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303" r:id="rId2"/>
    <p:sldId id="257" r:id="rId3"/>
    <p:sldId id="319" r:id="rId4"/>
    <p:sldId id="317" r:id="rId5"/>
    <p:sldId id="3434" r:id="rId6"/>
    <p:sldId id="3407" r:id="rId7"/>
    <p:sldId id="3475" r:id="rId8"/>
    <p:sldId id="3460" r:id="rId9"/>
    <p:sldId id="3461" r:id="rId10"/>
    <p:sldId id="3462" r:id="rId11"/>
    <p:sldId id="3476" r:id="rId12"/>
    <p:sldId id="3478" r:id="rId13"/>
    <p:sldId id="3474" r:id="rId14"/>
    <p:sldId id="3479" r:id="rId15"/>
    <p:sldId id="304" r:id="rId1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B4B4B4"/>
    <a:srgbClr val="44494D"/>
    <a:srgbClr val="EE0033"/>
    <a:srgbClr val="5E5E5E"/>
    <a:srgbClr val="929292"/>
    <a:srgbClr val="E80500"/>
    <a:srgbClr val="F0001A"/>
    <a:srgbClr val="F90200"/>
    <a:srgbClr val="DF0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3" autoAdjust="0"/>
    <p:restoredTop sz="95827"/>
  </p:normalViewPr>
  <p:slideViewPr>
    <p:cSldViewPr snapToGrid="0">
      <p:cViewPr varScale="1">
        <p:scale>
          <a:sx n="146" d="100"/>
          <a:sy n="146" d="100"/>
        </p:scale>
        <p:origin x="94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289E7-D801-0349-BFC6-7E92FA8B4F93}" type="datetimeFigureOut">
              <a:rPr lang="en-US"/>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F6A37-F6DF-614B-A1DE-807445AADD1F}" type="slidenum">
              <a:rPr/>
              <a:t>‹#›</a:t>
            </a:fld>
            <a:endParaRPr lang="en-US"/>
          </a:p>
        </p:txBody>
      </p:sp>
    </p:spTree>
    <p:extLst>
      <p:ext uri="{BB962C8B-B14F-4D97-AF65-F5344CB8AC3E}">
        <p14:creationId xmlns:p14="http://schemas.microsoft.com/office/powerpoint/2010/main" val="475802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girl is wearing a red shirt is smile and is on the street. The guy is surprisingly staring at her . Another girl beside the guy is angrily looking at him.</a:t>
            </a:r>
          </a:p>
          <a:p>
            <a:r>
              <a:rPr lang="en-US" dirty="0" smtClean="0"/>
              <a:t>A girl is wearing a red shirt is smile and is on the street. The guy is staring at her with admiration . Another girl is beside the guy. She is hold his hand. She is angrily looking at him.</a:t>
            </a:r>
            <a:endParaRPr lang="en-US" dirty="0"/>
          </a:p>
        </p:txBody>
      </p:sp>
      <p:sp>
        <p:nvSpPr>
          <p:cNvPr id="4" name="Slide Number Placeholder 3"/>
          <p:cNvSpPr>
            <a:spLocks noGrp="1"/>
          </p:cNvSpPr>
          <p:nvPr>
            <p:ph type="sldNum" sz="quarter" idx="10"/>
          </p:nvPr>
        </p:nvSpPr>
        <p:spPr/>
        <p:txBody>
          <a:bodyPr/>
          <a:lstStyle/>
          <a:p>
            <a:fld id="{627F6A37-F6DF-614B-A1DE-807445AADD1F}" type="slidenum">
              <a:rPr lang="en-US" smtClean="0"/>
              <a:t>8</a:t>
            </a:fld>
            <a:endParaRPr lang="en-US"/>
          </a:p>
        </p:txBody>
      </p:sp>
    </p:spTree>
    <p:extLst>
      <p:ext uri="{BB962C8B-B14F-4D97-AF65-F5344CB8AC3E}">
        <p14:creationId xmlns:p14="http://schemas.microsoft.com/office/powerpoint/2010/main" val="2174443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627F6A37-F6DF-614B-A1DE-807445AADD1F}" type="slidenum">
              <a:rPr lang="en-US" smtClean="0"/>
              <a:t>12</a:t>
            </a:fld>
            <a:endParaRPr lang="en-US"/>
          </a:p>
        </p:txBody>
      </p:sp>
    </p:spTree>
    <p:extLst>
      <p:ext uri="{BB962C8B-B14F-4D97-AF65-F5344CB8AC3E}">
        <p14:creationId xmlns:p14="http://schemas.microsoft.com/office/powerpoint/2010/main" val="80311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E89C59-7B87-4A45-B676-2ED6937D4D43}" type="datetime1">
              <a:rPr lang="en-US"/>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grpSp>
        <p:nvGrpSpPr>
          <p:cNvPr id="2112" name="Group 2111"/>
          <p:cNvGrpSpPr/>
          <p:nvPr userDrawn="1"/>
        </p:nvGrpSpPr>
        <p:grpSpPr>
          <a:xfrm>
            <a:off x="384810" y="557530"/>
            <a:ext cx="8331835" cy="4029075"/>
            <a:chOff x="4113870" y="1556922"/>
            <a:chExt cx="3489714" cy="1757605"/>
          </a:xfrm>
          <a:solidFill>
            <a:srgbClr val="F7F7F7"/>
          </a:solidFill>
        </p:grpSpPr>
        <p:grpSp>
          <p:nvGrpSpPr>
            <p:cNvPr id="2135" name="Group 205"/>
            <p:cNvGrpSpPr/>
            <p:nvPr/>
          </p:nvGrpSpPr>
          <p:grpSpPr bwMode="gray">
            <a:xfrm>
              <a:off x="5689752" y="1613399"/>
              <a:ext cx="1837770" cy="1445162"/>
              <a:chOff x="3460" y="350"/>
              <a:chExt cx="4035" cy="3173"/>
            </a:xfrm>
            <a:grpFill/>
          </p:grpSpPr>
          <p:sp>
            <p:nvSpPr>
              <p:cNvPr id="2640" name="Freeform 5"/>
              <p:cNvSpPr/>
              <p:nvPr/>
            </p:nvSpPr>
            <p:spPr bwMode="gray">
              <a:xfrm>
                <a:off x="3955" y="3225"/>
                <a:ext cx="344" cy="298"/>
              </a:xfrm>
              <a:custGeom>
                <a:avLst/>
                <a:gdLst>
                  <a:gd name="T0" fmla="*/ 0 w 344"/>
                  <a:gd name="T1" fmla="*/ 149 h 298"/>
                  <a:gd name="T2" fmla="*/ 5 w 344"/>
                  <a:gd name="T3" fmla="*/ 160 h 298"/>
                  <a:gd name="T4" fmla="*/ 15 w 344"/>
                  <a:gd name="T5" fmla="*/ 182 h 298"/>
                  <a:gd name="T6" fmla="*/ 33 w 344"/>
                  <a:gd name="T7" fmla="*/ 206 h 298"/>
                  <a:gd name="T8" fmla="*/ 44 w 344"/>
                  <a:gd name="T9" fmla="*/ 235 h 298"/>
                  <a:gd name="T10" fmla="*/ 42 w 344"/>
                  <a:gd name="T11" fmla="*/ 250 h 298"/>
                  <a:gd name="T12" fmla="*/ 38 w 344"/>
                  <a:gd name="T13" fmla="*/ 257 h 298"/>
                  <a:gd name="T14" fmla="*/ 40 w 344"/>
                  <a:gd name="T15" fmla="*/ 268 h 298"/>
                  <a:gd name="T16" fmla="*/ 75 w 344"/>
                  <a:gd name="T17" fmla="*/ 298 h 298"/>
                  <a:gd name="T18" fmla="*/ 88 w 344"/>
                  <a:gd name="T19" fmla="*/ 295 h 298"/>
                  <a:gd name="T20" fmla="*/ 99 w 344"/>
                  <a:gd name="T21" fmla="*/ 286 h 298"/>
                  <a:gd name="T22" fmla="*/ 125 w 344"/>
                  <a:gd name="T23" fmla="*/ 282 h 298"/>
                  <a:gd name="T24" fmla="*/ 146 w 344"/>
                  <a:gd name="T25" fmla="*/ 279 h 298"/>
                  <a:gd name="T26" fmla="*/ 187 w 344"/>
                  <a:gd name="T27" fmla="*/ 281 h 298"/>
                  <a:gd name="T28" fmla="*/ 195 w 344"/>
                  <a:gd name="T29" fmla="*/ 276 h 298"/>
                  <a:gd name="T30" fmla="*/ 211 w 344"/>
                  <a:gd name="T31" fmla="*/ 273 h 298"/>
                  <a:gd name="T32" fmla="*/ 234 w 344"/>
                  <a:gd name="T33" fmla="*/ 257 h 298"/>
                  <a:gd name="T34" fmla="*/ 263 w 344"/>
                  <a:gd name="T35" fmla="*/ 237 h 298"/>
                  <a:gd name="T36" fmla="*/ 274 w 344"/>
                  <a:gd name="T37" fmla="*/ 225 h 298"/>
                  <a:gd name="T38" fmla="*/ 294 w 344"/>
                  <a:gd name="T39" fmla="*/ 202 h 298"/>
                  <a:gd name="T40" fmla="*/ 299 w 344"/>
                  <a:gd name="T41" fmla="*/ 185 h 298"/>
                  <a:gd name="T42" fmla="*/ 322 w 344"/>
                  <a:gd name="T43" fmla="*/ 156 h 298"/>
                  <a:gd name="T44" fmla="*/ 338 w 344"/>
                  <a:gd name="T45" fmla="*/ 140 h 298"/>
                  <a:gd name="T46" fmla="*/ 338 w 344"/>
                  <a:gd name="T47" fmla="*/ 125 h 298"/>
                  <a:gd name="T48" fmla="*/ 343 w 344"/>
                  <a:gd name="T49" fmla="*/ 115 h 298"/>
                  <a:gd name="T50" fmla="*/ 344 w 344"/>
                  <a:gd name="T51" fmla="*/ 107 h 298"/>
                  <a:gd name="T52" fmla="*/ 327 w 344"/>
                  <a:gd name="T53" fmla="*/ 107 h 298"/>
                  <a:gd name="T54" fmla="*/ 321 w 344"/>
                  <a:gd name="T55" fmla="*/ 80 h 298"/>
                  <a:gd name="T56" fmla="*/ 324 w 344"/>
                  <a:gd name="T57" fmla="*/ 57 h 298"/>
                  <a:gd name="T58" fmla="*/ 315 w 344"/>
                  <a:gd name="T59" fmla="*/ 7 h 298"/>
                  <a:gd name="T60" fmla="*/ 284 w 344"/>
                  <a:gd name="T61" fmla="*/ 0 h 298"/>
                  <a:gd name="T62" fmla="*/ 272 w 344"/>
                  <a:gd name="T63" fmla="*/ 5 h 298"/>
                  <a:gd name="T64" fmla="*/ 257 w 344"/>
                  <a:gd name="T65" fmla="*/ 5 h 298"/>
                  <a:gd name="T66" fmla="*/ 233 w 344"/>
                  <a:gd name="T67" fmla="*/ 26 h 298"/>
                  <a:gd name="T68" fmla="*/ 226 w 344"/>
                  <a:gd name="T69" fmla="*/ 34 h 298"/>
                  <a:gd name="T70" fmla="*/ 205 w 344"/>
                  <a:gd name="T71" fmla="*/ 41 h 298"/>
                  <a:gd name="T72" fmla="*/ 202 w 344"/>
                  <a:gd name="T73" fmla="*/ 65 h 298"/>
                  <a:gd name="T74" fmla="*/ 187 w 344"/>
                  <a:gd name="T75" fmla="*/ 81 h 298"/>
                  <a:gd name="T76" fmla="*/ 169 w 344"/>
                  <a:gd name="T77" fmla="*/ 82 h 298"/>
                  <a:gd name="T78" fmla="*/ 158 w 344"/>
                  <a:gd name="T79" fmla="*/ 75 h 298"/>
                  <a:gd name="T80" fmla="*/ 146 w 344"/>
                  <a:gd name="T81" fmla="*/ 77 h 298"/>
                  <a:gd name="T82" fmla="*/ 120 w 344"/>
                  <a:gd name="T83" fmla="*/ 106 h 298"/>
                  <a:gd name="T84" fmla="*/ 101 w 344"/>
                  <a:gd name="T85" fmla="*/ 106 h 298"/>
                  <a:gd name="T86" fmla="*/ 93 w 344"/>
                  <a:gd name="T87" fmla="*/ 72 h 298"/>
                  <a:gd name="T88" fmla="*/ 79 w 344"/>
                  <a:gd name="T89" fmla="*/ 57 h 298"/>
                  <a:gd name="T90" fmla="*/ 76 w 344"/>
                  <a:gd name="T91" fmla="*/ 149 h 298"/>
                  <a:gd name="T92" fmla="*/ 52 w 344"/>
                  <a:gd name="T93" fmla="*/ 154 h 298"/>
                  <a:gd name="T94" fmla="*/ 37 w 344"/>
                  <a:gd name="T95" fmla="*/ 150 h 298"/>
                  <a:gd name="T96" fmla="*/ 26 w 344"/>
                  <a:gd name="T97" fmla="*/ 144 h 298"/>
                  <a:gd name="T98" fmla="*/ 20 w 344"/>
                  <a:gd name="T99" fmla="*/ 139 h 298"/>
                  <a:gd name="T100" fmla="*/ 13 w 344"/>
                  <a:gd name="T101" fmla="*/ 139 h 298"/>
                  <a:gd name="T102" fmla="*/ 0 w 344"/>
                  <a:gd name="T103" fmla="*/ 14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 h="298">
                    <a:moveTo>
                      <a:pt x="0" y="149"/>
                    </a:moveTo>
                    <a:lnTo>
                      <a:pt x="5" y="160"/>
                    </a:lnTo>
                    <a:lnTo>
                      <a:pt x="15" y="182"/>
                    </a:lnTo>
                    <a:lnTo>
                      <a:pt x="33" y="206"/>
                    </a:lnTo>
                    <a:lnTo>
                      <a:pt x="44" y="235"/>
                    </a:lnTo>
                    <a:lnTo>
                      <a:pt x="42" y="250"/>
                    </a:lnTo>
                    <a:lnTo>
                      <a:pt x="38" y="257"/>
                    </a:lnTo>
                    <a:lnTo>
                      <a:pt x="40" y="268"/>
                    </a:lnTo>
                    <a:lnTo>
                      <a:pt x="75" y="298"/>
                    </a:lnTo>
                    <a:lnTo>
                      <a:pt x="88" y="295"/>
                    </a:lnTo>
                    <a:lnTo>
                      <a:pt x="99" y="286"/>
                    </a:lnTo>
                    <a:lnTo>
                      <a:pt x="125" y="282"/>
                    </a:lnTo>
                    <a:lnTo>
                      <a:pt x="146" y="279"/>
                    </a:lnTo>
                    <a:lnTo>
                      <a:pt x="187" y="281"/>
                    </a:lnTo>
                    <a:lnTo>
                      <a:pt x="195" y="276"/>
                    </a:lnTo>
                    <a:lnTo>
                      <a:pt x="211" y="273"/>
                    </a:lnTo>
                    <a:lnTo>
                      <a:pt x="234" y="257"/>
                    </a:lnTo>
                    <a:lnTo>
                      <a:pt x="263" y="237"/>
                    </a:lnTo>
                    <a:lnTo>
                      <a:pt x="274" y="225"/>
                    </a:lnTo>
                    <a:lnTo>
                      <a:pt x="294" y="202"/>
                    </a:lnTo>
                    <a:lnTo>
                      <a:pt x="299" y="185"/>
                    </a:lnTo>
                    <a:lnTo>
                      <a:pt x="322" y="156"/>
                    </a:lnTo>
                    <a:lnTo>
                      <a:pt x="338" y="140"/>
                    </a:lnTo>
                    <a:lnTo>
                      <a:pt x="338" y="125"/>
                    </a:lnTo>
                    <a:lnTo>
                      <a:pt x="343" y="115"/>
                    </a:lnTo>
                    <a:lnTo>
                      <a:pt x="344" y="107"/>
                    </a:lnTo>
                    <a:lnTo>
                      <a:pt x="327" y="107"/>
                    </a:lnTo>
                    <a:lnTo>
                      <a:pt x="321" y="80"/>
                    </a:lnTo>
                    <a:lnTo>
                      <a:pt x="324" y="57"/>
                    </a:lnTo>
                    <a:lnTo>
                      <a:pt x="315" y="7"/>
                    </a:lnTo>
                    <a:lnTo>
                      <a:pt x="284" y="0"/>
                    </a:lnTo>
                    <a:lnTo>
                      <a:pt x="272" y="5"/>
                    </a:lnTo>
                    <a:lnTo>
                      <a:pt x="257" y="5"/>
                    </a:lnTo>
                    <a:lnTo>
                      <a:pt x="233" y="26"/>
                    </a:lnTo>
                    <a:lnTo>
                      <a:pt x="226" y="34"/>
                    </a:lnTo>
                    <a:lnTo>
                      <a:pt x="205" y="41"/>
                    </a:lnTo>
                    <a:lnTo>
                      <a:pt x="202" y="65"/>
                    </a:lnTo>
                    <a:lnTo>
                      <a:pt x="187" y="81"/>
                    </a:lnTo>
                    <a:lnTo>
                      <a:pt x="169" y="82"/>
                    </a:lnTo>
                    <a:lnTo>
                      <a:pt x="158" y="75"/>
                    </a:lnTo>
                    <a:lnTo>
                      <a:pt x="146" y="77"/>
                    </a:lnTo>
                    <a:lnTo>
                      <a:pt x="120" y="106"/>
                    </a:lnTo>
                    <a:lnTo>
                      <a:pt x="101" y="106"/>
                    </a:lnTo>
                    <a:lnTo>
                      <a:pt x="93" y="72"/>
                    </a:lnTo>
                    <a:lnTo>
                      <a:pt x="79" y="57"/>
                    </a:lnTo>
                    <a:lnTo>
                      <a:pt x="76" y="149"/>
                    </a:lnTo>
                    <a:lnTo>
                      <a:pt x="52" y="154"/>
                    </a:lnTo>
                    <a:lnTo>
                      <a:pt x="37" y="150"/>
                    </a:lnTo>
                    <a:lnTo>
                      <a:pt x="26" y="144"/>
                    </a:lnTo>
                    <a:lnTo>
                      <a:pt x="20" y="139"/>
                    </a:lnTo>
                    <a:lnTo>
                      <a:pt x="13" y="139"/>
                    </a:lnTo>
                    <a:lnTo>
                      <a:pt x="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1" name="Freeform 6"/>
              <p:cNvSpPr/>
              <p:nvPr/>
            </p:nvSpPr>
            <p:spPr bwMode="gray">
              <a:xfrm>
                <a:off x="3869" y="1950"/>
                <a:ext cx="62" cy="35"/>
              </a:xfrm>
              <a:custGeom>
                <a:avLst/>
                <a:gdLst>
                  <a:gd name="T0" fmla="*/ 62 w 62"/>
                  <a:gd name="T1" fmla="*/ 0 h 35"/>
                  <a:gd name="T2" fmla="*/ 56 w 62"/>
                  <a:gd name="T3" fmla="*/ 14 h 35"/>
                  <a:gd name="T4" fmla="*/ 57 w 62"/>
                  <a:gd name="T5" fmla="*/ 35 h 35"/>
                  <a:gd name="T6" fmla="*/ 29 w 62"/>
                  <a:gd name="T7" fmla="*/ 24 h 35"/>
                  <a:gd name="T8" fmla="*/ 16 w 62"/>
                  <a:gd name="T9" fmla="*/ 16 h 35"/>
                  <a:gd name="T10" fmla="*/ 1 w 62"/>
                  <a:gd name="T11" fmla="*/ 12 h 35"/>
                  <a:gd name="T12" fmla="*/ 0 w 62"/>
                  <a:gd name="T13" fmla="*/ 8 h 35"/>
                  <a:gd name="T14" fmla="*/ 7 w 62"/>
                  <a:gd name="T15" fmla="*/ 1 h 35"/>
                  <a:gd name="T16" fmla="*/ 15 w 62"/>
                  <a:gd name="T17" fmla="*/ 1 h 35"/>
                  <a:gd name="T18" fmla="*/ 26 w 62"/>
                  <a:gd name="T19" fmla="*/ 5 h 35"/>
                  <a:gd name="T20" fmla="*/ 49 w 62"/>
                  <a:gd name="T21" fmla="*/ 3 h 35"/>
                  <a:gd name="T22" fmla="*/ 62 w 6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35">
                    <a:moveTo>
                      <a:pt x="62" y="0"/>
                    </a:moveTo>
                    <a:lnTo>
                      <a:pt x="56" y="14"/>
                    </a:lnTo>
                    <a:lnTo>
                      <a:pt x="57" y="35"/>
                    </a:lnTo>
                    <a:lnTo>
                      <a:pt x="29" y="24"/>
                    </a:lnTo>
                    <a:lnTo>
                      <a:pt x="16" y="16"/>
                    </a:lnTo>
                    <a:lnTo>
                      <a:pt x="1" y="12"/>
                    </a:lnTo>
                    <a:lnTo>
                      <a:pt x="0" y="8"/>
                    </a:lnTo>
                    <a:lnTo>
                      <a:pt x="7" y="1"/>
                    </a:lnTo>
                    <a:lnTo>
                      <a:pt x="15" y="1"/>
                    </a:lnTo>
                    <a:lnTo>
                      <a:pt x="26" y="5"/>
                    </a:lnTo>
                    <a:lnTo>
                      <a:pt x="49" y="3"/>
                    </a:ln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2" name="Freeform 7"/>
              <p:cNvSpPr/>
              <p:nvPr/>
            </p:nvSpPr>
            <p:spPr bwMode="gray">
              <a:xfrm>
                <a:off x="3783" y="1868"/>
                <a:ext cx="30" cy="60"/>
              </a:xfrm>
              <a:custGeom>
                <a:avLst/>
                <a:gdLst>
                  <a:gd name="T0" fmla="*/ 0 w 30"/>
                  <a:gd name="T1" fmla="*/ 13 h 60"/>
                  <a:gd name="T2" fmla="*/ 14 w 30"/>
                  <a:gd name="T3" fmla="*/ 6 h 60"/>
                  <a:gd name="T4" fmla="*/ 21 w 30"/>
                  <a:gd name="T5" fmla="*/ 0 h 60"/>
                  <a:gd name="T6" fmla="*/ 24 w 30"/>
                  <a:gd name="T7" fmla="*/ 1 h 60"/>
                  <a:gd name="T8" fmla="*/ 24 w 30"/>
                  <a:gd name="T9" fmla="*/ 11 h 60"/>
                  <a:gd name="T10" fmla="*/ 30 w 30"/>
                  <a:gd name="T11" fmla="*/ 16 h 60"/>
                  <a:gd name="T12" fmla="*/ 28 w 30"/>
                  <a:gd name="T13" fmla="*/ 43 h 60"/>
                  <a:gd name="T14" fmla="*/ 25 w 30"/>
                  <a:gd name="T15" fmla="*/ 48 h 60"/>
                  <a:gd name="T16" fmla="*/ 22 w 30"/>
                  <a:gd name="T17" fmla="*/ 54 h 60"/>
                  <a:gd name="T18" fmla="*/ 13 w 30"/>
                  <a:gd name="T19" fmla="*/ 55 h 60"/>
                  <a:gd name="T20" fmla="*/ 9 w 30"/>
                  <a:gd name="T21" fmla="*/ 60 h 60"/>
                  <a:gd name="T22" fmla="*/ 3 w 30"/>
                  <a:gd name="T23" fmla="*/ 57 h 60"/>
                  <a:gd name="T24" fmla="*/ 2 w 30"/>
                  <a:gd name="T25" fmla="*/ 41 h 60"/>
                  <a:gd name="T26" fmla="*/ 3 w 30"/>
                  <a:gd name="T27" fmla="*/ 20 h 60"/>
                  <a:gd name="T28" fmla="*/ 0 w 30"/>
                  <a:gd name="T2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0">
                    <a:moveTo>
                      <a:pt x="0" y="13"/>
                    </a:moveTo>
                    <a:lnTo>
                      <a:pt x="14" y="6"/>
                    </a:lnTo>
                    <a:lnTo>
                      <a:pt x="21" y="0"/>
                    </a:lnTo>
                    <a:lnTo>
                      <a:pt x="24" y="1"/>
                    </a:lnTo>
                    <a:lnTo>
                      <a:pt x="24" y="11"/>
                    </a:lnTo>
                    <a:lnTo>
                      <a:pt x="30" y="16"/>
                    </a:lnTo>
                    <a:lnTo>
                      <a:pt x="28" y="43"/>
                    </a:lnTo>
                    <a:lnTo>
                      <a:pt x="25" y="48"/>
                    </a:lnTo>
                    <a:lnTo>
                      <a:pt x="22" y="54"/>
                    </a:lnTo>
                    <a:lnTo>
                      <a:pt x="13" y="55"/>
                    </a:lnTo>
                    <a:lnTo>
                      <a:pt x="9" y="60"/>
                    </a:lnTo>
                    <a:lnTo>
                      <a:pt x="3" y="57"/>
                    </a:lnTo>
                    <a:lnTo>
                      <a:pt x="2" y="41"/>
                    </a:lnTo>
                    <a:lnTo>
                      <a:pt x="3" y="2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3" name="Freeform 8"/>
              <p:cNvSpPr/>
              <p:nvPr/>
            </p:nvSpPr>
            <p:spPr bwMode="gray">
              <a:xfrm>
                <a:off x="3791" y="1819"/>
                <a:ext cx="16" cy="43"/>
              </a:xfrm>
              <a:custGeom>
                <a:avLst/>
                <a:gdLst>
                  <a:gd name="T0" fmla="*/ 14 w 16"/>
                  <a:gd name="T1" fmla="*/ 1 h 43"/>
                  <a:gd name="T2" fmla="*/ 14 w 16"/>
                  <a:gd name="T3" fmla="*/ 8 h 43"/>
                  <a:gd name="T4" fmla="*/ 16 w 16"/>
                  <a:gd name="T5" fmla="*/ 16 h 43"/>
                  <a:gd name="T6" fmla="*/ 11 w 16"/>
                  <a:gd name="T7" fmla="*/ 40 h 43"/>
                  <a:gd name="T8" fmla="*/ 5 w 16"/>
                  <a:gd name="T9" fmla="*/ 43 h 43"/>
                  <a:gd name="T10" fmla="*/ 0 w 16"/>
                  <a:gd name="T11" fmla="*/ 37 h 43"/>
                  <a:gd name="T12" fmla="*/ 0 w 16"/>
                  <a:gd name="T13" fmla="*/ 22 h 43"/>
                  <a:gd name="T14" fmla="*/ 2 w 16"/>
                  <a:gd name="T15" fmla="*/ 14 h 43"/>
                  <a:gd name="T16" fmla="*/ 11 w 16"/>
                  <a:gd name="T17" fmla="*/ 9 h 43"/>
                  <a:gd name="T18" fmla="*/ 12 w 16"/>
                  <a:gd name="T19" fmla="*/ 0 h 43"/>
                  <a:gd name="T20" fmla="*/ 14 w 16"/>
                  <a:gd name="T21"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4" y="1"/>
                    </a:moveTo>
                    <a:lnTo>
                      <a:pt x="14" y="8"/>
                    </a:lnTo>
                    <a:lnTo>
                      <a:pt x="16" y="16"/>
                    </a:lnTo>
                    <a:lnTo>
                      <a:pt x="11" y="40"/>
                    </a:lnTo>
                    <a:lnTo>
                      <a:pt x="5" y="43"/>
                    </a:lnTo>
                    <a:lnTo>
                      <a:pt x="0" y="37"/>
                    </a:lnTo>
                    <a:lnTo>
                      <a:pt x="0" y="22"/>
                    </a:lnTo>
                    <a:lnTo>
                      <a:pt x="2" y="14"/>
                    </a:lnTo>
                    <a:lnTo>
                      <a:pt x="11" y="9"/>
                    </a:lnTo>
                    <a:lnTo>
                      <a:pt x="12"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4" name="Freeform 9"/>
              <p:cNvSpPr/>
              <p:nvPr/>
            </p:nvSpPr>
            <p:spPr bwMode="gray">
              <a:xfrm>
                <a:off x="4110" y="2016"/>
                <a:ext cx="52" cy="16"/>
              </a:xfrm>
              <a:custGeom>
                <a:avLst/>
                <a:gdLst>
                  <a:gd name="T0" fmla="*/ 0 w 52"/>
                  <a:gd name="T1" fmla="*/ 4 h 16"/>
                  <a:gd name="T2" fmla="*/ 1 w 52"/>
                  <a:gd name="T3" fmla="*/ 0 h 16"/>
                  <a:gd name="T4" fmla="*/ 16 w 52"/>
                  <a:gd name="T5" fmla="*/ 0 h 16"/>
                  <a:gd name="T6" fmla="*/ 19 w 52"/>
                  <a:gd name="T7" fmla="*/ 4 h 16"/>
                  <a:gd name="T8" fmla="*/ 28 w 52"/>
                  <a:gd name="T9" fmla="*/ 3 h 16"/>
                  <a:gd name="T10" fmla="*/ 33 w 52"/>
                  <a:gd name="T11" fmla="*/ 6 h 16"/>
                  <a:gd name="T12" fmla="*/ 37 w 52"/>
                  <a:gd name="T13" fmla="*/ 3 h 16"/>
                  <a:gd name="T14" fmla="*/ 44 w 52"/>
                  <a:gd name="T15" fmla="*/ 4 h 16"/>
                  <a:gd name="T16" fmla="*/ 52 w 52"/>
                  <a:gd name="T17" fmla="*/ 8 h 16"/>
                  <a:gd name="T18" fmla="*/ 52 w 52"/>
                  <a:gd name="T19" fmla="*/ 12 h 16"/>
                  <a:gd name="T20" fmla="*/ 46 w 52"/>
                  <a:gd name="T21" fmla="*/ 13 h 16"/>
                  <a:gd name="T22" fmla="*/ 42 w 52"/>
                  <a:gd name="T23" fmla="*/ 16 h 16"/>
                  <a:gd name="T24" fmla="*/ 26 w 52"/>
                  <a:gd name="T25" fmla="*/ 15 h 16"/>
                  <a:gd name="T26" fmla="*/ 16 w 52"/>
                  <a:gd name="T27" fmla="*/ 10 h 16"/>
                  <a:gd name="T28" fmla="*/ 1 w 52"/>
                  <a:gd name="T29" fmla="*/ 9 h 16"/>
                  <a:gd name="T30" fmla="*/ 0 w 52"/>
                  <a:gd name="T3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6">
                    <a:moveTo>
                      <a:pt x="0" y="4"/>
                    </a:moveTo>
                    <a:lnTo>
                      <a:pt x="1" y="0"/>
                    </a:lnTo>
                    <a:lnTo>
                      <a:pt x="16" y="0"/>
                    </a:lnTo>
                    <a:lnTo>
                      <a:pt x="19" y="4"/>
                    </a:lnTo>
                    <a:lnTo>
                      <a:pt x="28" y="3"/>
                    </a:lnTo>
                    <a:lnTo>
                      <a:pt x="33" y="6"/>
                    </a:lnTo>
                    <a:lnTo>
                      <a:pt x="37" y="3"/>
                    </a:lnTo>
                    <a:lnTo>
                      <a:pt x="44" y="4"/>
                    </a:lnTo>
                    <a:lnTo>
                      <a:pt x="52" y="8"/>
                    </a:lnTo>
                    <a:lnTo>
                      <a:pt x="52" y="12"/>
                    </a:lnTo>
                    <a:lnTo>
                      <a:pt x="46" y="13"/>
                    </a:lnTo>
                    <a:lnTo>
                      <a:pt x="42" y="16"/>
                    </a:lnTo>
                    <a:lnTo>
                      <a:pt x="26" y="15"/>
                    </a:lnTo>
                    <a:lnTo>
                      <a:pt x="16" y="10"/>
                    </a:lnTo>
                    <a:lnTo>
                      <a:pt x="1"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5" name="Freeform 10"/>
              <p:cNvSpPr/>
              <p:nvPr/>
            </p:nvSpPr>
            <p:spPr bwMode="gray">
              <a:xfrm>
                <a:off x="7412" y="797"/>
                <a:ext cx="83" cy="26"/>
              </a:xfrm>
              <a:custGeom>
                <a:avLst/>
                <a:gdLst>
                  <a:gd name="T0" fmla="*/ 4 w 83"/>
                  <a:gd name="T1" fmla="*/ 1 h 26"/>
                  <a:gd name="T2" fmla="*/ 9 w 83"/>
                  <a:gd name="T3" fmla="*/ 0 h 26"/>
                  <a:gd name="T4" fmla="*/ 27 w 83"/>
                  <a:gd name="T5" fmla="*/ 6 h 26"/>
                  <a:gd name="T6" fmla="*/ 45 w 83"/>
                  <a:gd name="T7" fmla="*/ 3 h 26"/>
                  <a:gd name="T8" fmla="*/ 62 w 83"/>
                  <a:gd name="T9" fmla="*/ 2 h 26"/>
                  <a:gd name="T10" fmla="*/ 71 w 83"/>
                  <a:gd name="T11" fmla="*/ 9 h 26"/>
                  <a:gd name="T12" fmla="*/ 81 w 83"/>
                  <a:gd name="T13" fmla="*/ 9 h 26"/>
                  <a:gd name="T14" fmla="*/ 83 w 83"/>
                  <a:gd name="T15" fmla="*/ 12 h 26"/>
                  <a:gd name="T16" fmla="*/ 81 w 83"/>
                  <a:gd name="T17" fmla="*/ 18 h 26"/>
                  <a:gd name="T18" fmla="*/ 69 w 83"/>
                  <a:gd name="T19" fmla="*/ 26 h 26"/>
                  <a:gd name="T20" fmla="*/ 35 w 83"/>
                  <a:gd name="T21" fmla="*/ 24 h 26"/>
                  <a:gd name="T22" fmla="*/ 17 w 83"/>
                  <a:gd name="T23" fmla="*/ 17 h 26"/>
                  <a:gd name="T24" fmla="*/ 0 w 83"/>
                  <a:gd name="T25" fmla="*/ 8 h 26"/>
                  <a:gd name="T26" fmla="*/ 4 w 83"/>
                  <a:gd name="T2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26">
                    <a:moveTo>
                      <a:pt x="4" y="1"/>
                    </a:moveTo>
                    <a:lnTo>
                      <a:pt x="9" y="0"/>
                    </a:lnTo>
                    <a:lnTo>
                      <a:pt x="27" y="6"/>
                    </a:lnTo>
                    <a:lnTo>
                      <a:pt x="45" y="3"/>
                    </a:lnTo>
                    <a:lnTo>
                      <a:pt x="62" y="2"/>
                    </a:lnTo>
                    <a:lnTo>
                      <a:pt x="71" y="9"/>
                    </a:lnTo>
                    <a:lnTo>
                      <a:pt x="81" y="9"/>
                    </a:lnTo>
                    <a:lnTo>
                      <a:pt x="83" y="12"/>
                    </a:lnTo>
                    <a:lnTo>
                      <a:pt x="81" y="18"/>
                    </a:lnTo>
                    <a:lnTo>
                      <a:pt x="69" y="26"/>
                    </a:lnTo>
                    <a:lnTo>
                      <a:pt x="35" y="24"/>
                    </a:lnTo>
                    <a:lnTo>
                      <a:pt x="17" y="17"/>
                    </a:lnTo>
                    <a:lnTo>
                      <a:pt x="0" y="8"/>
                    </a:ln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6" name="Freeform 11"/>
              <p:cNvSpPr/>
              <p:nvPr/>
            </p:nvSpPr>
            <p:spPr bwMode="gray">
              <a:xfrm>
                <a:off x="7184" y="853"/>
                <a:ext cx="32" cy="16"/>
              </a:xfrm>
              <a:custGeom>
                <a:avLst/>
                <a:gdLst>
                  <a:gd name="T0" fmla="*/ 26 w 32"/>
                  <a:gd name="T1" fmla="*/ 16 h 16"/>
                  <a:gd name="T2" fmla="*/ 14 w 32"/>
                  <a:gd name="T3" fmla="*/ 15 h 16"/>
                  <a:gd name="T4" fmla="*/ 0 w 32"/>
                  <a:gd name="T5" fmla="*/ 9 h 16"/>
                  <a:gd name="T6" fmla="*/ 5 w 32"/>
                  <a:gd name="T7" fmla="*/ 3 h 16"/>
                  <a:gd name="T8" fmla="*/ 13 w 32"/>
                  <a:gd name="T9" fmla="*/ 0 h 16"/>
                  <a:gd name="T10" fmla="*/ 31 w 32"/>
                  <a:gd name="T11" fmla="*/ 6 h 16"/>
                  <a:gd name="T12" fmla="*/ 32 w 32"/>
                  <a:gd name="T13" fmla="*/ 13 h 16"/>
                  <a:gd name="T14" fmla="*/ 26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26" y="16"/>
                    </a:moveTo>
                    <a:lnTo>
                      <a:pt x="14" y="15"/>
                    </a:lnTo>
                    <a:lnTo>
                      <a:pt x="0" y="9"/>
                    </a:lnTo>
                    <a:lnTo>
                      <a:pt x="5" y="3"/>
                    </a:lnTo>
                    <a:lnTo>
                      <a:pt x="13" y="0"/>
                    </a:lnTo>
                    <a:lnTo>
                      <a:pt x="31" y="6"/>
                    </a:lnTo>
                    <a:lnTo>
                      <a:pt x="32" y="13"/>
                    </a:lnTo>
                    <a:lnTo>
                      <a:pt x="2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7" name="Freeform 12"/>
              <p:cNvSpPr/>
              <p:nvPr/>
            </p:nvSpPr>
            <p:spPr bwMode="gray">
              <a:xfrm>
                <a:off x="6717" y="771"/>
                <a:ext cx="19" cy="15"/>
              </a:xfrm>
              <a:custGeom>
                <a:avLst/>
                <a:gdLst>
                  <a:gd name="T0" fmla="*/ 0 w 19"/>
                  <a:gd name="T1" fmla="*/ 6 h 15"/>
                  <a:gd name="T2" fmla="*/ 2 w 19"/>
                  <a:gd name="T3" fmla="*/ 2 h 15"/>
                  <a:gd name="T4" fmla="*/ 16 w 19"/>
                  <a:gd name="T5" fmla="*/ 0 h 15"/>
                  <a:gd name="T6" fmla="*/ 19 w 19"/>
                  <a:gd name="T7" fmla="*/ 2 h 15"/>
                  <a:gd name="T8" fmla="*/ 14 w 19"/>
                  <a:gd name="T9" fmla="*/ 12 h 15"/>
                  <a:gd name="T10" fmla="*/ 6 w 19"/>
                  <a:gd name="T11" fmla="*/ 15 h 15"/>
                  <a:gd name="T12" fmla="*/ 6 w 19"/>
                  <a:gd name="T13" fmla="*/ 10 h 15"/>
                  <a:gd name="T14" fmla="*/ 13 w 19"/>
                  <a:gd name="T15" fmla="*/ 6 h 15"/>
                  <a:gd name="T16" fmla="*/ 0 w 1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0" y="6"/>
                    </a:moveTo>
                    <a:lnTo>
                      <a:pt x="2" y="2"/>
                    </a:lnTo>
                    <a:lnTo>
                      <a:pt x="16" y="0"/>
                    </a:lnTo>
                    <a:lnTo>
                      <a:pt x="19" y="2"/>
                    </a:lnTo>
                    <a:lnTo>
                      <a:pt x="14" y="12"/>
                    </a:lnTo>
                    <a:lnTo>
                      <a:pt x="6" y="15"/>
                    </a:lnTo>
                    <a:lnTo>
                      <a:pt x="6" y="10"/>
                    </a:lnTo>
                    <a:lnTo>
                      <a:pt x="13"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8" name="Freeform 13"/>
              <p:cNvSpPr/>
              <p:nvPr/>
            </p:nvSpPr>
            <p:spPr bwMode="gray">
              <a:xfrm>
                <a:off x="6601" y="704"/>
                <a:ext cx="71" cy="30"/>
              </a:xfrm>
              <a:custGeom>
                <a:avLst/>
                <a:gdLst>
                  <a:gd name="T0" fmla="*/ 18 w 71"/>
                  <a:gd name="T1" fmla="*/ 0 h 30"/>
                  <a:gd name="T2" fmla="*/ 44 w 71"/>
                  <a:gd name="T3" fmla="*/ 1 h 30"/>
                  <a:gd name="T4" fmla="*/ 45 w 71"/>
                  <a:gd name="T5" fmla="*/ 5 h 30"/>
                  <a:gd name="T6" fmla="*/ 61 w 71"/>
                  <a:gd name="T7" fmla="*/ 13 h 30"/>
                  <a:gd name="T8" fmla="*/ 71 w 71"/>
                  <a:gd name="T9" fmla="*/ 20 h 30"/>
                  <a:gd name="T10" fmla="*/ 67 w 71"/>
                  <a:gd name="T11" fmla="*/ 30 h 30"/>
                  <a:gd name="T12" fmla="*/ 37 w 71"/>
                  <a:gd name="T13" fmla="*/ 28 h 30"/>
                  <a:gd name="T14" fmla="*/ 22 w 71"/>
                  <a:gd name="T15" fmla="*/ 26 h 30"/>
                  <a:gd name="T16" fmla="*/ 16 w 71"/>
                  <a:gd name="T17" fmla="*/ 23 h 30"/>
                  <a:gd name="T18" fmla="*/ 2 w 71"/>
                  <a:gd name="T19" fmla="*/ 22 h 30"/>
                  <a:gd name="T20" fmla="*/ 0 w 71"/>
                  <a:gd name="T21" fmla="*/ 19 h 30"/>
                  <a:gd name="T22" fmla="*/ 8 w 71"/>
                  <a:gd name="T23" fmla="*/ 14 h 30"/>
                  <a:gd name="T24" fmla="*/ 10 w 71"/>
                  <a:gd name="T25" fmla="*/ 8 h 30"/>
                  <a:gd name="T26" fmla="*/ 18 w 71"/>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30">
                    <a:moveTo>
                      <a:pt x="18" y="0"/>
                    </a:moveTo>
                    <a:lnTo>
                      <a:pt x="44" y="1"/>
                    </a:lnTo>
                    <a:lnTo>
                      <a:pt x="45" y="5"/>
                    </a:lnTo>
                    <a:lnTo>
                      <a:pt x="61" y="13"/>
                    </a:lnTo>
                    <a:lnTo>
                      <a:pt x="71" y="20"/>
                    </a:lnTo>
                    <a:lnTo>
                      <a:pt x="67" y="30"/>
                    </a:lnTo>
                    <a:lnTo>
                      <a:pt x="37" y="28"/>
                    </a:lnTo>
                    <a:lnTo>
                      <a:pt x="22" y="26"/>
                    </a:lnTo>
                    <a:lnTo>
                      <a:pt x="16" y="23"/>
                    </a:lnTo>
                    <a:lnTo>
                      <a:pt x="2" y="22"/>
                    </a:lnTo>
                    <a:lnTo>
                      <a:pt x="0" y="19"/>
                    </a:lnTo>
                    <a:lnTo>
                      <a:pt x="8" y="14"/>
                    </a:lnTo>
                    <a:lnTo>
                      <a:pt x="10" y="8"/>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9" name="Freeform 14"/>
              <p:cNvSpPr/>
              <p:nvPr/>
            </p:nvSpPr>
            <p:spPr bwMode="gray">
              <a:xfrm>
                <a:off x="6592" y="684"/>
                <a:ext cx="24" cy="22"/>
              </a:xfrm>
              <a:custGeom>
                <a:avLst/>
                <a:gdLst>
                  <a:gd name="T0" fmla="*/ 24 w 24"/>
                  <a:gd name="T1" fmla="*/ 11 h 22"/>
                  <a:gd name="T2" fmla="*/ 22 w 24"/>
                  <a:gd name="T3" fmla="*/ 17 h 22"/>
                  <a:gd name="T4" fmla="*/ 12 w 24"/>
                  <a:gd name="T5" fmla="*/ 22 h 22"/>
                  <a:gd name="T6" fmla="*/ 0 w 24"/>
                  <a:gd name="T7" fmla="*/ 15 h 22"/>
                  <a:gd name="T8" fmla="*/ 2 w 24"/>
                  <a:gd name="T9" fmla="*/ 6 h 22"/>
                  <a:gd name="T10" fmla="*/ 13 w 24"/>
                  <a:gd name="T11" fmla="*/ 0 h 22"/>
                  <a:gd name="T12" fmla="*/ 23 w 24"/>
                  <a:gd name="T13" fmla="*/ 4 h 22"/>
                  <a:gd name="T14" fmla="*/ 21 w 24"/>
                  <a:gd name="T15" fmla="*/ 10 h 22"/>
                  <a:gd name="T16" fmla="*/ 24 w 24"/>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2">
                    <a:moveTo>
                      <a:pt x="24" y="11"/>
                    </a:moveTo>
                    <a:lnTo>
                      <a:pt x="22" y="17"/>
                    </a:lnTo>
                    <a:lnTo>
                      <a:pt x="12" y="22"/>
                    </a:lnTo>
                    <a:lnTo>
                      <a:pt x="0" y="15"/>
                    </a:lnTo>
                    <a:lnTo>
                      <a:pt x="2" y="6"/>
                    </a:lnTo>
                    <a:lnTo>
                      <a:pt x="13" y="0"/>
                    </a:lnTo>
                    <a:lnTo>
                      <a:pt x="23" y="4"/>
                    </a:lnTo>
                    <a:lnTo>
                      <a:pt x="21" y="10"/>
                    </a:lnTo>
                    <a:lnTo>
                      <a:pt x="24"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0" name="Freeform 15"/>
              <p:cNvSpPr/>
              <p:nvPr/>
            </p:nvSpPr>
            <p:spPr bwMode="gray">
              <a:xfrm>
                <a:off x="6489" y="688"/>
                <a:ext cx="24" cy="15"/>
              </a:xfrm>
              <a:custGeom>
                <a:avLst/>
                <a:gdLst>
                  <a:gd name="T0" fmla="*/ 10 w 24"/>
                  <a:gd name="T1" fmla="*/ 2 h 15"/>
                  <a:gd name="T2" fmla="*/ 24 w 24"/>
                  <a:gd name="T3" fmla="*/ 13 h 15"/>
                  <a:gd name="T4" fmla="*/ 22 w 24"/>
                  <a:gd name="T5" fmla="*/ 15 h 15"/>
                  <a:gd name="T6" fmla="*/ 0 w 24"/>
                  <a:gd name="T7" fmla="*/ 0 h 15"/>
                  <a:gd name="T8" fmla="*/ 10 w 24"/>
                  <a:gd name="T9" fmla="*/ 2 h 15"/>
                </a:gdLst>
                <a:ahLst/>
                <a:cxnLst>
                  <a:cxn ang="0">
                    <a:pos x="T0" y="T1"/>
                  </a:cxn>
                  <a:cxn ang="0">
                    <a:pos x="T2" y="T3"/>
                  </a:cxn>
                  <a:cxn ang="0">
                    <a:pos x="T4" y="T5"/>
                  </a:cxn>
                  <a:cxn ang="0">
                    <a:pos x="T6" y="T7"/>
                  </a:cxn>
                  <a:cxn ang="0">
                    <a:pos x="T8" y="T9"/>
                  </a:cxn>
                </a:cxnLst>
                <a:rect l="0" t="0" r="r" b="b"/>
                <a:pathLst>
                  <a:path w="24" h="15">
                    <a:moveTo>
                      <a:pt x="10" y="2"/>
                    </a:moveTo>
                    <a:lnTo>
                      <a:pt x="24" y="13"/>
                    </a:lnTo>
                    <a:lnTo>
                      <a:pt x="22" y="15"/>
                    </a:lnTo>
                    <a:lnTo>
                      <a:pt x="0"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1" name="Freeform 16"/>
              <p:cNvSpPr/>
              <p:nvPr/>
            </p:nvSpPr>
            <p:spPr bwMode="gray">
              <a:xfrm>
                <a:off x="6524" y="613"/>
                <a:ext cx="180" cy="61"/>
              </a:xfrm>
              <a:custGeom>
                <a:avLst/>
                <a:gdLst>
                  <a:gd name="T0" fmla="*/ 40 w 180"/>
                  <a:gd name="T1" fmla="*/ 1 h 61"/>
                  <a:gd name="T2" fmla="*/ 26 w 180"/>
                  <a:gd name="T3" fmla="*/ 6 h 61"/>
                  <a:gd name="T4" fmla="*/ 26 w 180"/>
                  <a:gd name="T5" fmla="*/ 8 h 61"/>
                  <a:gd name="T6" fmla="*/ 11 w 180"/>
                  <a:gd name="T7" fmla="*/ 8 h 61"/>
                  <a:gd name="T8" fmla="*/ 11 w 180"/>
                  <a:gd name="T9" fmla="*/ 10 h 61"/>
                  <a:gd name="T10" fmla="*/ 16 w 180"/>
                  <a:gd name="T11" fmla="*/ 15 h 61"/>
                  <a:gd name="T12" fmla="*/ 6 w 180"/>
                  <a:gd name="T13" fmla="*/ 17 h 61"/>
                  <a:gd name="T14" fmla="*/ 5 w 180"/>
                  <a:gd name="T15" fmla="*/ 18 h 61"/>
                  <a:gd name="T16" fmla="*/ 8 w 180"/>
                  <a:gd name="T17" fmla="*/ 28 h 61"/>
                  <a:gd name="T18" fmla="*/ 0 w 180"/>
                  <a:gd name="T19" fmla="*/ 33 h 61"/>
                  <a:gd name="T20" fmla="*/ 10 w 180"/>
                  <a:gd name="T21" fmla="*/ 44 h 61"/>
                  <a:gd name="T22" fmla="*/ 18 w 180"/>
                  <a:gd name="T23" fmla="*/ 44 h 61"/>
                  <a:gd name="T24" fmla="*/ 26 w 180"/>
                  <a:gd name="T25" fmla="*/ 48 h 61"/>
                  <a:gd name="T26" fmla="*/ 24 w 180"/>
                  <a:gd name="T27" fmla="*/ 53 h 61"/>
                  <a:gd name="T28" fmla="*/ 52 w 180"/>
                  <a:gd name="T29" fmla="*/ 61 h 61"/>
                  <a:gd name="T30" fmla="*/ 58 w 180"/>
                  <a:gd name="T31" fmla="*/ 56 h 61"/>
                  <a:gd name="T32" fmla="*/ 56 w 180"/>
                  <a:gd name="T33" fmla="*/ 46 h 61"/>
                  <a:gd name="T34" fmla="*/ 61 w 180"/>
                  <a:gd name="T35" fmla="*/ 44 h 61"/>
                  <a:gd name="T36" fmla="*/ 67 w 180"/>
                  <a:gd name="T37" fmla="*/ 45 h 61"/>
                  <a:gd name="T38" fmla="*/ 68 w 180"/>
                  <a:gd name="T39" fmla="*/ 51 h 61"/>
                  <a:gd name="T40" fmla="*/ 87 w 180"/>
                  <a:gd name="T41" fmla="*/ 51 h 61"/>
                  <a:gd name="T42" fmla="*/ 103 w 180"/>
                  <a:gd name="T43" fmla="*/ 42 h 61"/>
                  <a:gd name="T44" fmla="*/ 114 w 180"/>
                  <a:gd name="T45" fmla="*/ 43 h 61"/>
                  <a:gd name="T46" fmla="*/ 114 w 180"/>
                  <a:gd name="T47" fmla="*/ 51 h 61"/>
                  <a:gd name="T48" fmla="*/ 128 w 180"/>
                  <a:gd name="T49" fmla="*/ 53 h 61"/>
                  <a:gd name="T50" fmla="*/ 145 w 180"/>
                  <a:gd name="T51" fmla="*/ 44 h 61"/>
                  <a:gd name="T52" fmla="*/ 132 w 180"/>
                  <a:gd name="T53" fmla="*/ 44 h 61"/>
                  <a:gd name="T54" fmla="*/ 116 w 180"/>
                  <a:gd name="T55" fmla="*/ 38 h 61"/>
                  <a:gd name="T56" fmla="*/ 113 w 180"/>
                  <a:gd name="T57" fmla="*/ 27 h 61"/>
                  <a:gd name="T58" fmla="*/ 122 w 180"/>
                  <a:gd name="T59" fmla="*/ 18 h 61"/>
                  <a:gd name="T60" fmla="*/ 129 w 180"/>
                  <a:gd name="T61" fmla="*/ 18 h 61"/>
                  <a:gd name="T62" fmla="*/ 130 w 180"/>
                  <a:gd name="T63" fmla="*/ 24 h 61"/>
                  <a:gd name="T64" fmla="*/ 123 w 180"/>
                  <a:gd name="T65" fmla="*/ 26 h 61"/>
                  <a:gd name="T66" fmla="*/ 123 w 180"/>
                  <a:gd name="T67" fmla="*/ 34 h 61"/>
                  <a:gd name="T68" fmla="*/ 135 w 180"/>
                  <a:gd name="T69" fmla="*/ 38 h 61"/>
                  <a:gd name="T70" fmla="*/ 148 w 180"/>
                  <a:gd name="T71" fmla="*/ 37 h 61"/>
                  <a:gd name="T72" fmla="*/ 156 w 180"/>
                  <a:gd name="T73" fmla="*/ 40 h 61"/>
                  <a:gd name="T74" fmla="*/ 172 w 180"/>
                  <a:gd name="T75" fmla="*/ 30 h 61"/>
                  <a:gd name="T76" fmla="*/ 166 w 180"/>
                  <a:gd name="T77" fmla="*/ 27 h 61"/>
                  <a:gd name="T78" fmla="*/ 180 w 180"/>
                  <a:gd name="T79" fmla="*/ 25 h 61"/>
                  <a:gd name="T80" fmla="*/ 177 w 180"/>
                  <a:gd name="T81" fmla="*/ 20 h 61"/>
                  <a:gd name="T82" fmla="*/ 160 w 180"/>
                  <a:gd name="T83" fmla="*/ 18 h 61"/>
                  <a:gd name="T84" fmla="*/ 145 w 180"/>
                  <a:gd name="T85" fmla="*/ 11 h 61"/>
                  <a:gd name="T86" fmla="*/ 140 w 180"/>
                  <a:gd name="T87" fmla="*/ 13 h 61"/>
                  <a:gd name="T88" fmla="*/ 126 w 180"/>
                  <a:gd name="T89" fmla="*/ 13 h 61"/>
                  <a:gd name="T90" fmla="*/ 114 w 180"/>
                  <a:gd name="T91" fmla="*/ 8 h 61"/>
                  <a:gd name="T92" fmla="*/ 109 w 180"/>
                  <a:gd name="T93" fmla="*/ 3 h 61"/>
                  <a:gd name="T94" fmla="*/ 104 w 180"/>
                  <a:gd name="T95" fmla="*/ 0 h 61"/>
                  <a:gd name="T96" fmla="*/ 96 w 180"/>
                  <a:gd name="T97" fmla="*/ 1 h 61"/>
                  <a:gd name="T98" fmla="*/ 89 w 180"/>
                  <a:gd name="T99" fmla="*/ 8 h 61"/>
                  <a:gd name="T100" fmla="*/ 88 w 180"/>
                  <a:gd name="T101" fmla="*/ 22 h 61"/>
                  <a:gd name="T102" fmla="*/ 76 w 180"/>
                  <a:gd name="T103" fmla="*/ 22 h 61"/>
                  <a:gd name="T104" fmla="*/ 71 w 180"/>
                  <a:gd name="T105" fmla="*/ 19 h 61"/>
                  <a:gd name="T106" fmla="*/ 71 w 180"/>
                  <a:gd name="T107" fmla="*/ 16 h 61"/>
                  <a:gd name="T108" fmla="*/ 58 w 180"/>
                  <a:gd name="T109" fmla="*/ 13 h 61"/>
                  <a:gd name="T110" fmla="*/ 59 w 180"/>
                  <a:gd name="T111" fmla="*/ 10 h 61"/>
                  <a:gd name="T112" fmla="*/ 66 w 180"/>
                  <a:gd name="T113" fmla="*/ 8 h 61"/>
                  <a:gd name="T114" fmla="*/ 40 w 180"/>
                  <a:gd name="T115"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61">
                    <a:moveTo>
                      <a:pt x="40" y="1"/>
                    </a:moveTo>
                    <a:lnTo>
                      <a:pt x="26" y="6"/>
                    </a:lnTo>
                    <a:lnTo>
                      <a:pt x="26" y="8"/>
                    </a:lnTo>
                    <a:lnTo>
                      <a:pt x="11" y="8"/>
                    </a:lnTo>
                    <a:lnTo>
                      <a:pt x="11" y="10"/>
                    </a:lnTo>
                    <a:lnTo>
                      <a:pt x="16" y="15"/>
                    </a:lnTo>
                    <a:lnTo>
                      <a:pt x="6" y="17"/>
                    </a:lnTo>
                    <a:lnTo>
                      <a:pt x="5" y="18"/>
                    </a:lnTo>
                    <a:lnTo>
                      <a:pt x="8" y="28"/>
                    </a:lnTo>
                    <a:lnTo>
                      <a:pt x="0" y="33"/>
                    </a:lnTo>
                    <a:lnTo>
                      <a:pt x="10" y="44"/>
                    </a:lnTo>
                    <a:lnTo>
                      <a:pt x="18" y="44"/>
                    </a:lnTo>
                    <a:lnTo>
                      <a:pt x="26" y="48"/>
                    </a:lnTo>
                    <a:lnTo>
                      <a:pt x="24" y="53"/>
                    </a:lnTo>
                    <a:lnTo>
                      <a:pt x="52" y="61"/>
                    </a:lnTo>
                    <a:lnTo>
                      <a:pt x="58" y="56"/>
                    </a:lnTo>
                    <a:lnTo>
                      <a:pt x="56" y="46"/>
                    </a:lnTo>
                    <a:lnTo>
                      <a:pt x="61" y="44"/>
                    </a:lnTo>
                    <a:lnTo>
                      <a:pt x="67" y="45"/>
                    </a:lnTo>
                    <a:lnTo>
                      <a:pt x="68" y="51"/>
                    </a:lnTo>
                    <a:lnTo>
                      <a:pt x="87" y="51"/>
                    </a:lnTo>
                    <a:lnTo>
                      <a:pt x="103" y="42"/>
                    </a:lnTo>
                    <a:lnTo>
                      <a:pt x="114" y="43"/>
                    </a:lnTo>
                    <a:lnTo>
                      <a:pt x="114" y="51"/>
                    </a:lnTo>
                    <a:lnTo>
                      <a:pt x="128" y="53"/>
                    </a:lnTo>
                    <a:lnTo>
                      <a:pt x="145" y="44"/>
                    </a:lnTo>
                    <a:lnTo>
                      <a:pt x="132" y="44"/>
                    </a:lnTo>
                    <a:lnTo>
                      <a:pt x="116" y="38"/>
                    </a:lnTo>
                    <a:lnTo>
                      <a:pt x="113" y="27"/>
                    </a:lnTo>
                    <a:lnTo>
                      <a:pt x="122" y="18"/>
                    </a:lnTo>
                    <a:lnTo>
                      <a:pt x="129" y="18"/>
                    </a:lnTo>
                    <a:lnTo>
                      <a:pt x="130" y="24"/>
                    </a:lnTo>
                    <a:lnTo>
                      <a:pt x="123" y="26"/>
                    </a:lnTo>
                    <a:lnTo>
                      <a:pt x="123" y="34"/>
                    </a:lnTo>
                    <a:lnTo>
                      <a:pt x="135" y="38"/>
                    </a:lnTo>
                    <a:lnTo>
                      <a:pt x="148" y="37"/>
                    </a:lnTo>
                    <a:lnTo>
                      <a:pt x="156" y="40"/>
                    </a:lnTo>
                    <a:lnTo>
                      <a:pt x="172" y="30"/>
                    </a:lnTo>
                    <a:lnTo>
                      <a:pt x="166" y="27"/>
                    </a:lnTo>
                    <a:lnTo>
                      <a:pt x="180" y="25"/>
                    </a:lnTo>
                    <a:lnTo>
                      <a:pt x="177" y="20"/>
                    </a:lnTo>
                    <a:lnTo>
                      <a:pt x="160" y="18"/>
                    </a:lnTo>
                    <a:lnTo>
                      <a:pt x="145" y="11"/>
                    </a:lnTo>
                    <a:lnTo>
                      <a:pt x="140" y="13"/>
                    </a:lnTo>
                    <a:lnTo>
                      <a:pt x="126" y="13"/>
                    </a:lnTo>
                    <a:lnTo>
                      <a:pt x="114" y="8"/>
                    </a:lnTo>
                    <a:lnTo>
                      <a:pt x="109" y="3"/>
                    </a:lnTo>
                    <a:lnTo>
                      <a:pt x="104" y="0"/>
                    </a:lnTo>
                    <a:lnTo>
                      <a:pt x="96" y="1"/>
                    </a:lnTo>
                    <a:lnTo>
                      <a:pt x="89" y="8"/>
                    </a:lnTo>
                    <a:lnTo>
                      <a:pt x="88" y="22"/>
                    </a:lnTo>
                    <a:lnTo>
                      <a:pt x="76" y="22"/>
                    </a:lnTo>
                    <a:lnTo>
                      <a:pt x="71" y="19"/>
                    </a:lnTo>
                    <a:lnTo>
                      <a:pt x="71" y="16"/>
                    </a:lnTo>
                    <a:lnTo>
                      <a:pt x="58" y="13"/>
                    </a:lnTo>
                    <a:lnTo>
                      <a:pt x="59" y="10"/>
                    </a:lnTo>
                    <a:lnTo>
                      <a:pt x="66" y="8"/>
                    </a:lnTo>
                    <a:lnTo>
                      <a:pt x="4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2" name="Freeform 17"/>
              <p:cNvSpPr/>
              <p:nvPr/>
            </p:nvSpPr>
            <p:spPr bwMode="gray">
              <a:xfrm>
                <a:off x="6730" y="634"/>
                <a:ext cx="98" cy="33"/>
              </a:xfrm>
              <a:custGeom>
                <a:avLst/>
                <a:gdLst>
                  <a:gd name="T0" fmla="*/ 0 w 98"/>
                  <a:gd name="T1" fmla="*/ 0 h 33"/>
                  <a:gd name="T2" fmla="*/ 6 w 98"/>
                  <a:gd name="T3" fmla="*/ 2 h 33"/>
                  <a:gd name="T4" fmla="*/ 18 w 98"/>
                  <a:gd name="T5" fmla="*/ 6 h 33"/>
                  <a:gd name="T6" fmla="*/ 46 w 98"/>
                  <a:gd name="T7" fmla="*/ 6 h 33"/>
                  <a:gd name="T8" fmla="*/ 52 w 98"/>
                  <a:gd name="T9" fmla="*/ 10 h 33"/>
                  <a:gd name="T10" fmla="*/ 71 w 98"/>
                  <a:gd name="T11" fmla="*/ 12 h 33"/>
                  <a:gd name="T12" fmla="*/ 91 w 98"/>
                  <a:gd name="T13" fmla="*/ 15 h 33"/>
                  <a:gd name="T14" fmla="*/ 98 w 98"/>
                  <a:gd name="T15" fmla="*/ 21 h 33"/>
                  <a:gd name="T16" fmla="*/ 93 w 98"/>
                  <a:gd name="T17" fmla="*/ 28 h 33"/>
                  <a:gd name="T18" fmla="*/ 73 w 98"/>
                  <a:gd name="T19" fmla="*/ 33 h 33"/>
                  <a:gd name="T20" fmla="*/ 52 w 98"/>
                  <a:gd name="T21" fmla="*/ 32 h 33"/>
                  <a:gd name="T22" fmla="*/ 30 w 98"/>
                  <a:gd name="T23" fmla="*/ 23 h 33"/>
                  <a:gd name="T24" fmla="*/ 17 w 98"/>
                  <a:gd name="T25" fmla="*/ 18 h 33"/>
                  <a:gd name="T26" fmla="*/ 15 w 98"/>
                  <a:gd name="T27" fmla="*/ 12 h 33"/>
                  <a:gd name="T28" fmla="*/ 2 w 98"/>
                  <a:gd name="T29" fmla="*/ 5 h 33"/>
                  <a:gd name="T30" fmla="*/ 0 w 98"/>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33">
                    <a:moveTo>
                      <a:pt x="0" y="0"/>
                    </a:moveTo>
                    <a:lnTo>
                      <a:pt x="6" y="2"/>
                    </a:lnTo>
                    <a:lnTo>
                      <a:pt x="18" y="6"/>
                    </a:lnTo>
                    <a:lnTo>
                      <a:pt x="46" y="6"/>
                    </a:lnTo>
                    <a:lnTo>
                      <a:pt x="52" y="10"/>
                    </a:lnTo>
                    <a:lnTo>
                      <a:pt x="71" y="12"/>
                    </a:lnTo>
                    <a:lnTo>
                      <a:pt x="91" y="15"/>
                    </a:lnTo>
                    <a:lnTo>
                      <a:pt x="98" y="21"/>
                    </a:lnTo>
                    <a:lnTo>
                      <a:pt x="93" y="28"/>
                    </a:lnTo>
                    <a:lnTo>
                      <a:pt x="73" y="33"/>
                    </a:lnTo>
                    <a:lnTo>
                      <a:pt x="52" y="32"/>
                    </a:lnTo>
                    <a:lnTo>
                      <a:pt x="30" y="23"/>
                    </a:lnTo>
                    <a:lnTo>
                      <a:pt x="17" y="18"/>
                    </a:lnTo>
                    <a:lnTo>
                      <a:pt x="15" y="12"/>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3" name="Freeform 18"/>
              <p:cNvSpPr/>
              <p:nvPr/>
            </p:nvSpPr>
            <p:spPr bwMode="gray">
              <a:xfrm>
                <a:off x="6777" y="592"/>
                <a:ext cx="17" cy="4"/>
              </a:xfrm>
              <a:custGeom>
                <a:avLst/>
                <a:gdLst>
                  <a:gd name="T0" fmla="*/ 0 w 17"/>
                  <a:gd name="T1" fmla="*/ 4 h 4"/>
                  <a:gd name="T2" fmla="*/ 1 w 17"/>
                  <a:gd name="T3" fmla="*/ 2 h 4"/>
                  <a:gd name="T4" fmla="*/ 17 w 17"/>
                  <a:gd name="T5" fmla="*/ 0 h 4"/>
                  <a:gd name="T6" fmla="*/ 17 w 17"/>
                  <a:gd name="T7" fmla="*/ 3 h 4"/>
                  <a:gd name="T8" fmla="*/ 0 w 17"/>
                  <a:gd name="T9" fmla="*/ 4 h 4"/>
                </a:gdLst>
                <a:ahLst/>
                <a:cxnLst>
                  <a:cxn ang="0">
                    <a:pos x="T0" y="T1"/>
                  </a:cxn>
                  <a:cxn ang="0">
                    <a:pos x="T2" y="T3"/>
                  </a:cxn>
                  <a:cxn ang="0">
                    <a:pos x="T4" y="T5"/>
                  </a:cxn>
                  <a:cxn ang="0">
                    <a:pos x="T6" y="T7"/>
                  </a:cxn>
                  <a:cxn ang="0">
                    <a:pos x="T8" y="T9"/>
                  </a:cxn>
                </a:cxnLst>
                <a:rect l="0" t="0" r="r" b="b"/>
                <a:pathLst>
                  <a:path w="17" h="4">
                    <a:moveTo>
                      <a:pt x="0" y="4"/>
                    </a:moveTo>
                    <a:lnTo>
                      <a:pt x="1" y="2"/>
                    </a:lnTo>
                    <a:lnTo>
                      <a:pt x="17" y="0"/>
                    </a:lnTo>
                    <a:lnTo>
                      <a:pt x="17" y="3"/>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4" name="Freeform 19"/>
              <p:cNvSpPr/>
              <p:nvPr/>
            </p:nvSpPr>
            <p:spPr bwMode="gray">
              <a:xfrm>
                <a:off x="6864" y="614"/>
                <a:ext cx="9" cy="3"/>
              </a:xfrm>
              <a:custGeom>
                <a:avLst/>
                <a:gdLst>
                  <a:gd name="T0" fmla="*/ 0 w 9"/>
                  <a:gd name="T1" fmla="*/ 0 h 3"/>
                  <a:gd name="T2" fmla="*/ 9 w 9"/>
                  <a:gd name="T3" fmla="*/ 0 h 3"/>
                  <a:gd name="T4" fmla="*/ 5 w 9"/>
                  <a:gd name="T5" fmla="*/ 3 h 3"/>
                  <a:gd name="T6" fmla="*/ 0 w 9"/>
                  <a:gd name="T7" fmla="*/ 1 h 3"/>
                  <a:gd name="T8" fmla="*/ 0 w 9"/>
                  <a:gd name="T9" fmla="*/ 0 h 3"/>
                </a:gdLst>
                <a:ahLst/>
                <a:cxnLst>
                  <a:cxn ang="0">
                    <a:pos x="T0" y="T1"/>
                  </a:cxn>
                  <a:cxn ang="0">
                    <a:pos x="T2" y="T3"/>
                  </a:cxn>
                  <a:cxn ang="0">
                    <a:pos x="T4" y="T5"/>
                  </a:cxn>
                  <a:cxn ang="0">
                    <a:pos x="T6" y="T7"/>
                  </a:cxn>
                  <a:cxn ang="0">
                    <a:pos x="T8" y="T9"/>
                  </a:cxn>
                </a:cxnLst>
                <a:rect l="0" t="0" r="r" b="b"/>
                <a:pathLst>
                  <a:path w="9" h="3">
                    <a:moveTo>
                      <a:pt x="0" y="0"/>
                    </a:moveTo>
                    <a:lnTo>
                      <a:pt x="9" y="0"/>
                    </a:lnTo>
                    <a:lnTo>
                      <a:pt x="5" y="3"/>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5" name="Freeform 20"/>
              <p:cNvSpPr/>
              <p:nvPr/>
            </p:nvSpPr>
            <p:spPr bwMode="gray">
              <a:xfrm>
                <a:off x="6529" y="797"/>
                <a:ext cx="18" cy="5"/>
              </a:xfrm>
              <a:custGeom>
                <a:avLst/>
                <a:gdLst>
                  <a:gd name="T0" fmla="*/ 0 w 18"/>
                  <a:gd name="T1" fmla="*/ 2 h 5"/>
                  <a:gd name="T2" fmla="*/ 5 w 18"/>
                  <a:gd name="T3" fmla="*/ 5 h 5"/>
                  <a:gd name="T4" fmla="*/ 18 w 18"/>
                  <a:gd name="T5" fmla="*/ 5 h 5"/>
                  <a:gd name="T6" fmla="*/ 15 w 18"/>
                  <a:gd name="T7" fmla="*/ 0 h 5"/>
                  <a:gd name="T8" fmla="*/ 4 w 18"/>
                  <a:gd name="T9" fmla="*/ 0 h 5"/>
                  <a:gd name="T10" fmla="*/ 0 w 18"/>
                  <a:gd name="T11" fmla="*/ 2 h 5"/>
                </a:gdLst>
                <a:ahLst/>
                <a:cxnLst>
                  <a:cxn ang="0">
                    <a:pos x="T0" y="T1"/>
                  </a:cxn>
                  <a:cxn ang="0">
                    <a:pos x="T2" y="T3"/>
                  </a:cxn>
                  <a:cxn ang="0">
                    <a:pos x="T4" y="T5"/>
                  </a:cxn>
                  <a:cxn ang="0">
                    <a:pos x="T6" y="T7"/>
                  </a:cxn>
                  <a:cxn ang="0">
                    <a:pos x="T8" y="T9"/>
                  </a:cxn>
                  <a:cxn ang="0">
                    <a:pos x="T10" y="T11"/>
                  </a:cxn>
                </a:cxnLst>
                <a:rect l="0" t="0" r="r" b="b"/>
                <a:pathLst>
                  <a:path w="18" h="5">
                    <a:moveTo>
                      <a:pt x="0" y="2"/>
                    </a:moveTo>
                    <a:lnTo>
                      <a:pt x="5" y="5"/>
                    </a:lnTo>
                    <a:lnTo>
                      <a:pt x="18" y="5"/>
                    </a:lnTo>
                    <a:lnTo>
                      <a:pt x="15" y="0"/>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6" name="Freeform 21"/>
              <p:cNvSpPr/>
              <p:nvPr/>
            </p:nvSpPr>
            <p:spPr bwMode="gray">
              <a:xfrm>
                <a:off x="6553" y="786"/>
                <a:ext cx="10" cy="3"/>
              </a:xfrm>
              <a:custGeom>
                <a:avLst/>
                <a:gdLst>
                  <a:gd name="T0" fmla="*/ 2 w 10"/>
                  <a:gd name="T1" fmla="*/ 0 h 3"/>
                  <a:gd name="T2" fmla="*/ 10 w 10"/>
                  <a:gd name="T3" fmla="*/ 0 h 3"/>
                  <a:gd name="T4" fmla="*/ 10 w 10"/>
                  <a:gd name="T5" fmla="*/ 3 h 3"/>
                  <a:gd name="T6" fmla="*/ 0 w 10"/>
                  <a:gd name="T7" fmla="*/ 3 h 3"/>
                  <a:gd name="T8" fmla="*/ 2 w 10"/>
                  <a:gd name="T9" fmla="*/ 0 h 3"/>
                </a:gdLst>
                <a:ahLst/>
                <a:cxnLst>
                  <a:cxn ang="0">
                    <a:pos x="T0" y="T1"/>
                  </a:cxn>
                  <a:cxn ang="0">
                    <a:pos x="T2" y="T3"/>
                  </a:cxn>
                  <a:cxn ang="0">
                    <a:pos x="T4" y="T5"/>
                  </a:cxn>
                  <a:cxn ang="0">
                    <a:pos x="T6" y="T7"/>
                  </a:cxn>
                  <a:cxn ang="0">
                    <a:pos x="T8" y="T9"/>
                  </a:cxn>
                </a:cxnLst>
                <a:rect l="0" t="0" r="r" b="b"/>
                <a:pathLst>
                  <a:path w="10" h="3">
                    <a:moveTo>
                      <a:pt x="2" y="0"/>
                    </a:moveTo>
                    <a:lnTo>
                      <a:pt x="10" y="0"/>
                    </a:lnTo>
                    <a:lnTo>
                      <a:pt x="10" y="3"/>
                    </a:lnTo>
                    <a:lnTo>
                      <a:pt x="0"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7" name="Freeform 22"/>
              <p:cNvSpPr/>
              <p:nvPr/>
            </p:nvSpPr>
            <p:spPr bwMode="gray">
              <a:xfrm>
                <a:off x="6249" y="704"/>
                <a:ext cx="14" cy="5"/>
              </a:xfrm>
              <a:custGeom>
                <a:avLst/>
                <a:gdLst>
                  <a:gd name="T0" fmla="*/ 0 w 14"/>
                  <a:gd name="T1" fmla="*/ 5 h 5"/>
                  <a:gd name="T2" fmla="*/ 7 w 14"/>
                  <a:gd name="T3" fmla="*/ 3 h 5"/>
                  <a:gd name="T4" fmla="*/ 14 w 14"/>
                  <a:gd name="T5" fmla="*/ 5 h 5"/>
                  <a:gd name="T6" fmla="*/ 10 w 14"/>
                  <a:gd name="T7" fmla="*/ 0 h 5"/>
                  <a:gd name="T8" fmla="*/ 3 w 14"/>
                  <a:gd name="T9" fmla="*/ 0 h 5"/>
                  <a:gd name="T10" fmla="*/ 0 w 14"/>
                  <a:gd name="T11" fmla="*/ 5 h 5"/>
                </a:gdLst>
                <a:ahLst/>
                <a:cxnLst>
                  <a:cxn ang="0">
                    <a:pos x="T0" y="T1"/>
                  </a:cxn>
                  <a:cxn ang="0">
                    <a:pos x="T2" y="T3"/>
                  </a:cxn>
                  <a:cxn ang="0">
                    <a:pos x="T4" y="T5"/>
                  </a:cxn>
                  <a:cxn ang="0">
                    <a:pos x="T6" y="T7"/>
                  </a:cxn>
                  <a:cxn ang="0">
                    <a:pos x="T8" y="T9"/>
                  </a:cxn>
                  <a:cxn ang="0">
                    <a:pos x="T10" y="T11"/>
                  </a:cxn>
                </a:cxnLst>
                <a:rect l="0" t="0" r="r" b="b"/>
                <a:pathLst>
                  <a:path w="14" h="5">
                    <a:moveTo>
                      <a:pt x="0" y="5"/>
                    </a:moveTo>
                    <a:lnTo>
                      <a:pt x="7" y="3"/>
                    </a:lnTo>
                    <a:lnTo>
                      <a:pt x="14" y="5"/>
                    </a:lnTo>
                    <a:lnTo>
                      <a:pt x="10" y="0"/>
                    </a:lnTo>
                    <a:lnTo>
                      <a:pt x="3"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8" name="Freeform 23"/>
              <p:cNvSpPr/>
              <p:nvPr/>
            </p:nvSpPr>
            <p:spPr bwMode="gray">
              <a:xfrm>
                <a:off x="6281" y="713"/>
                <a:ext cx="13" cy="8"/>
              </a:xfrm>
              <a:custGeom>
                <a:avLst/>
                <a:gdLst>
                  <a:gd name="T0" fmla="*/ 7 w 13"/>
                  <a:gd name="T1" fmla="*/ 8 h 8"/>
                  <a:gd name="T2" fmla="*/ 7 w 13"/>
                  <a:gd name="T3" fmla="*/ 5 h 8"/>
                  <a:gd name="T4" fmla="*/ 13 w 13"/>
                  <a:gd name="T5" fmla="*/ 0 h 8"/>
                  <a:gd name="T6" fmla="*/ 2 w 13"/>
                  <a:gd name="T7" fmla="*/ 2 h 8"/>
                  <a:gd name="T8" fmla="*/ 0 w 13"/>
                  <a:gd name="T9" fmla="*/ 6 h 8"/>
                  <a:gd name="T10" fmla="*/ 7 w 13"/>
                  <a:gd name="T11" fmla="*/ 8 h 8"/>
                </a:gdLst>
                <a:ahLst/>
                <a:cxnLst>
                  <a:cxn ang="0">
                    <a:pos x="T0" y="T1"/>
                  </a:cxn>
                  <a:cxn ang="0">
                    <a:pos x="T2" y="T3"/>
                  </a:cxn>
                  <a:cxn ang="0">
                    <a:pos x="T4" y="T5"/>
                  </a:cxn>
                  <a:cxn ang="0">
                    <a:pos x="T6" y="T7"/>
                  </a:cxn>
                  <a:cxn ang="0">
                    <a:pos x="T8" y="T9"/>
                  </a:cxn>
                  <a:cxn ang="0">
                    <a:pos x="T10" y="T11"/>
                  </a:cxn>
                </a:cxnLst>
                <a:rect l="0" t="0" r="r" b="b"/>
                <a:pathLst>
                  <a:path w="13" h="8">
                    <a:moveTo>
                      <a:pt x="7" y="8"/>
                    </a:moveTo>
                    <a:lnTo>
                      <a:pt x="7" y="5"/>
                    </a:lnTo>
                    <a:lnTo>
                      <a:pt x="13" y="0"/>
                    </a:lnTo>
                    <a:lnTo>
                      <a:pt x="2" y="2"/>
                    </a:lnTo>
                    <a:lnTo>
                      <a:pt x="0" y="6"/>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9" name="Freeform 24"/>
              <p:cNvSpPr/>
              <p:nvPr/>
            </p:nvSpPr>
            <p:spPr bwMode="gray">
              <a:xfrm>
                <a:off x="6310" y="719"/>
                <a:ext cx="9" cy="4"/>
              </a:xfrm>
              <a:custGeom>
                <a:avLst/>
                <a:gdLst>
                  <a:gd name="T0" fmla="*/ 4 w 9"/>
                  <a:gd name="T1" fmla="*/ 4 h 4"/>
                  <a:gd name="T2" fmla="*/ 9 w 9"/>
                  <a:gd name="T3" fmla="*/ 2 h 4"/>
                  <a:gd name="T4" fmla="*/ 7 w 9"/>
                  <a:gd name="T5" fmla="*/ 0 h 4"/>
                  <a:gd name="T6" fmla="*/ 0 w 9"/>
                  <a:gd name="T7" fmla="*/ 0 h 4"/>
                  <a:gd name="T8" fmla="*/ 4 w 9"/>
                  <a:gd name="T9" fmla="*/ 4 h 4"/>
                </a:gdLst>
                <a:ahLst/>
                <a:cxnLst>
                  <a:cxn ang="0">
                    <a:pos x="T0" y="T1"/>
                  </a:cxn>
                  <a:cxn ang="0">
                    <a:pos x="T2" y="T3"/>
                  </a:cxn>
                  <a:cxn ang="0">
                    <a:pos x="T4" y="T5"/>
                  </a:cxn>
                  <a:cxn ang="0">
                    <a:pos x="T6" y="T7"/>
                  </a:cxn>
                  <a:cxn ang="0">
                    <a:pos x="T8" y="T9"/>
                  </a:cxn>
                </a:cxnLst>
                <a:rect l="0" t="0" r="r" b="b"/>
                <a:pathLst>
                  <a:path w="9" h="4">
                    <a:moveTo>
                      <a:pt x="4" y="4"/>
                    </a:moveTo>
                    <a:lnTo>
                      <a:pt x="9" y="2"/>
                    </a:lnTo>
                    <a:lnTo>
                      <a:pt x="7" y="0"/>
                    </a:lnTo>
                    <a:lnTo>
                      <a:pt x="0" y="0"/>
                    </a:ln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0" name="Freeform 25"/>
              <p:cNvSpPr/>
              <p:nvPr/>
            </p:nvSpPr>
            <p:spPr bwMode="gray">
              <a:xfrm>
                <a:off x="5982" y="679"/>
                <a:ext cx="42" cy="18"/>
              </a:xfrm>
              <a:custGeom>
                <a:avLst/>
                <a:gdLst>
                  <a:gd name="T0" fmla="*/ 11 w 42"/>
                  <a:gd name="T1" fmla="*/ 1 h 18"/>
                  <a:gd name="T2" fmla="*/ 24 w 42"/>
                  <a:gd name="T3" fmla="*/ 0 h 18"/>
                  <a:gd name="T4" fmla="*/ 40 w 42"/>
                  <a:gd name="T5" fmla="*/ 1 h 18"/>
                  <a:gd name="T6" fmla="*/ 42 w 42"/>
                  <a:gd name="T7" fmla="*/ 4 h 18"/>
                  <a:gd name="T8" fmla="*/ 32 w 42"/>
                  <a:gd name="T9" fmla="*/ 8 h 18"/>
                  <a:gd name="T10" fmla="*/ 32 w 42"/>
                  <a:gd name="T11" fmla="*/ 13 h 18"/>
                  <a:gd name="T12" fmla="*/ 19 w 42"/>
                  <a:gd name="T13" fmla="*/ 18 h 18"/>
                  <a:gd name="T14" fmla="*/ 6 w 42"/>
                  <a:gd name="T15" fmla="*/ 10 h 18"/>
                  <a:gd name="T16" fmla="*/ 0 w 42"/>
                  <a:gd name="T17" fmla="*/ 8 h 18"/>
                  <a:gd name="T18" fmla="*/ 5 w 42"/>
                  <a:gd name="T19" fmla="*/ 4 h 18"/>
                  <a:gd name="T20" fmla="*/ 11 w 42"/>
                  <a:gd name="T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8">
                    <a:moveTo>
                      <a:pt x="11" y="1"/>
                    </a:moveTo>
                    <a:lnTo>
                      <a:pt x="24" y="0"/>
                    </a:lnTo>
                    <a:lnTo>
                      <a:pt x="40" y="1"/>
                    </a:lnTo>
                    <a:lnTo>
                      <a:pt x="42" y="4"/>
                    </a:lnTo>
                    <a:lnTo>
                      <a:pt x="32" y="8"/>
                    </a:lnTo>
                    <a:lnTo>
                      <a:pt x="32" y="13"/>
                    </a:lnTo>
                    <a:lnTo>
                      <a:pt x="19" y="18"/>
                    </a:lnTo>
                    <a:lnTo>
                      <a:pt x="6" y="10"/>
                    </a:lnTo>
                    <a:lnTo>
                      <a:pt x="0" y="8"/>
                    </a:lnTo>
                    <a:lnTo>
                      <a:pt x="5" y="4"/>
                    </a:ln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1" name="Freeform 26"/>
              <p:cNvSpPr/>
              <p:nvPr/>
            </p:nvSpPr>
            <p:spPr bwMode="gray">
              <a:xfrm>
                <a:off x="6068" y="683"/>
                <a:ext cx="18" cy="11"/>
              </a:xfrm>
              <a:custGeom>
                <a:avLst/>
                <a:gdLst>
                  <a:gd name="T0" fmla="*/ 12 w 18"/>
                  <a:gd name="T1" fmla="*/ 0 h 11"/>
                  <a:gd name="T2" fmla="*/ 5 w 18"/>
                  <a:gd name="T3" fmla="*/ 3 h 11"/>
                  <a:gd name="T4" fmla="*/ 0 w 18"/>
                  <a:gd name="T5" fmla="*/ 8 h 11"/>
                  <a:gd name="T6" fmla="*/ 1 w 18"/>
                  <a:gd name="T7" fmla="*/ 11 h 11"/>
                  <a:gd name="T8" fmla="*/ 8 w 18"/>
                  <a:gd name="T9" fmla="*/ 11 h 11"/>
                  <a:gd name="T10" fmla="*/ 8 w 18"/>
                  <a:gd name="T11" fmla="*/ 7 h 11"/>
                  <a:gd name="T12" fmla="*/ 18 w 18"/>
                  <a:gd name="T13" fmla="*/ 1 h 11"/>
                  <a:gd name="T14" fmla="*/ 12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2" y="0"/>
                    </a:moveTo>
                    <a:lnTo>
                      <a:pt x="5" y="3"/>
                    </a:lnTo>
                    <a:lnTo>
                      <a:pt x="0" y="8"/>
                    </a:lnTo>
                    <a:lnTo>
                      <a:pt x="1" y="11"/>
                    </a:lnTo>
                    <a:lnTo>
                      <a:pt x="8" y="11"/>
                    </a:lnTo>
                    <a:lnTo>
                      <a:pt x="8" y="7"/>
                    </a:lnTo>
                    <a:lnTo>
                      <a:pt x="18" y="1"/>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2" name="Freeform 27"/>
              <p:cNvSpPr/>
              <p:nvPr/>
            </p:nvSpPr>
            <p:spPr bwMode="gray">
              <a:xfrm>
                <a:off x="5991" y="597"/>
                <a:ext cx="18" cy="8"/>
              </a:xfrm>
              <a:custGeom>
                <a:avLst/>
                <a:gdLst>
                  <a:gd name="T0" fmla="*/ 2 w 18"/>
                  <a:gd name="T1" fmla="*/ 0 h 8"/>
                  <a:gd name="T2" fmla="*/ 10 w 18"/>
                  <a:gd name="T3" fmla="*/ 1 h 8"/>
                  <a:gd name="T4" fmla="*/ 18 w 18"/>
                  <a:gd name="T5" fmla="*/ 7 h 8"/>
                  <a:gd name="T6" fmla="*/ 11 w 18"/>
                  <a:gd name="T7" fmla="*/ 8 h 8"/>
                  <a:gd name="T8" fmla="*/ 0 w 18"/>
                  <a:gd name="T9" fmla="*/ 1 h 8"/>
                  <a:gd name="T10" fmla="*/ 2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2" y="0"/>
                    </a:moveTo>
                    <a:lnTo>
                      <a:pt x="10" y="1"/>
                    </a:lnTo>
                    <a:lnTo>
                      <a:pt x="18" y="7"/>
                    </a:lnTo>
                    <a:lnTo>
                      <a:pt x="11" y="8"/>
                    </a:lnTo>
                    <a:lnTo>
                      <a:pt x="0"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3" name="Freeform 28"/>
              <p:cNvSpPr/>
              <p:nvPr/>
            </p:nvSpPr>
            <p:spPr bwMode="gray">
              <a:xfrm>
                <a:off x="6014" y="603"/>
                <a:ext cx="7" cy="2"/>
              </a:xfrm>
              <a:custGeom>
                <a:avLst/>
                <a:gdLst>
                  <a:gd name="T0" fmla="*/ 3 w 7"/>
                  <a:gd name="T1" fmla="*/ 0 h 2"/>
                  <a:gd name="T2" fmla="*/ 7 w 7"/>
                  <a:gd name="T3" fmla="*/ 2 h 2"/>
                  <a:gd name="T4" fmla="*/ 0 w 7"/>
                  <a:gd name="T5" fmla="*/ 2 h 2"/>
                  <a:gd name="T6" fmla="*/ 3 w 7"/>
                  <a:gd name="T7" fmla="*/ 0 h 2"/>
                </a:gdLst>
                <a:ahLst/>
                <a:cxnLst>
                  <a:cxn ang="0">
                    <a:pos x="T0" y="T1"/>
                  </a:cxn>
                  <a:cxn ang="0">
                    <a:pos x="T2" y="T3"/>
                  </a:cxn>
                  <a:cxn ang="0">
                    <a:pos x="T4" y="T5"/>
                  </a:cxn>
                  <a:cxn ang="0">
                    <a:pos x="T6" y="T7"/>
                  </a:cxn>
                </a:cxnLst>
                <a:rect l="0" t="0" r="r" b="b"/>
                <a:pathLst>
                  <a:path w="7" h="2">
                    <a:moveTo>
                      <a:pt x="3" y="0"/>
                    </a:moveTo>
                    <a:lnTo>
                      <a:pt x="7" y="2"/>
                    </a:lnTo>
                    <a:lnTo>
                      <a:pt x="0"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4" name="Freeform 29"/>
              <p:cNvSpPr/>
              <p:nvPr/>
            </p:nvSpPr>
            <p:spPr bwMode="gray">
              <a:xfrm>
                <a:off x="5722" y="481"/>
                <a:ext cx="127" cy="66"/>
              </a:xfrm>
              <a:custGeom>
                <a:avLst/>
                <a:gdLst>
                  <a:gd name="T0" fmla="*/ 125 w 127"/>
                  <a:gd name="T1" fmla="*/ 44 h 66"/>
                  <a:gd name="T2" fmla="*/ 127 w 127"/>
                  <a:gd name="T3" fmla="*/ 35 h 66"/>
                  <a:gd name="T4" fmla="*/ 116 w 127"/>
                  <a:gd name="T5" fmla="*/ 28 h 66"/>
                  <a:gd name="T6" fmla="*/ 116 w 127"/>
                  <a:gd name="T7" fmla="*/ 22 h 66"/>
                  <a:gd name="T8" fmla="*/ 103 w 127"/>
                  <a:gd name="T9" fmla="*/ 16 h 66"/>
                  <a:gd name="T10" fmla="*/ 100 w 127"/>
                  <a:gd name="T11" fmla="*/ 11 h 66"/>
                  <a:gd name="T12" fmla="*/ 89 w 127"/>
                  <a:gd name="T13" fmla="*/ 10 h 66"/>
                  <a:gd name="T14" fmla="*/ 85 w 127"/>
                  <a:gd name="T15" fmla="*/ 15 h 66"/>
                  <a:gd name="T16" fmla="*/ 76 w 127"/>
                  <a:gd name="T17" fmla="*/ 19 h 66"/>
                  <a:gd name="T18" fmla="*/ 74 w 127"/>
                  <a:gd name="T19" fmla="*/ 10 h 66"/>
                  <a:gd name="T20" fmla="*/ 81 w 127"/>
                  <a:gd name="T21" fmla="*/ 6 h 66"/>
                  <a:gd name="T22" fmla="*/ 80 w 127"/>
                  <a:gd name="T23" fmla="*/ 2 h 66"/>
                  <a:gd name="T24" fmla="*/ 68 w 127"/>
                  <a:gd name="T25" fmla="*/ 0 h 66"/>
                  <a:gd name="T26" fmla="*/ 65 w 127"/>
                  <a:gd name="T27" fmla="*/ 8 h 66"/>
                  <a:gd name="T28" fmla="*/ 61 w 127"/>
                  <a:gd name="T29" fmla="*/ 8 h 66"/>
                  <a:gd name="T30" fmla="*/ 59 w 127"/>
                  <a:gd name="T31" fmla="*/ 2 h 66"/>
                  <a:gd name="T32" fmla="*/ 50 w 127"/>
                  <a:gd name="T33" fmla="*/ 1 h 66"/>
                  <a:gd name="T34" fmla="*/ 46 w 127"/>
                  <a:gd name="T35" fmla="*/ 3 h 66"/>
                  <a:gd name="T36" fmla="*/ 53 w 127"/>
                  <a:gd name="T37" fmla="*/ 8 h 66"/>
                  <a:gd name="T38" fmla="*/ 41 w 127"/>
                  <a:gd name="T39" fmla="*/ 9 h 66"/>
                  <a:gd name="T40" fmla="*/ 36 w 127"/>
                  <a:gd name="T41" fmla="*/ 12 h 66"/>
                  <a:gd name="T42" fmla="*/ 37 w 127"/>
                  <a:gd name="T43" fmla="*/ 15 h 66"/>
                  <a:gd name="T44" fmla="*/ 33 w 127"/>
                  <a:gd name="T45" fmla="*/ 20 h 66"/>
                  <a:gd name="T46" fmla="*/ 35 w 127"/>
                  <a:gd name="T47" fmla="*/ 27 h 66"/>
                  <a:gd name="T48" fmla="*/ 19 w 127"/>
                  <a:gd name="T49" fmla="*/ 28 h 66"/>
                  <a:gd name="T50" fmla="*/ 18 w 127"/>
                  <a:gd name="T51" fmla="*/ 40 h 66"/>
                  <a:gd name="T52" fmla="*/ 13 w 127"/>
                  <a:gd name="T53" fmla="*/ 43 h 66"/>
                  <a:gd name="T54" fmla="*/ 18 w 127"/>
                  <a:gd name="T55" fmla="*/ 48 h 66"/>
                  <a:gd name="T56" fmla="*/ 0 w 127"/>
                  <a:gd name="T57" fmla="*/ 55 h 66"/>
                  <a:gd name="T58" fmla="*/ 0 w 127"/>
                  <a:gd name="T59" fmla="*/ 60 h 66"/>
                  <a:gd name="T60" fmla="*/ 11 w 127"/>
                  <a:gd name="T61" fmla="*/ 66 h 66"/>
                  <a:gd name="T62" fmla="*/ 22 w 127"/>
                  <a:gd name="T63" fmla="*/ 60 h 66"/>
                  <a:gd name="T64" fmla="*/ 44 w 127"/>
                  <a:gd name="T65" fmla="*/ 56 h 66"/>
                  <a:gd name="T66" fmla="*/ 57 w 127"/>
                  <a:gd name="T67" fmla="*/ 54 h 66"/>
                  <a:gd name="T68" fmla="*/ 70 w 127"/>
                  <a:gd name="T69" fmla="*/ 54 h 66"/>
                  <a:gd name="T70" fmla="*/ 74 w 127"/>
                  <a:gd name="T71" fmla="*/ 58 h 66"/>
                  <a:gd name="T72" fmla="*/ 86 w 127"/>
                  <a:gd name="T73" fmla="*/ 54 h 66"/>
                  <a:gd name="T74" fmla="*/ 100 w 127"/>
                  <a:gd name="T75" fmla="*/ 54 h 66"/>
                  <a:gd name="T76" fmla="*/ 125 w 127"/>
                  <a:gd name="T77"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 h="66">
                    <a:moveTo>
                      <a:pt x="125" y="44"/>
                    </a:moveTo>
                    <a:lnTo>
                      <a:pt x="127" y="35"/>
                    </a:lnTo>
                    <a:lnTo>
                      <a:pt x="116" y="28"/>
                    </a:lnTo>
                    <a:lnTo>
                      <a:pt x="116" y="22"/>
                    </a:lnTo>
                    <a:lnTo>
                      <a:pt x="103" y="16"/>
                    </a:lnTo>
                    <a:lnTo>
                      <a:pt x="100" y="11"/>
                    </a:lnTo>
                    <a:lnTo>
                      <a:pt x="89" y="10"/>
                    </a:lnTo>
                    <a:lnTo>
                      <a:pt x="85" y="15"/>
                    </a:lnTo>
                    <a:lnTo>
                      <a:pt x="76" y="19"/>
                    </a:lnTo>
                    <a:lnTo>
                      <a:pt x="74" y="10"/>
                    </a:lnTo>
                    <a:lnTo>
                      <a:pt x="81" y="6"/>
                    </a:lnTo>
                    <a:lnTo>
                      <a:pt x="80" y="2"/>
                    </a:lnTo>
                    <a:lnTo>
                      <a:pt x="68" y="0"/>
                    </a:lnTo>
                    <a:lnTo>
                      <a:pt x="65" y="8"/>
                    </a:lnTo>
                    <a:lnTo>
                      <a:pt x="61" y="8"/>
                    </a:lnTo>
                    <a:lnTo>
                      <a:pt x="59" y="2"/>
                    </a:lnTo>
                    <a:lnTo>
                      <a:pt x="50" y="1"/>
                    </a:lnTo>
                    <a:lnTo>
                      <a:pt x="46" y="3"/>
                    </a:lnTo>
                    <a:lnTo>
                      <a:pt x="53" y="8"/>
                    </a:lnTo>
                    <a:lnTo>
                      <a:pt x="41" y="9"/>
                    </a:lnTo>
                    <a:lnTo>
                      <a:pt x="36" y="12"/>
                    </a:lnTo>
                    <a:lnTo>
                      <a:pt x="37" y="15"/>
                    </a:lnTo>
                    <a:lnTo>
                      <a:pt x="33" y="20"/>
                    </a:lnTo>
                    <a:lnTo>
                      <a:pt x="35" y="27"/>
                    </a:lnTo>
                    <a:lnTo>
                      <a:pt x="19" y="28"/>
                    </a:lnTo>
                    <a:lnTo>
                      <a:pt x="18" y="40"/>
                    </a:lnTo>
                    <a:lnTo>
                      <a:pt x="13" y="43"/>
                    </a:lnTo>
                    <a:lnTo>
                      <a:pt x="18" y="48"/>
                    </a:lnTo>
                    <a:lnTo>
                      <a:pt x="0" y="55"/>
                    </a:lnTo>
                    <a:lnTo>
                      <a:pt x="0" y="60"/>
                    </a:lnTo>
                    <a:lnTo>
                      <a:pt x="11" y="66"/>
                    </a:lnTo>
                    <a:lnTo>
                      <a:pt x="22" y="60"/>
                    </a:lnTo>
                    <a:lnTo>
                      <a:pt x="44" y="56"/>
                    </a:lnTo>
                    <a:lnTo>
                      <a:pt x="57" y="54"/>
                    </a:lnTo>
                    <a:lnTo>
                      <a:pt x="70" y="54"/>
                    </a:lnTo>
                    <a:lnTo>
                      <a:pt x="74" y="58"/>
                    </a:lnTo>
                    <a:lnTo>
                      <a:pt x="86" y="54"/>
                    </a:lnTo>
                    <a:lnTo>
                      <a:pt x="100" y="54"/>
                    </a:lnTo>
                    <a:lnTo>
                      <a:pt x="125"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5" name="Freeform 30"/>
              <p:cNvSpPr/>
              <p:nvPr/>
            </p:nvSpPr>
            <p:spPr bwMode="gray">
              <a:xfrm>
                <a:off x="5592" y="444"/>
                <a:ext cx="145" cy="66"/>
              </a:xfrm>
              <a:custGeom>
                <a:avLst/>
                <a:gdLst>
                  <a:gd name="T0" fmla="*/ 117 w 145"/>
                  <a:gd name="T1" fmla="*/ 5 h 66"/>
                  <a:gd name="T2" fmla="*/ 128 w 145"/>
                  <a:gd name="T3" fmla="*/ 6 h 66"/>
                  <a:gd name="T4" fmla="*/ 145 w 145"/>
                  <a:gd name="T5" fmla="*/ 20 h 66"/>
                  <a:gd name="T6" fmla="*/ 139 w 145"/>
                  <a:gd name="T7" fmla="*/ 39 h 66"/>
                  <a:gd name="T8" fmla="*/ 131 w 145"/>
                  <a:gd name="T9" fmla="*/ 42 h 66"/>
                  <a:gd name="T10" fmla="*/ 117 w 145"/>
                  <a:gd name="T11" fmla="*/ 40 h 66"/>
                  <a:gd name="T12" fmla="*/ 117 w 145"/>
                  <a:gd name="T13" fmla="*/ 46 h 66"/>
                  <a:gd name="T14" fmla="*/ 141 w 145"/>
                  <a:gd name="T15" fmla="*/ 56 h 66"/>
                  <a:gd name="T16" fmla="*/ 141 w 145"/>
                  <a:gd name="T17" fmla="*/ 61 h 66"/>
                  <a:gd name="T18" fmla="*/ 95 w 145"/>
                  <a:gd name="T19" fmla="*/ 66 h 66"/>
                  <a:gd name="T20" fmla="*/ 87 w 145"/>
                  <a:gd name="T21" fmla="*/ 65 h 66"/>
                  <a:gd name="T22" fmla="*/ 84 w 145"/>
                  <a:gd name="T23" fmla="*/ 61 h 66"/>
                  <a:gd name="T24" fmla="*/ 46 w 145"/>
                  <a:gd name="T25" fmla="*/ 53 h 66"/>
                  <a:gd name="T26" fmla="*/ 37 w 145"/>
                  <a:gd name="T27" fmla="*/ 53 h 66"/>
                  <a:gd name="T28" fmla="*/ 25 w 145"/>
                  <a:gd name="T29" fmla="*/ 49 h 66"/>
                  <a:gd name="T30" fmla="*/ 20 w 145"/>
                  <a:gd name="T31" fmla="*/ 43 h 66"/>
                  <a:gd name="T32" fmla="*/ 22 w 145"/>
                  <a:gd name="T33" fmla="*/ 34 h 66"/>
                  <a:gd name="T34" fmla="*/ 13 w 145"/>
                  <a:gd name="T35" fmla="*/ 34 h 66"/>
                  <a:gd name="T36" fmla="*/ 0 w 145"/>
                  <a:gd name="T37" fmla="*/ 29 h 66"/>
                  <a:gd name="T38" fmla="*/ 5 w 145"/>
                  <a:gd name="T39" fmla="*/ 26 h 66"/>
                  <a:gd name="T40" fmla="*/ 9 w 145"/>
                  <a:gd name="T41" fmla="*/ 20 h 66"/>
                  <a:gd name="T42" fmla="*/ 22 w 145"/>
                  <a:gd name="T43" fmla="*/ 19 h 66"/>
                  <a:gd name="T44" fmla="*/ 24 w 145"/>
                  <a:gd name="T45" fmla="*/ 10 h 66"/>
                  <a:gd name="T46" fmla="*/ 33 w 145"/>
                  <a:gd name="T47" fmla="*/ 4 h 66"/>
                  <a:gd name="T48" fmla="*/ 40 w 145"/>
                  <a:gd name="T49" fmla="*/ 5 h 66"/>
                  <a:gd name="T50" fmla="*/ 60 w 145"/>
                  <a:gd name="T51" fmla="*/ 1 h 66"/>
                  <a:gd name="T52" fmla="*/ 90 w 145"/>
                  <a:gd name="T53" fmla="*/ 0 h 66"/>
                  <a:gd name="T54" fmla="*/ 101 w 145"/>
                  <a:gd name="T55" fmla="*/ 6 h 66"/>
                  <a:gd name="T56" fmla="*/ 92 w 145"/>
                  <a:gd name="T57" fmla="*/ 13 h 66"/>
                  <a:gd name="T58" fmla="*/ 95 w 145"/>
                  <a:gd name="T59" fmla="*/ 16 h 66"/>
                  <a:gd name="T60" fmla="*/ 107 w 145"/>
                  <a:gd name="T61" fmla="*/ 13 h 66"/>
                  <a:gd name="T62" fmla="*/ 117 w 145"/>
                  <a:gd name="T63"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66">
                    <a:moveTo>
                      <a:pt x="117" y="5"/>
                    </a:moveTo>
                    <a:lnTo>
                      <a:pt x="128" y="6"/>
                    </a:lnTo>
                    <a:lnTo>
                      <a:pt x="145" y="20"/>
                    </a:lnTo>
                    <a:lnTo>
                      <a:pt x="139" y="39"/>
                    </a:lnTo>
                    <a:lnTo>
                      <a:pt x="131" y="42"/>
                    </a:lnTo>
                    <a:lnTo>
                      <a:pt x="117" y="40"/>
                    </a:lnTo>
                    <a:lnTo>
                      <a:pt x="117" y="46"/>
                    </a:lnTo>
                    <a:lnTo>
                      <a:pt x="141" y="56"/>
                    </a:lnTo>
                    <a:lnTo>
                      <a:pt x="141" y="61"/>
                    </a:lnTo>
                    <a:lnTo>
                      <a:pt x="95" y="66"/>
                    </a:lnTo>
                    <a:lnTo>
                      <a:pt x="87" y="65"/>
                    </a:lnTo>
                    <a:lnTo>
                      <a:pt x="84" y="61"/>
                    </a:lnTo>
                    <a:lnTo>
                      <a:pt x="46" y="53"/>
                    </a:lnTo>
                    <a:lnTo>
                      <a:pt x="37" y="53"/>
                    </a:lnTo>
                    <a:lnTo>
                      <a:pt x="25" y="49"/>
                    </a:lnTo>
                    <a:lnTo>
                      <a:pt x="20" y="43"/>
                    </a:lnTo>
                    <a:lnTo>
                      <a:pt x="22" y="34"/>
                    </a:lnTo>
                    <a:lnTo>
                      <a:pt x="13" y="34"/>
                    </a:lnTo>
                    <a:lnTo>
                      <a:pt x="0" y="29"/>
                    </a:lnTo>
                    <a:lnTo>
                      <a:pt x="5" y="26"/>
                    </a:lnTo>
                    <a:lnTo>
                      <a:pt x="9" y="20"/>
                    </a:lnTo>
                    <a:lnTo>
                      <a:pt x="22" y="19"/>
                    </a:lnTo>
                    <a:lnTo>
                      <a:pt x="24" y="10"/>
                    </a:lnTo>
                    <a:lnTo>
                      <a:pt x="33" y="4"/>
                    </a:lnTo>
                    <a:lnTo>
                      <a:pt x="40" y="5"/>
                    </a:lnTo>
                    <a:lnTo>
                      <a:pt x="60" y="1"/>
                    </a:lnTo>
                    <a:lnTo>
                      <a:pt x="90" y="0"/>
                    </a:lnTo>
                    <a:lnTo>
                      <a:pt x="101" y="6"/>
                    </a:lnTo>
                    <a:lnTo>
                      <a:pt x="92" y="13"/>
                    </a:lnTo>
                    <a:lnTo>
                      <a:pt x="95" y="16"/>
                    </a:lnTo>
                    <a:lnTo>
                      <a:pt x="107" y="13"/>
                    </a:lnTo>
                    <a:lnTo>
                      <a:pt x="11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6" name="Freeform 31"/>
              <p:cNvSpPr/>
              <p:nvPr/>
            </p:nvSpPr>
            <p:spPr bwMode="gray">
              <a:xfrm>
                <a:off x="5547" y="384"/>
                <a:ext cx="142" cy="64"/>
              </a:xfrm>
              <a:custGeom>
                <a:avLst/>
                <a:gdLst>
                  <a:gd name="T0" fmla="*/ 142 w 142"/>
                  <a:gd name="T1" fmla="*/ 32 h 64"/>
                  <a:gd name="T2" fmla="*/ 128 w 142"/>
                  <a:gd name="T3" fmla="*/ 40 h 64"/>
                  <a:gd name="T4" fmla="*/ 126 w 142"/>
                  <a:gd name="T5" fmla="*/ 48 h 64"/>
                  <a:gd name="T6" fmla="*/ 129 w 142"/>
                  <a:gd name="T7" fmla="*/ 55 h 64"/>
                  <a:gd name="T8" fmla="*/ 88 w 142"/>
                  <a:gd name="T9" fmla="*/ 56 h 64"/>
                  <a:gd name="T10" fmla="*/ 73 w 142"/>
                  <a:gd name="T11" fmla="*/ 58 h 64"/>
                  <a:gd name="T12" fmla="*/ 69 w 142"/>
                  <a:gd name="T13" fmla="*/ 63 h 64"/>
                  <a:gd name="T14" fmla="*/ 45 w 142"/>
                  <a:gd name="T15" fmla="*/ 64 h 64"/>
                  <a:gd name="T16" fmla="*/ 21 w 142"/>
                  <a:gd name="T17" fmla="*/ 59 h 64"/>
                  <a:gd name="T18" fmla="*/ 21 w 142"/>
                  <a:gd name="T19" fmla="*/ 54 h 64"/>
                  <a:gd name="T20" fmla="*/ 8 w 142"/>
                  <a:gd name="T21" fmla="*/ 54 h 64"/>
                  <a:gd name="T22" fmla="*/ 0 w 142"/>
                  <a:gd name="T23" fmla="*/ 50 h 64"/>
                  <a:gd name="T24" fmla="*/ 12 w 142"/>
                  <a:gd name="T25" fmla="*/ 45 h 64"/>
                  <a:gd name="T26" fmla="*/ 27 w 142"/>
                  <a:gd name="T27" fmla="*/ 43 h 64"/>
                  <a:gd name="T28" fmla="*/ 36 w 142"/>
                  <a:gd name="T29" fmla="*/ 37 h 64"/>
                  <a:gd name="T30" fmla="*/ 24 w 142"/>
                  <a:gd name="T31" fmla="*/ 29 h 64"/>
                  <a:gd name="T32" fmla="*/ 39 w 142"/>
                  <a:gd name="T33" fmla="*/ 22 h 64"/>
                  <a:gd name="T34" fmla="*/ 79 w 142"/>
                  <a:gd name="T35" fmla="*/ 11 h 64"/>
                  <a:gd name="T36" fmla="*/ 83 w 142"/>
                  <a:gd name="T37" fmla="*/ 2 h 64"/>
                  <a:gd name="T38" fmla="*/ 96 w 142"/>
                  <a:gd name="T39" fmla="*/ 0 h 64"/>
                  <a:gd name="T40" fmla="*/ 109 w 142"/>
                  <a:gd name="T41" fmla="*/ 6 h 64"/>
                  <a:gd name="T42" fmla="*/ 117 w 142"/>
                  <a:gd name="T43" fmla="*/ 21 h 64"/>
                  <a:gd name="T44" fmla="*/ 138 w 142"/>
                  <a:gd name="T45" fmla="*/ 29 h 64"/>
                  <a:gd name="T46" fmla="*/ 142 w 142"/>
                  <a:gd name="T4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64">
                    <a:moveTo>
                      <a:pt x="142" y="32"/>
                    </a:moveTo>
                    <a:lnTo>
                      <a:pt x="128" y="40"/>
                    </a:lnTo>
                    <a:lnTo>
                      <a:pt x="126" y="48"/>
                    </a:lnTo>
                    <a:lnTo>
                      <a:pt x="129" y="55"/>
                    </a:lnTo>
                    <a:lnTo>
                      <a:pt x="88" y="56"/>
                    </a:lnTo>
                    <a:lnTo>
                      <a:pt x="73" y="58"/>
                    </a:lnTo>
                    <a:lnTo>
                      <a:pt x="69" y="63"/>
                    </a:lnTo>
                    <a:lnTo>
                      <a:pt x="45" y="64"/>
                    </a:lnTo>
                    <a:lnTo>
                      <a:pt x="21" y="59"/>
                    </a:lnTo>
                    <a:lnTo>
                      <a:pt x="21" y="54"/>
                    </a:lnTo>
                    <a:lnTo>
                      <a:pt x="8" y="54"/>
                    </a:lnTo>
                    <a:lnTo>
                      <a:pt x="0" y="50"/>
                    </a:lnTo>
                    <a:lnTo>
                      <a:pt x="12" y="45"/>
                    </a:lnTo>
                    <a:lnTo>
                      <a:pt x="27" y="43"/>
                    </a:lnTo>
                    <a:lnTo>
                      <a:pt x="36" y="37"/>
                    </a:lnTo>
                    <a:lnTo>
                      <a:pt x="24" y="29"/>
                    </a:lnTo>
                    <a:lnTo>
                      <a:pt x="39" y="22"/>
                    </a:lnTo>
                    <a:lnTo>
                      <a:pt x="79" y="11"/>
                    </a:lnTo>
                    <a:lnTo>
                      <a:pt x="83" y="2"/>
                    </a:lnTo>
                    <a:lnTo>
                      <a:pt x="96" y="0"/>
                    </a:lnTo>
                    <a:lnTo>
                      <a:pt x="109" y="6"/>
                    </a:lnTo>
                    <a:lnTo>
                      <a:pt x="117" y="21"/>
                    </a:lnTo>
                    <a:lnTo>
                      <a:pt x="138" y="29"/>
                    </a:lnTo>
                    <a:lnTo>
                      <a:pt x="14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7" name="Freeform 32"/>
              <p:cNvSpPr/>
              <p:nvPr/>
            </p:nvSpPr>
            <p:spPr bwMode="gray">
              <a:xfrm>
                <a:off x="5542" y="448"/>
                <a:ext cx="54" cy="21"/>
              </a:xfrm>
              <a:custGeom>
                <a:avLst/>
                <a:gdLst>
                  <a:gd name="T0" fmla="*/ 54 w 54"/>
                  <a:gd name="T1" fmla="*/ 9 h 21"/>
                  <a:gd name="T2" fmla="*/ 46 w 54"/>
                  <a:gd name="T3" fmla="*/ 5 h 21"/>
                  <a:gd name="T4" fmla="*/ 37 w 54"/>
                  <a:gd name="T5" fmla="*/ 5 h 21"/>
                  <a:gd name="T6" fmla="*/ 20 w 54"/>
                  <a:gd name="T7" fmla="*/ 0 h 21"/>
                  <a:gd name="T8" fmla="*/ 0 w 54"/>
                  <a:gd name="T9" fmla="*/ 0 h 21"/>
                  <a:gd name="T10" fmla="*/ 2 w 54"/>
                  <a:gd name="T11" fmla="*/ 2 h 21"/>
                  <a:gd name="T12" fmla="*/ 10 w 54"/>
                  <a:gd name="T13" fmla="*/ 6 h 21"/>
                  <a:gd name="T14" fmla="*/ 10 w 54"/>
                  <a:gd name="T15" fmla="*/ 15 h 21"/>
                  <a:gd name="T16" fmla="*/ 20 w 54"/>
                  <a:gd name="T17" fmla="*/ 15 h 21"/>
                  <a:gd name="T18" fmla="*/ 29 w 54"/>
                  <a:gd name="T19" fmla="*/ 17 h 21"/>
                  <a:gd name="T20" fmla="*/ 22 w 54"/>
                  <a:gd name="T21" fmla="*/ 19 h 21"/>
                  <a:gd name="T22" fmla="*/ 26 w 54"/>
                  <a:gd name="T23" fmla="*/ 21 h 21"/>
                  <a:gd name="T24" fmla="*/ 40 w 54"/>
                  <a:gd name="T25" fmla="*/ 16 h 21"/>
                  <a:gd name="T26" fmla="*/ 54 w 54"/>
                  <a:gd name="T27"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21">
                    <a:moveTo>
                      <a:pt x="54" y="9"/>
                    </a:moveTo>
                    <a:lnTo>
                      <a:pt x="46" y="5"/>
                    </a:lnTo>
                    <a:lnTo>
                      <a:pt x="37" y="5"/>
                    </a:lnTo>
                    <a:lnTo>
                      <a:pt x="20" y="0"/>
                    </a:lnTo>
                    <a:lnTo>
                      <a:pt x="0" y="0"/>
                    </a:lnTo>
                    <a:lnTo>
                      <a:pt x="2" y="2"/>
                    </a:lnTo>
                    <a:lnTo>
                      <a:pt x="10" y="6"/>
                    </a:lnTo>
                    <a:lnTo>
                      <a:pt x="10" y="15"/>
                    </a:lnTo>
                    <a:lnTo>
                      <a:pt x="20" y="15"/>
                    </a:lnTo>
                    <a:lnTo>
                      <a:pt x="29" y="17"/>
                    </a:lnTo>
                    <a:lnTo>
                      <a:pt x="22" y="19"/>
                    </a:lnTo>
                    <a:lnTo>
                      <a:pt x="26" y="21"/>
                    </a:lnTo>
                    <a:lnTo>
                      <a:pt x="40" y="16"/>
                    </a:lnTo>
                    <a:lnTo>
                      <a:pt x="5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8" name="Freeform 33"/>
              <p:cNvSpPr/>
              <p:nvPr/>
            </p:nvSpPr>
            <p:spPr bwMode="gray">
              <a:xfrm>
                <a:off x="5522" y="387"/>
                <a:ext cx="33" cy="7"/>
              </a:xfrm>
              <a:custGeom>
                <a:avLst/>
                <a:gdLst>
                  <a:gd name="T0" fmla="*/ 28 w 33"/>
                  <a:gd name="T1" fmla="*/ 0 h 7"/>
                  <a:gd name="T2" fmla="*/ 33 w 33"/>
                  <a:gd name="T3" fmla="*/ 5 h 7"/>
                  <a:gd name="T4" fmla="*/ 30 w 33"/>
                  <a:gd name="T5" fmla="*/ 7 h 7"/>
                  <a:gd name="T6" fmla="*/ 10 w 33"/>
                  <a:gd name="T7" fmla="*/ 7 h 7"/>
                  <a:gd name="T8" fmla="*/ 0 w 33"/>
                  <a:gd name="T9" fmla="*/ 3 h 7"/>
                  <a:gd name="T10" fmla="*/ 9 w 33"/>
                  <a:gd name="T11" fmla="*/ 0 h 7"/>
                  <a:gd name="T12" fmla="*/ 28 w 3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3" h="7">
                    <a:moveTo>
                      <a:pt x="28" y="0"/>
                    </a:moveTo>
                    <a:lnTo>
                      <a:pt x="33" y="5"/>
                    </a:lnTo>
                    <a:lnTo>
                      <a:pt x="30" y="7"/>
                    </a:lnTo>
                    <a:lnTo>
                      <a:pt x="10" y="7"/>
                    </a:lnTo>
                    <a:lnTo>
                      <a:pt x="0" y="3"/>
                    </a:lnTo>
                    <a:lnTo>
                      <a:pt x="9" y="0"/>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9" name="Rectangle 34"/>
              <p:cNvSpPr>
                <a:spLocks noChangeArrowheads="1"/>
              </p:cNvSpPr>
              <p:nvPr/>
            </p:nvSpPr>
            <p:spPr bwMode="gray">
              <a:xfrm>
                <a:off x="5549" y="467"/>
                <a:ext cx="1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670" name="Freeform 35"/>
              <p:cNvSpPr/>
              <p:nvPr/>
            </p:nvSpPr>
            <p:spPr bwMode="gray">
              <a:xfrm>
                <a:off x="5583" y="473"/>
                <a:ext cx="8" cy="4"/>
              </a:xfrm>
              <a:custGeom>
                <a:avLst/>
                <a:gdLst>
                  <a:gd name="T0" fmla="*/ 3 w 8"/>
                  <a:gd name="T1" fmla="*/ 0 h 4"/>
                  <a:gd name="T2" fmla="*/ 8 w 8"/>
                  <a:gd name="T3" fmla="*/ 3 h 4"/>
                  <a:gd name="T4" fmla="*/ 3 w 8"/>
                  <a:gd name="T5" fmla="*/ 4 h 4"/>
                  <a:gd name="T6" fmla="*/ 0 w 8"/>
                  <a:gd name="T7" fmla="*/ 1 h 4"/>
                  <a:gd name="T8" fmla="*/ 3 w 8"/>
                  <a:gd name="T9" fmla="*/ 0 h 4"/>
                </a:gdLst>
                <a:ahLst/>
                <a:cxnLst>
                  <a:cxn ang="0">
                    <a:pos x="T0" y="T1"/>
                  </a:cxn>
                  <a:cxn ang="0">
                    <a:pos x="T2" y="T3"/>
                  </a:cxn>
                  <a:cxn ang="0">
                    <a:pos x="T4" y="T5"/>
                  </a:cxn>
                  <a:cxn ang="0">
                    <a:pos x="T6" y="T7"/>
                  </a:cxn>
                  <a:cxn ang="0">
                    <a:pos x="T8" y="T9"/>
                  </a:cxn>
                </a:cxnLst>
                <a:rect l="0" t="0" r="r" b="b"/>
                <a:pathLst>
                  <a:path w="8" h="4">
                    <a:moveTo>
                      <a:pt x="3" y="0"/>
                    </a:moveTo>
                    <a:lnTo>
                      <a:pt x="8" y="3"/>
                    </a:lnTo>
                    <a:lnTo>
                      <a:pt x="3" y="4"/>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1" name="Freeform 36"/>
              <p:cNvSpPr/>
              <p:nvPr/>
            </p:nvSpPr>
            <p:spPr bwMode="gray">
              <a:xfrm>
                <a:off x="5530" y="472"/>
                <a:ext cx="16" cy="3"/>
              </a:xfrm>
              <a:custGeom>
                <a:avLst/>
                <a:gdLst>
                  <a:gd name="T0" fmla="*/ 0 w 16"/>
                  <a:gd name="T1" fmla="*/ 0 h 3"/>
                  <a:gd name="T2" fmla="*/ 8 w 16"/>
                  <a:gd name="T3" fmla="*/ 1 h 3"/>
                  <a:gd name="T4" fmla="*/ 16 w 16"/>
                  <a:gd name="T5" fmla="*/ 3 h 3"/>
                  <a:gd name="T6" fmla="*/ 6 w 16"/>
                  <a:gd name="T7" fmla="*/ 2 h 3"/>
                  <a:gd name="T8" fmla="*/ 0 w 16"/>
                  <a:gd name="T9" fmla="*/ 0 h 3"/>
                </a:gdLst>
                <a:ahLst/>
                <a:cxnLst>
                  <a:cxn ang="0">
                    <a:pos x="T0" y="T1"/>
                  </a:cxn>
                  <a:cxn ang="0">
                    <a:pos x="T2" y="T3"/>
                  </a:cxn>
                  <a:cxn ang="0">
                    <a:pos x="T4" y="T5"/>
                  </a:cxn>
                  <a:cxn ang="0">
                    <a:pos x="T6" y="T7"/>
                  </a:cxn>
                  <a:cxn ang="0">
                    <a:pos x="T8" y="T9"/>
                  </a:cxn>
                </a:cxnLst>
                <a:rect l="0" t="0" r="r" b="b"/>
                <a:pathLst>
                  <a:path w="16" h="3">
                    <a:moveTo>
                      <a:pt x="0" y="0"/>
                    </a:moveTo>
                    <a:lnTo>
                      <a:pt x="8" y="1"/>
                    </a:lnTo>
                    <a:lnTo>
                      <a:pt x="16" y="3"/>
                    </a:lnTo>
                    <a:lnTo>
                      <a:pt x="6"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2" name="Freeform 37"/>
              <p:cNvSpPr/>
              <p:nvPr/>
            </p:nvSpPr>
            <p:spPr bwMode="gray">
              <a:xfrm>
                <a:off x="5548" y="477"/>
                <a:ext cx="7" cy="2"/>
              </a:xfrm>
              <a:custGeom>
                <a:avLst/>
                <a:gdLst>
                  <a:gd name="T0" fmla="*/ 0 w 7"/>
                  <a:gd name="T1" fmla="*/ 0 h 2"/>
                  <a:gd name="T2" fmla="*/ 6 w 7"/>
                  <a:gd name="T3" fmla="*/ 0 h 2"/>
                  <a:gd name="T4" fmla="*/ 7 w 7"/>
                  <a:gd name="T5" fmla="*/ 2 h 2"/>
                  <a:gd name="T6" fmla="*/ 1 w 7"/>
                  <a:gd name="T7" fmla="*/ 2 h 2"/>
                  <a:gd name="T8" fmla="*/ 0 w 7"/>
                  <a:gd name="T9" fmla="*/ 0 h 2"/>
                </a:gdLst>
                <a:ahLst/>
                <a:cxnLst>
                  <a:cxn ang="0">
                    <a:pos x="T0" y="T1"/>
                  </a:cxn>
                  <a:cxn ang="0">
                    <a:pos x="T2" y="T3"/>
                  </a:cxn>
                  <a:cxn ang="0">
                    <a:pos x="T4" y="T5"/>
                  </a:cxn>
                  <a:cxn ang="0">
                    <a:pos x="T6" y="T7"/>
                  </a:cxn>
                  <a:cxn ang="0">
                    <a:pos x="T8" y="T9"/>
                  </a:cxn>
                </a:cxnLst>
                <a:rect l="0" t="0" r="r" b="b"/>
                <a:pathLst>
                  <a:path w="7" h="2">
                    <a:moveTo>
                      <a:pt x="0" y="0"/>
                    </a:moveTo>
                    <a:lnTo>
                      <a:pt x="6" y="0"/>
                    </a:lnTo>
                    <a:lnTo>
                      <a:pt x="7" y="2"/>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3" name="Freeform 38"/>
              <p:cNvSpPr/>
              <p:nvPr/>
            </p:nvSpPr>
            <p:spPr bwMode="gray">
              <a:xfrm>
                <a:off x="5565" y="477"/>
                <a:ext cx="16" cy="3"/>
              </a:xfrm>
              <a:custGeom>
                <a:avLst/>
                <a:gdLst>
                  <a:gd name="T0" fmla="*/ 0 w 16"/>
                  <a:gd name="T1" fmla="*/ 1 h 3"/>
                  <a:gd name="T2" fmla="*/ 13 w 16"/>
                  <a:gd name="T3" fmla="*/ 0 h 3"/>
                  <a:gd name="T4" fmla="*/ 16 w 16"/>
                  <a:gd name="T5" fmla="*/ 2 h 3"/>
                  <a:gd name="T6" fmla="*/ 3 w 16"/>
                  <a:gd name="T7" fmla="*/ 3 h 3"/>
                  <a:gd name="T8" fmla="*/ 0 w 16"/>
                  <a:gd name="T9" fmla="*/ 1 h 3"/>
                </a:gdLst>
                <a:ahLst/>
                <a:cxnLst>
                  <a:cxn ang="0">
                    <a:pos x="T0" y="T1"/>
                  </a:cxn>
                  <a:cxn ang="0">
                    <a:pos x="T2" y="T3"/>
                  </a:cxn>
                  <a:cxn ang="0">
                    <a:pos x="T4" y="T5"/>
                  </a:cxn>
                  <a:cxn ang="0">
                    <a:pos x="T6" y="T7"/>
                  </a:cxn>
                  <a:cxn ang="0">
                    <a:pos x="T8" y="T9"/>
                  </a:cxn>
                </a:cxnLst>
                <a:rect l="0" t="0" r="r" b="b"/>
                <a:pathLst>
                  <a:path w="16" h="3">
                    <a:moveTo>
                      <a:pt x="0" y="1"/>
                    </a:moveTo>
                    <a:lnTo>
                      <a:pt x="13" y="0"/>
                    </a:lnTo>
                    <a:lnTo>
                      <a:pt x="16" y="2"/>
                    </a:lnTo>
                    <a:lnTo>
                      <a:pt x="3"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4" name="Freeform 39"/>
              <p:cNvSpPr/>
              <p:nvPr/>
            </p:nvSpPr>
            <p:spPr bwMode="gray">
              <a:xfrm>
                <a:off x="5865" y="529"/>
                <a:ext cx="11" cy="5"/>
              </a:xfrm>
              <a:custGeom>
                <a:avLst/>
                <a:gdLst>
                  <a:gd name="T0" fmla="*/ 0 w 11"/>
                  <a:gd name="T1" fmla="*/ 1 h 5"/>
                  <a:gd name="T2" fmla="*/ 2 w 11"/>
                  <a:gd name="T3" fmla="*/ 0 h 5"/>
                  <a:gd name="T4" fmla="*/ 11 w 11"/>
                  <a:gd name="T5" fmla="*/ 2 h 5"/>
                  <a:gd name="T6" fmla="*/ 6 w 11"/>
                  <a:gd name="T7" fmla="*/ 5 h 5"/>
                  <a:gd name="T8" fmla="*/ 0 w 11"/>
                  <a:gd name="T9" fmla="*/ 1 h 5"/>
                </a:gdLst>
                <a:ahLst/>
                <a:cxnLst>
                  <a:cxn ang="0">
                    <a:pos x="T0" y="T1"/>
                  </a:cxn>
                  <a:cxn ang="0">
                    <a:pos x="T2" y="T3"/>
                  </a:cxn>
                  <a:cxn ang="0">
                    <a:pos x="T4" y="T5"/>
                  </a:cxn>
                  <a:cxn ang="0">
                    <a:pos x="T6" y="T7"/>
                  </a:cxn>
                  <a:cxn ang="0">
                    <a:pos x="T8" y="T9"/>
                  </a:cxn>
                </a:cxnLst>
                <a:rect l="0" t="0" r="r" b="b"/>
                <a:pathLst>
                  <a:path w="11" h="5">
                    <a:moveTo>
                      <a:pt x="0" y="1"/>
                    </a:moveTo>
                    <a:lnTo>
                      <a:pt x="2" y="0"/>
                    </a:lnTo>
                    <a:lnTo>
                      <a:pt x="11" y="2"/>
                    </a:lnTo>
                    <a:lnTo>
                      <a:pt x="6"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5" name="Freeform 40"/>
              <p:cNvSpPr/>
              <p:nvPr/>
            </p:nvSpPr>
            <p:spPr bwMode="gray">
              <a:xfrm>
                <a:off x="5877" y="525"/>
                <a:ext cx="11" cy="4"/>
              </a:xfrm>
              <a:custGeom>
                <a:avLst/>
                <a:gdLst>
                  <a:gd name="T0" fmla="*/ 0 w 11"/>
                  <a:gd name="T1" fmla="*/ 2 h 4"/>
                  <a:gd name="T2" fmla="*/ 6 w 11"/>
                  <a:gd name="T3" fmla="*/ 0 h 4"/>
                  <a:gd name="T4" fmla="*/ 11 w 11"/>
                  <a:gd name="T5" fmla="*/ 2 h 4"/>
                  <a:gd name="T6" fmla="*/ 10 w 11"/>
                  <a:gd name="T7" fmla="*/ 4 h 4"/>
                  <a:gd name="T8" fmla="*/ 1 w 11"/>
                  <a:gd name="T9" fmla="*/ 3 h 4"/>
                  <a:gd name="T10" fmla="*/ 0 w 11"/>
                  <a:gd name="T11" fmla="*/ 2 h 4"/>
                </a:gdLst>
                <a:ahLst/>
                <a:cxnLst>
                  <a:cxn ang="0">
                    <a:pos x="T0" y="T1"/>
                  </a:cxn>
                  <a:cxn ang="0">
                    <a:pos x="T2" y="T3"/>
                  </a:cxn>
                  <a:cxn ang="0">
                    <a:pos x="T4" y="T5"/>
                  </a:cxn>
                  <a:cxn ang="0">
                    <a:pos x="T6" y="T7"/>
                  </a:cxn>
                  <a:cxn ang="0">
                    <a:pos x="T8" y="T9"/>
                  </a:cxn>
                  <a:cxn ang="0">
                    <a:pos x="T10" y="T11"/>
                  </a:cxn>
                </a:cxnLst>
                <a:rect l="0" t="0" r="r" b="b"/>
                <a:pathLst>
                  <a:path w="11" h="4">
                    <a:moveTo>
                      <a:pt x="0" y="2"/>
                    </a:moveTo>
                    <a:lnTo>
                      <a:pt x="6" y="0"/>
                    </a:lnTo>
                    <a:lnTo>
                      <a:pt x="11" y="2"/>
                    </a:lnTo>
                    <a:lnTo>
                      <a:pt x="10" y="4"/>
                    </a:lnTo>
                    <a:lnTo>
                      <a:pt x="1"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6" name="Freeform 41"/>
              <p:cNvSpPr/>
              <p:nvPr/>
            </p:nvSpPr>
            <p:spPr bwMode="gray">
              <a:xfrm>
                <a:off x="5875" y="563"/>
                <a:ext cx="10" cy="4"/>
              </a:xfrm>
              <a:custGeom>
                <a:avLst/>
                <a:gdLst>
                  <a:gd name="T0" fmla="*/ 0 w 10"/>
                  <a:gd name="T1" fmla="*/ 1 h 4"/>
                  <a:gd name="T2" fmla="*/ 9 w 10"/>
                  <a:gd name="T3" fmla="*/ 0 h 4"/>
                  <a:gd name="T4" fmla="*/ 10 w 10"/>
                  <a:gd name="T5" fmla="*/ 4 h 4"/>
                  <a:gd name="T6" fmla="*/ 0 w 10"/>
                  <a:gd name="T7" fmla="*/ 3 h 4"/>
                  <a:gd name="T8" fmla="*/ 0 w 10"/>
                  <a:gd name="T9" fmla="*/ 1 h 4"/>
                </a:gdLst>
                <a:ahLst/>
                <a:cxnLst>
                  <a:cxn ang="0">
                    <a:pos x="T0" y="T1"/>
                  </a:cxn>
                  <a:cxn ang="0">
                    <a:pos x="T2" y="T3"/>
                  </a:cxn>
                  <a:cxn ang="0">
                    <a:pos x="T4" y="T5"/>
                  </a:cxn>
                  <a:cxn ang="0">
                    <a:pos x="T6" y="T7"/>
                  </a:cxn>
                  <a:cxn ang="0">
                    <a:pos x="T8" y="T9"/>
                  </a:cxn>
                </a:cxnLst>
                <a:rect l="0" t="0" r="r" b="b"/>
                <a:pathLst>
                  <a:path w="10" h="4">
                    <a:moveTo>
                      <a:pt x="0" y="1"/>
                    </a:moveTo>
                    <a:lnTo>
                      <a:pt x="9" y="0"/>
                    </a:lnTo>
                    <a:lnTo>
                      <a:pt x="10" y="4"/>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7" name="Freeform 42"/>
              <p:cNvSpPr/>
              <p:nvPr/>
            </p:nvSpPr>
            <p:spPr bwMode="gray">
              <a:xfrm>
                <a:off x="5888" y="569"/>
                <a:ext cx="12" cy="7"/>
              </a:xfrm>
              <a:custGeom>
                <a:avLst/>
                <a:gdLst>
                  <a:gd name="T0" fmla="*/ 1 w 12"/>
                  <a:gd name="T1" fmla="*/ 3 h 7"/>
                  <a:gd name="T2" fmla="*/ 6 w 12"/>
                  <a:gd name="T3" fmla="*/ 0 h 7"/>
                  <a:gd name="T4" fmla="*/ 12 w 12"/>
                  <a:gd name="T5" fmla="*/ 1 h 7"/>
                  <a:gd name="T6" fmla="*/ 10 w 12"/>
                  <a:gd name="T7" fmla="*/ 7 h 7"/>
                  <a:gd name="T8" fmla="*/ 0 w 12"/>
                  <a:gd name="T9" fmla="*/ 6 h 7"/>
                  <a:gd name="T10" fmla="*/ 1 w 12"/>
                  <a:gd name="T11" fmla="*/ 3 h 7"/>
                </a:gdLst>
                <a:ahLst/>
                <a:cxnLst>
                  <a:cxn ang="0">
                    <a:pos x="T0" y="T1"/>
                  </a:cxn>
                  <a:cxn ang="0">
                    <a:pos x="T2" y="T3"/>
                  </a:cxn>
                  <a:cxn ang="0">
                    <a:pos x="T4" y="T5"/>
                  </a:cxn>
                  <a:cxn ang="0">
                    <a:pos x="T6" y="T7"/>
                  </a:cxn>
                  <a:cxn ang="0">
                    <a:pos x="T8" y="T9"/>
                  </a:cxn>
                  <a:cxn ang="0">
                    <a:pos x="T10" y="T11"/>
                  </a:cxn>
                </a:cxnLst>
                <a:rect l="0" t="0" r="r" b="b"/>
                <a:pathLst>
                  <a:path w="12" h="7">
                    <a:moveTo>
                      <a:pt x="1" y="3"/>
                    </a:moveTo>
                    <a:lnTo>
                      <a:pt x="6" y="0"/>
                    </a:lnTo>
                    <a:lnTo>
                      <a:pt x="12" y="1"/>
                    </a:lnTo>
                    <a:lnTo>
                      <a:pt x="10" y="7"/>
                    </a:lnTo>
                    <a:lnTo>
                      <a:pt x="0" y="6"/>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8" name="Freeform 43"/>
              <p:cNvSpPr/>
              <p:nvPr/>
            </p:nvSpPr>
            <p:spPr bwMode="gray">
              <a:xfrm>
                <a:off x="5633" y="576"/>
                <a:ext cx="28" cy="10"/>
              </a:xfrm>
              <a:custGeom>
                <a:avLst/>
                <a:gdLst>
                  <a:gd name="T0" fmla="*/ 1 w 28"/>
                  <a:gd name="T1" fmla="*/ 3 h 10"/>
                  <a:gd name="T2" fmla="*/ 28 w 28"/>
                  <a:gd name="T3" fmla="*/ 0 h 10"/>
                  <a:gd name="T4" fmla="*/ 27 w 28"/>
                  <a:gd name="T5" fmla="*/ 5 h 10"/>
                  <a:gd name="T6" fmla="*/ 9 w 28"/>
                  <a:gd name="T7" fmla="*/ 10 h 10"/>
                  <a:gd name="T8" fmla="*/ 0 w 28"/>
                  <a:gd name="T9" fmla="*/ 7 h 10"/>
                  <a:gd name="T10" fmla="*/ 1 w 28"/>
                  <a:gd name="T11" fmla="*/ 3 h 10"/>
                </a:gdLst>
                <a:ahLst/>
                <a:cxnLst>
                  <a:cxn ang="0">
                    <a:pos x="T0" y="T1"/>
                  </a:cxn>
                  <a:cxn ang="0">
                    <a:pos x="T2" y="T3"/>
                  </a:cxn>
                  <a:cxn ang="0">
                    <a:pos x="T4" y="T5"/>
                  </a:cxn>
                  <a:cxn ang="0">
                    <a:pos x="T6" y="T7"/>
                  </a:cxn>
                  <a:cxn ang="0">
                    <a:pos x="T8" y="T9"/>
                  </a:cxn>
                  <a:cxn ang="0">
                    <a:pos x="T10" y="T11"/>
                  </a:cxn>
                </a:cxnLst>
                <a:rect l="0" t="0" r="r" b="b"/>
                <a:pathLst>
                  <a:path w="28" h="10">
                    <a:moveTo>
                      <a:pt x="1" y="3"/>
                    </a:moveTo>
                    <a:lnTo>
                      <a:pt x="28" y="0"/>
                    </a:lnTo>
                    <a:lnTo>
                      <a:pt x="27" y="5"/>
                    </a:lnTo>
                    <a:lnTo>
                      <a:pt x="9" y="10"/>
                    </a:lnTo>
                    <a:lnTo>
                      <a:pt x="0" y="7"/>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9" name="Freeform 44"/>
              <p:cNvSpPr/>
              <p:nvPr/>
            </p:nvSpPr>
            <p:spPr bwMode="gray">
              <a:xfrm>
                <a:off x="5606" y="594"/>
                <a:ext cx="12" cy="6"/>
              </a:xfrm>
              <a:custGeom>
                <a:avLst/>
                <a:gdLst>
                  <a:gd name="T0" fmla="*/ 12 w 12"/>
                  <a:gd name="T1" fmla="*/ 0 h 6"/>
                  <a:gd name="T2" fmla="*/ 12 w 12"/>
                  <a:gd name="T3" fmla="*/ 2 h 6"/>
                  <a:gd name="T4" fmla="*/ 7 w 12"/>
                  <a:gd name="T5" fmla="*/ 3 h 6"/>
                  <a:gd name="T6" fmla="*/ 3 w 12"/>
                  <a:gd name="T7" fmla="*/ 6 h 6"/>
                  <a:gd name="T8" fmla="*/ 0 w 12"/>
                  <a:gd name="T9" fmla="*/ 3 h 6"/>
                  <a:gd name="T10" fmla="*/ 12 w 12"/>
                  <a:gd name="T11" fmla="*/ 0 h 6"/>
                </a:gdLst>
                <a:ahLst/>
                <a:cxnLst>
                  <a:cxn ang="0">
                    <a:pos x="T0" y="T1"/>
                  </a:cxn>
                  <a:cxn ang="0">
                    <a:pos x="T2" y="T3"/>
                  </a:cxn>
                  <a:cxn ang="0">
                    <a:pos x="T4" y="T5"/>
                  </a:cxn>
                  <a:cxn ang="0">
                    <a:pos x="T6" y="T7"/>
                  </a:cxn>
                  <a:cxn ang="0">
                    <a:pos x="T8" y="T9"/>
                  </a:cxn>
                  <a:cxn ang="0">
                    <a:pos x="T10" y="T11"/>
                  </a:cxn>
                </a:cxnLst>
                <a:rect l="0" t="0" r="r" b="b"/>
                <a:pathLst>
                  <a:path w="12" h="6">
                    <a:moveTo>
                      <a:pt x="12" y="0"/>
                    </a:moveTo>
                    <a:lnTo>
                      <a:pt x="12" y="2"/>
                    </a:lnTo>
                    <a:lnTo>
                      <a:pt x="7" y="3"/>
                    </a:lnTo>
                    <a:lnTo>
                      <a:pt x="3" y="6"/>
                    </a:lnTo>
                    <a:lnTo>
                      <a:pt x="0" y="3"/>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0" name="Rectangle 45"/>
              <p:cNvSpPr>
                <a:spLocks noChangeArrowheads="1"/>
              </p:cNvSpPr>
              <p:nvPr/>
            </p:nvSpPr>
            <p:spPr bwMode="gray">
              <a:xfrm>
                <a:off x="5626" y="593"/>
                <a:ext cx="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681" name="Freeform 46"/>
              <p:cNvSpPr/>
              <p:nvPr/>
            </p:nvSpPr>
            <p:spPr bwMode="gray">
              <a:xfrm>
                <a:off x="5636" y="591"/>
                <a:ext cx="8" cy="4"/>
              </a:xfrm>
              <a:custGeom>
                <a:avLst/>
                <a:gdLst>
                  <a:gd name="T0" fmla="*/ 0 w 8"/>
                  <a:gd name="T1" fmla="*/ 1 h 4"/>
                  <a:gd name="T2" fmla="*/ 5 w 8"/>
                  <a:gd name="T3" fmla="*/ 4 h 4"/>
                  <a:gd name="T4" fmla="*/ 8 w 8"/>
                  <a:gd name="T5" fmla="*/ 0 h 4"/>
                  <a:gd name="T6" fmla="*/ 0 w 8"/>
                  <a:gd name="T7" fmla="*/ 1 h 4"/>
                </a:gdLst>
                <a:ahLst/>
                <a:cxnLst>
                  <a:cxn ang="0">
                    <a:pos x="T0" y="T1"/>
                  </a:cxn>
                  <a:cxn ang="0">
                    <a:pos x="T2" y="T3"/>
                  </a:cxn>
                  <a:cxn ang="0">
                    <a:pos x="T4" y="T5"/>
                  </a:cxn>
                  <a:cxn ang="0">
                    <a:pos x="T6" y="T7"/>
                  </a:cxn>
                </a:cxnLst>
                <a:rect l="0" t="0" r="r" b="b"/>
                <a:pathLst>
                  <a:path w="8" h="4">
                    <a:moveTo>
                      <a:pt x="0" y="1"/>
                    </a:moveTo>
                    <a:lnTo>
                      <a:pt x="5" y="4"/>
                    </a:lnTo>
                    <a:lnTo>
                      <a:pt x="8"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2" name="Freeform 47"/>
              <p:cNvSpPr/>
              <p:nvPr/>
            </p:nvSpPr>
            <p:spPr bwMode="gray">
              <a:xfrm>
                <a:off x="5645" y="595"/>
                <a:ext cx="10" cy="4"/>
              </a:xfrm>
              <a:custGeom>
                <a:avLst/>
                <a:gdLst>
                  <a:gd name="T0" fmla="*/ 0 w 10"/>
                  <a:gd name="T1" fmla="*/ 2 h 4"/>
                  <a:gd name="T2" fmla="*/ 4 w 10"/>
                  <a:gd name="T3" fmla="*/ 0 h 4"/>
                  <a:gd name="T4" fmla="*/ 10 w 10"/>
                  <a:gd name="T5" fmla="*/ 1 h 4"/>
                  <a:gd name="T6" fmla="*/ 9 w 10"/>
                  <a:gd name="T7" fmla="*/ 4 h 4"/>
                  <a:gd name="T8" fmla="*/ 0 w 10"/>
                  <a:gd name="T9" fmla="*/ 2 h 4"/>
                </a:gdLst>
                <a:ahLst/>
                <a:cxnLst>
                  <a:cxn ang="0">
                    <a:pos x="T0" y="T1"/>
                  </a:cxn>
                  <a:cxn ang="0">
                    <a:pos x="T2" y="T3"/>
                  </a:cxn>
                  <a:cxn ang="0">
                    <a:pos x="T4" y="T5"/>
                  </a:cxn>
                  <a:cxn ang="0">
                    <a:pos x="T6" y="T7"/>
                  </a:cxn>
                  <a:cxn ang="0">
                    <a:pos x="T8" y="T9"/>
                  </a:cxn>
                </a:cxnLst>
                <a:rect l="0" t="0" r="r" b="b"/>
                <a:pathLst>
                  <a:path w="10" h="4">
                    <a:moveTo>
                      <a:pt x="0" y="2"/>
                    </a:moveTo>
                    <a:lnTo>
                      <a:pt x="4" y="0"/>
                    </a:lnTo>
                    <a:lnTo>
                      <a:pt x="10" y="1"/>
                    </a:lnTo>
                    <a:lnTo>
                      <a:pt x="9"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3" name="Freeform 48"/>
              <p:cNvSpPr/>
              <p:nvPr/>
            </p:nvSpPr>
            <p:spPr bwMode="gray">
              <a:xfrm>
                <a:off x="5632" y="609"/>
                <a:ext cx="24" cy="6"/>
              </a:xfrm>
              <a:custGeom>
                <a:avLst/>
                <a:gdLst>
                  <a:gd name="T0" fmla="*/ 0 w 24"/>
                  <a:gd name="T1" fmla="*/ 4 h 6"/>
                  <a:gd name="T2" fmla="*/ 20 w 24"/>
                  <a:gd name="T3" fmla="*/ 6 h 6"/>
                  <a:gd name="T4" fmla="*/ 23 w 24"/>
                  <a:gd name="T5" fmla="*/ 5 h 6"/>
                  <a:gd name="T6" fmla="*/ 24 w 24"/>
                  <a:gd name="T7" fmla="*/ 0 h 6"/>
                  <a:gd name="T8" fmla="*/ 15 w 24"/>
                  <a:gd name="T9" fmla="*/ 2 h 6"/>
                  <a:gd name="T10" fmla="*/ 2 w 24"/>
                  <a:gd name="T11" fmla="*/ 2 h 6"/>
                  <a:gd name="T12" fmla="*/ 0 w 24"/>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24" h="6">
                    <a:moveTo>
                      <a:pt x="0" y="4"/>
                    </a:moveTo>
                    <a:lnTo>
                      <a:pt x="20" y="6"/>
                    </a:lnTo>
                    <a:lnTo>
                      <a:pt x="23" y="5"/>
                    </a:lnTo>
                    <a:lnTo>
                      <a:pt x="24" y="0"/>
                    </a:lnTo>
                    <a:lnTo>
                      <a:pt x="15" y="2"/>
                    </a:lnTo>
                    <a:lnTo>
                      <a:pt x="2"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4" name="Freeform 49"/>
              <p:cNvSpPr/>
              <p:nvPr/>
            </p:nvSpPr>
            <p:spPr bwMode="gray">
              <a:xfrm>
                <a:off x="5665" y="615"/>
                <a:ext cx="8" cy="5"/>
              </a:xfrm>
              <a:custGeom>
                <a:avLst/>
                <a:gdLst>
                  <a:gd name="T0" fmla="*/ 0 w 8"/>
                  <a:gd name="T1" fmla="*/ 3 h 5"/>
                  <a:gd name="T2" fmla="*/ 7 w 8"/>
                  <a:gd name="T3" fmla="*/ 0 h 5"/>
                  <a:gd name="T4" fmla="*/ 8 w 8"/>
                  <a:gd name="T5" fmla="*/ 2 h 5"/>
                  <a:gd name="T6" fmla="*/ 6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lnTo>
                      <a:pt x="7" y="0"/>
                    </a:lnTo>
                    <a:lnTo>
                      <a:pt x="8" y="2"/>
                    </a:lnTo>
                    <a:lnTo>
                      <a:pt x="6"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5" name="Freeform 50"/>
              <p:cNvSpPr/>
              <p:nvPr/>
            </p:nvSpPr>
            <p:spPr bwMode="gray">
              <a:xfrm>
                <a:off x="5499" y="570"/>
                <a:ext cx="18" cy="8"/>
              </a:xfrm>
              <a:custGeom>
                <a:avLst/>
                <a:gdLst>
                  <a:gd name="T0" fmla="*/ 0 w 18"/>
                  <a:gd name="T1" fmla="*/ 4 h 8"/>
                  <a:gd name="T2" fmla="*/ 3 w 18"/>
                  <a:gd name="T3" fmla="*/ 1 h 8"/>
                  <a:gd name="T4" fmla="*/ 14 w 18"/>
                  <a:gd name="T5" fmla="*/ 0 h 8"/>
                  <a:gd name="T6" fmla="*/ 18 w 18"/>
                  <a:gd name="T7" fmla="*/ 3 h 8"/>
                  <a:gd name="T8" fmla="*/ 8 w 18"/>
                  <a:gd name="T9" fmla="*/ 8 h 8"/>
                  <a:gd name="T10" fmla="*/ 0 w 18"/>
                  <a:gd name="T11" fmla="*/ 4 h 8"/>
                </a:gdLst>
                <a:ahLst/>
                <a:cxnLst>
                  <a:cxn ang="0">
                    <a:pos x="T0" y="T1"/>
                  </a:cxn>
                  <a:cxn ang="0">
                    <a:pos x="T2" y="T3"/>
                  </a:cxn>
                  <a:cxn ang="0">
                    <a:pos x="T4" y="T5"/>
                  </a:cxn>
                  <a:cxn ang="0">
                    <a:pos x="T6" y="T7"/>
                  </a:cxn>
                  <a:cxn ang="0">
                    <a:pos x="T8" y="T9"/>
                  </a:cxn>
                  <a:cxn ang="0">
                    <a:pos x="T10" y="T11"/>
                  </a:cxn>
                </a:cxnLst>
                <a:rect l="0" t="0" r="r" b="b"/>
                <a:pathLst>
                  <a:path w="18" h="8">
                    <a:moveTo>
                      <a:pt x="0" y="4"/>
                    </a:moveTo>
                    <a:lnTo>
                      <a:pt x="3" y="1"/>
                    </a:lnTo>
                    <a:lnTo>
                      <a:pt x="14" y="0"/>
                    </a:lnTo>
                    <a:lnTo>
                      <a:pt x="18" y="3"/>
                    </a:lnTo>
                    <a:lnTo>
                      <a:pt x="8"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6" name="Freeform 51"/>
              <p:cNvSpPr/>
              <p:nvPr/>
            </p:nvSpPr>
            <p:spPr bwMode="gray">
              <a:xfrm>
                <a:off x="5489" y="578"/>
                <a:ext cx="7" cy="5"/>
              </a:xfrm>
              <a:custGeom>
                <a:avLst/>
                <a:gdLst>
                  <a:gd name="T0" fmla="*/ 0 w 7"/>
                  <a:gd name="T1" fmla="*/ 1 h 5"/>
                  <a:gd name="T2" fmla="*/ 6 w 7"/>
                  <a:gd name="T3" fmla="*/ 0 h 5"/>
                  <a:gd name="T4" fmla="*/ 7 w 7"/>
                  <a:gd name="T5" fmla="*/ 1 h 5"/>
                  <a:gd name="T6" fmla="*/ 5 w 7"/>
                  <a:gd name="T7" fmla="*/ 5 h 5"/>
                  <a:gd name="T8" fmla="*/ 0 w 7"/>
                  <a:gd name="T9" fmla="*/ 5 h 5"/>
                  <a:gd name="T10" fmla="*/ 0 w 7"/>
                  <a:gd name="T11" fmla="*/ 1 h 5"/>
                </a:gdLst>
                <a:ahLst/>
                <a:cxnLst>
                  <a:cxn ang="0">
                    <a:pos x="T0" y="T1"/>
                  </a:cxn>
                  <a:cxn ang="0">
                    <a:pos x="T2" y="T3"/>
                  </a:cxn>
                  <a:cxn ang="0">
                    <a:pos x="T4" y="T5"/>
                  </a:cxn>
                  <a:cxn ang="0">
                    <a:pos x="T6" y="T7"/>
                  </a:cxn>
                  <a:cxn ang="0">
                    <a:pos x="T8" y="T9"/>
                  </a:cxn>
                  <a:cxn ang="0">
                    <a:pos x="T10" y="T11"/>
                  </a:cxn>
                </a:cxnLst>
                <a:rect l="0" t="0" r="r" b="b"/>
                <a:pathLst>
                  <a:path w="7" h="5">
                    <a:moveTo>
                      <a:pt x="0" y="1"/>
                    </a:moveTo>
                    <a:lnTo>
                      <a:pt x="6" y="0"/>
                    </a:lnTo>
                    <a:lnTo>
                      <a:pt x="7" y="1"/>
                    </a:lnTo>
                    <a:lnTo>
                      <a:pt x="5" y="5"/>
                    </a:lnTo>
                    <a:lnTo>
                      <a:pt x="0"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7" name="Freeform 52"/>
              <p:cNvSpPr/>
              <p:nvPr/>
            </p:nvSpPr>
            <p:spPr bwMode="gray">
              <a:xfrm>
                <a:off x="5440" y="657"/>
                <a:ext cx="13" cy="7"/>
              </a:xfrm>
              <a:custGeom>
                <a:avLst/>
                <a:gdLst>
                  <a:gd name="T0" fmla="*/ 9 w 13"/>
                  <a:gd name="T1" fmla="*/ 7 h 7"/>
                  <a:gd name="T2" fmla="*/ 13 w 13"/>
                  <a:gd name="T3" fmla="*/ 3 h 7"/>
                  <a:gd name="T4" fmla="*/ 5 w 13"/>
                  <a:gd name="T5" fmla="*/ 0 h 7"/>
                  <a:gd name="T6" fmla="*/ 0 w 13"/>
                  <a:gd name="T7" fmla="*/ 2 h 7"/>
                  <a:gd name="T8" fmla="*/ 1 w 13"/>
                  <a:gd name="T9" fmla="*/ 5 h 7"/>
                  <a:gd name="T10" fmla="*/ 9 w 13"/>
                  <a:gd name="T11" fmla="*/ 7 h 7"/>
                </a:gdLst>
                <a:ahLst/>
                <a:cxnLst>
                  <a:cxn ang="0">
                    <a:pos x="T0" y="T1"/>
                  </a:cxn>
                  <a:cxn ang="0">
                    <a:pos x="T2" y="T3"/>
                  </a:cxn>
                  <a:cxn ang="0">
                    <a:pos x="T4" y="T5"/>
                  </a:cxn>
                  <a:cxn ang="0">
                    <a:pos x="T6" y="T7"/>
                  </a:cxn>
                  <a:cxn ang="0">
                    <a:pos x="T8" y="T9"/>
                  </a:cxn>
                  <a:cxn ang="0">
                    <a:pos x="T10" y="T11"/>
                  </a:cxn>
                </a:cxnLst>
                <a:rect l="0" t="0" r="r" b="b"/>
                <a:pathLst>
                  <a:path w="13" h="7">
                    <a:moveTo>
                      <a:pt x="9" y="7"/>
                    </a:moveTo>
                    <a:lnTo>
                      <a:pt x="13" y="3"/>
                    </a:lnTo>
                    <a:lnTo>
                      <a:pt x="5" y="0"/>
                    </a:lnTo>
                    <a:lnTo>
                      <a:pt x="0" y="2"/>
                    </a:lnTo>
                    <a:lnTo>
                      <a:pt x="1" y="5"/>
                    </a:ln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8" name="Freeform 53"/>
              <p:cNvSpPr/>
              <p:nvPr/>
            </p:nvSpPr>
            <p:spPr bwMode="gray">
              <a:xfrm>
                <a:off x="5332" y="639"/>
                <a:ext cx="23" cy="10"/>
              </a:xfrm>
              <a:custGeom>
                <a:avLst/>
                <a:gdLst>
                  <a:gd name="T0" fmla="*/ 0 w 23"/>
                  <a:gd name="T1" fmla="*/ 3 h 10"/>
                  <a:gd name="T2" fmla="*/ 10 w 23"/>
                  <a:gd name="T3" fmla="*/ 0 h 10"/>
                  <a:gd name="T4" fmla="*/ 18 w 23"/>
                  <a:gd name="T5" fmla="*/ 0 h 10"/>
                  <a:gd name="T6" fmla="*/ 23 w 23"/>
                  <a:gd name="T7" fmla="*/ 6 h 10"/>
                  <a:gd name="T8" fmla="*/ 14 w 23"/>
                  <a:gd name="T9" fmla="*/ 10 h 10"/>
                  <a:gd name="T10" fmla="*/ 0 w 23"/>
                  <a:gd name="T11" fmla="*/ 3 h 10"/>
                </a:gdLst>
                <a:ahLst/>
                <a:cxnLst>
                  <a:cxn ang="0">
                    <a:pos x="T0" y="T1"/>
                  </a:cxn>
                  <a:cxn ang="0">
                    <a:pos x="T2" y="T3"/>
                  </a:cxn>
                  <a:cxn ang="0">
                    <a:pos x="T4" y="T5"/>
                  </a:cxn>
                  <a:cxn ang="0">
                    <a:pos x="T6" y="T7"/>
                  </a:cxn>
                  <a:cxn ang="0">
                    <a:pos x="T8" y="T9"/>
                  </a:cxn>
                  <a:cxn ang="0">
                    <a:pos x="T10" y="T11"/>
                  </a:cxn>
                </a:cxnLst>
                <a:rect l="0" t="0" r="r" b="b"/>
                <a:pathLst>
                  <a:path w="23" h="10">
                    <a:moveTo>
                      <a:pt x="0" y="3"/>
                    </a:moveTo>
                    <a:lnTo>
                      <a:pt x="10" y="0"/>
                    </a:lnTo>
                    <a:lnTo>
                      <a:pt x="18" y="0"/>
                    </a:lnTo>
                    <a:lnTo>
                      <a:pt x="23" y="6"/>
                    </a:lnTo>
                    <a:lnTo>
                      <a:pt x="14" y="1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9" name="Freeform 54"/>
              <p:cNvSpPr/>
              <p:nvPr/>
            </p:nvSpPr>
            <p:spPr bwMode="gray">
              <a:xfrm>
                <a:off x="5342" y="623"/>
                <a:ext cx="14" cy="4"/>
              </a:xfrm>
              <a:custGeom>
                <a:avLst/>
                <a:gdLst>
                  <a:gd name="T0" fmla="*/ 0 w 14"/>
                  <a:gd name="T1" fmla="*/ 0 h 4"/>
                  <a:gd name="T2" fmla="*/ 3 w 14"/>
                  <a:gd name="T3" fmla="*/ 3 h 4"/>
                  <a:gd name="T4" fmla="*/ 14 w 14"/>
                  <a:gd name="T5" fmla="*/ 4 h 4"/>
                  <a:gd name="T6" fmla="*/ 14 w 14"/>
                  <a:gd name="T7" fmla="*/ 2 h 4"/>
                  <a:gd name="T8" fmla="*/ 6 w 14"/>
                  <a:gd name="T9" fmla="*/ 0 h 4"/>
                  <a:gd name="T10" fmla="*/ 0 w 14"/>
                  <a:gd name="T11" fmla="*/ 0 h 4"/>
                </a:gdLst>
                <a:ahLst/>
                <a:cxnLst>
                  <a:cxn ang="0">
                    <a:pos x="T0" y="T1"/>
                  </a:cxn>
                  <a:cxn ang="0">
                    <a:pos x="T2" y="T3"/>
                  </a:cxn>
                  <a:cxn ang="0">
                    <a:pos x="T4" y="T5"/>
                  </a:cxn>
                  <a:cxn ang="0">
                    <a:pos x="T6" y="T7"/>
                  </a:cxn>
                  <a:cxn ang="0">
                    <a:pos x="T8" y="T9"/>
                  </a:cxn>
                  <a:cxn ang="0">
                    <a:pos x="T10" y="T11"/>
                  </a:cxn>
                </a:cxnLst>
                <a:rect l="0" t="0" r="r" b="b"/>
                <a:pathLst>
                  <a:path w="14" h="4">
                    <a:moveTo>
                      <a:pt x="0" y="0"/>
                    </a:moveTo>
                    <a:lnTo>
                      <a:pt x="3" y="3"/>
                    </a:lnTo>
                    <a:lnTo>
                      <a:pt x="14" y="4"/>
                    </a:lnTo>
                    <a:lnTo>
                      <a:pt x="14" y="2"/>
                    </a:lnTo>
                    <a:lnTo>
                      <a:pt x="6"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0" name="Freeform 55"/>
              <p:cNvSpPr/>
              <p:nvPr/>
            </p:nvSpPr>
            <p:spPr bwMode="gray">
              <a:xfrm>
                <a:off x="5353" y="620"/>
                <a:ext cx="21" cy="4"/>
              </a:xfrm>
              <a:custGeom>
                <a:avLst/>
                <a:gdLst>
                  <a:gd name="T0" fmla="*/ 0 w 21"/>
                  <a:gd name="T1" fmla="*/ 1 h 4"/>
                  <a:gd name="T2" fmla="*/ 9 w 21"/>
                  <a:gd name="T3" fmla="*/ 3 h 4"/>
                  <a:gd name="T4" fmla="*/ 17 w 21"/>
                  <a:gd name="T5" fmla="*/ 4 h 4"/>
                  <a:gd name="T6" fmla="*/ 21 w 21"/>
                  <a:gd name="T7" fmla="*/ 2 h 4"/>
                  <a:gd name="T8" fmla="*/ 14 w 21"/>
                  <a:gd name="T9" fmla="*/ 0 h 4"/>
                  <a:gd name="T10" fmla="*/ 0 w 21"/>
                  <a:gd name="T11" fmla="*/ 1 h 4"/>
                </a:gdLst>
                <a:ahLst/>
                <a:cxnLst>
                  <a:cxn ang="0">
                    <a:pos x="T0" y="T1"/>
                  </a:cxn>
                  <a:cxn ang="0">
                    <a:pos x="T2" y="T3"/>
                  </a:cxn>
                  <a:cxn ang="0">
                    <a:pos x="T4" y="T5"/>
                  </a:cxn>
                  <a:cxn ang="0">
                    <a:pos x="T6" y="T7"/>
                  </a:cxn>
                  <a:cxn ang="0">
                    <a:pos x="T8" y="T9"/>
                  </a:cxn>
                  <a:cxn ang="0">
                    <a:pos x="T10" y="T11"/>
                  </a:cxn>
                </a:cxnLst>
                <a:rect l="0" t="0" r="r" b="b"/>
                <a:pathLst>
                  <a:path w="21" h="4">
                    <a:moveTo>
                      <a:pt x="0" y="1"/>
                    </a:moveTo>
                    <a:lnTo>
                      <a:pt x="9" y="3"/>
                    </a:lnTo>
                    <a:lnTo>
                      <a:pt x="17" y="4"/>
                    </a:lnTo>
                    <a:lnTo>
                      <a:pt x="21" y="2"/>
                    </a:lnTo>
                    <a:lnTo>
                      <a:pt x="14"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1" name="Freeform 56"/>
              <p:cNvSpPr/>
              <p:nvPr/>
            </p:nvSpPr>
            <p:spPr bwMode="gray">
              <a:xfrm>
                <a:off x="5348" y="562"/>
                <a:ext cx="13" cy="5"/>
              </a:xfrm>
              <a:custGeom>
                <a:avLst/>
                <a:gdLst>
                  <a:gd name="T0" fmla="*/ 0 w 13"/>
                  <a:gd name="T1" fmla="*/ 0 h 5"/>
                  <a:gd name="T2" fmla="*/ 11 w 13"/>
                  <a:gd name="T3" fmla="*/ 1 h 5"/>
                  <a:gd name="T4" fmla="*/ 13 w 13"/>
                  <a:gd name="T5" fmla="*/ 5 h 5"/>
                  <a:gd name="T6" fmla="*/ 6 w 13"/>
                  <a:gd name="T7" fmla="*/ 5 h 5"/>
                  <a:gd name="T8" fmla="*/ 0 w 13"/>
                  <a:gd name="T9" fmla="*/ 0 h 5"/>
                </a:gdLst>
                <a:ahLst/>
                <a:cxnLst>
                  <a:cxn ang="0">
                    <a:pos x="T0" y="T1"/>
                  </a:cxn>
                  <a:cxn ang="0">
                    <a:pos x="T2" y="T3"/>
                  </a:cxn>
                  <a:cxn ang="0">
                    <a:pos x="T4" y="T5"/>
                  </a:cxn>
                  <a:cxn ang="0">
                    <a:pos x="T6" y="T7"/>
                  </a:cxn>
                  <a:cxn ang="0">
                    <a:pos x="T8" y="T9"/>
                  </a:cxn>
                </a:cxnLst>
                <a:rect l="0" t="0" r="r" b="b"/>
                <a:pathLst>
                  <a:path w="13" h="5">
                    <a:moveTo>
                      <a:pt x="0" y="0"/>
                    </a:moveTo>
                    <a:lnTo>
                      <a:pt x="11" y="1"/>
                    </a:lnTo>
                    <a:lnTo>
                      <a:pt x="13" y="5"/>
                    </a:lnTo>
                    <a:lnTo>
                      <a:pt x="6"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2" name="Freeform 57"/>
              <p:cNvSpPr/>
              <p:nvPr/>
            </p:nvSpPr>
            <p:spPr bwMode="gray">
              <a:xfrm>
                <a:off x="5226" y="471"/>
                <a:ext cx="30" cy="4"/>
              </a:xfrm>
              <a:custGeom>
                <a:avLst/>
                <a:gdLst>
                  <a:gd name="T0" fmla="*/ 0 w 30"/>
                  <a:gd name="T1" fmla="*/ 0 h 4"/>
                  <a:gd name="T2" fmla="*/ 21 w 30"/>
                  <a:gd name="T3" fmla="*/ 0 h 4"/>
                  <a:gd name="T4" fmla="*/ 30 w 30"/>
                  <a:gd name="T5" fmla="*/ 3 h 4"/>
                  <a:gd name="T6" fmla="*/ 25 w 30"/>
                  <a:gd name="T7" fmla="*/ 4 h 4"/>
                  <a:gd name="T8" fmla="*/ 7 w 30"/>
                  <a:gd name="T9" fmla="*/ 3 h 4"/>
                  <a:gd name="T10" fmla="*/ 0 w 30"/>
                  <a:gd name="T11" fmla="*/ 0 h 4"/>
                </a:gdLst>
                <a:ahLst/>
                <a:cxnLst>
                  <a:cxn ang="0">
                    <a:pos x="T0" y="T1"/>
                  </a:cxn>
                  <a:cxn ang="0">
                    <a:pos x="T2" y="T3"/>
                  </a:cxn>
                  <a:cxn ang="0">
                    <a:pos x="T4" y="T5"/>
                  </a:cxn>
                  <a:cxn ang="0">
                    <a:pos x="T6" y="T7"/>
                  </a:cxn>
                  <a:cxn ang="0">
                    <a:pos x="T8" y="T9"/>
                  </a:cxn>
                  <a:cxn ang="0">
                    <a:pos x="T10" y="T11"/>
                  </a:cxn>
                </a:cxnLst>
                <a:rect l="0" t="0" r="r" b="b"/>
                <a:pathLst>
                  <a:path w="30" h="4">
                    <a:moveTo>
                      <a:pt x="0" y="0"/>
                    </a:moveTo>
                    <a:lnTo>
                      <a:pt x="21" y="0"/>
                    </a:lnTo>
                    <a:lnTo>
                      <a:pt x="30" y="3"/>
                    </a:lnTo>
                    <a:lnTo>
                      <a:pt x="25" y="4"/>
                    </a:lnTo>
                    <a:lnTo>
                      <a:pt x="7"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3" name="Freeform 58"/>
              <p:cNvSpPr/>
              <p:nvPr/>
            </p:nvSpPr>
            <p:spPr bwMode="gray">
              <a:xfrm>
                <a:off x="5355" y="696"/>
                <a:ext cx="15" cy="3"/>
              </a:xfrm>
              <a:custGeom>
                <a:avLst/>
                <a:gdLst>
                  <a:gd name="T0" fmla="*/ 6 w 15"/>
                  <a:gd name="T1" fmla="*/ 0 h 3"/>
                  <a:gd name="T2" fmla="*/ 15 w 15"/>
                  <a:gd name="T3" fmla="*/ 1 h 3"/>
                  <a:gd name="T4" fmla="*/ 10 w 15"/>
                  <a:gd name="T5" fmla="*/ 3 h 3"/>
                  <a:gd name="T6" fmla="*/ 0 w 15"/>
                  <a:gd name="T7" fmla="*/ 2 h 3"/>
                  <a:gd name="T8" fmla="*/ 6 w 15"/>
                  <a:gd name="T9" fmla="*/ 0 h 3"/>
                </a:gdLst>
                <a:ahLst/>
                <a:cxnLst>
                  <a:cxn ang="0">
                    <a:pos x="T0" y="T1"/>
                  </a:cxn>
                  <a:cxn ang="0">
                    <a:pos x="T2" y="T3"/>
                  </a:cxn>
                  <a:cxn ang="0">
                    <a:pos x="T4" y="T5"/>
                  </a:cxn>
                  <a:cxn ang="0">
                    <a:pos x="T6" y="T7"/>
                  </a:cxn>
                  <a:cxn ang="0">
                    <a:pos x="T8" y="T9"/>
                  </a:cxn>
                </a:cxnLst>
                <a:rect l="0" t="0" r="r" b="b"/>
                <a:pathLst>
                  <a:path w="15" h="3">
                    <a:moveTo>
                      <a:pt x="6" y="0"/>
                    </a:moveTo>
                    <a:lnTo>
                      <a:pt x="15" y="1"/>
                    </a:lnTo>
                    <a:lnTo>
                      <a:pt x="10" y="3"/>
                    </a:lnTo>
                    <a:lnTo>
                      <a:pt x="0"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4" name="Freeform 59"/>
              <p:cNvSpPr/>
              <p:nvPr/>
            </p:nvSpPr>
            <p:spPr bwMode="gray">
              <a:xfrm>
                <a:off x="5373" y="695"/>
                <a:ext cx="14" cy="4"/>
              </a:xfrm>
              <a:custGeom>
                <a:avLst/>
                <a:gdLst>
                  <a:gd name="T0" fmla="*/ 0 w 14"/>
                  <a:gd name="T1" fmla="*/ 0 h 4"/>
                  <a:gd name="T2" fmla="*/ 7 w 14"/>
                  <a:gd name="T3" fmla="*/ 4 h 4"/>
                  <a:gd name="T4" fmla="*/ 14 w 14"/>
                  <a:gd name="T5" fmla="*/ 1 h 4"/>
                  <a:gd name="T6" fmla="*/ 0 w 14"/>
                  <a:gd name="T7" fmla="*/ 0 h 4"/>
                </a:gdLst>
                <a:ahLst/>
                <a:cxnLst>
                  <a:cxn ang="0">
                    <a:pos x="T0" y="T1"/>
                  </a:cxn>
                  <a:cxn ang="0">
                    <a:pos x="T2" y="T3"/>
                  </a:cxn>
                  <a:cxn ang="0">
                    <a:pos x="T4" y="T5"/>
                  </a:cxn>
                  <a:cxn ang="0">
                    <a:pos x="T6" y="T7"/>
                  </a:cxn>
                </a:cxnLst>
                <a:rect l="0" t="0" r="r" b="b"/>
                <a:pathLst>
                  <a:path w="14" h="4">
                    <a:moveTo>
                      <a:pt x="0" y="0"/>
                    </a:moveTo>
                    <a:lnTo>
                      <a:pt x="7" y="4"/>
                    </a:lnTo>
                    <a:lnTo>
                      <a:pt x="14"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5" name="Freeform 60"/>
              <p:cNvSpPr/>
              <p:nvPr/>
            </p:nvSpPr>
            <p:spPr bwMode="gray">
              <a:xfrm>
                <a:off x="5392" y="701"/>
                <a:ext cx="10" cy="3"/>
              </a:xfrm>
              <a:custGeom>
                <a:avLst/>
                <a:gdLst>
                  <a:gd name="T0" fmla="*/ 0 w 10"/>
                  <a:gd name="T1" fmla="*/ 0 h 3"/>
                  <a:gd name="T2" fmla="*/ 8 w 10"/>
                  <a:gd name="T3" fmla="*/ 0 h 3"/>
                  <a:gd name="T4" fmla="*/ 10 w 10"/>
                  <a:gd name="T5" fmla="*/ 2 h 3"/>
                  <a:gd name="T6" fmla="*/ 2 w 10"/>
                  <a:gd name="T7" fmla="*/ 3 h 3"/>
                  <a:gd name="T8" fmla="*/ 0 w 10"/>
                  <a:gd name="T9" fmla="*/ 0 h 3"/>
                </a:gdLst>
                <a:ahLst/>
                <a:cxnLst>
                  <a:cxn ang="0">
                    <a:pos x="T0" y="T1"/>
                  </a:cxn>
                  <a:cxn ang="0">
                    <a:pos x="T2" y="T3"/>
                  </a:cxn>
                  <a:cxn ang="0">
                    <a:pos x="T4" y="T5"/>
                  </a:cxn>
                  <a:cxn ang="0">
                    <a:pos x="T6" y="T7"/>
                  </a:cxn>
                  <a:cxn ang="0">
                    <a:pos x="T8" y="T9"/>
                  </a:cxn>
                </a:cxnLst>
                <a:rect l="0" t="0" r="r" b="b"/>
                <a:pathLst>
                  <a:path w="10" h="3">
                    <a:moveTo>
                      <a:pt x="0" y="0"/>
                    </a:moveTo>
                    <a:lnTo>
                      <a:pt x="8" y="0"/>
                    </a:lnTo>
                    <a:lnTo>
                      <a:pt x="10" y="2"/>
                    </a:lnTo>
                    <a:lnTo>
                      <a:pt x="2"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6" name="Freeform 61"/>
              <p:cNvSpPr/>
              <p:nvPr/>
            </p:nvSpPr>
            <p:spPr bwMode="gray">
              <a:xfrm>
                <a:off x="5423" y="693"/>
                <a:ext cx="12" cy="4"/>
              </a:xfrm>
              <a:custGeom>
                <a:avLst/>
                <a:gdLst>
                  <a:gd name="T0" fmla="*/ 1 w 12"/>
                  <a:gd name="T1" fmla="*/ 1 h 4"/>
                  <a:gd name="T2" fmla="*/ 7 w 12"/>
                  <a:gd name="T3" fmla="*/ 0 h 4"/>
                  <a:gd name="T4" fmla="*/ 12 w 12"/>
                  <a:gd name="T5" fmla="*/ 3 h 4"/>
                  <a:gd name="T6" fmla="*/ 0 w 12"/>
                  <a:gd name="T7" fmla="*/ 4 h 4"/>
                  <a:gd name="T8" fmla="*/ 1 w 12"/>
                  <a:gd name="T9" fmla="*/ 1 h 4"/>
                </a:gdLst>
                <a:ahLst/>
                <a:cxnLst>
                  <a:cxn ang="0">
                    <a:pos x="T0" y="T1"/>
                  </a:cxn>
                  <a:cxn ang="0">
                    <a:pos x="T2" y="T3"/>
                  </a:cxn>
                  <a:cxn ang="0">
                    <a:pos x="T4" y="T5"/>
                  </a:cxn>
                  <a:cxn ang="0">
                    <a:pos x="T6" y="T7"/>
                  </a:cxn>
                  <a:cxn ang="0">
                    <a:pos x="T8" y="T9"/>
                  </a:cxn>
                </a:cxnLst>
                <a:rect l="0" t="0" r="r" b="b"/>
                <a:pathLst>
                  <a:path w="12" h="4">
                    <a:moveTo>
                      <a:pt x="1" y="1"/>
                    </a:moveTo>
                    <a:lnTo>
                      <a:pt x="7" y="0"/>
                    </a:lnTo>
                    <a:lnTo>
                      <a:pt x="12" y="3"/>
                    </a:lnTo>
                    <a:lnTo>
                      <a:pt x="0" y="4"/>
                    </a:ln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7" name="Freeform 62"/>
              <p:cNvSpPr/>
              <p:nvPr/>
            </p:nvSpPr>
            <p:spPr bwMode="gray">
              <a:xfrm>
                <a:off x="5278" y="744"/>
                <a:ext cx="21" cy="12"/>
              </a:xfrm>
              <a:custGeom>
                <a:avLst/>
                <a:gdLst>
                  <a:gd name="T0" fmla="*/ 0 w 21"/>
                  <a:gd name="T1" fmla="*/ 5 h 12"/>
                  <a:gd name="T2" fmla="*/ 11 w 21"/>
                  <a:gd name="T3" fmla="*/ 0 h 12"/>
                  <a:gd name="T4" fmla="*/ 19 w 21"/>
                  <a:gd name="T5" fmla="*/ 1 h 12"/>
                  <a:gd name="T6" fmla="*/ 21 w 21"/>
                  <a:gd name="T7" fmla="*/ 6 h 12"/>
                  <a:gd name="T8" fmla="*/ 14 w 21"/>
                  <a:gd name="T9" fmla="*/ 12 h 12"/>
                  <a:gd name="T10" fmla="*/ 3 w 21"/>
                  <a:gd name="T11" fmla="*/ 10 h 12"/>
                  <a:gd name="T12" fmla="*/ 0 w 21"/>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0" y="5"/>
                    </a:moveTo>
                    <a:lnTo>
                      <a:pt x="11" y="0"/>
                    </a:lnTo>
                    <a:lnTo>
                      <a:pt x="19" y="1"/>
                    </a:lnTo>
                    <a:lnTo>
                      <a:pt x="21" y="6"/>
                    </a:lnTo>
                    <a:lnTo>
                      <a:pt x="14" y="12"/>
                    </a:lnTo>
                    <a:lnTo>
                      <a:pt x="3"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8" name="Freeform 63"/>
              <p:cNvSpPr/>
              <p:nvPr/>
            </p:nvSpPr>
            <p:spPr bwMode="gray">
              <a:xfrm>
                <a:off x="5234" y="762"/>
                <a:ext cx="26" cy="12"/>
              </a:xfrm>
              <a:custGeom>
                <a:avLst/>
                <a:gdLst>
                  <a:gd name="T0" fmla="*/ 18 w 26"/>
                  <a:gd name="T1" fmla="*/ 0 h 12"/>
                  <a:gd name="T2" fmla="*/ 26 w 26"/>
                  <a:gd name="T3" fmla="*/ 2 h 12"/>
                  <a:gd name="T4" fmla="*/ 26 w 26"/>
                  <a:gd name="T5" fmla="*/ 6 h 12"/>
                  <a:gd name="T6" fmla="*/ 14 w 26"/>
                  <a:gd name="T7" fmla="*/ 12 h 12"/>
                  <a:gd name="T8" fmla="*/ 0 w 26"/>
                  <a:gd name="T9" fmla="*/ 11 h 12"/>
                  <a:gd name="T10" fmla="*/ 1 w 26"/>
                  <a:gd name="T11" fmla="*/ 7 h 12"/>
                  <a:gd name="T12" fmla="*/ 18 w 2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18" y="0"/>
                    </a:moveTo>
                    <a:lnTo>
                      <a:pt x="26" y="2"/>
                    </a:lnTo>
                    <a:lnTo>
                      <a:pt x="26" y="6"/>
                    </a:lnTo>
                    <a:lnTo>
                      <a:pt x="14" y="12"/>
                    </a:lnTo>
                    <a:lnTo>
                      <a:pt x="0" y="11"/>
                    </a:lnTo>
                    <a:lnTo>
                      <a:pt x="1" y="7"/>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9" name="Freeform 64"/>
              <p:cNvSpPr/>
              <p:nvPr/>
            </p:nvSpPr>
            <p:spPr bwMode="gray">
              <a:xfrm>
                <a:off x="5213" y="721"/>
                <a:ext cx="15" cy="8"/>
              </a:xfrm>
              <a:custGeom>
                <a:avLst/>
                <a:gdLst>
                  <a:gd name="T0" fmla="*/ 0 w 15"/>
                  <a:gd name="T1" fmla="*/ 8 h 8"/>
                  <a:gd name="T2" fmla="*/ 4 w 15"/>
                  <a:gd name="T3" fmla="*/ 0 h 8"/>
                  <a:gd name="T4" fmla="*/ 15 w 15"/>
                  <a:gd name="T5" fmla="*/ 1 h 8"/>
                  <a:gd name="T6" fmla="*/ 14 w 15"/>
                  <a:gd name="T7" fmla="*/ 3 h 8"/>
                  <a:gd name="T8" fmla="*/ 0 w 15"/>
                  <a:gd name="T9" fmla="*/ 8 h 8"/>
                </a:gdLst>
                <a:ahLst/>
                <a:cxnLst>
                  <a:cxn ang="0">
                    <a:pos x="T0" y="T1"/>
                  </a:cxn>
                  <a:cxn ang="0">
                    <a:pos x="T2" y="T3"/>
                  </a:cxn>
                  <a:cxn ang="0">
                    <a:pos x="T4" y="T5"/>
                  </a:cxn>
                  <a:cxn ang="0">
                    <a:pos x="T6" y="T7"/>
                  </a:cxn>
                  <a:cxn ang="0">
                    <a:pos x="T8" y="T9"/>
                  </a:cxn>
                </a:cxnLst>
                <a:rect l="0" t="0" r="r" b="b"/>
                <a:pathLst>
                  <a:path w="15" h="8">
                    <a:moveTo>
                      <a:pt x="0" y="8"/>
                    </a:moveTo>
                    <a:lnTo>
                      <a:pt x="4" y="0"/>
                    </a:lnTo>
                    <a:lnTo>
                      <a:pt x="15" y="1"/>
                    </a:lnTo>
                    <a:lnTo>
                      <a:pt x="14" y="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0" name="Freeform 65"/>
              <p:cNvSpPr/>
              <p:nvPr/>
            </p:nvSpPr>
            <p:spPr bwMode="gray">
              <a:xfrm>
                <a:off x="5226" y="732"/>
                <a:ext cx="14" cy="5"/>
              </a:xfrm>
              <a:custGeom>
                <a:avLst/>
                <a:gdLst>
                  <a:gd name="T0" fmla="*/ 0 w 14"/>
                  <a:gd name="T1" fmla="*/ 0 h 5"/>
                  <a:gd name="T2" fmla="*/ 14 w 14"/>
                  <a:gd name="T3" fmla="*/ 2 h 5"/>
                  <a:gd name="T4" fmla="*/ 9 w 14"/>
                  <a:gd name="T5" fmla="*/ 5 h 5"/>
                  <a:gd name="T6" fmla="*/ 1 w 14"/>
                  <a:gd name="T7" fmla="*/ 4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lnTo>
                      <a:pt x="14" y="2"/>
                    </a:lnTo>
                    <a:lnTo>
                      <a:pt x="9" y="5"/>
                    </a:lnTo>
                    <a:lnTo>
                      <a:pt x="1"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1" name="Freeform 66"/>
              <p:cNvSpPr/>
              <p:nvPr/>
            </p:nvSpPr>
            <p:spPr bwMode="gray">
              <a:xfrm>
                <a:off x="5184" y="739"/>
                <a:ext cx="15" cy="6"/>
              </a:xfrm>
              <a:custGeom>
                <a:avLst/>
                <a:gdLst>
                  <a:gd name="T0" fmla="*/ 4 w 15"/>
                  <a:gd name="T1" fmla="*/ 6 h 6"/>
                  <a:gd name="T2" fmla="*/ 14 w 15"/>
                  <a:gd name="T3" fmla="*/ 6 h 6"/>
                  <a:gd name="T4" fmla="*/ 15 w 15"/>
                  <a:gd name="T5" fmla="*/ 1 h 6"/>
                  <a:gd name="T6" fmla="*/ 5 w 15"/>
                  <a:gd name="T7" fmla="*/ 0 h 6"/>
                  <a:gd name="T8" fmla="*/ 0 w 15"/>
                  <a:gd name="T9" fmla="*/ 2 h 6"/>
                  <a:gd name="T10" fmla="*/ 4 w 15"/>
                  <a:gd name="T11" fmla="*/ 6 h 6"/>
                </a:gdLst>
                <a:ahLst/>
                <a:cxnLst>
                  <a:cxn ang="0">
                    <a:pos x="T0" y="T1"/>
                  </a:cxn>
                  <a:cxn ang="0">
                    <a:pos x="T2" y="T3"/>
                  </a:cxn>
                  <a:cxn ang="0">
                    <a:pos x="T4" y="T5"/>
                  </a:cxn>
                  <a:cxn ang="0">
                    <a:pos x="T6" y="T7"/>
                  </a:cxn>
                  <a:cxn ang="0">
                    <a:pos x="T8" y="T9"/>
                  </a:cxn>
                  <a:cxn ang="0">
                    <a:pos x="T10" y="T11"/>
                  </a:cxn>
                </a:cxnLst>
                <a:rect l="0" t="0" r="r" b="b"/>
                <a:pathLst>
                  <a:path w="15" h="6">
                    <a:moveTo>
                      <a:pt x="4" y="6"/>
                    </a:moveTo>
                    <a:lnTo>
                      <a:pt x="14" y="6"/>
                    </a:lnTo>
                    <a:lnTo>
                      <a:pt x="15" y="1"/>
                    </a:lnTo>
                    <a:lnTo>
                      <a:pt x="5" y="0"/>
                    </a:lnTo>
                    <a:lnTo>
                      <a:pt x="0" y="2"/>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2" name="Freeform 67"/>
              <p:cNvSpPr/>
              <p:nvPr/>
            </p:nvSpPr>
            <p:spPr bwMode="gray">
              <a:xfrm>
                <a:off x="5095" y="724"/>
                <a:ext cx="31" cy="20"/>
              </a:xfrm>
              <a:custGeom>
                <a:avLst/>
                <a:gdLst>
                  <a:gd name="T0" fmla="*/ 9 w 31"/>
                  <a:gd name="T1" fmla="*/ 20 h 20"/>
                  <a:gd name="T2" fmla="*/ 18 w 31"/>
                  <a:gd name="T3" fmla="*/ 16 h 20"/>
                  <a:gd name="T4" fmla="*/ 31 w 31"/>
                  <a:gd name="T5" fmla="*/ 9 h 20"/>
                  <a:gd name="T6" fmla="*/ 17 w 31"/>
                  <a:gd name="T7" fmla="*/ 0 h 20"/>
                  <a:gd name="T8" fmla="*/ 0 w 31"/>
                  <a:gd name="T9" fmla="*/ 9 h 20"/>
                  <a:gd name="T10" fmla="*/ 0 w 31"/>
                  <a:gd name="T11" fmla="*/ 15 h 20"/>
                  <a:gd name="T12" fmla="*/ 9 w 3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1" h="20">
                    <a:moveTo>
                      <a:pt x="9" y="20"/>
                    </a:moveTo>
                    <a:lnTo>
                      <a:pt x="18" y="16"/>
                    </a:lnTo>
                    <a:lnTo>
                      <a:pt x="31" y="9"/>
                    </a:lnTo>
                    <a:lnTo>
                      <a:pt x="17" y="0"/>
                    </a:lnTo>
                    <a:lnTo>
                      <a:pt x="0" y="9"/>
                    </a:lnTo>
                    <a:lnTo>
                      <a:pt x="0" y="15"/>
                    </a:lnTo>
                    <a:lnTo>
                      <a:pt x="9"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3" name="Freeform 68"/>
              <p:cNvSpPr/>
              <p:nvPr/>
            </p:nvSpPr>
            <p:spPr bwMode="gray">
              <a:xfrm>
                <a:off x="5277" y="405"/>
                <a:ext cx="26" cy="8"/>
              </a:xfrm>
              <a:custGeom>
                <a:avLst/>
                <a:gdLst>
                  <a:gd name="T0" fmla="*/ 0 w 26"/>
                  <a:gd name="T1" fmla="*/ 5 h 8"/>
                  <a:gd name="T2" fmla="*/ 10 w 26"/>
                  <a:gd name="T3" fmla="*/ 0 h 8"/>
                  <a:gd name="T4" fmla="*/ 18 w 26"/>
                  <a:gd name="T5" fmla="*/ 0 h 8"/>
                  <a:gd name="T6" fmla="*/ 26 w 26"/>
                  <a:gd name="T7" fmla="*/ 3 h 8"/>
                  <a:gd name="T8" fmla="*/ 24 w 26"/>
                  <a:gd name="T9" fmla="*/ 6 h 8"/>
                  <a:gd name="T10" fmla="*/ 6 w 26"/>
                  <a:gd name="T11" fmla="*/ 8 h 8"/>
                  <a:gd name="T12" fmla="*/ 0 w 26"/>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5"/>
                    </a:moveTo>
                    <a:lnTo>
                      <a:pt x="10" y="0"/>
                    </a:lnTo>
                    <a:lnTo>
                      <a:pt x="18" y="0"/>
                    </a:lnTo>
                    <a:lnTo>
                      <a:pt x="26" y="3"/>
                    </a:lnTo>
                    <a:lnTo>
                      <a:pt x="24" y="6"/>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4" name="Freeform 69"/>
              <p:cNvSpPr/>
              <p:nvPr/>
            </p:nvSpPr>
            <p:spPr bwMode="gray">
              <a:xfrm>
                <a:off x="4934" y="378"/>
                <a:ext cx="52" cy="32"/>
              </a:xfrm>
              <a:custGeom>
                <a:avLst/>
                <a:gdLst>
                  <a:gd name="T0" fmla="*/ 32 w 52"/>
                  <a:gd name="T1" fmla="*/ 0 h 32"/>
                  <a:gd name="T2" fmla="*/ 30 w 52"/>
                  <a:gd name="T3" fmla="*/ 5 h 32"/>
                  <a:gd name="T4" fmla="*/ 16 w 52"/>
                  <a:gd name="T5" fmla="*/ 6 h 32"/>
                  <a:gd name="T6" fmla="*/ 7 w 52"/>
                  <a:gd name="T7" fmla="*/ 11 h 32"/>
                  <a:gd name="T8" fmla="*/ 9 w 52"/>
                  <a:gd name="T9" fmla="*/ 15 h 32"/>
                  <a:gd name="T10" fmla="*/ 0 w 52"/>
                  <a:gd name="T11" fmla="*/ 22 h 32"/>
                  <a:gd name="T12" fmla="*/ 9 w 52"/>
                  <a:gd name="T13" fmla="*/ 27 h 32"/>
                  <a:gd name="T14" fmla="*/ 13 w 52"/>
                  <a:gd name="T15" fmla="*/ 32 h 32"/>
                  <a:gd name="T16" fmla="*/ 21 w 52"/>
                  <a:gd name="T17" fmla="*/ 32 h 32"/>
                  <a:gd name="T18" fmla="*/ 29 w 52"/>
                  <a:gd name="T19" fmla="*/ 27 h 32"/>
                  <a:gd name="T20" fmla="*/ 30 w 52"/>
                  <a:gd name="T21" fmla="*/ 21 h 32"/>
                  <a:gd name="T22" fmla="*/ 52 w 52"/>
                  <a:gd name="T23" fmla="*/ 21 h 32"/>
                  <a:gd name="T24" fmla="*/ 52 w 52"/>
                  <a:gd name="T25" fmla="*/ 16 h 32"/>
                  <a:gd name="T26" fmla="*/ 42 w 52"/>
                  <a:gd name="T27" fmla="*/ 8 h 32"/>
                  <a:gd name="T28" fmla="*/ 48 w 52"/>
                  <a:gd name="T29" fmla="*/ 3 h 32"/>
                  <a:gd name="T30" fmla="*/ 44 w 52"/>
                  <a:gd name="T31" fmla="*/ 0 h 32"/>
                  <a:gd name="T32" fmla="*/ 32 w 52"/>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2">
                    <a:moveTo>
                      <a:pt x="32" y="0"/>
                    </a:moveTo>
                    <a:lnTo>
                      <a:pt x="30" y="5"/>
                    </a:lnTo>
                    <a:lnTo>
                      <a:pt x="16" y="6"/>
                    </a:lnTo>
                    <a:lnTo>
                      <a:pt x="7" y="11"/>
                    </a:lnTo>
                    <a:lnTo>
                      <a:pt x="9" y="15"/>
                    </a:lnTo>
                    <a:lnTo>
                      <a:pt x="0" y="22"/>
                    </a:lnTo>
                    <a:lnTo>
                      <a:pt x="9" y="27"/>
                    </a:lnTo>
                    <a:lnTo>
                      <a:pt x="13" y="32"/>
                    </a:lnTo>
                    <a:lnTo>
                      <a:pt x="21" y="32"/>
                    </a:lnTo>
                    <a:lnTo>
                      <a:pt x="29" y="27"/>
                    </a:lnTo>
                    <a:lnTo>
                      <a:pt x="30" y="21"/>
                    </a:lnTo>
                    <a:lnTo>
                      <a:pt x="52" y="21"/>
                    </a:lnTo>
                    <a:lnTo>
                      <a:pt x="52" y="16"/>
                    </a:lnTo>
                    <a:lnTo>
                      <a:pt x="42" y="8"/>
                    </a:lnTo>
                    <a:lnTo>
                      <a:pt x="48" y="3"/>
                    </a:lnTo>
                    <a:lnTo>
                      <a:pt x="44" y="0"/>
                    </a:ln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5" name="Freeform 70"/>
              <p:cNvSpPr/>
              <p:nvPr/>
            </p:nvSpPr>
            <p:spPr bwMode="gray">
              <a:xfrm>
                <a:off x="4867" y="407"/>
                <a:ext cx="56" cy="23"/>
              </a:xfrm>
              <a:custGeom>
                <a:avLst/>
                <a:gdLst>
                  <a:gd name="T0" fmla="*/ 55 w 56"/>
                  <a:gd name="T1" fmla="*/ 0 h 23"/>
                  <a:gd name="T2" fmla="*/ 56 w 56"/>
                  <a:gd name="T3" fmla="*/ 6 h 23"/>
                  <a:gd name="T4" fmla="*/ 39 w 56"/>
                  <a:gd name="T5" fmla="*/ 6 h 23"/>
                  <a:gd name="T6" fmla="*/ 37 w 56"/>
                  <a:gd name="T7" fmla="*/ 11 h 23"/>
                  <a:gd name="T8" fmla="*/ 45 w 56"/>
                  <a:gd name="T9" fmla="*/ 18 h 23"/>
                  <a:gd name="T10" fmla="*/ 42 w 56"/>
                  <a:gd name="T11" fmla="*/ 23 h 23"/>
                  <a:gd name="T12" fmla="*/ 9 w 56"/>
                  <a:gd name="T13" fmla="*/ 21 h 23"/>
                  <a:gd name="T14" fmla="*/ 0 w 56"/>
                  <a:gd name="T15" fmla="*/ 18 h 23"/>
                  <a:gd name="T16" fmla="*/ 0 w 56"/>
                  <a:gd name="T17" fmla="*/ 12 h 23"/>
                  <a:gd name="T18" fmla="*/ 6 w 56"/>
                  <a:gd name="T19" fmla="*/ 8 h 23"/>
                  <a:gd name="T20" fmla="*/ 6 w 56"/>
                  <a:gd name="T21" fmla="*/ 2 h 23"/>
                  <a:gd name="T22" fmla="*/ 39 w 56"/>
                  <a:gd name="T23" fmla="*/ 2 h 23"/>
                  <a:gd name="T24" fmla="*/ 45 w 56"/>
                  <a:gd name="T25" fmla="*/ 0 h 23"/>
                  <a:gd name="T26" fmla="*/ 55 w 56"/>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23">
                    <a:moveTo>
                      <a:pt x="55" y="0"/>
                    </a:moveTo>
                    <a:lnTo>
                      <a:pt x="56" y="6"/>
                    </a:lnTo>
                    <a:lnTo>
                      <a:pt x="39" y="6"/>
                    </a:lnTo>
                    <a:lnTo>
                      <a:pt x="37" y="11"/>
                    </a:lnTo>
                    <a:lnTo>
                      <a:pt x="45" y="18"/>
                    </a:lnTo>
                    <a:lnTo>
                      <a:pt x="42" y="23"/>
                    </a:lnTo>
                    <a:lnTo>
                      <a:pt x="9" y="21"/>
                    </a:lnTo>
                    <a:lnTo>
                      <a:pt x="0" y="18"/>
                    </a:lnTo>
                    <a:lnTo>
                      <a:pt x="0" y="12"/>
                    </a:lnTo>
                    <a:lnTo>
                      <a:pt x="6" y="8"/>
                    </a:lnTo>
                    <a:lnTo>
                      <a:pt x="6" y="2"/>
                    </a:lnTo>
                    <a:lnTo>
                      <a:pt x="39" y="2"/>
                    </a:lnTo>
                    <a:lnTo>
                      <a:pt x="45" y="0"/>
                    </a:ln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6" name="Freeform 71"/>
              <p:cNvSpPr/>
              <p:nvPr/>
            </p:nvSpPr>
            <p:spPr bwMode="gray">
              <a:xfrm>
                <a:off x="4887" y="396"/>
                <a:ext cx="25" cy="8"/>
              </a:xfrm>
              <a:custGeom>
                <a:avLst/>
                <a:gdLst>
                  <a:gd name="T0" fmla="*/ 20 w 25"/>
                  <a:gd name="T1" fmla="*/ 0 h 8"/>
                  <a:gd name="T2" fmla="*/ 25 w 25"/>
                  <a:gd name="T3" fmla="*/ 3 h 8"/>
                  <a:gd name="T4" fmla="*/ 16 w 25"/>
                  <a:gd name="T5" fmla="*/ 8 h 8"/>
                  <a:gd name="T6" fmla="*/ 0 w 25"/>
                  <a:gd name="T7" fmla="*/ 6 h 8"/>
                  <a:gd name="T8" fmla="*/ 1 w 25"/>
                  <a:gd name="T9" fmla="*/ 1 h 8"/>
                  <a:gd name="T10" fmla="*/ 20 w 25"/>
                  <a:gd name="T11" fmla="*/ 0 h 8"/>
                </a:gdLst>
                <a:ahLst/>
                <a:cxnLst>
                  <a:cxn ang="0">
                    <a:pos x="T0" y="T1"/>
                  </a:cxn>
                  <a:cxn ang="0">
                    <a:pos x="T2" y="T3"/>
                  </a:cxn>
                  <a:cxn ang="0">
                    <a:pos x="T4" y="T5"/>
                  </a:cxn>
                  <a:cxn ang="0">
                    <a:pos x="T6" y="T7"/>
                  </a:cxn>
                  <a:cxn ang="0">
                    <a:pos x="T8" y="T9"/>
                  </a:cxn>
                  <a:cxn ang="0">
                    <a:pos x="T10" y="T11"/>
                  </a:cxn>
                </a:cxnLst>
                <a:rect l="0" t="0" r="r" b="b"/>
                <a:pathLst>
                  <a:path w="25" h="8">
                    <a:moveTo>
                      <a:pt x="20" y="0"/>
                    </a:moveTo>
                    <a:lnTo>
                      <a:pt x="25" y="3"/>
                    </a:lnTo>
                    <a:lnTo>
                      <a:pt x="16" y="8"/>
                    </a:lnTo>
                    <a:lnTo>
                      <a:pt x="0" y="6"/>
                    </a:lnTo>
                    <a:lnTo>
                      <a:pt x="1" y="1"/>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7" name="Freeform 72"/>
              <p:cNvSpPr/>
              <p:nvPr/>
            </p:nvSpPr>
            <p:spPr bwMode="gray">
              <a:xfrm>
                <a:off x="4930" y="354"/>
                <a:ext cx="21" cy="7"/>
              </a:xfrm>
              <a:custGeom>
                <a:avLst/>
                <a:gdLst>
                  <a:gd name="T0" fmla="*/ 0 w 21"/>
                  <a:gd name="T1" fmla="*/ 2 h 7"/>
                  <a:gd name="T2" fmla="*/ 12 w 21"/>
                  <a:gd name="T3" fmla="*/ 7 h 7"/>
                  <a:gd name="T4" fmla="*/ 21 w 21"/>
                  <a:gd name="T5" fmla="*/ 6 h 7"/>
                  <a:gd name="T6" fmla="*/ 20 w 21"/>
                  <a:gd name="T7" fmla="*/ 0 h 7"/>
                  <a:gd name="T8" fmla="*/ 0 w 21"/>
                  <a:gd name="T9" fmla="*/ 2 h 7"/>
                </a:gdLst>
                <a:ahLst/>
                <a:cxnLst>
                  <a:cxn ang="0">
                    <a:pos x="T0" y="T1"/>
                  </a:cxn>
                  <a:cxn ang="0">
                    <a:pos x="T2" y="T3"/>
                  </a:cxn>
                  <a:cxn ang="0">
                    <a:pos x="T4" y="T5"/>
                  </a:cxn>
                  <a:cxn ang="0">
                    <a:pos x="T6" y="T7"/>
                  </a:cxn>
                  <a:cxn ang="0">
                    <a:pos x="T8" y="T9"/>
                  </a:cxn>
                </a:cxnLst>
                <a:rect l="0" t="0" r="r" b="b"/>
                <a:pathLst>
                  <a:path w="21" h="7">
                    <a:moveTo>
                      <a:pt x="0" y="2"/>
                    </a:moveTo>
                    <a:lnTo>
                      <a:pt x="12" y="7"/>
                    </a:lnTo>
                    <a:lnTo>
                      <a:pt x="21" y="6"/>
                    </a:lnTo>
                    <a:lnTo>
                      <a:pt x="2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8" name="Freeform 73"/>
              <p:cNvSpPr/>
              <p:nvPr/>
            </p:nvSpPr>
            <p:spPr bwMode="gray">
              <a:xfrm>
                <a:off x="4828" y="350"/>
                <a:ext cx="27" cy="9"/>
              </a:xfrm>
              <a:custGeom>
                <a:avLst/>
                <a:gdLst>
                  <a:gd name="T0" fmla="*/ 25 w 27"/>
                  <a:gd name="T1" fmla="*/ 0 h 9"/>
                  <a:gd name="T2" fmla="*/ 27 w 27"/>
                  <a:gd name="T3" fmla="*/ 6 h 9"/>
                  <a:gd name="T4" fmla="*/ 16 w 27"/>
                  <a:gd name="T5" fmla="*/ 9 h 9"/>
                  <a:gd name="T6" fmla="*/ 0 w 27"/>
                  <a:gd name="T7" fmla="*/ 7 h 9"/>
                  <a:gd name="T8" fmla="*/ 5 w 27"/>
                  <a:gd name="T9" fmla="*/ 1 h 9"/>
                  <a:gd name="T10" fmla="*/ 14 w 27"/>
                  <a:gd name="T11" fmla="*/ 0 h 9"/>
                  <a:gd name="T12" fmla="*/ 25 w 2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5" y="0"/>
                    </a:moveTo>
                    <a:lnTo>
                      <a:pt x="27" y="6"/>
                    </a:lnTo>
                    <a:lnTo>
                      <a:pt x="16" y="9"/>
                    </a:lnTo>
                    <a:lnTo>
                      <a:pt x="0" y="7"/>
                    </a:lnTo>
                    <a:lnTo>
                      <a:pt x="5" y="1"/>
                    </a:lnTo>
                    <a:lnTo>
                      <a:pt x="14"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9" name="Freeform 74"/>
              <p:cNvSpPr/>
              <p:nvPr/>
            </p:nvSpPr>
            <p:spPr bwMode="gray">
              <a:xfrm>
                <a:off x="4807" y="369"/>
                <a:ext cx="32" cy="8"/>
              </a:xfrm>
              <a:custGeom>
                <a:avLst/>
                <a:gdLst>
                  <a:gd name="T0" fmla="*/ 16 w 32"/>
                  <a:gd name="T1" fmla="*/ 0 h 8"/>
                  <a:gd name="T2" fmla="*/ 32 w 32"/>
                  <a:gd name="T3" fmla="*/ 3 h 8"/>
                  <a:gd name="T4" fmla="*/ 18 w 32"/>
                  <a:gd name="T5" fmla="*/ 8 h 8"/>
                  <a:gd name="T6" fmla="*/ 0 w 32"/>
                  <a:gd name="T7" fmla="*/ 6 h 8"/>
                  <a:gd name="T8" fmla="*/ 1 w 32"/>
                  <a:gd name="T9" fmla="*/ 3 h 8"/>
                  <a:gd name="T10" fmla="*/ 16 w 32"/>
                  <a:gd name="T11" fmla="*/ 0 h 8"/>
                </a:gdLst>
                <a:ahLst/>
                <a:cxnLst>
                  <a:cxn ang="0">
                    <a:pos x="T0" y="T1"/>
                  </a:cxn>
                  <a:cxn ang="0">
                    <a:pos x="T2" y="T3"/>
                  </a:cxn>
                  <a:cxn ang="0">
                    <a:pos x="T4" y="T5"/>
                  </a:cxn>
                  <a:cxn ang="0">
                    <a:pos x="T6" y="T7"/>
                  </a:cxn>
                  <a:cxn ang="0">
                    <a:pos x="T8" y="T9"/>
                  </a:cxn>
                  <a:cxn ang="0">
                    <a:pos x="T10" y="T11"/>
                  </a:cxn>
                </a:cxnLst>
                <a:rect l="0" t="0" r="r" b="b"/>
                <a:pathLst>
                  <a:path w="32" h="8">
                    <a:moveTo>
                      <a:pt x="16" y="0"/>
                    </a:moveTo>
                    <a:lnTo>
                      <a:pt x="32" y="3"/>
                    </a:lnTo>
                    <a:lnTo>
                      <a:pt x="18" y="8"/>
                    </a:lnTo>
                    <a:lnTo>
                      <a:pt x="0" y="6"/>
                    </a:lnTo>
                    <a:lnTo>
                      <a:pt x="1" y="3"/>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0" name="Freeform 75"/>
              <p:cNvSpPr/>
              <p:nvPr/>
            </p:nvSpPr>
            <p:spPr bwMode="gray">
              <a:xfrm>
                <a:off x="4780" y="378"/>
                <a:ext cx="45" cy="9"/>
              </a:xfrm>
              <a:custGeom>
                <a:avLst/>
                <a:gdLst>
                  <a:gd name="T0" fmla="*/ 21 w 45"/>
                  <a:gd name="T1" fmla="*/ 0 h 9"/>
                  <a:gd name="T2" fmla="*/ 31 w 45"/>
                  <a:gd name="T3" fmla="*/ 0 h 9"/>
                  <a:gd name="T4" fmla="*/ 45 w 45"/>
                  <a:gd name="T5" fmla="*/ 2 h 9"/>
                  <a:gd name="T6" fmla="*/ 45 w 45"/>
                  <a:gd name="T7" fmla="*/ 5 h 9"/>
                  <a:gd name="T8" fmla="*/ 25 w 45"/>
                  <a:gd name="T9" fmla="*/ 9 h 9"/>
                  <a:gd name="T10" fmla="*/ 4 w 45"/>
                  <a:gd name="T11" fmla="*/ 9 h 9"/>
                  <a:gd name="T12" fmla="*/ 0 w 45"/>
                  <a:gd name="T13" fmla="*/ 5 h 9"/>
                  <a:gd name="T14" fmla="*/ 8 w 45"/>
                  <a:gd name="T15" fmla="*/ 4 h 9"/>
                  <a:gd name="T16" fmla="*/ 13 w 45"/>
                  <a:gd name="T17" fmla="*/ 5 h 9"/>
                  <a:gd name="T18" fmla="*/ 21 w 45"/>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9">
                    <a:moveTo>
                      <a:pt x="21" y="0"/>
                    </a:moveTo>
                    <a:lnTo>
                      <a:pt x="31" y="0"/>
                    </a:lnTo>
                    <a:lnTo>
                      <a:pt x="45" y="2"/>
                    </a:lnTo>
                    <a:lnTo>
                      <a:pt x="45" y="5"/>
                    </a:lnTo>
                    <a:lnTo>
                      <a:pt x="25" y="9"/>
                    </a:lnTo>
                    <a:lnTo>
                      <a:pt x="4" y="9"/>
                    </a:lnTo>
                    <a:lnTo>
                      <a:pt x="0" y="5"/>
                    </a:lnTo>
                    <a:lnTo>
                      <a:pt x="8" y="4"/>
                    </a:lnTo>
                    <a:lnTo>
                      <a:pt x="13" y="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1" name="Freeform 76"/>
              <p:cNvSpPr/>
              <p:nvPr/>
            </p:nvSpPr>
            <p:spPr bwMode="gray">
              <a:xfrm>
                <a:off x="4843" y="373"/>
                <a:ext cx="16" cy="5"/>
              </a:xfrm>
              <a:custGeom>
                <a:avLst/>
                <a:gdLst>
                  <a:gd name="T0" fmla="*/ 0 w 16"/>
                  <a:gd name="T1" fmla="*/ 5 h 5"/>
                  <a:gd name="T2" fmla="*/ 1 w 16"/>
                  <a:gd name="T3" fmla="*/ 3 h 5"/>
                  <a:gd name="T4" fmla="*/ 10 w 16"/>
                  <a:gd name="T5" fmla="*/ 0 h 5"/>
                  <a:gd name="T6" fmla="*/ 16 w 16"/>
                  <a:gd name="T7" fmla="*/ 3 h 5"/>
                  <a:gd name="T8" fmla="*/ 11 w 16"/>
                  <a:gd name="T9" fmla="*/ 5 h 5"/>
                  <a:gd name="T10" fmla="*/ 0 w 16"/>
                  <a:gd name="T11" fmla="*/ 5 h 5"/>
                </a:gdLst>
                <a:ahLst/>
                <a:cxnLst>
                  <a:cxn ang="0">
                    <a:pos x="T0" y="T1"/>
                  </a:cxn>
                  <a:cxn ang="0">
                    <a:pos x="T2" y="T3"/>
                  </a:cxn>
                  <a:cxn ang="0">
                    <a:pos x="T4" y="T5"/>
                  </a:cxn>
                  <a:cxn ang="0">
                    <a:pos x="T6" y="T7"/>
                  </a:cxn>
                  <a:cxn ang="0">
                    <a:pos x="T8" y="T9"/>
                  </a:cxn>
                  <a:cxn ang="0">
                    <a:pos x="T10" y="T11"/>
                  </a:cxn>
                </a:cxnLst>
                <a:rect l="0" t="0" r="r" b="b"/>
                <a:pathLst>
                  <a:path w="16" h="5">
                    <a:moveTo>
                      <a:pt x="0" y="5"/>
                    </a:moveTo>
                    <a:lnTo>
                      <a:pt x="1" y="3"/>
                    </a:lnTo>
                    <a:lnTo>
                      <a:pt x="10" y="0"/>
                    </a:lnTo>
                    <a:lnTo>
                      <a:pt x="16" y="3"/>
                    </a:lnTo>
                    <a:lnTo>
                      <a:pt x="11"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2" name="Freeform 77"/>
              <p:cNvSpPr/>
              <p:nvPr/>
            </p:nvSpPr>
            <p:spPr bwMode="gray">
              <a:xfrm>
                <a:off x="4887" y="380"/>
                <a:ext cx="15" cy="4"/>
              </a:xfrm>
              <a:custGeom>
                <a:avLst/>
                <a:gdLst>
                  <a:gd name="T0" fmla="*/ 0 w 15"/>
                  <a:gd name="T1" fmla="*/ 1 h 4"/>
                  <a:gd name="T2" fmla="*/ 14 w 15"/>
                  <a:gd name="T3" fmla="*/ 0 h 4"/>
                  <a:gd name="T4" fmla="*/ 15 w 15"/>
                  <a:gd name="T5" fmla="*/ 2 h 4"/>
                  <a:gd name="T6" fmla="*/ 6 w 15"/>
                  <a:gd name="T7" fmla="*/ 4 h 4"/>
                  <a:gd name="T8" fmla="*/ 0 w 15"/>
                  <a:gd name="T9" fmla="*/ 1 h 4"/>
                </a:gdLst>
                <a:ahLst/>
                <a:cxnLst>
                  <a:cxn ang="0">
                    <a:pos x="T0" y="T1"/>
                  </a:cxn>
                  <a:cxn ang="0">
                    <a:pos x="T2" y="T3"/>
                  </a:cxn>
                  <a:cxn ang="0">
                    <a:pos x="T4" y="T5"/>
                  </a:cxn>
                  <a:cxn ang="0">
                    <a:pos x="T6" y="T7"/>
                  </a:cxn>
                  <a:cxn ang="0">
                    <a:pos x="T8" y="T9"/>
                  </a:cxn>
                </a:cxnLst>
                <a:rect l="0" t="0" r="r" b="b"/>
                <a:pathLst>
                  <a:path w="15" h="4">
                    <a:moveTo>
                      <a:pt x="0" y="1"/>
                    </a:moveTo>
                    <a:lnTo>
                      <a:pt x="14" y="0"/>
                    </a:lnTo>
                    <a:lnTo>
                      <a:pt x="15" y="2"/>
                    </a:lnTo>
                    <a:lnTo>
                      <a:pt x="6"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3" name="Freeform 78"/>
              <p:cNvSpPr/>
              <p:nvPr/>
            </p:nvSpPr>
            <p:spPr bwMode="gray">
              <a:xfrm>
                <a:off x="4793" y="396"/>
                <a:ext cx="39" cy="11"/>
              </a:xfrm>
              <a:custGeom>
                <a:avLst/>
                <a:gdLst>
                  <a:gd name="T0" fmla="*/ 0 w 39"/>
                  <a:gd name="T1" fmla="*/ 0 h 11"/>
                  <a:gd name="T2" fmla="*/ 20 w 39"/>
                  <a:gd name="T3" fmla="*/ 0 h 11"/>
                  <a:gd name="T4" fmla="*/ 27 w 39"/>
                  <a:gd name="T5" fmla="*/ 1 h 11"/>
                  <a:gd name="T6" fmla="*/ 39 w 39"/>
                  <a:gd name="T7" fmla="*/ 8 h 11"/>
                  <a:gd name="T8" fmla="*/ 37 w 39"/>
                  <a:gd name="T9" fmla="*/ 11 h 11"/>
                  <a:gd name="T10" fmla="*/ 28 w 39"/>
                  <a:gd name="T11" fmla="*/ 9 h 11"/>
                  <a:gd name="T12" fmla="*/ 13 w 39"/>
                  <a:gd name="T13" fmla="*/ 3 h 11"/>
                  <a:gd name="T14" fmla="*/ 0 w 3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
                    <a:moveTo>
                      <a:pt x="0" y="0"/>
                    </a:moveTo>
                    <a:lnTo>
                      <a:pt x="20" y="0"/>
                    </a:lnTo>
                    <a:lnTo>
                      <a:pt x="27" y="1"/>
                    </a:lnTo>
                    <a:lnTo>
                      <a:pt x="39" y="8"/>
                    </a:lnTo>
                    <a:lnTo>
                      <a:pt x="37" y="11"/>
                    </a:lnTo>
                    <a:lnTo>
                      <a:pt x="28" y="9"/>
                    </a:lnTo>
                    <a:lnTo>
                      <a:pt x="13"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4" name="Freeform 79"/>
              <p:cNvSpPr/>
              <p:nvPr/>
            </p:nvSpPr>
            <p:spPr bwMode="gray">
              <a:xfrm>
                <a:off x="4760" y="395"/>
                <a:ext cx="68" cy="21"/>
              </a:xfrm>
              <a:custGeom>
                <a:avLst/>
                <a:gdLst>
                  <a:gd name="T0" fmla="*/ 6 w 68"/>
                  <a:gd name="T1" fmla="*/ 0 h 21"/>
                  <a:gd name="T2" fmla="*/ 21 w 68"/>
                  <a:gd name="T3" fmla="*/ 2 h 21"/>
                  <a:gd name="T4" fmla="*/ 30 w 68"/>
                  <a:gd name="T5" fmla="*/ 4 h 21"/>
                  <a:gd name="T6" fmla="*/ 38 w 68"/>
                  <a:gd name="T7" fmla="*/ 8 h 21"/>
                  <a:gd name="T8" fmla="*/ 55 w 68"/>
                  <a:gd name="T9" fmla="*/ 11 h 21"/>
                  <a:gd name="T10" fmla="*/ 68 w 68"/>
                  <a:gd name="T11" fmla="*/ 15 h 21"/>
                  <a:gd name="T12" fmla="*/ 65 w 68"/>
                  <a:gd name="T13" fmla="*/ 18 h 21"/>
                  <a:gd name="T14" fmla="*/ 54 w 68"/>
                  <a:gd name="T15" fmla="*/ 21 h 21"/>
                  <a:gd name="T16" fmla="*/ 45 w 68"/>
                  <a:gd name="T17" fmla="*/ 15 h 21"/>
                  <a:gd name="T18" fmla="*/ 31 w 68"/>
                  <a:gd name="T19" fmla="*/ 15 h 21"/>
                  <a:gd name="T20" fmla="*/ 20 w 68"/>
                  <a:gd name="T21" fmla="*/ 10 h 21"/>
                  <a:gd name="T22" fmla="*/ 17 w 68"/>
                  <a:gd name="T23" fmla="*/ 9 h 21"/>
                  <a:gd name="T24" fmla="*/ 2 w 68"/>
                  <a:gd name="T25" fmla="*/ 4 h 21"/>
                  <a:gd name="T26" fmla="*/ 0 w 68"/>
                  <a:gd name="T27" fmla="*/ 0 h 21"/>
                  <a:gd name="T28" fmla="*/ 6 w 6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1">
                    <a:moveTo>
                      <a:pt x="6" y="0"/>
                    </a:moveTo>
                    <a:lnTo>
                      <a:pt x="21" y="2"/>
                    </a:lnTo>
                    <a:lnTo>
                      <a:pt x="30" y="4"/>
                    </a:lnTo>
                    <a:lnTo>
                      <a:pt x="38" y="8"/>
                    </a:lnTo>
                    <a:lnTo>
                      <a:pt x="55" y="11"/>
                    </a:lnTo>
                    <a:lnTo>
                      <a:pt x="68" y="15"/>
                    </a:lnTo>
                    <a:lnTo>
                      <a:pt x="65" y="18"/>
                    </a:lnTo>
                    <a:lnTo>
                      <a:pt x="54" y="21"/>
                    </a:lnTo>
                    <a:lnTo>
                      <a:pt x="45" y="15"/>
                    </a:lnTo>
                    <a:lnTo>
                      <a:pt x="31" y="15"/>
                    </a:lnTo>
                    <a:lnTo>
                      <a:pt x="20" y="10"/>
                    </a:lnTo>
                    <a:lnTo>
                      <a:pt x="17" y="9"/>
                    </a:lnTo>
                    <a:lnTo>
                      <a:pt x="2" y="4"/>
                    </a:lnTo>
                    <a:lnTo>
                      <a:pt x="0"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5" name="Freeform 80"/>
              <p:cNvSpPr/>
              <p:nvPr/>
            </p:nvSpPr>
            <p:spPr bwMode="gray">
              <a:xfrm>
                <a:off x="4746" y="381"/>
                <a:ext cx="13" cy="5"/>
              </a:xfrm>
              <a:custGeom>
                <a:avLst/>
                <a:gdLst>
                  <a:gd name="T0" fmla="*/ 0 w 13"/>
                  <a:gd name="T1" fmla="*/ 0 h 5"/>
                  <a:gd name="T2" fmla="*/ 10 w 13"/>
                  <a:gd name="T3" fmla="*/ 0 h 5"/>
                  <a:gd name="T4" fmla="*/ 13 w 13"/>
                  <a:gd name="T5" fmla="*/ 2 h 5"/>
                  <a:gd name="T6" fmla="*/ 3 w 13"/>
                  <a:gd name="T7" fmla="*/ 5 h 5"/>
                  <a:gd name="T8" fmla="*/ 0 w 13"/>
                  <a:gd name="T9" fmla="*/ 0 h 5"/>
                </a:gdLst>
                <a:ahLst/>
                <a:cxnLst>
                  <a:cxn ang="0">
                    <a:pos x="T0" y="T1"/>
                  </a:cxn>
                  <a:cxn ang="0">
                    <a:pos x="T2" y="T3"/>
                  </a:cxn>
                  <a:cxn ang="0">
                    <a:pos x="T4" y="T5"/>
                  </a:cxn>
                  <a:cxn ang="0">
                    <a:pos x="T6" y="T7"/>
                  </a:cxn>
                  <a:cxn ang="0">
                    <a:pos x="T8" y="T9"/>
                  </a:cxn>
                </a:cxnLst>
                <a:rect l="0" t="0" r="r" b="b"/>
                <a:pathLst>
                  <a:path w="13" h="5">
                    <a:moveTo>
                      <a:pt x="0" y="0"/>
                    </a:moveTo>
                    <a:lnTo>
                      <a:pt x="10" y="0"/>
                    </a:lnTo>
                    <a:lnTo>
                      <a:pt x="13" y="2"/>
                    </a:lnTo>
                    <a:lnTo>
                      <a:pt x="3"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6" name="Freeform 81"/>
              <p:cNvSpPr/>
              <p:nvPr/>
            </p:nvSpPr>
            <p:spPr bwMode="gray">
              <a:xfrm>
                <a:off x="4812" y="387"/>
                <a:ext cx="20" cy="5"/>
              </a:xfrm>
              <a:custGeom>
                <a:avLst/>
                <a:gdLst>
                  <a:gd name="T0" fmla="*/ 0 w 20"/>
                  <a:gd name="T1" fmla="*/ 2 h 5"/>
                  <a:gd name="T2" fmla="*/ 8 w 20"/>
                  <a:gd name="T3" fmla="*/ 0 h 5"/>
                  <a:gd name="T4" fmla="*/ 20 w 20"/>
                  <a:gd name="T5" fmla="*/ 0 h 5"/>
                  <a:gd name="T6" fmla="*/ 20 w 20"/>
                  <a:gd name="T7" fmla="*/ 3 h 5"/>
                  <a:gd name="T8" fmla="*/ 8 w 20"/>
                  <a:gd name="T9" fmla="*/ 5 h 5"/>
                  <a:gd name="T10" fmla="*/ 0 w 20"/>
                  <a:gd name="T11" fmla="*/ 2 h 5"/>
                </a:gdLst>
                <a:ahLst/>
                <a:cxnLst>
                  <a:cxn ang="0">
                    <a:pos x="T0" y="T1"/>
                  </a:cxn>
                  <a:cxn ang="0">
                    <a:pos x="T2" y="T3"/>
                  </a:cxn>
                  <a:cxn ang="0">
                    <a:pos x="T4" y="T5"/>
                  </a:cxn>
                  <a:cxn ang="0">
                    <a:pos x="T6" y="T7"/>
                  </a:cxn>
                  <a:cxn ang="0">
                    <a:pos x="T8" y="T9"/>
                  </a:cxn>
                  <a:cxn ang="0">
                    <a:pos x="T10" y="T11"/>
                  </a:cxn>
                </a:cxnLst>
                <a:rect l="0" t="0" r="r" b="b"/>
                <a:pathLst>
                  <a:path w="20" h="5">
                    <a:moveTo>
                      <a:pt x="0" y="2"/>
                    </a:moveTo>
                    <a:lnTo>
                      <a:pt x="8" y="0"/>
                    </a:lnTo>
                    <a:lnTo>
                      <a:pt x="20" y="0"/>
                    </a:lnTo>
                    <a:lnTo>
                      <a:pt x="20" y="3"/>
                    </a:lnTo>
                    <a:lnTo>
                      <a:pt x="8"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7" name="Freeform 82"/>
              <p:cNvSpPr/>
              <p:nvPr/>
            </p:nvSpPr>
            <p:spPr bwMode="gray">
              <a:xfrm>
                <a:off x="4831" y="396"/>
                <a:ext cx="15" cy="6"/>
              </a:xfrm>
              <a:custGeom>
                <a:avLst/>
                <a:gdLst>
                  <a:gd name="T0" fmla="*/ 0 w 15"/>
                  <a:gd name="T1" fmla="*/ 3 h 6"/>
                  <a:gd name="T2" fmla="*/ 2 w 15"/>
                  <a:gd name="T3" fmla="*/ 0 h 6"/>
                  <a:gd name="T4" fmla="*/ 10 w 15"/>
                  <a:gd name="T5" fmla="*/ 1 h 6"/>
                  <a:gd name="T6" fmla="*/ 15 w 15"/>
                  <a:gd name="T7" fmla="*/ 5 h 6"/>
                  <a:gd name="T8" fmla="*/ 5 w 15"/>
                  <a:gd name="T9" fmla="*/ 6 h 6"/>
                  <a:gd name="T10" fmla="*/ 0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0" y="3"/>
                    </a:moveTo>
                    <a:lnTo>
                      <a:pt x="2" y="0"/>
                    </a:lnTo>
                    <a:lnTo>
                      <a:pt x="10" y="1"/>
                    </a:lnTo>
                    <a:lnTo>
                      <a:pt x="15" y="5"/>
                    </a:lnTo>
                    <a:lnTo>
                      <a:pt x="5"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8" name="Freeform 83"/>
              <p:cNvSpPr/>
              <p:nvPr/>
            </p:nvSpPr>
            <p:spPr bwMode="gray">
              <a:xfrm>
                <a:off x="4838" y="405"/>
                <a:ext cx="14" cy="6"/>
              </a:xfrm>
              <a:custGeom>
                <a:avLst/>
                <a:gdLst>
                  <a:gd name="T0" fmla="*/ 0 w 14"/>
                  <a:gd name="T1" fmla="*/ 3 h 6"/>
                  <a:gd name="T2" fmla="*/ 8 w 14"/>
                  <a:gd name="T3" fmla="*/ 0 h 6"/>
                  <a:gd name="T4" fmla="*/ 14 w 14"/>
                  <a:gd name="T5" fmla="*/ 3 h 6"/>
                  <a:gd name="T6" fmla="*/ 8 w 14"/>
                  <a:gd name="T7" fmla="*/ 6 h 6"/>
                  <a:gd name="T8" fmla="*/ 0 w 14"/>
                  <a:gd name="T9" fmla="*/ 3 h 6"/>
                </a:gdLst>
                <a:ahLst/>
                <a:cxnLst>
                  <a:cxn ang="0">
                    <a:pos x="T0" y="T1"/>
                  </a:cxn>
                  <a:cxn ang="0">
                    <a:pos x="T2" y="T3"/>
                  </a:cxn>
                  <a:cxn ang="0">
                    <a:pos x="T4" y="T5"/>
                  </a:cxn>
                  <a:cxn ang="0">
                    <a:pos x="T6" y="T7"/>
                  </a:cxn>
                  <a:cxn ang="0">
                    <a:pos x="T8" y="T9"/>
                  </a:cxn>
                </a:cxnLst>
                <a:rect l="0" t="0" r="r" b="b"/>
                <a:pathLst>
                  <a:path w="14" h="6">
                    <a:moveTo>
                      <a:pt x="0" y="3"/>
                    </a:moveTo>
                    <a:lnTo>
                      <a:pt x="8" y="0"/>
                    </a:lnTo>
                    <a:lnTo>
                      <a:pt x="14" y="3"/>
                    </a:lnTo>
                    <a:lnTo>
                      <a:pt x="8"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9" name="Freeform 84"/>
              <p:cNvSpPr/>
              <p:nvPr/>
            </p:nvSpPr>
            <p:spPr bwMode="gray">
              <a:xfrm>
                <a:off x="4819" y="419"/>
                <a:ext cx="20" cy="4"/>
              </a:xfrm>
              <a:custGeom>
                <a:avLst/>
                <a:gdLst>
                  <a:gd name="T0" fmla="*/ 0 w 20"/>
                  <a:gd name="T1" fmla="*/ 2 h 4"/>
                  <a:gd name="T2" fmla="*/ 4 w 20"/>
                  <a:gd name="T3" fmla="*/ 0 h 4"/>
                  <a:gd name="T4" fmla="*/ 20 w 20"/>
                  <a:gd name="T5" fmla="*/ 1 h 4"/>
                  <a:gd name="T6" fmla="*/ 10 w 20"/>
                  <a:gd name="T7" fmla="*/ 4 h 4"/>
                  <a:gd name="T8" fmla="*/ 0 w 20"/>
                  <a:gd name="T9" fmla="*/ 2 h 4"/>
                </a:gdLst>
                <a:ahLst/>
                <a:cxnLst>
                  <a:cxn ang="0">
                    <a:pos x="T0" y="T1"/>
                  </a:cxn>
                  <a:cxn ang="0">
                    <a:pos x="T2" y="T3"/>
                  </a:cxn>
                  <a:cxn ang="0">
                    <a:pos x="T4" y="T5"/>
                  </a:cxn>
                  <a:cxn ang="0">
                    <a:pos x="T6" y="T7"/>
                  </a:cxn>
                  <a:cxn ang="0">
                    <a:pos x="T8" y="T9"/>
                  </a:cxn>
                </a:cxnLst>
                <a:rect l="0" t="0" r="r" b="b"/>
                <a:pathLst>
                  <a:path w="20" h="4">
                    <a:moveTo>
                      <a:pt x="0" y="2"/>
                    </a:moveTo>
                    <a:lnTo>
                      <a:pt x="4" y="0"/>
                    </a:lnTo>
                    <a:lnTo>
                      <a:pt x="20" y="1"/>
                    </a:lnTo>
                    <a:lnTo>
                      <a:pt x="10"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0" name="Freeform 85"/>
              <p:cNvSpPr/>
              <p:nvPr/>
            </p:nvSpPr>
            <p:spPr bwMode="gray">
              <a:xfrm>
                <a:off x="4751" y="405"/>
                <a:ext cx="25" cy="8"/>
              </a:xfrm>
              <a:custGeom>
                <a:avLst/>
                <a:gdLst>
                  <a:gd name="T0" fmla="*/ 21 w 25"/>
                  <a:gd name="T1" fmla="*/ 1 h 8"/>
                  <a:gd name="T2" fmla="*/ 25 w 25"/>
                  <a:gd name="T3" fmla="*/ 4 h 8"/>
                  <a:gd name="T4" fmla="*/ 23 w 25"/>
                  <a:gd name="T5" fmla="*/ 6 h 8"/>
                  <a:gd name="T6" fmla="*/ 11 w 25"/>
                  <a:gd name="T7" fmla="*/ 8 h 8"/>
                  <a:gd name="T8" fmla="*/ 1 w 25"/>
                  <a:gd name="T9" fmla="*/ 4 h 8"/>
                  <a:gd name="T10" fmla="*/ 0 w 25"/>
                  <a:gd name="T11" fmla="*/ 0 h 8"/>
                  <a:gd name="T12" fmla="*/ 11 w 25"/>
                  <a:gd name="T13" fmla="*/ 0 h 8"/>
                  <a:gd name="T14" fmla="*/ 21 w 25"/>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8">
                    <a:moveTo>
                      <a:pt x="21" y="1"/>
                    </a:moveTo>
                    <a:lnTo>
                      <a:pt x="25" y="4"/>
                    </a:lnTo>
                    <a:lnTo>
                      <a:pt x="23" y="6"/>
                    </a:lnTo>
                    <a:lnTo>
                      <a:pt x="11" y="8"/>
                    </a:lnTo>
                    <a:lnTo>
                      <a:pt x="1" y="4"/>
                    </a:lnTo>
                    <a:lnTo>
                      <a:pt x="0" y="0"/>
                    </a:lnTo>
                    <a:lnTo>
                      <a:pt x="11" y="0"/>
                    </a:lnTo>
                    <a:lnTo>
                      <a:pt x="2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1" name="Freeform 86"/>
              <p:cNvSpPr/>
              <p:nvPr/>
            </p:nvSpPr>
            <p:spPr bwMode="gray">
              <a:xfrm>
                <a:off x="4778" y="413"/>
                <a:ext cx="27" cy="6"/>
              </a:xfrm>
              <a:custGeom>
                <a:avLst/>
                <a:gdLst>
                  <a:gd name="T0" fmla="*/ 0 w 27"/>
                  <a:gd name="T1" fmla="*/ 5 h 6"/>
                  <a:gd name="T2" fmla="*/ 11 w 27"/>
                  <a:gd name="T3" fmla="*/ 0 h 6"/>
                  <a:gd name="T4" fmla="*/ 23 w 27"/>
                  <a:gd name="T5" fmla="*/ 1 h 6"/>
                  <a:gd name="T6" fmla="*/ 27 w 27"/>
                  <a:gd name="T7" fmla="*/ 4 h 6"/>
                  <a:gd name="T8" fmla="*/ 16 w 27"/>
                  <a:gd name="T9" fmla="*/ 6 h 6"/>
                  <a:gd name="T10" fmla="*/ 0 w 27"/>
                  <a:gd name="T11" fmla="*/ 5 h 6"/>
                </a:gdLst>
                <a:ahLst/>
                <a:cxnLst>
                  <a:cxn ang="0">
                    <a:pos x="T0" y="T1"/>
                  </a:cxn>
                  <a:cxn ang="0">
                    <a:pos x="T2" y="T3"/>
                  </a:cxn>
                  <a:cxn ang="0">
                    <a:pos x="T4" y="T5"/>
                  </a:cxn>
                  <a:cxn ang="0">
                    <a:pos x="T6" y="T7"/>
                  </a:cxn>
                  <a:cxn ang="0">
                    <a:pos x="T8" y="T9"/>
                  </a:cxn>
                  <a:cxn ang="0">
                    <a:pos x="T10" y="T11"/>
                  </a:cxn>
                </a:cxnLst>
                <a:rect l="0" t="0" r="r" b="b"/>
                <a:pathLst>
                  <a:path w="27" h="6">
                    <a:moveTo>
                      <a:pt x="0" y="5"/>
                    </a:moveTo>
                    <a:lnTo>
                      <a:pt x="11" y="0"/>
                    </a:lnTo>
                    <a:lnTo>
                      <a:pt x="23" y="1"/>
                    </a:lnTo>
                    <a:lnTo>
                      <a:pt x="27" y="4"/>
                    </a:lnTo>
                    <a:lnTo>
                      <a:pt x="16" y="6"/>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2" name="Freeform 87"/>
              <p:cNvSpPr/>
              <p:nvPr/>
            </p:nvSpPr>
            <p:spPr bwMode="gray">
              <a:xfrm>
                <a:off x="4819" y="428"/>
                <a:ext cx="40" cy="17"/>
              </a:xfrm>
              <a:custGeom>
                <a:avLst/>
                <a:gdLst>
                  <a:gd name="T0" fmla="*/ 16 w 40"/>
                  <a:gd name="T1" fmla="*/ 0 h 17"/>
                  <a:gd name="T2" fmla="*/ 0 w 40"/>
                  <a:gd name="T3" fmla="*/ 0 h 17"/>
                  <a:gd name="T4" fmla="*/ 2 w 40"/>
                  <a:gd name="T5" fmla="*/ 3 h 17"/>
                  <a:gd name="T6" fmla="*/ 1 w 40"/>
                  <a:gd name="T7" fmla="*/ 11 h 17"/>
                  <a:gd name="T8" fmla="*/ 4 w 40"/>
                  <a:gd name="T9" fmla="*/ 16 h 17"/>
                  <a:gd name="T10" fmla="*/ 11 w 40"/>
                  <a:gd name="T11" fmla="*/ 17 h 17"/>
                  <a:gd name="T12" fmla="*/ 11 w 40"/>
                  <a:gd name="T13" fmla="*/ 12 h 17"/>
                  <a:gd name="T14" fmla="*/ 27 w 40"/>
                  <a:gd name="T15" fmla="*/ 5 h 17"/>
                  <a:gd name="T16" fmla="*/ 40 w 40"/>
                  <a:gd name="T17" fmla="*/ 5 h 17"/>
                  <a:gd name="T18" fmla="*/ 37 w 40"/>
                  <a:gd name="T19" fmla="*/ 3 h 17"/>
                  <a:gd name="T20" fmla="*/ 25 w 40"/>
                  <a:gd name="T21" fmla="*/ 2 h 17"/>
                  <a:gd name="T22" fmla="*/ 16 w 4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7">
                    <a:moveTo>
                      <a:pt x="16" y="0"/>
                    </a:moveTo>
                    <a:lnTo>
                      <a:pt x="0" y="0"/>
                    </a:lnTo>
                    <a:lnTo>
                      <a:pt x="2" y="3"/>
                    </a:lnTo>
                    <a:lnTo>
                      <a:pt x="1" y="11"/>
                    </a:lnTo>
                    <a:lnTo>
                      <a:pt x="4" y="16"/>
                    </a:lnTo>
                    <a:lnTo>
                      <a:pt x="11" y="17"/>
                    </a:lnTo>
                    <a:lnTo>
                      <a:pt x="11" y="12"/>
                    </a:lnTo>
                    <a:lnTo>
                      <a:pt x="27" y="5"/>
                    </a:lnTo>
                    <a:lnTo>
                      <a:pt x="40" y="5"/>
                    </a:lnTo>
                    <a:lnTo>
                      <a:pt x="37" y="3"/>
                    </a:lnTo>
                    <a:lnTo>
                      <a:pt x="25" y="2"/>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3" name="Freeform 88"/>
              <p:cNvSpPr/>
              <p:nvPr/>
            </p:nvSpPr>
            <p:spPr bwMode="gray">
              <a:xfrm>
                <a:off x="4848" y="447"/>
                <a:ext cx="22" cy="10"/>
              </a:xfrm>
              <a:custGeom>
                <a:avLst/>
                <a:gdLst>
                  <a:gd name="T0" fmla="*/ 15 w 22"/>
                  <a:gd name="T1" fmla="*/ 0 h 10"/>
                  <a:gd name="T2" fmla="*/ 1 w 22"/>
                  <a:gd name="T3" fmla="*/ 1 h 10"/>
                  <a:gd name="T4" fmla="*/ 0 w 22"/>
                  <a:gd name="T5" fmla="*/ 3 h 10"/>
                  <a:gd name="T6" fmla="*/ 6 w 22"/>
                  <a:gd name="T7" fmla="*/ 7 h 10"/>
                  <a:gd name="T8" fmla="*/ 14 w 22"/>
                  <a:gd name="T9" fmla="*/ 10 h 10"/>
                  <a:gd name="T10" fmla="*/ 22 w 22"/>
                  <a:gd name="T11" fmla="*/ 6 h 10"/>
                  <a:gd name="T12" fmla="*/ 20 w 22"/>
                  <a:gd name="T13" fmla="*/ 1 h 10"/>
                  <a:gd name="T14" fmla="*/ 15 w 2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
                    <a:moveTo>
                      <a:pt x="15" y="0"/>
                    </a:moveTo>
                    <a:lnTo>
                      <a:pt x="1" y="1"/>
                    </a:lnTo>
                    <a:lnTo>
                      <a:pt x="0" y="3"/>
                    </a:lnTo>
                    <a:lnTo>
                      <a:pt x="6" y="7"/>
                    </a:lnTo>
                    <a:lnTo>
                      <a:pt x="14" y="10"/>
                    </a:lnTo>
                    <a:lnTo>
                      <a:pt x="22" y="6"/>
                    </a:lnTo>
                    <a:lnTo>
                      <a:pt x="20" y="1"/>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4" name="Freeform 89"/>
              <p:cNvSpPr/>
              <p:nvPr/>
            </p:nvSpPr>
            <p:spPr bwMode="gray">
              <a:xfrm>
                <a:off x="4788" y="431"/>
                <a:ext cx="19" cy="14"/>
              </a:xfrm>
              <a:custGeom>
                <a:avLst/>
                <a:gdLst>
                  <a:gd name="T0" fmla="*/ 17 w 19"/>
                  <a:gd name="T1" fmla="*/ 0 h 14"/>
                  <a:gd name="T2" fmla="*/ 19 w 19"/>
                  <a:gd name="T3" fmla="*/ 4 h 14"/>
                  <a:gd name="T4" fmla="*/ 18 w 19"/>
                  <a:gd name="T5" fmla="*/ 13 h 14"/>
                  <a:gd name="T6" fmla="*/ 2 w 19"/>
                  <a:gd name="T7" fmla="*/ 14 h 14"/>
                  <a:gd name="T8" fmla="*/ 0 w 19"/>
                  <a:gd name="T9" fmla="*/ 10 h 14"/>
                  <a:gd name="T10" fmla="*/ 3 w 19"/>
                  <a:gd name="T11" fmla="*/ 2 h 14"/>
                  <a:gd name="T12" fmla="*/ 17 w 1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17" y="0"/>
                    </a:moveTo>
                    <a:lnTo>
                      <a:pt x="19" y="4"/>
                    </a:lnTo>
                    <a:lnTo>
                      <a:pt x="18" y="13"/>
                    </a:lnTo>
                    <a:lnTo>
                      <a:pt x="2" y="14"/>
                    </a:lnTo>
                    <a:lnTo>
                      <a:pt x="0" y="10"/>
                    </a:lnTo>
                    <a:lnTo>
                      <a:pt x="3" y="2"/>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5" name="Freeform 90"/>
              <p:cNvSpPr/>
              <p:nvPr/>
            </p:nvSpPr>
            <p:spPr bwMode="gray">
              <a:xfrm>
                <a:off x="4829" y="455"/>
                <a:ext cx="19" cy="3"/>
              </a:xfrm>
              <a:custGeom>
                <a:avLst/>
                <a:gdLst>
                  <a:gd name="T0" fmla="*/ 0 w 19"/>
                  <a:gd name="T1" fmla="*/ 2 h 3"/>
                  <a:gd name="T2" fmla="*/ 8 w 19"/>
                  <a:gd name="T3" fmla="*/ 0 h 3"/>
                  <a:gd name="T4" fmla="*/ 19 w 19"/>
                  <a:gd name="T5" fmla="*/ 1 h 3"/>
                  <a:gd name="T6" fmla="*/ 19 w 19"/>
                  <a:gd name="T7" fmla="*/ 2 h 3"/>
                  <a:gd name="T8" fmla="*/ 6 w 19"/>
                  <a:gd name="T9" fmla="*/ 3 h 3"/>
                  <a:gd name="T10" fmla="*/ 0 w 19"/>
                  <a:gd name="T11" fmla="*/ 2 h 3"/>
                </a:gdLst>
                <a:ahLst/>
                <a:cxnLst>
                  <a:cxn ang="0">
                    <a:pos x="T0" y="T1"/>
                  </a:cxn>
                  <a:cxn ang="0">
                    <a:pos x="T2" y="T3"/>
                  </a:cxn>
                  <a:cxn ang="0">
                    <a:pos x="T4" y="T5"/>
                  </a:cxn>
                  <a:cxn ang="0">
                    <a:pos x="T6" y="T7"/>
                  </a:cxn>
                  <a:cxn ang="0">
                    <a:pos x="T8" y="T9"/>
                  </a:cxn>
                  <a:cxn ang="0">
                    <a:pos x="T10" y="T11"/>
                  </a:cxn>
                </a:cxnLst>
                <a:rect l="0" t="0" r="r" b="b"/>
                <a:pathLst>
                  <a:path w="19" h="3">
                    <a:moveTo>
                      <a:pt x="0" y="2"/>
                    </a:moveTo>
                    <a:lnTo>
                      <a:pt x="8" y="0"/>
                    </a:lnTo>
                    <a:lnTo>
                      <a:pt x="19" y="1"/>
                    </a:lnTo>
                    <a:lnTo>
                      <a:pt x="19" y="2"/>
                    </a:lnTo>
                    <a:lnTo>
                      <a:pt x="6"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6" name="Freeform 91"/>
              <p:cNvSpPr/>
              <p:nvPr/>
            </p:nvSpPr>
            <p:spPr bwMode="gray">
              <a:xfrm>
                <a:off x="4710" y="431"/>
                <a:ext cx="27" cy="11"/>
              </a:xfrm>
              <a:custGeom>
                <a:avLst/>
                <a:gdLst>
                  <a:gd name="T0" fmla="*/ 17 w 27"/>
                  <a:gd name="T1" fmla="*/ 0 h 11"/>
                  <a:gd name="T2" fmla="*/ 22 w 27"/>
                  <a:gd name="T3" fmla="*/ 0 h 11"/>
                  <a:gd name="T4" fmla="*/ 27 w 27"/>
                  <a:gd name="T5" fmla="*/ 5 h 11"/>
                  <a:gd name="T6" fmla="*/ 26 w 27"/>
                  <a:gd name="T7" fmla="*/ 10 h 11"/>
                  <a:gd name="T8" fmla="*/ 11 w 27"/>
                  <a:gd name="T9" fmla="*/ 11 h 11"/>
                  <a:gd name="T10" fmla="*/ 0 w 27"/>
                  <a:gd name="T11" fmla="*/ 6 h 11"/>
                  <a:gd name="T12" fmla="*/ 17 w 2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7" h="11">
                    <a:moveTo>
                      <a:pt x="17" y="0"/>
                    </a:moveTo>
                    <a:lnTo>
                      <a:pt x="22" y="0"/>
                    </a:lnTo>
                    <a:lnTo>
                      <a:pt x="27" y="5"/>
                    </a:lnTo>
                    <a:lnTo>
                      <a:pt x="26" y="10"/>
                    </a:lnTo>
                    <a:lnTo>
                      <a:pt x="11" y="11"/>
                    </a:lnTo>
                    <a:lnTo>
                      <a:pt x="0" y="6"/>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7" name="Freeform 92"/>
              <p:cNvSpPr/>
              <p:nvPr/>
            </p:nvSpPr>
            <p:spPr bwMode="gray">
              <a:xfrm>
                <a:off x="4744" y="419"/>
                <a:ext cx="10" cy="7"/>
              </a:xfrm>
              <a:custGeom>
                <a:avLst/>
                <a:gdLst>
                  <a:gd name="T0" fmla="*/ 4 w 10"/>
                  <a:gd name="T1" fmla="*/ 0 h 7"/>
                  <a:gd name="T2" fmla="*/ 0 w 10"/>
                  <a:gd name="T3" fmla="*/ 2 h 7"/>
                  <a:gd name="T4" fmla="*/ 0 w 10"/>
                  <a:gd name="T5" fmla="*/ 6 h 7"/>
                  <a:gd name="T6" fmla="*/ 6 w 10"/>
                  <a:gd name="T7" fmla="*/ 7 h 7"/>
                  <a:gd name="T8" fmla="*/ 10 w 10"/>
                  <a:gd name="T9" fmla="*/ 4 h 7"/>
                  <a:gd name="T10" fmla="*/ 4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4" y="0"/>
                    </a:moveTo>
                    <a:lnTo>
                      <a:pt x="0" y="2"/>
                    </a:lnTo>
                    <a:lnTo>
                      <a:pt x="0" y="6"/>
                    </a:lnTo>
                    <a:lnTo>
                      <a:pt x="6" y="7"/>
                    </a:lnTo>
                    <a:lnTo>
                      <a:pt x="10" y="4"/>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8" name="Freeform 93"/>
              <p:cNvSpPr/>
              <p:nvPr/>
            </p:nvSpPr>
            <p:spPr bwMode="gray">
              <a:xfrm>
                <a:off x="4758" y="423"/>
                <a:ext cx="15" cy="8"/>
              </a:xfrm>
              <a:custGeom>
                <a:avLst/>
                <a:gdLst>
                  <a:gd name="T0" fmla="*/ 6 w 15"/>
                  <a:gd name="T1" fmla="*/ 0 h 8"/>
                  <a:gd name="T2" fmla="*/ 6 w 15"/>
                  <a:gd name="T3" fmla="*/ 3 h 8"/>
                  <a:gd name="T4" fmla="*/ 0 w 15"/>
                  <a:gd name="T5" fmla="*/ 6 h 8"/>
                  <a:gd name="T6" fmla="*/ 0 w 15"/>
                  <a:gd name="T7" fmla="*/ 8 h 8"/>
                  <a:gd name="T8" fmla="*/ 11 w 15"/>
                  <a:gd name="T9" fmla="*/ 7 h 8"/>
                  <a:gd name="T10" fmla="*/ 15 w 15"/>
                  <a:gd name="T11" fmla="*/ 3 h 8"/>
                  <a:gd name="T12" fmla="*/ 9 w 15"/>
                  <a:gd name="T13" fmla="*/ 0 h 8"/>
                  <a:gd name="T14" fmla="*/ 6 w 15"/>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8">
                    <a:moveTo>
                      <a:pt x="6" y="0"/>
                    </a:moveTo>
                    <a:lnTo>
                      <a:pt x="6" y="3"/>
                    </a:lnTo>
                    <a:lnTo>
                      <a:pt x="0" y="6"/>
                    </a:lnTo>
                    <a:lnTo>
                      <a:pt x="0" y="8"/>
                    </a:lnTo>
                    <a:lnTo>
                      <a:pt x="11" y="7"/>
                    </a:lnTo>
                    <a:lnTo>
                      <a:pt x="15" y="3"/>
                    </a:lnTo>
                    <a:lnTo>
                      <a:pt x="9"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9" name="Freeform 94"/>
              <p:cNvSpPr/>
              <p:nvPr/>
            </p:nvSpPr>
            <p:spPr bwMode="gray">
              <a:xfrm>
                <a:off x="4766" y="432"/>
                <a:ext cx="15" cy="5"/>
              </a:xfrm>
              <a:custGeom>
                <a:avLst/>
                <a:gdLst>
                  <a:gd name="T0" fmla="*/ 7 w 15"/>
                  <a:gd name="T1" fmla="*/ 5 h 5"/>
                  <a:gd name="T2" fmla="*/ 0 w 15"/>
                  <a:gd name="T3" fmla="*/ 5 h 5"/>
                  <a:gd name="T4" fmla="*/ 1 w 15"/>
                  <a:gd name="T5" fmla="*/ 2 h 5"/>
                  <a:gd name="T6" fmla="*/ 8 w 15"/>
                  <a:gd name="T7" fmla="*/ 1 h 5"/>
                  <a:gd name="T8" fmla="*/ 15 w 15"/>
                  <a:gd name="T9" fmla="*/ 0 h 5"/>
                  <a:gd name="T10" fmla="*/ 14 w 15"/>
                  <a:gd name="T11" fmla="*/ 3 h 5"/>
                  <a:gd name="T12" fmla="*/ 7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7" y="5"/>
                    </a:moveTo>
                    <a:lnTo>
                      <a:pt x="0" y="5"/>
                    </a:lnTo>
                    <a:lnTo>
                      <a:pt x="1" y="2"/>
                    </a:lnTo>
                    <a:lnTo>
                      <a:pt x="8" y="1"/>
                    </a:lnTo>
                    <a:lnTo>
                      <a:pt x="15" y="0"/>
                    </a:lnTo>
                    <a:lnTo>
                      <a:pt x="14" y="3"/>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0" name="Freeform 95"/>
              <p:cNvSpPr/>
              <p:nvPr/>
            </p:nvSpPr>
            <p:spPr bwMode="gray">
              <a:xfrm>
                <a:off x="4744" y="434"/>
                <a:ext cx="5" cy="6"/>
              </a:xfrm>
              <a:custGeom>
                <a:avLst/>
                <a:gdLst>
                  <a:gd name="T0" fmla="*/ 0 w 5"/>
                  <a:gd name="T1" fmla="*/ 0 h 6"/>
                  <a:gd name="T2" fmla="*/ 1 w 5"/>
                  <a:gd name="T3" fmla="*/ 5 h 6"/>
                  <a:gd name="T4" fmla="*/ 5 w 5"/>
                  <a:gd name="T5" fmla="*/ 6 h 6"/>
                  <a:gd name="T6" fmla="*/ 5 w 5"/>
                  <a:gd name="T7" fmla="*/ 3 h 6"/>
                  <a:gd name="T8" fmla="*/ 2 w 5"/>
                  <a:gd name="T9" fmla="*/ 0 h 6"/>
                  <a:gd name="T10" fmla="*/ 0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0" y="0"/>
                    </a:moveTo>
                    <a:lnTo>
                      <a:pt x="1" y="5"/>
                    </a:lnTo>
                    <a:lnTo>
                      <a:pt x="5" y="6"/>
                    </a:lnTo>
                    <a:lnTo>
                      <a:pt x="5" y="3"/>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1" name="Freeform 96"/>
              <p:cNvSpPr/>
              <p:nvPr/>
            </p:nvSpPr>
            <p:spPr bwMode="gray">
              <a:xfrm>
                <a:off x="4588" y="402"/>
                <a:ext cx="103" cy="51"/>
              </a:xfrm>
              <a:custGeom>
                <a:avLst/>
                <a:gdLst>
                  <a:gd name="T0" fmla="*/ 91 w 103"/>
                  <a:gd name="T1" fmla="*/ 0 h 51"/>
                  <a:gd name="T2" fmla="*/ 95 w 103"/>
                  <a:gd name="T3" fmla="*/ 3 h 51"/>
                  <a:gd name="T4" fmla="*/ 82 w 103"/>
                  <a:gd name="T5" fmla="*/ 8 h 51"/>
                  <a:gd name="T6" fmla="*/ 83 w 103"/>
                  <a:gd name="T7" fmla="*/ 11 h 51"/>
                  <a:gd name="T8" fmla="*/ 102 w 103"/>
                  <a:gd name="T9" fmla="*/ 10 h 51"/>
                  <a:gd name="T10" fmla="*/ 103 w 103"/>
                  <a:gd name="T11" fmla="*/ 13 h 51"/>
                  <a:gd name="T12" fmla="*/ 103 w 103"/>
                  <a:gd name="T13" fmla="*/ 19 h 51"/>
                  <a:gd name="T14" fmla="*/ 98 w 103"/>
                  <a:gd name="T15" fmla="*/ 22 h 51"/>
                  <a:gd name="T16" fmla="*/ 82 w 103"/>
                  <a:gd name="T17" fmla="*/ 21 h 51"/>
                  <a:gd name="T18" fmla="*/ 74 w 103"/>
                  <a:gd name="T19" fmla="*/ 24 h 51"/>
                  <a:gd name="T20" fmla="*/ 76 w 103"/>
                  <a:gd name="T21" fmla="*/ 27 h 51"/>
                  <a:gd name="T22" fmla="*/ 82 w 103"/>
                  <a:gd name="T23" fmla="*/ 29 h 51"/>
                  <a:gd name="T24" fmla="*/ 79 w 103"/>
                  <a:gd name="T25" fmla="*/ 30 h 51"/>
                  <a:gd name="T26" fmla="*/ 47 w 103"/>
                  <a:gd name="T27" fmla="*/ 31 h 51"/>
                  <a:gd name="T28" fmla="*/ 51 w 103"/>
                  <a:gd name="T29" fmla="*/ 36 h 51"/>
                  <a:gd name="T30" fmla="*/ 46 w 103"/>
                  <a:gd name="T31" fmla="*/ 42 h 51"/>
                  <a:gd name="T32" fmla="*/ 30 w 103"/>
                  <a:gd name="T33" fmla="*/ 51 h 51"/>
                  <a:gd name="T34" fmla="*/ 21 w 103"/>
                  <a:gd name="T35" fmla="*/ 50 h 51"/>
                  <a:gd name="T36" fmla="*/ 21 w 103"/>
                  <a:gd name="T37" fmla="*/ 46 h 51"/>
                  <a:gd name="T38" fmla="*/ 29 w 103"/>
                  <a:gd name="T39" fmla="*/ 44 h 51"/>
                  <a:gd name="T40" fmla="*/ 26 w 103"/>
                  <a:gd name="T41" fmla="*/ 41 h 51"/>
                  <a:gd name="T42" fmla="*/ 10 w 103"/>
                  <a:gd name="T43" fmla="*/ 40 h 51"/>
                  <a:gd name="T44" fmla="*/ 1 w 103"/>
                  <a:gd name="T45" fmla="*/ 36 h 51"/>
                  <a:gd name="T46" fmla="*/ 6 w 103"/>
                  <a:gd name="T47" fmla="*/ 30 h 51"/>
                  <a:gd name="T48" fmla="*/ 19 w 103"/>
                  <a:gd name="T49" fmla="*/ 27 h 51"/>
                  <a:gd name="T50" fmla="*/ 0 w 103"/>
                  <a:gd name="T51" fmla="*/ 19 h 51"/>
                  <a:gd name="T52" fmla="*/ 1 w 103"/>
                  <a:gd name="T53" fmla="*/ 17 h 51"/>
                  <a:gd name="T54" fmla="*/ 54 w 103"/>
                  <a:gd name="T55" fmla="*/ 15 h 51"/>
                  <a:gd name="T56" fmla="*/ 57 w 103"/>
                  <a:gd name="T57" fmla="*/ 11 h 51"/>
                  <a:gd name="T58" fmla="*/ 66 w 103"/>
                  <a:gd name="T59" fmla="*/ 7 h 51"/>
                  <a:gd name="T60" fmla="*/ 74 w 103"/>
                  <a:gd name="T61" fmla="*/ 7 h 51"/>
                  <a:gd name="T62" fmla="*/ 66 w 103"/>
                  <a:gd name="T63" fmla="*/ 3 h 51"/>
                  <a:gd name="T64" fmla="*/ 70 w 103"/>
                  <a:gd name="T65" fmla="*/ 1 h 51"/>
                  <a:gd name="T66" fmla="*/ 91 w 103"/>
                  <a:gd name="T6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51">
                    <a:moveTo>
                      <a:pt x="91" y="0"/>
                    </a:moveTo>
                    <a:lnTo>
                      <a:pt x="95" y="3"/>
                    </a:lnTo>
                    <a:lnTo>
                      <a:pt x="82" y="8"/>
                    </a:lnTo>
                    <a:lnTo>
                      <a:pt x="83" y="11"/>
                    </a:lnTo>
                    <a:lnTo>
                      <a:pt x="102" y="10"/>
                    </a:lnTo>
                    <a:lnTo>
                      <a:pt x="103" y="13"/>
                    </a:lnTo>
                    <a:lnTo>
                      <a:pt x="103" y="19"/>
                    </a:lnTo>
                    <a:lnTo>
                      <a:pt x="98" y="22"/>
                    </a:lnTo>
                    <a:lnTo>
                      <a:pt x="82" y="21"/>
                    </a:lnTo>
                    <a:lnTo>
                      <a:pt x="74" y="24"/>
                    </a:lnTo>
                    <a:lnTo>
                      <a:pt x="76" y="27"/>
                    </a:lnTo>
                    <a:lnTo>
                      <a:pt x="82" y="29"/>
                    </a:lnTo>
                    <a:lnTo>
                      <a:pt x="79" y="30"/>
                    </a:lnTo>
                    <a:lnTo>
                      <a:pt x="47" y="31"/>
                    </a:lnTo>
                    <a:lnTo>
                      <a:pt x="51" y="36"/>
                    </a:lnTo>
                    <a:lnTo>
                      <a:pt x="46" y="42"/>
                    </a:lnTo>
                    <a:lnTo>
                      <a:pt x="30" y="51"/>
                    </a:lnTo>
                    <a:lnTo>
                      <a:pt x="21" y="50"/>
                    </a:lnTo>
                    <a:lnTo>
                      <a:pt x="21" y="46"/>
                    </a:lnTo>
                    <a:lnTo>
                      <a:pt x="29" y="44"/>
                    </a:lnTo>
                    <a:lnTo>
                      <a:pt x="26" y="41"/>
                    </a:lnTo>
                    <a:lnTo>
                      <a:pt x="10" y="40"/>
                    </a:lnTo>
                    <a:lnTo>
                      <a:pt x="1" y="36"/>
                    </a:lnTo>
                    <a:lnTo>
                      <a:pt x="6" y="30"/>
                    </a:lnTo>
                    <a:lnTo>
                      <a:pt x="19" y="27"/>
                    </a:lnTo>
                    <a:lnTo>
                      <a:pt x="0" y="19"/>
                    </a:lnTo>
                    <a:lnTo>
                      <a:pt x="1" y="17"/>
                    </a:lnTo>
                    <a:lnTo>
                      <a:pt x="54" y="15"/>
                    </a:lnTo>
                    <a:lnTo>
                      <a:pt x="57" y="11"/>
                    </a:lnTo>
                    <a:lnTo>
                      <a:pt x="66" y="7"/>
                    </a:lnTo>
                    <a:lnTo>
                      <a:pt x="74" y="7"/>
                    </a:lnTo>
                    <a:lnTo>
                      <a:pt x="66" y="3"/>
                    </a:lnTo>
                    <a:lnTo>
                      <a:pt x="70" y="1"/>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2" name="Freeform 97"/>
              <p:cNvSpPr/>
              <p:nvPr/>
            </p:nvSpPr>
            <p:spPr bwMode="gray">
              <a:xfrm>
                <a:off x="4537" y="405"/>
                <a:ext cx="100" cy="24"/>
              </a:xfrm>
              <a:custGeom>
                <a:avLst/>
                <a:gdLst>
                  <a:gd name="T0" fmla="*/ 100 w 100"/>
                  <a:gd name="T1" fmla="*/ 8 h 24"/>
                  <a:gd name="T2" fmla="*/ 92 w 100"/>
                  <a:gd name="T3" fmla="*/ 1 h 24"/>
                  <a:gd name="T4" fmla="*/ 74 w 100"/>
                  <a:gd name="T5" fmla="*/ 0 h 24"/>
                  <a:gd name="T6" fmla="*/ 47 w 100"/>
                  <a:gd name="T7" fmla="*/ 0 h 24"/>
                  <a:gd name="T8" fmla="*/ 42 w 100"/>
                  <a:gd name="T9" fmla="*/ 0 h 24"/>
                  <a:gd name="T10" fmla="*/ 33 w 100"/>
                  <a:gd name="T11" fmla="*/ 3 h 24"/>
                  <a:gd name="T12" fmla="*/ 7 w 100"/>
                  <a:gd name="T13" fmla="*/ 8 h 24"/>
                  <a:gd name="T14" fmla="*/ 0 w 100"/>
                  <a:gd name="T15" fmla="*/ 10 h 24"/>
                  <a:gd name="T16" fmla="*/ 0 w 100"/>
                  <a:gd name="T17" fmla="*/ 13 h 24"/>
                  <a:gd name="T18" fmla="*/ 2 w 100"/>
                  <a:gd name="T19" fmla="*/ 16 h 24"/>
                  <a:gd name="T20" fmla="*/ 2 w 100"/>
                  <a:gd name="T21" fmla="*/ 18 h 24"/>
                  <a:gd name="T22" fmla="*/ 14 w 100"/>
                  <a:gd name="T23" fmla="*/ 19 h 24"/>
                  <a:gd name="T24" fmla="*/ 24 w 100"/>
                  <a:gd name="T25" fmla="*/ 22 h 24"/>
                  <a:gd name="T26" fmla="*/ 26 w 100"/>
                  <a:gd name="T27" fmla="*/ 21 h 24"/>
                  <a:gd name="T28" fmla="*/ 38 w 100"/>
                  <a:gd name="T29" fmla="*/ 24 h 24"/>
                  <a:gd name="T30" fmla="*/ 46 w 100"/>
                  <a:gd name="T31" fmla="*/ 21 h 24"/>
                  <a:gd name="T32" fmla="*/ 42 w 100"/>
                  <a:gd name="T33" fmla="*/ 16 h 24"/>
                  <a:gd name="T34" fmla="*/ 33 w 100"/>
                  <a:gd name="T35" fmla="*/ 17 h 24"/>
                  <a:gd name="T36" fmla="*/ 34 w 100"/>
                  <a:gd name="T37" fmla="*/ 12 h 24"/>
                  <a:gd name="T38" fmla="*/ 55 w 100"/>
                  <a:gd name="T39" fmla="*/ 3 h 24"/>
                  <a:gd name="T40" fmla="*/ 76 w 100"/>
                  <a:gd name="T41" fmla="*/ 4 h 24"/>
                  <a:gd name="T42" fmla="*/ 78 w 100"/>
                  <a:gd name="T43" fmla="*/ 8 h 24"/>
                  <a:gd name="T44" fmla="*/ 87 w 100"/>
                  <a:gd name="T45" fmla="*/ 9 h 24"/>
                  <a:gd name="T46" fmla="*/ 100 w 100"/>
                  <a:gd name="T4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4">
                    <a:moveTo>
                      <a:pt x="100" y="8"/>
                    </a:moveTo>
                    <a:lnTo>
                      <a:pt x="92" y="1"/>
                    </a:lnTo>
                    <a:lnTo>
                      <a:pt x="74" y="0"/>
                    </a:lnTo>
                    <a:lnTo>
                      <a:pt x="47" y="0"/>
                    </a:lnTo>
                    <a:lnTo>
                      <a:pt x="42" y="0"/>
                    </a:lnTo>
                    <a:lnTo>
                      <a:pt x="33" y="3"/>
                    </a:lnTo>
                    <a:lnTo>
                      <a:pt x="7" y="8"/>
                    </a:lnTo>
                    <a:lnTo>
                      <a:pt x="0" y="10"/>
                    </a:lnTo>
                    <a:lnTo>
                      <a:pt x="0" y="13"/>
                    </a:lnTo>
                    <a:lnTo>
                      <a:pt x="2" y="16"/>
                    </a:lnTo>
                    <a:lnTo>
                      <a:pt x="2" y="18"/>
                    </a:lnTo>
                    <a:lnTo>
                      <a:pt x="14" y="19"/>
                    </a:lnTo>
                    <a:lnTo>
                      <a:pt x="24" y="22"/>
                    </a:lnTo>
                    <a:lnTo>
                      <a:pt x="26" y="21"/>
                    </a:lnTo>
                    <a:lnTo>
                      <a:pt x="38" y="24"/>
                    </a:lnTo>
                    <a:lnTo>
                      <a:pt x="46" y="21"/>
                    </a:lnTo>
                    <a:lnTo>
                      <a:pt x="42" y="16"/>
                    </a:lnTo>
                    <a:lnTo>
                      <a:pt x="33" y="17"/>
                    </a:lnTo>
                    <a:lnTo>
                      <a:pt x="34" y="12"/>
                    </a:lnTo>
                    <a:lnTo>
                      <a:pt x="55" y="3"/>
                    </a:lnTo>
                    <a:lnTo>
                      <a:pt x="76" y="4"/>
                    </a:lnTo>
                    <a:lnTo>
                      <a:pt x="78" y="8"/>
                    </a:lnTo>
                    <a:lnTo>
                      <a:pt x="87" y="9"/>
                    </a:lnTo>
                    <a:lnTo>
                      <a:pt x="10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3" name="Freeform 98"/>
              <p:cNvSpPr/>
              <p:nvPr/>
            </p:nvSpPr>
            <p:spPr bwMode="gray">
              <a:xfrm>
                <a:off x="4655" y="440"/>
                <a:ext cx="16" cy="8"/>
              </a:xfrm>
              <a:custGeom>
                <a:avLst/>
                <a:gdLst>
                  <a:gd name="T0" fmla="*/ 0 w 16"/>
                  <a:gd name="T1" fmla="*/ 2 h 8"/>
                  <a:gd name="T2" fmla="*/ 0 w 16"/>
                  <a:gd name="T3" fmla="*/ 8 h 8"/>
                  <a:gd name="T4" fmla="*/ 2 w 16"/>
                  <a:gd name="T5" fmla="*/ 8 h 8"/>
                  <a:gd name="T6" fmla="*/ 16 w 16"/>
                  <a:gd name="T7" fmla="*/ 8 h 8"/>
                  <a:gd name="T8" fmla="*/ 10 w 16"/>
                  <a:gd name="T9" fmla="*/ 0 h 8"/>
                  <a:gd name="T10" fmla="*/ 0 w 16"/>
                  <a:gd name="T11" fmla="*/ 2 h 8"/>
                </a:gdLst>
                <a:ahLst/>
                <a:cxnLst>
                  <a:cxn ang="0">
                    <a:pos x="T0" y="T1"/>
                  </a:cxn>
                  <a:cxn ang="0">
                    <a:pos x="T2" y="T3"/>
                  </a:cxn>
                  <a:cxn ang="0">
                    <a:pos x="T4" y="T5"/>
                  </a:cxn>
                  <a:cxn ang="0">
                    <a:pos x="T6" y="T7"/>
                  </a:cxn>
                  <a:cxn ang="0">
                    <a:pos x="T8" y="T9"/>
                  </a:cxn>
                  <a:cxn ang="0">
                    <a:pos x="T10" y="T11"/>
                  </a:cxn>
                </a:cxnLst>
                <a:rect l="0" t="0" r="r" b="b"/>
                <a:pathLst>
                  <a:path w="16" h="8">
                    <a:moveTo>
                      <a:pt x="0" y="2"/>
                    </a:moveTo>
                    <a:lnTo>
                      <a:pt x="0" y="8"/>
                    </a:lnTo>
                    <a:lnTo>
                      <a:pt x="2" y="8"/>
                    </a:lnTo>
                    <a:lnTo>
                      <a:pt x="16" y="8"/>
                    </a:lnTo>
                    <a:lnTo>
                      <a:pt x="1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4" name="Freeform 99"/>
              <p:cNvSpPr/>
              <p:nvPr/>
            </p:nvSpPr>
            <p:spPr bwMode="gray">
              <a:xfrm>
                <a:off x="4664" y="448"/>
                <a:ext cx="25" cy="9"/>
              </a:xfrm>
              <a:custGeom>
                <a:avLst/>
                <a:gdLst>
                  <a:gd name="T0" fmla="*/ 0 w 28"/>
                  <a:gd name="T1" fmla="*/ 5 h 10"/>
                  <a:gd name="T2" fmla="*/ 17 w 28"/>
                  <a:gd name="T3" fmla="*/ 9 h 10"/>
                  <a:gd name="T4" fmla="*/ 28 w 28"/>
                  <a:gd name="T5" fmla="*/ 10 h 10"/>
                  <a:gd name="T6" fmla="*/ 27 w 28"/>
                  <a:gd name="T7" fmla="*/ 2 h 10"/>
                  <a:gd name="T8" fmla="*/ 21 w 28"/>
                  <a:gd name="T9" fmla="*/ 0 h 10"/>
                  <a:gd name="T10" fmla="*/ 16 w 28"/>
                  <a:gd name="T11" fmla="*/ 3 h 10"/>
                  <a:gd name="T12" fmla="*/ 0 w 28"/>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0" y="5"/>
                    </a:moveTo>
                    <a:cubicBezTo>
                      <a:pt x="8" y="7"/>
                      <a:pt x="17" y="9"/>
                      <a:pt x="17" y="9"/>
                    </a:cubicBezTo>
                    <a:cubicBezTo>
                      <a:pt x="28" y="10"/>
                      <a:pt x="28" y="10"/>
                      <a:pt x="28" y="10"/>
                    </a:cubicBezTo>
                    <a:cubicBezTo>
                      <a:pt x="27" y="2"/>
                      <a:pt x="27" y="2"/>
                      <a:pt x="27" y="2"/>
                    </a:cubicBezTo>
                    <a:cubicBezTo>
                      <a:pt x="21" y="0"/>
                      <a:pt x="21" y="0"/>
                      <a:pt x="21" y="0"/>
                    </a:cubicBezTo>
                    <a:cubicBezTo>
                      <a:pt x="16" y="3"/>
                      <a:pt x="16" y="3"/>
                      <a:pt x="16" y="3"/>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5" name="Freeform 100"/>
              <p:cNvSpPr/>
              <p:nvPr/>
            </p:nvSpPr>
            <p:spPr bwMode="gray">
              <a:xfrm>
                <a:off x="4639" y="448"/>
                <a:ext cx="16" cy="5"/>
              </a:xfrm>
              <a:custGeom>
                <a:avLst/>
                <a:gdLst>
                  <a:gd name="T0" fmla="*/ 0 w 16"/>
                  <a:gd name="T1" fmla="*/ 5 h 5"/>
                  <a:gd name="T2" fmla="*/ 3 w 16"/>
                  <a:gd name="T3" fmla="*/ 1 h 5"/>
                  <a:gd name="T4" fmla="*/ 8 w 16"/>
                  <a:gd name="T5" fmla="*/ 0 h 5"/>
                  <a:gd name="T6" fmla="*/ 16 w 16"/>
                  <a:gd name="T7" fmla="*/ 2 h 5"/>
                  <a:gd name="T8" fmla="*/ 0 w 16"/>
                  <a:gd name="T9" fmla="*/ 5 h 5"/>
                </a:gdLst>
                <a:ahLst/>
                <a:cxnLst>
                  <a:cxn ang="0">
                    <a:pos x="T0" y="T1"/>
                  </a:cxn>
                  <a:cxn ang="0">
                    <a:pos x="T2" y="T3"/>
                  </a:cxn>
                  <a:cxn ang="0">
                    <a:pos x="T4" y="T5"/>
                  </a:cxn>
                  <a:cxn ang="0">
                    <a:pos x="T6" y="T7"/>
                  </a:cxn>
                  <a:cxn ang="0">
                    <a:pos x="T8" y="T9"/>
                  </a:cxn>
                </a:cxnLst>
                <a:rect l="0" t="0" r="r" b="b"/>
                <a:pathLst>
                  <a:path w="16" h="5">
                    <a:moveTo>
                      <a:pt x="0" y="5"/>
                    </a:moveTo>
                    <a:lnTo>
                      <a:pt x="3" y="1"/>
                    </a:lnTo>
                    <a:lnTo>
                      <a:pt x="8" y="0"/>
                    </a:lnTo>
                    <a:lnTo>
                      <a:pt x="16" y="2"/>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6" name="Freeform 101"/>
              <p:cNvSpPr/>
              <p:nvPr/>
            </p:nvSpPr>
            <p:spPr bwMode="gray">
              <a:xfrm>
                <a:off x="4678" y="393"/>
                <a:ext cx="10" cy="4"/>
              </a:xfrm>
              <a:custGeom>
                <a:avLst/>
                <a:gdLst>
                  <a:gd name="T0" fmla="*/ 5 w 10"/>
                  <a:gd name="T1" fmla="*/ 4 h 4"/>
                  <a:gd name="T2" fmla="*/ 0 w 10"/>
                  <a:gd name="T3" fmla="*/ 3 h 4"/>
                  <a:gd name="T4" fmla="*/ 1 w 10"/>
                  <a:gd name="T5" fmla="*/ 0 h 4"/>
                  <a:gd name="T6" fmla="*/ 7 w 10"/>
                  <a:gd name="T7" fmla="*/ 0 h 4"/>
                  <a:gd name="T8" fmla="*/ 10 w 10"/>
                  <a:gd name="T9" fmla="*/ 2 h 4"/>
                  <a:gd name="T10" fmla="*/ 5 w 10"/>
                  <a:gd name="T11" fmla="*/ 4 h 4"/>
                </a:gdLst>
                <a:ahLst/>
                <a:cxnLst>
                  <a:cxn ang="0">
                    <a:pos x="T0" y="T1"/>
                  </a:cxn>
                  <a:cxn ang="0">
                    <a:pos x="T2" y="T3"/>
                  </a:cxn>
                  <a:cxn ang="0">
                    <a:pos x="T4" y="T5"/>
                  </a:cxn>
                  <a:cxn ang="0">
                    <a:pos x="T6" y="T7"/>
                  </a:cxn>
                  <a:cxn ang="0">
                    <a:pos x="T8" y="T9"/>
                  </a:cxn>
                  <a:cxn ang="0">
                    <a:pos x="T10" y="T11"/>
                  </a:cxn>
                </a:cxnLst>
                <a:rect l="0" t="0" r="r" b="b"/>
                <a:pathLst>
                  <a:path w="10" h="4">
                    <a:moveTo>
                      <a:pt x="5" y="4"/>
                    </a:moveTo>
                    <a:lnTo>
                      <a:pt x="0" y="3"/>
                    </a:lnTo>
                    <a:lnTo>
                      <a:pt x="1" y="0"/>
                    </a:lnTo>
                    <a:lnTo>
                      <a:pt x="7" y="0"/>
                    </a:lnTo>
                    <a:lnTo>
                      <a:pt x="10" y="2"/>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7" name="Freeform 102"/>
              <p:cNvSpPr/>
              <p:nvPr/>
            </p:nvSpPr>
            <p:spPr bwMode="gray">
              <a:xfrm>
                <a:off x="4372" y="442"/>
                <a:ext cx="12" cy="4"/>
              </a:xfrm>
              <a:custGeom>
                <a:avLst/>
                <a:gdLst>
                  <a:gd name="T0" fmla="*/ 0 w 12"/>
                  <a:gd name="T1" fmla="*/ 1 h 4"/>
                  <a:gd name="T2" fmla="*/ 7 w 12"/>
                  <a:gd name="T3" fmla="*/ 0 h 4"/>
                  <a:gd name="T4" fmla="*/ 12 w 12"/>
                  <a:gd name="T5" fmla="*/ 2 h 4"/>
                  <a:gd name="T6" fmla="*/ 8 w 12"/>
                  <a:gd name="T7" fmla="*/ 4 h 4"/>
                  <a:gd name="T8" fmla="*/ 0 w 12"/>
                  <a:gd name="T9" fmla="*/ 3 h 4"/>
                  <a:gd name="T10" fmla="*/ 0 w 12"/>
                  <a:gd name="T11" fmla="*/ 1 h 4"/>
                </a:gdLst>
                <a:ahLst/>
                <a:cxnLst>
                  <a:cxn ang="0">
                    <a:pos x="T0" y="T1"/>
                  </a:cxn>
                  <a:cxn ang="0">
                    <a:pos x="T2" y="T3"/>
                  </a:cxn>
                  <a:cxn ang="0">
                    <a:pos x="T4" y="T5"/>
                  </a:cxn>
                  <a:cxn ang="0">
                    <a:pos x="T6" y="T7"/>
                  </a:cxn>
                  <a:cxn ang="0">
                    <a:pos x="T8" y="T9"/>
                  </a:cxn>
                  <a:cxn ang="0">
                    <a:pos x="T10" y="T11"/>
                  </a:cxn>
                </a:cxnLst>
                <a:rect l="0" t="0" r="r" b="b"/>
                <a:pathLst>
                  <a:path w="12" h="4">
                    <a:moveTo>
                      <a:pt x="0" y="1"/>
                    </a:moveTo>
                    <a:lnTo>
                      <a:pt x="7" y="0"/>
                    </a:lnTo>
                    <a:lnTo>
                      <a:pt x="12" y="2"/>
                    </a:lnTo>
                    <a:lnTo>
                      <a:pt x="8" y="4"/>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8" name="Freeform 103"/>
              <p:cNvSpPr/>
              <p:nvPr/>
            </p:nvSpPr>
            <p:spPr bwMode="gray">
              <a:xfrm>
                <a:off x="4263" y="439"/>
                <a:ext cx="47" cy="11"/>
              </a:xfrm>
              <a:custGeom>
                <a:avLst/>
                <a:gdLst>
                  <a:gd name="T0" fmla="*/ 0 w 47"/>
                  <a:gd name="T1" fmla="*/ 9 h 11"/>
                  <a:gd name="T2" fmla="*/ 11 w 47"/>
                  <a:gd name="T3" fmla="*/ 6 h 11"/>
                  <a:gd name="T4" fmla="*/ 29 w 47"/>
                  <a:gd name="T5" fmla="*/ 3 h 11"/>
                  <a:gd name="T6" fmla="*/ 35 w 47"/>
                  <a:gd name="T7" fmla="*/ 1 h 11"/>
                  <a:gd name="T8" fmla="*/ 45 w 47"/>
                  <a:gd name="T9" fmla="*/ 0 h 11"/>
                  <a:gd name="T10" fmla="*/ 47 w 47"/>
                  <a:gd name="T11" fmla="*/ 2 h 11"/>
                  <a:gd name="T12" fmla="*/ 38 w 47"/>
                  <a:gd name="T13" fmla="*/ 3 h 11"/>
                  <a:gd name="T14" fmla="*/ 7 w 47"/>
                  <a:gd name="T15" fmla="*/ 11 h 11"/>
                  <a:gd name="T16" fmla="*/ 0 w 4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1">
                    <a:moveTo>
                      <a:pt x="0" y="9"/>
                    </a:moveTo>
                    <a:lnTo>
                      <a:pt x="11" y="6"/>
                    </a:lnTo>
                    <a:lnTo>
                      <a:pt x="29" y="3"/>
                    </a:lnTo>
                    <a:lnTo>
                      <a:pt x="35" y="1"/>
                    </a:lnTo>
                    <a:lnTo>
                      <a:pt x="45" y="0"/>
                    </a:lnTo>
                    <a:lnTo>
                      <a:pt x="47" y="2"/>
                    </a:lnTo>
                    <a:lnTo>
                      <a:pt x="38" y="3"/>
                    </a:lnTo>
                    <a:lnTo>
                      <a:pt x="7" y="11"/>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9" name="Freeform 104"/>
              <p:cNvSpPr/>
              <p:nvPr/>
            </p:nvSpPr>
            <p:spPr bwMode="gray">
              <a:xfrm>
                <a:off x="4194" y="502"/>
                <a:ext cx="34" cy="4"/>
              </a:xfrm>
              <a:custGeom>
                <a:avLst/>
                <a:gdLst>
                  <a:gd name="T0" fmla="*/ 0 w 34"/>
                  <a:gd name="T1" fmla="*/ 4 h 4"/>
                  <a:gd name="T2" fmla="*/ 8 w 34"/>
                  <a:gd name="T3" fmla="*/ 0 h 4"/>
                  <a:gd name="T4" fmla="*/ 19 w 34"/>
                  <a:gd name="T5" fmla="*/ 0 h 4"/>
                  <a:gd name="T6" fmla="*/ 33 w 34"/>
                  <a:gd name="T7" fmla="*/ 1 h 4"/>
                  <a:gd name="T8" fmla="*/ 34 w 34"/>
                  <a:gd name="T9" fmla="*/ 4 h 4"/>
                  <a:gd name="T10" fmla="*/ 20 w 34"/>
                  <a:gd name="T11" fmla="*/ 4 h 4"/>
                  <a:gd name="T12" fmla="*/ 12 w 34"/>
                  <a:gd name="T13" fmla="*/ 2 h 4"/>
                  <a:gd name="T14" fmla="*/ 8 w 34"/>
                  <a:gd name="T15" fmla="*/ 4 h 4"/>
                  <a:gd name="T16" fmla="*/ 0 w 3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
                    <a:moveTo>
                      <a:pt x="0" y="4"/>
                    </a:moveTo>
                    <a:lnTo>
                      <a:pt x="8" y="0"/>
                    </a:lnTo>
                    <a:lnTo>
                      <a:pt x="19" y="0"/>
                    </a:lnTo>
                    <a:lnTo>
                      <a:pt x="33" y="1"/>
                    </a:lnTo>
                    <a:lnTo>
                      <a:pt x="34" y="4"/>
                    </a:lnTo>
                    <a:lnTo>
                      <a:pt x="20" y="4"/>
                    </a:lnTo>
                    <a:lnTo>
                      <a:pt x="12" y="2"/>
                    </a:lnTo>
                    <a:lnTo>
                      <a:pt x="8"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0" name="Freeform 105"/>
              <p:cNvSpPr/>
              <p:nvPr/>
            </p:nvSpPr>
            <p:spPr bwMode="gray">
              <a:xfrm>
                <a:off x="4160" y="508"/>
                <a:ext cx="13" cy="8"/>
              </a:xfrm>
              <a:custGeom>
                <a:avLst/>
                <a:gdLst>
                  <a:gd name="T0" fmla="*/ 6 w 13"/>
                  <a:gd name="T1" fmla="*/ 0 h 8"/>
                  <a:gd name="T2" fmla="*/ 13 w 13"/>
                  <a:gd name="T3" fmla="*/ 5 h 8"/>
                  <a:gd name="T4" fmla="*/ 12 w 13"/>
                  <a:gd name="T5" fmla="*/ 8 h 8"/>
                  <a:gd name="T6" fmla="*/ 5 w 13"/>
                  <a:gd name="T7" fmla="*/ 7 h 8"/>
                  <a:gd name="T8" fmla="*/ 0 w 13"/>
                  <a:gd name="T9" fmla="*/ 1 h 8"/>
                  <a:gd name="T10" fmla="*/ 6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6" y="0"/>
                    </a:moveTo>
                    <a:lnTo>
                      <a:pt x="13" y="5"/>
                    </a:lnTo>
                    <a:lnTo>
                      <a:pt x="12" y="8"/>
                    </a:lnTo>
                    <a:lnTo>
                      <a:pt x="5" y="7"/>
                    </a:lnTo>
                    <a:lnTo>
                      <a:pt x="0" y="1"/>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1" name="Freeform 106"/>
              <p:cNvSpPr/>
              <p:nvPr/>
            </p:nvSpPr>
            <p:spPr bwMode="gray">
              <a:xfrm>
                <a:off x="3983" y="428"/>
                <a:ext cx="203" cy="56"/>
              </a:xfrm>
              <a:custGeom>
                <a:avLst/>
                <a:gdLst>
                  <a:gd name="T0" fmla="*/ 44 w 203"/>
                  <a:gd name="T1" fmla="*/ 3 h 56"/>
                  <a:gd name="T2" fmla="*/ 59 w 203"/>
                  <a:gd name="T3" fmla="*/ 4 h 56"/>
                  <a:gd name="T4" fmla="*/ 82 w 203"/>
                  <a:gd name="T5" fmla="*/ 11 h 56"/>
                  <a:gd name="T6" fmla="*/ 81 w 203"/>
                  <a:gd name="T7" fmla="*/ 17 h 56"/>
                  <a:gd name="T8" fmla="*/ 93 w 203"/>
                  <a:gd name="T9" fmla="*/ 25 h 56"/>
                  <a:gd name="T10" fmla="*/ 97 w 203"/>
                  <a:gd name="T11" fmla="*/ 12 h 56"/>
                  <a:gd name="T12" fmla="*/ 108 w 203"/>
                  <a:gd name="T13" fmla="*/ 0 h 56"/>
                  <a:gd name="T14" fmla="*/ 112 w 203"/>
                  <a:gd name="T15" fmla="*/ 8 h 56"/>
                  <a:gd name="T16" fmla="*/ 111 w 203"/>
                  <a:gd name="T17" fmla="*/ 12 h 56"/>
                  <a:gd name="T18" fmla="*/ 125 w 203"/>
                  <a:gd name="T19" fmla="*/ 17 h 56"/>
                  <a:gd name="T20" fmla="*/ 135 w 203"/>
                  <a:gd name="T21" fmla="*/ 9 h 56"/>
                  <a:gd name="T22" fmla="*/ 171 w 203"/>
                  <a:gd name="T23" fmla="*/ 13 h 56"/>
                  <a:gd name="T24" fmla="*/ 203 w 203"/>
                  <a:gd name="T25" fmla="*/ 17 h 56"/>
                  <a:gd name="T26" fmla="*/ 192 w 203"/>
                  <a:gd name="T27" fmla="*/ 32 h 56"/>
                  <a:gd name="T28" fmla="*/ 184 w 203"/>
                  <a:gd name="T29" fmla="*/ 38 h 56"/>
                  <a:gd name="T30" fmla="*/ 168 w 203"/>
                  <a:gd name="T31" fmla="*/ 49 h 56"/>
                  <a:gd name="T32" fmla="*/ 133 w 203"/>
                  <a:gd name="T33" fmla="*/ 55 h 56"/>
                  <a:gd name="T34" fmla="*/ 90 w 203"/>
                  <a:gd name="T35" fmla="*/ 54 h 56"/>
                  <a:gd name="T36" fmla="*/ 52 w 203"/>
                  <a:gd name="T37" fmla="*/ 49 h 56"/>
                  <a:gd name="T38" fmla="*/ 33 w 203"/>
                  <a:gd name="T39" fmla="*/ 44 h 56"/>
                  <a:gd name="T40" fmla="*/ 56 w 203"/>
                  <a:gd name="T41" fmla="*/ 43 h 56"/>
                  <a:gd name="T42" fmla="*/ 66 w 203"/>
                  <a:gd name="T43" fmla="*/ 43 h 56"/>
                  <a:gd name="T44" fmla="*/ 69 w 203"/>
                  <a:gd name="T45" fmla="*/ 38 h 56"/>
                  <a:gd name="T46" fmla="*/ 85 w 203"/>
                  <a:gd name="T47" fmla="*/ 36 h 56"/>
                  <a:gd name="T48" fmla="*/ 48 w 203"/>
                  <a:gd name="T49" fmla="*/ 32 h 56"/>
                  <a:gd name="T50" fmla="*/ 14 w 203"/>
                  <a:gd name="T51" fmla="*/ 35 h 56"/>
                  <a:gd name="T52" fmla="*/ 25 w 203"/>
                  <a:gd name="T53" fmla="*/ 21 h 56"/>
                  <a:gd name="T54" fmla="*/ 6 w 203"/>
                  <a:gd name="T55" fmla="*/ 20 h 56"/>
                  <a:gd name="T56" fmla="*/ 14 w 203"/>
                  <a:gd name="T57" fmla="*/ 11 h 56"/>
                  <a:gd name="T58" fmla="*/ 31 w 203"/>
                  <a:gd name="T59" fmla="*/ 17 h 56"/>
                  <a:gd name="T60" fmla="*/ 26 w 203"/>
                  <a:gd name="T61" fmla="*/ 9 h 56"/>
                  <a:gd name="T62" fmla="*/ 31 w 203"/>
                  <a:gd name="T63" fmla="*/ 3 h 56"/>
                  <a:gd name="T64" fmla="*/ 43 w 203"/>
                  <a:gd name="T65"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56">
                    <a:moveTo>
                      <a:pt x="47" y="9"/>
                    </a:moveTo>
                    <a:lnTo>
                      <a:pt x="44" y="3"/>
                    </a:lnTo>
                    <a:lnTo>
                      <a:pt x="51" y="2"/>
                    </a:lnTo>
                    <a:lnTo>
                      <a:pt x="59" y="4"/>
                    </a:lnTo>
                    <a:lnTo>
                      <a:pt x="59" y="9"/>
                    </a:lnTo>
                    <a:lnTo>
                      <a:pt x="82" y="11"/>
                    </a:lnTo>
                    <a:lnTo>
                      <a:pt x="84" y="12"/>
                    </a:lnTo>
                    <a:lnTo>
                      <a:pt x="81" y="17"/>
                    </a:lnTo>
                    <a:lnTo>
                      <a:pt x="87" y="24"/>
                    </a:lnTo>
                    <a:lnTo>
                      <a:pt x="93" y="25"/>
                    </a:lnTo>
                    <a:lnTo>
                      <a:pt x="99" y="20"/>
                    </a:lnTo>
                    <a:lnTo>
                      <a:pt x="97" y="12"/>
                    </a:lnTo>
                    <a:lnTo>
                      <a:pt x="94" y="4"/>
                    </a:lnTo>
                    <a:lnTo>
                      <a:pt x="108" y="0"/>
                    </a:lnTo>
                    <a:lnTo>
                      <a:pt x="112" y="3"/>
                    </a:lnTo>
                    <a:lnTo>
                      <a:pt x="112" y="8"/>
                    </a:lnTo>
                    <a:lnTo>
                      <a:pt x="107" y="10"/>
                    </a:lnTo>
                    <a:lnTo>
                      <a:pt x="111" y="12"/>
                    </a:lnTo>
                    <a:lnTo>
                      <a:pt x="113" y="16"/>
                    </a:lnTo>
                    <a:lnTo>
                      <a:pt x="125" y="17"/>
                    </a:lnTo>
                    <a:lnTo>
                      <a:pt x="133" y="14"/>
                    </a:lnTo>
                    <a:lnTo>
                      <a:pt x="135" y="9"/>
                    </a:lnTo>
                    <a:lnTo>
                      <a:pt x="159" y="9"/>
                    </a:lnTo>
                    <a:lnTo>
                      <a:pt x="171" y="13"/>
                    </a:lnTo>
                    <a:lnTo>
                      <a:pt x="188" y="15"/>
                    </a:lnTo>
                    <a:lnTo>
                      <a:pt x="203" y="17"/>
                    </a:lnTo>
                    <a:lnTo>
                      <a:pt x="194" y="20"/>
                    </a:lnTo>
                    <a:lnTo>
                      <a:pt x="192" y="32"/>
                    </a:lnTo>
                    <a:lnTo>
                      <a:pt x="185" y="36"/>
                    </a:lnTo>
                    <a:lnTo>
                      <a:pt x="184" y="38"/>
                    </a:lnTo>
                    <a:lnTo>
                      <a:pt x="171" y="44"/>
                    </a:lnTo>
                    <a:lnTo>
                      <a:pt x="168" y="49"/>
                    </a:lnTo>
                    <a:lnTo>
                      <a:pt x="152" y="56"/>
                    </a:lnTo>
                    <a:lnTo>
                      <a:pt x="133" y="55"/>
                    </a:lnTo>
                    <a:lnTo>
                      <a:pt x="117" y="55"/>
                    </a:lnTo>
                    <a:lnTo>
                      <a:pt x="90" y="54"/>
                    </a:lnTo>
                    <a:lnTo>
                      <a:pt x="61" y="54"/>
                    </a:lnTo>
                    <a:lnTo>
                      <a:pt x="52" y="49"/>
                    </a:lnTo>
                    <a:lnTo>
                      <a:pt x="46" y="48"/>
                    </a:lnTo>
                    <a:lnTo>
                      <a:pt x="33" y="44"/>
                    </a:lnTo>
                    <a:lnTo>
                      <a:pt x="37" y="42"/>
                    </a:lnTo>
                    <a:lnTo>
                      <a:pt x="56" y="43"/>
                    </a:lnTo>
                    <a:lnTo>
                      <a:pt x="57" y="45"/>
                    </a:lnTo>
                    <a:lnTo>
                      <a:pt x="66" y="43"/>
                    </a:lnTo>
                    <a:lnTo>
                      <a:pt x="62" y="40"/>
                    </a:lnTo>
                    <a:lnTo>
                      <a:pt x="69" y="38"/>
                    </a:lnTo>
                    <a:lnTo>
                      <a:pt x="79" y="38"/>
                    </a:lnTo>
                    <a:lnTo>
                      <a:pt x="85" y="36"/>
                    </a:lnTo>
                    <a:lnTo>
                      <a:pt x="75" y="32"/>
                    </a:lnTo>
                    <a:lnTo>
                      <a:pt x="48" y="32"/>
                    </a:lnTo>
                    <a:lnTo>
                      <a:pt x="28" y="36"/>
                    </a:lnTo>
                    <a:lnTo>
                      <a:pt x="14" y="35"/>
                    </a:lnTo>
                    <a:lnTo>
                      <a:pt x="5" y="29"/>
                    </a:lnTo>
                    <a:lnTo>
                      <a:pt x="25" y="21"/>
                    </a:lnTo>
                    <a:lnTo>
                      <a:pt x="21" y="20"/>
                    </a:lnTo>
                    <a:lnTo>
                      <a:pt x="6" y="20"/>
                    </a:lnTo>
                    <a:lnTo>
                      <a:pt x="0" y="12"/>
                    </a:lnTo>
                    <a:lnTo>
                      <a:pt x="14" y="11"/>
                    </a:lnTo>
                    <a:lnTo>
                      <a:pt x="21" y="14"/>
                    </a:lnTo>
                    <a:lnTo>
                      <a:pt x="31" y="17"/>
                    </a:lnTo>
                    <a:lnTo>
                      <a:pt x="36" y="14"/>
                    </a:lnTo>
                    <a:lnTo>
                      <a:pt x="26" y="9"/>
                    </a:lnTo>
                    <a:lnTo>
                      <a:pt x="23" y="3"/>
                    </a:lnTo>
                    <a:lnTo>
                      <a:pt x="31" y="3"/>
                    </a:lnTo>
                    <a:lnTo>
                      <a:pt x="33" y="7"/>
                    </a:lnTo>
                    <a:lnTo>
                      <a:pt x="43" y="11"/>
                    </a:lnTo>
                    <a:lnTo>
                      <a:pt x="4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2" name="Freeform 107"/>
              <p:cNvSpPr/>
              <p:nvPr/>
            </p:nvSpPr>
            <p:spPr bwMode="gray">
              <a:xfrm>
                <a:off x="4190" y="442"/>
                <a:ext cx="9" cy="5"/>
              </a:xfrm>
              <a:custGeom>
                <a:avLst/>
                <a:gdLst>
                  <a:gd name="T0" fmla="*/ 9 w 9"/>
                  <a:gd name="T1" fmla="*/ 0 h 5"/>
                  <a:gd name="T2" fmla="*/ 0 w 9"/>
                  <a:gd name="T3" fmla="*/ 0 h 5"/>
                  <a:gd name="T4" fmla="*/ 0 w 9"/>
                  <a:gd name="T5" fmla="*/ 5 h 5"/>
                  <a:gd name="T6" fmla="*/ 8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0"/>
                    </a:lnTo>
                    <a:lnTo>
                      <a:pt x="0" y="5"/>
                    </a:lnTo>
                    <a:lnTo>
                      <a:pt x="8"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3" name="Freeform 108"/>
              <p:cNvSpPr/>
              <p:nvPr/>
            </p:nvSpPr>
            <p:spPr bwMode="gray">
              <a:xfrm>
                <a:off x="4115" y="429"/>
                <a:ext cx="7" cy="2"/>
              </a:xfrm>
              <a:custGeom>
                <a:avLst/>
                <a:gdLst>
                  <a:gd name="T0" fmla="*/ 0 w 7"/>
                  <a:gd name="T1" fmla="*/ 1 h 2"/>
                  <a:gd name="T2" fmla="*/ 4 w 7"/>
                  <a:gd name="T3" fmla="*/ 0 h 2"/>
                  <a:gd name="T4" fmla="*/ 7 w 7"/>
                  <a:gd name="T5" fmla="*/ 2 h 2"/>
                  <a:gd name="T6" fmla="*/ 1 w 7"/>
                  <a:gd name="T7" fmla="*/ 2 h 2"/>
                  <a:gd name="T8" fmla="*/ 0 w 7"/>
                  <a:gd name="T9" fmla="*/ 1 h 2"/>
                </a:gdLst>
                <a:ahLst/>
                <a:cxnLst>
                  <a:cxn ang="0">
                    <a:pos x="T0" y="T1"/>
                  </a:cxn>
                  <a:cxn ang="0">
                    <a:pos x="T2" y="T3"/>
                  </a:cxn>
                  <a:cxn ang="0">
                    <a:pos x="T4" y="T5"/>
                  </a:cxn>
                  <a:cxn ang="0">
                    <a:pos x="T6" y="T7"/>
                  </a:cxn>
                  <a:cxn ang="0">
                    <a:pos x="T8" y="T9"/>
                  </a:cxn>
                </a:cxnLst>
                <a:rect l="0" t="0" r="r" b="b"/>
                <a:pathLst>
                  <a:path w="7" h="2">
                    <a:moveTo>
                      <a:pt x="0" y="1"/>
                    </a:moveTo>
                    <a:lnTo>
                      <a:pt x="4" y="0"/>
                    </a:lnTo>
                    <a:lnTo>
                      <a:pt x="7" y="2"/>
                    </a:lnTo>
                    <a:lnTo>
                      <a:pt x="1" y="2"/>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4" name="Freeform 109"/>
              <p:cNvSpPr/>
              <p:nvPr/>
            </p:nvSpPr>
            <p:spPr bwMode="gray">
              <a:xfrm>
                <a:off x="4114" y="422"/>
                <a:ext cx="5" cy="4"/>
              </a:xfrm>
              <a:custGeom>
                <a:avLst/>
                <a:gdLst>
                  <a:gd name="T0" fmla="*/ 1 w 5"/>
                  <a:gd name="T1" fmla="*/ 4 h 4"/>
                  <a:gd name="T2" fmla="*/ 5 w 5"/>
                  <a:gd name="T3" fmla="*/ 2 h 4"/>
                  <a:gd name="T4" fmla="*/ 3 w 5"/>
                  <a:gd name="T5" fmla="*/ 0 h 4"/>
                  <a:gd name="T6" fmla="*/ 0 w 5"/>
                  <a:gd name="T7" fmla="*/ 0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lnTo>
                      <a:pt x="5" y="2"/>
                    </a:lnTo>
                    <a:lnTo>
                      <a:pt x="3" y="0"/>
                    </a:lnTo>
                    <a:lnTo>
                      <a:pt x="0" y="0"/>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5" name="Freeform 110"/>
              <p:cNvSpPr/>
              <p:nvPr/>
            </p:nvSpPr>
            <p:spPr bwMode="gray">
              <a:xfrm>
                <a:off x="4038" y="413"/>
                <a:ext cx="11" cy="3"/>
              </a:xfrm>
              <a:custGeom>
                <a:avLst/>
                <a:gdLst>
                  <a:gd name="T0" fmla="*/ 1 w 11"/>
                  <a:gd name="T1" fmla="*/ 3 h 3"/>
                  <a:gd name="T2" fmla="*/ 0 w 11"/>
                  <a:gd name="T3" fmla="*/ 0 h 3"/>
                  <a:gd name="T4" fmla="*/ 7 w 11"/>
                  <a:gd name="T5" fmla="*/ 0 h 3"/>
                  <a:gd name="T6" fmla="*/ 11 w 11"/>
                  <a:gd name="T7" fmla="*/ 3 h 3"/>
                  <a:gd name="T8" fmla="*/ 1 w 11"/>
                  <a:gd name="T9" fmla="*/ 3 h 3"/>
                </a:gdLst>
                <a:ahLst/>
                <a:cxnLst>
                  <a:cxn ang="0">
                    <a:pos x="T0" y="T1"/>
                  </a:cxn>
                  <a:cxn ang="0">
                    <a:pos x="T2" y="T3"/>
                  </a:cxn>
                  <a:cxn ang="0">
                    <a:pos x="T4" y="T5"/>
                  </a:cxn>
                  <a:cxn ang="0">
                    <a:pos x="T6" y="T7"/>
                  </a:cxn>
                  <a:cxn ang="0">
                    <a:pos x="T8" y="T9"/>
                  </a:cxn>
                </a:cxnLst>
                <a:rect l="0" t="0" r="r" b="b"/>
                <a:pathLst>
                  <a:path w="11" h="3">
                    <a:moveTo>
                      <a:pt x="1" y="3"/>
                    </a:moveTo>
                    <a:lnTo>
                      <a:pt x="0" y="0"/>
                    </a:lnTo>
                    <a:lnTo>
                      <a:pt x="7" y="0"/>
                    </a:lnTo>
                    <a:lnTo>
                      <a:pt x="11" y="3"/>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6" name="Freeform 111"/>
              <p:cNvSpPr/>
              <p:nvPr/>
            </p:nvSpPr>
            <p:spPr bwMode="gray">
              <a:xfrm>
                <a:off x="4049" y="418"/>
                <a:ext cx="10" cy="4"/>
              </a:xfrm>
              <a:custGeom>
                <a:avLst/>
                <a:gdLst>
                  <a:gd name="T0" fmla="*/ 0 w 10"/>
                  <a:gd name="T1" fmla="*/ 0 h 4"/>
                  <a:gd name="T2" fmla="*/ 1 w 10"/>
                  <a:gd name="T3" fmla="*/ 3 h 4"/>
                  <a:gd name="T4" fmla="*/ 10 w 10"/>
                  <a:gd name="T5" fmla="*/ 4 h 4"/>
                  <a:gd name="T6" fmla="*/ 9 w 10"/>
                  <a:gd name="T7" fmla="*/ 1 h 4"/>
                  <a:gd name="T8" fmla="*/ 0 w 10"/>
                  <a:gd name="T9" fmla="*/ 0 h 4"/>
                </a:gdLst>
                <a:ahLst/>
                <a:cxnLst>
                  <a:cxn ang="0">
                    <a:pos x="T0" y="T1"/>
                  </a:cxn>
                  <a:cxn ang="0">
                    <a:pos x="T2" y="T3"/>
                  </a:cxn>
                  <a:cxn ang="0">
                    <a:pos x="T4" y="T5"/>
                  </a:cxn>
                  <a:cxn ang="0">
                    <a:pos x="T6" y="T7"/>
                  </a:cxn>
                  <a:cxn ang="0">
                    <a:pos x="T8" y="T9"/>
                  </a:cxn>
                </a:cxnLst>
                <a:rect l="0" t="0" r="r" b="b"/>
                <a:pathLst>
                  <a:path w="10" h="4">
                    <a:moveTo>
                      <a:pt x="0" y="0"/>
                    </a:moveTo>
                    <a:lnTo>
                      <a:pt x="1" y="3"/>
                    </a:lnTo>
                    <a:lnTo>
                      <a:pt x="10" y="4"/>
                    </a:lnTo>
                    <a:lnTo>
                      <a:pt x="9"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7" name="Freeform 112"/>
              <p:cNvSpPr/>
              <p:nvPr/>
            </p:nvSpPr>
            <p:spPr bwMode="gray">
              <a:xfrm>
                <a:off x="4039" y="421"/>
                <a:ext cx="7" cy="2"/>
              </a:xfrm>
              <a:custGeom>
                <a:avLst/>
                <a:gdLst>
                  <a:gd name="T0" fmla="*/ 7 w 7"/>
                  <a:gd name="T1" fmla="*/ 0 h 2"/>
                  <a:gd name="T2" fmla="*/ 7 w 7"/>
                  <a:gd name="T3" fmla="*/ 2 h 2"/>
                  <a:gd name="T4" fmla="*/ 0 w 7"/>
                  <a:gd name="T5" fmla="*/ 1 h 2"/>
                  <a:gd name="T6" fmla="*/ 7 w 7"/>
                  <a:gd name="T7" fmla="*/ 0 h 2"/>
                </a:gdLst>
                <a:ahLst/>
                <a:cxnLst>
                  <a:cxn ang="0">
                    <a:pos x="T0" y="T1"/>
                  </a:cxn>
                  <a:cxn ang="0">
                    <a:pos x="T2" y="T3"/>
                  </a:cxn>
                  <a:cxn ang="0">
                    <a:pos x="T4" y="T5"/>
                  </a:cxn>
                  <a:cxn ang="0">
                    <a:pos x="T6" y="T7"/>
                  </a:cxn>
                </a:cxnLst>
                <a:rect l="0" t="0" r="r" b="b"/>
                <a:pathLst>
                  <a:path w="7" h="2">
                    <a:moveTo>
                      <a:pt x="7" y="0"/>
                    </a:moveTo>
                    <a:lnTo>
                      <a:pt x="7" y="2"/>
                    </a:lnTo>
                    <a:lnTo>
                      <a:pt x="0" y="1"/>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8" name="Freeform 113"/>
              <p:cNvSpPr/>
              <p:nvPr/>
            </p:nvSpPr>
            <p:spPr bwMode="gray">
              <a:xfrm>
                <a:off x="4015" y="425"/>
                <a:ext cx="11" cy="4"/>
              </a:xfrm>
              <a:custGeom>
                <a:avLst/>
                <a:gdLst>
                  <a:gd name="T0" fmla="*/ 4 w 11"/>
                  <a:gd name="T1" fmla="*/ 0 h 4"/>
                  <a:gd name="T2" fmla="*/ 11 w 11"/>
                  <a:gd name="T3" fmla="*/ 1 h 4"/>
                  <a:gd name="T4" fmla="*/ 9 w 11"/>
                  <a:gd name="T5" fmla="*/ 4 h 4"/>
                  <a:gd name="T6" fmla="*/ 5 w 11"/>
                  <a:gd name="T7" fmla="*/ 4 h 4"/>
                  <a:gd name="T8" fmla="*/ 0 w 11"/>
                  <a:gd name="T9" fmla="*/ 2 h 4"/>
                  <a:gd name="T10" fmla="*/ 4 w 11"/>
                  <a:gd name="T11" fmla="*/ 0 h 4"/>
                </a:gdLst>
                <a:ahLst/>
                <a:cxnLst>
                  <a:cxn ang="0">
                    <a:pos x="T0" y="T1"/>
                  </a:cxn>
                  <a:cxn ang="0">
                    <a:pos x="T2" y="T3"/>
                  </a:cxn>
                  <a:cxn ang="0">
                    <a:pos x="T4" y="T5"/>
                  </a:cxn>
                  <a:cxn ang="0">
                    <a:pos x="T6" y="T7"/>
                  </a:cxn>
                  <a:cxn ang="0">
                    <a:pos x="T8" y="T9"/>
                  </a:cxn>
                  <a:cxn ang="0">
                    <a:pos x="T10" y="T11"/>
                  </a:cxn>
                </a:cxnLst>
                <a:rect l="0" t="0" r="r" b="b"/>
                <a:pathLst>
                  <a:path w="11" h="4">
                    <a:moveTo>
                      <a:pt x="4" y="0"/>
                    </a:moveTo>
                    <a:lnTo>
                      <a:pt x="11" y="1"/>
                    </a:lnTo>
                    <a:lnTo>
                      <a:pt x="9" y="4"/>
                    </a:lnTo>
                    <a:lnTo>
                      <a:pt x="5" y="4"/>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9" name="Freeform 114"/>
              <p:cNvSpPr/>
              <p:nvPr/>
            </p:nvSpPr>
            <p:spPr bwMode="gray">
              <a:xfrm>
                <a:off x="3989" y="431"/>
                <a:ext cx="12" cy="6"/>
              </a:xfrm>
              <a:custGeom>
                <a:avLst/>
                <a:gdLst>
                  <a:gd name="T0" fmla="*/ 0 w 12"/>
                  <a:gd name="T1" fmla="*/ 5 h 6"/>
                  <a:gd name="T2" fmla="*/ 1 w 12"/>
                  <a:gd name="T3" fmla="*/ 1 h 6"/>
                  <a:gd name="T4" fmla="*/ 8 w 12"/>
                  <a:gd name="T5" fmla="*/ 0 h 6"/>
                  <a:gd name="T6" fmla="*/ 12 w 12"/>
                  <a:gd name="T7" fmla="*/ 3 h 6"/>
                  <a:gd name="T8" fmla="*/ 8 w 12"/>
                  <a:gd name="T9" fmla="*/ 6 h 6"/>
                  <a:gd name="T10" fmla="*/ 0 w 12"/>
                  <a:gd name="T11" fmla="*/ 5 h 6"/>
                </a:gdLst>
                <a:ahLst/>
                <a:cxnLst>
                  <a:cxn ang="0">
                    <a:pos x="T0" y="T1"/>
                  </a:cxn>
                  <a:cxn ang="0">
                    <a:pos x="T2" y="T3"/>
                  </a:cxn>
                  <a:cxn ang="0">
                    <a:pos x="T4" y="T5"/>
                  </a:cxn>
                  <a:cxn ang="0">
                    <a:pos x="T6" y="T7"/>
                  </a:cxn>
                  <a:cxn ang="0">
                    <a:pos x="T8" y="T9"/>
                  </a:cxn>
                  <a:cxn ang="0">
                    <a:pos x="T10" y="T11"/>
                  </a:cxn>
                </a:cxnLst>
                <a:rect l="0" t="0" r="r" b="b"/>
                <a:pathLst>
                  <a:path w="12" h="6">
                    <a:moveTo>
                      <a:pt x="0" y="5"/>
                    </a:moveTo>
                    <a:lnTo>
                      <a:pt x="1" y="1"/>
                    </a:lnTo>
                    <a:lnTo>
                      <a:pt x="8" y="0"/>
                    </a:lnTo>
                    <a:lnTo>
                      <a:pt x="12" y="3"/>
                    </a:lnTo>
                    <a:lnTo>
                      <a:pt x="8" y="6"/>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0" name="Freeform 115"/>
              <p:cNvSpPr/>
              <p:nvPr/>
            </p:nvSpPr>
            <p:spPr bwMode="gray">
              <a:xfrm>
                <a:off x="4019" y="479"/>
                <a:ext cx="16" cy="4"/>
              </a:xfrm>
              <a:custGeom>
                <a:avLst/>
                <a:gdLst>
                  <a:gd name="T0" fmla="*/ 4 w 16"/>
                  <a:gd name="T1" fmla="*/ 0 h 4"/>
                  <a:gd name="T2" fmla="*/ 16 w 16"/>
                  <a:gd name="T3" fmla="*/ 4 h 4"/>
                  <a:gd name="T4" fmla="*/ 1 w 16"/>
                  <a:gd name="T5" fmla="*/ 4 h 4"/>
                  <a:gd name="T6" fmla="*/ 0 w 16"/>
                  <a:gd name="T7" fmla="*/ 1 h 4"/>
                  <a:gd name="T8" fmla="*/ 4 w 16"/>
                  <a:gd name="T9" fmla="*/ 0 h 4"/>
                </a:gdLst>
                <a:ahLst/>
                <a:cxnLst>
                  <a:cxn ang="0">
                    <a:pos x="T0" y="T1"/>
                  </a:cxn>
                  <a:cxn ang="0">
                    <a:pos x="T2" y="T3"/>
                  </a:cxn>
                  <a:cxn ang="0">
                    <a:pos x="T4" y="T5"/>
                  </a:cxn>
                  <a:cxn ang="0">
                    <a:pos x="T6" y="T7"/>
                  </a:cxn>
                  <a:cxn ang="0">
                    <a:pos x="T8" y="T9"/>
                  </a:cxn>
                </a:cxnLst>
                <a:rect l="0" t="0" r="r" b="b"/>
                <a:pathLst>
                  <a:path w="16" h="4">
                    <a:moveTo>
                      <a:pt x="4" y="0"/>
                    </a:moveTo>
                    <a:lnTo>
                      <a:pt x="16" y="4"/>
                    </a:lnTo>
                    <a:lnTo>
                      <a:pt x="1" y="4"/>
                    </a:lnTo>
                    <a:lnTo>
                      <a:pt x="0"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1" name="Freeform 116"/>
              <p:cNvSpPr/>
              <p:nvPr/>
            </p:nvSpPr>
            <p:spPr bwMode="gray">
              <a:xfrm>
                <a:off x="4027" y="485"/>
                <a:ext cx="8" cy="4"/>
              </a:xfrm>
              <a:custGeom>
                <a:avLst/>
                <a:gdLst>
                  <a:gd name="T0" fmla="*/ 0 w 8"/>
                  <a:gd name="T1" fmla="*/ 2 h 4"/>
                  <a:gd name="T2" fmla="*/ 2 w 8"/>
                  <a:gd name="T3" fmla="*/ 0 h 4"/>
                  <a:gd name="T4" fmla="*/ 8 w 8"/>
                  <a:gd name="T5" fmla="*/ 0 h 4"/>
                  <a:gd name="T6" fmla="*/ 5 w 8"/>
                  <a:gd name="T7" fmla="*/ 3 h 4"/>
                  <a:gd name="T8" fmla="*/ 0 w 8"/>
                  <a:gd name="T9" fmla="*/ 4 h 4"/>
                  <a:gd name="T10" fmla="*/ 0 w 8"/>
                  <a:gd name="T11" fmla="*/ 2 h 4"/>
                </a:gdLst>
                <a:ahLst/>
                <a:cxnLst>
                  <a:cxn ang="0">
                    <a:pos x="T0" y="T1"/>
                  </a:cxn>
                  <a:cxn ang="0">
                    <a:pos x="T2" y="T3"/>
                  </a:cxn>
                  <a:cxn ang="0">
                    <a:pos x="T4" y="T5"/>
                  </a:cxn>
                  <a:cxn ang="0">
                    <a:pos x="T6" y="T7"/>
                  </a:cxn>
                  <a:cxn ang="0">
                    <a:pos x="T8" y="T9"/>
                  </a:cxn>
                  <a:cxn ang="0">
                    <a:pos x="T10" y="T11"/>
                  </a:cxn>
                </a:cxnLst>
                <a:rect l="0" t="0" r="r" b="b"/>
                <a:pathLst>
                  <a:path w="8" h="4">
                    <a:moveTo>
                      <a:pt x="0" y="2"/>
                    </a:moveTo>
                    <a:lnTo>
                      <a:pt x="2" y="0"/>
                    </a:lnTo>
                    <a:lnTo>
                      <a:pt x="8" y="0"/>
                    </a:lnTo>
                    <a:lnTo>
                      <a:pt x="5" y="3"/>
                    </a:lnTo>
                    <a:lnTo>
                      <a:pt x="0"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2" name="Freeform 117"/>
              <p:cNvSpPr/>
              <p:nvPr/>
            </p:nvSpPr>
            <p:spPr bwMode="gray">
              <a:xfrm>
                <a:off x="3830" y="450"/>
                <a:ext cx="230" cy="149"/>
              </a:xfrm>
              <a:custGeom>
                <a:avLst/>
                <a:gdLst>
                  <a:gd name="T0" fmla="*/ 193 w 230"/>
                  <a:gd name="T1" fmla="*/ 48 h 149"/>
                  <a:gd name="T2" fmla="*/ 223 w 230"/>
                  <a:gd name="T3" fmla="*/ 59 h 149"/>
                  <a:gd name="T4" fmla="*/ 175 w 230"/>
                  <a:gd name="T5" fmla="*/ 75 h 149"/>
                  <a:gd name="T6" fmla="*/ 165 w 230"/>
                  <a:gd name="T7" fmla="*/ 97 h 149"/>
                  <a:gd name="T8" fmla="*/ 144 w 230"/>
                  <a:gd name="T9" fmla="*/ 131 h 149"/>
                  <a:gd name="T10" fmla="*/ 131 w 230"/>
                  <a:gd name="T11" fmla="*/ 149 h 149"/>
                  <a:gd name="T12" fmla="*/ 109 w 230"/>
                  <a:gd name="T13" fmla="*/ 139 h 149"/>
                  <a:gd name="T14" fmla="*/ 105 w 230"/>
                  <a:gd name="T15" fmla="*/ 135 h 149"/>
                  <a:gd name="T16" fmla="*/ 89 w 230"/>
                  <a:gd name="T17" fmla="*/ 132 h 149"/>
                  <a:gd name="T18" fmla="*/ 73 w 230"/>
                  <a:gd name="T19" fmla="*/ 120 h 149"/>
                  <a:gd name="T20" fmla="*/ 79 w 230"/>
                  <a:gd name="T21" fmla="*/ 110 h 149"/>
                  <a:gd name="T22" fmla="*/ 102 w 230"/>
                  <a:gd name="T23" fmla="*/ 111 h 149"/>
                  <a:gd name="T24" fmla="*/ 102 w 230"/>
                  <a:gd name="T25" fmla="*/ 106 h 149"/>
                  <a:gd name="T26" fmla="*/ 128 w 230"/>
                  <a:gd name="T27" fmla="*/ 99 h 149"/>
                  <a:gd name="T28" fmla="*/ 94 w 230"/>
                  <a:gd name="T29" fmla="*/ 100 h 149"/>
                  <a:gd name="T30" fmla="*/ 67 w 230"/>
                  <a:gd name="T31" fmla="*/ 106 h 149"/>
                  <a:gd name="T32" fmla="*/ 62 w 230"/>
                  <a:gd name="T33" fmla="*/ 95 h 149"/>
                  <a:gd name="T34" fmla="*/ 81 w 230"/>
                  <a:gd name="T35" fmla="*/ 85 h 149"/>
                  <a:gd name="T36" fmla="*/ 94 w 230"/>
                  <a:gd name="T37" fmla="*/ 80 h 149"/>
                  <a:gd name="T38" fmla="*/ 132 w 230"/>
                  <a:gd name="T39" fmla="*/ 76 h 149"/>
                  <a:gd name="T40" fmla="*/ 120 w 230"/>
                  <a:gd name="T41" fmla="*/ 75 h 149"/>
                  <a:gd name="T42" fmla="*/ 131 w 230"/>
                  <a:gd name="T43" fmla="*/ 65 h 149"/>
                  <a:gd name="T44" fmla="*/ 106 w 230"/>
                  <a:gd name="T45" fmla="*/ 71 h 149"/>
                  <a:gd name="T46" fmla="*/ 105 w 230"/>
                  <a:gd name="T47" fmla="*/ 61 h 149"/>
                  <a:gd name="T48" fmla="*/ 83 w 230"/>
                  <a:gd name="T49" fmla="*/ 62 h 149"/>
                  <a:gd name="T50" fmla="*/ 83 w 230"/>
                  <a:gd name="T51" fmla="*/ 77 h 149"/>
                  <a:gd name="T52" fmla="*/ 46 w 230"/>
                  <a:gd name="T53" fmla="*/ 82 h 149"/>
                  <a:gd name="T54" fmla="*/ 36 w 230"/>
                  <a:gd name="T55" fmla="*/ 72 h 149"/>
                  <a:gd name="T56" fmla="*/ 36 w 230"/>
                  <a:gd name="T57" fmla="*/ 69 h 149"/>
                  <a:gd name="T58" fmla="*/ 26 w 230"/>
                  <a:gd name="T59" fmla="*/ 59 h 149"/>
                  <a:gd name="T60" fmla="*/ 26 w 230"/>
                  <a:gd name="T61" fmla="*/ 52 h 149"/>
                  <a:gd name="T62" fmla="*/ 24 w 230"/>
                  <a:gd name="T63" fmla="*/ 49 h 149"/>
                  <a:gd name="T64" fmla="*/ 20 w 230"/>
                  <a:gd name="T65" fmla="*/ 35 h 149"/>
                  <a:gd name="T66" fmla="*/ 10 w 230"/>
                  <a:gd name="T67" fmla="*/ 43 h 149"/>
                  <a:gd name="T68" fmla="*/ 0 w 230"/>
                  <a:gd name="T69" fmla="*/ 35 h 149"/>
                  <a:gd name="T70" fmla="*/ 8 w 230"/>
                  <a:gd name="T71" fmla="*/ 16 h 149"/>
                  <a:gd name="T72" fmla="*/ 20 w 230"/>
                  <a:gd name="T73" fmla="*/ 13 h 149"/>
                  <a:gd name="T74" fmla="*/ 31 w 230"/>
                  <a:gd name="T75" fmla="*/ 12 h 149"/>
                  <a:gd name="T76" fmla="*/ 67 w 230"/>
                  <a:gd name="T77" fmla="*/ 11 h 149"/>
                  <a:gd name="T78" fmla="*/ 38 w 230"/>
                  <a:gd name="T79" fmla="*/ 21 h 149"/>
                  <a:gd name="T80" fmla="*/ 53 w 230"/>
                  <a:gd name="T81" fmla="*/ 25 h 149"/>
                  <a:gd name="T82" fmla="*/ 64 w 230"/>
                  <a:gd name="T83" fmla="*/ 36 h 149"/>
                  <a:gd name="T84" fmla="*/ 71 w 230"/>
                  <a:gd name="T85" fmla="*/ 32 h 149"/>
                  <a:gd name="T86" fmla="*/ 78 w 230"/>
                  <a:gd name="T87" fmla="*/ 17 h 149"/>
                  <a:gd name="T88" fmla="*/ 92 w 230"/>
                  <a:gd name="T89" fmla="*/ 20 h 149"/>
                  <a:gd name="T90" fmla="*/ 99 w 230"/>
                  <a:gd name="T91" fmla="*/ 33 h 149"/>
                  <a:gd name="T92" fmla="*/ 110 w 230"/>
                  <a:gd name="T93" fmla="*/ 51 h 149"/>
                  <a:gd name="T94" fmla="*/ 120 w 230"/>
                  <a:gd name="T95" fmla="*/ 46 h 149"/>
                  <a:gd name="T96" fmla="*/ 109 w 230"/>
                  <a:gd name="T97" fmla="*/ 23 h 149"/>
                  <a:gd name="T98" fmla="*/ 114 w 230"/>
                  <a:gd name="T99" fmla="*/ 0 h 149"/>
                  <a:gd name="T100" fmla="*/ 129 w 230"/>
                  <a:gd name="T101" fmla="*/ 7 h 149"/>
                  <a:gd name="T102" fmla="*/ 147 w 230"/>
                  <a:gd name="T103" fmla="*/ 19 h 149"/>
                  <a:gd name="T104" fmla="*/ 149 w 230"/>
                  <a:gd name="T105" fmla="*/ 27 h 149"/>
                  <a:gd name="T106" fmla="*/ 171 w 230"/>
                  <a:gd name="T107" fmla="*/ 3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149">
                    <a:moveTo>
                      <a:pt x="175" y="41"/>
                    </a:moveTo>
                    <a:lnTo>
                      <a:pt x="189" y="42"/>
                    </a:lnTo>
                    <a:lnTo>
                      <a:pt x="193" y="48"/>
                    </a:lnTo>
                    <a:lnTo>
                      <a:pt x="202" y="51"/>
                    </a:lnTo>
                    <a:lnTo>
                      <a:pt x="230" y="55"/>
                    </a:lnTo>
                    <a:lnTo>
                      <a:pt x="223" y="59"/>
                    </a:lnTo>
                    <a:lnTo>
                      <a:pt x="208" y="63"/>
                    </a:lnTo>
                    <a:lnTo>
                      <a:pt x="184" y="68"/>
                    </a:lnTo>
                    <a:lnTo>
                      <a:pt x="175" y="75"/>
                    </a:lnTo>
                    <a:lnTo>
                      <a:pt x="175" y="89"/>
                    </a:lnTo>
                    <a:lnTo>
                      <a:pt x="162" y="93"/>
                    </a:lnTo>
                    <a:lnTo>
                      <a:pt x="165" y="97"/>
                    </a:lnTo>
                    <a:lnTo>
                      <a:pt x="159" y="112"/>
                    </a:lnTo>
                    <a:lnTo>
                      <a:pt x="144" y="118"/>
                    </a:lnTo>
                    <a:lnTo>
                      <a:pt x="144" y="131"/>
                    </a:lnTo>
                    <a:lnTo>
                      <a:pt x="137" y="136"/>
                    </a:lnTo>
                    <a:lnTo>
                      <a:pt x="131" y="144"/>
                    </a:lnTo>
                    <a:lnTo>
                      <a:pt x="131" y="149"/>
                    </a:lnTo>
                    <a:lnTo>
                      <a:pt x="125" y="149"/>
                    </a:lnTo>
                    <a:lnTo>
                      <a:pt x="110" y="144"/>
                    </a:lnTo>
                    <a:lnTo>
                      <a:pt x="109" y="139"/>
                    </a:lnTo>
                    <a:lnTo>
                      <a:pt x="117" y="137"/>
                    </a:lnTo>
                    <a:lnTo>
                      <a:pt x="111" y="134"/>
                    </a:lnTo>
                    <a:lnTo>
                      <a:pt x="105" y="135"/>
                    </a:lnTo>
                    <a:lnTo>
                      <a:pt x="104" y="137"/>
                    </a:lnTo>
                    <a:lnTo>
                      <a:pt x="95" y="136"/>
                    </a:lnTo>
                    <a:lnTo>
                      <a:pt x="89" y="132"/>
                    </a:lnTo>
                    <a:lnTo>
                      <a:pt x="89" y="129"/>
                    </a:lnTo>
                    <a:lnTo>
                      <a:pt x="76" y="128"/>
                    </a:lnTo>
                    <a:lnTo>
                      <a:pt x="73" y="120"/>
                    </a:lnTo>
                    <a:lnTo>
                      <a:pt x="64" y="114"/>
                    </a:lnTo>
                    <a:lnTo>
                      <a:pt x="68" y="110"/>
                    </a:lnTo>
                    <a:lnTo>
                      <a:pt x="79" y="110"/>
                    </a:lnTo>
                    <a:lnTo>
                      <a:pt x="86" y="112"/>
                    </a:lnTo>
                    <a:lnTo>
                      <a:pt x="103" y="112"/>
                    </a:lnTo>
                    <a:lnTo>
                      <a:pt x="102" y="111"/>
                    </a:lnTo>
                    <a:lnTo>
                      <a:pt x="87" y="108"/>
                    </a:lnTo>
                    <a:lnTo>
                      <a:pt x="89" y="106"/>
                    </a:lnTo>
                    <a:lnTo>
                      <a:pt x="102" y="106"/>
                    </a:lnTo>
                    <a:lnTo>
                      <a:pt x="113" y="103"/>
                    </a:lnTo>
                    <a:lnTo>
                      <a:pt x="126" y="102"/>
                    </a:lnTo>
                    <a:lnTo>
                      <a:pt x="128" y="99"/>
                    </a:lnTo>
                    <a:lnTo>
                      <a:pt x="118" y="96"/>
                    </a:lnTo>
                    <a:lnTo>
                      <a:pt x="106" y="101"/>
                    </a:lnTo>
                    <a:lnTo>
                      <a:pt x="94" y="100"/>
                    </a:lnTo>
                    <a:lnTo>
                      <a:pt x="81" y="103"/>
                    </a:lnTo>
                    <a:lnTo>
                      <a:pt x="76" y="103"/>
                    </a:lnTo>
                    <a:lnTo>
                      <a:pt x="67" y="106"/>
                    </a:lnTo>
                    <a:lnTo>
                      <a:pt x="59" y="104"/>
                    </a:lnTo>
                    <a:lnTo>
                      <a:pt x="66" y="99"/>
                    </a:lnTo>
                    <a:lnTo>
                      <a:pt x="62" y="95"/>
                    </a:lnTo>
                    <a:lnTo>
                      <a:pt x="62" y="91"/>
                    </a:lnTo>
                    <a:lnTo>
                      <a:pt x="75" y="90"/>
                    </a:lnTo>
                    <a:lnTo>
                      <a:pt x="81" y="85"/>
                    </a:lnTo>
                    <a:lnTo>
                      <a:pt x="92" y="85"/>
                    </a:lnTo>
                    <a:lnTo>
                      <a:pt x="97" y="84"/>
                    </a:lnTo>
                    <a:lnTo>
                      <a:pt x="94" y="80"/>
                    </a:lnTo>
                    <a:lnTo>
                      <a:pt x="99" y="79"/>
                    </a:lnTo>
                    <a:lnTo>
                      <a:pt x="117" y="79"/>
                    </a:lnTo>
                    <a:lnTo>
                      <a:pt x="132" y="76"/>
                    </a:lnTo>
                    <a:lnTo>
                      <a:pt x="135" y="74"/>
                    </a:lnTo>
                    <a:lnTo>
                      <a:pt x="127" y="74"/>
                    </a:lnTo>
                    <a:lnTo>
                      <a:pt x="120" y="75"/>
                    </a:lnTo>
                    <a:lnTo>
                      <a:pt x="114" y="74"/>
                    </a:lnTo>
                    <a:lnTo>
                      <a:pt x="123" y="69"/>
                    </a:lnTo>
                    <a:lnTo>
                      <a:pt x="131" y="65"/>
                    </a:lnTo>
                    <a:lnTo>
                      <a:pt x="123" y="64"/>
                    </a:lnTo>
                    <a:lnTo>
                      <a:pt x="119" y="67"/>
                    </a:lnTo>
                    <a:lnTo>
                      <a:pt x="106" y="71"/>
                    </a:lnTo>
                    <a:lnTo>
                      <a:pt x="99" y="71"/>
                    </a:lnTo>
                    <a:lnTo>
                      <a:pt x="99" y="66"/>
                    </a:lnTo>
                    <a:lnTo>
                      <a:pt x="105" y="61"/>
                    </a:lnTo>
                    <a:lnTo>
                      <a:pt x="97" y="59"/>
                    </a:lnTo>
                    <a:lnTo>
                      <a:pt x="91" y="62"/>
                    </a:lnTo>
                    <a:lnTo>
                      <a:pt x="83" y="62"/>
                    </a:lnTo>
                    <a:lnTo>
                      <a:pt x="79" y="65"/>
                    </a:lnTo>
                    <a:lnTo>
                      <a:pt x="83" y="69"/>
                    </a:lnTo>
                    <a:lnTo>
                      <a:pt x="83" y="77"/>
                    </a:lnTo>
                    <a:lnTo>
                      <a:pt x="78" y="78"/>
                    </a:lnTo>
                    <a:lnTo>
                      <a:pt x="57" y="83"/>
                    </a:lnTo>
                    <a:lnTo>
                      <a:pt x="46" y="82"/>
                    </a:lnTo>
                    <a:lnTo>
                      <a:pt x="44" y="79"/>
                    </a:lnTo>
                    <a:lnTo>
                      <a:pt x="32" y="75"/>
                    </a:lnTo>
                    <a:lnTo>
                      <a:pt x="36" y="72"/>
                    </a:lnTo>
                    <a:lnTo>
                      <a:pt x="50" y="73"/>
                    </a:lnTo>
                    <a:lnTo>
                      <a:pt x="49" y="70"/>
                    </a:lnTo>
                    <a:lnTo>
                      <a:pt x="36" y="69"/>
                    </a:lnTo>
                    <a:lnTo>
                      <a:pt x="27" y="68"/>
                    </a:lnTo>
                    <a:lnTo>
                      <a:pt x="22" y="63"/>
                    </a:lnTo>
                    <a:lnTo>
                      <a:pt x="26" y="59"/>
                    </a:lnTo>
                    <a:lnTo>
                      <a:pt x="17" y="57"/>
                    </a:lnTo>
                    <a:lnTo>
                      <a:pt x="18" y="53"/>
                    </a:lnTo>
                    <a:lnTo>
                      <a:pt x="26" y="52"/>
                    </a:lnTo>
                    <a:lnTo>
                      <a:pt x="31" y="52"/>
                    </a:lnTo>
                    <a:lnTo>
                      <a:pt x="31" y="50"/>
                    </a:lnTo>
                    <a:lnTo>
                      <a:pt x="24" y="49"/>
                    </a:lnTo>
                    <a:lnTo>
                      <a:pt x="23" y="41"/>
                    </a:lnTo>
                    <a:lnTo>
                      <a:pt x="27" y="36"/>
                    </a:lnTo>
                    <a:lnTo>
                      <a:pt x="20" y="35"/>
                    </a:lnTo>
                    <a:lnTo>
                      <a:pt x="16" y="36"/>
                    </a:lnTo>
                    <a:lnTo>
                      <a:pt x="17" y="41"/>
                    </a:lnTo>
                    <a:lnTo>
                      <a:pt x="10" y="43"/>
                    </a:lnTo>
                    <a:lnTo>
                      <a:pt x="3" y="42"/>
                    </a:lnTo>
                    <a:lnTo>
                      <a:pt x="7" y="39"/>
                    </a:lnTo>
                    <a:lnTo>
                      <a:pt x="0" y="35"/>
                    </a:lnTo>
                    <a:lnTo>
                      <a:pt x="1" y="22"/>
                    </a:lnTo>
                    <a:lnTo>
                      <a:pt x="10" y="19"/>
                    </a:lnTo>
                    <a:lnTo>
                      <a:pt x="8" y="16"/>
                    </a:lnTo>
                    <a:lnTo>
                      <a:pt x="1" y="14"/>
                    </a:lnTo>
                    <a:lnTo>
                      <a:pt x="10" y="13"/>
                    </a:lnTo>
                    <a:lnTo>
                      <a:pt x="20" y="13"/>
                    </a:lnTo>
                    <a:lnTo>
                      <a:pt x="18" y="16"/>
                    </a:lnTo>
                    <a:lnTo>
                      <a:pt x="31" y="16"/>
                    </a:lnTo>
                    <a:lnTo>
                      <a:pt x="31" y="12"/>
                    </a:lnTo>
                    <a:lnTo>
                      <a:pt x="53" y="12"/>
                    </a:lnTo>
                    <a:lnTo>
                      <a:pt x="60" y="10"/>
                    </a:lnTo>
                    <a:lnTo>
                      <a:pt x="67" y="11"/>
                    </a:lnTo>
                    <a:lnTo>
                      <a:pt x="64" y="16"/>
                    </a:lnTo>
                    <a:lnTo>
                      <a:pt x="57" y="18"/>
                    </a:lnTo>
                    <a:lnTo>
                      <a:pt x="38" y="21"/>
                    </a:lnTo>
                    <a:lnTo>
                      <a:pt x="38" y="24"/>
                    </a:lnTo>
                    <a:lnTo>
                      <a:pt x="51" y="24"/>
                    </a:lnTo>
                    <a:lnTo>
                      <a:pt x="53" y="25"/>
                    </a:lnTo>
                    <a:lnTo>
                      <a:pt x="53" y="29"/>
                    </a:lnTo>
                    <a:lnTo>
                      <a:pt x="62" y="31"/>
                    </a:lnTo>
                    <a:lnTo>
                      <a:pt x="64" y="36"/>
                    </a:lnTo>
                    <a:lnTo>
                      <a:pt x="73" y="42"/>
                    </a:lnTo>
                    <a:lnTo>
                      <a:pt x="76" y="35"/>
                    </a:lnTo>
                    <a:lnTo>
                      <a:pt x="71" y="32"/>
                    </a:lnTo>
                    <a:lnTo>
                      <a:pt x="65" y="26"/>
                    </a:lnTo>
                    <a:lnTo>
                      <a:pt x="72" y="21"/>
                    </a:lnTo>
                    <a:lnTo>
                      <a:pt x="78" y="17"/>
                    </a:lnTo>
                    <a:lnTo>
                      <a:pt x="79" y="15"/>
                    </a:lnTo>
                    <a:lnTo>
                      <a:pt x="88" y="15"/>
                    </a:lnTo>
                    <a:lnTo>
                      <a:pt x="92" y="20"/>
                    </a:lnTo>
                    <a:lnTo>
                      <a:pt x="97" y="24"/>
                    </a:lnTo>
                    <a:lnTo>
                      <a:pt x="97" y="29"/>
                    </a:lnTo>
                    <a:lnTo>
                      <a:pt x="99" y="33"/>
                    </a:lnTo>
                    <a:lnTo>
                      <a:pt x="101" y="43"/>
                    </a:lnTo>
                    <a:lnTo>
                      <a:pt x="107" y="47"/>
                    </a:lnTo>
                    <a:lnTo>
                      <a:pt x="110" y="51"/>
                    </a:lnTo>
                    <a:lnTo>
                      <a:pt x="117" y="54"/>
                    </a:lnTo>
                    <a:lnTo>
                      <a:pt x="122" y="52"/>
                    </a:lnTo>
                    <a:lnTo>
                      <a:pt x="120" y="46"/>
                    </a:lnTo>
                    <a:lnTo>
                      <a:pt x="107" y="36"/>
                    </a:lnTo>
                    <a:lnTo>
                      <a:pt x="111" y="24"/>
                    </a:lnTo>
                    <a:lnTo>
                      <a:pt x="109" y="23"/>
                    </a:lnTo>
                    <a:lnTo>
                      <a:pt x="105" y="5"/>
                    </a:lnTo>
                    <a:lnTo>
                      <a:pt x="111" y="3"/>
                    </a:lnTo>
                    <a:lnTo>
                      <a:pt x="114" y="0"/>
                    </a:lnTo>
                    <a:lnTo>
                      <a:pt x="127" y="1"/>
                    </a:lnTo>
                    <a:lnTo>
                      <a:pt x="130" y="3"/>
                    </a:lnTo>
                    <a:lnTo>
                      <a:pt x="129" y="7"/>
                    </a:lnTo>
                    <a:lnTo>
                      <a:pt x="144" y="8"/>
                    </a:lnTo>
                    <a:lnTo>
                      <a:pt x="152" y="15"/>
                    </a:lnTo>
                    <a:lnTo>
                      <a:pt x="147" y="19"/>
                    </a:lnTo>
                    <a:lnTo>
                      <a:pt x="147" y="23"/>
                    </a:lnTo>
                    <a:lnTo>
                      <a:pt x="144" y="25"/>
                    </a:lnTo>
                    <a:lnTo>
                      <a:pt x="149" y="27"/>
                    </a:lnTo>
                    <a:lnTo>
                      <a:pt x="158" y="22"/>
                    </a:lnTo>
                    <a:lnTo>
                      <a:pt x="166" y="24"/>
                    </a:lnTo>
                    <a:lnTo>
                      <a:pt x="171" y="32"/>
                    </a:lnTo>
                    <a:lnTo>
                      <a:pt x="173" y="40"/>
                    </a:lnTo>
                    <a:lnTo>
                      <a:pt x="175"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3" name="Freeform 118"/>
              <p:cNvSpPr/>
              <p:nvPr/>
            </p:nvSpPr>
            <p:spPr bwMode="gray">
              <a:xfrm>
                <a:off x="4042" y="518"/>
                <a:ext cx="33" cy="14"/>
              </a:xfrm>
              <a:custGeom>
                <a:avLst/>
                <a:gdLst>
                  <a:gd name="T0" fmla="*/ 30 w 33"/>
                  <a:gd name="T1" fmla="*/ 0 h 14"/>
                  <a:gd name="T2" fmla="*/ 19 w 33"/>
                  <a:gd name="T3" fmla="*/ 0 h 14"/>
                  <a:gd name="T4" fmla="*/ 10 w 33"/>
                  <a:gd name="T5" fmla="*/ 3 h 14"/>
                  <a:gd name="T6" fmla="*/ 4 w 33"/>
                  <a:gd name="T7" fmla="*/ 3 h 14"/>
                  <a:gd name="T8" fmla="*/ 0 w 33"/>
                  <a:gd name="T9" fmla="*/ 6 h 14"/>
                  <a:gd name="T10" fmla="*/ 7 w 33"/>
                  <a:gd name="T11" fmla="*/ 14 h 14"/>
                  <a:gd name="T12" fmla="*/ 33 w 33"/>
                  <a:gd name="T13" fmla="*/ 12 h 14"/>
                  <a:gd name="T14" fmla="*/ 30 w 3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4">
                    <a:moveTo>
                      <a:pt x="30" y="0"/>
                    </a:moveTo>
                    <a:lnTo>
                      <a:pt x="19" y="0"/>
                    </a:lnTo>
                    <a:lnTo>
                      <a:pt x="10" y="3"/>
                    </a:lnTo>
                    <a:lnTo>
                      <a:pt x="4" y="3"/>
                    </a:lnTo>
                    <a:lnTo>
                      <a:pt x="0" y="6"/>
                    </a:lnTo>
                    <a:lnTo>
                      <a:pt x="7" y="14"/>
                    </a:lnTo>
                    <a:lnTo>
                      <a:pt x="33" y="12"/>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4" name="Freeform 119"/>
              <p:cNvSpPr/>
              <p:nvPr/>
            </p:nvSpPr>
            <p:spPr bwMode="gray">
              <a:xfrm>
                <a:off x="4045" y="532"/>
                <a:ext cx="86" cy="42"/>
              </a:xfrm>
              <a:custGeom>
                <a:avLst/>
                <a:gdLst>
                  <a:gd name="T0" fmla="*/ 45 w 86"/>
                  <a:gd name="T1" fmla="*/ 0 h 42"/>
                  <a:gd name="T2" fmla="*/ 39 w 86"/>
                  <a:gd name="T3" fmla="*/ 2 h 42"/>
                  <a:gd name="T4" fmla="*/ 18 w 86"/>
                  <a:gd name="T5" fmla="*/ 3 h 42"/>
                  <a:gd name="T6" fmla="*/ 15 w 86"/>
                  <a:gd name="T7" fmla="*/ 5 h 42"/>
                  <a:gd name="T8" fmla="*/ 2 w 86"/>
                  <a:gd name="T9" fmla="*/ 5 h 42"/>
                  <a:gd name="T10" fmla="*/ 0 w 86"/>
                  <a:gd name="T11" fmla="*/ 8 h 42"/>
                  <a:gd name="T12" fmla="*/ 17 w 86"/>
                  <a:gd name="T13" fmla="*/ 13 h 42"/>
                  <a:gd name="T14" fmla="*/ 10 w 86"/>
                  <a:gd name="T15" fmla="*/ 17 h 42"/>
                  <a:gd name="T16" fmla="*/ 10 w 86"/>
                  <a:gd name="T17" fmla="*/ 28 h 42"/>
                  <a:gd name="T18" fmla="*/ 1 w 86"/>
                  <a:gd name="T19" fmla="*/ 32 h 42"/>
                  <a:gd name="T20" fmla="*/ 1 w 86"/>
                  <a:gd name="T21" fmla="*/ 36 h 42"/>
                  <a:gd name="T22" fmla="*/ 6 w 86"/>
                  <a:gd name="T23" fmla="*/ 38 h 42"/>
                  <a:gd name="T24" fmla="*/ 31 w 86"/>
                  <a:gd name="T25" fmla="*/ 31 h 42"/>
                  <a:gd name="T26" fmla="*/ 43 w 86"/>
                  <a:gd name="T27" fmla="*/ 32 h 42"/>
                  <a:gd name="T28" fmla="*/ 41 w 86"/>
                  <a:gd name="T29" fmla="*/ 34 h 42"/>
                  <a:gd name="T30" fmla="*/ 34 w 86"/>
                  <a:gd name="T31" fmla="*/ 38 h 42"/>
                  <a:gd name="T32" fmla="*/ 38 w 86"/>
                  <a:gd name="T33" fmla="*/ 42 h 42"/>
                  <a:gd name="T34" fmla="*/ 51 w 86"/>
                  <a:gd name="T35" fmla="*/ 38 h 42"/>
                  <a:gd name="T36" fmla="*/ 58 w 86"/>
                  <a:gd name="T37" fmla="*/ 35 h 42"/>
                  <a:gd name="T38" fmla="*/ 58 w 86"/>
                  <a:gd name="T39" fmla="*/ 30 h 42"/>
                  <a:gd name="T40" fmla="*/ 69 w 86"/>
                  <a:gd name="T41" fmla="*/ 24 h 42"/>
                  <a:gd name="T42" fmla="*/ 86 w 86"/>
                  <a:gd name="T43" fmla="*/ 23 h 42"/>
                  <a:gd name="T44" fmla="*/ 85 w 86"/>
                  <a:gd name="T45" fmla="*/ 21 h 42"/>
                  <a:gd name="T46" fmla="*/ 70 w 86"/>
                  <a:gd name="T47" fmla="*/ 16 h 42"/>
                  <a:gd name="T48" fmla="*/ 67 w 86"/>
                  <a:gd name="T49" fmla="*/ 19 h 42"/>
                  <a:gd name="T50" fmla="*/ 57 w 86"/>
                  <a:gd name="T51" fmla="*/ 18 h 42"/>
                  <a:gd name="T52" fmla="*/ 55 w 86"/>
                  <a:gd name="T53" fmla="*/ 13 h 42"/>
                  <a:gd name="T54" fmla="*/ 47 w 86"/>
                  <a:gd name="T55" fmla="*/ 12 h 42"/>
                  <a:gd name="T56" fmla="*/ 54 w 86"/>
                  <a:gd name="T57" fmla="*/ 3 h 42"/>
                  <a:gd name="T58" fmla="*/ 45 w 86"/>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42">
                    <a:moveTo>
                      <a:pt x="45" y="0"/>
                    </a:moveTo>
                    <a:lnTo>
                      <a:pt x="39" y="2"/>
                    </a:lnTo>
                    <a:lnTo>
                      <a:pt x="18" y="3"/>
                    </a:lnTo>
                    <a:lnTo>
                      <a:pt x="15" y="5"/>
                    </a:lnTo>
                    <a:lnTo>
                      <a:pt x="2" y="5"/>
                    </a:lnTo>
                    <a:lnTo>
                      <a:pt x="0" y="8"/>
                    </a:lnTo>
                    <a:lnTo>
                      <a:pt x="17" y="13"/>
                    </a:lnTo>
                    <a:lnTo>
                      <a:pt x="10" y="17"/>
                    </a:lnTo>
                    <a:lnTo>
                      <a:pt x="10" y="28"/>
                    </a:lnTo>
                    <a:lnTo>
                      <a:pt x="1" y="32"/>
                    </a:lnTo>
                    <a:lnTo>
                      <a:pt x="1" y="36"/>
                    </a:lnTo>
                    <a:lnTo>
                      <a:pt x="6" y="38"/>
                    </a:lnTo>
                    <a:lnTo>
                      <a:pt x="31" y="31"/>
                    </a:lnTo>
                    <a:lnTo>
                      <a:pt x="43" y="32"/>
                    </a:lnTo>
                    <a:lnTo>
                      <a:pt x="41" y="34"/>
                    </a:lnTo>
                    <a:lnTo>
                      <a:pt x="34" y="38"/>
                    </a:lnTo>
                    <a:lnTo>
                      <a:pt x="38" y="42"/>
                    </a:lnTo>
                    <a:lnTo>
                      <a:pt x="51" y="38"/>
                    </a:lnTo>
                    <a:lnTo>
                      <a:pt x="58" y="35"/>
                    </a:lnTo>
                    <a:lnTo>
                      <a:pt x="58" y="30"/>
                    </a:lnTo>
                    <a:lnTo>
                      <a:pt x="69" y="24"/>
                    </a:lnTo>
                    <a:lnTo>
                      <a:pt x="86" y="23"/>
                    </a:lnTo>
                    <a:lnTo>
                      <a:pt x="85" y="21"/>
                    </a:lnTo>
                    <a:lnTo>
                      <a:pt x="70" y="16"/>
                    </a:lnTo>
                    <a:lnTo>
                      <a:pt x="67" y="19"/>
                    </a:lnTo>
                    <a:lnTo>
                      <a:pt x="57" y="18"/>
                    </a:lnTo>
                    <a:lnTo>
                      <a:pt x="55" y="13"/>
                    </a:lnTo>
                    <a:lnTo>
                      <a:pt x="47" y="12"/>
                    </a:lnTo>
                    <a:lnTo>
                      <a:pt x="54" y="3"/>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5" name="Freeform 120"/>
              <p:cNvSpPr/>
              <p:nvPr/>
            </p:nvSpPr>
            <p:spPr bwMode="gray">
              <a:xfrm>
                <a:off x="4034" y="494"/>
                <a:ext cx="12" cy="6"/>
              </a:xfrm>
              <a:custGeom>
                <a:avLst/>
                <a:gdLst>
                  <a:gd name="T0" fmla="*/ 1 w 12"/>
                  <a:gd name="T1" fmla="*/ 3 h 6"/>
                  <a:gd name="T2" fmla="*/ 0 w 12"/>
                  <a:gd name="T3" fmla="*/ 0 h 6"/>
                  <a:gd name="T4" fmla="*/ 5 w 12"/>
                  <a:gd name="T5" fmla="*/ 0 h 6"/>
                  <a:gd name="T6" fmla="*/ 12 w 12"/>
                  <a:gd name="T7" fmla="*/ 2 h 6"/>
                  <a:gd name="T8" fmla="*/ 10 w 12"/>
                  <a:gd name="T9" fmla="*/ 6 h 6"/>
                  <a:gd name="T10" fmla="*/ 1 w 12"/>
                  <a:gd name="T11" fmla="*/ 3 h 6"/>
                </a:gdLst>
                <a:ahLst/>
                <a:cxnLst>
                  <a:cxn ang="0">
                    <a:pos x="T0" y="T1"/>
                  </a:cxn>
                  <a:cxn ang="0">
                    <a:pos x="T2" y="T3"/>
                  </a:cxn>
                  <a:cxn ang="0">
                    <a:pos x="T4" y="T5"/>
                  </a:cxn>
                  <a:cxn ang="0">
                    <a:pos x="T6" y="T7"/>
                  </a:cxn>
                  <a:cxn ang="0">
                    <a:pos x="T8" y="T9"/>
                  </a:cxn>
                  <a:cxn ang="0">
                    <a:pos x="T10" y="T11"/>
                  </a:cxn>
                </a:cxnLst>
                <a:rect l="0" t="0" r="r" b="b"/>
                <a:pathLst>
                  <a:path w="12" h="6">
                    <a:moveTo>
                      <a:pt x="1" y="3"/>
                    </a:moveTo>
                    <a:lnTo>
                      <a:pt x="0" y="0"/>
                    </a:lnTo>
                    <a:lnTo>
                      <a:pt x="5" y="0"/>
                    </a:lnTo>
                    <a:lnTo>
                      <a:pt x="12" y="2"/>
                    </a:lnTo>
                    <a:lnTo>
                      <a:pt x="10" y="6"/>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6" name="Freeform 121"/>
              <p:cNvSpPr/>
              <p:nvPr/>
            </p:nvSpPr>
            <p:spPr bwMode="gray">
              <a:xfrm>
                <a:off x="3824" y="506"/>
                <a:ext cx="38" cy="29"/>
              </a:xfrm>
              <a:custGeom>
                <a:avLst/>
                <a:gdLst>
                  <a:gd name="T0" fmla="*/ 9 w 38"/>
                  <a:gd name="T1" fmla="*/ 15 h 29"/>
                  <a:gd name="T2" fmla="*/ 6 w 38"/>
                  <a:gd name="T3" fmla="*/ 6 h 29"/>
                  <a:gd name="T4" fmla="*/ 0 w 38"/>
                  <a:gd name="T5" fmla="*/ 2 h 29"/>
                  <a:gd name="T6" fmla="*/ 7 w 38"/>
                  <a:gd name="T7" fmla="*/ 0 h 29"/>
                  <a:gd name="T8" fmla="*/ 16 w 38"/>
                  <a:gd name="T9" fmla="*/ 3 h 29"/>
                  <a:gd name="T10" fmla="*/ 20 w 38"/>
                  <a:gd name="T11" fmla="*/ 13 h 29"/>
                  <a:gd name="T12" fmla="*/ 33 w 38"/>
                  <a:gd name="T13" fmla="*/ 21 h 29"/>
                  <a:gd name="T14" fmla="*/ 38 w 38"/>
                  <a:gd name="T15" fmla="*/ 25 h 29"/>
                  <a:gd name="T16" fmla="*/ 33 w 38"/>
                  <a:gd name="T17" fmla="*/ 29 h 29"/>
                  <a:gd name="T18" fmla="*/ 24 w 38"/>
                  <a:gd name="T19" fmla="*/ 28 h 29"/>
                  <a:gd name="T20" fmla="*/ 20 w 38"/>
                  <a:gd name="T21" fmla="*/ 21 h 29"/>
                  <a:gd name="T22" fmla="*/ 12 w 38"/>
                  <a:gd name="T23" fmla="*/ 18 h 29"/>
                  <a:gd name="T24" fmla="*/ 9 w 38"/>
                  <a:gd name="T2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9">
                    <a:moveTo>
                      <a:pt x="9" y="15"/>
                    </a:moveTo>
                    <a:lnTo>
                      <a:pt x="6" y="6"/>
                    </a:lnTo>
                    <a:lnTo>
                      <a:pt x="0" y="2"/>
                    </a:lnTo>
                    <a:lnTo>
                      <a:pt x="7" y="0"/>
                    </a:lnTo>
                    <a:lnTo>
                      <a:pt x="16" y="3"/>
                    </a:lnTo>
                    <a:lnTo>
                      <a:pt x="20" y="13"/>
                    </a:lnTo>
                    <a:lnTo>
                      <a:pt x="33" y="21"/>
                    </a:lnTo>
                    <a:lnTo>
                      <a:pt x="38" y="25"/>
                    </a:lnTo>
                    <a:lnTo>
                      <a:pt x="33" y="29"/>
                    </a:lnTo>
                    <a:lnTo>
                      <a:pt x="24" y="28"/>
                    </a:lnTo>
                    <a:lnTo>
                      <a:pt x="20" y="21"/>
                    </a:lnTo>
                    <a:lnTo>
                      <a:pt x="12" y="18"/>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7" name="Freeform 122"/>
              <p:cNvSpPr/>
              <p:nvPr/>
            </p:nvSpPr>
            <p:spPr bwMode="gray">
              <a:xfrm>
                <a:off x="4848" y="850"/>
                <a:ext cx="33" cy="18"/>
              </a:xfrm>
              <a:custGeom>
                <a:avLst/>
                <a:gdLst>
                  <a:gd name="T0" fmla="*/ 9 w 33"/>
                  <a:gd name="T1" fmla="*/ 0 h 18"/>
                  <a:gd name="T2" fmla="*/ 33 w 33"/>
                  <a:gd name="T3" fmla="*/ 11 h 18"/>
                  <a:gd name="T4" fmla="*/ 31 w 33"/>
                  <a:gd name="T5" fmla="*/ 18 h 18"/>
                  <a:gd name="T6" fmla="*/ 24 w 33"/>
                  <a:gd name="T7" fmla="*/ 18 h 18"/>
                  <a:gd name="T8" fmla="*/ 4 w 33"/>
                  <a:gd name="T9" fmla="*/ 11 h 18"/>
                  <a:gd name="T10" fmla="*/ 0 w 33"/>
                  <a:gd name="T11" fmla="*/ 4 h 18"/>
                  <a:gd name="T12" fmla="*/ 9 w 3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3" h="18">
                    <a:moveTo>
                      <a:pt x="9" y="0"/>
                    </a:moveTo>
                    <a:lnTo>
                      <a:pt x="33" y="11"/>
                    </a:lnTo>
                    <a:lnTo>
                      <a:pt x="31" y="18"/>
                    </a:lnTo>
                    <a:lnTo>
                      <a:pt x="24" y="18"/>
                    </a:lnTo>
                    <a:lnTo>
                      <a:pt x="4" y="11"/>
                    </a:lnTo>
                    <a:lnTo>
                      <a:pt x="0"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8" name="Freeform 123"/>
              <p:cNvSpPr/>
              <p:nvPr/>
            </p:nvSpPr>
            <p:spPr bwMode="gray">
              <a:xfrm>
                <a:off x="4738" y="584"/>
                <a:ext cx="332" cy="151"/>
              </a:xfrm>
              <a:custGeom>
                <a:avLst/>
                <a:gdLst>
                  <a:gd name="T0" fmla="*/ 367 w 370"/>
                  <a:gd name="T1" fmla="*/ 6 h 168"/>
                  <a:gd name="T2" fmla="*/ 360 w 370"/>
                  <a:gd name="T3" fmla="*/ 23 h 168"/>
                  <a:gd name="T4" fmla="*/ 338 w 370"/>
                  <a:gd name="T5" fmla="*/ 33 h 168"/>
                  <a:gd name="T6" fmla="*/ 276 w 370"/>
                  <a:gd name="T7" fmla="*/ 47 h 168"/>
                  <a:gd name="T8" fmla="*/ 240 w 370"/>
                  <a:gd name="T9" fmla="*/ 53 h 168"/>
                  <a:gd name="T10" fmla="*/ 216 w 370"/>
                  <a:gd name="T11" fmla="*/ 63 h 168"/>
                  <a:gd name="T12" fmla="*/ 194 w 370"/>
                  <a:gd name="T13" fmla="*/ 73 h 168"/>
                  <a:gd name="T14" fmla="*/ 166 w 370"/>
                  <a:gd name="T15" fmla="*/ 91 h 168"/>
                  <a:gd name="T16" fmla="*/ 154 w 370"/>
                  <a:gd name="T17" fmla="*/ 101 h 168"/>
                  <a:gd name="T18" fmla="*/ 128 w 370"/>
                  <a:gd name="T19" fmla="*/ 108 h 168"/>
                  <a:gd name="T20" fmla="*/ 118 w 370"/>
                  <a:gd name="T21" fmla="*/ 119 h 168"/>
                  <a:gd name="T22" fmla="*/ 100 w 370"/>
                  <a:gd name="T23" fmla="*/ 126 h 168"/>
                  <a:gd name="T24" fmla="*/ 74 w 370"/>
                  <a:gd name="T25" fmla="*/ 168 h 168"/>
                  <a:gd name="T26" fmla="*/ 51 w 370"/>
                  <a:gd name="T27" fmla="*/ 160 h 168"/>
                  <a:gd name="T28" fmla="*/ 20 w 370"/>
                  <a:gd name="T29" fmla="*/ 154 h 168"/>
                  <a:gd name="T30" fmla="*/ 44 w 370"/>
                  <a:gd name="T31" fmla="*/ 146 h 168"/>
                  <a:gd name="T32" fmla="*/ 15 w 370"/>
                  <a:gd name="T33" fmla="*/ 147 h 168"/>
                  <a:gd name="T34" fmla="*/ 7 w 370"/>
                  <a:gd name="T35" fmla="*/ 135 h 168"/>
                  <a:gd name="T36" fmla="*/ 25 w 370"/>
                  <a:gd name="T37" fmla="*/ 125 h 168"/>
                  <a:gd name="T38" fmla="*/ 46 w 370"/>
                  <a:gd name="T39" fmla="*/ 125 h 168"/>
                  <a:gd name="T40" fmla="*/ 44 w 370"/>
                  <a:gd name="T41" fmla="*/ 116 h 168"/>
                  <a:gd name="T42" fmla="*/ 62 w 370"/>
                  <a:gd name="T43" fmla="*/ 106 h 168"/>
                  <a:gd name="T44" fmla="*/ 59 w 370"/>
                  <a:gd name="T45" fmla="*/ 97 h 168"/>
                  <a:gd name="T46" fmla="*/ 52 w 370"/>
                  <a:gd name="T47" fmla="*/ 90 h 168"/>
                  <a:gd name="T48" fmla="*/ 44 w 370"/>
                  <a:gd name="T49" fmla="*/ 77 h 168"/>
                  <a:gd name="T50" fmla="*/ 68 w 370"/>
                  <a:gd name="T51" fmla="*/ 77 h 168"/>
                  <a:gd name="T52" fmla="*/ 83 w 370"/>
                  <a:gd name="T53" fmla="*/ 67 h 168"/>
                  <a:gd name="T54" fmla="*/ 112 w 370"/>
                  <a:gd name="T55" fmla="*/ 54 h 168"/>
                  <a:gd name="T56" fmla="*/ 120 w 370"/>
                  <a:gd name="T57" fmla="*/ 49 h 168"/>
                  <a:gd name="T58" fmla="*/ 156 w 370"/>
                  <a:gd name="T59" fmla="*/ 38 h 168"/>
                  <a:gd name="T60" fmla="*/ 169 w 370"/>
                  <a:gd name="T61" fmla="*/ 42 h 168"/>
                  <a:gd name="T62" fmla="*/ 174 w 370"/>
                  <a:gd name="T63" fmla="*/ 36 h 168"/>
                  <a:gd name="T64" fmla="*/ 208 w 370"/>
                  <a:gd name="T65" fmla="*/ 29 h 168"/>
                  <a:gd name="T66" fmla="*/ 235 w 370"/>
                  <a:gd name="T67" fmla="*/ 28 h 168"/>
                  <a:gd name="T68" fmla="*/ 298 w 370"/>
                  <a:gd name="T69" fmla="*/ 7 h 168"/>
                  <a:gd name="T70" fmla="*/ 336 w 370"/>
                  <a:gd name="T7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 h="168">
                    <a:moveTo>
                      <a:pt x="336" y="0"/>
                    </a:moveTo>
                    <a:cubicBezTo>
                      <a:pt x="367" y="6"/>
                      <a:pt x="367" y="6"/>
                      <a:pt x="367" y="6"/>
                    </a:cubicBezTo>
                    <a:cubicBezTo>
                      <a:pt x="370" y="16"/>
                      <a:pt x="370" y="16"/>
                      <a:pt x="370" y="16"/>
                    </a:cubicBezTo>
                    <a:cubicBezTo>
                      <a:pt x="360" y="23"/>
                      <a:pt x="360" y="23"/>
                      <a:pt x="360" y="23"/>
                    </a:cubicBezTo>
                    <a:cubicBezTo>
                      <a:pt x="362" y="30"/>
                      <a:pt x="362" y="30"/>
                      <a:pt x="362" y="30"/>
                    </a:cubicBezTo>
                    <a:cubicBezTo>
                      <a:pt x="338" y="33"/>
                      <a:pt x="338" y="33"/>
                      <a:pt x="338" y="33"/>
                    </a:cubicBezTo>
                    <a:cubicBezTo>
                      <a:pt x="308" y="43"/>
                      <a:pt x="308" y="43"/>
                      <a:pt x="308" y="43"/>
                    </a:cubicBezTo>
                    <a:cubicBezTo>
                      <a:pt x="276" y="47"/>
                      <a:pt x="276" y="47"/>
                      <a:pt x="276" y="47"/>
                    </a:cubicBezTo>
                    <a:cubicBezTo>
                      <a:pt x="265" y="50"/>
                      <a:pt x="265" y="50"/>
                      <a:pt x="265" y="50"/>
                    </a:cubicBezTo>
                    <a:cubicBezTo>
                      <a:pt x="240" y="53"/>
                      <a:pt x="240" y="53"/>
                      <a:pt x="240" y="53"/>
                    </a:cubicBezTo>
                    <a:cubicBezTo>
                      <a:pt x="237" y="58"/>
                      <a:pt x="237" y="58"/>
                      <a:pt x="237" y="58"/>
                    </a:cubicBezTo>
                    <a:cubicBezTo>
                      <a:pt x="216" y="63"/>
                      <a:pt x="216" y="63"/>
                      <a:pt x="216" y="63"/>
                    </a:cubicBezTo>
                    <a:cubicBezTo>
                      <a:pt x="205" y="66"/>
                      <a:pt x="205" y="66"/>
                      <a:pt x="205" y="66"/>
                    </a:cubicBezTo>
                    <a:cubicBezTo>
                      <a:pt x="194" y="73"/>
                      <a:pt x="194" y="73"/>
                      <a:pt x="194" y="73"/>
                    </a:cubicBezTo>
                    <a:cubicBezTo>
                      <a:pt x="166" y="82"/>
                      <a:pt x="166" y="82"/>
                      <a:pt x="166" y="82"/>
                    </a:cubicBezTo>
                    <a:cubicBezTo>
                      <a:pt x="166" y="91"/>
                      <a:pt x="166" y="91"/>
                      <a:pt x="166" y="91"/>
                    </a:cubicBezTo>
                    <a:cubicBezTo>
                      <a:pt x="156" y="93"/>
                      <a:pt x="156" y="93"/>
                      <a:pt x="156" y="93"/>
                    </a:cubicBezTo>
                    <a:cubicBezTo>
                      <a:pt x="154" y="101"/>
                      <a:pt x="154" y="101"/>
                      <a:pt x="154" y="101"/>
                    </a:cubicBezTo>
                    <a:cubicBezTo>
                      <a:pt x="132" y="101"/>
                      <a:pt x="132" y="101"/>
                      <a:pt x="132" y="101"/>
                    </a:cubicBezTo>
                    <a:cubicBezTo>
                      <a:pt x="128" y="108"/>
                      <a:pt x="128" y="108"/>
                      <a:pt x="128" y="108"/>
                    </a:cubicBezTo>
                    <a:cubicBezTo>
                      <a:pt x="118" y="108"/>
                      <a:pt x="118" y="108"/>
                      <a:pt x="118" y="108"/>
                    </a:cubicBezTo>
                    <a:cubicBezTo>
                      <a:pt x="118" y="119"/>
                      <a:pt x="118" y="119"/>
                      <a:pt x="118" y="119"/>
                    </a:cubicBezTo>
                    <a:cubicBezTo>
                      <a:pt x="110" y="125"/>
                      <a:pt x="110" y="125"/>
                      <a:pt x="110" y="125"/>
                    </a:cubicBezTo>
                    <a:cubicBezTo>
                      <a:pt x="100" y="126"/>
                      <a:pt x="100" y="126"/>
                      <a:pt x="100" y="126"/>
                    </a:cubicBezTo>
                    <a:cubicBezTo>
                      <a:pt x="98" y="142"/>
                      <a:pt x="98" y="142"/>
                      <a:pt x="98" y="142"/>
                    </a:cubicBezTo>
                    <a:cubicBezTo>
                      <a:pt x="74" y="168"/>
                      <a:pt x="74" y="168"/>
                      <a:pt x="74" y="168"/>
                    </a:cubicBezTo>
                    <a:cubicBezTo>
                      <a:pt x="56" y="163"/>
                      <a:pt x="56" y="163"/>
                      <a:pt x="56" y="163"/>
                    </a:cubicBezTo>
                    <a:cubicBezTo>
                      <a:pt x="51" y="160"/>
                      <a:pt x="51" y="160"/>
                      <a:pt x="51" y="160"/>
                    </a:cubicBezTo>
                    <a:cubicBezTo>
                      <a:pt x="24" y="161"/>
                      <a:pt x="24" y="161"/>
                      <a:pt x="24" y="161"/>
                    </a:cubicBezTo>
                    <a:cubicBezTo>
                      <a:pt x="20" y="154"/>
                      <a:pt x="20" y="154"/>
                      <a:pt x="20" y="154"/>
                    </a:cubicBezTo>
                    <a:cubicBezTo>
                      <a:pt x="30" y="148"/>
                      <a:pt x="30" y="148"/>
                      <a:pt x="30" y="148"/>
                    </a:cubicBezTo>
                    <a:cubicBezTo>
                      <a:pt x="44" y="146"/>
                      <a:pt x="44" y="146"/>
                      <a:pt x="44" y="146"/>
                    </a:cubicBezTo>
                    <a:cubicBezTo>
                      <a:pt x="42" y="143"/>
                      <a:pt x="42" y="143"/>
                      <a:pt x="42" y="143"/>
                    </a:cubicBezTo>
                    <a:cubicBezTo>
                      <a:pt x="15" y="147"/>
                      <a:pt x="15" y="147"/>
                      <a:pt x="15" y="147"/>
                    </a:cubicBezTo>
                    <a:cubicBezTo>
                      <a:pt x="0" y="140"/>
                      <a:pt x="0" y="140"/>
                      <a:pt x="0" y="140"/>
                    </a:cubicBezTo>
                    <a:cubicBezTo>
                      <a:pt x="7" y="135"/>
                      <a:pt x="7" y="135"/>
                      <a:pt x="7" y="135"/>
                    </a:cubicBezTo>
                    <a:cubicBezTo>
                      <a:pt x="20" y="134"/>
                      <a:pt x="20" y="134"/>
                      <a:pt x="20" y="134"/>
                    </a:cubicBezTo>
                    <a:cubicBezTo>
                      <a:pt x="25" y="125"/>
                      <a:pt x="25" y="125"/>
                      <a:pt x="25" y="125"/>
                    </a:cubicBezTo>
                    <a:cubicBezTo>
                      <a:pt x="32" y="123"/>
                      <a:pt x="32" y="123"/>
                      <a:pt x="32" y="123"/>
                    </a:cubicBezTo>
                    <a:cubicBezTo>
                      <a:pt x="32" y="123"/>
                      <a:pt x="40" y="124"/>
                      <a:pt x="46" y="125"/>
                    </a:cubicBezTo>
                    <a:cubicBezTo>
                      <a:pt x="51" y="127"/>
                      <a:pt x="56" y="124"/>
                      <a:pt x="56" y="124"/>
                    </a:cubicBezTo>
                    <a:cubicBezTo>
                      <a:pt x="44" y="116"/>
                      <a:pt x="44" y="116"/>
                      <a:pt x="44" y="116"/>
                    </a:cubicBezTo>
                    <a:cubicBezTo>
                      <a:pt x="47" y="108"/>
                      <a:pt x="47" y="108"/>
                      <a:pt x="47" y="108"/>
                    </a:cubicBezTo>
                    <a:cubicBezTo>
                      <a:pt x="62" y="106"/>
                      <a:pt x="62" y="106"/>
                      <a:pt x="62" y="106"/>
                    </a:cubicBezTo>
                    <a:cubicBezTo>
                      <a:pt x="52" y="101"/>
                      <a:pt x="52" y="101"/>
                      <a:pt x="52" y="101"/>
                    </a:cubicBezTo>
                    <a:cubicBezTo>
                      <a:pt x="59" y="97"/>
                      <a:pt x="59" y="97"/>
                      <a:pt x="59" y="97"/>
                    </a:cubicBezTo>
                    <a:cubicBezTo>
                      <a:pt x="66" y="94"/>
                      <a:pt x="66" y="94"/>
                      <a:pt x="66" y="94"/>
                    </a:cubicBezTo>
                    <a:cubicBezTo>
                      <a:pt x="52" y="90"/>
                      <a:pt x="52" y="90"/>
                      <a:pt x="52" y="90"/>
                    </a:cubicBezTo>
                    <a:cubicBezTo>
                      <a:pt x="51" y="80"/>
                      <a:pt x="51" y="80"/>
                      <a:pt x="51" y="80"/>
                    </a:cubicBezTo>
                    <a:cubicBezTo>
                      <a:pt x="44" y="77"/>
                      <a:pt x="44" y="77"/>
                      <a:pt x="44" y="77"/>
                    </a:cubicBezTo>
                    <a:cubicBezTo>
                      <a:pt x="54" y="74"/>
                      <a:pt x="54" y="74"/>
                      <a:pt x="54" y="74"/>
                    </a:cubicBezTo>
                    <a:cubicBezTo>
                      <a:pt x="68" y="77"/>
                      <a:pt x="68" y="77"/>
                      <a:pt x="68" y="77"/>
                    </a:cubicBezTo>
                    <a:cubicBezTo>
                      <a:pt x="83" y="72"/>
                      <a:pt x="83" y="72"/>
                      <a:pt x="83" y="72"/>
                    </a:cubicBezTo>
                    <a:cubicBezTo>
                      <a:pt x="83" y="67"/>
                      <a:pt x="83" y="67"/>
                      <a:pt x="83" y="67"/>
                    </a:cubicBezTo>
                    <a:cubicBezTo>
                      <a:pt x="105" y="67"/>
                      <a:pt x="105" y="67"/>
                      <a:pt x="105" y="67"/>
                    </a:cubicBezTo>
                    <a:cubicBezTo>
                      <a:pt x="112" y="54"/>
                      <a:pt x="112" y="54"/>
                      <a:pt x="112" y="54"/>
                    </a:cubicBezTo>
                    <a:cubicBezTo>
                      <a:pt x="120" y="54"/>
                      <a:pt x="120" y="54"/>
                      <a:pt x="120" y="54"/>
                    </a:cubicBezTo>
                    <a:cubicBezTo>
                      <a:pt x="120" y="49"/>
                      <a:pt x="120" y="49"/>
                      <a:pt x="120" y="49"/>
                    </a:cubicBezTo>
                    <a:cubicBezTo>
                      <a:pt x="142" y="47"/>
                      <a:pt x="142" y="47"/>
                      <a:pt x="142" y="47"/>
                    </a:cubicBezTo>
                    <a:cubicBezTo>
                      <a:pt x="156" y="38"/>
                      <a:pt x="156" y="38"/>
                      <a:pt x="156" y="38"/>
                    </a:cubicBezTo>
                    <a:cubicBezTo>
                      <a:pt x="169" y="38"/>
                      <a:pt x="169" y="38"/>
                      <a:pt x="169" y="38"/>
                    </a:cubicBezTo>
                    <a:cubicBezTo>
                      <a:pt x="169" y="42"/>
                      <a:pt x="169" y="42"/>
                      <a:pt x="169" y="42"/>
                    </a:cubicBezTo>
                    <a:cubicBezTo>
                      <a:pt x="184" y="40"/>
                      <a:pt x="184" y="40"/>
                      <a:pt x="184" y="40"/>
                    </a:cubicBezTo>
                    <a:cubicBezTo>
                      <a:pt x="174" y="36"/>
                      <a:pt x="174" y="36"/>
                      <a:pt x="174" y="36"/>
                    </a:cubicBezTo>
                    <a:cubicBezTo>
                      <a:pt x="181" y="30"/>
                      <a:pt x="181" y="30"/>
                      <a:pt x="181" y="30"/>
                    </a:cubicBezTo>
                    <a:cubicBezTo>
                      <a:pt x="208" y="29"/>
                      <a:pt x="208" y="29"/>
                      <a:pt x="208" y="29"/>
                    </a:cubicBezTo>
                    <a:cubicBezTo>
                      <a:pt x="210" y="34"/>
                      <a:pt x="210" y="34"/>
                      <a:pt x="210" y="34"/>
                    </a:cubicBezTo>
                    <a:cubicBezTo>
                      <a:pt x="235" y="28"/>
                      <a:pt x="235" y="28"/>
                      <a:pt x="235" y="28"/>
                    </a:cubicBezTo>
                    <a:cubicBezTo>
                      <a:pt x="294" y="18"/>
                      <a:pt x="294" y="18"/>
                      <a:pt x="294" y="18"/>
                    </a:cubicBezTo>
                    <a:cubicBezTo>
                      <a:pt x="298" y="7"/>
                      <a:pt x="298" y="7"/>
                      <a:pt x="298" y="7"/>
                    </a:cubicBezTo>
                    <a:cubicBezTo>
                      <a:pt x="316" y="5"/>
                      <a:pt x="316" y="5"/>
                      <a:pt x="316" y="5"/>
                    </a:cubicBezTo>
                    <a:lnTo>
                      <a:pt x="3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9" name="Freeform 124"/>
              <p:cNvSpPr/>
              <p:nvPr/>
            </p:nvSpPr>
            <p:spPr bwMode="gray">
              <a:xfrm>
                <a:off x="4694" y="735"/>
                <a:ext cx="126" cy="108"/>
              </a:xfrm>
              <a:custGeom>
                <a:avLst/>
                <a:gdLst>
                  <a:gd name="T0" fmla="*/ 105 w 126"/>
                  <a:gd name="T1" fmla="*/ 8 h 108"/>
                  <a:gd name="T2" fmla="*/ 87 w 126"/>
                  <a:gd name="T3" fmla="*/ 0 h 108"/>
                  <a:gd name="T4" fmla="*/ 43 w 126"/>
                  <a:gd name="T5" fmla="*/ 1 h 108"/>
                  <a:gd name="T6" fmla="*/ 35 w 126"/>
                  <a:gd name="T7" fmla="*/ 12 h 108"/>
                  <a:gd name="T8" fmla="*/ 27 w 126"/>
                  <a:gd name="T9" fmla="*/ 14 h 108"/>
                  <a:gd name="T10" fmla="*/ 22 w 126"/>
                  <a:gd name="T11" fmla="*/ 21 h 108"/>
                  <a:gd name="T12" fmla="*/ 29 w 126"/>
                  <a:gd name="T13" fmla="*/ 27 h 108"/>
                  <a:gd name="T14" fmla="*/ 27 w 126"/>
                  <a:gd name="T15" fmla="*/ 38 h 108"/>
                  <a:gd name="T16" fmla="*/ 20 w 126"/>
                  <a:gd name="T17" fmla="*/ 44 h 108"/>
                  <a:gd name="T18" fmla="*/ 7 w 126"/>
                  <a:gd name="T19" fmla="*/ 46 h 108"/>
                  <a:gd name="T20" fmla="*/ 0 w 126"/>
                  <a:gd name="T21" fmla="*/ 62 h 108"/>
                  <a:gd name="T22" fmla="*/ 5 w 126"/>
                  <a:gd name="T23" fmla="*/ 69 h 108"/>
                  <a:gd name="T24" fmla="*/ 14 w 126"/>
                  <a:gd name="T25" fmla="*/ 72 h 108"/>
                  <a:gd name="T26" fmla="*/ 23 w 126"/>
                  <a:gd name="T27" fmla="*/ 65 h 108"/>
                  <a:gd name="T28" fmla="*/ 25 w 126"/>
                  <a:gd name="T29" fmla="*/ 71 h 108"/>
                  <a:gd name="T30" fmla="*/ 40 w 126"/>
                  <a:gd name="T31" fmla="*/ 75 h 108"/>
                  <a:gd name="T32" fmla="*/ 53 w 126"/>
                  <a:gd name="T33" fmla="*/ 78 h 108"/>
                  <a:gd name="T34" fmla="*/ 44 w 126"/>
                  <a:gd name="T35" fmla="*/ 89 h 108"/>
                  <a:gd name="T36" fmla="*/ 46 w 126"/>
                  <a:gd name="T37" fmla="*/ 99 h 108"/>
                  <a:gd name="T38" fmla="*/ 64 w 126"/>
                  <a:gd name="T39" fmla="*/ 100 h 108"/>
                  <a:gd name="T40" fmla="*/ 84 w 126"/>
                  <a:gd name="T41" fmla="*/ 108 h 108"/>
                  <a:gd name="T42" fmla="*/ 106 w 126"/>
                  <a:gd name="T43" fmla="*/ 105 h 108"/>
                  <a:gd name="T44" fmla="*/ 123 w 126"/>
                  <a:gd name="T45" fmla="*/ 102 h 108"/>
                  <a:gd name="T46" fmla="*/ 126 w 126"/>
                  <a:gd name="T47" fmla="*/ 94 h 108"/>
                  <a:gd name="T48" fmla="*/ 88 w 126"/>
                  <a:gd name="T49" fmla="*/ 71 h 108"/>
                  <a:gd name="T50" fmla="*/ 82 w 126"/>
                  <a:gd name="T51" fmla="*/ 60 h 108"/>
                  <a:gd name="T52" fmla="*/ 84 w 126"/>
                  <a:gd name="T53" fmla="*/ 27 h 108"/>
                  <a:gd name="T54" fmla="*/ 96 w 126"/>
                  <a:gd name="T55" fmla="*/ 26 h 108"/>
                  <a:gd name="T56" fmla="*/ 105 w 126"/>
                  <a:gd name="T57" fmla="*/ 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08">
                    <a:moveTo>
                      <a:pt x="105" y="8"/>
                    </a:moveTo>
                    <a:lnTo>
                      <a:pt x="87" y="0"/>
                    </a:lnTo>
                    <a:lnTo>
                      <a:pt x="43" y="1"/>
                    </a:lnTo>
                    <a:lnTo>
                      <a:pt x="35" y="12"/>
                    </a:lnTo>
                    <a:lnTo>
                      <a:pt x="27" y="14"/>
                    </a:lnTo>
                    <a:lnTo>
                      <a:pt x="22" y="21"/>
                    </a:lnTo>
                    <a:lnTo>
                      <a:pt x="29" y="27"/>
                    </a:lnTo>
                    <a:lnTo>
                      <a:pt x="27" y="38"/>
                    </a:lnTo>
                    <a:lnTo>
                      <a:pt x="20" y="44"/>
                    </a:lnTo>
                    <a:lnTo>
                      <a:pt x="7" y="46"/>
                    </a:lnTo>
                    <a:lnTo>
                      <a:pt x="0" y="62"/>
                    </a:lnTo>
                    <a:lnTo>
                      <a:pt x="5" y="69"/>
                    </a:lnTo>
                    <a:lnTo>
                      <a:pt x="14" y="72"/>
                    </a:lnTo>
                    <a:lnTo>
                      <a:pt x="23" y="65"/>
                    </a:lnTo>
                    <a:lnTo>
                      <a:pt x="25" y="71"/>
                    </a:lnTo>
                    <a:lnTo>
                      <a:pt x="40" y="75"/>
                    </a:lnTo>
                    <a:lnTo>
                      <a:pt x="53" y="78"/>
                    </a:lnTo>
                    <a:lnTo>
                      <a:pt x="44" y="89"/>
                    </a:lnTo>
                    <a:lnTo>
                      <a:pt x="46" y="99"/>
                    </a:lnTo>
                    <a:lnTo>
                      <a:pt x="64" y="100"/>
                    </a:lnTo>
                    <a:lnTo>
                      <a:pt x="84" y="108"/>
                    </a:lnTo>
                    <a:lnTo>
                      <a:pt x="106" y="105"/>
                    </a:lnTo>
                    <a:lnTo>
                      <a:pt x="123" y="102"/>
                    </a:lnTo>
                    <a:lnTo>
                      <a:pt x="126" y="94"/>
                    </a:lnTo>
                    <a:lnTo>
                      <a:pt x="88" y="71"/>
                    </a:lnTo>
                    <a:lnTo>
                      <a:pt x="82" y="60"/>
                    </a:lnTo>
                    <a:lnTo>
                      <a:pt x="84" y="27"/>
                    </a:lnTo>
                    <a:lnTo>
                      <a:pt x="96" y="26"/>
                    </a:lnTo>
                    <a:lnTo>
                      <a:pt x="10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0" name="Freeform 125"/>
              <p:cNvSpPr/>
              <p:nvPr/>
            </p:nvSpPr>
            <p:spPr bwMode="gray">
              <a:xfrm>
                <a:off x="4708" y="811"/>
                <a:ext cx="24" cy="12"/>
              </a:xfrm>
              <a:custGeom>
                <a:avLst/>
                <a:gdLst>
                  <a:gd name="T0" fmla="*/ 9 w 24"/>
                  <a:gd name="T1" fmla="*/ 0 h 12"/>
                  <a:gd name="T2" fmla="*/ 24 w 24"/>
                  <a:gd name="T3" fmla="*/ 7 h 12"/>
                  <a:gd name="T4" fmla="*/ 22 w 24"/>
                  <a:gd name="T5" fmla="*/ 12 h 12"/>
                  <a:gd name="T6" fmla="*/ 0 w 24"/>
                  <a:gd name="T7" fmla="*/ 1 h 12"/>
                  <a:gd name="T8" fmla="*/ 9 w 24"/>
                  <a:gd name="T9" fmla="*/ 0 h 12"/>
                </a:gdLst>
                <a:ahLst/>
                <a:cxnLst>
                  <a:cxn ang="0">
                    <a:pos x="T0" y="T1"/>
                  </a:cxn>
                  <a:cxn ang="0">
                    <a:pos x="T2" y="T3"/>
                  </a:cxn>
                  <a:cxn ang="0">
                    <a:pos x="T4" y="T5"/>
                  </a:cxn>
                  <a:cxn ang="0">
                    <a:pos x="T6" y="T7"/>
                  </a:cxn>
                  <a:cxn ang="0">
                    <a:pos x="T8" y="T9"/>
                  </a:cxn>
                </a:cxnLst>
                <a:rect l="0" t="0" r="r" b="b"/>
                <a:pathLst>
                  <a:path w="24" h="12">
                    <a:moveTo>
                      <a:pt x="9" y="0"/>
                    </a:moveTo>
                    <a:lnTo>
                      <a:pt x="24" y="7"/>
                    </a:lnTo>
                    <a:lnTo>
                      <a:pt x="22" y="12"/>
                    </a:lnTo>
                    <a:lnTo>
                      <a:pt x="0"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1" name="Freeform 126"/>
              <p:cNvSpPr/>
              <p:nvPr/>
            </p:nvSpPr>
            <p:spPr bwMode="gray">
              <a:xfrm>
                <a:off x="4618" y="879"/>
                <a:ext cx="49" cy="26"/>
              </a:xfrm>
              <a:custGeom>
                <a:avLst/>
                <a:gdLst>
                  <a:gd name="T0" fmla="*/ 8 w 49"/>
                  <a:gd name="T1" fmla="*/ 2 h 26"/>
                  <a:gd name="T2" fmla="*/ 26 w 49"/>
                  <a:gd name="T3" fmla="*/ 0 h 26"/>
                  <a:gd name="T4" fmla="*/ 35 w 49"/>
                  <a:gd name="T5" fmla="*/ 7 h 26"/>
                  <a:gd name="T6" fmla="*/ 49 w 49"/>
                  <a:gd name="T7" fmla="*/ 10 h 26"/>
                  <a:gd name="T8" fmla="*/ 46 w 49"/>
                  <a:gd name="T9" fmla="*/ 21 h 26"/>
                  <a:gd name="T10" fmla="*/ 28 w 49"/>
                  <a:gd name="T11" fmla="*/ 26 h 26"/>
                  <a:gd name="T12" fmla="*/ 0 w 49"/>
                  <a:gd name="T13" fmla="*/ 23 h 26"/>
                  <a:gd name="T14" fmla="*/ 2 w 49"/>
                  <a:gd name="T15" fmla="*/ 15 h 26"/>
                  <a:gd name="T16" fmla="*/ 8 w 49"/>
                  <a:gd name="T1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6">
                    <a:moveTo>
                      <a:pt x="8" y="2"/>
                    </a:moveTo>
                    <a:lnTo>
                      <a:pt x="26" y="0"/>
                    </a:lnTo>
                    <a:lnTo>
                      <a:pt x="35" y="7"/>
                    </a:lnTo>
                    <a:lnTo>
                      <a:pt x="49" y="10"/>
                    </a:lnTo>
                    <a:lnTo>
                      <a:pt x="46" y="21"/>
                    </a:lnTo>
                    <a:lnTo>
                      <a:pt x="28" y="26"/>
                    </a:lnTo>
                    <a:lnTo>
                      <a:pt x="0" y="23"/>
                    </a:lnTo>
                    <a:lnTo>
                      <a:pt x="2" y="15"/>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2" name="Freeform 127"/>
              <p:cNvSpPr/>
              <p:nvPr/>
            </p:nvSpPr>
            <p:spPr bwMode="gray">
              <a:xfrm>
                <a:off x="4145" y="820"/>
                <a:ext cx="12" cy="5"/>
              </a:xfrm>
              <a:custGeom>
                <a:avLst/>
                <a:gdLst>
                  <a:gd name="T0" fmla="*/ 0 w 12"/>
                  <a:gd name="T1" fmla="*/ 1 h 5"/>
                  <a:gd name="T2" fmla="*/ 4 w 12"/>
                  <a:gd name="T3" fmla="*/ 5 h 5"/>
                  <a:gd name="T4" fmla="*/ 12 w 12"/>
                  <a:gd name="T5" fmla="*/ 4 h 5"/>
                  <a:gd name="T6" fmla="*/ 9 w 12"/>
                  <a:gd name="T7" fmla="*/ 0 h 5"/>
                  <a:gd name="T8" fmla="*/ 0 w 12"/>
                  <a:gd name="T9" fmla="*/ 1 h 5"/>
                </a:gdLst>
                <a:ahLst/>
                <a:cxnLst>
                  <a:cxn ang="0">
                    <a:pos x="T0" y="T1"/>
                  </a:cxn>
                  <a:cxn ang="0">
                    <a:pos x="T2" y="T3"/>
                  </a:cxn>
                  <a:cxn ang="0">
                    <a:pos x="T4" y="T5"/>
                  </a:cxn>
                  <a:cxn ang="0">
                    <a:pos x="T6" y="T7"/>
                  </a:cxn>
                  <a:cxn ang="0">
                    <a:pos x="T8" y="T9"/>
                  </a:cxn>
                </a:cxnLst>
                <a:rect l="0" t="0" r="r" b="b"/>
                <a:pathLst>
                  <a:path w="12" h="5">
                    <a:moveTo>
                      <a:pt x="0" y="1"/>
                    </a:moveTo>
                    <a:lnTo>
                      <a:pt x="4" y="5"/>
                    </a:lnTo>
                    <a:lnTo>
                      <a:pt x="12" y="4"/>
                    </a:lnTo>
                    <a:lnTo>
                      <a:pt x="9"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3" name="Freeform 128"/>
              <p:cNvSpPr/>
              <p:nvPr/>
            </p:nvSpPr>
            <p:spPr bwMode="gray">
              <a:xfrm>
                <a:off x="4127" y="821"/>
                <a:ext cx="11" cy="3"/>
              </a:xfrm>
              <a:custGeom>
                <a:avLst/>
                <a:gdLst>
                  <a:gd name="T0" fmla="*/ 8 w 11"/>
                  <a:gd name="T1" fmla="*/ 0 h 3"/>
                  <a:gd name="T2" fmla="*/ 11 w 11"/>
                  <a:gd name="T3" fmla="*/ 3 h 3"/>
                  <a:gd name="T4" fmla="*/ 0 w 11"/>
                  <a:gd name="T5" fmla="*/ 3 h 3"/>
                  <a:gd name="T6" fmla="*/ 8 w 11"/>
                  <a:gd name="T7" fmla="*/ 0 h 3"/>
                </a:gdLst>
                <a:ahLst/>
                <a:cxnLst>
                  <a:cxn ang="0">
                    <a:pos x="T0" y="T1"/>
                  </a:cxn>
                  <a:cxn ang="0">
                    <a:pos x="T2" y="T3"/>
                  </a:cxn>
                  <a:cxn ang="0">
                    <a:pos x="T4" y="T5"/>
                  </a:cxn>
                  <a:cxn ang="0">
                    <a:pos x="T6" y="T7"/>
                  </a:cxn>
                </a:cxnLst>
                <a:rect l="0" t="0" r="r" b="b"/>
                <a:pathLst>
                  <a:path w="11" h="3">
                    <a:moveTo>
                      <a:pt x="8" y="0"/>
                    </a:moveTo>
                    <a:lnTo>
                      <a:pt x="11" y="3"/>
                    </a:lnTo>
                    <a:lnTo>
                      <a:pt x="0" y="3"/>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4" name="Freeform 129"/>
              <p:cNvSpPr/>
              <p:nvPr/>
            </p:nvSpPr>
            <p:spPr bwMode="gray">
              <a:xfrm>
                <a:off x="4108" y="823"/>
                <a:ext cx="11" cy="6"/>
              </a:xfrm>
              <a:custGeom>
                <a:avLst/>
                <a:gdLst>
                  <a:gd name="T0" fmla="*/ 11 w 11"/>
                  <a:gd name="T1" fmla="*/ 0 h 6"/>
                  <a:gd name="T2" fmla="*/ 11 w 11"/>
                  <a:gd name="T3" fmla="*/ 2 h 6"/>
                  <a:gd name="T4" fmla="*/ 7 w 11"/>
                  <a:gd name="T5" fmla="*/ 6 h 6"/>
                  <a:gd name="T6" fmla="*/ 0 w 11"/>
                  <a:gd name="T7" fmla="*/ 3 h 6"/>
                  <a:gd name="T8" fmla="*/ 6 w 11"/>
                  <a:gd name="T9" fmla="*/ 0 h 6"/>
                  <a:gd name="T10" fmla="*/ 11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11" y="0"/>
                    </a:moveTo>
                    <a:lnTo>
                      <a:pt x="11" y="2"/>
                    </a:lnTo>
                    <a:lnTo>
                      <a:pt x="7" y="6"/>
                    </a:lnTo>
                    <a:lnTo>
                      <a:pt x="0" y="3"/>
                    </a:lnTo>
                    <a:lnTo>
                      <a:pt x="6"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5" name="Freeform 130"/>
              <p:cNvSpPr/>
              <p:nvPr/>
            </p:nvSpPr>
            <p:spPr bwMode="gray">
              <a:xfrm>
                <a:off x="4112" y="834"/>
                <a:ext cx="10" cy="4"/>
              </a:xfrm>
              <a:custGeom>
                <a:avLst/>
                <a:gdLst>
                  <a:gd name="T0" fmla="*/ 3 w 10"/>
                  <a:gd name="T1" fmla="*/ 4 h 4"/>
                  <a:gd name="T2" fmla="*/ 3 w 10"/>
                  <a:gd name="T3" fmla="*/ 4 h 4"/>
                  <a:gd name="T4" fmla="*/ 0 w 10"/>
                  <a:gd name="T5" fmla="*/ 2 h 4"/>
                  <a:gd name="T6" fmla="*/ 5 w 10"/>
                  <a:gd name="T7" fmla="*/ 0 h 4"/>
                  <a:gd name="T8" fmla="*/ 10 w 10"/>
                  <a:gd name="T9" fmla="*/ 1 h 4"/>
                  <a:gd name="T10" fmla="*/ 7 w 10"/>
                  <a:gd name="T11" fmla="*/ 3 h 4"/>
                  <a:gd name="T12" fmla="*/ 3 w 1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3" y="4"/>
                    </a:moveTo>
                    <a:lnTo>
                      <a:pt x="3" y="4"/>
                    </a:lnTo>
                    <a:lnTo>
                      <a:pt x="0" y="2"/>
                    </a:lnTo>
                    <a:lnTo>
                      <a:pt x="5" y="0"/>
                    </a:lnTo>
                    <a:lnTo>
                      <a:pt x="10" y="1"/>
                    </a:lnTo>
                    <a:lnTo>
                      <a:pt x="7" y="3"/>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6" name="Freeform 131"/>
              <p:cNvSpPr/>
              <p:nvPr/>
            </p:nvSpPr>
            <p:spPr bwMode="gray">
              <a:xfrm>
                <a:off x="4102" y="840"/>
                <a:ext cx="8" cy="5"/>
              </a:xfrm>
              <a:custGeom>
                <a:avLst/>
                <a:gdLst>
                  <a:gd name="T0" fmla="*/ 0 w 8"/>
                  <a:gd name="T1" fmla="*/ 3 h 5"/>
                  <a:gd name="T2" fmla="*/ 0 w 8"/>
                  <a:gd name="T3" fmla="*/ 1 h 5"/>
                  <a:gd name="T4" fmla="*/ 6 w 8"/>
                  <a:gd name="T5" fmla="*/ 0 h 5"/>
                  <a:gd name="T6" fmla="*/ 8 w 8"/>
                  <a:gd name="T7" fmla="*/ 3 h 5"/>
                  <a:gd name="T8" fmla="*/ 5 w 8"/>
                  <a:gd name="T9" fmla="*/ 5 h 5"/>
                  <a:gd name="T10" fmla="*/ 0 w 8"/>
                  <a:gd name="T11" fmla="*/ 3 h 5"/>
                </a:gdLst>
                <a:ahLst/>
                <a:cxnLst>
                  <a:cxn ang="0">
                    <a:pos x="T0" y="T1"/>
                  </a:cxn>
                  <a:cxn ang="0">
                    <a:pos x="T2" y="T3"/>
                  </a:cxn>
                  <a:cxn ang="0">
                    <a:pos x="T4" y="T5"/>
                  </a:cxn>
                  <a:cxn ang="0">
                    <a:pos x="T6" y="T7"/>
                  </a:cxn>
                  <a:cxn ang="0">
                    <a:pos x="T8" y="T9"/>
                  </a:cxn>
                  <a:cxn ang="0">
                    <a:pos x="T10" y="T11"/>
                  </a:cxn>
                </a:cxnLst>
                <a:rect l="0" t="0" r="r" b="b"/>
                <a:pathLst>
                  <a:path w="8" h="5">
                    <a:moveTo>
                      <a:pt x="0" y="3"/>
                    </a:moveTo>
                    <a:lnTo>
                      <a:pt x="0" y="1"/>
                    </a:lnTo>
                    <a:lnTo>
                      <a:pt x="6" y="0"/>
                    </a:lnTo>
                    <a:lnTo>
                      <a:pt x="8" y="3"/>
                    </a:lnTo>
                    <a:lnTo>
                      <a:pt x="5"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7" name="Freeform 132"/>
              <p:cNvSpPr/>
              <p:nvPr/>
            </p:nvSpPr>
            <p:spPr bwMode="gray">
              <a:xfrm>
                <a:off x="4087" y="846"/>
                <a:ext cx="7" cy="5"/>
              </a:xfrm>
              <a:custGeom>
                <a:avLst/>
                <a:gdLst>
                  <a:gd name="T0" fmla="*/ 4 w 7"/>
                  <a:gd name="T1" fmla="*/ 5 h 5"/>
                  <a:gd name="T2" fmla="*/ 0 w 7"/>
                  <a:gd name="T3" fmla="*/ 2 h 5"/>
                  <a:gd name="T4" fmla="*/ 5 w 7"/>
                  <a:gd name="T5" fmla="*/ 0 h 5"/>
                  <a:gd name="T6" fmla="*/ 7 w 7"/>
                  <a:gd name="T7" fmla="*/ 1 h 5"/>
                  <a:gd name="T8" fmla="*/ 7 w 7"/>
                  <a:gd name="T9" fmla="*/ 4 h 5"/>
                  <a:gd name="T10" fmla="*/ 4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4" y="5"/>
                    </a:moveTo>
                    <a:lnTo>
                      <a:pt x="0" y="2"/>
                    </a:lnTo>
                    <a:lnTo>
                      <a:pt x="5" y="0"/>
                    </a:lnTo>
                    <a:lnTo>
                      <a:pt x="7" y="1"/>
                    </a:lnTo>
                    <a:lnTo>
                      <a:pt x="7" y="4"/>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8" name="Freeform 133"/>
              <p:cNvSpPr/>
              <p:nvPr/>
            </p:nvSpPr>
            <p:spPr bwMode="gray">
              <a:xfrm>
                <a:off x="4069" y="832"/>
                <a:ext cx="30" cy="11"/>
              </a:xfrm>
              <a:custGeom>
                <a:avLst/>
                <a:gdLst>
                  <a:gd name="T0" fmla="*/ 0 w 30"/>
                  <a:gd name="T1" fmla="*/ 7 h 11"/>
                  <a:gd name="T2" fmla="*/ 3 w 30"/>
                  <a:gd name="T3" fmla="*/ 10 h 11"/>
                  <a:gd name="T4" fmla="*/ 9 w 30"/>
                  <a:gd name="T5" fmla="*/ 11 h 11"/>
                  <a:gd name="T6" fmla="*/ 27 w 30"/>
                  <a:gd name="T7" fmla="*/ 5 h 11"/>
                  <a:gd name="T8" fmla="*/ 30 w 30"/>
                  <a:gd name="T9" fmla="*/ 0 h 11"/>
                  <a:gd name="T10" fmla="*/ 23 w 30"/>
                  <a:gd name="T11" fmla="*/ 0 h 11"/>
                  <a:gd name="T12" fmla="*/ 14 w 30"/>
                  <a:gd name="T13" fmla="*/ 5 h 11"/>
                  <a:gd name="T14" fmla="*/ 0 w 30"/>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1">
                    <a:moveTo>
                      <a:pt x="0" y="7"/>
                    </a:moveTo>
                    <a:lnTo>
                      <a:pt x="3" y="10"/>
                    </a:lnTo>
                    <a:lnTo>
                      <a:pt x="9" y="11"/>
                    </a:lnTo>
                    <a:lnTo>
                      <a:pt x="27" y="5"/>
                    </a:lnTo>
                    <a:lnTo>
                      <a:pt x="30" y="0"/>
                    </a:lnTo>
                    <a:lnTo>
                      <a:pt x="23" y="0"/>
                    </a:lnTo>
                    <a:lnTo>
                      <a:pt x="14"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9" name="Freeform 134"/>
              <p:cNvSpPr/>
              <p:nvPr/>
            </p:nvSpPr>
            <p:spPr bwMode="gray">
              <a:xfrm>
                <a:off x="4038" y="851"/>
                <a:ext cx="9" cy="8"/>
              </a:xfrm>
              <a:custGeom>
                <a:avLst/>
                <a:gdLst>
                  <a:gd name="T0" fmla="*/ 1 w 9"/>
                  <a:gd name="T1" fmla="*/ 5 h 8"/>
                  <a:gd name="T2" fmla="*/ 0 w 9"/>
                  <a:gd name="T3" fmla="*/ 7 h 8"/>
                  <a:gd name="T4" fmla="*/ 6 w 9"/>
                  <a:gd name="T5" fmla="*/ 8 h 8"/>
                  <a:gd name="T6" fmla="*/ 9 w 9"/>
                  <a:gd name="T7" fmla="*/ 4 h 8"/>
                  <a:gd name="T8" fmla="*/ 8 w 9"/>
                  <a:gd name="T9" fmla="*/ 0 h 8"/>
                  <a:gd name="T10" fmla="*/ 1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1" y="5"/>
                    </a:moveTo>
                    <a:lnTo>
                      <a:pt x="0" y="7"/>
                    </a:lnTo>
                    <a:lnTo>
                      <a:pt x="6" y="8"/>
                    </a:lnTo>
                    <a:lnTo>
                      <a:pt x="9" y="4"/>
                    </a:lnTo>
                    <a:lnTo>
                      <a:pt x="8" y="0"/>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0" name="Freeform 135"/>
              <p:cNvSpPr/>
              <p:nvPr/>
            </p:nvSpPr>
            <p:spPr bwMode="gray">
              <a:xfrm>
                <a:off x="4020" y="851"/>
                <a:ext cx="8" cy="8"/>
              </a:xfrm>
              <a:custGeom>
                <a:avLst/>
                <a:gdLst>
                  <a:gd name="T0" fmla="*/ 5 w 8"/>
                  <a:gd name="T1" fmla="*/ 0 h 8"/>
                  <a:gd name="T2" fmla="*/ 8 w 8"/>
                  <a:gd name="T3" fmla="*/ 3 h 8"/>
                  <a:gd name="T4" fmla="*/ 8 w 8"/>
                  <a:gd name="T5" fmla="*/ 7 h 8"/>
                  <a:gd name="T6" fmla="*/ 3 w 8"/>
                  <a:gd name="T7" fmla="*/ 8 h 8"/>
                  <a:gd name="T8" fmla="*/ 0 w 8"/>
                  <a:gd name="T9" fmla="*/ 4 h 8"/>
                  <a:gd name="T10" fmla="*/ 5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5" y="0"/>
                    </a:moveTo>
                    <a:lnTo>
                      <a:pt x="8" y="3"/>
                    </a:lnTo>
                    <a:lnTo>
                      <a:pt x="8" y="7"/>
                    </a:lnTo>
                    <a:lnTo>
                      <a:pt x="3" y="8"/>
                    </a:lnTo>
                    <a:lnTo>
                      <a:pt x="0" y="4"/>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1" name="Freeform 136"/>
              <p:cNvSpPr/>
              <p:nvPr/>
            </p:nvSpPr>
            <p:spPr bwMode="gray">
              <a:xfrm>
                <a:off x="4005" y="852"/>
                <a:ext cx="11" cy="5"/>
              </a:xfrm>
              <a:custGeom>
                <a:avLst/>
                <a:gdLst>
                  <a:gd name="T0" fmla="*/ 10 w 11"/>
                  <a:gd name="T1" fmla="*/ 0 h 5"/>
                  <a:gd name="T2" fmla="*/ 11 w 11"/>
                  <a:gd name="T3" fmla="*/ 5 h 5"/>
                  <a:gd name="T4" fmla="*/ 0 w 11"/>
                  <a:gd name="T5" fmla="*/ 5 h 5"/>
                  <a:gd name="T6" fmla="*/ 0 w 11"/>
                  <a:gd name="T7" fmla="*/ 2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11" y="5"/>
                    </a:lnTo>
                    <a:lnTo>
                      <a:pt x="0" y="5"/>
                    </a:lnTo>
                    <a:lnTo>
                      <a:pt x="0" y="2"/>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2" name="Freeform 137"/>
              <p:cNvSpPr/>
              <p:nvPr/>
            </p:nvSpPr>
            <p:spPr bwMode="gray">
              <a:xfrm>
                <a:off x="4001" y="860"/>
                <a:ext cx="18" cy="6"/>
              </a:xfrm>
              <a:custGeom>
                <a:avLst/>
                <a:gdLst>
                  <a:gd name="T0" fmla="*/ 3 w 18"/>
                  <a:gd name="T1" fmla="*/ 6 h 6"/>
                  <a:gd name="T2" fmla="*/ 0 w 18"/>
                  <a:gd name="T3" fmla="*/ 4 h 6"/>
                  <a:gd name="T4" fmla="*/ 4 w 18"/>
                  <a:gd name="T5" fmla="*/ 0 h 6"/>
                  <a:gd name="T6" fmla="*/ 15 w 18"/>
                  <a:gd name="T7" fmla="*/ 0 h 6"/>
                  <a:gd name="T8" fmla="*/ 18 w 18"/>
                  <a:gd name="T9" fmla="*/ 6 h 6"/>
                  <a:gd name="T10" fmla="*/ 3 w 18"/>
                  <a:gd name="T11" fmla="*/ 6 h 6"/>
                </a:gdLst>
                <a:ahLst/>
                <a:cxnLst>
                  <a:cxn ang="0">
                    <a:pos x="T0" y="T1"/>
                  </a:cxn>
                  <a:cxn ang="0">
                    <a:pos x="T2" y="T3"/>
                  </a:cxn>
                  <a:cxn ang="0">
                    <a:pos x="T4" y="T5"/>
                  </a:cxn>
                  <a:cxn ang="0">
                    <a:pos x="T6" y="T7"/>
                  </a:cxn>
                  <a:cxn ang="0">
                    <a:pos x="T8" y="T9"/>
                  </a:cxn>
                  <a:cxn ang="0">
                    <a:pos x="T10" y="T11"/>
                  </a:cxn>
                </a:cxnLst>
                <a:rect l="0" t="0" r="r" b="b"/>
                <a:pathLst>
                  <a:path w="18" h="6">
                    <a:moveTo>
                      <a:pt x="3" y="6"/>
                    </a:moveTo>
                    <a:lnTo>
                      <a:pt x="0" y="4"/>
                    </a:lnTo>
                    <a:lnTo>
                      <a:pt x="4" y="0"/>
                    </a:lnTo>
                    <a:lnTo>
                      <a:pt x="15" y="0"/>
                    </a:lnTo>
                    <a:lnTo>
                      <a:pt x="18" y="6"/>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3" name="Freeform 138"/>
              <p:cNvSpPr/>
              <p:nvPr/>
            </p:nvSpPr>
            <p:spPr bwMode="gray">
              <a:xfrm>
                <a:off x="3983" y="870"/>
                <a:ext cx="22" cy="9"/>
              </a:xfrm>
              <a:custGeom>
                <a:avLst/>
                <a:gdLst>
                  <a:gd name="T0" fmla="*/ 0 w 22"/>
                  <a:gd name="T1" fmla="*/ 7 h 9"/>
                  <a:gd name="T2" fmla="*/ 5 w 22"/>
                  <a:gd name="T3" fmla="*/ 2 h 9"/>
                  <a:gd name="T4" fmla="*/ 14 w 22"/>
                  <a:gd name="T5" fmla="*/ 0 h 9"/>
                  <a:gd name="T6" fmla="*/ 22 w 22"/>
                  <a:gd name="T7" fmla="*/ 0 h 9"/>
                  <a:gd name="T8" fmla="*/ 22 w 22"/>
                  <a:gd name="T9" fmla="*/ 5 h 9"/>
                  <a:gd name="T10" fmla="*/ 14 w 22"/>
                  <a:gd name="T11" fmla="*/ 9 h 9"/>
                  <a:gd name="T12" fmla="*/ 0 w 22"/>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0" y="7"/>
                    </a:moveTo>
                    <a:lnTo>
                      <a:pt x="5" y="2"/>
                    </a:lnTo>
                    <a:lnTo>
                      <a:pt x="14" y="0"/>
                    </a:lnTo>
                    <a:lnTo>
                      <a:pt x="22" y="0"/>
                    </a:lnTo>
                    <a:lnTo>
                      <a:pt x="22" y="5"/>
                    </a:lnTo>
                    <a:lnTo>
                      <a:pt x="14" y="9"/>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4" name="Freeform 139"/>
              <p:cNvSpPr/>
              <p:nvPr/>
            </p:nvSpPr>
            <p:spPr bwMode="gray">
              <a:xfrm>
                <a:off x="3959" y="880"/>
                <a:ext cx="26" cy="14"/>
              </a:xfrm>
              <a:custGeom>
                <a:avLst/>
                <a:gdLst>
                  <a:gd name="T0" fmla="*/ 17 w 26"/>
                  <a:gd name="T1" fmla="*/ 0 h 14"/>
                  <a:gd name="T2" fmla="*/ 26 w 26"/>
                  <a:gd name="T3" fmla="*/ 2 h 14"/>
                  <a:gd name="T4" fmla="*/ 19 w 26"/>
                  <a:gd name="T5" fmla="*/ 7 h 14"/>
                  <a:gd name="T6" fmla="*/ 14 w 26"/>
                  <a:gd name="T7" fmla="*/ 13 h 14"/>
                  <a:gd name="T8" fmla="*/ 6 w 26"/>
                  <a:gd name="T9" fmla="*/ 14 h 14"/>
                  <a:gd name="T10" fmla="*/ 0 w 26"/>
                  <a:gd name="T11" fmla="*/ 13 h 14"/>
                  <a:gd name="T12" fmla="*/ 4 w 26"/>
                  <a:gd name="T13" fmla="*/ 5 h 14"/>
                  <a:gd name="T14" fmla="*/ 17 w 2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4">
                    <a:moveTo>
                      <a:pt x="17" y="0"/>
                    </a:moveTo>
                    <a:lnTo>
                      <a:pt x="26" y="2"/>
                    </a:lnTo>
                    <a:lnTo>
                      <a:pt x="19" y="7"/>
                    </a:lnTo>
                    <a:lnTo>
                      <a:pt x="14" y="13"/>
                    </a:lnTo>
                    <a:lnTo>
                      <a:pt x="6" y="14"/>
                    </a:lnTo>
                    <a:lnTo>
                      <a:pt x="0" y="13"/>
                    </a:lnTo>
                    <a:lnTo>
                      <a:pt x="4" y="5"/>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5" name="Freeform 140"/>
              <p:cNvSpPr/>
              <p:nvPr/>
            </p:nvSpPr>
            <p:spPr bwMode="gray">
              <a:xfrm>
                <a:off x="3927" y="887"/>
                <a:ext cx="25" cy="12"/>
              </a:xfrm>
              <a:custGeom>
                <a:avLst/>
                <a:gdLst>
                  <a:gd name="T0" fmla="*/ 25 w 25"/>
                  <a:gd name="T1" fmla="*/ 0 h 12"/>
                  <a:gd name="T2" fmla="*/ 17 w 25"/>
                  <a:gd name="T3" fmla="*/ 1 h 12"/>
                  <a:gd name="T4" fmla="*/ 5 w 25"/>
                  <a:gd name="T5" fmla="*/ 6 h 12"/>
                  <a:gd name="T6" fmla="*/ 0 w 25"/>
                  <a:gd name="T7" fmla="*/ 9 h 12"/>
                  <a:gd name="T8" fmla="*/ 8 w 25"/>
                  <a:gd name="T9" fmla="*/ 12 h 12"/>
                  <a:gd name="T10" fmla="*/ 14 w 25"/>
                  <a:gd name="T11" fmla="*/ 9 h 12"/>
                  <a:gd name="T12" fmla="*/ 25 w 2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25" y="0"/>
                    </a:moveTo>
                    <a:lnTo>
                      <a:pt x="17" y="1"/>
                    </a:lnTo>
                    <a:lnTo>
                      <a:pt x="5" y="6"/>
                    </a:lnTo>
                    <a:lnTo>
                      <a:pt x="0" y="9"/>
                    </a:lnTo>
                    <a:lnTo>
                      <a:pt x="8" y="12"/>
                    </a:lnTo>
                    <a:lnTo>
                      <a:pt x="14" y="9"/>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6" name="Freeform 141"/>
              <p:cNvSpPr/>
              <p:nvPr/>
            </p:nvSpPr>
            <p:spPr bwMode="gray">
              <a:xfrm>
                <a:off x="3930" y="902"/>
                <a:ext cx="28" cy="17"/>
              </a:xfrm>
              <a:custGeom>
                <a:avLst/>
                <a:gdLst>
                  <a:gd name="T0" fmla="*/ 6 w 28"/>
                  <a:gd name="T1" fmla="*/ 0 h 17"/>
                  <a:gd name="T2" fmla="*/ 5 w 28"/>
                  <a:gd name="T3" fmla="*/ 8 h 17"/>
                  <a:gd name="T4" fmla="*/ 0 w 28"/>
                  <a:gd name="T5" fmla="*/ 15 h 17"/>
                  <a:gd name="T6" fmla="*/ 5 w 28"/>
                  <a:gd name="T7" fmla="*/ 17 h 17"/>
                  <a:gd name="T8" fmla="*/ 12 w 28"/>
                  <a:gd name="T9" fmla="*/ 15 h 17"/>
                  <a:gd name="T10" fmla="*/ 19 w 28"/>
                  <a:gd name="T11" fmla="*/ 7 h 17"/>
                  <a:gd name="T12" fmla="*/ 28 w 28"/>
                  <a:gd name="T13" fmla="*/ 2 h 17"/>
                  <a:gd name="T14" fmla="*/ 22 w 28"/>
                  <a:gd name="T15" fmla="*/ 0 h 17"/>
                  <a:gd name="T16" fmla="*/ 14 w 28"/>
                  <a:gd name="T17" fmla="*/ 2 h 17"/>
                  <a:gd name="T18" fmla="*/ 6 w 28"/>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7">
                    <a:moveTo>
                      <a:pt x="6" y="0"/>
                    </a:moveTo>
                    <a:lnTo>
                      <a:pt x="5" y="8"/>
                    </a:lnTo>
                    <a:lnTo>
                      <a:pt x="0" y="15"/>
                    </a:lnTo>
                    <a:lnTo>
                      <a:pt x="5" y="17"/>
                    </a:lnTo>
                    <a:lnTo>
                      <a:pt x="12" y="15"/>
                    </a:lnTo>
                    <a:lnTo>
                      <a:pt x="19" y="7"/>
                    </a:lnTo>
                    <a:lnTo>
                      <a:pt x="28" y="2"/>
                    </a:lnTo>
                    <a:lnTo>
                      <a:pt x="22" y="0"/>
                    </a:lnTo>
                    <a:lnTo>
                      <a:pt x="14"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7" name="Freeform 142"/>
              <p:cNvSpPr/>
              <p:nvPr/>
            </p:nvSpPr>
            <p:spPr bwMode="gray">
              <a:xfrm>
                <a:off x="3912" y="902"/>
                <a:ext cx="13" cy="6"/>
              </a:xfrm>
              <a:custGeom>
                <a:avLst/>
                <a:gdLst>
                  <a:gd name="T0" fmla="*/ 0 w 13"/>
                  <a:gd name="T1" fmla="*/ 3 h 6"/>
                  <a:gd name="T2" fmla="*/ 4 w 13"/>
                  <a:gd name="T3" fmla="*/ 0 h 6"/>
                  <a:gd name="T4" fmla="*/ 13 w 13"/>
                  <a:gd name="T5" fmla="*/ 0 h 6"/>
                  <a:gd name="T6" fmla="*/ 13 w 13"/>
                  <a:gd name="T7" fmla="*/ 4 h 6"/>
                  <a:gd name="T8" fmla="*/ 4 w 13"/>
                  <a:gd name="T9" fmla="*/ 6 h 6"/>
                  <a:gd name="T10" fmla="*/ 0 w 13"/>
                  <a:gd name="T11" fmla="*/ 3 h 6"/>
                </a:gdLst>
                <a:ahLst/>
                <a:cxnLst>
                  <a:cxn ang="0">
                    <a:pos x="T0" y="T1"/>
                  </a:cxn>
                  <a:cxn ang="0">
                    <a:pos x="T2" y="T3"/>
                  </a:cxn>
                  <a:cxn ang="0">
                    <a:pos x="T4" y="T5"/>
                  </a:cxn>
                  <a:cxn ang="0">
                    <a:pos x="T6" y="T7"/>
                  </a:cxn>
                  <a:cxn ang="0">
                    <a:pos x="T8" y="T9"/>
                  </a:cxn>
                  <a:cxn ang="0">
                    <a:pos x="T10" y="T11"/>
                  </a:cxn>
                </a:cxnLst>
                <a:rect l="0" t="0" r="r" b="b"/>
                <a:pathLst>
                  <a:path w="13" h="6">
                    <a:moveTo>
                      <a:pt x="0" y="3"/>
                    </a:moveTo>
                    <a:lnTo>
                      <a:pt x="4" y="0"/>
                    </a:lnTo>
                    <a:lnTo>
                      <a:pt x="13" y="0"/>
                    </a:lnTo>
                    <a:lnTo>
                      <a:pt x="13" y="4"/>
                    </a:lnTo>
                    <a:lnTo>
                      <a:pt x="4"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8" name="Freeform 143"/>
              <p:cNvSpPr/>
              <p:nvPr/>
            </p:nvSpPr>
            <p:spPr bwMode="gray">
              <a:xfrm>
                <a:off x="3912" y="915"/>
                <a:ext cx="10" cy="6"/>
              </a:xfrm>
              <a:custGeom>
                <a:avLst/>
                <a:gdLst>
                  <a:gd name="T0" fmla="*/ 1 w 10"/>
                  <a:gd name="T1" fmla="*/ 6 h 6"/>
                  <a:gd name="T2" fmla="*/ 0 w 10"/>
                  <a:gd name="T3" fmla="*/ 4 h 6"/>
                  <a:gd name="T4" fmla="*/ 5 w 10"/>
                  <a:gd name="T5" fmla="*/ 0 h 6"/>
                  <a:gd name="T6" fmla="*/ 10 w 10"/>
                  <a:gd name="T7" fmla="*/ 0 h 6"/>
                  <a:gd name="T8" fmla="*/ 9 w 10"/>
                  <a:gd name="T9" fmla="*/ 3 h 6"/>
                  <a:gd name="T10" fmla="*/ 1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1" y="6"/>
                    </a:moveTo>
                    <a:lnTo>
                      <a:pt x="0" y="4"/>
                    </a:lnTo>
                    <a:lnTo>
                      <a:pt x="5" y="0"/>
                    </a:lnTo>
                    <a:lnTo>
                      <a:pt x="10" y="0"/>
                    </a:lnTo>
                    <a:lnTo>
                      <a:pt x="9" y="3"/>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9" name="Freeform 144"/>
              <p:cNvSpPr/>
              <p:nvPr/>
            </p:nvSpPr>
            <p:spPr bwMode="gray">
              <a:xfrm>
                <a:off x="3878" y="921"/>
                <a:ext cx="23" cy="15"/>
              </a:xfrm>
              <a:custGeom>
                <a:avLst/>
                <a:gdLst>
                  <a:gd name="T0" fmla="*/ 22 w 23"/>
                  <a:gd name="T1" fmla="*/ 0 h 15"/>
                  <a:gd name="T2" fmla="*/ 14 w 23"/>
                  <a:gd name="T3" fmla="*/ 0 h 15"/>
                  <a:gd name="T4" fmla="*/ 1 w 23"/>
                  <a:gd name="T5" fmla="*/ 7 h 15"/>
                  <a:gd name="T6" fmla="*/ 0 w 23"/>
                  <a:gd name="T7" fmla="*/ 15 h 15"/>
                  <a:gd name="T8" fmla="*/ 4 w 23"/>
                  <a:gd name="T9" fmla="*/ 9 h 15"/>
                  <a:gd name="T10" fmla="*/ 14 w 23"/>
                  <a:gd name="T11" fmla="*/ 6 h 15"/>
                  <a:gd name="T12" fmla="*/ 23 w 23"/>
                  <a:gd name="T13" fmla="*/ 2 h 15"/>
                  <a:gd name="T14" fmla="*/ 22 w 23"/>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22" y="0"/>
                    </a:moveTo>
                    <a:lnTo>
                      <a:pt x="14" y="0"/>
                    </a:lnTo>
                    <a:lnTo>
                      <a:pt x="1" y="7"/>
                    </a:lnTo>
                    <a:lnTo>
                      <a:pt x="0" y="15"/>
                    </a:lnTo>
                    <a:lnTo>
                      <a:pt x="4" y="9"/>
                    </a:lnTo>
                    <a:lnTo>
                      <a:pt x="14" y="6"/>
                    </a:lnTo>
                    <a:lnTo>
                      <a:pt x="23" y="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0" name="Freeform 145"/>
              <p:cNvSpPr/>
              <p:nvPr/>
            </p:nvSpPr>
            <p:spPr bwMode="gray">
              <a:xfrm>
                <a:off x="4025" y="1251"/>
                <a:ext cx="6" cy="9"/>
              </a:xfrm>
              <a:custGeom>
                <a:avLst/>
                <a:gdLst>
                  <a:gd name="T0" fmla="*/ 5 w 6"/>
                  <a:gd name="T1" fmla="*/ 9 h 9"/>
                  <a:gd name="T2" fmla="*/ 0 w 6"/>
                  <a:gd name="T3" fmla="*/ 6 h 9"/>
                  <a:gd name="T4" fmla="*/ 0 w 6"/>
                  <a:gd name="T5" fmla="*/ 0 h 9"/>
                  <a:gd name="T6" fmla="*/ 6 w 6"/>
                  <a:gd name="T7" fmla="*/ 0 h 9"/>
                  <a:gd name="T8" fmla="*/ 5 w 6"/>
                  <a:gd name="T9" fmla="*/ 9 h 9"/>
                </a:gdLst>
                <a:ahLst/>
                <a:cxnLst>
                  <a:cxn ang="0">
                    <a:pos x="T0" y="T1"/>
                  </a:cxn>
                  <a:cxn ang="0">
                    <a:pos x="T2" y="T3"/>
                  </a:cxn>
                  <a:cxn ang="0">
                    <a:pos x="T4" y="T5"/>
                  </a:cxn>
                  <a:cxn ang="0">
                    <a:pos x="T6" y="T7"/>
                  </a:cxn>
                  <a:cxn ang="0">
                    <a:pos x="T8" y="T9"/>
                  </a:cxn>
                </a:cxnLst>
                <a:rect l="0" t="0" r="r" b="b"/>
                <a:pathLst>
                  <a:path w="6" h="9">
                    <a:moveTo>
                      <a:pt x="5" y="9"/>
                    </a:moveTo>
                    <a:lnTo>
                      <a:pt x="0" y="6"/>
                    </a:lnTo>
                    <a:lnTo>
                      <a:pt x="0" y="0"/>
                    </a:lnTo>
                    <a:lnTo>
                      <a:pt x="6" y="0"/>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1" name="Freeform 146"/>
              <p:cNvSpPr/>
              <p:nvPr/>
            </p:nvSpPr>
            <p:spPr bwMode="gray">
              <a:xfrm>
                <a:off x="3996" y="1349"/>
                <a:ext cx="12" cy="22"/>
              </a:xfrm>
              <a:custGeom>
                <a:avLst/>
                <a:gdLst>
                  <a:gd name="T0" fmla="*/ 1 w 12"/>
                  <a:gd name="T1" fmla="*/ 14 h 22"/>
                  <a:gd name="T2" fmla="*/ 0 w 12"/>
                  <a:gd name="T3" fmla="*/ 6 h 22"/>
                  <a:gd name="T4" fmla="*/ 4 w 12"/>
                  <a:gd name="T5" fmla="*/ 0 h 22"/>
                  <a:gd name="T6" fmla="*/ 12 w 12"/>
                  <a:gd name="T7" fmla="*/ 2 h 22"/>
                  <a:gd name="T8" fmla="*/ 11 w 12"/>
                  <a:gd name="T9" fmla="*/ 18 h 22"/>
                  <a:gd name="T10" fmla="*/ 4 w 12"/>
                  <a:gd name="T11" fmla="*/ 22 h 22"/>
                  <a:gd name="T12" fmla="*/ 1 w 12"/>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12" h="22">
                    <a:moveTo>
                      <a:pt x="1" y="14"/>
                    </a:moveTo>
                    <a:lnTo>
                      <a:pt x="0" y="6"/>
                    </a:lnTo>
                    <a:lnTo>
                      <a:pt x="4" y="0"/>
                    </a:lnTo>
                    <a:lnTo>
                      <a:pt x="12" y="2"/>
                    </a:lnTo>
                    <a:lnTo>
                      <a:pt x="11" y="18"/>
                    </a:lnTo>
                    <a:lnTo>
                      <a:pt x="4" y="22"/>
                    </a:lnTo>
                    <a:lnTo>
                      <a:pt x="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2" name="Freeform 147"/>
              <p:cNvSpPr/>
              <p:nvPr/>
            </p:nvSpPr>
            <p:spPr bwMode="gray">
              <a:xfrm>
                <a:off x="4073" y="1320"/>
                <a:ext cx="28" cy="23"/>
              </a:xfrm>
              <a:custGeom>
                <a:avLst/>
                <a:gdLst>
                  <a:gd name="T0" fmla="*/ 28 w 28"/>
                  <a:gd name="T1" fmla="*/ 8 h 23"/>
                  <a:gd name="T2" fmla="*/ 26 w 28"/>
                  <a:gd name="T3" fmla="*/ 4 h 23"/>
                  <a:gd name="T4" fmla="*/ 13 w 28"/>
                  <a:gd name="T5" fmla="*/ 0 h 23"/>
                  <a:gd name="T6" fmla="*/ 0 w 28"/>
                  <a:gd name="T7" fmla="*/ 8 h 23"/>
                  <a:gd name="T8" fmla="*/ 3 w 28"/>
                  <a:gd name="T9" fmla="*/ 23 h 23"/>
                  <a:gd name="T10" fmla="*/ 10 w 28"/>
                  <a:gd name="T11" fmla="*/ 22 h 23"/>
                  <a:gd name="T12" fmla="*/ 13 w 28"/>
                  <a:gd name="T13" fmla="*/ 17 h 23"/>
                  <a:gd name="T14" fmla="*/ 28 w 28"/>
                  <a:gd name="T15" fmla="*/ 8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8"/>
                    </a:moveTo>
                    <a:lnTo>
                      <a:pt x="26" y="4"/>
                    </a:lnTo>
                    <a:lnTo>
                      <a:pt x="13" y="0"/>
                    </a:lnTo>
                    <a:lnTo>
                      <a:pt x="0" y="8"/>
                    </a:lnTo>
                    <a:lnTo>
                      <a:pt x="3" y="23"/>
                    </a:lnTo>
                    <a:lnTo>
                      <a:pt x="10" y="22"/>
                    </a:lnTo>
                    <a:lnTo>
                      <a:pt x="13" y="17"/>
                    </a:lnTo>
                    <a:lnTo>
                      <a:pt x="2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3" name="Freeform 148"/>
              <p:cNvSpPr/>
              <p:nvPr/>
            </p:nvSpPr>
            <p:spPr bwMode="gray">
              <a:xfrm>
                <a:off x="4078" y="1302"/>
                <a:ext cx="14" cy="10"/>
              </a:xfrm>
              <a:custGeom>
                <a:avLst/>
                <a:gdLst>
                  <a:gd name="T0" fmla="*/ 7 w 14"/>
                  <a:gd name="T1" fmla="*/ 0 h 10"/>
                  <a:gd name="T2" fmla="*/ 14 w 14"/>
                  <a:gd name="T3" fmla="*/ 1 h 10"/>
                  <a:gd name="T4" fmla="*/ 14 w 14"/>
                  <a:gd name="T5" fmla="*/ 6 h 10"/>
                  <a:gd name="T6" fmla="*/ 5 w 14"/>
                  <a:gd name="T7" fmla="*/ 10 h 10"/>
                  <a:gd name="T8" fmla="*/ 0 w 14"/>
                  <a:gd name="T9" fmla="*/ 4 h 10"/>
                  <a:gd name="T10" fmla="*/ 7 w 14"/>
                  <a:gd name="T11" fmla="*/ 0 h 10"/>
                </a:gdLst>
                <a:ahLst/>
                <a:cxnLst>
                  <a:cxn ang="0">
                    <a:pos x="T0" y="T1"/>
                  </a:cxn>
                  <a:cxn ang="0">
                    <a:pos x="T2" y="T3"/>
                  </a:cxn>
                  <a:cxn ang="0">
                    <a:pos x="T4" y="T5"/>
                  </a:cxn>
                  <a:cxn ang="0">
                    <a:pos x="T6" y="T7"/>
                  </a:cxn>
                  <a:cxn ang="0">
                    <a:pos x="T8" y="T9"/>
                  </a:cxn>
                  <a:cxn ang="0">
                    <a:pos x="T10" y="T11"/>
                  </a:cxn>
                </a:cxnLst>
                <a:rect l="0" t="0" r="r" b="b"/>
                <a:pathLst>
                  <a:path w="14" h="10">
                    <a:moveTo>
                      <a:pt x="7" y="0"/>
                    </a:moveTo>
                    <a:lnTo>
                      <a:pt x="14" y="1"/>
                    </a:lnTo>
                    <a:lnTo>
                      <a:pt x="14" y="6"/>
                    </a:lnTo>
                    <a:lnTo>
                      <a:pt x="5" y="10"/>
                    </a:lnTo>
                    <a:lnTo>
                      <a:pt x="0" y="4"/>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4" name="Freeform 149"/>
              <p:cNvSpPr/>
              <p:nvPr/>
            </p:nvSpPr>
            <p:spPr bwMode="gray">
              <a:xfrm>
                <a:off x="3953" y="1376"/>
                <a:ext cx="13" cy="31"/>
              </a:xfrm>
              <a:custGeom>
                <a:avLst/>
                <a:gdLst>
                  <a:gd name="T0" fmla="*/ 15 w 15"/>
                  <a:gd name="T1" fmla="*/ 5 h 34"/>
                  <a:gd name="T2" fmla="*/ 9 w 15"/>
                  <a:gd name="T3" fmla="*/ 7 h 34"/>
                  <a:gd name="T4" fmla="*/ 7 w 15"/>
                  <a:gd name="T5" fmla="*/ 16 h 34"/>
                  <a:gd name="T6" fmla="*/ 0 w 15"/>
                  <a:gd name="T7" fmla="*/ 34 h 34"/>
                  <a:gd name="T8" fmla="*/ 6 w 15"/>
                  <a:gd name="T9" fmla="*/ 31 h 34"/>
                  <a:gd name="T10" fmla="*/ 15 w 15"/>
                  <a:gd name="T11" fmla="*/ 5 h 34"/>
                </a:gdLst>
                <a:ahLst/>
                <a:cxnLst>
                  <a:cxn ang="0">
                    <a:pos x="T0" y="T1"/>
                  </a:cxn>
                  <a:cxn ang="0">
                    <a:pos x="T2" y="T3"/>
                  </a:cxn>
                  <a:cxn ang="0">
                    <a:pos x="T4" y="T5"/>
                  </a:cxn>
                  <a:cxn ang="0">
                    <a:pos x="T6" y="T7"/>
                  </a:cxn>
                  <a:cxn ang="0">
                    <a:pos x="T8" y="T9"/>
                  </a:cxn>
                  <a:cxn ang="0">
                    <a:pos x="T10" y="T11"/>
                  </a:cxn>
                </a:cxnLst>
                <a:rect l="0" t="0" r="r" b="b"/>
                <a:pathLst>
                  <a:path w="15" h="34">
                    <a:moveTo>
                      <a:pt x="15" y="5"/>
                    </a:moveTo>
                    <a:cubicBezTo>
                      <a:pt x="9" y="7"/>
                      <a:pt x="9" y="7"/>
                      <a:pt x="9" y="7"/>
                    </a:cubicBezTo>
                    <a:cubicBezTo>
                      <a:pt x="9" y="7"/>
                      <a:pt x="12" y="0"/>
                      <a:pt x="7" y="16"/>
                    </a:cubicBezTo>
                    <a:cubicBezTo>
                      <a:pt x="3" y="31"/>
                      <a:pt x="0" y="34"/>
                      <a:pt x="0" y="34"/>
                    </a:cubicBezTo>
                    <a:cubicBezTo>
                      <a:pt x="6" y="31"/>
                      <a:pt x="6" y="31"/>
                      <a:pt x="6" y="31"/>
                    </a:cubicBezTo>
                    <a:lnTo>
                      <a:pt x="1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5" name="Freeform 150"/>
              <p:cNvSpPr/>
              <p:nvPr/>
            </p:nvSpPr>
            <p:spPr bwMode="gray">
              <a:xfrm>
                <a:off x="3779" y="1357"/>
                <a:ext cx="51" cy="42"/>
              </a:xfrm>
              <a:custGeom>
                <a:avLst/>
                <a:gdLst>
                  <a:gd name="T0" fmla="*/ 0 w 51"/>
                  <a:gd name="T1" fmla="*/ 42 h 42"/>
                  <a:gd name="T2" fmla="*/ 12 w 51"/>
                  <a:gd name="T3" fmla="*/ 34 h 42"/>
                  <a:gd name="T4" fmla="*/ 22 w 51"/>
                  <a:gd name="T5" fmla="*/ 31 h 42"/>
                  <a:gd name="T6" fmla="*/ 29 w 51"/>
                  <a:gd name="T7" fmla="*/ 24 h 42"/>
                  <a:gd name="T8" fmla="*/ 47 w 51"/>
                  <a:gd name="T9" fmla="*/ 23 h 42"/>
                  <a:gd name="T10" fmla="*/ 51 w 51"/>
                  <a:gd name="T11" fmla="*/ 15 h 42"/>
                  <a:gd name="T12" fmla="*/ 51 w 51"/>
                  <a:gd name="T13" fmla="*/ 0 h 42"/>
                  <a:gd name="T14" fmla="*/ 37 w 51"/>
                  <a:gd name="T15" fmla="*/ 5 h 42"/>
                  <a:gd name="T16" fmla="*/ 30 w 51"/>
                  <a:gd name="T17" fmla="*/ 12 h 42"/>
                  <a:gd name="T18" fmla="*/ 21 w 51"/>
                  <a:gd name="T19" fmla="*/ 19 h 42"/>
                  <a:gd name="T20" fmla="*/ 12 w 51"/>
                  <a:gd name="T21" fmla="*/ 22 h 42"/>
                  <a:gd name="T22" fmla="*/ 2 w 51"/>
                  <a:gd name="T23" fmla="*/ 31 h 42"/>
                  <a:gd name="T24" fmla="*/ 0 w 51"/>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42">
                    <a:moveTo>
                      <a:pt x="0" y="42"/>
                    </a:moveTo>
                    <a:lnTo>
                      <a:pt x="12" y="34"/>
                    </a:lnTo>
                    <a:lnTo>
                      <a:pt x="22" y="31"/>
                    </a:lnTo>
                    <a:lnTo>
                      <a:pt x="29" y="24"/>
                    </a:lnTo>
                    <a:lnTo>
                      <a:pt x="47" y="23"/>
                    </a:lnTo>
                    <a:lnTo>
                      <a:pt x="51" y="15"/>
                    </a:lnTo>
                    <a:lnTo>
                      <a:pt x="51" y="0"/>
                    </a:lnTo>
                    <a:lnTo>
                      <a:pt x="37" y="5"/>
                    </a:lnTo>
                    <a:lnTo>
                      <a:pt x="30" y="12"/>
                    </a:lnTo>
                    <a:lnTo>
                      <a:pt x="21" y="19"/>
                    </a:lnTo>
                    <a:lnTo>
                      <a:pt x="12" y="22"/>
                    </a:lnTo>
                    <a:lnTo>
                      <a:pt x="2" y="31"/>
                    </a:lnTo>
                    <a:lnTo>
                      <a:pt x="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6" name="Freeform 151"/>
              <p:cNvSpPr/>
              <p:nvPr/>
            </p:nvSpPr>
            <p:spPr bwMode="gray">
              <a:xfrm>
                <a:off x="3839" y="1422"/>
                <a:ext cx="33" cy="30"/>
              </a:xfrm>
              <a:custGeom>
                <a:avLst/>
                <a:gdLst>
                  <a:gd name="T0" fmla="*/ 11 w 33"/>
                  <a:gd name="T1" fmla="*/ 4 h 30"/>
                  <a:gd name="T2" fmla="*/ 1 w 33"/>
                  <a:gd name="T3" fmla="*/ 6 h 30"/>
                  <a:gd name="T4" fmla="*/ 0 w 33"/>
                  <a:gd name="T5" fmla="*/ 11 h 30"/>
                  <a:gd name="T6" fmla="*/ 7 w 33"/>
                  <a:gd name="T7" fmla="*/ 20 h 30"/>
                  <a:gd name="T8" fmla="*/ 11 w 33"/>
                  <a:gd name="T9" fmla="*/ 25 h 30"/>
                  <a:gd name="T10" fmla="*/ 18 w 33"/>
                  <a:gd name="T11" fmla="*/ 25 h 30"/>
                  <a:gd name="T12" fmla="*/ 22 w 33"/>
                  <a:gd name="T13" fmla="*/ 30 h 30"/>
                  <a:gd name="T14" fmla="*/ 30 w 33"/>
                  <a:gd name="T15" fmla="*/ 25 h 30"/>
                  <a:gd name="T16" fmla="*/ 33 w 33"/>
                  <a:gd name="T17" fmla="*/ 19 h 30"/>
                  <a:gd name="T18" fmla="*/ 29 w 33"/>
                  <a:gd name="T19" fmla="*/ 12 h 30"/>
                  <a:gd name="T20" fmla="*/ 31 w 33"/>
                  <a:gd name="T21" fmla="*/ 2 h 30"/>
                  <a:gd name="T22" fmla="*/ 22 w 33"/>
                  <a:gd name="T23" fmla="*/ 0 h 30"/>
                  <a:gd name="T24" fmla="*/ 11 w 33"/>
                  <a:gd name="T2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0">
                    <a:moveTo>
                      <a:pt x="11" y="4"/>
                    </a:moveTo>
                    <a:lnTo>
                      <a:pt x="1" y="6"/>
                    </a:lnTo>
                    <a:lnTo>
                      <a:pt x="0" y="11"/>
                    </a:lnTo>
                    <a:lnTo>
                      <a:pt x="7" y="20"/>
                    </a:lnTo>
                    <a:lnTo>
                      <a:pt x="11" y="25"/>
                    </a:lnTo>
                    <a:lnTo>
                      <a:pt x="18" y="25"/>
                    </a:lnTo>
                    <a:lnTo>
                      <a:pt x="22" y="30"/>
                    </a:lnTo>
                    <a:lnTo>
                      <a:pt x="30" y="25"/>
                    </a:lnTo>
                    <a:lnTo>
                      <a:pt x="33" y="19"/>
                    </a:lnTo>
                    <a:lnTo>
                      <a:pt x="29" y="12"/>
                    </a:lnTo>
                    <a:lnTo>
                      <a:pt x="31" y="2"/>
                    </a:lnTo>
                    <a:lnTo>
                      <a:pt x="22" y="0"/>
                    </a:lnTo>
                    <a:lnTo>
                      <a:pt x="1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7" name="Freeform 152"/>
              <p:cNvSpPr/>
              <p:nvPr/>
            </p:nvSpPr>
            <p:spPr bwMode="gray">
              <a:xfrm>
                <a:off x="3863" y="1453"/>
                <a:ext cx="13" cy="8"/>
              </a:xfrm>
              <a:custGeom>
                <a:avLst/>
                <a:gdLst>
                  <a:gd name="T0" fmla="*/ 0 w 13"/>
                  <a:gd name="T1" fmla="*/ 6 h 8"/>
                  <a:gd name="T2" fmla="*/ 8 w 13"/>
                  <a:gd name="T3" fmla="*/ 0 h 8"/>
                  <a:gd name="T4" fmla="*/ 13 w 13"/>
                  <a:gd name="T5" fmla="*/ 0 h 8"/>
                  <a:gd name="T6" fmla="*/ 11 w 13"/>
                  <a:gd name="T7" fmla="*/ 3 h 8"/>
                  <a:gd name="T8" fmla="*/ 3 w 13"/>
                  <a:gd name="T9" fmla="*/ 8 h 8"/>
                  <a:gd name="T10" fmla="*/ 0 w 13"/>
                  <a:gd name="T11" fmla="*/ 6 h 8"/>
                </a:gdLst>
                <a:ahLst/>
                <a:cxnLst>
                  <a:cxn ang="0">
                    <a:pos x="T0" y="T1"/>
                  </a:cxn>
                  <a:cxn ang="0">
                    <a:pos x="T2" y="T3"/>
                  </a:cxn>
                  <a:cxn ang="0">
                    <a:pos x="T4" y="T5"/>
                  </a:cxn>
                  <a:cxn ang="0">
                    <a:pos x="T6" y="T7"/>
                  </a:cxn>
                  <a:cxn ang="0">
                    <a:pos x="T8" y="T9"/>
                  </a:cxn>
                  <a:cxn ang="0">
                    <a:pos x="T10" y="T11"/>
                  </a:cxn>
                </a:cxnLst>
                <a:rect l="0" t="0" r="r" b="b"/>
                <a:pathLst>
                  <a:path w="13" h="8">
                    <a:moveTo>
                      <a:pt x="0" y="6"/>
                    </a:moveTo>
                    <a:lnTo>
                      <a:pt x="8" y="0"/>
                    </a:lnTo>
                    <a:lnTo>
                      <a:pt x="13" y="0"/>
                    </a:lnTo>
                    <a:lnTo>
                      <a:pt x="11" y="3"/>
                    </a:lnTo>
                    <a:lnTo>
                      <a:pt x="3"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8" name="Freeform 153"/>
              <p:cNvSpPr/>
              <p:nvPr/>
            </p:nvSpPr>
            <p:spPr bwMode="gray">
              <a:xfrm>
                <a:off x="3841" y="1455"/>
                <a:ext cx="14" cy="10"/>
              </a:xfrm>
              <a:custGeom>
                <a:avLst/>
                <a:gdLst>
                  <a:gd name="T0" fmla="*/ 0 w 14"/>
                  <a:gd name="T1" fmla="*/ 4 h 10"/>
                  <a:gd name="T2" fmla="*/ 4 w 14"/>
                  <a:gd name="T3" fmla="*/ 0 h 10"/>
                  <a:gd name="T4" fmla="*/ 13 w 14"/>
                  <a:gd name="T5" fmla="*/ 4 h 10"/>
                  <a:gd name="T6" fmla="*/ 14 w 14"/>
                  <a:gd name="T7" fmla="*/ 10 h 10"/>
                  <a:gd name="T8" fmla="*/ 4 w 14"/>
                  <a:gd name="T9" fmla="*/ 9 h 10"/>
                  <a:gd name="T10" fmla="*/ 0 w 14"/>
                  <a:gd name="T11" fmla="*/ 4 h 10"/>
                </a:gdLst>
                <a:ahLst/>
                <a:cxnLst>
                  <a:cxn ang="0">
                    <a:pos x="T0" y="T1"/>
                  </a:cxn>
                  <a:cxn ang="0">
                    <a:pos x="T2" y="T3"/>
                  </a:cxn>
                  <a:cxn ang="0">
                    <a:pos x="T4" y="T5"/>
                  </a:cxn>
                  <a:cxn ang="0">
                    <a:pos x="T6" y="T7"/>
                  </a:cxn>
                  <a:cxn ang="0">
                    <a:pos x="T8" y="T9"/>
                  </a:cxn>
                  <a:cxn ang="0">
                    <a:pos x="T10" y="T11"/>
                  </a:cxn>
                </a:cxnLst>
                <a:rect l="0" t="0" r="r" b="b"/>
                <a:pathLst>
                  <a:path w="14" h="10">
                    <a:moveTo>
                      <a:pt x="0" y="4"/>
                    </a:moveTo>
                    <a:lnTo>
                      <a:pt x="4" y="0"/>
                    </a:lnTo>
                    <a:lnTo>
                      <a:pt x="13" y="4"/>
                    </a:lnTo>
                    <a:lnTo>
                      <a:pt x="14" y="10"/>
                    </a:lnTo>
                    <a:lnTo>
                      <a:pt x="4"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9" name="Freeform 154"/>
              <p:cNvSpPr/>
              <p:nvPr/>
            </p:nvSpPr>
            <p:spPr bwMode="gray">
              <a:xfrm>
                <a:off x="3815" y="1436"/>
                <a:ext cx="23" cy="15"/>
              </a:xfrm>
              <a:custGeom>
                <a:avLst/>
                <a:gdLst>
                  <a:gd name="T0" fmla="*/ 0 w 23"/>
                  <a:gd name="T1" fmla="*/ 3 h 15"/>
                  <a:gd name="T2" fmla="*/ 7 w 23"/>
                  <a:gd name="T3" fmla="*/ 0 h 15"/>
                  <a:gd name="T4" fmla="*/ 19 w 23"/>
                  <a:gd name="T5" fmla="*/ 1 h 15"/>
                  <a:gd name="T6" fmla="*/ 23 w 23"/>
                  <a:gd name="T7" fmla="*/ 7 h 15"/>
                  <a:gd name="T8" fmla="*/ 16 w 23"/>
                  <a:gd name="T9" fmla="*/ 15 h 15"/>
                  <a:gd name="T10" fmla="*/ 4 w 23"/>
                  <a:gd name="T11" fmla="*/ 12 h 15"/>
                  <a:gd name="T12" fmla="*/ 0 w 23"/>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23" h="15">
                    <a:moveTo>
                      <a:pt x="0" y="3"/>
                    </a:moveTo>
                    <a:lnTo>
                      <a:pt x="7" y="0"/>
                    </a:lnTo>
                    <a:lnTo>
                      <a:pt x="19" y="1"/>
                    </a:lnTo>
                    <a:lnTo>
                      <a:pt x="23" y="7"/>
                    </a:lnTo>
                    <a:lnTo>
                      <a:pt x="16" y="15"/>
                    </a:lnTo>
                    <a:lnTo>
                      <a:pt x="4" y="12"/>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0" name="Freeform 155"/>
              <p:cNvSpPr/>
              <p:nvPr/>
            </p:nvSpPr>
            <p:spPr bwMode="gray">
              <a:xfrm>
                <a:off x="3911" y="1481"/>
                <a:ext cx="8" cy="5"/>
              </a:xfrm>
              <a:custGeom>
                <a:avLst/>
                <a:gdLst>
                  <a:gd name="T0" fmla="*/ 0 w 8"/>
                  <a:gd name="T1" fmla="*/ 5 h 5"/>
                  <a:gd name="T2" fmla="*/ 8 w 8"/>
                  <a:gd name="T3" fmla="*/ 1 h 5"/>
                  <a:gd name="T4" fmla="*/ 2 w 8"/>
                  <a:gd name="T5" fmla="*/ 0 h 5"/>
                  <a:gd name="T6" fmla="*/ 0 w 8"/>
                  <a:gd name="T7" fmla="*/ 5 h 5"/>
                </a:gdLst>
                <a:ahLst/>
                <a:cxnLst>
                  <a:cxn ang="0">
                    <a:pos x="T0" y="T1"/>
                  </a:cxn>
                  <a:cxn ang="0">
                    <a:pos x="T2" y="T3"/>
                  </a:cxn>
                  <a:cxn ang="0">
                    <a:pos x="T4" y="T5"/>
                  </a:cxn>
                  <a:cxn ang="0">
                    <a:pos x="T6" y="T7"/>
                  </a:cxn>
                </a:cxnLst>
                <a:rect l="0" t="0" r="r" b="b"/>
                <a:pathLst>
                  <a:path w="8" h="5">
                    <a:moveTo>
                      <a:pt x="0" y="5"/>
                    </a:moveTo>
                    <a:lnTo>
                      <a:pt x="8" y="1"/>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1" name="Freeform 156"/>
              <p:cNvSpPr/>
              <p:nvPr/>
            </p:nvSpPr>
            <p:spPr bwMode="gray">
              <a:xfrm>
                <a:off x="3477" y="1326"/>
                <a:ext cx="162" cy="298"/>
              </a:xfrm>
              <a:custGeom>
                <a:avLst/>
                <a:gdLst>
                  <a:gd name="T0" fmla="*/ 58 w 162"/>
                  <a:gd name="T1" fmla="*/ 3 h 298"/>
                  <a:gd name="T2" fmla="*/ 23 w 162"/>
                  <a:gd name="T3" fmla="*/ 11 h 298"/>
                  <a:gd name="T4" fmla="*/ 9 w 162"/>
                  <a:gd name="T5" fmla="*/ 35 h 298"/>
                  <a:gd name="T6" fmla="*/ 14 w 162"/>
                  <a:gd name="T7" fmla="*/ 48 h 298"/>
                  <a:gd name="T8" fmla="*/ 4 w 162"/>
                  <a:gd name="T9" fmla="*/ 68 h 298"/>
                  <a:gd name="T10" fmla="*/ 2 w 162"/>
                  <a:gd name="T11" fmla="*/ 88 h 298"/>
                  <a:gd name="T12" fmla="*/ 9 w 162"/>
                  <a:gd name="T13" fmla="*/ 86 h 298"/>
                  <a:gd name="T14" fmla="*/ 17 w 162"/>
                  <a:gd name="T15" fmla="*/ 72 h 298"/>
                  <a:gd name="T16" fmla="*/ 19 w 162"/>
                  <a:gd name="T17" fmla="*/ 81 h 298"/>
                  <a:gd name="T18" fmla="*/ 11 w 162"/>
                  <a:gd name="T19" fmla="*/ 100 h 298"/>
                  <a:gd name="T20" fmla="*/ 14 w 162"/>
                  <a:gd name="T21" fmla="*/ 120 h 298"/>
                  <a:gd name="T22" fmla="*/ 19 w 162"/>
                  <a:gd name="T23" fmla="*/ 106 h 298"/>
                  <a:gd name="T24" fmla="*/ 29 w 162"/>
                  <a:gd name="T25" fmla="*/ 106 h 298"/>
                  <a:gd name="T26" fmla="*/ 33 w 162"/>
                  <a:gd name="T27" fmla="*/ 118 h 298"/>
                  <a:gd name="T28" fmla="*/ 25 w 162"/>
                  <a:gd name="T29" fmla="*/ 131 h 298"/>
                  <a:gd name="T30" fmla="*/ 28 w 162"/>
                  <a:gd name="T31" fmla="*/ 144 h 298"/>
                  <a:gd name="T32" fmla="*/ 60 w 162"/>
                  <a:gd name="T33" fmla="*/ 138 h 298"/>
                  <a:gd name="T34" fmla="*/ 62 w 162"/>
                  <a:gd name="T35" fmla="*/ 161 h 298"/>
                  <a:gd name="T36" fmla="*/ 70 w 162"/>
                  <a:gd name="T37" fmla="*/ 171 h 298"/>
                  <a:gd name="T38" fmla="*/ 67 w 162"/>
                  <a:gd name="T39" fmla="*/ 187 h 298"/>
                  <a:gd name="T40" fmla="*/ 41 w 162"/>
                  <a:gd name="T41" fmla="*/ 195 h 298"/>
                  <a:gd name="T42" fmla="*/ 44 w 162"/>
                  <a:gd name="T43" fmla="*/ 206 h 298"/>
                  <a:gd name="T44" fmla="*/ 32 w 162"/>
                  <a:gd name="T45" fmla="*/ 232 h 298"/>
                  <a:gd name="T46" fmla="*/ 23 w 162"/>
                  <a:gd name="T47" fmla="*/ 241 h 298"/>
                  <a:gd name="T48" fmla="*/ 49 w 162"/>
                  <a:gd name="T49" fmla="*/ 246 h 298"/>
                  <a:gd name="T50" fmla="*/ 63 w 162"/>
                  <a:gd name="T51" fmla="*/ 253 h 298"/>
                  <a:gd name="T52" fmla="*/ 73 w 162"/>
                  <a:gd name="T53" fmla="*/ 251 h 298"/>
                  <a:gd name="T54" fmla="*/ 59 w 162"/>
                  <a:gd name="T55" fmla="*/ 260 h 298"/>
                  <a:gd name="T56" fmla="*/ 44 w 162"/>
                  <a:gd name="T57" fmla="*/ 270 h 298"/>
                  <a:gd name="T58" fmla="*/ 32 w 162"/>
                  <a:gd name="T59" fmla="*/ 282 h 298"/>
                  <a:gd name="T60" fmla="*/ 22 w 162"/>
                  <a:gd name="T61" fmla="*/ 298 h 298"/>
                  <a:gd name="T62" fmla="*/ 36 w 162"/>
                  <a:gd name="T63" fmla="*/ 288 h 298"/>
                  <a:gd name="T64" fmla="*/ 62 w 162"/>
                  <a:gd name="T65" fmla="*/ 281 h 298"/>
                  <a:gd name="T66" fmla="*/ 82 w 162"/>
                  <a:gd name="T67" fmla="*/ 280 h 298"/>
                  <a:gd name="T68" fmla="*/ 121 w 162"/>
                  <a:gd name="T69" fmla="*/ 273 h 298"/>
                  <a:gd name="T70" fmla="*/ 157 w 162"/>
                  <a:gd name="T71" fmla="*/ 261 h 298"/>
                  <a:gd name="T72" fmla="*/ 145 w 162"/>
                  <a:gd name="T73" fmla="*/ 255 h 298"/>
                  <a:gd name="T74" fmla="*/ 138 w 162"/>
                  <a:gd name="T75" fmla="*/ 250 h 298"/>
                  <a:gd name="T76" fmla="*/ 158 w 162"/>
                  <a:gd name="T77" fmla="*/ 237 h 298"/>
                  <a:gd name="T78" fmla="*/ 162 w 162"/>
                  <a:gd name="T79" fmla="*/ 207 h 298"/>
                  <a:gd name="T80" fmla="*/ 134 w 162"/>
                  <a:gd name="T81" fmla="*/ 204 h 298"/>
                  <a:gd name="T82" fmla="*/ 127 w 162"/>
                  <a:gd name="T83" fmla="*/ 164 h 298"/>
                  <a:gd name="T84" fmla="*/ 105 w 162"/>
                  <a:gd name="T85" fmla="*/ 143 h 298"/>
                  <a:gd name="T86" fmla="*/ 92 w 162"/>
                  <a:gd name="T87" fmla="*/ 102 h 298"/>
                  <a:gd name="T88" fmla="*/ 68 w 162"/>
                  <a:gd name="T89" fmla="*/ 102 h 298"/>
                  <a:gd name="T90" fmla="*/ 75 w 162"/>
                  <a:gd name="T91" fmla="*/ 89 h 298"/>
                  <a:gd name="T92" fmla="*/ 92 w 162"/>
                  <a:gd name="T93" fmla="*/ 45 h 298"/>
                  <a:gd name="T94" fmla="*/ 69 w 162"/>
                  <a:gd name="T95" fmla="*/ 33 h 298"/>
                  <a:gd name="T96" fmla="*/ 53 w 162"/>
                  <a:gd name="T97" fmla="*/ 20 h 298"/>
                  <a:gd name="T98" fmla="*/ 68 w 162"/>
                  <a:gd name="T9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2" h="298">
                    <a:moveTo>
                      <a:pt x="68" y="0"/>
                    </a:moveTo>
                    <a:lnTo>
                      <a:pt x="58" y="3"/>
                    </a:lnTo>
                    <a:lnTo>
                      <a:pt x="30" y="3"/>
                    </a:lnTo>
                    <a:lnTo>
                      <a:pt x="23" y="11"/>
                    </a:lnTo>
                    <a:lnTo>
                      <a:pt x="19" y="27"/>
                    </a:lnTo>
                    <a:lnTo>
                      <a:pt x="9" y="35"/>
                    </a:lnTo>
                    <a:lnTo>
                      <a:pt x="9" y="45"/>
                    </a:lnTo>
                    <a:lnTo>
                      <a:pt x="14" y="48"/>
                    </a:lnTo>
                    <a:lnTo>
                      <a:pt x="14" y="59"/>
                    </a:lnTo>
                    <a:lnTo>
                      <a:pt x="4" y="68"/>
                    </a:lnTo>
                    <a:lnTo>
                      <a:pt x="0" y="77"/>
                    </a:lnTo>
                    <a:lnTo>
                      <a:pt x="2" y="88"/>
                    </a:lnTo>
                    <a:lnTo>
                      <a:pt x="4" y="91"/>
                    </a:lnTo>
                    <a:lnTo>
                      <a:pt x="9" y="86"/>
                    </a:lnTo>
                    <a:lnTo>
                      <a:pt x="10" y="78"/>
                    </a:lnTo>
                    <a:lnTo>
                      <a:pt x="17" y="72"/>
                    </a:lnTo>
                    <a:lnTo>
                      <a:pt x="19" y="76"/>
                    </a:lnTo>
                    <a:lnTo>
                      <a:pt x="19" y="81"/>
                    </a:lnTo>
                    <a:lnTo>
                      <a:pt x="13" y="91"/>
                    </a:lnTo>
                    <a:lnTo>
                      <a:pt x="11" y="100"/>
                    </a:lnTo>
                    <a:lnTo>
                      <a:pt x="11" y="113"/>
                    </a:lnTo>
                    <a:lnTo>
                      <a:pt x="14" y="120"/>
                    </a:lnTo>
                    <a:lnTo>
                      <a:pt x="17" y="115"/>
                    </a:lnTo>
                    <a:lnTo>
                      <a:pt x="19" y="106"/>
                    </a:lnTo>
                    <a:lnTo>
                      <a:pt x="27" y="101"/>
                    </a:lnTo>
                    <a:lnTo>
                      <a:pt x="29" y="106"/>
                    </a:lnTo>
                    <a:lnTo>
                      <a:pt x="30" y="113"/>
                    </a:lnTo>
                    <a:lnTo>
                      <a:pt x="33" y="118"/>
                    </a:lnTo>
                    <a:lnTo>
                      <a:pt x="32" y="125"/>
                    </a:lnTo>
                    <a:lnTo>
                      <a:pt x="25" y="131"/>
                    </a:lnTo>
                    <a:lnTo>
                      <a:pt x="24" y="141"/>
                    </a:lnTo>
                    <a:lnTo>
                      <a:pt x="28" y="144"/>
                    </a:lnTo>
                    <a:lnTo>
                      <a:pt x="50" y="143"/>
                    </a:lnTo>
                    <a:lnTo>
                      <a:pt x="60" y="138"/>
                    </a:lnTo>
                    <a:lnTo>
                      <a:pt x="58" y="151"/>
                    </a:lnTo>
                    <a:lnTo>
                      <a:pt x="62" y="161"/>
                    </a:lnTo>
                    <a:lnTo>
                      <a:pt x="66" y="168"/>
                    </a:lnTo>
                    <a:lnTo>
                      <a:pt x="70" y="171"/>
                    </a:lnTo>
                    <a:lnTo>
                      <a:pt x="72" y="181"/>
                    </a:lnTo>
                    <a:lnTo>
                      <a:pt x="67" y="187"/>
                    </a:lnTo>
                    <a:lnTo>
                      <a:pt x="56" y="193"/>
                    </a:lnTo>
                    <a:lnTo>
                      <a:pt x="41" y="195"/>
                    </a:lnTo>
                    <a:lnTo>
                      <a:pt x="39" y="205"/>
                    </a:lnTo>
                    <a:lnTo>
                      <a:pt x="44" y="206"/>
                    </a:lnTo>
                    <a:lnTo>
                      <a:pt x="40" y="230"/>
                    </a:lnTo>
                    <a:lnTo>
                      <a:pt x="32" y="232"/>
                    </a:lnTo>
                    <a:lnTo>
                      <a:pt x="24" y="236"/>
                    </a:lnTo>
                    <a:lnTo>
                      <a:pt x="23" y="241"/>
                    </a:lnTo>
                    <a:lnTo>
                      <a:pt x="25" y="246"/>
                    </a:lnTo>
                    <a:lnTo>
                      <a:pt x="49" y="246"/>
                    </a:lnTo>
                    <a:lnTo>
                      <a:pt x="54" y="252"/>
                    </a:lnTo>
                    <a:lnTo>
                      <a:pt x="63" y="253"/>
                    </a:lnTo>
                    <a:lnTo>
                      <a:pt x="66" y="251"/>
                    </a:lnTo>
                    <a:lnTo>
                      <a:pt x="73" y="251"/>
                    </a:lnTo>
                    <a:lnTo>
                      <a:pt x="69" y="258"/>
                    </a:lnTo>
                    <a:lnTo>
                      <a:pt x="59" y="260"/>
                    </a:lnTo>
                    <a:lnTo>
                      <a:pt x="46" y="262"/>
                    </a:lnTo>
                    <a:lnTo>
                      <a:pt x="44" y="270"/>
                    </a:lnTo>
                    <a:lnTo>
                      <a:pt x="36" y="272"/>
                    </a:lnTo>
                    <a:lnTo>
                      <a:pt x="32" y="282"/>
                    </a:lnTo>
                    <a:lnTo>
                      <a:pt x="21" y="293"/>
                    </a:lnTo>
                    <a:lnTo>
                      <a:pt x="22" y="298"/>
                    </a:lnTo>
                    <a:lnTo>
                      <a:pt x="30" y="296"/>
                    </a:lnTo>
                    <a:lnTo>
                      <a:pt x="36" y="288"/>
                    </a:lnTo>
                    <a:lnTo>
                      <a:pt x="60" y="287"/>
                    </a:lnTo>
                    <a:lnTo>
                      <a:pt x="62" y="281"/>
                    </a:lnTo>
                    <a:lnTo>
                      <a:pt x="77" y="276"/>
                    </a:lnTo>
                    <a:lnTo>
                      <a:pt x="82" y="280"/>
                    </a:lnTo>
                    <a:lnTo>
                      <a:pt x="111" y="271"/>
                    </a:lnTo>
                    <a:lnTo>
                      <a:pt x="121" y="273"/>
                    </a:lnTo>
                    <a:lnTo>
                      <a:pt x="138" y="272"/>
                    </a:lnTo>
                    <a:lnTo>
                      <a:pt x="157" y="261"/>
                    </a:lnTo>
                    <a:lnTo>
                      <a:pt x="157" y="255"/>
                    </a:lnTo>
                    <a:lnTo>
                      <a:pt x="145" y="255"/>
                    </a:lnTo>
                    <a:lnTo>
                      <a:pt x="136" y="254"/>
                    </a:lnTo>
                    <a:lnTo>
                      <a:pt x="138" y="250"/>
                    </a:lnTo>
                    <a:lnTo>
                      <a:pt x="147" y="248"/>
                    </a:lnTo>
                    <a:lnTo>
                      <a:pt x="158" y="237"/>
                    </a:lnTo>
                    <a:lnTo>
                      <a:pt x="162" y="227"/>
                    </a:lnTo>
                    <a:lnTo>
                      <a:pt x="162" y="207"/>
                    </a:lnTo>
                    <a:lnTo>
                      <a:pt x="142" y="209"/>
                    </a:lnTo>
                    <a:lnTo>
                      <a:pt x="134" y="204"/>
                    </a:lnTo>
                    <a:lnTo>
                      <a:pt x="132" y="170"/>
                    </a:lnTo>
                    <a:lnTo>
                      <a:pt x="127" y="164"/>
                    </a:lnTo>
                    <a:lnTo>
                      <a:pt x="112" y="147"/>
                    </a:lnTo>
                    <a:lnTo>
                      <a:pt x="105" y="143"/>
                    </a:lnTo>
                    <a:lnTo>
                      <a:pt x="102" y="120"/>
                    </a:lnTo>
                    <a:lnTo>
                      <a:pt x="92" y="102"/>
                    </a:lnTo>
                    <a:lnTo>
                      <a:pt x="82" y="97"/>
                    </a:lnTo>
                    <a:lnTo>
                      <a:pt x="68" y="102"/>
                    </a:lnTo>
                    <a:lnTo>
                      <a:pt x="67" y="96"/>
                    </a:lnTo>
                    <a:lnTo>
                      <a:pt x="75" y="89"/>
                    </a:lnTo>
                    <a:lnTo>
                      <a:pt x="75" y="73"/>
                    </a:lnTo>
                    <a:lnTo>
                      <a:pt x="92" y="45"/>
                    </a:lnTo>
                    <a:lnTo>
                      <a:pt x="90" y="34"/>
                    </a:lnTo>
                    <a:lnTo>
                      <a:pt x="69" y="33"/>
                    </a:lnTo>
                    <a:lnTo>
                      <a:pt x="49" y="34"/>
                    </a:lnTo>
                    <a:lnTo>
                      <a:pt x="53" y="20"/>
                    </a:lnTo>
                    <a:lnTo>
                      <a:pt x="66" y="9"/>
                    </a:lnTo>
                    <a:lnTo>
                      <a:pt x="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2" name="Freeform 157"/>
              <p:cNvSpPr/>
              <p:nvPr/>
            </p:nvSpPr>
            <p:spPr bwMode="gray">
              <a:xfrm>
                <a:off x="3514" y="1485"/>
                <a:ext cx="7" cy="11"/>
              </a:xfrm>
              <a:custGeom>
                <a:avLst/>
                <a:gdLst>
                  <a:gd name="T0" fmla="*/ 3 w 7"/>
                  <a:gd name="T1" fmla="*/ 11 h 11"/>
                  <a:gd name="T2" fmla="*/ 0 w 7"/>
                  <a:gd name="T3" fmla="*/ 9 h 11"/>
                  <a:gd name="T4" fmla="*/ 0 w 7"/>
                  <a:gd name="T5" fmla="*/ 3 h 11"/>
                  <a:gd name="T6" fmla="*/ 7 w 7"/>
                  <a:gd name="T7" fmla="*/ 0 h 11"/>
                  <a:gd name="T8" fmla="*/ 6 w 7"/>
                  <a:gd name="T9" fmla="*/ 5 h 11"/>
                  <a:gd name="T10" fmla="*/ 3 w 7"/>
                  <a:gd name="T11" fmla="*/ 11 h 11"/>
                </a:gdLst>
                <a:ahLst/>
                <a:cxnLst>
                  <a:cxn ang="0">
                    <a:pos x="T0" y="T1"/>
                  </a:cxn>
                  <a:cxn ang="0">
                    <a:pos x="T2" y="T3"/>
                  </a:cxn>
                  <a:cxn ang="0">
                    <a:pos x="T4" y="T5"/>
                  </a:cxn>
                  <a:cxn ang="0">
                    <a:pos x="T6" y="T7"/>
                  </a:cxn>
                  <a:cxn ang="0">
                    <a:pos x="T8" y="T9"/>
                  </a:cxn>
                  <a:cxn ang="0">
                    <a:pos x="T10" y="T11"/>
                  </a:cxn>
                </a:cxnLst>
                <a:rect l="0" t="0" r="r" b="b"/>
                <a:pathLst>
                  <a:path w="7" h="11">
                    <a:moveTo>
                      <a:pt x="3" y="11"/>
                    </a:moveTo>
                    <a:lnTo>
                      <a:pt x="0" y="9"/>
                    </a:lnTo>
                    <a:lnTo>
                      <a:pt x="0" y="3"/>
                    </a:lnTo>
                    <a:lnTo>
                      <a:pt x="7" y="0"/>
                    </a:lnTo>
                    <a:lnTo>
                      <a:pt x="6" y="5"/>
                    </a:lnTo>
                    <a:lnTo>
                      <a:pt x="3"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3" name="Freeform 158"/>
              <p:cNvSpPr/>
              <p:nvPr/>
            </p:nvSpPr>
            <p:spPr bwMode="gray">
              <a:xfrm>
                <a:off x="3474" y="1430"/>
                <a:ext cx="8" cy="9"/>
              </a:xfrm>
              <a:custGeom>
                <a:avLst/>
                <a:gdLst>
                  <a:gd name="T0" fmla="*/ 8 w 8"/>
                  <a:gd name="T1" fmla="*/ 0 h 9"/>
                  <a:gd name="T2" fmla="*/ 7 w 8"/>
                  <a:gd name="T3" fmla="*/ 8 h 9"/>
                  <a:gd name="T4" fmla="*/ 0 w 8"/>
                  <a:gd name="T5" fmla="*/ 9 h 9"/>
                  <a:gd name="T6" fmla="*/ 2 w 8"/>
                  <a:gd name="T7" fmla="*/ 0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7" y="8"/>
                    </a:lnTo>
                    <a:lnTo>
                      <a:pt x="0" y="9"/>
                    </a:lnTo>
                    <a:lnTo>
                      <a:pt x="2"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4" name="Freeform 159"/>
              <p:cNvSpPr/>
              <p:nvPr/>
            </p:nvSpPr>
            <p:spPr bwMode="gray">
              <a:xfrm>
                <a:off x="3471" y="1363"/>
                <a:ext cx="11" cy="10"/>
              </a:xfrm>
              <a:custGeom>
                <a:avLst/>
                <a:gdLst>
                  <a:gd name="T0" fmla="*/ 11 w 11"/>
                  <a:gd name="T1" fmla="*/ 0 h 10"/>
                  <a:gd name="T2" fmla="*/ 8 w 11"/>
                  <a:gd name="T3" fmla="*/ 9 h 10"/>
                  <a:gd name="T4" fmla="*/ 0 w 11"/>
                  <a:gd name="T5" fmla="*/ 10 h 10"/>
                  <a:gd name="T6" fmla="*/ 1 w 11"/>
                  <a:gd name="T7" fmla="*/ 1 h 10"/>
                  <a:gd name="T8" fmla="*/ 5 w 11"/>
                  <a:gd name="T9" fmla="*/ 0 h 10"/>
                  <a:gd name="T10" fmla="*/ 11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11" y="0"/>
                    </a:moveTo>
                    <a:lnTo>
                      <a:pt x="8" y="9"/>
                    </a:lnTo>
                    <a:lnTo>
                      <a:pt x="0" y="10"/>
                    </a:lnTo>
                    <a:lnTo>
                      <a:pt x="1" y="1"/>
                    </a:lnTo>
                    <a:lnTo>
                      <a:pt x="5"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5" name="Freeform 160"/>
              <p:cNvSpPr/>
              <p:nvPr/>
            </p:nvSpPr>
            <p:spPr bwMode="gray">
              <a:xfrm>
                <a:off x="3460" y="1333"/>
                <a:ext cx="16" cy="21"/>
              </a:xfrm>
              <a:custGeom>
                <a:avLst/>
                <a:gdLst>
                  <a:gd name="T0" fmla="*/ 16 w 16"/>
                  <a:gd name="T1" fmla="*/ 0 h 21"/>
                  <a:gd name="T2" fmla="*/ 16 w 16"/>
                  <a:gd name="T3" fmla="*/ 10 h 21"/>
                  <a:gd name="T4" fmla="*/ 9 w 16"/>
                  <a:gd name="T5" fmla="*/ 17 h 21"/>
                  <a:gd name="T6" fmla="*/ 1 w 16"/>
                  <a:gd name="T7" fmla="*/ 21 h 21"/>
                  <a:gd name="T8" fmla="*/ 0 w 16"/>
                  <a:gd name="T9" fmla="*/ 13 h 21"/>
                  <a:gd name="T10" fmla="*/ 10 w 16"/>
                  <a:gd name="T11" fmla="*/ 4 h 21"/>
                  <a:gd name="T12" fmla="*/ 16 w 1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6" h="21">
                    <a:moveTo>
                      <a:pt x="16" y="0"/>
                    </a:moveTo>
                    <a:lnTo>
                      <a:pt x="16" y="10"/>
                    </a:lnTo>
                    <a:lnTo>
                      <a:pt x="9" y="17"/>
                    </a:lnTo>
                    <a:lnTo>
                      <a:pt x="1" y="21"/>
                    </a:lnTo>
                    <a:lnTo>
                      <a:pt x="0" y="13"/>
                    </a:lnTo>
                    <a:lnTo>
                      <a:pt x="10" y="4"/>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6" name="Freeform 161"/>
              <p:cNvSpPr/>
              <p:nvPr/>
            </p:nvSpPr>
            <p:spPr bwMode="gray">
              <a:xfrm>
                <a:off x="3635" y="1927"/>
                <a:ext cx="12" cy="9"/>
              </a:xfrm>
              <a:custGeom>
                <a:avLst/>
                <a:gdLst>
                  <a:gd name="T0" fmla="*/ 0 w 12"/>
                  <a:gd name="T1" fmla="*/ 9 h 9"/>
                  <a:gd name="T2" fmla="*/ 1 w 12"/>
                  <a:gd name="T3" fmla="*/ 6 h 9"/>
                  <a:gd name="T4" fmla="*/ 7 w 12"/>
                  <a:gd name="T5" fmla="*/ 0 h 9"/>
                  <a:gd name="T6" fmla="*/ 12 w 12"/>
                  <a:gd name="T7" fmla="*/ 2 h 9"/>
                  <a:gd name="T8" fmla="*/ 9 w 12"/>
                  <a:gd name="T9" fmla="*/ 7 h 9"/>
                  <a:gd name="T10" fmla="*/ 0 w 12"/>
                  <a:gd name="T11" fmla="*/ 9 h 9"/>
                </a:gdLst>
                <a:ahLst/>
                <a:cxnLst>
                  <a:cxn ang="0">
                    <a:pos x="T0" y="T1"/>
                  </a:cxn>
                  <a:cxn ang="0">
                    <a:pos x="T2" y="T3"/>
                  </a:cxn>
                  <a:cxn ang="0">
                    <a:pos x="T4" y="T5"/>
                  </a:cxn>
                  <a:cxn ang="0">
                    <a:pos x="T6" y="T7"/>
                  </a:cxn>
                  <a:cxn ang="0">
                    <a:pos x="T8" y="T9"/>
                  </a:cxn>
                  <a:cxn ang="0">
                    <a:pos x="T10" y="T11"/>
                  </a:cxn>
                </a:cxnLst>
                <a:rect l="0" t="0" r="r" b="b"/>
                <a:pathLst>
                  <a:path w="12" h="9">
                    <a:moveTo>
                      <a:pt x="0" y="9"/>
                    </a:moveTo>
                    <a:lnTo>
                      <a:pt x="1" y="6"/>
                    </a:lnTo>
                    <a:lnTo>
                      <a:pt x="7" y="0"/>
                    </a:lnTo>
                    <a:lnTo>
                      <a:pt x="12" y="2"/>
                    </a:lnTo>
                    <a:lnTo>
                      <a:pt x="9" y="7"/>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7" name="Freeform 162"/>
              <p:cNvSpPr/>
              <p:nvPr/>
            </p:nvSpPr>
            <p:spPr bwMode="gray">
              <a:xfrm>
                <a:off x="3659" y="1913"/>
                <a:ext cx="19" cy="15"/>
              </a:xfrm>
              <a:custGeom>
                <a:avLst/>
                <a:gdLst>
                  <a:gd name="T0" fmla="*/ 0 w 19"/>
                  <a:gd name="T1" fmla="*/ 11 h 15"/>
                  <a:gd name="T2" fmla="*/ 0 w 19"/>
                  <a:gd name="T3" fmla="*/ 1 h 15"/>
                  <a:gd name="T4" fmla="*/ 14 w 19"/>
                  <a:gd name="T5" fmla="*/ 0 h 15"/>
                  <a:gd name="T6" fmla="*/ 19 w 19"/>
                  <a:gd name="T7" fmla="*/ 6 h 15"/>
                  <a:gd name="T8" fmla="*/ 15 w 19"/>
                  <a:gd name="T9" fmla="*/ 10 h 15"/>
                  <a:gd name="T10" fmla="*/ 5 w 19"/>
                  <a:gd name="T11" fmla="*/ 15 h 15"/>
                  <a:gd name="T12" fmla="*/ 0 w 19"/>
                  <a:gd name="T13" fmla="*/ 1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1"/>
                    </a:moveTo>
                    <a:lnTo>
                      <a:pt x="0" y="1"/>
                    </a:lnTo>
                    <a:lnTo>
                      <a:pt x="14" y="0"/>
                    </a:lnTo>
                    <a:lnTo>
                      <a:pt x="19" y="6"/>
                    </a:lnTo>
                    <a:lnTo>
                      <a:pt x="15" y="10"/>
                    </a:lnTo>
                    <a:lnTo>
                      <a:pt x="5" y="15"/>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8" name="Freeform 163"/>
              <p:cNvSpPr/>
              <p:nvPr/>
            </p:nvSpPr>
            <p:spPr bwMode="gray">
              <a:xfrm>
                <a:off x="3685" y="1902"/>
                <a:ext cx="12" cy="8"/>
              </a:xfrm>
              <a:custGeom>
                <a:avLst/>
                <a:gdLst>
                  <a:gd name="T0" fmla="*/ 0 w 12"/>
                  <a:gd name="T1" fmla="*/ 7 h 8"/>
                  <a:gd name="T2" fmla="*/ 0 w 12"/>
                  <a:gd name="T3" fmla="*/ 3 h 8"/>
                  <a:gd name="T4" fmla="*/ 6 w 12"/>
                  <a:gd name="T5" fmla="*/ 0 h 8"/>
                  <a:gd name="T6" fmla="*/ 12 w 12"/>
                  <a:gd name="T7" fmla="*/ 1 h 8"/>
                  <a:gd name="T8" fmla="*/ 11 w 12"/>
                  <a:gd name="T9" fmla="*/ 8 h 8"/>
                  <a:gd name="T10" fmla="*/ 0 w 12"/>
                  <a:gd name="T11" fmla="*/ 7 h 8"/>
                </a:gdLst>
                <a:ahLst/>
                <a:cxnLst>
                  <a:cxn ang="0">
                    <a:pos x="T0" y="T1"/>
                  </a:cxn>
                  <a:cxn ang="0">
                    <a:pos x="T2" y="T3"/>
                  </a:cxn>
                  <a:cxn ang="0">
                    <a:pos x="T4" y="T5"/>
                  </a:cxn>
                  <a:cxn ang="0">
                    <a:pos x="T6" y="T7"/>
                  </a:cxn>
                  <a:cxn ang="0">
                    <a:pos x="T8" y="T9"/>
                  </a:cxn>
                  <a:cxn ang="0">
                    <a:pos x="T10" y="T11"/>
                  </a:cxn>
                </a:cxnLst>
                <a:rect l="0" t="0" r="r" b="b"/>
                <a:pathLst>
                  <a:path w="12" h="8">
                    <a:moveTo>
                      <a:pt x="0" y="7"/>
                    </a:moveTo>
                    <a:lnTo>
                      <a:pt x="0" y="3"/>
                    </a:lnTo>
                    <a:lnTo>
                      <a:pt x="6" y="0"/>
                    </a:lnTo>
                    <a:lnTo>
                      <a:pt x="12" y="1"/>
                    </a:lnTo>
                    <a:lnTo>
                      <a:pt x="11" y="8"/>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9" name="Freeform 164"/>
              <p:cNvSpPr/>
              <p:nvPr/>
            </p:nvSpPr>
            <p:spPr bwMode="gray">
              <a:xfrm>
                <a:off x="4106" y="1929"/>
                <a:ext cx="23" cy="26"/>
              </a:xfrm>
              <a:custGeom>
                <a:avLst/>
                <a:gdLst>
                  <a:gd name="T0" fmla="*/ 0 w 23"/>
                  <a:gd name="T1" fmla="*/ 4 h 26"/>
                  <a:gd name="T2" fmla="*/ 8 w 23"/>
                  <a:gd name="T3" fmla="*/ 11 h 26"/>
                  <a:gd name="T4" fmla="*/ 17 w 23"/>
                  <a:gd name="T5" fmla="*/ 18 h 26"/>
                  <a:gd name="T6" fmla="*/ 20 w 23"/>
                  <a:gd name="T7" fmla="*/ 26 h 26"/>
                  <a:gd name="T8" fmla="*/ 23 w 23"/>
                  <a:gd name="T9" fmla="*/ 26 h 26"/>
                  <a:gd name="T10" fmla="*/ 22 w 23"/>
                  <a:gd name="T11" fmla="*/ 15 h 26"/>
                  <a:gd name="T12" fmla="*/ 10 w 23"/>
                  <a:gd name="T13" fmla="*/ 0 h 26"/>
                  <a:gd name="T14" fmla="*/ 2 w 23"/>
                  <a:gd name="T15" fmla="*/ 0 h 26"/>
                  <a:gd name="T16" fmla="*/ 0 w 23"/>
                  <a:gd name="T1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0" y="4"/>
                    </a:moveTo>
                    <a:lnTo>
                      <a:pt x="8" y="11"/>
                    </a:lnTo>
                    <a:lnTo>
                      <a:pt x="17" y="18"/>
                    </a:lnTo>
                    <a:lnTo>
                      <a:pt x="20" y="26"/>
                    </a:lnTo>
                    <a:lnTo>
                      <a:pt x="23" y="26"/>
                    </a:lnTo>
                    <a:lnTo>
                      <a:pt x="22" y="15"/>
                    </a:lnTo>
                    <a:lnTo>
                      <a:pt x="10"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0" name="Freeform 165"/>
              <p:cNvSpPr/>
              <p:nvPr/>
            </p:nvSpPr>
            <p:spPr bwMode="gray">
              <a:xfrm>
                <a:off x="4133" y="1885"/>
                <a:ext cx="7" cy="5"/>
              </a:xfrm>
              <a:custGeom>
                <a:avLst/>
                <a:gdLst>
                  <a:gd name="T0" fmla="*/ 0 w 7"/>
                  <a:gd name="T1" fmla="*/ 0 h 5"/>
                  <a:gd name="T2" fmla="*/ 4 w 7"/>
                  <a:gd name="T3" fmla="*/ 0 h 5"/>
                  <a:gd name="T4" fmla="*/ 7 w 7"/>
                  <a:gd name="T5" fmla="*/ 2 h 5"/>
                  <a:gd name="T6" fmla="*/ 0 w 7"/>
                  <a:gd name="T7" fmla="*/ 5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lnTo>
                      <a:pt x="4" y="0"/>
                    </a:lnTo>
                    <a:lnTo>
                      <a:pt x="7" y="2"/>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1" name="Freeform 166"/>
              <p:cNvSpPr/>
              <p:nvPr/>
            </p:nvSpPr>
            <p:spPr bwMode="gray">
              <a:xfrm>
                <a:off x="4142" y="1902"/>
                <a:ext cx="8" cy="7"/>
              </a:xfrm>
              <a:custGeom>
                <a:avLst/>
                <a:gdLst>
                  <a:gd name="T0" fmla="*/ 3 w 8"/>
                  <a:gd name="T1" fmla="*/ 7 h 7"/>
                  <a:gd name="T2" fmla="*/ 0 w 8"/>
                  <a:gd name="T3" fmla="*/ 3 h 7"/>
                  <a:gd name="T4" fmla="*/ 3 w 8"/>
                  <a:gd name="T5" fmla="*/ 0 h 7"/>
                  <a:gd name="T6" fmla="*/ 8 w 8"/>
                  <a:gd name="T7" fmla="*/ 1 h 7"/>
                  <a:gd name="T8" fmla="*/ 8 w 8"/>
                  <a:gd name="T9" fmla="*/ 4 h 7"/>
                  <a:gd name="T10" fmla="*/ 3 w 8"/>
                  <a:gd name="T11" fmla="*/ 7 h 7"/>
                </a:gdLst>
                <a:ahLst/>
                <a:cxnLst>
                  <a:cxn ang="0">
                    <a:pos x="T0" y="T1"/>
                  </a:cxn>
                  <a:cxn ang="0">
                    <a:pos x="T2" y="T3"/>
                  </a:cxn>
                  <a:cxn ang="0">
                    <a:pos x="T4" y="T5"/>
                  </a:cxn>
                  <a:cxn ang="0">
                    <a:pos x="T6" y="T7"/>
                  </a:cxn>
                  <a:cxn ang="0">
                    <a:pos x="T8" y="T9"/>
                  </a:cxn>
                  <a:cxn ang="0">
                    <a:pos x="T10" y="T11"/>
                  </a:cxn>
                </a:cxnLst>
                <a:rect l="0" t="0" r="r" b="b"/>
                <a:pathLst>
                  <a:path w="8" h="7">
                    <a:moveTo>
                      <a:pt x="3" y="7"/>
                    </a:moveTo>
                    <a:lnTo>
                      <a:pt x="0" y="3"/>
                    </a:lnTo>
                    <a:lnTo>
                      <a:pt x="3" y="0"/>
                    </a:lnTo>
                    <a:lnTo>
                      <a:pt x="8" y="1"/>
                    </a:lnTo>
                    <a:lnTo>
                      <a:pt x="8" y="4"/>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2" name="Freeform 167"/>
              <p:cNvSpPr/>
              <p:nvPr/>
            </p:nvSpPr>
            <p:spPr bwMode="gray">
              <a:xfrm>
                <a:off x="4155" y="1926"/>
                <a:ext cx="7" cy="14"/>
              </a:xfrm>
              <a:custGeom>
                <a:avLst/>
                <a:gdLst>
                  <a:gd name="T0" fmla="*/ 6 w 7"/>
                  <a:gd name="T1" fmla="*/ 14 h 14"/>
                  <a:gd name="T2" fmla="*/ 7 w 7"/>
                  <a:gd name="T3" fmla="*/ 12 h 14"/>
                  <a:gd name="T4" fmla="*/ 7 w 7"/>
                  <a:gd name="T5" fmla="*/ 4 h 14"/>
                  <a:gd name="T6" fmla="*/ 5 w 7"/>
                  <a:gd name="T7" fmla="*/ 0 h 14"/>
                  <a:gd name="T8" fmla="*/ 0 w 7"/>
                  <a:gd name="T9" fmla="*/ 2 h 14"/>
                  <a:gd name="T10" fmla="*/ 0 w 7"/>
                  <a:gd name="T11" fmla="*/ 8 h 14"/>
                  <a:gd name="T12" fmla="*/ 6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6" y="14"/>
                    </a:moveTo>
                    <a:lnTo>
                      <a:pt x="7" y="12"/>
                    </a:lnTo>
                    <a:lnTo>
                      <a:pt x="7" y="4"/>
                    </a:lnTo>
                    <a:lnTo>
                      <a:pt x="5" y="0"/>
                    </a:lnTo>
                    <a:lnTo>
                      <a:pt x="0" y="2"/>
                    </a:lnTo>
                    <a:lnTo>
                      <a:pt x="0" y="8"/>
                    </a:lnTo>
                    <a:lnTo>
                      <a:pt x="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3" name="Freeform 168"/>
              <p:cNvSpPr/>
              <p:nvPr/>
            </p:nvSpPr>
            <p:spPr bwMode="gray">
              <a:xfrm>
                <a:off x="4161" y="1918"/>
                <a:ext cx="7" cy="5"/>
              </a:xfrm>
              <a:custGeom>
                <a:avLst/>
                <a:gdLst>
                  <a:gd name="T0" fmla="*/ 0 w 7"/>
                  <a:gd name="T1" fmla="*/ 1 h 5"/>
                  <a:gd name="T2" fmla="*/ 5 w 7"/>
                  <a:gd name="T3" fmla="*/ 0 h 5"/>
                  <a:gd name="T4" fmla="*/ 7 w 7"/>
                  <a:gd name="T5" fmla="*/ 2 h 5"/>
                  <a:gd name="T6" fmla="*/ 4 w 7"/>
                  <a:gd name="T7" fmla="*/ 5 h 5"/>
                  <a:gd name="T8" fmla="*/ 0 w 7"/>
                  <a:gd name="T9" fmla="*/ 1 h 5"/>
                </a:gdLst>
                <a:ahLst/>
                <a:cxnLst>
                  <a:cxn ang="0">
                    <a:pos x="T0" y="T1"/>
                  </a:cxn>
                  <a:cxn ang="0">
                    <a:pos x="T2" y="T3"/>
                  </a:cxn>
                  <a:cxn ang="0">
                    <a:pos x="T4" y="T5"/>
                  </a:cxn>
                  <a:cxn ang="0">
                    <a:pos x="T6" y="T7"/>
                  </a:cxn>
                  <a:cxn ang="0">
                    <a:pos x="T8" y="T9"/>
                  </a:cxn>
                </a:cxnLst>
                <a:rect l="0" t="0" r="r" b="b"/>
                <a:pathLst>
                  <a:path w="7" h="5">
                    <a:moveTo>
                      <a:pt x="0" y="1"/>
                    </a:moveTo>
                    <a:lnTo>
                      <a:pt x="5" y="0"/>
                    </a:lnTo>
                    <a:lnTo>
                      <a:pt x="7" y="2"/>
                    </a:lnTo>
                    <a:lnTo>
                      <a:pt x="4"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4" name="Freeform 169"/>
              <p:cNvSpPr/>
              <p:nvPr/>
            </p:nvSpPr>
            <p:spPr bwMode="gray">
              <a:xfrm>
                <a:off x="4170" y="1955"/>
                <a:ext cx="8" cy="9"/>
              </a:xfrm>
              <a:custGeom>
                <a:avLst/>
                <a:gdLst>
                  <a:gd name="T0" fmla="*/ 0 w 8"/>
                  <a:gd name="T1" fmla="*/ 4 h 9"/>
                  <a:gd name="T2" fmla="*/ 3 w 8"/>
                  <a:gd name="T3" fmla="*/ 0 h 9"/>
                  <a:gd name="T4" fmla="*/ 7 w 8"/>
                  <a:gd name="T5" fmla="*/ 3 h 9"/>
                  <a:gd name="T6" fmla="*/ 8 w 8"/>
                  <a:gd name="T7" fmla="*/ 7 h 9"/>
                  <a:gd name="T8" fmla="*/ 4 w 8"/>
                  <a:gd name="T9" fmla="*/ 9 h 9"/>
                  <a:gd name="T10" fmla="*/ 0 w 8"/>
                  <a:gd name="T11" fmla="*/ 4 h 9"/>
                </a:gdLst>
                <a:ahLst/>
                <a:cxnLst>
                  <a:cxn ang="0">
                    <a:pos x="T0" y="T1"/>
                  </a:cxn>
                  <a:cxn ang="0">
                    <a:pos x="T2" y="T3"/>
                  </a:cxn>
                  <a:cxn ang="0">
                    <a:pos x="T4" y="T5"/>
                  </a:cxn>
                  <a:cxn ang="0">
                    <a:pos x="T6" y="T7"/>
                  </a:cxn>
                  <a:cxn ang="0">
                    <a:pos x="T8" y="T9"/>
                  </a:cxn>
                  <a:cxn ang="0">
                    <a:pos x="T10" y="T11"/>
                  </a:cxn>
                </a:cxnLst>
                <a:rect l="0" t="0" r="r" b="b"/>
                <a:pathLst>
                  <a:path w="8" h="9">
                    <a:moveTo>
                      <a:pt x="0" y="4"/>
                    </a:moveTo>
                    <a:lnTo>
                      <a:pt x="3" y="0"/>
                    </a:lnTo>
                    <a:lnTo>
                      <a:pt x="7" y="3"/>
                    </a:lnTo>
                    <a:lnTo>
                      <a:pt x="8" y="7"/>
                    </a:lnTo>
                    <a:lnTo>
                      <a:pt x="4"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5" name="Freeform 170"/>
              <p:cNvSpPr/>
              <p:nvPr/>
            </p:nvSpPr>
            <p:spPr bwMode="gray">
              <a:xfrm>
                <a:off x="4161" y="1962"/>
                <a:ext cx="9" cy="7"/>
              </a:xfrm>
              <a:custGeom>
                <a:avLst/>
                <a:gdLst>
                  <a:gd name="T0" fmla="*/ 0 w 9"/>
                  <a:gd name="T1" fmla="*/ 2 h 7"/>
                  <a:gd name="T2" fmla="*/ 2 w 9"/>
                  <a:gd name="T3" fmla="*/ 0 h 7"/>
                  <a:gd name="T4" fmla="*/ 9 w 9"/>
                  <a:gd name="T5" fmla="*/ 2 h 7"/>
                  <a:gd name="T6" fmla="*/ 7 w 9"/>
                  <a:gd name="T7" fmla="*/ 5 h 7"/>
                  <a:gd name="T8" fmla="*/ 2 w 9"/>
                  <a:gd name="T9" fmla="*/ 7 h 7"/>
                  <a:gd name="T10" fmla="*/ 0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0" y="2"/>
                    </a:moveTo>
                    <a:lnTo>
                      <a:pt x="2" y="0"/>
                    </a:lnTo>
                    <a:lnTo>
                      <a:pt x="9" y="2"/>
                    </a:lnTo>
                    <a:lnTo>
                      <a:pt x="7" y="5"/>
                    </a:lnTo>
                    <a:lnTo>
                      <a:pt x="2"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6" name="Freeform 171"/>
              <p:cNvSpPr/>
              <p:nvPr/>
            </p:nvSpPr>
            <p:spPr bwMode="gray">
              <a:xfrm>
                <a:off x="4144" y="1975"/>
                <a:ext cx="9" cy="6"/>
              </a:xfrm>
              <a:custGeom>
                <a:avLst/>
                <a:gdLst>
                  <a:gd name="T0" fmla="*/ 0 w 9"/>
                  <a:gd name="T1" fmla="*/ 3 h 6"/>
                  <a:gd name="T2" fmla="*/ 3 w 9"/>
                  <a:gd name="T3" fmla="*/ 0 h 6"/>
                  <a:gd name="T4" fmla="*/ 9 w 9"/>
                  <a:gd name="T5" fmla="*/ 1 h 6"/>
                  <a:gd name="T6" fmla="*/ 9 w 9"/>
                  <a:gd name="T7" fmla="*/ 5 h 6"/>
                  <a:gd name="T8" fmla="*/ 2 w 9"/>
                  <a:gd name="T9" fmla="*/ 6 h 6"/>
                  <a:gd name="T10" fmla="*/ 0 w 9"/>
                  <a:gd name="T11" fmla="*/ 3 h 6"/>
                </a:gdLst>
                <a:ahLst/>
                <a:cxnLst>
                  <a:cxn ang="0">
                    <a:pos x="T0" y="T1"/>
                  </a:cxn>
                  <a:cxn ang="0">
                    <a:pos x="T2" y="T3"/>
                  </a:cxn>
                  <a:cxn ang="0">
                    <a:pos x="T4" y="T5"/>
                  </a:cxn>
                  <a:cxn ang="0">
                    <a:pos x="T6" y="T7"/>
                  </a:cxn>
                  <a:cxn ang="0">
                    <a:pos x="T8" y="T9"/>
                  </a:cxn>
                  <a:cxn ang="0">
                    <a:pos x="T10" y="T11"/>
                  </a:cxn>
                </a:cxnLst>
                <a:rect l="0" t="0" r="r" b="b"/>
                <a:pathLst>
                  <a:path w="9" h="6">
                    <a:moveTo>
                      <a:pt x="0" y="3"/>
                    </a:moveTo>
                    <a:lnTo>
                      <a:pt x="3" y="0"/>
                    </a:lnTo>
                    <a:lnTo>
                      <a:pt x="9" y="1"/>
                    </a:lnTo>
                    <a:lnTo>
                      <a:pt x="9" y="5"/>
                    </a:lnTo>
                    <a:lnTo>
                      <a:pt x="2"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7" name="Freeform 172"/>
              <p:cNvSpPr/>
              <p:nvPr/>
            </p:nvSpPr>
            <p:spPr bwMode="gray">
              <a:xfrm>
                <a:off x="4180" y="2010"/>
                <a:ext cx="8" cy="7"/>
              </a:xfrm>
              <a:custGeom>
                <a:avLst/>
                <a:gdLst>
                  <a:gd name="T0" fmla="*/ 0 w 8"/>
                  <a:gd name="T1" fmla="*/ 2 h 7"/>
                  <a:gd name="T2" fmla="*/ 4 w 8"/>
                  <a:gd name="T3" fmla="*/ 0 h 7"/>
                  <a:gd name="T4" fmla="*/ 8 w 8"/>
                  <a:gd name="T5" fmla="*/ 2 h 7"/>
                  <a:gd name="T6" fmla="*/ 8 w 8"/>
                  <a:gd name="T7" fmla="*/ 6 h 7"/>
                  <a:gd name="T8" fmla="*/ 3 w 8"/>
                  <a:gd name="T9" fmla="*/ 7 h 7"/>
                  <a:gd name="T10" fmla="*/ 0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0" y="2"/>
                    </a:moveTo>
                    <a:lnTo>
                      <a:pt x="4" y="0"/>
                    </a:lnTo>
                    <a:lnTo>
                      <a:pt x="8" y="2"/>
                    </a:lnTo>
                    <a:lnTo>
                      <a:pt x="8" y="6"/>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8" name="Freeform 173"/>
              <p:cNvSpPr/>
              <p:nvPr/>
            </p:nvSpPr>
            <p:spPr bwMode="gray">
              <a:xfrm>
                <a:off x="4290" y="2015"/>
                <a:ext cx="40" cy="22"/>
              </a:xfrm>
              <a:custGeom>
                <a:avLst/>
                <a:gdLst>
                  <a:gd name="T0" fmla="*/ 0 w 40"/>
                  <a:gd name="T1" fmla="*/ 14 h 22"/>
                  <a:gd name="T2" fmla="*/ 11 w 40"/>
                  <a:gd name="T3" fmla="*/ 8 h 22"/>
                  <a:gd name="T4" fmla="*/ 30 w 40"/>
                  <a:gd name="T5" fmla="*/ 4 h 22"/>
                  <a:gd name="T6" fmla="*/ 36 w 40"/>
                  <a:gd name="T7" fmla="*/ 0 h 22"/>
                  <a:gd name="T8" fmla="*/ 40 w 40"/>
                  <a:gd name="T9" fmla="*/ 0 h 22"/>
                  <a:gd name="T10" fmla="*/ 35 w 40"/>
                  <a:gd name="T11" fmla="*/ 7 h 22"/>
                  <a:gd name="T12" fmla="*/ 31 w 40"/>
                  <a:gd name="T13" fmla="*/ 16 h 22"/>
                  <a:gd name="T14" fmla="*/ 17 w 40"/>
                  <a:gd name="T15" fmla="*/ 22 h 22"/>
                  <a:gd name="T16" fmla="*/ 1 w 40"/>
                  <a:gd name="T17" fmla="*/ 20 h 22"/>
                  <a:gd name="T18" fmla="*/ 0 w 40"/>
                  <a:gd name="T19"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2">
                    <a:moveTo>
                      <a:pt x="0" y="14"/>
                    </a:moveTo>
                    <a:lnTo>
                      <a:pt x="11" y="8"/>
                    </a:lnTo>
                    <a:lnTo>
                      <a:pt x="30" y="4"/>
                    </a:lnTo>
                    <a:lnTo>
                      <a:pt x="36" y="0"/>
                    </a:lnTo>
                    <a:lnTo>
                      <a:pt x="40" y="0"/>
                    </a:lnTo>
                    <a:lnTo>
                      <a:pt x="35" y="7"/>
                    </a:lnTo>
                    <a:lnTo>
                      <a:pt x="31" y="16"/>
                    </a:lnTo>
                    <a:lnTo>
                      <a:pt x="17" y="22"/>
                    </a:lnTo>
                    <a:lnTo>
                      <a:pt x="1" y="2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9" name="Freeform 174"/>
              <p:cNvSpPr/>
              <p:nvPr/>
            </p:nvSpPr>
            <p:spPr bwMode="gray">
              <a:xfrm>
                <a:off x="4049" y="1942"/>
                <a:ext cx="2" cy="5"/>
              </a:xfrm>
              <a:custGeom>
                <a:avLst/>
                <a:gdLst>
                  <a:gd name="T0" fmla="*/ 2 w 2"/>
                  <a:gd name="T1" fmla="*/ 0 h 5"/>
                  <a:gd name="T2" fmla="*/ 2 w 2"/>
                  <a:gd name="T3" fmla="*/ 5 h 5"/>
                  <a:gd name="T4" fmla="*/ 0 w 2"/>
                  <a:gd name="T5" fmla="*/ 4 h 5"/>
                  <a:gd name="T6" fmla="*/ 2 w 2"/>
                  <a:gd name="T7" fmla="*/ 0 h 5"/>
                </a:gdLst>
                <a:ahLst/>
                <a:cxnLst>
                  <a:cxn ang="0">
                    <a:pos x="T0" y="T1"/>
                  </a:cxn>
                  <a:cxn ang="0">
                    <a:pos x="T2" y="T3"/>
                  </a:cxn>
                  <a:cxn ang="0">
                    <a:pos x="T4" y="T5"/>
                  </a:cxn>
                  <a:cxn ang="0">
                    <a:pos x="T6" y="T7"/>
                  </a:cxn>
                </a:cxnLst>
                <a:rect l="0" t="0" r="r" b="b"/>
                <a:pathLst>
                  <a:path w="2" h="5">
                    <a:moveTo>
                      <a:pt x="2" y="0"/>
                    </a:moveTo>
                    <a:lnTo>
                      <a:pt x="2" y="5"/>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0" name="Freeform 175"/>
              <p:cNvSpPr/>
              <p:nvPr/>
            </p:nvSpPr>
            <p:spPr bwMode="gray">
              <a:xfrm>
                <a:off x="4522" y="3018"/>
                <a:ext cx="150" cy="293"/>
              </a:xfrm>
              <a:custGeom>
                <a:avLst/>
                <a:gdLst>
                  <a:gd name="T0" fmla="*/ 126 w 150"/>
                  <a:gd name="T1" fmla="*/ 1 h 293"/>
                  <a:gd name="T2" fmla="*/ 131 w 150"/>
                  <a:gd name="T3" fmla="*/ 0 h 293"/>
                  <a:gd name="T4" fmla="*/ 136 w 150"/>
                  <a:gd name="T5" fmla="*/ 8 h 293"/>
                  <a:gd name="T6" fmla="*/ 137 w 150"/>
                  <a:gd name="T7" fmla="*/ 28 h 293"/>
                  <a:gd name="T8" fmla="*/ 150 w 150"/>
                  <a:gd name="T9" fmla="*/ 66 h 293"/>
                  <a:gd name="T10" fmla="*/ 148 w 150"/>
                  <a:gd name="T11" fmla="*/ 78 h 293"/>
                  <a:gd name="T12" fmla="*/ 137 w 150"/>
                  <a:gd name="T13" fmla="*/ 80 h 293"/>
                  <a:gd name="T14" fmla="*/ 136 w 150"/>
                  <a:gd name="T15" fmla="*/ 109 h 293"/>
                  <a:gd name="T16" fmla="*/ 132 w 150"/>
                  <a:gd name="T17" fmla="*/ 115 h 293"/>
                  <a:gd name="T18" fmla="*/ 116 w 150"/>
                  <a:gd name="T19" fmla="*/ 168 h 293"/>
                  <a:gd name="T20" fmla="*/ 106 w 150"/>
                  <a:gd name="T21" fmla="*/ 198 h 293"/>
                  <a:gd name="T22" fmla="*/ 96 w 150"/>
                  <a:gd name="T23" fmla="*/ 221 h 293"/>
                  <a:gd name="T24" fmla="*/ 89 w 150"/>
                  <a:gd name="T25" fmla="*/ 263 h 293"/>
                  <a:gd name="T26" fmla="*/ 76 w 150"/>
                  <a:gd name="T27" fmla="*/ 280 h 293"/>
                  <a:gd name="T28" fmla="*/ 59 w 150"/>
                  <a:gd name="T29" fmla="*/ 283 h 293"/>
                  <a:gd name="T30" fmla="*/ 44 w 150"/>
                  <a:gd name="T31" fmla="*/ 293 h 293"/>
                  <a:gd name="T32" fmla="*/ 28 w 150"/>
                  <a:gd name="T33" fmla="*/ 287 h 293"/>
                  <a:gd name="T34" fmla="*/ 15 w 150"/>
                  <a:gd name="T35" fmla="*/ 273 h 293"/>
                  <a:gd name="T36" fmla="*/ 10 w 150"/>
                  <a:gd name="T37" fmla="*/ 244 h 293"/>
                  <a:gd name="T38" fmla="*/ 0 w 150"/>
                  <a:gd name="T39" fmla="*/ 231 h 293"/>
                  <a:gd name="T40" fmla="*/ 0 w 150"/>
                  <a:gd name="T41" fmla="*/ 210 h 293"/>
                  <a:gd name="T42" fmla="*/ 18 w 150"/>
                  <a:gd name="T43" fmla="*/ 184 h 293"/>
                  <a:gd name="T44" fmla="*/ 24 w 150"/>
                  <a:gd name="T45" fmla="*/ 148 h 293"/>
                  <a:gd name="T46" fmla="*/ 15 w 150"/>
                  <a:gd name="T47" fmla="*/ 134 h 293"/>
                  <a:gd name="T48" fmla="*/ 22 w 150"/>
                  <a:gd name="T49" fmla="*/ 101 h 293"/>
                  <a:gd name="T50" fmla="*/ 29 w 150"/>
                  <a:gd name="T51" fmla="*/ 91 h 293"/>
                  <a:gd name="T52" fmla="*/ 40 w 150"/>
                  <a:gd name="T53" fmla="*/ 87 h 293"/>
                  <a:gd name="T54" fmla="*/ 45 w 150"/>
                  <a:gd name="T55" fmla="*/ 82 h 293"/>
                  <a:gd name="T56" fmla="*/ 56 w 150"/>
                  <a:gd name="T57" fmla="*/ 80 h 293"/>
                  <a:gd name="T58" fmla="*/ 70 w 150"/>
                  <a:gd name="T59" fmla="*/ 70 h 293"/>
                  <a:gd name="T60" fmla="*/ 84 w 150"/>
                  <a:gd name="T61" fmla="*/ 67 h 293"/>
                  <a:gd name="T62" fmla="*/ 89 w 150"/>
                  <a:gd name="T63" fmla="*/ 58 h 293"/>
                  <a:gd name="T64" fmla="*/ 98 w 150"/>
                  <a:gd name="T65" fmla="*/ 52 h 293"/>
                  <a:gd name="T66" fmla="*/ 98 w 150"/>
                  <a:gd name="T67" fmla="*/ 39 h 293"/>
                  <a:gd name="T68" fmla="*/ 110 w 150"/>
                  <a:gd name="T69" fmla="*/ 35 h 293"/>
                  <a:gd name="T70" fmla="*/ 120 w 150"/>
                  <a:gd name="T71" fmla="*/ 14 h 293"/>
                  <a:gd name="T72" fmla="*/ 126 w 150"/>
                  <a:gd name="T73" fmla="*/ 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 h="293">
                    <a:moveTo>
                      <a:pt x="126" y="1"/>
                    </a:moveTo>
                    <a:lnTo>
                      <a:pt x="131" y="0"/>
                    </a:lnTo>
                    <a:lnTo>
                      <a:pt x="136" y="8"/>
                    </a:lnTo>
                    <a:lnTo>
                      <a:pt x="137" y="28"/>
                    </a:lnTo>
                    <a:lnTo>
                      <a:pt x="150" y="66"/>
                    </a:lnTo>
                    <a:lnTo>
                      <a:pt x="148" y="78"/>
                    </a:lnTo>
                    <a:lnTo>
                      <a:pt x="137" y="80"/>
                    </a:lnTo>
                    <a:lnTo>
                      <a:pt x="136" y="109"/>
                    </a:lnTo>
                    <a:lnTo>
                      <a:pt x="132" y="115"/>
                    </a:lnTo>
                    <a:lnTo>
                      <a:pt x="116" y="168"/>
                    </a:lnTo>
                    <a:lnTo>
                      <a:pt x="106" y="198"/>
                    </a:lnTo>
                    <a:lnTo>
                      <a:pt x="96" y="221"/>
                    </a:lnTo>
                    <a:lnTo>
                      <a:pt x="89" y="263"/>
                    </a:lnTo>
                    <a:lnTo>
                      <a:pt x="76" y="280"/>
                    </a:lnTo>
                    <a:lnTo>
                      <a:pt x="59" y="283"/>
                    </a:lnTo>
                    <a:lnTo>
                      <a:pt x="44" y="293"/>
                    </a:lnTo>
                    <a:lnTo>
                      <a:pt x="28" y="287"/>
                    </a:lnTo>
                    <a:lnTo>
                      <a:pt x="15" y="273"/>
                    </a:lnTo>
                    <a:lnTo>
                      <a:pt x="10" y="244"/>
                    </a:lnTo>
                    <a:lnTo>
                      <a:pt x="0" y="231"/>
                    </a:lnTo>
                    <a:lnTo>
                      <a:pt x="0" y="210"/>
                    </a:lnTo>
                    <a:lnTo>
                      <a:pt x="18" y="184"/>
                    </a:lnTo>
                    <a:lnTo>
                      <a:pt x="24" y="148"/>
                    </a:lnTo>
                    <a:lnTo>
                      <a:pt x="15" y="134"/>
                    </a:lnTo>
                    <a:lnTo>
                      <a:pt x="22" y="101"/>
                    </a:lnTo>
                    <a:lnTo>
                      <a:pt x="29" y="91"/>
                    </a:lnTo>
                    <a:lnTo>
                      <a:pt x="40" y="87"/>
                    </a:lnTo>
                    <a:lnTo>
                      <a:pt x="45" y="82"/>
                    </a:lnTo>
                    <a:lnTo>
                      <a:pt x="56" y="80"/>
                    </a:lnTo>
                    <a:lnTo>
                      <a:pt x="70" y="70"/>
                    </a:lnTo>
                    <a:lnTo>
                      <a:pt x="84" y="67"/>
                    </a:lnTo>
                    <a:lnTo>
                      <a:pt x="89" y="58"/>
                    </a:lnTo>
                    <a:lnTo>
                      <a:pt x="98" y="52"/>
                    </a:lnTo>
                    <a:lnTo>
                      <a:pt x="98" y="39"/>
                    </a:lnTo>
                    <a:lnTo>
                      <a:pt x="110" y="35"/>
                    </a:lnTo>
                    <a:lnTo>
                      <a:pt x="120" y="14"/>
                    </a:lnTo>
                    <a:lnTo>
                      <a:pt x="12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1" name="Freeform 176"/>
              <p:cNvSpPr/>
              <p:nvPr/>
            </p:nvSpPr>
            <p:spPr bwMode="gray">
              <a:xfrm>
                <a:off x="3791" y="2703"/>
                <a:ext cx="7" cy="7"/>
              </a:xfrm>
              <a:custGeom>
                <a:avLst/>
                <a:gdLst>
                  <a:gd name="T0" fmla="*/ 1 w 7"/>
                  <a:gd name="T1" fmla="*/ 7 h 7"/>
                  <a:gd name="T2" fmla="*/ 0 w 7"/>
                  <a:gd name="T3" fmla="*/ 3 h 7"/>
                  <a:gd name="T4" fmla="*/ 2 w 7"/>
                  <a:gd name="T5" fmla="*/ 0 h 7"/>
                  <a:gd name="T6" fmla="*/ 7 w 7"/>
                  <a:gd name="T7" fmla="*/ 1 h 7"/>
                  <a:gd name="T8" fmla="*/ 7 w 7"/>
                  <a:gd name="T9" fmla="*/ 3 h 7"/>
                  <a:gd name="T10" fmla="*/ 1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1" y="7"/>
                    </a:moveTo>
                    <a:lnTo>
                      <a:pt x="0" y="3"/>
                    </a:lnTo>
                    <a:lnTo>
                      <a:pt x="2" y="0"/>
                    </a:lnTo>
                    <a:lnTo>
                      <a:pt x="7" y="1"/>
                    </a:lnTo>
                    <a:lnTo>
                      <a:pt x="7" y="3"/>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2" name="Freeform 177"/>
              <p:cNvSpPr/>
              <p:nvPr/>
            </p:nvSpPr>
            <p:spPr bwMode="gray">
              <a:xfrm>
                <a:off x="3769" y="2740"/>
                <a:ext cx="7" cy="7"/>
              </a:xfrm>
              <a:custGeom>
                <a:avLst/>
                <a:gdLst>
                  <a:gd name="T0" fmla="*/ 0 w 7"/>
                  <a:gd name="T1" fmla="*/ 4 h 7"/>
                  <a:gd name="T2" fmla="*/ 1 w 7"/>
                  <a:gd name="T3" fmla="*/ 0 h 7"/>
                  <a:gd name="T4" fmla="*/ 7 w 7"/>
                  <a:gd name="T5" fmla="*/ 1 h 7"/>
                  <a:gd name="T6" fmla="*/ 7 w 7"/>
                  <a:gd name="T7" fmla="*/ 5 h 7"/>
                  <a:gd name="T8" fmla="*/ 2 w 7"/>
                  <a:gd name="T9" fmla="*/ 7 h 7"/>
                  <a:gd name="T10" fmla="*/ 0 w 7"/>
                  <a:gd name="T11" fmla="*/ 4 h 7"/>
                </a:gdLst>
                <a:ahLst/>
                <a:cxnLst>
                  <a:cxn ang="0">
                    <a:pos x="T0" y="T1"/>
                  </a:cxn>
                  <a:cxn ang="0">
                    <a:pos x="T2" y="T3"/>
                  </a:cxn>
                  <a:cxn ang="0">
                    <a:pos x="T4" y="T5"/>
                  </a:cxn>
                  <a:cxn ang="0">
                    <a:pos x="T6" y="T7"/>
                  </a:cxn>
                  <a:cxn ang="0">
                    <a:pos x="T8" y="T9"/>
                  </a:cxn>
                  <a:cxn ang="0">
                    <a:pos x="T10" y="T11"/>
                  </a:cxn>
                </a:cxnLst>
                <a:rect l="0" t="0" r="r" b="b"/>
                <a:pathLst>
                  <a:path w="7" h="7">
                    <a:moveTo>
                      <a:pt x="0" y="4"/>
                    </a:moveTo>
                    <a:lnTo>
                      <a:pt x="1" y="0"/>
                    </a:lnTo>
                    <a:lnTo>
                      <a:pt x="7" y="1"/>
                    </a:lnTo>
                    <a:lnTo>
                      <a:pt x="7" y="5"/>
                    </a:lnTo>
                    <a:lnTo>
                      <a:pt x="2"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3" name="Freeform 178"/>
              <p:cNvSpPr/>
              <p:nvPr/>
            </p:nvSpPr>
            <p:spPr bwMode="gray">
              <a:xfrm>
                <a:off x="3761" y="2758"/>
                <a:ext cx="6" cy="7"/>
              </a:xfrm>
              <a:custGeom>
                <a:avLst/>
                <a:gdLst>
                  <a:gd name="T0" fmla="*/ 0 w 6"/>
                  <a:gd name="T1" fmla="*/ 5 h 7"/>
                  <a:gd name="T2" fmla="*/ 0 w 6"/>
                  <a:gd name="T3" fmla="*/ 2 h 7"/>
                  <a:gd name="T4" fmla="*/ 3 w 6"/>
                  <a:gd name="T5" fmla="*/ 0 h 7"/>
                  <a:gd name="T6" fmla="*/ 6 w 6"/>
                  <a:gd name="T7" fmla="*/ 4 h 7"/>
                  <a:gd name="T8" fmla="*/ 5 w 6"/>
                  <a:gd name="T9" fmla="*/ 7 h 7"/>
                  <a:gd name="T10" fmla="*/ 0 w 6"/>
                  <a:gd name="T11" fmla="*/ 5 h 7"/>
                </a:gdLst>
                <a:ahLst/>
                <a:cxnLst>
                  <a:cxn ang="0">
                    <a:pos x="T0" y="T1"/>
                  </a:cxn>
                  <a:cxn ang="0">
                    <a:pos x="T2" y="T3"/>
                  </a:cxn>
                  <a:cxn ang="0">
                    <a:pos x="T4" y="T5"/>
                  </a:cxn>
                  <a:cxn ang="0">
                    <a:pos x="T6" y="T7"/>
                  </a:cxn>
                  <a:cxn ang="0">
                    <a:pos x="T8" y="T9"/>
                  </a:cxn>
                  <a:cxn ang="0">
                    <a:pos x="T10" y="T11"/>
                  </a:cxn>
                </a:cxnLst>
                <a:rect l="0" t="0" r="r" b="b"/>
                <a:pathLst>
                  <a:path w="6" h="7">
                    <a:moveTo>
                      <a:pt x="0" y="5"/>
                    </a:moveTo>
                    <a:lnTo>
                      <a:pt x="0" y="2"/>
                    </a:lnTo>
                    <a:lnTo>
                      <a:pt x="3" y="0"/>
                    </a:lnTo>
                    <a:lnTo>
                      <a:pt x="6" y="4"/>
                    </a:lnTo>
                    <a:lnTo>
                      <a:pt x="5"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4" name="Freeform 179"/>
              <p:cNvSpPr/>
              <p:nvPr/>
            </p:nvSpPr>
            <p:spPr bwMode="gray">
              <a:xfrm>
                <a:off x="4780" y="3204"/>
                <a:ext cx="14" cy="9"/>
              </a:xfrm>
              <a:custGeom>
                <a:avLst/>
                <a:gdLst>
                  <a:gd name="T0" fmla="*/ 0 w 14"/>
                  <a:gd name="T1" fmla="*/ 6 h 9"/>
                  <a:gd name="T2" fmla="*/ 1 w 14"/>
                  <a:gd name="T3" fmla="*/ 0 h 9"/>
                  <a:gd name="T4" fmla="*/ 10 w 14"/>
                  <a:gd name="T5" fmla="*/ 0 h 9"/>
                  <a:gd name="T6" fmla="*/ 14 w 14"/>
                  <a:gd name="T7" fmla="*/ 6 h 9"/>
                  <a:gd name="T8" fmla="*/ 8 w 14"/>
                  <a:gd name="T9" fmla="*/ 9 h 9"/>
                  <a:gd name="T10" fmla="*/ 1 w 14"/>
                  <a:gd name="T11" fmla="*/ 9 h 9"/>
                  <a:gd name="T12" fmla="*/ 0 w 14"/>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0" y="6"/>
                    </a:moveTo>
                    <a:lnTo>
                      <a:pt x="1" y="0"/>
                    </a:lnTo>
                    <a:lnTo>
                      <a:pt x="10" y="0"/>
                    </a:lnTo>
                    <a:lnTo>
                      <a:pt x="14" y="6"/>
                    </a:lnTo>
                    <a:lnTo>
                      <a:pt x="8" y="9"/>
                    </a:lnTo>
                    <a:lnTo>
                      <a:pt x="1" y="9"/>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5" name="Freeform 180"/>
              <p:cNvSpPr/>
              <p:nvPr/>
            </p:nvSpPr>
            <p:spPr bwMode="gray">
              <a:xfrm>
                <a:off x="4823" y="3188"/>
                <a:ext cx="12" cy="12"/>
              </a:xfrm>
              <a:custGeom>
                <a:avLst/>
                <a:gdLst>
                  <a:gd name="T0" fmla="*/ 0 w 14"/>
                  <a:gd name="T1" fmla="*/ 8 h 13"/>
                  <a:gd name="T2" fmla="*/ 1 w 14"/>
                  <a:gd name="T3" fmla="*/ 2 h 13"/>
                  <a:gd name="T4" fmla="*/ 8 w 14"/>
                  <a:gd name="T5" fmla="*/ 0 h 13"/>
                  <a:gd name="T6" fmla="*/ 14 w 14"/>
                  <a:gd name="T7" fmla="*/ 6 h 13"/>
                  <a:gd name="T8" fmla="*/ 7 w 14"/>
                  <a:gd name="T9" fmla="*/ 13 h 13"/>
                  <a:gd name="T10" fmla="*/ 0 w 14"/>
                  <a:gd name="T11" fmla="*/ 8 h 13"/>
                </a:gdLst>
                <a:ahLst/>
                <a:cxnLst>
                  <a:cxn ang="0">
                    <a:pos x="T0" y="T1"/>
                  </a:cxn>
                  <a:cxn ang="0">
                    <a:pos x="T2" y="T3"/>
                  </a:cxn>
                  <a:cxn ang="0">
                    <a:pos x="T4" y="T5"/>
                  </a:cxn>
                  <a:cxn ang="0">
                    <a:pos x="T6" y="T7"/>
                  </a:cxn>
                  <a:cxn ang="0">
                    <a:pos x="T8" y="T9"/>
                  </a:cxn>
                  <a:cxn ang="0">
                    <a:pos x="T10" y="T11"/>
                  </a:cxn>
                </a:cxnLst>
                <a:rect l="0" t="0" r="r" b="b"/>
                <a:pathLst>
                  <a:path w="14" h="13">
                    <a:moveTo>
                      <a:pt x="0" y="8"/>
                    </a:moveTo>
                    <a:cubicBezTo>
                      <a:pt x="1" y="2"/>
                      <a:pt x="1" y="2"/>
                      <a:pt x="1" y="2"/>
                    </a:cubicBezTo>
                    <a:cubicBezTo>
                      <a:pt x="8" y="0"/>
                      <a:pt x="8" y="0"/>
                      <a:pt x="8" y="0"/>
                    </a:cubicBezTo>
                    <a:cubicBezTo>
                      <a:pt x="14" y="6"/>
                      <a:pt x="14" y="6"/>
                      <a:pt x="14" y="6"/>
                    </a:cubicBezTo>
                    <a:cubicBezTo>
                      <a:pt x="14" y="6"/>
                      <a:pt x="8" y="13"/>
                      <a:pt x="7" y="13"/>
                    </a:cubicBezTo>
                    <a:cubicBezTo>
                      <a:pt x="5" y="13"/>
                      <a:pt x="0" y="8"/>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6" name="Freeform 181"/>
              <p:cNvSpPr/>
              <p:nvPr/>
            </p:nvSpPr>
            <p:spPr bwMode="gray">
              <a:xfrm>
                <a:off x="4773" y="2865"/>
                <a:ext cx="8" cy="6"/>
              </a:xfrm>
              <a:custGeom>
                <a:avLst/>
                <a:gdLst>
                  <a:gd name="T0" fmla="*/ 0 w 8"/>
                  <a:gd name="T1" fmla="*/ 3 h 6"/>
                  <a:gd name="T2" fmla="*/ 3 w 8"/>
                  <a:gd name="T3" fmla="*/ 0 h 6"/>
                  <a:gd name="T4" fmla="*/ 8 w 8"/>
                  <a:gd name="T5" fmla="*/ 3 h 6"/>
                  <a:gd name="T6" fmla="*/ 5 w 8"/>
                  <a:gd name="T7" fmla="*/ 6 h 6"/>
                  <a:gd name="T8" fmla="*/ 0 w 8"/>
                  <a:gd name="T9" fmla="*/ 3 h 6"/>
                </a:gdLst>
                <a:ahLst/>
                <a:cxnLst>
                  <a:cxn ang="0">
                    <a:pos x="T0" y="T1"/>
                  </a:cxn>
                  <a:cxn ang="0">
                    <a:pos x="T2" y="T3"/>
                  </a:cxn>
                  <a:cxn ang="0">
                    <a:pos x="T4" y="T5"/>
                  </a:cxn>
                  <a:cxn ang="0">
                    <a:pos x="T6" y="T7"/>
                  </a:cxn>
                  <a:cxn ang="0">
                    <a:pos x="T8" y="T9"/>
                  </a:cxn>
                </a:cxnLst>
                <a:rect l="0" t="0" r="r" b="b"/>
                <a:pathLst>
                  <a:path w="8" h="6">
                    <a:moveTo>
                      <a:pt x="0" y="3"/>
                    </a:moveTo>
                    <a:lnTo>
                      <a:pt x="3" y="0"/>
                    </a:lnTo>
                    <a:lnTo>
                      <a:pt x="8" y="3"/>
                    </a:lnTo>
                    <a:lnTo>
                      <a:pt x="5"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7" name="Freeform 182"/>
              <p:cNvSpPr/>
              <p:nvPr/>
            </p:nvSpPr>
            <p:spPr bwMode="gray">
              <a:xfrm>
                <a:off x="4735" y="2522"/>
                <a:ext cx="26" cy="10"/>
              </a:xfrm>
              <a:custGeom>
                <a:avLst/>
                <a:gdLst>
                  <a:gd name="T0" fmla="*/ 3 w 26"/>
                  <a:gd name="T1" fmla="*/ 2 h 10"/>
                  <a:gd name="T2" fmla="*/ 11 w 26"/>
                  <a:gd name="T3" fmla="*/ 3 h 10"/>
                  <a:gd name="T4" fmla="*/ 20 w 26"/>
                  <a:gd name="T5" fmla="*/ 0 h 10"/>
                  <a:gd name="T6" fmla="*/ 26 w 26"/>
                  <a:gd name="T7" fmla="*/ 0 h 10"/>
                  <a:gd name="T8" fmla="*/ 26 w 26"/>
                  <a:gd name="T9" fmla="*/ 8 h 10"/>
                  <a:gd name="T10" fmla="*/ 14 w 26"/>
                  <a:gd name="T11" fmla="*/ 10 h 10"/>
                  <a:gd name="T12" fmla="*/ 0 w 26"/>
                  <a:gd name="T13" fmla="*/ 6 h 10"/>
                  <a:gd name="T14" fmla="*/ 3 w 26"/>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
                    <a:moveTo>
                      <a:pt x="3" y="2"/>
                    </a:moveTo>
                    <a:lnTo>
                      <a:pt x="11" y="3"/>
                    </a:lnTo>
                    <a:lnTo>
                      <a:pt x="20" y="0"/>
                    </a:lnTo>
                    <a:lnTo>
                      <a:pt x="26" y="0"/>
                    </a:lnTo>
                    <a:lnTo>
                      <a:pt x="26" y="8"/>
                    </a:lnTo>
                    <a:lnTo>
                      <a:pt x="14" y="10"/>
                    </a:lnTo>
                    <a:lnTo>
                      <a:pt x="0" y="6"/>
                    </a:ln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8" name="Freeform 183"/>
              <p:cNvSpPr/>
              <p:nvPr/>
            </p:nvSpPr>
            <p:spPr bwMode="gray">
              <a:xfrm>
                <a:off x="5304" y="2582"/>
                <a:ext cx="48" cy="73"/>
              </a:xfrm>
              <a:custGeom>
                <a:avLst/>
                <a:gdLst>
                  <a:gd name="T0" fmla="*/ 23 w 48"/>
                  <a:gd name="T1" fmla="*/ 6 h 73"/>
                  <a:gd name="T2" fmla="*/ 17 w 48"/>
                  <a:gd name="T3" fmla="*/ 0 h 73"/>
                  <a:gd name="T4" fmla="*/ 10 w 48"/>
                  <a:gd name="T5" fmla="*/ 0 h 73"/>
                  <a:gd name="T6" fmla="*/ 3 w 48"/>
                  <a:gd name="T7" fmla="*/ 7 h 73"/>
                  <a:gd name="T8" fmla="*/ 2 w 48"/>
                  <a:gd name="T9" fmla="*/ 17 h 73"/>
                  <a:gd name="T10" fmla="*/ 0 w 48"/>
                  <a:gd name="T11" fmla="*/ 26 h 73"/>
                  <a:gd name="T12" fmla="*/ 8 w 48"/>
                  <a:gd name="T13" fmla="*/ 64 h 73"/>
                  <a:gd name="T14" fmla="*/ 15 w 48"/>
                  <a:gd name="T15" fmla="*/ 73 h 73"/>
                  <a:gd name="T16" fmla="*/ 27 w 48"/>
                  <a:gd name="T17" fmla="*/ 73 h 73"/>
                  <a:gd name="T18" fmla="*/ 48 w 48"/>
                  <a:gd name="T19" fmla="*/ 53 h 73"/>
                  <a:gd name="T20" fmla="*/ 47 w 48"/>
                  <a:gd name="T21" fmla="*/ 45 h 73"/>
                  <a:gd name="T22" fmla="*/ 43 w 48"/>
                  <a:gd name="T23" fmla="*/ 40 h 73"/>
                  <a:gd name="T24" fmla="*/ 42 w 48"/>
                  <a:gd name="T25" fmla="*/ 26 h 73"/>
                  <a:gd name="T26" fmla="*/ 25 w 48"/>
                  <a:gd name="T27" fmla="*/ 15 h 73"/>
                  <a:gd name="T28" fmla="*/ 23 w 48"/>
                  <a:gd name="T29"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3">
                    <a:moveTo>
                      <a:pt x="23" y="6"/>
                    </a:moveTo>
                    <a:lnTo>
                      <a:pt x="17" y="0"/>
                    </a:lnTo>
                    <a:lnTo>
                      <a:pt x="10" y="0"/>
                    </a:lnTo>
                    <a:lnTo>
                      <a:pt x="3" y="7"/>
                    </a:lnTo>
                    <a:lnTo>
                      <a:pt x="2" y="17"/>
                    </a:lnTo>
                    <a:lnTo>
                      <a:pt x="0" y="26"/>
                    </a:lnTo>
                    <a:lnTo>
                      <a:pt x="8" y="64"/>
                    </a:lnTo>
                    <a:lnTo>
                      <a:pt x="15" y="73"/>
                    </a:lnTo>
                    <a:lnTo>
                      <a:pt x="27" y="73"/>
                    </a:lnTo>
                    <a:lnTo>
                      <a:pt x="48" y="53"/>
                    </a:lnTo>
                    <a:lnTo>
                      <a:pt x="47" y="45"/>
                    </a:lnTo>
                    <a:lnTo>
                      <a:pt x="43" y="40"/>
                    </a:lnTo>
                    <a:lnTo>
                      <a:pt x="42" y="26"/>
                    </a:lnTo>
                    <a:lnTo>
                      <a:pt x="25" y="15"/>
                    </a:lnTo>
                    <a:lnTo>
                      <a:pt x="2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9" name="Freeform 184"/>
              <p:cNvSpPr/>
              <p:nvPr/>
            </p:nvSpPr>
            <p:spPr bwMode="gray">
              <a:xfrm>
                <a:off x="5603" y="2510"/>
                <a:ext cx="7" cy="34"/>
              </a:xfrm>
              <a:custGeom>
                <a:avLst/>
                <a:gdLst>
                  <a:gd name="T0" fmla="*/ 7 w 7"/>
                  <a:gd name="T1" fmla="*/ 0 h 34"/>
                  <a:gd name="T2" fmla="*/ 3 w 7"/>
                  <a:gd name="T3" fmla="*/ 7 h 34"/>
                  <a:gd name="T4" fmla="*/ 2 w 7"/>
                  <a:gd name="T5" fmla="*/ 24 h 34"/>
                  <a:gd name="T6" fmla="*/ 0 w 7"/>
                  <a:gd name="T7" fmla="*/ 34 h 34"/>
                  <a:gd name="T8" fmla="*/ 5 w 7"/>
                  <a:gd name="T9" fmla="*/ 34 h 34"/>
                  <a:gd name="T10" fmla="*/ 6 w 7"/>
                  <a:gd name="T11" fmla="*/ 11 h 34"/>
                  <a:gd name="T12" fmla="*/ 7 w 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 h="34">
                    <a:moveTo>
                      <a:pt x="7" y="0"/>
                    </a:moveTo>
                    <a:lnTo>
                      <a:pt x="3" y="7"/>
                    </a:lnTo>
                    <a:lnTo>
                      <a:pt x="2" y="24"/>
                    </a:lnTo>
                    <a:lnTo>
                      <a:pt x="0" y="34"/>
                    </a:lnTo>
                    <a:lnTo>
                      <a:pt x="5" y="34"/>
                    </a:lnTo>
                    <a:lnTo>
                      <a:pt x="6" y="11"/>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0" name="Freeform 185"/>
              <p:cNvSpPr/>
              <p:nvPr/>
            </p:nvSpPr>
            <p:spPr bwMode="gray">
              <a:xfrm>
                <a:off x="5603" y="2554"/>
                <a:ext cx="4" cy="6"/>
              </a:xfrm>
              <a:custGeom>
                <a:avLst/>
                <a:gdLst>
                  <a:gd name="T0" fmla="*/ 0 w 4"/>
                  <a:gd name="T1" fmla="*/ 6 h 6"/>
                  <a:gd name="T2" fmla="*/ 0 w 4"/>
                  <a:gd name="T3" fmla="*/ 0 h 6"/>
                  <a:gd name="T4" fmla="*/ 4 w 4"/>
                  <a:gd name="T5" fmla="*/ 3 h 6"/>
                  <a:gd name="T6" fmla="*/ 3 w 4"/>
                  <a:gd name="T7" fmla="*/ 6 h 6"/>
                  <a:gd name="T8" fmla="*/ 0 w 4"/>
                  <a:gd name="T9" fmla="*/ 6 h 6"/>
                </a:gdLst>
                <a:ahLst/>
                <a:cxnLst>
                  <a:cxn ang="0">
                    <a:pos x="T0" y="T1"/>
                  </a:cxn>
                  <a:cxn ang="0">
                    <a:pos x="T2" y="T3"/>
                  </a:cxn>
                  <a:cxn ang="0">
                    <a:pos x="T4" y="T5"/>
                  </a:cxn>
                  <a:cxn ang="0">
                    <a:pos x="T6" y="T7"/>
                  </a:cxn>
                  <a:cxn ang="0">
                    <a:pos x="T8" y="T9"/>
                  </a:cxn>
                </a:cxnLst>
                <a:rect l="0" t="0" r="r" b="b"/>
                <a:pathLst>
                  <a:path w="4" h="6">
                    <a:moveTo>
                      <a:pt x="0" y="6"/>
                    </a:moveTo>
                    <a:lnTo>
                      <a:pt x="0" y="0"/>
                    </a:lnTo>
                    <a:lnTo>
                      <a:pt x="4" y="3"/>
                    </a:lnTo>
                    <a:lnTo>
                      <a:pt x="3"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1" name="Freeform 186"/>
              <p:cNvSpPr/>
              <p:nvPr/>
            </p:nvSpPr>
            <p:spPr bwMode="gray">
              <a:xfrm>
                <a:off x="6540" y="1441"/>
                <a:ext cx="17" cy="14"/>
              </a:xfrm>
              <a:custGeom>
                <a:avLst/>
                <a:gdLst>
                  <a:gd name="T0" fmla="*/ 0 w 17"/>
                  <a:gd name="T1" fmla="*/ 10 h 14"/>
                  <a:gd name="T2" fmla="*/ 0 w 17"/>
                  <a:gd name="T3" fmla="*/ 4 h 14"/>
                  <a:gd name="T4" fmla="*/ 3 w 17"/>
                  <a:gd name="T5" fmla="*/ 0 h 14"/>
                  <a:gd name="T6" fmla="*/ 11 w 17"/>
                  <a:gd name="T7" fmla="*/ 0 h 14"/>
                  <a:gd name="T8" fmla="*/ 17 w 17"/>
                  <a:gd name="T9" fmla="*/ 5 h 14"/>
                  <a:gd name="T10" fmla="*/ 10 w 17"/>
                  <a:gd name="T11" fmla="*/ 14 h 14"/>
                  <a:gd name="T12" fmla="*/ 0 w 1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0" y="10"/>
                    </a:moveTo>
                    <a:lnTo>
                      <a:pt x="0" y="4"/>
                    </a:lnTo>
                    <a:lnTo>
                      <a:pt x="3" y="0"/>
                    </a:lnTo>
                    <a:lnTo>
                      <a:pt x="11" y="0"/>
                    </a:lnTo>
                    <a:lnTo>
                      <a:pt x="17" y="5"/>
                    </a:lnTo>
                    <a:lnTo>
                      <a:pt x="10" y="14"/>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2" name="Freeform 187"/>
              <p:cNvSpPr/>
              <p:nvPr/>
            </p:nvSpPr>
            <p:spPr bwMode="gray">
              <a:xfrm>
                <a:off x="6520" y="1443"/>
                <a:ext cx="13" cy="6"/>
              </a:xfrm>
              <a:custGeom>
                <a:avLst/>
                <a:gdLst>
                  <a:gd name="T0" fmla="*/ 13 w 13"/>
                  <a:gd name="T1" fmla="*/ 1 h 6"/>
                  <a:gd name="T2" fmla="*/ 7 w 13"/>
                  <a:gd name="T3" fmla="*/ 0 h 6"/>
                  <a:gd name="T4" fmla="*/ 0 w 13"/>
                  <a:gd name="T5" fmla="*/ 3 h 6"/>
                  <a:gd name="T6" fmla="*/ 5 w 13"/>
                  <a:gd name="T7" fmla="*/ 6 h 6"/>
                  <a:gd name="T8" fmla="*/ 9 w 13"/>
                  <a:gd name="T9" fmla="*/ 4 h 6"/>
                  <a:gd name="T10" fmla="*/ 13 w 13"/>
                  <a:gd name="T11" fmla="*/ 1 h 6"/>
                </a:gdLst>
                <a:ahLst/>
                <a:cxnLst>
                  <a:cxn ang="0">
                    <a:pos x="T0" y="T1"/>
                  </a:cxn>
                  <a:cxn ang="0">
                    <a:pos x="T2" y="T3"/>
                  </a:cxn>
                  <a:cxn ang="0">
                    <a:pos x="T4" y="T5"/>
                  </a:cxn>
                  <a:cxn ang="0">
                    <a:pos x="T6" y="T7"/>
                  </a:cxn>
                  <a:cxn ang="0">
                    <a:pos x="T8" y="T9"/>
                  </a:cxn>
                  <a:cxn ang="0">
                    <a:pos x="T10" y="T11"/>
                  </a:cxn>
                </a:cxnLst>
                <a:rect l="0" t="0" r="r" b="b"/>
                <a:pathLst>
                  <a:path w="13" h="6">
                    <a:moveTo>
                      <a:pt x="13" y="1"/>
                    </a:moveTo>
                    <a:lnTo>
                      <a:pt x="7" y="0"/>
                    </a:lnTo>
                    <a:lnTo>
                      <a:pt x="0" y="3"/>
                    </a:lnTo>
                    <a:lnTo>
                      <a:pt x="5" y="6"/>
                    </a:lnTo>
                    <a:lnTo>
                      <a:pt x="9" y="4"/>
                    </a:lnTo>
                    <a:lnTo>
                      <a:pt x="1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3" name="Freeform 188"/>
              <p:cNvSpPr/>
              <p:nvPr/>
            </p:nvSpPr>
            <p:spPr bwMode="gray">
              <a:xfrm>
                <a:off x="6630" y="1468"/>
                <a:ext cx="64" cy="260"/>
              </a:xfrm>
              <a:custGeom>
                <a:avLst/>
                <a:gdLst>
                  <a:gd name="T0" fmla="*/ 28 w 64"/>
                  <a:gd name="T1" fmla="*/ 6 h 260"/>
                  <a:gd name="T2" fmla="*/ 24 w 64"/>
                  <a:gd name="T3" fmla="*/ 0 h 260"/>
                  <a:gd name="T4" fmla="*/ 16 w 64"/>
                  <a:gd name="T5" fmla="*/ 0 h 260"/>
                  <a:gd name="T6" fmla="*/ 15 w 64"/>
                  <a:gd name="T7" fmla="*/ 5 h 260"/>
                  <a:gd name="T8" fmla="*/ 19 w 64"/>
                  <a:gd name="T9" fmla="*/ 26 h 260"/>
                  <a:gd name="T10" fmla="*/ 16 w 64"/>
                  <a:gd name="T11" fmla="*/ 30 h 260"/>
                  <a:gd name="T12" fmla="*/ 10 w 64"/>
                  <a:gd name="T13" fmla="*/ 28 h 260"/>
                  <a:gd name="T14" fmla="*/ 0 w 64"/>
                  <a:gd name="T15" fmla="*/ 32 h 260"/>
                  <a:gd name="T16" fmla="*/ 5 w 64"/>
                  <a:gd name="T17" fmla="*/ 43 h 260"/>
                  <a:gd name="T18" fmla="*/ 0 w 64"/>
                  <a:gd name="T19" fmla="*/ 62 h 260"/>
                  <a:gd name="T20" fmla="*/ 6 w 64"/>
                  <a:gd name="T21" fmla="*/ 67 h 260"/>
                  <a:gd name="T22" fmla="*/ 0 w 64"/>
                  <a:gd name="T23" fmla="*/ 74 h 260"/>
                  <a:gd name="T24" fmla="*/ 5 w 64"/>
                  <a:gd name="T25" fmla="*/ 95 h 260"/>
                  <a:gd name="T26" fmla="*/ 10 w 64"/>
                  <a:gd name="T27" fmla="*/ 103 h 260"/>
                  <a:gd name="T28" fmla="*/ 10 w 64"/>
                  <a:gd name="T29" fmla="*/ 139 h 260"/>
                  <a:gd name="T30" fmla="*/ 14 w 64"/>
                  <a:gd name="T31" fmla="*/ 151 h 260"/>
                  <a:gd name="T32" fmla="*/ 9 w 64"/>
                  <a:gd name="T33" fmla="*/ 165 h 260"/>
                  <a:gd name="T34" fmla="*/ 6 w 64"/>
                  <a:gd name="T35" fmla="*/ 187 h 260"/>
                  <a:gd name="T36" fmla="*/ 9 w 64"/>
                  <a:gd name="T37" fmla="*/ 197 h 260"/>
                  <a:gd name="T38" fmla="*/ 8 w 64"/>
                  <a:gd name="T39" fmla="*/ 216 h 260"/>
                  <a:gd name="T40" fmla="*/ 7 w 64"/>
                  <a:gd name="T41" fmla="*/ 228 h 260"/>
                  <a:gd name="T42" fmla="*/ 6 w 64"/>
                  <a:gd name="T43" fmla="*/ 260 h 260"/>
                  <a:gd name="T44" fmla="*/ 10 w 64"/>
                  <a:gd name="T45" fmla="*/ 258 h 260"/>
                  <a:gd name="T46" fmla="*/ 15 w 64"/>
                  <a:gd name="T47" fmla="*/ 249 h 260"/>
                  <a:gd name="T48" fmla="*/ 22 w 64"/>
                  <a:gd name="T49" fmla="*/ 243 h 260"/>
                  <a:gd name="T50" fmla="*/ 28 w 64"/>
                  <a:gd name="T51" fmla="*/ 248 h 260"/>
                  <a:gd name="T52" fmla="*/ 34 w 64"/>
                  <a:gd name="T53" fmla="*/ 257 h 260"/>
                  <a:gd name="T54" fmla="*/ 40 w 64"/>
                  <a:gd name="T55" fmla="*/ 252 h 260"/>
                  <a:gd name="T56" fmla="*/ 40 w 64"/>
                  <a:gd name="T57" fmla="*/ 240 h 260"/>
                  <a:gd name="T58" fmla="*/ 30 w 64"/>
                  <a:gd name="T59" fmla="*/ 231 h 260"/>
                  <a:gd name="T60" fmla="*/ 22 w 64"/>
                  <a:gd name="T61" fmla="*/ 221 h 260"/>
                  <a:gd name="T62" fmla="*/ 22 w 64"/>
                  <a:gd name="T63" fmla="*/ 203 h 260"/>
                  <a:gd name="T64" fmla="*/ 25 w 64"/>
                  <a:gd name="T65" fmla="*/ 195 h 260"/>
                  <a:gd name="T66" fmla="*/ 25 w 64"/>
                  <a:gd name="T67" fmla="*/ 189 h 260"/>
                  <a:gd name="T68" fmla="*/ 29 w 64"/>
                  <a:gd name="T69" fmla="*/ 183 h 260"/>
                  <a:gd name="T70" fmla="*/ 31 w 64"/>
                  <a:gd name="T71" fmla="*/ 163 h 260"/>
                  <a:gd name="T72" fmla="*/ 36 w 64"/>
                  <a:gd name="T73" fmla="*/ 159 h 260"/>
                  <a:gd name="T74" fmla="*/ 45 w 64"/>
                  <a:gd name="T75" fmla="*/ 162 h 260"/>
                  <a:gd name="T76" fmla="*/ 56 w 64"/>
                  <a:gd name="T77" fmla="*/ 173 h 260"/>
                  <a:gd name="T78" fmla="*/ 58 w 64"/>
                  <a:gd name="T79" fmla="*/ 176 h 260"/>
                  <a:gd name="T80" fmla="*/ 62 w 64"/>
                  <a:gd name="T81" fmla="*/ 177 h 260"/>
                  <a:gd name="T82" fmla="*/ 64 w 64"/>
                  <a:gd name="T83" fmla="*/ 173 h 260"/>
                  <a:gd name="T84" fmla="*/ 62 w 64"/>
                  <a:gd name="T85" fmla="*/ 164 h 260"/>
                  <a:gd name="T86" fmla="*/ 53 w 64"/>
                  <a:gd name="T87" fmla="*/ 152 h 260"/>
                  <a:gd name="T88" fmla="*/ 48 w 64"/>
                  <a:gd name="T89" fmla="*/ 126 h 260"/>
                  <a:gd name="T90" fmla="*/ 42 w 64"/>
                  <a:gd name="T91" fmla="*/ 105 h 260"/>
                  <a:gd name="T92" fmla="*/ 36 w 64"/>
                  <a:gd name="T93" fmla="*/ 70 h 260"/>
                  <a:gd name="T94" fmla="*/ 34 w 64"/>
                  <a:gd name="T95" fmla="*/ 52 h 260"/>
                  <a:gd name="T96" fmla="*/ 34 w 64"/>
                  <a:gd name="T97" fmla="*/ 32 h 260"/>
                  <a:gd name="T98" fmla="*/ 31 w 64"/>
                  <a:gd name="T99" fmla="*/ 13 h 260"/>
                  <a:gd name="T100" fmla="*/ 28 w 64"/>
                  <a:gd name="T101" fmla="*/ 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260">
                    <a:moveTo>
                      <a:pt x="28" y="6"/>
                    </a:moveTo>
                    <a:lnTo>
                      <a:pt x="24" y="0"/>
                    </a:lnTo>
                    <a:lnTo>
                      <a:pt x="16" y="0"/>
                    </a:lnTo>
                    <a:lnTo>
                      <a:pt x="15" y="5"/>
                    </a:lnTo>
                    <a:lnTo>
                      <a:pt x="19" y="26"/>
                    </a:lnTo>
                    <a:lnTo>
                      <a:pt x="16" y="30"/>
                    </a:lnTo>
                    <a:lnTo>
                      <a:pt x="10" y="28"/>
                    </a:lnTo>
                    <a:lnTo>
                      <a:pt x="0" y="32"/>
                    </a:lnTo>
                    <a:lnTo>
                      <a:pt x="5" y="43"/>
                    </a:lnTo>
                    <a:lnTo>
                      <a:pt x="0" y="62"/>
                    </a:lnTo>
                    <a:lnTo>
                      <a:pt x="6" y="67"/>
                    </a:lnTo>
                    <a:lnTo>
                      <a:pt x="0" y="74"/>
                    </a:lnTo>
                    <a:lnTo>
                      <a:pt x="5" y="95"/>
                    </a:lnTo>
                    <a:lnTo>
                      <a:pt x="10" y="103"/>
                    </a:lnTo>
                    <a:lnTo>
                      <a:pt x="10" y="139"/>
                    </a:lnTo>
                    <a:lnTo>
                      <a:pt x="14" y="151"/>
                    </a:lnTo>
                    <a:lnTo>
                      <a:pt x="9" y="165"/>
                    </a:lnTo>
                    <a:lnTo>
                      <a:pt x="6" y="187"/>
                    </a:lnTo>
                    <a:lnTo>
                      <a:pt x="9" y="197"/>
                    </a:lnTo>
                    <a:lnTo>
                      <a:pt x="8" y="216"/>
                    </a:lnTo>
                    <a:lnTo>
                      <a:pt x="7" y="228"/>
                    </a:lnTo>
                    <a:lnTo>
                      <a:pt x="6" y="260"/>
                    </a:lnTo>
                    <a:lnTo>
                      <a:pt x="10" y="258"/>
                    </a:lnTo>
                    <a:lnTo>
                      <a:pt x="15" y="249"/>
                    </a:lnTo>
                    <a:lnTo>
                      <a:pt x="22" y="243"/>
                    </a:lnTo>
                    <a:lnTo>
                      <a:pt x="28" y="248"/>
                    </a:lnTo>
                    <a:lnTo>
                      <a:pt x="34" y="257"/>
                    </a:lnTo>
                    <a:lnTo>
                      <a:pt x="40" y="252"/>
                    </a:lnTo>
                    <a:lnTo>
                      <a:pt x="40" y="240"/>
                    </a:lnTo>
                    <a:lnTo>
                      <a:pt x="30" y="231"/>
                    </a:lnTo>
                    <a:lnTo>
                      <a:pt x="22" y="221"/>
                    </a:lnTo>
                    <a:lnTo>
                      <a:pt x="22" y="203"/>
                    </a:lnTo>
                    <a:lnTo>
                      <a:pt x="25" y="195"/>
                    </a:lnTo>
                    <a:lnTo>
                      <a:pt x="25" y="189"/>
                    </a:lnTo>
                    <a:lnTo>
                      <a:pt x="29" y="183"/>
                    </a:lnTo>
                    <a:lnTo>
                      <a:pt x="31" y="163"/>
                    </a:lnTo>
                    <a:lnTo>
                      <a:pt x="36" y="159"/>
                    </a:lnTo>
                    <a:lnTo>
                      <a:pt x="45" y="162"/>
                    </a:lnTo>
                    <a:lnTo>
                      <a:pt x="56" y="173"/>
                    </a:lnTo>
                    <a:lnTo>
                      <a:pt x="58" y="176"/>
                    </a:lnTo>
                    <a:lnTo>
                      <a:pt x="62" y="177"/>
                    </a:lnTo>
                    <a:lnTo>
                      <a:pt x="64" y="173"/>
                    </a:lnTo>
                    <a:lnTo>
                      <a:pt x="62" y="164"/>
                    </a:lnTo>
                    <a:lnTo>
                      <a:pt x="53" y="152"/>
                    </a:lnTo>
                    <a:lnTo>
                      <a:pt x="48" y="126"/>
                    </a:lnTo>
                    <a:lnTo>
                      <a:pt x="42" y="105"/>
                    </a:lnTo>
                    <a:lnTo>
                      <a:pt x="36" y="70"/>
                    </a:lnTo>
                    <a:lnTo>
                      <a:pt x="34" y="52"/>
                    </a:lnTo>
                    <a:lnTo>
                      <a:pt x="34" y="32"/>
                    </a:lnTo>
                    <a:lnTo>
                      <a:pt x="31" y="13"/>
                    </a:lnTo>
                    <a:lnTo>
                      <a:pt x="2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4" name="Freeform 189"/>
              <p:cNvSpPr/>
              <p:nvPr/>
            </p:nvSpPr>
            <p:spPr bwMode="gray">
              <a:xfrm>
                <a:off x="6583" y="1748"/>
                <a:ext cx="133" cy="104"/>
              </a:xfrm>
              <a:custGeom>
                <a:avLst/>
                <a:gdLst>
                  <a:gd name="T0" fmla="*/ 44 w 133"/>
                  <a:gd name="T1" fmla="*/ 9 h 104"/>
                  <a:gd name="T2" fmla="*/ 46 w 133"/>
                  <a:gd name="T3" fmla="*/ 0 h 104"/>
                  <a:gd name="T4" fmla="*/ 58 w 133"/>
                  <a:gd name="T5" fmla="*/ 0 h 104"/>
                  <a:gd name="T6" fmla="*/ 63 w 133"/>
                  <a:gd name="T7" fmla="*/ 7 h 104"/>
                  <a:gd name="T8" fmla="*/ 70 w 133"/>
                  <a:gd name="T9" fmla="*/ 22 h 104"/>
                  <a:gd name="T10" fmla="*/ 78 w 133"/>
                  <a:gd name="T11" fmla="*/ 28 h 104"/>
                  <a:gd name="T12" fmla="*/ 86 w 133"/>
                  <a:gd name="T13" fmla="*/ 30 h 104"/>
                  <a:gd name="T14" fmla="*/ 95 w 133"/>
                  <a:gd name="T15" fmla="*/ 36 h 104"/>
                  <a:gd name="T16" fmla="*/ 104 w 133"/>
                  <a:gd name="T17" fmla="*/ 42 h 104"/>
                  <a:gd name="T18" fmla="*/ 114 w 133"/>
                  <a:gd name="T19" fmla="*/ 39 h 104"/>
                  <a:gd name="T20" fmla="*/ 124 w 133"/>
                  <a:gd name="T21" fmla="*/ 31 h 104"/>
                  <a:gd name="T22" fmla="*/ 124 w 133"/>
                  <a:gd name="T23" fmla="*/ 36 h 104"/>
                  <a:gd name="T24" fmla="*/ 124 w 133"/>
                  <a:gd name="T25" fmla="*/ 47 h 104"/>
                  <a:gd name="T26" fmla="*/ 131 w 133"/>
                  <a:gd name="T27" fmla="*/ 49 h 104"/>
                  <a:gd name="T28" fmla="*/ 133 w 133"/>
                  <a:gd name="T29" fmla="*/ 57 h 104"/>
                  <a:gd name="T30" fmla="*/ 124 w 133"/>
                  <a:gd name="T31" fmla="*/ 66 h 104"/>
                  <a:gd name="T32" fmla="*/ 109 w 133"/>
                  <a:gd name="T33" fmla="*/ 67 h 104"/>
                  <a:gd name="T34" fmla="*/ 98 w 133"/>
                  <a:gd name="T35" fmla="*/ 69 h 104"/>
                  <a:gd name="T36" fmla="*/ 86 w 133"/>
                  <a:gd name="T37" fmla="*/ 83 h 104"/>
                  <a:gd name="T38" fmla="*/ 86 w 133"/>
                  <a:gd name="T39" fmla="*/ 90 h 104"/>
                  <a:gd name="T40" fmla="*/ 78 w 133"/>
                  <a:gd name="T41" fmla="*/ 92 h 104"/>
                  <a:gd name="T42" fmla="*/ 69 w 133"/>
                  <a:gd name="T43" fmla="*/ 83 h 104"/>
                  <a:gd name="T44" fmla="*/ 55 w 133"/>
                  <a:gd name="T45" fmla="*/ 80 h 104"/>
                  <a:gd name="T46" fmla="*/ 50 w 133"/>
                  <a:gd name="T47" fmla="*/ 77 h 104"/>
                  <a:gd name="T48" fmla="*/ 44 w 133"/>
                  <a:gd name="T49" fmla="*/ 83 h 104"/>
                  <a:gd name="T50" fmla="*/ 29 w 133"/>
                  <a:gd name="T51" fmla="*/ 79 h 104"/>
                  <a:gd name="T52" fmla="*/ 21 w 133"/>
                  <a:gd name="T53" fmla="*/ 79 h 104"/>
                  <a:gd name="T54" fmla="*/ 15 w 133"/>
                  <a:gd name="T55" fmla="*/ 84 h 104"/>
                  <a:gd name="T56" fmla="*/ 25 w 133"/>
                  <a:gd name="T57" fmla="*/ 92 h 104"/>
                  <a:gd name="T58" fmla="*/ 25 w 133"/>
                  <a:gd name="T59" fmla="*/ 99 h 104"/>
                  <a:gd name="T60" fmla="*/ 12 w 133"/>
                  <a:gd name="T61" fmla="*/ 104 h 104"/>
                  <a:gd name="T62" fmla="*/ 8 w 133"/>
                  <a:gd name="T63" fmla="*/ 90 h 104"/>
                  <a:gd name="T64" fmla="*/ 0 w 133"/>
                  <a:gd name="T65" fmla="*/ 88 h 104"/>
                  <a:gd name="T66" fmla="*/ 7 w 133"/>
                  <a:gd name="T67" fmla="*/ 79 h 104"/>
                  <a:gd name="T68" fmla="*/ 19 w 133"/>
                  <a:gd name="T69" fmla="*/ 71 h 104"/>
                  <a:gd name="T70" fmla="*/ 19 w 133"/>
                  <a:gd name="T71" fmla="*/ 62 h 104"/>
                  <a:gd name="T72" fmla="*/ 25 w 133"/>
                  <a:gd name="T73" fmla="*/ 57 h 104"/>
                  <a:gd name="T74" fmla="*/ 33 w 133"/>
                  <a:gd name="T75" fmla="*/ 61 h 104"/>
                  <a:gd name="T76" fmla="*/ 40 w 133"/>
                  <a:gd name="T77" fmla="*/ 59 h 104"/>
                  <a:gd name="T78" fmla="*/ 41 w 133"/>
                  <a:gd name="T79" fmla="*/ 51 h 104"/>
                  <a:gd name="T80" fmla="*/ 47 w 133"/>
                  <a:gd name="T81" fmla="*/ 37 h 104"/>
                  <a:gd name="T82" fmla="*/ 48 w 133"/>
                  <a:gd name="T83" fmla="*/ 12 h 104"/>
                  <a:gd name="T84" fmla="*/ 44 w 133"/>
                  <a:gd name="T85"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4">
                    <a:moveTo>
                      <a:pt x="44" y="9"/>
                    </a:moveTo>
                    <a:lnTo>
                      <a:pt x="46" y="0"/>
                    </a:lnTo>
                    <a:lnTo>
                      <a:pt x="58" y="0"/>
                    </a:lnTo>
                    <a:lnTo>
                      <a:pt x="63" y="7"/>
                    </a:lnTo>
                    <a:lnTo>
                      <a:pt x="70" y="22"/>
                    </a:lnTo>
                    <a:lnTo>
                      <a:pt x="78" y="28"/>
                    </a:lnTo>
                    <a:lnTo>
                      <a:pt x="86" y="30"/>
                    </a:lnTo>
                    <a:lnTo>
                      <a:pt x="95" y="36"/>
                    </a:lnTo>
                    <a:lnTo>
                      <a:pt x="104" y="42"/>
                    </a:lnTo>
                    <a:lnTo>
                      <a:pt x="114" y="39"/>
                    </a:lnTo>
                    <a:lnTo>
                      <a:pt x="124" y="31"/>
                    </a:lnTo>
                    <a:lnTo>
                      <a:pt x="124" y="36"/>
                    </a:lnTo>
                    <a:lnTo>
                      <a:pt x="124" y="47"/>
                    </a:lnTo>
                    <a:lnTo>
                      <a:pt x="131" y="49"/>
                    </a:lnTo>
                    <a:lnTo>
                      <a:pt x="133" y="57"/>
                    </a:lnTo>
                    <a:lnTo>
                      <a:pt x="124" y="66"/>
                    </a:lnTo>
                    <a:lnTo>
                      <a:pt x="109" y="67"/>
                    </a:lnTo>
                    <a:lnTo>
                      <a:pt x="98" y="69"/>
                    </a:lnTo>
                    <a:lnTo>
                      <a:pt x="86" y="83"/>
                    </a:lnTo>
                    <a:lnTo>
                      <a:pt x="86" y="90"/>
                    </a:lnTo>
                    <a:lnTo>
                      <a:pt x="78" y="92"/>
                    </a:lnTo>
                    <a:lnTo>
                      <a:pt x="69" y="83"/>
                    </a:lnTo>
                    <a:lnTo>
                      <a:pt x="55" y="80"/>
                    </a:lnTo>
                    <a:lnTo>
                      <a:pt x="50" y="77"/>
                    </a:lnTo>
                    <a:lnTo>
                      <a:pt x="44" y="83"/>
                    </a:lnTo>
                    <a:lnTo>
                      <a:pt x="29" y="79"/>
                    </a:lnTo>
                    <a:lnTo>
                      <a:pt x="21" y="79"/>
                    </a:lnTo>
                    <a:lnTo>
                      <a:pt x="15" y="84"/>
                    </a:lnTo>
                    <a:lnTo>
                      <a:pt x="25" y="92"/>
                    </a:lnTo>
                    <a:lnTo>
                      <a:pt x="25" y="99"/>
                    </a:lnTo>
                    <a:lnTo>
                      <a:pt x="12" y="104"/>
                    </a:lnTo>
                    <a:lnTo>
                      <a:pt x="8" y="90"/>
                    </a:lnTo>
                    <a:lnTo>
                      <a:pt x="0" y="88"/>
                    </a:lnTo>
                    <a:lnTo>
                      <a:pt x="7" y="79"/>
                    </a:lnTo>
                    <a:lnTo>
                      <a:pt x="19" y="71"/>
                    </a:lnTo>
                    <a:lnTo>
                      <a:pt x="19" y="62"/>
                    </a:lnTo>
                    <a:lnTo>
                      <a:pt x="25" y="57"/>
                    </a:lnTo>
                    <a:lnTo>
                      <a:pt x="33" y="61"/>
                    </a:lnTo>
                    <a:lnTo>
                      <a:pt x="40" y="59"/>
                    </a:lnTo>
                    <a:lnTo>
                      <a:pt x="41" y="51"/>
                    </a:lnTo>
                    <a:lnTo>
                      <a:pt x="47" y="37"/>
                    </a:lnTo>
                    <a:lnTo>
                      <a:pt x="48" y="12"/>
                    </a:lnTo>
                    <a:lnTo>
                      <a:pt x="4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5" name="Freeform 190"/>
              <p:cNvSpPr/>
              <p:nvPr/>
            </p:nvSpPr>
            <p:spPr bwMode="gray">
              <a:xfrm>
                <a:off x="6401" y="1852"/>
                <a:ext cx="236" cy="207"/>
              </a:xfrm>
              <a:custGeom>
                <a:avLst/>
                <a:gdLst>
                  <a:gd name="T0" fmla="*/ 222 w 236"/>
                  <a:gd name="T1" fmla="*/ 5 h 207"/>
                  <a:gd name="T2" fmla="*/ 209 w 236"/>
                  <a:gd name="T3" fmla="*/ 7 h 207"/>
                  <a:gd name="T4" fmla="*/ 216 w 236"/>
                  <a:gd name="T5" fmla="*/ 21 h 207"/>
                  <a:gd name="T6" fmla="*/ 203 w 236"/>
                  <a:gd name="T7" fmla="*/ 14 h 207"/>
                  <a:gd name="T8" fmla="*/ 190 w 236"/>
                  <a:gd name="T9" fmla="*/ 28 h 207"/>
                  <a:gd name="T10" fmla="*/ 181 w 236"/>
                  <a:gd name="T11" fmla="*/ 86 h 207"/>
                  <a:gd name="T12" fmla="*/ 155 w 236"/>
                  <a:gd name="T13" fmla="*/ 112 h 207"/>
                  <a:gd name="T14" fmla="*/ 139 w 236"/>
                  <a:gd name="T15" fmla="*/ 125 h 207"/>
                  <a:gd name="T16" fmla="*/ 136 w 236"/>
                  <a:gd name="T17" fmla="*/ 110 h 207"/>
                  <a:gd name="T18" fmla="*/ 124 w 236"/>
                  <a:gd name="T19" fmla="*/ 112 h 207"/>
                  <a:gd name="T20" fmla="*/ 99 w 236"/>
                  <a:gd name="T21" fmla="*/ 153 h 207"/>
                  <a:gd name="T22" fmla="*/ 72 w 236"/>
                  <a:gd name="T23" fmla="*/ 157 h 207"/>
                  <a:gd name="T24" fmla="*/ 47 w 236"/>
                  <a:gd name="T25" fmla="*/ 155 h 207"/>
                  <a:gd name="T26" fmla="*/ 33 w 236"/>
                  <a:gd name="T27" fmla="*/ 164 h 207"/>
                  <a:gd name="T28" fmla="*/ 7 w 236"/>
                  <a:gd name="T29" fmla="*/ 180 h 207"/>
                  <a:gd name="T30" fmla="*/ 1 w 236"/>
                  <a:gd name="T31" fmla="*/ 192 h 207"/>
                  <a:gd name="T32" fmla="*/ 16 w 236"/>
                  <a:gd name="T33" fmla="*/ 197 h 207"/>
                  <a:gd name="T34" fmla="*/ 49 w 236"/>
                  <a:gd name="T35" fmla="*/ 186 h 207"/>
                  <a:gd name="T36" fmla="*/ 80 w 236"/>
                  <a:gd name="T37" fmla="*/ 173 h 207"/>
                  <a:gd name="T38" fmla="*/ 95 w 236"/>
                  <a:gd name="T39" fmla="*/ 188 h 207"/>
                  <a:gd name="T40" fmla="*/ 95 w 236"/>
                  <a:gd name="T41" fmla="*/ 203 h 207"/>
                  <a:gd name="T42" fmla="*/ 111 w 236"/>
                  <a:gd name="T43" fmla="*/ 203 h 207"/>
                  <a:gd name="T44" fmla="*/ 124 w 236"/>
                  <a:gd name="T45" fmla="*/ 191 h 207"/>
                  <a:gd name="T46" fmla="*/ 123 w 236"/>
                  <a:gd name="T47" fmla="*/ 181 h 207"/>
                  <a:gd name="T48" fmla="*/ 123 w 236"/>
                  <a:gd name="T49" fmla="*/ 167 h 207"/>
                  <a:gd name="T50" fmla="*/ 132 w 236"/>
                  <a:gd name="T51" fmla="*/ 177 h 207"/>
                  <a:gd name="T52" fmla="*/ 158 w 236"/>
                  <a:gd name="T53" fmla="*/ 168 h 207"/>
                  <a:gd name="T54" fmla="*/ 165 w 236"/>
                  <a:gd name="T55" fmla="*/ 177 h 207"/>
                  <a:gd name="T56" fmla="*/ 175 w 236"/>
                  <a:gd name="T57" fmla="*/ 162 h 207"/>
                  <a:gd name="T58" fmla="*/ 192 w 236"/>
                  <a:gd name="T59" fmla="*/ 156 h 207"/>
                  <a:gd name="T60" fmla="*/ 187 w 236"/>
                  <a:gd name="T61" fmla="*/ 167 h 207"/>
                  <a:gd name="T62" fmla="*/ 208 w 236"/>
                  <a:gd name="T63" fmla="*/ 152 h 207"/>
                  <a:gd name="T64" fmla="*/ 206 w 236"/>
                  <a:gd name="T65" fmla="*/ 135 h 207"/>
                  <a:gd name="T66" fmla="*/ 210 w 236"/>
                  <a:gd name="T67" fmla="*/ 103 h 207"/>
                  <a:gd name="T68" fmla="*/ 219 w 236"/>
                  <a:gd name="T69" fmla="*/ 89 h 207"/>
                  <a:gd name="T70" fmla="*/ 226 w 236"/>
                  <a:gd name="T71" fmla="*/ 75 h 207"/>
                  <a:gd name="T72" fmla="*/ 236 w 236"/>
                  <a:gd name="T73" fmla="*/ 41 h 207"/>
                  <a:gd name="T74" fmla="*/ 228 w 236"/>
                  <a:gd name="T75" fmla="*/ 3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 h="207">
                    <a:moveTo>
                      <a:pt x="221" y="24"/>
                    </a:moveTo>
                    <a:lnTo>
                      <a:pt x="222" y="5"/>
                    </a:lnTo>
                    <a:lnTo>
                      <a:pt x="217" y="0"/>
                    </a:lnTo>
                    <a:lnTo>
                      <a:pt x="209" y="7"/>
                    </a:lnTo>
                    <a:lnTo>
                      <a:pt x="212" y="14"/>
                    </a:lnTo>
                    <a:lnTo>
                      <a:pt x="216" y="21"/>
                    </a:lnTo>
                    <a:lnTo>
                      <a:pt x="210" y="22"/>
                    </a:lnTo>
                    <a:lnTo>
                      <a:pt x="203" y="14"/>
                    </a:lnTo>
                    <a:lnTo>
                      <a:pt x="198" y="16"/>
                    </a:lnTo>
                    <a:lnTo>
                      <a:pt x="190" y="28"/>
                    </a:lnTo>
                    <a:lnTo>
                      <a:pt x="190" y="65"/>
                    </a:lnTo>
                    <a:lnTo>
                      <a:pt x="181" y="86"/>
                    </a:lnTo>
                    <a:lnTo>
                      <a:pt x="165" y="106"/>
                    </a:lnTo>
                    <a:lnTo>
                      <a:pt x="155" y="112"/>
                    </a:lnTo>
                    <a:lnTo>
                      <a:pt x="150" y="120"/>
                    </a:lnTo>
                    <a:lnTo>
                      <a:pt x="139" y="125"/>
                    </a:lnTo>
                    <a:lnTo>
                      <a:pt x="132" y="121"/>
                    </a:lnTo>
                    <a:lnTo>
                      <a:pt x="136" y="110"/>
                    </a:lnTo>
                    <a:lnTo>
                      <a:pt x="130" y="109"/>
                    </a:lnTo>
                    <a:lnTo>
                      <a:pt x="124" y="112"/>
                    </a:lnTo>
                    <a:lnTo>
                      <a:pt x="124" y="122"/>
                    </a:lnTo>
                    <a:lnTo>
                      <a:pt x="99" y="153"/>
                    </a:lnTo>
                    <a:lnTo>
                      <a:pt x="84" y="152"/>
                    </a:lnTo>
                    <a:lnTo>
                      <a:pt x="72" y="157"/>
                    </a:lnTo>
                    <a:lnTo>
                      <a:pt x="58" y="158"/>
                    </a:lnTo>
                    <a:lnTo>
                      <a:pt x="47" y="155"/>
                    </a:lnTo>
                    <a:lnTo>
                      <a:pt x="37" y="156"/>
                    </a:lnTo>
                    <a:lnTo>
                      <a:pt x="33" y="164"/>
                    </a:lnTo>
                    <a:lnTo>
                      <a:pt x="15" y="178"/>
                    </a:lnTo>
                    <a:lnTo>
                      <a:pt x="7" y="180"/>
                    </a:lnTo>
                    <a:lnTo>
                      <a:pt x="0" y="185"/>
                    </a:lnTo>
                    <a:lnTo>
                      <a:pt x="1" y="192"/>
                    </a:lnTo>
                    <a:lnTo>
                      <a:pt x="15" y="192"/>
                    </a:lnTo>
                    <a:lnTo>
                      <a:pt x="16" y="197"/>
                    </a:lnTo>
                    <a:lnTo>
                      <a:pt x="27" y="190"/>
                    </a:lnTo>
                    <a:lnTo>
                      <a:pt x="49" y="186"/>
                    </a:lnTo>
                    <a:lnTo>
                      <a:pt x="55" y="178"/>
                    </a:lnTo>
                    <a:lnTo>
                      <a:pt x="80" y="173"/>
                    </a:lnTo>
                    <a:lnTo>
                      <a:pt x="93" y="178"/>
                    </a:lnTo>
                    <a:lnTo>
                      <a:pt x="95" y="188"/>
                    </a:lnTo>
                    <a:lnTo>
                      <a:pt x="91" y="193"/>
                    </a:lnTo>
                    <a:lnTo>
                      <a:pt x="95" y="203"/>
                    </a:lnTo>
                    <a:lnTo>
                      <a:pt x="103" y="207"/>
                    </a:lnTo>
                    <a:lnTo>
                      <a:pt x="111" y="203"/>
                    </a:lnTo>
                    <a:lnTo>
                      <a:pt x="114" y="192"/>
                    </a:lnTo>
                    <a:lnTo>
                      <a:pt x="124" y="191"/>
                    </a:lnTo>
                    <a:lnTo>
                      <a:pt x="123" y="185"/>
                    </a:lnTo>
                    <a:lnTo>
                      <a:pt x="123" y="181"/>
                    </a:lnTo>
                    <a:lnTo>
                      <a:pt x="119" y="174"/>
                    </a:lnTo>
                    <a:lnTo>
                      <a:pt x="123" y="167"/>
                    </a:lnTo>
                    <a:lnTo>
                      <a:pt x="133" y="167"/>
                    </a:lnTo>
                    <a:lnTo>
                      <a:pt x="132" y="177"/>
                    </a:lnTo>
                    <a:lnTo>
                      <a:pt x="152" y="176"/>
                    </a:lnTo>
                    <a:lnTo>
                      <a:pt x="158" y="168"/>
                    </a:lnTo>
                    <a:lnTo>
                      <a:pt x="164" y="167"/>
                    </a:lnTo>
                    <a:lnTo>
                      <a:pt x="165" y="177"/>
                    </a:lnTo>
                    <a:lnTo>
                      <a:pt x="173" y="175"/>
                    </a:lnTo>
                    <a:lnTo>
                      <a:pt x="175" y="162"/>
                    </a:lnTo>
                    <a:lnTo>
                      <a:pt x="185" y="153"/>
                    </a:lnTo>
                    <a:lnTo>
                      <a:pt x="192" y="156"/>
                    </a:lnTo>
                    <a:lnTo>
                      <a:pt x="191" y="164"/>
                    </a:lnTo>
                    <a:lnTo>
                      <a:pt x="187" y="167"/>
                    </a:lnTo>
                    <a:lnTo>
                      <a:pt x="193" y="171"/>
                    </a:lnTo>
                    <a:lnTo>
                      <a:pt x="208" y="152"/>
                    </a:lnTo>
                    <a:lnTo>
                      <a:pt x="204" y="143"/>
                    </a:lnTo>
                    <a:lnTo>
                      <a:pt x="206" y="135"/>
                    </a:lnTo>
                    <a:lnTo>
                      <a:pt x="217" y="113"/>
                    </a:lnTo>
                    <a:lnTo>
                      <a:pt x="210" y="103"/>
                    </a:lnTo>
                    <a:lnTo>
                      <a:pt x="212" y="94"/>
                    </a:lnTo>
                    <a:lnTo>
                      <a:pt x="219" y="89"/>
                    </a:lnTo>
                    <a:lnTo>
                      <a:pt x="225" y="90"/>
                    </a:lnTo>
                    <a:lnTo>
                      <a:pt x="226" y="75"/>
                    </a:lnTo>
                    <a:lnTo>
                      <a:pt x="235" y="57"/>
                    </a:lnTo>
                    <a:lnTo>
                      <a:pt x="236" y="41"/>
                    </a:lnTo>
                    <a:lnTo>
                      <a:pt x="233" y="39"/>
                    </a:lnTo>
                    <a:lnTo>
                      <a:pt x="228" y="30"/>
                    </a:lnTo>
                    <a:lnTo>
                      <a:pt x="22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6" name="Freeform 191"/>
              <p:cNvSpPr/>
              <p:nvPr/>
            </p:nvSpPr>
            <p:spPr bwMode="gray">
              <a:xfrm>
                <a:off x="6553" y="1938"/>
                <a:ext cx="14" cy="17"/>
              </a:xfrm>
              <a:custGeom>
                <a:avLst/>
                <a:gdLst>
                  <a:gd name="T0" fmla="*/ 14 w 14"/>
                  <a:gd name="T1" fmla="*/ 1 h 17"/>
                  <a:gd name="T2" fmla="*/ 11 w 14"/>
                  <a:gd name="T3" fmla="*/ 9 h 17"/>
                  <a:gd name="T4" fmla="*/ 2 w 14"/>
                  <a:gd name="T5" fmla="*/ 17 h 17"/>
                  <a:gd name="T6" fmla="*/ 0 w 14"/>
                  <a:gd name="T7" fmla="*/ 12 h 17"/>
                  <a:gd name="T8" fmla="*/ 6 w 14"/>
                  <a:gd name="T9" fmla="*/ 4 h 17"/>
                  <a:gd name="T10" fmla="*/ 6 w 14"/>
                  <a:gd name="T11" fmla="*/ 0 h 17"/>
                  <a:gd name="T12" fmla="*/ 14 w 14"/>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4" y="1"/>
                    </a:moveTo>
                    <a:lnTo>
                      <a:pt x="11" y="9"/>
                    </a:lnTo>
                    <a:lnTo>
                      <a:pt x="2" y="17"/>
                    </a:lnTo>
                    <a:lnTo>
                      <a:pt x="0" y="12"/>
                    </a:lnTo>
                    <a:lnTo>
                      <a:pt x="6" y="4"/>
                    </a:lnTo>
                    <a:lnTo>
                      <a:pt x="6"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7" name="Freeform 192"/>
              <p:cNvSpPr/>
              <p:nvPr/>
            </p:nvSpPr>
            <p:spPr bwMode="gray">
              <a:xfrm>
                <a:off x="6428" y="2038"/>
                <a:ext cx="50" cy="37"/>
              </a:xfrm>
              <a:custGeom>
                <a:avLst/>
                <a:gdLst>
                  <a:gd name="T0" fmla="*/ 50 w 50"/>
                  <a:gd name="T1" fmla="*/ 4 h 37"/>
                  <a:gd name="T2" fmla="*/ 42 w 50"/>
                  <a:gd name="T3" fmla="*/ 0 h 37"/>
                  <a:gd name="T4" fmla="*/ 33 w 50"/>
                  <a:gd name="T5" fmla="*/ 2 h 37"/>
                  <a:gd name="T6" fmla="*/ 23 w 50"/>
                  <a:gd name="T7" fmla="*/ 12 h 37"/>
                  <a:gd name="T8" fmla="*/ 9 w 50"/>
                  <a:gd name="T9" fmla="*/ 13 h 37"/>
                  <a:gd name="T10" fmla="*/ 0 w 50"/>
                  <a:gd name="T11" fmla="*/ 21 h 37"/>
                  <a:gd name="T12" fmla="*/ 6 w 50"/>
                  <a:gd name="T13" fmla="*/ 37 h 37"/>
                  <a:gd name="T14" fmla="*/ 17 w 50"/>
                  <a:gd name="T15" fmla="*/ 36 h 37"/>
                  <a:gd name="T16" fmla="*/ 21 w 50"/>
                  <a:gd name="T17" fmla="*/ 26 h 37"/>
                  <a:gd name="T18" fmla="*/ 29 w 50"/>
                  <a:gd name="T19" fmla="*/ 19 h 37"/>
                  <a:gd name="T20" fmla="*/ 37 w 50"/>
                  <a:gd name="T21" fmla="*/ 22 h 37"/>
                  <a:gd name="T22" fmla="*/ 45 w 50"/>
                  <a:gd name="T23" fmla="*/ 21 h 37"/>
                  <a:gd name="T24" fmla="*/ 50 w 50"/>
                  <a:gd name="T25"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7">
                    <a:moveTo>
                      <a:pt x="50" y="4"/>
                    </a:moveTo>
                    <a:lnTo>
                      <a:pt x="42" y="0"/>
                    </a:lnTo>
                    <a:lnTo>
                      <a:pt x="33" y="2"/>
                    </a:lnTo>
                    <a:lnTo>
                      <a:pt x="23" y="12"/>
                    </a:lnTo>
                    <a:lnTo>
                      <a:pt x="9" y="13"/>
                    </a:lnTo>
                    <a:lnTo>
                      <a:pt x="0" y="21"/>
                    </a:lnTo>
                    <a:lnTo>
                      <a:pt x="6" y="37"/>
                    </a:lnTo>
                    <a:lnTo>
                      <a:pt x="17" y="36"/>
                    </a:lnTo>
                    <a:lnTo>
                      <a:pt x="21" y="26"/>
                    </a:lnTo>
                    <a:lnTo>
                      <a:pt x="29" y="19"/>
                    </a:lnTo>
                    <a:lnTo>
                      <a:pt x="37" y="22"/>
                    </a:lnTo>
                    <a:lnTo>
                      <a:pt x="45" y="21"/>
                    </a:lnTo>
                    <a:lnTo>
                      <a:pt x="5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8" name="Freeform 193"/>
              <p:cNvSpPr/>
              <p:nvPr/>
            </p:nvSpPr>
            <p:spPr bwMode="gray">
              <a:xfrm>
                <a:off x="6371" y="2049"/>
                <a:ext cx="53" cy="66"/>
              </a:xfrm>
              <a:custGeom>
                <a:avLst/>
                <a:gdLst>
                  <a:gd name="T0" fmla="*/ 26 w 59"/>
                  <a:gd name="T1" fmla="*/ 0 h 74"/>
                  <a:gd name="T2" fmla="*/ 46 w 59"/>
                  <a:gd name="T3" fmla="*/ 10 h 74"/>
                  <a:gd name="T4" fmla="*/ 50 w 59"/>
                  <a:gd name="T5" fmla="*/ 18 h 74"/>
                  <a:gd name="T6" fmla="*/ 59 w 59"/>
                  <a:gd name="T7" fmla="*/ 31 h 74"/>
                  <a:gd name="T8" fmla="*/ 44 w 59"/>
                  <a:gd name="T9" fmla="*/ 46 h 74"/>
                  <a:gd name="T10" fmla="*/ 42 w 59"/>
                  <a:gd name="T11" fmla="*/ 70 h 74"/>
                  <a:gd name="T12" fmla="*/ 26 w 59"/>
                  <a:gd name="T13" fmla="*/ 74 h 74"/>
                  <a:gd name="T14" fmla="*/ 27 w 59"/>
                  <a:gd name="T15" fmla="*/ 61 h 74"/>
                  <a:gd name="T16" fmla="*/ 23 w 59"/>
                  <a:gd name="T17" fmla="*/ 60 h 74"/>
                  <a:gd name="T18" fmla="*/ 17 w 59"/>
                  <a:gd name="T19" fmla="*/ 69 h 74"/>
                  <a:gd name="T20" fmla="*/ 12 w 59"/>
                  <a:gd name="T21" fmla="*/ 66 h 74"/>
                  <a:gd name="T22" fmla="*/ 14 w 59"/>
                  <a:gd name="T23" fmla="*/ 45 h 74"/>
                  <a:gd name="T24" fmla="*/ 24 w 59"/>
                  <a:gd name="T25" fmla="*/ 34 h 74"/>
                  <a:gd name="T26" fmla="*/ 21 w 59"/>
                  <a:gd name="T27" fmla="*/ 23 h 74"/>
                  <a:gd name="T28" fmla="*/ 11 w 59"/>
                  <a:gd name="T29" fmla="*/ 31 h 74"/>
                  <a:gd name="T30" fmla="*/ 1 w 59"/>
                  <a:gd name="T31" fmla="*/ 23 h 74"/>
                  <a:gd name="T32" fmla="*/ 0 w 59"/>
                  <a:gd name="T33" fmla="*/ 13 h 74"/>
                  <a:gd name="T34" fmla="*/ 13 w 59"/>
                  <a:gd name="T35" fmla="*/ 8 h 74"/>
                  <a:gd name="T36" fmla="*/ 26 w 59"/>
                  <a:gd name="T3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74">
                    <a:moveTo>
                      <a:pt x="26" y="0"/>
                    </a:moveTo>
                    <a:cubicBezTo>
                      <a:pt x="46" y="10"/>
                      <a:pt x="46" y="10"/>
                      <a:pt x="46" y="10"/>
                    </a:cubicBezTo>
                    <a:cubicBezTo>
                      <a:pt x="50" y="18"/>
                      <a:pt x="50" y="18"/>
                      <a:pt x="50" y="18"/>
                    </a:cubicBezTo>
                    <a:cubicBezTo>
                      <a:pt x="59" y="31"/>
                      <a:pt x="59" y="31"/>
                      <a:pt x="59" y="31"/>
                    </a:cubicBezTo>
                    <a:cubicBezTo>
                      <a:pt x="44" y="46"/>
                      <a:pt x="44" y="46"/>
                      <a:pt x="44" y="46"/>
                    </a:cubicBezTo>
                    <a:cubicBezTo>
                      <a:pt x="42" y="70"/>
                      <a:pt x="42" y="70"/>
                      <a:pt x="42" y="70"/>
                    </a:cubicBezTo>
                    <a:cubicBezTo>
                      <a:pt x="26" y="74"/>
                      <a:pt x="26" y="74"/>
                      <a:pt x="26" y="74"/>
                    </a:cubicBezTo>
                    <a:cubicBezTo>
                      <a:pt x="27" y="61"/>
                      <a:pt x="27" y="61"/>
                      <a:pt x="27" y="61"/>
                    </a:cubicBezTo>
                    <a:cubicBezTo>
                      <a:pt x="23" y="60"/>
                      <a:pt x="23" y="60"/>
                      <a:pt x="23" y="60"/>
                    </a:cubicBezTo>
                    <a:cubicBezTo>
                      <a:pt x="17" y="69"/>
                      <a:pt x="17" y="69"/>
                      <a:pt x="17" y="69"/>
                    </a:cubicBezTo>
                    <a:cubicBezTo>
                      <a:pt x="12" y="66"/>
                      <a:pt x="12" y="66"/>
                      <a:pt x="12" y="66"/>
                    </a:cubicBezTo>
                    <a:cubicBezTo>
                      <a:pt x="14" y="45"/>
                      <a:pt x="14" y="45"/>
                      <a:pt x="14" y="45"/>
                    </a:cubicBezTo>
                    <a:cubicBezTo>
                      <a:pt x="14" y="45"/>
                      <a:pt x="24" y="44"/>
                      <a:pt x="24" y="34"/>
                    </a:cubicBezTo>
                    <a:cubicBezTo>
                      <a:pt x="24" y="25"/>
                      <a:pt x="21" y="23"/>
                      <a:pt x="21" y="23"/>
                    </a:cubicBezTo>
                    <a:cubicBezTo>
                      <a:pt x="11" y="31"/>
                      <a:pt x="11" y="31"/>
                      <a:pt x="11" y="31"/>
                    </a:cubicBezTo>
                    <a:cubicBezTo>
                      <a:pt x="1" y="23"/>
                      <a:pt x="1" y="23"/>
                      <a:pt x="1" y="23"/>
                    </a:cubicBezTo>
                    <a:cubicBezTo>
                      <a:pt x="0" y="13"/>
                      <a:pt x="0" y="13"/>
                      <a:pt x="0" y="13"/>
                    </a:cubicBezTo>
                    <a:cubicBezTo>
                      <a:pt x="13" y="8"/>
                      <a:pt x="13" y="8"/>
                      <a:pt x="13" y="8"/>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9" name="Freeform 194"/>
              <p:cNvSpPr/>
              <p:nvPr/>
            </p:nvSpPr>
            <p:spPr bwMode="gray">
              <a:xfrm>
                <a:off x="6359" y="2032"/>
                <a:ext cx="8" cy="9"/>
              </a:xfrm>
              <a:custGeom>
                <a:avLst/>
                <a:gdLst>
                  <a:gd name="T0" fmla="*/ 8 w 8"/>
                  <a:gd name="T1" fmla="*/ 0 h 9"/>
                  <a:gd name="T2" fmla="*/ 8 w 8"/>
                  <a:gd name="T3" fmla="*/ 8 h 9"/>
                  <a:gd name="T4" fmla="*/ 0 w 8"/>
                  <a:gd name="T5" fmla="*/ 9 h 9"/>
                  <a:gd name="T6" fmla="*/ 0 w 8"/>
                  <a:gd name="T7" fmla="*/ 5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8" y="8"/>
                    </a:lnTo>
                    <a:lnTo>
                      <a:pt x="0" y="9"/>
                    </a:lnTo>
                    <a:lnTo>
                      <a:pt x="0" y="5"/>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0" name="Freeform 195"/>
              <p:cNvSpPr/>
              <p:nvPr/>
            </p:nvSpPr>
            <p:spPr bwMode="gray">
              <a:xfrm>
                <a:off x="6300" y="2055"/>
                <a:ext cx="16" cy="8"/>
              </a:xfrm>
              <a:custGeom>
                <a:avLst/>
                <a:gdLst>
                  <a:gd name="T0" fmla="*/ 2 w 16"/>
                  <a:gd name="T1" fmla="*/ 8 h 8"/>
                  <a:gd name="T2" fmla="*/ 0 w 16"/>
                  <a:gd name="T3" fmla="*/ 5 h 8"/>
                  <a:gd name="T4" fmla="*/ 6 w 16"/>
                  <a:gd name="T5" fmla="*/ 4 h 8"/>
                  <a:gd name="T6" fmla="*/ 12 w 16"/>
                  <a:gd name="T7" fmla="*/ 0 h 8"/>
                  <a:gd name="T8" fmla="*/ 16 w 16"/>
                  <a:gd name="T9" fmla="*/ 4 h 8"/>
                  <a:gd name="T10" fmla="*/ 11 w 16"/>
                  <a:gd name="T11" fmla="*/ 8 h 8"/>
                  <a:gd name="T12" fmla="*/ 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2" y="8"/>
                    </a:moveTo>
                    <a:lnTo>
                      <a:pt x="0" y="5"/>
                    </a:lnTo>
                    <a:lnTo>
                      <a:pt x="6" y="4"/>
                    </a:lnTo>
                    <a:lnTo>
                      <a:pt x="12" y="0"/>
                    </a:lnTo>
                    <a:lnTo>
                      <a:pt x="16" y="4"/>
                    </a:lnTo>
                    <a:lnTo>
                      <a:pt x="11"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1" name="Freeform 196"/>
              <p:cNvSpPr/>
              <p:nvPr/>
            </p:nvSpPr>
            <p:spPr bwMode="gray">
              <a:xfrm>
                <a:off x="6352" y="2076"/>
                <a:ext cx="6" cy="3"/>
              </a:xfrm>
              <a:custGeom>
                <a:avLst/>
                <a:gdLst>
                  <a:gd name="T0" fmla="*/ 1 w 6"/>
                  <a:gd name="T1" fmla="*/ 3 h 3"/>
                  <a:gd name="T2" fmla="*/ 5 w 6"/>
                  <a:gd name="T3" fmla="*/ 3 h 3"/>
                  <a:gd name="T4" fmla="*/ 6 w 6"/>
                  <a:gd name="T5" fmla="*/ 0 h 3"/>
                  <a:gd name="T6" fmla="*/ 0 w 6"/>
                  <a:gd name="T7" fmla="*/ 0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lnTo>
                      <a:pt x="5" y="3"/>
                    </a:lnTo>
                    <a:lnTo>
                      <a:pt x="6" y="0"/>
                    </a:lnTo>
                    <a:lnTo>
                      <a:pt x="0" y="0"/>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2" name="Freeform 197"/>
              <p:cNvSpPr/>
              <p:nvPr/>
            </p:nvSpPr>
            <p:spPr bwMode="gray">
              <a:xfrm>
                <a:off x="6359" y="2067"/>
                <a:ext cx="6" cy="5"/>
              </a:xfrm>
              <a:custGeom>
                <a:avLst/>
                <a:gdLst>
                  <a:gd name="T0" fmla="*/ 0 w 6"/>
                  <a:gd name="T1" fmla="*/ 2 h 5"/>
                  <a:gd name="T2" fmla="*/ 3 w 6"/>
                  <a:gd name="T3" fmla="*/ 0 h 5"/>
                  <a:gd name="T4" fmla="*/ 6 w 6"/>
                  <a:gd name="T5" fmla="*/ 2 h 5"/>
                  <a:gd name="T6" fmla="*/ 5 w 6"/>
                  <a:gd name="T7" fmla="*/ 4 h 5"/>
                  <a:gd name="T8" fmla="*/ 2 w 6"/>
                  <a:gd name="T9" fmla="*/ 5 h 5"/>
                  <a:gd name="T10" fmla="*/ 0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0" y="2"/>
                    </a:moveTo>
                    <a:lnTo>
                      <a:pt x="3" y="0"/>
                    </a:lnTo>
                    <a:lnTo>
                      <a:pt x="6" y="2"/>
                    </a:lnTo>
                    <a:lnTo>
                      <a:pt x="5" y="4"/>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3" name="Freeform 198"/>
              <p:cNvSpPr/>
              <p:nvPr/>
            </p:nvSpPr>
            <p:spPr bwMode="gray">
              <a:xfrm>
                <a:off x="6373" y="2050"/>
                <a:ext cx="4" cy="4"/>
              </a:xfrm>
              <a:custGeom>
                <a:avLst/>
                <a:gdLst>
                  <a:gd name="T0" fmla="*/ 0 w 4"/>
                  <a:gd name="T1" fmla="*/ 4 h 4"/>
                  <a:gd name="T2" fmla="*/ 1 w 4"/>
                  <a:gd name="T3" fmla="*/ 0 h 4"/>
                  <a:gd name="T4" fmla="*/ 4 w 4"/>
                  <a:gd name="T5" fmla="*/ 0 h 4"/>
                  <a:gd name="T6" fmla="*/ 4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1" y="0"/>
                    </a:lnTo>
                    <a:lnTo>
                      <a:pt x="4" y="0"/>
                    </a:lnTo>
                    <a:lnTo>
                      <a:pt x="4"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4" name="Freeform 199"/>
              <p:cNvSpPr/>
              <p:nvPr/>
            </p:nvSpPr>
            <p:spPr bwMode="gray">
              <a:xfrm>
                <a:off x="6398" y="2123"/>
                <a:ext cx="9" cy="11"/>
              </a:xfrm>
              <a:custGeom>
                <a:avLst/>
                <a:gdLst>
                  <a:gd name="T0" fmla="*/ 4 w 9"/>
                  <a:gd name="T1" fmla="*/ 0 h 11"/>
                  <a:gd name="T2" fmla="*/ 0 w 9"/>
                  <a:gd name="T3" fmla="*/ 7 h 11"/>
                  <a:gd name="T4" fmla="*/ 0 w 9"/>
                  <a:gd name="T5" fmla="*/ 11 h 11"/>
                  <a:gd name="T6" fmla="*/ 4 w 9"/>
                  <a:gd name="T7" fmla="*/ 10 h 11"/>
                  <a:gd name="T8" fmla="*/ 9 w 9"/>
                  <a:gd name="T9" fmla="*/ 1 h 11"/>
                  <a:gd name="T10" fmla="*/ 4 w 9"/>
                  <a:gd name="T11" fmla="*/ 0 h 11"/>
                </a:gdLst>
                <a:ahLst/>
                <a:cxnLst>
                  <a:cxn ang="0">
                    <a:pos x="T0" y="T1"/>
                  </a:cxn>
                  <a:cxn ang="0">
                    <a:pos x="T2" y="T3"/>
                  </a:cxn>
                  <a:cxn ang="0">
                    <a:pos x="T4" y="T5"/>
                  </a:cxn>
                  <a:cxn ang="0">
                    <a:pos x="T6" y="T7"/>
                  </a:cxn>
                  <a:cxn ang="0">
                    <a:pos x="T8" y="T9"/>
                  </a:cxn>
                  <a:cxn ang="0">
                    <a:pos x="T10" y="T11"/>
                  </a:cxn>
                </a:cxnLst>
                <a:rect l="0" t="0" r="r" b="b"/>
                <a:pathLst>
                  <a:path w="9" h="11">
                    <a:moveTo>
                      <a:pt x="4" y="0"/>
                    </a:moveTo>
                    <a:lnTo>
                      <a:pt x="0" y="7"/>
                    </a:lnTo>
                    <a:lnTo>
                      <a:pt x="0" y="11"/>
                    </a:lnTo>
                    <a:lnTo>
                      <a:pt x="4" y="10"/>
                    </a:lnTo>
                    <a:lnTo>
                      <a:pt x="9"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5" name="Freeform 200"/>
              <p:cNvSpPr/>
              <p:nvPr/>
            </p:nvSpPr>
            <p:spPr bwMode="gray">
              <a:xfrm>
                <a:off x="6385" y="2132"/>
                <a:ext cx="8" cy="6"/>
              </a:xfrm>
              <a:custGeom>
                <a:avLst/>
                <a:gdLst>
                  <a:gd name="T0" fmla="*/ 4 w 8"/>
                  <a:gd name="T1" fmla="*/ 0 h 6"/>
                  <a:gd name="T2" fmla="*/ 8 w 8"/>
                  <a:gd name="T3" fmla="*/ 1 h 6"/>
                  <a:gd name="T4" fmla="*/ 7 w 8"/>
                  <a:gd name="T5" fmla="*/ 5 h 6"/>
                  <a:gd name="T6" fmla="*/ 1 w 8"/>
                  <a:gd name="T7" fmla="*/ 6 h 6"/>
                  <a:gd name="T8" fmla="*/ 0 w 8"/>
                  <a:gd name="T9" fmla="*/ 2 h 6"/>
                  <a:gd name="T10" fmla="*/ 4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4" y="0"/>
                    </a:moveTo>
                    <a:lnTo>
                      <a:pt x="8" y="1"/>
                    </a:lnTo>
                    <a:lnTo>
                      <a:pt x="7" y="5"/>
                    </a:lnTo>
                    <a:lnTo>
                      <a:pt x="1" y="6"/>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6" name="Freeform 201"/>
              <p:cNvSpPr/>
              <p:nvPr/>
            </p:nvSpPr>
            <p:spPr bwMode="gray">
              <a:xfrm>
                <a:off x="6714" y="1771"/>
                <a:ext cx="20" cy="17"/>
              </a:xfrm>
              <a:custGeom>
                <a:avLst/>
                <a:gdLst>
                  <a:gd name="T0" fmla="*/ 0 w 20"/>
                  <a:gd name="T1" fmla="*/ 16 h 17"/>
                  <a:gd name="T2" fmla="*/ 12 w 20"/>
                  <a:gd name="T3" fmla="*/ 1 h 17"/>
                  <a:gd name="T4" fmla="*/ 20 w 20"/>
                  <a:gd name="T5" fmla="*/ 0 h 17"/>
                  <a:gd name="T6" fmla="*/ 20 w 20"/>
                  <a:gd name="T7" fmla="*/ 7 h 17"/>
                  <a:gd name="T8" fmla="*/ 17 w 20"/>
                  <a:gd name="T9" fmla="*/ 9 h 17"/>
                  <a:gd name="T10" fmla="*/ 12 w 20"/>
                  <a:gd name="T11" fmla="*/ 8 h 17"/>
                  <a:gd name="T12" fmla="*/ 3 w 20"/>
                  <a:gd name="T13" fmla="*/ 17 h 17"/>
                  <a:gd name="T14" fmla="*/ 0 w 20"/>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0" y="16"/>
                    </a:moveTo>
                    <a:lnTo>
                      <a:pt x="12" y="1"/>
                    </a:lnTo>
                    <a:lnTo>
                      <a:pt x="20" y="0"/>
                    </a:lnTo>
                    <a:lnTo>
                      <a:pt x="20" y="7"/>
                    </a:lnTo>
                    <a:lnTo>
                      <a:pt x="17" y="9"/>
                    </a:lnTo>
                    <a:lnTo>
                      <a:pt x="12" y="8"/>
                    </a:lnTo>
                    <a:lnTo>
                      <a:pt x="3" y="17"/>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7" name="Freeform 202"/>
              <p:cNvSpPr/>
              <p:nvPr/>
            </p:nvSpPr>
            <p:spPr bwMode="gray">
              <a:xfrm>
                <a:off x="6741" y="1743"/>
                <a:ext cx="45" cy="33"/>
              </a:xfrm>
              <a:custGeom>
                <a:avLst/>
                <a:gdLst>
                  <a:gd name="T0" fmla="*/ 0 w 45"/>
                  <a:gd name="T1" fmla="*/ 33 h 33"/>
                  <a:gd name="T2" fmla="*/ 1 w 45"/>
                  <a:gd name="T3" fmla="*/ 25 h 33"/>
                  <a:gd name="T4" fmla="*/ 19 w 45"/>
                  <a:gd name="T5" fmla="*/ 4 h 33"/>
                  <a:gd name="T6" fmla="*/ 21 w 45"/>
                  <a:gd name="T7" fmla="*/ 9 h 33"/>
                  <a:gd name="T8" fmla="*/ 28 w 45"/>
                  <a:gd name="T9" fmla="*/ 2 h 33"/>
                  <a:gd name="T10" fmla="*/ 45 w 45"/>
                  <a:gd name="T11" fmla="*/ 0 h 33"/>
                  <a:gd name="T12" fmla="*/ 32 w 45"/>
                  <a:gd name="T13" fmla="*/ 12 h 33"/>
                  <a:gd name="T14" fmla="*/ 15 w 45"/>
                  <a:gd name="T15" fmla="*/ 20 h 33"/>
                  <a:gd name="T16" fmla="*/ 4 w 45"/>
                  <a:gd name="T17" fmla="*/ 33 h 33"/>
                  <a:gd name="T18" fmla="*/ 0 w 45"/>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3">
                    <a:moveTo>
                      <a:pt x="0" y="33"/>
                    </a:moveTo>
                    <a:lnTo>
                      <a:pt x="1" y="25"/>
                    </a:lnTo>
                    <a:lnTo>
                      <a:pt x="19" y="4"/>
                    </a:lnTo>
                    <a:lnTo>
                      <a:pt x="21" y="9"/>
                    </a:lnTo>
                    <a:lnTo>
                      <a:pt x="28" y="2"/>
                    </a:lnTo>
                    <a:lnTo>
                      <a:pt x="45" y="0"/>
                    </a:lnTo>
                    <a:lnTo>
                      <a:pt x="32" y="12"/>
                    </a:lnTo>
                    <a:lnTo>
                      <a:pt x="15" y="20"/>
                    </a:lnTo>
                    <a:lnTo>
                      <a:pt x="4" y="33"/>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8" name="Freeform 203"/>
              <p:cNvSpPr/>
              <p:nvPr/>
            </p:nvSpPr>
            <p:spPr bwMode="gray">
              <a:xfrm>
                <a:off x="6733" y="1790"/>
                <a:ext cx="9" cy="4"/>
              </a:xfrm>
              <a:custGeom>
                <a:avLst/>
                <a:gdLst>
                  <a:gd name="T0" fmla="*/ 0 w 9"/>
                  <a:gd name="T1" fmla="*/ 3 h 4"/>
                  <a:gd name="T2" fmla="*/ 1 w 9"/>
                  <a:gd name="T3" fmla="*/ 0 h 4"/>
                  <a:gd name="T4" fmla="*/ 9 w 9"/>
                  <a:gd name="T5" fmla="*/ 0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lnTo>
                      <a:pt x="1" y="0"/>
                    </a:lnTo>
                    <a:lnTo>
                      <a:pt x="9" y="0"/>
                    </a:lnTo>
                    <a:lnTo>
                      <a:pt x="4" y="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9" name="Freeform 204"/>
              <p:cNvSpPr/>
              <p:nvPr/>
            </p:nvSpPr>
            <p:spPr bwMode="gray">
              <a:xfrm>
                <a:off x="6795" y="1723"/>
                <a:ext cx="26" cy="17"/>
              </a:xfrm>
              <a:custGeom>
                <a:avLst/>
                <a:gdLst>
                  <a:gd name="T0" fmla="*/ 0 w 26"/>
                  <a:gd name="T1" fmla="*/ 15 h 17"/>
                  <a:gd name="T2" fmla="*/ 15 w 26"/>
                  <a:gd name="T3" fmla="*/ 1 h 17"/>
                  <a:gd name="T4" fmla="*/ 26 w 26"/>
                  <a:gd name="T5" fmla="*/ 0 h 17"/>
                  <a:gd name="T6" fmla="*/ 26 w 26"/>
                  <a:gd name="T7" fmla="*/ 3 h 17"/>
                  <a:gd name="T8" fmla="*/ 10 w 26"/>
                  <a:gd name="T9" fmla="*/ 15 h 17"/>
                  <a:gd name="T10" fmla="*/ 3 w 26"/>
                  <a:gd name="T11" fmla="*/ 17 h 17"/>
                  <a:gd name="T12" fmla="*/ 0 w 26"/>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26" h="17">
                    <a:moveTo>
                      <a:pt x="0" y="15"/>
                    </a:moveTo>
                    <a:lnTo>
                      <a:pt x="15" y="1"/>
                    </a:lnTo>
                    <a:lnTo>
                      <a:pt x="26" y="0"/>
                    </a:lnTo>
                    <a:lnTo>
                      <a:pt x="26" y="3"/>
                    </a:lnTo>
                    <a:lnTo>
                      <a:pt x="10" y="15"/>
                    </a:lnTo>
                    <a:lnTo>
                      <a:pt x="3" y="17"/>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grpSp>
          <p:nvGrpSpPr>
            <p:cNvPr id="2136" name="Group 406"/>
            <p:cNvGrpSpPr/>
            <p:nvPr/>
          </p:nvGrpSpPr>
          <p:grpSpPr bwMode="gray">
            <a:xfrm>
              <a:off x="5591829" y="1966377"/>
              <a:ext cx="2011755" cy="1261613"/>
              <a:chOff x="3245" y="1125"/>
              <a:chExt cx="4417" cy="2770"/>
            </a:xfrm>
            <a:grpFill/>
          </p:grpSpPr>
          <p:sp>
            <p:nvSpPr>
              <p:cNvPr id="2440" name="Freeform 206"/>
              <p:cNvSpPr/>
              <p:nvPr/>
            </p:nvSpPr>
            <p:spPr bwMode="gray">
              <a:xfrm>
                <a:off x="6843" y="1694"/>
                <a:ext cx="16" cy="15"/>
              </a:xfrm>
              <a:custGeom>
                <a:avLst/>
                <a:gdLst>
                  <a:gd name="T0" fmla="*/ 0 w 16"/>
                  <a:gd name="T1" fmla="*/ 9 h 15"/>
                  <a:gd name="T2" fmla="*/ 11 w 16"/>
                  <a:gd name="T3" fmla="*/ 0 h 15"/>
                  <a:gd name="T4" fmla="*/ 15 w 16"/>
                  <a:gd name="T5" fmla="*/ 1 h 15"/>
                  <a:gd name="T6" fmla="*/ 16 w 16"/>
                  <a:gd name="T7" fmla="*/ 5 h 15"/>
                  <a:gd name="T8" fmla="*/ 6 w 16"/>
                  <a:gd name="T9" fmla="*/ 14 h 15"/>
                  <a:gd name="T10" fmla="*/ 0 w 16"/>
                  <a:gd name="T11" fmla="*/ 15 h 15"/>
                  <a:gd name="T12" fmla="*/ 0 w 16"/>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9"/>
                    </a:moveTo>
                    <a:lnTo>
                      <a:pt x="11" y="0"/>
                    </a:lnTo>
                    <a:lnTo>
                      <a:pt x="15" y="1"/>
                    </a:lnTo>
                    <a:lnTo>
                      <a:pt x="16" y="5"/>
                    </a:lnTo>
                    <a:lnTo>
                      <a:pt x="6" y="14"/>
                    </a:lnTo>
                    <a:lnTo>
                      <a:pt x="0" y="15"/>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1" name="Freeform 207"/>
              <p:cNvSpPr/>
              <p:nvPr/>
            </p:nvSpPr>
            <p:spPr bwMode="gray">
              <a:xfrm>
                <a:off x="6916" y="1589"/>
                <a:ext cx="22" cy="18"/>
              </a:xfrm>
              <a:custGeom>
                <a:avLst/>
                <a:gdLst>
                  <a:gd name="T0" fmla="*/ 18 w 22"/>
                  <a:gd name="T1" fmla="*/ 0 h 18"/>
                  <a:gd name="T2" fmla="*/ 22 w 22"/>
                  <a:gd name="T3" fmla="*/ 0 h 18"/>
                  <a:gd name="T4" fmla="*/ 18 w 22"/>
                  <a:gd name="T5" fmla="*/ 14 h 18"/>
                  <a:gd name="T6" fmla="*/ 3 w 22"/>
                  <a:gd name="T7" fmla="*/ 18 h 18"/>
                  <a:gd name="T8" fmla="*/ 0 w 22"/>
                  <a:gd name="T9" fmla="*/ 13 h 18"/>
                  <a:gd name="T10" fmla="*/ 9 w 22"/>
                  <a:gd name="T11" fmla="*/ 7 h 18"/>
                  <a:gd name="T12" fmla="*/ 18 w 22"/>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2" h="18">
                    <a:moveTo>
                      <a:pt x="18" y="0"/>
                    </a:moveTo>
                    <a:lnTo>
                      <a:pt x="22" y="0"/>
                    </a:lnTo>
                    <a:lnTo>
                      <a:pt x="18" y="14"/>
                    </a:lnTo>
                    <a:lnTo>
                      <a:pt x="3" y="18"/>
                    </a:lnTo>
                    <a:lnTo>
                      <a:pt x="0" y="13"/>
                    </a:lnTo>
                    <a:lnTo>
                      <a:pt x="9" y="7"/>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2" name="Freeform 208"/>
              <p:cNvSpPr/>
              <p:nvPr/>
            </p:nvSpPr>
            <p:spPr bwMode="gray">
              <a:xfrm>
                <a:off x="6904" y="1619"/>
                <a:ext cx="10" cy="12"/>
              </a:xfrm>
              <a:custGeom>
                <a:avLst/>
                <a:gdLst>
                  <a:gd name="T0" fmla="*/ 9 w 10"/>
                  <a:gd name="T1" fmla="*/ 0 h 12"/>
                  <a:gd name="T2" fmla="*/ 10 w 10"/>
                  <a:gd name="T3" fmla="*/ 5 h 12"/>
                  <a:gd name="T4" fmla="*/ 5 w 10"/>
                  <a:gd name="T5" fmla="*/ 12 h 12"/>
                  <a:gd name="T6" fmla="*/ 0 w 10"/>
                  <a:gd name="T7" fmla="*/ 12 h 12"/>
                  <a:gd name="T8" fmla="*/ 2 w 10"/>
                  <a:gd name="T9" fmla="*/ 1 h 12"/>
                  <a:gd name="T10" fmla="*/ 9 w 10"/>
                  <a:gd name="T11" fmla="*/ 0 h 12"/>
                </a:gdLst>
                <a:ahLst/>
                <a:cxnLst>
                  <a:cxn ang="0">
                    <a:pos x="T0" y="T1"/>
                  </a:cxn>
                  <a:cxn ang="0">
                    <a:pos x="T2" y="T3"/>
                  </a:cxn>
                  <a:cxn ang="0">
                    <a:pos x="T4" y="T5"/>
                  </a:cxn>
                  <a:cxn ang="0">
                    <a:pos x="T6" y="T7"/>
                  </a:cxn>
                  <a:cxn ang="0">
                    <a:pos x="T8" y="T9"/>
                  </a:cxn>
                  <a:cxn ang="0">
                    <a:pos x="T10" y="T11"/>
                  </a:cxn>
                </a:cxnLst>
                <a:rect l="0" t="0" r="r" b="b"/>
                <a:pathLst>
                  <a:path w="10" h="12">
                    <a:moveTo>
                      <a:pt x="9" y="0"/>
                    </a:moveTo>
                    <a:lnTo>
                      <a:pt x="10" y="5"/>
                    </a:lnTo>
                    <a:lnTo>
                      <a:pt x="5" y="12"/>
                    </a:lnTo>
                    <a:lnTo>
                      <a:pt x="0" y="12"/>
                    </a:lnTo>
                    <a:lnTo>
                      <a:pt x="2"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3" name="Freeform 209"/>
              <p:cNvSpPr/>
              <p:nvPr/>
            </p:nvSpPr>
            <p:spPr bwMode="gray">
              <a:xfrm>
                <a:off x="6892" y="1639"/>
                <a:ext cx="10" cy="10"/>
              </a:xfrm>
              <a:custGeom>
                <a:avLst/>
                <a:gdLst>
                  <a:gd name="T0" fmla="*/ 0 w 10"/>
                  <a:gd name="T1" fmla="*/ 4 h 10"/>
                  <a:gd name="T2" fmla="*/ 4 w 10"/>
                  <a:gd name="T3" fmla="*/ 0 h 10"/>
                  <a:gd name="T4" fmla="*/ 10 w 10"/>
                  <a:gd name="T5" fmla="*/ 1 h 10"/>
                  <a:gd name="T6" fmla="*/ 10 w 10"/>
                  <a:gd name="T7" fmla="*/ 4 h 10"/>
                  <a:gd name="T8" fmla="*/ 4 w 10"/>
                  <a:gd name="T9" fmla="*/ 10 h 10"/>
                  <a:gd name="T10" fmla="*/ 0 w 10"/>
                  <a:gd name="T11" fmla="*/ 10 h 10"/>
                  <a:gd name="T12" fmla="*/ 0 w 10"/>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4"/>
                    </a:moveTo>
                    <a:lnTo>
                      <a:pt x="4" y="0"/>
                    </a:lnTo>
                    <a:lnTo>
                      <a:pt x="10" y="1"/>
                    </a:lnTo>
                    <a:lnTo>
                      <a:pt x="10" y="4"/>
                    </a:lnTo>
                    <a:lnTo>
                      <a:pt x="4" y="10"/>
                    </a:lnTo>
                    <a:lnTo>
                      <a:pt x="0"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4" name="Freeform 210"/>
              <p:cNvSpPr/>
              <p:nvPr/>
            </p:nvSpPr>
            <p:spPr bwMode="gray">
              <a:xfrm>
                <a:off x="6874" y="1659"/>
                <a:ext cx="8" cy="9"/>
              </a:xfrm>
              <a:custGeom>
                <a:avLst/>
                <a:gdLst>
                  <a:gd name="T0" fmla="*/ 0 w 8"/>
                  <a:gd name="T1" fmla="*/ 8 h 9"/>
                  <a:gd name="T2" fmla="*/ 1 w 8"/>
                  <a:gd name="T3" fmla="*/ 4 h 9"/>
                  <a:gd name="T4" fmla="*/ 6 w 8"/>
                  <a:gd name="T5" fmla="*/ 0 h 9"/>
                  <a:gd name="T6" fmla="*/ 8 w 8"/>
                  <a:gd name="T7" fmla="*/ 6 h 9"/>
                  <a:gd name="T8" fmla="*/ 4 w 8"/>
                  <a:gd name="T9" fmla="*/ 9 h 9"/>
                  <a:gd name="T10" fmla="*/ 0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0" y="8"/>
                    </a:moveTo>
                    <a:lnTo>
                      <a:pt x="1" y="4"/>
                    </a:lnTo>
                    <a:lnTo>
                      <a:pt x="6" y="0"/>
                    </a:lnTo>
                    <a:lnTo>
                      <a:pt x="8" y="6"/>
                    </a:lnTo>
                    <a:lnTo>
                      <a:pt x="4" y="9"/>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5" name="Freeform 211"/>
              <p:cNvSpPr/>
              <p:nvPr/>
            </p:nvSpPr>
            <p:spPr bwMode="gray">
              <a:xfrm>
                <a:off x="6172" y="2249"/>
                <a:ext cx="32" cy="64"/>
              </a:xfrm>
              <a:custGeom>
                <a:avLst/>
                <a:gdLst>
                  <a:gd name="T0" fmla="*/ 14 w 32"/>
                  <a:gd name="T1" fmla="*/ 3 h 64"/>
                  <a:gd name="T2" fmla="*/ 20 w 32"/>
                  <a:gd name="T3" fmla="*/ 0 h 64"/>
                  <a:gd name="T4" fmla="*/ 32 w 32"/>
                  <a:gd name="T5" fmla="*/ 2 h 64"/>
                  <a:gd name="T6" fmla="*/ 32 w 32"/>
                  <a:gd name="T7" fmla="*/ 29 h 64"/>
                  <a:gd name="T8" fmla="*/ 21 w 32"/>
                  <a:gd name="T9" fmla="*/ 41 h 64"/>
                  <a:gd name="T10" fmla="*/ 15 w 32"/>
                  <a:gd name="T11" fmla="*/ 63 h 64"/>
                  <a:gd name="T12" fmla="*/ 7 w 32"/>
                  <a:gd name="T13" fmla="*/ 64 h 64"/>
                  <a:gd name="T14" fmla="*/ 1 w 32"/>
                  <a:gd name="T15" fmla="*/ 55 h 64"/>
                  <a:gd name="T16" fmla="*/ 0 w 32"/>
                  <a:gd name="T17" fmla="*/ 33 h 64"/>
                  <a:gd name="T18" fmla="*/ 14 w 32"/>
                  <a:gd name="T19" fmla="*/ 13 h 64"/>
                  <a:gd name="T20" fmla="*/ 14 w 32"/>
                  <a:gd name="T2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4">
                    <a:moveTo>
                      <a:pt x="14" y="3"/>
                    </a:moveTo>
                    <a:lnTo>
                      <a:pt x="20" y="0"/>
                    </a:lnTo>
                    <a:lnTo>
                      <a:pt x="32" y="2"/>
                    </a:lnTo>
                    <a:lnTo>
                      <a:pt x="32" y="29"/>
                    </a:lnTo>
                    <a:lnTo>
                      <a:pt x="21" y="41"/>
                    </a:lnTo>
                    <a:lnTo>
                      <a:pt x="15" y="63"/>
                    </a:lnTo>
                    <a:lnTo>
                      <a:pt x="7" y="64"/>
                    </a:lnTo>
                    <a:lnTo>
                      <a:pt x="1" y="55"/>
                    </a:lnTo>
                    <a:lnTo>
                      <a:pt x="0" y="33"/>
                    </a:lnTo>
                    <a:lnTo>
                      <a:pt x="14" y="13"/>
                    </a:lnTo>
                    <a:lnTo>
                      <a:pt x="1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6" name="Freeform 212"/>
              <p:cNvSpPr/>
              <p:nvPr/>
            </p:nvSpPr>
            <p:spPr bwMode="gray">
              <a:xfrm>
                <a:off x="5926" y="2357"/>
                <a:ext cx="51" cy="41"/>
              </a:xfrm>
              <a:custGeom>
                <a:avLst/>
                <a:gdLst>
                  <a:gd name="T0" fmla="*/ 51 w 51"/>
                  <a:gd name="T1" fmla="*/ 6 h 41"/>
                  <a:gd name="T2" fmla="*/ 39 w 51"/>
                  <a:gd name="T3" fmla="*/ 0 h 41"/>
                  <a:gd name="T4" fmla="*/ 32 w 51"/>
                  <a:gd name="T5" fmla="*/ 1 h 41"/>
                  <a:gd name="T6" fmla="*/ 18 w 51"/>
                  <a:gd name="T7" fmla="*/ 7 h 41"/>
                  <a:gd name="T8" fmla="*/ 14 w 51"/>
                  <a:gd name="T9" fmla="*/ 4 h 41"/>
                  <a:gd name="T10" fmla="*/ 0 w 51"/>
                  <a:gd name="T11" fmla="*/ 17 h 41"/>
                  <a:gd name="T12" fmla="*/ 0 w 51"/>
                  <a:gd name="T13" fmla="*/ 34 h 41"/>
                  <a:gd name="T14" fmla="*/ 14 w 51"/>
                  <a:gd name="T15" fmla="*/ 41 h 41"/>
                  <a:gd name="T16" fmla="*/ 27 w 51"/>
                  <a:gd name="T17" fmla="*/ 40 h 41"/>
                  <a:gd name="T18" fmla="*/ 39 w 51"/>
                  <a:gd name="T19" fmla="*/ 29 h 41"/>
                  <a:gd name="T20" fmla="*/ 44 w 51"/>
                  <a:gd name="T21" fmla="*/ 13 h 41"/>
                  <a:gd name="T22" fmla="*/ 51 w 51"/>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1">
                    <a:moveTo>
                      <a:pt x="51" y="6"/>
                    </a:moveTo>
                    <a:lnTo>
                      <a:pt x="39" y="0"/>
                    </a:lnTo>
                    <a:lnTo>
                      <a:pt x="32" y="1"/>
                    </a:lnTo>
                    <a:lnTo>
                      <a:pt x="18" y="7"/>
                    </a:lnTo>
                    <a:lnTo>
                      <a:pt x="14" y="4"/>
                    </a:lnTo>
                    <a:lnTo>
                      <a:pt x="0" y="17"/>
                    </a:lnTo>
                    <a:lnTo>
                      <a:pt x="0" y="34"/>
                    </a:lnTo>
                    <a:lnTo>
                      <a:pt x="14" y="41"/>
                    </a:lnTo>
                    <a:lnTo>
                      <a:pt x="27" y="40"/>
                    </a:lnTo>
                    <a:lnTo>
                      <a:pt x="39" y="29"/>
                    </a:lnTo>
                    <a:lnTo>
                      <a:pt x="44" y="13"/>
                    </a:lnTo>
                    <a:lnTo>
                      <a:pt x="5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7" name="Freeform 213"/>
              <p:cNvSpPr/>
              <p:nvPr/>
            </p:nvSpPr>
            <p:spPr bwMode="gray">
              <a:xfrm>
                <a:off x="6358" y="2175"/>
                <a:ext cx="15" cy="10"/>
              </a:xfrm>
              <a:custGeom>
                <a:avLst/>
                <a:gdLst>
                  <a:gd name="T0" fmla="*/ 15 w 15"/>
                  <a:gd name="T1" fmla="*/ 0 h 10"/>
                  <a:gd name="T2" fmla="*/ 6 w 15"/>
                  <a:gd name="T3" fmla="*/ 0 h 10"/>
                  <a:gd name="T4" fmla="*/ 0 w 15"/>
                  <a:gd name="T5" fmla="*/ 7 h 10"/>
                  <a:gd name="T6" fmla="*/ 0 w 15"/>
                  <a:gd name="T7" fmla="*/ 10 h 10"/>
                  <a:gd name="T8" fmla="*/ 9 w 15"/>
                  <a:gd name="T9" fmla="*/ 10 h 10"/>
                  <a:gd name="T10" fmla="*/ 15 w 15"/>
                  <a:gd name="T11" fmla="*/ 3 h 10"/>
                  <a:gd name="T12" fmla="*/ 15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5" y="0"/>
                    </a:moveTo>
                    <a:lnTo>
                      <a:pt x="6" y="0"/>
                    </a:lnTo>
                    <a:lnTo>
                      <a:pt x="0" y="7"/>
                    </a:lnTo>
                    <a:lnTo>
                      <a:pt x="0" y="10"/>
                    </a:lnTo>
                    <a:lnTo>
                      <a:pt x="9" y="10"/>
                    </a:lnTo>
                    <a:lnTo>
                      <a:pt x="15" y="3"/>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8" name="Freeform 214"/>
              <p:cNvSpPr/>
              <p:nvPr/>
            </p:nvSpPr>
            <p:spPr bwMode="gray">
              <a:xfrm>
                <a:off x="6354" y="2190"/>
                <a:ext cx="9" cy="6"/>
              </a:xfrm>
              <a:custGeom>
                <a:avLst/>
                <a:gdLst>
                  <a:gd name="T0" fmla="*/ 3 w 9"/>
                  <a:gd name="T1" fmla="*/ 0 h 6"/>
                  <a:gd name="T2" fmla="*/ 8 w 9"/>
                  <a:gd name="T3" fmla="*/ 0 h 6"/>
                  <a:gd name="T4" fmla="*/ 9 w 9"/>
                  <a:gd name="T5" fmla="*/ 5 h 6"/>
                  <a:gd name="T6" fmla="*/ 4 w 9"/>
                  <a:gd name="T7" fmla="*/ 6 h 6"/>
                  <a:gd name="T8" fmla="*/ 0 w 9"/>
                  <a:gd name="T9" fmla="*/ 3 h 6"/>
                  <a:gd name="T10" fmla="*/ 3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3" y="0"/>
                    </a:moveTo>
                    <a:lnTo>
                      <a:pt x="8" y="0"/>
                    </a:lnTo>
                    <a:lnTo>
                      <a:pt x="9" y="5"/>
                    </a:lnTo>
                    <a:lnTo>
                      <a:pt x="4" y="6"/>
                    </a:lnTo>
                    <a:lnTo>
                      <a:pt x="0"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9" name="Freeform 215"/>
              <p:cNvSpPr/>
              <p:nvPr/>
            </p:nvSpPr>
            <p:spPr bwMode="gray">
              <a:xfrm>
                <a:off x="6329" y="2215"/>
                <a:ext cx="15" cy="13"/>
              </a:xfrm>
              <a:custGeom>
                <a:avLst/>
                <a:gdLst>
                  <a:gd name="T0" fmla="*/ 4 w 15"/>
                  <a:gd name="T1" fmla="*/ 6 h 13"/>
                  <a:gd name="T2" fmla="*/ 8 w 15"/>
                  <a:gd name="T3" fmla="*/ 0 h 13"/>
                  <a:gd name="T4" fmla="*/ 15 w 15"/>
                  <a:gd name="T5" fmla="*/ 1 h 13"/>
                  <a:gd name="T6" fmla="*/ 12 w 15"/>
                  <a:gd name="T7" fmla="*/ 6 h 13"/>
                  <a:gd name="T8" fmla="*/ 3 w 15"/>
                  <a:gd name="T9" fmla="*/ 13 h 13"/>
                  <a:gd name="T10" fmla="*/ 0 w 15"/>
                  <a:gd name="T11" fmla="*/ 8 h 13"/>
                  <a:gd name="T12" fmla="*/ 4 w 15"/>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5" h="13">
                    <a:moveTo>
                      <a:pt x="4" y="6"/>
                    </a:moveTo>
                    <a:lnTo>
                      <a:pt x="8" y="0"/>
                    </a:lnTo>
                    <a:lnTo>
                      <a:pt x="15" y="1"/>
                    </a:lnTo>
                    <a:lnTo>
                      <a:pt x="12" y="6"/>
                    </a:lnTo>
                    <a:lnTo>
                      <a:pt x="3" y="13"/>
                    </a:lnTo>
                    <a:lnTo>
                      <a:pt x="0" y="8"/>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0" name="Freeform 216"/>
              <p:cNvSpPr/>
              <p:nvPr/>
            </p:nvSpPr>
            <p:spPr bwMode="gray">
              <a:xfrm>
                <a:off x="6273" y="2251"/>
                <a:ext cx="11" cy="8"/>
              </a:xfrm>
              <a:custGeom>
                <a:avLst/>
                <a:gdLst>
                  <a:gd name="T0" fmla="*/ 0 w 11"/>
                  <a:gd name="T1" fmla="*/ 5 h 8"/>
                  <a:gd name="T2" fmla="*/ 4 w 11"/>
                  <a:gd name="T3" fmla="*/ 0 h 8"/>
                  <a:gd name="T4" fmla="*/ 9 w 11"/>
                  <a:gd name="T5" fmla="*/ 2 h 8"/>
                  <a:gd name="T6" fmla="*/ 11 w 11"/>
                  <a:gd name="T7" fmla="*/ 5 h 8"/>
                  <a:gd name="T8" fmla="*/ 6 w 11"/>
                  <a:gd name="T9" fmla="*/ 8 h 8"/>
                  <a:gd name="T10" fmla="*/ 0 w 11"/>
                  <a:gd name="T11" fmla="*/ 5 h 8"/>
                </a:gdLst>
                <a:ahLst/>
                <a:cxnLst>
                  <a:cxn ang="0">
                    <a:pos x="T0" y="T1"/>
                  </a:cxn>
                  <a:cxn ang="0">
                    <a:pos x="T2" y="T3"/>
                  </a:cxn>
                  <a:cxn ang="0">
                    <a:pos x="T4" y="T5"/>
                  </a:cxn>
                  <a:cxn ang="0">
                    <a:pos x="T6" y="T7"/>
                  </a:cxn>
                  <a:cxn ang="0">
                    <a:pos x="T8" y="T9"/>
                  </a:cxn>
                  <a:cxn ang="0">
                    <a:pos x="T10" y="T11"/>
                  </a:cxn>
                </a:cxnLst>
                <a:rect l="0" t="0" r="r" b="b"/>
                <a:pathLst>
                  <a:path w="11" h="8">
                    <a:moveTo>
                      <a:pt x="0" y="5"/>
                    </a:moveTo>
                    <a:lnTo>
                      <a:pt x="4" y="0"/>
                    </a:lnTo>
                    <a:lnTo>
                      <a:pt x="9" y="2"/>
                    </a:lnTo>
                    <a:lnTo>
                      <a:pt x="11" y="5"/>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1" name="Freeform 217"/>
              <p:cNvSpPr/>
              <p:nvPr/>
            </p:nvSpPr>
            <p:spPr bwMode="gray">
              <a:xfrm>
                <a:off x="6255" y="2258"/>
                <a:ext cx="6" cy="10"/>
              </a:xfrm>
              <a:custGeom>
                <a:avLst/>
                <a:gdLst>
                  <a:gd name="T0" fmla="*/ 0 w 6"/>
                  <a:gd name="T1" fmla="*/ 5 h 10"/>
                  <a:gd name="T2" fmla="*/ 4 w 6"/>
                  <a:gd name="T3" fmla="*/ 0 h 10"/>
                  <a:gd name="T4" fmla="*/ 6 w 6"/>
                  <a:gd name="T5" fmla="*/ 2 h 10"/>
                  <a:gd name="T6" fmla="*/ 6 w 6"/>
                  <a:gd name="T7" fmla="*/ 10 h 10"/>
                  <a:gd name="T8" fmla="*/ 2 w 6"/>
                  <a:gd name="T9" fmla="*/ 9 h 10"/>
                  <a:gd name="T10" fmla="*/ 0 w 6"/>
                  <a:gd name="T11" fmla="*/ 5 h 10"/>
                </a:gdLst>
                <a:ahLst/>
                <a:cxnLst>
                  <a:cxn ang="0">
                    <a:pos x="T0" y="T1"/>
                  </a:cxn>
                  <a:cxn ang="0">
                    <a:pos x="T2" y="T3"/>
                  </a:cxn>
                  <a:cxn ang="0">
                    <a:pos x="T4" y="T5"/>
                  </a:cxn>
                  <a:cxn ang="0">
                    <a:pos x="T6" y="T7"/>
                  </a:cxn>
                  <a:cxn ang="0">
                    <a:pos x="T8" y="T9"/>
                  </a:cxn>
                  <a:cxn ang="0">
                    <a:pos x="T10" y="T11"/>
                  </a:cxn>
                </a:cxnLst>
                <a:rect l="0" t="0" r="r" b="b"/>
                <a:pathLst>
                  <a:path w="6" h="10">
                    <a:moveTo>
                      <a:pt x="0" y="5"/>
                    </a:moveTo>
                    <a:lnTo>
                      <a:pt x="4" y="0"/>
                    </a:lnTo>
                    <a:lnTo>
                      <a:pt x="6" y="2"/>
                    </a:lnTo>
                    <a:lnTo>
                      <a:pt x="6" y="10"/>
                    </a:lnTo>
                    <a:lnTo>
                      <a:pt x="2"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2" name="Freeform 218"/>
              <p:cNvSpPr/>
              <p:nvPr/>
            </p:nvSpPr>
            <p:spPr bwMode="gray">
              <a:xfrm>
                <a:off x="6242" y="2266"/>
                <a:ext cx="10" cy="3"/>
              </a:xfrm>
              <a:custGeom>
                <a:avLst/>
                <a:gdLst>
                  <a:gd name="T0" fmla="*/ 0 w 10"/>
                  <a:gd name="T1" fmla="*/ 2 h 3"/>
                  <a:gd name="T2" fmla="*/ 3 w 10"/>
                  <a:gd name="T3" fmla="*/ 0 h 3"/>
                  <a:gd name="T4" fmla="*/ 10 w 10"/>
                  <a:gd name="T5" fmla="*/ 1 h 3"/>
                  <a:gd name="T6" fmla="*/ 10 w 10"/>
                  <a:gd name="T7" fmla="*/ 3 h 3"/>
                  <a:gd name="T8" fmla="*/ 3 w 10"/>
                  <a:gd name="T9" fmla="*/ 3 h 3"/>
                  <a:gd name="T10" fmla="*/ 0 w 10"/>
                  <a:gd name="T11" fmla="*/ 2 h 3"/>
                </a:gdLst>
                <a:ahLst/>
                <a:cxnLst>
                  <a:cxn ang="0">
                    <a:pos x="T0" y="T1"/>
                  </a:cxn>
                  <a:cxn ang="0">
                    <a:pos x="T2" y="T3"/>
                  </a:cxn>
                  <a:cxn ang="0">
                    <a:pos x="T4" y="T5"/>
                  </a:cxn>
                  <a:cxn ang="0">
                    <a:pos x="T6" y="T7"/>
                  </a:cxn>
                  <a:cxn ang="0">
                    <a:pos x="T8" y="T9"/>
                  </a:cxn>
                  <a:cxn ang="0">
                    <a:pos x="T10" y="T11"/>
                  </a:cxn>
                </a:cxnLst>
                <a:rect l="0" t="0" r="r" b="b"/>
                <a:pathLst>
                  <a:path w="10" h="3">
                    <a:moveTo>
                      <a:pt x="0" y="2"/>
                    </a:moveTo>
                    <a:lnTo>
                      <a:pt x="3" y="0"/>
                    </a:lnTo>
                    <a:lnTo>
                      <a:pt x="10" y="1"/>
                    </a:lnTo>
                    <a:lnTo>
                      <a:pt x="10" y="3"/>
                    </a:lnTo>
                    <a:lnTo>
                      <a:pt x="3"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3" name="Freeform 219"/>
              <p:cNvSpPr/>
              <p:nvPr/>
            </p:nvSpPr>
            <p:spPr bwMode="gray">
              <a:xfrm>
                <a:off x="5637" y="2660"/>
                <a:ext cx="225" cy="222"/>
              </a:xfrm>
              <a:custGeom>
                <a:avLst/>
                <a:gdLst>
                  <a:gd name="T0" fmla="*/ 1 w 225"/>
                  <a:gd name="T1" fmla="*/ 0 h 222"/>
                  <a:gd name="T2" fmla="*/ 16 w 225"/>
                  <a:gd name="T3" fmla="*/ 4 h 222"/>
                  <a:gd name="T4" fmla="*/ 44 w 225"/>
                  <a:gd name="T5" fmla="*/ 5 h 222"/>
                  <a:gd name="T6" fmla="*/ 51 w 225"/>
                  <a:gd name="T7" fmla="*/ 7 h 222"/>
                  <a:gd name="T8" fmla="*/ 60 w 225"/>
                  <a:gd name="T9" fmla="*/ 19 h 222"/>
                  <a:gd name="T10" fmla="*/ 65 w 225"/>
                  <a:gd name="T11" fmla="*/ 27 h 222"/>
                  <a:gd name="T12" fmla="*/ 70 w 225"/>
                  <a:gd name="T13" fmla="*/ 30 h 222"/>
                  <a:gd name="T14" fmla="*/ 84 w 225"/>
                  <a:gd name="T15" fmla="*/ 43 h 222"/>
                  <a:gd name="T16" fmla="*/ 97 w 225"/>
                  <a:gd name="T17" fmla="*/ 48 h 222"/>
                  <a:gd name="T18" fmla="*/ 114 w 225"/>
                  <a:gd name="T19" fmla="*/ 66 h 222"/>
                  <a:gd name="T20" fmla="*/ 121 w 225"/>
                  <a:gd name="T21" fmla="*/ 66 h 222"/>
                  <a:gd name="T22" fmla="*/ 142 w 225"/>
                  <a:gd name="T23" fmla="*/ 84 h 222"/>
                  <a:gd name="T24" fmla="*/ 146 w 225"/>
                  <a:gd name="T25" fmla="*/ 93 h 222"/>
                  <a:gd name="T26" fmla="*/ 162 w 225"/>
                  <a:gd name="T27" fmla="*/ 105 h 222"/>
                  <a:gd name="T28" fmla="*/ 178 w 225"/>
                  <a:gd name="T29" fmla="*/ 105 h 222"/>
                  <a:gd name="T30" fmla="*/ 180 w 225"/>
                  <a:gd name="T31" fmla="*/ 113 h 222"/>
                  <a:gd name="T32" fmla="*/ 180 w 225"/>
                  <a:gd name="T33" fmla="*/ 123 h 222"/>
                  <a:gd name="T34" fmla="*/ 193 w 225"/>
                  <a:gd name="T35" fmla="*/ 133 h 222"/>
                  <a:gd name="T36" fmla="*/ 200 w 225"/>
                  <a:gd name="T37" fmla="*/ 154 h 222"/>
                  <a:gd name="T38" fmla="*/ 209 w 225"/>
                  <a:gd name="T39" fmla="*/ 156 h 222"/>
                  <a:gd name="T40" fmla="*/ 225 w 225"/>
                  <a:gd name="T41" fmla="*/ 174 h 222"/>
                  <a:gd name="T42" fmla="*/ 225 w 225"/>
                  <a:gd name="T43" fmla="*/ 220 h 222"/>
                  <a:gd name="T44" fmla="*/ 217 w 225"/>
                  <a:gd name="T45" fmla="*/ 222 h 222"/>
                  <a:gd name="T46" fmla="*/ 198 w 225"/>
                  <a:gd name="T47" fmla="*/ 210 h 222"/>
                  <a:gd name="T48" fmla="*/ 178 w 225"/>
                  <a:gd name="T49" fmla="*/ 206 h 222"/>
                  <a:gd name="T50" fmla="*/ 142 w 225"/>
                  <a:gd name="T51" fmla="*/ 178 h 222"/>
                  <a:gd name="T52" fmla="*/ 120 w 225"/>
                  <a:gd name="T53" fmla="*/ 147 h 222"/>
                  <a:gd name="T54" fmla="*/ 115 w 225"/>
                  <a:gd name="T55" fmla="*/ 133 h 222"/>
                  <a:gd name="T56" fmla="*/ 90 w 225"/>
                  <a:gd name="T57" fmla="*/ 107 h 222"/>
                  <a:gd name="T58" fmla="*/ 81 w 225"/>
                  <a:gd name="T59" fmla="*/ 106 h 222"/>
                  <a:gd name="T60" fmla="*/ 73 w 225"/>
                  <a:gd name="T61" fmla="*/ 77 h 222"/>
                  <a:gd name="T62" fmla="*/ 63 w 225"/>
                  <a:gd name="T63" fmla="*/ 64 h 222"/>
                  <a:gd name="T64" fmla="*/ 49 w 225"/>
                  <a:gd name="T65" fmla="*/ 59 h 222"/>
                  <a:gd name="T66" fmla="*/ 45 w 225"/>
                  <a:gd name="T67" fmla="*/ 46 h 222"/>
                  <a:gd name="T68" fmla="*/ 33 w 225"/>
                  <a:gd name="T69" fmla="*/ 36 h 222"/>
                  <a:gd name="T70" fmla="*/ 23 w 225"/>
                  <a:gd name="T71" fmla="*/ 36 h 222"/>
                  <a:gd name="T72" fmla="*/ 0 w 225"/>
                  <a:gd name="T73" fmla="*/ 10 h 222"/>
                  <a:gd name="T74" fmla="*/ 1 w 225"/>
                  <a:gd name="T7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 h="222">
                    <a:moveTo>
                      <a:pt x="1" y="0"/>
                    </a:moveTo>
                    <a:lnTo>
                      <a:pt x="16" y="4"/>
                    </a:lnTo>
                    <a:lnTo>
                      <a:pt x="44" y="5"/>
                    </a:lnTo>
                    <a:lnTo>
                      <a:pt x="51" y="7"/>
                    </a:lnTo>
                    <a:lnTo>
                      <a:pt x="60" y="19"/>
                    </a:lnTo>
                    <a:lnTo>
                      <a:pt x="65" y="27"/>
                    </a:lnTo>
                    <a:lnTo>
                      <a:pt x="70" y="30"/>
                    </a:lnTo>
                    <a:lnTo>
                      <a:pt x="84" y="43"/>
                    </a:lnTo>
                    <a:lnTo>
                      <a:pt x="97" y="48"/>
                    </a:lnTo>
                    <a:lnTo>
                      <a:pt x="114" y="66"/>
                    </a:lnTo>
                    <a:lnTo>
                      <a:pt x="121" y="66"/>
                    </a:lnTo>
                    <a:lnTo>
                      <a:pt x="142" y="84"/>
                    </a:lnTo>
                    <a:lnTo>
                      <a:pt x="146" y="93"/>
                    </a:lnTo>
                    <a:lnTo>
                      <a:pt x="162" y="105"/>
                    </a:lnTo>
                    <a:lnTo>
                      <a:pt x="178" y="105"/>
                    </a:lnTo>
                    <a:lnTo>
                      <a:pt x="180" y="113"/>
                    </a:lnTo>
                    <a:lnTo>
                      <a:pt x="180" y="123"/>
                    </a:lnTo>
                    <a:lnTo>
                      <a:pt x="193" y="133"/>
                    </a:lnTo>
                    <a:lnTo>
                      <a:pt x="200" y="154"/>
                    </a:lnTo>
                    <a:lnTo>
                      <a:pt x="209" y="156"/>
                    </a:lnTo>
                    <a:lnTo>
                      <a:pt x="225" y="174"/>
                    </a:lnTo>
                    <a:lnTo>
                      <a:pt x="225" y="220"/>
                    </a:lnTo>
                    <a:lnTo>
                      <a:pt x="217" y="222"/>
                    </a:lnTo>
                    <a:lnTo>
                      <a:pt x="198" y="210"/>
                    </a:lnTo>
                    <a:lnTo>
                      <a:pt x="178" y="206"/>
                    </a:lnTo>
                    <a:lnTo>
                      <a:pt x="142" y="178"/>
                    </a:lnTo>
                    <a:lnTo>
                      <a:pt x="120" y="147"/>
                    </a:lnTo>
                    <a:lnTo>
                      <a:pt x="115" y="133"/>
                    </a:lnTo>
                    <a:lnTo>
                      <a:pt x="90" y="107"/>
                    </a:lnTo>
                    <a:lnTo>
                      <a:pt x="81" y="106"/>
                    </a:lnTo>
                    <a:lnTo>
                      <a:pt x="73" y="77"/>
                    </a:lnTo>
                    <a:lnTo>
                      <a:pt x="63" y="64"/>
                    </a:lnTo>
                    <a:lnTo>
                      <a:pt x="49" y="59"/>
                    </a:lnTo>
                    <a:lnTo>
                      <a:pt x="45" y="46"/>
                    </a:lnTo>
                    <a:lnTo>
                      <a:pt x="33" y="36"/>
                    </a:lnTo>
                    <a:lnTo>
                      <a:pt x="23" y="36"/>
                    </a:lnTo>
                    <a:lnTo>
                      <a:pt x="0" y="1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4" name="Freeform 220"/>
              <p:cNvSpPr/>
              <p:nvPr/>
            </p:nvSpPr>
            <p:spPr bwMode="gray">
              <a:xfrm>
                <a:off x="5852" y="2798"/>
                <a:ext cx="33" cy="29"/>
              </a:xfrm>
              <a:custGeom>
                <a:avLst/>
                <a:gdLst>
                  <a:gd name="T0" fmla="*/ 0 w 33"/>
                  <a:gd name="T1" fmla="*/ 8 h 29"/>
                  <a:gd name="T2" fmla="*/ 6 w 33"/>
                  <a:gd name="T3" fmla="*/ 10 h 29"/>
                  <a:gd name="T4" fmla="*/ 23 w 33"/>
                  <a:gd name="T5" fmla="*/ 29 h 29"/>
                  <a:gd name="T6" fmla="*/ 33 w 33"/>
                  <a:gd name="T7" fmla="*/ 26 h 29"/>
                  <a:gd name="T8" fmla="*/ 14 w 33"/>
                  <a:gd name="T9" fmla="*/ 0 h 29"/>
                  <a:gd name="T10" fmla="*/ 1 w 33"/>
                  <a:gd name="T11" fmla="*/ 1 h 29"/>
                  <a:gd name="T12" fmla="*/ 0 w 33"/>
                  <a:gd name="T13" fmla="*/ 8 h 29"/>
                </a:gdLst>
                <a:ahLst/>
                <a:cxnLst>
                  <a:cxn ang="0">
                    <a:pos x="T0" y="T1"/>
                  </a:cxn>
                  <a:cxn ang="0">
                    <a:pos x="T2" y="T3"/>
                  </a:cxn>
                  <a:cxn ang="0">
                    <a:pos x="T4" y="T5"/>
                  </a:cxn>
                  <a:cxn ang="0">
                    <a:pos x="T6" y="T7"/>
                  </a:cxn>
                  <a:cxn ang="0">
                    <a:pos x="T8" y="T9"/>
                  </a:cxn>
                  <a:cxn ang="0">
                    <a:pos x="T10" y="T11"/>
                  </a:cxn>
                  <a:cxn ang="0">
                    <a:pos x="T12" y="T13"/>
                  </a:cxn>
                </a:cxnLst>
                <a:rect l="0" t="0" r="r" b="b"/>
                <a:pathLst>
                  <a:path w="33" h="29">
                    <a:moveTo>
                      <a:pt x="0" y="8"/>
                    </a:moveTo>
                    <a:lnTo>
                      <a:pt x="6" y="10"/>
                    </a:lnTo>
                    <a:lnTo>
                      <a:pt x="23" y="29"/>
                    </a:lnTo>
                    <a:lnTo>
                      <a:pt x="33" y="26"/>
                    </a:lnTo>
                    <a:lnTo>
                      <a:pt x="14" y="0"/>
                    </a:lnTo>
                    <a:lnTo>
                      <a:pt x="1" y="1"/>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5" name="Freeform 221"/>
              <p:cNvSpPr/>
              <p:nvPr/>
            </p:nvSpPr>
            <p:spPr bwMode="gray">
              <a:xfrm>
                <a:off x="5899" y="2817"/>
                <a:ext cx="19" cy="17"/>
              </a:xfrm>
              <a:custGeom>
                <a:avLst/>
                <a:gdLst>
                  <a:gd name="T0" fmla="*/ 0 w 19"/>
                  <a:gd name="T1" fmla="*/ 9 h 17"/>
                  <a:gd name="T2" fmla="*/ 7 w 19"/>
                  <a:gd name="T3" fmla="*/ 0 h 17"/>
                  <a:gd name="T4" fmla="*/ 15 w 19"/>
                  <a:gd name="T5" fmla="*/ 2 h 17"/>
                  <a:gd name="T6" fmla="*/ 19 w 19"/>
                  <a:gd name="T7" fmla="*/ 8 h 17"/>
                  <a:gd name="T8" fmla="*/ 17 w 19"/>
                  <a:gd name="T9" fmla="*/ 12 h 17"/>
                  <a:gd name="T10" fmla="*/ 6 w 19"/>
                  <a:gd name="T11" fmla="*/ 17 h 17"/>
                  <a:gd name="T12" fmla="*/ 0 w 19"/>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19" h="17">
                    <a:moveTo>
                      <a:pt x="0" y="9"/>
                    </a:moveTo>
                    <a:lnTo>
                      <a:pt x="7" y="0"/>
                    </a:lnTo>
                    <a:lnTo>
                      <a:pt x="15" y="2"/>
                    </a:lnTo>
                    <a:lnTo>
                      <a:pt x="19" y="8"/>
                    </a:lnTo>
                    <a:lnTo>
                      <a:pt x="17" y="12"/>
                    </a:lnTo>
                    <a:lnTo>
                      <a:pt x="6" y="17"/>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6" name="Freeform 222"/>
              <p:cNvSpPr/>
              <p:nvPr/>
            </p:nvSpPr>
            <p:spPr bwMode="gray">
              <a:xfrm>
                <a:off x="5862" y="2886"/>
                <a:ext cx="183" cy="54"/>
              </a:xfrm>
              <a:custGeom>
                <a:avLst/>
                <a:gdLst>
                  <a:gd name="T0" fmla="*/ 182 w 183"/>
                  <a:gd name="T1" fmla="*/ 42 h 54"/>
                  <a:gd name="T2" fmla="*/ 176 w 183"/>
                  <a:gd name="T3" fmla="*/ 36 h 54"/>
                  <a:gd name="T4" fmla="*/ 167 w 183"/>
                  <a:gd name="T5" fmla="*/ 38 h 54"/>
                  <a:gd name="T6" fmla="*/ 143 w 183"/>
                  <a:gd name="T7" fmla="*/ 33 h 54"/>
                  <a:gd name="T8" fmla="*/ 142 w 183"/>
                  <a:gd name="T9" fmla="*/ 20 h 54"/>
                  <a:gd name="T10" fmla="*/ 107 w 183"/>
                  <a:gd name="T11" fmla="*/ 11 h 54"/>
                  <a:gd name="T12" fmla="*/ 103 w 183"/>
                  <a:gd name="T13" fmla="*/ 15 h 54"/>
                  <a:gd name="T14" fmla="*/ 100 w 183"/>
                  <a:gd name="T15" fmla="*/ 22 h 54"/>
                  <a:gd name="T16" fmla="*/ 61 w 183"/>
                  <a:gd name="T17" fmla="*/ 16 h 54"/>
                  <a:gd name="T18" fmla="*/ 56 w 183"/>
                  <a:gd name="T19" fmla="*/ 6 h 54"/>
                  <a:gd name="T20" fmla="*/ 36 w 183"/>
                  <a:gd name="T21" fmla="*/ 6 h 54"/>
                  <a:gd name="T22" fmla="*/ 30 w 183"/>
                  <a:gd name="T23" fmla="*/ 9 h 54"/>
                  <a:gd name="T24" fmla="*/ 13 w 183"/>
                  <a:gd name="T25" fmla="*/ 0 h 54"/>
                  <a:gd name="T26" fmla="*/ 0 w 183"/>
                  <a:gd name="T27" fmla="*/ 15 h 54"/>
                  <a:gd name="T28" fmla="*/ 12 w 183"/>
                  <a:gd name="T29" fmla="*/ 30 h 54"/>
                  <a:gd name="T30" fmla="*/ 47 w 183"/>
                  <a:gd name="T31" fmla="*/ 34 h 54"/>
                  <a:gd name="T32" fmla="*/ 54 w 183"/>
                  <a:gd name="T33" fmla="*/ 36 h 54"/>
                  <a:gd name="T34" fmla="*/ 83 w 183"/>
                  <a:gd name="T35" fmla="*/ 36 h 54"/>
                  <a:gd name="T36" fmla="*/ 104 w 183"/>
                  <a:gd name="T37" fmla="*/ 45 h 54"/>
                  <a:gd name="T38" fmla="*/ 144 w 183"/>
                  <a:gd name="T39" fmla="*/ 45 h 54"/>
                  <a:gd name="T40" fmla="*/ 167 w 183"/>
                  <a:gd name="T41" fmla="*/ 54 h 54"/>
                  <a:gd name="T42" fmla="*/ 183 w 183"/>
                  <a:gd name="T43" fmla="*/ 54 h 54"/>
                  <a:gd name="T44" fmla="*/ 182 w 183"/>
                  <a:gd name="T4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54">
                    <a:moveTo>
                      <a:pt x="182" y="42"/>
                    </a:moveTo>
                    <a:lnTo>
                      <a:pt x="176" y="36"/>
                    </a:lnTo>
                    <a:lnTo>
                      <a:pt x="167" y="38"/>
                    </a:lnTo>
                    <a:lnTo>
                      <a:pt x="143" y="33"/>
                    </a:lnTo>
                    <a:lnTo>
                      <a:pt x="142" y="20"/>
                    </a:lnTo>
                    <a:lnTo>
                      <a:pt x="107" y="11"/>
                    </a:lnTo>
                    <a:lnTo>
                      <a:pt x="103" y="15"/>
                    </a:lnTo>
                    <a:lnTo>
                      <a:pt x="100" y="22"/>
                    </a:lnTo>
                    <a:lnTo>
                      <a:pt x="61" y="16"/>
                    </a:lnTo>
                    <a:lnTo>
                      <a:pt x="56" y="6"/>
                    </a:lnTo>
                    <a:lnTo>
                      <a:pt x="36" y="6"/>
                    </a:lnTo>
                    <a:lnTo>
                      <a:pt x="30" y="9"/>
                    </a:lnTo>
                    <a:lnTo>
                      <a:pt x="13" y="0"/>
                    </a:lnTo>
                    <a:lnTo>
                      <a:pt x="0" y="15"/>
                    </a:lnTo>
                    <a:lnTo>
                      <a:pt x="12" y="30"/>
                    </a:lnTo>
                    <a:lnTo>
                      <a:pt x="47" y="34"/>
                    </a:lnTo>
                    <a:lnTo>
                      <a:pt x="54" y="36"/>
                    </a:lnTo>
                    <a:lnTo>
                      <a:pt x="83" y="36"/>
                    </a:lnTo>
                    <a:lnTo>
                      <a:pt x="104" y="45"/>
                    </a:lnTo>
                    <a:lnTo>
                      <a:pt x="144" y="45"/>
                    </a:lnTo>
                    <a:lnTo>
                      <a:pt x="167" y="54"/>
                    </a:lnTo>
                    <a:lnTo>
                      <a:pt x="183" y="54"/>
                    </a:lnTo>
                    <a:lnTo>
                      <a:pt x="18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7" name="Freeform 223"/>
              <p:cNvSpPr/>
              <p:nvPr/>
            </p:nvSpPr>
            <p:spPr bwMode="gray">
              <a:xfrm>
                <a:off x="6014" y="2906"/>
                <a:ext cx="32" cy="7"/>
              </a:xfrm>
              <a:custGeom>
                <a:avLst/>
                <a:gdLst>
                  <a:gd name="T0" fmla="*/ 0 w 32"/>
                  <a:gd name="T1" fmla="*/ 3 h 7"/>
                  <a:gd name="T2" fmla="*/ 0 w 32"/>
                  <a:gd name="T3" fmla="*/ 7 h 7"/>
                  <a:gd name="T4" fmla="*/ 30 w 32"/>
                  <a:gd name="T5" fmla="*/ 6 h 7"/>
                  <a:gd name="T6" fmla="*/ 32 w 32"/>
                  <a:gd name="T7" fmla="*/ 0 h 7"/>
                  <a:gd name="T8" fmla="*/ 0 w 32"/>
                  <a:gd name="T9" fmla="*/ 3 h 7"/>
                </a:gdLst>
                <a:ahLst/>
                <a:cxnLst>
                  <a:cxn ang="0">
                    <a:pos x="T0" y="T1"/>
                  </a:cxn>
                  <a:cxn ang="0">
                    <a:pos x="T2" y="T3"/>
                  </a:cxn>
                  <a:cxn ang="0">
                    <a:pos x="T4" y="T5"/>
                  </a:cxn>
                  <a:cxn ang="0">
                    <a:pos x="T6" y="T7"/>
                  </a:cxn>
                  <a:cxn ang="0">
                    <a:pos x="T8" y="T9"/>
                  </a:cxn>
                </a:cxnLst>
                <a:rect l="0" t="0" r="r" b="b"/>
                <a:pathLst>
                  <a:path w="32" h="7">
                    <a:moveTo>
                      <a:pt x="0" y="3"/>
                    </a:moveTo>
                    <a:lnTo>
                      <a:pt x="0" y="7"/>
                    </a:lnTo>
                    <a:lnTo>
                      <a:pt x="30" y="6"/>
                    </a:lnTo>
                    <a:lnTo>
                      <a:pt x="3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8" name="Freeform 224"/>
              <p:cNvSpPr/>
              <p:nvPr/>
            </p:nvSpPr>
            <p:spPr bwMode="gray">
              <a:xfrm>
                <a:off x="6052" y="2929"/>
                <a:ext cx="19" cy="13"/>
              </a:xfrm>
              <a:custGeom>
                <a:avLst/>
                <a:gdLst>
                  <a:gd name="T0" fmla="*/ 0 w 19"/>
                  <a:gd name="T1" fmla="*/ 0 h 13"/>
                  <a:gd name="T2" fmla="*/ 1 w 19"/>
                  <a:gd name="T3" fmla="*/ 10 h 13"/>
                  <a:gd name="T4" fmla="*/ 10 w 19"/>
                  <a:gd name="T5" fmla="*/ 13 h 13"/>
                  <a:gd name="T6" fmla="*/ 19 w 19"/>
                  <a:gd name="T7" fmla="*/ 11 h 13"/>
                  <a:gd name="T8" fmla="*/ 17 w 19"/>
                  <a:gd name="T9" fmla="*/ 1 h 13"/>
                  <a:gd name="T10" fmla="*/ 0 w 19"/>
                  <a:gd name="T11" fmla="*/ 0 h 13"/>
                </a:gdLst>
                <a:ahLst/>
                <a:cxnLst>
                  <a:cxn ang="0">
                    <a:pos x="T0" y="T1"/>
                  </a:cxn>
                  <a:cxn ang="0">
                    <a:pos x="T2" y="T3"/>
                  </a:cxn>
                  <a:cxn ang="0">
                    <a:pos x="T4" y="T5"/>
                  </a:cxn>
                  <a:cxn ang="0">
                    <a:pos x="T6" y="T7"/>
                  </a:cxn>
                  <a:cxn ang="0">
                    <a:pos x="T8" y="T9"/>
                  </a:cxn>
                  <a:cxn ang="0">
                    <a:pos x="T10" y="T11"/>
                  </a:cxn>
                </a:cxnLst>
                <a:rect l="0" t="0" r="r" b="b"/>
                <a:pathLst>
                  <a:path w="19" h="13">
                    <a:moveTo>
                      <a:pt x="0" y="0"/>
                    </a:moveTo>
                    <a:lnTo>
                      <a:pt x="1" y="10"/>
                    </a:lnTo>
                    <a:lnTo>
                      <a:pt x="10" y="13"/>
                    </a:lnTo>
                    <a:lnTo>
                      <a:pt x="19" y="11"/>
                    </a:lnTo>
                    <a:lnTo>
                      <a:pt x="17"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9" name="Freeform 225"/>
              <p:cNvSpPr/>
              <p:nvPr/>
            </p:nvSpPr>
            <p:spPr bwMode="gray">
              <a:xfrm>
                <a:off x="6082" y="2829"/>
                <a:ext cx="6" cy="14"/>
              </a:xfrm>
              <a:custGeom>
                <a:avLst/>
                <a:gdLst>
                  <a:gd name="T0" fmla="*/ 1 w 6"/>
                  <a:gd name="T1" fmla="*/ 6 h 14"/>
                  <a:gd name="T2" fmla="*/ 0 w 6"/>
                  <a:gd name="T3" fmla="*/ 14 h 14"/>
                  <a:gd name="T4" fmla="*/ 6 w 6"/>
                  <a:gd name="T5" fmla="*/ 14 h 14"/>
                  <a:gd name="T6" fmla="*/ 6 w 6"/>
                  <a:gd name="T7" fmla="*/ 0 h 14"/>
                  <a:gd name="T8" fmla="*/ 1 w 6"/>
                  <a:gd name="T9" fmla="*/ 6 h 14"/>
                </a:gdLst>
                <a:ahLst/>
                <a:cxnLst>
                  <a:cxn ang="0">
                    <a:pos x="T0" y="T1"/>
                  </a:cxn>
                  <a:cxn ang="0">
                    <a:pos x="T2" y="T3"/>
                  </a:cxn>
                  <a:cxn ang="0">
                    <a:pos x="T4" y="T5"/>
                  </a:cxn>
                  <a:cxn ang="0">
                    <a:pos x="T6" y="T7"/>
                  </a:cxn>
                  <a:cxn ang="0">
                    <a:pos x="T8" y="T9"/>
                  </a:cxn>
                </a:cxnLst>
                <a:rect l="0" t="0" r="r" b="b"/>
                <a:pathLst>
                  <a:path w="6" h="14">
                    <a:moveTo>
                      <a:pt x="1" y="6"/>
                    </a:moveTo>
                    <a:lnTo>
                      <a:pt x="0" y="14"/>
                    </a:lnTo>
                    <a:lnTo>
                      <a:pt x="6" y="14"/>
                    </a:lnTo>
                    <a:lnTo>
                      <a:pt x="6" y="0"/>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0" name="Freeform 226"/>
              <p:cNvSpPr/>
              <p:nvPr/>
            </p:nvSpPr>
            <p:spPr bwMode="gray">
              <a:xfrm>
                <a:off x="6081" y="2933"/>
                <a:ext cx="71" cy="17"/>
              </a:xfrm>
              <a:custGeom>
                <a:avLst/>
                <a:gdLst>
                  <a:gd name="T0" fmla="*/ 0 w 71"/>
                  <a:gd name="T1" fmla="*/ 7 h 17"/>
                  <a:gd name="T2" fmla="*/ 7 w 71"/>
                  <a:gd name="T3" fmla="*/ 0 h 17"/>
                  <a:gd name="T4" fmla="*/ 16 w 71"/>
                  <a:gd name="T5" fmla="*/ 6 h 17"/>
                  <a:gd name="T6" fmla="*/ 31 w 71"/>
                  <a:gd name="T7" fmla="*/ 3 h 17"/>
                  <a:gd name="T8" fmla="*/ 39 w 71"/>
                  <a:gd name="T9" fmla="*/ 5 h 17"/>
                  <a:gd name="T10" fmla="*/ 42 w 71"/>
                  <a:gd name="T11" fmla="*/ 2 h 17"/>
                  <a:gd name="T12" fmla="*/ 67 w 71"/>
                  <a:gd name="T13" fmla="*/ 0 h 17"/>
                  <a:gd name="T14" fmla="*/ 71 w 71"/>
                  <a:gd name="T15" fmla="*/ 6 h 17"/>
                  <a:gd name="T16" fmla="*/ 64 w 71"/>
                  <a:gd name="T17" fmla="*/ 11 h 17"/>
                  <a:gd name="T18" fmla="*/ 25 w 71"/>
                  <a:gd name="T19" fmla="*/ 17 h 17"/>
                  <a:gd name="T20" fmla="*/ 3 w 71"/>
                  <a:gd name="T21" fmla="*/ 12 h 17"/>
                  <a:gd name="T22" fmla="*/ 0 w 71"/>
                  <a:gd name="T2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
                    <a:moveTo>
                      <a:pt x="0" y="7"/>
                    </a:moveTo>
                    <a:lnTo>
                      <a:pt x="7" y="0"/>
                    </a:lnTo>
                    <a:lnTo>
                      <a:pt x="16" y="6"/>
                    </a:lnTo>
                    <a:lnTo>
                      <a:pt x="31" y="3"/>
                    </a:lnTo>
                    <a:lnTo>
                      <a:pt x="39" y="5"/>
                    </a:lnTo>
                    <a:lnTo>
                      <a:pt x="42" y="2"/>
                    </a:lnTo>
                    <a:lnTo>
                      <a:pt x="67" y="0"/>
                    </a:lnTo>
                    <a:lnTo>
                      <a:pt x="71" y="6"/>
                    </a:lnTo>
                    <a:lnTo>
                      <a:pt x="64" y="11"/>
                    </a:lnTo>
                    <a:lnTo>
                      <a:pt x="25" y="17"/>
                    </a:lnTo>
                    <a:lnTo>
                      <a:pt x="3" y="12"/>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1" name="Freeform 227"/>
              <p:cNvSpPr/>
              <p:nvPr/>
            </p:nvSpPr>
            <p:spPr bwMode="gray">
              <a:xfrm>
                <a:off x="6160" y="2935"/>
                <a:ext cx="52" cy="11"/>
              </a:xfrm>
              <a:custGeom>
                <a:avLst/>
                <a:gdLst>
                  <a:gd name="T0" fmla="*/ 0 w 52"/>
                  <a:gd name="T1" fmla="*/ 6 h 11"/>
                  <a:gd name="T2" fmla="*/ 20 w 52"/>
                  <a:gd name="T3" fmla="*/ 0 h 11"/>
                  <a:gd name="T4" fmla="*/ 50 w 52"/>
                  <a:gd name="T5" fmla="*/ 1 h 11"/>
                  <a:gd name="T6" fmla="*/ 52 w 52"/>
                  <a:gd name="T7" fmla="*/ 6 h 11"/>
                  <a:gd name="T8" fmla="*/ 49 w 52"/>
                  <a:gd name="T9" fmla="*/ 10 h 11"/>
                  <a:gd name="T10" fmla="*/ 4 w 52"/>
                  <a:gd name="T11" fmla="*/ 11 h 11"/>
                  <a:gd name="T12" fmla="*/ 0 w 52"/>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52" h="11">
                    <a:moveTo>
                      <a:pt x="0" y="6"/>
                    </a:moveTo>
                    <a:lnTo>
                      <a:pt x="20" y="0"/>
                    </a:lnTo>
                    <a:lnTo>
                      <a:pt x="50" y="1"/>
                    </a:lnTo>
                    <a:lnTo>
                      <a:pt x="52" y="6"/>
                    </a:lnTo>
                    <a:lnTo>
                      <a:pt x="49" y="10"/>
                    </a:lnTo>
                    <a:lnTo>
                      <a:pt x="4" y="11"/>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2" name="Freeform 228"/>
              <p:cNvSpPr/>
              <p:nvPr/>
            </p:nvSpPr>
            <p:spPr bwMode="gray">
              <a:xfrm>
                <a:off x="6145" y="2954"/>
                <a:ext cx="39" cy="20"/>
              </a:xfrm>
              <a:custGeom>
                <a:avLst/>
                <a:gdLst>
                  <a:gd name="T0" fmla="*/ 0 w 39"/>
                  <a:gd name="T1" fmla="*/ 3 h 20"/>
                  <a:gd name="T2" fmla="*/ 4 w 39"/>
                  <a:gd name="T3" fmla="*/ 0 h 20"/>
                  <a:gd name="T4" fmla="*/ 24 w 39"/>
                  <a:gd name="T5" fmla="*/ 3 h 20"/>
                  <a:gd name="T6" fmla="*/ 39 w 39"/>
                  <a:gd name="T7" fmla="*/ 17 h 20"/>
                  <a:gd name="T8" fmla="*/ 34 w 39"/>
                  <a:gd name="T9" fmla="*/ 20 h 20"/>
                  <a:gd name="T10" fmla="*/ 15 w 39"/>
                  <a:gd name="T11" fmla="*/ 14 h 20"/>
                  <a:gd name="T12" fmla="*/ 0 w 39"/>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0" y="3"/>
                    </a:moveTo>
                    <a:lnTo>
                      <a:pt x="4" y="0"/>
                    </a:lnTo>
                    <a:lnTo>
                      <a:pt x="24" y="3"/>
                    </a:lnTo>
                    <a:lnTo>
                      <a:pt x="39" y="17"/>
                    </a:lnTo>
                    <a:lnTo>
                      <a:pt x="34" y="20"/>
                    </a:lnTo>
                    <a:lnTo>
                      <a:pt x="15" y="1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3" name="Freeform 229"/>
              <p:cNvSpPr/>
              <p:nvPr/>
            </p:nvSpPr>
            <p:spPr bwMode="gray">
              <a:xfrm>
                <a:off x="6243" y="2935"/>
                <a:ext cx="76" cy="38"/>
              </a:xfrm>
              <a:custGeom>
                <a:avLst/>
                <a:gdLst>
                  <a:gd name="T0" fmla="*/ 73 w 76"/>
                  <a:gd name="T1" fmla="*/ 0 h 38"/>
                  <a:gd name="T2" fmla="*/ 76 w 76"/>
                  <a:gd name="T3" fmla="*/ 5 h 38"/>
                  <a:gd name="T4" fmla="*/ 71 w 76"/>
                  <a:gd name="T5" fmla="*/ 11 h 38"/>
                  <a:gd name="T6" fmla="*/ 52 w 76"/>
                  <a:gd name="T7" fmla="*/ 17 h 38"/>
                  <a:gd name="T8" fmla="*/ 38 w 76"/>
                  <a:gd name="T9" fmla="*/ 20 h 38"/>
                  <a:gd name="T10" fmla="*/ 30 w 76"/>
                  <a:gd name="T11" fmla="*/ 31 h 38"/>
                  <a:gd name="T12" fmla="*/ 12 w 76"/>
                  <a:gd name="T13" fmla="*/ 38 h 38"/>
                  <a:gd name="T14" fmla="*/ 1 w 76"/>
                  <a:gd name="T15" fmla="*/ 37 h 38"/>
                  <a:gd name="T16" fmla="*/ 0 w 76"/>
                  <a:gd name="T17" fmla="*/ 31 h 38"/>
                  <a:gd name="T18" fmla="*/ 10 w 76"/>
                  <a:gd name="T19" fmla="*/ 21 h 38"/>
                  <a:gd name="T20" fmla="*/ 18 w 76"/>
                  <a:gd name="T21" fmla="*/ 17 h 38"/>
                  <a:gd name="T22" fmla="*/ 36 w 76"/>
                  <a:gd name="T23" fmla="*/ 5 h 38"/>
                  <a:gd name="T24" fmla="*/ 73 w 76"/>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38">
                    <a:moveTo>
                      <a:pt x="73" y="0"/>
                    </a:moveTo>
                    <a:lnTo>
                      <a:pt x="76" y="5"/>
                    </a:lnTo>
                    <a:lnTo>
                      <a:pt x="71" y="11"/>
                    </a:lnTo>
                    <a:lnTo>
                      <a:pt x="52" y="17"/>
                    </a:lnTo>
                    <a:lnTo>
                      <a:pt x="38" y="20"/>
                    </a:lnTo>
                    <a:lnTo>
                      <a:pt x="30" y="31"/>
                    </a:lnTo>
                    <a:lnTo>
                      <a:pt x="12" y="38"/>
                    </a:lnTo>
                    <a:lnTo>
                      <a:pt x="1" y="37"/>
                    </a:lnTo>
                    <a:lnTo>
                      <a:pt x="0" y="31"/>
                    </a:lnTo>
                    <a:lnTo>
                      <a:pt x="10" y="21"/>
                    </a:lnTo>
                    <a:lnTo>
                      <a:pt x="18" y="17"/>
                    </a:lnTo>
                    <a:lnTo>
                      <a:pt x="36" y="5"/>
                    </a:lnTo>
                    <a:lnTo>
                      <a:pt x="7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4" name="Freeform 230"/>
              <p:cNvSpPr/>
              <p:nvPr/>
            </p:nvSpPr>
            <p:spPr bwMode="gray">
              <a:xfrm>
                <a:off x="6253" y="2930"/>
                <a:ext cx="22" cy="10"/>
              </a:xfrm>
              <a:custGeom>
                <a:avLst/>
                <a:gdLst>
                  <a:gd name="T0" fmla="*/ 0 w 22"/>
                  <a:gd name="T1" fmla="*/ 10 h 10"/>
                  <a:gd name="T2" fmla="*/ 1 w 22"/>
                  <a:gd name="T3" fmla="*/ 6 h 10"/>
                  <a:gd name="T4" fmla="*/ 11 w 22"/>
                  <a:gd name="T5" fmla="*/ 1 h 10"/>
                  <a:gd name="T6" fmla="*/ 22 w 22"/>
                  <a:gd name="T7" fmla="*/ 0 h 10"/>
                  <a:gd name="T8" fmla="*/ 22 w 22"/>
                  <a:gd name="T9" fmla="*/ 5 h 10"/>
                  <a:gd name="T10" fmla="*/ 11 w 22"/>
                  <a:gd name="T11" fmla="*/ 10 h 10"/>
                  <a:gd name="T12" fmla="*/ 0 w 2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0" y="10"/>
                    </a:moveTo>
                    <a:lnTo>
                      <a:pt x="1" y="6"/>
                    </a:lnTo>
                    <a:lnTo>
                      <a:pt x="11" y="1"/>
                    </a:lnTo>
                    <a:lnTo>
                      <a:pt x="22" y="0"/>
                    </a:lnTo>
                    <a:lnTo>
                      <a:pt x="22" y="5"/>
                    </a:lnTo>
                    <a:lnTo>
                      <a:pt x="11"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5" name="Freeform 231"/>
              <p:cNvSpPr/>
              <p:nvPr/>
            </p:nvSpPr>
            <p:spPr bwMode="gray">
              <a:xfrm>
                <a:off x="6234" y="2930"/>
                <a:ext cx="14" cy="10"/>
              </a:xfrm>
              <a:custGeom>
                <a:avLst/>
                <a:gdLst>
                  <a:gd name="T0" fmla="*/ 0 w 14"/>
                  <a:gd name="T1" fmla="*/ 8 h 10"/>
                  <a:gd name="T2" fmla="*/ 5 w 14"/>
                  <a:gd name="T3" fmla="*/ 1 h 10"/>
                  <a:gd name="T4" fmla="*/ 14 w 14"/>
                  <a:gd name="T5" fmla="*/ 0 h 10"/>
                  <a:gd name="T6" fmla="*/ 14 w 14"/>
                  <a:gd name="T7" fmla="*/ 4 h 10"/>
                  <a:gd name="T8" fmla="*/ 3 w 14"/>
                  <a:gd name="T9" fmla="*/ 10 h 10"/>
                  <a:gd name="T10" fmla="*/ 0 w 14"/>
                  <a:gd name="T11" fmla="*/ 8 h 10"/>
                </a:gdLst>
                <a:ahLst/>
                <a:cxnLst>
                  <a:cxn ang="0">
                    <a:pos x="T0" y="T1"/>
                  </a:cxn>
                  <a:cxn ang="0">
                    <a:pos x="T2" y="T3"/>
                  </a:cxn>
                  <a:cxn ang="0">
                    <a:pos x="T4" y="T5"/>
                  </a:cxn>
                  <a:cxn ang="0">
                    <a:pos x="T6" y="T7"/>
                  </a:cxn>
                  <a:cxn ang="0">
                    <a:pos x="T8" y="T9"/>
                  </a:cxn>
                  <a:cxn ang="0">
                    <a:pos x="T10" y="T11"/>
                  </a:cxn>
                </a:cxnLst>
                <a:rect l="0" t="0" r="r" b="b"/>
                <a:pathLst>
                  <a:path w="14" h="10">
                    <a:moveTo>
                      <a:pt x="0" y="8"/>
                    </a:moveTo>
                    <a:lnTo>
                      <a:pt x="5" y="1"/>
                    </a:lnTo>
                    <a:lnTo>
                      <a:pt x="14" y="0"/>
                    </a:lnTo>
                    <a:lnTo>
                      <a:pt x="14" y="4"/>
                    </a:lnTo>
                    <a:lnTo>
                      <a:pt x="3" y="1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6" name="Freeform 232"/>
              <p:cNvSpPr/>
              <p:nvPr/>
            </p:nvSpPr>
            <p:spPr bwMode="gray">
              <a:xfrm>
                <a:off x="6217" y="2928"/>
                <a:ext cx="17" cy="12"/>
              </a:xfrm>
              <a:custGeom>
                <a:avLst/>
                <a:gdLst>
                  <a:gd name="T0" fmla="*/ 0 w 17"/>
                  <a:gd name="T1" fmla="*/ 11 h 12"/>
                  <a:gd name="T2" fmla="*/ 11 w 17"/>
                  <a:gd name="T3" fmla="*/ 0 h 12"/>
                  <a:gd name="T4" fmla="*/ 17 w 17"/>
                  <a:gd name="T5" fmla="*/ 3 h 12"/>
                  <a:gd name="T6" fmla="*/ 6 w 17"/>
                  <a:gd name="T7" fmla="*/ 12 h 12"/>
                  <a:gd name="T8" fmla="*/ 0 w 17"/>
                  <a:gd name="T9" fmla="*/ 11 h 12"/>
                </a:gdLst>
                <a:ahLst/>
                <a:cxnLst>
                  <a:cxn ang="0">
                    <a:pos x="T0" y="T1"/>
                  </a:cxn>
                  <a:cxn ang="0">
                    <a:pos x="T2" y="T3"/>
                  </a:cxn>
                  <a:cxn ang="0">
                    <a:pos x="T4" y="T5"/>
                  </a:cxn>
                  <a:cxn ang="0">
                    <a:pos x="T6" y="T7"/>
                  </a:cxn>
                  <a:cxn ang="0">
                    <a:pos x="T8" y="T9"/>
                  </a:cxn>
                </a:cxnLst>
                <a:rect l="0" t="0" r="r" b="b"/>
                <a:pathLst>
                  <a:path w="17" h="12">
                    <a:moveTo>
                      <a:pt x="0" y="11"/>
                    </a:moveTo>
                    <a:lnTo>
                      <a:pt x="11" y="0"/>
                    </a:lnTo>
                    <a:lnTo>
                      <a:pt x="17" y="3"/>
                    </a:lnTo>
                    <a:lnTo>
                      <a:pt x="6" y="12"/>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7" name="Freeform 233"/>
              <p:cNvSpPr/>
              <p:nvPr/>
            </p:nvSpPr>
            <p:spPr bwMode="gray">
              <a:xfrm>
                <a:off x="6292" y="2917"/>
                <a:ext cx="19" cy="11"/>
              </a:xfrm>
              <a:custGeom>
                <a:avLst/>
                <a:gdLst>
                  <a:gd name="T0" fmla="*/ 0 w 19"/>
                  <a:gd name="T1" fmla="*/ 6 h 11"/>
                  <a:gd name="T2" fmla="*/ 16 w 19"/>
                  <a:gd name="T3" fmla="*/ 0 h 11"/>
                  <a:gd name="T4" fmla="*/ 19 w 19"/>
                  <a:gd name="T5" fmla="*/ 4 h 11"/>
                  <a:gd name="T6" fmla="*/ 14 w 19"/>
                  <a:gd name="T7" fmla="*/ 8 h 11"/>
                  <a:gd name="T8" fmla="*/ 2 w 19"/>
                  <a:gd name="T9" fmla="*/ 11 h 11"/>
                  <a:gd name="T10" fmla="*/ 0 w 19"/>
                  <a:gd name="T11" fmla="*/ 6 h 11"/>
                </a:gdLst>
                <a:ahLst/>
                <a:cxnLst>
                  <a:cxn ang="0">
                    <a:pos x="T0" y="T1"/>
                  </a:cxn>
                  <a:cxn ang="0">
                    <a:pos x="T2" y="T3"/>
                  </a:cxn>
                  <a:cxn ang="0">
                    <a:pos x="T4" y="T5"/>
                  </a:cxn>
                  <a:cxn ang="0">
                    <a:pos x="T6" y="T7"/>
                  </a:cxn>
                  <a:cxn ang="0">
                    <a:pos x="T8" y="T9"/>
                  </a:cxn>
                  <a:cxn ang="0">
                    <a:pos x="T10" y="T11"/>
                  </a:cxn>
                </a:cxnLst>
                <a:rect l="0" t="0" r="r" b="b"/>
                <a:pathLst>
                  <a:path w="19" h="11">
                    <a:moveTo>
                      <a:pt x="0" y="6"/>
                    </a:moveTo>
                    <a:lnTo>
                      <a:pt x="16" y="0"/>
                    </a:lnTo>
                    <a:lnTo>
                      <a:pt x="19" y="4"/>
                    </a:lnTo>
                    <a:lnTo>
                      <a:pt x="14" y="8"/>
                    </a:lnTo>
                    <a:lnTo>
                      <a:pt x="2" y="11"/>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8" name="Freeform 234"/>
              <p:cNvSpPr/>
              <p:nvPr/>
            </p:nvSpPr>
            <p:spPr bwMode="gray">
              <a:xfrm>
                <a:off x="6143" y="2734"/>
                <a:ext cx="131" cy="147"/>
              </a:xfrm>
              <a:custGeom>
                <a:avLst/>
                <a:gdLst>
                  <a:gd name="T0" fmla="*/ 121 w 131"/>
                  <a:gd name="T1" fmla="*/ 0 h 147"/>
                  <a:gd name="T2" fmla="*/ 115 w 131"/>
                  <a:gd name="T3" fmla="*/ 12 h 147"/>
                  <a:gd name="T4" fmla="*/ 100 w 131"/>
                  <a:gd name="T5" fmla="*/ 15 h 147"/>
                  <a:gd name="T6" fmla="*/ 74 w 131"/>
                  <a:gd name="T7" fmla="*/ 16 h 147"/>
                  <a:gd name="T8" fmla="*/ 50 w 131"/>
                  <a:gd name="T9" fmla="*/ 6 h 147"/>
                  <a:gd name="T10" fmla="*/ 44 w 131"/>
                  <a:gd name="T11" fmla="*/ 6 h 147"/>
                  <a:gd name="T12" fmla="*/ 37 w 131"/>
                  <a:gd name="T13" fmla="*/ 17 h 147"/>
                  <a:gd name="T14" fmla="*/ 31 w 131"/>
                  <a:gd name="T15" fmla="*/ 16 h 147"/>
                  <a:gd name="T16" fmla="*/ 24 w 131"/>
                  <a:gd name="T17" fmla="*/ 19 h 147"/>
                  <a:gd name="T18" fmla="*/ 19 w 131"/>
                  <a:gd name="T19" fmla="*/ 36 h 147"/>
                  <a:gd name="T20" fmla="*/ 13 w 131"/>
                  <a:gd name="T21" fmla="*/ 47 h 147"/>
                  <a:gd name="T22" fmla="*/ 10 w 131"/>
                  <a:gd name="T23" fmla="*/ 58 h 147"/>
                  <a:gd name="T24" fmla="*/ 12 w 131"/>
                  <a:gd name="T25" fmla="*/ 74 h 147"/>
                  <a:gd name="T26" fmla="*/ 6 w 131"/>
                  <a:gd name="T27" fmla="*/ 84 h 147"/>
                  <a:gd name="T28" fmla="*/ 3 w 131"/>
                  <a:gd name="T29" fmla="*/ 85 h 147"/>
                  <a:gd name="T30" fmla="*/ 0 w 131"/>
                  <a:gd name="T31" fmla="*/ 102 h 147"/>
                  <a:gd name="T32" fmla="*/ 12 w 131"/>
                  <a:gd name="T33" fmla="*/ 103 h 147"/>
                  <a:gd name="T34" fmla="*/ 17 w 131"/>
                  <a:gd name="T35" fmla="*/ 110 h 147"/>
                  <a:gd name="T36" fmla="*/ 19 w 131"/>
                  <a:gd name="T37" fmla="*/ 128 h 147"/>
                  <a:gd name="T38" fmla="*/ 12 w 131"/>
                  <a:gd name="T39" fmla="*/ 142 h 147"/>
                  <a:gd name="T40" fmla="*/ 12 w 131"/>
                  <a:gd name="T41" fmla="*/ 147 h 147"/>
                  <a:gd name="T42" fmla="*/ 22 w 131"/>
                  <a:gd name="T43" fmla="*/ 146 h 147"/>
                  <a:gd name="T44" fmla="*/ 28 w 131"/>
                  <a:gd name="T45" fmla="*/ 130 h 147"/>
                  <a:gd name="T46" fmla="*/ 30 w 131"/>
                  <a:gd name="T47" fmla="*/ 99 h 147"/>
                  <a:gd name="T48" fmla="*/ 25 w 131"/>
                  <a:gd name="T49" fmla="*/ 92 h 147"/>
                  <a:gd name="T50" fmla="*/ 29 w 131"/>
                  <a:gd name="T51" fmla="*/ 89 h 147"/>
                  <a:gd name="T52" fmla="*/ 36 w 131"/>
                  <a:gd name="T53" fmla="*/ 90 h 147"/>
                  <a:gd name="T54" fmla="*/ 38 w 131"/>
                  <a:gd name="T55" fmla="*/ 84 h 147"/>
                  <a:gd name="T56" fmla="*/ 48 w 131"/>
                  <a:gd name="T57" fmla="*/ 88 h 147"/>
                  <a:gd name="T58" fmla="*/ 46 w 131"/>
                  <a:gd name="T59" fmla="*/ 107 h 147"/>
                  <a:gd name="T60" fmla="*/ 58 w 131"/>
                  <a:gd name="T61" fmla="*/ 119 h 147"/>
                  <a:gd name="T62" fmla="*/ 56 w 131"/>
                  <a:gd name="T63" fmla="*/ 132 h 147"/>
                  <a:gd name="T64" fmla="*/ 65 w 131"/>
                  <a:gd name="T65" fmla="*/ 134 h 147"/>
                  <a:gd name="T66" fmla="*/ 69 w 131"/>
                  <a:gd name="T67" fmla="*/ 119 h 147"/>
                  <a:gd name="T68" fmla="*/ 77 w 131"/>
                  <a:gd name="T69" fmla="*/ 119 h 147"/>
                  <a:gd name="T70" fmla="*/ 76 w 131"/>
                  <a:gd name="T71" fmla="*/ 113 h 147"/>
                  <a:gd name="T72" fmla="*/ 70 w 131"/>
                  <a:gd name="T73" fmla="*/ 101 h 147"/>
                  <a:gd name="T74" fmla="*/ 70 w 131"/>
                  <a:gd name="T75" fmla="*/ 84 h 147"/>
                  <a:gd name="T76" fmla="*/ 53 w 131"/>
                  <a:gd name="T77" fmla="*/ 77 h 147"/>
                  <a:gd name="T78" fmla="*/ 50 w 131"/>
                  <a:gd name="T79" fmla="*/ 71 h 147"/>
                  <a:gd name="T80" fmla="*/ 54 w 131"/>
                  <a:gd name="T81" fmla="*/ 68 h 147"/>
                  <a:gd name="T82" fmla="*/ 67 w 131"/>
                  <a:gd name="T83" fmla="*/ 70 h 147"/>
                  <a:gd name="T84" fmla="*/ 82 w 131"/>
                  <a:gd name="T85" fmla="*/ 56 h 147"/>
                  <a:gd name="T86" fmla="*/ 95 w 131"/>
                  <a:gd name="T87" fmla="*/ 55 h 147"/>
                  <a:gd name="T88" fmla="*/ 101 w 131"/>
                  <a:gd name="T89" fmla="*/ 49 h 147"/>
                  <a:gd name="T90" fmla="*/ 90 w 131"/>
                  <a:gd name="T91" fmla="*/ 44 h 147"/>
                  <a:gd name="T92" fmla="*/ 70 w 131"/>
                  <a:gd name="T93" fmla="*/ 46 h 147"/>
                  <a:gd name="T94" fmla="*/ 51 w 131"/>
                  <a:gd name="T95" fmla="*/ 53 h 147"/>
                  <a:gd name="T96" fmla="*/ 43 w 131"/>
                  <a:gd name="T97" fmla="*/ 62 h 147"/>
                  <a:gd name="T98" fmla="*/ 24 w 131"/>
                  <a:gd name="T99" fmla="*/ 46 h 147"/>
                  <a:gd name="T100" fmla="*/ 26 w 131"/>
                  <a:gd name="T101" fmla="*/ 34 h 147"/>
                  <a:gd name="T102" fmla="*/ 34 w 131"/>
                  <a:gd name="T103" fmla="*/ 26 h 147"/>
                  <a:gd name="T104" fmla="*/ 90 w 131"/>
                  <a:gd name="T105" fmla="*/ 26 h 147"/>
                  <a:gd name="T106" fmla="*/ 103 w 131"/>
                  <a:gd name="T107" fmla="*/ 30 h 147"/>
                  <a:gd name="T108" fmla="*/ 122 w 131"/>
                  <a:gd name="T109" fmla="*/ 22 h 147"/>
                  <a:gd name="T110" fmla="*/ 131 w 131"/>
                  <a:gd name="T111" fmla="*/ 0 h 147"/>
                  <a:gd name="T112" fmla="*/ 121 w 131"/>
                  <a:gd name="T11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 h="147">
                    <a:moveTo>
                      <a:pt x="121" y="0"/>
                    </a:moveTo>
                    <a:lnTo>
                      <a:pt x="115" y="12"/>
                    </a:lnTo>
                    <a:lnTo>
                      <a:pt x="100" y="15"/>
                    </a:lnTo>
                    <a:lnTo>
                      <a:pt x="74" y="16"/>
                    </a:lnTo>
                    <a:lnTo>
                      <a:pt x="50" y="6"/>
                    </a:lnTo>
                    <a:lnTo>
                      <a:pt x="44" y="6"/>
                    </a:lnTo>
                    <a:lnTo>
                      <a:pt x="37" y="17"/>
                    </a:lnTo>
                    <a:lnTo>
                      <a:pt x="31" y="16"/>
                    </a:lnTo>
                    <a:lnTo>
                      <a:pt x="24" y="19"/>
                    </a:lnTo>
                    <a:lnTo>
                      <a:pt x="19" y="36"/>
                    </a:lnTo>
                    <a:lnTo>
                      <a:pt x="13" y="47"/>
                    </a:lnTo>
                    <a:lnTo>
                      <a:pt x="10" y="58"/>
                    </a:lnTo>
                    <a:lnTo>
                      <a:pt x="12" y="74"/>
                    </a:lnTo>
                    <a:lnTo>
                      <a:pt x="6" y="84"/>
                    </a:lnTo>
                    <a:lnTo>
                      <a:pt x="3" y="85"/>
                    </a:lnTo>
                    <a:lnTo>
                      <a:pt x="0" y="102"/>
                    </a:lnTo>
                    <a:lnTo>
                      <a:pt x="12" y="103"/>
                    </a:lnTo>
                    <a:lnTo>
                      <a:pt x="17" y="110"/>
                    </a:lnTo>
                    <a:lnTo>
                      <a:pt x="19" y="128"/>
                    </a:lnTo>
                    <a:lnTo>
                      <a:pt x="12" y="142"/>
                    </a:lnTo>
                    <a:lnTo>
                      <a:pt x="12" y="147"/>
                    </a:lnTo>
                    <a:lnTo>
                      <a:pt x="22" y="146"/>
                    </a:lnTo>
                    <a:lnTo>
                      <a:pt x="28" y="130"/>
                    </a:lnTo>
                    <a:lnTo>
                      <a:pt x="30" y="99"/>
                    </a:lnTo>
                    <a:lnTo>
                      <a:pt x="25" y="92"/>
                    </a:lnTo>
                    <a:lnTo>
                      <a:pt x="29" y="89"/>
                    </a:lnTo>
                    <a:lnTo>
                      <a:pt x="36" y="90"/>
                    </a:lnTo>
                    <a:lnTo>
                      <a:pt x="38" y="84"/>
                    </a:lnTo>
                    <a:lnTo>
                      <a:pt x="48" y="88"/>
                    </a:lnTo>
                    <a:lnTo>
                      <a:pt x="46" y="107"/>
                    </a:lnTo>
                    <a:lnTo>
                      <a:pt x="58" y="119"/>
                    </a:lnTo>
                    <a:lnTo>
                      <a:pt x="56" y="132"/>
                    </a:lnTo>
                    <a:lnTo>
                      <a:pt x="65" y="134"/>
                    </a:lnTo>
                    <a:lnTo>
                      <a:pt x="69" y="119"/>
                    </a:lnTo>
                    <a:lnTo>
                      <a:pt x="77" y="119"/>
                    </a:lnTo>
                    <a:lnTo>
                      <a:pt x="76" y="113"/>
                    </a:lnTo>
                    <a:lnTo>
                      <a:pt x="70" y="101"/>
                    </a:lnTo>
                    <a:lnTo>
                      <a:pt x="70" y="84"/>
                    </a:lnTo>
                    <a:lnTo>
                      <a:pt x="53" y="77"/>
                    </a:lnTo>
                    <a:lnTo>
                      <a:pt x="50" y="71"/>
                    </a:lnTo>
                    <a:lnTo>
                      <a:pt x="54" y="68"/>
                    </a:lnTo>
                    <a:lnTo>
                      <a:pt x="67" y="70"/>
                    </a:lnTo>
                    <a:lnTo>
                      <a:pt x="82" y="56"/>
                    </a:lnTo>
                    <a:lnTo>
                      <a:pt x="95" y="55"/>
                    </a:lnTo>
                    <a:lnTo>
                      <a:pt x="101" y="49"/>
                    </a:lnTo>
                    <a:lnTo>
                      <a:pt x="90" y="44"/>
                    </a:lnTo>
                    <a:lnTo>
                      <a:pt x="70" y="46"/>
                    </a:lnTo>
                    <a:lnTo>
                      <a:pt x="51" y="53"/>
                    </a:lnTo>
                    <a:lnTo>
                      <a:pt x="43" y="62"/>
                    </a:lnTo>
                    <a:lnTo>
                      <a:pt x="24" y="46"/>
                    </a:lnTo>
                    <a:lnTo>
                      <a:pt x="26" y="34"/>
                    </a:lnTo>
                    <a:lnTo>
                      <a:pt x="34" y="26"/>
                    </a:lnTo>
                    <a:lnTo>
                      <a:pt x="90" y="26"/>
                    </a:lnTo>
                    <a:lnTo>
                      <a:pt x="103" y="30"/>
                    </a:lnTo>
                    <a:lnTo>
                      <a:pt x="122" y="22"/>
                    </a:lnTo>
                    <a:lnTo>
                      <a:pt x="131" y="0"/>
                    </a:lnTo>
                    <a:lnTo>
                      <a:pt x="1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9" name="Freeform 235"/>
              <p:cNvSpPr/>
              <p:nvPr/>
            </p:nvSpPr>
            <p:spPr bwMode="gray">
              <a:xfrm>
                <a:off x="6162" y="2390"/>
                <a:ext cx="60" cy="105"/>
              </a:xfrm>
              <a:custGeom>
                <a:avLst/>
                <a:gdLst>
                  <a:gd name="T0" fmla="*/ 27 w 60"/>
                  <a:gd name="T1" fmla="*/ 2 h 105"/>
                  <a:gd name="T2" fmla="*/ 38 w 60"/>
                  <a:gd name="T3" fmla="*/ 7 h 105"/>
                  <a:gd name="T4" fmla="*/ 49 w 60"/>
                  <a:gd name="T5" fmla="*/ 0 h 105"/>
                  <a:gd name="T6" fmla="*/ 56 w 60"/>
                  <a:gd name="T7" fmla="*/ 3 h 105"/>
                  <a:gd name="T8" fmla="*/ 53 w 60"/>
                  <a:gd name="T9" fmla="*/ 23 h 105"/>
                  <a:gd name="T10" fmla="*/ 60 w 60"/>
                  <a:gd name="T11" fmla="*/ 31 h 105"/>
                  <a:gd name="T12" fmla="*/ 58 w 60"/>
                  <a:gd name="T13" fmla="*/ 44 h 105"/>
                  <a:gd name="T14" fmla="*/ 39 w 60"/>
                  <a:gd name="T15" fmla="*/ 59 h 105"/>
                  <a:gd name="T16" fmla="*/ 35 w 60"/>
                  <a:gd name="T17" fmla="*/ 67 h 105"/>
                  <a:gd name="T18" fmla="*/ 41 w 60"/>
                  <a:gd name="T19" fmla="*/ 84 h 105"/>
                  <a:gd name="T20" fmla="*/ 45 w 60"/>
                  <a:gd name="T21" fmla="*/ 90 h 105"/>
                  <a:gd name="T22" fmla="*/ 40 w 60"/>
                  <a:gd name="T23" fmla="*/ 99 h 105"/>
                  <a:gd name="T24" fmla="*/ 37 w 60"/>
                  <a:gd name="T25" fmla="*/ 105 h 105"/>
                  <a:gd name="T26" fmla="*/ 23 w 60"/>
                  <a:gd name="T27" fmla="*/ 97 h 105"/>
                  <a:gd name="T28" fmla="*/ 22 w 60"/>
                  <a:gd name="T29" fmla="*/ 80 h 105"/>
                  <a:gd name="T30" fmla="*/ 9 w 60"/>
                  <a:gd name="T31" fmla="*/ 75 h 105"/>
                  <a:gd name="T32" fmla="*/ 0 w 60"/>
                  <a:gd name="T33" fmla="*/ 53 h 105"/>
                  <a:gd name="T34" fmla="*/ 3 w 60"/>
                  <a:gd name="T35" fmla="*/ 47 h 105"/>
                  <a:gd name="T36" fmla="*/ 10 w 60"/>
                  <a:gd name="T37" fmla="*/ 46 h 105"/>
                  <a:gd name="T38" fmla="*/ 15 w 60"/>
                  <a:gd name="T39" fmla="*/ 17 h 105"/>
                  <a:gd name="T40" fmla="*/ 21 w 60"/>
                  <a:gd name="T41" fmla="*/ 10 h 105"/>
                  <a:gd name="T42" fmla="*/ 21 w 60"/>
                  <a:gd name="T43" fmla="*/ 3 h 105"/>
                  <a:gd name="T44" fmla="*/ 27 w 60"/>
                  <a:gd name="T45"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05">
                    <a:moveTo>
                      <a:pt x="27" y="2"/>
                    </a:moveTo>
                    <a:lnTo>
                      <a:pt x="38" y="7"/>
                    </a:lnTo>
                    <a:lnTo>
                      <a:pt x="49" y="0"/>
                    </a:lnTo>
                    <a:lnTo>
                      <a:pt x="56" y="3"/>
                    </a:lnTo>
                    <a:lnTo>
                      <a:pt x="53" y="23"/>
                    </a:lnTo>
                    <a:lnTo>
                      <a:pt x="60" y="31"/>
                    </a:lnTo>
                    <a:lnTo>
                      <a:pt x="58" y="44"/>
                    </a:lnTo>
                    <a:lnTo>
                      <a:pt x="39" y="59"/>
                    </a:lnTo>
                    <a:lnTo>
                      <a:pt x="35" y="67"/>
                    </a:lnTo>
                    <a:lnTo>
                      <a:pt x="41" y="84"/>
                    </a:lnTo>
                    <a:lnTo>
                      <a:pt x="45" y="90"/>
                    </a:lnTo>
                    <a:lnTo>
                      <a:pt x="40" y="99"/>
                    </a:lnTo>
                    <a:lnTo>
                      <a:pt x="37" y="105"/>
                    </a:lnTo>
                    <a:lnTo>
                      <a:pt x="23" y="97"/>
                    </a:lnTo>
                    <a:lnTo>
                      <a:pt x="22" y="80"/>
                    </a:lnTo>
                    <a:lnTo>
                      <a:pt x="9" y="75"/>
                    </a:lnTo>
                    <a:lnTo>
                      <a:pt x="0" y="53"/>
                    </a:lnTo>
                    <a:lnTo>
                      <a:pt x="3" y="47"/>
                    </a:lnTo>
                    <a:lnTo>
                      <a:pt x="10" y="46"/>
                    </a:lnTo>
                    <a:lnTo>
                      <a:pt x="15" y="17"/>
                    </a:lnTo>
                    <a:lnTo>
                      <a:pt x="21" y="10"/>
                    </a:lnTo>
                    <a:lnTo>
                      <a:pt x="21" y="3"/>
                    </a:lnTo>
                    <a:lnTo>
                      <a:pt x="2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0" name="Freeform 236"/>
              <p:cNvSpPr/>
              <p:nvPr/>
            </p:nvSpPr>
            <p:spPr bwMode="gray">
              <a:xfrm>
                <a:off x="6173" y="2494"/>
                <a:ext cx="27" cy="25"/>
              </a:xfrm>
              <a:custGeom>
                <a:avLst/>
                <a:gdLst>
                  <a:gd name="T0" fmla="*/ 13 w 27"/>
                  <a:gd name="T1" fmla="*/ 1 h 25"/>
                  <a:gd name="T2" fmla="*/ 24 w 27"/>
                  <a:gd name="T3" fmla="*/ 9 h 25"/>
                  <a:gd name="T4" fmla="*/ 27 w 27"/>
                  <a:gd name="T5" fmla="*/ 20 h 25"/>
                  <a:gd name="T6" fmla="*/ 22 w 27"/>
                  <a:gd name="T7" fmla="*/ 25 h 25"/>
                  <a:gd name="T8" fmla="*/ 13 w 27"/>
                  <a:gd name="T9" fmla="*/ 23 h 25"/>
                  <a:gd name="T10" fmla="*/ 10 w 27"/>
                  <a:gd name="T11" fmla="*/ 10 h 25"/>
                  <a:gd name="T12" fmla="*/ 0 w 27"/>
                  <a:gd name="T13" fmla="*/ 3 h 25"/>
                  <a:gd name="T14" fmla="*/ 3 w 27"/>
                  <a:gd name="T15" fmla="*/ 0 h 25"/>
                  <a:gd name="T16" fmla="*/ 13 w 27"/>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13" y="1"/>
                    </a:moveTo>
                    <a:lnTo>
                      <a:pt x="24" y="9"/>
                    </a:lnTo>
                    <a:lnTo>
                      <a:pt x="27" y="20"/>
                    </a:lnTo>
                    <a:lnTo>
                      <a:pt x="22" y="25"/>
                    </a:lnTo>
                    <a:lnTo>
                      <a:pt x="13" y="23"/>
                    </a:lnTo>
                    <a:lnTo>
                      <a:pt x="10" y="10"/>
                    </a:lnTo>
                    <a:lnTo>
                      <a:pt x="0" y="3"/>
                    </a:lnTo>
                    <a:lnTo>
                      <a:pt x="3" y="0"/>
                    </a:lnTo>
                    <a:lnTo>
                      <a:pt x="1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1" name="Freeform 237"/>
              <p:cNvSpPr/>
              <p:nvPr/>
            </p:nvSpPr>
            <p:spPr bwMode="gray">
              <a:xfrm>
                <a:off x="6209" y="2480"/>
                <a:ext cx="48" cy="33"/>
              </a:xfrm>
              <a:custGeom>
                <a:avLst/>
                <a:gdLst>
                  <a:gd name="T0" fmla="*/ 0 w 48"/>
                  <a:gd name="T1" fmla="*/ 7 h 33"/>
                  <a:gd name="T2" fmla="*/ 8 w 48"/>
                  <a:gd name="T3" fmla="*/ 0 h 33"/>
                  <a:gd name="T4" fmla="*/ 16 w 48"/>
                  <a:gd name="T5" fmla="*/ 0 h 33"/>
                  <a:gd name="T6" fmla="*/ 23 w 48"/>
                  <a:gd name="T7" fmla="*/ 7 h 33"/>
                  <a:gd name="T8" fmla="*/ 31 w 48"/>
                  <a:gd name="T9" fmla="*/ 3 h 33"/>
                  <a:gd name="T10" fmla="*/ 38 w 48"/>
                  <a:gd name="T11" fmla="*/ 11 h 33"/>
                  <a:gd name="T12" fmla="*/ 41 w 48"/>
                  <a:gd name="T13" fmla="*/ 24 h 33"/>
                  <a:gd name="T14" fmla="*/ 48 w 48"/>
                  <a:gd name="T15" fmla="*/ 27 h 33"/>
                  <a:gd name="T16" fmla="*/ 45 w 48"/>
                  <a:gd name="T17" fmla="*/ 33 h 33"/>
                  <a:gd name="T18" fmla="*/ 26 w 48"/>
                  <a:gd name="T19" fmla="*/ 23 h 33"/>
                  <a:gd name="T20" fmla="*/ 15 w 48"/>
                  <a:gd name="T21" fmla="*/ 14 h 33"/>
                  <a:gd name="T22" fmla="*/ 10 w 48"/>
                  <a:gd name="T23" fmla="*/ 19 h 33"/>
                  <a:gd name="T24" fmla="*/ 0 w 48"/>
                  <a:gd name="T25"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3">
                    <a:moveTo>
                      <a:pt x="0" y="7"/>
                    </a:moveTo>
                    <a:lnTo>
                      <a:pt x="8" y="0"/>
                    </a:lnTo>
                    <a:lnTo>
                      <a:pt x="16" y="0"/>
                    </a:lnTo>
                    <a:lnTo>
                      <a:pt x="23" y="7"/>
                    </a:lnTo>
                    <a:lnTo>
                      <a:pt x="31" y="3"/>
                    </a:lnTo>
                    <a:lnTo>
                      <a:pt x="38" y="11"/>
                    </a:lnTo>
                    <a:lnTo>
                      <a:pt x="41" y="24"/>
                    </a:lnTo>
                    <a:lnTo>
                      <a:pt x="48" y="27"/>
                    </a:lnTo>
                    <a:lnTo>
                      <a:pt x="45" y="33"/>
                    </a:lnTo>
                    <a:lnTo>
                      <a:pt x="26" y="23"/>
                    </a:lnTo>
                    <a:lnTo>
                      <a:pt x="15" y="14"/>
                    </a:lnTo>
                    <a:lnTo>
                      <a:pt x="10" y="19"/>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2" name="Freeform 238"/>
              <p:cNvSpPr/>
              <p:nvPr/>
            </p:nvSpPr>
            <p:spPr bwMode="gray">
              <a:xfrm>
                <a:off x="6263" y="2516"/>
                <a:ext cx="23" cy="27"/>
              </a:xfrm>
              <a:custGeom>
                <a:avLst/>
                <a:gdLst>
                  <a:gd name="T0" fmla="*/ 0 w 23"/>
                  <a:gd name="T1" fmla="*/ 2 h 27"/>
                  <a:gd name="T2" fmla="*/ 7 w 23"/>
                  <a:gd name="T3" fmla="*/ 0 h 27"/>
                  <a:gd name="T4" fmla="*/ 17 w 23"/>
                  <a:gd name="T5" fmla="*/ 3 h 27"/>
                  <a:gd name="T6" fmla="*/ 23 w 23"/>
                  <a:gd name="T7" fmla="*/ 12 h 27"/>
                  <a:gd name="T8" fmla="*/ 20 w 23"/>
                  <a:gd name="T9" fmla="*/ 27 h 27"/>
                  <a:gd name="T10" fmla="*/ 11 w 23"/>
                  <a:gd name="T11" fmla="*/ 23 h 27"/>
                  <a:gd name="T12" fmla="*/ 8 w 23"/>
                  <a:gd name="T13" fmla="*/ 13 h 27"/>
                  <a:gd name="T14" fmla="*/ 0 w 23"/>
                  <a:gd name="T15" fmla="*/ 6 h 27"/>
                  <a:gd name="T16" fmla="*/ 0 w 23"/>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0" y="2"/>
                    </a:moveTo>
                    <a:lnTo>
                      <a:pt x="7" y="0"/>
                    </a:lnTo>
                    <a:lnTo>
                      <a:pt x="17" y="3"/>
                    </a:lnTo>
                    <a:lnTo>
                      <a:pt x="23" y="12"/>
                    </a:lnTo>
                    <a:lnTo>
                      <a:pt x="20" y="27"/>
                    </a:lnTo>
                    <a:lnTo>
                      <a:pt x="11" y="23"/>
                    </a:lnTo>
                    <a:lnTo>
                      <a:pt x="8" y="13"/>
                    </a:lnTo>
                    <a:lnTo>
                      <a:pt x="0" y="6"/>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3" name="Freeform 239"/>
              <p:cNvSpPr/>
              <p:nvPr/>
            </p:nvSpPr>
            <p:spPr bwMode="gray">
              <a:xfrm>
                <a:off x="6252" y="2483"/>
                <a:ext cx="9" cy="8"/>
              </a:xfrm>
              <a:custGeom>
                <a:avLst/>
                <a:gdLst>
                  <a:gd name="T0" fmla="*/ 2 w 9"/>
                  <a:gd name="T1" fmla="*/ 8 h 8"/>
                  <a:gd name="T2" fmla="*/ 0 w 9"/>
                  <a:gd name="T3" fmla="*/ 5 h 8"/>
                  <a:gd name="T4" fmla="*/ 2 w 9"/>
                  <a:gd name="T5" fmla="*/ 0 h 8"/>
                  <a:gd name="T6" fmla="*/ 9 w 9"/>
                  <a:gd name="T7" fmla="*/ 2 h 8"/>
                  <a:gd name="T8" fmla="*/ 9 w 9"/>
                  <a:gd name="T9" fmla="*/ 7 h 8"/>
                  <a:gd name="T10" fmla="*/ 2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2" y="8"/>
                    </a:moveTo>
                    <a:lnTo>
                      <a:pt x="0" y="5"/>
                    </a:lnTo>
                    <a:lnTo>
                      <a:pt x="2" y="0"/>
                    </a:lnTo>
                    <a:lnTo>
                      <a:pt x="9" y="2"/>
                    </a:lnTo>
                    <a:lnTo>
                      <a:pt x="9" y="7"/>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4" name="Freeform 240"/>
              <p:cNvSpPr/>
              <p:nvPr/>
            </p:nvSpPr>
            <p:spPr bwMode="gray">
              <a:xfrm>
                <a:off x="6235" y="2518"/>
                <a:ext cx="15" cy="11"/>
              </a:xfrm>
              <a:custGeom>
                <a:avLst/>
                <a:gdLst>
                  <a:gd name="T0" fmla="*/ 0 w 15"/>
                  <a:gd name="T1" fmla="*/ 11 h 11"/>
                  <a:gd name="T2" fmla="*/ 1 w 15"/>
                  <a:gd name="T3" fmla="*/ 0 h 11"/>
                  <a:gd name="T4" fmla="*/ 7 w 15"/>
                  <a:gd name="T5" fmla="*/ 1 h 11"/>
                  <a:gd name="T6" fmla="*/ 15 w 15"/>
                  <a:gd name="T7" fmla="*/ 6 h 11"/>
                  <a:gd name="T8" fmla="*/ 15 w 15"/>
                  <a:gd name="T9" fmla="*/ 10 h 11"/>
                  <a:gd name="T10" fmla="*/ 6 w 15"/>
                  <a:gd name="T11" fmla="*/ 6 h 11"/>
                  <a:gd name="T12" fmla="*/ 0 w 1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0" y="11"/>
                    </a:moveTo>
                    <a:lnTo>
                      <a:pt x="1" y="0"/>
                    </a:lnTo>
                    <a:lnTo>
                      <a:pt x="7" y="1"/>
                    </a:lnTo>
                    <a:lnTo>
                      <a:pt x="15" y="6"/>
                    </a:lnTo>
                    <a:lnTo>
                      <a:pt x="15" y="10"/>
                    </a:lnTo>
                    <a:lnTo>
                      <a:pt x="6"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5" name="Freeform 241"/>
              <p:cNvSpPr/>
              <p:nvPr/>
            </p:nvSpPr>
            <p:spPr bwMode="gray">
              <a:xfrm>
                <a:off x="6212" y="2537"/>
                <a:ext cx="19" cy="20"/>
              </a:xfrm>
              <a:custGeom>
                <a:avLst/>
                <a:gdLst>
                  <a:gd name="T0" fmla="*/ 3 w 19"/>
                  <a:gd name="T1" fmla="*/ 0 h 20"/>
                  <a:gd name="T2" fmla="*/ 0 w 19"/>
                  <a:gd name="T3" fmla="*/ 20 h 20"/>
                  <a:gd name="T4" fmla="*/ 16 w 19"/>
                  <a:gd name="T5" fmla="*/ 11 h 20"/>
                  <a:gd name="T6" fmla="*/ 19 w 19"/>
                  <a:gd name="T7" fmla="*/ 2 h 20"/>
                  <a:gd name="T8" fmla="*/ 12 w 19"/>
                  <a:gd name="T9" fmla="*/ 0 h 20"/>
                  <a:gd name="T10" fmla="*/ 3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3" y="0"/>
                    </a:moveTo>
                    <a:lnTo>
                      <a:pt x="0" y="20"/>
                    </a:lnTo>
                    <a:lnTo>
                      <a:pt x="16" y="11"/>
                    </a:lnTo>
                    <a:lnTo>
                      <a:pt x="19" y="2"/>
                    </a:lnTo>
                    <a:lnTo>
                      <a:pt x="12"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6" name="Freeform 242"/>
              <p:cNvSpPr/>
              <p:nvPr/>
            </p:nvSpPr>
            <p:spPr bwMode="gray">
              <a:xfrm>
                <a:off x="6218" y="2549"/>
                <a:ext cx="26" cy="33"/>
              </a:xfrm>
              <a:custGeom>
                <a:avLst/>
                <a:gdLst>
                  <a:gd name="T0" fmla="*/ 26 w 26"/>
                  <a:gd name="T1" fmla="*/ 4 h 33"/>
                  <a:gd name="T2" fmla="*/ 24 w 26"/>
                  <a:gd name="T3" fmla="*/ 20 h 33"/>
                  <a:gd name="T4" fmla="*/ 18 w 26"/>
                  <a:gd name="T5" fmla="*/ 29 h 33"/>
                  <a:gd name="T6" fmla="*/ 10 w 26"/>
                  <a:gd name="T7" fmla="*/ 33 h 33"/>
                  <a:gd name="T8" fmla="*/ 0 w 26"/>
                  <a:gd name="T9" fmla="*/ 26 h 33"/>
                  <a:gd name="T10" fmla="*/ 1 w 26"/>
                  <a:gd name="T11" fmla="*/ 19 h 33"/>
                  <a:gd name="T12" fmla="*/ 17 w 26"/>
                  <a:gd name="T13" fmla="*/ 15 h 33"/>
                  <a:gd name="T14" fmla="*/ 12 w 26"/>
                  <a:gd name="T15" fmla="*/ 10 h 33"/>
                  <a:gd name="T16" fmla="*/ 15 w 26"/>
                  <a:gd name="T17" fmla="*/ 0 h 33"/>
                  <a:gd name="T18" fmla="*/ 26 w 26"/>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4"/>
                    </a:moveTo>
                    <a:lnTo>
                      <a:pt x="24" y="20"/>
                    </a:lnTo>
                    <a:lnTo>
                      <a:pt x="18" y="29"/>
                    </a:lnTo>
                    <a:lnTo>
                      <a:pt x="10" y="33"/>
                    </a:lnTo>
                    <a:lnTo>
                      <a:pt x="0" y="26"/>
                    </a:lnTo>
                    <a:lnTo>
                      <a:pt x="1" y="19"/>
                    </a:lnTo>
                    <a:lnTo>
                      <a:pt x="17" y="15"/>
                    </a:lnTo>
                    <a:lnTo>
                      <a:pt x="12" y="10"/>
                    </a:lnTo>
                    <a:lnTo>
                      <a:pt x="15" y="0"/>
                    </a:lnTo>
                    <a:lnTo>
                      <a:pt x="2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7" name="Freeform 243"/>
              <p:cNvSpPr/>
              <p:nvPr/>
            </p:nvSpPr>
            <p:spPr bwMode="gray">
              <a:xfrm>
                <a:off x="6246" y="2547"/>
                <a:ext cx="8" cy="27"/>
              </a:xfrm>
              <a:custGeom>
                <a:avLst/>
                <a:gdLst>
                  <a:gd name="T0" fmla="*/ 4 w 8"/>
                  <a:gd name="T1" fmla="*/ 0 h 27"/>
                  <a:gd name="T2" fmla="*/ 0 w 8"/>
                  <a:gd name="T3" fmla="*/ 27 h 27"/>
                  <a:gd name="T4" fmla="*/ 5 w 8"/>
                  <a:gd name="T5" fmla="*/ 26 h 27"/>
                  <a:gd name="T6" fmla="*/ 8 w 8"/>
                  <a:gd name="T7" fmla="*/ 18 h 27"/>
                  <a:gd name="T8" fmla="*/ 4 w 8"/>
                  <a:gd name="T9" fmla="*/ 0 h 27"/>
                </a:gdLst>
                <a:ahLst/>
                <a:cxnLst>
                  <a:cxn ang="0">
                    <a:pos x="T0" y="T1"/>
                  </a:cxn>
                  <a:cxn ang="0">
                    <a:pos x="T2" y="T3"/>
                  </a:cxn>
                  <a:cxn ang="0">
                    <a:pos x="T4" y="T5"/>
                  </a:cxn>
                  <a:cxn ang="0">
                    <a:pos x="T6" y="T7"/>
                  </a:cxn>
                  <a:cxn ang="0">
                    <a:pos x="T8" y="T9"/>
                  </a:cxn>
                </a:cxnLst>
                <a:rect l="0" t="0" r="r" b="b"/>
                <a:pathLst>
                  <a:path w="8" h="27">
                    <a:moveTo>
                      <a:pt x="4" y="0"/>
                    </a:moveTo>
                    <a:lnTo>
                      <a:pt x="0" y="27"/>
                    </a:lnTo>
                    <a:lnTo>
                      <a:pt x="5" y="26"/>
                    </a:lnTo>
                    <a:lnTo>
                      <a:pt x="8" y="18"/>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8" name="Freeform 244"/>
              <p:cNvSpPr/>
              <p:nvPr/>
            </p:nvSpPr>
            <p:spPr bwMode="gray">
              <a:xfrm>
                <a:off x="6257" y="2543"/>
                <a:ext cx="22" cy="19"/>
              </a:xfrm>
              <a:custGeom>
                <a:avLst/>
                <a:gdLst>
                  <a:gd name="T0" fmla="*/ 0 w 22"/>
                  <a:gd name="T1" fmla="*/ 0 h 19"/>
                  <a:gd name="T2" fmla="*/ 11 w 22"/>
                  <a:gd name="T3" fmla="*/ 0 h 19"/>
                  <a:gd name="T4" fmla="*/ 18 w 22"/>
                  <a:gd name="T5" fmla="*/ 10 h 19"/>
                  <a:gd name="T6" fmla="*/ 22 w 22"/>
                  <a:gd name="T7" fmla="*/ 18 h 19"/>
                  <a:gd name="T8" fmla="*/ 11 w 22"/>
                  <a:gd name="T9" fmla="*/ 19 h 19"/>
                  <a:gd name="T10" fmla="*/ 10 w 22"/>
                  <a:gd name="T11" fmla="*/ 10 h 19"/>
                  <a:gd name="T12" fmla="*/ 0 w 2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0" y="0"/>
                    </a:moveTo>
                    <a:lnTo>
                      <a:pt x="11" y="0"/>
                    </a:lnTo>
                    <a:lnTo>
                      <a:pt x="18" y="10"/>
                    </a:lnTo>
                    <a:lnTo>
                      <a:pt x="22" y="18"/>
                    </a:lnTo>
                    <a:lnTo>
                      <a:pt x="11" y="19"/>
                    </a:lnTo>
                    <a:lnTo>
                      <a:pt x="10"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9" name="Freeform 245"/>
              <p:cNvSpPr/>
              <p:nvPr/>
            </p:nvSpPr>
            <p:spPr bwMode="gray">
              <a:xfrm>
                <a:off x="6255" y="2565"/>
                <a:ext cx="16" cy="10"/>
              </a:xfrm>
              <a:custGeom>
                <a:avLst/>
                <a:gdLst>
                  <a:gd name="T0" fmla="*/ 0 w 16"/>
                  <a:gd name="T1" fmla="*/ 9 h 10"/>
                  <a:gd name="T2" fmla="*/ 6 w 16"/>
                  <a:gd name="T3" fmla="*/ 1 h 10"/>
                  <a:gd name="T4" fmla="*/ 9 w 16"/>
                  <a:gd name="T5" fmla="*/ 0 h 10"/>
                  <a:gd name="T6" fmla="*/ 16 w 16"/>
                  <a:gd name="T7" fmla="*/ 1 h 10"/>
                  <a:gd name="T8" fmla="*/ 8 w 16"/>
                  <a:gd name="T9" fmla="*/ 10 h 10"/>
                  <a:gd name="T10" fmla="*/ 0 w 16"/>
                  <a:gd name="T11" fmla="*/ 9 h 10"/>
                </a:gdLst>
                <a:ahLst/>
                <a:cxnLst>
                  <a:cxn ang="0">
                    <a:pos x="T0" y="T1"/>
                  </a:cxn>
                  <a:cxn ang="0">
                    <a:pos x="T2" y="T3"/>
                  </a:cxn>
                  <a:cxn ang="0">
                    <a:pos x="T4" y="T5"/>
                  </a:cxn>
                  <a:cxn ang="0">
                    <a:pos x="T6" y="T7"/>
                  </a:cxn>
                  <a:cxn ang="0">
                    <a:pos x="T8" y="T9"/>
                  </a:cxn>
                  <a:cxn ang="0">
                    <a:pos x="T10" y="T11"/>
                  </a:cxn>
                </a:cxnLst>
                <a:rect l="0" t="0" r="r" b="b"/>
                <a:pathLst>
                  <a:path w="16" h="10">
                    <a:moveTo>
                      <a:pt x="0" y="9"/>
                    </a:moveTo>
                    <a:lnTo>
                      <a:pt x="6" y="1"/>
                    </a:lnTo>
                    <a:lnTo>
                      <a:pt x="9" y="0"/>
                    </a:lnTo>
                    <a:lnTo>
                      <a:pt x="16" y="1"/>
                    </a:lnTo>
                    <a:lnTo>
                      <a:pt x="8" y="1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0" name="Freeform 246"/>
              <p:cNvSpPr/>
              <p:nvPr/>
            </p:nvSpPr>
            <p:spPr bwMode="gray">
              <a:xfrm>
                <a:off x="6211" y="2576"/>
                <a:ext cx="95" cy="81"/>
              </a:xfrm>
              <a:custGeom>
                <a:avLst/>
                <a:gdLst>
                  <a:gd name="T0" fmla="*/ 40 w 95"/>
                  <a:gd name="T1" fmla="*/ 41 h 81"/>
                  <a:gd name="T2" fmla="*/ 48 w 95"/>
                  <a:gd name="T3" fmla="*/ 46 h 81"/>
                  <a:gd name="T4" fmla="*/ 43 w 95"/>
                  <a:gd name="T5" fmla="*/ 57 h 81"/>
                  <a:gd name="T6" fmla="*/ 43 w 95"/>
                  <a:gd name="T7" fmla="*/ 62 h 81"/>
                  <a:gd name="T8" fmla="*/ 60 w 95"/>
                  <a:gd name="T9" fmla="*/ 76 h 81"/>
                  <a:gd name="T10" fmla="*/ 65 w 95"/>
                  <a:gd name="T11" fmla="*/ 72 h 81"/>
                  <a:gd name="T12" fmla="*/ 69 w 95"/>
                  <a:gd name="T13" fmla="*/ 70 h 81"/>
                  <a:gd name="T14" fmla="*/ 69 w 95"/>
                  <a:gd name="T15" fmla="*/ 76 h 81"/>
                  <a:gd name="T16" fmla="*/ 73 w 95"/>
                  <a:gd name="T17" fmla="*/ 81 h 81"/>
                  <a:gd name="T18" fmla="*/ 77 w 95"/>
                  <a:gd name="T19" fmla="*/ 78 h 81"/>
                  <a:gd name="T20" fmla="*/ 77 w 95"/>
                  <a:gd name="T21" fmla="*/ 66 h 81"/>
                  <a:gd name="T22" fmla="*/ 71 w 95"/>
                  <a:gd name="T23" fmla="*/ 59 h 81"/>
                  <a:gd name="T24" fmla="*/ 72 w 95"/>
                  <a:gd name="T25" fmla="*/ 53 h 81"/>
                  <a:gd name="T26" fmla="*/ 78 w 95"/>
                  <a:gd name="T27" fmla="*/ 51 h 81"/>
                  <a:gd name="T28" fmla="*/ 87 w 95"/>
                  <a:gd name="T29" fmla="*/ 58 h 81"/>
                  <a:gd name="T30" fmla="*/ 94 w 95"/>
                  <a:gd name="T31" fmla="*/ 51 h 81"/>
                  <a:gd name="T32" fmla="*/ 95 w 95"/>
                  <a:gd name="T33" fmla="*/ 39 h 81"/>
                  <a:gd name="T34" fmla="*/ 89 w 95"/>
                  <a:gd name="T35" fmla="*/ 30 h 81"/>
                  <a:gd name="T36" fmla="*/ 91 w 95"/>
                  <a:gd name="T37" fmla="*/ 21 h 81"/>
                  <a:gd name="T38" fmla="*/ 87 w 95"/>
                  <a:gd name="T39" fmla="*/ 9 h 81"/>
                  <a:gd name="T40" fmla="*/ 71 w 95"/>
                  <a:gd name="T41" fmla="*/ 0 h 81"/>
                  <a:gd name="T42" fmla="*/ 76 w 95"/>
                  <a:gd name="T43" fmla="*/ 9 h 81"/>
                  <a:gd name="T44" fmla="*/ 71 w 95"/>
                  <a:gd name="T45" fmla="*/ 15 h 81"/>
                  <a:gd name="T46" fmla="*/ 69 w 95"/>
                  <a:gd name="T47" fmla="*/ 12 h 81"/>
                  <a:gd name="T48" fmla="*/ 62 w 95"/>
                  <a:gd name="T49" fmla="*/ 12 h 81"/>
                  <a:gd name="T50" fmla="*/ 60 w 95"/>
                  <a:gd name="T51" fmla="*/ 20 h 81"/>
                  <a:gd name="T52" fmla="*/ 52 w 95"/>
                  <a:gd name="T53" fmla="*/ 21 h 81"/>
                  <a:gd name="T54" fmla="*/ 50 w 95"/>
                  <a:gd name="T55" fmla="*/ 30 h 81"/>
                  <a:gd name="T56" fmla="*/ 43 w 95"/>
                  <a:gd name="T57" fmla="*/ 32 h 81"/>
                  <a:gd name="T58" fmla="*/ 40 w 95"/>
                  <a:gd name="T59" fmla="*/ 24 h 81"/>
                  <a:gd name="T60" fmla="*/ 29 w 95"/>
                  <a:gd name="T61" fmla="*/ 16 h 81"/>
                  <a:gd name="T62" fmla="*/ 13 w 95"/>
                  <a:gd name="T63" fmla="*/ 33 h 81"/>
                  <a:gd name="T64" fmla="*/ 6 w 95"/>
                  <a:gd name="T65" fmla="*/ 35 h 81"/>
                  <a:gd name="T66" fmla="*/ 0 w 95"/>
                  <a:gd name="T67" fmla="*/ 44 h 81"/>
                  <a:gd name="T68" fmla="*/ 0 w 95"/>
                  <a:gd name="T69" fmla="*/ 51 h 81"/>
                  <a:gd name="T70" fmla="*/ 5 w 95"/>
                  <a:gd name="T71" fmla="*/ 50 h 81"/>
                  <a:gd name="T72" fmla="*/ 8 w 95"/>
                  <a:gd name="T73" fmla="*/ 46 h 81"/>
                  <a:gd name="T74" fmla="*/ 8 w 95"/>
                  <a:gd name="T75" fmla="*/ 41 h 81"/>
                  <a:gd name="T76" fmla="*/ 16 w 95"/>
                  <a:gd name="T77" fmla="*/ 37 h 81"/>
                  <a:gd name="T78" fmla="*/ 22 w 95"/>
                  <a:gd name="T79" fmla="*/ 44 h 81"/>
                  <a:gd name="T80" fmla="*/ 28 w 95"/>
                  <a:gd name="T81" fmla="*/ 41 h 81"/>
                  <a:gd name="T82" fmla="*/ 33 w 95"/>
                  <a:gd name="T83" fmla="*/ 41 h 81"/>
                  <a:gd name="T84" fmla="*/ 40 w 95"/>
                  <a:gd name="T8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81">
                    <a:moveTo>
                      <a:pt x="40" y="41"/>
                    </a:moveTo>
                    <a:lnTo>
                      <a:pt x="48" y="46"/>
                    </a:lnTo>
                    <a:lnTo>
                      <a:pt x="43" y="57"/>
                    </a:lnTo>
                    <a:lnTo>
                      <a:pt x="43" y="62"/>
                    </a:lnTo>
                    <a:lnTo>
                      <a:pt x="60" y="76"/>
                    </a:lnTo>
                    <a:lnTo>
                      <a:pt x="65" y="72"/>
                    </a:lnTo>
                    <a:lnTo>
                      <a:pt x="69" y="70"/>
                    </a:lnTo>
                    <a:lnTo>
                      <a:pt x="69" y="76"/>
                    </a:lnTo>
                    <a:lnTo>
                      <a:pt x="73" y="81"/>
                    </a:lnTo>
                    <a:lnTo>
                      <a:pt x="77" y="78"/>
                    </a:lnTo>
                    <a:lnTo>
                      <a:pt x="77" y="66"/>
                    </a:lnTo>
                    <a:lnTo>
                      <a:pt x="71" y="59"/>
                    </a:lnTo>
                    <a:lnTo>
                      <a:pt x="72" y="53"/>
                    </a:lnTo>
                    <a:lnTo>
                      <a:pt x="78" y="51"/>
                    </a:lnTo>
                    <a:lnTo>
                      <a:pt x="87" y="58"/>
                    </a:lnTo>
                    <a:lnTo>
                      <a:pt x="94" y="51"/>
                    </a:lnTo>
                    <a:lnTo>
                      <a:pt x="95" y="39"/>
                    </a:lnTo>
                    <a:lnTo>
                      <a:pt x="89" y="30"/>
                    </a:lnTo>
                    <a:lnTo>
                      <a:pt x="91" y="21"/>
                    </a:lnTo>
                    <a:lnTo>
                      <a:pt x="87" y="9"/>
                    </a:lnTo>
                    <a:lnTo>
                      <a:pt x="71" y="0"/>
                    </a:lnTo>
                    <a:lnTo>
                      <a:pt x="76" y="9"/>
                    </a:lnTo>
                    <a:lnTo>
                      <a:pt x="71" y="15"/>
                    </a:lnTo>
                    <a:lnTo>
                      <a:pt x="69" y="12"/>
                    </a:lnTo>
                    <a:lnTo>
                      <a:pt x="62" y="12"/>
                    </a:lnTo>
                    <a:lnTo>
                      <a:pt x="60" y="20"/>
                    </a:lnTo>
                    <a:lnTo>
                      <a:pt x="52" y="21"/>
                    </a:lnTo>
                    <a:lnTo>
                      <a:pt x="50" y="30"/>
                    </a:lnTo>
                    <a:lnTo>
                      <a:pt x="43" y="32"/>
                    </a:lnTo>
                    <a:lnTo>
                      <a:pt x="40" y="24"/>
                    </a:lnTo>
                    <a:lnTo>
                      <a:pt x="29" y="16"/>
                    </a:lnTo>
                    <a:lnTo>
                      <a:pt x="13" y="33"/>
                    </a:lnTo>
                    <a:lnTo>
                      <a:pt x="6" y="35"/>
                    </a:lnTo>
                    <a:lnTo>
                      <a:pt x="0" y="44"/>
                    </a:lnTo>
                    <a:lnTo>
                      <a:pt x="0" y="51"/>
                    </a:lnTo>
                    <a:lnTo>
                      <a:pt x="5" y="50"/>
                    </a:lnTo>
                    <a:lnTo>
                      <a:pt x="8" y="46"/>
                    </a:lnTo>
                    <a:lnTo>
                      <a:pt x="8" y="41"/>
                    </a:lnTo>
                    <a:lnTo>
                      <a:pt x="16" y="37"/>
                    </a:lnTo>
                    <a:lnTo>
                      <a:pt x="22" y="44"/>
                    </a:lnTo>
                    <a:lnTo>
                      <a:pt x="28" y="41"/>
                    </a:lnTo>
                    <a:lnTo>
                      <a:pt x="33" y="41"/>
                    </a:lnTo>
                    <a:lnTo>
                      <a:pt x="4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1" name="Freeform 247"/>
              <p:cNvSpPr/>
              <p:nvPr/>
            </p:nvSpPr>
            <p:spPr bwMode="gray">
              <a:xfrm>
                <a:off x="6282" y="2556"/>
                <a:ext cx="10" cy="11"/>
              </a:xfrm>
              <a:custGeom>
                <a:avLst/>
                <a:gdLst>
                  <a:gd name="T0" fmla="*/ 9 w 10"/>
                  <a:gd name="T1" fmla="*/ 9 h 11"/>
                  <a:gd name="T2" fmla="*/ 6 w 10"/>
                  <a:gd name="T3" fmla="*/ 11 h 11"/>
                  <a:gd name="T4" fmla="*/ 0 w 10"/>
                  <a:gd name="T5" fmla="*/ 8 h 11"/>
                  <a:gd name="T6" fmla="*/ 1 w 10"/>
                  <a:gd name="T7" fmla="*/ 1 h 11"/>
                  <a:gd name="T8" fmla="*/ 10 w 10"/>
                  <a:gd name="T9" fmla="*/ 0 h 11"/>
                  <a:gd name="T10" fmla="*/ 9 w 10"/>
                  <a:gd name="T11" fmla="*/ 9 h 11"/>
                </a:gdLst>
                <a:ahLst/>
                <a:cxnLst>
                  <a:cxn ang="0">
                    <a:pos x="T0" y="T1"/>
                  </a:cxn>
                  <a:cxn ang="0">
                    <a:pos x="T2" y="T3"/>
                  </a:cxn>
                  <a:cxn ang="0">
                    <a:pos x="T4" y="T5"/>
                  </a:cxn>
                  <a:cxn ang="0">
                    <a:pos x="T6" y="T7"/>
                  </a:cxn>
                  <a:cxn ang="0">
                    <a:pos x="T8" y="T9"/>
                  </a:cxn>
                  <a:cxn ang="0">
                    <a:pos x="T10" y="T11"/>
                  </a:cxn>
                </a:cxnLst>
                <a:rect l="0" t="0" r="r" b="b"/>
                <a:pathLst>
                  <a:path w="10" h="11">
                    <a:moveTo>
                      <a:pt x="9" y="9"/>
                    </a:moveTo>
                    <a:lnTo>
                      <a:pt x="6" y="11"/>
                    </a:lnTo>
                    <a:lnTo>
                      <a:pt x="0" y="8"/>
                    </a:lnTo>
                    <a:lnTo>
                      <a:pt x="1" y="1"/>
                    </a:lnTo>
                    <a:lnTo>
                      <a:pt x="10" y="0"/>
                    </a:lnTo>
                    <a:lnTo>
                      <a:pt x="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2" name="Freeform 248"/>
              <p:cNvSpPr/>
              <p:nvPr/>
            </p:nvSpPr>
            <p:spPr bwMode="gray">
              <a:xfrm>
                <a:off x="6330" y="2739"/>
                <a:ext cx="29" cy="37"/>
              </a:xfrm>
              <a:custGeom>
                <a:avLst/>
                <a:gdLst>
                  <a:gd name="T0" fmla="*/ 0 w 29"/>
                  <a:gd name="T1" fmla="*/ 15 h 37"/>
                  <a:gd name="T2" fmla="*/ 3 w 29"/>
                  <a:gd name="T3" fmla="*/ 27 h 37"/>
                  <a:gd name="T4" fmla="*/ 9 w 29"/>
                  <a:gd name="T5" fmla="*/ 37 h 37"/>
                  <a:gd name="T6" fmla="*/ 15 w 29"/>
                  <a:gd name="T7" fmla="*/ 37 h 37"/>
                  <a:gd name="T8" fmla="*/ 10 w 29"/>
                  <a:gd name="T9" fmla="*/ 27 h 37"/>
                  <a:gd name="T10" fmla="*/ 8 w 29"/>
                  <a:gd name="T11" fmla="*/ 19 h 37"/>
                  <a:gd name="T12" fmla="*/ 28 w 29"/>
                  <a:gd name="T13" fmla="*/ 19 h 37"/>
                  <a:gd name="T14" fmla="*/ 22 w 29"/>
                  <a:gd name="T15" fmla="*/ 12 h 37"/>
                  <a:gd name="T16" fmla="*/ 15 w 29"/>
                  <a:gd name="T17" fmla="*/ 12 h 37"/>
                  <a:gd name="T18" fmla="*/ 17 w 29"/>
                  <a:gd name="T19" fmla="*/ 9 h 37"/>
                  <a:gd name="T20" fmla="*/ 28 w 29"/>
                  <a:gd name="T21" fmla="*/ 6 h 37"/>
                  <a:gd name="T22" fmla="*/ 29 w 29"/>
                  <a:gd name="T23" fmla="*/ 0 h 37"/>
                  <a:gd name="T24" fmla="*/ 18 w 29"/>
                  <a:gd name="T25" fmla="*/ 0 h 37"/>
                  <a:gd name="T26" fmla="*/ 9 w 29"/>
                  <a:gd name="T27" fmla="*/ 8 h 37"/>
                  <a:gd name="T28" fmla="*/ 0 w 29"/>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7">
                    <a:moveTo>
                      <a:pt x="0" y="15"/>
                    </a:moveTo>
                    <a:lnTo>
                      <a:pt x="3" y="27"/>
                    </a:lnTo>
                    <a:lnTo>
                      <a:pt x="9" y="37"/>
                    </a:lnTo>
                    <a:lnTo>
                      <a:pt x="15" y="37"/>
                    </a:lnTo>
                    <a:lnTo>
                      <a:pt x="10" y="27"/>
                    </a:lnTo>
                    <a:lnTo>
                      <a:pt x="8" y="19"/>
                    </a:lnTo>
                    <a:lnTo>
                      <a:pt x="28" y="19"/>
                    </a:lnTo>
                    <a:lnTo>
                      <a:pt x="22" y="12"/>
                    </a:lnTo>
                    <a:lnTo>
                      <a:pt x="15" y="12"/>
                    </a:lnTo>
                    <a:lnTo>
                      <a:pt x="17" y="9"/>
                    </a:lnTo>
                    <a:lnTo>
                      <a:pt x="28" y="6"/>
                    </a:lnTo>
                    <a:lnTo>
                      <a:pt x="29" y="0"/>
                    </a:lnTo>
                    <a:lnTo>
                      <a:pt x="18" y="0"/>
                    </a:lnTo>
                    <a:lnTo>
                      <a:pt x="9" y="8"/>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3" name="Freeform 249"/>
              <p:cNvSpPr/>
              <p:nvPr/>
            </p:nvSpPr>
            <p:spPr bwMode="gray">
              <a:xfrm>
                <a:off x="6328" y="2731"/>
                <a:ext cx="7" cy="16"/>
              </a:xfrm>
              <a:custGeom>
                <a:avLst/>
                <a:gdLst>
                  <a:gd name="T0" fmla="*/ 2 w 7"/>
                  <a:gd name="T1" fmla="*/ 16 h 16"/>
                  <a:gd name="T2" fmla="*/ 7 w 7"/>
                  <a:gd name="T3" fmla="*/ 8 h 16"/>
                  <a:gd name="T4" fmla="*/ 5 w 7"/>
                  <a:gd name="T5" fmla="*/ 0 h 16"/>
                  <a:gd name="T6" fmla="*/ 0 w 7"/>
                  <a:gd name="T7" fmla="*/ 0 h 16"/>
                  <a:gd name="T8" fmla="*/ 2 w 7"/>
                  <a:gd name="T9" fmla="*/ 16 h 16"/>
                </a:gdLst>
                <a:ahLst/>
                <a:cxnLst>
                  <a:cxn ang="0">
                    <a:pos x="T0" y="T1"/>
                  </a:cxn>
                  <a:cxn ang="0">
                    <a:pos x="T2" y="T3"/>
                  </a:cxn>
                  <a:cxn ang="0">
                    <a:pos x="T4" y="T5"/>
                  </a:cxn>
                  <a:cxn ang="0">
                    <a:pos x="T6" y="T7"/>
                  </a:cxn>
                  <a:cxn ang="0">
                    <a:pos x="T8" y="T9"/>
                  </a:cxn>
                </a:cxnLst>
                <a:rect l="0" t="0" r="r" b="b"/>
                <a:pathLst>
                  <a:path w="7" h="16">
                    <a:moveTo>
                      <a:pt x="2" y="16"/>
                    </a:moveTo>
                    <a:lnTo>
                      <a:pt x="7" y="8"/>
                    </a:lnTo>
                    <a:lnTo>
                      <a:pt x="5" y="0"/>
                    </a:lnTo>
                    <a:lnTo>
                      <a:pt x="0" y="0"/>
                    </a:lnTo>
                    <a:lnTo>
                      <a:pt x="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4" name="Freeform 250"/>
              <p:cNvSpPr/>
              <p:nvPr/>
            </p:nvSpPr>
            <p:spPr bwMode="gray">
              <a:xfrm>
                <a:off x="6345" y="2717"/>
                <a:ext cx="9" cy="11"/>
              </a:xfrm>
              <a:custGeom>
                <a:avLst/>
                <a:gdLst>
                  <a:gd name="T0" fmla="*/ 0 w 9"/>
                  <a:gd name="T1" fmla="*/ 5 h 11"/>
                  <a:gd name="T2" fmla="*/ 5 w 9"/>
                  <a:gd name="T3" fmla="*/ 0 h 11"/>
                  <a:gd name="T4" fmla="*/ 9 w 9"/>
                  <a:gd name="T5" fmla="*/ 5 h 11"/>
                  <a:gd name="T6" fmla="*/ 5 w 9"/>
                  <a:gd name="T7" fmla="*/ 11 h 11"/>
                  <a:gd name="T8" fmla="*/ 0 w 9"/>
                  <a:gd name="T9" fmla="*/ 5 h 11"/>
                </a:gdLst>
                <a:ahLst/>
                <a:cxnLst>
                  <a:cxn ang="0">
                    <a:pos x="T0" y="T1"/>
                  </a:cxn>
                  <a:cxn ang="0">
                    <a:pos x="T2" y="T3"/>
                  </a:cxn>
                  <a:cxn ang="0">
                    <a:pos x="T4" y="T5"/>
                  </a:cxn>
                  <a:cxn ang="0">
                    <a:pos x="T6" y="T7"/>
                  </a:cxn>
                  <a:cxn ang="0">
                    <a:pos x="T8" y="T9"/>
                  </a:cxn>
                </a:cxnLst>
                <a:rect l="0" t="0" r="r" b="b"/>
                <a:pathLst>
                  <a:path w="9" h="11">
                    <a:moveTo>
                      <a:pt x="0" y="5"/>
                    </a:moveTo>
                    <a:lnTo>
                      <a:pt x="5" y="0"/>
                    </a:lnTo>
                    <a:lnTo>
                      <a:pt x="9" y="5"/>
                    </a:lnTo>
                    <a:lnTo>
                      <a:pt x="5" y="11"/>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5" name="Freeform 251"/>
              <p:cNvSpPr/>
              <p:nvPr/>
            </p:nvSpPr>
            <p:spPr bwMode="gray">
              <a:xfrm>
                <a:off x="6308" y="2672"/>
                <a:ext cx="10" cy="13"/>
              </a:xfrm>
              <a:custGeom>
                <a:avLst/>
                <a:gdLst>
                  <a:gd name="T0" fmla="*/ 0 w 10"/>
                  <a:gd name="T1" fmla="*/ 9 h 13"/>
                  <a:gd name="T2" fmla="*/ 7 w 10"/>
                  <a:gd name="T3" fmla="*/ 0 h 13"/>
                  <a:gd name="T4" fmla="*/ 10 w 10"/>
                  <a:gd name="T5" fmla="*/ 4 h 13"/>
                  <a:gd name="T6" fmla="*/ 7 w 10"/>
                  <a:gd name="T7" fmla="*/ 10 h 13"/>
                  <a:gd name="T8" fmla="*/ 4 w 10"/>
                  <a:gd name="T9" fmla="*/ 13 h 13"/>
                  <a:gd name="T10" fmla="*/ 0 w 10"/>
                  <a:gd name="T11" fmla="*/ 9 h 13"/>
                </a:gdLst>
                <a:ahLst/>
                <a:cxnLst>
                  <a:cxn ang="0">
                    <a:pos x="T0" y="T1"/>
                  </a:cxn>
                  <a:cxn ang="0">
                    <a:pos x="T2" y="T3"/>
                  </a:cxn>
                  <a:cxn ang="0">
                    <a:pos x="T4" y="T5"/>
                  </a:cxn>
                  <a:cxn ang="0">
                    <a:pos x="T6" y="T7"/>
                  </a:cxn>
                  <a:cxn ang="0">
                    <a:pos x="T8" y="T9"/>
                  </a:cxn>
                  <a:cxn ang="0">
                    <a:pos x="T10" y="T11"/>
                  </a:cxn>
                </a:cxnLst>
                <a:rect l="0" t="0" r="r" b="b"/>
                <a:pathLst>
                  <a:path w="10" h="13">
                    <a:moveTo>
                      <a:pt x="0" y="9"/>
                    </a:moveTo>
                    <a:lnTo>
                      <a:pt x="7" y="0"/>
                    </a:lnTo>
                    <a:lnTo>
                      <a:pt x="10" y="4"/>
                    </a:lnTo>
                    <a:lnTo>
                      <a:pt x="7" y="10"/>
                    </a:lnTo>
                    <a:lnTo>
                      <a:pt x="4" y="13"/>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6" name="Freeform 252"/>
              <p:cNvSpPr/>
              <p:nvPr/>
            </p:nvSpPr>
            <p:spPr bwMode="gray">
              <a:xfrm>
                <a:off x="6324" y="2772"/>
                <a:ext cx="11" cy="11"/>
              </a:xfrm>
              <a:custGeom>
                <a:avLst/>
                <a:gdLst>
                  <a:gd name="T0" fmla="*/ 4 w 11"/>
                  <a:gd name="T1" fmla="*/ 0 h 11"/>
                  <a:gd name="T2" fmla="*/ 8 w 11"/>
                  <a:gd name="T3" fmla="*/ 4 h 11"/>
                  <a:gd name="T4" fmla="*/ 11 w 11"/>
                  <a:gd name="T5" fmla="*/ 7 h 11"/>
                  <a:gd name="T6" fmla="*/ 8 w 11"/>
                  <a:gd name="T7" fmla="*/ 11 h 11"/>
                  <a:gd name="T8" fmla="*/ 2 w 11"/>
                  <a:gd name="T9" fmla="*/ 7 h 11"/>
                  <a:gd name="T10" fmla="*/ 0 w 11"/>
                  <a:gd name="T11" fmla="*/ 2 h 11"/>
                  <a:gd name="T12" fmla="*/ 4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4" y="0"/>
                    </a:moveTo>
                    <a:lnTo>
                      <a:pt x="8" y="4"/>
                    </a:lnTo>
                    <a:lnTo>
                      <a:pt x="11" y="7"/>
                    </a:lnTo>
                    <a:lnTo>
                      <a:pt x="8" y="11"/>
                    </a:lnTo>
                    <a:lnTo>
                      <a:pt x="2" y="7"/>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7" name="Freeform 253"/>
              <p:cNvSpPr/>
              <p:nvPr/>
            </p:nvSpPr>
            <p:spPr bwMode="gray">
              <a:xfrm>
                <a:off x="6302" y="2824"/>
                <a:ext cx="21" cy="13"/>
              </a:xfrm>
              <a:custGeom>
                <a:avLst/>
                <a:gdLst>
                  <a:gd name="T0" fmla="*/ 0 w 21"/>
                  <a:gd name="T1" fmla="*/ 7 h 13"/>
                  <a:gd name="T2" fmla="*/ 3 w 21"/>
                  <a:gd name="T3" fmla="*/ 0 h 13"/>
                  <a:gd name="T4" fmla="*/ 16 w 21"/>
                  <a:gd name="T5" fmla="*/ 1 h 13"/>
                  <a:gd name="T6" fmla="*/ 21 w 21"/>
                  <a:gd name="T7" fmla="*/ 8 h 13"/>
                  <a:gd name="T8" fmla="*/ 18 w 21"/>
                  <a:gd name="T9" fmla="*/ 13 h 13"/>
                  <a:gd name="T10" fmla="*/ 6 w 21"/>
                  <a:gd name="T11" fmla="*/ 12 h 13"/>
                  <a:gd name="T12" fmla="*/ 0 w 21"/>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0" y="7"/>
                    </a:moveTo>
                    <a:lnTo>
                      <a:pt x="3" y="0"/>
                    </a:lnTo>
                    <a:lnTo>
                      <a:pt x="16" y="1"/>
                    </a:lnTo>
                    <a:lnTo>
                      <a:pt x="21" y="8"/>
                    </a:lnTo>
                    <a:lnTo>
                      <a:pt x="18" y="13"/>
                    </a:lnTo>
                    <a:lnTo>
                      <a:pt x="6" y="12"/>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8" name="Freeform 254"/>
              <p:cNvSpPr/>
              <p:nvPr/>
            </p:nvSpPr>
            <p:spPr bwMode="gray">
              <a:xfrm>
                <a:off x="6338" y="2822"/>
                <a:ext cx="65" cy="23"/>
              </a:xfrm>
              <a:custGeom>
                <a:avLst/>
                <a:gdLst>
                  <a:gd name="T0" fmla="*/ 0 w 65"/>
                  <a:gd name="T1" fmla="*/ 7 h 23"/>
                  <a:gd name="T2" fmla="*/ 17 w 65"/>
                  <a:gd name="T3" fmla="*/ 1 h 23"/>
                  <a:gd name="T4" fmla="*/ 40 w 65"/>
                  <a:gd name="T5" fmla="*/ 0 h 23"/>
                  <a:gd name="T6" fmla="*/ 49 w 65"/>
                  <a:gd name="T7" fmla="*/ 5 h 23"/>
                  <a:gd name="T8" fmla="*/ 60 w 65"/>
                  <a:gd name="T9" fmla="*/ 6 h 23"/>
                  <a:gd name="T10" fmla="*/ 65 w 65"/>
                  <a:gd name="T11" fmla="*/ 12 h 23"/>
                  <a:gd name="T12" fmla="*/ 65 w 65"/>
                  <a:gd name="T13" fmla="*/ 21 h 23"/>
                  <a:gd name="T14" fmla="*/ 62 w 65"/>
                  <a:gd name="T15" fmla="*/ 23 h 23"/>
                  <a:gd name="T16" fmla="*/ 44 w 65"/>
                  <a:gd name="T17" fmla="*/ 12 h 23"/>
                  <a:gd name="T18" fmla="*/ 28 w 65"/>
                  <a:gd name="T19" fmla="*/ 10 h 23"/>
                  <a:gd name="T20" fmla="*/ 13 w 65"/>
                  <a:gd name="T21" fmla="*/ 11 h 23"/>
                  <a:gd name="T22" fmla="*/ 5 w 65"/>
                  <a:gd name="T23" fmla="*/ 15 h 23"/>
                  <a:gd name="T24" fmla="*/ 0 w 65"/>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23">
                    <a:moveTo>
                      <a:pt x="0" y="7"/>
                    </a:moveTo>
                    <a:lnTo>
                      <a:pt x="17" y="1"/>
                    </a:lnTo>
                    <a:lnTo>
                      <a:pt x="40" y="0"/>
                    </a:lnTo>
                    <a:lnTo>
                      <a:pt x="49" y="5"/>
                    </a:lnTo>
                    <a:lnTo>
                      <a:pt x="60" y="6"/>
                    </a:lnTo>
                    <a:lnTo>
                      <a:pt x="65" y="12"/>
                    </a:lnTo>
                    <a:lnTo>
                      <a:pt x="65" y="21"/>
                    </a:lnTo>
                    <a:lnTo>
                      <a:pt x="62" y="23"/>
                    </a:lnTo>
                    <a:lnTo>
                      <a:pt x="44" y="12"/>
                    </a:lnTo>
                    <a:lnTo>
                      <a:pt x="28" y="10"/>
                    </a:lnTo>
                    <a:lnTo>
                      <a:pt x="13" y="11"/>
                    </a:lnTo>
                    <a:lnTo>
                      <a:pt x="5" y="1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9" name="Freeform 255"/>
              <p:cNvSpPr/>
              <p:nvPr/>
            </p:nvSpPr>
            <p:spPr bwMode="gray">
              <a:xfrm>
                <a:off x="6259" y="2797"/>
                <a:ext cx="36" cy="10"/>
              </a:xfrm>
              <a:custGeom>
                <a:avLst/>
                <a:gdLst>
                  <a:gd name="T0" fmla="*/ 7 w 36"/>
                  <a:gd name="T1" fmla="*/ 10 h 10"/>
                  <a:gd name="T2" fmla="*/ 0 w 36"/>
                  <a:gd name="T3" fmla="*/ 6 h 10"/>
                  <a:gd name="T4" fmla="*/ 0 w 36"/>
                  <a:gd name="T5" fmla="*/ 2 h 10"/>
                  <a:gd name="T6" fmla="*/ 8 w 36"/>
                  <a:gd name="T7" fmla="*/ 0 h 10"/>
                  <a:gd name="T8" fmla="*/ 14 w 36"/>
                  <a:gd name="T9" fmla="*/ 3 h 10"/>
                  <a:gd name="T10" fmla="*/ 21 w 36"/>
                  <a:gd name="T11" fmla="*/ 5 h 10"/>
                  <a:gd name="T12" fmla="*/ 36 w 36"/>
                  <a:gd name="T13" fmla="*/ 5 h 10"/>
                  <a:gd name="T14" fmla="*/ 35 w 36"/>
                  <a:gd name="T15" fmla="*/ 9 h 10"/>
                  <a:gd name="T16" fmla="*/ 7 w 3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
                    <a:moveTo>
                      <a:pt x="7" y="10"/>
                    </a:moveTo>
                    <a:lnTo>
                      <a:pt x="0" y="6"/>
                    </a:lnTo>
                    <a:lnTo>
                      <a:pt x="0" y="2"/>
                    </a:lnTo>
                    <a:lnTo>
                      <a:pt x="8" y="0"/>
                    </a:lnTo>
                    <a:lnTo>
                      <a:pt x="14" y="3"/>
                    </a:lnTo>
                    <a:lnTo>
                      <a:pt x="21" y="5"/>
                    </a:lnTo>
                    <a:lnTo>
                      <a:pt x="36" y="5"/>
                    </a:lnTo>
                    <a:lnTo>
                      <a:pt x="35" y="9"/>
                    </a:lnTo>
                    <a:lnTo>
                      <a:pt x="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0" name="Freeform 256"/>
              <p:cNvSpPr/>
              <p:nvPr/>
            </p:nvSpPr>
            <p:spPr bwMode="gray">
              <a:xfrm>
                <a:off x="6220" y="2854"/>
                <a:ext cx="15" cy="27"/>
              </a:xfrm>
              <a:custGeom>
                <a:avLst/>
                <a:gdLst>
                  <a:gd name="T0" fmla="*/ 15 w 15"/>
                  <a:gd name="T1" fmla="*/ 6 h 27"/>
                  <a:gd name="T2" fmla="*/ 11 w 15"/>
                  <a:gd name="T3" fmla="*/ 0 h 27"/>
                  <a:gd name="T4" fmla="*/ 6 w 15"/>
                  <a:gd name="T5" fmla="*/ 4 h 27"/>
                  <a:gd name="T6" fmla="*/ 10 w 15"/>
                  <a:gd name="T7" fmla="*/ 11 h 27"/>
                  <a:gd name="T8" fmla="*/ 5 w 15"/>
                  <a:gd name="T9" fmla="*/ 21 h 27"/>
                  <a:gd name="T10" fmla="*/ 0 w 15"/>
                  <a:gd name="T11" fmla="*/ 25 h 27"/>
                  <a:gd name="T12" fmla="*/ 5 w 15"/>
                  <a:gd name="T13" fmla="*/ 27 h 27"/>
                  <a:gd name="T14" fmla="*/ 12 w 15"/>
                  <a:gd name="T15" fmla="*/ 19 h 27"/>
                  <a:gd name="T16" fmla="*/ 15 w 15"/>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7">
                    <a:moveTo>
                      <a:pt x="15" y="6"/>
                    </a:moveTo>
                    <a:lnTo>
                      <a:pt x="11" y="0"/>
                    </a:lnTo>
                    <a:lnTo>
                      <a:pt x="6" y="4"/>
                    </a:lnTo>
                    <a:lnTo>
                      <a:pt x="10" y="11"/>
                    </a:lnTo>
                    <a:lnTo>
                      <a:pt x="5" y="21"/>
                    </a:lnTo>
                    <a:lnTo>
                      <a:pt x="0" y="25"/>
                    </a:lnTo>
                    <a:lnTo>
                      <a:pt x="5" y="27"/>
                    </a:lnTo>
                    <a:lnTo>
                      <a:pt x="12" y="19"/>
                    </a:lnTo>
                    <a:lnTo>
                      <a:pt x="15"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1" name="Freeform 257"/>
              <p:cNvSpPr/>
              <p:nvPr/>
            </p:nvSpPr>
            <p:spPr bwMode="gray">
              <a:xfrm>
                <a:off x="6213" y="2862"/>
                <a:ext cx="12" cy="9"/>
              </a:xfrm>
              <a:custGeom>
                <a:avLst/>
                <a:gdLst>
                  <a:gd name="T0" fmla="*/ 12 w 12"/>
                  <a:gd name="T1" fmla="*/ 5 h 9"/>
                  <a:gd name="T2" fmla="*/ 6 w 12"/>
                  <a:gd name="T3" fmla="*/ 7 h 9"/>
                  <a:gd name="T4" fmla="*/ 6 w 12"/>
                  <a:gd name="T5" fmla="*/ 9 h 9"/>
                  <a:gd name="T6" fmla="*/ 0 w 12"/>
                  <a:gd name="T7" fmla="*/ 9 h 9"/>
                  <a:gd name="T8" fmla="*/ 4 w 12"/>
                  <a:gd name="T9" fmla="*/ 1 h 9"/>
                  <a:gd name="T10" fmla="*/ 8 w 12"/>
                  <a:gd name="T11" fmla="*/ 0 h 9"/>
                  <a:gd name="T12" fmla="*/ 12 w 1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2" y="5"/>
                    </a:moveTo>
                    <a:lnTo>
                      <a:pt x="6" y="7"/>
                    </a:lnTo>
                    <a:lnTo>
                      <a:pt x="6" y="9"/>
                    </a:lnTo>
                    <a:lnTo>
                      <a:pt x="0" y="9"/>
                    </a:lnTo>
                    <a:lnTo>
                      <a:pt x="4" y="1"/>
                    </a:lnTo>
                    <a:lnTo>
                      <a:pt x="8" y="0"/>
                    </a:lnTo>
                    <a:lnTo>
                      <a:pt x="1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2" name="Freeform 258"/>
              <p:cNvSpPr/>
              <p:nvPr/>
            </p:nvSpPr>
            <p:spPr bwMode="gray">
              <a:xfrm>
                <a:off x="6433" y="2878"/>
                <a:ext cx="15" cy="9"/>
              </a:xfrm>
              <a:custGeom>
                <a:avLst/>
                <a:gdLst>
                  <a:gd name="T0" fmla="*/ 5 w 15"/>
                  <a:gd name="T1" fmla="*/ 9 h 9"/>
                  <a:gd name="T2" fmla="*/ 0 w 15"/>
                  <a:gd name="T3" fmla="*/ 1 h 9"/>
                  <a:gd name="T4" fmla="*/ 5 w 15"/>
                  <a:gd name="T5" fmla="*/ 0 h 9"/>
                  <a:gd name="T6" fmla="*/ 13 w 15"/>
                  <a:gd name="T7" fmla="*/ 1 h 9"/>
                  <a:gd name="T8" fmla="*/ 15 w 15"/>
                  <a:gd name="T9" fmla="*/ 5 h 9"/>
                  <a:gd name="T10" fmla="*/ 5 w 15"/>
                  <a:gd name="T11" fmla="*/ 9 h 9"/>
                </a:gdLst>
                <a:ahLst/>
                <a:cxnLst>
                  <a:cxn ang="0">
                    <a:pos x="T0" y="T1"/>
                  </a:cxn>
                  <a:cxn ang="0">
                    <a:pos x="T2" y="T3"/>
                  </a:cxn>
                  <a:cxn ang="0">
                    <a:pos x="T4" y="T5"/>
                  </a:cxn>
                  <a:cxn ang="0">
                    <a:pos x="T6" y="T7"/>
                  </a:cxn>
                  <a:cxn ang="0">
                    <a:pos x="T8" y="T9"/>
                  </a:cxn>
                  <a:cxn ang="0">
                    <a:pos x="T10" y="T11"/>
                  </a:cxn>
                </a:cxnLst>
                <a:rect l="0" t="0" r="r" b="b"/>
                <a:pathLst>
                  <a:path w="15" h="9">
                    <a:moveTo>
                      <a:pt x="5" y="9"/>
                    </a:moveTo>
                    <a:lnTo>
                      <a:pt x="0" y="1"/>
                    </a:lnTo>
                    <a:lnTo>
                      <a:pt x="5" y="0"/>
                    </a:lnTo>
                    <a:lnTo>
                      <a:pt x="13" y="1"/>
                    </a:lnTo>
                    <a:lnTo>
                      <a:pt x="15" y="5"/>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3" name="Freeform 259"/>
              <p:cNvSpPr/>
              <p:nvPr/>
            </p:nvSpPr>
            <p:spPr bwMode="gray">
              <a:xfrm>
                <a:off x="6403" y="2912"/>
                <a:ext cx="14" cy="16"/>
              </a:xfrm>
              <a:custGeom>
                <a:avLst/>
                <a:gdLst>
                  <a:gd name="T0" fmla="*/ 0 w 14"/>
                  <a:gd name="T1" fmla="*/ 16 h 16"/>
                  <a:gd name="T2" fmla="*/ 0 w 14"/>
                  <a:gd name="T3" fmla="*/ 10 h 16"/>
                  <a:gd name="T4" fmla="*/ 12 w 14"/>
                  <a:gd name="T5" fmla="*/ 0 h 16"/>
                  <a:gd name="T6" fmla="*/ 14 w 14"/>
                  <a:gd name="T7" fmla="*/ 5 h 16"/>
                  <a:gd name="T8" fmla="*/ 11 w 14"/>
                  <a:gd name="T9" fmla="*/ 13 h 16"/>
                  <a:gd name="T10" fmla="*/ 0 w 14"/>
                  <a:gd name="T11" fmla="*/ 16 h 16"/>
                </a:gdLst>
                <a:ahLst/>
                <a:cxnLst>
                  <a:cxn ang="0">
                    <a:pos x="T0" y="T1"/>
                  </a:cxn>
                  <a:cxn ang="0">
                    <a:pos x="T2" y="T3"/>
                  </a:cxn>
                  <a:cxn ang="0">
                    <a:pos x="T4" y="T5"/>
                  </a:cxn>
                  <a:cxn ang="0">
                    <a:pos x="T6" y="T7"/>
                  </a:cxn>
                  <a:cxn ang="0">
                    <a:pos x="T8" y="T9"/>
                  </a:cxn>
                  <a:cxn ang="0">
                    <a:pos x="T10" y="T11"/>
                  </a:cxn>
                </a:cxnLst>
                <a:rect l="0" t="0" r="r" b="b"/>
                <a:pathLst>
                  <a:path w="14" h="16">
                    <a:moveTo>
                      <a:pt x="0" y="16"/>
                    </a:moveTo>
                    <a:lnTo>
                      <a:pt x="0" y="10"/>
                    </a:lnTo>
                    <a:lnTo>
                      <a:pt x="12" y="0"/>
                    </a:lnTo>
                    <a:lnTo>
                      <a:pt x="14" y="5"/>
                    </a:lnTo>
                    <a:lnTo>
                      <a:pt x="11" y="13"/>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4" name="Freeform 260"/>
              <p:cNvSpPr/>
              <p:nvPr/>
            </p:nvSpPr>
            <p:spPr bwMode="gray">
              <a:xfrm>
                <a:off x="6373" y="2922"/>
                <a:ext cx="9" cy="9"/>
              </a:xfrm>
              <a:custGeom>
                <a:avLst/>
                <a:gdLst>
                  <a:gd name="T0" fmla="*/ 1 w 9"/>
                  <a:gd name="T1" fmla="*/ 4 h 9"/>
                  <a:gd name="T2" fmla="*/ 0 w 9"/>
                  <a:gd name="T3" fmla="*/ 0 h 9"/>
                  <a:gd name="T4" fmla="*/ 9 w 9"/>
                  <a:gd name="T5" fmla="*/ 0 h 9"/>
                  <a:gd name="T6" fmla="*/ 9 w 9"/>
                  <a:gd name="T7" fmla="*/ 8 h 9"/>
                  <a:gd name="T8" fmla="*/ 3 w 9"/>
                  <a:gd name="T9" fmla="*/ 9 h 9"/>
                  <a:gd name="T10" fmla="*/ 1 w 9"/>
                  <a:gd name="T11" fmla="*/ 4 h 9"/>
                </a:gdLst>
                <a:ahLst/>
                <a:cxnLst>
                  <a:cxn ang="0">
                    <a:pos x="T0" y="T1"/>
                  </a:cxn>
                  <a:cxn ang="0">
                    <a:pos x="T2" y="T3"/>
                  </a:cxn>
                  <a:cxn ang="0">
                    <a:pos x="T4" y="T5"/>
                  </a:cxn>
                  <a:cxn ang="0">
                    <a:pos x="T6" y="T7"/>
                  </a:cxn>
                  <a:cxn ang="0">
                    <a:pos x="T8" y="T9"/>
                  </a:cxn>
                  <a:cxn ang="0">
                    <a:pos x="T10" y="T11"/>
                  </a:cxn>
                </a:cxnLst>
                <a:rect l="0" t="0" r="r" b="b"/>
                <a:pathLst>
                  <a:path w="9" h="9">
                    <a:moveTo>
                      <a:pt x="1" y="4"/>
                    </a:moveTo>
                    <a:lnTo>
                      <a:pt x="0" y="0"/>
                    </a:lnTo>
                    <a:lnTo>
                      <a:pt x="9" y="0"/>
                    </a:lnTo>
                    <a:lnTo>
                      <a:pt x="9" y="8"/>
                    </a:lnTo>
                    <a:lnTo>
                      <a:pt x="3" y="9"/>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5" name="Freeform 261"/>
              <p:cNvSpPr/>
              <p:nvPr/>
            </p:nvSpPr>
            <p:spPr bwMode="gray">
              <a:xfrm>
                <a:off x="6469" y="2891"/>
                <a:ext cx="9" cy="10"/>
              </a:xfrm>
              <a:custGeom>
                <a:avLst/>
                <a:gdLst>
                  <a:gd name="T0" fmla="*/ 1 w 9"/>
                  <a:gd name="T1" fmla="*/ 10 h 10"/>
                  <a:gd name="T2" fmla="*/ 0 w 9"/>
                  <a:gd name="T3" fmla="*/ 2 h 10"/>
                  <a:gd name="T4" fmla="*/ 4 w 9"/>
                  <a:gd name="T5" fmla="*/ 0 h 10"/>
                  <a:gd name="T6" fmla="*/ 9 w 9"/>
                  <a:gd name="T7" fmla="*/ 6 h 10"/>
                  <a:gd name="T8" fmla="*/ 1 w 9"/>
                  <a:gd name="T9" fmla="*/ 10 h 10"/>
                </a:gdLst>
                <a:ahLst/>
                <a:cxnLst>
                  <a:cxn ang="0">
                    <a:pos x="T0" y="T1"/>
                  </a:cxn>
                  <a:cxn ang="0">
                    <a:pos x="T2" y="T3"/>
                  </a:cxn>
                  <a:cxn ang="0">
                    <a:pos x="T4" y="T5"/>
                  </a:cxn>
                  <a:cxn ang="0">
                    <a:pos x="T6" y="T7"/>
                  </a:cxn>
                  <a:cxn ang="0">
                    <a:pos x="T8" y="T9"/>
                  </a:cxn>
                </a:cxnLst>
                <a:rect l="0" t="0" r="r" b="b"/>
                <a:pathLst>
                  <a:path w="9" h="10">
                    <a:moveTo>
                      <a:pt x="1" y="10"/>
                    </a:moveTo>
                    <a:lnTo>
                      <a:pt x="0" y="2"/>
                    </a:lnTo>
                    <a:lnTo>
                      <a:pt x="4" y="0"/>
                    </a:lnTo>
                    <a:lnTo>
                      <a:pt x="9"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6" name="Freeform 262"/>
              <p:cNvSpPr/>
              <p:nvPr/>
            </p:nvSpPr>
            <p:spPr bwMode="gray">
              <a:xfrm>
                <a:off x="6474" y="2877"/>
                <a:ext cx="10" cy="10"/>
              </a:xfrm>
              <a:custGeom>
                <a:avLst/>
                <a:gdLst>
                  <a:gd name="T0" fmla="*/ 0 w 10"/>
                  <a:gd name="T1" fmla="*/ 5 h 10"/>
                  <a:gd name="T2" fmla="*/ 2 w 10"/>
                  <a:gd name="T3" fmla="*/ 0 h 10"/>
                  <a:gd name="T4" fmla="*/ 8 w 10"/>
                  <a:gd name="T5" fmla="*/ 0 h 10"/>
                  <a:gd name="T6" fmla="*/ 10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lnTo>
                      <a:pt x="2" y="0"/>
                    </a:lnTo>
                    <a:lnTo>
                      <a:pt x="8" y="0"/>
                    </a:lnTo>
                    <a:lnTo>
                      <a:pt x="10"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7" name="Freeform 263"/>
              <p:cNvSpPr/>
              <p:nvPr/>
            </p:nvSpPr>
            <p:spPr bwMode="gray">
              <a:xfrm>
                <a:off x="6611" y="2818"/>
                <a:ext cx="211" cy="163"/>
              </a:xfrm>
              <a:custGeom>
                <a:avLst/>
                <a:gdLst>
                  <a:gd name="T0" fmla="*/ 3 w 211"/>
                  <a:gd name="T1" fmla="*/ 0 h 163"/>
                  <a:gd name="T2" fmla="*/ 25 w 211"/>
                  <a:gd name="T3" fmla="*/ 8 h 163"/>
                  <a:gd name="T4" fmla="*/ 58 w 211"/>
                  <a:gd name="T5" fmla="*/ 18 h 163"/>
                  <a:gd name="T6" fmla="*/ 71 w 211"/>
                  <a:gd name="T7" fmla="*/ 23 h 163"/>
                  <a:gd name="T8" fmla="*/ 89 w 211"/>
                  <a:gd name="T9" fmla="*/ 36 h 163"/>
                  <a:gd name="T10" fmla="*/ 104 w 211"/>
                  <a:gd name="T11" fmla="*/ 43 h 163"/>
                  <a:gd name="T12" fmla="*/ 106 w 211"/>
                  <a:gd name="T13" fmla="*/ 60 h 163"/>
                  <a:gd name="T14" fmla="*/ 140 w 211"/>
                  <a:gd name="T15" fmla="*/ 72 h 163"/>
                  <a:gd name="T16" fmla="*/ 148 w 211"/>
                  <a:gd name="T17" fmla="*/ 77 h 163"/>
                  <a:gd name="T18" fmla="*/ 146 w 211"/>
                  <a:gd name="T19" fmla="*/ 84 h 163"/>
                  <a:gd name="T20" fmla="*/ 132 w 211"/>
                  <a:gd name="T21" fmla="*/ 87 h 163"/>
                  <a:gd name="T22" fmla="*/ 132 w 211"/>
                  <a:gd name="T23" fmla="*/ 92 h 163"/>
                  <a:gd name="T24" fmla="*/ 144 w 211"/>
                  <a:gd name="T25" fmla="*/ 106 h 163"/>
                  <a:gd name="T26" fmla="*/ 157 w 211"/>
                  <a:gd name="T27" fmla="*/ 107 h 163"/>
                  <a:gd name="T28" fmla="*/ 156 w 211"/>
                  <a:gd name="T29" fmla="*/ 118 h 163"/>
                  <a:gd name="T30" fmla="*/ 166 w 211"/>
                  <a:gd name="T31" fmla="*/ 132 h 163"/>
                  <a:gd name="T32" fmla="*/ 183 w 211"/>
                  <a:gd name="T33" fmla="*/ 138 h 163"/>
                  <a:gd name="T34" fmla="*/ 209 w 211"/>
                  <a:gd name="T35" fmla="*/ 152 h 163"/>
                  <a:gd name="T36" fmla="*/ 211 w 211"/>
                  <a:gd name="T37" fmla="*/ 162 h 163"/>
                  <a:gd name="T38" fmla="*/ 206 w 211"/>
                  <a:gd name="T39" fmla="*/ 163 h 163"/>
                  <a:gd name="T40" fmla="*/ 188 w 211"/>
                  <a:gd name="T41" fmla="*/ 157 h 163"/>
                  <a:gd name="T42" fmla="*/ 170 w 211"/>
                  <a:gd name="T43" fmla="*/ 152 h 163"/>
                  <a:gd name="T44" fmla="*/ 151 w 211"/>
                  <a:gd name="T45" fmla="*/ 152 h 163"/>
                  <a:gd name="T46" fmla="*/ 138 w 211"/>
                  <a:gd name="T47" fmla="*/ 146 h 163"/>
                  <a:gd name="T48" fmla="*/ 132 w 211"/>
                  <a:gd name="T49" fmla="*/ 132 h 163"/>
                  <a:gd name="T50" fmla="*/ 122 w 211"/>
                  <a:gd name="T51" fmla="*/ 127 h 163"/>
                  <a:gd name="T52" fmla="*/ 114 w 211"/>
                  <a:gd name="T53" fmla="*/ 113 h 163"/>
                  <a:gd name="T54" fmla="*/ 104 w 211"/>
                  <a:gd name="T55" fmla="*/ 111 h 163"/>
                  <a:gd name="T56" fmla="*/ 81 w 211"/>
                  <a:gd name="T57" fmla="*/ 102 h 163"/>
                  <a:gd name="T58" fmla="*/ 67 w 211"/>
                  <a:gd name="T59" fmla="*/ 104 h 163"/>
                  <a:gd name="T60" fmla="*/ 70 w 211"/>
                  <a:gd name="T61" fmla="*/ 113 h 163"/>
                  <a:gd name="T62" fmla="*/ 51 w 211"/>
                  <a:gd name="T63" fmla="*/ 113 h 163"/>
                  <a:gd name="T64" fmla="*/ 48 w 211"/>
                  <a:gd name="T65" fmla="*/ 120 h 163"/>
                  <a:gd name="T66" fmla="*/ 59 w 211"/>
                  <a:gd name="T67" fmla="*/ 128 h 163"/>
                  <a:gd name="T68" fmla="*/ 50 w 211"/>
                  <a:gd name="T69" fmla="*/ 134 h 163"/>
                  <a:gd name="T70" fmla="*/ 10 w 211"/>
                  <a:gd name="T71" fmla="*/ 134 h 163"/>
                  <a:gd name="T72" fmla="*/ 8 w 211"/>
                  <a:gd name="T73" fmla="*/ 93 h 163"/>
                  <a:gd name="T74" fmla="*/ 1 w 211"/>
                  <a:gd name="T75" fmla="*/ 84 h 163"/>
                  <a:gd name="T76" fmla="*/ 0 w 211"/>
                  <a:gd name="T77" fmla="*/ 77 h 163"/>
                  <a:gd name="T78" fmla="*/ 8 w 211"/>
                  <a:gd name="T79" fmla="*/ 68 h 163"/>
                  <a:gd name="T80" fmla="*/ 3 w 211"/>
                  <a:gd name="T8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1" h="163">
                    <a:moveTo>
                      <a:pt x="3" y="0"/>
                    </a:moveTo>
                    <a:lnTo>
                      <a:pt x="25" y="8"/>
                    </a:lnTo>
                    <a:lnTo>
                      <a:pt x="58" y="18"/>
                    </a:lnTo>
                    <a:lnTo>
                      <a:pt x="71" y="23"/>
                    </a:lnTo>
                    <a:lnTo>
                      <a:pt x="89" y="36"/>
                    </a:lnTo>
                    <a:lnTo>
                      <a:pt x="104" y="43"/>
                    </a:lnTo>
                    <a:lnTo>
                      <a:pt x="106" y="60"/>
                    </a:lnTo>
                    <a:lnTo>
                      <a:pt x="140" y="72"/>
                    </a:lnTo>
                    <a:lnTo>
                      <a:pt x="148" y="77"/>
                    </a:lnTo>
                    <a:lnTo>
                      <a:pt x="146" y="84"/>
                    </a:lnTo>
                    <a:lnTo>
                      <a:pt x="132" y="87"/>
                    </a:lnTo>
                    <a:lnTo>
                      <a:pt x="132" y="92"/>
                    </a:lnTo>
                    <a:lnTo>
                      <a:pt x="144" y="106"/>
                    </a:lnTo>
                    <a:lnTo>
                      <a:pt x="157" y="107"/>
                    </a:lnTo>
                    <a:lnTo>
                      <a:pt x="156" y="118"/>
                    </a:lnTo>
                    <a:lnTo>
                      <a:pt x="166" y="132"/>
                    </a:lnTo>
                    <a:lnTo>
                      <a:pt x="183" y="138"/>
                    </a:lnTo>
                    <a:lnTo>
                      <a:pt x="209" y="152"/>
                    </a:lnTo>
                    <a:lnTo>
                      <a:pt x="211" y="162"/>
                    </a:lnTo>
                    <a:lnTo>
                      <a:pt x="206" y="163"/>
                    </a:lnTo>
                    <a:lnTo>
                      <a:pt x="188" y="157"/>
                    </a:lnTo>
                    <a:lnTo>
                      <a:pt x="170" y="152"/>
                    </a:lnTo>
                    <a:lnTo>
                      <a:pt x="151" y="152"/>
                    </a:lnTo>
                    <a:lnTo>
                      <a:pt x="138" y="146"/>
                    </a:lnTo>
                    <a:lnTo>
                      <a:pt x="132" y="132"/>
                    </a:lnTo>
                    <a:lnTo>
                      <a:pt x="122" y="127"/>
                    </a:lnTo>
                    <a:lnTo>
                      <a:pt x="114" y="113"/>
                    </a:lnTo>
                    <a:lnTo>
                      <a:pt x="104" y="111"/>
                    </a:lnTo>
                    <a:lnTo>
                      <a:pt x="81" y="102"/>
                    </a:lnTo>
                    <a:lnTo>
                      <a:pt x="67" y="104"/>
                    </a:lnTo>
                    <a:lnTo>
                      <a:pt x="70" y="113"/>
                    </a:lnTo>
                    <a:lnTo>
                      <a:pt x="51" y="113"/>
                    </a:lnTo>
                    <a:lnTo>
                      <a:pt x="48" y="120"/>
                    </a:lnTo>
                    <a:lnTo>
                      <a:pt x="59" y="128"/>
                    </a:lnTo>
                    <a:lnTo>
                      <a:pt x="50" y="134"/>
                    </a:lnTo>
                    <a:lnTo>
                      <a:pt x="10" y="134"/>
                    </a:lnTo>
                    <a:lnTo>
                      <a:pt x="8" y="93"/>
                    </a:lnTo>
                    <a:lnTo>
                      <a:pt x="1" y="84"/>
                    </a:lnTo>
                    <a:lnTo>
                      <a:pt x="0" y="77"/>
                    </a:lnTo>
                    <a:lnTo>
                      <a:pt x="8" y="6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8" name="Freeform 264"/>
              <p:cNvSpPr/>
              <p:nvPr/>
            </p:nvSpPr>
            <p:spPr bwMode="gray">
              <a:xfrm>
                <a:off x="6545" y="2912"/>
                <a:ext cx="26" cy="23"/>
              </a:xfrm>
              <a:custGeom>
                <a:avLst/>
                <a:gdLst>
                  <a:gd name="T0" fmla="*/ 21 w 26"/>
                  <a:gd name="T1" fmla="*/ 0 h 23"/>
                  <a:gd name="T2" fmla="*/ 24 w 26"/>
                  <a:gd name="T3" fmla="*/ 8 h 23"/>
                  <a:gd name="T4" fmla="*/ 26 w 26"/>
                  <a:gd name="T5" fmla="*/ 21 h 23"/>
                  <a:gd name="T6" fmla="*/ 1 w 26"/>
                  <a:gd name="T7" fmla="*/ 23 h 23"/>
                  <a:gd name="T8" fmla="*/ 0 w 26"/>
                  <a:gd name="T9" fmla="*/ 17 h 23"/>
                  <a:gd name="T10" fmla="*/ 9 w 26"/>
                  <a:gd name="T11" fmla="*/ 1 h 23"/>
                  <a:gd name="T12" fmla="*/ 21 w 26"/>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1" y="0"/>
                    </a:moveTo>
                    <a:lnTo>
                      <a:pt x="24" y="8"/>
                    </a:lnTo>
                    <a:lnTo>
                      <a:pt x="26" y="21"/>
                    </a:lnTo>
                    <a:lnTo>
                      <a:pt x="1" y="23"/>
                    </a:lnTo>
                    <a:lnTo>
                      <a:pt x="0" y="17"/>
                    </a:lnTo>
                    <a:lnTo>
                      <a:pt x="9" y="1"/>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9" name="Freeform 265"/>
              <p:cNvSpPr/>
              <p:nvPr/>
            </p:nvSpPr>
            <p:spPr bwMode="gray">
              <a:xfrm>
                <a:off x="6326" y="2793"/>
                <a:ext cx="13" cy="6"/>
              </a:xfrm>
              <a:custGeom>
                <a:avLst/>
                <a:gdLst>
                  <a:gd name="T0" fmla="*/ 4 w 13"/>
                  <a:gd name="T1" fmla="*/ 5 h 6"/>
                  <a:gd name="T2" fmla="*/ 12 w 13"/>
                  <a:gd name="T3" fmla="*/ 6 h 6"/>
                  <a:gd name="T4" fmla="*/ 13 w 13"/>
                  <a:gd name="T5" fmla="*/ 1 h 6"/>
                  <a:gd name="T6" fmla="*/ 4 w 13"/>
                  <a:gd name="T7" fmla="*/ 0 h 6"/>
                  <a:gd name="T8" fmla="*/ 0 w 13"/>
                  <a:gd name="T9" fmla="*/ 3 h 6"/>
                  <a:gd name="T10" fmla="*/ 4 w 13"/>
                  <a:gd name="T11" fmla="*/ 5 h 6"/>
                </a:gdLst>
                <a:ahLst/>
                <a:cxnLst>
                  <a:cxn ang="0">
                    <a:pos x="T0" y="T1"/>
                  </a:cxn>
                  <a:cxn ang="0">
                    <a:pos x="T2" y="T3"/>
                  </a:cxn>
                  <a:cxn ang="0">
                    <a:pos x="T4" y="T5"/>
                  </a:cxn>
                  <a:cxn ang="0">
                    <a:pos x="T6" y="T7"/>
                  </a:cxn>
                  <a:cxn ang="0">
                    <a:pos x="T8" y="T9"/>
                  </a:cxn>
                  <a:cxn ang="0">
                    <a:pos x="T10" y="T11"/>
                  </a:cxn>
                </a:cxnLst>
                <a:rect l="0" t="0" r="r" b="b"/>
                <a:pathLst>
                  <a:path w="13" h="6">
                    <a:moveTo>
                      <a:pt x="4" y="5"/>
                    </a:moveTo>
                    <a:lnTo>
                      <a:pt x="12" y="6"/>
                    </a:lnTo>
                    <a:lnTo>
                      <a:pt x="13" y="1"/>
                    </a:lnTo>
                    <a:lnTo>
                      <a:pt x="4" y="0"/>
                    </a:lnTo>
                    <a:lnTo>
                      <a:pt x="0" y="3"/>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0" name="Freeform 266"/>
              <p:cNvSpPr/>
              <p:nvPr/>
            </p:nvSpPr>
            <p:spPr bwMode="gray">
              <a:xfrm>
                <a:off x="6378" y="2794"/>
                <a:ext cx="16" cy="11"/>
              </a:xfrm>
              <a:custGeom>
                <a:avLst/>
                <a:gdLst>
                  <a:gd name="T0" fmla="*/ 1 w 16"/>
                  <a:gd name="T1" fmla="*/ 10 h 11"/>
                  <a:gd name="T2" fmla="*/ 0 w 16"/>
                  <a:gd name="T3" fmla="*/ 6 h 11"/>
                  <a:gd name="T4" fmla="*/ 4 w 16"/>
                  <a:gd name="T5" fmla="*/ 0 h 11"/>
                  <a:gd name="T6" fmla="*/ 16 w 16"/>
                  <a:gd name="T7" fmla="*/ 1 h 11"/>
                  <a:gd name="T8" fmla="*/ 16 w 16"/>
                  <a:gd name="T9" fmla="*/ 6 h 11"/>
                  <a:gd name="T10" fmla="*/ 9 w 16"/>
                  <a:gd name="T11" fmla="*/ 11 h 11"/>
                  <a:gd name="T12" fmla="*/ 1 w 16"/>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6" h="11">
                    <a:moveTo>
                      <a:pt x="1" y="10"/>
                    </a:moveTo>
                    <a:lnTo>
                      <a:pt x="0" y="6"/>
                    </a:lnTo>
                    <a:lnTo>
                      <a:pt x="4" y="0"/>
                    </a:lnTo>
                    <a:lnTo>
                      <a:pt x="16" y="1"/>
                    </a:lnTo>
                    <a:lnTo>
                      <a:pt x="16" y="6"/>
                    </a:lnTo>
                    <a:lnTo>
                      <a:pt x="9" y="11"/>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1" name="Freeform 267"/>
              <p:cNvSpPr/>
              <p:nvPr/>
            </p:nvSpPr>
            <p:spPr bwMode="gray">
              <a:xfrm>
                <a:off x="6494" y="2777"/>
                <a:ext cx="26" cy="15"/>
              </a:xfrm>
              <a:custGeom>
                <a:avLst/>
                <a:gdLst>
                  <a:gd name="T0" fmla="*/ 0 w 26"/>
                  <a:gd name="T1" fmla="*/ 0 h 15"/>
                  <a:gd name="T2" fmla="*/ 17 w 26"/>
                  <a:gd name="T3" fmla="*/ 15 h 15"/>
                  <a:gd name="T4" fmla="*/ 26 w 26"/>
                  <a:gd name="T5" fmla="*/ 12 h 15"/>
                  <a:gd name="T6" fmla="*/ 13 w 26"/>
                  <a:gd name="T7" fmla="*/ 1 h 15"/>
                  <a:gd name="T8" fmla="*/ 0 w 26"/>
                  <a:gd name="T9" fmla="*/ 0 h 15"/>
                </a:gdLst>
                <a:ahLst/>
                <a:cxnLst>
                  <a:cxn ang="0">
                    <a:pos x="T0" y="T1"/>
                  </a:cxn>
                  <a:cxn ang="0">
                    <a:pos x="T2" y="T3"/>
                  </a:cxn>
                  <a:cxn ang="0">
                    <a:pos x="T4" y="T5"/>
                  </a:cxn>
                  <a:cxn ang="0">
                    <a:pos x="T6" y="T7"/>
                  </a:cxn>
                  <a:cxn ang="0">
                    <a:pos x="T8" y="T9"/>
                  </a:cxn>
                </a:cxnLst>
                <a:rect l="0" t="0" r="r" b="b"/>
                <a:pathLst>
                  <a:path w="26" h="15">
                    <a:moveTo>
                      <a:pt x="0" y="0"/>
                    </a:moveTo>
                    <a:lnTo>
                      <a:pt x="17" y="15"/>
                    </a:lnTo>
                    <a:lnTo>
                      <a:pt x="26" y="12"/>
                    </a:lnTo>
                    <a:lnTo>
                      <a:pt x="1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2" name="Freeform 268"/>
              <p:cNvSpPr/>
              <p:nvPr/>
            </p:nvSpPr>
            <p:spPr bwMode="gray">
              <a:xfrm>
                <a:off x="6769" y="2846"/>
                <a:ext cx="87" cy="44"/>
              </a:xfrm>
              <a:custGeom>
                <a:avLst/>
                <a:gdLst>
                  <a:gd name="T0" fmla="*/ 82 w 97"/>
                  <a:gd name="T1" fmla="*/ 5 h 49"/>
                  <a:gd name="T2" fmla="*/ 80 w 97"/>
                  <a:gd name="T3" fmla="*/ 16 h 49"/>
                  <a:gd name="T4" fmla="*/ 57 w 97"/>
                  <a:gd name="T5" fmla="*/ 34 h 49"/>
                  <a:gd name="T6" fmla="*/ 34 w 97"/>
                  <a:gd name="T7" fmla="*/ 34 h 49"/>
                  <a:gd name="T8" fmla="*/ 16 w 97"/>
                  <a:gd name="T9" fmla="*/ 30 h 49"/>
                  <a:gd name="T10" fmla="*/ 0 w 97"/>
                  <a:gd name="T11" fmla="*/ 29 h 49"/>
                  <a:gd name="T12" fmla="*/ 4 w 97"/>
                  <a:gd name="T13" fmla="*/ 39 h 49"/>
                  <a:gd name="T14" fmla="*/ 21 w 97"/>
                  <a:gd name="T15" fmla="*/ 49 h 49"/>
                  <a:gd name="T16" fmla="*/ 47 w 97"/>
                  <a:gd name="T17" fmla="*/ 48 h 49"/>
                  <a:gd name="T18" fmla="*/ 89 w 97"/>
                  <a:gd name="T19" fmla="*/ 33 h 49"/>
                  <a:gd name="T20" fmla="*/ 94 w 97"/>
                  <a:gd name="T21" fmla="*/ 34 h 49"/>
                  <a:gd name="T22" fmla="*/ 93 w 97"/>
                  <a:gd name="T23" fmla="*/ 15 h 49"/>
                  <a:gd name="T24" fmla="*/ 97 w 97"/>
                  <a:gd name="T25" fmla="*/ 8 h 49"/>
                  <a:gd name="T26" fmla="*/ 87 w 97"/>
                  <a:gd name="T27" fmla="*/ 0 h 49"/>
                  <a:gd name="T28" fmla="*/ 82 w 97"/>
                  <a:gd name="T29"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49">
                    <a:moveTo>
                      <a:pt x="82" y="5"/>
                    </a:moveTo>
                    <a:cubicBezTo>
                      <a:pt x="80" y="16"/>
                      <a:pt x="80" y="16"/>
                      <a:pt x="80" y="16"/>
                    </a:cubicBezTo>
                    <a:cubicBezTo>
                      <a:pt x="57" y="34"/>
                      <a:pt x="57" y="34"/>
                      <a:pt x="57" y="34"/>
                    </a:cubicBezTo>
                    <a:cubicBezTo>
                      <a:pt x="34" y="34"/>
                      <a:pt x="34" y="34"/>
                      <a:pt x="34" y="34"/>
                    </a:cubicBezTo>
                    <a:cubicBezTo>
                      <a:pt x="34" y="34"/>
                      <a:pt x="23" y="33"/>
                      <a:pt x="16" y="30"/>
                    </a:cubicBezTo>
                    <a:cubicBezTo>
                      <a:pt x="10" y="28"/>
                      <a:pt x="0" y="29"/>
                      <a:pt x="0" y="29"/>
                    </a:cubicBezTo>
                    <a:cubicBezTo>
                      <a:pt x="4" y="39"/>
                      <a:pt x="4" y="39"/>
                      <a:pt x="4" y="39"/>
                    </a:cubicBezTo>
                    <a:cubicBezTo>
                      <a:pt x="21" y="49"/>
                      <a:pt x="21" y="49"/>
                      <a:pt x="21" y="49"/>
                    </a:cubicBezTo>
                    <a:cubicBezTo>
                      <a:pt x="47" y="48"/>
                      <a:pt x="47" y="48"/>
                      <a:pt x="47" y="48"/>
                    </a:cubicBezTo>
                    <a:cubicBezTo>
                      <a:pt x="89" y="33"/>
                      <a:pt x="89" y="33"/>
                      <a:pt x="89" y="33"/>
                    </a:cubicBezTo>
                    <a:cubicBezTo>
                      <a:pt x="94" y="34"/>
                      <a:pt x="94" y="34"/>
                      <a:pt x="94" y="34"/>
                    </a:cubicBezTo>
                    <a:cubicBezTo>
                      <a:pt x="93" y="15"/>
                      <a:pt x="93" y="15"/>
                      <a:pt x="93" y="15"/>
                    </a:cubicBezTo>
                    <a:cubicBezTo>
                      <a:pt x="97" y="8"/>
                      <a:pt x="97" y="8"/>
                      <a:pt x="97" y="8"/>
                    </a:cubicBezTo>
                    <a:cubicBezTo>
                      <a:pt x="87" y="0"/>
                      <a:pt x="87" y="0"/>
                      <a:pt x="87" y="0"/>
                    </a:cubicBezTo>
                    <a:lnTo>
                      <a:pt x="8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3" name="Freeform 269"/>
              <p:cNvSpPr/>
              <p:nvPr/>
            </p:nvSpPr>
            <p:spPr bwMode="gray">
              <a:xfrm>
                <a:off x="6806" y="2812"/>
                <a:ext cx="67" cy="48"/>
              </a:xfrm>
              <a:custGeom>
                <a:avLst/>
                <a:gdLst>
                  <a:gd name="T0" fmla="*/ 8 w 67"/>
                  <a:gd name="T1" fmla="*/ 0 h 48"/>
                  <a:gd name="T2" fmla="*/ 17 w 67"/>
                  <a:gd name="T3" fmla="*/ 5 h 48"/>
                  <a:gd name="T4" fmla="*/ 30 w 67"/>
                  <a:gd name="T5" fmla="*/ 6 h 48"/>
                  <a:gd name="T6" fmla="*/ 43 w 67"/>
                  <a:gd name="T7" fmla="*/ 14 h 48"/>
                  <a:gd name="T8" fmla="*/ 54 w 67"/>
                  <a:gd name="T9" fmla="*/ 25 h 48"/>
                  <a:gd name="T10" fmla="*/ 64 w 67"/>
                  <a:gd name="T11" fmla="*/ 31 h 48"/>
                  <a:gd name="T12" fmla="*/ 67 w 67"/>
                  <a:gd name="T13" fmla="*/ 43 h 48"/>
                  <a:gd name="T14" fmla="*/ 59 w 67"/>
                  <a:gd name="T15" fmla="*/ 48 h 48"/>
                  <a:gd name="T16" fmla="*/ 50 w 67"/>
                  <a:gd name="T17" fmla="*/ 28 h 48"/>
                  <a:gd name="T18" fmla="*/ 43 w 67"/>
                  <a:gd name="T19" fmla="*/ 26 h 48"/>
                  <a:gd name="T20" fmla="*/ 35 w 67"/>
                  <a:gd name="T21" fmla="*/ 15 h 48"/>
                  <a:gd name="T22" fmla="*/ 17 w 67"/>
                  <a:gd name="T23" fmla="*/ 11 h 48"/>
                  <a:gd name="T24" fmla="*/ 1 w 67"/>
                  <a:gd name="T25" fmla="*/ 6 h 48"/>
                  <a:gd name="T26" fmla="*/ 0 w 67"/>
                  <a:gd name="T27" fmla="*/ 0 h 48"/>
                  <a:gd name="T28" fmla="*/ 8 w 67"/>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8">
                    <a:moveTo>
                      <a:pt x="8" y="0"/>
                    </a:moveTo>
                    <a:lnTo>
                      <a:pt x="17" y="5"/>
                    </a:lnTo>
                    <a:lnTo>
                      <a:pt x="30" y="6"/>
                    </a:lnTo>
                    <a:lnTo>
                      <a:pt x="43" y="14"/>
                    </a:lnTo>
                    <a:lnTo>
                      <a:pt x="54" y="25"/>
                    </a:lnTo>
                    <a:lnTo>
                      <a:pt x="64" y="31"/>
                    </a:lnTo>
                    <a:lnTo>
                      <a:pt x="67" y="43"/>
                    </a:lnTo>
                    <a:lnTo>
                      <a:pt x="59" y="48"/>
                    </a:lnTo>
                    <a:lnTo>
                      <a:pt x="50" y="28"/>
                    </a:lnTo>
                    <a:lnTo>
                      <a:pt x="43" y="26"/>
                    </a:lnTo>
                    <a:lnTo>
                      <a:pt x="35" y="15"/>
                    </a:lnTo>
                    <a:lnTo>
                      <a:pt x="17" y="11"/>
                    </a:lnTo>
                    <a:lnTo>
                      <a:pt x="1" y="6"/>
                    </a:lnTo>
                    <a:lnTo>
                      <a:pt x="0"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4" name="Freeform 270"/>
              <p:cNvSpPr/>
              <p:nvPr/>
            </p:nvSpPr>
            <p:spPr bwMode="gray">
              <a:xfrm>
                <a:off x="6908" y="2875"/>
                <a:ext cx="21" cy="30"/>
              </a:xfrm>
              <a:custGeom>
                <a:avLst/>
                <a:gdLst>
                  <a:gd name="T0" fmla="*/ 0 w 24"/>
                  <a:gd name="T1" fmla="*/ 6 h 33"/>
                  <a:gd name="T2" fmla="*/ 1 w 24"/>
                  <a:gd name="T3" fmla="*/ 0 h 33"/>
                  <a:gd name="T4" fmla="*/ 21 w 24"/>
                  <a:gd name="T5" fmla="*/ 17 h 33"/>
                  <a:gd name="T6" fmla="*/ 24 w 24"/>
                  <a:gd name="T7" fmla="*/ 22 h 33"/>
                  <a:gd name="T8" fmla="*/ 24 w 24"/>
                  <a:gd name="T9" fmla="*/ 33 h 33"/>
                  <a:gd name="T10" fmla="*/ 11 w 24"/>
                  <a:gd name="T11" fmla="*/ 23 h 33"/>
                  <a:gd name="T12" fmla="*/ 0 w 24"/>
                  <a:gd name="T13" fmla="*/ 6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0" y="6"/>
                    </a:moveTo>
                    <a:cubicBezTo>
                      <a:pt x="1" y="0"/>
                      <a:pt x="1" y="0"/>
                      <a:pt x="1" y="0"/>
                    </a:cubicBezTo>
                    <a:cubicBezTo>
                      <a:pt x="21" y="17"/>
                      <a:pt x="21" y="17"/>
                      <a:pt x="21" y="17"/>
                    </a:cubicBezTo>
                    <a:cubicBezTo>
                      <a:pt x="24" y="22"/>
                      <a:pt x="24" y="22"/>
                      <a:pt x="24" y="22"/>
                    </a:cubicBezTo>
                    <a:cubicBezTo>
                      <a:pt x="24" y="33"/>
                      <a:pt x="24" y="33"/>
                      <a:pt x="24" y="33"/>
                    </a:cubicBezTo>
                    <a:cubicBezTo>
                      <a:pt x="24" y="33"/>
                      <a:pt x="15" y="24"/>
                      <a:pt x="11" y="23"/>
                    </a:cubicBezTo>
                    <a:cubicBezTo>
                      <a:pt x="8" y="22"/>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5" name="Freeform 271"/>
              <p:cNvSpPr/>
              <p:nvPr/>
            </p:nvSpPr>
            <p:spPr bwMode="gray">
              <a:xfrm>
                <a:off x="6944" y="2896"/>
                <a:ext cx="20" cy="16"/>
              </a:xfrm>
              <a:custGeom>
                <a:avLst/>
                <a:gdLst>
                  <a:gd name="T0" fmla="*/ 0 w 20"/>
                  <a:gd name="T1" fmla="*/ 6 h 16"/>
                  <a:gd name="T2" fmla="*/ 2 w 20"/>
                  <a:gd name="T3" fmla="*/ 0 h 16"/>
                  <a:gd name="T4" fmla="*/ 12 w 20"/>
                  <a:gd name="T5" fmla="*/ 2 h 16"/>
                  <a:gd name="T6" fmla="*/ 20 w 20"/>
                  <a:gd name="T7" fmla="*/ 12 h 16"/>
                  <a:gd name="T8" fmla="*/ 14 w 20"/>
                  <a:gd name="T9" fmla="*/ 16 h 16"/>
                  <a:gd name="T10" fmla="*/ 0 w 20"/>
                  <a:gd name="T11" fmla="*/ 6 h 16"/>
                </a:gdLst>
                <a:ahLst/>
                <a:cxnLst>
                  <a:cxn ang="0">
                    <a:pos x="T0" y="T1"/>
                  </a:cxn>
                  <a:cxn ang="0">
                    <a:pos x="T2" y="T3"/>
                  </a:cxn>
                  <a:cxn ang="0">
                    <a:pos x="T4" y="T5"/>
                  </a:cxn>
                  <a:cxn ang="0">
                    <a:pos x="T6" y="T7"/>
                  </a:cxn>
                  <a:cxn ang="0">
                    <a:pos x="T8" y="T9"/>
                  </a:cxn>
                  <a:cxn ang="0">
                    <a:pos x="T10" y="T11"/>
                  </a:cxn>
                </a:cxnLst>
                <a:rect l="0" t="0" r="r" b="b"/>
                <a:pathLst>
                  <a:path w="20" h="16">
                    <a:moveTo>
                      <a:pt x="0" y="6"/>
                    </a:moveTo>
                    <a:lnTo>
                      <a:pt x="2" y="0"/>
                    </a:lnTo>
                    <a:lnTo>
                      <a:pt x="12" y="2"/>
                    </a:lnTo>
                    <a:lnTo>
                      <a:pt x="20" y="12"/>
                    </a:lnTo>
                    <a:lnTo>
                      <a:pt x="14" y="1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6" name="Freeform 272"/>
              <p:cNvSpPr/>
              <p:nvPr/>
            </p:nvSpPr>
            <p:spPr bwMode="gray">
              <a:xfrm>
                <a:off x="6985" y="2913"/>
                <a:ext cx="34" cy="21"/>
              </a:xfrm>
              <a:custGeom>
                <a:avLst/>
                <a:gdLst>
                  <a:gd name="T0" fmla="*/ 1 w 34"/>
                  <a:gd name="T1" fmla="*/ 10 h 21"/>
                  <a:gd name="T2" fmla="*/ 0 w 34"/>
                  <a:gd name="T3" fmla="*/ 3 h 21"/>
                  <a:gd name="T4" fmla="*/ 5 w 34"/>
                  <a:gd name="T5" fmla="*/ 0 h 21"/>
                  <a:gd name="T6" fmla="*/ 25 w 34"/>
                  <a:gd name="T7" fmla="*/ 9 h 21"/>
                  <a:gd name="T8" fmla="*/ 34 w 34"/>
                  <a:gd name="T9" fmla="*/ 21 h 21"/>
                  <a:gd name="T10" fmla="*/ 27 w 34"/>
                  <a:gd name="T11" fmla="*/ 21 h 21"/>
                  <a:gd name="T12" fmla="*/ 1 w 34"/>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34" h="21">
                    <a:moveTo>
                      <a:pt x="1" y="10"/>
                    </a:moveTo>
                    <a:lnTo>
                      <a:pt x="0" y="3"/>
                    </a:lnTo>
                    <a:lnTo>
                      <a:pt x="5" y="0"/>
                    </a:lnTo>
                    <a:lnTo>
                      <a:pt x="25" y="9"/>
                    </a:lnTo>
                    <a:lnTo>
                      <a:pt x="34" y="21"/>
                    </a:lnTo>
                    <a:lnTo>
                      <a:pt x="27" y="21"/>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7" name="Freeform 273"/>
              <p:cNvSpPr/>
              <p:nvPr/>
            </p:nvSpPr>
            <p:spPr bwMode="gray">
              <a:xfrm>
                <a:off x="7031" y="2935"/>
                <a:ext cx="25" cy="25"/>
              </a:xfrm>
              <a:custGeom>
                <a:avLst/>
                <a:gdLst>
                  <a:gd name="T0" fmla="*/ 4 w 25"/>
                  <a:gd name="T1" fmla="*/ 11 h 25"/>
                  <a:gd name="T2" fmla="*/ 0 w 25"/>
                  <a:gd name="T3" fmla="*/ 5 h 25"/>
                  <a:gd name="T4" fmla="*/ 4 w 25"/>
                  <a:gd name="T5" fmla="*/ 0 h 25"/>
                  <a:gd name="T6" fmla="*/ 11 w 25"/>
                  <a:gd name="T7" fmla="*/ 2 h 25"/>
                  <a:gd name="T8" fmla="*/ 25 w 25"/>
                  <a:gd name="T9" fmla="*/ 21 h 25"/>
                  <a:gd name="T10" fmla="*/ 25 w 25"/>
                  <a:gd name="T11" fmla="*/ 25 h 25"/>
                  <a:gd name="T12" fmla="*/ 17 w 25"/>
                  <a:gd name="T13" fmla="*/ 23 h 25"/>
                  <a:gd name="T14" fmla="*/ 4 w 25"/>
                  <a:gd name="T15" fmla="*/ 1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11"/>
                    </a:moveTo>
                    <a:lnTo>
                      <a:pt x="0" y="5"/>
                    </a:lnTo>
                    <a:lnTo>
                      <a:pt x="4" y="0"/>
                    </a:lnTo>
                    <a:lnTo>
                      <a:pt x="11" y="2"/>
                    </a:lnTo>
                    <a:lnTo>
                      <a:pt x="25" y="21"/>
                    </a:lnTo>
                    <a:lnTo>
                      <a:pt x="25" y="25"/>
                    </a:lnTo>
                    <a:lnTo>
                      <a:pt x="17" y="23"/>
                    </a:lnTo>
                    <a:lnTo>
                      <a:pt x="4"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8" name="Freeform 274"/>
              <p:cNvSpPr/>
              <p:nvPr/>
            </p:nvSpPr>
            <p:spPr bwMode="gray">
              <a:xfrm>
                <a:off x="7050" y="2971"/>
                <a:ext cx="18" cy="13"/>
              </a:xfrm>
              <a:custGeom>
                <a:avLst/>
                <a:gdLst>
                  <a:gd name="T0" fmla="*/ 14 w 18"/>
                  <a:gd name="T1" fmla="*/ 13 h 13"/>
                  <a:gd name="T2" fmla="*/ 2 w 18"/>
                  <a:gd name="T3" fmla="*/ 6 h 13"/>
                  <a:gd name="T4" fmla="*/ 0 w 18"/>
                  <a:gd name="T5" fmla="*/ 0 h 13"/>
                  <a:gd name="T6" fmla="*/ 9 w 18"/>
                  <a:gd name="T7" fmla="*/ 0 h 13"/>
                  <a:gd name="T8" fmla="*/ 17 w 18"/>
                  <a:gd name="T9" fmla="*/ 3 h 13"/>
                  <a:gd name="T10" fmla="*/ 18 w 18"/>
                  <a:gd name="T11" fmla="*/ 12 h 13"/>
                  <a:gd name="T12" fmla="*/ 14 w 1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14" y="13"/>
                    </a:moveTo>
                    <a:lnTo>
                      <a:pt x="2" y="6"/>
                    </a:lnTo>
                    <a:lnTo>
                      <a:pt x="0" y="0"/>
                    </a:lnTo>
                    <a:lnTo>
                      <a:pt x="9" y="0"/>
                    </a:lnTo>
                    <a:lnTo>
                      <a:pt x="17" y="3"/>
                    </a:lnTo>
                    <a:lnTo>
                      <a:pt x="18" y="12"/>
                    </a:lnTo>
                    <a:lnTo>
                      <a:pt x="1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9" name="Freeform 275"/>
              <p:cNvSpPr/>
              <p:nvPr/>
            </p:nvSpPr>
            <p:spPr bwMode="gray">
              <a:xfrm>
                <a:off x="7019" y="2992"/>
                <a:ext cx="13" cy="9"/>
              </a:xfrm>
              <a:custGeom>
                <a:avLst/>
                <a:gdLst>
                  <a:gd name="T0" fmla="*/ 2 w 13"/>
                  <a:gd name="T1" fmla="*/ 9 h 9"/>
                  <a:gd name="T2" fmla="*/ 0 w 13"/>
                  <a:gd name="T3" fmla="*/ 7 h 9"/>
                  <a:gd name="T4" fmla="*/ 0 w 13"/>
                  <a:gd name="T5" fmla="*/ 2 h 9"/>
                  <a:gd name="T6" fmla="*/ 6 w 13"/>
                  <a:gd name="T7" fmla="*/ 0 h 9"/>
                  <a:gd name="T8" fmla="*/ 13 w 13"/>
                  <a:gd name="T9" fmla="*/ 8 h 9"/>
                  <a:gd name="T10" fmla="*/ 2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2" y="9"/>
                    </a:moveTo>
                    <a:lnTo>
                      <a:pt x="0" y="7"/>
                    </a:lnTo>
                    <a:lnTo>
                      <a:pt x="0" y="2"/>
                    </a:lnTo>
                    <a:lnTo>
                      <a:pt x="6" y="0"/>
                    </a:lnTo>
                    <a:lnTo>
                      <a:pt x="13" y="8"/>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0" name="Freeform 276"/>
              <p:cNvSpPr/>
              <p:nvPr/>
            </p:nvSpPr>
            <p:spPr bwMode="gray">
              <a:xfrm>
                <a:off x="7015" y="2951"/>
                <a:ext cx="19" cy="9"/>
              </a:xfrm>
              <a:custGeom>
                <a:avLst/>
                <a:gdLst>
                  <a:gd name="T0" fmla="*/ 10 w 19"/>
                  <a:gd name="T1" fmla="*/ 9 h 9"/>
                  <a:gd name="T2" fmla="*/ 0 w 19"/>
                  <a:gd name="T3" fmla="*/ 3 h 9"/>
                  <a:gd name="T4" fmla="*/ 0 w 19"/>
                  <a:gd name="T5" fmla="*/ 0 h 9"/>
                  <a:gd name="T6" fmla="*/ 10 w 19"/>
                  <a:gd name="T7" fmla="*/ 0 h 9"/>
                  <a:gd name="T8" fmla="*/ 19 w 19"/>
                  <a:gd name="T9" fmla="*/ 6 h 9"/>
                  <a:gd name="T10" fmla="*/ 10 w 19"/>
                  <a:gd name="T11" fmla="*/ 9 h 9"/>
                </a:gdLst>
                <a:ahLst/>
                <a:cxnLst>
                  <a:cxn ang="0">
                    <a:pos x="T0" y="T1"/>
                  </a:cxn>
                  <a:cxn ang="0">
                    <a:pos x="T2" y="T3"/>
                  </a:cxn>
                  <a:cxn ang="0">
                    <a:pos x="T4" y="T5"/>
                  </a:cxn>
                  <a:cxn ang="0">
                    <a:pos x="T6" y="T7"/>
                  </a:cxn>
                  <a:cxn ang="0">
                    <a:pos x="T8" y="T9"/>
                  </a:cxn>
                  <a:cxn ang="0">
                    <a:pos x="T10" y="T11"/>
                  </a:cxn>
                </a:cxnLst>
                <a:rect l="0" t="0" r="r" b="b"/>
                <a:pathLst>
                  <a:path w="19" h="9">
                    <a:moveTo>
                      <a:pt x="10" y="9"/>
                    </a:moveTo>
                    <a:lnTo>
                      <a:pt x="0" y="3"/>
                    </a:lnTo>
                    <a:lnTo>
                      <a:pt x="0" y="0"/>
                    </a:lnTo>
                    <a:lnTo>
                      <a:pt x="10" y="0"/>
                    </a:lnTo>
                    <a:lnTo>
                      <a:pt x="19" y="6"/>
                    </a:lnTo>
                    <a:lnTo>
                      <a:pt x="1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1" name="Freeform 277"/>
              <p:cNvSpPr/>
              <p:nvPr/>
            </p:nvSpPr>
            <p:spPr bwMode="gray">
              <a:xfrm>
                <a:off x="6822" y="2960"/>
                <a:ext cx="11" cy="14"/>
              </a:xfrm>
              <a:custGeom>
                <a:avLst/>
                <a:gdLst>
                  <a:gd name="T0" fmla="*/ 0 w 11"/>
                  <a:gd name="T1" fmla="*/ 5 h 14"/>
                  <a:gd name="T2" fmla="*/ 5 w 11"/>
                  <a:gd name="T3" fmla="*/ 8 h 14"/>
                  <a:gd name="T4" fmla="*/ 6 w 11"/>
                  <a:gd name="T5" fmla="*/ 14 h 14"/>
                  <a:gd name="T6" fmla="*/ 11 w 11"/>
                  <a:gd name="T7" fmla="*/ 14 h 14"/>
                  <a:gd name="T8" fmla="*/ 9 w 11"/>
                  <a:gd name="T9" fmla="*/ 8 h 14"/>
                  <a:gd name="T10" fmla="*/ 5 w 11"/>
                  <a:gd name="T11" fmla="*/ 0 h 14"/>
                  <a:gd name="T12" fmla="*/ 0 w 11"/>
                  <a:gd name="T13" fmla="*/ 5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0" y="5"/>
                    </a:moveTo>
                    <a:lnTo>
                      <a:pt x="5" y="8"/>
                    </a:lnTo>
                    <a:lnTo>
                      <a:pt x="6" y="14"/>
                    </a:lnTo>
                    <a:lnTo>
                      <a:pt x="11" y="14"/>
                    </a:lnTo>
                    <a:lnTo>
                      <a:pt x="9" y="8"/>
                    </a:lnTo>
                    <a:lnTo>
                      <a:pt x="5"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2" name="Freeform 278"/>
              <p:cNvSpPr/>
              <p:nvPr/>
            </p:nvSpPr>
            <p:spPr bwMode="gray">
              <a:xfrm>
                <a:off x="6860" y="2978"/>
                <a:ext cx="13" cy="7"/>
              </a:xfrm>
              <a:custGeom>
                <a:avLst/>
                <a:gdLst>
                  <a:gd name="T0" fmla="*/ 0 w 13"/>
                  <a:gd name="T1" fmla="*/ 5 h 7"/>
                  <a:gd name="T2" fmla="*/ 0 w 13"/>
                  <a:gd name="T3" fmla="*/ 1 h 7"/>
                  <a:gd name="T4" fmla="*/ 8 w 13"/>
                  <a:gd name="T5" fmla="*/ 0 h 7"/>
                  <a:gd name="T6" fmla="*/ 13 w 13"/>
                  <a:gd name="T7" fmla="*/ 5 h 7"/>
                  <a:gd name="T8" fmla="*/ 7 w 13"/>
                  <a:gd name="T9" fmla="*/ 7 h 7"/>
                  <a:gd name="T10" fmla="*/ 0 w 13"/>
                  <a:gd name="T11" fmla="*/ 5 h 7"/>
                </a:gdLst>
                <a:ahLst/>
                <a:cxnLst>
                  <a:cxn ang="0">
                    <a:pos x="T0" y="T1"/>
                  </a:cxn>
                  <a:cxn ang="0">
                    <a:pos x="T2" y="T3"/>
                  </a:cxn>
                  <a:cxn ang="0">
                    <a:pos x="T4" y="T5"/>
                  </a:cxn>
                  <a:cxn ang="0">
                    <a:pos x="T6" y="T7"/>
                  </a:cxn>
                  <a:cxn ang="0">
                    <a:pos x="T8" y="T9"/>
                  </a:cxn>
                  <a:cxn ang="0">
                    <a:pos x="T10" y="T11"/>
                  </a:cxn>
                </a:cxnLst>
                <a:rect l="0" t="0" r="r" b="b"/>
                <a:pathLst>
                  <a:path w="13" h="7">
                    <a:moveTo>
                      <a:pt x="0" y="5"/>
                    </a:moveTo>
                    <a:lnTo>
                      <a:pt x="0" y="1"/>
                    </a:lnTo>
                    <a:lnTo>
                      <a:pt x="8" y="0"/>
                    </a:lnTo>
                    <a:lnTo>
                      <a:pt x="13" y="5"/>
                    </a:lnTo>
                    <a:lnTo>
                      <a:pt x="7"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3" name="Freeform 279"/>
              <p:cNvSpPr/>
              <p:nvPr/>
            </p:nvSpPr>
            <p:spPr bwMode="gray">
              <a:xfrm>
                <a:off x="7162" y="3067"/>
                <a:ext cx="12" cy="19"/>
              </a:xfrm>
              <a:custGeom>
                <a:avLst/>
                <a:gdLst>
                  <a:gd name="T0" fmla="*/ 6 w 12"/>
                  <a:gd name="T1" fmla="*/ 19 h 19"/>
                  <a:gd name="T2" fmla="*/ 12 w 12"/>
                  <a:gd name="T3" fmla="*/ 13 h 19"/>
                  <a:gd name="T4" fmla="*/ 12 w 12"/>
                  <a:gd name="T5" fmla="*/ 3 h 19"/>
                  <a:gd name="T6" fmla="*/ 2 w 12"/>
                  <a:gd name="T7" fmla="*/ 0 h 19"/>
                  <a:gd name="T8" fmla="*/ 0 w 12"/>
                  <a:gd name="T9" fmla="*/ 6 h 19"/>
                  <a:gd name="T10" fmla="*/ 0 w 12"/>
                  <a:gd name="T11" fmla="*/ 14 h 19"/>
                  <a:gd name="T12" fmla="*/ 6 w 1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6" y="19"/>
                    </a:moveTo>
                    <a:lnTo>
                      <a:pt x="12" y="13"/>
                    </a:lnTo>
                    <a:lnTo>
                      <a:pt x="12" y="3"/>
                    </a:lnTo>
                    <a:lnTo>
                      <a:pt x="2" y="0"/>
                    </a:lnTo>
                    <a:lnTo>
                      <a:pt x="0" y="6"/>
                    </a:lnTo>
                    <a:lnTo>
                      <a:pt x="0" y="14"/>
                    </a:lnTo>
                    <a:lnTo>
                      <a:pt x="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4" name="Freeform 280"/>
              <p:cNvSpPr/>
              <p:nvPr/>
            </p:nvSpPr>
            <p:spPr bwMode="gray">
              <a:xfrm>
                <a:off x="7172" y="3088"/>
                <a:ext cx="14" cy="10"/>
              </a:xfrm>
              <a:custGeom>
                <a:avLst/>
                <a:gdLst>
                  <a:gd name="T0" fmla="*/ 0 w 14"/>
                  <a:gd name="T1" fmla="*/ 2 h 10"/>
                  <a:gd name="T2" fmla="*/ 3 w 14"/>
                  <a:gd name="T3" fmla="*/ 0 h 10"/>
                  <a:gd name="T4" fmla="*/ 14 w 14"/>
                  <a:gd name="T5" fmla="*/ 7 h 10"/>
                  <a:gd name="T6" fmla="*/ 13 w 14"/>
                  <a:gd name="T7" fmla="*/ 1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3" y="0"/>
                    </a:lnTo>
                    <a:lnTo>
                      <a:pt x="14" y="7"/>
                    </a:lnTo>
                    <a:lnTo>
                      <a:pt x="13"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5" name="Freeform 281"/>
              <p:cNvSpPr/>
              <p:nvPr/>
            </p:nvSpPr>
            <p:spPr bwMode="gray">
              <a:xfrm>
                <a:off x="7209" y="3141"/>
                <a:ext cx="11" cy="10"/>
              </a:xfrm>
              <a:custGeom>
                <a:avLst/>
                <a:gdLst>
                  <a:gd name="T0" fmla="*/ 1 w 11"/>
                  <a:gd name="T1" fmla="*/ 7 h 10"/>
                  <a:gd name="T2" fmla="*/ 0 w 11"/>
                  <a:gd name="T3" fmla="*/ 2 h 10"/>
                  <a:gd name="T4" fmla="*/ 6 w 11"/>
                  <a:gd name="T5" fmla="*/ 0 h 10"/>
                  <a:gd name="T6" fmla="*/ 11 w 11"/>
                  <a:gd name="T7" fmla="*/ 8 h 10"/>
                  <a:gd name="T8" fmla="*/ 6 w 11"/>
                  <a:gd name="T9" fmla="*/ 10 h 10"/>
                  <a:gd name="T10" fmla="*/ 1 w 11"/>
                  <a:gd name="T11" fmla="*/ 7 h 10"/>
                </a:gdLst>
                <a:ahLst/>
                <a:cxnLst>
                  <a:cxn ang="0">
                    <a:pos x="T0" y="T1"/>
                  </a:cxn>
                  <a:cxn ang="0">
                    <a:pos x="T2" y="T3"/>
                  </a:cxn>
                  <a:cxn ang="0">
                    <a:pos x="T4" y="T5"/>
                  </a:cxn>
                  <a:cxn ang="0">
                    <a:pos x="T6" y="T7"/>
                  </a:cxn>
                  <a:cxn ang="0">
                    <a:pos x="T8" y="T9"/>
                  </a:cxn>
                  <a:cxn ang="0">
                    <a:pos x="T10" y="T11"/>
                  </a:cxn>
                </a:cxnLst>
                <a:rect l="0" t="0" r="r" b="b"/>
                <a:pathLst>
                  <a:path w="11" h="10">
                    <a:moveTo>
                      <a:pt x="1" y="7"/>
                    </a:moveTo>
                    <a:lnTo>
                      <a:pt x="0" y="2"/>
                    </a:lnTo>
                    <a:lnTo>
                      <a:pt x="6" y="0"/>
                    </a:lnTo>
                    <a:lnTo>
                      <a:pt x="11" y="8"/>
                    </a:lnTo>
                    <a:lnTo>
                      <a:pt x="6" y="1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6" name="Freeform 282"/>
              <p:cNvSpPr/>
              <p:nvPr/>
            </p:nvSpPr>
            <p:spPr bwMode="gray">
              <a:xfrm>
                <a:off x="7215" y="3158"/>
                <a:ext cx="5" cy="7"/>
              </a:xfrm>
              <a:custGeom>
                <a:avLst/>
                <a:gdLst>
                  <a:gd name="T0" fmla="*/ 0 w 5"/>
                  <a:gd name="T1" fmla="*/ 7 h 7"/>
                  <a:gd name="T2" fmla="*/ 0 w 5"/>
                  <a:gd name="T3" fmla="*/ 0 h 7"/>
                  <a:gd name="T4" fmla="*/ 5 w 5"/>
                  <a:gd name="T5" fmla="*/ 0 h 7"/>
                  <a:gd name="T6" fmla="*/ 5 w 5"/>
                  <a:gd name="T7" fmla="*/ 5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0" y="0"/>
                    </a:lnTo>
                    <a:lnTo>
                      <a:pt x="5" y="0"/>
                    </a:lnTo>
                    <a:lnTo>
                      <a:pt x="5"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7" name="Freeform 283"/>
              <p:cNvSpPr/>
              <p:nvPr/>
            </p:nvSpPr>
            <p:spPr bwMode="gray">
              <a:xfrm>
                <a:off x="7171" y="3188"/>
                <a:ext cx="8" cy="7"/>
              </a:xfrm>
              <a:custGeom>
                <a:avLst/>
                <a:gdLst>
                  <a:gd name="T0" fmla="*/ 0 w 8"/>
                  <a:gd name="T1" fmla="*/ 6 h 7"/>
                  <a:gd name="T2" fmla="*/ 1 w 8"/>
                  <a:gd name="T3" fmla="*/ 2 h 7"/>
                  <a:gd name="T4" fmla="*/ 5 w 8"/>
                  <a:gd name="T5" fmla="*/ 0 h 7"/>
                  <a:gd name="T6" fmla="*/ 8 w 8"/>
                  <a:gd name="T7" fmla="*/ 4 h 7"/>
                  <a:gd name="T8" fmla="*/ 6 w 8"/>
                  <a:gd name="T9" fmla="*/ 7 h 7"/>
                  <a:gd name="T10" fmla="*/ 0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0" y="6"/>
                    </a:moveTo>
                    <a:lnTo>
                      <a:pt x="1" y="2"/>
                    </a:lnTo>
                    <a:lnTo>
                      <a:pt x="5" y="0"/>
                    </a:lnTo>
                    <a:lnTo>
                      <a:pt x="8" y="4"/>
                    </a:lnTo>
                    <a:lnTo>
                      <a:pt x="6" y="7"/>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8" name="Freeform 284"/>
              <p:cNvSpPr/>
              <p:nvPr/>
            </p:nvSpPr>
            <p:spPr bwMode="gray">
              <a:xfrm>
                <a:off x="7158" y="3182"/>
                <a:ext cx="3" cy="5"/>
              </a:xfrm>
              <a:custGeom>
                <a:avLst/>
                <a:gdLst>
                  <a:gd name="T0" fmla="*/ 3 w 3"/>
                  <a:gd name="T1" fmla="*/ 4 h 5"/>
                  <a:gd name="T2" fmla="*/ 3 w 3"/>
                  <a:gd name="T3" fmla="*/ 0 h 5"/>
                  <a:gd name="T4" fmla="*/ 0 w 3"/>
                  <a:gd name="T5" fmla="*/ 2 h 5"/>
                  <a:gd name="T6" fmla="*/ 0 w 3"/>
                  <a:gd name="T7" fmla="*/ 5 h 5"/>
                  <a:gd name="T8" fmla="*/ 3 w 3"/>
                  <a:gd name="T9" fmla="*/ 4 h 5"/>
                </a:gdLst>
                <a:ahLst/>
                <a:cxnLst>
                  <a:cxn ang="0">
                    <a:pos x="T0" y="T1"/>
                  </a:cxn>
                  <a:cxn ang="0">
                    <a:pos x="T2" y="T3"/>
                  </a:cxn>
                  <a:cxn ang="0">
                    <a:pos x="T4" y="T5"/>
                  </a:cxn>
                  <a:cxn ang="0">
                    <a:pos x="T6" y="T7"/>
                  </a:cxn>
                  <a:cxn ang="0">
                    <a:pos x="T8" y="T9"/>
                  </a:cxn>
                </a:cxnLst>
                <a:rect l="0" t="0" r="r" b="b"/>
                <a:pathLst>
                  <a:path w="3" h="5">
                    <a:moveTo>
                      <a:pt x="3" y="4"/>
                    </a:moveTo>
                    <a:lnTo>
                      <a:pt x="3" y="0"/>
                    </a:lnTo>
                    <a:lnTo>
                      <a:pt x="0" y="2"/>
                    </a:lnTo>
                    <a:lnTo>
                      <a:pt x="0" y="5"/>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9" name="Freeform 285"/>
              <p:cNvSpPr/>
              <p:nvPr/>
            </p:nvSpPr>
            <p:spPr bwMode="gray">
              <a:xfrm>
                <a:off x="7108" y="3178"/>
                <a:ext cx="59" cy="42"/>
              </a:xfrm>
              <a:custGeom>
                <a:avLst/>
                <a:gdLst>
                  <a:gd name="T0" fmla="*/ 6 w 59"/>
                  <a:gd name="T1" fmla="*/ 2 h 42"/>
                  <a:gd name="T2" fmla="*/ 12 w 59"/>
                  <a:gd name="T3" fmla="*/ 7 h 42"/>
                  <a:gd name="T4" fmla="*/ 18 w 59"/>
                  <a:gd name="T5" fmla="*/ 8 h 42"/>
                  <a:gd name="T6" fmla="*/ 32 w 59"/>
                  <a:gd name="T7" fmla="*/ 18 h 42"/>
                  <a:gd name="T8" fmla="*/ 38 w 59"/>
                  <a:gd name="T9" fmla="*/ 23 h 42"/>
                  <a:gd name="T10" fmla="*/ 56 w 59"/>
                  <a:gd name="T11" fmla="*/ 33 h 42"/>
                  <a:gd name="T12" fmla="*/ 59 w 59"/>
                  <a:gd name="T13" fmla="*/ 40 h 42"/>
                  <a:gd name="T14" fmla="*/ 54 w 59"/>
                  <a:gd name="T15" fmla="*/ 42 h 42"/>
                  <a:gd name="T16" fmla="*/ 43 w 59"/>
                  <a:gd name="T17" fmla="*/ 39 h 42"/>
                  <a:gd name="T18" fmla="*/ 19 w 59"/>
                  <a:gd name="T19" fmla="*/ 26 h 42"/>
                  <a:gd name="T20" fmla="*/ 13 w 59"/>
                  <a:gd name="T21" fmla="*/ 23 h 42"/>
                  <a:gd name="T22" fmla="*/ 2 w 59"/>
                  <a:gd name="T23" fmla="*/ 13 h 42"/>
                  <a:gd name="T24" fmla="*/ 0 w 59"/>
                  <a:gd name="T25" fmla="*/ 8 h 42"/>
                  <a:gd name="T26" fmla="*/ 0 w 59"/>
                  <a:gd name="T27" fmla="*/ 0 h 42"/>
                  <a:gd name="T28" fmla="*/ 6 w 59"/>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6" y="2"/>
                    </a:moveTo>
                    <a:lnTo>
                      <a:pt x="12" y="7"/>
                    </a:lnTo>
                    <a:lnTo>
                      <a:pt x="18" y="8"/>
                    </a:lnTo>
                    <a:lnTo>
                      <a:pt x="32" y="18"/>
                    </a:lnTo>
                    <a:lnTo>
                      <a:pt x="38" y="23"/>
                    </a:lnTo>
                    <a:lnTo>
                      <a:pt x="56" y="33"/>
                    </a:lnTo>
                    <a:lnTo>
                      <a:pt x="59" y="40"/>
                    </a:lnTo>
                    <a:lnTo>
                      <a:pt x="54" y="42"/>
                    </a:lnTo>
                    <a:lnTo>
                      <a:pt x="43" y="39"/>
                    </a:lnTo>
                    <a:lnTo>
                      <a:pt x="19" y="26"/>
                    </a:lnTo>
                    <a:lnTo>
                      <a:pt x="13" y="23"/>
                    </a:lnTo>
                    <a:lnTo>
                      <a:pt x="2" y="13"/>
                    </a:lnTo>
                    <a:lnTo>
                      <a:pt x="0" y="8"/>
                    </a:lnTo>
                    <a:lnTo>
                      <a:pt x="0"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0" name="Freeform 286"/>
              <p:cNvSpPr/>
              <p:nvPr/>
            </p:nvSpPr>
            <p:spPr bwMode="gray">
              <a:xfrm>
                <a:off x="7389" y="3119"/>
                <a:ext cx="24" cy="17"/>
              </a:xfrm>
              <a:custGeom>
                <a:avLst/>
                <a:gdLst>
                  <a:gd name="T0" fmla="*/ 9 w 24"/>
                  <a:gd name="T1" fmla="*/ 17 h 17"/>
                  <a:gd name="T2" fmla="*/ 24 w 24"/>
                  <a:gd name="T3" fmla="*/ 15 h 17"/>
                  <a:gd name="T4" fmla="*/ 24 w 24"/>
                  <a:gd name="T5" fmla="*/ 7 h 17"/>
                  <a:gd name="T6" fmla="*/ 20 w 24"/>
                  <a:gd name="T7" fmla="*/ 0 h 17"/>
                  <a:gd name="T8" fmla="*/ 1 w 24"/>
                  <a:gd name="T9" fmla="*/ 1 h 17"/>
                  <a:gd name="T10" fmla="*/ 0 w 24"/>
                  <a:gd name="T11" fmla="*/ 11 h 17"/>
                  <a:gd name="T12" fmla="*/ 9 w 2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4" h="17">
                    <a:moveTo>
                      <a:pt x="9" y="17"/>
                    </a:moveTo>
                    <a:lnTo>
                      <a:pt x="24" y="15"/>
                    </a:lnTo>
                    <a:lnTo>
                      <a:pt x="24" y="7"/>
                    </a:lnTo>
                    <a:lnTo>
                      <a:pt x="20" y="0"/>
                    </a:lnTo>
                    <a:lnTo>
                      <a:pt x="1" y="1"/>
                    </a:lnTo>
                    <a:lnTo>
                      <a:pt x="0" y="11"/>
                    </a:lnTo>
                    <a:lnTo>
                      <a:pt x="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1" name="Freeform 287"/>
              <p:cNvSpPr/>
              <p:nvPr/>
            </p:nvSpPr>
            <p:spPr bwMode="gray">
              <a:xfrm>
                <a:off x="7412" y="3090"/>
                <a:ext cx="32" cy="15"/>
              </a:xfrm>
              <a:custGeom>
                <a:avLst/>
                <a:gdLst>
                  <a:gd name="T0" fmla="*/ 9 w 32"/>
                  <a:gd name="T1" fmla="*/ 15 h 15"/>
                  <a:gd name="T2" fmla="*/ 32 w 32"/>
                  <a:gd name="T3" fmla="*/ 5 h 15"/>
                  <a:gd name="T4" fmla="*/ 26 w 32"/>
                  <a:gd name="T5" fmla="*/ 0 h 15"/>
                  <a:gd name="T6" fmla="*/ 18 w 32"/>
                  <a:gd name="T7" fmla="*/ 3 h 15"/>
                  <a:gd name="T8" fmla="*/ 0 w 32"/>
                  <a:gd name="T9" fmla="*/ 13 h 15"/>
                  <a:gd name="T10" fmla="*/ 9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9" y="15"/>
                    </a:moveTo>
                    <a:lnTo>
                      <a:pt x="32" y="5"/>
                    </a:lnTo>
                    <a:lnTo>
                      <a:pt x="26" y="0"/>
                    </a:lnTo>
                    <a:lnTo>
                      <a:pt x="18" y="3"/>
                    </a:lnTo>
                    <a:lnTo>
                      <a:pt x="0" y="13"/>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2" name="Freeform 288"/>
              <p:cNvSpPr/>
              <p:nvPr/>
            </p:nvSpPr>
            <p:spPr bwMode="gray">
              <a:xfrm>
                <a:off x="7293" y="3494"/>
                <a:ext cx="122" cy="177"/>
              </a:xfrm>
              <a:custGeom>
                <a:avLst/>
                <a:gdLst>
                  <a:gd name="T0" fmla="*/ 8 w 122"/>
                  <a:gd name="T1" fmla="*/ 19 h 177"/>
                  <a:gd name="T2" fmla="*/ 0 w 122"/>
                  <a:gd name="T3" fmla="*/ 10 h 177"/>
                  <a:gd name="T4" fmla="*/ 0 w 122"/>
                  <a:gd name="T5" fmla="*/ 0 h 177"/>
                  <a:gd name="T6" fmla="*/ 24 w 122"/>
                  <a:gd name="T7" fmla="*/ 19 h 177"/>
                  <a:gd name="T8" fmla="*/ 29 w 122"/>
                  <a:gd name="T9" fmla="*/ 19 h 177"/>
                  <a:gd name="T10" fmla="*/ 40 w 122"/>
                  <a:gd name="T11" fmla="*/ 29 h 177"/>
                  <a:gd name="T12" fmla="*/ 40 w 122"/>
                  <a:gd name="T13" fmla="*/ 38 h 177"/>
                  <a:gd name="T14" fmla="*/ 49 w 122"/>
                  <a:gd name="T15" fmla="*/ 57 h 177"/>
                  <a:gd name="T16" fmla="*/ 57 w 122"/>
                  <a:gd name="T17" fmla="*/ 64 h 177"/>
                  <a:gd name="T18" fmla="*/ 59 w 122"/>
                  <a:gd name="T19" fmla="*/ 60 h 177"/>
                  <a:gd name="T20" fmla="*/ 58 w 122"/>
                  <a:gd name="T21" fmla="*/ 50 h 177"/>
                  <a:gd name="T22" fmla="*/ 68 w 122"/>
                  <a:gd name="T23" fmla="*/ 60 h 177"/>
                  <a:gd name="T24" fmla="*/ 72 w 122"/>
                  <a:gd name="T25" fmla="*/ 77 h 177"/>
                  <a:gd name="T26" fmla="*/ 87 w 122"/>
                  <a:gd name="T27" fmla="*/ 86 h 177"/>
                  <a:gd name="T28" fmla="*/ 103 w 122"/>
                  <a:gd name="T29" fmla="*/ 83 h 177"/>
                  <a:gd name="T30" fmla="*/ 110 w 122"/>
                  <a:gd name="T31" fmla="*/ 73 h 177"/>
                  <a:gd name="T32" fmla="*/ 122 w 122"/>
                  <a:gd name="T33" fmla="*/ 70 h 177"/>
                  <a:gd name="T34" fmla="*/ 122 w 122"/>
                  <a:gd name="T35" fmla="*/ 86 h 177"/>
                  <a:gd name="T36" fmla="*/ 116 w 122"/>
                  <a:gd name="T37" fmla="*/ 95 h 177"/>
                  <a:gd name="T38" fmla="*/ 112 w 122"/>
                  <a:gd name="T39" fmla="*/ 119 h 177"/>
                  <a:gd name="T40" fmla="*/ 103 w 122"/>
                  <a:gd name="T41" fmla="*/ 115 h 177"/>
                  <a:gd name="T42" fmla="*/ 88 w 122"/>
                  <a:gd name="T43" fmla="*/ 115 h 177"/>
                  <a:gd name="T44" fmla="*/ 87 w 122"/>
                  <a:gd name="T45" fmla="*/ 120 h 177"/>
                  <a:gd name="T46" fmla="*/ 92 w 122"/>
                  <a:gd name="T47" fmla="*/ 129 h 177"/>
                  <a:gd name="T48" fmla="*/ 84 w 122"/>
                  <a:gd name="T49" fmla="*/ 138 h 177"/>
                  <a:gd name="T50" fmla="*/ 66 w 122"/>
                  <a:gd name="T51" fmla="*/ 173 h 177"/>
                  <a:gd name="T52" fmla="*/ 52 w 122"/>
                  <a:gd name="T53" fmla="*/ 177 h 177"/>
                  <a:gd name="T54" fmla="*/ 38 w 122"/>
                  <a:gd name="T55" fmla="*/ 172 h 177"/>
                  <a:gd name="T56" fmla="*/ 51 w 122"/>
                  <a:gd name="T57" fmla="*/ 160 h 177"/>
                  <a:gd name="T58" fmla="*/ 52 w 122"/>
                  <a:gd name="T59" fmla="*/ 145 h 177"/>
                  <a:gd name="T60" fmla="*/ 38 w 122"/>
                  <a:gd name="T61" fmla="*/ 131 h 177"/>
                  <a:gd name="T62" fmla="*/ 24 w 122"/>
                  <a:gd name="T63" fmla="*/ 126 h 177"/>
                  <a:gd name="T64" fmla="*/ 24 w 122"/>
                  <a:gd name="T65" fmla="*/ 116 h 177"/>
                  <a:gd name="T66" fmla="*/ 42 w 122"/>
                  <a:gd name="T67" fmla="*/ 112 h 177"/>
                  <a:gd name="T68" fmla="*/ 46 w 122"/>
                  <a:gd name="T69" fmla="*/ 95 h 177"/>
                  <a:gd name="T70" fmla="*/ 38 w 122"/>
                  <a:gd name="T71" fmla="*/ 66 h 177"/>
                  <a:gd name="T72" fmla="*/ 29 w 122"/>
                  <a:gd name="T73" fmla="*/ 49 h 177"/>
                  <a:gd name="T74" fmla="*/ 8 w 122"/>
                  <a:gd name="T75" fmla="*/ 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77">
                    <a:moveTo>
                      <a:pt x="8" y="19"/>
                    </a:moveTo>
                    <a:lnTo>
                      <a:pt x="0" y="10"/>
                    </a:lnTo>
                    <a:lnTo>
                      <a:pt x="0" y="0"/>
                    </a:lnTo>
                    <a:lnTo>
                      <a:pt x="24" y="19"/>
                    </a:lnTo>
                    <a:lnTo>
                      <a:pt x="29" y="19"/>
                    </a:lnTo>
                    <a:lnTo>
                      <a:pt x="40" y="29"/>
                    </a:lnTo>
                    <a:lnTo>
                      <a:pt x="40" y="38"/>
                    </a:lnTo>
                    <a:lnTo>
                      <a:pt x="49" y="57"/>
                    </a:lnTo>
                    <a:lnTo>
                      <a:pt x="57" y="64"/>
                    </a:lnTo>
                    <a:lnTo>
                      <a:pt x="59" y="60"/>
                    </a:lnTo>
                    <a:lnTo>
                      <a:pt x="58" y="50"/>
                    </a:lnTo>
                    <a:lnTo>
                      <a:pt x="68" y="60"/>
                    </a:lnTo>
                    <a:lnTo>
                      <a:pt x="72" y="77"/>
                    </a:lnTo>
                    <a:lnTo>
                      <a:pt x="87" y="86"/>
                    </a:lnTo>
                    <a:lnTo>
                      <a:pt x="103" y="83"/>
                    </a:lnTo>
                    <a:lnTo>
                      <a:pt x="110" y="73"/>
                    </a:lnTo>
                    <a:lnTo>
                      <a:pt x="122" y="70"/>
                    </a:lnTo>
                    <a:lnTo>
                      <a:pt x="122" y="86"/>
                    </a:lnTo>
                    <a:lnTo>
                      <a:pt x="116" y="95"/>
                    </a:lnTo>
                    <a:lnTo>
                      <a:pt x="112" y="119"/>
                    </a:lnTo>
                    <a:lnTo>
                      <a:pt x="103" y="115"/>
                    </a:lnTo>
                    <a:lnTo>
                      <a:pt x="88" y="115"/>
                    </a:lnTo>
                    <a:lnTo>
                      <a:pt x="87" y="120"/>
                    </a:lnTo>
                    <a:lnTo>
                      <a:pt x="92" y="129"/>
                    </a:lnTo>
                    <a:lnTo>
                      <a:pt x="84" y="138"/>
                    </a:lnTo>
                    <a:lnTo>
                      <a:pt x="66" y="173"/>
                    </a:lnTo>
                    <a:lnTo>
                      <a:pt x="52" y="177"/>
                    </a:lnTo>
                    <a:lnTo>
                      <a:pt x="38" y="172"/>
                    </a:lnTo>
                    <a:lnTo>
                      <a:pt x="51" y="160"/>
                    </a:lnTo>
                    <a:lnTo>
                      <a:pt x="52" y="145"/>
                    </a:lnTo>
                    <a:lnTo>
                      <a:pt x="38" y="131"/>
                    </a:lnTo>
                    <a:lnTo>
                      <a:pt x="24" y="126"/>
                    </a:lnTo>
                    <a:lnTo>
                      <a:pt x="24" y="116"/>
                    </a:lnTo>
                    <a:lnTo>
                      <a:pt x="42" y="112"/>
                    </a:lnTo>
                    <a:lnTo>
                      <a:pt x="46" y="95"/>
                    </a:lnTo>
                    <a:lnTo>
                      <a:pt x="38" y="66"/>
                    </a:lnTo>
                    <a:lnTo>
                      <a:pt x="29" y="49"/>
                    </a:ln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3" name="Freeform 289"/>
              <p:cNvSpPr/>
              <p:nvPr/>
            </p:nvSpPr>
            <p:spPr bwMode="gray">
              <a:xfrm>
                <a:off x="7163" y="3649"/>
                <a:ext cx="158" cy="162"/>
              </a:xfrm>
              <a:custGeom>
                <a:avLst/>
                <a:gdLst>
                  <a:gd name="T0" fmla="*/ 135 w 158"/>
                  <a:gd name="T1" fmla="*/ 7 h 162"/>
                  <a:gd name="T2" fmla="*/ 135 w 158"/>
                  <a:gd name="T3" fmla="*/ 18 h 162"/>
                  <a:gd name="T4" fmla="*/ 143 w 158"/>
                  <a:gd name="T5" fmla="*/ 18 h 162"/>
                  <a:gd name="T6" fmla="*/ 147 w 158"/>
                  <a:gd name="T7" fmla="*/ 12 h 162"/>
                  <a:gd name="T8" fmla="*/ 158 w 158"/>
                  <a:gd name="T9" fmla="*/ 13 h 162"/>
                  <a:gd name="T10" fmla="*/ 154 w 158"/>
                  <a:gd name="T11" fmla="*/ 43 h 162"/>
                  <a:gd name="T12" fmla="*/ 143 w 158"/>
                  <a:gd name="T13" fmla="*/ 60 h 162"/>
                  <a:gd name="T14" fmla="*/ 135 w 158"/>
                  <a:gd name="T15" fmla="*/ 70 h 162"/>
                  <a:gd name="T16" fmla="*/ 130 w 158"/>
                  <a:gd name="T17" fmla="*/ 84 h 162"/>
                  <a:gd name="T18" fmla="*/ 111 w 158"/>
                  <a:gd name="T19" fmla="*/ 90 h 162"/>
                  <a:gd name="T20" fmla="*/ 100 w 158"/>
                  <a:gd name="T21" fmla="*/ 103 h 162"/>
                  <a:gd name="T22" fmla="*/ 84 w 158"/>
                  <a:gd name="T23" fmla="*/ 137 h 162"/>
                  <a:gd name="T24" fmla="*/ 55 w 158"/>
                  <a:gd name="T25" fmla="*/ 162 h 162"/>
                  <a:gd name="T26" fmla="*/ 20 w 158"/>
                  <a:gd name="T27" fmla="*/ 152 h 162"/>
                  <a:gd name="T28" fmla="*/ 3 w 158"/>
                  <a:gd name="T29" fmla="*/ 152 h 162"/>
                  <a:gd name="T30" fmla="*/ 0 w 158"/>
                  <a:gd name="T31" fmla="*/ 141 h 162"/>
                  <a:gd name="T32" fmla="*/ 12 w 158"/>
                  <a:gd name="T33" fmla="*/ 116 h 162"/>
                  <a:gd name="T34" fmla="*/ 25 w 158"/>
                  <a:gd name="T35" fmla="*/ 101 h 162"/>
                  <a:gd name="T36" fmla="*/ 50 w 158"/>
                  <a:gd name="T37" fmla="*/ 89 h 162"/>
                  <a:gd name="T38" fmla="*/ 68 w 158"/>
                  <a:gd name="T39" fmla="*/ 72 h 162"/>
                  <a:gd name="T40" fmla="*/ 94 w 158"/>
                  <a:gd name="T41" fmla="*/ 57 h 162"/>
                  <a:gd name="T42" fmla="*/ 102 w 158"/>
                  <a:gd name="T43" fmla="*/ 44 h 162"/>
                  <a:gd name="T44" fmla="*/ 102 w 158"/>
                  <a:gd name="T45" fmla="*/ 34 h 162"/>
                  <a:gd name="T46" fmla="*/ 115 w 158"/>
                  <a:gd name="T47" fmla="*/ 17 h 162"/>
                  <a:gd name="T48" fmla="*/ 117 w 158"/>
                  <a:gd name="T49" fmla="*/ 5 h 162"/>
                  <a:gd name="T50" fmla="*/ 129 w 158"/>
                  <a:gd name="T51" fmla="*/ 0 h 162"/>
                  <a:gd name="T52" fmla="*/ 135 w 158"/>
                  <a:gd name="T53"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62">
                    <a:moveTo>
                      <a:pt x="135" y="7"/>
                    </a:moveTo>
                    <a:lnTo>
                      <a:pt x="135" y="18"/>
                    </a:lnTo>
                    <a:lnTo>
                      <a:pt x="143" y="18"/>
                    </a:lnTo>
                    <a:lnTo>
                      <a:pt x="147" y="12"/>
                    </a:lnTo>
                    <a:lnTo>
                      <a:pt x="158" y="13"/>
                    </a:lnTo>
                    <a:lnTo>
                      <a:pt x="154" y="43"/>
                    </a:lnTo>
                    <a:lnTo>
                      <a:pt x="143" y="60"/>
                    </a:lnTo>
                    <a:lnTo>
                      <a:pt x="135" y="70"/>
                    </a:lnTo>
                    <a:lnTo>
                      <a:pt x="130" y="84"/>
                    </a:lnTo>
                    <a:lnTo>
                      <a:pt x="111" y="90"/>
                    </a:lnTo>
                    <a:lnTo>
                      <a:pt x="100" y="103"/>
                    </a:lnTo>
                    <a:lnTo>
                      <a:pt x="84" y="137"/>
                    </a:lnTo>
                    <a:lnTo>
                      <a:pt x="55" y="162"/>
                    </a:lnTo>
                    <a:lnTo>
                      <a:pt x="20" y="152"/>
                    </a:lnTo>
                    <a:lnTo>
                      <a:pt x="3" y="152"/>
                    </a:lnTo>
                    <a:lnTo>
                      <a:pt x="0" y="141"/>
                    </a:lnTo>
                    <a:lnTo>
                      <a:pt x="12" y="116"/>
                    </a:lnTo>
                    <a:lnTo>
                      <a:pt x="25" y="101"/>
                    </a:lnTo>
                    <a:lnTo>
                      <a:pt x="50" y="89"/>
                    </a:lnTo>
                    <a:lnTo>
                      <a:pt x="68" y="72"/>
                    </a:lnTo>
                    <a:lnTo>
                      <a:pt x="94" y="57"/>
                    </a:lnTo>
                    <a:lnTo>
                      <a:pt x="102" y="44"/>
                    </a:lnTo>
                    <a:lnTo>
                      <a:pt x="102" y="34"/>
                    </a:lnTo>
                    <a:lnTo>
                      <a:pt x="115" y="17"/>
                    </a:lnTo>
                    <a:lnTo>
                      <a:pt x="117" y="5"/>
                    </a:lnTo>
                    <a:lnTo>
                      <a:pt x="129" y="0"/>
                    </a:lnTo>
                    <a:lnTo>
                      <a:pt x="13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4" name="Freeform 290"/>
              <p:cNvSpPr/>
              <p:nvPr/>
            </p:nvSpPr>
            <p:spPr bwMode="gray">
              <a:xfrm>
                <a:off x="7184" y="3815"/>
                <a:ext cx="10" cy="13"/>
              </a:xfrm>
              <a:custGeom>
                <a:avLst/>
                <a:gdLst>
                  <a:gd name="T0" fmla="*/ 10 w 10"/>
                  <a:gd name="T1" fmla="*/ 2 h 13"/>
                  <a:gd name="T2" fmla="*/ 10 w 10"/>
                  <a:gd name="T3" fmla="*/ 10 h 13"/>
                  <a:gd name="T4" fmla="*/ 0 w 10"/>
                  <a:gd name="T5" fmla="*/ 13 h 13"/>
                  <a:gd name="T6" fmla="*/ 3 w 10"/>
                  <a:gd name="T7" fmla="*/ 0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lnTo>
                      <a:pt x="10" y="10"/>
                    </a:lnTo>
                    <a:lnTo>
                      <a:pt x="0" y="13"/>
                    </a:lnTo>
                    <a:lnTo>
                      <a:pt x="3"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5" name="Freeform 291"/>
              <p:cNvSpPr/>
              <p:nvPr/>
            </p:nvSpPr>
            <p:spPr bwMode="gray">
              <a:xfrm>
                <a:off x="7530" y="3712"/>
                <a:ext cx="11" cy="9"/>
              </a:xfrm>
              <a:custGeom>
                <a:avLst/>
                <a:gdLst>
                  <a:gd name="T0" fmla="*/ 6 w 11"/>
                  <a:gd name="T1" fmla="*/ 9 h 9"/>
                  <a:gd name="T2" fmla="*/ 0 w 11"/>
                  <a:gd name="T3" fmla="*/ 4 h 9"/>
                  <a:gd name="T4" fmla="*/ 6 w 11"/>
                  <a:gd name="T5" fmla="*/ 0 h 9"/>
                  <a:gd name="T6" fmla="*/ 11 w 11"/>
                  <a:gd name="T7" fmla="*/ 2 h 9"/>
                  <a:gd name="T8" fmla="*/ 6 w 11"/>
                  <a:gd name="T9" fmla="*/ 9 h 9"/>
                </a:gdLst>
                <a:ahLst/>
                <a:cxnLst>
                  <a:cxn ang="0">
                    <a:pos x="T0" y="T1"/>
                  </a:cxn>
                  <a:cxn ang="0">
                    <a:pos x="T2" y="T3"/>
                  </a:cxn>
                  <a:cxn ang="0">
                    <a:pos x="T4" y="T5"/>
                  </a:cxn>
                  <a:cxn ang="0">
                    <a:pos x="T6" y="T7"/>
                  </a:cxn>
                  <a:cxn ang="0">
                    <a:pos x="T8" y="T9"/>
                  </a:cxn>
                </a:cxnLst>
                <a:rect l="0" t="0" r="r" b="b"/>
                <a:pathLst>
                  <a:path w="11" h="9">
                    <a:moveTo>
                      <a:pt x="6" y="9"/>
                    </a:moveTo>
                    <a:lnTo>
                      <a:pt x="0" y="4"/>
                    </a:lnTo>
                    <a:lnTo>
                      <a:pt x="6" y="0"/>
                    </a:lnTo>
                    <a:lnTo>
                      <a:pt x="11" y="2"/>
                    </a:lnTo>
                    <a:lnTo>
                      <a:pt x="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6" name="Freeform 292"/>
              <p:cNvSpPr/>
              <p:nvPr/>
            </p:nvSpPr>
            <p:spPr bwMode="gray">
              <a:xfrm>
                <a:off x="6014" y="2981"/>
                <a:ext cx="871" cy="637"/>
              </a:xfrm>
              <a:custGeom>
                <a:avLst/>
                <a:gdLst>
                  <a:gd name="T0" fmla="*/ 884 w 971"/>
                  <a:gd name="T1" fmla="*/ 662 h 710"/>
                  <a:gd name="T2" fmla="*/ 901 w 971"/>
                  <a:gd name="T3" fmla="*/ 586 h 710"/>
                  <a:gd name="T4" fmla="*/ 951 w 971"/>
                  <a:gd name="T5" fmla="*/ 512 h 710"/>
                  <a:gd name="T6" fmla="*/ 959 w 971"/>
                  <a:gd name="T7" fmla="*/ 468 h 710"/>
                  <a:gd name="T8" fmla="*/ 960 w 971"/>
                  <a:gd name="T9" fmla="*/ 393 h 710"/>
                  <a:gd name="T10" fmla="*/ 952 w 971"/>
                  <a:gd name="T11" fmla="*/ 349 h 710"/>
                  <a:gd name="T12" fmla="*/ 901 w 971"/>
                  <a:gd name="T13" fmla="*/ 292 h 710"/>
                  <a:gd name="T14" fmla="*/ 866 w 971"/>
                  <a:gd name="T15" fmla="*/ 267 h 710"/>
                  <a:gd name="T16" fmla="*/ 849 w 971"/>
                  <a:gd name="T17" fmla="*/ 214 h 710"/>
                  <a:gd name="T18" fmla="*/ 800 w 971"/>
                  <a:gd name="T19" fmla="*/ 180 h 710"/>
                  <a:gd name="T20" fmla="*/ 774 w 971"/>
                  <a:gd name="T21" fmla="*/ 90 h 710"/>
                  <a:gd name="T22" fmla="*/ 742 w 971"/>
                  <a:gd name="T23" fmla="*/ 86 h 710"/>
                  <a:gd name="T24" fmla="*/ 716 w 971"/>
                  <a:gd name="T25" fmla="*/ 21 h 710"/>
                  <a:gd name="T26" fmla="*/ 699 w 971"/>
                  <a:gd name="T27" fmla="*/ 18 h 710"/>
                  <a:gd name="T28" fmla="*/ 693 w 971"/>
                  <a:gd name="T29" fmla="*/ 49 h 710"/>
                  <a:gd name="T30" fmla="*/ 689 w 971"/>
                  <a:gd name="T31" fmla="*/ 81 h 710"/>
                  <a:gd name="T32" fmla="*/ 660 w 971"/>
                  <a:gd name="T33" fmla="*/ 161 h 710"/>
                  <a:gd name="T34" fmla="*/ 599 w 971"/>
                  <a:gd name="T35" fmla="*/ 136 h 710"/>
                  <a:gd name="T36" fmla="*/ 561 w 971"/>
                  <a:gd name="T37" fmla="*/ 111 h 710"/>
                  <a:gd name="T38" fmla="*/ 551 w 971"/>
                  <a:gd name="T39" fmla="*/ 85 h 710"/>
                  <a:gd name="T40" fmla="*/ 571 w 971"/>
                  <a:gd name="T41" fmla="*/ 44 h 710"/>
                  <a:gd name="T42" fmla="*/ 549 w 971"/>
                  <a:gd name="T43" fmla="*/ 32 h 710"/>
                  <a:gd name="T44" fmla="*/ 477 w 971"/>
                  <a:gd name="T45" fmla="*/ 16 h 710"/>
                  <a:gd name="T46" fmla="*/ 469 w 971"/>
                  <a:gd name="T47" fmla="*/ 39 h 710"/>
                  <a:gd name="T48" fmla="*/ 413 w 971"/>
                  <a:gd name="T49" fmla="*/ 60 h 710"/>
                  <a:gd name="T50" fmla="*/ 410 w 971"/>
                  <a:gd name="T51" fmla="*/ 108 h 710"/>
                  <a:gd name="T52" fmla="*/ 385 w 971"/>
                  <a:gd name="T53" fmla="*/ 105 h 710"/>
                  <a:gd name="T54" fmla="*/ 353 w 971"/>
                  <a:gd name="T55" fmla="*/ 71 h 710"/>
                  <a:gd name="T56" fmla="*/ 317 w 971"/>
                  <a:gd name="T57" fmla="*/ 88 h 710"/>
                  <a:gd name="T58" fmla="*/ 281 w 971"/>
                  <a:gd name="T59" fmla="*/ 108 h 710"/>
                  <a:gd name="T60" fmla="*/ 257 w 971"/>
                  <a:gd name="T61" fmla="*/ 139 h 710"/>
                  <a:gd name="T62" fmla="*/ 229 w 971"/>
                  <a:gd name="T63" fmla="*/ 144 h 710"/>
                  <a:gd name="T64" fmla="*/ 213 w 971"/>
                  <a:gd name="T65" fmla="*/ 191 h 710"/>
                  <a:gd name="T66" fmla="*/ 154 w 971"/>
                  <a:gd name="T67" fmla="*/ 217 h 710"/>
                  <a:gd name="T68" fmla="*/ 107 w 971"/>
                  <a:gd name="T69" fmla="*/ 239 h 710"/>
                  <a:gd name="T70" fmla="*/ 66 w 971"/>
                  <a:gd name="T71" fmla="*/ 255 h 710"/>
                  <a:gd name="T72" fmla="*/ 32 w 971"/>
                  <a:gd name="T73" fmla="*/ 264 h 710"/>
                  <a:gd name="T74" fmla="*/ 34 w 971"/>
                  <a:gd name="T75" fmla="*/ 364 h 710"/>
                  <a:gd name="T76" fmla="*/ 17 w 971"/>
                  <a:gd name="T77" fmla="*/ 361 h 710"/>
                  <a:gd name="T78" fmla="*/ 5 w 971"/>
                  <a:gd name="T79" fmla="*/ 358 h 710"/>
                  <a:gd name="T80" fmla="*/ 24 w 971"/>
                  <a:gd name="T81" fmla="*/ 402 h 710"/>
                  <a:gd name="T82" fmla="*/ 49 w 971"/>
                  <a:gd name="T83" fmla="*/ 446 h 710"/>
                  <a:gd name="T84" fmla="*/ 70 w 971"/>
                  <a:gd name="T85" fmla="*/ 528 h 710"/>
                  <a:gd name="T86" fmla="*/ 50 w 971"/>
                  <a:gd name="T87" fmla="*/ 575 h 710"/>
                  <a:gd name="T88" fmla="*/ 107 w 971"/>
                  <a:gd name="T89" fmla="*/ 605 h 710"/>
                  <a:gd name="T90" fmla="*/ 155 w 971"/>
                  <a:gd name="T91" fmla="*/ 588 h 710"/>
                  <a:gd name="T92" fmla="*/ 229 w 971"/>
                  <a:gd name="T93" fmla="*/ 570 h 710"/>
                  <a:gd name="T94" fmla="*/ 264 w 971"/>
                  <a:gd name="T95" fmla="*/ 557 h 710"/>
                  <a:gd name="T96" fmla="*/ 351 w 971"/>
                  <a:gd name="T97" fmla="*/ 527 h 710"/>
                  <a:gd name="T98" fmla="*/ 477 w 971"/>
                  <a:gd name="T99" fmla="*/ 524 h 710"/>
                  <a:gd name="T100" fmla="*/ 529 w 971"/>
                  <a:gd name="T101" fmla="*/ 580 h 710"/>
                  <a:gd name="T102" fmla="*/ 560 w 971"/>
                  <a:gd name="T103" fmla="*/ 592 h 710"/>
                  <a:gd name="T104" fmla="*/ 587 w 971"/>
                  <a:gd name="T105" fmla="*/ 545 h 710"/>
                  <a:gd name="T106" fmla="*/ 586 w 971"/>
                  <a:gd name="T107" fmla="*/ 591 h 710"/>
                  <a:gd name="T108" fmla="*/ 586 w 971"/>
                  <a:gd name="T109" fmla="*/ 611 h 710"/>
                  <a:gd name="T110" fmla="*/ 616 w 971"/>
                  <a:gd name="T111" fmla="*/ 603 h 710"/>
                  <a:gd name="T112" fmla="*/ 632 w 971"/>
                  <a:gd name="T113" fmla="*/ 633 h 710"/>
                  <a:gd name="T114" fmla="*/ 652 w 971"/>
                  <a:gd name="T115" fmla="*/ 679 h 710"/>
                  <a:gd name="T116" fmla="*/ 693 w 971"/>
                  <a:gd name="T117" fmla="*/ 694 h 710"/>
                  <a:gd name="T118" fmla="*/ 756 w 971"/>
                  <a:gd name="T119" fmla="*/ 676 h 710"/>
                  <a:gd name="T120" fmla="*/ 804 w 971"/>
                  <a:gd name="T121" fmla="*/ 702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1" h="710">
                    <a:moveTo>
                      <a:pt x="822" y="686"/>
                    </a:moveTo>
                    <a:cubicBezTo>
                      <a:pt x="831" y="675"/>
                      <a:pt x="831" y="675"/>
                      <a:pt x="831" y="675"/>
                    </a:cubicBezTo>
                    <a:cubicBezTo>
                      <a:pt x="846" y="672"/>
                      <a:pt x="846" y="672"/>
                      <a:pt x="846" y="672"/>
                    </a:cubicBezTo>
                    <a:cubicBezTo>
                      <a:pt x="884" y="662"/>
                      <a:pt x="884" y="662"/>
                      <a:pt x="884" y="662"/>
                    </a:cubicBezTo>
                    <a:cubicBezTo>
                      <a:pt x="885" y="650"/>
                      <a:pt x="885" y="650"/>
                      <a:pt x="885" y="650"/>
                    </a:cubicBezTo>
                    <a:cubicBezTo>
                      <a:pt x="884" y="629"/>
                      <a:pt x="884" y="629"/>
                      <a:pt x="884" y="629"/>
                    </a:cubicBezTo>
                    <a:cubicBezTo>
                      <a:pt x="904" y="594"/>
                      <a:pt x="904" y="594"/>
                      <a:pt x="904" y="594"/>
                    </a:cubicBezTo>
                    <a:cubicBezTo>
                      <a:pt x="901" y="586"/>
                      <a:pt x="901" y="586"/>
                      <a:pt x="901" y="586"/>
                    </a:cubicBezTo>
                    <a:cubicBezTo>
                      <a:pt x="918" y="561"/>
                      <a:pt x="918" y="561"/>
                      <a:pt x="918" y="561"/>
                    </a:cubicBezTo>
                    <a:cubicBezTo>
                      <a:pt x="918" y="551"/>
                      <a:pt x="918" y="551"/>
                      <a:pt x="918" y="551"/>
                    </a:cubicBezTo>
                    <a:cubicBezTo>
                      <a:pt x="943" y="523"/>
                      <a:pt x="943" y="523"/>
                      <a:pt x="943" y="523"/>
                    </a:cubicBezTo>
                    <a:cubicBezTo>
                      <a:pt x="951" y="512"/>
                      <a:pt x="951" y="512"/>
                      <a:pt x="951" y="512"/>
                    </a:cubicBezTo>
                    <a:cubicBezTo>
                      <a:pt x="951" y="504"/>
                      <a:pt x="951" y="504"/>
                      <a:pt x="951" y="504"/>
                    </a:cubicBezTo>
                    <a:cubicBezTo>
                      <a:pt x="961" y="491"/>
                      <a:pt x="961" y="491"/>
                      <a:pt x="961" y="491"/>
                    </a:cubicBezTo>
                    <a:cubicBezTo>
                      <a:pt x="961" y="484"/>
                      <a:pt x="961" y="484"/>
                      <a:pt x="961" y="484"/>
                    </a:cubicBezTo>
                    <a:cubicBezTo>
                      <a:pt x="959" y="468"/>
                      <a:pt x="959" y="468"/>
                      <a:pt x="959" y="468"/>
                    </a:cubicBezTo>
                    <a:cubicBezTo>
                      <a:pt x="966" y="449"/>
                      <a:pt x="966" y="449"/>
                      <a:pt x="966" y="449"/>
                    </a:cubicBezTo>
                    <a:cubicBezTo>
                      <a:pt x="966" y="420"/>
                      <a:pt x="966" y="420"/>
                      <a:pt x="966" y="420"/>
                    </a:cubicBezTo>
                    <a:cubicBezTo>
                      <a:pt x="971" y="406"/>
                      <a:pt x="971" y="406"/>
                      <a:pt x="971" y="406"/>
                    </a:cubicBezTo>
                    <a:cubicBezTo>
                      <a:pt x="960" y="393"/>
                      <a:pt x="960" y="393"/>
                      <a:pt x="960" y="393"/>
                    </a:cubicBezTo>
                    <a:cubicBezTo>
                      <a:pt x="957" y="379"/>
                      <a:pt x="957" y="379"/>
                      <a:pt x="957" y="379"/>
                    </a:cubicBezTo>
                    <a:cubicBezTo>
                      <a:pt x="961" y="345"/>
                      <a:pt x="961" y="345"/>
                      <a:pt x="961" y="345"/>
                    </a:cubicBezTo>
                    <a:cubicBezTo>
                      <a:pt x="959" y="341"/>
                      <a:pt x="959" y="341"/>
                      <a:pt x="959" y="341"/>
                    </a:cubicBezTo>
                    <a:cubicBezTo>
                      <a:pt x="952" y="349"/>
                      <a:pt x="952" y="349"/>
                      <a:pt x="952" y="349"/>
                    </a:cubicBezTo>
                    <a:cubicBezTo>
                      <a:pt x="941" y="333"/>
                      <a:pt x="941" y="333"/>
                      <a:pt x="941" y="333"/>
                    </a:cubicBezTo>
                    <a:cubicBezTo>
                      <a:pt x="928" y="313"/>
                      <a:pt x="928" y="313"/>
                      <a:pt x="928" y="313"/>
                    </a:cubicBezTo>
                    <a:cubicBezTo>
                      <a:pt x="917" y="306"/>
                      <a:pt x="917" y="306"/>
                      <a:pt x="917" y="306"/>
                    </a:cubicBezTo>
                    <a:cubicBezTo>
                      <a:pt x="901" y="292"/>
                      <a:pt x="901" y="292"/>
                      <a:pt x="901" y="292"/>
                    </a:cubicBezTo>
                    <a:cubicBezTo>
                      <a:pt x="899" y="277"/>
                      <a:pt x="899" y="277"/>
                      <a:pt x="899" y="277"/>
                    </a:cubicBezTo>
                    <a:cubicBezTo>
                      <a:pt x="891" y="278"/>
                      <a:pt x="891" y="278"/>
                      <a:pt x="891" y="278"/>
                    </a:cubicBezTo>
                    <a:cubicBezTo>
                      <a:pt x="881" y="280"/>
                      <a:pt x="881" y="280"/>
                      <a:pt x="881" y="280"/>
                    </a:cubicBezTo>
                    <a:cubicBezTo>
                      <a:pt x="866" y="267"/>
                      <a:pt x="866" y="267"/>
                      <a:pt x="866" y="267"/>
                    </a:cubicBezTo>
                    <a:cubicBezTo>
                      <a:pt x="867" y="246"/>
                      <a:pt x="867" y="246"/>
                      <a:pt x="867" y="246"/>
                    </a:cubicBezTo>
                    <a:cubicBezTo>
                      <a:pt x="856" y="232"/>
                      <a:pt x="856" y="232"/>
                      <a:pt x="856" y="232"/>
                    </a:cubicBezTo>
                    <a:cubicBezTo>
                      <a:pt x="854" y="220"/>
                      <a:pt x="854" y="220"/>
                      <a:pt x="854" y="220"/>
                    </a:cubicBezTo>
                    <a:cubicBezTo>
                      <a:pt x="849" y="214"/>
                      <a:pt x="849" y="214"/>
                      <a:pt x="849" y="214"/>
                    </a:cubicBezTo>
                    <a:cubicBezTo>
                      <a:pt x="833" y="212"/>
                      <a:pt x="833" y="212"/>
                      <a:pt x="833" y="212"/>
                    </a:cubicBezTo>
                    <a:cubicBezTo>
                      <a:pt x="822" y="199"/>
                      <a:pt x="822" y="199"/>
                      <a:pt x="822" y="199"/>
                    </a:cubicBezTo>
                    <a:cubicBezTo>
                      <a:pt x="803" y="197"/>
                      <a:pt x="803" y="197"/>
                      <a:pt x="803" y="197"/>
                    </a:cubicBezTo>
                    <a:cubicBezTo>
                      <a:pt x="800" y="180"/>
                      <a:pt x="800" y="180"/>
                      <a:pt x="800" y="180"/>
                    </a:cubicBezTo>
                    <a:cubicBezTo>
                      <a:pt x="794" y="170"/>
                      <a:pt x="794" y="170"/>
                      <a:pt x="794" y="170"/>
                    </a:cubicBezTo>
                    <a:cubicBezTo>
                      <a:pt x="789" y="142"/>
                      <a:pt x="789" y="142"/>
                      <a:pt x="789" y="142"/>
                    </a:cubicBezTo>
                    <a:cubicBezTo>
                      <a:pt x="776" y="130"/>
                      <a:pt x="776" y="130"/>
                      <a:pt x="776" y="130"/>
                    </a:cubicBezTo>
                    <a:cubicBezTo>
                      <a:pt x="774" y="90"/>
                      <a:pt x="774" y="90"/>
                      <a:pt x="774" y="90"/>
                    </a:cubicBezTo>
                    <a:cubicBezTo>
                      <a:pt x="765" y="87"/>
                      <a:pt x="765" y="87"/>
                      <a:pt x="765" y="87"/>
                    </a:cubicBezTo>
                    <a:cubicBezTo>
                      <a:pt x="754" y="80"/>
                      <a:pt x="754" y="80"/>
                      <a:pt x="754" y="80"/>
                    </a:cubicBezTo>
                    <a:cubicBezTo>
                      <a:pt x="747" y="79"/>
                      <a:pt x="747" y="79"/>
                      <a:pt x="747" y="79"/>
                    </a:cubicBezTo>
                    <a:cubicBezTo>
                      <a:pt x="742" y="86"/>
                      <a:pt x="742" y="86"/>
                      <a:pt x="742" y="86"/>
                    </a:cubicBezTo>
                    <a:cubicBezTo>
                      <a:pt x="738" y="66"/>
                      <a:pt x="738" y="66"/>
                      <a:pt x="738" y="66"/>
                    </a:cubicBezTo>
                    <a:cubicBezTo>
                      <a:pt x="725" y="43"/>
                      <a:pt x="725" y="43"/>
                      <a:pt x="725" y="43"/>
                    </a:cubicBezTo>
                    <a:cubicBezTo>
                      <a:pt x="724" y="30"/>
                      <a:pt x="724" y="30"/>
                      <a:pt x="724" y="30"/>
                    </a:cubicBezTo>
                    <a:cubicBezTo>
                      <a:pt x="716" y="21"/>
                      <a:pt x="716" y="21"/>
                      <a:pt x="716" y="21"/>
                    </a:cubicBezTo>
                    <a:cubicBezTo>
                      <a:pt x="715" y="6"/>
                      <a:pt x="715" y="6"/>
                      <a:pt x="715" y="6"/>
                    </a:cubicBezTo>
                    <a:cubicBezTo>
                      <a:pt x="707" y="0"/>
                      <a:pt x="707" y="0"/>
                      <a:pt x="707" y="0"/>
                    </a:cubicBezTo>
                    <a:cubicBezTo>
                      <a:pt x="703" y="3"/>
                      <a:pt x="703" y="3"/>
                      <a:pt x="703" y="3"/>
                    </a:cubicBezTo>
                    <a:cubicBezTo>
                      <a:pt x="699" y="18"/>
                      <a:pt x="699" y="18"/>
                      <a:pt x="699" y="18"/>
                    </a:cubicBezTo>
                    <a:cubicBezTo>
                      <a:pt x="696" y="26"/>
                      <a:pt x="696" y="26"/>
                      <a:pt x="696" y="26"/>
                    </a:cubicBezTo>
                    <a:cubicBezTo>
                      <a:pt x="688" y="32"/>
                      <a:pt x="688" y="32"/>
                      <a:pt x="688" y="32"/>
                    </a:cubicBezTo>
                    <a:cubicBezTo>
                      <a:pt x="685" y="40"/>
                      <a:pt x="685" y="40"/>
                      <a:pt x="685" y="40"/>
                    </a:cubicBezTo>
                    <a:cubicBezTo>
                      <a:pt x="693" y="49"/>
                      <a:pt x="693" y="49"/>
                      <a:pt x="693" y="49"/>
                    </a:cubicBezTo>
                    <a:cubicBezTo>
                      <a:pt x="688" y="53"/>
                      <a:pt x="688" y="53"/>
                      <a:pt x="688" y="53"/>
                    </a:cubicBezTo>
                    <a:cubicBezTo>
                      <a:pt x="683" y="59"/>
                      <a:pt x="683" y="59"/>
                      <a:pt x="683" y="59"/>
                    </a:cubicBezTo>
                    <a:cubicBezTo>
                      <a:pt x="683" y="72"/>
                      <a:pt x="683" y="72"/>
                      <a:pt x="683" y="72"/>
                    </a:cubicBezTo>
                    <a:cubicBezTo>
                      <a:pt x="689" y="81"/>
                      <a:pt x="689" y="81"/>
                      <a:pt x="689" y="81"/>
                    </a:cubicBezTo>
                    <a:cubicBezTo>
                      <a:pt x="687" y="90"/>
                      <a:pt x="687" y="90"/>
                      <a:pt x="687" y="90"/>
                    </a:cubicBezTo>
                    <a:cubicBezTo>
                      <a:pt x="680" y="114"/>
                      <a:pt x="680" y="114"/>
                      <a:pt x="680" y="114"/>
                    </a:cubicBezTo>
                    <a:cubicBezTo>
                      <a:pt x="674" y="149"/>
                      <a:pt x="674" y="149"/>
                      <a:pt x="674" y="149"/>
                    </a:cubicBezTo>
                    <a:cubicBezTo>
                      <a:pt x="660" y="161"/>
                      <a:pt x="660" y="161"/>
                      <a:pt x="660" y="161"/>
                    </a:cubicBezTo>
                    <a:cubicBezTo>
                      <a:pt x="640" y="160"/>
                      <a:pt x="640" y="160"/>
                      <a:pt x="640" y="160"/>
                    </a:cubicBezTo>
                    <a:cubicBezTo>
                      <a:pt x="626" y="149"/>
                      <a:pt x="626" y="149"/>
                      <a:pt x="626" y="149"/>
                    </a:cubicBezTo>
                    <a:cubicBezTo>
                      <a:pt x="618" y="142"/>
                      <a:pt x="618" y="142"/>
                      <a:pt x="618" y="142"/>
                    </a:cubicBezTo>
                    <a:cubicBezTo>
                      <a:pt x="599" y="136"/>
                      <a:pt x="599" y="136"/>
                      <a:pt x="599" y="136"/>
                    </a:cubicBezTo>
                    <a:cubicBezTo>
                      <a:pt x="581" y="122"/>
                      <a:pt x="581" y="122"/>
                      <a:pt x="581" y="122"/>
                    </a:cubicBezTo>
                    <a:cubicBezTo>
                      <a:pt x="579" y="117"/>
                      <a:pt x="579" y="117"/>
                      <a:pt x="579" y="117"/>
                    </a:cubicBezTo>
                    <a:cubicBezTo>
                      <a:pt x="564" y="116"/>
                      <a:pt x="564" y="116"/>
                      <a:pt x="564" y="116"/>
                    </a:cubicBezTo>
                    <a:cubicBezTo>
                      <a:pt x="561" y="111"/>
                      <a:pt x="561" y="111"/>
                      <a:pt x="561" y="111"/>
                    </a:cubicBezTo>
                    <a:cubicBezTo>
                      <a:pt x="549" y="104"/>
                      <a:pt x="549" y="104"/>
                      <a:pt x="549" y="104"/>
                    </a:cubicBezTo>
                    <a:cubicBezTo>
                      <a:pt x="540" y="100"/>
                      <a:pt x="540" y="100"/>
                      <a:pt x="540" y="100"/>
                    </a:cubicBezTo>
                    <a:cubicBezTo>
                      <a:pt x="544" y="90"/>
                      <a:pt x="544" y="90"/>
                      <a:pt x="544" y="90"/>
                    </a:cubicBezTo>
                    <a:cubicBezTo>
                      <a:pt x="551" y="85"/>
                      <a:pt x="551" y="85"/>
                      <a:pt x="551" y="85"/>
                    </a:cubicBezTo>
                    <a:cubicBezTo>
                      <a:pt x="551" y="66"/>
                      <a:pt x="551" y="66"/>
                      <a:pt x="551" y="66"/>
                    </a:cubicBezTo>
                    <a:cubicBezTo>
                      <a:pt x="564" y="60"/>
                      <a:pt x="564" y="60"/>
                      <a:pt x="564" y="60"/>
                    </a:cubicBezTo>
                    <a:cubicBezTo>
                      <a:pt x="570" y="55"/>
                      <a:pt x="570" y="55"/>
                      <a:pt x="570" y="55"/>
                    </a:cubicBezTo>
                    <a:cubicBezTo>
                      <a:pt x="571" y="44"/>
                      <a:pt x="571" y="44"/>
                      <a:pt x="571" y="44"/>
                    </a:cubicBezTo>
                    <a:cubicBezTo>
                      <a:pt x="571" y="34"/>
                      <a:pt x="571" y="34"/>
                      <a:pt x="571" y="34"/>
                    </a:cubicBezTo>
                    <a:cubicBezTo>
                      <a:pt x="564" y="33"/>
                      <a:pt x="564" y="33"/>
                      <a:pt x="564" y="33"/>
                    </a:cubicBezTo>
                    <a:cubicBezTo>
                      <a:pt x="555" y="36"/>
                      <a:pt x="555" y="36"/>
                      <a:pt x="555" y="36"/>
                    </a:cubicBezTo>
                    <a:cubicBezTo>
                      <a:pt x="549" y="32"/>
                      <a:pt x="549" y="32"/>
                      <a:pt x="549" y="32"/>
                    </a:cubicBezTo>
                    <a:cubicBezTo>
                      <a:pt x="528" y="32"/>
                      <a:pt x="528" y="32"/>
                      <a:pt x="528" y="32"/>
                    </a:cubicBezTo>
                    <a:cubicBezTo>
                      <a:pt x="515" y="25"/>
                      <a:pt x="515" y="25"/>
                      <a:pt x="515" y="25"/>
                    </a:cubicBezTo>
                    <a:cubicBezTo>
                      <a:pt x="490" y="24"/>
                      <a:pt x="490" y="24"/>
                      <a:pt x="490" y="24"/>
                    </a:cubicBezTo>
                    <a:cubicBezTo>
                      <a:pt x="477" y="16"/>
                      <a:pt x="477" y="16"/>
                      <a:pt x="477" y="16"/>
                    </a:cubicBezTo>
                    <a:cubicBezTo>
                      <a:pt x="455" y="15"/>
                      <a:pt x="455" y="15"/>
                      <a:pt x="455" y="15"/>
                    </a:cubicBezTo>
                    <a:cubicBezTo>
                      <a:pt x="455" y="20"/>
                      <a:pt x="455" y="20"/>
                      <a:pt x="455" y="20"/>
                    </a:cubicBezTo>
                    <a:cubicBezTo>
                      <a:pt x="473" y="30"/>
                      <a:pt x="473" y="30"/>
                      <a:pt x="473" y="30"/>
                    </a:cubicBezTo>
                    <a:cubicBezTo>
                      <a:pt x="469" y="39"/>
                      <a:pt x="469" y="39"/>
                      <a:pt x="469" y="39"/>
                    </a:cubicBezTo>
                    <a:cubicBezTo>
                      <a:pt x="439" y="38"/>
                      <a:pt x="439" y="38"/>
                      <a:pt x="439" y="38"/>
                    </a:cubicBezTo>
                    <a:cubicBezTo>
                      <a:pt x="425" y="39"/>
                      <a:pt x="425" y="39"/>
                      <a:pt x="425" y="39"/>
                    </a:cubicBezTo>
                    <a:cubicBezTo>
                      <a:pt x="413" y="52"/>
                      <a:pt x="413" y="52"/>
                      <a:pt x="413" y="52"/>
                    </a:cubicBezTo>
                    <a:cubicBezTo>
                      <a:pt x="413" y="60"/>
                      <a:pt x="413" y="60"/>
                      <a:pt x="413" y="60"/>
                    </a:cubicBezTo>
                    <a:cubicBezTo>
                      <a:pt x="406" y="64"/>
                      <a:pt x="406" y="64"/>
                      <a:pt x="406" y="64"/>
                    </a:cubicBezTo>
                    <a:cubicBezTo>
                      <a:pt x="396" y="87"/>
                      <a:pt x="396" y="87"/>
                      <a:pt x="396" y="87"/>
                    </a:cubicBezTo>
                    <a:cubicBezTo>
                      <a:pt x="409" y="99"/>
                      <a:pt x="409" y="99"/>
                      <a:pt x="409" y="99"/>
                    </a:cubicBezTo>
                    <a:cubicBezTo>
                      <a:pt x="410" y="108"/>
                      <a:pt x="410" y="108"/>
                      <a:pt x="410" y="108"/>
                    </a:cubicBezTo>
                    <a:cubicBezTo>
                      <a:pt x="406" y="113"/>
                      <a:pt x="406" y="113"/>
                      <a:pt x="406" y="113"/>
                    </a:cubicBezTo>
                    <a:cubicBezTo>
                      <a:pt x="401" y="104"/>
                      <a:pt x="401" y="104"/>
                      <a:pt x="401" y="104"/>
                    </a:cubicBezTo>
                    <a:cubicBezTo>
                      <a:pt x="390" y="105"/>
                      <a:pt x="390" y="105"/>
                      <a:pt x="390" y="105"/>
                    </a:cubicBezTo>
                    <a:cubicBezTo>
                      <a:pt x="385" y="105"/>
                      <a:pt x="385" y="105"/>
                      <a:pt x="385" y="105"/>
                    </a:cubicBezTo>
                    <a:cubicBezTo>
                      <a:pt x="384" y="98"/>
                      <a:pt x="384" y="98"/>
                      <a:pt x="384" y="98"/>
                    </a:cubicBezTo>
                    <a:cubicBezTo>
                      <a:pt x="378" y="98"/>
                      <a:pt x="378" y="98"/>
                      <a:pt x="378" y="98"/>
                    </a:cubicBezTo>
                    <a:cubicBezTo>
                      <a:pt x="370" y="105"/>
                      <a:pt x="370" y="105"/>
                      <a:pt x="370" y="105"/>
                    </a:cubicBezTo>
                    <a:cubicBezTo>
                      <a:pt x="353" y="71"/>
                      <a:pt x="353" y="71"/>
                      <a:pt x="353" y="71"/>
                    </a:cubicBezTo>
                    <a:cubicBezTo>
                      <a:pt x="343" y="73"/>
                      <a:pt x="343" y="73"/>
                      <a:pt x="343" y="73"/>
                    </a:cubicBezTo>
                    <a:cubicBezTo>
                      <a:pt x="335" y="79"/>
                      <a:pt x="335" y="79"/>
                      <a:pt x="335" y="79"/>
                    </a:cubicBezTo>
                    <a:cubicBezTo>
                      <a:pt x="326" y="79"/>
                      <a:pt x="326" y="79"/>
                      <a:pt x="326" y="79"/>
                    </a:cubicBezTo>
                    <a:cubicBezTo>
                      <a:pt x="317" y="88"/>
                      <a:pt x="317" y="88"/>
                      <a:pt x="317" y="88"/>
                    </a:cubicBezTo>
                    <a:cubicBezTo>
                      <a:pt x="308" y="86"/>
                      <a:pt x="308" y="86"/>
                      <a:pt x="308" y="86"/>
                    </a:cubicBezTo>
                    <a:cubicBezTo>
                      <a:pt x="296" y="96"/>
                      <a:pt x="296" y="96"/>
                      <a:pt x="296" y="96"/>
                    </a:cubicBezTo>
                    <a:cubicBezTo>
                      <a:pt x="296" y="107"/>
                      <a:pt x="296" y="107"/>
                      <a:pt x="296" y="107"/>
                    </a:cubicBezTo>
                    <a:cubicBezTo>
                      <a:pt x="281" y="108"/>
                      <a:pt x="281" y="108"/>
                      <a:pt x="281" y="108"/>
                    </a:cubicBezTo>
                    <a:cubicBezTo>
                      <a:pt x="277" y="134"/>
                      <a:pt x="277" y="134"/>
                      <a:pt x="277" y="134"/>
                    </a:cubicBezTo>
                    <a:cubicBezTo>
                      <a:pt x="268" y="134"/>
                      <a:pt x="268" y="134"/>
                      <a:pt x="268" y="134"/>
                    </a:cubicBezTo>
                    <a:cubicBezTo>
                      <a:pt x="260" y="135"/>
                      <a:pt x="260" y="135"/>
                      <a:pt x="260" y="135"/>
                    </a:cubicBezTo>
                    <a:cubicBezTo>
                      <a:pt x="257" y="139"/>
                      <a:pt x="257" y="139"/>
                      <a:pt x="257" y="139"/>
                    </a:cubicBezTo>
                    <a:cubicBezTo>
                      <a:pt x="263" y="146"/>
                      <a:pt x="263" y="146"/>
                      <a:pt x="263" y="146"/>
                    </a:cubicBezTo>
                    <a:cubicBezTo>
                      <a:pt x="251" y="147"/>
                      <a:pt x="251" y="147"/>
                      <a:pt x="251" y="147"/>
                    </a:cubicBezTo>
                    <a:cubicBezTo>
                      <a:pt x="237" y="134"/>
                      <a:pt x="237" y="134"/>
                      <a:pt x="237" y="134"/>
                    </a:cubicBezTo>
                    <a:cubicBezTo>
                      <a:pt x="229" y="144"/>
                      <a:pt x="229" y="144"/>
                      <a:pt x="229" y="144"/>
                    </a:cubicBezTo>
                    <a:cubicBezTo>
                      <a:pt x="224" y="158"/>
                      <a:pt x="224" y="158"/>
                      <a:pt x="224" y="158"/>
                    </a:cubicBezTo>
                    <a:cubicBezTo>
                      <a:pt x="220" y="170"/>
                      <a:pt x="220" y="170"/>
                      <a:pt x="220" y="170"/>
                    </a:cubicBezTo>
                    <a:cubicBezTo>
                      <a:pt x="228" y="174"/>
                      <a:pt x="228" y="174"/>
                      <a:pt x="228" y="174"/>
                    </a:cubicBezTo>
                    <a:cubicBezTo>
                      <a:pt x="213" y="191"/>
                      <a:pt x="213" y="191"/>
                      <a:pt x="213" y="191"/>
                    </a:cubicBezTo>
                    <a:cubicBezTo>
                      <a:pt x="208" y="198"/>
                      <a:pt x="208" y="198"/>
                      <a:pt x="208" y="198"/>
                    </a:cubicBezTo>
                    <a:cubicBezTo>
                      <a:pt x="185" y="212"/>
                      <a:pt x="185" y="212"/>
                      <a:pt x="185" y="212"/>
                    </a:cubicBezTo>
                    <a:cubicBezTo>
                      <a:pt x="178" y="216"/>
                      <a:pt x="178" y="216"/>
                      <a:pt x="178" y="216"/>
                    </a:cubicBezTo>
                    <a:cubicBezTo>
                      <a:pt x="154" y="217"/>
                      <a:pt x="154" y="217"/>
                      <a:pt x="154" y="217"/>
                    </a:cubicBezTo>
                    <a:cubicBezTo>
                      <a:pt x="147" y="224"/>
                      <a:pt x="147" y="224"/>
                      <a:pt x="147" y="224"/>
                    </a:cubicBezTo>
                    <a:cubicBezTo>
                      <a:pt x="132" y="227"/>
                      <a:pt x="132" y="227"/>
                      <a:pt x="132" y="227"/>
                    </a:cubicBezTo>
                    <a:cubicBezTo>
                      <a:pt x="119" y="238"/>
                      <a:pt x="119" y="238"/>
                      <a:pt x="119" y="238"/>
                    </a:cubicBezTo>
                    <a:cubicBezTo>
                      <a:pt x="107" y="239"/>
                      <a:pt x="107" y="239"/>
                      <a:pt x="107" y="239"/>
                    </a:cubicBezTo>
                    <a:cubicBezTo>
                      <a:pt x="101" y="234"/>
                      <a:pt x="101" y="234"/>
                      <a:pt x="101" y="234"/>
                    </a:cubicBezTo>
                    <a:cubicBezTo>
                      <a:pt x="89" y="236"/>
                      <a:pt x="89" y="236"/>
                      <a:pt x="89" y="236"/>
                    </a:cubicBezTo>
                    <a:cubicBezTo>
                      <a:pt x="70" y="253"/>
                      <a:pt x="70" y="253"/>
                      <a:pt x="70" y="253"/>
                    </a:cubicBezTo>
                    <a:cubicBezTo>
                      <a:pt x="66" y="255"/>
                      <a:pt x="66" y="255"/>
                      <a:pt x="66" y="255"/>
                    </a:cubicBezTo>
                    <a:cubicBezTo>
                      <a:pt x="51" y="261"/>
                      <a:pt x="51" y="261"/>
                      <a:pt x="51" y="261"/>
                    </a:cubicBezTo>
                    <a:cubicBezTo>
                      <a:pt x="40" y="275"/>
                      <a:pt x="40" y="275"/>
                      <a:pt x="40" y="275"/>
                    </a:cubicBezTo>
                    <a:cubicBezTo>
                      <a:pt x="36" y="267"/>
                      <a:pt x="36" y="267"/>
                      <a:pt x="36" y="267"/>
                    </a:cubicBezTo>
                    <a:cubicBezTo>
                      <a:pt x="32" y="264"/>
                      <a:pt x="32" y="264"/>
                      <a:pt x="32" y="264"/>
                    </a:cubicBezTo>
                    <a:cubicBezTo>
                      <a:pt x="29" y="269"/>
                      <a:pt x="29" y="269"/>
                      <a:pt x="29" y="269"/>
                    </a:cubicBezTo>
                    <a:cubicBezTo>
                      <a:pt x="17" y="320"/>
                      <a:pt x="17" y="320"/>
                      <a:pt x="17" y="320"/>
                    </a:cubicBezTo>
                    <a:cubicBezTo>
                      <a:pt x="23" y="337"/>
                      <a:pt x="23" y="337"/>
                      <a:pt x="23" y="337"/>
                    </a:cubicBezTo>
                    <a:cubicBezTo>
                      <a:pt x="34" y="364"/>
                      <a:pt x="34" y="364"/>
                      <a:pt x="34" y="364"/>
                    </a:cubicBezTo>
                    <a:cubicBezTo>
                      <a:pt x="33" y="373"/>
                      <a:pt x="33" y="373"/>
                      <a:pt x="33" y="373"/>
                    </a:cubicBezTo>
                    <a:cubicBezTo>
                      <a:pt x="30" y="374"/>
                      <a:pt x="30" y="374"/>
                      <a:pt x="30" y="374"/>
                    </a:cubicBezTo>
                    <a:cubicBezTo>
                      <a:pt x="22" y="361"/>
                      <a:pt x="22" y="361"/>
                      <a:pt x="22" y="361"/>
                    </a:cubicBezTo>
                    <a:cubicBezTo>
                      <a:pt x="17" y="361"/>
                      <a:pt x="17" y="361"/>
                      <a:pt x="17" y="361"/>
                    </a:cubicBezTo>
                    <a:cubicBezTo>
                      <a:pt x="19" y="367"/>
                      <a:pt x="19" y="367"/>
                      <a:pt x="19" y="367"/>
                    </a:cubicBezTo>
                    <a:cubicBezTo>
                      <a:pt x="26" y="380"/>
                      <a:pt x="26" y="380"/>
                      <a:pt x="26" y="380"/>
                    </a:cubicBezTo>
                    <a:cubicBezTo>
                      <a:pt x="22" y="383"/>
                      <a:pt x="22" y="383"/>
                      <a:pt x="22" y="383"/>
                    </a:cubicBezTo>
                    <a:cubicBezTo>
                      <a:pt x="5" y="358"/>
                      <a:pt x="5" y="358"/>
                      <a:pt x="5" y="358"/>
                    </a:cubicBezTo>
                    <a:cubicBezTo>
                      <a:pt x="0" y="357"/>
                      <a:pt x="0" y="357"/>
                      <a:pt x="0" y="357"/>
                    </a:cubicBezTo>
                    <a:cubicBezTo>
                      <a:pt x="0" y="361"/>
                      <a:pt x="0" y="361"/>
                      <a:pt x="0" y="361"/>
                    </a:cubicBezTo>
                    <a:cubicBezTo>
                      <a:pt x="22" y="393"/>
                      <a:pt x="22" y="393"/>
                      <a:pt x="22" y="393"/>
                    </a:cubicBezTo>
                    <a:cubicBezTo>
                      <a:pt x="24" y="402"/>
                      <a:pt x="24" y="402"/>
                      <a:pt x="24" y="402"/>
                    </a:cubicBezTo>
                    <a:cubicBezTo>
                      <a:pt x="32" y="414"/>
                      <a:pt x="32" y="414"/>
                      <a:pt x="32" y="414"/>
                    </a:cubicBezTo>
                    <a:cubicBezTo>
                      <a:pt x="33" y="421"/>
                      <a:pt x="33" y="421"/>
                      <a:pt x="33" y="421"/>
                    </a:cubicBezTo>
                    <a:cubicBezTo>
                      <a:pt x="48" y="439"/>
                      <a:pt x="48" y="439"/>
                      <a:pt x="48" y="439"/>
                    </a:cubicBezTo>
                    <a:cubicBezTo>
                      <a:pt x="49" y="446"/>
                      <a:pt x="49" y="446"/>
                      <a:pt x="49" y="446"/>
                    </a:cubicBezTo>
                    <a:cubicBezTo>
                      <a:pt x="50" y="483"/>
                      <a:pt x="50" y="483"/>
                      <a:pt x="50" y="483"/>
                    </a:cubicBezTo>
                    <a:cubicBezTo>
                      <a:pt x="61" y="497"/>
                      <a:pt x="61" y="497"/>
                      <a:pt x="61" y="497"/>
                    </a:cubicBezTo>
                    <a:cubicBezTo>
                      <a:pt x="65" y="509"/>
                      <a:pt x="65" y="509"/>
                      <a:pt x="65" y="509"/>
                    </a:cubicBezTo>
                    <a:cubicBezTo>
                      <a:pt x="70" y="528"/>
                      <a:pt x="70" y="528"/>
                      <a:pt x="70" y="528"/>
                    </a:cubicBezTo>
                    <a:cubicBezTo>
                      <a:pt x="66" y="537"/>
                      <a:pt x="66" y="537"/>
                      <a:pt x="66" y="537"/>
                    </a:cubicBezTo>
                    <a:cubicBezTo>
                      <a:pt x="62" y="562"/>
                      <a:pt x="62" y="562"/>
                      <a:pt x="62" y="562"/>
                    </a:cubicBezTo>
                    <a:cubicBezTo>
                      <a:pt x="53" y="564"/>
                      <a:pt x="53" y="564"/>
                      <a:pt x="53" y="564"/>
                    </a:cubicBezTo>
                    <a:cubicBezTo>
                      <a:pt x="50" y="575"/>
                      <a:pt x="50" y="575"/>
                      <a:pt x="50" y="575"/>
                    </a:cubicBezTo>
                    <a:cubicBezTo>
                      <a:pt x="54" y="587"/>
                      <a:pt x="54" y="587"/>
                      <a:pt x="54" y="587"/>
                    </a:cubicBezTo>
                    <a:cubicBezTo>
                      <a:pt x="76" y="592"/>
                      <a:pt x="76" y="592"/>
                      <a:pt x="76" y="592"/>
                    </a:cubicBezTo>
                    <a:cubicBezTo>
                      <a:pt x="85" y="601"/>
                      <a:pt x="85" y="601"/>
                      <a:pt x="85" y="601"/>
                    </a:cubicBezTo>
                    <a:cubicBezTo>
                      <a:pt x="107" y="605"/>
                      <a:pt x="107" y="605"/>
                      <a:pt x="107" y="605"/>
                    </a:cubicBezTo>
                    <a:cubicBezTo>
                      <a:pt x="133" y="605"/>
                      <a:pt x="133" y="605"/>
                      <a:pt x="133" y="605"/>
                    </a:cubicBezTo>
                    <a:cubicBezTo>
                      <a:pt x="138" y="601"/>
                      <a:pt x="138" y="601"/>
                      <a:pt x="138" y="601"/>
                    </a:cubicBezTo>
                    <a:cubicBezTo>
                      <a:pt x="139" y="591"/>
                      <a:pt x="139" y="591"/>
                      <a:pt x="139" y="591"/>
                    </a:cubicBezTo>
                    <a:cubicBezTo>
                      <a:pt x="155" y="588"/>
                      <a:pt x="155" y="588"/>
                      <a:pt x="155" y="588"/>
                    </a:cubicBezTo>
                    <a:cubicBezTo>
                      <a:pt x="163" y="580"/>
                      <a:pt x="163" y="580"/>
                      <a:pt x="163" y="580"/>
                    </a:cubicBezTo>
                    <a:cubicBezTo>
                      <a:pt x="185" y="574"/>
                      <a:pt x="185" y="574"/>
                      <a:pt x="185" y="574"/>
                    </a:cubicBezTo>
                    <a:cubicBezTo>
                      <a:pt x="192" y="568"/>
                      <a:pt x="192" y="568"/>
                      <a:pt x="192" y="568"/>
                    </a:cubicBezTo>
                    <a:cubicBezTo>
                      <a:pt x="229" y="570"/>
                      <a:pt x="229" y="570"/>
                      <a:pt x="229" y="570"/>
                    </a:cubicBezTo>
                    <a:cubicBezTo>
                      <a:pt x="235" y="573"/>
                      <a:pt x="235" y="573"/>
                      <a:pt x="235" y="573"/>
                    </a:cubicBezTo>
                    <a:cubicBezTo>
                      <a:pt x="252" y="573"/>
                      <a:pt x="252" y="573"/>
                      <a:pt x="252" y="573"/>
                    </a:cubicBezTo>
                    <a:cubicBezTo>
                      <a:pt x="264" y="564"/>
                      <a:pt x="264" y="564"/>
                      <a:pt x="264" y="564"/>
                    </a:cubicBezTo>
                    <a:cubicBezTo>
                      <a:pt x="264" y="557"/>
                      <a:pt x="264" y="557"/>
                      <a:pt x="264" y="557"/>
                    </a:cubicBezTo>
                    <a:cubicBezTo>
                      <a:pt x="284" y="544"/>
                      <a:pt x="284" y="544"/>
                      <a:pt x="284" y="544"/>
                    </a:cubicBezTo>
                    <a:cubicBezTo>
                      <a:pt x="299" y="545"/>
                      <a:pt x="299" y="545"/>
                      <a:pt x="299" y="545"/>
                    </a:cubicBezTo>
                    <a:cubicBezTo>
                      <a:pt x="318" y="529"/>
                      <a:pt x="318" y="529"/>
                      <a:pt x="318" y="529"/>
                    </a:cubicBezTo>
                    <a:cubicBezTo>
                      <a:pt x="351" y="527"/>
                      <a:pt x="351" y="527"/>
                      <a:pt x="351" y="527"/>
                    </a:cubicBezTo>
                    <a:cubicBezTo>
                      <a:pt x="385" y="514"/>
                      <a:pt x="385" y="514"/>
                      <a:pt x="385" y="514"/>
                    </a:cubicBezTo>
                    <a:cubicBezTo>
                      <a:pt x="437" y="510"/>
                      <a:pt x="437" y="510"/>
                      <a:pt x="437" y="510"/>
                    </a:cubicBezTo>
                    <a:cubicBezTo>
                      <a:pt x="464" y="528"/>
                      <a:pt x="464" y="528"/>
                      <a:pt x="464" y="528"/>
                    </a:cubicBezTo>
                    <a:cubicBezTo>
                      <a:pt x="477" y="524"/>
                      <a:pt x="477" y="524"/>
                      <a:pt x="477" y="524"/>
                    </a:cubicBezTo>
                    <a:cubicBezTo>
                      <a:pt x="501" y="531"/>
                      <a:pt x="501" y="531"/>
                      <a:pt x="501" y="531"/>
                    </a:cubicBezTo>
                    <a:cubicBezTo>
                      <a:pt x="513" y="554"/>
                      <a:pt x="513" y="554"/>
                      <a:pt x="513" y="554"/>
                    </a:cubicBezTo>
                    <a:cubicBezTo>
                      <a:pt x="527" y="565"/>
                      <a:pt x="527" y="565"/>
                      <a:pt x="527" y="565"/>
                    </a:cubicBezTo>
                    <a:cubicBezTo>
                      <a:pt x="529" y="580"/>
                      <a:pt x="529" y="580"/>
                      <a:pt x="529" y="580"/>
                    </a:cubicBezTo>
                    <a:cubicBezTo>
                      <a:pt x="524" y="587"/>
                      <a:pt x="524" y="587"/>
                      <a:pt x="524" y="587"/>
                    </a:cubicBezTo>
                    <a:cubicBezTo>
                      <a:pt x="529" y="593"/>
                      <a:pt x="529" y="593"/>
                      <a:pt x="529" y="593"/>
                    </a:cubicBezTo>
                    <a:cubicBezTo>
                      <a:pt x="547" y="600"/>
                      <a:pt x="547" y="600"/>
                      <a:pt x="547" y="600"/>
                    </a:cubicBezTo>
                    <a:cubicBezTo>
                      <a:pt x="560" y="592"/>
                      <a:pt x="560" y="592"/>
                      <a:pt x="560" y="592"/>
                    </a:cubicBezTo>
                    <a:cubicBezTo>
                      <a:pt x="557" y="581"/>
                      <a:pt x="557" y="581"/>
                      <a:pt x="557" y="581"/>
                    </a:cubicBezTo>
                    <a:cubicBezTo>
                      <a:pt x="578" y="559"/>
                      <a:pt x="578" y="559"/>
                      <a:pt x="578" y="559"/>
                    </a:cubicBezTo>
                    <a:cubicBezTo>
                      <a:pt x="586" y="554"/>
                      <a:pt x="586" y="554"/>
                      <a:pt x="586" y="554"/>
                    </a:cubicBezTo>
                    <a:cubicBezTo>
                      <a:pt x="587" y="545"/>
                      <a:pt x="587" y="545"/>
                      <a:pt x="587" y="545"/>
                    </a:cubicBezTo>
                    <a:cubicBezTo>
                      <a:pt x="599" y="546"/>
                      <a:pt x="599" y="546"/>
                      <a:pt x="599" y="546"/>
                    </a:cubicBezTo>
                    <a:cubicBezTo>
                      <a:pt x="598" y="562"/>
                      <a:pt x="598" y="562"/>
                      <a:pt x="598" y="562"/>
                    </a:cubicBezTo>
                    <a:cubicBezTo>
                      <a:pt x="588" y="575"/>
                      <a:pt x="588" y="575"/>
                      <a:pt x="588" y="575"/>
                    </a:cubicBezTo>
                    <a:cubicBezTo>
                      <a:pt x="586" y="591"/>
                      <a:pt x="586" y="591"/>
                      <a:pt x="586" y="591"/>
                    </a:cubicBezTo>
                    <a:cubicBezTo>
                      <a:pt x="578" y="597"/>
                      <a:pt x="578" y="597"/>
                      <a:pt x="578" y="597"/>
                    </a:cubicBezTo>
                    <a:cubicBezTo>
                      <a:pt x="572" y="601"/>
                      <a:pt x="572" y="601"/>
                      <a:pt x="572" y="601"/>
                    </a:cubicBezTo>
                    <a:cubicBezTo>
                      <a:pt x="572" y="611"/>
                      <a:pt x="572" y="611"/>
                      <a:pt x="572" y="611"/>
                    </a:cubicBezTo>
                    <a:cubicBezTo>
                      <a:pt x="586" y="611"/>
                      <a:pt x="586" y="611"/>
                      <a:pt x="586" y="611"/>
                    </a:cubicBezTo>
                    <a:cubicBezTo>
                      <a:pt x="597" y="600"/>
                      <a:pt x="597" y="600"/>
                      <a:pt x="597" y="600"/>
                    </a:cubicBezTo>
                    <a:cubicBezTo>
                      <a:pt x="597" y="591"/>
                      <a:pt x="597" y="591"/>
                      <a:pt x="597" y="591"/>
                    </a:cubicBezTo>
                    <a:cubicBezTo>
                      <a:pt x="609" y="592"/>
                      <a:pt x="609" y="592"/>
                      <a:pt x="609" y="592"/>
                    </a:cubicBezTo>
                    <a:cubicBezTo>
                      <a:pt x="616" y="603"/>
                      <a:pt x="616" y="603"/>
                      <a:pt x="616" y="603"/>
                    </a:cubicBezTo>
                    <a:cubicBezTo>
                      <a:pt x="601" y="609"/>
                      <a:pt x="601" y="609"/>
                      <a:pt x="601" y="609"/>
                    </a:cubicBezTo>
                    <a:cubicBezTo>
                      <a:pt x="606" y="619"/>
                      <a:pt x="606" y="619"/>
                      <a:pt x="606" y="619"/>
                    </a:cubicBezTo>
                    <a:cubicBezTo>
                      <a:pt x="627" y="624"/>
                      <a:pt x="627" y="624"/>
                      <a:pt x="627" y="624"/>
                    </a:cubicBezTo>
                    <a:cubicBezTo>
                      <a:pt x="632" y="633"/>
                      <a:pt x="632" y="633"/>
                      <a:pt x="632" y="633"/>
                    </a:cubicBezTo>
                    <a:cubicBezTo>
                      <a:pt x="641" y="643"/>
                      <a:pt x="641" y="643"/>
                      <a:pt x="641" y="643"/>
                    </a:cubicBezTo>
                    <a:cubicBezTo>
                      <a:pt x="636" y="658"/>
                      <a:pt x="636" y="658"/>
                      <a:pt x="636" y="658"/>
                    </a:cubicBezTo>
                    <a:cubicBezTo>
                      <a:pt x="648" y="666"/>
                      <a:pt x="648" y="666"/>
                      <a:pt x="648" y="666"/>
                    </a:cubicBezTo>
                    <a:cubicBezTo>
                      <a:pt x="652" y="679"/>
                      <a:pt x="652" y="679"/>
                      <a:pt x="652" y="679"/>
                    </a:cubicBezTo>
                    <a:cubicBezTo>
                      <a:pt x="663" y="686"/>
                      <a:pt x="663" y="686"/>
                      <a:pt x="663" y="686"/>
                    </a:cubicBezTo>
                    <a:cubicBezTo>
                      <a:pt x="677" y="689"/>
                      <a:pt x="677" y="689"/>
                      <a:pt x="677" y="689"/>
                    </a:cubicBezTo>
                    <a:cubicBezTo>
                      <a:pt x="684" y="695"/>
                      <a:pt x="684" y="695"/>
                      <a:pt x="684" y="695"/>
                    </a:cubicBezTo>
                    <a:cubicBezTo>
                      <a:pt x="684" y="695"/>
                      <a:pt x="689" y="693"/>
                      <a:pt x="693" y="694"/>
                    </a:cubicBezTo>
                    <a:cubicBezTo>
                      <a:pt x="696" y="695"/>
                      <a:pt x="737" y="710"/>
                      <a:pt x="737" y="710"/>
                    </a:cubicBezTo>
                    <a:cubicBezTo>
                      <a:pt x="736" y="697"/>
                      <a:pt x="736" y="697"/>
                      <a:pt x="736" y="697"/>
                    </a:cubicBezTo>
                    <a:cubicBezTo>
                      <a:pt x="748" y="691"/>
                      <a:pt x="748" y="691"/>
                      <a:pt x="748" y="691"/>
                    </a:cubicBezTo>
                    <a:cubicBezTo>
                      <a:pt x="756" y="676"/>
                      <a:pt x="756" y="676"/>
                      <a:pt x="756" y="676"/>
                    </a:cubicBezTo>
                    <a:cubicBezTo>
                      <a:pt x="776" y="679"/>
                      <a:pt x="776" y="679"/>
                      <a:pt x="776" y="679"/>
                    </a:cubicBezTo>
                    <a:cubicBezTo>
                      <a:pt x="774" y="693"/>
                      <a:pt x="774" y="693"/>
                      <a:pt x="774" y="693"/>
                    </a:cubicBezTo>
                    <a:cubicBezTo>
                      <a:pt x="785" y="704"/>
                      <a:pt x="785" y="704"/>
                      <a:pt x="785" y="704"/>
                    </a:cubicBezTo>
                    <a:cubicBezTo>
                      <a:pt x="804" y="702"/>
                      <a:pt x="804" y="702"/>
                      <a:pt x="804" y="702"/>
                    </a:cubicBezTo>
                    <a:cubicBezTo>
                      <a:pt x="820" y="695"/>
                      <a:pt x="820" y="695"/>
                      <a:pt x="820" y="695"/>
                    </a:cubicBezTo>
                    <a:lnTo>
                      <a:pt x="822" y="6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7" name="Freeform 293"/>
              <p:cNvSpPr/>
              <p:nvPr/>
            </p:nvSpPr>
            <p:spPr bwMode="gray">
              <a:xfrm>
                <a:off x="6675" y="3633"/>
                <a:ext cx="6" cy="10"/>
              </a:xfrm>
              <a:custGeom>
                <a:avLst/>
                <a:gdLst>
                  <a:gd name="T0" fmla="*/ 0 w 6"/>
                  <a:gd name="T1" fmla="*/ 5 h 10"/>
                  <a:gd name="T2" fmla="*/ 0 w 6"/>
                  <a:gd name="T3" fmla="*/ 2 h 10"/>
                  <a:gd name="T4" fmla="*/ 2 w 6"/>
                  <a:gd name="T5" fmla="*/ 0 h 10"/>
                  <a:gd name="T6" fmla="*/ 6 w 6"/>
                  <a:gd name="T7" fmla="*/ 4 h 10"/>
                  <a:gd name="T8" fmla="*/ 2 w 6"/>
                  <a:gd name="T9" fmla="*/ 10 h 10"/>
                  <a:gd name="T10" fmla="*/ 0 w 6"/>
                  <a:gd name="T11" fmla="*/ 5 h 10"/>
                </a:gdLst>
                <a:ahLst/>
                <a:cxnLst>
                  <a:cxn ang="0">
                    <a:pos x="T0" y="T1"/>
                  </a:cxn>
                  <a:cxn ang="0">
                    <a:pos x="T2" y="T3"/>
                  </a:cxn>
                  <a:cxn ang="0">
                    <a:pos x="T4" y="T5"/>
                  </a:cxn>
                  <a:cxn ang="0">
                    <a:pos x="T6" y="T7"/>
                  </a:cxn>
                  <a:cxn ang="0">
                    <a:pos x="T8" y="T9"/>
                  </a:cxn>
                  <a:cxn ang="0">
                    <a:pos x="T10" y="T11"/>
                  </a:cxn>
                </a:cxnLst>
                <a:rect l="0" t="0" r="r" b="b"/>
                <a:pathLst>
                  <a:path w="6" h="10">
                    <a:moveTo>
                      <a:pt x="0" y="5"/>
                    </a:moveTo>
                    <a:lnTo>
                      <a:pt x="0" y="2"/>
                    </a:lnTo>
                    <a:lnTo>
                      <a:pt x="2" y="0"/>
                    </a:lnTo>
                    <a:lnTo>
                      <a:pt x="6" y="4"/>
                    </a:lnTo>
                    <a:lnTo>
                      <a:pt x="2"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8" name="Freeform 294"/>
              <p:cNvSpPr/>
              <p:nvPr/>
            </p:nvSpPr>
            <p:spPr bwMode="gray">
              <a:xfrm>
                <a:off x="6763" y="3635"/>
                <a:ext cx="10" cy="11"/>
              </a:xfrm>
              <a:custGeom>
                <a:avLst/>
                <a:gdLst>
                  <a:gd name="T0" fmla="*/ 0 w 10"/>
                  <a:gd name="T1" fmla="*/ 4 h 11"/>
                  <a:gd name="T2" fmla="*/ 3 w 10"/>
                  <a:gd name="T3" fmla="*/ 0 h 11"/>
                  <a:gd name="T4" fmla="*/ 7 w 10"/>
                  <a:gd name="T5" fmla="*/ 1 h 11"/>
                  <a:gd name="T6" fmla="*/ 10 w 10"/>
                  <a:gd name="T7" fmla="*/ 10 h 11"/>
                  <a:gd name="T8" fmla="*/ 4 w 10"/>
                  <a:gd name="T9" fmla="*/ 11 h 11"/>
                  <a:gd name="T10" fmla="*/ 0 w 10"/>
                  <a:gd name="T11" fmla="*/ 7 h 11"/>
                  <a:gd name="T12" fmla="*/ 0 w 1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0" y="4"/>
                    </a:moveTo>
                    <a:lnTo>
                      <a:pt x="3" y="0"/>
                    </a:lnTo>
                    <a:lnTo>
                      <a:pt x="7" y="1"/>
                    </a:lnTo>
                    <a:lnTo>
                      <a:pt x="10" y="10"/>
                    </a:lnTo>
                    <a:lnTo>
                      <a:pt x="4" y="11"/>
                    </a:lnTo>
                    <a:lnTo>
                      <a:pt x="0"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9" name="Freeform 295"/>
              <p:cNvSpPr/>
              <p:nvPr/>
            </p:nvSpPr>
            <p:spPr bwMode="gray">
              <a:xfrm>
                <a:off x="6690" y="3660"/>
                <a:ext cx="84" cy="79"/>
              </a:xfrm>
              <a:custGeom>
                <a:avLst/>
                <a:gdLst>
                  <a:gd name="T0" fmla="*/ 84 w 84"/>
                  <a:gd name="T1" fmla="*/ 3 h 79"/>
                  <a:gd name="T2" fmla="*/ 76 w 84"/>
                  <a:gd name="T3" fmla="*/ 1 h 79"/>
                  <a:gd name="T4" fmla="*/ 70 w 84"/>
                  <a:gd name="T5" fmla="*/ 2 h 79"/>
                  <a:gd name="T6" fmla="*/ 57 w 84"/>
                  <a:gd name="T7" fmla="*/ 11 h 79"/>
                  <a:gd name="T8" fmla="*/ 45 w 84"/>
                  <a:gd name="T9" fmla="*/ 14 h 79"/>
                  <a:gd name="T10" fmla="*/ 26 w 84"/>
                  <a:gd name="T11" fmla="*/ 8 h 79"/>
                  <a:gd name="T12" fmla="*/ 12 w 84"/>
                  <a:gd name="T13" fmla="*/ 1 h 79"/>
                  <a:gd name="T14" fmla="*/ 5 w 84"/>
                  <a:gd name="T15" fmla="*/ 0 h 79"/>
                  <a:gd name="T16" fmla="*/ 0 w 84"/>
                  <a:gd name="T17" fmla="*/ 5 h 79"/>
                  <a:gd name="T18" fmla="*/ 6 w 84"/>
                  <a:gd name="T19" fmla="*/ 18 h 79"/>
                  <a:gd name="T20" fmla="*/ 13 w 84"/>
                  <a:gd name="T21" fmla="*/ 26 h 79"/>
                  <a:gd name="T22" fmla="*/ 15 w 84"/>
                  <a:gd name="T23" fmla="*/ 48 h 79"/>
                  <a:gd name="T24" fmla="*/ 24 w 84"/>
                  <a:gd name="T25" fmla="*/ 59 h 79"/>
                  <a:gd name="T26" fmla="*/ 31 w 84"/>
                  <a:gd name="T27" fmla="*/ 72 h 79"/>
                  <a:gd name="T28" fmla="*/ 36 w 84"/>
                  <a:gd name="T29" fmla="*/ 79 h 79"/>
                  <a:gd name="T30" fmla="*/ 56 w 84"/>
                  <a:gd name="T31" fmla="*/ 76 h 79"/>
                  <a:gd name="T32" fmla="*/ 61 w 84"/>
                  <a:gd name="T33" fmla="*/ 66 h 79"/>
                  <a:gd name="T34" fmla="*/ 69 w 84"/>
                  <a:gd name="T35" fmla="*/ 66 h 79"/>
                  <a:gd name="T36" fmla="*/ 73 w 84"/>
                  <a:gd name="T37" fmla="*/ 53 h 79"/>
                  <a:gd name="T38" fmla="*/ 80 w 84"/>
                  <a:gd name="T39" fmla="*/ 44 h 79"/>
                  <a:gd name="T40" fmla="*/ 84 w 84"/>
                  <a:gd name="T41" fmla="*/ 22 h 79"/>
                  <a:gd name="T42" fmla="*/ 84 w 84"/>
                  <a:gd name="T43"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9">
                    <a:moveTo>
                      <a:pt x="84" y="3"/>
                    </a:moveTo>
                    <a:lnTo>
                      <a:pt x="76" y="1"/>
                    </a:lnTo>
                    <a:lnTo>
                      <a:pt x="70" y="2"/>
                    </a:lnTo>
                    <a:lnTo>
                      <a:pt x="57" y="11"/>
                    </a:lnTo>
                    <a:lnTo>
                      <a:pt x="45" y="14"/>
                    </a:lnTo>
                    <a:lnTo>
                      <a:pt x="26" y="8"/>
                    </a:lnTo>
                    <a:lnTo>
                      <a:pt x="12" y="1"/>
                    </a:lnTo>
                    <a:lnTo>
                      <a:pt x="5" y="0"/>
                    </a:lnTo>
                    <a:lnTo>
                      <a:pt x="0" y="5"/>
                    </a:lnTo>
                    <a:lnTo>
                      <a:pt x="6" y="18"/>
                    </a:lnTo>
                    <a:lnTo>
                      <a:pt x="13" y="26"/>
                    </a:lnTo>
                    <a:lnTo>
                      <a:pt x="15" y="48"/>
                    </a:lnTo>
                    <a:lnTo>
                      <a:pt x="24" y="59"/>
                    </a:lnTo>
                    <a:lnTo>
                      <a:pt x="31" y="72"/>
                    </a:lnTo>
                    <a:lnTo>
                      <a:pt x="36" y="79"/>
                    </a:lnTo>
                    <a:lnTo>
                      <a:pt x="56" y="76"/>
                    </a:lnTo>
                    <a:lnTo>
                      <a:pt x="61" y="66"/>
                    </a:lnTo>
                    <a:lnTo>
                      <a:pt x="69" y="66"/>
                    </a:lnTo>
                    <a:lnTo>
                      <a:pt x="73" y="53"/>
                    </a:lnTo>
                    <a:lnTo>
                      <a:pt x="80" y="44"/>
                    </a:lnTo>
                    <a:lnTo>
                      <a:pt x="84" y="22"/>
                    </a:lnTo>
                    <a:lnTo>
                      <a:pt x="8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0" name="Freeform 296"/>
              <p:cNvSpPr/>
              <p:nvPr/>
            </p:nvSpPr>
            <p:spPr bwMode="gray">
              <a:xfrm>
                <a:off x="3583" y="1599"/>
                <a:ext cx="10" cy="4"/>
              </a:xfrm>
              <a:custGeom>
                <a:avLst/>
                <a:gdLst>
                  <a:gd name="T0" fmla="*/ 0 w 10"/>
                  <a:gd name="T1" fmla="*/ 2 h 4"/>
                  <a:gd name="T2" fmla="*/ 6 w 10"/>
                  <a:gd name="T3" fmla="*/ 0 h 4"/>
                  <a:gd name="T4" fmla="*/ 10 w 10"/>
                  <a:gd name="T5" fmla="*/ 3 h 4"/>
                  <a:gd name="T6" fmla="*/ 4 w 10"/>
                  <a:gd name="T7" fmla="*/ 4 h 4"/>
                  <a:gd name="T8" fmla="*/ 0 w 10"/>
                  <a:gd name="T9" fmla="*/ 2 h 4"/>
                </a:gdLst>
                <a:ahLst/>
                <a:cxnLst>
                  <a:cxn ang="0">
                    <a:pos x="T0" y="T1"/>
                  </a:cxn>
                  <a:cxn ang="0">
                    <a:pos x="T2" y="T3"/>
                  </a:cxn>
                  <a:cxn ang="0">
                    <a:pos x="T4" y="T5"/>
                  </a:cxn>
                  <a:cxn ang="0">
                    <a:pos x="T6" y="T7"/>
                  </a:cxn>
                  <a:cxn ang="0">
                    <a:pos x="T8" y="T9"/>
                  </a:cxn>
                </a:cxnLst>
                <a:rect l="0" t="0" r="r" b="b"/>
                <a:pathLst>
                  <a:path w="10" h="4">
                    <a:moveTo>
                      <a:pt x="0" y="2"/>
                    </a:moveTo>
                    <a:lnTo>
                      <a:pt x="6" y="0"/>
                    </a:lnTo>
                    <a:lnTo>
                      <a:pt x="10" y="3"/>
                    </a:lnTo>
                    <a:lnTo>
                      <a:pt x="4"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1" name="Freeform 297"/>
              <p:cNvSpPr/>
              <p:nvPr/>
            </p:nvSpPr>
            <p:spPr bwMode="gray">
              <a:xfrm>
                <a:off x="7091" y="1287"/>
                <a:ext cx="26" cy="28"/>
              </a:xfrm>
              <a:custGeom>
                <a:avLst/>
                <a:gdLst>
                  <a:gd name="T0" fmla="*/ 0 w 26"/>
                  <a:gd name="T1" fmla="*/ 27 h 28"/>
                  <a:gd name="T2" fmla="*/ 0 w 26"/>
                  <a:gd name="T3" fmla="*/ 22 h 28"/>
                  <a:gd name="T4" fmla="*/ 6 w 26"/>
                  <a:gd name="T5" fmla="*/ 17 h 28"/>
                  <a:gd name="T6" fmla="*/ 8 w 26"/>
                  <a:gd name="T7" fmla="*/ 8 h 28"/>
                  <a:gd name="T8" fmla="*/ 24 w 26"/>
                  <a:gd name="T9" fmla="*/ 0 h 28"/>
                  <a:gd name="T10" fmla="*/ 26 w 26"/>
                  <a:gd name="T11" fmla="*/ 16 h 28"/>
                  <a:gd name="T12" fmla="*/ 8 w 26"/>
                  <a:gd name="T13" fmla="*/ 28 h 28"/>
                  <a:gd name="T14" fmla="*/ 0 w 26"/>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8">
                    <a:moveTo>
                      <a:pt x="0" y="27"/>
                    </a:moveTo>
                    <a:lnTo>
                      <a:pt x="0" y="22"/>
                    </a:lnTo>
                    <a:lnTo>
                      <a:pt x="6" y="17"/>
                    </a:lnTo>
                    <a:lnTo>
                      <a:pt x="8" y="8"/>
                    </a:lnTo>
                    <a:lnTo>
                      <a:pt x="24" y="0"/>
                    </a:lnTo>
                    <a:lnTo>
                      <a:pt x="26" y="16"/>
                    </a:lnTo>
                    <a:lnTo>
                      <a:pt x="8" y="28"/>
                    </a:ln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2" name="Freeform 298"/>
              <p:cNvSpPr/>
              <p:nvPr/>
            </p:nvSpPr>
            <p:spPr bwMode="gray">
              <a:xfrm>
                <a:off x="7139" y="1429"/>
                <a:ext cx="26" cy="28"/>
              </a:xfrm>
              <a:custGeom>
                <a:avLst/>
                <a:gdLst>
                  <a:gd name="T0" fmla="*/ 0 w 26"/>
                  <a:gd name="T1" fmla="*/ 8 h 28"/>
                  <a:gd name="T2" fmla="*/ 4 w 26"/>
                  <a:gd name="T3" fmla="*/ 0 h 28"/>
                  <a:gd name="T4" fmla="*/ 13 w 26"/>
                  <a:gd name="T5" fmla="*/ 5 h 28"/>
                  <a:gd name="T6" fmla="*/ 25 w 26"/>
                  <a:gd name="T7" fmla="*/ 23 h 28"/>
                  <a:gd name="T8" fmla="*/ 26 w 26"/>
                  <a:gd name="T9" fmla="*/ 28 h 28"/>
                  <a:gd name="T10" fmla="*/ 12 w 26"/>
                  <a:gd name="T11" fmla="*/ 23 h 28"/>
                  <a:gd name="T12" fmla="*/ 0 w 26"/>
                  <a:gd name="T13" fmla="*/ 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0" y="8"/>
                    </a:moveTo>
                    <a:lnTo>
                      <a:pt x="4" y="0"/>
                    </a:lnTo>
                    <a:lnTo>
                      <a:pt x="13" y="5"/>
                    </a:lnTo>
                    <a:lnTo>
                      <a:pt x="25" y="23"/>
                    </a:lnTo>
                    <a:lnTo>
                      <a:pt x="26" y="28"/>
                    </a:lnTo>
                    <a:lnTo>
                      <a:pt x="12" y="2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3" name="Freeform 299"/>
              <p:cNvSpPr/>
              <p:nvPr/>
            </p:nvSpPr>
            <p:spPr bwMode="gray">
              <a:xfrm>
                <a:off x="7174" y="1444"/>
                <a:ext cx="21" cy="18"/>
              </a:xfrm>
              <a:custGeom>
                <a:avLst/>
                <a:gdLst>
                  <a:gd name="T0" fmla="*/ 0 w 21"/>
                  <a:gd name="T1" fmla="*/ 2 h 18"/>
                  <a:gd name="T2" fmla="*/ 9 w 21"/>
                  <a:gd name="T3" fmla="*/ 0 h 18"/>
                  <a:gd name="T4" fmla="*/ 21 w 21"/>
                  <a:gd name="T5" fmla="*/ 15 h 18"/>
                  <a:gd name="T6" fmla="*/ 13 w 21"/>
                  <a:gd name="T7" fmla="*/ 18 h 18"/>
                  <a:gd name="T8" fmla="*/ 2 w 21"/>
                  <a:gd name="T9" fmla="*/ 9 h 18"/>
                  <a:gd name="T10" fmla="*/ 0 w 21"/>
                  <a:gd name="T11" fmla="*/ 2 h 18"/>
                </a:gdLst>
                <a:ahLst/>
                <a:cxnLst>
                  <a:cxn ang="0">
                    <a:pos x="T0" y="T1"/>
                  </a:cxn>
                  <a:cxn ang="0">
                    <a:pos x="T2" y="T3"/>
                  </a:cxn>
                  <a:cxn ang="0">
                    <a:pos x="T4" y="T5"/>
                  </a:cxn>
                  <a:cxn ang="0">
                    <a:pos x="T6" y="T7"/>
                  </a:cxn>
                  <a:cxn ang="0">
                    <a:pos x="T8" y="T9"/>
                  </a:cxn>
                  <a:cxn ang="0">
                    <a:pos x="T10" y="T11"/>
                  </a:cxn>
                </a:cxnLst>
                <a:rect l="0" t="0" r="r" b="b"/>
                <a:pathLst>
                  <a:path w="21" h="18">
                    <a:moveTo>
                      <a:pt x="0" y="2"/>
                    </a:moveTo>
                    <a:lnTo>
                      <a:pt x="9" y="0"/>
                    </a:lnTo>
                    <a:lnTo>
                      <a:pt x="21" y="15"/>
                    </a:lnTo>
                    <a:lnTo>
                      <a:pt x="13" y="18"/>
                    </a:lnTo>
                    <a:lnTo>
                      <a:pt x="2" y="9"/>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4" name="Freeform 300"/>
              <p:cNvSpPr/>
              <p:nvPr/>
            </p:nvSpPr>
            <p:spPr bwMode="gray">
              <a:xfrm>
                <a:off x="4791" y="2217"/>
                <a:ext cx="15" cy="8"/>
              </a:xfrm>
              <a:custGeom>
                <a:avLst/>
                <a:gdLst>
                  <a:gd name="T0" fmla="*/ 0 w 15"/>
                  <a:gd name="T1" fmla="*/ 6 h 8"/>
                  <a:gd name="T2" fmla="*/ 0 w 15"/>
                  <a:gd name="T3" fmla="*/ 8 h 8"/>
                  <a:gd name="T4" fmla="*/ 15 w 15"/>
                  <a:gd name="T5" fmla="*/ 2 h 8"/>
                  <a:gd name="T6" fmla="*/ 13 w 15"/>
                  <a:gd name="T7" fmla="*/ 0 h 8"/>
                  <a:gd name="T8" fmla="*/ 0 w 15"/>
                  <a:gd name="T9" fmla="*/ 6 h 8"/>
                </a:gdLst>
                <a:ahLst/>
                <a:cxnLst>
                  <a:cxn ang="0">
                    <a:pos x="T0" y="T1"/>
                  </a:cxn>
                  <a:cxn ang="0">
                    <a:pos x="T2" y="T3"/>
                  </a:cxn>
                  <a:cxn ang="0">
                    <a:pos x="T4" y="T5"/>
                  </a:cxn>
                  <a:cxn ang="0">
                    <a:pos x="T6" y="T7"/>
                  </a:cxn>
                  <a:cxn ang="0">
                    <a:pos x="T8" y="T9"/>
                  </a:cxn>
                </a:cxnLst>
                <a:rect l="0" t="0" r="r" b="b"/>
                <a:pathLst>
                  <a:path w="15" h="8">
                    <a:moveTo>
                      <a:pt x="0" y="6"/>
                    </a:moveTo>
                    <a:lnTo>
                      <a:pt x="0" y="8"/>
                    </a:lnTo>
                    <a:lnTo>
                      <a:pt x="15" y="2"/>
                    </a:lnTo>
                    <a:lnTo>
                      <a:pt x="13"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5" name="Freeform 301"/>
              <p:cNvSpPr/>
              <p:nvPr/>
            </p:nvSpPr>
            <p:spPr bwMode="gray">
              <a:xfrm>
                <a:off x="4673" y="2220"/>
                <a:ext cx="12" cy="8"/>
              </a:xfrm>
              <a:custGeom>
                <a:avLst/>
                <a:gdLst>
                  <a:gd name="T0" fmla="*/ 0 w 12"/>
                  <a:gd name="T1" fmla="*/ 3 h 8"/>
                  <a:gd name="T2" fmla="*/ 6 w 12"/>
                  <a:gd name="T3" fmla="*/ 0 h 8"/>
                  <a:gd name="T4" fmla="*/ 12 w 12"/>
                  <a:gd name="T5" fmla="*/ 3 h 8"/>
                  <a:gd name="T6" fmla="*/ 5 w 12"/>
                  <a:gd name="T7" fmla="*/ 8 h 8"/>
                  <a:gd name="T8" fmla="*/ 0 w 12"/>
                  <a:gd name="T9" fmla="*/ 3 h 8"/>
                </a:gdLst>
                <a:ahLst/>
                <a:cxnLst>
                  <a:cxn ang="0">
                    <a:pos x="T0" y="T1"/>
                  </a:cxn>
                  <a:cxn ang="0">
                    <a:pos x="T2" y="T3"/>
                  </a:cxn>
                  <a:cxn ang="0">
                    <a:pos x="T4" y="T5"/>
                  </a:cxn>
                  <a:cxn ang="0">
                    <a:pos x="T6" y="T7"/>
                  </a:cxn>
                  <a:cxn ang="0">
                    <a:pos x="T8" y="T9"/>
                  </a:cxn>
                </a:cxnLst>
                <a:rect l="0" t="0" r="r" b="b"/>
                <a:pathLst>
                  <a:path w="12" h="8">
                    <a:moveTo>
                      <a:pt x="0" y="3"/>
                    </a:moveTo>
                    <a:lnTo>
                      <a:pt x="6" y="0"/>
                    </a:lnTo>
                    <a:lnTo>
                      <a:pt x="12" y="3"/>
                    </a:lnTo>
                    <a:lnTo>
                      <a:pt x="5" y="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6" name="Freeform 302"/>
              <p:cNvSpPr/>
              <p:nvPr/>
            </p:nvSpPr>
            <p:spPr bwMode="gray">
              <a:xfrm>
                <a:off x="7162" y="3067"/>
                <a:ext cx="12" cy="19"/>
              </a:xfrm>
              <a:custGeom>
                <a:avLst/>
                <a:gdLst>
                  <a:gd name="T0" fmla="*/ 6 w 12"/>
                  <a:gd name="T1" fmla="*/ 19 h 19"/>
                  <a:gd name="T2" fmla="*/ 12 w 12"/>
                  <a:gd name="T3" fmla="*/ 13 h 19"/>
                  <a:gd name="T4" fmla="*/ 12 w 12"/>
                  <a:gd name="T5" fmla="*/ 3 h 19"/>
                  <a:gd name="T6" fmla="*/ 2 w 12"/>
                  <a:gd name="T7" fmla="*/ 0 h 19"/>
                  <a:gd name="T8" fmla="*/ 0 w 12"/>
                  <a:gd name="T9" fmla="*/ 6 h 19"/>
                  <a:gd name="T10" fmla="*/ 0 w 12"/>
                  <a:gd name="T11" fmla="*/ 14 h 19"/>
                  <a:gd name="T12" fmla="*/ 6 w 1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6" y="19"/>
                    </a:moveTo>
                    <a:lnTo>
                      <a:pt x="12" y="13"/>
                    </a:lnTo>
                    <a:lnTo>
                      <a:pt x="12" y="3"/>
                    </a:lnTo>
                    <a:lnTo>
                      <a:pt x="2" y="0"/>
                    </a:lnTo>
                    <a:lnTo>
                      <a:pt x="0" y="6"/>
                    </a:lnTo>
                    <a:lnTo>
                      <a:pt x="0" y="14"/>
                    </a:lnTo>
                    <a:lnTo>
                      <a:pt x="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7" name="Freeform 303"/>
              <p:cNvSpPr/>
              <p:nvPr/>
            </p:nvSpPr>
            <p:spPr bwMode="gray">
              <a:xfrm>
                <a:off x="7172" y="3088"/>
                <a:ext cx="14" cy="10"/>
              </a:xfrm>
              <a:custGeom>
                <a:avLst/>
                <a:gdLst>
                  <a:gd name="T0" fmla="*/ 0 w 14"/>
                  <a:gd name="T1" fmla="*/ 2 h 10"/>
                  <a:gd name="T2" fmla="*/ 3 w 14"/>
                  <a:gd name="T3" fmla="*/ 0 h 10"/>
                  <a:gd name="T4" fmla="*/ 14 w 14"/>
                  <a:gd name="T5" fmla="*/ 7 h 10"/>
                  <a:gd name="T6" fmla="*/ 13 w 14"/>
                  <a:gd name="T7" fmla="*/ 1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3" y="0"/>
                    </a:lnTo>
                    <a:lnTo>
                      <a:pt x="14" y="7"/>
                    </a:lnTo>
                    <a:lnTo>
                      <a:pt x="13"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8" name="Freeform 304"/>
              <p:cNvSpPr/>
              <p:nvPr/>
            </p:nvSpPr>
            <p:spPr bwMode="gray">
              <a:xfrm>
                <a:off x="7209" y="3141"/>
                <a:ext cx="11" cy="10"/>
              </a:xfrm>
              <a:custGeom>
                <a:avLst/>
                <a:gdLst>
                  <a:gd name="T0" fmla="*/ 1 w 11"/>
                  <a:gd name="T1" fmla="*/ 7 h 10"/>
                  <a:gd name="T2" fmla="*/ 0 w 11"/>
                  <a:gd name="T3" fmla="*/ 2 h 10"/>
                  <a:gd name="T4" fmla="*/ 6 w 11"/>
                  <a:gd name="T5" fmla="*/ 0 h 10"/>
                  <a:gd name="T6" fmla="*/ 11 w 11"/>
                  <a:gd name="T7" fmla="*/ 8 h 10"/>
                  <a:gd name="T8" fmla="*/ 6 w 11"/>
                  <a:gd name="T9" fmla="*/ 10 h 10"/>
                  <a:gd name="T10" fmla="*/ 1 w 11"/>
                  <a:gd name="T11" fmla="*/ 7 h 10"/>
                </a:gdLst>
                <a:ahLst/>
                <a:cxnLst>
                  <a:cxn ang="0">
                    <a:pos x="T0" y="T1"/>
                  </a:cxn>
                  <a:cxn ang="0">
                    <a:pos x="T2" y="T3"/>
                  </a:cxn>
                  <a:cxn ang="0">
                    <a:pos x="T4" y="T5"/>
                  </a:cxn>
                  <a:cxn ang="0">
                    <a:pos x="T6" y="T7"/>
                  </a:cxn>
                  <a:cxn ang="0">
                    <a:pos x="T8" y="T9"/>
                  </a:cxn>
                  <a:cxn ang="0">
                    <a:pos x="T10" y="T11"/>
                  </a:cxn>
                </a:cxnLst>
                <a:rect l="0" t="0" r="r" b="b"/>
                <a:pathLst>
                  <a:path w="11" h="10">
                    <a:moveTo>
                      <a:pt x="1" y="7"/>
                    </a:moveTo>
                    <a:lnTo>
                      <a:pt x="0" y="2"/>
                    </a:lnTo>
                    <a:lnTo>
                      <a:pt x="6" y="0"/>
                    </a:lnTo>
                    <a:lnTo>
                      <a:pt x="11" y="8"/>
                    </a:lnTo>
                    <a:lnTo>
                      <a:pt x="6" y="1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9" name="Freeform 305"/>
              <p:cNvSpPr/>
              <p:nvPr/>
            </p:nvSpPr>
            <p:spPr bwMode="gray">
              <a:xfrm>
                <a:off x="7215" y="3158"/>
                <a:ext cx="5" cy="7"/>
              </a:xfrm>
              <a:custGeom>
                <a:avLst/>
                <a:gdLst>
                  <a:gd name="T0" fmla="*/ 0 w 5"/>
                  <a:gd name="T1" fmla="*/ 7 h 7"/>
                  <a:gd name="T2" fmla="*/ 0 w 5"/>
                  <a:gd name="T3" fmla="*/ 0 h 7"/>
                  <a:gd name="T4" fmla="*/ 5 w 5"/>
                  <a:gd name="T5" fmla="*/ 0 h 7"/>
                  <a:gd name="T6" fmla="*/ 5 w 5"/>
                  <a:gd name="T7" fmla="*/ 5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0" y="0"/>
                    </a:lnTo>
                    <a:lnTo>
                      <a:pt x="5" y="0"/>
                    </a:lnTo>
                    <a:lnTo>
                      <a:pt x="5"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0" name="Freeform 306"/>
              <p:cNvSpPr/>
              <p:nvPr/>
            </p:nvSpPr>
            <p:spPr bwMode="gray">
              <a:xfrm>
                <a:off x="7171" y="3188"/>
                <a:ext cx="8" cy="7"/>
              </a:xfrm>
              <a:custGeom>
                <a:avLst/>
                <a:gdLst>
                  <a:gd name="T0" fmla="*/ 0 w 8"/>
                  <a:gd name="T1" fmla="*/ 6 h 7"/>
                  <a:gd name="T2" fmla="*/ 1 w 8"/>
                  <a:gd name="T3" fmla="*/ 2 h 7"/>
                  <a:gd name="T4" fmla="*/ 5 w 8"/>
                  <a:gd name="T5" fmla="*/ 0 h 7"/>
                  <a:gd name="T6" fmla="*/ 8 w 8"/>
                  <a:gd name="T7" fmla="*/ 4 h 7"/>
                  <a:gd name="T8" fmla="*/ 6 w 8"/>
                  <a:gd name="T9" fmla="*/ 7 h 7"/>
                  <a:gd name="T10" fmla="*/ 0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0" y="6"/>
                    </a:moveTo>
                    <a:lnTo>
                      <a:pt x="1" y="2"/>
                    </a:lnTo>
                    <a:lnTo>
                      <a:pt x="5" y="0"/>
                    </a:lnTo>
                    <a:lnTo>
                      <a:pt x="8" y="4"/>
                    </a:lnTo>
                    <a:lnTo>
                      <a:pt x="6" y="7"/>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1" name="Freeform 307"/>
              <p:cNvSpPr/>
              <p:nvPr/>
            </p:nvSpPr>
            <p:spPr bwMode="gray">
              <a:xfrm>
                <a:off x="7158" y="3182"/>
                <a:ext cx="3" cy="5"/>
              </a:xfrm>
              <a:custGeom>
                <a:avLst/>
                <a:gdLst>
                  <a:gd name="T0" fmla="*/ 3 w 3"/>
                  <a:gd name="T1" fmla="*/ 4 h 5"/>
                  <a:gd name="T2" fmla="*/ 3 w 3"/>
                  <a:gd name="T3" fmla="*/ 0 h 5"/>
                  <a:gd name="T4" fmla="*/ 0 w 3"/>
                  <a:gd name="T5" fmla="*/ 2 h 5"/>
                  <a:gd name="T6" fmla="*/ 0 w 3"/>
                  <a:gd name="T7" fmla="*/ 5 h 5"/>
                  <a:gd name="T8" fmla="*/ 3 w 3"/>
                  <a:gd name="T9" fmla="*/ 4 h 5"/>
                </a:gdLst>
                <a:ahLst/>
                <a:cxnLst>
                  <a:cxn ang="0">
                    <a:pos x="T0" y="T1"/>
                  </a:cxn>
                  <a:cxn ang="0">
                    <a:pos x="T2" y="T3"/>
                  </a:cxn>
                  <a:cxn ang="0">
                    <a:pos x="T4" y="T5"/>
                  </a:cxn>
                  <a:cxn ang="0">
                    <a:pos x="T6" y="T7"/>
                  </a:cxn>
                  <a:cxn ang="0">
                    <a:pos x="T8" y="T9"/>
                  </a:cxn>
                </a:cxnLst>
                <a:rect l="0" t="0" r="r" b="b"/>
                <a:pathLst>
                  <a:path w="3" h="5">
                    <a:moveTo>
                      <a:pt x="3" y="4"/>
                    </a:moveTo>
                    <a:lnTo>
                      <a:pt x="3" y="0"/>
                    </a:lnTo>
                    <a:lnTo>
                      <a:pt x="0" y="2"/>
                    </a:lnTo>
                    <a:lnTo>
                      <a:pt x="0" y="5"/>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2" name="Freeform 308"/>
              <p:cNvSpPr/>
              <p:nvPr/>
            </p:nvSpPr>
            <p:spPr bwMode="gray">
              <a:xfrm>
                <a:off x="7108" y="3178"/>
                <a:ext cx="59" cy="42"/>
              </a:xfrm>
              <a:custGeom>
                <a:avLst/>
                <a:gdLst>
                  <a:gd name="T0" fmla="*/ 6 w 59"/>
                  <a:gd name="T1" fmla="*/ 2 h 42"/>
                  <a:gd name="T2" fmla="*/ 12 w 59"/>
                  <a:gd name="T3" fmla="*/ 7 h 42"/>
                  <a:gd name="T4" fmla="*/ 18 w 59"/>
                  <a:gd name="T5" fmla="*/ 8 h 42"/>
                  <a:gd name="T6" fmla="*/ 32 w 59"/>
                  <a:gd name="T7" fmla="*/ 18 h 42"/>
                  <a:gd name="T8" fmla="*/ 38 w 59"/>
                  <a:gd name="T9" fmla="*/ 23 h 42"/>
                  <a:gd name="T10" fmla="*/ 56 w 59"/>
                  <a:gd name="T11" fmla="*/ 33 h 42"/>
                  <a:gd name="T12" fmla="*/ 59 w 59"/>
                  <a:gd name="T13" fmla="*/ 40 h 42"/>
                  <a:gd name="T14" fmla="*/ 54 w 59"/>
                  <a:gd name="T15" fmla="*/ 42 h 42"/>
                  <a:gd name="T16" fmla="*/ 43 w 59"/>
                  <a:gd name="T17" fmla="*/ 39 h 42"/>
                  <a:gd name="T18" fmla="*/ 19 w 59"/>
                  <a:gd name="T19" fmla="*/ 26 h 42"/>
                  <a:gd name="T20" fmla="*/ 13 w 59"/>
                  <a:gd name="T21" fmla="*/ 23 h 42"/>
                  <a:gd name="T22" fmla="*/ 2 w 59"/>
                  <a:gd name="T23" fmla="*/ 13 h 42"/>
                  <a:gd name="T24" fmla="*/ 0 w 59"/>
                  <a:gd name="T25" fmla="*/ 8 h 42"/>
                  <a:gd name="T26" fmla="*/ 0 w 59"/>
                  <a:gd name="T27" fmla="*/ 0 h 42"/>
                  <a:gd name="T28" fmla="*/ 6 w 59"/>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6" y="2"/>
                    </a:moveTo>
                    <a:lnTo>
                      <a:pt x="12" y="7"/>
                    </a:lnTo>
                    <a:lnTo>
                      <a:pt x="18" y="8"/>
                    </a:lnTo>
                    <a:lnTo>
                      <a:pt x="32" y="18"/>
                    </a:lnTo>
                    <a:lnTo>
                      <a:pt x="38" y="23"/>
                    </a:lnTo>
                    <a:lnTo>
                      <a:pt x="56" y="33"/>
                    </a:lnTo>
                    <a:lnTo>
                      <a:pt x="59" y="40"/>
                    </a:lnTo>
                    <a:lnTo>
                      <a:pt x="54" y="42"/>
                    </a:lnTo>
                    <a:lnTo>
                      <a:pt x="43" y="39"/>
                    </a:lnTo>
                    <a:lnTo>
                      <a:pt x="19" y="26"/>
                    </a:lnTo>
                    <a:lnTo>
                      <a:pt x="13" y="23"/>
                    </a:lnTo>
                    <a:lnTo>
                      <a:pt x="2" y="13"/>
                    </a:lnTo>
                    <a:lnTo>
                      <a:pt x="0" y="8"/>
                    </a:lnTo>
                    <a:lnTo>
                      <a:pt x="0"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3" name="Freeform 309"/>
              <p:cNvSpPr/>
              <p:nvPr/>
            </p:nvSpPr>
            <p:spPr bwMode="gray">
              <a:xfrm>
                <a:off x="7389" y="3119"/>
                <a:ext cx="24" cy="17"/>
              </a:xfrm>
              <a:custGeom>
                <a:avLst/>
                <a:gdLst>
                  <a:gd name="T0" fmla="*/ 9 w 24"/>
                  <a:gd name="T1" fmla="*/ 17 h 17"/>
                  <a:gd name="T2" fmla="*/ 24 w 24"/>
                  <a:gd name="T3" fmla="*/ 15 h 17"/>
                  <a:gd name="T4" fmla="*/ 24 w 24"/>
                  <a:gd name="T5" fmla="*/ 7 h 17"/>
                  <a:gd name="T6" fmla="*/ 20 w 24"/>
                  <a:gd name="T7" fmla="*/ 0 h 17"/>
                  <a:gd name="T8" fmla="*/ 1 w 24"/>
                  <a:gd name="T9" fmla="*/ 1 h 17"/>
                  <a:gd name="T10" fmla="*/ 0 w 24"/>
                  <a:gd name="T11" fmla="*/ 11 h 17"/>
                  <a:gd name="T12" fmla="*/ 9 w 2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4" h="17">
                    <a:moveTo>
                      <a:pt x="9" y="17"/>
                    </a:moveTo>
                    <a:lnTo>
                      <a:pt x="24" y="15"/>
                    </a:lnTo>
                    <a:lnTo>
                      <a:pt x="24" y="7"/>
                    </a:lnTo>
                    <a:lnTo>
                      <a:pt x="20" y="0"/>
                    </a:lnTo>
                    <a:lnTo>
                      <a:pt x="1" y="1"/>
                    </a:lnTo>
                    <a:lnTo>
                      <a:pt x="0" y="11"/>
                    </a:lnTo>
                    <a:lnTo>
                      <a:pt x="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4" name="Freeform 310"/>
              <p:cNvSpPr/>
              <p:nvPr/>
            </p:nvSpPr>
            <p:spPr bwMode="gray">
              <a:xfrm>
                <a:off x="7412" y="3090"/>
                <a:ext cx="32" cy="15"/>
              </a:xfrm>
              <a:custGeom>
                <a:avLst/>
                <a:gdLst>
                  <a:gd name="T0" fmla="*/ 9 w 32"/>
                  <a:gd name="T1" fmla="*/ 15 h 15"/>
                  <a:gd name="T2" fmla="*/ 32 w 32"/>
                  <a:gd name="T3" fmla="*/ 5 h 15"/>
                  <a:gd name="T4" fmla="*/ 26 w 32"/>
                  <a:gd name="T5" fmla="*/ 0 h 15"/>
                  <a:gd name="T6" fmla="*/ 18 w 32"/>
                  <a:gd name="T7" fmla="*/ 3 h 15"/>
                  <a:gd name="T8" fmla="*/ 0 w 32"/>
                  <a:gd name="T9" fmla="*/ 13 h 15"/>
                  <a:gd name="T10" fmla="*/ 9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9" y="15"/>
                    </a:moveTo>
                    <a:lnTo>
                      <a:pt x="32" y="5"/>
                    </a:lnTo>
                    <a:lnTo>
                      <a:pt x="26" y="0"/>
                    </a:lnTo>
                    <a:lnTo>
                      <a:pt x="18" y="3"/>
                    </a:lnTo>
                    <a:lnTo>
                      <a:pt x="0" y="13"/>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5" name="Freeform 311"/>
              <p:cNvSpPr/>
              <p:nvPr/>
            </p:nvSpPr>
            <p:spPr bwMode="gray">
              <a:xfrm>
                <a:off x="7293" y="3494"/>
                <a:ext cx="122" cy="177"/>
              </a:xfrm>
              <a:custGeom>
                <a:avLst/>
                <a:gdLst>
                  <a:gd name="T0" fmla="*/ 8 w 122"/>
                  <a:gd name="T1" fmla="*/ 19 h 177"/>
                  <a:gd name="T2" fmla="*/ 0 w 122"/>
                  <a:gd name="T3" fmla="*/ 10 h 177"/>
                  <a:gd name="T4" fmla="*/ 0 w 122"/>
                  <a:gd name="T5" fmla="*/ 0 h 177"/>
                  <a:gd name="T6" fmla="*/ 24 w 122"/>
                  <a:gd name="T7" fmla="*/ 19 h 177"/>
                  <a:gd name="T8" fmla="*/ 29 w 122"/>
                  <a:gd name="T9" fmla="*/ 19 h 177"/>
                  <a:gd name="T10" fmla="*/ 40 w 122"/>
                  <a:gd name="T11" fmla="*/ 29 h 177"/>
                  <a:gd name="T12" fmla="*/ 40 w 122"/>
                  <a:gd name="T13" fmla="*/ 38 h 177"/>
                  <a:gd name="T14" fmla="*/ 49 w 122"/>
                  <a:gd name="T15" fmla="*/ 57 h 177"/>
                  <a:gd name="T16" fmla="*/ 57 w 122"/>
                  <a:gd name="T17" fmla="*/ 64 h 177"/>
                  <a:gd name="T18" fmla="*/ 59 w 122"/>
                  <a:gd name="T19" fmla="*/ 60 h 177"/>
                  <a:gd name="T20" fmla="*/ 58 w 122"/>
                  <a:gd name="T21" fmla="*/ 50 h 177"/>
                  <a:gd name="T22" fmla="*/ 68 w 122"/>
                  <a:gd name="T23" fmla="*/ 60 h 177"/>
                  <a:gd name="T24" fmla="*/ 72 w 122"/>
                  <a:gd name="T25" fmla="*/ 77 h 177"/>
                  <a:gd name="T26" fmla="*/ 87 w 122"/>
                  <a:gd name="T27" fmla="*/ 86 h 177"/>
                  <a:gd name="T28" fmla="*/ 103 w 122"/>
                  <a:gd name="T29" fmla="*/ 83 h 177"/>
                  <a:gd name="T30" fmla="*/ 110 w 122"/>
                  <a:gd name="T31" fmla="*/ 73 h 177"/>
                  <a:gd name="T32" fmla="*/ 122 w 122"/>
                  <a:gd name="T33" fmla="*/ 70 h 177"/>
                  <a:gd name="T34" fmla="*/ 122 w 122"/>
                  <a:gd name="T35" fmla="*/ 86 h 177"/>
                  <a:gd name="T36" fmla="*/ 116 w 122"/>
                  <a:gd name="T37" fmla="*/ 95 h 177"/>
                  <a:gd name="T38" fmla="*/ 112 w 122"/>
                  <a:gd name="T39" fmla="*/ 119 h 177"/>
                  <a:gd name="T40" fmla="*/ 103 w 122"/>
                  <a:gd name="T41" fmla="*/ 115 h 177"/>
                  <a:gd name="T42" fmla="*/ 88 w 122"/>
                  <a:gd name="T43" fmla="*/ 115 h 177"/>
                  <a:gd name="T44" fmla="*/ 87 w 122"/>
                  <a:gd name="T45" fmla="*/ 120 h 177"/>
                  <a:gd name="T46" fmla="*/ 92 w 122"/>
                  <a:gd name="T47" fmla="*/ 129 h 177"/>
                  <a:gd name="T48" fmla="*/ 84 w 122"/>
                  <a:gd name="T49" fmla="*/ 138 h 177"/>
                  <a:gd name="T50" fmla="*/ 66 w 122"/>
                  <a:gd name="T51" fmla="*/ 173 h 177"/>
                  <a:gd name="T52" fmla="*/ 52 w 122"/>
                  <a:gd name="T53" fmla="*/ 177 h 177"/>
                  <a:gd name="T54" fmla="*/ 38 w 122"/>
                  <a:gd name="T55" fmla="*/ 172 h 177"/>
                  <a:gd name="T56" fmla="*/ 51 w 122"/>
                  <a:gd name="T57" fmla="*/ 160 h 177"/>
                  <a:gd name="T58" fmla="*/ 52 w 122"/>
                  <a:gd name="T59" fmla="*/ 145 h 177"/>
                  <a:gd name="T60" fmla="*/ 38 w 122"/>
                  <a:gd name="T61" fmla="*/ 131 h 177"/>
                  <a:gd name="T62" fmla="*/ 24 w 122"/>
                  <a:gd name="T63" fmla="*/ 126 h 177"/>
                  <a:gd name="T64" fmla="*/ 24 w 122"/>
                  <a:gd name="T65" fmla="*/ 116 h 177"/>
                  <a:gd name="T66" fmla="*/ 42 w 122"/>
                  <a:gd name="T67" fmla="*/ 112 h 177"/>
                  <a:gd name="T68" fmla="*/ 46 w 122"/>
                  <a:gd name="T69" fmla="*/ 95 h 177"/>
                  <a:gd name="T70" fmla="*/ 38 w 122"/>
                  <a:gd name="T71" fmla="*/ 66 h 177"/>
                  <a:gd name="T72" fmla="*/ 29 w 122"/>
                  <a:gd name="T73" fmla="*/ 49 h 177"/>
                  <a:gd name="T74" fmla="*/ 8 w 122"/>
                  <a:gd name="T75" fmla="*/ 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77">
                    <a:moveTo>
                      <a:pt x="8" y="19"/>
                    </a:moveTo>
                    <a:lnTo>
                      <a:pt x="0" y="10"/>
                    </a:lnTo>
                    <a:lnTo>
                      <a:pt x="0" y="0"/>
                    </a:lnTo>
                    <a:lnTo>
                      <a:pt x="24" y="19"/>
                    </a:lnTo>
                    <a:lnTo>
                      <a:pt x="29" y="19"/>
                    </a:lnTo>
                    <a:lnTo>
                      <a:pt x="40" y="29"/>
                    </a:lnTo>
                    <a:lnTo>
                      <a:pt x="40" y="38"/>
                    </a:lnTo>
                    <a:lnTo>
                      <a:pt x="49" y="57"/>
                    </a:lnTo>
                    <a:lnTo>
                      <a:pt x="57" y="64"/>
                    </a:lnTo>
                    <a:lnTo>
                      <a:pt x="59" y="60"/>
                    </a:lnTo>
                    <a:lnTo>
                      <a:pt x="58" y="50"/>
                    </a:lnTo>
                    <a:lnTo>
                      <a:pt x="68" y="60"/>
                    </a:lnTo>
                    <a:lnTo>
                      <a:pt x="72" y="77"/>
                    </a:lnTo>
                    <a:lnTo>
                      <a:pt x="87" y="86"/>
                    </a:lnTo>
                    <a:lnTo>
                      <a:pt x="103" y="83"/>
                    </a:lnTo>
                    <a:lnTo>
                      <a:pt x="110" y="73"/>
                    </a:lnTo>
                    <a:lnTo>
                      <a:pt x="122" y="70"/>
                    </a:lnTo>
                    <a:lnTo>
                      <a:pt x="122" y="86"/>
                    </a:lnTo>
                    <a:lnTo>
                      <a:pt x="116" y="95"/>
                    </a:lnTo>
                    <a:lnTo>
                      <a:pt x="112" y="119"/>
                    </a:lnTo>
                    <a:lnTo>
                      <a:pt x="103" y="115"/>
                    </a:lnTo>
                    <a:lnTo>
                      <a:pt x="88" y="115"/>
                    </a:lnTo>
                    <a:lnTo>
                      <a:pt x="87" y="120"/>
                    </a:lnTo>
                    <a:lnTo>
                      <a:pt x="92" y="129"/>
                    </a:lnTo>
                    <a:lnTo>
                      <a:pt x="84" y="138"/>
                    </a:lnTo>
                    <a:lnTo>
                      <a:pt x="66" y="173"/>
                    </a:lnTo>
                    <a:lnTo>
                      <a:pt x="52" y="177"/>
                    </a:lnTo>
                    <a:lnTo>
                      <a:pt x="38" y="172"/>
                    </a:lnTo>
                    <a:lnTo>
                      <a:pt x="51" y="160"/>
                    </a:lnTo>
                    <a:lnTo>
                      <a:pt x="52" y="145"/>
                    </a:lnTo>
                    <a:lnTo>
                      <a:pt x="38" y="131"/>
                    </a:lnTo>
                    <a:lnTo>
                      <a:pt x="24" y="126"/>
                    </a:lnTo>
                    <a:lnTo>
                      <a:pt x="24" y="116"/>
                    </a:lnTo>
                    <a:lnTo>
                      <a:pt x="42" y="112"/>
                    </a:lnTo>
                    <a:lnTo>
                      <a:pt x="46" y="95"/>
                    </a:lnTo>
                    <a:lnTo>
                      <a:pt x="38" y="66"/>
                    </a:lnTo>
                    <a:lnTo>
                      <a:pt x="29" y="49"/>
                    </a:ln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6" name="Freeform 312"/>
              <p:cNvSpPr/>
              <p:nvPr/>
            </p:nvSpPr>
            <p:spPr bwMode="gray">
              <a:xfrm>
                <a:off x="7163" y="3649"/>
                <a:ext cx="158" cy="162"/>
              </a:xfrm>
              <a:custGeom>
                <a:avLst/>
                <a:gdLst>
                  <a:gd name="T0" fmla="*/ 135 w 158"/>
                  <a:gd name="T1" fmla="*/ 7 h 162"/>
                  <a:gd name="T2" fmla="*/ 135 w 158"/>
                  <a:gd name="T3" fmla="*/ 18 h 162"/>
                  <a:gd name="T4" fmla="*/ 143 w 158"/>
                  <a:gd name="T5" fmla="*/ 18 h 162"/>
                  <a:gd name="T6" fmla="*/ 147 w 158"/>
                  <a:gd name="T7" fmla="*/ 12 h 162"/>
                  <a:gd name="T8" fmla="*/ 158 w 158"/>
                  <a:gd name="T9" fmla="*/ 13 h 162"/>
                  <a:gd name="T10" fmla="*/ 154 w 158"/>
                  <a:gd name="T11" fmla="*/ 43 h 162"/>
                  <a:gd name="T12" fmla="*/ 143 w 158"/>
                  <a:gd name="T13" fmla="*/ 60 h 162"/>
                  <a:gd name="T14" fmla="*/ 135 w 158"/>
                  <a:gd name="T15" fmla="*/ 70 h 162"/>
                  <a:gd name="T16" fmla="*/ 130 w 158"/>
                  <a:gd name="T17" fmla="*/ 84 h 162"/>
                  <a:gd name="T18" fmla="*/ 111 w 158"/>
                  <a:gd name="T19" fmla="*/ 90 h 162"/>
                  <a:gd name="T20" fmla="*/ 100 w 158"/>
                  <a:gd name="T21" fmla="*/ 103 h 162"/>
                  <a:gd name="T22" fmla="*/ 84 w 158"/>
                  <a:gd name="T23" fmla="*/ 137 h 162"/>
                  <a:gd name="T24" fmla="*/ 55 w 158"/>
                  <a:gd name="T25" fmla="*/ 162 h 162"/>
                  <a:gd name="T26" fmla="*/ 20 w 158"/>
                  <a:gd name="T27" fmla="*/ 152 h 162"/>
                  <a:gd name="T28" fmla="*/ 3 w 158"/>
                  <a:gd name="T29" fmla="*/ 152 h 162"/>
                  <a:gd name="T30" fmla="*/ 0 w 158"/>
                  <a:gd name="T31" fmla="*/ 141 h 162"/>
                  <a:gd name="T32" fmla="*/ 12 w 158"/>
                  <a:gd name="T33" fmla="*/ 116 h 162"/>
                  <a:gd name="T34" fmla="*/ 25 w 158"/>
                  <a:gd name="T35" fmla="*/ 101 h 162"/>
                  <a:gd name="T36" fmla="*/ 50 w 158"/>
                  <a:gd name="T37" fmla="*/ 89 h 162"/>
                  <a:gd name="T38" fmla="*/ 68 w 158"/>
                  <a:gd name="T39" fmla="*/ 72 h 162"/>
                  <a:gd name="T40" fmla="*/ 94 w 158"/>
                  <a:gd name="T41" fmla="*/ 57 h 162"/>
                  <a:gd name="T42" fmla="*/ 102 w 158"/>
                  <a:gd name="T43" fmla="*/ 44 h 162"/>
                  <a:gd name="T44" fmla="*/ 102 w 158"/>
                  <a:gd name="T45" fmla="*/ 34 h 162"/>
                  <a:gd name="T46" fmla="*/ 115 w 158"/>
                  <a:gd name="T47" fmla="*/ 17 h 162"/>
                  <a:gd name="T48" fmla="*/ 117 w 158"/>
                  <a:gd name="T49" fmla="*/ 5 h 162"/>
                  <a:gd name="T50" fmla="*/ 129 w 158"/>
                  <a:gd name="T51" fmla="*/ 0 h 162"/>
                  <a:gd name="T52" fmla="*/ 135 w 158"/>
                  <a:gd name="T53"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62">
                    <a:moveTo>
                      <a:pt x="135" y="7"/>
                    </a:moveTo>
                    <a:lnTo>
                      <a:pt x="135" y="18"/>
                    </a:lnTo>
                    <a:lnTo>
                      <a:pt x="143" y="18"/>
                    </a:lnTo>
                    <a:lnTo>
                      <a:pt x="147" y="12"/>
                    </a:lnTo>
                    <a:lnTo>
                      <a:pt x="158" y="13"/>
                    </a:lnTo>
                    <a:lnTo>
                      <a:pt x="154" y="43"/>
                    </a:lnTo>
                    <a:lnTo>
                      <a:pt x="143" y="60"/>
                    </a:lnTo>
                    <a:lnTo>
                      <a:pt x="135" y="70"/>
                    </a:lnTo>
                    <a:lnTo>
                      <a:pt x="130" y="84"/>
                    </a:lnTo>
                    <a:lnTo>
                      <a:pt x="111" y="90"/>
                    </a:lnTo>
                    <a:lnTo>
                      <a:pt x="100" y="103"/>
                    </a:lnTo>
                    <a:lnTo>
                      <a:pt x="84" y="137"/>
                    </a:lnTo>
                    <a:lnTo>
                      <a:pt x="55" y="162"/>
                    </a:lnTo>
                    <a:lnTo>
                      <a:pt x="20" y="152"/>
                    </a:lnTo>
                    <a:lnTo>
                      <a:pt x="3" y="152"/>
                    </a:lnTo>
                    <a:lnTo>
                      <a:pt x="0" y="141"/>
                    </a:lnTo>
                    <a:lnTo>
                      <a:pt x="12" y="116"/>
                    </a:lnTo>
                    <a:lnTo>
                      <a:pt x="25" y="101"/>
                    </a:lnTo>
                    <a:lnTo>
                      <a:pt x="50" y="89"/>
                    </a:lnTo>
                    <a:lnTo>
                      <a:pt x="68" y="72"/>
                    </a:lnTo>
                    <a:lnTo>
                      <a:pt x="94" y="57"/>
                    </a:lnTo>
                    <a:lnTo>
                      <a:pt x="102" y="44"/>
                    </a:lnTo>
                    <a:lnTo>
                      <a:pt x="102" y="34"/>
                    </a:lnTo>
                    <a:lnTo>
                      <a:pt x="115" y="17"/>
                    </a:lnTo>
                    <a:lnTo>
                      <a:pt x="117" y="5"/>
                    </a:lnTo>
                    <a:lnTo>
                      <a:pt x="129" y="0"/>
                    </a:lnTo>
                    <a:lnTo>
                      <a:pt x="13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7" name="Freeform 313"/>
              <p:cNvSpPr/>
              <p:nvPr/>
            </p:nvSpPr>
            <p:spPr bwMode="gray">
              <a:xfrm>
                <a:off x="7184" y="3815"/>
                <a:ext cx="10" cy="13"/>
              </a:xfrm>
              <a:custGeom>
                <a:avLst/>
                <a:gdLst>
                  <a:gd name="T0" fmla="*/ 10 w 10"/>
                  <a:gd name="T1" fmla="*/ 2 h 13"/>
                  <a:gd name="T2" fmla="*/ 10 w 10"/>
                  <a:gd name="T3" fmla="*/ 10 h 13"/>
                  <a:gd name="T4" fmla="*/ 0 w 10"/>
                  <a:gd name="T5" fmla="*/ 13 h 13"/>
                  <a:gd name="T6" fmla="*/ 3 w 10"/>
                  <a:gd name="T7" fmla="*/ 0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lnTo>
                      <a:pt x="10" y="10"/>
                    </a:lnTo>
                    <a:lnTo>
                      <a:pt x="0" y="13"/>
                    </a:lnTo>
                    <a:lnTo>
                      <a:pt x="3"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8" name="Freeform 314"/>
              <p:cNvSpPr/>
              <p:nvPr/>
            </p:nvSpPr>
            <p:spPr bwMode="gray">
              <a:xfrm>
                <a:off x="7530" y="3712"/>
                <a:ext cx="11" cy="9"/>
              </a:xfrm>
              <a:custGeom>
                <a:avLst/>
                <a:gdLst>
                  <a:gd name="T0" fmla="*/ 6 w 11"/>
                  <a:gd name="T1" fmla="*/ 9 h 9"/>
                  <a:gd name="T2" fmla="*/ 0 w 11"/>
                  <a:gd name="T3" fmla="*/ 4 h 9"/>
                  <a:gd name="T4" fmla="*/ 6 w 11"/>
                  <a:gd name="T5" fmla="*/ 0 h 9"/>
                  <a:gd name="T6" fmla="*/ 11 w 11"/>
                  <a:gd name="T7" fmla="*/ 2 h 9"/>
                  <a:gd name="T8" fmla="*/ 6 w 11"/>
                  <a:gd name="T9" fmla="*/ 9 h 9"/>
                </a:gdLst>
                <a:ahLst/>
                <a:cxnLst>
                  <a:cxn ang="0">
                    <a:pos x="T0" y="T1"/>
                  </a:cxn>
                  <a:cxn ang="0">
                    <a:pos x="T2" y="T3"/>
                  </a:cxn>
                  <a:cxn ang="0">
                    <a:pos x="T4" y="T5"/>
                  </a:cxn>
                  <a:cxn ang="0">
                    <a:pos x="T6" y="T7"/>
                  </a:cxn>
                  <a:cxn ang="0">
                    <a:pos x="T8" y="T9"/>
                  </a:cxn>
                </a:cxnLst>
                <a:rect l="0" t="0" r="r" b="b"/>
                <a:pathLst>
                  <a:path w="11" h="9">
                    <a:moveTo>
                      <a:pt x="6" y="9"/>
                    </a:moveTo>
                    <a:lnTo>
                      <a:pt x="0" y="4"/>
                    </a:lnTo>
                    <a:lnTo>
                      <a:pt x="6" y="0"/>
                    </a:lnTo>
                    <a:lnTo>
                      <a:pt x="11" y="2"/>
                    </a:lnTo>
                    <a:lnTo>
                      <a:pt x="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9" name="Freeform 315"/>
              <p:cNvSpPr/>
              <p:nvPr/>
            </p:nvSpPr>
            <p:spPr bwMode="gray">
              <a:xfrm>
                <a:off x="5072" y="3871"/>
                <a:ext cx="41" cy="24"/>
              </a:xfrm>
              <a:custGeom>
                <a:avLst/>
                <a:gdLst>
                  <a:gd name="T0" fmla="*/ 5 w 41"/>
                  <a:gd name="T1" fmla="*/ 10 h 24"/>
                  <a:gd name="T2" fmla="*/ 2 w 41"/>
                  <a:gd name="T3" fmla="*/ 7 h 24"/>
                  <a:gd name="T4" fmla="*/ 3 w 41"/>
                  <a:gd name="T5" fmla="*/ 0 h 24"/>
                  <a:gd name="T6" fmla="*/ 6 w 41"/>
                  <a:gd name="T7" fmla="*/ 0 h 24"/>
                  <a:gd name="T8" fmla="*/ 8 w 41"/>
                  <a:gd name="T9" fmla="*/ 4 h 24"/>
                  <a:gd name="T10" fmla="*/ 12 w 41"/>
                  <a:gd name="T11" fmla="*/ 5 h 24"/>
                  <a:gd name="T12" fmla="*/ 11 w 41"/>
                  <a:gd name="T13" fmla="*/ 1 h 24"/>
                  <a:gd name="T14" fmla="*/ 14 w 41"/>
                  <a:gd name="T15" fmla="*/ 1 h 24"/>
                  <a:gd name="T16" fmla="*/ 14 w 41"/>
                  <a:gd name="T17" fmla="*/ 6 h 24"/>
                  <a:gd name="T18" fmla="*/ 20 w 41"/>
                  <a:gd name="T19" fmla="*/ 5 h 24"/>
                  <a:gd name="T20" fmla="*/ 22 w 41"/>
                  <a:gd name="T21" fmla="*/ 6 h 24"/>
                  <a:gd name="T22" fmla="*/ 20 w 41"/>
                  <a:gd name="T23" fmla="*/ 9 h 24"/>
                  <a:gd name="T24" fmla="*/ 34 w 41"/>
                  <a:gd name="T25" fmla="*/ 9 h 24"/>
                  <a:gd name="T26" fmla="*/ 38 w 41"/>
                  <a:gd name="T27" fmla="*/ 7 h 24"/>
                  <a:gd name="T28" fmla="*/ 41 w 41"/>
                  <a:gd name="T29" fmla="*/ 9 h 24"/>
                  <a:gd name="T30" fmla="*/ 40 w 41"/>
                  <a:gd name="T31" fmla="*/ 18 h 24"/>
                  <a:gd name="T32" fmla="*/ 26 w 41"/>
                  <a:gd name="T33" fmla="*/ 17 h 24"/>
                  <a:gd name="T34" fmla="*/ 24 w 41"/>
                  <a:gd name="T35" fmla="*/ 19 h 24"/>
                  <a:gd name="T36" fmla="*/ 25 w 41"/>
                  <a:gd name="T37" fmla="*/ 21 h 24"/>
                  <a:gd name="T38" fmla="*/ 21 w 41"/>
                  <a:gd name="T39" fmla="*/ 22 h 24"/>
                  <a:gd name="T40" fmla="*/ 21 w 41"/>
                  <a:gd name="T41" fmla="*/ 24 h 24"/>
                  <a:gd name="T42" fmla="*/ 15 w 41"/>
                  <a:gd name="T43" fmla="*/ 24 h 24"/>
                  <a:gd name="T44" fmla="*/ 9 w 41"/>
                  <a:gd name="T45" fmla="*/ 22 h 24"/>
                  <a:gd name="T46" fmla="*/ 0 w 41"/>
                  <a:gd name="T47" fmla="*/ 24 h 24"/>
                  <a:gd name="T48" fmla="*/ 2 w 41"/>
                  <a:gd name="T49" fmla="*/ 20 h 24"/>
                  <a:gd name="T50" fmla="*/ 7 w 41"/>
                  <a:gd name="T51" fmla="*/ 18 h 24"/>
                  <a:gd name="T52" fmla="*/ 7 w 41"/>
                  <a:gd name="T53" fmla="*/ 11 h 24"/>
                  <a:gd name="T54" fmla="*/ 5 w 41"/>
                  <a:gd name="T55"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24">
                    <a:moveTo>
                      <a:pt x="5" y="10"/>
                    </a:moveTo>
                    <a:lnTo>
                      <a:pt x="2" y="7"/>
                    </a:lnTo>
                    <a:lnTo>
                      <a:pt x="3" y="0"/>
                    </a:lnTo>
                    <a:lnTo>
                      <a:pt x="6" y="0"/>
                    </a:lnTo>
                    <a:lnTo>
                      <a:pt x="8" y="4"/>
                    </a:lnTo>
                    <a:lnTo>
                      <a:pt x="12" y="5"/>
                    </a:lnTo>
                    <a:lnTo>
                      <a:pt x="11" y="1"/>
                    </a:lnTo>
                    <a:lnTo>
                      <a:pt x="14" y="1"/>
                    </a:lnTo>
                    <a:lnTo>
                      <a:pt x="14" y="6"/>
                    </a:lnTo>
                    <a:lnTo>
                      <a:pt x="20" y="5"/>
                    </a:lnTo>
                    <a:lnTo>
                      <a:pt x="22" y="6"/>
                    </a:lnTo>
                    <a:lnTo>
                      <a:pt x="20" y="9"/>
                    </a:lnTo>
                    <a:lnTo>
                      <a:pt x="34" y="9"/>
                    </a:lnTo>
                    <a:lnTo>
                      <a:pt x="38" y="7"/>
                    </a:lnTo>
                    <a:lnTo>
                      <a:pt x="41" y="9"/>
                    </a:lnTo>
                    <a:lnTo>
                      <a:pt x="40" y="18"/>
                    </a:lnTo>
                    <a:lnTo>
                      <a:pt x="26" y="17"/>
                    </a:lnTo>
                    <a:lnTo>
                      <a:pt x="24" y="19"/>
                    </a:lnTo>
                    <a:lnTo>
                      <a:pt x="25" y="21"/>
                    </a:lnTo>
                    <a:lnTo>
                      <a:pt x="21" y="22"/>
                    </a:lnTo>
                    <a:lnTo>
                      <a:pt x="21" y="24"/>
                    </a:lnTo>
                    <a:lnTo>
                      <a:pt x="15" y="24"/>
                    </a:lnTo>
                    <a:lnTo>
                      <a:pt x="9" y="22"/>
                    </a:lnTo>
                    <a:lnTo>
                      <a:pt x="0" y="24"/>
                    </a:lnTo>
                    <a:lnTo>
                      <a:pt x="2" y="20"/>
                    </a:lnTo>
                    <a:lnTo>
                      <a:pt x="7" y="18"/>
                    </a:lnTo>
                    <a:lnTo>
                      <a:pt x="7" y="11"/>
                    </a:lnTo>
                    <a:lnTo>
                      <a:pt x="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0" name="Freeform 316"/>
              <p:cNvSpPr/>
              <p:nvPr/>
            </p:nvSpPr>
            <p:spPr bwMode="gray">
              <a:xfrm>
                <a:off x="7524" y="1555"/>
                <a:ext cx="24" cy="16"/>
              </a:xfrm>
              <a:custGeom>
                <a:avLst/>
                <a:gdLst>
                  <a:gd name="T0" fmla="*/ 24 w 24"/>
                  <a:gd name="T1" fmla="*/ 1 h 16"/>
                  <a:gd name="T2" fmla="*/ 22 w 24"/>
                  <a:gd name="T3" fmla="*/ 7 h 16"/>
                  <a:gd name="T4" fmla="*/ 8 w 24"/>
                  <a:gd name="T5" fmla="*/ 16 h 16"/>
                  <a:gd name="T6" fmla="*/ 0 w 24"/>
                  <a:gd name="T7" fmla="*/ 14 h 16"/>
                  <a:gd name="T8" fmla="*/ 2 w 24"/>
                  <a:gd name="T9" fmla="*/ 9 h 16"/>
                  <a:gd name="T10" fmla="*/ 16 w 24"/>
                  <a:gd name="T11" fmla="*/ 3 h 16"/>
                  <a:gd name="T12" fmla="*/ 18 w 24"/>
                  <a:gd name="T13" fmla="*/ 0 h 16"/>
                  <a:gd name="T14" fmla="*/ 24 w 24"/>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6">
                    <a:moveTo>
                      <a:pt x="24" y="1"/>
                    </a:moveTo>
                    <a:lnTo>
                      <a:pt x="22" y="7"/>
                    </a:lnTo>
                    <a:lnTo>
                      <a:pt x="8" y="16"/>
                    </a:lnTo>
                    <a:lnTo>
                      <a:pt x="0" y="14"/>
                    </a:lnTo>
                    <a:lnTo>
                      <a:pt x="2" y="9"/>
                    </a:lnTo>
                    <a:lnTo>
                      <a:pt x="16" y="3"/>
                    </a:lnTo>
                    <a:lnTo>
                      <a:pt x="18" y="0"/>
                    </a:ln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1" name="Freeform 317"/>
              <p:cNvSpPr/>
              <p:nvPr/>
            </p:nvSpPr>
            <p:spPr bwMode="gray">
              <a:xfrm>
                <a:off x="7546" y="1564"/>
                <a:ext cx="19" cy="6"/>
              </a:xfrm>
              <a:custGeom>
                <a:avLst/>
                <a:gdLst>
                  <a:gd name="T0" fmla="*/ 0 w 19"/>
                  <a:gd name="T1" fmla="*/ 6 h 6"/>
                  <a:gd name="T2" fmla="*/ 4 w 19"/>
                  <a:gd name="T3" fmla="*/ 0 h 6"/>
                  <a:gd name="T4" fmla="*/ 19 w 19"/>
                  <a:gd name="T5" fmla="*/ 0 h 6"/>
                  <a:gd name="T6" fmla="*/ 19 w 19"/>
                  <a:gd name="T7" fmla="*/ 5 h 6"/>
                  <a:gd name="T8" fmla="*/ 0 w 19"/>
                  <a:gd name="T9" fmla="*/ 6 h 6"/>
                </a:gdLst>
                <a:ahLst/>
                <a:cxnLst>
                  <a:cxn ang="0">
                    <a:pos x="T0" y="T1"/>
                  </a:cxn>
                  <a:cxn ang="0">
                    <a:pos x="T2" y="T3"/>
                  </a:cxn>
                  <a:cxn ang="0">
                    <a:pos x="T4" y="T5"/>
                  </a:cxn>
                  <a:cxn ang="0">
                    <a:pos x="T6" y="T7"/>
                  </a:cxn>
                  <a:cxn ang="0">
                    <a:pos x="T8" y="T9"/>
                  </a:cxn>
                </a:cxnLst>
                <a:rect l="0" t="0" r="r" b="b"/>
                <a:pathLst>
                  <a:path w="19" h="6">
                    <a:moveTo>
                      <a:pt x="0" y="6"/>
                    </a:moveTo>
                    <a:lnTo>
                      <a:pt x="4" y="0"/>
                    </a:lnTo>
                    <a:lnTo>
                      <a:pt x="19" y="0"/>
                    </a:lnTo>
                    <a:lnTo>
                      <a:pt x="19" y="5"/>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2" name="Freeform 318"/>
              <p:cNvSpPr/>
              <p:nvPr/>
            </p:nvSpPr>
            <p:spPr bwMode="gray">
              <a:xfrm>
                <a:off x="7458" y="1572"/>
                <a:ext cx="21" cy="9"/>
              </a:xfrm>
              <a:custGeom>
                <a:avLst/>
                <a:gdLst>
                  <a:gd name="T0" fmla="*/ 3 w 21"/>
                  <a:gd name="T1" fmla="*/ 0 h 9"/>
                  <a:gd name="T2" fmla="*/ 10 w 21"/>
                  <a:gd name="T3" fmla="*/ 0 h 9"/>
                  <a:gd name="T4" fmla="*/ 21 w 21"/>
                  <a:gd name="T5" fmla="*/ 2 h 9"/>
                  <a:gd name="T6" fmla="*/ 21 w 21"/>
                  <a:gd name="T7" fmla="*/ 9 h 9"/>
                  <a:gd name="T8" fmla="*/ 0 w 21"/>
                  <a:gd name="T9" fmla="*/ 7 h 9"/>
                  <a:gd name="T10" fmla="*/ 3 w 21"/>
                  <a:gd name="T11" fmla="*/ 0 h 9"/>
                </a:gdLst>
                <a:ahLst/>
                <a:cxnLst>
                  <a:cxn ang="0">
                    <a:pos x="T0" y="T1"/>
                  </a:cxn>
                  <a:cxn ang="0">
                    <a:pos x="T2" y="T3"/>
                  </a:cxn>
                  <a:cxn ang="0">
                    <a:pos x="T4" y="T5"/>
                  </a:cxn>
                  <a:cxn ang="0">
                    <a:pos x="T6" y="T7"/>
                  </a:cxn>
                  <a:cxn ang="0">
                    <a:pos x="T8" y="T9"/>
                  </a:cxn>
                  <a:cxn ang="0">
                    <a:pos x="T10" y="T11"/>
                  </a:cxn>
                </a:cxnLst>
                <a:rect l="0" t="0" r="r" b="b"/>
                <a:pathLst>
                  <a:path w="21" h="9">
                    <a:moveTo>
                      <a:pt x="3" y="0"/>
                    </a:moveTo>
                    <a:lnTo>
                      <a:pt x="10" y="0"/>
                    </a:lnTo>
                    <a:lnTo>
                      <a:pt x="21" y="2"/>
                    </a:lnTo>
                    <a:lnTo>
                      <a:pt x="21" y="9"/>
                    </a:lnTo>
                    <a:lnTo>
                      <a:pt x="0" y="7"/>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3" name="Freeform 319"/>
              <p:cNvSpPr/>
              <p:nvPr/>
            </p:nvSpPr>
            <p:spPr bwMode="gray">
              <a:xfrm>
                <a:off x="7483" y="1572"/>
                <a:ext cx="13" cy="13"/>
              </a:xfrm>
              <a:custGeom>
                <a:avLst/>
                <a:gdLst>
                  <a:gd name="T0" fmla="*/ 8 w 13"/>
                  <a:gd name="T1" fmla="*/ 0 h 13"/>
                  <a:gd name="T2" fmla="*/ 4 w 13"/>
                  <a:gd name="T3" fmla="*/ 6 h 13"/>
                  <a:gd name="T4" fmla="*/ 0 w 13"/>
                  <a:gd name="T5" fmla="*/ 11 h 13"/>
                  <a:gd name="T6" fmla="*/ 3 w 13"/>
                  <a:gd name="T7" fmla="*/ 13 h 13"/>
                  <a:gd name="T8" fmla="*/ 13 w 13"/>
                  <a:gd name="T9" fmla="*/ 4 h 13"/>
                  <a:gd name="T10" fmla="*/ 13 w 13"/>
                  <a:gd name="T11" fmla="*/ 1 h 13"/>
                  <a:gd name="T12" fmla="*/ 8 w 13"/>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0"/>
                    </a:moveTo>
                    <a:lnTo>
                      <a:pt x="4" y="6"/>
                    </a:lnTo>
                    <a:lnTo>
                      <a:pt x="0" y="11"/>
                    </a:lnTo>
                    <a:lnTo>
                      <a:pt x="3" y="13"/>
                    </a:lnTo>
                    <a:lnTo>
                      <a:pt x="13" y="4"/>
                    </a:lnTo>
                    <a:lnTo>
                      <a:pt x="13" y="1"/>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4" name="Freeform 320"/>
              <p:cNvSpPr/>
              <p:nvPr/>
            </p:nvSpPr>
            <p:spPr bwMode="gray">
              <a:xfrm>
                <a:off x="7393" y="1576"/>
                <a:ext cx="18" cy="12"/>
              </a:xfrm>
              <a:custGeom>
                <a:avLst/>
                <a:gdLst>
                  <a:gd name="T0" fmla="*/ 7 w 18"/>
                  <a:gd name="T1" fmla="*/ 0 h 12"/>
                  <a:gd name="T2" fmla="*/ 18 w 18"/>
                  <a:gd name="T3" fmla="*/ 9 h 12"/>
                  <a:gd name="T4" fmla="*/ 11 w 18"/>
                  <a:gd name="T5" fmla="*/ 12 h 12"/>
                  <a:gd name="T6" fmla="*/ 2 w 18"/>
                  <a:gd name="T7" fmla="*/ 4 h 12"/>
                  <a:gd name="T8" fmla="*/ 0 w 18"/>
                  <a:gd name="T9" fmla="*/ 0 h 12"/>
                  <a:gd name="T10" fmla="*/ 7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7" y="0"/>
                    </a:moveTo>
                    <a:lnTo>
                      <a:pt x="18" y="9"/>
                    </a:lnTo>
                    <a:lnTo>
                      <a:pt x="11" y="12"/>
                    </a:lnTo>
                    <a:lnTo>
                      <a:pt x="2" y="4"/>
                    </a:lnTo>
                    <a:lnTo>
                      <a:pt x="0"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5" name="Freeform 321"/>
              <p:cNvSpPr/>
              <p:nvPr/>
            </p:nvSpPr>
            <p:spPr bwMode="gray">
              <a:xfrm>
                <a:off x="7361" y="1559"/>
                <a:ext cx="15" cy="11"/>
              </a:xfrm>
              <a:custGeom>
                <a:avLst/>
                <a:gdLst>
                  <a:gd name="T0" fmla="*/ 9 w 15"/>
                  <a:gd name="T1" fmla="*/ 0 h 11"/>
                  <a:gd name="T2" fmla="*/ 15 w 15"/>
                  <a:gd name="T3" fmla="*/ 1 h 11"/>
                  <a:gd name="T4" fmla="*/ 13 w 15"/>
                  <a:gd name="T5" fmla="*/ 7 h 11"/>
                  <a:gd name="T6" fmla="*/ 7 w 15"/>
                  <a:gd name="T7" fmla="*/ 11 h 11"/>
                  <a:gd name="T8" fmla="*/ 0 w 15"/>
                  <a:gd name="T9" fmla="*/ 9 h 11"/>
                  <a:gd name="T10" fmla="*/ 5 w 15"/>
                  <a:gd name="T11" fmla="*/ 4 h 11"/>
                  <a:gd name="T12" fmla="*/ 9 w 1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9" y="0"/>
                    </a:moveTo>
                    <a:lnTo>
                      <a:pt x="15" y="1"/>
                    </a:lnTo>
                    <a:lnTo>
                      <a:pt x="13" y="7"/>
                    </a:lnTo>
                    <a:lnTo>
                      <a:pt x="7" y="11"/>
                    </a:lnTo>
                    <a:lnTo>
                      <a:pt x="0" y="9"/>
                    </a:lnTo>
                    <a:lnTo>
                      <a:pt x="5"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6" name="Freeform 322"/>
              <p:cNvSpPr/>
              <p:nvPr/>
            </p:nvSpPr>
            <p:spPr bwMode="gray">
              <a:xfrm>
                <a:off x="7260" y="1531"/>
                <a:ext cx="20" cy="11"/>
              </a:xfrm>
              <a:custGeom>
                <a:avLst/>
                <a:gdLst>
                  <a:gd name="T0" fmla="*/ 1 w 20"/>
                  <a:gd name="T1" fmla="*/ 0 h 11"/>
                  <a:gd name="T2" fmla="*/ 14 w 20"/>
                  <a:gd name="T3" fmla="*/ 3 h 11"/>
                  <a:gd name="T4" fmla="*/ 20 w 20"/>
                  <a:gd name="T5" fmla="*/ 9 h 11"/>
                  <a:gd name="T6" fmla="*/ 12 w 20"/>
                  <a:gd name="T7" fmla="*/ 11 h 11"/>
                  <a:gd name="T8" fmla="*/ 0 w 20"/>
                  <a:gd name="T9" fmla="*/ 5 h 11"/>
                  <a:gd name="T10" fmla="*/ 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 y="0"/>
                    </a:moveTo>
                    <a:lnTo>
                      <a:pt x="14" y="3"/>
                    </a:lnTo>
                    <a:lnTo>
                      <a:pt x="20" y="9"/>
                    </a:lnTo>
                    <a:lnTo>
                      <a:pt x="12" y="11"/>
                    </a:lnTo>
                    <a:lnTo>
                      <a:pt x="0" y="5"/>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7" name="Freeform 323"/>
              <p:cNvSpPr/>
              <p:nvPr/>
            </p:nvSpPr>
            <p:spPr bwMode="gray">
              <a:xfrm>
                <a:off x="7274" y="1549"/>
                <a:ext cx="17" cy="6"/>
              </a:xfrm>
              <a:custGeom>
                <a:avLst/>
                <a:gdLst>
                  <a:gd name="T0" fmla="*/ 0 w 17"/>
                  <a:gd name="T1" fmla="*/ 0 h 6"/>
                  <a:gd name="T2" fmla="*/ 12 w 17"/>
                  <a:gd name="T3" fmla="*/ 1 h 6"/>
                  <a:gd name="T4" fmla="*/ 17 w 17"/>
                  <a:gd name="T5" fmla="*/ 6 h 6"/>
                  <a:gd name="T6" fmla="*/ 6 w 17"/>
                  <a:gd name="T7" fmla="*/ 6 h 6"/>
                  <a:gd name="T8" fmla="*/ 0 w 17"/>
                  <a:gd name="T9" fmla="*/ 0 h 6"/>
                </a:gdLst>
                <a:ahLst/>
                <a:cxnLst>
                  <a:cxn ang="0">
                    <a:pos x="T0" y="T1"/>
                  </a:cxn>
                  <a:cxn ang="0">
                    <a:pos x="T2" y="T3"/>
                  </a:cxn>
                  <a:cxn ang="0">
                    <a:pos x="T4" y="T5"/>
                  </a:cxn>
                  <a:cxn ang="0">
                    <a:pos x="T6" y="T7"/>
                  </a:cxn>
                  <a:cxn ang="0">
                    <a:pos x="T8" y="T9"/>
                  </a:cxn>
                </a:cxnLst>
                <a:rect l="0" t="0" r="r" b="b"/>
                <a:pathLst>
                  <a:path w="17" h="6">
                    <a:moveTo>
                      <a:pt x="0" y="0"/>
                    </a:moveTo>
                    <a:lnTo>
                      <a:pt x="12" y="1"/>
                    </a:lnTo>
                    <a:lnTo>
                      <a:pt x="17" y="6"/>
                    </a:lnTo>
                    <a:lnTo>
                      <a:pt x="6"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8" name="Freeform 324"/>
              <p:cNvSpPr/>
              <p:nvPr/>
            </p:nvSpPr>
            <p:spPr bwMode="gray">
              <a:xfrm>
                <a:off x="7588" y="1125"/>
                <a:ext cx="74" cy="28"/>
              </a:xfrm>
              <a:custGeom>
                <a:avLst/>
                <a:gdLst>
                  <a:gd name="T0" fmla="*/ 3 w 74"/>
                  <a:gd name="T1" fmla="*/ 0 h 28"/>
                  <a:gd name="T2" fmla="*/ 19 w 74"/>
                  <a:gd name="T3" fmla="*/ 3 h 28"/>
                  <a:gd name="T4" fmla="*/ 42 w 74"/>
                  <a:gd name="T5" fmla="*/ 3 h 28"/>
                  <a:gd name="T6" fmla="*/ 61 w 74"/>
                  <a:gd name="T7" fmla="*/ 13 h 28"/>
                  <a:gd name="T8" fmla="*/ 74 w 74"/>
                  <a:gd name="T9" fmla="*/ 15 h 28"/>
                  <a:gd name="T10" fmla="*/ 72 w 74"/>
                  <a:gd name="T11" fmla="*/ 20 h 28"/>
                  <a:gd name="T12" fmla="*/ 58 w 74"/>
                  <a:gd name="T13" fmla="*/ 24 h 28"/>
                  <a:gd name="T14" fmla="*/ 49 w 74"/>
                  <a:gd name="T15" fmla="*/ 28 h 28"/>
                  <a:gd name="T16" fmla="*/ 26 w 74"/>
                  <a:gd name="T17" fmla="*/ 14 h 28"/>
                  <a:gd name="T18" fmla="*/ 7 w 74"/>
                  <a:gd name="T19" fmla="*/ 20 h 28"/>
                  <a:gd name="T20" fmla="*/ 0 w 74"/>
                  <a:gd name="T21" fmla="*/ 10 h 28"/>
                  <a:gd name="T22" fmla="*/ 3 w 74"/>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28">
                    <a:moveTo>
                      <a:pt x="3" y="0"/>
                    </a:moveTo>
                    <a:lnTo>
                      <a:pt x="19" y="3"/>
                    </a:lnTo>
                    <a:lnTo>
                      <a:pt x="42" y="3"/>
                    </a:lnTo>
                    <a:lnTo>
                      <a:pt x="61" y="13"/>
                    </a:lnTo>
                    <a:lnTo>
                      <a:pt x="74" y="15"/>
                    </a:lnTo>
                    <a:lnTo>
                      <a:pt x="72" y="20"/>
                    </a:lnTo>
                    <a:lnTo>
                      <a:pt x="58" y="24"/>
                    </a:lnTo>
                    <a:lnTo>
                      <a:pt x="49" y="28"/>
                    </a:lnTo>
                    <a:lnTo>
                      <a:pt x="26" y="14"/>
                    </a:lnTo>
                    <a:lnTo>
                      <a:pt x="7" y="20"/>
                    </a:lnTo>
                    <a:lnTo>
                      <a:pt x="0" y="1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9" name="Freeform 325"/>
              <p:cNvSpPr/>
              <p:nvPr/>
            </p:nvSpPr>
            <p:spPr bwMode="gray">
              <a:xfrm>
                <a:off x="4515" y="1859"/>
                <a:ext cx="85" cy="63"/>
              </a:xfrm>
              <a:custGeom>
                <a:avLst/>
                <a:gdLst>
                  <a:gd name="T0" fmla="*/ 85 w 85"/>
                  <a:gd name="T1" fmla="*/ 61 h 63"/>
                  <a:gd name="T2" fmla="*/ 64 w 85"/>
                  <a:gd name="T3" fmla="*/ 40 h 63"/>
                  <a:gd name="T4" fmla="*/ 57 w 85"/>
                  <a:gd name="T5" fmla="*/ 27 h 63"/>
                  <a:gd name="T6" fmla="*/ 48 w 85"/>
                  <a:gd name="T7" fmla="*/ 16 h 63"/>
                  <a:gd name="T8" fmla="*/ 26 w 85"/>
                  <a:gd name="T9" fmla="*/ 9 h 63"/>
                  <a:gd name="T10" fmla="*/ 0 w 85"/>
                  <a:gd name="T11" fmla="*/ 0 h 63"/>
                  <a:gd name="T12" fmla="*/ 15 w 85"/>
                  <a:gd name="T13" fmla="*/ 20 h 63"/>
                  <a:gd name="T14" fmla="*/ 19 w 85"/>
                  <a:gd name="T15" fmla="*/ 35 h 63"/>
                  <a:gd name="T16" fmla="*/ 31 w 85"/>
                  <a:gd name="T17" fmla="*/ 43 h 63"/>
                  <a:gd name="T18" fmla="*/ 35 w 85"/>
                  <a:gd name="T19" fmla="*/ 50 h 63"/>
                  <a:gd name="T20" fmla="*/ 48 w 85"/>
                  <a:gd name="T21" fmla="*/ 49 h 63"/>
                  <a:gd name="T22" fmla="*/ 73 w 85"/>
                  <a:gd name="T23" fmla="*/ 63 h 63"/>
                  <a:gd name="T24" fmla="*/ 85 w 85"/>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1"/>
                    </a:moveTo>
                    <a:lnTo>
                      <a:pt x="64" y="40"/>
                    </a:lnTo>
                    <a:lnTo>
                      <a:pt x="57" y="27"/>
                    </a:lnTo>
                    <a:lnTo>
                      <a:pt x="48" y="16"/>
                    </a:lnTo>
                    <a:lnTo>
                      <a:pt x="26" y="9"/>
                    </a:lnTo>
                    <a:lnTo>
                      <a:pt x="0" y="0"/>
                    </a:lnTo>
                    <a:lnTo>
                      <a:pt x="15" y="20"/>
                    </a:lnTo>
                    <a:lnTo>
                      <a:pt x="19" y="35"/>
                    </a:lnTo>
                    <a:lnTo>
                      <a:pt x="31" y="43"/>
                    </a:lnTo>
                    <a:lnTo>
                      <a:pt x="35" y="50"/>
                    </a:lnTo>
                    <a:lnTo>
                      <a:pt x="48" y="49"/>
                    </a:lnTo>
                    <a:lnTo>
                      <a:pt x="73" y="63"/>
                    </a:lnTo>
                    <a:lnTo>
                      <a:pt x="8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0" name="Freeform 326"/>
              <p:cNvSpPr/>
              <p:nvPr/>
            </p:nvSpPr>
            <p:spPr bwMode="gray">
              <a:xfrm>
                <a:off x="4425" y="1964"/>
                <a:ext cx="125" cy="106"/>
              </a:xfrm>
              <a:custGeom>
                <a:avLst/>
                <a:gdLst>
                  <a:gd name="T0" fmla="*/ 0 w 125"/>
                  <a:gd name="T1" fmla="*/ 106 h 106"/>
                  <a:gd name="T2" fmla="*/ 4 w 125"/>
                  <a:gd name="T3" fmla="*/ 97 h 106"/>
                  <a:gd name="T4" fmla="*/ 49 w 125"/>
                  <a:gd name="T5" fmla="*/ 70 h 106"/>
                  <a:gd name="T6" fmla="*/ 57 w 125"/>
                  <a:gd name="T7" fmla="*/ 46 h 106"/>
                  <a:gd name="T8" fmla="*/ 47 w 125"/>
                  <a:gd name="T9" fmla="*/ 26 h 106"/>
                  <a:gd name="T10" fmla="*/ 72 w 125"/>
                  <a:gd name="T11" fmla="*/ 10 h 106"/>
                  <a:gd name="T12" fmla="*/ 87 w 125"/>
                  <a:gd name="T13" fmla="*/ 0 h 106"/>
                  <a:gd name="T14" fmla="*/ 103 w 125"/>
                  <a:gd name="T15" fmla="*/ 3 h 106"/>
                  <a:gd name="T16" fmla="*/ 112 w 125"/>
                  <a:gd name="T17" fmla="*/ 12 h 106"/>
                  <a:gd name="T18" fmla="*/ 125 w 125"/>
                  <a:gd name="T19" fmla="*/ 9 h 106"/>
                  <a:gd name="T20" fmla="*/ 0 w 125"/>
                  <a:gd name="T2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106">
                    <a:moveTo>
                      <a:pt x="0" y="106"/>
                    </a:moveTo>
                    <a:lnTo>
                      <a:pt x="4" y="97"/>
                    </a:lnTo>
                    <a:lnTo>
                      <a:pt x="49" y="70"/>
                    </a:lnTo>
                    <a:lnTo>
                      <a:pt x="57" y="46"/>
                    </a:lnTo>
                    <a:lnTo>
                      <a:pt x="47" y="26"/>
                    </a:lnTo>
                    <a:lnTo>
                      <a:pt x="72" y="10"/>
                    </a:lnTo>
                    <a:lnTo>
                      <a:pt x="87" y="0"/>
                    </a:lnTo>
                    <a:lnTo>
                      <a:pt x="103" y="3"/>
                    </a:lnTo>
                    <a:lnTo>
                      <a:pt x="112" y="12"/>
                    </a:lnTo>
                    <a:lnTo>
                      <a:pt x="125" y="9"/>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1" name="Freeform 327"/>
              <p:cNvSpPr/>
              <p:nvPr/>
            </p:nvSpPr>
            <p:spPr bwMode="gray">
              <a:xfrm>
                <a:off x="4425" y="1964"/>
                <a:ext cx="125" cy="106"/>
              </a:xfrm>
              <a:custGeom>
                <a:avLst/>
                <a:gdLst>
                  <a:gd name="T0" fmla="*/ 0 w 125"/>
                  <a:gd name="T1" fmla="*/ 106 h 106"/>
                  <a:gd name="T2" fmla="*/ 4 w 125"/>
                  <a:gd name="T3" fmla="*/ 97 h 106"/>
                  <a:gd name="T4" fmla="*/ 49 w 125"/>
                  <a:gd name="T5" fmla="*/ 70 h 106"/>
                  <a:gd name="T6" fmla="*/ 57 w 125"/>
                  <a:gd name="T7" fmla="*/ 46 h 106"/>
                  <a:gd name="T8" fmla="*/ 47 w 125"/>
                  <a:gd name="T9" fmla="*/ 26 h 106"/>
                  <a:gd name="T10" fmla="*/ 72 w 125"/>
                  <a:gd name="T11" fmla="*/ 10 h 106"/>
                  <a:gd name="T12" fmla="*/ 87 w 125"/>
                  <a:gd name="T13" fmla="*/ 0 h 106"/>
                  <a:gd name="T14" fmla="*/ 103 w 125"/>
                  <a:gd name="T15" fmla="*/ 3 h 106"/>
                  <a:gd name="T16" fmla="*/ 112 w 125"/>
                  <a:gd name="T17" fmla="*/ 12 h 106"/>
                  <a:gd name="T18" fmla="*/ 125 w 125"/>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06">
                    <a:moveTo>
                      <a:pt x="0" y="106"/>
                    </a:moveTo>
                    <a:lnTo>
                      <a:pt x="4" y="97"/>
                    </a:lnTo>
                    <a:lnTo>
                      <a:pt x="49" y="70"/>
                    </a:lnTo>
                    <a:lnTo>
                      <a:pt x="57" y="46"/>
                    </a:lnTo>
                    <a:lnTo>
                      <a:pt x="47" y="26"/>
                    </a:lnTo>
                    <a:lnTo>
                      <a:pt x="72" y="10"/>
                    </a:lnTo>
                    <a:lnTo>
                      <a:pt x="87" y="0"/>
                    </a:lnTo>
                    <a:lnTo>
                      <a:pt x="103" y="3"/>
                    </a:lnTo>
                    <a:lnTo>
                      <a:pt x="112" y="12"/>
                    </a:lnTo>
                    <a:lnTo>
                      <a:pt x="125"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2" name="Freeform 328"/>
              <p:cNvSpPr/>
              <p:nvPr/>
            </p:nvSpPr>
            <p:spPr bwMode="gray">
              <a:xfrm>
                <a:off x="4378" y="1968"/>
                <a:ext cx="119" cy="31"/>
              </a:xfrm>
              <a:custGeom>
                <a:avLst/>
                <a:gdLst>
                  <a:gd name="T0" fmla="*/ 0 w 119"/>
                  <a:gd name="T1" fmla="*/ 31 h 31"/>
                  <a:gd name="T2" fmla="*/ 1 w 119"/>
                  <a:gd name="T3" fmla="*/ 19 h 31"/>
                  <a:gd name="T4" fmla="*/ 32 w 119"/>
                  <a:gd name="T5" fmla="*/ 13 h 31"/>
                  <a:gd name="T6" fmla="*/ 43 w 119"/>
                  <a:gd name="T7" fmla="*/ 15 h 31"/>
                  <a:gd name="T8" fmla="*/ 69 w 119"/>
                  <a:gd name="T9" fmla="*/ 12 h 31"/>
                  <a:gd name="T10" fmla="*/ 95 w 119"/>
                  <a:gd name="T11" fmla="*/ 3 h 31"/>
                  <a:gd name="T12" fmla="*/ 114 w 119"/>
                  <a:gd name="T13" fmla="*/ 0 h 31"/>
                  <a:gd name="T14" fmla="*/ 119 w 119"/>
                  <a:gd name="T15" fmla="*/ 6 h 31"/>
                  <a:gd name="T16" fmla="*/ 0 w 119"/>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31">
                    <a:moveTo>
                      <a:pt x="0" y="31"/>
                    </a:moveTo>
                    <a:lnTo>
                      <a:pt x="1" y="19"/>
                    </a:lnTo>
                    <a:lnTo>
                      <a:pt x="32" y="13"/>
                    </a:lnTo>
                    <a:lnTo>
                      <a:pt x="43" y="15"/>
                    </a:lnTo>
                    <a:lnTo>
                      <a:pt x="69" y="12"/>
                    </a:lnTo>
                    <a:lnTo>
                      <a:pt x="95" y="3"/>
                    </a:lnTo>
                    <a:lnTo>
                      <a:pt x="114" y="0"/>
                    </a:lnTo>
                    <a:lnTo>
                      <a:pt x="119" y="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3" name="Freeform 329"/>
              <p:cNvSpPr/>
              <p:nvPr/>
            </p:nvSpPr>
            <p:spPr bwMode="gray">
              <a:xfrm>
                <a:off x="4378" y="1968"/>
                <a:ext cx="119" cy="31"/>
              </a:xfrm>
              <a:custGeom>
                <a:avLst/>
                <a:gdLst>
                  <a:gd name="T0" fmla="*/ 0 w 119"/>
                  <a:gd name="T1" fmla="*/ 31 h 31"/>
                  <a:gd name="T2" fmla="*/ 1 w 119"/>
                  <a:gd name="T3" fmla="*/ 19 h 31"/>
                  <a:gd name="T4" fmla="*/ 32 w 119"/>
                  <a:gd name="T5" fmla="*/ 13 h 31"/>
                  <a:gd name="T6" fmla="*/ 43 w 119"/>
                  <a:gd name="T7" fmla="*/ 15 h 31"/>
                  <a:gd name="T8" fmla="*/ 69 w 119"/>
                  <a:gd name="T9" fmla="*/ 12 h 31"/>
                  <a:gd name="T10" fmla="*/ 95 w 119"/>
                  <a:gd name="T11" fmla="*/ 3 h 31"/>
                  <a:gd name="T12" fmla="*/ 114 w 119"/>
                  <a:gd name="T13" fmla="*/ 0 h 31"/>
                  <a:gd name="T14" fmla="*/ 119 w 119"/>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1">
                    <a:moveTo>
                      <a:pt x="0" y="31"/>
                    </a:moveTo>
                    <a:lnTo>
                      <a:pt x="1" y="19"/>
                    </a:lnTo>
                    <a:lnTo>
                      <a:pt x="32" y="13"/>
                    </a:lnTo>
                    <a:lnTo>
                      <a:pt x="43" y="15"/>
                    </a:lnTo>
                    <a:lnTo>
                      <a:pt x="69" y="12"/>
                    </a:lnTo>
                    <a:lnTo>
                      <a:pt x="95" y="3"/>
                    </a:lnTo>
                    <a:lnTo>
                      <a:pt x="114" y="0"/>
                    </a:lnTo>
                    <a:lnTo>
                      <a:pt x="119"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4" name="Freeform 330"/>
              <p:cNvSpPr/>
              <p:nvPr/>
            </p:nvSpPr>
            <p:spPr bwMode="gray">
              <a:xfrm>
                <a:off x="4782" y="1743"/>
                <a:ext cx="363" cy="226"/>
              </a:xfrm>
              <a:custGeom>
                <a:avLst/>
                <a:gdLst>
                  <a:gd name="T0" fmla="*/ 265 w 363"/>
                  <a:gd name="T1" fmla="*/ 226 h 226"/>
                  <a:gd name="T2" fmla="*/ 266 w 363"/>
                  <a:gd name="T3" fmla="*/ 209 h 226"/>
                  <a:gd name="T4" fmla="*/ 271 w 363"/>
                  <a:gd name="T5" fmla="*/ 194 h 226"/>
                  <a:gd name="T6" fmla="*/ 264 w 363"/>
                  <a:gd name="T7" fmla="*/ 184 h 226"/>
                  <a:gd name="T8" fmla="*/ 257 w 363"/>
                  <a:gd name="T9" fmla="*/ 161 h 226"/>
                  <a:gd name="T10" fmla="*/ 273 w 363"/>
                  <a:gd name="T11" fmla="*/ 157 h 226"/>
                  <a:gd name="T12" fmla="*/ 292 w 363"/>
                  <a:gd name="T13" fmla="*/ 153 h 226"/>
                  <a:gd name="T14" fmla="*/ 293 w 363"/>
                  <a:gd name="T15" fmla="*/ 134 h 226"/>
                  <a:gd name="T16" fmla="*/ 317 w 363"/>
                  <a:gd name="T17" fmla="*/ 127 h 226"/>
                  <a:gd name="T18" fmla="*/ 331 w 363"/>
                  <a:gd name="T19" fmla="*/ 133 h 226"/>
                  <a:gd name="T20" fmla="*/ 322 w 363"/>
                  <a:gd name="T21" fmla="*/ 141 h 226"/>
                  <a:gd name="T22" fmla="*/ 320 w 363"/>
                  <a:gd name="T23" fmla="*/ 152 h 226"/>
                  <a:gd name="T24" fmla="*/ 341 w 363"/>
                  <a:gd name="T25" fmla="*/ 149 h 226"/>
                  <a:gd name="T26" fmla="*/ 363 w 363"/>
                  <a:gd name="T27" fmla="*/ 136 h 226"/>
                  <a:gd name="T28" fmla="*/ 363 w 363"/>
                  <a:gd name="T29" fmla="*/ 125 h 226"/>
                  <a:gd name="T30" fmla="*/ 345 w 363"/>
                  <a:gd name="T31" fmla="*/ 125 h 226"/>
                  <a:gd name="T32" fmla="*/ 340 w 363"/>
                  <a:gd name="T33" fmla="*/ 112 h 226"/>
                  <a:gd name="T34" fmla="*/ 319 w 363"/>
                  <a:gd name="T35" fmla="*/ 111 h 226"/>
                  <a:gd name="T36" fmla="*/ 303 w 363"/>
                  <a:gd name="T37" fmla="*/ 108 h 226"/>
                  <a:gd name="T38" fmla="*/ 313 w 363"/>
                  <a:gd name="T39" fmla="*/ 100 h 226"/>
                  <a:gd name="T40" fmla="*/ 324 w 363"/>
                  <a:gd name="T41" fmla="*/ 99 h 226"/>
                  <a:gd name="T42" fmla="*/ 330 w 363"/>
                  <a:gd name="T43" fmla="*/ 89 h 226"/>
                  <a:gd name="T44" fmla="*/ 303 w 363"/>
                  <a:gd name="T45" fmla="*/ 94 h 226"/>
                  <a:gd name="T46" fmla="*/ 288 w 363"/>
                  <a:gd name="T47" fmla="*/ 108 h 226"/>
                  <a:gd name="T48" fmla="*/ 286 w 363"/>
                  <a:gd name="T49" fmla="*/ 118 h 226"/>
                  <a:gd name="T50" fmla="*/ 276 w 363"/>
                  <a:gd name="T51" fmla="*/ 122 h 226"/>
                  <a:gd name="T52" fmla="*/ 265 w 363"/>
                  <a:gd name="T53" fmla="*/ 129 h 226"/>
                  <a:gd name="T54" fmla="*/ 257 w 363"/>
                  <a:gd name="T55" fmla="*/ 130 h 226"/>
                  <a:gd name="T56" fmla="*/ 245 w 363"/>
                  <a:gd name="T57" fmla="*/ 118 h 226"/>
                  <a:gd name="T58" fmla="*/ 237 w 363"/>
                  <a:gd name="T59" fmla="*/ 117 h 226"/>
                  <a:gd name="T60" fmla="*/ 223 w 363"/>
                  <a:gd name="T61" fmla="*/ 82 h 226"/>
                  <a:gd name="T62" fmla="*/ 209 w 363"/>
                  <a:gd name="T63" fmla="*/ 86 h 226"/>
                  <a:gd name="T64" fmla="*/ 199 w 363"/>
                  <a:gd name="T65" fmla="*/ 65 h 226"/>
                  <a:gd name="T66" fmla="*/ 182 w 363"/>
                  <a:gd name="T67" fmla="*/ 55 h 226"/>
                  <a:gd name="T68" fmla="*/ 173 w 363"/>
                  <a:gd name="T69" fmla="*/ 56 h 226"/>
                  <a:gd name="T70" fmla="*/ 151 w 363"/>
                  <a:gd name="T71" fmla="*/ 54 h 226"/>
                  <a:gd name="T72" fmla="*/ 137 w 363"/>
                  <a:gd name="T73" fmla="*/ 56 h 226"/>
                  <a:gd name="T74" fmla="*/ 121 w 363"/>
                  <a:gd name="T75" fmla="*/ 38 h 226"/>
                  <a:gd name="T76" fmla="*/ 61 w 363"/>
                  <a:gd name="T77" fmla="*/ 0 h 226"/>
                  <a:gd name="T78" fmla="*/ 0 w 363"/>
                  <a:gd name="T79" fmla="*/ 31 h 226"/>
                  <a:gd name="T80" fmla="*/ 4 w 363"/>
                  <a:gd name="T81" fmla="*/ 106 h 226"/>
                  <a:gd name="T82" fmla="*/ 39 w 363"/>
                  <a:gd name="T83" fmla="*/ 113 h 226"/>
                  <a:gd name="T84" fmla="*/ 45 w 363"/>
                  <a:gd name="T85" fmla="*/ 92 h 226"/>
                  <a:gd name="T86" fmla="*/ 59 w 363"/>
                  <a:gd name="T87" fmla="*/ 85 h 226"/>
                  <a:gd name="T88" fmla="*/ 65 w 363"/>
                  <a:gd name="T89" fmla="*/ 86 h 226"/>
                  <a:gd name="T90" fmla="*/ 67 w 363"/>
                  <a:gd name="T91" fmla="*/ 82 h 226"/>
                  <a:gd name="T92" fmla="*/ 74 w 363"/>
                  <a:gd name="T93" fmla="*/ 82 h 226"/>
                  <a:gd name="T94" fmla="*/ 86 w 363"/>
                  <a:gd name="T95" fmla="*/ 88 h 226"/>
                  <a:gd name="T96" fmla="*/ 92 w 363"/>
                  <a:gd name="T97" fmla="*/ 94 h 226"/>
                  <a:gd name="T98" fmla="*/ 95 w 363"/>
                  <a:gd name="T99" fmla="*/ 105 h 226"/>
                  <a:gd name="T100" fmla="*/ 91 w 363"/>
                  <a:gd name="T101" fmla="*/ 113 h 226"/>
                  <a:gd name="T102" fmla="*/ 121 w 363"/>
                  <a:gd name="T103" fmla="*/ 125 h 226"/>
                  <a:gd name="T104" fmla="*/ 136 w 363"/>
                  <a:gd name="T105" fmla="*/ 128 h 226"/>
                  <a:gd name="T106" fmla="*/ 148 w 363"/>
                  <a:gd name="T107" fmla="*/ 143 h 226"/>
                  <a:gd name="T108" fmla="*/ 156 w 363"/>
                  <a:gd name="T109" fmla="*/ 169 h 226"/>
                  <a:gd name="T110" fmla="*/ 173 w 363"/>
                  <a:gd name="T111" fmla="*/ 188 h 226"/>
                  <a:gd name="T112" fmla="*/ 192 w 363"/>
                  <a:gd name="T113" fmla="*/ 196 h 226"/>
                  <a:gd name="T114" fmla="*/ 212 w 363"/>
                  <a:gd name="T115" fmla="*/ 206 h 226"/>
                  <a:gd name="T116" fmla="*/ 226 w 363"/>
                  <a:gd name="T117" fmla="*/ 209 h 226"/>
                  <a:gd name="T118" fmla="*/ 234 w 363"/>
                  <a:gd name="T119" fmla="*/ 221 h 226"/>
                  <a:gd name="T120" fmla="*/ 265 w 363"/>
                  <a:gd name="T1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 h="226">
                    <a:moveTo>
                      <a:pt x="265" y="226"/>
                    </a:moveTo>
                    <a:lnTo>
                      <a:pt x="266" y="209"/>
                    </a:lnTo>
                    <a:lnTo>
                      <a:pt x="271" y="194"/>
                    </a:lnTo>
                    <a:lnTo>
                      <a:pt x="264" y="184"/>
                    </a:lnTo>
                    <a:lnTo>
                      <a:pt x="257" y="161"/>
                    </a:lnTo>
                    <a:lnTo>
                      <a:pt x="273" y="157"/>
                    </a:lnTo>
                    <a:lnTo>
                      <a:pt x="292" y="153"/>
                    </a:lnTo>
                    <a:lnTo>
                      <a:pt x="293" y="134"/>
                    </a:lnTo>
                    <a:lnTo>
                      <a:pt x="317" y="127"/>
                    </a:lnTo>
                    <a:lnTo>
                      <a:pt x="331" y="133"/>
                    </a:lnTo>
                    <a:lnTo>
                      <a:pt x="322" y="141"/>
                    </a:lnTo>
                    <a:lnTo>
                      <a:pt x="320" y="152"/>
                    </a:lnTo>
                    <a:lnTo>
                      <a:pt x="341" y="149"/>
                    </a:lnTo>
                    <a:lnTo>
                      <a:pt x="363" y="136"/>
                    </a:lnTo>
                    <a:lnTo>
                      <a:pt x="363" y="125"/>
                    </a:lnTo>
                    <a:lnTo>
                      <a:pt x="345" y="125"/>
                    </a:lnTo>
                    <a:lnTo>
                      <a:pt x="340" y="112"/>
                    </a:lnTo>
                    <a:lnTo>
                      <a:pt x="319" y="111"/>
                    </a:lnTo>
                    <a:lnTo>
                      <a:pt x="303" y="108"/>
                    </a:lnTo>
                    <a:lnTo>
                      <a:pt x="313" y="100"/>
                    </a:lnTo>
                    <a:lnTo>
                      <a:pt x="324" y="99"/>
                    </a:lnTo>
                    <a:lnTo>
                      <a:pt x="330" y="89"/>
                    </a:lnTo>
                    <a:lnTo>
                      <a:pt x="303" y="94"/>
                    </a:lnTo>
                    <a:lnTo>
                      <a:pt x="288" y="108"/>
                    </a:lnTo>
                    <a:lnTo>
                      <a:pt x="286" y="118"/>
                    </a:lnTo>
                    <a:lnTo>
                      <a:pt x="276" y="122"/>
                    </a:lnTo>
                    <a:lnTo>
                      <a:pt x="265" y="129"/>
                    </a:lnTo>
                    <a:lnTo>
                      <a:pt x="257" y="130"/>
                    </a:lnTo>
                    <a:lnTo>
                      <a:pt x="245" y="118"/>
                    </a:lnTo>
                    <a:lnTo>
                      <a:pt x="237" y="117"/>
                    </a:lnTo>
                    <a:lnTo>
                      <a:pt x="223" y="82"/>
                    </a:lnTo>
                    <a:lnTo>
                      <a:pt x="209" y="86"/>
                    </a:lnTo>
                    <a:lnTo>
                      <a:pt x="199" y="65"/>
                    </a:lnTo>
                    <a:lnTo>
                      <a:pt x="182" y="55"/>
                    </a:lnTo>
                    <a:lnTo>
                      <a:pt x="173" y="56"/>
                    </a:lnTo>
                    <a:lnTo>
                      <a:pt x="151" y="54"/>
                    </a:lnTo>
                    <a:lnTo>
                      <a:pt x="137" y="56"/>
                    </a:lnTo>
                    <a:lnTo>
                      <a:pt x="121" y="38"/>
                    </a:lnTo>
                    <a:lnTo>
                      <a:pt x="61" y="0"/>
                    </a:lnTo>
                    <a:lnTo>
                      <a:pt x="0" y="31"/>
                    </a:lnTo>
                    <a:lnTo>
                      <a:pt x="4" y="106"/>
                    </a:lnTo>
                    <a:lnTo>
                      <a:pt x="39" y="113"/>
                    </a:lnTo>
                    <a:lnTo>
                      <a:pt x="45" y="92"/>
                    </a:lnTo>
                    <a:lnTo>
                      <a:pt x="59" y="85"/>
                    </a:lnTo>
                    <a:lnTo>
                      <a:pt x="65" y="86"/>
                    </a:lnTo>
                    <a:lnTo>
                      <a:pt x="67" y="82"/>
                    </a:lnTo>
                    <a:lnTo>
                      <a:pt x="74" y="82"/>
                    </a:lnTo>
                    <a:lnTo>
                      <a:pt x="86" y="88"/>
                    </a:lnTo>
                    <a:lnTo>
                      <a:pt x="92" y="94"/>
                    </a:lnTo>
                    <a:lnTo>
                      <a:pt x="95" y="105"/>
                    </a:lnTo>
                    <a:lnTo>
                      <a:pt x="91" y="113"/>
                    </a:lnTo>
                    <a:lnTo>
                      <a:pt x="121" y="125"/>
                    </a:lnTo>
                    <a:lnTo>
                      <a:pt x="136" y="128"/>
                    </a:lnTo>
                    <a:lnTo>
                      <a:pt x="148" y="143"/>
                    </a:lnTo>
                    <a:lnTo>
                      <a:pt x="156" y="169"/>
                    </a:lnTo>
                    <a:lnTo>
                      <a:pt x="173" y="188"/>
                    </a:lnTo>
                    <a:lnTo>
                      <a:pt x="192" y="196"/>
                    </a:lnTo>
                    <a:lnTo>
                      <a:pt x="212" y="206"/>
                    </a:lnTo>
                    <a:lnTo>
                      <a:pt x="226" y="209"/>
                    </a:lnTo>
                    <a:lnTo>
                      <a:pt x="234" y="221"/>
                    </a:lnTo>
                    <a:lnTo>
                      <a:pt x="265"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5" name="Freeform 331"/>
              <p:cNvSpPr/>
              <p:nvPr/>
            </p:nvSpPr>
            <p:spPr bwMode="gray">
              <a:xfrm>
                <a:off x="4054" y="1402"/>
                <a:ext cx="116" cy="86"/>
              </a:xfrm>
              <a:custGeom>
                <a:avLst/>
                <a:gdLst>
                  <a:gd name="T0" fmla="*/ 6 w 116"/>
                  <a:gd name="T1" fmla="*/ 45 h 86"/>
                  <a:gd name="T2" fmla="*/ 21 w 116"/>
                  <a:gd name="T3" fmla="*/ 50 h 86"/>
                  <a:gd name="T4" fmla="*/ 32 w 116"/>
                  <a:gd name="T5" fmla="*/ 56 h 86"/>
                  <a:gd name="T6" fmla="*/ 39 w 116"/>
                  <a:gd name="T7" fmla="*/ 72 h 86"/>
                  <a:gd name="T8" fmla="*/ 47 w 116"/>
                  <a:gd name="T9" fmla="*/ 72 h 86"/>
                  <a:gd name="T10" fmla="*/ 52 w 116"/>
                  <a:gd name="T11" fmla="*/ 79 h 86"/>
                  <a:gd name="T12" fmla="*/ 66 w 116"/>
                  <a:gd name="T13" fmla="*/ 86 h 86"/>
                  <a:gd name="T14" fmla="*/ 74 w 116"/>
                  <a:gd name="T15" fmla="*/ 79 h 86"/>
                  <a:gd name="T16" fmla="*/ 76 w 116"/>
                  <a:gd name="T17" fmla="*/ 72 h 86"/>
                  <a:gd name="T18" fmla="*/ 94 w 116"/>
                  <a:gd name="T19" fmla="*/ 65 h 86"/>
                  <a:gd name="T20" fmla="*/ 103 w 116"/>
                  <a:gd name="T21" fmla="*/ 48 h 86"/>
                  <a:gd name="T22" fmla="*/ 116 w 116"/>
                  <a:gd name="T23" fmla="*/ 30 h 86"/>
                  <a:gd name="T24" fmla="*/ 96 w 116"/>
                  <a:gd name="T25" fmla="*/ 7 h 86"/>
                  <a:gd name="T26" fmla="*/ 57 w 116"/>
                  <a:gd name="T27" fmla="*/ 0 h 86"/>
                  <a:gd name="T28" fmla="*/ 11 w 116"/>
                  <a:gd name="T29" fmla="*/ 0 h 86"/>
                  <a:gd name="T30" fmla="*/ 0 w 116"/>
                  <a:gd name="T31" fmla="*/ 10 h 86"/>
                  <a:gd name="T32" fmla="*/ 6 w 116"/>
                  <a:gd name="T33"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6">
                    <a:moveTo>
                      <a:pt x="6" y="45"/>
                    </a:moveTo>
                    <a:lnTo>
                      <a:pt x="21" y="50"/>
                    </a:lnTo>
                    <a:lnTo>
                      <a:pt x="32" y="56"/>
                    </a:lnTo>
                    <a:lnTo>
                      <a:pt x="39" y="72"/>
                    </a:lnTo>
                    <a:lnTo>
                      <a:pt x="47" y="72"/>
                    </a:lnTo>
                    <a:lnTo>
                      <a:pt x="52" y="79"/>
                    </a:lnTo>
                    <a:lnTo>
                      <a:pt x="66" y="86"/>
                    </a:lnTo>
                    <a:lnTo>
                      <a:pt x="74" y="79"/>
                    </a:lnTo>
                    <a:lnTo>
                      <a:pt x="76" y="72"/>
                    </a:lnTo>
                    <a:lnTo>
                      <a:pt x="94" y="65"/>
                    </a:lnTo>
                    <a:lnTo>
                      <a:pt x="103" y="48"/>
                    </a:lnTo>
                    <a:lnTo>
                      <a:pt x="116" y="30"/>
                    </a:lnTo>
                    <a:lnTo>
                      <a:pt x="96" y="7"/>
                    </a:lnTo>
                    <a:lnTo>
                      <a:pt x="57" y="0"/>
                    </a:lnTo>
                    <a:lnTo>
                      <a:pt x="11" y="0"/>
                    </a:lnTo>
                    <a:lnTo>
                      <a:pt x="0" y="10"/>
                    </a:lnTo>
                    <a:lnTo>
                      <a:pt x="6"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6" name="Freeform 332"/>
              <p:cNvSpPr/>
              <p:nvPr/>
            </p:nvSpPr>
            <p:spPr bwMode="gray">
              <a:xfrm>
                <a:off x="4101" y="1412"/>
                <a:ext cx="192" cy="160"/>
              </a:xfrm>
              <a:custGeom>
                <a:avLst/>
                <a:gdLst>
                  <a:gd name="T0" fmla="*/ 176 w 192"/>
                  <a:gd name="T1" fmla="*/ 136 h 160"/>
                  <a:gd name="T2" fmla="*/ 155 w 192"/>
                  <a:gd name="T3" fmla="*/ 141 h 160"/>
                  <a:gd name="T4" fmla="*/ 150 w 192"/>
                  <a:gd name="T5" fmla="*/ 153 h 160"/>
                  <a:gd name="T6" fmla="*/ 138 w 192"/>
                  <a:gd name="T7" fmla="*/ 156 h 160"/>
                  <a:gd name="T8" fmla="*/ 105 w 192"/>
                  <a:gd name="T9" fmla="*/ 146 h 160"/>
                  <a:gd name="T10" fmla="*/ 96 w 192"/>
                  <a:gd name="T11" fmla="*/ 149 h 160"/>
                  <a:gd name="T12" fmla="*/ 80 w 192"/>
                  <a:gd name="T13" fmla="*/ 144 h 160"/>
                  <a:gd name="T14" fmla="*/ 69 w 192"/>
                  <a:gd name="T15" fmla="*/ 146 h 160"/>
                  <a:gd name="T16" fmla="*/ 54 w 192"/>
                  <a:gd name="T17" fmla="*/ 139 h 160"/>
                  <a:gd name="T18" fmla="*/ 39 w 192"/>
                  <a:gd name="T19" fmla="*/ 141 h 160"/>
                  <a:gd name="T20" fmla="*/ 18 w 192"/>
                  <a:gd name="T21" fmla="*/ 160 h 160"/>
                  <a:gd name="T22" fmla="*/ 15 w 192"/>
                  <a:gd name="T23" fmla="*/ 143 h 160"/>
                  <a:gd name="T24" fmla="*/ 0 w 192"/>
                  <a:gd name="T25" fmla="*/ 127 h 160"/>
                  <a:gd name="T26" fmla="*/ 15 w 192"/>
                  <a:gd name="T27" fmla="*/ 112 h 160"/>
                  <a:gd name="T28" fmla="*/ 5 w 192"/>
                  <a:gd name="T29" fmla="*/ 90 h 160"/>
                  <a:gd name="T30" fmla="*/ 5 w 192"/>
                  <a:gd name="T31" fmla="*/ 69 h 160"/>
                  <a:gd name="T32" fmla="*/ 19 w 192"/>
                  <a:gd name="T33" fmla="*/ 76 h 160"/>
                  <a:gd name="T34" fmla="*/ 27 w 192"/>
                  <a:gd name="T35" fmla="*/ 69 h 160"/>
                  <a:gd name="T36" fmla="*/ 29 w 192"/>
                  <a:gd name="T37" fmla="*/ 62 h 160"/>
                  <a:gd name="T38" fmla="*/ 47 w 192"/>
                  <a:gd name="T39" fmla="*/ 55 h 160"/>
                  <a:gd name="T40" fmla="*/ 56 w 192"/>
                  <a:gd name="T41" fmla="*/ 38 h 160"/>
                  <a:gd name="T42" fmla="*/ 69 w 192"/>
                  <a:gd name="T43" fmla="*/ 20 h 160"/>
                  <a:gd name="T44" fmla="*/ 79 w 192"/>
                  <a:gd name="T45" fmla="*/ 20 h 160"/>
                  <a:gd name="T46" fmla="*/ 97 w 192"/>
                  <a:gd name="T47" fmla="*/ 0 h 160"/>
                  <a:gd name="T48" fmla="*/ 111 w 192"/>
                  <a:gd name="T49" fmla="*/ 2 h 160"/>
                  <a:gd name="T50" fmla="*/ 122 w 192"/>
                  <a:gd name="T51" fmla="*/ 12 h 160"/>
                  <a:gd name="T52" fmla="*/ 133 w 192"/>
                  <a:gd name="T53" fmla="*/ 9 h 160"/>
                  <a:gd name="T54" fmla="*/ 148 w 192"/>
                  <a:gd name="T55" fmla="*/ 10 h 160"/>
                  <a:gd name="T56" fmla="*/ 157 w 192"/>
                  <a:gd name="T57" fmla="*/ 21 h 160"/>
                  <a:gd name="T58" fmla="*/ 159 w 192"/>
                  <a:gd name="T59" fmla="*/ 53 h 160"/>
                  <a:gd name="T60" fmla="*/ 170 w 192"/>
                  <a:gd name="T61" fmla="*/ 72 h 160"/>
                  <a:gd name="T62" fmla="*/ 192 w 192"/>
                  <a:gd name="T63" fmla="*/ 91 h 160"/>
                  <a:gd name="T64" fmla="*/ 188 w 192"/>
                  <a:gd name="T65" fmla="*/ 106 h 160"/>
                  <a:gd name="T66" fmla="*/ 179 w 192"/>
                  <a:gd name="T67" fmla="*/ 106 h 160"/>
                  <a:gd name="T68" fmla="*/ 170 w 192"/>
                  <a:gd name="T69" fmla="*/ 100 h 160"/>
                  <a:gd name="T70" fmla="*/ 159 w 192"/>
                  <a:gd name="T71" fmla="*/ 100 h 160"/>
                  <a:gd name="T72" fmla="*/ 162 w 192"/>
                  <a:gd name="T73" fmla="*/ 113 h 160"/>
                  <a:gd name="T74" fmla="*/ 172 w 192"/>
                  <a:gd name="T75" fmla="*/ 122 h 160"/>
                  <a:gd name="T76" fmla="*/ 176 w 192"/>
                  <a:gd name="T7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60">
                    <a:moveTo>
                      <a:pt x="176" y="136"/>
                    </a:moveTo>
                    <a:lnTo>
                      <a:pt x="155" y="141"/>
                    </a:lnTo>
                    <a:lnTo>
                      <a:pt x="150" y="153"/>
                    </a:lnTo>
                    <a:lnTo>
                      <a:pt x="138" y="156"/>
                    </a:lnTo>
                    <a:lnTo>
                      <a:pt x="105" y="146"/>
                    </a:lnTo>
                    <a:lnTo>
                      <a:pt x="96" y="149"/>
                    </a:lnTo>
                    <a:lnTo>
                      <a:pt x="80" y="144"/>
                    </a:lnTo>
                    <a:lnTo>
                      <a:pt x="69" y="146"/>
                    </a:lnTo>
                    <a:lnTo>
                      <a:pt x="54" y="139"/>
                    </a:lnTo>
                    <a:lnTo>
                      <a:pt x="39" y="141"/>
                    </a:lnTo>
                    <a:lnTo>
                      <a:pt x="18" y="160"/>
                    </a:lnTo>
                    <a:lnTo>
                      <a:pt x="15" y="143"/>
                    </a:lnTo>
                    <a:lnTo>
                      <a:pt x="0" y="127"/>
                    </a:lnTo>
                    <a:lnTo>
                      <a:pt x="15" y="112"/>
                    </a:lnTo>
                    <a:lnTo>
                      <a:pt x="5" y="90"/>
                    </a:lnTo>
                    <a:lnTo>
                      <a:pt x="5" y="69"/>
                    </a:lnTo>
                    <a:lnTo>
                      <a:pt x="19" y="76"/>
                    </a:lnTo>
                    <a:lnTo>
                      <a:pt x="27" y="69"/>
                    </a:lnTo>
                    <a:lnTo>
                      <a:pt x="29" y="62"/>
                    </a:lnTo>
                    <a:lnTo>
                      <a:pt x="47" y="55"/>
                    </a:lnTo>
                    <a:lnTo>
                      <a:pt x="56" y="38"/>
                    </a:lnTo>
                    <a:lnTo>
                      <a:pt x="69" y="20"/>
                    </a:lnTo>
                    <a:lnTo>
                      <a:pt x="79" y="20"/>
                    </a:lnTo>
                    <a:lnTo>
                      <a:pt x="97" y="0"/>
                    </a:lnTo>
                    <a:lnTo>
                      <a:pt x="111" y="2"/>
                    </a:lnTo>
                    <a:lnTo>
                      <a:pt x="122" y="12"/>
                    </a:lnTo>
                    <a:lnTo>
                      <a:pt x="133" y="9"/>
                    </a:lnTo>
                    <a:lnTo>
                      <a:pt x="148" y="10"/>
                    </a:lnTo>
                    <a:lnTo>
                      <a:pt x="157" y="21"/>
                    </a:lnTo>
                    <a:lnTo>
                      <a:pt x="159" y="53"/>
                    </a:lnTo>
                    <a:lnTo>
                      <a:pt x="170" y="72"/>
                    </a:lnTo>
                    <a:lnTo>
                      <a:pt x="192" y="91"/>
                    </a:lnTo>
                    <a:lnTo>
                      <a:pt x="188" y="106"/>
                    </a:lnTo>
                    <a:lnTo>
                      <a:pt x="179" y="106"/>
                    </a:lnTo>
                    <a:lnTo>
                      <a:pt x="170" y="100"/>
                    </a:lnTo>
                    <a:lnTo>
                      <a:pt x="159" y="100"/>
                    </a:lnTo>
                    <a:lnTo>
                      <a:pt x="162" y="113"/>
                    </a:lnTo>
                    <a:lnTo>
                      <a:pt x="172" y="122"/>
                    </a:lnTo>
                    <a:lnTo>
                      <a:pt x="176"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7" name="Freeform 333"/>
              <p:cNvSpPr/>
              <p:nvPr/>
            </p:nvSpPr>
            <p:spPr bwMode="gray">
              <a:xfrm>
                <a:off x="3812" y="1651"/>
                <a:ext cx="156" cy="78"/>
              </a:xfrm>
              <a:custGeom>
                <a:avLst/>
                <a:gdLst>
                  <a:gd name="T0" fmla="*/ 141 w 156"/>
                  <a:gd name="T1" fmla="*/ 60 h 78"/>
                  <a:gd name="T2" fmla="*/ 123 w 156"/>
                  <a:gd name="T3" fmla="*/ 65 h 78"/>
                  <a:gd name="T4" fmla="*/ 101 w 156"/>
                  <a:gd name="T5" fmla="*/ 78 h 78"/>
                  <a:gd name="T6" fmla="*/ 86 w 156"/>
                  <a:gd name="T7" fmla="*/ 72 h 78"/>
                  <a:gd name="T8" fmla="*/ 66 w 156"/>
                  <a:gd name="T9" fmla="*/ 66 h 78"/>
                  <a:gd name="T10" fmla="*/ 58 w 156"/>
                  <a:gd name="T11" fmla="*/ 66 h 78"/>
                  <a:gd name="T12" fmla="*/ 53 w 156"/>
                  <a:gd name="T13" fmla="*/ 61 h 78"/>
                  <a:gd name="T14" fmla="*/ 42 w 156"/>
                  <a:gd name="T15" fmla="*/ 61 h 78"/>
                  <a:gd name="T16" fmla="*/ 34 w 156"/>
                  <a:gd name="T17" fmla="*/ 68 h 78"/>
                  <a:gd name="T18" fmla="*/ 13 w 156"/>
                  <a:gd name="T19" fmla="*/ 68 h 78"/>
                  <a:gd name="T20" fmla="*/ 1 w 156"/>
                  <a:gd name="T21" fmla="*/ 63 h 78"/>
                  <a:gd name="T22" fmla="*/ 0 w 156"/>
                  <a:gd name="T23" fmla="*/ 52 h 78"/>
                  <a:gd name="T24" fmla="*/ 2 w 156"/>
                  <a:gd name="T25" fmla="*/ 49 h 78"/>
                  <a:gd name="T26" fmla="*/ 20 w 156"/>
                  <a:gd name="T27" fmla="*/ 51 h 78"/>
                  <a:gd name="T28" fmla="*/ 43 w 156"/>
                  <a:gd name="T29" fmla="*/ 46 h 78"/>
                  <a:gd name="T30" fmla="*/ 57 w 156"/>
                  <a:gd name="T31" fmla="*/ 39 h 78"/>
                  <a:gd name="T32" fmla="*/ 72 w 156"/>
                  <a:gd name="T33" fmla="*/ 42 h 78"/>
                  <a:gd name="T34" fmla="*/ 78 w 156"/>
                  <a:gd name="T35" fmla="*/ 34 h 78"/>
                  <a:gd name="T36" fmla="*/ 75 w 156"/>
                  <a:gd name="T37" fmla="*/ 22 h 78"/>
                  <a:gd name="T38" fmla="*/ 88 w 156"/>
                  <a:gd name="T39" fmla="*/ 13 h 78"/>
                  <a:gd name="T40" fmla="*/ 90 w 156"/>
                  <a:gd name="T41" fmla="*/ 5 h 78"/>
                  <a:gd name="T42" fmla="*/ 121 w 156"/>
                  <a:gd name="T43" fmla="*/ 0 h 78"/>
                  <a:gd name="T44" fmla="*/ 141 w 156"/>
                  <a:gd name="T45" fmla="*/ 8 h 78"/>
                  <a:gd name="T46" fmla="*/ 145 w 156"/>
                  <a:gd name="T47" fmla="*/ 20 h 78"/>
                  <a:gd name="T48" fmla="*/ 153 w 156"/>
                  <a:gd name="T49" fmla="*/ 21 h 78"/>
                  <a:gd name="T50" fmla="*/ 156 w 156"/>
                  <a:gd name="T51" fmla="*/ 34 h 78"/>
                  <a:gd name="T52" fmla="*/ 145 w 156"/>
                  <a:gd name="T53" fmla="*/ 41 h 78"/>
                  <a:gd name="T54" fmla="*/ 146 w 156"/>
                  <a:gd name="T55" fmla="*/ 53 h 78"/>
                  <a:gd name="T56" fmla="*/ 141 w 156"/>
                  <a:gd name="T57"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78">
                    <a:moveTo>
                      <a:pt x="141" y="60"/>
                    </a:moveTo>
                    <a:lnTo>
                      <a:pt x="123" y="65"/>
                    </a:lnTo>
                    <a:lnTo>
                      <a:pt x="101" y="78"/>
                    </a:lnTo>
                    <a:lnTo>
                      <a:pt x="86" y="72"/>
                    </a:lnTo>
                    <a:lnTo>
                      <a:pt x="66" y="66"/>
                    </a:lnTo>
                    <a:lnTo>
                      <a:pt x="58" y="66"/>
                    </a:lnTo>
                    <a:lnTo>
                      <a:pt x="53" y="61"/>
                    </a:lnTo>
                    <a:lnTo>
                      <a:pt x="42" y="61"/>
                    </a:lnTo>
                    <a:lnTo>
                      <a:pt x="34" y="68"/>
                    </a:lnTo>
                    <a:lnTo>
                      <a:pt x="13" y="68"/>
                    </a:lnTo>
                    <a:lnTo>
                      <a:pt x="1" y="63"/>
                    </a:lnTo>
                    <a:lnTo>
                      <a:pt x="0" y="52"/>
                    </a:lnTo>
                    <a:lnTo>
                      <a:pt x="2" y="49"/>
                    </a:lnTo>
                    <a:lnTo>
                      <a:pt x="20" y="51"/>
                    </a:lnTo>
                    <a:lnTo>
                      <a:pt x="43" y="46"/>
                    </a:lnTo>
                    <a:lnTo>
                      <a:pt x="57" y="39"/>
                    </a:lnTo>
                    <a:lnTo>
                      <a:pt x="72" y="42"/>
                    </a:lnTo>
                    <a:lnTo>
                      <a:pt x="78" y="34"/>
                    </a:lnTo>
                    <a:lnTo>
                      <a:pt x="75" y="22"/>
                    </a:lnTo>
                    <a:lnTo>
                      <a:pt x="88" y="13"/>
                    </a:lnTo>
                    <a:lnTo>
                      <a:pt x="90" y="5"/>
                    </a:lnTo>
                    <a:lnTo>
                      <a:pt x="121" y="0"/>
                    </a:lnTo>
                    <a:lnTo>
                      <a:pt x="141" y="8"/>
                    </a:lnTo>
                    <a:lnTo>
                      <a:pt x="145" y="20"/>
                    </a:lnTo>
                    <a:lnTo>
                      <a:pt x="153" y="21"/>
                    </a:lnTo>
                    <a:lnTo>
                      <a:pt x="156" y="34"/>
                    </a:lnTo>
                    <a:lnTo>
                      <a:pt x="145" y="41"/>
                    </a:lnTo>
                    <a:lnTo>
                      <a:pt x="146" y="53"/>
                    </a:lnTo>
                    <a:lnTo>
                      <a:pt x="141"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8" name="Freeform 334"/>
              <p:cNvSpPr/>
              <p:nvPr/>
            </p:nvSpPr>
            <p:spPr bwMode="gray">
              <a:xfrm>
                <a:off x="3729" y="1687"/>
                <a:ext cx="96" cy="58"/>
              </a:xfrm>
              <a:custGeom>
                <a:avLst/>
                <a:gdLst>
                  <a:gd name="T0" fmla="*/ 18 w 96"/>
                  <a:gd name="T1" fmla="*/ 58 h 58"/>
                  <a:gd name="T2" fmla="*/ 22 w 96"/>
                  <a:gd name="T3" fmla="*/ 47 h 58"/>
                  <a:gd name="T4" fmla="*/ 13 w 96"/>
                  <a:gd name="T5" fmla="*/ 46 h 58"/>
                  <a:gd name="T6" fmla="*/ 5 w 96"/>
                  <a:gd name="T7" fmla="*/ 51 h 58"/>
                  <a:gd name="T8" fmla="*/ 0 w 96"/>
                  <a:gd name="T9" fmla="*/ 46 h 58"/>
                  <a:gd name="T10" fmla="*/ 8 w 96"/>
                  <a:gd name="T11" fmla="*/ 36 h 58"/>
                  <a:gd name="T12" fmla="*/ 13 w 96"/>
                  <a:gd name="T13" fmla="*/ 27 h 58"/>
                  <a:gd name="T14" fmla="*/ 20 w 96"/>
                  <a:gd name="T15" fmla="*/ 24 h 58"/>
                  <a:gd name="T16" fmla="*/ 20 w 96"/>
                  <a:gd name="T17" fmla="*/ 16 h 58"/>
                  <a:gd name="T18" fmla="*/ 24 w 96"/>
                  <a:gd name="T19" fmla="*/ 7 h 58"/>
                  <a:gd name="T20" fmla="*/ 37 w 96"/>
                  <a:gd name="T21" fmla="*/ 8 h 58"/>
                  <a:gd name="T22" fmla="*/ 46 w 96"/>
                  <a:gd name="T23" fmla="*/ 3 h 58"/>
                  <a:gd name="T24" fmla="*/ 59 w 96"/>
                  <a:gd name="T25" fmla="*/ 0 h 58"/>
                  <a:gd name="T26" fmla="*/ 73 w 96"/>
                  <a:gd name="T27" fmla="*/ 10 h 58"/>
                  <a:gd name="T28" fmla="*/ 85 w 96"/>
                  <a:gd name="T29" fmla="*/ 13 h 58"/>
                  <a:gd name="T30" fmla="*/ 83 w 96"/>
                  <a:gd name="T31" fmla="*/ 16 h 58"/>
                  <a:gd name="T32" fmla="*/ 79 w 96"/>
                  <a:gd name="T33" fmla="*/ 19 h 58"/>
                  <a:gd name="T34" fmla="*/ 84 w 96"/>
                  <a:gd name="T35" fmla="*/ 27 h 58"/>
                  <a:gd name="T36" fmla="*/ 96 w 96"/>
                  <a:gd name="T37" fmla="*/ 32 h 58"/>
                  <a:gd name="T38" fmla="*/ 90 w 96"/>
                  <a:gd name="T39" fmla="*/ 43 h 58"/>
                  <a:gd name="T40" fmla="*/ 66 w 96"/>
                  <a:gd name="T41" fmla="*/ 40 h 58"/>
                  <a:gd name="T42" fmla="*/ 58 w 96"/>
                  <a:gd name="T43" fmla="*/ 34 h 58"/>
                  <a:gd name="T44" fmla="*/ 49 w 96"/>
                  <a:gd name="T45" fmla="*/ 37 h 58"/>
                  <a:gd name="T46" fmla="*/ 46 w 96"/>
                  <a:gd name="T47" fmla="*/ 54 h 58"/>
                  <a:gd name="T48" fmla="*/ 40 w 96"/>
                  <a:gd name="T49" fmla="*/ 58 h 58"/>
                  <a:gd name="T50" fmla="*/ 29 w 96"/>
                  <a:gd name="T51" fmla="*/ 56 h 58"/>
                  <a:gd name="T52" fmla="*/ 18 w 96"/>
                  <a:gd name="T5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58">
                    <a:moveTo>
                      <a:pt x="18" y="58"/>
                    </a:moveTo>
                    <a:lnTo>
                      <a:pt x="22" y="47"/>
                    </a:lnTo>
                    <a:lnTo>
                      <a:pt x="13" y="46"/>
                    </a:lnTo>
                    <a:lnTo>
                      <a:pt x="5" y="51"/>
                    </a:lnTo>
                    <a:lnTo>
                      <a:pt x="0" y="46"/>
                    </a:lnTo>
                    <a:lnTo>
                      <a:pt x="8" y="36"/>
                    </a:lnTo>
                    <a:lnTo>
                      <a:pt x="13" y="27"/>
                    </a:lnTo>
                    <a:lnTo>
                      <a:pt x="20" y="24"/>
                    </a:lnTo>
                    <a:lnTo>
                      <a:pt x="20" y="16"/>
                    </a:lnTo>
                    <a:lnTo>
                      <a:pt x="24" y="7"/>
                    </a:lnTo>
                    <a:lnTo>
                      <a:pt x="37" y="8"/>
                    </a:lnTo>
                    <a:lnTo>
                      <a:pt x="46" y="3"/>
                    </a:lnTo>
                    <a:lnTo>
                      <a:pt x="59" y="0"/>
                    </a:lnTo>
                    <a:lnTo>
                      <a:pt x="73" y="10"/>
                    </a:lnTo>
                    <a:lnTo>
                      <a:pt x="85" y="13"/>
                    </a:lnTo>
                    <a:lnTo>
                      <a:pt x="83" y="16"/>
                    </a:lnTo>
                    <a:lnTo>
                      <a:pt x="79" y="19"/>
                    </a:lnTo>
                    <a:lnTo>
                      <a:pt x="84" y="27"/>
                    </a:lnTo>
                    <a:lnTo>
                      <a:pt x="96" y="32"/>
                    </a:lnTo>
                    <a:lnTo>
                      <a:pt x="90" y="43"/>
                    </a:lnTo>
                    <a:lnTo>
                      <a:pt x="66" y="40"/>
                    </a:lnTo>
                    <a:lnTo>
                      <a:pt x="58" y="34"/>
                    </a:lnTo>
                    <a:lnTo>
                      <a:pt x="49" y="37"/>
                    </a:lnTo>
                    <a:lnTo>
                      <a:pt x="46" y="54"/>
                    </a:lnTo>
                    <a:lnTo>
                      <a:pt x="40" y="58"/>
                    </a:lnTo>
                    <a:lnTo>
                      <a:pt x="29" y="56"/>
                    </a:lnTo>
                    <a:lnTo>
                      <a:pt x="18"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9" name="Freeform 335"/>
              <p:cNvSpPr/>
              <p:nvPr/>
            </p:nvSpPr>
            <p:spPr bwMode="gray">
              <a:xfrm>
                <a:off x="3808" y="1703"/>
                <a:ext cx="5" cy="11"/>
              </a:xfrm>
              <a:custGeom>
                <a:avLst/>
                <a:gdLst>
                  <a:gd name="T0" fmla="*/ 5 w 5"/>
                  <a:gd name="T1" fmla="*/ 11 h 11"/>
                  <a:gd name="T2" fmla="*/ 4 w 5"/>
                  <a:gd name="T3" fmla="*/ 0 h 11"/>
                  <a:gd name="T4" fmla="*/ 0 w 5"/>
                  <a:gd name="T5" fmla="*/ 3 h 11"/>
                  <a:gd name="T6" fmla="*/ 5 w 5"/>
                  <a:gd name="T7" fmla="*/ 11 h 11"/>
                </a:gdLst>
                <a:ahLst/>
                <a:cxnLst>
                  <a:cxn ang="0">
                    <a:pos x="T0" y="T1"/>
                  </a:cxn>
                  <a:cxn ang="0">
                    <a:pos x="T2" y="T3"/>
                  </a:cxn>
                  <a:cxn ang="0">
                    <a:pos x="T4" y="T5"/>
                  </a:cxn>
                  <a:cxn ang="0">
                    <a:pos x="T6" y="T7"/>
                  </a:cxn>
                </a:cxnLst>
                <a:rect l="0" t="0" r="r" b="b"/>
                <a:pathLst>
                  <a:path w="5" h="11">
                    <a:moveTo>
                      <a:pt x="5" y="11"/>
                    </a:moveTo>
                    <a:lnTo>
                      <a:pt x="4" y="0"/>
                    </a:lnTo>
                    <a:lnTo>
                      <a:pt x="0" y="3"/>
                    </a:lnTo>
                    <a:lnTo>
                      <a:pt x="5"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0" name="Freeform 336"/>
              <p:cNvSpPr/>
              <p:nvPr/>
            </p:nvSpPr>
            <p:spPr bwMode="gray">
              <a:xfrm>
                <a:off x="3632" y="1825"/>
                <a:ext cx="9" cy="8"/>
              </a:xfrm>
              <a:custGeom>
                <a:avLst/>
                <a:gdLst>
                  <a:gd name="T0" fmla="*/ 0 w 9"/>
                  <a:gd name="T1" fmla="*/ 5 h 8"/>
                  <a:gd name="T2" fmla="*/ 1 w 9"/>
                  <a:gd name="T3" fmla="*/ 1 h 8"/>
                  <a:gd name="T4" fmla="*/ 7 w 9"/>
                  <a:gd name="T5" fmla="*/ 0 h 8"/>
                  <a:gd name="T6" fmla="*/ 9 w 9"/>
                  <a:gd name="T7" fmla="*/ 3 h 8"/>
                  <a:gd name="T8" fmla="*/ 7 w 9"/>
                  <a:gd name="T9" fmla="*/ 8 h 8"/>
                  <a:gd name="T10" fmla="*/ 0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0" y="5"/>
                    </a:moveTo>
                    <a:lnTo>
                      <a:pt x="1" y="1"/>
                    </a:lnTo>
                    <a:lnTo>
                      <a:pt x="7" y="0"/>
                    </a:lnTo>
                    <a:lnTo>
                      <a:pt x="9" y="3"/>
                    </a:lnTo>
                    <a:lnTo>
                      <a:pt x="7"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1" name="Freeform 337"/>
              <p:cNvSpPr/>
              <p:nvPr/>
            </p:nvSpPr>
            <p:spPr bwMode="gray">
              <a:xfrm>
                <a:off x="3437" y="1450"/>
                <a:ext cx="58" cy="44"/>
              </a:xfrm>
              <a:custGeom>
                <a:avLst/>
                <a:gdLst>
                  <a:gd name="T0" fmla="*/ 13 w 58"/>
                  <a:gd name="T1" fmla="*/ 0 h 44"/>
                  <a:gd name="T2" fmla="*/ 13 w 58"/>
                  <a:gd name="T3" fmla="*/ 15 h 44"/>
                  <a:gd name="T4" fmla="*/ 0 w 58"/>
                  <a:gd name="T5" fmla="*/ 26 h 44"/>
                  <a:gd name="T6" fmla="*/ 0 w 58"/>
                  <a:gd name="T7" fmla="*/ 32 h 44"/>
                  <a:gd name="T8" fmla="*/ 10 w 58"/>
                  <a:gd name="T9" fmla="*/ 41 h 44"/>
                  <a:gd name="T10" fmla="*/ 20 w 58"/>
                  <a:gd name="T11" fmla="*/ 35 h 44"/>
                  <a:gd name="T12" fmla="*/ 32 w 58"/>
                  <a:gd name="T13" fmla="*/ 39 h 44"/>
                  <a:gd name="T14" fmla="*/ 40 w 58"/>
                  <a:gd name="T15" fmla="*/ 44 h 44"/>
                  <a:gd name="T16" fmla="*/ 53 w 58"/>
                  <a:gd name="T17" fmla="*/ 36 h 44"/>
                  <a:gd name="T18" fmla="*/ 58 w 58"/>
                  <a:gd name="T19" fmla="*/ 23 h 44"/>
                  <a:gd name="T20" fmla="*/ 52 w 58"/>
                  <a:gd name="T21" fmla="*/ 21 h 44"/>
                  <a:gd name="T22" fmla="*/ 42 w 58"/>
                  <a:gd name="T23" fmla="*/ 4 h 44"/>
                  <a:gd name="T24" fmla="*/ 28 w 58"/>
                  <a:gd name="T25" fmla="*/ 3 h 44"/>
                  <a:gd name="T26" fmla="*/ 25 w 58"/>
                  <a:gd name="T27" fmla="*/ 0 h 44"/>
                  <a:gd name="T28" fmla="*/ 13 w 58"/>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4">
                    <a:moveTo>
                      <a:pt x="13" y="0"/>
                    </a:moveTo>
                    <a:lnTo>
                      <a:pt x="13" y="15"/>
                    </a:lnTo>
                    <a:lnTo>
                      <a:pt x="0" y="26"/>
                    </a:lnTo>
                    <a:lnTo>
                      <a:pt x="0" y="32"/>
                    </a:lnTo>
                    <a:lnTo>
                      <a:pt x="10" y="41"/>
                    </a:lnTo>
                    <a:lnTo>
                      <a:pt x="20" y="35"/>
                    </a:lnTo>
                    <a:lnTo>
                      <a:pt x="32" y="39"/>
                    </a:lnTo>
                    <a:lnTo>
                      <a:pt x="40" y="44"/>
                    </a:lnTo>
                    <a:lnTo>
                      <a:pt x="53" y="36"/>
                    </a:lnTo>
                    <a:lnTo>
                      <a:pt x="58" y="23"/>
                    </a:lnTo>
                    <a:lnTo>
                      <a:pt x="52" y="21"/>
                    </a:lnTo>
                    <a:lnTo>
                      <a:pt x="42" y="4"/>
                    </a:lnTo>
                    <a:lnTo>
                      <a:pt x="28" y="3"/>
                    </a:lnTo>
                    <a:lnTo>
                      <a:pt x="25" y="0"/>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2" name="Freeform 338"/>
              <p:cNvSpPr/>
              <p:nvPr/>
            </p:nvSpPr>
            <p:spPr bwMode="gray">
              <a:xfrm>
                <a:off x="3387" y="1450"/>
                <a:ext cx="92" cy="130"/>
              </a:xfrm>
              <a:custGeom>
                <a:avLst/>
                <a:gdLst>
                  <a:gd name="T0" fmla="*/ 90 w 92"/>
                  <a:gd name="T1" fmla="*/ 44 h 130"/>
                  <a:gd name="T2" fmla="*/ 82 w 92"/>
                  <a:gd name="T3" fmla="*/ 39 h 130"/>
                  <a:gd name="T4" fmla="*/ 70 w 92"/>
                  <a:gd name="T5" fmla="*/ 35 h 130"/>
                  <a:gd name="T6" fmla="*/ 60 w 92"/>
                  <a:gd name="T7" fmla="*/ 41 h 130"/>
                  <a:gd name="T8" fmla="*/ 50 w 92"/>
                  <a:gd name="T9" fmla="*/ 32 h 130"/>
                  <a:gd name="T10" fmla="*/ 50 w 92"/>
                  <a:gd name="T11" fmla="*/ 26 h 130"/>
                  <a:gd name="T12" fmla="*/ 63 w 92"/>
                  <a:gd name="T13" fmla="*/ 15 h 130"/>
                  <a:gd name="T14" fmla="*/ 63 w 92"/>
                  <a:gd name="T15" fmla="*/ 0 h 130"/>
                  <a:gd name="T16" fmla="*/ 45 w 92"/>
                  <a:gd name="T17" fmla="*/ 3 h 130"/>
                  <a:gd name="T18" fmla="*/ 41 w 92"/>
                  <a:gd name="T19" fmla="*/ 9 h 130"/>
                  <a:gd name="T20" fmla="*/ 36 w 92"/>
                  <a:gd name="T21" fmla="*/ 23 h 130"/>
                  <a:gd name="T22" fmla="*/ 41 w 92"/>
                  <a:gd name="T23" fmla="*/ 31 h 130"/>
                  <a:gd name="T24" fmla="*/ 30 w 92"/>
                  <a:gd name="T25" fmla="*/ 36 h 130"/>
                  <a:gd name="T26" fmla="*/ 20 w 92"/>
                  <a:gd name="T27" fmla="*/ 33 h 130"/>
                  <a:gd name="T28" fmla="*/ 11 w 92"/>
                  <a:gd name="T29" fmla="*/ 35 h 130"/>
                  <a:gd name="T30" fmla="*/ 6 w 92"/>
                  <a:gd name="T31" fmla="*/ 44 h 130"/>
                  <a:gd name="T32" fmla="*/ 14 w 92"/>
                  <a:gd name="T33" fmla="*/ 54 h 130"/>
                  <a:gd name="T34" fmla="*/ 13 w 92"/>
                  <a:gd name="T35" fmla="*/ 60 h 130"/>
                  <a:gd name="T36" fmla="*/ 7 w 92"/>
                  <a:gd name="T37" fmla="*/ 64 h 130"/>
                  <a:gd name="T38" fmla="*/ 11 w 92"/>
                  <a:gd name="T39" fmla="*/ 69 h 130"/>
                  <a:gd name="T40" fmla="*/ 20 w 92"/>
                  <a:gd name="T41" fmla="*/ 64 h 130"/>
                  <a:gd name="T42" fmla="*/ 26 w 92"/>
                  <a:gd name="T43" fmla="*/ 67 h 130"/>
                  <a:gd name="T44" fmla="*/ 20 w 92"/>
                  <a:gd name="T45" fmla="*/ 79 h 130"/>
                  <a:gd name="T46" fmla="*/ 19 w 92"/>
                  <a:gd name="T47" fmla="*/ 88 h 130"/>
                  <a:gd name="T48" fmla="*/ 26 w 92"/>
                  <a:gd name="T49" fmla="*/ 92 h 130"/>
                  <a:gd name="T50" fmla="*/ 26 w 92"/>
                  <a:gd name="T51" fmla="*/ 94 h 130"/>
                  <a:gd name="T52" fmla="*/ 7 w 92"/>
                  <a:gd name="T53" fmla="*/ 100 h 130"/>
                  <a:gd name="T54" fmla="*/ 0 w 92"/>
                  <a:gd name="T55" fmla="*/ 106 h 130"/>
                  <a:gd name="T56" fmla="*/ 2 w 92"/>
                  <a:gd name="T57" fmla="*/ 118 h 130"/>
                  <a:gd name="T58" fmla="*/ 9 w 92"/>
                  <a:gd name="T59" fmla="*/ 121 h 130"/>
                  <a:gd name="T60" fmla="*/ 11 w 92"/>
                  <a:gd name="T61" fmla="*/ 127 h 130"/>
                  <a:gd name="T62" fmla="*/ 20 w 92"/>
                  <a:gd name="T63" fmla="*/ 130 h 130"/>
                  <a:gd name="T64" fmla="*/ 32 w 92"/>
                  <a:gd name="T65" fmla="*/ 124 h 130"/>
                  <a:gd name="T66" fmla="*/ 50 w 92"/>
                  <a:gd name="T67" fmla="*/ 116 h 130"/>
                  <a:gd name="T68" fmla="*/ 69 w 92"/>
                  <a:gd name="T69" fmla="*/ 108 h 130"/>
                  <a:gd name="T70" fmla="*/ 84 w 92"/>
                  <a:gd name="T71" fmla="*/ 105 h 130"/>
                  <a:gd name="T72" fmla="*/ 89 w 92"/>
                  <a:gd name="T73" fmla="*/ 81 h 130"/>
                  <a:gd name="T74" fmla="*/ 92 w 92"/>
                  <a:gd name="T75" fmla="*/ 70 h 130"/>
                  <a:gd name="T76" fmla="*/ 90 w 92"/>
                  <a:gd name="T77" fmla="*/ 61 h 130"/>
                  <a:gd name="T78" fmla="*/ 90 w 92"/>
                  <a:gd name="T79" fmla="*/ 4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0">
                    <a:moveTo>
                      <a:pt x="90" y="44"/>
                    </a:moveTo>
                    <a:lnTo>
                      <a:pt x="82" y="39"/>
                    </a:lnTo>
                    <a:lnTo>
                      <a:pt x="70" y="35"/>
                    </a:lnTo>
                    <a:lnTo>
                      <a:pt x="60" y="41"/>
                    </a:lnTo>
                    <a:lnTo>
                      <a:pt x="50" y="32"/>
                    </a:lnTo>
                    <a:lnTo>
                      <a:pt x="50" y="26"/>
                    </a:lnTo>
                    <a:lnTo>
                      <a:pt x="63" y="15"/>
                    </a:lnTo>
                    <a:lnTo>
                      <a:pt x="63" y="0"/>
                    </a:lnTo>
                    <a:lnTo>
                      <a:pt x="45" y="3"/>
                    </a:lnTo>
                    <a:lnTo>
                      <a:pt x="41" y="9"/>
                    </a:lnTo>
                    <a:lnTo>
                      <a:pt x="36" y="23"/>
                    </a:lnTo>
                    <a:lnTo>
                      <a:pt x="41" y="31"/>
                    </a:lnTo>
                    <a:lnTo>
                      <a:pt x="30" y="36"/>
                    </a:lnTo>
                    <a:lnTo>
                      <a:pt x="20" y="33"/>
                    </a:lnTo>
                    <a:lnTo>
                      <a:pt x="11" y="35"/>
                    </a:lnTo>
                    <a:lnTo>
                      <a:pt x="6" y="44"/>
                    </a:lnTo>
                    <a:lnTo>
                      <a:pt x="14" y="54"/>
                    </a:lnTo>
                    <a:lnTo>
                      <a:pt x="13" y="60"/>
                    </a:lnTo>
                    <a:lnTo>
                      <a:pt x="7" y="64"/>
                    </a:lnTo>
                    <a:lnTo>
                      <a:pt x="11" y="69"/>
                    </a:lnTo>
                    <a:lnTo>
                      <a:pt x="20" y="64"/>
                    </a:lnTo>
                    <a:lnTo>
                      <a:pt x="26" y="67"/>
                    </a:lnTo>
                    <a:lnTo>
                      <a:pt x="20" y="79"/>
                    </a:lnTo>
                    <a:lnTo>
                      <a:pt x="19" y="88"/>
                    </a:lnTo>
                    <a:lnTo>
                      <a:pt x="26" y="92"/>
                    </a:lnTo>
                    <a:lnTo>
                      <a:pt x="26" y="94"/>
                    </a:lnTo>
                    <a:lnTo>
                      <a:pt x="7" y="100"/>
                    </a:lnTo>
                    <a:lnTo>
                      <a:pt x="0" y="106"/>
                    </a:lnTo>
                    <a:lnTo>
                      <a:pt x="2" y="118"/>
                    </a:lnTo>
                    <a:lnTo>
                      <a:pt x="9" y="121"/>
                    </a:lnTo>
                    <a:lnTo>
                      <a:pt x="11" y="127"/>
                    </a:lnTo>
                    <a:lnTo>
                      <a:pt x="20" y="130"/>
                    </a:lnTo>
                    <a:lnTo>
                      <a:pt x="32" y="124"/>
                    </a:lnTo>
                    <a:lnTo>
                      <a:pt x="50" y="116"/>
                    </a:lnTo>
                    <a:lnTo>
                      <a:pt x="69" y="108"/>
                    </a:lnTo>
                    <a:lnTo>
                      <a:pt x="84" y="105"/>
                    </a:lnTo>
                    <a:lnTo>
                      <a:pt x="89" y="81"/>
                    </a:lnTo>
                    <a:lnTo>
                      <a:pt x="92" y="70"/>
                    </a:lnTo>
                    <a:lnTo>
                      <a:pt x="90" y="61"/>
                    </a:lnTo>
                    <a:lnTo>
                      <a:pt x="9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3" name="Freeform 339"/>
              <p:cNvSpPr/>
              <p:nvPr/>
            </p:nvSpPr>
            <p:spPr bwMode="gray">
              <a:xfrm>
                <a:off x="5039" y="1870"/>
                <a:ext cx="162" cy="109"/>
              </a:xfrm>
              <a:custGeom>
                <a:avLst/>
                <a:gdLst>
                  <a:gd name="T0" fmla="*/ 152 w 162"/>
                  <a:gd name="T1" fmla="*/ 95 h 109"/>
                  <a:gd name="T2" fmla="*/ 162 w 162"/>
                  <a:gd name="T3" fmla="*/ 75 h 109"/>
                  <a:gd name="T4" fmla="*/ 158 w 162"/>
                  <a:gd name="T5" fmla="*/ 60 h 109"/>
                  <a:gd name="T6" fmla="*/ 138 w 162"/>
                  <a:gd name="T7" fmla="*/ 58 h 109"/>
                  <a:gd name="T8" fmla="*/ 134 w 162"/>
                  <a:gd name="T9" fmla="*/ 38 h 109"/>
                  <a:gd name="T10" fmla="*/ 114 w 162"/>
                  <a:gd name="T11" fmla="*/ 43 h 109"/>
                  <a:gd name="T12" fmla="*/ 95 w 162"/>
                  <a:gd name="T13" fmla="*/ 43 h 109"/>
                  <a:gd name="T14" fmla="*/ 94 w 162"/>
                  <a:gd name="T15" fmla="*/ 36 h 109"/>
                  <a:gd name="T16" fmla="*/ 75 w 162"/>
                  <a:gd name="T17" fmla="*/ 37 h 109"/>
                  <a:gd name="T18" fmla="*/ 69 w 162"/>
                  <a:gd name="T19" fmla="*/ 40 h 109"/>
                  <a:gd name="T20" fmla="*/ 56 w 162"/>
                  <a:gd name="T21" fmla="*/ 40 h 109"/>
                  <a:gd name="T22" fmla="*/ 46 w 162"/>
                  <a:gd name="T23" fmla="*/ 44 h 109"/>
                  <a:gd name="T24" fmla="*/ 42 w 162"/>
                  <a:gd name="T25" fmla="*/ 37 h 109"/>
                  <a:gd name="T26" fmla="*/ 63 w 162"/>
                  <a:gd name="T27" fmla="*/ 25 h 109"/>
                  <a:gd name="T28" fmla="*/ 65 w 162"/>
                  <a:gd name="T29" fmla="*/ 14 h 109"/>
                  <a:gd name="T30" fmla="*/ 74 w 162"/>
                  <a:gd name="T31" fmla="*/ 6 h 109"/>
                  <a:gd name="T32" fmla="*/ 60 w 162"/>
                  <a:gd name="T33" fmla="*/ 0 h 109"/>
                  <a:gd name="T34" fmla="*/ 36 w 162"/>
                  <a:gd name="T35" fmla="*/ 7 h 109"/>
                  <a:gd name="T36" fmla="*/ 35 w 162"/>
                  <a:gd name="T37" fmla="*/ 26 h 109"/>
                  <a:gd name="T38" fmla="*/ 16 w 162"/>
                  <a:gd name="T39" fmla="*/ 30 h 109"/>
                  <a:gd name="T40" fmla="*/ 0 w 162"/>
                  <a:gd name="T41" fmla="*/ 34 h 109"/>
                  <a:gd name="T42" fmla="*/ 7 w 162"/>
                  <a:gd name="T43" fmla="*/ 57 h 109"/>
                  <a:gd name="T44" fmla="*/ 14 w 162"/>
                  <a:gd name="T45" fmla="*/ 67 h 109"/>
                  <a:gd name="T46" fmla="*/ 9 w 162"/>
                  <a:gd name="T47" fmla="*/ 82 h 109"/>
                  <a:gd name="T48" fmla="*/ 8 w 162"/>
                  <a:gd name="T49" fmla="*/ 99 h 109"/>
                  <a:gd name="T50" fmla="*/ 23 w 162"/>
                  <a:gd name="T51" fmla="*/ 101 h 109"/>
                  <a:gd name="T52" fmla="*/ 55 w 162"/>
                  <a:gd name="T53" fmla="*/ 88 h 109"/>
                  <a:gd name="T54" fmla="*/ 64 w 162"/>
                  <a:gd name="T55" fmla="*/ 75 h 109"/>
                  <a:gd name="T56" fmla="*/ 76 w 162"/>
                  <a:gd name="T57" fmla="*/ 61 h 109"/>
                  <a:gd name="T58" fmla="*/ 86 w 162"/>
                  <a:gd name="T59" fmla="*/ 70 h 109"/>
                  <a:gd name="T60" fmla="*/ 90 w 162"/>
                  <a:gd name="T61" fmla="*/ 90 h 109"/>
                  <a:gd name="T62" fmla="*/ 86 w 162"/>
                  <a:gd name="T63" fmla="*/ 109 h 109"/>
                  <a:gd name="T64" fmla="*/ 111 w 162"/>
                  <a:gd name="T65" fmla="*/ 106 h 109"/>
                  <a:gd name="T66" fmla="*/ 132 w 162"/>
                  <a:gd name="T67" fmla="*/ 91 h 109"/>
                  <a:gd name="T68" fmla="*/ 143 w 162"/>
                  <a:gd name="T69" fmla="*/ 91 h 109"/>
                  <a:gd name="T70" fmla="*/ 152 w 162"/>
                  <a:gd name="T71" fmla="*/ 95 h 109"/>
                  <a:gd name="T72" fmla="*/ 152 w 162"/>
                  <a:gd name="T73"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09">
                    <a:moveTo>
                      <a:pt x="152" y="95"/>
                    </a:moveTo>
                    <a:lnTo>
                      <a:pt x="162" y="75"/>
                    </a:lnTo>
                    <a:lnTo>
                      <a:pt x="158" y="60"/>
                    </a:lnTo>
                    <a:lnTo>
                      <a:pt x="138" y="58"/>
                    </a:lnTo>
                    <a:lnTo>
                      <a:pt x="134" y="38"/>
                    </a:lnTo>
                    <a:lnTo>
                      <a:pt x="114" y="43"/>
                    </a:lnTo>
                    <a:lnTo>
                      <a:pt x="95" y="43"/>
                    </a:lnTo>
                    <a:lnTo>
                      <a:pt x="94" y="36"/>
                    </a:lnTo>
                    <a:lnTo>
                      <a:pt x="75" y="37"/>
                    </a:lnTo>
                    <a:lnTo>
                      <a:pt x="69" y="40"/>
                    </a:lnTo>
                    <a:lnTo>
                      <a:pt x="56" y="40"/>
                    </a:lnTo>
                    <a:lnTo>
                      <a:pt x="46" y="44"/>
                    </a:lnTo>
                    <a:lnTo>
                      <a:pt x="42" y="37"/>
                    </a:lnTo>
                    <a:lnTo>
                      <a:pt x="63" y="25"/>
                    </a:lnTo>
                    <a:lnTo>
                      <a:pt x="65" y="14"/>
                    </a:lnTo>
                    <a:lnTo>
                      <a:pt x="74" y="6"/>
                    </a:lnTo>
                    <a:lnTo>
                      <a:pt x="60" y="0"/>
                    </a:lnTo>
                    <a:lnTo>
                      <a:pt x="36" y="7"/>
                    </a:lnTo>
                    <a:lnTo>
                      <a:pt x="35" y="26"/>
                    </a:lnTo>
                    <a:lnTo>
                      <a:pt x="16" y="30"/>
                    </a:lnTo>
                    <a:lnTo>
                      <a:pt x="0" y="34"/>
                    </a:lnTo>
                    <a:lnTo>
                      <a:pt x="7" y="57"/>
                    </a:lnTo>
                    <a:lnTo>
                      <a:pt x="14" y="67"/>
                    </a:lnTo>
                    <a:lnTo>
                      <a:pt x="9" y="82"/>
                    </a:lnTo>
                    <a:lnTo>
                      <a:pt x="8" y="99"/>
                    </a:lnTo>
                    <a:lnTo>
                      <a:pt x="23" y="101"/>
                    </a:lnTo>
                    <a:lnTo>
                      <a:pt x="55" y="88"/>
                    </a:lnTo>
                    <a:lnTo>
                      <a:pt x="64" y="75"/>
                    </a:lnTo>
                    <a:lnTo>
                      <a:pt x="76" y="61"/>
                    </a:lnTo>
                    <a:lnTo>
                      <a:pt x="86" y="70"/>
                    </a:lnTo>
                    <a:lnTo>
                      <a:pt x="90" y="90"/>
                    </a:lnTo>
                    <a:lnTo>
                      <a:pt x="86" y="109"/>
                    </a:lnTo>
                    <a:lnTo>
                      <a:pt x="111" y="106"/>
                    </a:lnTo>
                    <a:lnTo>
                      <a:pt x="132" y="91"/>
                    </a:lnTo>
                    <a:lnTo>
                      <a:pt x="143" y="91"/>
                    </a:lnTo>
                    <a:lnTo>
                      <a:pt x="152" y="95"/>
                    </a:lnTo>
                    <a:lnTo>
                      <a:pt x="152"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4" name="Freeform 340"/>
              <p:cNvSpPr/>
              <p:nvPr/>
            </p:nvSpPr>
            <p:spPr bwMode="gray">
              <a:xfrm>
                <a:off x="5081" y="1803"/>
                <a:ext cx="231" cy="111"/>
              </a:xfrm>
              <a:custGeom>
                <a:avLst/>
                <a:gdLst>
                  <a:gd name="T0" fmla="*/ 92 w 231"/>
                  <a:gd name="T1" fmla="*/ 105 h 111"/>
                  <a:gd name="T2" fmla="*/ 97 w 231"/>
                  <a:gd name="T3" fmla="*/ 91 h 111"/>
                  <a:gd name="T4" fmla="*/ 129 w 231"/>
                  <a:gd name="T5" fmla="*/ 74 h 111"/>
                  <a:gd name="T6" fmla="*/ 141 w 231"/>
                  <a:gd name="T7" fmla="*/ 84 h 111"/>
                  <a:gd name="T8" fmla="*/ 155 w 231"/>
                  <a:gd name="T9" fmla="*/ 83 h 111"/>
                  <a:gd name="T10" fmla="*/ 158 w 231"/>
                  <a:gd name="T11" fmla="*/ 66 h 111"/>
                  <a:gd name="T12" fmla="*/ 171 w 231"/>
                  <a:gd name="T13" fmla="*/ 65 h 111"/>
                  <a:gd name="T14" fmla="*/ 190 w 231"/>
                  <a:gd name="T15" fmla="*/ 52 h 111"/>
                  <a:gd name="T16" fmla="*/ 214 w 231"/>
                  <a:gd name="T17" fmla="*/ 48 h 111"/>
                  <a:gd name="T18" fmla="*/ 231 w 231"/>
                  <a:gd name="T19" fmla="*/ 29 h 111"/>
                  <a:gd name="T20" fmla="*/ 220 w 231"/>
                  <a:gd name="T21" fmla="*/ 21 h 111"/>
                  <a:gd name="T22" fmla="*/ 192 w 231"/>
                  <a:gd name="T23" fmla="*/ 13 h 111"/>
                  <a:gd name="T24" fmla="*/ 156 w 231"/>
                  <a:gd name="T25" fmla="*/ 7 h 111"/>
                  <a:gd name="T26" fmla="*/ 127 w 231"/>
                  <a:gd name="T27" fmla="*/ 17 h 111"/>
                  <a:gd name="T28" fmla="*/ 117 w 231"/>
                  <a:gd name="T29" fmla="*/ 4 h 111"/>
                  <a:gd name="T30" fmla="*/ 106 w 231"/>
                  <a:gd name="T31" fmla="*/ 0 h 111"/>
                  <a:gd name="T32" fmla="*/ 84 w 231"/>
                  <a:gd name="T33" fmla="*/ 12 h 111"/>
                  <a:gd name="T34" fmla="*/ 89 w 231"/>
                  <a:gd name="T35" fmla="*/ 24 h 111"/>
                  <a:gd name="T36" fmla="*/ 65 w 231"/>
                  <a:gd name="T37" fmla="*/ 27 h 111"/>
                  <a:gd name="T38" fmla="*/ 54 w 231"/>
                  <a:gd name="T39" fmla="*/ 19 h 111"/>
                  <a:gd name="T40" fmla="*/ 40 w 231"/>
                  <a:gd name="T41" fmla="*/ 19 h 111"/>
                  <a:gd name="T42" fmla="*/ 31 w 231"/>
                  <a:gd name="T43" fmla="*/ 29 h 111"/>
                  <a:gd name="T44" fmla="*/ 25 w 231"/>
                  <a:gd name="T45" fmla="*/ 39 h 111"/>
                  <a:gd name="T46" fmla="*/ 14 w 231"/>
                  <a:gd name="T47" fmla="*/ 40 h 111"/>
                  <a:gd name="T48" fmla="*/ 4 w 231"/>
                  <a:gd name="T49" fmla="*/ 48 h 111"/>
                  <a:gd name="T50" fmla="*/ 20 w 231"/>
                  <a:gd name="T51" fmla="*/ 51 h 111"/>
                  <a:gd name="T52" fmla="*/ 41 w 231"/>
                  <a:gd name="T53" fmla="*/ 52 h 111"/>
                  <a:gd name="T54" fmla="*/ 46 w 231"/>
                  <a:gd name="T55" fmla="*/ 65 h 111"/>
                  <a:gd name="T56" fmla="*/ 64 w 231"/>
                  <a:gd name="T57" fmla="*/ 65 h 111"/>
                  <a:gd name="T58" fmla="*/ 64 w 231"/>
                  <a:gd name="T59" fmla="*/ 76 h 111"/>
                  <a:gd name="T60" fmla="*/ 42 w 231"/>
                  <a:gd name="T61" fmla="*/ 89 h 111"/>
                  <a:gd name="T62" fmla="*/ 21 w 231"/>
                  <a:gd name="T63" fmla="*/ 92 h 111"/>
                  <a:gd name="T64" fmla="*/ 0 w 231"/>
                  <a:gd name="T65" fmla="*/ 104 h 111"/>
                  <a:gd name="T66" fmla="*/ 4 w 231"/>
                  <a:gd name="T67" fmla="*/ 111 h 111"/>
                  <a:gd name="T68" fmla="*/ 14 w 231"/>
                  <a:gd name="T69" fmla="*/ 107 h 111"/>
                  <a:gd name="T70" fmla="*/ 27 w 231"/>
                  <a:gd name="T71" fmla="*/ 107 h 111"/>
                  <a:gd name="T72" fmla="*/ 33 w 231"/>
                  <a:gd name="T73" fmla="*/ 104 h 111"/>
                  <a:gd name="T74" fmla="*/ 52 w 231"/>
                  <a:gd name="T75" fmla="*/ 103 h 111"/>
                  <a:gd name="T76" fmla="*/ 53 w 231"/>
                  <a:gd name="T77" fmla="*/ 110 h 111"/>
                  <a:gd name="T78" fmla="*/ 72 w 231"/>
                  <a:gd name="T79" fmla="*/ 110 h 111"/>
                  <a:gd name="T80" fmla="*/ 92 w 231"/>
                  <a:gd name="T81" fmla="*/ 10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1" h="111">
                    <a:moveTo>
                      <a:pt x="92" y="105"/>
                    </a:moveTo>
                    <a:lnTo>
                      <a:pt x="97" y="91"/>
                    </a:lnTo>
                    <a:lnTo>
                      <a:pt x="129" y="74"/>
                    </a:lnTo>
                    <a:lnTo>
                      <a:pt x="141" y="84"/>
                    </a:lnTo>
                    <a:lnTo>
                      <a:pt x="155" y="83"/>
                    </a:lnTo>
                    <a:lnTo>
                      <a:pt x="158" y="66"/>
                    </a:lnTo>
                    <a:lnTo>
                      <a:pt x="171" y="65"/>
                    </a:lnTo>
                    <a:lnTo>
                      <a:pt x="190" y="52"/>
                    </a:lnTo>
                    <a:lnTo>
                      <a:pt x="214" y="48"/>
                    </a:lnTo>
                    <a:lnTo>
                      <a:pt x="231" y="29"/>
                    </a:lnTo>
                    <a:lnTo>
                      <a:pt x="220" y="21"/>
                    </a:lnTo>
                    <a:lnTo>
                      <a:pt x="192" y="13"/>
                    </a:lnTo>
                    <a:lnTo>
                      <a:pt x="156" y="7"/>
                    </a:lnTo>
                    <a:lnTo>
                      <a:pt x="127" y="17"/>
                    </a:lnTo>
                    <a:lnTo>
                      <a:pt x="117" y="4"/>
                    </a:lnTo>
                    <a:lnTo>
                      <a:pt x="106" y="0"/>
                    </a:lnTo>
                    <a:lnTo>
                      <a:pt x="84" y="12"/>
                    </a:lnTo>
                    <a:lnTo>
                      <a:pt x="89" y="24"/>
                    </a:lnTo>
                    <a:lnTo>
                      <a:pt x="65" y="27"/>
                    </a:lnTo>
                    <a:lnTo>
                      <a:pt x="54" y="19"/>
                    </a:lnTo>
                    <a:lnTo>
                      <a:pt x="40" y="19"/>
                    </a:lnTo>
                    <a:lnTo>
                      <a:pt x="31" y="29"/>
                    </a:lnTo>
                    <a:lnTo>
                      <a:pt x="25" y="39"/>
                    </a:lnTo>
                    <a:lnTo>
                      <a:pt x="14" y="40"/>
                    </a:lnTo>
                    <a:lnTo>
                      <a:pt x="4" y="48"/>
                    </a:lnTo>
                    <a:lnTo>
                      <a:pt x="20" y="51"/>
                    </a:lnTo>
                    <a:lnTo>
                      <a:pt x="41" y="52"/>
                    </a:lnTo>
                    <a:lnTo>
                      <a:pt x="46" y="65"/>
                    </a:lnTo>
                    <a:lnTo>
                      <a:pt x="64" y="65"/>
                    </a:lnTo>
                    <a:lnTo>
                      <a:pt x="64" y="76"/>
                    </a:lnTo>
                    <a:lnTo>
                      <a:pt x="42" y="89"/>
                    </a:lnTo>
                    <a:lnTo>
                      <a:pt x="21" y="92"/>
                    </a:lnTo>
                    <a:lnTo>
                      <a:pt x="0" y="104"/>
                    </a:lnTo>
                    <a:lnTo>
                      <a:pt x="4" y="111"/>
                    </a:lnTo>
                    <a:lnTo>
                      <a:pt x="14" y="107"/>
                    </a:lnTo>
                    <a:lnTo>
                      <a:pt x="27" y="107"/>
                    </a:lnTo>
                    <a:lnTo>
                      <a:pt x="33" y="104"/>
                    </a:lnTo>
                    <a:lnTo>
                      <a:pt x="52" y="103"/>
                    </a:lnTo>
                    <a:lnTo>
                      <a:pt x="53" y="110"/>
                    </a:lnTo>
                    <a:lnTo>
                      <a:pt x="72" y="110"/>
                    </a:lnTo>
                    <a:lnTo>
                      <a:pt x="9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5" name="Freeform 341"/>
              <p:cNvSpPr/>
              <p:nvPr/>
            </p:nvSpPr>
            <p:spPr bwMode="gray">
              <a:xfrm>
                <a:off x="4888" y="1931"/>
                <a:ext cx="307" cy="225"/>
              </a:xfrm>
              <a:custGeom>
                <a:avLst/>
                <a:gdLst>
                  <a:gd name="T0" fmla="*/ 9 w 307"/>
                  <a:gd name="T1" fmla="*/ 217 h 225"/>
                  <a:gd name="T2" fmla="*/ 37 w 307"/>
                  <a:gd name="T3" fmla="*/ 219 h 225"/>
                  <a:gd name="T4" fmla="*/ 48 w 307"/>
                  <a:gd name="T5" fmla="*/ 220 h 225"/>
                  <a:gd name="T6" fmla="*/ 93 w 307"/>
                  <a:gd name="T7" fmla="*/ 225 h 225"/>
                  <a:gd name="T8" fmla="*/ 123 w 307"/>
                  <a:gd name="T9" fmla="*/ 217 h 225"/>
                  <a:gd name="T10" fmla="*/ 123 w 307"/>
                  <a:gd name="T11" fmla="*/ 198 h 225"/>
                  <a:gd name="T12" fmla="*/ 127 w 307"/>
                  <a:gd name="T13" fmla="*/ 183 h 225"/>
                  <a:gd name="T14" fmla="*/ 145 w 307"/>
                  <a:gd name="T15" fmla="*/ 181 h 225"/>
                  <a:gd name="T16" fmla="*/ 160 w 307"/>
                  <a:gd name="T17" fmla="*/ 169 h 225"/>
                  <a:gd name="T18" fmla="*/ 186 w 307"/>
                  <a:gd name="T19" fmla="*/ 173 h 225"/>
                  <a:gd name="T20" fmla="*/ 186 w 307"/>
                  <a:gd name="T21" fmla="*/ 152 h 225"/>
                  <a:gd name="T22" fmla="*/ 206 w 307"/>
                  <a:gd name="T23" fmla="*/ 119 h 225"/>
                  <a:gd name="T24" fmla="*/ 224 w 307"/>
                  <a:gd name="T25" fmla="*/ 121 h 225"/>
                  <a:gd name="T26" fmla="*/ 242 w 307"/>
                  <a:gd name="T27" fmla="*/ 92 h 225"/>
                  <a:gd name="T28" fmla="*/ 234 w 307"/>
                  <a:gd name="T29" fmla="*/ 66 h 225"/>
                  <a:gd name="T30" fmla="*/ 284 w 307"/>
                  <a:gd name="T31" fmla="*/ 45 h 225"/>
                  <a:gd name="T32" fmla="*/ 299 w 307"/>
                  <a:gd name="T33" fmla="*/ 45 h 225"/>
                  <a:gd name="T34" fmla="*/ 307 w 307"/>
                  <a:gd name="T35" fmla="*/ 42 h 225"/>
                  <a:gd name="T36" fmla="*/ 303 w 307"/>
                  <a:gd name="T37" fmla="*/ 34 h 225"/>
                  <a:gd name="T38" fmla="*/ 294 w 307"/>
                  <a:gd name="T39" fmla="*/ 30 h 225"/>
                  <a:gd name="T40" fmla="*/ 283 w 307"/>
                  <a:gd name="T41" fmla="*/ 30 h 225"/>
                  <a:gd name="T42" fmla="*/ 262 w 307"/>
                  <a:gd name="T43" fmla="*/ 45 h 225"/>
                  <a:gd name="T44" fmla="*/ 237 w 307"/>
                  <a:gd name="T45" fmla="*/ 48 h 225"/>
                  <a:gd name="T46" fmla="*/ 241 w 307"/>
                  <a:gd name="T47" fmla="*/ 29 h 225"/>
                  <a:gd name="T48" fmla="*/ 237 w 307"/>
                  <a:gd name="T49" fmla="*/ 9 h 225"/>
                  <a:gd name="T50" fmla="*/ 227 w 307"/>
                  <a:gd name="T51" fmla="*/ 0 h 225"/>
                  <a:gd name="T52" fmla="*/ 215 w 307"/>
                  <a:gd name="T53" fmla="*/ 14 h 225"/>
                  <a:gd name="T54" fmla="*/ 206 w 307"/>
                  <a:gd name="T55" fmla="*/ 27 h 225"/>
                  <a:gd name="T56" fmla="*/ 174 w 307"/>
                  <a:gd name="T57" fmla="*/ 40 h 225"/>
                  <a:gd name="T58" fmla="*/ 159 w 307"/>
                  <a:gd name="T59" fmla="*/ 38 h 225"/>
                  <a:gd name="T60" fmla="*/ 128 w 307"/>
                  <a:gd name="T61" fmla="*/ 33 h 225"/>
                  <a:gd name="T62" fmla="*/ 102 w 307"/>
                  <a:gd name="T63" fmla="*/ 34 h 225"/>
                  <a:gd name="T64" fmla="*/ 93 w 307"/>
                  <a:gd name="T65" fmla="*/ 54 h 225"/>
                  <a:gd name="T66" fmla="*/ 52 w 307"/>
                  <a:gd name="T67" fmla="*/ 77 h 225"/>
                  <a:gd name="T68" fmla="*/ 48 w 307"/>
                  <a:gd name="T69" fmla="*/ 90 h 225"/>
                  <a:gd name="T70" fmla="*/ 35 w 307"/>
                  <a:gd name="T71" fmla="*/ 81 h 225"/>
                  <a:gd name="T72" fmla="*/ 17 w 307"/>
                  <a:gd name="T73" fmla="*/ 77 h 225"/>
                  <a:gd name="T74" fmla="*/ 17 w 307"/>
                  <a:gd name="T75" fmla="*/ 95 h 225"/>
                  <a:gd name="T76" fmla="*/ 0 w 307"/>
                  <a:gd name="T77" fmla="*/ 117 h 225"/>
                  <a:gd name="T78" fmla="*/ 6 w 307"/>
                  <a:gd name="T79" fmla="*/ 150 h 225"/>
                  <a:gd name="T80" fmla="*/ 5 w 307"/>
                  <a:gd name="T81" fmla="*/ 167 h 225"/>
                  <a:gd name="T82" fmla="*/ 11 w 307"/>
                  <a:gd name="T83" fmla="*/ 179 h 225"/>
                  <a:gd name="T84" fmla="*/ 20 w 307"/>
                  <a:gd name="T85" fmla="*/ 172 h 225"/>
                  <a:gd name="T86" fmla="*/ 29 w 307"/>
                  <a:gd name="T87" fmla="*/ 184 h 225"/>
                  <a:gd name="T88" fmla="*/ 17 w 307"/>
                  <a:gd name="T89" fmla="*/ 202 h 225"/>
                  <a:gd name="T90" fmla="*/ 9 w 307"/>
                  <a:gd name="T91" fmla="*/ 217 h 225"/>
                  <a:gd name="T92" fmla="*/ 9 w 307"/>
                  <a:gd name="T93" fmla="*/ 21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7" h="225">
                    <a:moveTo>
                      <a:pt x="9" y="217"/>
                    </a:moveTo>
                    <a:lnTo>
                      <a:pt x="37" y="219"/>
                    </a:lnTo>
                    <a:lnTo>
                      <a:pt x="48" y="220"/>
                    </a:lnTo>
                    <a:lnTo>
                      <a:pt x="93" y="225"/>
                    </a:lnTo>
                    <a:lnTo>
                      <a:pt x="123" y="217"/>
                    </a:lnTo>
                    <a:lnTo>
                      <a:pt x="123" y="198"/>
                    </a:lnTo>
                    <a:lnTo>
                      <a:pt x="127" y="183"/>
                    </a:lnTo>
                    <a:lnTo>
                      <a:pt x="145" y="181"/>
                    </a:lnTo>
                    <a:lnTo>
                      <a:pt x="160" y="169"/>
                    </a:lnTo>
                    <a:lnTo>
                      <a:pt x="186" y="173"/>
                    </a:lnTo>
                    <a:lnTo>
                      <a:pt x="186" y="152"/>
                    </a:lnTo>
                    <a:lnTo>
                      <a:pt x="206" y="119"/>
                    </a:lnTo>
                    <a:lnTo>
                      <a:pt x="224" y="121"/>
                    </a:lnTo>
                    <a:lnTo>
                      <a:pt x="242" y="92"/>
                    </a:lnTo>
                    <a:lnTo>
                      <a:pt x="234" y="66"/>
                    </a:lnTo>
                    <a:lnTo>
                      <a:pt x="284" y="45"/>
                    </a:lnTo>
                    <a:lnTo>
                      <a:pt x="299" y="45"/>
                    </a:lnTo>
                    <a:lnTo>
                      <a:pt x="307" y="42"/>
                    </a:lnTo>
                    <a:lnTo>
                      <a:pt x="303" y="34"/>
                    </a:lnTo>
                    <a:lnTo>
                      <a:pt x="294" y="30"/>
                    </a:lnTo>
                    <a:lnTo>
                      <a:pt x="283" y="30"/>
                    </a:lnTo>
                    <a:lnTo>
                      <a:pt x="262" y="45"/>
                    </a:lnTo>
                    <a:lnTo>
                      <a:pt x="237" y="48"/>
                    </a:lnTo>
                    <a:lnTo>
                      <a:pt x="241" y="29"/>
                    </a:lnTo>
                    <a:lnTo>
                      <a:pt x="237" y="9"/>
                    </a:lnTo>
                    <a:lnTo>
                      <a:pt x="227" y="0"/>
                    </a:lnTo>
                    <a:lnTo>
                      <a:pt x="215" y="14"/>
                    </a:lnTo>
                    <a:lnTo>
                      <a:pt x="206" y="27"/>
                    </a:lnTo>
                    <a:lnTo>
                      <a:pt x="174" y="40"/>
                    </a:lnTo>
                    <a:lnTo>
                      <a:pt x="159" y="38"/>
                    </a:lnTo>
                    <a:lnTo>
                      <a:pt x="128" y="33"/>
                    </a:lnTo>
                    <a:lnTo>
                      <a:pt x="102" y="34"/>
                    </a:lnTo>
                    <a:lnTo>
                      <a:pt x="93" y="54"/>
                    </a:lnTo>
                    <a:lnTo>
                      <a:pt x="52" y="77"/>
                    </a:lnTo>
                    <a:lnTo>
                      <a:pt x="48" y="90"/>
                    </a:lnTo>
                    <a:lnTo>
                      <a:pt x="35" y="81"/>
                    </a:lnTo>
                    <a:lnTo>
                      <a:pt x="17" y="77"/>
                    </a:lnTo>
                    <a:lnTo>
                      <a:pt x="17" y="95"/>
                    </a:lnTo>
                    <a:lnTo>
                      <a:pt x="0" y="117"/>
                    </a:lnTo>
                    <a:lnTo>
                      <a:pt x="6" y="150"/>
                    </a:lnTo>
                    <a:lnTo>
                      <a:pt x="5" y="167"/>
                    </a:lnTo>
                    <a:lnTo>
                      <a:pt x="11" y="179"/>
                    </a:lnTo>
                    <a:lnTo>
                      <a:pt x="20" y="172"/>
                    </a:lnTo>
                    <a:lnTo>
                      <a:pt x="29" y="184"/>
                    </a:lnTo>
                    <a:lnTo>
                      <a:pt x="17" y="202"/>
                    </a:lnTo>
                    <a:lnTo>
                      <a:pt x="9" y="217"/>
                    </a:lnTo>
                    <a:lnTo>
                      <a:pt x="9" y="2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6" name="Freeform 342"/>
              <p:cNvSpPr/>
              <p:nvPr/>
            </p:nvSpPr>
            <p:spPr bwMode="gray">
              <a:xfrm>
                <a:off x="5249" y="2016"/>
                <a:ext cx="44" cy="61"/>
              </a:xfrm>
              <a:custGeom>
                <a:avLst/>
                <a:gdLst>
                  <a:gd name="T0" fmla="*/ 38 w 44"/>
                  <a:gd name="T1" fmla="*/ 61 h 61"/>
                  <a:gd name="T2" fmla="*/ 44 w 44"/>
                  <a:gd name="T3" fmla="*/ 59 h 61"/>
                  <a:gd name="T4" fmla="*/ 42 w 44"/>
                  <a:gd name="T5" fmla="*/ 53 h 61"/>
                  <a:gd name="T6" fmla="*/ 37 w 44"/>
                  <a:gd name="T7" fmla="*/ 39 h 61"/>
                  <a:gd name="T8" fmla="*/ 36 w 44"/>
                  <a:gd name="T9" fmla="*/ 31 h 61"/>
                  <a:gd name="T10" fmla="*/ 40 w 44"/>
                  <a:gd name="T11" fmla="*/ 18 h 61"/>
                  <a:gd name="T12" fmla="*/ 38 w 44"/>
                  <a:gd name="T13" fmla="*/ 7 h 61"/>
                  <a:gd name="T14" fmla="*/ 29 w 44"/>
                  <a:gd name="T15" fmla="*/ 0 h 61"/>
                  <a:gd name="T16" fmla="*/ 14 w 44"/>
                  <a:gd name="T17" fmla="*/ 0 h 61"/>
                  <a:gd name="T18" fmla="*/ 0 w 44"/>
                  <a:gd name="T19" fmla="*/ 11 h 61"/>
                  <a:gd name="T20" fmla="*/ 3 w 44"/>
                  <a:gd name="T21" fmla="*/ 12 h 61"/>
                  <a:gd name="T22" fmla="*/ 5 w 44"/>
                  <a:gd name="T23" fmla="*/ 15 h 61"/>
                  <a:gd name="T24" fmla="*/ 13 w 44"/>
                  <a:gd name="T25" fmla="*/ 22 h 61"/>
                  <a:gd name="T26" fmla="*/ 23 w 44"/>
                  <a:gd name="T27" fmla="*/ 26 h 61"/>
                  <a:gd name="T28" fmla="*/ 27 w 44"/>
                  <a:gd name="T29" fmla="*/ 42 h 61"/>
                  <a:gd name="T30" fmla="*/ 38 w 44"/>
                  <a:gd name="T31" fmla="*/ 55 h 61"/>
                  <a:gd name="T32" fmla="*/ 38 w 44"/>
                  <a:gd name="T3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1">
                    <a:moveTo>
                      <a:pt x="38" y="61"/>
                    </a:moveTo>
                    <a:lnTo>
                      <a:pt x="44" y="59"/>
                    </a:lnTo>
                    <a:lnTo>
                      <a:pt x="42" y="53"/>
                    </a:lnTo>
                    <a:lnTo>
                      <a:pt x="37" y="39"/>
                    </a:lnTo>
                    <a:lnTo>
                      <a:pt x="36" y="31"/>
                    </a:lnTo>
                    <a:lnTo>
                      <a:pt x="40" y="18"/>
                    </a:lnTo>
                    <a:lnTo>
                      <a:pt x="38" y="7"/>
                    </a:lnTo>
                    <a:lnTo>
                      <a:pt x="29" y="0"/>
                    </a:lnTo>
                    <a:lnTo>
                      <a:pt x="14" y="0"/>
                    </a:lnTo>
                    <a:lnTo>
                      <a:pt x="0" y="11"/>
                    </a:lnTo>
                    <a:lnTo>
                      <a:pt x="3" y="12"/>
                    </a:lnTo>
                    <a:lnTo>
                      <a:pt x="5" y="15"/>
                    </a:lnTo>
                    <a:lnTo>
                      <a:pt x="13" y="22"/>
                    </a:lnTo>
                    <a:lnTo>
                      <a:pt x="23" y="26"/>
                    </a:lnTo>
                    <a:lnTo>
                      <a:pt x="27" y="42"/>
                    </a:lnTo>
                    <a:lnTo>
                      <a:pt x="38" y="55"/>
                    </a:lnTo>
                    <a:lnTo>
                      <a:pt x="38"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7" name="Freeform 343"/>
              <p:cNvSpPr/>
              <p:nvPr/>
            </p:nvSpPr>
            <p:spPr bwMode="gray">
              <a:xfrm>
                <a:off x="5741" y="2304"/>
                <a:ext cx="158" cy="181"/>
              </a:xfrm>
              <a:custGeom>
                <a:avLst/>
                <a:gdLst>
                  <a:gd name="T0" fmla="*/ 23 w 158"/>
                  <a:gd name="T1" fmla="*/ 32 h 181"/>
                  <a:gd name="T2" fmla="*/ 35 w 158"/>
                  <a:gd name="T3" fmla="*/ 34 h 181"/>
                  <a:gd name="T4" fmla="*/ 31 w 158"/>
                  <a:gd name="T5" fmla="*/ 12 h 181"/>
                  <a:gd name="T6" fmla="*/ 36 w 158"/>
                  <a:gd name="T7" fmla="*/ 0 h 181"/>
                  <a:gd name="T8" fmla="*/ 49 w 158"/>
                  <a:gd name="T9" fmla="*/ 3 h 181"/>
                  <a:gd name="T10" fmla="*/ 51 w 158"/>
                  <a:gd name="T11" fmla="*/ 13 h 181"/>
                  <a:gd name="T12" fmla="*/ 60 w 158"/>
                  <a:gd name="T13" fmla="*/ 19 h 181"/>
                  <a:gd name="T14" fmla="*/ 61 w 158"/>
                  <a:gd name="T15" fmla="*/ 36 h 181"/>
                  <a:gd name="T16" fmla="*/ 83 w 158"/>
                  <a:gd name="T17" fmla="*/ 38 h 181"/>
                  <a:gd name="T18" fmla="*/ 102 w 158"/>
                  <a:gd name="T19" fmla="*/ 50 h 181"/>
                  <a:gd name="T20" fmla="*/ 99 w 158"/>
                  <a:gd name="T21" fmla="*/ 81 h 181"/>
                  <a:gd name="T22" fmla="*/ 114 w 158"/>
                  <a:gd name="T23" fmla="*/ 105 h 181"/>
                  <a:gd name="T24" fmla="*/ 141 w 158"/>
                  <a:gd name="T25" fmla="*/ 130 h 181"/>
                  <a:gd name="T26" fmla="*/ 144 w 158"/>
                  <a:gd name="T27" fmla="*/ 138 h 181"/>
                  <a:gd name="T28" fmla="*/ 158 w 158"/>
                  <a:gd name="T29" fmla="*/ 142 h 181"/>
                  <a:gd name="T30" fmla="*/ 157 w 158"/>
                  <a:gd name="T31" fmla="*/ 179 h 181"/>
                  <a:gd name="T32" fmla="*/ 149 w 158"/>
                  <a:gd name="T33" fmla="*/ 178 h 181"/>
                  <a:gd name="T34" fmla="*/ 138 w 158"/>
                  <a:gd name="T35" fmla="*/ 165 h 181"/>
                  <a:gd name="T36" fmla="*/ 130 w 158"/>
                  <a:gd name="T37" fmla="*/ 170 h 181"/>
                  <a:gd name="T38" fmla="*/ 128 w 158"/>
                  <a:gd name="T39" fmla="*/ 181 h 181"/>
                  <a:gd name="T40" fmla="*/ 105 w 158"/>
                  <a:gd name="T41" fmla="*/ 178 h 181"/>
                  <a:gd name="T42" fmla="*/ 113 w 158"/>
                  <a:gd name="T43" fmla="*/ 151 h 181"/>
                  <a:gd name="T44" fmla="*/ 111 w 158"/>
                  <a:gd name="T45" fmla="*/ 139 h 181"/>
                  <a:gd name="T46" fmla="*/ 90 w 158"/>
                  <a:gd name="T47" fmla="*/ 116 h 181"/>
                  <a:gd name="T48" fmla="*/ 84 w 158"/>
                  <a:gd name="T49" fmla="*/ 92 h 181"/>
                  <a:gd name="T50" fmla="*/ 73 w 158"/>
                  <a:gd name="T51" fmla="*/ 90 h 181"/>
                  <a:gd name="T52" fmla="*/ 63 w 158"/>
                  <a:gd name="T53" fmla="*/ 100 h 181"/>
                  <a:gd name="T54" fmla="*/ 53 w 158"/>
                  <a:gd name="T55" fmla="*/ 100 h 181"/>
                  <a:gd name="T56" fmla="*/ 46 w 158"/>
                  <a:gd name="T57" fmla="*/ 93 h 181"/>
                  <a:gd name="T58" fmla="*/ 34 w 158"/>
                  <a:gd name="T59" fmla="*/ 93 h 181"/>
                  <a:gd name="T60" fmla="*/ 19 w 158"/>
                  <a:gd name="T61" fmla="*/ 107 h 181"/>
                  <a:gd name="T62" fmla="*/ 12 w 158"/>
                  <a:gd name="T63" fmla="*/ 100 h 181"/>
                  <a:gd name="T64" fmla="*/ 15 w 158"/>
                  <a:gd name="T65" fmla="*/ 92 h 181"/>
                  <a:gd name="T66" fmla="*/ 18 w 158"/>
                  <a:gd name="T67" fmla="*/ 68 h 181"/>
                  <a:gd name="T68" fmla="*/ 4 w 158"/>
                  <a:gd name="T69" fmla="*/ 62 h 181"/>
                  <a:gd name="T70" fmla="*/ 0 w 158"/>
                  <a:gd name="T71" fmla="*/ 46 h 181"/>
                  <a:gd name="T72" fmla="*/ 14 w 158"/>
                  <a:gd name="T73" fmla="*/ 31 h 181"/>
                  <a:gd name="T74" fmla="*/ 20 w 158"/>
                  <a:gd name="T75" fmla="*/ 29 h 181"/>
                  <a:gd name="T76" fmla="*/ 23 w 158"/>
                  <a:gd name="T77" fmla="*/ 3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1">
                    <a:moveTo>
                      <a:pt x="23" y="32"/>
                    </a:moveTo>
                    <a:lnTo>
                      <a:pt x="35" y="34"/>
                    </a:lnTo>
                    <a:lnTo>
                      <a:pt x="31" y="12"/>
                    </a:lnTo>
                    <a:lnTo>
                      <a:pt x="36" y="0"/>
                    </a:lnTo>
                    <a:lnTo>
                      <a:pt x="49" y="3"/>
                    </a:lnTo>
                    <a:lnTo>
                      <a:pt x="51" y="13"/>
                    </a:lnTo>
                    <a:lnTo>
                      <a:pt x="60" y="19"/>
                    </a:lnTo>
                    <a:lnTo>
                      <a:pt x="61" y="36"/>
                    </a:lnTo>
                    <a:lnTo>
                      <a:pt x="83" y="38"/>
                    </a:lnTo>
                    <a:lnTo>
                      <a:pt x="102" y="50"/>
                    </a:lnTo>
                    <a:lnTo>
                      <a:pt x="99" y="81"/>
                    </a:lnTo>
                    <a:lnTo>
                      <a:pt x="114" y="105"/>
                    </a:lnTo>
                    <a:lnTo>
                      <a:pt x="141" y="130"/>
                    </a:lnTo>
                    <a:lnTo>
                      <a:pt x="144" y="138"/>
                    </a:lnTo>
                    <a:lnTo>
                      <a:pt x="158" y="142"/>
                    </a:lnTo>
                    <a:lnTo>
                      <a:pt x="157" y="179"/>
                    </a:lnTo>
                    <a:lnTo>
                      <a:pt x="149" y="178"/>
                    </a:lnTo>
                    <a:lnTo>
                      <a:pt x="138" y="165"/>
                    </a:lnTo>
                    <a:lnTo>
                      <a:pt x="130" y="170"/>
                    </a:lnTo>
                    <a:lnTo>
                      <a:pt x="128" y="181"/>
                    </a:lnTo>
                    <a:lnTo>
                      <a:pt x="105" y="178"/>
                    </a:lnTo>
                    <a:lnTo>
                      <a:pt x="113" y="151"/>
                    </a:lnTo>
                    <a:lnTo>
                      <a:pt x="111" y="139"/>
                    </a:lnTo>
                    <a:lnTo>
                      <a:pt x="90" y="116"/>
                    </a:lnTo>
                    <a:lnTo>
                      <a:pt x="84" y="92"/>
                    </a:lnTo>
                    <a:lnTo>
                      <a:pt x="73" y="90"/>
                    </a:lnTo>
                    <a:lnTo>
                      <a:pt x="63" y="100"/>
                    </a:lnTo>
                    <a:lnTo>
                      <a:pt x="53" y="100"/>
                    </a:lnTo>
                    <a:lnTo>
                      <a:pt x="46" y="93"/>
                    </a:lnTo>
                    <a:lnTo>
                      <a:pt x="34" y="93"/>
                    </a:lnTo>
                    <a:lnTo>
                      <a:pt x="19" y="107"/>
                    </a:lnTo>
                    <a:lnTo>
                      <a:pt x="12" y="100"/>
                    </a:lnTo>
                    <a:lnTo>
                      <a:pt x="15" y="92"/>
                    </a:lnTo>
                    <a:lnTo>
                      <a:pt x="18" y="68"/>
                    </a:lnTo>
                    <a:lnTo>
                      <a:pt x="4" y="62"/>
                    </a:lnTo>
                    <a:lnTo>
                      <a:pt x="0" y="46"/>
                    </a:lnTo>
                    <a:lnTo>
                      <a:pt x="14" y="31"/>
                    </a:lnTo>
                    <a:lnTo>
                      <a:pt x="20" y="29"/>
                    </a:lnTo>
                    <a:lnTo>
                      <a:pt x="23"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8" name="Freeform 344"/>
              <p:cNvSpPr/>
              <p:nvPr/>
            </p:nvSpPr>
            <p:spPr bwMode="gray">
              <a:xfrm>
                <a:off x="5313" y="2131"/>
                <a:ext cx="170" cy="93"/>
              </a:xfrm>
              <a:custGeom>
                <a:avLst/>
                <a:gdLst>
                  <a:gd name="T0" fmla="*/ 165 w 170"/>
                  <a:gd name="T1" fmla="*/ 58 h 93"/>
                  <a:gd name="T2" fmla="*/ 115 w 170"/>
                  <a:gd name="T3" fmla="*/ 48 h 93"/>
                  <a:gd name="T4" fmla="*/ 91 w 170"/>
                  <a:gd name="T5" fmla="*/ 31 h 93"/>
                  <a:gd name="T6" fmla="*/ 64 w 170"/>
                  <a:gd name="T7" fmla="*/ 20 h 93"/>
                  <a:gd name="T8" fmla="*/ 37 w 170"/>
                  <a:gd name="T9" fmla="*/ 0 h 93"/>
                  <a:gd name="T10" fmla="*/ 11 w 170"/>
                  <a:gd name="T11" fmla="*/ 3 h 93"/>
                  <a:gd name="T12" fmla="*/ 6 w 170"/>
                  <a:gd name="T13" fmla="*/ 17 h 93"/>
                  <a:gd name="T14" fmla="*/ 0 w 170"/>
                  <a:gd name="T15" fmla="*/ 31 h 93"/>
                  <a:gd name="T16" fmla="*/ 4 w 170"/>
                  <a:gd name="T17" fmla="*/ 46 h 93"/>
                  <a:gd name="T18" fmla="*/ 18 w 170"/>
                  <a:gd name="T19" fmla="*/ 51 h 93"/>
                  <a:gd name="T20" fmla="*/ 28 w 170"/>
                  <a:gd name="T21" fmla="*/ 58 h 93"/>
                  <a:gd name="T22" fmla="*/ 67 w 170"/>
                  <a:gd name="T23" fmla="*/ 65 h 93"/>
                  <a:gd name="T24" fmla="*/ 89 w 170"/>
                  <a:gd name="T25" fmla="*/ 68 h 93"/>
                  <a:gd name="T26" fmla="*/ 114 w 170"/>
                  <a:gd name="T27" fmla="*/ 86 h 93"/>
                  <a:gd name="T28" fmla="*/ 139 w 170"/>
                  <a:gd name="T29" fmla="*/ 93 h 93"/>
                  <a:gd name="T30" fmla="*/ 163 w 170"/>
                  <a:gd name="T31" fmla="*/ 89 h 93"/>
                  <a:gd name="T32" fmla="*/ 170 w 170"/>
                  <a:gd name="T33" fmla="*/ 74 h 93"/>
                  <a:gd name="T34" fmla="*/ 165 w 170"/>
                  <a:gd name="T3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93">
                    <a:moveTo>
                      <a:pt x="165" y="58"/>
                    </a:moveTo>
                    <a:lnTo>
                      <a:pt x="115" y="48"/>
                    </a:lnTo>
                    <a:lnTo>
                      <a:pt x="91" y="31"/>
                    </a:lnTo>
                    <a:lnTo>
                      <a:pt x="64" y="20"/>
                    </a:lnTo>
                    <a:lnTo>
                      <a:pt x="37" y="0"/>
                    </a:lnTo>
                    <a:lnTo>
                      <a:pt x="11" y="3"/>
                    </a:lnTo>
                    <a:lnTo>
                      <a:pt x="6" y="17"/>
                    </a:lnTo>
                    <a:lnTo>
                      <a:pt x="0" y="31"/>
                    </a:lnTo>
                    <a:lnTo>
                      <a:pt x="4" y="46"/>
                    </a:lnTo>
                    <a:lnTo>
                      <a:pt x="18" y="51"/>
                    </a:lnTo>
                    <a:lnTo>
                      <a:pt x="28" y="58"/>
                    </a:lnTo>
                    <a:lnTo>
                      <a:pt x="67" y="65"/>
                    </a:lnTo>
                    <a:lnTo>
                      <a:pt x="89" y="68"/>
                    </a:lnTo>
                    <a:lnTo>
                      <a:pt x="114" y="86"/>
                    </a:lnTo>
                    <a:lnTo>
                      <a:pt x="139" y="93"/>
                    </a:lnTo>
                    <a:lnTo>
                      <a:pt x="163" y="89"/>
                    </a:lnTo>
                    <a:lnTo>
                      <a:pt x="170" y="74"/>
                    </a:lnTo>
                    <a:lnTo>
                      <a:pt x="165"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9" name="Freeform 345"/>
              <p:cNvSpPr/>
              <p:nvPr/>
            </p:nvSpPr>
            <p:spPr bwMode="gray">
              <a:xfrm>
                <a:off x="5503" y="2177"/>
                <a:ext cx="67" cy="38"/>
              </a:xfrm>
              <a:custGeom>
                <a:avLst/>
                <a:gdLst>
                  <a:gd name="T0" fmla="*/ 67 w 67"/>
                  <a:gd name="T1" fmla="*/ 13 h 38"/>
                  <a:gd name="T2" fmla="*/ 56 w 67"/>
                  <a:gd name="T3" fmla="*/ 5 h 38"/>
                  <a:gd name="T4" fmla="*/ 38 w 67"/>
                  <a:gd name="T5" fmla="*/ 9 h 38"/>
                  <a:gd name="T6" fmla="*/ 28 w 67"/>
                  <a:gd name="T7" fmla="*/ 0 h 38"/>
                  <a:gd name="T8" fmla="*/ 15 w 67"/>
                  <a:gd name="T9" fmla="*/ 0 h 38"/>
                  <a:gd name="T10" fmla="*/ 0 w 67"/>
                  <a:gd name="T11" fmla="*/ 14 h 38"/>
                  <a:gd name="T12" fmla="*/ 0 w 67"/>
                  <a:gd name="T13" fmla="*/ 14 h 38"/>
                  <a:gd name="T14" fmla="*/ 3 w 67"/>
                  <a:gd name="T15" fmla="*/ 26 h 38"/>
                  <a:gd name="T16" fmla="*/ 12 w 67"/>
                  <a:gd name="T17" fmla="*/ 38 h 38"/>
                  <a:gd name="T18" fmla="*/ 66 w 67"/>
                  <a:gd name="T19" fmla="*/ 33 h 38"/>
                  <a:gd name="T20" fmla="*/ 67 w 67"/>
                  <a:gd name="T21"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38">
                    <a:moveTo>
                      <a:pt x="67" y="13"/>
                    </a:moveTo>
                    <a:lnTo>
                      <a:pt x="56" y="5"/>
                    </a:lnTo>
                    <a:lnTo>
                      <a:pt x="38" y="9"/>
                    </a:lnTo>
                    <a:lnTo>
                      <a:pt x="28" y="0"/>
                    </a:lnTo>
                    <a:lnTo>
                      <a:pt x="15" y="0"/>
                    </a:lnTo>
                    <a:lnTo>
                      <a:pt x="0" y="14"/>
                    </a:lnTo>
                    <a:lnTo>
                      <a:pt x="0" y="14"/>
                    </a:lnTo>
                    <a:lnTo>
                      <a:pt x="3" y="26"/>
                    </a:lnTo>
                    <a:lnTo>
                      <a:pt x="12" y="38"/>
                    </a:lnTo>
                    <a:lnTo>
                      <a:pt x="66" y="33"/>
                    </a:lnTo>
                    <a:lnTo>
                      <a:pt x="6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0" name="Freeform 346"/>
              <p:cNvSpPr/>
              <p:nvPr/>
            </p:nvSpPr>
            <p:spPr bwMode="gray">
              <a:xfrm>
                <a:off x="3412" y="1851"/>
                <a:ext cx="62" cy="135"/>
              </a:xfrm>
              <a:custGeom>
                <a:avLst/>
                <a:gdLst>
                  <a:gd name="T0" fmla="*/ 13 w 62"/>
                  <a:gd name="T1" fmla="*/ 2 h 135"/>
                  <a:gd name="T2" fmla="*/ 9 w 62"/>
                  <a:gd name="T3" fmla="*/ 10 h 135"/>
                  <a:gd name="T4" fmla="*/ 12 w 62"/>
                  <a:gd name="T5" fmla="*/ 20 h 135"/>
                  <a:gd name="T6" fmla="*/ 16 w 62"/>
                  <a:gd name="T7" fmla="*/ 34 h 135"/>
                  <a:gd name="T8" fmla="*/ 13 w 62"/>
                  <a:gd name="T9" fmla="*/ 52 h 135"/>
                  <a:gd name="T10" fmla="*/ 8 w 62"/>
                  <a:gd name="T11" fmla="*/ 57 h 135"/>
                  <a:gd name="T12" fmla="*/ 6 w 62"/>
                  <a:gd name="T13" fmla="*/ 67 h 135"/>
                  <a:gd name="T14" fmla="*/ 0 w 62"/>
                  <a:gd name="T15" fmla="*/ 74 h 135"/>
                  <a:gd name="T16" fmla="*/ 1 w 62"/>
                  <a:gd name="T17" fmla="*/ 94 h 135"/>
                  <a:gd name="T18" fmla="*/ 8 w 62"/>
                  <a:gd name="T19" fmla="*/ 94 h 135"/>
                  <a:gd name="T20" fmla="*/ 9 w 62"/>
                  <a:gd name="T21" fmla="*/ 102 h 135"/>
                  <a:gd name="T22" fmla="*/ 9 w 62"/>
                  <a:gd name="T23" fmla="*/ 121 h 135"/>
                  <a:gd name="T24" fmla="*/ 7 w 62"/>
                  <a:gd name="T25" fmla="*/ 132 h 135"/>
                  <a:gd name="T26" fmla="*/ 18 w 62"/>
                  <a:gd name="T27" fmla="*/ 133 h 135"/>
                  <a:gd name="T28" fmla="*/ 29 w 62"/>
                  <a:gd name="T29" fmla="*/ 135 h 135"/>
                  <a:gd name="T30" fmla="*/ 39 w 62"/>
                  <a:gd name="T31" fmla="*/ 130 h 135"/>
                  <a:gd name="T32" fmla="*/ 40 w 62"/>
                  <a:gd name="T33" fmla="*/ 118 h 135"/>
                  <a:gd name="T34" fmla="*/ 47 w 62"/>
                  <a:gd name="T35" fmla="*/ 107 h 135"/>
                  <a:gd name="T36" fmla="*/ 52 w 62"/>
                  <a:gd name="T37" fmla="*/ 85 h 135"/>
                  <a:gd name="T38" fmla="*/ 45 w 62"/>
                  <a:gd name="T39" fmla="*/ 65 h 135"/>
                  <a:gd name="T40" fmla="*/ 52 w 62"/>
                  <a:gd name="T41" fmla="*/ 58 h 135"/>
                  <a:gd name="T42" fmla="*/ 53 w 62"/>
                  <a:gd name="T43" fmla="*/ 36 h 135"/>
                  <a:gd name="T44" fmla="*/ 58 w 62"/>
                  <a:gd name="T45" fmla="*/ 28 h 135"/>
                  <a:gd name="T46" fmla="*/ 62 w 62"/>
                  <a:gd name="T47" fmla="*/ 11 h 135"/>
                  <a:gd name="T48" fmla="*/ 53 w 62"/>
                  <a:gd name="T49" fmla="*/ 0 h 135"/>
                  <a:gd name="T50" fmla="*/ 44 w 62"/>
                  <a:gd name="T51" fmla="*/ 4 h 135"/>
                  <a:gd name="T52" fmla="*/ 24 w 62"/>
                  <a:gd name="T53" fmla="*/ 6 h 135"/>
                  <a:gd name="T54" fmla="*/ 13 w 62"/>
                  <a:gd name="T55"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35">
                    <a:moveTo>
                      <a:pt x="13" y="2"/>
                    </a:moveTo>
                    <a:lnTo>
                      <a:pt x="9" y="10"/>
                    </a:lnTo>
                    <a:lnTo>
                      <a:pt x="12" y="20"/>
                    </a:lnTo>
                    <a:lnTo>
                      <a:pt x="16" y="34"/>
                    </a:lnTo>
                    <a:lnTo>
                      <a:pt x="13" y="52"/>
                    </a:lnTo>
                    <a:lnTo>
                      <a:pt x="8" y="57"/>
                    </a:lnTo>
                    <a:lnTo>
                      <a:pt x="6" y="67"/>
                    </a:lnTo>
                    <a:lnTo>
                      <a:pt x="0" y="74"/>
                    </a:lnTo>
                    <a:lnTo>
                      <a:pt x="1" y="94"/>
                    </a:lnTo>
                    <a:lnTo>
                      <a:pt x="8" y="94"/>
                    </a:lnTo>
                    <a:lnTo>
                      <a:pt x="9" y="102"/>
                    </a:lnTo>
                    <a:lnTo>
                      <a:pt x="9" y="121"/>
                    </a:lnTo>
                    <a:lnTo>
                      <a:pt x="7" y="132"/>
                    </a:lnTo>
                    <a:lnTo>
                      <a:pt x="18" y="133"/>
                    </a:lnTo>
                    <a:lnTo>
                      <a:pt x="29" y="135"/>
                    </a:lnTo>
                    <a:lnTo>
                      <a:pt x="39" y="130"/>
                    </a:lnTo>
                    <a:lnTo>
                      <a:pt x="40" y="118"/>
                    </a:lnTo>
                    <a:lnTo>
                      <a:pt x="47" y="107"/>
                    </a:lnTo>
                    <a:lnTo>
                      <a:pt x="52" y="85"/>
                    </a:lnTo>
                    <a:lnTo>
                      <a:pt x="45" y="65"/>
                    </a:lnTo>
                    <a:lnTo>
                      <a:pt x="52" y="58"/>
                    </a:lnTo>
                    <a:lnTo>
                      <a:pt x="53" y="36"/>
                    </a:lnTo>
                    <a:lnTo>
                      <a:pt x="58" y="28"/>
                    </a:lnTo>
                    <a:lnTo>
                      <a:pt x="62" y="11"/>
                    </a:lnTo>
                    <a:lnTo>
                      <a:pt x="53" y="0"/>
                    </a:lnTo>
                    <a:lnTo>
                      <a:pt x="44" y="4"/>
                    </a:lnTo>
                    <a:lnTo>
                      <a:pt x="24" y="6"/>
                    </a:ln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1" name="Freeform 347"/>
              <p:cNvSpPr/>
              <p:nvPr/>
            </p:nvSpPr>
            <p:spPr bwMode="gray">
              <a:xfrm>
                <a:off x="4327" y="2112"/>
                <a:ext cx="9" cy="14"/>
              </a:xfrm>
              <a:custGeom>
                <a:avLst/>
                <a:gdLst>
                  <a:gd name="T0" fmla="*/ 7 w 9"/>
                  <a:gd name="T1" fmla="*/ 0 h 14"/>
                  <a:gd name="T2" fmla="*/ 0 w 9"/>
                  <a:gd name="T3" fmla="*/ 8 h 14"/>
                  <a:gd name="T4" fmla="*/ 2 w 9"/>
                  <a:gd name="T5" fmla="*/ 14 h 14"/>
                  <a:gd name="T6" fmla="*/ 9 w 9"/>
                  <a:gd name="T7" fmla="*/ 7 h 14"/>
                  <a:gd name="T8" fmla="*/ 7 w 9"/>
                  <a:gd name="T9" fmla="*/ 0 h 14"/>
                </a:gdLst>
                <a:ahLst/>
                <a:cxnLst>
                  <a:cxn ang="0">
                    <a:pos x="T0" y="T1"/>
                  </a:cxn>
                  <a:cxn ang="0">
                    <a:pos x="T2" y="T3"/>
                  </a:cxn>
                  <a:cxn ang="0">
                    <a:pos x="T4" y="T5"/>
                  </a:cxn>
                  <a:cxn ang="0">
                    <a:pos x="T6" y="T7"/>
                  </a:cxn>
                  <a:cxn ang="0">
                    <a:pos x="T8" y="T9"/>
                  </a:cxn>
                </a:cxnLst>
                <a:rect l="0" t="0" r="r" b="b"/>
                <a:pathLst>
                  <a:path w="9" h="14">
                    <a:moveTo>
                      <a:pt x="7" y="0"/>
                    </a:moveTo>
                    <a:lnTo>
                      <a:pt x="0" y="8"/>
                    </a:lnTo>
                    <a:lnTo>
                      <a:pt x="2" y="14"/>
                    </a:lnTo>
                    <a:lnTo>
                      <a:pt x="9"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2" name="Freeform 348"/>
              <p:cNvSpPr/>
              <p:nvPr/>
            </p:nvSpPr>
            <p:spPr bwMode="gray">
              <a:xfrm>
                <a:off x="4327" y="2120"/>
                <a:ext cx="2" cy="6"/>
              </a:xfrm>
              <a:custGeom>
                <a:avLst/>
                <a:gdLst>
                  <a:gd name="T0" fmla="*/ 0 w 2"/>
                  <a:gd name="T1" fmla="*/ 0 h 6"/>
                  <a:gd name="T2" fmla="*/ 2 w 2"/>
                  <a:gd name="T3" fmla="*/ 6 h 6"/>
                  <a:gd name="T4" fmla="*/ 0 w 2"/>
                  <a:gd name="T5" fmla="*/ 0 h 6"/>
                </a:gdLst>
                <a:ahLst/>
                <a:cxnLst>
                  <a:cxn ang="0">
                    <a:pos x="T0" y="T1"/>
                  </a:cxn>
                  <a:cxn ang="0">
                    <a:pos x="T2" y="T3"/>
                  </a:cxn>
                  <a:cxn ang="0">
                    <a:pos x="T4" y="T5"/>
                  </a:cxn>
                </a:cxnLst>
                <a:rect l="0" t="0" r="r" b="b"/>
                <a:pathLst>
                  <a:path w="2" h="6">
                    <a:moveTo>
                      <a:pt x="0" y="0"/>
                    </a:moveTo>
                    <a:lnTo>
                      <a:pt x="2"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3" name="Line 349"/>
              <p:cNvSpPr>
                <a:spLocks noChangeShapeType="1"/>
              </p:cNvSpPr>
              <p:nvPr/>
            </p:nvSpPr>
            <p:spPr bwMode="gray">
              <a:xfrm>
                <a:off x="4327" y="2120"/>
                <a:ext cx="2" cy="6"/>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4" name="Freeform 350"/>
              <p:cNvSpPr/>
              <p:nvPr/>
            </p:nvSpPr>
            <p:spPr bwMode="gray">
              <a:xfrm>
                <a:off x="3350" y="2267"/>
                <a:ext cx="358" cy="307"/>
              </a:xfrm>
              <a:custGeom>
                <a:avLst/>
                <a:gdLst>
                  <a:gd name="T0" fmla="*/ 162 w 358"/>
                  <a:gd name="T1" fmla="*/ 0 h 307"/>
                  <a:gd name="T2" fmla="*/ 115 w 358"/>
                  <a:gd name="T3" fmla="*/ 1 h 307"/>
                  <a:gd name="T4" fmla="*/ 141 w 358"/>
                  <a:gd name="T5" fmla="*/ 194 h 307"/>
                  <a:gd name="T6" fmla="*/ 65 w 358"/>
                  <a:gd name="T7" fmla="*/ 195 h 307"/>
                  <a:gd name="T8" fmla="*/ 59 w 358"/>
                  <a:gd name="T9" fmla="*/ 191 h 307"/>
                  <a:gd name="T10" fmla="*/ 50 w 358"/>
                  <a:gd name="T11" fmla="*/ 197 h 307"/>
                  <a:gd name="T12" fmla="*/ 35 w 358"/>
                  <a:gd name="T13" fmla="*/ 195 h 307"/>
                  <a:gd name="T14" fmla="*/ 23 w 358"/>
                  <a:gd name="T15" fmla="*/ 204 h 307"/>
                  <a:gd name="T16" fmla="*/ 13 w 358"/>
                  <a:gd name="T17" fmla="*/ 194 h 307"/>
                  <a:gd name="T18" fmla="*/ 4 w 358"/>
                  <a:gd name="T19" fmla="*/ 195 h 307"/>
                  <a:gd name="T20" fmla="*/ 0 w 358"/>
                  <a:gd name="T21" fmla="*/ 210 h 307"/>
                  <a:gd name="T22" fmla="*/ 4 w 358"/>
                  <a:gd name="T23" fmla="*/ 241 h 307"/>
                  <a:gd name="T24" fmla="*/ 19 w 358"/>
                  <a:gd name="T25" fmla="*/ 251 h 307"/>
                  <a:gd name="T26" fmla="*/ 19 w 358"/>
                  <a:gd name="T27" fmla="*/ 265 h 307"/>
                  <a:gd name="T28" fmla="*/ 41 w 358"/>
                  <a:gd name="T29" fmla="*/ 275 h 307"/>
                  <a:gd name="T30" fmla="*/ 56 w 358"/>
                  <a:gd name="T31" fmla="*/ 274 h 307"/>
                  <a:gd name="T32" fmla="*/ 63 w 358"/>
                  <a:gd name="T33" fmla="*/ 267 h 307"/>
                  <a:gd name="T34" fmla="*/ 72 w 358"/>
                  <a:gd name="T35" fmla="*/ 277 h 307"/>
                  <a:gd name="T36" fmla="*/ 88 w 358"/>
                  <a:gd name="T37" fmla="*/ 307 h 307"/>
                  <a:gd name="T38" fmla="*/ 107 w 358"/>
                  <a:gd name="T39" fmla="*/ 304 h 307"/>
                  <a:gd name="T40" fmla="*/ 120 w 358"/>
                  <a:gd name="T41" fmla="*/ 293 h 307"/>
                  <a:gd name="T42" fmla="*/ 132 w 358"/>
                  <a:gd name="T43" fmla="*/ 303 h 307"/>
                  <a:gd name="T44" fmla="*/ 146 w 358"/>
                  <a:gd name="T45" fmla="*/ 304 h 307"/>
                  <a:gd name="T46" fmla="*/ 149 w 358"/>
                  <a:gd name="T47" fmla="*/ 280 h 307"/>
                  <a:gd name="T48" fmla="*/ 156 w 358"/>
                  <a:gd name="T49" fmla="*/ 275 h 307"/>
                  <a:gd name="T50" fmla="*/ 155 w 358"/>
                  <a:gd name="T51" fmla="*/ 265 h 307"/>
                  <a:gd name="T52" fmla="*/ 175 w 358"/>
                  <a:gd name="T53" fmla="*/ 248 h 307"/>
                  <a:gd name="T54" fmla="*/ 177 w 358"/>
                  <a:gd name="T55" fmla="*/ 239 h 307"/>
                  <a:gd name="T56" fmla="*/ 193 w 358"/>
                  <a:gd name="T57" fmla="*/ 243 h 307"/>
                  <a:gd name="T58" fmla="*/ 212 w 358"/>
                  <a:gd name="T59" fmla="*/ 219 h 307"/>
                  <a:gd name="T60" fmla="*/ 223 w 358"/>
                  <a:gd name="T61" fmla="*/ 219 h 307"/>
                  <a:gd name="T62" fmla="*/ 232 w 358"/>
                  <a:gd name="T63" fmla="*/ 205 h 307"/>
                  <a:gd name="T64" fmla="*/ 256 w 358"/>
                  <a:gd name="T65" fmla="*/ 204 h 307"/>
                  <a:gd name="T66" fmla="*/ 263 w 358"/>
                  <a:gd name="T67" fmla="*/ 210 h 307"/>
                  <a:gd name="T68" fmla="*/ 294 w 358"/>
                  <a:gd name="T69" fmla="*/ 208 h 307"/>
                  <a:gd name="T70" fmla="*/ 307 w 358"/>
                  <a:gd name="T71" fmla="*/ 202 h 307"/>
                  <a:gd name="T72" fmla="*/ 329 w 358"/>
                  <a:gd name="T73" fmla="*/ 200 h 307"/>
                  <a:gd name="T74" fmla="*/ 358 w 358"/>
                  <a:gd name="T75" fmla="*/ 118 h 307"/>
                  <a:gd name="T76" fmla="*/ 322 w 358"/>
                  <a:gd name="T77" fmla="*/ 121 h 307"/>
                  <a:gd name="T78" fmla="*/ 321 w 358"/>
                  <a:gd name="T79" fmla="*/ 112 h 307"/>
                  <a:gd name="T80" fmla="*/ 320 w 358"/>
                  <a:gd name="T81" fmla="*/ 100 h 307"/>
                  <a:gd name="T82" fmla="*/ 308 w 358"/>
                  <a:gd name="T83" fmla="*/ 98 h 307"/>
                  <a:gd name="T84" fmla="*/ 293 w 358"/>
                  <a:gd name="T85" fmla="*/ 98 h 307"/>
                  <a:gd name="T86" fmla="*/ 284 w 358"/>
                  <a:gd name="T87" fmla="*/ 83 h 307"/>
                  <a:gd name="T88" fmla="*/ 162 w 358"/>
                  <a:gd name="T89" fmla="*/ 0 h 307"/>
                  <a:gd name="T90" fmla="*/ 162 w 358"/>
                  <a:gd name="T9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07">
                    <a:moveTo>
                      <a:pt x="162" y="0"/>
                    </a:moveTo>
                    <a:lnTo>
                      <a:pt x="115" y="1"/>
                    </a:lnTo>
                    <a:lnTo>
                      <a:pt x="141" y="194"/>
                    </a:lnTo>
                    <a:lnTo>
                      <a:pt x="65" y="195"/>
                    </a:lnTo>
                    <a:lnTo>
                      <a:pt x="59" y="191"/>
                    </a:lnTo>
                    <a:lnTo>
                      <a:pt x="50" y="197"/>
                    </a:lnTo>
                    <a:lnTo>
                      <a:pt x="35" y="195"/>
                    </a:lnTo>
                    <a:lnTo>
                      <a:pt x="23" y="204"/>
                    </a:lnTo>
                    <a:lnTo>
                      <a:pt x="13" y="194"/>
                    </a:lnTo>
                    <a:lnTo>
                      <a:pt x="4" y="195"/>
                    </a:lnTo>
                    <a:lnTo>
                      <a:pt x="0" y="210"/>
                    </a:lnTo>
                    <a:lnTo>
                      <a:pt x="4" y="241"/>
                    </a:lnTo>
                    <a:lnTo>
                      <a:pt x="19" y="251"/>
                    </a:lnTo>
                    <a:lnTo>
                      <a:pt x="19" y="265"/>
                    </a:lnTo>
                    <a:lnTo>
                      <a:pt x="41" y="275"/>
                    </a:lnTo>
                    <a:lnTo>
                      <a:pt x="56" y="274"/>
                    </a:lnTo>
                    <a:lnTo>
                      <a:pt x="63" y="267"/>
                    </a:lnTo>
                    <a:lnTo>
                      <a:pt x="72" y="277"/>
                    </a:lnTo>
                    <a:lnTo>
                      <a:pt x="88" y="307"/>
                    </a:lnTo>
                    <a:lnTo>
                      <a:pt x="107" y="304"/>
                    </a:lnTo>
                    <a:lnTo>
                      <a:pt x="120" y="293"/>
                    </a:lnTo>
                    <a:lnTo>
                      <a:pt x="132" y="303"/>
                    </a:lnTo>
                    <a:lnTo>
                      <a:pt x="146" y="304"/>
                    </a:lnTo>
                    <a:lnTo>
                      <a:pt x="149" y="280"/>
                    </a:lnTo>
                    <a:lnTo>
                      <a:pt x="156" y="275"/>
                    </a:lnTo>
                    <a:lnTo>
                      <a:pt x="155" y="265"/>
                    </a:lnTo>
                    <a:lnTo>
                      <a:pt x="175" y="248"/>
                    </a:lnTo>
                    <a:lnTo>
                      <a:pt x="177" y="239"/>
                    </a:lnTo>
                    <a:lnTo>
                      <a:pt x="193" y="243"/>
                    </a:lnTo>
                    <a:lnTo>
                      <a:pt x="212" y="219"/>
                    </a:lnTo>
                    <a:lnTo>
                      <a:pt x="223" y="219"/>
                    </a:lnTo>
                    <a:lnTo>
                      <a:pt x="232" y="205"/>
                    </a:lnTo>
                    <a:lnTo>
                      <a:pt x="256" y="204"/>
                    </a:lnTo>
                    <a:lnTo>
                      <a:pt x="263" y="210"/>
                    </a:lnTo>
                    <a:lnTo>
                      <a:pt x="294" y="208"/>
                    </a:lnTo>
                    <a:lnTo>
                      <a:pt x="307" y="202"/>
                    </a:lnTo>
                    <a:lnTo>
                      <a:pt x="329" y="200"/>
                    </a:lnTo>
                    <a:lnTo>
                      <a:pt x="358" y="118"/>
                    </a:lnTo>
                    <a:lnTo>
                      <a:pt x="322" y="121"/>
                    </a:lnTo>
                    <a:lnTo>
                      <a:pt x="321" y="112"/>
                    </a:lnTo>
                    <a:lnTo>
                      <a:pt x="320" y="100"/>
                    </a:lnTo>
                    <a:lnTo>
                      <a:pt x="308" y="98"/>
                    </a:lnTo>
                    <a:lnTo>
                      <a:pt x="293" y="98"/>
                    </a:lnTo>
                    <a:lnTo>
                      <a:pt x="284" y="83"/>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5" name="Freeform 351"/>
              <p:cNvSpPr/>
              <p:nvPr/>
            </p:nvSpPr>
            <p:spPr bwMode="gray">
              <a:xfrm>
                <a:off x="3496" y="2471"/>
                <a:ext cx="165" cy="114"/>
              </a:xfrm>
              <a:custGeom>
                <a:avLst/>
                <a:gdLst>
                  <a:gd name="T0" fmla="*/ 117 w 165"/>
                  <a:gd name="T1" fmla="*/ 6 h 114"/>
                  <a:gd name="T2" fmla="*/ 118 w 165"/>
                  <a:gd name="T3" fmla="*/ 20 h 114"/>
                  <a:gd name="T4" fmla="*/ 127 w 165"/>
                  <a:gd name="T5" fmla="*/ 30 h 114"/>
                  <a:gd name="T6" fmla="*/ 138 w 165"/>
                  <a:gd name="T7" fmla="*/ 30 h 114"/>
                  <a:gd name="T8" fmla="*/ 141 w 165"/>
                  <a:gd name="T9" fmla="*/ 44 h 114"/>
                  <a:gd name="T10" fmla="*/ 159 w 165"/>
                  <a:gd name="T11" fmla="*/ 57 h 114"/>
                  <a:gd name="T12" fmla="*/ 162 w 165"/>
                  <a:gd name="T13" fmla="*/ 65 h 114"/>
                  <a:gd name="T14" fmla="*/ 165 w 165"/>
                  <a:gd name="T15" fmla="*/ 70 h 114"/>
                  <a:gd name="T16" fmla="*/ 128 w 165"/>
                  <a:gd name="T17" fmla="*/ 89 h 114"/>
                  <a:gd name="T18" fmla="*/ 115 w 165"/>
                  <a:gd name="T19" fmla="*/ 85 h 114"/>
                  <a:gd name="T20" fmla="*/ 101 w 165"/>
                  <a:gd name="T21" fmla="*/ 80 h 114"/>
                  <a:gd name="T22" fmla="*/ 91 w 165"/>
                  <a:gd name="T23" fmla="*/ 82 h 114"/>
                  <a:gd name="T24" fmla="*/ 75 w 165"/>
                  <a:gd name="T25" fmla="*/ 76 h 114"/>
                  <a:gd name="T26" fmla="*/ 62 w 165"/>
                  <a:gd name="T27" fmla="*/ 78 h 114"/>
                  <a:gd name="T28" fmla="*/ 51 w 165"/>
                  <a:gd name="T29" fmla="*/ 106 h 114"/>
                  <a:gd name="T30" fmla="*/ 29 w 165"/>
                  <a:gd name="T31" fmla="*/ 106 h 114"/>
                  <a:gd name="T32" fmla="*/ 16 w 165"/>
                  <a:gd name="T33" fmla="*/ 114 h 114"/>
                  <a:gd name="T34" fmla="*/ 0 w 165"/>
                  <a:gd name="T35" fmla="*/ 100 h 114"/>
                  <a:gd name="T36" fmla="*/ 3 w 165"/>
                  <a:gd name="T37" fmla="*/ 76 h 114"/>
                  <a:gd name="T38" fmla="*/ 10 w 165"/>
                  <a:gd name="T39" fmla="*/ 71 h 114"/>
                  <a:gd name="T40" fmla="*/ 9 w 165"/>
                  <a:gd name="T41" fmla="*/ 61 h 114"/>
                  <a:gd name="T42" fmla="*/ 29 w 165"/>
                  <a:gd name="T43" fmla="*/ 44 h 114"/>
                  <a:gd name="T44" fmla="*/ 31 w 165"/>
                  <a:gd name="T45" fmla="*/ 35 h 114"/>
                  <a:gd name="T46" fmla="*/ 47 w 165"/>
                  <a:gd name="T47" fmla="*/ 39 h 114"/>
                  <a:gd name="T48" fmla="*/ 66 w 165"/>
                  <a:gd name="T49" fmla="*/ 15 h 114"/>
                  <a:gd name="T50" fmla="*/ 77 w 165"/>
                  <a:gd name="T51" fmla="*/ 15 h 114"/>
                  <a:gd name="T52" fmla="*/ 86 w 165"/>
                  <a:gd name="T53" fmla="*/ 1 h 114"/>
                  <a:gd name="T54" fmla="*/ 110 w 165"/>
                  <a:gd name="T55" fmla="*/ 0 h 114"/>
                  <a:gd name="T56" fmla="*/ 117 w 165"/>
                  <a:gd name="T57"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14">
                    <a:moveTo>
                      <a:pt x="117" y="6"/>
                    </a:moveTo>
                    <a:lnTo>
                      <a:pt x="118" y="20"/>
                    </a:lnTo>
                    <a:lnTo>
                      <a:pt x="127" y="30"/>
                    </a:lnTo>
                    <a:lnTo>
                      <a:pt x="138" y="30"/>
                    </a:lnTo>
                    <a:lnTo>
                      <a:pt x="141" y="44"/>
                    </a:lnTo>
                    <a:lnTo>
                      <a:pt x="159" y="57"/>
                    </a:lnTo>
                    <a:lnTo>
                      <a:pt x="162" y="65"/>
                    </a:lnTo>
                    <a:lnTo>
                      <a:pt x="165" y="70"/>
                    </a:lnTo>
                    <a:lnTo>
                      <a:pt x="128" y="89"/>
                    </a:lnTo>
                    <a:lnTo>
                      <a:pt x="115" y="85"/>
                    </a:lnTo>
                    <a:lnTo>
                      <a:pt x="101" y="80"/>
                    </a:lnTo>
                    <a:lnTo>
                      <a:pt x="91" y="82"/>
                    </a:lnTo>
                    <a:lnTo>
                      <a:pt x="75" y="76"/>
                    </a:lnTo>
                    <a:lnTo>
                      <a:pt x="62" y="78"/>
                    </a:lnTo>
                    <a:lnTo>
                      <a:pt x="51" y="106"/>
                    </a:lnTo>
                    <a:lnTo>
                      <a:pt x="29" y="106"/>
                    </a:lnTo>
                    <a:lnTo>
                      <a:pt x="16" y="114"/>
                    </a:lnTo>
                    <a:lnTo>
                      <a:pt x="0" y="100"/>
                    </a:lnTo>
                    <a:lnTo>
                      <a:pt x="3" y="76"/>
                    </a:lnTo>
                    <a:lnTo>
                      <a:pt x="10" y="71"/>
                    </a:lnTo>
                    <a:lnTo>
                      <a:pt x="9" y="61"/>
                    </a:lnTo>
                    <a:lnTo>
                      <a:pt x="29" y="44"/>
                    </a:lnTo>
                    <a:lnTo>
                      <a:pt x="31" y="35"/>
                    </a:lnTo>
                    <a:lnTo>
                      <a:pt x="47" y="39"/>
                    </a:lnTo>
                    <a:lnTo>
                      <a:pt x="66" y="15"/>
                    </a:lnTo>
                    <a:lnTo>
                      <a:pt x="77" y="15"/>
                    </a:lnTo>
                    <a:lnTo>
                      <a:pt x="86" y="1"/>
                    </a:lnTo>
                    <a:lnTo>
                      <a:pt x="110" y="0"/>
                    </a:lnTo>
                    <a:lnTo>
                      <a:pt x="117"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6" name="Freeform 352"/>
              <p:cNvSpPr/>
              <p:nvPr/>
            </p:nvSpPr>
            <p:spPr bwMode="gray">
              <a:xfrm>
                <a:off x="3858" y="2871"/>
                <a:ext cx="30" cy="20"/>
              </a:xfrm>
              <a:custGeom>
                <a:avLst/>
                <a:gdLst>
                  <a:gd name="T0" fmla="*/ 0 w 30"/>
                  <a:gd name="T1" fmla="*/ 11 h 20"/>
                  <a:gd name="T2" fmla="*/ 25 w 30"/>
                  <a:gd name="T3" fmla="*/ 0 h 20"/>
                  <a:gd name="T4" fmla="*/ 29 w 30"/>
                  <a:gd name="T5" fmla="*/ 1 h 20"/>
                  <a:gd name="T6" fmla="*/ 30 w 30"/>
                  <a:gd name="T7" fmla="*/ 8 h 20"/>
                  <a:gd name="T8" fmla="*/ 30 w 30"/>
                  <a:gd name="T9" fmla="*/ 8 h 20"/>
                  <a:gd name="T10" fmla="*/ 27 w 30"/>
                  <a:gd name="T11" fmla="*/ 15 h 20"/>
                  <a:gd name="T12" fmla="*/ 10 w 30"/>
                  <a:gd name="T13" fmla="*/ 20 h 20"/>
                  <a:gd name="T14" fmla="*/ 0 w 30"/>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0" y="11"/>
                    </a:moveTo>
                    <a:lnTo>
                      <a:pt x="25" y="0"/>
                    </a:lnTo>
                    <a:lnTo>
                      <a:pt x="29" y="1"/>
                    </a:lnTo>
                    <a:lnTo>
                      <a:pt x="30" y="8"/>
                    </a:lnTo>
                    <a:lnTo>
                      <a:pt x="30" y="8"/>
                    </a:lnTo>
                    <a:lnTo>
                      <a:pt x="27" y="15"/>
                    </a:lnTo>
                    <a:lnTo>
                      <a:pt x="10" y="2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7" name="Freeform 353"/>
              <p:cNvSpPr/>
              <p:nvPr/>
            </p:nvSpPr>
            <p:spPr bwMode="gray">
              <a:xfrm>
                <a:off x="4079" y="2939"/>
                <a:ext cx="234" cy="202"/>
              </a:xfrm>
              <a:custGeom>
                <a:avLst/>
                <a:gdLst>
                  <a:gd name="T0" fmla="*/ 17 w 234"/>
                  <a:gd name="T1" fmla="*/ 186 h 202"/>
                  <a:gd name="T2" fmla="*/ 31 w 234"/>
                  <a:gd name="T3" fmla="*/ 191 h 202"/>
                  <a:gd name="T4" fmla="*/ 56 w 234"/>
                  <a:gd name="T5" fmla="*/ 192 h 202"/>
                  <a:gd name="T6" fmla="*/ 69 w 234"/>
                  <a:gd name="T7" fmla="*/ 195 h 202"/>
                  <a:gd name="T8" fmla="*/ 76 w 234"/>
                  <a:gd name="T9" fmla="*/ 202 h 202"/>
                  <a:gd name="T10" fmla="*/ 96 w 234"/>
                  <a:gd name="T11" fmla="*/ 202 h 202"/>
                  <a:gd name="T12" fmla="*/ 108 w 234"/>
                  <a:gd name="T13" fmla="*/ 188 h 202"/>
                  <a:gd name="T14" fmla="*/ 119 w 234"/>
                  <a:gd name="T15" fmla="*/ 184 h 202"/>
                  <a:gd name="T16" fmla="*/ 135 w 234"/>
                  <a:gd name="T17" fmla="*/ 175 h 202"/>
                  <a:gd name="T18" fmla="*/ 136 w 234"/>
                  <a:gd name="T19" fmla="*/ 164 h 202"/>
                  <a:gd name="T20" fmla="*/ 144 w 234"/>
                  <a:gd name="T21" fmla="*/ 157 h 202"/>
                  <a:gd name="T22" fmla="*/ 164 w 234"/>
                  <a:gd name="T23" fmla="*/ 153 h 202"/>
                  <a:gd name="T24" fmla="*/ 167 w 234"/>
                  <a:gd name="T25" fmla="*/ 139 h 202"/>
                  <a:gd name="T26" fmla="*/ 178 w 234"/>
                  <a:gd name="T27" fmla="*/ 135 h 202"/>
                  <a:gd name="T28" fmla="*/ 192 w 234"/>
                  <a:gd name="T29" fmla="*/ 127 h 202"/>
                  <a:gd name="T30" fmla="*/ 206 w 234"/>
                  <a:gd name="T31" fmla="*/ 128 h 202"/>
                  <a:gd name="T32" fmla="*/ 223 w 234"/>
                  <a:gd name="T33" fmla="*/ 120 h 202"/>
                  <a:gd name="T34" fmla="*/ 228 w 234"/>
                  <a:gd name="T35" fmla="*/ 84 h 202"/>
                  <a:gd name="T36" fmla="*/ 234 w 234"/>
                  <a:gd name="T37" fmla="*/ 78 h 202"/>
                  <a:gd name="T38" fmla="*/ 231 w 234"/>
                  <a:gd name="T39" fmla="*/ 42 h 202"/>
                  <a:gd name="T40" fmla="*/ 219 w 234"/>
                  <a:gd name="T41" fmla="*/ 23 h 202"/>
                  <a:gd name="T42" fmla="*/ 197 w 234"/>
                  <a:gd name="T43" fmla="*/ 15 h 202"/>
                  <a:gd name="T44" fmla="*/ 179 w 234"/>
                  <a:gd name="T45" fmla="*/ 0 h 202"/>
                  <a:gd name="T46" fmla="*/ 157 w 234"/>
                  <a:gd name="T47" fmla="*/ 7 h 202"/>
                  <a:gd name="T48" fmla="*/ 144 w 234"/>
                  <a:gd name="T49" fmla="*/ 12 h 202"/>
                  <a:gd name="T50" fmla="*/ 135 w 234"/>
                  <a:gd name="T51" fmla="*/ 21 h 202"/>
                  <a:gd name="T52" fmla="*/ 126 w 234"/>
                  <a:gd name="T53" fmla="*/ 70 h 202"/>
                  <a:gd name="T54" fmla="*/ 136 w 234"/>
                  <a:gd name="T55" fmla="*/ 81 h 202"/>
                  <a:gd name="T56" fmla="*/ 146 w 234"/>
                  <a:gd name="T57" fmla="*/ 83 h 202"/>
                  <a:gd name="T58" fmla="*/ 153 w 234"/>
                  <a:gd name="T59" fmla="*/ 74 h 202"/>
                  <a:gd name="T60" fmla="*/ 160 w 234"/>
                  <a:gd name="T61" fmla="*/ 78 h 202"/>
                  <a:gd name="T62" fmla="*/ 159 w 234"/>
                  <a:gd name="T63" fmla="*/ 105 h 202"/>
                  <a:gd name="T64" fmla="*/ 149 w 234"/>
                  <a:gd name="T65" fmla="*/ 111 h 202"/>
                  <a:gd name="T66" fmla="*/ 100 w 234"/>
                  <a:gd name="T67" fmla="*/ 69 h 202"/>
                  <a:gd name="T68" fmla="*/ 91 w 234"/>
                  <a:gd name="T69" fmla="*/ 65 h 202"/>
                  <a:gd name="T70" fmla="*/ 87 w 234"/>
                  <a:gd name="T71" fmla="*/ 75 h 202"/>
                  <a:gd name="T72" fmla="*/ 78 w 234"/>
                  <a:gd name="T73" fmla="*/ 75 h 202"/>
                  <a:gd name="T74" fmla="*/ 73 w 234"/>
                  <a:gd name="T75" fmla="*/ 67 h 202"/>
                  <a:gd name="T76" fmla="*/ 64 w 234"/>
                  <a:gd name="T77" fmla="*/ 62 h 202"/>
                  <a:gd name="T78" fmla="*/ 59 w 234"/>
                  <a:gd name="T79" fmla="*/ 65 h 202"/>
                  <a:gd name="T80" fmla="*/ 51 w 234"/>
                  <a:gd name="T81" fmla="*/ 64 h 202"/>
                  <a:gd name="T82" fmla="*/ 44 w 234"/>
                  <a:gd name="T83" fmla="*/ 67 h 202"/>
                  <a:gd name="T84" fmla="*/ 40 w 234"/>
                  <a:gd name="T85" fmla="*/ 96 h 202"/>
                  <a:gd name="T86" fmla="*/ 0 w 234"/>
                  <a:gd name="T87" fmla="*/ 98 h 202"/>
                  <a:gd name="T88" fmla="*/ 2 w 234"/>
                  <a:gd name="T89" fmla="*/ 173 h 202"/>
                  <a:gd name="T90" fmla="*/ 17 w 234"/>
                  <a:gd name="T91" fmla="*/ 18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4" h="202">
                    <a:moveTo>
                      <a:pt x="17" y="186"/>
                    </a:moveTo>
                    <a:lnTo>
                      <a:pt x="31" y="191"/>
                    </a:lnTo>
                    <a:lnTo>
                      <a:pt x="56" y="192"/>
                    </a:lnTo>
                    <a:lnTo>
                      <a:pt x="69" y="195"/>
                    </a:lnTo>
                    <a:lnTo>
                      <a:pt x="76" y="202"/>
                    </a:lnTo>
                    <a:lnTo>
                      <a:pt x="96" y="202"/>
                    </a:lnTo>
                    <a:lnTo>
                      <a:pt x="108" y="188"/>
                    </a:lnTo>
                    <a:lnTo>
                      <a:pt x="119" y="184"/>
                    </a:lnTo>
                    <a:lnTo>
                      <a:pt x="135" y="175"/>
                    </a:lnTo>
                    <a:lnTo>
                      <a:pt x="136" y="164"/>
                    </a:lnTo>
                    <a:lnTo>
                      <a:pt x="144" y="157"/>
                    </a:lnTo>
                    <a:lnTo>
                      <a:pt x="164" y="153"/>
                    </a:lnTo>
                    <a:lnTo>
                      <a:pt x="167" y="139"/>
                    </a:lnTo>
                    <a:lnTo>
                      <a:pt x="178" y="135"/>
                    </a:lnTo>
                    <a:lnTo>
                      <a:pt x="192" y="127"/>
                    </a:lnTo>
                    <a:lnTo>
                      <a:pt x="206" y="128"/>
                    </a:lnTo>
                    <a:lnTo>
                      <a:pt x="223" y="120"/>
                    </a:lnTo>
                    <a:lnTo>
                      <a:pt x="228" y="84"/>
                    </a:lnTo>
                    <a:lnTo>
                      <a:pt x="234" y="78"/>
                    </a:lnTo>
                    <a:lnTo>
                      <a:pt x="231" y="42"/>
                    </a:lnTo>
                    <a:lnTo>
                      <a:pt x="219" y="23"/>
                    </a:lnTo>
                    <a:lnTo>
                      <a:pt x="197" y="15"/>
                    </a:lnTo>
                    <a:lnTo>
                      <a:pt x="179" y="0"/>
                    </a:lnTo>
                    <a:lnTo>
                      <a:pt x="157" y="7"/>
                    </a:lnTo>
                    <a:lnTo>
                      <a:pt x="144" y="12"/>
                    </a:lnTo>
                    <a:lnTo>
                      <a:pt x="135" y="21"/>
                    </a:lnTo>
                    <a:lnTo>
                      <a:pt x="126" y="70"/>
                    </a:lnTo>
                    <a:lnTo>
                      <a:pt x="136" y="81"/>
                    </a:lnTo>
                    <a:lnTo>
                      <a:pt x="146" y="83"/>
                    </a:lnTo>
                    <a:lnTo>
                      <a:pt x="153" y="74"/>
                    </a:lnTo>
                    <a:lnTo>
                      <a:pt x="160" y="78"/>
                    </a:lnTo>
                    <a:lnTo>
                      <a:pt x="159" y="105"/>
                    </a:lnTo>
                    <a:lnTo>
                      <a:pt x="149" y="111"/>
                    </a:lnTo>
                    <a:lnTo>
                      <a:pt x="100" y="69"/>
                    </a:lnTo>
                    <a:lnTo>
                      <a:pt x="91" y="65"/>
                    </a:lnTo>
                    <a:lnTo>
                      <a:pt x="87" y="75"/>
                    </a:lnTo>
                    <a:lnTo>
                      <a:pt x="78" y="75"/>
                    </a:lnTo>
                    <a:lnTo>
                      <a:pt x="73" y="67"/>
                    </a:lnTo>
                    <a:lnTo>
                      <a:pt x="64" y="62"/>
                    </a:lnTo>
                    <a:lnTo>
                      <a:pt x="59" y="65"/>
                    </a:lnTo>
                    <a:lnTo>
                      <a:pt x="51" y="64"/>
                    </a:lnTo>
                    <a:lnTo>
                      <a:pt x="44" y="67"/>
                    </a:lnTo>
                    <a:lnTo>
                      <a:pt x="40" y="96"/>
                    </a:lnTo>
                    <a:lnTo>
                      <a:pt x="0" y="98"/>
                    </a:lnTo>
                    <a:lnTo>
                      <a:pt x="2" y="173"/>
                    </a:lnTo>
                    <a:lnTo>
                      <a:pt x="17"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8" name="Freeform 354"/>
              <p:cNvSpPr/>
              <p:nvPr/>
            </p:nvSpPr>
            <p:spPr bwMode="gray">
              <a:xfrm>
                <a:off x="4225" y="2792"/>
                <a:ext cx="36" cy="33"/>
              </a:xfrm>
              <a:custGeom>
                <a:avLst/>
                <a:gdLst>
                  <a:gd name="T0" fmla="*/ 1 w 36"/>
                  <a:gd name="T1" fmla="*/ 9 h 33"/>
                  <a:gd name="T2" fmla="*/ 13 w 36"/>
                  <a:gd name="T3" fmla="*/ 5 h 33"/>
                  <a:gd name="T4" fmla="*/ 20 w 36"/>
                  <a:gd name="T5" fmla="*/ 0 h 33"/>
                  <a:gd name="T6" fmla="*/ 28 w 36"/>
                  <a:gd name="T7" fmla="*/ 1 h 33"/>
                  <a:gd name="T8" fmla="*/ 36 w 36"/>
                  <a:gd name="T9" fmla="*/ 10 h 33"/>
                  <a:gd name="T10" fmla="*/ 33 w 36"/>
                  <a:gd name="T11" fmla="*/ 17 h 33"/>
                  <a:gd name="T12" fmla="*/ 26 w 36"/>
                  <a:gd name="T13" fmla="*/ 20 h 33"/>
                  <a:gd name="T14" fmla="*/ 24 w 36"/>
                  <a:gd name="T15" fmla="*/ 30 h 33"/>
                  <a:gd name="T16" fmla="*/ 16 w 36"/>
                  <a:gd name="T17" fmla="*/ 30 h 33"/>
                  <a:gd name="T18" fmla="*/ 13 w 36"/>
                  <a:gd name="T19" fmla="*/ 33 h 33"/>
                  <a:gd name="T20" fmla="*/ 8 w 36"/>
                  <a:gd name="T21" fmla="*/ 33 h 33"/>
                  <a:gd name="T22" fmla="*/ 7 w 36"/>
                  <a:gd name="T23" fmla="*/ 28 h 33"/>
                  <a:gd name="T24" fmla="*/ 0 w 36"/>
                  <a:gd name="T25" fmla="*/ 28 h 33"/>
                  <a:gd name="T26" fmla="*/ 1 w 36"/>
                  <a:gd name="T2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3">
                    <a:moveTo>
                      <a:pt x="1" y="9"/>
                    </a:moveTo>
                    <a:lnTo>
                      <a:pt x="13" y="5"/>
                    </a:lnTo>
                    <a:lnTo>
                      <a:pt x="20" y="0"/>
                    </a:lnTo>
                    <a:lnTo>
                      <a:pt x="28" y="1"/>
                    </a:lnTo>
                    <a:lnTo>
                      <a:pt x="36" y="10"/>
                    </a:lnTo>
                    <a:lnTo>
                      <a:pt x="33" y="17"/>
                    </a:lnTo>
                    <a:lnTo>
                      <a:pt x="26" y="20"/>
                    </a:lnTo>
                    <a:lnTo>
                      <a:pt x="24" y="30"/>
                    </a:lnTo>
                    <a:lnTo>
                      <a:pt x="16" y="30"/>
                    </a:lnTo>
                    <a:lnTo>
                      <a:pt x="13" y="33"/>
                    </a:lnTo>
                    <a:lnTo>
                      <a:pt x="8" y="33"/>
                    </a:lnTo>
                    <a:lnTo>
                      <a:pt x="7" y="28"/>
                    </a:lnTo>
                    <a:lnTo>
                      <a:pt x="0" y="28"/>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9" name="Freeform 355"/>
              <p:cNvSpPr/>
              <p:nvPr/>
            </p:nvSpPr>
            <p:spPr bwMode="gray">
              <a:xfrm>
                <a:off x="4298" y="2962"/>
                <a:ext cx="62" cy="161"/>
              </a:xfrm>
              <a:custGeom>
                <a:avLst/>
                <a:gdLst>
                  <a:gd name="T0" fmla="*/ 0 w 62"/>
                  <a:gd name="T1" fmla="*/ 0 h 161"/>
                  <a:gd name="T2" fmla="*/ 12 w 62"/>
                  <a:gd name="T3" fmla="*/ 19 h 161"/>
                  <a:gd name="T4" fmla="*/ 15 w 62"/>
                  <a:gd name="T5" fmla="*/ 55 h 161"/>
                  <a:gd name="T6" fmla="*/ 9 w 62"/>
                  <a:gd name="T7" fmla="*/ 61 h 161"/>
                  <a:gd name="T8" fmla="*/ 4 w 62"/>
                  <a:gd name="T9" fmla="*/ 97 h 161"/>
                  <a:gd name="T10" fmla="*/ 15 w 62"/>
                  <a:gd name="T11" fmla="*/ 98 h 161"/>
                  <a:gd name="T12" fmla="*/ 22 w 62"/>
                  <a:gd name="T13" fmla="*/ 106 h 161"/>
                  <a:gd name="T14" fmla="*/ 34 w 62"/>
                  <a:gd name="T15" fmla="*/ 108 h 161"/>
                  <a:gd name="T16" fmla="*/ 35 w 62"/>
                  <a:gd name="T17" fmla="*/ 124 h 161"/>
                  <a:gd name="T18" fmla="*/ 35 w 62"/>
                  <a:gd name="T19" fmla="*/ 140 h 161"/>
                  <a:gd name="T20" fmla="*/ 38 w 62"/>
                  <a:gd name="T21" fmla="*/ 152 h 161"/>
                  <a:gd name="T22" fmla="*/ 51 w 62"/>
                  <a:gd name="T23" fmla="*/ 161 h 161"/>
                  <a:gd name="T24" fmla="*/ 56 w 62"/>
                  <a:gd name="T25" fmla="*/ 160 h 161"/>
                  <a:gd name="T26" fmla="*/ 52 w 62"/>
                  <a:gd name="T27" fmla="*/ 143 h 161"/>
                  <a:gd name="T28" fmla="*/ 62 w 62"/>
                  <a:gd name="T29" fmla="*/ 127 h 161"/>
                  <a:gd name="T30" fmla="*/ 62 w 62"/>
                  <a:gd name="T31" fmla="*/ 105 h 161"/>
                  <a:gd name="T32" fmla="*/ 54 w 62"/>
                  <a:gd name="T33" fmla="*/ 88 h 161"/>
                  <a:gd name="T34" fmla="*/ 40 w 62"/>
                  <a:gd name="T35" fmla="*/ 73 h 161"/>
                  <a:gd name="T36" fmla="*/ 43 w 62"/>
                  <a:gd name="T37" fmla="*/ 47 h 161"/>
                  <a:gd name="T38" fmla="*/ 40 w 62"/>
                  <a:gd name="T39" fmla="*/ 22 h 161"/>
                  <a:gd name="T40" fmla="*/ 31 w 62"/>
                  <a:gd name="T41" fmla="*/ 4 h 161"/>
                  <a:gd name="T42" fmla="*/ 17 w 62"/>
                  <a:gd name="T43" fmla="*/ 0 h 161"/>
                  <a:gd name="T44" fmla="*/ 0 w 62"/>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161">
                    <a:moveTo>
                      <a:pt x="0" y="0"/>
                    </a:moveTo>
                    <a:lnTo>
                      <a:pt x="12" y="19"/>
                    </a:lnTo>
                    <a:lnTo>
                      <a:pt x="15" y="55"/>
                    </a:lnTo>
                    <a:lnTo>
                      <a:pt x="9" y="61"/>
                    </a:lnTo>
                    <a:lnTo>
                      <a:pt x="4" y="97"/>
                    </a:lnTo>
                    <a:lnTo>
                      <a:pt x="15" y="98"/>
                    </a:lnTo>
                    <a:lnTo>
                      <a:pt x="22" y="106"/>
                    </a:lnTo>
                    <a:lnTo>
                      <a:pt x="34" y="108"/>
                    </a:lnTo>
                    <a:lnTo>
                      <a:pt x="35" y="124"/>
                    </a:lnTo>
                    <a:lnTo>
                      <a:pt x="35" y="140"/>
                    </a:lnTo>
                    <a:lnTo>
                      <a:pt x="38" y="152"/>
                    </a:lnTo>
                    <a:lnTo>
                      <a:pt x="51" y="161"/>
                    </a:lnTo>
                    <a:lnTo>
                      <a:pt x="56" y="160"/>
                    </a:lnTo>
                    <a:lnTo>
                      <a:pt x="52" y="143"/>
                    </a:lnTo>
                    <a:lnTo>
                      <a:pt x="62" y="127"/>
                    </a:lnTo>
                    <a:lnTo>
                      <a:pt x="62" y="105"/>
                    </a:lnTo>
                    <a:lnTo>
                      <a:pt x="54" y="88"/>
                    </a:lnTo>
                    <a:lnTo>
                      <a:pt x="40" y="73"/>
                    </a:lnTo>
                    <a:lnTo>
                      <a:pt x="43" y="47"/>
                    </a:lnTo>
                    <a:lnTo>
                      <a:pt x="40" y="22"/>
                    </a:lnTo>
                    <a:lnTo>
                      <a:pt x="31" y="4"/>
                    </a:lnTo>
                    <a:lnTo>
                      <a:pt x="1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0" name="Freeform 356"/>
              <p:cNvSpPr/>
              <p:nvPr/>
            </p:nvSpPr>
            <p:spPr bwMode="gray">
              <a:xfrm>
                <a:off x="4252" y="3303"/>
                <a:ext cx="30" cy="45"/>
              </a:xfrm>
              <a:custGeom>
                <a:avLst/>
                <a:gdLst>
                  <a:gd name="T0" fmla="*/ 30 w 30"/>
                  <a:gd name="T1" fmla="*/ 29 h 45"/>
                  <a:gd name="T2" fmla="*/ 23 w 30"/>
                  <a:gd name="T3" fmla="*/ 45 h 45"/>
                  <a:gd name="T4" fmla="*/ 6 w 30"/>
                  <a:gd name="T5" fmla="*/ 45 h 45"/>
                  <a:gd name="T6" fmla="*/ 0 w 30"/>
                  <a:gd name="T7" fmla="*/ 34 h 45"/>
                  <a:gd name="T8" fmla="*/ 5 w 30"/>
                  <a:gd name="T9" fmla="*/ 2 h 45"/>
                  <a:gd name="T10" fmla="*/ 13 w 30"/>
                  <a:gd name="T11" fmla="*/ 0 h 45"/>
                  <a:gd name="T12" fmla="*/ 24 w 30"/>
                  <a:gd name="T13" fmla="*/ 2 h 45"/>
                  <a:gd name="T14" fmla="*/ 30 w 30"/>
                  <a:gd name="T15" fmla="*/ 2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45">
                    <a:moveTo>
                      <a:pt x="30" y="29"/>
                    </a:moveTo>
                    <a:lnTo>
                      <a:pt x="23" y="45"/>
                    </a:lnTo>
                    <a:lnTo>
                      <a:pt x="6" y="45"/>
                    </a:lnTo>
                    <a:lnTo>
                      <a:pt x="0" y="34"/>
                    </a:lnTo>
                    <a:lnTo>
                      <a:pt x="5" y="2"/>
                    </a:lnTo>
                    <a:lnTo>
                      <a:pt x="13" y="0"/>
                    </a:lnTo>
                    <a:lnTo>
                      <a:pt x="24" y="2"/>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1" name="Freeform 357"/>
              <p:cNvSpPr/>
              <p:nvPr/>
            </p:nvSpPr>
            <p:spPr bwMode="gray">
              <a:xfrm>
                <a:off x="4178" y="3373"/>
                <a:ext cx="55" cy="48"/>
              </a:xfrm>
              <a:custGeom>
                <a:avLst/>
                <a:gdLst>
                  <a:gd name="T0" fmla="*/ 53 w 55"/>
                  <a:gd name="T1" fmla="*/ 3 h 48"/>
                  <a:gd name="T2" fmla="*/ 55 w 55"/>
                  <a:gd name="T3" fmla="*/ 20 h 48"/>
                  <a:gd name="T4" fmla="*/ 37 w 55"/>
                  <a:gd name="T5" fmla="*/ 34 h 48"/>
                  <a:gd name="T6" fmla="*/ 35 w 55"/>
                  <a:gd name="T7" fmla="*/ 41 h 48"/>
                  <a:gd name="T8" fmla="*/ 15 w 55"/>
                  <a:gd name="T9" fmla="*/ 48 h 48"/>
                  <a:gd name="T10" fmla="*/ 0 w 55"/>
                  <a:gd name="T11" fmla="*/ 31 h 48"/>
                  <a:gd name="T12" fmla="*/ 0 w 55"/>
                  <a:gd name="T13" fmla="*/ 21 h 48"/>
                  <a:gd name="T14" fmla="*/ 23 w 55"/>
                  <a:gd name="T15" fmla="*/ 0 h 48"/>
                  <a:gd name="T16" fmla="*/ 53 w 55"/>
                  <a:gd name="T1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8">
                    <a:moveTo>
                      <a:pt x="53" y="3"/>
                    </a:moveTo>
                    <a:lnTo>
                      <a:pt x="55" y="20"/>
                    </a:lnTo>
                    <a:lnTo>
                      <a:pt x="37" y="34"/>
                    </a:lnTo>
                    <a:lnTo>
                      <a:pt x="35" y="41"/>
                    </a:lnTo>
                    <a:lnTo>
                      <a:pt x="15" y="48"/>
                    </a:lnTo>
                    <a:lnTo>
                      <a:pt x="0" y="31"/>
                    </a:lnTo>
                    <a:lnTo>
                      <a:pt x="0" y="21"/>
                    </a:lnTo>
                    <a:lnTo>
                      <a:pt x="23" y="0"/>
                    </a:lnTo>
                    <a:lnTo>
                      <a:pt x="5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2" name="Freeform 358"/>
              <p:cNvSpPr/>
              <p:nvPr/>
            </p:nvSpPr>
            <p:spPr bwMode="gray">
              <a:xfrm>
                <a:off x="4243" y="2983"/>
                <a:ext cx="224" cy="349"/>
              </a:xfrm>
              <a:custGeom>
                <a:avLst/>
                <a:gdLst>
                  <a:gd name="T0" fmla="*/ 56 w 224"/>
                  <a:gd name="T1" fmla="*/ 349 h 349"/>
                  <a:gd name="T2" fmla="*/ 57 w 224"/>
                  <a:gd name="T3" fmla="*/ 339 h 349"/>
                  <a:gd name="T4" fmla="*/ 52 w 224"/>
                  <a:gd name="T5" fmla="*/ 331 h 349"/>
                  <a:gd name="T6" fmla="*/ 63 w 224"/>
                  <a:gd name="T7" fmla="*/ 317 h 349"/>
                  <a:gd name="T8" fmla="*/ 103 w 224"/>
                  <a:gd name="T9" fmla="*/ 306 h 349"/>
                  <a:gd name="T10" fmla="*/ 111 w 224"/>
                  <a:gd name="T11" fmla="*/ 279 h 349"/>
                  <a:gd name="T12" fmla="*/ 109 w 224"/>
                  <a:gd name="T13" fmla="*/ 239 h 349"/>
                  <a:gd name="T14" fmla="*/ 96 w 224"/>
                  <a:gd name="T15" fmla="*/ 204 h 349"/>
                  <a:gd name="T16" fmla="*/ 96 w 224"/>
                  <a:gd name="T17" fmla="*/ 192 h 349"/>
                  <a:gd name="T18" fmla="*/ 118 w 224"/>
                  <a:gd name="T19" fmla="*/ 177 h 349"/>
                  <a:gd name="T20" fmla="*/ 127 w 224"/>
                  <a:gd name="T21" fmla="*/ 174 h 349"/>
                  <a:gd name="T22" fmla="*/ 137 w 224"/>
                  <a:gd name="T23" fmla="*/ 161 h 349"/>
                  <a:gd name="T24" fmla="*/ 157 w 224"/>
                  <a:gd name="T25" fmla="*/ 146 h 349"/>
                  <a:gd name="T26" fmla="*/ 193 w 224"/>
                  <a:gd name="T27" fmla="*/ 134 h 349"/>
                  <a:gd name="T28" fmla="*/ 222 w 224"/>
                  <a:gd name="T29" fmla="*/ 98 h 349"/>
                  <a:gd name="T30" fmla="*/ 224 w 224"/>
                  <a:gd name="T31" fmla="*/ 55 h 349"/>
                  <a:gd name="T32" fmla="*/ 219 w 224"/>
                  <a:gd name="T33" fmla="*/ 35 h 349"/>
                  <a:gd name="T34" fmla="*/ 217 w 224"/>
                  <a:gd name="T35" fmla="*/ 0 h 349"/>
                  <a:gd name="T36" fmla="*/ 206 w 224"/>
                  <a:gd name="T37" fmla="*/ 4 h 349"/>
                  <a:gd name="T38" fmla="*/ 199 w 224"/>
                  <a:gd name="T39" fmla="*/ 12 h 349"/>
                  <a:gd name="T40" fmla="*/ 186 w 224"/>
                  <a:gd name="T41" fmla="*/ 18 h 349"/>
                  <a:gd name="T42" fmla="*/ 175 w 224"/>
                  <a:gd name="T43" fmla="*/ 26 h 349"/>
                  <a:gd name="T44" fmla="*/ 157 w 224"/>
                  <a:gd name="T45" fmla="*/ 29 h 349"/>
                  <a:gd name="T46" fmla="*/ 143 w 224"/>
                  <a:gd name="T47" fmla="*/ 33 h 349"/>
                  <a:gd name="T48" fmla="*/ 128 w 224"/>
                  <a:gd name="T49" fmla="*/ 28 h 349"/>
                  <a:gd name="T50" fmla="*/ 98 w 224"/>
                  <a:gd name="T51" fmla="*/ 26 h 349"/>
                  <a:gd name="T52" fmla="*/ 95 w 224"/>
                  <a:gd name="T53" fmla="*/ 52 h 349"/>
                  <a:gd name="T54" fmla="*/ 109 w 224"/>
                  <a:gd name="T55" fmla="*/ 67 h 349"/>
                  <a:gd name="T56" fmla="*/ 117 w 224"/>
                  <a:gd name="T57" fmla="*/ 84 h 349"/>
                  <a:gd name="T58" fmla="*/ 117 w 224"/>
                  <a:gd name="T59" fmla="*/ 106 h 349"/>
                  <a:gd name="T60" fmla="*/ 107 w 224"/>
                  <a:gd name="T61" fmla="*/ 122 h 349"/>
                  <a:gd name="T62" fmla="*/ 111 w 224"/>
                  <a:gd name="T63" fmla="*/ 139 h 349"/>
                  <a:gd name="T64" fmla="*/ 106 w 224"/>
                  <a:gd name="T65" fmla="*/ 140 h 349"/>
                  <a:gd name="T66" fmla="*/ 93 w 224"/>
                  <a:gd name="T67" fmla="*/ 131 h 349"/>
                  <a:gd name="T68" fmla="*/ 90 w 224"/>
                  <a:gd name="T69" fmla="*/ 119 h 349"/>
                  <a:gd name="T70" fmla="*/ 90 w 224"/>
                  <a:gd name="T71" fmla="*/ 103 h 349"/>
                  <a:gd name="T72" fmla="*/ 89 w 224"/>
                  <a:gd name="T73" fmla="*/ 87 h 349"/>
                  <a:gd name="T74" fmla="*/ 77 w 224"/>
                  <a:gd name="T75" fmla="*/ 85 h 349"/>
                  <a:gd name="T76" fmla="*/ 70 w 224"/>
                  <a:gd name="T77" fmla="*/ 77 h 349"/>
                  <a:gd name="T78" fmla="*/ 59 w 224"/>
                  <a:gd name="T79" fmla="*/ 76 h 349"/>
                  <a:gd name="T80" fmla="*/ 42 w 224"/>
                  <a:gd name="T81" fmla="*/ 84 h 349"/>
                  <a:gd name="T82" fmla="*/ 28 w 224"/>
                  <a:gd name="T83" fmla="*/ 83 h 349"/>
                  <a:gd name="T84" fmla="*/ 14 w 224"/>
                  <a:gd name="T85" fmla="*/ 91 h 349"/>
                  <a:gd name="T86" fmla="*/ 3 w 224"/>
                  <a:gd name="T87" fmla="*/ 95 h 349"/>
                  <a:gd name="T88" fmla="*/ 0 w 224"/>
                  <a:gd name="T89" fmla="*/ 109 h 349"/>
                  <a:gd name="T90" fmla="*/ 49 w 224"/>
                  <a:gd name="T91" fmla="*/ 125 h 349"/>
                  <a:gd name="T92" fmla="*/ 58 w 224"/>
                  <a:gd name="T93" fmla="*/ 136 h 349"/>
                  <a:gd name="T94" fmla="*/ 59 w 224"/>
                  <a:gd name="T95" fmla="*/ 166 h 349"/>
                  <a:gd name="T96" fmla="*/ 54 w 224"/>
                  <a:gd name="T97" fmla="*/ 172 h 349"/>
                  <a:gd name="T98" fmla="*/ 54 w 224"/>
                  <a:gd name="T99" fmla="*/ 183 h 349"/>
                  <a:gd name="T100" fmla="*/ 64 w 224"/>
                  <a:gd name="T101" fmla="*/ 197 h 349"/>
                  <a:gd name="T102" fmla="*/ 61 w 224"/>
                  <a:gd name="T103" fmla="*/ 204 h 349"/>
                  <a:gd name="T104" fmla="*/ 41 w 224"/>
                  <a:gd name="T105" fmla="*/ 217 h 349"/>
                  <a:gd name="T106" fmla="*/ 39 w 224"/>
                  <a:gd name="T107" fmla="*/ 239 h 349"/>
                  <a:gd name="T108" fmla="*/ 27 w 224"/>
                  <a:gd name="T109" fmla="*/ 249 h 349"/>
                  <a:gd name="T110" fmla="*/ 36 w 224"/>
                  <a:gd name="T111" fmla="*/ 299 h 349"/>
                  <a:gd name="T112" fmla="*/ 33 w 224"/>
                  <a:gd name="T113" fmla="*/ 322 h 349"/>
                  <a:gd name="T114" fmla="*/ 39 w 224"/>
                  <a:gd name="T115" fmla="*/ 349 h 349"/>
                  <a:gd name="T116" fmla="*/ 56 w 224"/>
                  <a:gd name="T117"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349">
                    <a:moveTo>
                      <a:pt x="56" y="349"/>
                    </a:moveTo>
                    <a:lnTo>
                      <a:pt x="57" y="339"/>
                    </a:lnTo>
                    <a:lnTo>
                      <a:pt x="52" y="331"/>
                    </a:lnTo>
                    <a:lnTo>
                      <a:pt x="63" y="317"/>
                    </a:lnTo>
                    <a:lnTo>
                      <a:pt x="103" y="306"/>
                    </a:lnTo>
                    <a:lnTo>
                      <a:pt x="111" y="279"/>
                    </a:lnTo>
                    <a:lnTo>
                      <a:pt x="109" y="239"/>
                    </a:lnTo>
                    <a:lnTo>
                      <a:pt x="96" y="204"/>
                    </a:lnTo>
                    <a:lnTo>
                      <a:pt x="96" y="192"/>
                    </a:lnTo>
                    <a:lnTo>
                      <a:pt x="118" y="177"/>
                    </a:lnTo>
                    <a:lnTo>
                      <a:pt x="127" y="174"/>
                    </a:lnTo>
                    <a:lnTo>
                      <a:pt x="137" y="161"/>
                    </a:lnTo>
                    <a:lnTo>
                      <a:pt x="157" y="146"/>
                    </a:lnTo>
                    <a:lnTo>
                      <a:pt x="193" y="134"/>
                    </a:lnTo>
                    <a:lnTo>
                      <a:pt x="222" y="98"/>
                    </a:lnTo>
                    <a:lnTo>
                      <a:pt x="224" y="55"/>
                    </a:lnTo>
                    <a:lnTo>
                      <a:pt x="219" y="35"/>
                    </a:lnTo>
                    <a:lnTo>
                      <a:pt x="217" y="0"/>
                    </a:lnTo>
                    <a:lnTo>
                      <a:pt x="206" y="4"/>
                    </a:lnTo>
                    <a:lnTo>
                      <a:pt x="199" y="12"/>
                    </a:lnTo>
                    <a:lnTo>
                      <a:pt x="186" y="18"/>
                    </a:lnTo>
                    <a:lnTo>
                      <a:pt x="175" y="26"/>
                    </a:lnTo>
                    <a:lnTo>
                      <a:pt x="157" y="29"/>
                    </a:lnTo>
                    <a:lnTo>
                      <a:pt x="143" y="33"/>
                    </a:lnTo>
                    <a:lnTo>
                      <a:pt x="128" y="28"/>
                    </a:lnTo>
                    <a:lnTo>
                      <a:pt x="98" y="26"/>
                    </a:lnTo>
                    <a:lnTo>
                      <a:pt x="95" y="52"/>
                    </a:lnTo>
                    <a:lnTo>
                      <a:pt x="109" y="67"/>
                    </a:lnTo>
                    <a:lnTo>
                      <a:pt x="117" y="84"/>
                    </a:lnTo>
                    <a:lnTo>
                      <a:pt x="117" y="106"/>
                    </a:lnTo>
                    <a:lnTo>
                      <a:pt x="107" y="122"/>
                    </a:lnTo>
                    <a:lnTo>
                      <a:pt x="111" y="139"/>
                    </a:lnTo>
                    <a:lnTo>
                      <a:pt x="106" y="140"/>
                    </a:lnTo>
                    <a:lnTo>
                      <a:pt x="93" y="131"/>
                    </a:lnTo>
                    <a:lnTo>
                      <a:pt x="90" y="119"/>
                    </a:lnTo>
                    <a:lnTo>
                      <a:pt x="90" y="103"/>
                    </a:lnTo>
                    <a:lnTo>
                      <a:pt x="89" y="87"/>
                    </a:lnTo>
                    <a:lnTo>
                      <a:pt x="77" y="85"/>
                    </a:lnTo>
                    <a:lnTo>
                      <a:pt x="70" y="77"/>
                    </a:lnTo>
                    <a:lnTo>
                      <a:pt x="59" y="76"/>
                    </a:lnTo>
                    <a:lnTo>
                      <a:pt x="42" y="84"/>
                    </a:lnTo>
                    <a:lnTo>
                      <a:pt x="28" y="83"/>
                    </a:lnTo>
                    <a:lnTo>
                      <a:pt x="14" y="91"/>
                    </a:lnTo>
                    <a:lnTo>
                      <a:pt x="3" y="95"/>
                    </a:lnTo>
                    <a:lnTo>
                      <a:pt x="0" y="109"/>
                    </a:lnTo>
                    <a:lnTo>
                      <a:pt x="49" y="125"/>
                    </a:lnTo>
                    <a:lnTo>
                      <a:pt x="58" y="136"/>
                    </a:lnTo>
                    <a:lnTo>
                      <a:pt x="59" y="166"/>
                    </a:lnTo>
                    <a:lnTo>
                      <a:pt x="54" y="172"/>
                    </a:lnTo>
                    <a:lnTo>
                      <a:pt x="54" y="183"/>
                    </a:lnTo>
                    <a:lnTo>
                      <a:pt x="64" y="197"/>
                    </a:lnTo>
                    <a:lnTo>
                      <a:pt x="61" y="204"/>
                    </a:lnTo>
                    <a:lnTo>
                      <a:pt x="41" y="217"/>
                    </a:lnTo>
                    <a:lnTo>
                      <a:pt x="39" y="239"/>
                    </a:lnTo>
                    <a:lnTo>
                      <a:pt x="27" y="249"/>
                    </a:lnTo>
                    <a:lnTo>
                      <a:pt x="36" y="299"/>
                    </a:lnTo>
                    <a:lnTo>
                      <a:pt x="33" y="322"/>
                    </a:lnTo>
                    <a:lnTo>
                      <a:pt x="39" y="349"/>
                    </a:lnTo>
                    <a:lnTo>
                      <a:pt x="56" y="3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3" name="Freeform 359"/>
              <p:cNvSpPr/>
              <p:nvPr/>
            </p:nvSpPr>
            <p:spPr bwMode="gray">
              <a:xfrm>
                <a:off x="4322" y="2680"/>
                <a:ext cx="169" cy="185"/>
              </a:xfrm>
              <a:custGeom>
                <a:avLst/>
                <a:gdLst>
                  <a:gd name="T0" fmla="*/ 118 w 169"/>
                  <a:gd name="T1" fmla="*/ 185 h 185"/>
                  <a:gd name="T2" fmla="*/ 127 w 169"/>
                  <a:gd name="T3" fmla="*/ 165 h 185"/>
                  <a:gd name="T4" fmla="*/ 131 w 169"/>
                  <a:gd name="T5" fmla="*/ 149 h 185"/>
                  <a:gd name="T6" fmla="*/ 146 w 169"/>
                  <a:gd name="T7" fmla="*/ 145 h 185"/>
                  <a:gd name="T8" fmla="*/ 146 w 169"/>
                  <a:gd name="T9" fmla="*/ 137 h 185"/>
                  <a:gd name="T10" fmla="*/ 157 w 169"/>
                  <a:gd name="T11" fmla="*/ 132 h 185"/>
                  <a:gd name="T12" fmla="*/ 167 w 169"/>
                  <a:gd name="T13" fmla="*/ 120 h 185"/>
                  <a:gd name="T14" fmla="*/ 155 w 169"/>
                  <a:gd name="T15" fmla="*/ 112 h 185"/>
                  <a:gd name="T16" fmla="*/ 155 w 169"/>
                  <a:gd name="T17" fmla="*/ 24 h 185"/>
                  <a:gd name="T18" fmla="*/ 169 w 169"/>
                  <a:gd name="T19" fmla="*/ 13 h 185"/>
                  <a:gd name="T20" fmla="*/ 133 w 169"/>
                  <a:gd name="T21" fmla="*/ 10 h 185"/>
                  <a:gd name="T22" fmla="*/ 113 w 169"/>
                  <a:gd name="T23" fmla="*/ 22 h 185"/>
                  <a:gd name="T24" fmla="*/ 90 w 169"/>
                  <a:gd name="T25" fmla="*/ 19 h 185"/>
                  <a:gd name="T26" fmla="*/ 54 w 169"/>
                  <a:gd name="T27" fmla="*/ 3 h 185"/>
                  <a:gd name="T28" fmla="*/ 40 w 169"/>
                  <a:gd name="T29" fmla="*/ 0 h 185"/>
                  <a:gd name="T30" fmla="*/ 0 w 169"/>
                  <a:gd name="T31" fmla="*/ 5 h 185"/>
                  <a:gd name="T32" fmla="*/ 6 w 169"/>
                  <a:gd name="T33" fmla="*/ 19 h 185"/>
                  <a:gd name="T34" fmla="*/ 24 w 169"/>
                  <a:gd name="T35" fmla="*/ 48 h 185"/>
                  <a:gd name="T36" fmla="*/ 24 w 169"/>
                  <a:gd name="T37" fmla="*/ 64 h 185"/>
                  <a:gd name="T38" fmla="*/ 4 w 169"/>
                  <a:gd name="T39" fmla="*/ 79 h 185"/>
                  <a:gd name="T40" fmla="*/ 1 w 169"/>
                  <a:gd name="T41" fmla="*/ 111 h 185"/>
                  <a:gd name="T42" fmla="*/ 32 w 169"/>
                  <a:gd name="T43" fmla="*/ 130 h 185"/>
                  <a:gd name="T44" fmla="*/ 78 w 169"/>
                  <a:gd name="T45" fmla="*/ 146 h 185"/>
                  <a:gd name="T46" fmla="*/ 79 w 169"/>
                  <a:gd name="T47" fmla="*/ 155 h 185"/>
                  <a:gd name="T48" fmla="*/ 77 w 169"/>
                  <a:gd name="T49" fmla="*/ 166 h 185"/>
                  <a:gd name="T50" fmla="*/ 118 w 169"/>
                  <a:gd name="T5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85">
                    <a:moveTo>
                      <a:pt x="118" y="185"/>
                    </a:moveTo>
                    <a:lnTo>
                      <a:pt x="127" y="165"/>
                    </a:lnTo>
                    <a:lnTo>
                      <a:pt x="131" y="149"/>
                    </a:lnTo>
                    <a:lnTo>
                      <a:pt x="146" y="145"/>
                    </a:lnTo>
                    <a:lnTo>
                      <a:pt x="146" y="137"/>
                    </a:lnTo>
                    <a:lnTo>
                      <a:pt x="157" y="132"/>
                    </a:lnTo>
                    <a:lnTo>
                      <a:pt x="167" y="120"/>
                    </a:lnTo>
                    <a:lnTo>
                      <a:pt x="155" y="112"/>
                    </a:lnTo>
                    <a:lnTo>
                      <a:pt x="155" y="24"/>
                    </a:lnTo>
                    <a:lnTo>
                      <a:pt x="169" y="13"/>
                    </a:lnTo>
                    <a:lnTo>
                      <a:pt x="133" y="10"/>
                    </a:lnTo>
                    <a:lnTo>
                      <a:pt x="113" y="22"/>
                    </a:lnTo>
                    <a:lnTo>
                      <a:pt x="90" y="19"/>
                    </a:lnTo>
                    <a:lnTo>
                      <a:pt x="54" y="3"/>
                    </a:lnTo>
                    <a:lnTo>
                      <a:pt x="40" y="0"/>
                    </a:lnTo>
                    <a:lnTo>
                      <a:pt x="0" y="5"/>
                    </a:lnTo>
                    <a:lnTo>
                      <a:pt x="6" y="19"/>
                    </a:lnTo>
                    <a:lnTo>
                      <a:pt x="24" y="48"/>
                    </a:lnTo>
                    <a:lnTo>
                      <a:pt x="24" y="64"/>
                    </a:lnTo>
                    <a:lnTo>
                      <a:pt x="4" y="79"/>
                    </a:lnTo>
                    <a:lnTo>
                      <a:pt x="1" y="111"/>
                    </a:lnTo>
                    <a:lnTo>
                      <a:pt x="32" y="130"/>
                    </a:lnTo>
                    <a:lnTo>
                      <a:pt x="78" y="146"/>
                    </a:lnTo>
                    <a:lnTo>
                      <a:pt x="79" y="155"/>
                    </a:lnTo>
                    <a:lnTo>
                      <a:pt x="77" y="166"/>
                    </a:lnTo>
                    <a:lnTo>
                      <a:pt x="118"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4" name="Freeform 360"/>
              <p:cNvSpPr/>
              <p:nvPr/>
            </p:nvSpPr>
            <p:spPr bwMode="gray">
              <a:xfrm>
                <a:off x="4488" y="2515"/>
                <a:ext cx="38" cy="41"/>
              </a:xfrm>
              <a:custGeom>
                <a:avLst/>
                <a:gdLst>
                  <a:gd name="T0" fmla="*/ 3 w 38"/>
                  <a:gd name="T1" fmla="*/ 15 h 41"/>
                  <a:gd name="T2" fmla="*/ 0 w 38"/>
                  <a:gd name="T3" fmla="*/ 31 h 41"/>
                  <a:gd name="T4" fmla="*/ 7 w 38"/>
                  <a:gd name="T5" fmla="*/ 39 h 41"/>
                  <a:gd name="T6" fmla="*/ 21 w 38"/>
                  <a:gd name="T7" fmla="*/ 41 h 41"/>
                  <a:gd name="T8" fmla="*/ 35 w 38"/>
                  <a:gd name="T9" fmla="*/ 33 h 41"/>
                  <a:gd name="T10" fmla="*/ 21 w 38"/>
                  <a:gd name="T11" fmla="*/ 24 h 41"/>
                  <a:gd name="T12" fmla="*/ 38 w 38"/>
                  <a:gd name="T13" fmla="*/ 15 h 41"/>
                  <a:gd name="T14" fmla="*/ 33 w 38"/>
                  <a:gd name="T15" fmla="*/ 6 h 41"/>
                  <a:gd name="T16" fmla="*/ 27 w 38"/>
                  <a:gd name="T17" fmla="*/ 0 h 41"/>
                  <a:gd name="T18" fmla="*/ 20 w 38"/>
                  <a:gd name="T19" fmla="*/ 0 h 41"/>
                  <a:gd name="T20" fmla="*/ 12 w 38"/>
                  <a:gd name="T21" fmla="*/ 12 h 41"/>
                  <a:gd name="T22" fmla="*/ 3 w 38"/>
                  <a:gd name="T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1">
                    <a:moveTo>
                      <a:pt x="3" y="15"/>
                    </a:moveTo>
                    <a:lnTo>
                      <a:pt x="0" y="31"/>
                    </a:lnTo>
                    <a:lnTo>
                      <a:pt x="7" y="39"/>
                    </a:lnTo>
                    <a:lnTo>
                      <a:pt x="21" y="41"/>
                    </a:lnTo>
                    <a:lnTo>
                      <a:pt x="35" y="33"/>
                    </a:lnTo>
                    <a:lnTo>
                      <a:pt x="21" y="24"/>
                    </a:lnTo>
                    <a:lnTo>
                      <a:pt x="38" y="15"/>
                    </a:lnTo>
                    <a:lnTo>
                      <a:pt x="33" y="6"/>
                    </a:lnTo>
                    <a:lnTo>
                      <a:pt x="27" y="0"/>
                    </a:lnTo>
                    <a:lnTo>
                      <a:pt x="20" y="0"/>
                    </a:lnTo>
                    <a:lnTo>
                      <a:pt x="12" y="12"/>
                    </a:lnTo>
                    <a:lnTo>
                      <a:pt x="3"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5" name="Freeform 361"/>
              <p:cNvSpPr/>
              <p:nvPr/>
            </p:nvSpPr>
            <p:spPr bwMode="gray">
              <a:xfrm>
                <a:off x="4133" y="2114"/>
                <a:ext cx="223" cy="216"/>
              </a:xfrm>
              <a:custGeom>
                <a:avLst/>
                <a:gdLst>
                  <a:gd name="T0" fmla="*/ 11 w 223"/>
                  <a:gd name="T1" fmla="*/ 6 h 216"/>
                  <a:gd name="T2" fmla="*/ 20 w 223"/>
                  <a:gd name="T3" fmla="*/ 2 h 216"/>
                  <a:gd name="T4" fmla="*/ 38 w 223"/>
                  <a:gd name="T5" fmla="*/ 3 h 216"/>
                  <a:gd name="T6" fmla="*/ 60 w 223"/>
                  <a:gd name="T7" fmla="*/ 7 h 216"/>
                  <a:gd name="T8" fmla="*/ 84 w 223"/>
                  <a:gd name="T9" fmla="*/ 15 h 216"/>
                  <a:gd name="T10" fmla="*/ 98 w 223"/>
                  <a:gd name="T11" fmla="*/ 14 h 216"/>
                  <a:gd name="T12" fmla="*/ 108 w 223"/>
                  <a:gd name="T13" fmla="*/ 7 h 216"/>
                  <a:gd name="T14" fmla="*/ 113 w 223"/>
                  <a:gd name="T15" fmla="*/ 6 h 216"/>
                  <a:gd name="T16" fmla="*/ 121 w 223"/>
                  <a:gd name="T17" fmla="*/ 0 h 216"/>
                  <a:gd name="T18" fmla="*/ 134 w 223"/>
                  <a:gd name="T19" fmla="*/ 1 h 216"/>
                  <a:gd name="T20" fmla="*/ 149 w 223"/>
                  <a:gd name="T21" fmla="*/ 11 h 216"/>
                  <a:gd name="T22" fmla="*/ 154 w 223"/>
                  <a:gd name="T23" fmla="*/ 9 h 216"/>
                  <a:gd name="T24" fmla="*/ 155 w 223"/>
                  <a:gd name="T25" fmla="*/ 10 h 216"/>
                  <a:gd name="T26" fmla="*/ 156 w 223"/>
                  <a:gd name="T27" fmla="*/ 9 h 216"/>
                  <a:gd name="T28" fmla="*/ 160 w 223"/>
                  <a:gd name="T29" fmla="*/ 7 h 216"/>
                  <a:gd name="T30" fmla="*/ 171 w 223"/>
                  <a:gd name="T31" fmla="*/ 9 h 216"/>
                  <a:gd name="T32" fmla="*/ 194 w 223"/>
                  <a:gd name="T33" fmla="*/ 6 h 216"/>
                  <a:gd name="T34" fmla="*/ 196 w 223"/>
                  <a:gd name="T35" fmla="*/ 12 h 216"/>
                  <a:gd name="T36" fmla="*/ 201 w 223"/>
                  <a:gd name="T37" fmla="*/ 24 h 216"/>
                  <a:gd name="T38" fmla="*/ 206 w 223"/>
                  <a:gd name="T39" fmla="*/ 42 h 216"/>
                  <a:gd name="T40" fmla="*/ 200 w 223"/>
                  <a:gd name="T41" fmla="*/ 67 h 216"/>
                  <a:gd name="T42" fmla="*/ 200 w 223"/>
                  <a:gd name="T43" fmla="*/ 78 h 216"/>
                  <a:gd name="T44" fmla="*/ 191 w 223"/>
                  <a:gd name="T45" fmla="*/ 82 h 216"/>
                  <a:gd name="T46" fmla="*/ 177 w 223"/>
                  <a:gd name="T47" fmla="*/ 68 h 216"/>
                  <a:gd name="T48" fmla="*/ 167 w 223"/>
                  <a:gd name="T49" fmla="*/ 53 h 216"/>
                  <a:gd name="T50" fmla="*/ 165 w 223"/>
                  <a:gd name="T51" fmla="*/ 34 h 216"/>
                  <a:gd name="T52" fmla="*/ 160 w 223"/>
                  <a:gd name="T53" fmla="*/ 30 h 216"/>
                  <a:gd name="T54" fmla="*/ 159 w 223"/>
                  <a:gd name="T55" fmla="*/ 30 h 216"/>
                  <a:gd name="T56" fmla="*/ 156 w 223"/>
                  <a:gd name="T57" fmla="*/ 37 h 216"/>
                  <a:gd name="T58" fmla="*/ 160 w 223"/>
                  <a:gd name="T59" fmla="*/ 61 h 216"/>
                  <a:gd name="T60" fmla="*/ 177 w 223"/>
                  <a:gd name="T61" fmla="*/ 77 h 216"/>
                  <a:gd name="T62" fmla="*/ 180 w 223"/>
                  <a:gd name="T63" fmla="*/ 89 h 216"/>
                  <a:gd name="T64" fmla="*/ 193 w 223"/>
                  <a:gd name="T65" fmla="*/ 108 h 216"/>
                  <a:gd name="T66" fmla="*/ 203 w 223"/>
                  <a:gd name="T67" fmla="*/ 132 h 216"/>
                  <a:gd name="T68" fmla="*/ 219 w 223"/>
                  <a:gd name="T69" fmla="*/ 161 h 216"/>
                  <a:gd name="T70" fmla="*/ 223 w 223"/>
                  <a:gd name="T71" fmla="*/ 186 h 216"/>
                  <a:gd name="T72" fmla="*/ 209 w 223"/>
                  <a:gd name="T73" fmla="*/ 198 h 216"/>
                  <a:gd name="T74" fmla="*/ 190 w 223"/>
                  <a:gd name="T75" fmla="*/ 203 h 216"/>
                  <a:gd name="T76" fmla="*/ 190 w 223"/>
                  <a:gd name="T77" fmla="*/ 216 h 216"/>
                  <a:gd name="T78" fmla="*/ 177 w 223"/>
                  <a:gd name="T79" fmla="*/ 213 h 216"/>
                  <a:gd name="T80" fmla="*/ 171 w 223"/>
                  <a:gd name="T81" fmla="*/ 207 h 216"/>
                  <a:gd name="T82" fmla="*/ 71 w 223"/>
                  <a:gd name="T83" fmla="*/ 211 h 216"/>
                  <a:gd name="T84" fmla="*/ 9 w 223"/>
                  <a:gd name="T85" fmla="*/ 207 h 216"/>
                  <a:gd name="T86" fmla="*/ 10 w 223"/>
                  <a:gd name="T87" fmla="*/ 156 h 216"/>
                  <a:gd name="T88" fmla="*/ 11 w 223"/>
                  <a:gd name="T89" fmla="*/ 68 h 216"/>
                  <a:gd name="T90" fmla="*/ 0 w 223"/>
                  <a:gd name="T91" fmla="*/ 27 h 216"/>
                  <a:gd name="T92" fmla="*/ 9 w 223"/>
                  <a:gd name="T93" fmla="*/ 20 h 216"/>
                  <a:gd name="T94" fmla="*/ 11 w 223"/>
                  <a:gd name="T9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16">
                    <a:moveTo>
                      <a:pt x="11" y="6"/>
                    </a:moveTo>
                    <a:lnTo>
                      <a:pt x="20" y="2"/>
                    </a:lnTo>
                    <a:lnTo>
                      <a:pt x="38" y="3"/>
                    </a:lnTo>
                    <a:lnTo>
                      <a:pt x="60" y="7"/>
                    </a:lnTo>
                    <a:lnTo>
                      <a:pt x="84" y="15"/>
                    </a:lnTo>
                    <a:lnTo>
                      <a:pt x="98" y="14"/>
                    </a:lnTo>
                    <a:lnTo>
                      <a:pt x="108" y="7"/>
                    </a:lnTo>
                    <a:lnTo>
                      <a:pt x="113" y="6"/>
                    </a:lnTo>
                    <a:lnTo>
                      <a:pt x="121" y="0"/>
                    </a:lnTo>
                    <a:lnTo>
                      <a:pt x="134" y="1"/>
                    </a:lnTo>
                    <a:lnTo>
                      <a:pt x="149" y="11"/>
                    </a:lnTo>
                    <a:lnTo>
                      <a:pt x="154" y="9"/>
                    </a:lnTo>
                    <a:lnTo>
                      <a:pt x="155" y="10"/>
                    </a:lnTo>
                    <a:lnTo>
                      <a:pt x="156" y="9"/>
                    </a:lnTo>
                    <a:lnTo>
                      <a:pt x="160" y="7"/>
                    </a:lnTo>
                    <a:lnTo>
                      <a:pt x="171" y="9"/>
                    </a:lnTo>
                    <a:lnTo>
                      <a:pt x="194" y="6"/>
                    </a:lnTo>
                    <a:lnTo>
                      <a:pt x="196" y="12"/>
                    </a:lnTo>
                    <a:lnTo>
                      <a:pt x="201" y="24"/>
                    </a:lnTo>
                    <a:lnTo>
                      <a:pt x="206" y="42"/>
                    </a:lnTo>
                    <a:lnTo>
                      <a:pt x="200" y="67"/>
                    </a:lnTo>
                    <a:lnTo>
                      <a:pt x="200" y="78"/>
                    </a:lnTo>
                    <a:lnTo>
                      <a:pt x="191" y="82"/>
                    </a:lnTo>
                    <a:lnTo>
                      <a:pt x="177" y="68"/>
                    </a:lnTo>
                    <a:lnTo>
                      <a:pt x="167" y="53"/>
                    </a:lnTo>
                    <a:lnTo>
                      <a:pt x="165" y="34"/>
                    </a:lnTo>
                    <a:lnTo>
                      <a:pt x="160" y="30"/>
                    </a:lnTo>
                    <a:lnTo>
                      <a:pt x="159" y="30"/>
                    </a:lnTo>
                    <a:lnTo>
                      <a:pt x="156" y="37"/>
                    </a:lnTo>
                    <a:lnTo>
                      <a:pt x="160" y="61"/>
                    </a:lnTo>
                    <a:lnTo>
                      <a:pt x="177" y="77"/>
                    </a:lnTo>
                    <a:lnTo>
                      <a:pt x="180" y="89"/>
                    </a:lnTo>
                    <a:lnTo>
                      <a:pt x="193" y="108"/>
                    </a:lnTo>
                    <a:lnTo>
                      <a:pt x="203" y="132"/>
                    </a:lnTo>
                    <a:lnTo>
                      <a:pt x="219" y="161"/>
                    </a:lnTo>
                    <a:lnTo>
                      <a:pt x="223" y="186"/>
                    </a:lnTo>
                    <a:lnTo>
                      <a:pt x="209" y="198"/>
                    </a:lnTo>
                    <a:lnTo>
                      <a:pt x="190" y="203"/>
                    </a:lnTo>
                    <a:lnTo>
                      <a:pt x="190" y="216"/>
                    </a:lnTo>
                    <a:lnTo>
                      <a:pt x="177" y="213"/>
                    </a:lnTo>
                    <a:lnTo>
                      <a:pt x="171" y="207"/>
                    </a:lnTo>
                    <a:lnTo>
                      <a:pt x="71" y="211"/>
                    </a:lnTo>
                    <a:lnTo>
                      <a:pt x="9" y="207"/>
                    </a:lnTo>
                    <a:lnTo>
                      <a:pt x="10" y="156"/>
                    </a:lnTo>
                    <a:lnTo>
                      <a:pt x="11" y="68"/>
                    </a:lnTo>
                    <a:lnTo>
                      <a:pt x="0" y="27"/>
                    </a:lnTo>
                    <a:lnTo>
                      <a:pt x="9" y="20"/>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6" name="Freeform 362"/>
              <p:cNvSpPr/>
              <p:nvPr/>
            </p:nvSpPr>
            <p:spPr bwMode="gray">
              <a:xfrm>
                <a:off x="3808" y="2077"/>
                <a:ext cx="336" cy="291"/>
              </a:xfrm>
              <a:custGeom>
                <a:avLst/>
                <a:gdLst>
                  <a:gd name="T0" fmla="*/ 334 w 336"/>
                  <a:gd name="T1" fmla="*/ 244 h 291"/>
                  <a:gd name="T2" fmla="*/ 331 w 336"/>
                  <a:gd name="T3" fmla="*/ 288 h 291"/>
                  <a:gd name="T4" fmla="*/ 311 w 336"/>
                  <a:gd name="T5" fmla="*/ 291 h 291"/>
                  <a:gd name="T6" fmla="*/ 149 w 336"/>
                  <a:gd name="T7" fmla="*/ 213 h 291"/>
                  <a:gd name="T8" fmla="*/ 117 w 336"/>
                  <a:gd name="T9" fmla="*/ 232 h 291"/>
                  <a:gd name="T10" fmla="*/ 57 w 336"/>
                  <a:gd name="T11" fmla="*/ 217 h 291"/>
                  <a:gd name="T12" fmla="*/ 44 w 336"/>
                  <a:gd name="T13" fmla="*/ 192 h 291"/>
                  <a:gd name="T14" fmla="*/ 23 w 336"/>
                  <a:gd name="T15" fmla="*/ 194 h 291"/>
                  <a:gd name="T16" fmla="*/ 3 w 336"/>
                  <a:gd name="T17" fmla="*/ 171 h 291"/>
                  <a:gd name="T18" fmla="*/ 0 w 336"/>
                  <a:gd name="T19" fmla="*/ 148 h 291"/>
                  <a:gd name="T20" fmla="*/ 14 w 336"/>
                  <a:gd name="T21" fmla="*/ 134 h 291"/>
                  <a:gd name="T22" fmla="*/ 14 w 336"/>
                  <a:gd name="T23" fmla="*/ 115 h 291"/>
                  <a:gd name="T24" fmla="*/ 8 w 336"/>
                  <a:gd name="T25" fmla="*/ 102 h 291"/>
                  <a:gd name="T26" fmla="*/ 9 w 336"/>
                  <a:gd name="T27" fmla="*/ 93 h 291"/>
                  <a:gd name="T28" fmla="*/ 1 w 336"/>
                  <a:gd name="T29" fmla="*/ 58 h 291"/>
                  <a:gd name="T30" fmla="*/ 8 w 336"/>
                  <a:gd name="T31" fmla="*/ 58 h 291"/>
                  <a:gd name="T32" fmla="*/ 19 w 336"/>
                  <a:gd name="T33" fmla="*/ 50 h 291"/>
                  <a:gd name="T34" fmla="*/ 21 w 336"/>
                  <a:gd name="T35" fmla="*/ 26 h 291"/>
                  <a:gd name="T36" fmla="*/ 35 w 336"/>
                  <a:gd name="T37" fmla="*/ 25 h 291"/>
                  <a:gd name="T38" fmla="*/ 45 w 336"/>
                  <a:gd name="T39" fmla="*/ 17 h 291"/>
                  <a:gd name="T40" fmla="*/ 44 w 336"/>
                  <a:gd name="T41" fmla="*/ 0 h 291"/>
                  <a:gd name="T42" fmla="*/ 66 w 336"/>
                  <a:gd name="T43" fmla="*/ 9 h 291"/>
                  <a:gd name="T44" fmla="*/ 97 w 336"/>
                  <a:gd name="T45" fmla="*/ 9 h 291"/>
                  <a:gd name="T46" fmla="*/ 111 w 336"/>
                  <a:gd name="T47" fmla="*/ 14 h 291"/>
                  <a:gd name="T48" fmla="*/ 121 w 336"/>
                  <a:gd name="T49" fmla="*/ 16 h 291"/>
                  <a:gd name="T50" fmla="*/ 136 w 336"/>
                  <a:gd name="T51" fmla="*/ 43 h 291"/>
                  <a:gd name="T52" fmla="*/ 170 w 336"/>
                  <a:gd name="T53" fmla="*/ 49 h 291"/>
                  <a:gd name="T54" fmla="*/ 208 w 336"/>
                  <a:gd name="T55" fmla="*/ 69 h 291"/>
                  <a:gd name="T56" fmla="*/ 224 w 336"/>
                  <a:gd name="T57" fmla="*/ 60 h 291"/>
                  <a:gd name="T58" fmla="*/ 232 w 336"/>
                  <a:gd name="T59" fmla="*/ 50 h 291"/>
                  <a:gd name="T60" fmla="*/ 224 w 336"/>
                  <a:gd name="T61" fmla="*/ 38 h 291"/>
                  <a:gd name="T62" fmla="*/ 226 w 336"/>
                  <a:gd name="T63" fmla="*/ 23 h 291"/>
                  <a:gd name="T64" fmla="*/ 253 w 336"/>
                  <a:gd name="T65" fmla="*/ 9 h 291"/>
                  <a:gd name="T66" fmla="*/ 272 w 336"/>
                  <a:gd name="T67" fmla="*/ 6 h 291"/>
                  <a:gd name="T68" fmla="*/ 293 w 336"/>
                  <a:gd name="T69" fmla="*/ 9 h 291"/>
                  <a:gd name="T70" fmla="*/ 294 w 336"/>
                  <a:gd name="T71" fmla="*/ 20 h 291"/>
                  <a:gd name="T72" fmla="*/ 311 w 336"/>
                  <a:gd name="T73" fmla="*/ 26 h 291"/>
                  <a:gd name="T74" fmla="*/ 327 w 336"/>
                  <a:gd name="T75" fmla="*/ 31 h 291"/>
                  <a:gd name="T76" fmla="*/ 336 w 336"/>
                  <a:gd name="T77" fmla="*/ 43 h 291"/>
                  <a:gd name="T78" fmla="*/ 334 w 336"/>
                  <a:gd name="T79" fmla="*/ 57 h 291"/>
                  <a:gd name="T80" fmla="*/ 325 w 336"/>
                  <a:gd name="T81" fmla="*/ 64 h 291"/>
                  <a:gd name="T82" fmla="*/ 336 w 336"/>
                  <a:gd name="T83" fmla="*/ 105 h 291"/>
                  <a:gd name="T84" fmla="*/ 335 w 336"/>
                  <a:gd name="T85" fmla="*/ 193 h 291"/>
                  <a:gd name="T86" fmla="*/ 334 w 336"/>
                  <a:gd name="T87" fmla="*/ 24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6" h="291">
                    <a:moveTo>
                      <a:pt x="334" y="244"/>
                    </a:moveTo>
                    <a:lnTo>
                      <a:pt x="331" y="288"/>
                    </a:lnTo>
                    <a:lnTo>
                      <a:pt x="311" y="291"/>
                    </a:lnTo>
                    <a:lnTo>
                      <a:pt x="149" y="213"/>
                    </a:lnTo>
                    <a:lnTo>
                      <a:pt x="117" y="232"/>
                    </a:lnTo>
                    <a:lnTo>
                      <a:pt x="57" y="217"/>
                    </a:lnTo>
                    <a:lnTo>
                      <a:pt x="44" y="192"/>
                    </a:lnTo>
                    <a:lnTo>
                      <a:pt x="23" y="194"/>
                    </a:lnTo>
                    <a:lnTo>
                      <a:pt x="3" y="171"/>
                    </a:lnTo>
                    <a:lnTo>
                      <a:pt x="0" y="148"/>
                    </a:lnTo>
                    <a:lnTo>
                      <a:pt x="14" y="134"/>
                    </a:lnTo>
                    <a:lnTo>
                      <a:pt x="14" y="115"/>
                    </a:lnTo>
                    <a:lnTo>
                      <a:pt x="8" y="102"/>
                    </a:lnTo>
                    <a:lnTo>
                      <a:pt x="9" y="93"/>
                    </a:lnTo>
                    <a:lnTo>
                      <a:pt x="1" y="58"/>
                    </a:lnTo>
                    <a:lnTo>
                      <a:pt x="8" y="58"/>
                    </a:lnTo>
                    <a:lnTo>
                      <a:pt x="19" y="50"/>
                    </a:lnTo>
                    <a:lnTo>
                      <a:pt x="21" y="26"/>
                    </a:lnTo>
                    <a:lnTo>
                      <a:pt x="35" y="25"/>
                    </a:lnTo>
                    <a:lnTo>
                      <a:pt x="45" y="17"/>
                    </a:lnTo>
                    <a:lnTo>
                      <a:pt x="44" y="0"/>
                    </a:lnTo>
                    <a:lnTo>
                      <a:pt x="66" y="9"/>
                    </a:lnTo>
                    <a:lnTo>
                      <a:pt x="97" y="9"/>
                    </a:lnTo>
                    <a:lnTo>
                      <a:pt x="111" y="14"/>
                    </a:lnTo>
                    <a:lnTo>
                      <a:pt x="121" y="16"/>
                    </a:lnTo>
                    <a:lnTo>
                      <a:pt x="136" y="43"/>
                    </a:lnTo>
                    <a:lnTo>
                      <a:pt x="170" y="49"/>
                    </a:lnTo>
                    <a:lnTo>
                      <a:pt x="208" y="69"/>
                    </a:lnTo>
                    <a:lnTo>
                      <a:pt x="224" y="60"/>
                    </a:lnTo>
                    <a:lnTo>
                      <a:pt x="232" y="50"/>
                    </a:lnTo>
                    <a:lnTo>
                      <a:pt x="224" y="38"/>
                    </a:lnTo>
                    <a:lnTo>
                      <a:pt x="226" y="23"/>
                    </a:lnTo>
                    <a:lnTo>
                      <a:pt x="253" y="9"/>
                    </a:lnTo>
                    <a:lnTo>
                      <a:pt x="272" y="6"/>
                    </a:lnTo>
                    <a:lnTo>
                      <a:pt x="293" y="9"/>
                    </a:lnTo>
                    <a:lnTo>
                      <a:pt x="294" y="20"/>
                    </a:lnTo>
                    <a:lnTo>
                      <a:pt x="311" y="26"/>
                    </a:lnTo>
                    <a:lnTo>
                      <a:pt x="327" y="31"/>
                    </a:lnTo>
                    <a:lnTo>
                      <a:pt x="336" y="43"/>
                    </a:lnTo>
                    <a:lnTo>
                      <a:pt x="334" y="57"/>
                    </a:lnTo>
                    <a:lnTo>
                      <a:pt x="325" y="64"/>
                    </a:lnTo>
                    <a:lnTo>
                      <a:pt x="336" y="105"/>
                    </a:lnTo>
                    <a:lnTo>
                      <a:pt x="335" y="193"/>
                    </a:lnTo>
                    <a:lnTo>
                      <a:pt x="334"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7" name="Freeform 363"/>
              <p:cNvSpPr/>
              <p:nvPr/>
            </p:nvSpPr>
            <p:spPr bwMode="gray">
              <a:xfrm>
                <a:off x="4078" y="2300"/>
                <a:ext cx="343" cy="402"/>
              </a:xfrm>
              <a:custGeom>
                <a:avLst/>
                <a:gdLst>
                  <a:gd name="T0" fmla="*/ 41 w 343"/>
                  <a:gd name="T1" fmla="*/ 68 h 402"/>
                  <a:gd name="T2" fmla="*/ 61 w 343"/>
                  <a:gd name="T3" fmla="*/ 65 h 402"/>
                  <a:gd name="T4" fmla="*/ 64 w 343"/>
                  <a:gd name="T5" fmla="*/ 21 h 402"/>
                  <a:gd name="T6" fmla="*/ 126 w 343"/>
                  <a:gd name="T7" fmla="*/ 25 h 402"/>
                  <a:gd name="T8" fmla="*/ 226 w 343"/>
                  <a:gd name="T9" fmla="*/ 21 h 402"/>
                  <a:gd name="T10" fmla="*/ 232 w 343"/>
                  <a:gd name="T11" fmla="*/ 27 h 402"/>
                  <a:gd name="T12" fmla="*/ 245 w 343"/>
                  <a:gd name="T13" fmla="*/ 30 h 402"/>
                  <a:gd name="T14" fmla="*/ 245 w 343"/>
                  <a:gd name="T15" fmla="*/ 17 h 402"/>
                  <a:gd name="T16" fmla="*/ 264 w 343"/>
                  <a:gd name="T17" fmla="*/ 12 h 402"/>
                  <a:gd name="T18" fmla="*/ 278 w 343"/>
                  <a:gd name="T19" fmla="*/ 0 h 402"/>
                  <a:gd name="T20" fmla="*/ 301 w 343"/>
                  <a:gd name="T21" fmla="*/ 18 h 402"/>
                  <a:gd name="T22" fmla="*/ 310 w 343"/>
                  <a:gd name="T23" fmla="*/ 33 h 402"/>
                  <a:gd name="T24" fmla="*/ 311 w 343"/>
                  <a:gd name="T25" fmla="*/ 68 h 402"/>
                  <a:gd name="T26" fmla="*/ 311 w 343"/>
                  <a:gd name="T27" fmla="*/ 82 h 402"/>
                  <a:gd name="T28" fmla="*/ 343 w 343"/>
                  <a:gd name="T29" fmla="*/ 110 h 402"/>
                  <a:gd name="T30" fmla="*/ 310 w 343"/>
                  <a:gd name="T31" fmla="*/ 129 h 402"/>
                  <a:gd name="T32" fmla="*/ 298 w 343"/>
                  <a:gd name="T33" fmla="*/ 151 h 402"/>
                  <a:gd name="T34" fmla="*/ 294 w 343"/>
                  <a:gd name="T35" fmla="*/ 186 h 402"/>
                  <a:gd name="T36" fmla="*/ 292 w 343"/>
                  <a:gd name="T37" fmla="*/ 225 h 402"/>
                  <a:gd name="T38" fmla="*/ 270 w 343"/>
                  <a:gd name="T39" fmla="*/ 230 h 402"/>
                  <a:gd name="T40" fmla="*/ 267 w 343"/>
                  <a:gd name="T41" fmla="*/ 251 h 402"/>
                  <a:gd name="T42" fmla="*/ 249 w 343"/>
                  <a:gd name="T43" fmla="*/ 260 h 402"/>
                  <a:gd name="T44" fmla="*/ 248 w 343"/>
                  <a:gd name="T45" fmla="*/ 287 h 402"/>
                  <a:gd name="T46" fmla="*/ 232 w 343"/>
                  <a:gd name="T47" fmla="*/ 307 h 402"/>
                  <a:gd name="T48" fmla="*/ 258 w 343"/>
                  <a:gd name="T49" fmla="*/ 342 h 402"/>
                  <a:gd name="T50" fmla="*/ 267 w 343"/>
                  <a:gd name="T51" fmla="*/ 363 h 402"/>
                  <a:gd name="T52" fmla="*/ 284 w 343"/>
                  <a:gd name="T53" fmla="*/ 380 h 402"/>
                  <a:gd name="T54" fmla="*/ 244 w 343"/>
                  <a:gd name="T55" fmla="*/ 385 h 402"/>
                  <a:gd name="T56" fmla="*/ 231 w 343"/>
                  <a:gd name="T57" fmla="*/ 400 h 402"/>
                  <a:gd name="T58" fmla="*/ 200 w 343"/>
                  <a:gd name="T59" fmla="*/ 402 h 402"/>
                  <a:gd name="T60" fmla="*/ 185 w 343"/>
                  <a:gd name="T61" fmla="*/ 397 h 402"/>
                  <a:gd name="T62" fmla="*/ 176 w 343"/>
                  <a:gd name="T63" fmla="*/ 402 h 402"/>
                  <a:gd name="T64" fmla="*/ 160 w 343"/>
                  <a:gd name="T65" fmla="*/ 383 h 402"/>
                  <a:gd name="T66" fmla="*/ 149 w 343"/>
                  <a:gd name="T67" fmla="*/ 385 h 402"/>
                  <a:gd name="T68" fmla="*/ 136 w 343"/>
                  <a:gd name="T69" fmla="*/ 380 h 402"/>
                  <a:gd name="T70" fmla="*/ 131 w 343"/>
                  <a:gd name="T71" fmla="*/ 385 h 402"/>
                  <a:gd name="T72" fmla="*/ 120 w 343"/>
                  <a:gd name="T73" fmla="*/ 385 h 402"/>
                  <a:gd name="T74" fmla="*/ 112 w 343"/>
                  <a:gd name="T75" fmla="*/ 371 h 402"/>
                  <a:gd name="T76" fmla="*/ 106 w 343"/>
                  <a:gd name="T77" fmla="*/ 363 h 402"/>
                  <a:gd name="T78" fmla="*/ 84 w 343"/>
                  <a:gd name="T79" fmla="*/ 349 h 402"/>
                  <a:gd name="T80" fmla="*/ 82 w 343"/>
                  <a:gd name="T81" fmla="*/ 335 h 402"/>
                  <a:gd name="T82" fmla="*/ 66 w 343"/>
                  <a:gd name="T83" fmla="*/ 318 h 402"/>
                  <a:gd name="T84" fmla="*/ 55 w 343"/>
                  <a:gd name="T85" fmla="*/ 316 h 402"/>
                  <a:gd name="T86" fmla="*/ 48 w 343"/>
                  <a:gd name="T87" fmla="*/ 304 h 402"/>
                  <a:gd name="T88" fmla="*/ 35 w 343"/>
                  <a:gd name="T89" fmla="*/ 300 h 402"/>
                  <a:gd name="T90" fmla="*/ 37 w 343"/>
                  <a:gd name="T91" fmla="*/ 275 h 402"/>
                  <a:gd name="T92" fmla="*/ 24 w 343"/>
                  <a:gd name="T93" fmla="*/ 260 h 402"/>
                  <a:gd name="T94" fmla="*/ 28 w 343"/>
                  <a:gd name="T95" fmla="*/ 254 h 402"/>
                  <a:gd name="T96" fmla="*/ 26 w 343"/>
                  <a:gd name="T97" fmla="*/ 247 h 402"/>
                  <a:gd name="T98" fmla="*/ 11 w 343"/>
                  <a:gd name="T99" fmla="*/ 237 h 402"/>
                  <a:gd name="T100" fmla="*/ 11 w 343"/>
                  <a:gd name="T101" fmla="*/ 225 h 402"/>
                  <a:gd name="T102" fmla="*/ 0 w 343"/>
                  <a:gd name="T103" fmla="*/ 215 h 402"/>
                  <a:gd name="T104" fmla="*/ 5 w 343"/>
                  <a:gd name="T105" fmla="*/ 208 h 402"/>
                  <a:gd name="T106" fmla="*/ 11 w 343"/>
                  <a:gd name="T107" fmla="*/ 179 h 402"/>
                  <a:gd name="T108" fmla="*/ 15 w 343"/>
                  <a:gd name="T109" fmla="*/ 172 h 402"/>
                  <a:gd name="T110" fmla="*/ 14 w 343"/>
                  <a:gd name="T111" fmla="*/ 158 h 402"/>
                  <a:gd name="T112" fmla="*/ 41 w 343"/>
                  <a:gd name="T113" fmla="*/ 153 h 402"/>
                  <a:gd name="T114" fmla="*/ 41 w 343"/>
                  <a:gd name="T115" fmla="*/ 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3" h="402">
                    <a:moveTo>
                      <a:pt x="41" y="68"/>
                    </a:moveTo>
                    <a:lnTo>
                      <a:pt x="61" y="65"/>
                    </a:lnTo>
                    <a:lnTo>
                      <a:pt x="64" y="21"/>
                    </a:lnTo>
                    <a:lnTo>
                      <a:pt x="126" y="25"/>
                    </a:lnTo>
                    <a:lnTo>
                      <a:pt x="226" y="21"/>
                    </a:lnTo>
                    <a:lnTo>
                      <a:pt x="232" y="27"/>
                    </a:lnTo>
                    <a:lnTo>
                      <a:pt x="245" y="30"/>
                    </a:lnTo>
                    <a:lnTo>
                      <a:pt x="245" y="17"/>
                    </a:lnTo>
                    <a:lnTo>
                      <a:pt x="264" y="12"/>
                    </a:lnTo>
                    <a:lnTo>
                      <a:pt x="278" y="0"/>
                    </a:lnTo>
                    <a:lnTo>
                      <a:pt x="301" y="18"/>
                    </a:lnTo>
                    <a:lnTo>
                      <a:pt x="310" y="33"/>
                    </a:lnTo>
                    <a:lnTo>
                      <a:pt x="311" y="68"/>
                    </a:lnTo>
                    <a:lnTo>
                      <a:pt x="311" y="82"/>
                    </a:lnTo>
                    <a:lnTo>
                      <a:pt x="343" y="110"/>
                    </a:lnTo>
                    <a:lnTo>
                      <a:pt x="310" y="129"/>
                    </a:lnTo>
                    <a:lnTo>
                      <a:pt x="298" y="151"/>
                    </a:lnTo>
                    <a:lnTo>
                      <a:pt x="294" y="186"/>
                    </a:lnTo>
                    <a:lnTo>
                      <a:pt x="292" y="225"/>
                    </a:lnTo>
                    <a:lnTo>
                      <a:pt x="270" y="230"/>
                    </a:lnTo>
                    <a:lnTo>
                      <a:pt x="267" y="251"/>
                    </a:lnTo>
                    <a:lnTo>
                      <a:pt x="249" y="260"/>
                    </a:lnTo>
                    <a:lnTo>
                      <a:pt x="248" y="287"/>
                    </a:lnTo>
                    <a:lnTo>
                      <a:pt x="232" y="307"/>
                    </a:lnTo>
                    <a:lnTo>
                      <a:pt x="258" y="342"/>
                    </a:lnTo>
                    <a:lnTo>
                      <a:pt x="267" y="363"/>
                    </a:lnTo>
                    <a:lnTo>
                      <a:pt x="284" y="380"/>
                    </a:lnTo>
                    <a:lnTo>
                      <a:pt x="244" y="385"/>
                    </a:lnTo>
                    <a:lnTo>
                      <a:pt x="231" y="400"/>
                    </a:lnTo>
                    <a:lnTo>
                      <a:pt x="200" y="402"/>
                    </a:lnTo>
                    <a:lnTo>
                      <a:pt x="185" y="397"/>
                    </a:lnTo>
                    <a:lnTo>
                      <a:pt x="176" y="402"/>
                    </a:lnTo>
                    <a:lnTo>
                      <a:pt x="160" y="383"/>
                    </a:lnTo>
                    <a:lnTo>
                      <a:pt x="149" y="385"/>
                    </a:lnTo>
                    <a:lnTo>
                      <a:pt x="136" y="380"/>
                    </a:lnTo>
                    <a:lnTo>
                      <a:pt x="131" y="385"/>
                    </a:lnTo>
                    <a:lnTo>
                      <a:pt x="120" y="385"/>
                    </a:lnTo>
                    <a:lnTo>
                      <a:pt x="112" y="371"/>
                    </a:lnTo>
                    <a:lnTo>
                      <a:pt x="106" y="363"/>
                    </a:lnTo>
                    <a:lnTo>
                      <a:pt x="84" y="349"/>
                    </a:lnTo>
                    <a:lnTo>
                      <a:pt x="82" y="335"/>
                    </a:lnTo>
                    <a:lnTo>
                      <a:pt x="66" y="318"/>
                    </a:lnTo>
                    <a:lnTo>
                      <a:pt x="55" y="316"/>
                    </a:lnTo>
                    <a:lnTo>
                      <a:pt x="48" y="304"/>
                    </a:lnTo>
                    <a:lnTo>
                      <a:pt x="35" y="300"/>
                    </a:lnTo>
                    <a:lnTo>
                      <a:pt x="37" y="275"/>
                    </a:lnTo>
                    <a:lnTo>
                      <a:pt x="24" y="260"/>
                    </a:lnTo>
                    <a:lnTo>
                      <a:pt x="28" y="254"/>
                    </a:lnTo>
                    <a:lnTo>
                      <a:pt x="26" y="247"/>
                    </a:lnTo>
                    <a:lnTo>
                      <a:pt x="11" y="237"/>
                    </a:lnTo>
                    <a:lnTo>
                      <a:pt x="11" y="225"/>
                    </a:lnTo>
                    <a:lnTo>
                      <a:pt x="0" y="215"/>
                    </a:lnTo>
                    <a:lnTo>
                      <a:pt x="5" y="208"/>
                    </a:lnTo>
                    <a:lnTo>
                      <a:pt x="11" y="179"/>
                    </a:lnTo>
                    <a:lnTo>
                      <a:pt x="15" y="172"/>
                    </a:lnTo>
                    <a:lnTo>
                      <a:pt x="14" y="158"/>
                    </a:lnTo>
                    <a:lnTo>
                      <a:pt x="41" y="153"/>
                    </a:lnTo>
                    <a:lnTo>
                      <a:pt x="41"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8" name="Freeform 364"/>
              <p:cNvSpPr/>
              <p:nvPr/>
            </p:nvSpPr>
            <p:spPr bwMode="gray">
              <a:xfrm>
                <a:off x="4372" y="2410"/>
                <a:ext cx="136" cy="120"/>
              </a:xfrm>
              <a:custGeom>
                <a:avLst/>
                <a:gdLst>
                  <a:gd name="T0" fmla="*/ 136 w 136"/>
                  <a:gd name="T1" fmla="*/ 105 h 120"/>
                  <a:gd name="T2" fmla="*/ 128 w 136"/>
                  <a:gd name="T3" fmla="*/ 117 h 120"/>
                  <a:gd name="T4" fmla="*/ 119 w 136"/>
                  <a:gd name="T5" fmla="*/ 120 h 120"/>
                  <a:gd name="T6" fmla="*/ 99 w 136"/>
                  <a:gd name="T7" fmla="*/ 91 h 120"/>
                  <a:gd name="T8" fmla="*/ 75 w 136"/>
                  <a:gd name="T9" fmla="*/ 78 h 120"/>
                  <a:gd name="T10" fmla="*/ 57 w 136"/>
                  <a:gd name="T11" fmla="*/ 71 h 120"/>
                  <a:gd name="T12" fmla="*/ 0 w 136"/>
                  <a:gd name="T13" fmla="*/ 76 h 120"/>
                  <a:gd name="T14" fmla="*/ 4 w 136"/>
                  <a:gd name="T15" fmla="*/ 41 h 120"/>
                  <a:gd name="T16" fmla="*/ 16 w 136"/>
                  <a:gd name="T17" fmla="*/ 19 h 120"/>
                  <a:gd name="T18" fmla="*/ 49 w 136"/>
                  <a:gd name="T19" fmla="*/ 0 h 120"/>
                  <a:gd name="T20" fmla="*/ 57 w 136"/>
                  <a:gd name="T21" fmla="*/ 26 h 120"/>
                  <a:gd name="T22" fmla="*/ 70 w 136"/>
                  <a:gd name="T23" fmla="*/ 54 h 120"/>
                  <a:gd name="T24" fmla="*/ 81 w 136"/>
                  <a:gd name="T25" fmla="*/ 58 h 120"/>
                  <a:gd name="T26" fmla="*/ 108 w 136"/>
                  <a:gd name="T27" fmla="*/ 76 h 120"/>
                  <a:gd name="T28" fmla="*/ 136 w 136"/>
                  <a:gd name="T29" fmla="*/ 10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 h="120">
                    <a:moveTo>
                      <a:pt x="136" y="105"/>
                    </a:moveTo>
                    <a:lnTo>
                      <a:pt x="128" y="117"/>
                    </a:lnTo>
                    <a:lnTo>
                      <a:pt x="119" y="120"/>
                    </a:lnTo>
                    <a:lnTo>
                      <a:pt x="99" y="91"/>
                    </a:lnTo>
                    <a:lnTo>
                      <a:pt x="75" y="78"/>
                    </a:lnTo>
                    <a:lnTo>
                      <a:pt x="57" y="71"/>
                    </a:lnTo>
                    <a:lnTo>
                      <a:pt x="0" y="76"/>
                    </a:lnTo>
                    <a:lnTo>
                      <a:pt x="4" y="41"/>
                    </a:lnTo>
                    <a:lnTo>
                      <a:pt x="16" y="19"/>
                    </a:lnTo>
                    <a:lnTo>
                      <a:pt x="49" y="0"/>
                    </a:lnTo>
                    <a:lnTo>
                      <a:pt x="57" y="26"/>
                    </a:lnTo>
                    <a:lnTo>
                      <a:pt x="70" y="54"/>
                    </a:lnTo>
                    <a:lnTo>
                      <a:pt x="81" y="58"/>
                    </a:lnTo>
                    <a:lnTo>
                      <a:pt x="108" y="76"/>
                    </a:lnTo>
                    <a:lnTo>
                      <a:pt x="136"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9" name="Freeform 365"/>
              <p:cNvSpPr/>
              <p:nvPr/>
            </p:nvSpPr>
            <p:spPr bwMode="gray">
              <a:xfrm>
                <a:off x="4310" y="2481"/>
                <a:ext cx="317" cy="221"/>
              </a:xfrm>
              <a:custGeom>
                <a:avLst/>
                <a:gdLst>
                  <a:gd name="T0" fmla="*/ 52 w 317"/>
                  <a:gd name="T1" fmla="*/ 199 h 221"/>
                  <a:gd name="T2" fmla="*/ 35 w 317"/>
                  <a:gd name="T3" fmla="*/ 182 h 221"/>
                  <a:gd name="T4" fmla="*/ 26 w 317"/>
                  <a:gd name="T5" fmla="*/ 161 h 221"/>
                  <a:gd name="T6" fmla="*/ 0 w 317"/>
                  <a:gd name="T7" fmla="*/ 126 h 221"/>
                  <a:gd name="T8" fmla="*/ 16 w 317"/>
                  <a:gd name="T9" fmla="*/ 106 h 221"/>
                  <a:gd name="T10" fmla="*/ 17 w 317"/>
                  <a:gd name="T11" fmla="*/ 79 h 221"/>
                  <a:gd name="T12" fmla="*/ 35 w 317"/>
                  <a:gd name="T13" fmla="*/ 70 h 221"/>
                  <a:gd name="T14" fmla="*/ 38 w 317"/>
                  <a:gd name="T15" fmla="*/ 49 h 221"/>
                  <a:gd name="T16" fmla="*/ 60 w 317"/>
                  <a:gd name="T17" fmla="*/ 44 h 221"/>
                  <a:gd name="T18" fmla="*/ 62 w 317"/>
                  <a:gd name="T19" fmla="*/ 5 h 221"/>
                  <a:gd name="T20" fmla="*/ 119 w 317"/>
                  <a:gd name="T21" fmla="*/ 0 h 221"/>
                  <a:gd name="T22" fmla="*/ 137 w 317"/>
                  <a:gd name="T23" fmla="*/ 7 h 221"/>
                  <a:gd name="T24" fmla="*/ 161 w 317"/>
                  <a:gd name="T25" fmla="*/ 20 h 221"/>
                  <a:gd name="T26" fmla="*/ 181 w 317"/>
                  <a:gd name="T27" fmla="*/ 49 h 221"/>
                  <a:gd name="T28" fmla="*/ 178 w 317"/>
                  <a:gd name="T29" fmla="*/ 65 h 221"/>
                  <a:gd name="T30" fmla="*/ 185 w 317"/>
                  <a:gd name="T31" fmla="*/ 73 h 221"/>
                  <a:gd name="T32" fmla="*/ 199 w 317"/>
                  <a:gd name="T33" fmla="*/ 75 h 221"/>
                  <a:gd name="T34" fmla="*/ 201 w 317"/>
                  <a:gd name="T35" fmla="*/ 93 h 221"/>
                  <a:gd name="T36" fmla="*/ 214 w 317"/>
                  <a:gd name="T37" fmla="*/ 108 h 221"/>
                  <a:gd name="T38" fmla="*/ 225 w 317"/>
                  <a:gd name="T39" fmla="*/ 109 h 221"/>
                  <a:gd name="T40" fmla="*/ 249 w 317"/>
                  <a:gd name="T41" fmla="*/ 120 h 221"/>
                  <a:gd name="T42" fmla="*/ 301 w 317"/>
                  <a:gd name="T43" fmla="*/ 128 h 221"/>
                  <a:gd name="T44" fmla="*/ 317 w 317"/>
                  <a:gd name="T45" fmla="*/ 126 h 221"/>
                  <a:gd name="T46" fmla="*/ 312 w 317"/>
                  <a:gd name="T47" fmla="*/ 142 h 221"/>
                  <a:gd name="T48" fmla="*/ 244 w 317"/>
                  <a:gd name="T49" fmla="*/ 190 h 221"/>
                  <a:gd name="T50" fmla="*/ 198 w 317"/>
                  <a:gd name="T51" fmla="*/ 200 h 221"/>
                  <a:gd name="T52" fmla="*/ 181 w 317"/>
                  <a:gd name="T53" fmla="*/ 212 h 221"/>
                  <a:gd name="T54" fmla="*/ 145 w 317"/>
                  <a:gd name="T55" fmla="*/ 209 h 221"/>
                  <a:gd name="T56" fmla="*/ 125 w 317"/>
                  <a:gd name="T57" fmla="*/ 221 h 221"/>
                  <a:gd name="T58" fmla="*/ 102 w 317"/>
                  <a:gd name="T59" fmla="*/ 218 h 221"/>
                  <a:gd name="T60" fmla="*/ 66 w 317"/>
                  <a:gd name="T61" fmla="*/ 202 h 221"/>
                  <a:gd name="T62" fmla="*/ 52 w 317"/>
                  <a:gd name="T6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21">
                    <a:moveTo>
                      <a:pt x="52" y="199"/>
                    </a:moveTo>
                    <a:lnTo>
                      <a:pt x="35" y="182"/>
                    </a:lnTo>
                    <a:lnTo>
                      <a:pt x="26" y="161"/>
                    </a:lnTo>
                    <a:lnTo>
                      <a:pt x="0" y="126"/>
                    </a:lnTo>
                    <a:lnTo>
                      <a:pt x="16" y="106"/>
                    </a:lnTo>
                    <a:lnTo>
                      <a:pt x="17" y="79"/>
                    </a:lnTo>
                    <a:lnTo>
                      <a:pt x="35" y="70"/>
                    </a:lnTo>
                    <a:lnTo>
                      <a:pt x="38" y="49"/>
                    </a:lnTo>
                    <a:lnTo>
                      <a:pt x="60" y="44"/>
                    </a:lnTo>
                    <a:lnTo>
                      <a:pt x="62" y="5"/>
                    </a:lnTo>
                    <a:lnTo>
                      <a:pt x="119" y="0"/>
                    </a:lnTo>
                    <a:lnTo>
                      <a:pt x="137" y="7"/>
                    </a:lnTo>
                    <a:lnTo>
                      <a:pt x="161" y="20"/>
                    </a:lnTo>
                    <a:lnTo>
                      <a:pt x="181" y="49"/>
                    </a:lnTo>
                    <a:lnTo>
                      <a:pt x="178" y="65"/>
                    </a:lnTo>
                    <a:lnTo>
                      <a:pt x="185" y="73"/>
                    </a:lnTo>
                    <a:lnTo>
                      <a:pt x="199" y="75"/>
                    </a:lnTo>
                    <a:lnTo>
                      <a:pt x="201" y="93"/>
                    </a:lnTo>
                    <a:lnTo>
                      <a:pt x="214" y="108"/>
                    </a:lnTo>
                    <a:lnTo>
                      <a:pt x="225" y="109"/>
                    </a:lnTo>
                    <a:lnTo>
                      <a:pt x="249" y="120"/>
                    </a:lnTo>
                    <a:lnTo>
                      <a:pt x="301" y="128"/>
                    </a:lnTo>
                    <a:lnTo>
                      <a:pt x="317" y="126"/>
                    </a:lnTo>
                    <a:lnTo>
                      <a:pt x="312" y="142"/>
                    </a:lnTo>
                    <a:lnTo>
                      <a:pt x="244" y="190"/>
                    </a:lnTo>
                    <a:lnTo>
                      <a:pt x="198" y="200"/>
                    </a:lnTo>
                    <a:lnTo>
                      <a:pt x="181" y="212"/>
                    </a:lnTo>
                    <a:lnTo>
                      <a:pt x="145" y="209"/>
                    </a:lnTo>
                    <a:lnTo>
                      <a:pt x="125" y="221"/>
                    </a:lnTo>
                    <a:lnTo>
                      <a:pt x="102" y="218"/>
                    </a:lnTo>
                    <a:lnTo>
                      <a:pt x="66" y="202"/>
                    </a:lnTo>
                    <a:lnTo>
                      <a:pt x="52" y="1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0" name="Freeform 366"/>
              <p:cNvSpPr/>
              <p:nvPr/>
            </p:nvSpPr>
            <p:spPr bwMode="gray">
              <a:xfrm>
                <a:off x="4477" y="2531"/>
                <a:ext cx="209" cy="269"/>
              </a:xfrm>
              <a:custGeom>
                <a:avLst/>
                <a:gdLst>
                  <a:gd name="T0" fmla="*/ 12 w 209"/>
                  <a:gd name="T1" fmla="*/ 269 h 269"/>
                  <a:gd name="T2" fmla="*/ 34 w 209"/>
                  <a:gd name="T3" fmla="*/ 245 h 269"/>
                  <a:gd name="T4" fmla="*/ 44 w 209"/>
                  <a:gd name="T5" fmla="*/ 231 h 269"/>
                  <a:gd name="T6" fmla="*/ 69 w 209"/>
                  <a:gd name="T7" fmla="*/ 214 h 269"/>
                  <a:gd name="T8" fmla="*/ 95 w 209"/>
                  <a:gd name="T9" fmla="*/ 195 h 269"/>
                  <a:gd name="T10" fmla="*/ 114 w 209"/>
                  <a:gd name="T11" fmla="*/ 186 h 269"/>
                  <a:gd name="T12" fmla="*/ 130 w 209"/>
                  <a:gd name="T13" fmla="*/ 168 h 269"/>
                  <a:gd name="T14" fmla="*/ 152 w 209"/>
                  <a:gd name="T15" fmla="*/ 139 h 269"/>
                  <a:gd name="T16" fmla="*/ 160 w 209"/>
                  <a:gd name="T17" fmla="*/ 126 h 269"/>
                  <a:gd name="T18" fmla="*/ 169 w 209"/>
                  <a:gd name="T19" fmla="*/ 111 h 269"/>
                  <a:gd name="T20" fmla="*/ 173 w 209"/>
                  <a:gd name="T21" fmla="*/ 99 h 269"/>
                  <a:gd name="T22" fmla="*/ 200 w 209"/>
                  <a:gd name="T23" fmla="*/ 65 h 269"/>
                  <a:gd name="T24" fmla="*/ 207 w 209"/>
                  <a:gd name="T25" fmla="*/ 42 h 269"/>
                  <a:gd name="T26" fmla="*/ 209 w 209"/>
                  <a:gd name="T27" fmla="*/ 8 h 269"/>
                  <a:gd name="T28" fmla="*/ 204 w 209"/>
                  <a:gd name="T29" fmla="*/ 0 h 269"/>
                  <a:gd name="T30" fmla="*/ 198 w 209"/>
                  <a:gd name="T31" fmla="*/ 0 h 269"/>
                  <a:gd name="T32" fmla="*/ 185 w 209"/>
                  <a:gd name="T33" fmla="*/ 8 h 269"/>
                  <a:gd name="T34" fmla="*/ 156 w 209"/>
                  <a:gd name="T35" fmla="*/ 15 h 269"/>
                  <a:gd name="T36" fmla="*/ 150 w 209"/>
                  <a:gd name="T37" fmla="*/ 18 h 269"/>
                  <a:gd name="T38" fmla="*/ 134 w 209"/>
                  <a:gd name="T39" fmla="*/ 18 h 269"/>
                  <a:gd name="T40" fmla="*/ 117 w 209"/>
                  <a:gd name="T41" fmla="*/ 25 h 269"/>
                  <a:gd name="T42" fmla="*/ 86 w 209"/>
                  <a:gd name="T43" fmla="*/ 32 h 269"/>
                  <a:gd name="T44" fmla="*/ 77 w 209"/>
                  <a:gd name="T45" fmla="*/ 36 h 269"/>
                  <a:gd name="T46" fmla="*/ 62 w 209"/>
                  <a:gd name="T47" fmla="*/ 33 h 269"/>
                  <a:gd name="T48" fmla="*/ 46 w 209"/>
                  <a:gd name="T49" fmla="*/ 17 h 269"/>
                  <a:gd name="T50" fmla="*/ 32 w 209"/>
                  <a:gd name="T51" fmla="*/ 25 h 269"/>
                  <a:gd name="T52" fmla="*/ 34 w 209"/>
                  <a:gd name="T53" fmla="*/ 43 h 269"/>
                  <a:gd name="T54" fmla="*/ 47 w 209"/>
                  <a:gd name="T55" fmla="*/ 58 h 269"/>
                  <a:gd name="T56" fmla="*/ 58 w 209"/>
                  <a:gd name="T57" fmla="*/ 59 h 269"/>
                  <a:gd name="T58" fmla="*/ 82 w 209"/>
                  <a:gd name="T59" fmla="*/ 70 h 269"/>
                  <a:gd name="T60" fmla="*/ 134 w 209"/>
                  <a:gd name="T61" fmla="*/ 78 h 269"/>
                  <a:gd name="T62" fmla="*/ 150 w 209"/>
                  <a:gd name="T63" fmla="*/ 76 h 269"/>
                  <a:gd name="T64" fmla="*/ 145 w 209"/>
                  <a:gd name="T65" fmla="*/ 92 h 269"/>
                  <a:gd name="T66" fmla="*/ 77 w 209"/>
                  <a:gd name="T67" fmla="*/ 140 h 269"/>
                  <a:gd name="T68" fmla="*/ 31 w 209"/>
                  <a:gd name="T69" fmla="*/ 150 h 269"/>
                  <a:gd name="T70" fmla="*/ 14 w 209"/>
                  <a:gd name="T71" fmla="*/ 162 h 269"/>
                  <a:gd name="T72" fmla="*/ 0 w 209"/>
                  <a:gd name="T73" fmla="*/ 173 h 269"/>
                  <a:gd name="T74" fmla="*/ 0 w 209"/>
                  <a:gd name="T75" fmla="*/ 261 h 269"/>
                  <a:gd name="T76" fmla="*/ 12 w 209"/>
                  <a:gd name="T7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69">
                    <a:moveTo>
                      <a:pt x="12" y="269"/>
                    </a:moveTo>
                    <a:lnTo>
                      <a:pt x="34" y="245"/>
                    </a:lnTo>
                    <a:lnTo>
                      <a:pt x="44" y="231"/>
                    </a:lnTo>
                    <a:lnTo>
                      <a:pt x="69" y="214"/>
                    </a:lnTo>
                    <a:lnTo>
                      <a:pt x="95" y="195"/>
                    </a:lnTo>
                    <a:lnTo>
                      <a:pt x="114" y="186"/>
                    </a:lnTo>
                    <a:lnTo>
                      <a:pt x="130" y="168"/>
                    </a:lnTo>
                    <a:lnTo>
                      <a:pt x="152" y="139"/>
                    </a:lnTo>
                    <a:lnTo>
                      <a:pt x="160" y="126"/>
                    </a:lnTo>
                    <a:lnTo>
                      <a:pt x="169" y="111"/>
                    </a:lnTo>
                    <a:lnTo>
                      <a:pt x="173" y="99"/>
                    </a:lnTo>
                    <a:lnTo>
                      <a:pt x="200" y="65"/>
                    </a:lnTo>
                    <a:lnTo>
                      <a:pt x="207" y="42"/>
                    </a:lnTo>
                    <a:lnTo>
                      <a:pt x="209" y="8"/>
                    </a:lnTo>
                    <a:lnTo>
                      <a:pt x="204" y="0"/>
                    </a:lnTo>
                    <a:lnTo>
                      <a:pt x="198" y="0"/>
                    </a:lnTo>
                    <a:lnTo>
                      <a:pt x="185" y="8"/>
                    </a:lnTo>
                    <a:lnTo>
                      <a:pt x="156" y="15"/>
                    </a:lnTo>
                    <a:lnTo>
                      <a:pt x="150" y="18"/>
                    </a:lnTo>
                    <a:lnTo>
                      <a:pt x="134" y="18"/>
                    </a:lnTo>
                    <a:lnTo>
                      <a:pt x="117" y="25"/>
                    </a:lnTo>
                    <a:lnTo>
                      <a:pt x="86" y="32"/>
                    </a:lnTo>
                    <a:lnTo>
                      <a:pt x="77" y="36"/>
                    </a:lnTo>
                    <a:lnTo>
                      <a:pt x="62" y="33"/>
                    </a:lnTo>
                    <a:lnTo>
                      <a:pt x="46" y="17"/>
                    </a:lnTo>
                    <a:lnTo>
                      <a:pt x="32" y="25"/>
                    </a:lnTo>
                    <a:lnTo>
                      <a:pt x="34" y="43"/>
                    </a:lnTo>
                    <a:lnTo>
                      <a:pt x="47" y="58"/>
                    </a:lnTo>
                    <a:lnTo>
                      <a:pt x="58" y="59"/>
                    </a:lnTo>
                    <a:lnTo>
                      <a:pt x="82" y="70"/>
                    </a:lnTo>
                    <a:lnTo>
                      <a:pt x="134" y="78"/>
                    </a:lnTo>
                    <a:lnTo>
                      <a:pt x="150" y="76"/>
                    </a:lnTo>
                    <a:lnTo>
                      <a:pt x="145" y="92"/>
                    </a:lnTo>
                    <a:lnTo>
                      <a:pt x="77" y="140"/>
                    </a:lnTo>
                    <a:lnTo>
                      <a:pt x="31" y="150"/>
                    </a:lnTo>
                    <a:lnTo>
                      <a:pt x="14" y="162"/>
                    </a:lnTo>
                    <a:lnTo>
                      <a:pt x="0" y="173"/>
                    </a:lnTo>
                    <a:lnTo>
                      <a:pt x="0" y="261"/>
                    </a:lnTo>
                    <a:lnTo>
                      <a:pt x="12" y="2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1" name="Freeform 367"/>
              <p:cNvSpPr/>
              <p:nvPr/>
            </p:nvSpPr>
            <p:spPr bwMode="gray">
              <a:xfrm>
                <a:off x="4477" y="2531"/>
                <a:ext cx="209" cy="269"/>
              </a:xfrm>
              <a:custGeom>
                <a:avLst/>
                <a:gdLst>
                  <a:gd name="T0" fmla="*/ 12 w 209"/>
                  <a:gd name="T1" fmla="*/ 269 h 269"/>
                  <a:gd name="T2" fmla="*/ 34 w 209"/>
                  <a:gd name="T3" fmla="*/ 245 h 269"/>
                  <a:gd name="T4" fmla="*/ 44 w 209"/>
                  <a:gd name="T5" fmla="*/ 231 h 269"/>
                  <a:gd name="T6" fmla="*/ 69 w 209"/>
                  <a:gd name="T7" fmla="*/ 214 h 269"/>
                  <a:gd name="T8" fmla="*/ 95 w 209"/>
                  <a:gd name="T9" fmla="*/ 195 h 269"/>
                  <a:gd name="T10" fmla="*/ 114 w 209"/>
                  <a:gd name="T11" fmla="*/ 186 h 269"/>
                  <a:gd name="T12" fmla="*/ 130 w 209"/>
                  <a:gd name="T13" fmla="*/ 168 h 269"/>
                  <a:gd name="T14" fmla="*/ 152 w 209"/>
                  <a:gd name="T15" fmla="*/ 139 h 269"/>
                  <a:gd name="T16" fmla="*/ 160 w 209"/>
                  <a:gd name="T17" fmla="*/ 126 h 269"/>
                  <a:gd name="T18" fmla="*/ 169 w 209"/>
                  <a:gd name="T19" fmla="*/ 111 h 269"/>
                  <a:gd name="T20" fmla="*/ 173 w 209"/>
                  <a:gd name="T21" fmla="*/ 99 h 269"/>
                  <a:gd name="T22" fmla="*/ 200 w 209"/>
                  <a:gd name="T23" fmla="*/ 65 h 269"/>
                  <a:gd name="T24" fmla="*/ 207 w 209"/>
                  <a:gd name="T25" fmla="*/ 42 h 269"/>
                  <a:gd name="T26" fmla="*/ 209 w 209"/>
                  <a:gd name="T27" fmla="*/ 8 h 269"/>
                  <a:gd name="T28" fmla="*/ 204 w 209"/>
                  <a:gd name="T29" fmla="*/ 0 h 269"/>
                  <a:gd name="T30" fmla="*/ 198 w 209"/>
                  <a:gd name="T31" fmla="*/ 0 h 269"/>
                  <a:gd name="T32" fmla="*/ 185 w 209"/>
                  <a:gd name="T33" fmla="*/ 8 h 269"/>
                  <a:gd name="T34" fmla="*/ 156 w 209"/>
                  <a:gd name="T35" fmla="*/ 15 h 269"/>
                  <a:gd name="T36" fmla="*/ 150 w 209"/>
                  <a:gd name="T37" fmla="*/ 18 h 269"/>
                  <a:gd name="T38" fmla="*/ 134 w 209"/>
                  <a:gd name="T39" fmla="*/ 18 h 269"/>
                  <a:gd name="T40" fmla="*/ 117 w 209"/>
                  <a:gd name="T41" fmla="*/ 25 h 269"/>
                  <a:gd name="T42" fmla="*/ 86 w 209"/>
                  <a:gd name="T43" fmla="*/ 32 h 269"/>
                  <a:gd name="T44" fmla="*/ 77 w 209"/>
                  <a:gd name="T45" fmla="*/ 36 h 269"/>
                  <a:gd name="T46" fmla="*/ 62 w 209"/>
                  <a:gd name="T47" fmla="*/ 33 h 269"/>
                  <a:gd name="T48" fmla="*/ 46 w 209"/>
                  <a:gd name="T49" fmla="*/ 17 h 269"/>
                  <a:gd name="T50" fmla="*/ 32 w 209"/>
                  <a:gd name="T51" fmla="*/ 25 h 269"/>
                  <a:gd name="T52" fmla="*/ 34 w 209"/>
                  <a:gd name="T53" fmla="*/ 43 h 269"/>
                  <a:gd name="T54" fmla="*/ 47 w 209"/>
                  <a:gd name="T55" fmla="*/ 58 h 269"/>
                  <a:gd name="T56" fmla="*/ 58 w 209"/>
                  <a:gd name="T57" fmla="*/ 59 h 269"/>
                  <a:gd name="T58" fmla="*/ 82 w 209"/>
                  <a:gd name="T59" fmla="*/ 70 h 269"/>
                  <a:gd name="T60" fmla="*/ 134 w 209"/>
                  <a:gd name="T61" fmla="*/ 78 h 269"/>
                  <a:gd name="T62" fmla="*/ 150 w 209"/>
                  <a:gd name="T63" fmla="*/ 76 h 269"/>
                  <a:gd name="T64" fmla="*/ 145 w 209"/>
                  <a:gd name="T65" fmla="*/ 92 h 269"/>
                  <a:gd name="T66" fmla="*/ 77 w 209"/>
                  <a:gd name="T67" fmla="*/ 140 h 269"/>
                  <a:gd name="T68" fmla="*/ 31 w 209"/>
                  <a:gd name="T69" fmla="*/ 150 h 269"/>
                  <a:gd name="T70" fmla="*/ 14 w 209"/>
                  <a:gd name="T71" fmla="*/ 162 h 269"/>
                  <a:gd name="T72" fmla="*/ 0 w 209"/>
                  <a:gd name="T73" fmla="*/ 173 h 269"/>
                  <a:gd name="T74" fmla="*/ 0 w 209"/>
                  <a:gd name="T75" fmla="*/ 261 h 269"/>
                  <a:gd name="T76" fmla="*/ 12 w 209"/>
                  <a:gd name="T7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69">
                    <a:moveTo>
                      <a:pt x="12" y="269"/>
                    </a:moveTo>
                    <a:lnTo>
                      <a:pt x="34" y="245"/>
                    </a:lnTo>
                    <a:lnTo>
                      <a:pt x="44" y="231"/>
                    </a:lnTo>
                    <a:lnTo>
                      <a:pt x="69" y="214"/>
                    </a:lnTo>
                    <a:lnTo>
                      <a:pt x="95" y="195"/>
                    </a:lnTo>
                    <a:lnTo>
                      <a:pt x="114" y="186"/>
                    </a:lnTo>
                    <a:lnTo>
                      <a:pt x="130" y="168"/>
                    </a:lnTo>
                    <a:lnTo>
                      <a:pt x="152" y="139"/>
                    </a:lnTo>
                    <a:lnTo>
                      <a:pt x="160" y="126"/>
                    </a:lnTo>
                    <a:lnTo>
                      <a:pt x="169" y="111"/>
                    </a:lnTo>
                    <a:lnTo>
                      <a:pt x="173" y="99"/>
                    </a:lnTo>
                    <a:lnTo>
                      <a:pt x="200" y="65"/>
                    </a:lnTo>
                    <a:lnTo>
                      <a:pt x="207" y="42"/>
                    </a:lnTo>
                    <a:lnTo>
                      <a:pt x="209" y="8"/>
                    </a:lnTo>
                    <a:lnTo>
                      <a:pt x="204" y="0"/>
                    </a:lnTo>
                    <a:lnTo>
                      <a:pt x="198" y="0"/>
                    </a:lnTo>
                    <a:lnTo>
                      <a:pt x="185" y="8"/>
                    </a:lnTo>
                    <a:lnTo>
                      <a:pt x="156" y="15"/>
                    </a:lnTo>
                    <a:lnTo>
                      <a:pt x="150" y="18"/>
                    </a:lnTo>
                    <a:lnTo>
                      <a:pt x="134" y="18"/>
                    </a:lnTo>
                    <a:lnTo>
                      <a:pt x="117" y="25"/>
                    </a:lnTo>
                    <a:lnTo>
                      <a:pt x="86" y="32"/>
                    </a:lnTo>
                    <a:lnTo>
                      <a:pt x="77" y="36"/>
                    </a:lnTo>
                    <a:lnTo>
                      <a:pt x="62" y="33"/>
                    </a:lnTo>
                    <a:lnTo>
                      <a:pt x="46" y="17"/>
                    </a:lnTo>
                    <a:lnTo>
                      <a:pt x="32" y="25"/>
                    </a:lnTo>
                    <a:lnTo>
                      <a:pt x="34" y="43"/>
                    </a:lnTo>
                    <a:lnTo>
                      <a:pt x="47" y="58"/>
                    </a:lnTo>
                    <a:lnTo>
                      <a:pt x="58" y="59"/>
                    </a:lnTo>
                    <a:lnTo>
                      <a:pt x="82" y="70"/>
                    </a:lnTo>
                    <a:lnTo>
                      <a:pt x="134" y="78"/>
                    </a:lnTo>
                    <a:lnTo>
                      <a:pt x="150" y="76"/>
                    </a:lnTo>
                    <a:lnTo>
                      <a:pt x="145" y="92"/>
                    </a:lnTo>
                    <a:lnTo>
                      <a:pt x="77" y="140"/>
                    </a:lnTo>
                    <a:lnTo>
                      <a:pt x="31" y="150"/>
                    </a:lnTo>
                    <a:lnTo>
                      <a:pt x="14" y="162"/>
                    </a:lnTo>
                    <a:lnTo>
                      <a:pt x="0" y="173"/>
                    </a:lnTo>
                    <a:lnTo>
                      <a:pt x="0" y="261"/>
                    </a:lnTo>
                    <a:lnTo>
                      <a:pt x="12" y="26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2" name="Freeform 368"/>
              <p:cNvSpPr/>
              <p:nvPr/>
            </p:nvSpPr>
            <p:spPr bwMode="gray">
              <a:xfrm>
                <a:off x="3425" y="1984"/>
                <a:ext cx="440" cy="404"/>
              </a:xfrm>
              <a:custGeom>
                <a:avLst/>
                <a:gdLst>
                  <a:gd name="T0" fmla="*/ 384 w 440"/>
                  <a:gd name="T1" fmla="*/ 151 h 404"/>
                  <a:gd name="T2" fmla="*/ 368 w 440"/>
                  <a:gd name="T3" fmla="*/ 115 h 404"/>
                  <a:gd name="T4" fmla="*/ 357 w 440"/>
                  <a:gd name="T5" fmla="*/ 102 h 404"/>
                  <a:gd name="T6" fmla="*/ 341 w 440"/>
                  <a:gd name="T7" fmla="*/ 85 h 404"/>
                  <a:gd name="T8" fmla="*/ 341 w 440"/>
                  <a:gd name="T9" fmla="*/ 72 h 404"/>
                  <a:gd name="T10" fmla="*/ 357 w 440"/>
                  <a:gd name="T11" fmla="*/ 50 h 404"/>
                  <a:gd name="T12" fmla="*/ 359 w 440"/>
                  <a:gd name="T13" fmla="*/ 32 h 404"/>
                  <a:gd name="T14" fmla="*/ 356 w 440"/>
                  <a:gd name="T15" fmla="*/ 26 h 404"/>
                  <a:gd name="T16" fmla="*/ 354 w 440"/>
                  <a:gd name="T17" fmla="*/ 5 h 404"/>
                  <a:gd name="T18" fmla="*/ 338 w 440"/>
                  <a:gd name="T19" fmla="*/ 0 h 404"/>
                  <a:gd name="T20" fmla="*/ 314 w 440"/>
                  <a:gd name="T21" fmla="*/ 4 h 404"/>
                  <a:gd name="T22" fmla="*/ 299 w 440"/>
                  <a:gd name="T23" fmla="*/ 6 h 404"/>
                  <a:gd name="T24" fmla="*/ 285 w 440"/>
                  <a:gd name="T25" fmla="*/ 6 h 404"/>
                  <a:gd name="T26" fmla="*/ 275 w 440"/>
                  <a:gd name="T27" fmla="*/ 4 h 404"/>
                  <a:gd name="T28" fmla="*/ 250 w 440"/>
                  <a:gd name="T29" fmla="*/ 6 h 404"/>
                  <a:gd name="T30" fmla="*/ 240 w 440"/>
                  <a:gd name="T31" fmla="*/ 11 h 404"/>
                  <a:gd name="T32" fmla="*/ 219 w 440"/>
                  <a:gd name="T33" fmla="*/ 12 h 404"/>
                  <a:gd name="T34" fmla="*/ 204 w 440"/>
                  <a:gd name="T35" fmla="*/ 16 h 404"/>
                  <a:gd name="T36" fmla="*/ 193 w 440"/>
                  <a:gd name="T37" fmla="*/ 22 h 404"/>
                  <a:gd name="T38" fmla="*/ 178 w 440"/>
                  <a:gd name="T39" fmla="*/ 34 h 404"/>
                  <a:gd name="T40" fmla="*/ 170 w 440"/>
                  <a:gd name="T41" fmla="*/ 37 h 404"/>
                  <a:gd name="T42" fmla="*/ 155 w 440"/>
                  <a:gd name="T43" fmla="*/ 44 h 404"/>
                  <a:gd name="T44" fmla="*/ 147 w 440"/>
                  <a:gd name="T45" fmla="*/ 51 h 404"/>
                  <a:gd name="T46" fmla="*/ 155 w 440"/>
                  <a:gd name="T47" fmla="*/ 91 h 404"/>
                  <a:gd name="T48" fmla="*/ 159 w 440"/>
                  <a:gd name="T49" fmla="*/ 101 h 404"/>
                  <a:gd name="T50" fmla="*/ 151 w 440"/>
                  <a:gd name="T51" fmla="*/ 123 h 404"/>
                  <a:gd name="T52" fmla="*/ 135 w 440"/>
                  <a:gd name="T53" fmla="*/ 127 h 404"/>
                  <a:gd name="T54" fmla="*/ 117 w 440"/>
                  <a:gd name="T55" fmla="*/ 125 h 404"/>
                  <a:gd name="T56" fmla="*/ 112 w 440"/>
                  <a:gd name="T57" fmla="*/ 146 h 404"/>
                  <a:gd name="T58" fmla="*/ 102 w 440"/>
                  <a:gd name="T59" fmla="*/ 147 h 404"/>
                  <a:gd name="T60" fmla="*/ 91 w 440"/>
                  <a:gd name="T61" fmla="*/ 153 h 404"/>
                  <a:gd name="T62" fmla="*/ 83 w 440"/>
                  <a:gd name="T63" fmla="*/ 153 h 404"/>
                  <a:gd name="T64" fmla="*/ 75 w 440"/>
                  <a:gd name="T65" fmla="*/ 162 h 404"/>
                  <a:gd name="T66" fmla="*/ 73 w 440"/>
                  <a:gd name="T67" fmla="*/ 168 h 404"/>
                  <a:gd name="T68" fmla="*/ 20 w 440"/>
                  <a:gd name="T69" fmla="*/ 181 h 404"/>
                  <a:gd name="T70" fmla="*/ 0 w 440"/>
                  <a:gd name="T71" fmla="*/ 196 h 404"/>
                  <a:gd name="T72" fmla="*/ 1 w 440"/>
                  <a:gd name="T73" fmla="*/ 211 h 404"/>
                  <a:gd name="T74" fmla="*/ 4 w 440"/>
                  <a:gd name="T75" fmla="*/ 225 h 404"/>
                  <a:gd name="T76" fmla="*/ 87 w 440"/>
                  <a:gd name="T77" fmla="*/ 283 h 404"/>
                  <a:gd name="T78" fmla="*/ 209 w 440"/>
                  <a:gd name="T79" fmla="*/ 366 h 404"/>
                  <a:gd name="T80" fmla="*/ 218 w 440"/>
                  <a:gd name="T81" fmla="*/ 381 h 404"/>
                  <a:gd name="T82" fmla="*/ 233 w 440"/>
                  <a:gd name="T83" fmla="*/ 381 h 404"/>
                  <a:gd name="T84" fmla="*/ 245 w 440"/>
                  <a:gd name="T85" fmla="*/ 383 h 404"/>
                  <a:gd name="T86" fmla="*/ 246 w 440"/>
                  <a:gd name="T87" fmla="*/ 395 h 404"/>
                  <a:gd name="T88" fmla="*/ 247 w 440"/>
                  <a:gd name="T89" fmla="*/ 404 h 404"/>
                  <a:gd name="T90" fmla="*/ 283 w 440"/>
                  <a:gd name="T91" fmla="*/ 401 h 404"/>
                  <a:gd name="T92" fmla="*/ 306 w 440"/>
                  <a:gd name="T93" fmla="*/ 400 h 404"/>
                  <a:gd name="T94" fmla="*/ 440 w 440"/>
                  <a:gd name="T95" fmla="*/ 310 h 404"/>
                  <a:gd name="T96" fmla="*/ 427 w 440"/>
                  <a:gd name="T97" fmla="*/ 285 h 404"/>
                  <a:gd name="T98" fmla="*/ 406 w 440"/>
                  <a:gd name="T99" fmla="*/ 287 h 404"/>
                  <a:gd name="T100" fmla="*/ 386 w 440"/>
                  <a:gd name="T101" fmla="*/ 264 h 404"/>
                  <a:gd name="T102" fmla="*/ 383 w 440"/>
                  <a:gd name="T103" fmla="*/ 241 h 404"/>
                  <a:gd name="T104" fmla="*/ 397 w 440"/>
                  <a:gd name="T105" fmla="*/ 227 h 404"/>
                  <a:gd name="T106" fmla="*/ 397 w 440"/>
                  <a:gd name="T107" fmla="*/ 208 h 404"/>
                  <a:gd name="T108" fmla="*/ 391 w 440"/>
                  <a:gd name="T109" fmla="*/ 195 h 404"/>
                  <a:gd name="T110" fmla="*/ 392 w 440"/>
                  <a:gd name="T111" fmla="*/ 186 h 404"/>
                  <a:gd name="T112" fmla="*/ 384 w 440"/>
                  <a:gd name="T113" fmla="*/ 15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404">
                    <a:moveTo>
                      <a:pt x="384" y="151"/>
                    </a:moveTo>
                    <a:lnTo>
                      <a:pt x="368" y="115"/>
                    </a:lnTo>
                    <a:lnTo>
                      <a:pt x="357" y="102"/>
                    </a:lnTo>
                    <a:lnTo>
                      <a:pt x="341" y="85"/>
                    </a:lnTo>
                    <a:lnTo>
                      <a:pt x="341" y="72"/>
                    </a:lnTo>
                    <a:lnTo>
                      <a:pt x="357" y="50"/>
                    </a:lnTo>
                    <a:lnTo>
                      <a:pt x="359" y="32"/>
                    </a:lnTo>
                    <a:lnTo>
                      <a:pt x="356" y="26"/>
                    </a:lnTo>
                    <a:lnTo>
                      <a:pt x="354" y="5"/>
                    </a:lnTo>
                    <a:lnTo>
                      <a:pt x="338" y="0"/>
                    </a:lnTo>
                    <a:lnTo>
                      <a:pt x="314" y="4"/>
                    </a:lnTo>
                    <a:lnTo>
                      <a:pt x="299" y="6"/>
                    </a:lnTo>
                    <a:lnTo>
                      <a:pt x="285" y="6"/>
                    </a:lnTo>
                    <a:lnTo>
                      <a:pt x="275" y="4"/>
                    </a:lnTo>
                    <a:lnTo>
                      <a:pt x="250" y="6"/>
                    </a:lnTo>
                    <a:lnTo>
                      <a:pt x="240" y="11"/>
                    </a:lnTo>
                    <a:lnTo>
                      <a:pt x="219" y="12"/>
                    </a:lnTo>
                    <a:lnTo>
                      <a:pt x="204" y="16"/>
                    </a:lnTo>
                    <a:lnTo>
                      <a:pt x="193" y="22"/>
                    </a:lnTo>
                    <a:lnTo>
                      <a:pt x="178" y="34"/>
                    </a:lnTo>
                    <a:lnTo>
                      <a:pt x="170" y="37"/>
                    </a:lnTo>
                    <a:lnTo>
                      <a:pt x="155" y="44"/>
                    </a:lnTo>
                    <a:lnTo>
                      <a:pt x="147" y="51"/>
                    </a:lnTo>
                    <a:lnTo>
                      <a:pt x="155" y="91"/>
                    </a:lnTo>
                    <a:lnTo>
                      <a:pt x="159" y="101"/>
                    </a:lnTo>
                    <a:lnTo>
                      <a:pt x="151" y="123"/>
                    </a:lnTo>
                    <a:lnTo>
                      <a:pt x="135" y="127"/>
                    </a:lnTo>
                    <a:lnTo>
                      <a:pt x="117" y="125"/>
                    </a:lnTo>
                    <a:lnTo>
                      <a:pt x="112" y="146"/>
                    </a:lnTo>
                    <a:lnTo>
                      <a:pt x="102" y="147"/>
                    </a:lnTo>
                    <a:lnTo>
                      <a:pt x="91" y="153"/>
                    </a:lnTo>
                    <a:lnTo>
                      <a:pt x="83" y="153"/>
                    </a:lnTo>
                    <a:lnTo>
                      <a:pt x="75" y="162"/>
                    </a:lnTo>
                    <a:lnTo>
                      <a:pt x="73" y="168"/>
                    </a:lnTo>
                    <a:lnTo>
                      <a:pt x="20" y="181"/>
                    </a:lnTo>
                    <a:lnTo>
                      <a:pt x="0" y="196"/>
                    </a:lnTo>
                    <a:lnTo>
                      <a:pt x="1" y="211"/>
                    </a:lnTo>
                    <a:lnTo>
                      <a:pt x="4" y="225"/>
                    </a:lnTo>
                    <a:lnTo>
                      <a:pt x="87" y="283"/>
                    </a:lnTo>
                    <a:lnTo>
                      <a:pt x="209" y="366"/>
                    </a:lnTo>
                    <a:lnTo>
                      <a:pt x="218" y="381"/>
                    </a:lnTo>
                    <a:lnTo>
                      <a:pt x="233" y="381"/>
                    </a:lnTo>
                    <a:lnTo>
                      <a:pt x="245" y="383"/>
                    </a:lnTo>
                    <a:lnTo>
                      <a:pt x="246" y="395"/>
                    </a:lnTo>
                    <a:lnTo>
                      <a:pt x="247" y="404"/>
                    </a:lnTo>
                    <a:lnTo>
                      <a:pt x="283" y="401"/>
                    </a:lnTo>
                    <a:lnTo>
                      <a:pt x="306" y="400"/>
                    </a:lnTo>
                    <a:lnTo>
                      <a:pt x="440" y="310"/>
                    </a:lnTo>
                    <a:lnTo>
                      <a:pt x="427" y="285"/>
                    </a:lnTo>
                    <a:lnTo>
                      <a:pt x="406" y="287"/>
                    </a:lnTo>
                    <a:lnTo>
                      <a:pt x="386" y="264"/>
                    </a:lnTo>
                    <a:lnTo>
                      <a:pt x="383" y="241"/>
                    </a:lnTo>
                    <a:lnTo>
                      <a:pt x="397" y="227"/>
                    </a:lnTo>
                    <a:lnTo>
                      <a:pt x="397" y="208"/>
                    </a:lnTo>
                    <a:lnTo>
                      <a:pt x="391" y="195"/>
                    </a:lnTo>
                    <a:lnTo>
                      <a:pt x="392" y="186"/>
                    </a:lnTo>
                    <a:lnTo>
                      <a:pt x="38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3" name="Freeform 369"/>
              <p:cNvSpPr/>
              <p:nvPr/>
            </p:nvSpPr>
            <p:spPr bwMode="gray">
              <a:xfrm>
                <a:off x="3613" y="2294"/>
                <a:ext cx="340" cy="242"/>
              </a:xfrm>
              <a:custGeom>
                <a:avLst/>
                <a:gdLst>
                  <a:gd name="T0" fmla="*/ 252 w 340"/>
                  <a:gd name="T1" fmla="*/ 0 h 242"/>
                  <a:gd name="T2" fmla="*/ 118 w 340"/>
                  <a:gd name="T3" fmla="*/ 90 h 242"/>
                  <a:gd name="T4" fmla="*/ 95 w 340"/>
                  <a:gd name="T5" fmla="*/ 91 h 242"/>
                  <a:gd name="T6" fmla="*/ 66 w 340"/>
                  <a:gd name="T7" fmla="*/ 173 h 242"/>
                  <a:gd name="T8" fmla="*/ 44 w 340"/>
                  <a:gd name="T9" fmla="*/ 175 h 242"/>
                  <a:gd name="T10" fmla="*/ 31 w 340"/>
                  <a:gd name="T11" fmla="*/ 181 h 242"/>
                  <a:gd name="T12" fmla="*/ 0 w 340"/>
                  <a:gd name="T13" fmla="*/ 183 h 242"/>
                  <a:gd name="T14" fmla="*/ 1 w 340"/>
                  <a:gd name="T15" fmla="*/ 197 h 242"/>
                  <a:gd name="T16" fmla="*/ 10 w 340"/>
                  <a:gd name="T17" fmla="*/ 207 h 242"/>
                  <a:gd name="T18" fmla="*/ 21 w 340"/>
                  <a:gd name="T19" fmla="*/ 207 h 242"/>
                  <a:gd name="T20" fmla="*/ 24 w 340"/>
                  <a:gd name="T21" fmla="*/ 221 h 242"/>
                  <a:gd name="T22" fmla="*/ 42 w 340"/>
                  <a:gd name="T23" fmla="*/ 234 h 242"/>
                  <a:gd name="T24" fmla="*/ 45 w 340"/>
                  <a:gd name="T25" fmla="*/ 242 h 242"/>
                  <a:gd name="T26" fmla="*/ 63 w 340"/>
                  <a:gd name="T27" fmla="*/ 240 h 242"/>
                  <a:gd name="T28" fmla="*/ 70 w 340"/>
                  <a:gd name="T29" fmla="*/ 238 h 242"/>
                  <a:gd name="T30" fmla="*/ 81 w 340"/>
                  <a:gd name="T31" fmla="*/ 212 h 242"/>
                  <a:gd name="T32" fmla="*/ 96 w 340"/>
                  <a:gd name="T33" fmla="*/ 201 h 242"/>
                  <a:gd name="T34" fmla="*/ 130 w 340"/>
                  <a:gd name="T35" fmla="*/ 204 h 242"/>
                  <a:gd name="T36" fmla="*/ 147 w 340"/>
                  <a:gd name="T37" fmla="*/ 221 h 242"/>
                  <a:gd name="T38" fmla="*/ 168 w 340"/>
                  <a:gd name="T39" fmla="*/ 221 h 242"/>
                  <a:gd name="T40" fmla="*/ 186 w 340"/>
                  <a:gd name="T41" fmla="*/ 226 h 242"/>
                  <a:gd name="T42" fmla="*/ 201 w 340"/>
                  <a:gd name="T43" fmla="*/ 223 h 242"/>
                  <a:gd name="T44" fmla="*/ 212 w 340"/>
                  <a:gd name="T45" fmla="*/ 210 h 242"/>
                  <a:gd name="T46" fmla="*/ 253 w 340"/>
                  <a:gd name="T47" fmla="*/ 217 h 242"/>
                  <a:gd name="T48" fmla="*/ 285 w 340"/>
                  <a:gd name="T49" fmla="*/ 205 h 242"/>
                  <a:gd name="T50" fmla="*/ 289 w 340"/>
                  <a:gd name="T51" fmla="*/ 180 h 242"/>
                  <a:gd name="T52" fmla="*/ 327 w 340"/>
                  <a:gd name="T53" fmla="*/ 140 h 242"/>
                  <a:gd name="T54" fmla="*/ 329 w 340"/>
                  <a:gd name="T55" fmla="*/ 82 h 242"/>
                  <a:gd name="T56" fmla="*/ 340 w 340"/>
                  <a:gd name="T57" fmla="*/ 65 h 242"/>
                  <a:gd name="T58" fmla="*/ 321 w 340"/>
                  <a:gd name="T59" fmla="*/ 44 h 242"/>
                  <a:gd name="T60" fmla="*/ 312 w 340"/>
                  <a:gd name="T61" fmla="*/ 15 h 242"/>
                  <a:gd name="T62" fmla="*/ 252 w 340"/>
                  <a:gd name="T6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242">
                    <a:moveTo>
                      <a:pt x="252" y="0"/>
                    </a:moveTo>
                    <a:lnTo>
                      <a:pt x="118" y="90"/>
                    </a:lnTo>
                    <a:lnTo>
                      <a:pt x="95" y="91"/>
                    </a:lnTo>
                    <a:lnTo>
                      <a:pt x="66" y="173"/>
                    </a:lnTo>
                    <a:lnTo>
                      <a:pt x="44" y="175"/>
                    </a:lnTo>
                    <a:lnTo>
                      <a:pt x="31" y="181"/>
                    </a:lnTo>
                    <a:lnTo>
                      <a:pt x="0" y="183"/>
                    </a:lnTo>
                    <a:lnTo>
                      <a:pt x="1" y="197"/>
                    </a:lnTo>
                    <a:lnTo>
                      <a:pt x="10" y="207"/>
                    </a:lnTo>
                    <a:lnTo>
                      <a:pt x="21" y="207"/>
                    </a:lnTo>
                    <a:lnTo>
                      <a:pt x="24" y="221"/>
                    </a:lnTo>
                    <a:lnTo>
                      <a:pt x="42" y="234"/>
                    </a:lnTo>
                    <a:lnTo>
                      <a:pt x="45" y="242"/>
                    </a:lnTo>
                    <a:lnTo>
                      <a:pt x="63" y="240"/>
                    </a:lnTo>
                    <a:lnTo>
                      <a:pt x="70" y="238"/>
                    </a:lnTo>
                    <a:lnTo>
                      <a:pt x="81" y="212"/>
                    </a:lnTo>
                    <a:lnTo>
                      <a:pt x="96" y="201"/>
                    </a:lnTo>
                    <a:lnTo>
                      <a:pt x="130" y="204"/>
                    </a:lnTo>
                    <a:lnTo>
                      <a:pt x="147" y="221"/>
                    </a:lnTo>
                    <a:lnTo>
                      <a:pt x="168" y="221"/>
                    </a:lnTo>
                    <a:lnTo>
                      <a:pt x="186" y="226"/>
                    </a:lnTo>
                    <a:lnTo>
                      <a:pt x="201" y="223"/>
                    </a:lnTo>
                    <a:lnTo>
                      <a:pt x="212" y="210"/>
                    </a:lnTo>
                    <a:lnTo>
                      <a:pt x="253" y="217"/>
                    </a:lnTo>
                    <a:lnTo>
                      <a:pt x="285" y="205"/>
                    </a:lnTo>
                    <a:lnTo>
                      <a:pt x="289" y="180"/>
                    </a:lnTo>
                    <a:lnTo>
                      <a:pt x="327" y="140"/>
                    </a:lnTo>
                    <a:lnTo>
                      <a:pt x="329" y="82"/>
                    </a:lnTo>
                    <a:lnTo>
                      <a:pt x="340" y="65"/>
                    </a:lnTo>
                    <a:lnTo>
                      <a:pt x="321" y="44"/>
                    </a:lnTo>
                    <a:lnTo>
                      <a:pt x="312" y="15"/>
                    </a:lnTo>
                    <a:lnTo>
                      <a:pt x="2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4" name="Freeform 370"/>
              <p:cNvSpPr/>
              <p:nvPr/>
            </p:nvSpPr>
            <p:spPr bwMode="gray">
              <a:xfrm>
                <a:off x="3613" y="2294"/>
                <a:ext cx="340" cy="242"/>
              </a:xfrm>
              <a:custGeom>
                <a:avLst/>
                <a:gdLst>
                  <a:gd name="T0" fmla="*/ 252 w 340"/>
                  <a:gd name="T1" fmla="*/ 0 h 242"/>
                  <a:gd name="T2" fmla="*/ 118 w 340"/>
                  <a:gd name="T3" fmla="*/ 90 h 242"/>
                  <a:gd name="T4" fmla="*/ 95 w 340"/>
                  <a:gd name="T5" fmla="*/ 91 h 242"/>
                  <a:gd name="T6" fmla="*/ 66 w 340"/>
                  <a:gd name="T7" fmla="*/ 173 h 242"/>
                  <a:gd name="T8" fmla="*/ 44 w 340"/>
                  <a:gd name="T9" fmla="*/ 175 h 242"/>
                  <a:gd name="T10" fmla="*/ 31 w 340"/>
                  <a:gd name="T11" fmla="*/ 181 h 242"/>
                  <a:gd name="T12" fmla="*/ 0 w 340"/>
                  <a:gd name="T13" fmla="*/ 183 h 242"/>
                  <a:gd name="T14" fmla="*/ 1 w 340"/>
                  <a:gd name="T15" fmla="*/ 197 h 242"/>
                  <a:gd name="T16" fmla="*/ 10 w 340"/>
                  <a:gd name="T17" fmla="*/ 207 h 242"/>
                  <a:gd name="T18" fmla="*/ 21 w 340"/>
                  <a:gd name="T19" fmla="*/ 207 h 242"/>
                  <a:gd name="T20" fmla="*/ 24 w 340"/>
                  <a:gd name="T21" fmla="*/ 221 h 242"/>
                  <a:gd name="T22" fmla="*/ 42 w 340"/>
                  <a:gd name="T23" fmla="*/ 234 h 242"/>
                  <a:gd name="T24" fmla="*/ 45 w 340"/>
                  <a:gd name="T25" fmla="*/ 242 h 242"/>
                  <a:gd name="T26" fmla="*/ 63 w 340"/>
                  <a:gd name="T27" fmla="*/ 240 h 242"/>
                  <a:gd name="T28" fmla="*/ 70 w 340"/>
                  <a:gd name="T29" fmla="*/ 238 h 242"/>
                  <a:gd name="T30" fmla="*/ 81 w 340"/>
                  <a:gd name="T31" fmla="*/ 212 h 242"/>
                  <a:gd name="T32" fmla="*/ 96 w 340"/>
                  <a:gd name="T33" fmla="*/ 201 h 242"/>
                  <a:gd name="T34" fmla="*/ 130 w 340"/>
                  <a:gd name="T35" fmla="*/ 204 h 242"/>
                  <a:gd name="T36" fmla="*/ 147 w 340"/>
                  <a:gd name="T37" fmla="*/ 221 h 242"/>
                  <a:gd name="T38" fmla="*/ 168 w 340"/>
                  <a:gd name="T39" fmla="*/ 221 h 242"/>
                  <a:gd name="T40" fmla="*/ 186 w 340"/>
                  <a:gd name="T41" fmla="*/ 226 h 242"/>
                  <a:gd name="T42" fmla="*/ 201 w 340"/>
                  <a:gd name="T43" fmla="*/ 223 h 242"/>
                  <a:gd name="T44" fmla="*/ 212 w 340"/>
                  <a:gd name="T45" fmla="*/ 210 h 242"/>
                  <a:gd name="T46" fmla="*/ 253 w 340"/>
                  <a:gd name="T47" fmla="*/ 217 h 242"/>
                  <a:gd name="T48" fmla="*/ 285 w 340"/>
                  <a:gd name="T49" fmla="*/ 205 h 242"/>
                  <a:gd name="T50" fmla="*/ 289 w 340"/>
                  <a:gd name="T51" fmla="*/ 180 h 242"/>
                  <a:gd name="T52" fmla="*/ 327 w 340"/>
                  <a:gd name="T53" fmla="*/ 140 h 242"/>
                  <a:gd name="T54" fmla="*/ 329 w 340"/>
                  <a:gd name="T55" fmla="*/ 82 h 242"/>
                  <a:gd name="T56" fmla="*/ 340 w 340"/>
                  <a:gd name="T57" fmla="*/ 65 h 242"/>
                  <a:gd name="T58" fmla="*/ 321 w 340"/>
                  <a:gd name="T59" fmla="*/ 44 h 242"/>
                  <a:gd name="T60" fmla="*/ 312 w 340"/>
                  <a:gd name="T61" fmla="*/ 15 h 242"/>
                  <a:gd name="T62" fmla="*/ 252 w 340"/>
                  <a:gd name="T6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242">
                    <a:moveTo>
                      <a:pt x="252" y="0"/>
                    </a:moveTo>
                    <a:lnTo>
                      <a:pt x="118" y="90"/>
                    </a:lnTo>
                    <a:lnTo>
                      <a:pt x="95" y="91"/>
                    </a:lnTo>
                    <a:lnTo>
                      <a:pt x="66" y="173"/>
                    </a:lnTo>
                    <a:lnTo>
                      <a:pt x="44" y="175"/>
                    </a:lnTo>
                    <a:lnTo>
                      <a:pt x="31" y="181"/>
                    </a:lnTo>
                    <a:lnTo>
                      <a:pt x="0" y="183"/>
                    </a:lnTo>
                    <a:lnTo>
                      <a:pt x="1" y="197"/>
                    </a:lnTo>
                    <a:lnTo>
                      <a:pt x="10" y="207"/>
                    </a:lnTo>
                    <a:lnTo>
                      <a:pt x="21" y="207"/>
                    </a:lnTo>
                    <a:lnTo>
                      <a:pt x="24" y="221"/>
                    </a:lnTo>
                    <a:lnTo>
                      <a:pt x="42" y="234"/>
                    </a:lnTo>
                    <a:lnTo>
                      <a:pt x="45" y="242"/>
                    </a:lnTo>
                    <a:lnTo>
                      <a:pt x="63" y="240"/>
                    </a:lnTo>
                    <a:lnTo>
                      <a:pt x="70" y="238"/>
                    </a:lnTo>
                    <a:lnTo>
                      <a:pt x="81" y="212"/>
                    </a:lnTo>
                    <a:lnTo>
                      <a:pt x="96" y="201"/>
                    </a:lnTo>
                    <a:lnTo>
                      <a:pt x="130" y="204"/>
                    </a:lnTo>
                    <a:lnTo>
                      <a:pt x="147" y="221"/>
                    </a:lnTo>
                    <a:lnTo>
                      <a:pt x="168" y="221"/>
                    </a:lnTo>
                    <a:lnTo>
                      <a:pt x="186" y="226"/>
                    </a:lnTo>
                    <a:lnTo>
                      <a:pt x="201" y="223"/>
                    </a:lnTo>
                    <a:lnTo>
                      <a:pt x="212" y="210"/>
                    </a:lnTo>
                    <a:lnTo>
                      <a:pt x="253" y="217"/>
                    </a:lnTo>
                    <a:lnTo>
                      <a:pt x="285" y="205"/>
                    </a:lnTo>
                    <a:lnTo>
                      <a:pt x="289" y="180"/>
                    </a:lnTo>
                    <a:lnTo>
                      <a:pt x="327" y="140"/>
                    </a:lnTo>
                    <a:lnTo>
                      <a:pt x="329" y="82"/>
                    </a:lnTo>
                    <a:lnTo>
                      <a:pt x="340" y="65"/>
                    </a:lnTo>
                    <a:lnTo>
                      <a:pt x="321" y="44"/>
                    </a:lnTo>
                    <a:lnTo>
                      <a:pt x="312" y="15"/>
                    </a:lnTo>
                    <a:lnTo>
                      <a:pt x="2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5" name="Freeform 371"/>
              <p:cNvSpPr/>
              <p:nvPr/>
            </p:nvSpPr>
            <p:spPr bwMode="gray">
              <a:xfrm>
                <a:off x="3766" y="1979"/>
                <a:ext cx="87" cy="156"/>
              </a:xfrm>
              <a:custGeom>
                <a:avLst/>
                <a:gdLst>
                  <a:gd name="T0" fmla="*/ 13 w 87"/>
                  <a:gd name="T1" fmla="*/ 10 h 156"/>
                  <a:gd name="T2" fmla="*/ 15 w 87"/>
                  <a:gd name="T3" fmla="*/ 31 h 156"/>
                  <a:gd name="T4" fmla="*/ 18 w 87"/>
                  <a:gd name="T5" fmla="*/ 37 h 156"/>
                  <a:gd name="T6" fmla="*/ 16 w 87"/>
                  <a:gd name="T7" fmla="*/ 55 h 156"/>
                  <a:gd name="T8" fmla="*/ 0 w 87"/>
                  <a:gd name="T9" fmla="*/ 77 h 156"/>
                  <a:gd name="T10" fmla="*/ 0 w 87"/>
                  <a:gd name="T11" fmla="*/ 90 h 156"/>
                  <a:gd name="T12" fmla="*/ 16 w 87"/>
                  <a:gd name="T13" fmla="*/ 107 h 156"/>
                  <a:gd name="T14" fmla="*/ 27 w 87"/>
                  <a:gd name="T15" fmla="*/ 120 h 156"/>
                  <a:gd name="T16" fmla="*/ 43 w 87"/>
                  <a:gd name="T17" fmla="*/ 156 h 156"/>
                  <a:gd name="T18" fmla="*/ 50 w 87"/>
                  <a:gd name="T19" fmla="*/ 156 h 156"/>
                  <a:gd name="T20" fmla="*/ 61 w 87"/>
                  <a:gd name="T21" fmla="*/ 148 h 156"/>
                  <a:gd name="T22" fmla="*/ 63 w 87"/>
                  <a:gd name="T23" fmla="*/ 124 h 156"/>
                  <a:gd name="T24" fmla="*/ 77 w 87"/>
                  <a:gd name="T25" fmla="*/ 123 h 156"/>
                  <a:gd name="T26" fmla="*/ 87 w 87"/>
                  <a:gd name="T27" fmla="*/ 115 h 156"/>
                  <a:gd name="T28" fmla="*/ 86 w 87"/>
                  <a:gd name="T29" fmla="*/ 98 h 156"/>
                  <a:gd name="T30" fmla="*/ 69 w 87"/>
                  <a:gd name="T31" fmla="*/ 90 h 156"/>
                  <a:gd name="T32" fmla="*/ 60 w 87"/>
                  <a:gd name="T33" fmla="*/ 83 h 156"/>
                  <a:gd name="T34" fmla="*/ 57 w 87"/>
                  <a:gd name="T35" fmla="*/ 71 h 156"/>
                  <a:gd name="T36" fmla="*/ 75 w 87"/>
                  <a:gd name="T37" fmla="*/ 56 h 156"/>
                  <a:gd name="T38" fmla="*/ 75 w 87"/>
                  <a:gd name="T39" fmla="*/ 42 h 156"/>
                  <a:gd name="T40" fmla="*/ 66 w 87"/>
                  <a:gd name="T41" fmla="*/ 29 h 156"/>
                  <a:gd name="T42" fmla="*/ 66 w 87"/>
                  <a:gd name="T43" fmla="*/ 19 h 156"/>
                  <a:gd name="T44" fmla="*/ 74 w 87"/>
                  <a:gd name="T45" fmla="*/ 11 h 156"/>
                  <a:gd name="T46" fmla="*/ 71 w 87"/>
                  <a:gd name="T47" fmla="*/ 5 h 156"/>
                  <a:gd name="T48" fmla="*/ 60 w 87"/>
                  <a:gd name="T49" fmla="*/ 5 h 156"/>
                  <a:gd name="T50" fmla="*/ 53 w 87"/>
                  <a:gd name="T51" fmla="*/ 0 h 156"/>
                  <a:gd name="T52" fmla="*/ 39 w 87"/>
                  <a:gd name="T53" fmla="*/ 2 h 156"/>
                  <a:gd name="T54" fmla="*/ 30 w 87"/>
                  <a:gd name="T55" fmla="*/ 8 h 156"/>
                  <a:gd name="T56" fmla="*/ 13 w 87"/>
                  <a:gd name="T57" fmla="*/ 1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56">
                    <a:moveTo>
                      <a:pt x="13" y="10"/>
                    </a:moveTo>
                    <a:lnTo>
                      <a:pt x="15" y="31"/>
                    </a:lnTo>
                    <a:lnTo>
                      <a:pt x="18" y="37"/>
                    </a:lnTo>
                    <a:lnTo>
                      <a:pt x="16" y="55"/>
                    </a:lnTo>
                    <a:lnTo>
                      <a:pt x="0" y="77"/>
                    </a:lnTo>
                    <a:lnTo>
                      <a:pt x="0" y="90"/>
                    </a:lnTo>
                    <a:lnTo>
                      <a:pt x="16" y="107"/>
                    </a:lnTo>
                    <a:lnTo>
                      <a:pt x="27" y="120"/>
                    </a:lnTo>
                    <a:lnTo>
                      <a:pt x="43" y="156"/>
                    </a:lnTo>
                    <a:lnTo>
                      <a:pt x="50" y="156"/>
                    </a:lnTo>
                    <a:lnTo>
                      <a:pt x="61" y="148"/>
                    </a:lnTo>
                    <a:lnTo>
                      <a:pt x="63" y="124"/>
                    </a:lnTo>
                    <a:lnTo>
                      <a:pt x="77" y="123"/>
                    </a:lnTo>
                    <a:lnTo>
                      <a:pt x="87" y="115"/>
                    </a:lnTo>
                    <a:lnTo>
                      <a:pt x="86" y="98"/>
                    </a:lnTo>
                    <a:lnTo>
                      <a:pt x="69" y="90"/>
                    </a:lnTo>
                    <a:lnTo>
                      <a:pt x="60" y="83"/>
                    </a:lnTo>
                    <a:lnTo>
                      <a:pt x="57" y="71"/>
                    </a:lnTo>
                    <a:lnTo>
                      <a:pt x="75" y="56"/>
                    </a:lnTo>
                    <a:lnTo>
                      <a:pt x="75" y="42"/>
                    </a:lnTo>
                    <a:lnTo>
                      <a:pt x="66" y="29"/>
                    </a:lnTo>
                    <a:lnTo>
                      <a:pt x="66" y="19"/>
                    </a:lnTo>
                    <a:lnTo>
                      <a:pt x="74" y="11"/>
                    </a:lnTo>
                    <a:lnTo>
                      <a:pt x="71" y="5"/>
                    </a:lnTo>
                    <a:lnTo>
                      <a:pt x="60" y="5"/>
                    </a:lnTo>
                    <a:lnTo>
                      <a:pt x="53" y="0"/>
                    </a:lnTo>
                    <a:lnTo>
                      <a:pt x="39" y="2"/>
                    </a:lnTo>
                    <a:lnTo>
                      <a:pt x="30" y="8"/>
                    </a:lnTo>
                    <a:lnTo>
                      <a:pt x="1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6" name="Freeform 372"/>
              <p:cNvSpPr/>
              <p:nvPr/>
            </p:nvSpPr>
            <p:spPr bwMode="gray">
              <a:xfrm>
                <a:off x="3360" y="2015"/>
                <a:ext cx="224" cy="180"/>
              </a:xfrm>
              <a:custGeom>
                <a:avLst/>
                <a:gdLst>
                  <a:gd name="T0" fmla="*/ 0 w 224"/>
                  <a:gd name="T1" fmla="*/ 180 h 180"/>
                  <a:gd name="T2" fmla="*/ 11 w 224"/>
                  <a:gd name="T3" fmla="*/ 172 h 180"/>
                  <a:gd name="T4" fmla="*/ 22 w 224"/>
                  <a:gd name="T5" fmla="*/ 165 h 180"/>
                  <a:gd name="T6" fmla="*/ 35 w 224"/>
                  <a:gd name="T7" fmla="*/ 150 h 180"/>
                  <a:gd name="T8" fmla="*/ 44 w 224"/>
                  <a:gd name="T9" fmla="*/ 136 h 180"/>
                  <a:gd name="T10" fmla="*/ 43 w 224"/>
                  <a:gd name="T11" fmla="*/ 106 h 180"/>
                  <a:gd name="T12" fmla="*/ 49 w 224"/>
                  <a:gd name="T13" fmla="*/ 91 h 180"/>
                  <a:gd name="T14" fmla="*/ 52 w 224"/>
                  <a:gd name="T15" fmla="*/ 79 h 180"/>
                  <a:gd name="T16" fmla="*/ 54 w 224"/>
                  <a:gd name="T17" fmla="*/ 73 h 180"/>
                  <a:gd name="T18" fmla="*/ 78 w 224"/>
                  <a:gd name="T19" fmla="*/ 57 h 180"/>
                  <a:gd name="T20" fmla="*/ 92 w 224"/>
                  <a:gd name="T21" fmla="*/ 53 h 180"/>
                  <a:gd name="T22" fmla="*/ 105 w 224"/>
                  <a:gd name="T23" fmla="*/ 45 h 180"/>
                  <a:gd name="T24" fmla="*/ 106 w 224"/>
                  <a:gd name="T25" fmla="*/ 34 h 180"/>
                  <a:gd name="T26" fmla="*/ 122 w 224"/>
                  <a:gd name="T27" fmla="*/ 17 h 180"/>
                  <a:gd name="T28" fmla="*/ 122 w 224"/>
                  <a:gd name="T29" fmla="*/ 6 h 180"/>
                  <a:gd name="T30" fmla="*/ 132 w 224"/>
                  <a:gd name="T31" fmla="*/ 0 h 180"/>
                  <a:gd name="T32" fmla="*/ 140 w 224"/>
                  <a:gd name="T33" fmla="*/ 3 h 180"/>
                  <a:gd name="T34" fmla="*/ 140 w 224"/>
                  <a:gd name="T35" fmla="*/ 9 h 180"/>
                  <a:gd name="T36" fmla="*/ 148 w 224"/>
                  <a:gd name="T37" fmla="*/ 11 h 180"/>
                  <a:gd name="T38" fmla="*/ 154 w 224"/>
                  <a:gd name="T39" fmla="*/ 15 h 180"/>
                  <a:gd name="T40" fmla="*/ 169 w 224"/>
                  <a:gd name="T41" fmla="*/ 17 h 180"/>
                  <a:gd name="T42" fmla="*/ 192 w 224"/>
                  <a:gd name="T43" fmla="*/ 16 h 180"/>
                  <a:gd name="T44" fmla="*/ 198 w 224"/>
                  <a:gd name="T45" fmla="*/ 19 h 180"/>
                  <a:gd name="T46" fmla="*/ 212 w 224"/>
                  <a:gd name="T47" fmla="*/ 20 h 180"/>
                  <a:gd name="T48" fmla="*/ 220 w 224"/>
                  <a:gd name="T49" fmla="*/ 60 h 180"/>
                  <a:gd name="T50" fmla="*/ 224 w 224"/>
                  <a:gd name="T51" fmla="*/ 70 h 180"/>
                  <a:gd name="T52" fmla="*/ 216 w 224"/>
                  <a:gd name="T53" fmla="*/ 92 h 180"/>
                  <a:gd name="T54" fmla="*/ 200 w 224"/>
                  <a:gd name="T55" fmla="*/ 96 h 180"/>
                  <a:gd name="T56" fmla="*/ 182 w 224"/>
                  <a:gd name="T57" fmla="*/ 94 h 180"/>
                  <a:gd name="T58" fmla="*/ 177 w 224"/>
                  <a:gd name="T59" fmla="*/ 115 h 180"/>
                  <a:gd name="T60" fmla="*/ 167 w 224"/>
                  <a:gd name="T61" fmla="*/ 116 h 180"/>
                  <a:gd name="T62" fmla="*/ 156 w 224"/>
                  <a:gd name="T63" fmla="*/ 122 h 180"/>
                  <a:gd name="T64" fmla="*/ 148 w 224"/>
                  <a:gd name="T65" fmla="*/ 122 h 180"/>
                  <a:gd name="T66" fmla="*/ 140 w 224"/>
                  <a:gd name="T67" fmla="*/ 131 h 180"/>
                  <a:gd name="T68" fmla="*/ 138 w 224"/>
                  <a:gd name="T69" fmla="*/ 137 h 180"/>
                  <a:gd name="T70" fmla="*/ 85 w 224"/>
                  <a:gd name="T71" fmla="*/ 150 h 180"/>
                  <a:gd name="T72" fmla="*/ 65 w 224"/>
                  <a:gd name="T73" fmla="*/ 165 h 180"/>
                  <a:gd name="T74" fmla="*/ 66 w 224"/>
                  <a:gd name="T75" fmla="*/ 180 h 180"/>
                  <a:gd name="T76" fmla="*/ 0 w 224"/>
                  <a:gd name="T7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180">
                    <a:moveTo>
                      <a:pt x="0" y="180"/>
                    </a:moveTo>
                    <a:lnTo>
                      <a:pt x="11" y="172"/>
                    </a:lnTo>
                    <a:lnTo>
                      <a:pt x="22" y="165"/>
                    </a:lnTo>
                    <a:lnTo>
                      <a:pt x="35" y="150"/>
                    </a:lnTo>
                    <a:lnTo>
                      <a:pt x="44" y="136"/>
                    </a:lnTo>
                    <a:lnTo>
                      <a:pt x="43" y="106"/>
                    </a:lnTo>
                    <a:lnTo>
                      <a:pt x="49" y="91"/>
                    </a:lnTo>
                    <a:lnTo>
                      <a:pt x="52" y="79"/>
                    </a:lnTo>
                    <a:lnTo>
                      <a:pt x="54" y="73"/>
                    </a:lnTo>
                    <a:lnTo>
                      <a:pt x="78" y="57"/>
                    </a:lnTo>
                    <a:lnTo>
                      <a:pt x="92" y="53"/>
                    </a:lnTo>
                    <a:lnTo>
                      <a:pt x="105" y="45"/>
                    </a:lnTo>
                    <a:lnTo>
                      <a:pt x="106" y="34"/>
                    </a:lnTo>
                    <a:lnTo>
                      <a:pt x="122" y="17"/>
                    </a:lnTo>
                    <a:lnTo>
                      <a:pt x="122" y="6"/>
                    </a:lnTo>
                    <a:lnTo>
                      <a:pt x="132" y="0"/>
                    </a:lnTo>
                    <a:lnTo>
                      <a:pt x="140" y="3"/>
                    </a:lnTo>
                    <a:lnTo>
                      <a:pt x="140" y="9"/>
                    </a:lnTo>
                    <a:lnTo>
                      <a:pt x="148" y="11"/>
                    </a:lnTo>
                    <a:lnTo>
                      <a:pt x="154" y="15"/>
                    </a:lnTo>
                    <a:lnTo>
                      <a:pt x="169" y="17"/>
                    </a:lnTo>
                    <a:lnTo>
                      <a:pt x="192" y="16"/>
                    </a:lnTo>
                    <a:lnTo>
                      <a:pt x="198" y="19"/>
                    </a:lnTo>
                    <a:lnTo>
                      <a:pt x="212" y="20"/>
                    </a:lnTo>
                    <a:lnTo>
                      <a:pt x="220" y="60"/>
                    </a:lnTo>
                    <a:lnTo>
                      <a:pt x="224" y="70"/>
                    </a:lnTo>
                    <a:lnTo>
                      <a:pt x="216" y="92"/>
                    </a:lnTo>
                    <a:lnTo>
                      <a:pt x="200" y="96"/>
                    </a:lnTo>
                    <a:lnTo>
                      <a:pt x="182" y="94"/>
                    </a:lnTo>
                    <a:lnTo>
                      <a:pt x="177" y="115"/>
                    </a:lnTo>
                    <a:lnTo>
                      <a:pt x="167" y="116"/>
                    </a:lnTo>
                    <a:lnTo>
                      <a:pt x="156" y="122"/>
                    </a:lnTo>
                    <a:lnTo>
                      <a:pt x="148" y="122"/>
                    </a:lnTo>
                    <a:lnTo>
                      <a:pt x="140" y="131"/>
                    </a:lnTo>
                    <a:lnTo>
                      <a:pt x="138" y="137"/>
                    </a:lnTo>
                    <a:lnTo>
                      <a:pt x="85" y="150"/>
                    </a:lnTo>
                    <a:lnTo>
                      <a:pt x="65" y="165"/>
                    </a:lnTo>
                    <a:lnTo>
                      <a:pt x="66" y="180"/>
                    </a:lnTo>
                    <a:lnTo>
                      <a:pt x="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7" name="Freeform 373"/>
              <p:cNvSpPr/>
              <p:nvPr/>
            </p:nvSpPr>
            <p:spPr bwMode="gray">
              <a:xfrm>
                <a:off x="3255" y="2496"/>
                <a:ext cx="65" cy="19"/>
              </a:xfrm>
              <a:custGeom>
                <a:avLst/>
                <a:gdLst>
                  <a:gd name="T0" fmla="*/ 0 w 65"/>
                  <a:gd name="T1" fmla="*/ 17 h 19"/>
                  <a:gd name="T2" fmla="*/ 2 w 65"/>
                  <a:gd name="T3" fmla="*/ 8 h 19"/>
                  <a:gd name="T4" fmla="*/ 0 w 65"/>
                  <a:gd name="T5" fmla="*/ 3 h 19"/>
                  <a:gd name="T6" fmla="*/ 39 w 65"/>
                  <a:gd name="T7" fmla="*/ 0 h 19"/>
                  <a:gd name="T8" fmla="*/ 57 w 65"/>
                  <a:gd name="T9" fmla="*/ 5 h 19"/>
                  <a:gd name="T10" fmla="*/ 65 w 65"/>
                  <a:gd name="T11" fmla="*/ 15 h 19"/>
                  <a:gd name="T12" fmla="*/ 56 w 65"/>
                  <a:gd name="T13" fmla="*/ 19 h 19"/>
                  <a:gd name="T14" fmla="*/ 35 w 65"/>
                  <a:gd name="T15" fmla="*/ 15 h 19"/>
                  <a:gd name="T16" fmla="*/ 0 w 65"/>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9">
                    <a:moveTo>
                      <a:pt x="0" y="17"/>
                    </a:moveTo>
                    <a:lnTo>
                      <a:pt x="2" y="8"/>
                    </a:lnTo>
                    <a:lnTo>
                      <a:pt x="0" y="3"/>
                    </a:lnTo>
                    <a:lnTo>
                      <a:pt x="39" y="0"/>
                    </a:lnTo>
                    <a:lnTo>
                      <a:pt x="57" y="5"/>
                    </a:lnTo>
                    <a:lnTo>
                      <a:pt x="65" y="15"/>
                    </a:lnTo>
                    <a:lnTo>
                      <a:pt x="56" y="19"/>
                    </a:lnTo>
                    <a:lnTo>
                      <a:pt x="35" y="1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8" name="Freeform 374"/>
              <p:cNvSpPr/>
              <p:nvPr/>
            </p:nvSpPr>
            <p:spPr bwMode="gray">
              <a:xfrm>
                <a:off x="3247" y="2432"/>
                <a:ext cx="122" cy="100"/>
              </a:xfrm>
              <a:custGeom>
                <a:avLst/>
                <a:gdLst>
                  <a:gd name="T0" fmla="*/ 5 w 136"/>
                  <a:gd name="T1" fmla="*/ 103 h 112"/>
                  <a:gd name="T2" fmla="*/ 9 w 136"/>
                  <a:gd name="T3" fmla="*/ 91 h 112"/>
                  <a:gd name="T4" fmla="*/ 48 w 136"/>
                  <a:gd name="T5" fmla="*/ 88 h 112"/>
                  <a:gd name="T6" fmla="*/ 72 w 136"/>
                  <a:gd name="T7" fmla="*/ 93 h 112"/>
                  <a:gd name="T8" fmla="*/ 82 w 136"/>
                  <a:gd name="T9" fmla="*/ 88 h 112"/>
                  <a:gd name="T10" fmla="*/ 73 w 136"/>
                  <a:gd name="T11" fmla="*/ 77 h 112"/>
                  <a:gd name="T12" fmla="*/ 53 w 136"/>
                  <a:gd name="T13" fmla="*/ 72 h 112"/>
                  <a:gd name="T14" fmla="*/ 9 w 136"/>
                  <a:gd name="T15" fmla="*/ 75 h 112"/>
                  <a:gd name="T16" fmla="*/ 4 w 136"/>
                  <a:gd name="T17" fmla="*/ 66 h 112"/>
                  <a:gd name="T18" fmla="*/ 0 w 136"/>
                  <a:gd name="T19" fmla="*/ 50 h 112"/>
                  <a:gd name="T20" fmla="*/ 9 w 136"/>
                  <a:gd name="T21" fmla="*/ 36 h 112"/>
                  <a:gd name="T22" fmla="*/ 17 w 136"/>
                  <a:gd name="T23" fmla="*/ 7 h 112"/>
                  <a:gd name="T24" fmla="*/ 34 w 136"/>
                  <a:gd name="T25" fmla="*/ 0 h 112"/>
                  <a:gd name="T26" fmla="*/ 61 w 136"/>
                  <a:gd name="T27" fmla="*/ 4 h 112"/>
                  <a:gd name="T28" fmla="*/ 80 w 136"/>
                  <a:gd name="T29" fmla="*/ 16 h 112"/>
                  <a:gd name="T30" fmla="*/ 90 w 136"/>
                  <a:gd name="T31" fmla="*/ 29 h 112"/>
                  <a:gd name="T32" fmla="*/ 115 w 136"/>
                  <a:gd name="T33" fmla="*/ 50 h 112"/>
                  <a:gd name="T34" fmla="*/ 120 w 136"/>
                  <a:gd name="T35" fmla="*/ 85 h 112"/>
                  <a:gd name="T36" fmla="*/ 136 w 136"/>
                  <a:gd name="T37" fmla="*/ 96 h 112"/>
                  <a:gd name="T38" fmla="*/ 136 w 136"/>
                  <a:gd name="T39" fmla="*/ 112 h 112"/>
                  <a:gd name="T40" fmla="*/ 100 w 136"/>
                  <a:gd name="T41" fmla="*/ 104 h 112"/>
                  <a:gd name="T42" fmla="*/ 78 w 136"/>
                  <a:gd name="T43" fmla="*/ 106 h 112"/>
                  <a:gd name="T44" fmla="*/ 42 w 136"/>
                  <a:gd name="T45" fmla="*/ 103 h 112"/>
                  <a:gd name="T46" fmla="*/ 14 w 136"/>
                  <a:gd name="T47" fmla="*/ 112 h 112"/>
                  <a:gd name="T48" fmla="*/ 5 w 136"/>
                  <a:gd name="T49" fmla="*/ 103 h 112"/>
                  <a:gd name="T50" fmla="*/ 9 w 136"/>
                  <a:gd name="T51"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 h="112">
                    <a:moveTo>
                      <a:pt x="5" y="103"/>
                    </a:moveTo>
                    <a:cubicBezTo>
                      <a:pt x="9" y="91"/>
                      <a:pt x="9" y="91"/>
                      <a:pt x="9" y="91"/>
                    </a:cubicBezTo>
                    <a:cubicBezTo>
                      <a:pt x="48" y="88"/>
                      <a:pt x="48" y="88"/>
                      <a:pt x="48" y="88"/>
                    </a:cubicBezTo>
                    <a:cubicBezTo>
                      <a:pt x="72" y="93"/>
                      <a:pt x="72" y="93"/>
                      <a:pt x="72" y="93"/>
                    </a:cubicBezTo>
                    <a:cubicBezTo>
                      <a:pt x="82" y="88"/>
                      <a:pt x="82" y="88"/>
                      <a:pt x="82" y="88"/>
                    </a:cubicBezTo>
                    <a:cubicBezTo>
                      <a:pt x="73" y="77"/>
                      <a:pt x="73" y="77"/>
                      <a:pt x="73" y="77"/>
                    </a:cubicBezTo>
                    <a:cubicBezTo>
                      <a:pt x="53" y="72"/>
                      <a:pt x="53" y="72"/>
                      <a:pt x="53" y="72"/>
                    </a:cubicBezTo>
                    <a:cubicBezTo>
                      <a:pt x="9" y="75"/>
                      <a:pt x="9" y="75"/>
                      <a:pt x="9" y="75"/>
                    </a:cubicBezTo>
                    <a:cubicBezTo>
                      <a:pt x="4" y="66"/>
                      <a:pt x="4" y="66"/>
                      <a:pt x="4" y="66"/>
                    </a:cubicBezTo>
                    <a:cubicBezTo>
                      <a:pt x="0" y="50"/>
                      <a:pt x="0" y="50"/>
                      <a:pt x="0" y="50"/>
                    </a:cubicBezTo>
                    <a:cubicBezTo>
                      <a:pt x="9" y="36"/>
                      <a:pt x="9" y="36"/>
                      <a:pt x="9" y="36"/>
                    </a:cubicBezTo>
                    <a:cubicBezTo>
                      <a:pt x="17" y="7"/>
                      <a:pt x="17" y="7"/>
                      <a:pt x="17" y="7"/>
                    </a:cubicBezTo>
                    <a:cubicBezTo>
                      <a:pt x="34" y="0"/>
                      <a:pt x="34" y="0"/>
                      <a:pt x="34" y="0"/>
                    </a:cubicBezTo>
                    <a:cubicBezTo>
                      <a:pt x="34" y="0"/>
                      <a:pt x="56" y="2"/>
                      <a:pt x="61" y="4"/>
                    </a:cubicBezTo>
                    <a:cubicBezTo>
                      <a:pt x="66" y="5"/>
                      <a:pt x="80" y="16"/>
                      <a:pt x="80" y="16"/>
                    </a:cubicBezTo>
                    <a:cubicBezTo>
                      <a:pt x="90" y="29"/>
                      <a:pt x="90" y="29"/>
                      <a:pt x="90" y="29"/>
                    </a:cubicBezTo>
                    <a:cubicBezTo>
                      <a:pt x="115" y="50"/>
                      <a:pt x="115" y="50"/>
                      <a:pt x="115" y="50"/>
                    </a:cubicBezTo>
                    <a:cubicBezTo>
                      <a:pt x="120" y="85"/>
                      <a:pt x="120" y="85"/>
                      <a:pt x="120" y="85"/>
                    </a:cubicBezTo>
                    <a:cubicBezTo>
                      <a:pt x="136" y="96"/>
                      <a:pt x="136" y="96"/>
                      <a:pt x="136" y="96"/>
                    </a:cubicBezTo>
                    <a:cubicBezTo>
                      <a:pt x="136" y="112"/>
                      <a:pt x="136" y="112"/>
                      <a:pt x="136" y="112"/>
                    </a:cubicBezTo>
                    <a:cubicBezTo>
                      <a:pt x="100" y="104"/>
                      <a:pt x="100" y="104"/>
                      <a:pt x="100" y="104"/>
                    </a:cubicBezTo>
                    <a:cubicBezTo>
                      <a:pt x="78" y="106"/>
                      <a:pt x="78" y="106"/>
                      <a:pt x="78" y="106"/>
                    </a:cubicBezTo>
                    <a:cubicBezTo>
                      <a:pt x="42" y="103"/>
                      <a:pt x="42" y="103"/>
                      <a:pt x="42" y="103"/>
                    </a:cubicBezTo>
                    <a:cubicBezTo>
                      <a:pt x="14" y="112"/>
                      <a:pt x="14" y="112"/>
                      <a:pt x="14" y="112"/>
                    </a:cubicBezTo>
                    <a:cubicBezTo>
                      <a:pt x="5" y="103"/>
                      <a:pt x="5" y="103"/>
                      <a:pt x="5" y="103"/>
                    </a:cubicBezTo>
                    <a:cubicBezTo>
                      <a:pt x="9" y="91"/>
                      <a:pt x="9" y="91"/>
                      <a:pt x="9" y="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9" name="Freeform 375"/>
              <p:cNvSpPr/>
              <p:nvPr/>
            </p:nvSpPr>
            <p:spPr bwMode="gray">
              <a:xfrm>
                <a:off x="3245" y="2209"/>
                <a:ext cx="267" cy="268"/>
              </a:xfrm>
              <a:custGeom>
                <a:avLst/>
                <a:gdLst>
                  <a:gd name="T0" fmla="*/ 205 w 298"/>
                  <a:gd name="T1" fmla="*/ 0 h 298"/>
                  <a:gd name="T2" fmla="*/ 201 w 298"/>
                  <a:gd name="T3" fmla="*/ 32 h 298"/>
                  <a:gd name="T4" fmla="*/ 122 w 298"/>
                  <a:gd name="T5" fmla="*/ 32 h 298"/>
                  <a:gd name="T6" fmla="*/ 125 w 298"/>
                  <a:gd name="T7" fmla="*/ 96 h 298"/>
                  <a:gd name="T8" fmla="*/ 105 w 298"/>
                  <a:gd name="T9" fmla="*/ 97 h 298"/>
                  <a:gd name="T10" fmla="*/ 96 w 298"/>
                  <a:gd name="T11" fmla="*/ 118 h 298"/>
                  <a:gd name="T12" fmla="*/ 97 w 298"/>
                  <a:gd name="T13" fmla="*/ 147 h 298"/>
                  <a:gd name="T14" fmla="*/ 0 w 298"/>
                  <a:gd name="T15" fmla="*/ 147 h 298"/>
                  <a:gd name="T16" fmla="*/ 4 w 298"/>
                  <a:gd name="T17" fmla="*/ 157 h 298"/>
                  <a:gd name="T18" fmla="*/ 9 w 298"/>
                  <a:gd name="T19" fmla="*/ 162 h 298"/>
                  <a:gd name="T20" fmla="*/ 17 w 298"/>
                  <a:gd name="T21" fmla="*/ 178 h 298"/>
                  <a:gd name="T22" fmla="*/ 16 w 298"/>
                  <a:gd name="T23" fmla="*/ 194 h 298"/>
                  <a:gd name="T24" fmla="*/ 26 w 298"/>
                  <a:gd name="T25" fmla="*/ 226 h 298"/>
                  <a:gd name="T26" fmla="*/ 26 w 298"/>
                  <a:gd name="T27" fmla="*/ 232 h 298"/>
                  <a:gd name="T28" fmla="*/ 19 w 298"/>
                  <a:gd name="T29" fmla="*/ 255 h 298"/>
                  <a:gd name="T30" fmla="*/ 36 w 298"/>
                  <a:gd name="T31" fmla="*/ 248 h 298"/>
                  <a:gd name="T32" fmla="*/ 63 w 298"/>
                  <a:gd name="T33" fmla="*/ 252 h 298"/>
                  <a:gd name="T34" fmla="*/ 82 w 298"/>
                  <a:gd name="T35" fmla="*/ 264 h 298"/>
                  <a:gd name="T36" fmla="*/ 92 w 298"/>
                  <a:gd name="T37" fmla="*/ 277 h 298"/>
                  <a:gd name="T38" fmla="*/ 117 w 298"/>
                  <a:gd name="T39" fmla="*/ 298 h 298"/>
                  <a:gd name="T40" fmla="*/ 122 w 298"/>
                  <a:gd name="T41" fmla="*/ 282 h 298"/>
                  <a:gd name="T42" fmla="*/ 132 w 298"/>
                  <a:gd name="T43" fmla="*/ 280 h 298"/>
                  <a:gd name="T44" fmla="*/ 143 w 298"/>
                  <a:gd name="T45" fmla="*/ 292 h 298"/>
                  <a:gd name="T46" fmla="*/ 156 w 298"/>
                  <a:gd name="T47" fmla="*/ 282 h 298"/>
                  <a:gd name="T48" fmla="*/ 173 w 298"/>
                  <a:gd name="T49" fmla="*/ 284 h 298"/>
                  <a:gd name="T50" fmla="*/ 183 w 298"/>
                  <a:gd name="T51" fmla="*/ 277 h 298"/>
                  <a:gd name="T52" fmla="*/ 190 w 298"/>
                  <a:gd name="T53" fmla="*/ 282 h 298"/>
                  <a:gd name="T54" fmla="*/ 275 w 298"/>
                  <a:gd name="T55" fmla="*/ 280 h 298"/>
                  <a:gd name="T56" fmla="*/ 246 w 298"/>
                  <a:gd name="T57" fmla="*/ 65 h 298"/>
                  <a:gd name="T58" fmla="*/ 298 w 298"/>
                  <a:gd name="T59" fmla="*/ 64 h 298"/>
                  <a:gd name="T60" fmla="*/ 205 w 298"/>
                  <a:gd name="T6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8" h="298">
                    <a:moveTo>
                      <a:pt x="205" y="0"/>
                    </a:moveTo>
                    <a:cubicBezTo>
                      <a:pt x="201" y="32"/>
                      <a:pt x="201" y="32"/>
                      <a:pt x="201" y="32"/>
                    </a:cubicBezTo>
                    <a:cubicBezTo>
                      <a:pt x="122" y="32"/>
                      <a:pt x="122" y="32"/>
                      <a:pt x="122" y="32"/>
                    </a:cubicBezTo>
                    <a:cubicBezTo>
                      <a:pt x="125" y="96"/>
                      <a:pt x="125" y="96"/>
                      <a:pt x="125" y="96"/>
                    </a:cubicBezTo>
                    <a:cubicBezTo>
                      <a:pt x="105" y="97"/>
                      <a:pt x="105" y="97"/>
                      <a:pt x="105" y="97"/>
                    </a:cubicBezTo>
                    <a:cubicBezTo>
                      <a:pt x="96" y="118"/>
                      <a:pt x="96" y="118"/>
                      <a:pt x="96" y="118"/>
                    </a:cubicBezTo>
                    <a:cubicBezTo>
                      <a:pt x="97" y="147"/>
                      <a:pt x="97" y="147"/>
                      <a:pt x="97" y="147"/>
                    </a:cubicBezTo>
                    <a:cubicBezTo>
                      <a:pt x="0" y="147"/>
                      <a:pt x="0" y="147"/>
                      <a:pt x="0" y="147"/>
                    </a:cubicBezTo>
                    <a:cubicBezTo>
                      <a:pt x="4" y="157"/>
                      <a:pt x="4" y="157"/>
                      <a:pt x="4" y="157"/>
                    </a:cubicBezTo>
                    <a:cubicBezTo>
                      <a:pt x="9" y="162"/>
                      <a:pt x="9" y="162"/>
                      <a:pt x="9" y="162"/>
                    </a:cubicBezTo>
                    <a:cubicBezTo>
                      <a:pt x="17" y="178"/>
                      <a:pt x="17" y="178"/>
                      <a:pt x="17" y="178"/>
                    </a:cubicBezTo>
                    <a:cubicBezTo>
                      <a:pt x="16" y="194"/>
                      <a:pt x="16" y="194"/>
                      <a:pt x="16" y="194"/>
                    </a:cubicBezTo>
                    <a:cubicBezTo>
                      <a:pt x="26" y="226"/>
                      <a:pt x="26" y="226"/>
                      <a:pt x="26" y="226"/>
                    </a:cubicBezTo>
                    <a:cubicBezTo>
                      <a:pt x="26" y="232"/>
                      <a:pt x="26" y="232"/>
                      <a:pt x="26" y="232"/>
                    </a:cubicBezTo>
                    <a:cubicBezTo>
                      <a:pt x="19" y="255"/>
                      <a:pt x="19" y="255"/>
                      <a:pt x="19" y="255"/>
                    </a:cubicBezTo>
                    <a:cubicBezTo>
                      <a:pt x="36" y="248"/>
                      <a:pt x="36" y="248"/>
                      <a:pt x="36" y="248"/>
                    </a:cubicBezTo>
                    <a:cubicBezTo>
                      <a:pt x="36" y="248"/>
                      <a:pt x="58" y="250"/>
                      <a:pt x="63" y="252"/>
                    </a:cubicBezTo>
                    <a:cubicBezTo>
                      <a:pt x="68" y="253"/>
                      <a:pt x="82" y="264"/>
                      <a:pt x="82" y="264"/>
                    </a:cubicBezTo>
                    <a:cubicBezTo>
                      <a:pt x="92" y="277"/>
                      <a:pt x="92" y="277"/>
                      <a:pt x="92" y="277"/>
                    </a:cubicBezTo>
                    <a:cubicBezTo>
                      <a:pt x="117" y="298"/>
                      <a:pt x="117" y="298"/>
                      <a:pt x="117" y="298"/>
                    </a:cubicBezTo>
                    <a:cubicBezTo>
                      <a:pt x="122" y="282"/>
                      <a:pt x="122" y="282"/>
                      <a:pt x="122" y="282"/>
                    </a:cubicBezTo>
                    <a:cubicBezTo>
                      <a:pt x="132" y="280"/>
                      <a:pt x="132" y="280"/>
                      <a:pt x="132" y="280"/>
                    </a:cubicBezTo>
                    <a:cubicBezTo>
                      <a:pt x="143" y="292"/>
                      <a:pt x="143" y="292"/>
                      <a:pt x="143" y="292"/>
                    </a:cubicBezTo>
                    <a:cubicBezTo>
                      <a:pt x="156" y="282"/>
                      <a:pt x="156" y="282"/>
                      <a:pt x="156" y="282"/>
                    </a:cubicBezTo>
                    <a:cubicBezTo>
                      <a:pt x="173" y="284"/>
                      <a:pt x="173" y="284"/>
                      <a:pt x="173" y="284"/>
                    </a:cubicBezTo>
                    <a:cubicBezTo>
                      <a:pt x="183" y="277"/>
                      <a:pt x="183" y="277"/>
                      <a:pt x="183" y="277"/>
                    </a:cubicBezTo>
                    <a:cubicBezTo>
                      <a:pt x="190" y="282"/>
                      <a:pt x="190" y="282"/>
                      <a:pt x="190" y="282"/>
                    </a:cubicBezTo>
                    <a:cubicBezTo>
                      <a:pt x="275" y="280"/>
                      <a:pt x="275" y="280"/>
                      <a:pt x="275" y="280"/>
                    </a:cubicBezTo>
                    <a:cubicBezTo>
                      <a:pt x="246" y="65"/>
                      <a:pt x="246" y="65"/>
                      <a:pt x="246" y="65"/>
                    </a:cubicBezTo>
                    <a:cubicBezTo>
                      <a:pt x="298" y="64"/>
                      <a:pt x="298" y="64"/>
                      <a:pt x="298" y="64"/>
                    </a:cubicBezTo>
                    <a:lnTo>
                      <a:pt x="2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0" name="Freeform 376"/>
              <p:cNvSpPr/>
              <p:nvPr/>
            </p:nvSpPr>
            <p:spPr bwMode="gray">
              <a:xfrm>
                <a:off x="3245" y="2195"/>
                <a:ext cx="184" cy="146"/>
              </a:xfrm>
              <a:custGeom>
                <a:avLst/>
                <a:gdLst>
                  <a:gd name="T0" fmla="*/ 0 w 184"/>
                  <a:gd name="T1" fmla="*/ 146 h 146"/>
                  <a:gd name="T2" fmla="*/ 87 w 184"/>
                  <a:gd name="T3" fmla="*/ 146 h 146"/>
                  <a:gd name="T4" fmla="*/ 86 w 184"/>
                  <a:gd name="T5" fmla="*/ 120 h 146"/>
                  <a:gd name="T6" fmla="*/ 94 w 184"/>
                  <a:gd name="T7" fmla="*/ 101 h 146"/>
                  <a:gd name="T8" fmla="*/ 112 w 184"/>
                  <a:gd name="T9" fmla="*/ 100 h 146"/>
                  <a:gd name="T10" fmla="*/ 109 w 184"/>
                  <a:gd name="T11" fmla="*/ 43 h 146"/>
                  <a:gd name="T12" fmla="*/ 180 w 184"/>
                  <a:gd name="T13" fmla="*/ 43 h 146"/>
                  <a:gd name="T14" fmla="*/ 184 w 184"/>
                  <a:gd name="T15" fmla="*/ 14 h 146"/>
                  <a:gd name="T16" fmla="*/ 181 w 184"/>
                  <a:gd name="T17" fmla="*/ 0 h 146"/>
                  <a:gd name="T18" fmla="*/ 115 w 184"/>
                  <a:gd name="T19" fmla="*/ 0 h 146"/>
                  <a:gd name="T20" fmla="*/ 110 w 184"/>
                  <a:gd name="T21" fmla="*/ 3 h 146"/>
                  <a:gd name="T22" fmla="*/ 98 w 184"/>
                  <a:gd name="T23" fmla="*/ 4 h 146"/>
                  <a:gd name="T24" fmla="*/ 87 w 184"/>
                  <a:gd name="T25" fmla="*/ 10 h 146"/>
                  <a:gd name="T26" fmla="*/ 72 w 184"/>
                  <a:gd name="T27" fmla="*/ 33 h 146"/>
                  <a:gd name="T28" fmla="*/ 67 w 184"/>
                  <a:gd name="T29" fmla="*/ 39 h 146"/>
                  <a:gd name="T30" fmla="*/ 62 w 184"/>
                  <a:gd name="T31" fmla="*/ 41 h 146"/>
                  <a:gd name="T32" fmla="*/ 50 w 184"/>
                  <a:gd name="T33" fmla="*/ 54 h 146"/>
                  <a:gd name="T34" fmla="*/ 45 w 184"/>
                  <a:gd name="T35" fmla="*/ 72 h 146"/>
                  <a:gd name="T36" fmla="*/ 30 w 184"/>
                  <a:gd name="T37" fmla="*/ 90 h 146"/>
                  <a:gd name="T38" fmla="*/ 13 w 184"/>
                  <a:gd name="T39" fmla="*/ 117 h 146"/>
                  <a:gd name="T40" fmla="*/ 0 w 184"/>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146">
                    <a:moveTo>
                      <a:pt x="0" y="146"/>
                    </a:moveTo>
                    <a:lnTo>
                      <a:pt x="87" y="146"/>
                    </a:lnTo>
                    <a:lnTo>
                      <a:pt x="86" y="120"/>
                    </a:lnTo>
                    <a:lnTo>
                      <a:pt x="94" y="101"/>
                    </a:lnTo>
                    <a:lnTo>
                      <a:pt x="112" y="100"/>
                    </a:lnTo>
                    <a:lnTo>
                      <a:pt x="109" y="43"/>
                    </a:lnTo>
                    <a:lnTo>
                      <a:pt x="180" y="43"/>
                    </a:lnTo>
                    <a:lnTo>
                      <a:pt x="184" y="14"/>
                    </a:lnTo>
                    <a:lnTo>
                      <a:pt x="181" y="0"/>
                    </a:lnTo>
                    <a:lnTo>
                      <a:pt x="115" y="0"/>
                    </a:lnTo>
                    <a:lnTo>
                      <a:pt x="110" y="3"/>
                    </a:lnTo>
                    <a:lnTo>
                      <a:pt x="98" y="4"/>
                    </a:lnTo>
                    <a:lnTo>
                      <a:pt x="87" y="10"/>
                    </a:lnTo>
                    <a:lnTo>
                      <a:pt x="72" y="33"/>
                    </a:lnTo>
                    <a:lnTo>
                      <a:pt x="67" y="39"/>
                    </a:lnTo>
                    <a:lnTo>
                      <a:pt x="62" y="41"/>
                    </a:lnTo>
                    <a:lnTo>
                      <a:pt x="50" y="54"/>
                    </a:lnTo>
                    <a:lnTo>
                      <a:pt x="45" y="72"/>
                    </a:lnTo>
                    <a:lnTo>
                      <a:pt x="30" y="90"/>
                    </a:lnTo>
                    <a:lnTo>
                      <a:pt x="13" y="117"/>
                    </a:lnTo>
                    <a:lnTo>
                      <a:pt x="0" y="1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1" name="Freeform 377"/>
              <p:cNvSpPr/>
              <p:nvPr/>
            </p:nvSpPr>
            <p:spPr bwMode="gray">
              <a:xfrm>
                <a:off x="3259" y="2524"/>
                <a:ext cx="58" cy="29"/>
              </a:xfrm>
              <a:custGeom>
                <a:avLst/>
                <a:gdLst>
                  <a:gd name="T0" fmla="*/ 27 w 58"/>
                  <a:gd name="T1" fmla="*/ 29 h 29"/>
                  <a:gd name="T2" fmla="*/ 21 w 58"/>
                  <a:gd name="T3" fmla="*/ 18 h 29"/>
                  <a:gd name="T4" fmla="*/ 7 w 58"/>
                  <a:gd name="T5" fmla="*/ 11 h 29"/>
                  <a:gd name="T6" fmla="*/ 0 w 58"/>
                  <a:gd name="T7" fmla="*/ 8 h 29"/>
                  <a:gd name="T8" fmla="*/ 25 w 58"/>
                  <a:gd name="T9" fmla="*/ 0 h 29"/>
                  <a:gd name="T10" fmla="*/ 58 w 58"/>
                  <a:gd name="T11" fmla="*/ 3 h 29"/>
                  <a:gd name="T12" fmla="*/ 56 w 58"/>
                  <a:gd name="T13" fmla="*/ 22 h 29"/>
                  <a:gd name="T14" fmla="*/ 40 w 58"/>
                  <a:gd name="T15" fmla="*/ 24 h 29"/>
                  <a:gd name="T16" fmla="*/ 27 w 58"/>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9">
                    <a:moveTo>
                      <a:pt x="27" y="29"/>
                    </a:moveTo>
                    <a:lnTo>
                      <a:pt x="21" y="18"/>
                    </a:lnTo>
                    <a:lnTo>
                      <a:pt x="7" y="11"/>
                    </a:lnTo>
                    <a:lnTo>
                      <a:pt x="0" y="8"/>
                    </a:lnTo>
                    <a:lnTo>
                      <a:pt x="25" y="0"/>
                    </a:lnTo>
                    <a:lnTo>
                      <a:pt x="58" y="3"/>
                    </a:lnTo>
                    <a:lnTo>
                      <a:pt x="56" y="22"/>
                    </a:lnTo>
                    <a:lnTo>
                      <a:pt x="40" y="24"/>
                    </a:lnTo>
                    <a:lnTo>
                      <a:pt x="27"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2" name="Freeform 378"/>
              <p:cNvSpPr/>
              <p:nvPr/>
            </p:nvSpPr>
            <p:spPr bwMode="gray">
              <a:xfrm>
                <a:off x="3286" y="2525"/>
                <a:ext cx="156" cy="105"/>
              </a:xfrm>
              <a:custGeom>
                <a:avLst/>
                <a:gdLst>
                  <a:gd name="T0" fmla="*/ 37 w 156"/>
                  <a:gd name="T1" fmla="*/ 66 h 105"/>
                  <a:gd name="T2" fmla="*/ 4 w 156"/>
                  <a:gd name="T3" fmla="*/ 33 h 105"/>
                  <a:gd name="T4" fmla="*/ 0 w 156"/>
                  <a:gd name="T5" fmla="*/ 28 h 105"/>
                  <a:gd name="T6" fmla="*/ 13 w 156"/>
                  <a:gd name="T7" fmla="*/ 23 h 105"/>
                  <a:gd name="T8" fmla="*/ 29 w 156"/>
                  <a:gd name="T9" fmla="*/ 21 h 105"/>
                  <a:gd name="T10" fmla="*/ 31 w 156"/>
                  <a:gd name="T11" fmla="*/ 2 h 105"/>
                  <a:gd name="T12" fmla="*/ 50 w 156"/>
                  <a:gd name="T13" fmla="*/ 0 h 105"/>
                  <a:gd name="T14" fmla="*/ 83 w 156"/>
                  <a:gd name="T15" fmla="*/ 7 h 105"/>
                  <a:gd name="T16" fmla="*/ 105 w 156"/>
                  <a:gd name="T17" fmla="*/ 17 h 105"/>
                  <a:gd name="T18" fmla="*/ 120 w 156"/>
                  <a:gd name="T19" fmla="*/ 16 h 105"/>
                  <a:gd name="T20" fmla="*/ 127 w 156"/>
                  <a:gd name="T21" fmla="*/ 9 h 105"/>
                  <a:gd name="T22" fmla="*/ 136 w 156"/>
                  <a:gd name="T23" fmla="*/ 19 h 105"/>
                  <a:gd name="T24" fmla="*/ 152 w 156"/>
                  <a:gd name="T25" fmla="*/ 49 h 105"/>
                  <a:gd name="T26" fmla="*/ 156 w 156"/>
                  <a:gd name="T27" fmla="*/ 75 h 105"/>
                  <a:gd name="T28" fmla="*/ 151 w 156"/>
                  <a:gd name="T29" fmla="*/ 96 h 105"/>
                  <a:gd name="T30" fmla="*/ 144 w 156"/>
                  <a:gd name="T31" fmla="*/ 105 h 105"/>
                  <a:gd name="T32" fmla="*/ 125 w 156"/>
                  <a:gd name="T33" fmla="*/ 101 h 105"/>
                  <a:gd name="T34" fmla="*/ 118 w 156"/>
                  <a:gd name="T35" fmla="*/ 95 h 105"/>
                  <a:gd name="T36" fmla="*/ 103 w 156"/>
                  <a:gd name="T37" fmla="*/ 88 h 105"/>
                  <a:gd name="T38" fmla="*/ 100 w 156"/>
                  <a:gd name="T39" fmla="*/ 81 h 105"/>
                  <a:gd name="T40" fmla="*/ 90 w 156"/>
                  <a:gd name="T41" fmla="*/ 84 h 105"/>
                  <a:gd name="T42" fmla="*/ 85 w 156"/>
                  <a:gd name="T43" fmla="*/ 75 h 105"/>
                  <a:gd name="T44" fmla="*/ 88 w 156"/>
                  <a:gd name="T45" fmla="*/ 62 h 105"/>
                  <a:gd name="T46" fmla="*/ 77 w 156"/>
                  <a:gd name="T47" fmla="*/ 57 h 105"/>
                  <a:gd name="T48" fmla="*/ 57 w 156"/>
                  <a:gd name="T49" fmla="*/ 57 h 105"/>
                  <a:gd name="T50" fmla="*/ 37 w 156"/>
                  <a:gd name="T51" fmla="*/ 6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6" h="105">
                    <a:moveTo>
                      <a:pt x="37" y="66"/>
                    </a:moveTo>
                    <a:lnTo>
                      <a:pt x="4" y="33"/>
                    </a:lnTo>
                    <a:lnTo>
                      <a:pt x="0" y="28"/>
                    </a:lnTo>
                    <a:lnTo>
                      <a:pt x="13" y="23"/>
                    </a:lnTo>
                    <a:lnTo>
                      <a:pt x="29" y="21"/>
                    </a:lnTo>
                    <a:lnTo>
                      <a:pt x="31" y="2"/>
                    </a:lnTo>
                    <a:lnTo>
                      <a:pt x="50" y="0"/>
                    </a:lnTo>
                    <a:lnTo>
                      <a:pt x="83" y="7"/>
                    </a:lnTo>
                    <a:lnTo>
                      <a:pt x="105" y="17"/>
                    </a:lnTo>
                    <a:lnTo>
                      <a:pt x="120" y="16"/>
                    </a:lnTo>
                    <a:lnTo>
                      <a:pt x="127" y="9"/>
                    </a:lnTo>
                    <a:lnTo>
                      <a:pt x="136" y="19"/>
                    </a:lnTo>
                    <a:lnTo>
                      <a:pt x="152" y="49"/>
                    </a:lnTo>
                    <a:lnTo>
                      <a:pt x="156" y="75"/>
                    </a:lnTo>
                    <a:lnTo>
                      <a:pt x="151" y="96"/>
                    </a:lnTo>
                    <a:lnTo>
                      <a:pt x="144" y="105"/>
                    </a:lnTo>
                    <a:lnTo>
                      <a:pt x="125" y="101"/>
                    </a:lnTo>
                    <a:lnTo>
                      <a:pt x="118" y="95"/>
                    </a:lnTo>
                    <a:lnTo>
                      <a:pt x="103" y="88"/>
                    </a:lnTo>
                    <a:lnTo>
                      <a:pt x="100" y="81"/>
                    </a:lnTo>
                    <a:lnTo>
                      <a:pt x="90" y="84"/>
                    </a:lnTo>
                    <a:lnTo>
                      <a:pt x="85" y="75"/>
                    </a:lnTo>
                    <a:lnTo>
                      <a:pt x="88" y="62"/>
                    </a:lnTo>
                    <a:lnTo>
                      <a:pt x="77" y="57"/>
                    </a:lnTo>
                    <a:lnTo>
                      <a:pt x="57" y="57"/>
                    </a:lnTo>
                    <a:lnTo>
                      <a:pt x="37"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3" name="Freeform 379"/>
              <p:cNvSpPr/>
              <p:nvPr/>
            </p:nvSpPr>
            <p:spPr bwMode="gray">
              <a:xfrm>
                <a:off x="3323" y="2582"/>
                <a:ext cx="66" cy="58"/>
              </a:xfrm>
              <a:custGeom>
                <a:avLst/>
                <a:gdLst>
                  <a:gd name="T0" fmla="*/ 46 w 66"/>
                  <a:gd name="T1" fmla="*/ 58 h 58"/>
                  <a:gd name="T2" fmla="*/ 15 w 66"/>
                  <a:gd name="T3" fmla="*/ 46 h 58"/>
                  <a:gd name="T4" fmla="*/ 9 w 66"/>
                  <a:gd name="T5" fmla="*/ 27 h 58"/>
                  <a:gd name="T6" fmla="*/ 0 w 66"/>
                  <a:gd name="T7" fmla="*/ 9 h 58"/>
                  <a:gd name="T8" fmla="*/ 20 w 66"/>
                  <a:gd name="T9" fmla="*/ 0 h 58"/>
                  <a:gd name="T10" fmla="*/ 40 w 66"/>
                  <a:gd name="T11" fmla="*/ 0 h 58"/>
                  <a:gd name="T12" fmla="*/ 51 w 66"/>
                  <a:gd name="T13" fmla="*/ 5 h 58"/>
                  <a:gd name="T14" fmla="*/ 48 w 66"/>
                  <a:gd name="T15" fmla="*/ 18 h 58"/>
                  <a:gd name="T16" fmla="*/ 53 w 66"/>
                  <a:gd name="T17" fmla="*/ 27 h 58"/>
                  <a:gd name="T18" fmla="*/ 63 w 66"/>
                  <a:gd name="T19" fmla="*/ 24 h 58"/>
                  <a:gd name="T20" fmla="*/ 66 w 66"/>
                  <a:gd name="T21" fmla="*/ 31 h 58"/>
                  <a:gd name="T22" fmla="*/ 46 w 66"/>
                  <a:gd name="T2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58">
                    <a:moveTo>
                      <a:pt x="46" y="58"/>
                    </a:moveTo>
                    <a:lnTo>
                      <a:pt x="15" y="46"/>
                    </a:lnTo>
                    <a:lnTo>
                      <a:pt x="9" y="27"/>
                    </a:lnTo>
                    <a:lnTo>
                      <a:pt x="0" y="9"/>
                    </a:lnTo>
                    <a:lnTo>
                      <a:pt x="20" y="0"/>
                    </a:lnTo>
                    <a:lnTo>
                      <a:pt x="40" y="0"/>
                    </a:lnTo>
                    <a:lnTo>
                      <a:pt x="51" y="5"/>
                    </a:lnTo>
                    <a:lnTo>
                      <a:pt x="48" y="18"/>
                    </a:lnTo>
                    <a:lnTo>
                      <a:pt x="53" y="27"/>
                    </a:lnTo>
                    <a:lnTo>
                      <a:pt x="63" y="24"/>
                    </a:lnTo>
                    <a:lnTo>
                      <a:pt x="66" y="31"/>
                    </a:lnTo>
                    <a:lnTo>
                      <a:pt x="4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4" name="Freeform 380"/>
              <p:cNvSpPr/>
              <p:nvPr/>
            </p:nvSpPr>
            <p:spPr bwMode="gray">
              <a:xfrm>
                <a:off x="3668" y="2495"/>
                <a:ext cx="243" cy="193"/>
              </a:xfrm>
              <a:custGeom>
                <a:avLst/>
                <a:gdLst>
                  <a:gd name="T0" fmla="*/ 230 w 243"/>
                  <a:gd name="T1" fmla="*/ 4 h 193"/>
                  <a:gd name="T2" fmla="*/ 239 w 243"/>
                  <a:gd name="T3" fmla="*/ 13 h 193"/>
                  <a:gd name="T4" fmla="*/ 241 w 243"/>
                  <a:gd name="T5" fmla="*/ 23 h 193"/>
                  <a:gd name="T6" fmla="*/ 243 w 243"/>
                  <a:gd name="T7" fmla="*/ 54 h 193"/>
                  <a:gd name="T8" fmla="*/ 233 w 243"/>
                  <a:gd name="T9" fmla="*/ 61 h 193"/>
                  <a:gd name="T10" fmla="*/ 216 w 243"/>
                  <a:gd name="T11" fmla="*/ 89 h 193"/>
                  <a:gd name="T12" fmla="*/ 202 w 243"/>
                  <a:gd name="T13" fmla="*/ 102 h 193"/>
                  <a:gd name="T14" fmla="*/ 193 w 243"/>
                  <a:gd name="T15" fmla="*/ 140 h 193"/>
                  <a:gd name="T16" fmla="*/ 181 w 243"/>
                  <a:gd name="T17" fmla="*/ 150 h 193"/>
                  <a:gd name="T18" fmla="*/ 169 w 243"/>
                  <a:gd name="T19" fmla="*/ 138 h 193"/>
                  <a:gd name="T20" fmla="*/ 154 w 243"/>
                  <a:gd name="T21" fmla="*/ 138 h 193"/>
                  <a:gd name="T22" fmla="*/ 128 w 243"/>
                  <a:gd name="T23" fmla="*/ 168 h 193"/>
                  <a:gd name="T24" fmla="*/ 120 w 243"/>
                  <a:gd name="T25" fmla="*/ 193 h 193"/>
                  <a:gd name="T26" fmla="*/ 74 w 243"/>
                  <a:gd name="T27" fmla="*/ 192 h 193"/>
                  <a:gd name="T28" fmla="*/ 61 w 243"/>
                  <a:gd name="T29" fmla="*/ 190 h 193"/>
                  <a:gd name="T30" fmla="*/ 55 w 243"/>
                  <a:gd name="T31" fmla="*/ 176 h 193"/>
                  <a:gd name="T32" fmla="*/ 28 w 243"/>
                  <a:gd name="T33" fmla="*/ 155 h 193"/>
                  <a:gd name="T34" fmla="*/ 4 w 243"/>
                  <a:gd name="T35" fmla="*/ 155 h 193"/>
                  <a:gd name="T36" fmla="*/ 0 w 243"/>
                  <a:gd name="T37" fmla="*/ 103 h 193"/>
                  <a:gd name="T38" fmla="*/ 15 w 243"/>
                  <a:gd name="T39" fmla="*/ 87 h 193"/>
                  <a:gd name="T40" fmla="*/ 18 w 243"/>
                  <a:gd name="T41" fmla="*/ 58 h 193"/>
                  <a:gd name="T42" fmla="*/ 8 w 243"/>
                  <a:gd name="T43" fmla="*/ 39 h 193"/>
                  <a:gd name="T44" fmla="*/ 15 w 243"/>
                  <a:gd name="T45" fmla="*/ 37 h 193"/>
                  <a:gd name="T46" fmla="*/ 26 w 243"/>
                  <a:gd name="T47" fmla="*/ 11 h 193"/>
                  <a:gd name="T48" fmla="*/ 41 w 243"/>
                  <a:gd name="T49" fmla="*/ 0 h 193"/>
                  <a:gd name="T50" fmla="*/ 75 w 243"/>
                  <a:gd name="T51" fmla="*/ 3 h 193"/>
                  <a:gd name="T52" fmla="*/ 92 w 243"/>
                  <a:gd name="T53" fmla="*/ 20 h 193"/>
                  <a:gd name="T54" fmla="*/ 113 w 243"/>
                  <a:gd name="T55" fmla="*/ 20 h 193"/>
                  <a:gd name="T56" fmla="*/ 131 w 243"/>
                  <a:gd name="T57" fmla="*/ 25 h 193"/>
                  <a:gd name="T58" fmla="*/ 146 w 243"/>
                  <a:gd name="T59" fmla="*/ 22 h 193"/>
                  <a:gd name="T60" fmla="*/ 157 w 243"/>
                  <a:gd name="T61" fmla="*/ 9 h 193"/>
                  <a:gd name="T62" fmla="*/ 198 w 243"/>
                  <a:gd name="T63" fmla="*/ 16 h 193"/>
                  <a:gd name="T64" fmla="*/ 230 w 243"/>
                  <a:gd name="T65" fmla="*/ 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193">
                    <a:moveTo>
                      <a:pt x="230" y="4"/>
                    </a:moveTo>
                    <a:lnTo>
                      <a:pt x="239" y="13"/>
                    </a:lnTo>
                    <a:lnTo>
                      <a:pt x="241" y="23"/>
                    </a:lnTo>
                    <a:lnTo>
                      <a:pt x="243" y="54"/>
                    </a:lnTo>
                    <a:lnTo>
                      <a:pt x="233" y="61"/>
                    </a:lnTo>
                    <a:lnTo>
                      <a:pt x="216" y="89"/>
                    </a:lnTo>
                    <a:lnTo>
                      <a:pt x="202" y="102"/>
                    </a:lnTo>
                    <a:lnTo>
                      <a:pt x="193" y="140"/>
                    </a:lnTo>
                    <a:lnTo>
                      <a:pt x="181" y="150"/>
                    </a:lnTo>
                    <a:lnTo>
                      <a:pt x="169" y="138"/>
                    </a:lnTo>
                    <a:lnTo>
                      <a:pt x="154" y="138"/>
                    </a:lnTo>
                    <a:lnTo>
                      <a:pt x="128" y="168"/>
                    </a:lnTo>
                    <a:lnTo>
                      <a:pt x="120" y="193"/>
                    </a:lnTo>
                    <a:lnTo>
                      <a:pt x="74" y="192"/>
                    </a:lnTo>
                    <a:lnTo>
                      <a:pt x="61" y="190"/>
                    </a:lnTo>
                    <a:lnTo>
                      <a:pt x="55" y="176"/>
                    </a:lnTo>
                    <a:lnTo>
                      <a:pt x="28" y="155"/>
                    </a:lnTo>
                    <a:lnTo>
                      <a:pt x="4" y="155"/>
                    </a:lnTo>
                    <a:lnTo>
                      <a:pt x="0" y="103"/>
                    </a:lnTo>
                    <a:lnTo>
                      <a:pt x="15" y="87"/>
                    </a:lnTo>
                    <a:lnTo>
                      <a:pt x="18" y="58"/>
                    </a:lnTo>
                    <a:lnTo>
                      <a:pt x="8" y="39"/>
                    </a:lnTo>
                    <a:lnTo>
                      <a:pt x="15" y="37"/>
                    </a:lnTo>
                    <a:lnTo>
                      <a:pt x="26" y="11"/>
                    </a:lnTo>
                    <a:lnTo>
                      <a:pt x="41" y="0"/>
                    </a:lnTo>
                    <a:lnTo>
                      <a:pt x="75" y="3"/>
                    </a:lnTo>
                    <a:lnTo>
                      <a:pt x="92" y="20"/>
                    </a:lnTo>
                    <a:lnTo>
                      <a:pt x="113" y="20"/>
                    </a:lnTo>
                    <a:lnTo>
                      <a:pt x="131" y="25"/>
                    </a:lnTo>
                    <a:lnTo>
                      <a:pt x="146" y="22"/>
                    </a:lnTo>
                    <a:lnTo>
                      <a:pt x="157" y="9"/>
                    </a:lnTo>
                    <a:lnTo>
                      <a:pt x="198" y="16"/>
                    </a:lnTo>
                    <a:lnTo>
                      <a:pt x="23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5" name="Freeform 381"/>
              <p:cNvSpPr/>
              <p:nvPr/>
            </p:nvSpPr>
            <p:spPr bwMode="gray">
              <a:xfrm>
                <a:off x="3624" y="2534"/>
                <a:ext cx="62" cy="118"/>
              </a:xfrm>
              <a:custGeom>
                <a:avLst/>
                <a:gdLst>
                  <a:gd name="T0" fmla="*/ 0 w 62"/>
                  <a:gd name="T1" fmla="*/ 26 h 118"/>
                  <a:gd name="T2" fmla="*/ 37 w 62"/>
                  <a:gd name="T3" fmla="*/ 7 h 118"/>
                  <a:gd name="T4" fmla="*/ 34 w 62"/>
                  <a:gd name="T5" fmla="*/ 2 h 118"/>
                  <a:gd name="T6" fmla="*/ 52 w 62"/>
                  <a:gd name="T7" fmla="*/ 0 h 118"/>
                  <a:gd name="T8" fmla="*/ 62 w 62"/>
                  <a:gd name="T9" fmla="*/ 19 h 118"/>
                  <a:gd name="T10" fmla="*/ 59 w 62"/>
                  <a:gd name="T11" fmla="*/ 48 h 118"/>
                  <a:gd name="T12" fmla="*/ 44 w 62"/>
                  <a:gd name="T13" fmla="*/ 64 h 118"/>
                  <a:gd name="T14" fmla="*/ 48 w 62"/>
                  <a:gd name="T15" fmla="*/ 116 h 118"/>
                  <a:gd name="T16" fmla="*/ 22 w 62"/>
                  <a:gd name="T17" fmla="*/ 118 h 118"/>
                  <a:gd name="T18" fmla="*/ 23 w 62"/>
                  <a:gd name="T19" fmla="*/ 64 h 118"/>
                  <a:gd name="T20" fmla="*/ 12 w 62"/>
                  <a:gd name="T21" fmla="*/ 46 h 118"/>
                  <a:gd name="T22" fmla="*/ 3 w 62"/>
                  <a:gd name="T23" fmla="*/ 37 h 118"/>
                  <a:gd name="T24" fmla="*/ 0 w 62"/>
                  <a:gd name="T25"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18">
                    <a:moveTo>
                      <a:pt x="0" y="26"/>
                    </a:moveTo>
                    <a:lnTo>
                      <a:pt x="37" y="7"/>
                    </a:lnTo>
                    <a:lnTo>
                      <a:pt x="34" y="2"/>
                    </a:lnTo>
                    <a:lnTo>
                      <a:pt x="52" y="0"/>
                    </a:lnTo>
                    <a:lnTo>
                      <a:pt x="62" y="19"/>
                    </a:lnTo>
                    <a:lnTo>
                      <a:pt x="59" y="48"/>
                    </a:lnTo>
                    <a:lnTo>
                      <a:pt x="44" y="64"/>
                    </a:lnTo>
                    <a:lnTo>
                      <a:pt x="48" y="116"/>
                    </a:lnTo>
                    <a:lnTo>
                      <a:pt x="22" y="118"/>
                    </a:lnTo>
                    <a:lnTo>
                      <a:pt x="23" y="64"/>
                    </a:lnTo>
                    <a:lnTo>
                      <a:pt x="12" y="46"/>
                    </a:lnTo>
                    <a:lnTo>
                      <a:pt x="3" y="37"/>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6" name="Freeform 382"/>
              <p:cNvSpPr/>
              <p:nvPr/>
            </p:nvSpPr>
            <p:spPr bwMode="gray">
              <a:xfrm>
                <a:off x="3611" y="2556"/>
                <a:ext cx="36" cy="104"/>
              </a:xfrm>
              <a:custGeom>
                <a:avLst/>
                <a:gdLst>
                  <a:gd name="T0" fmla="*/ 13 w 36"/>
                  <a:gd name="T1" fmla="*/ 4 h 104"/>
                  <a:gd name="T2" fmla="*/ 16 w 36"/>
                  <a:gd name="T3" fmla="*/ 15 h 104"/>
                  <a:gd name="T4" fmla="*/ 25 w 36"/>
                  <a:gd name="T5" fmla="*/ 24 h 104"/>
                  <a:gd name="T6" fmla="*/ 36 w 36"/>
                  <a:gd name="T7" fmla="*/ 42 h 104"/>
                  <a:gd name="T8" fmla="*/ 35 w 36"/>
                  <a:gd name="T9" fmla="*/ 96 h 104"/>
                  <a:gd name="T10" fmla="*/ 12 w 36"/>
                  <a:gd name="T11" fmla="*/ 104 h 104"/>
                  <a:gd name="T12" fmla="*/ 9 w 36"/>
                  <a:gd name="T13" fmla="*/ 90 h 104"/>
                  <a:gd name="T14" fmla="*/ 9 w 36"/>
                  <a:gd name="T15" fmla="*/ 79 h 104"/>
                  <a:gd name="T16" fmla="*/ 9 w 36"/>
                  <a:gd name="T17" fmla="*/ 70 h 104"/>
                  <a:gd name="T18" fmla="*/ 3 w 36"/>
                  <a:gd name="T19" fmla="*/ 60 h 104"/>
                  <a:gd name="T20" fmla="*/ 1 w 36"/>
                  <a:gd name="T21" fmla="*/ 23 h 104"/>
                  <a:gd name="T22" fmla="*/ 0 w 36"/>
                  <a:gd name="T23" fmla="*/ 0 h 104"/>
                  <a:gd name="T24" fmla="*/ 13 w 36"/>
                  <a:gd name="T2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3" y="4"/>
                    </a:moveTo>
                    <a:lnTo>
                      <a:pt x="16" y="15"/>
                    </a:lnTo>
                    <a:lnTo>
                      <a:pt x="25" y="24"/>
                    </a:lnTo>
                    <a:lnTo>
                      <a:pt x="36" y="42"/>
                    </a:lnTo>
                    <a:lnTo>
                      <a:pt x="35" y="96"/>
                    </a:lnTo>
                    <a:lnTo>
                      <a:pt x="12" y="104"/>
                    </a:lnTo>
                    <a:lnTo>
                      <a:pt x="9" y="90"/>
                    </a:lnTo>
                    <a:lnTo>
                      <a:pt x="9" y="79"/>
                    </a:lnTo>
                    <a:lnTo>
                      <a:pt x="9" y="70"/>
                    </a:lnTo>
                    <a:lnTo>
                      <a:pt x="3" y="60"/>
                    </a:lnTo>
                    <a:lnTo>
                      <a:pt x="1" y="23"/>
                    </a:lnTo>
                    <a:lnTo>
                      <a:pt x="0" y="0"/>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7" name="Freeform 383"/>
              <p:cNvSpPr/>
              <p:nvPr/>
            </p:nvSpPr>
            <p:spPr bwMode="gray">
              <a:xfrm>
                <a:off x="3542" y="2547"/>
                <a:ext cx="81" cy="133"/>
              </a:xfrm>
              <a:custGeom>
                <a:avLst/>
                <a:gdLst>
                  <a:gd name="T0" fmla="*/ 69 w 81"/>
                  <a:gd name="T1" fmla="*/ 9 h 133"/>
                  <a:gd name="T2" fmla="*/ 70 w 81"/>
                  <a:gd name="T3" fmla="*/ 32 h 133"/>
                  <a:gd name="T4" fmla="*/ 72 w 81"/>
                  <a:gd name="T5" fmla="*/ 69 h 133"/>
                  <a:gd name="T6" fmla="*/ 78 w 81"/>
                  <a:gd name="T7" fmla="*/ 79 h 133"/>
                  <a:gd name="T8" fmla="*/ 78 w 81"/>
                  <a:gd name="T9" fmla="*/ 88 h 133"/>
                  <a:gd name="T10" fmla="*/ 78 w 81"/>
                  <a:gd name="T11" fmla="*/ 99 h 133"/>
                  <a:gd name="T12" fmla="*/ 81 w 81"/>
                  <a:gd name="T13" fmla="*/ 113 h 133"/>
                  <a:gd name="T14" fmla="*/ 67 w 81"/>
                  <a:gd name="T15" fmla="*/ 117 h 133"/>
                  <a:gd name="T16" fmla="*/ 22 w 81"/>
                  <a:gd name="T17" fmla="*/ 133 h 133"/>
                  <a:gd name="T18" fmla="*/ 11 w 81"/>
                  <a:gd name="T19" fmla="*/ 129 h 133"/>
                  <a:gd name="T20" fmla="*/ 3 w 81"/>
                  <a:gd name="T21" fmla="*/ 114 h 133"/>
                  <a:gd name="T22" fmla="*/ 0 w 81"/>
                  <a:gd name="T23" fmla="*/ 100 h 133"/>
                  <a:gd name="T24" fmla="*/ 18 w 81"/>
                  <a:gd name="T25" fmla="*/ 69 h 133"/>
                  <a:gd name="T26" fmla="*/ 18 w 81"/>
                  <a:gd name="T27" fmla="*/ 60 h 133"/>
                  <a:gd name="T28" fmla="*/ 5 w 81"/>
                  <a:gd name="T29" fmla="*/ 30 h 133"/>
                  <a:gd name="T30" fmla="*/ 16 w 81"/>
                  <a:gd name="T31" fmla="*/ 2 h 133"/>
                  <a:gd name="T32" fmla="*/ 29 w 81"/>
                  <a:gd name="T33" fmla="*/ 0 h 133"/>
                  <a:gd name="T34" fmla="*/ 45 w 81"/>
                  <a:gd name="T35" fmla="*/ 6 h 133"/>
                  <a:gd name="T36" fmla="*/ 55 w 81"/>
                  <a:gd name="T37" fmla="*/ 4 h 133"/>
                  <a:gd name="T38" fmla="*/ 69 w 81"/>
                  <a:gd name="T39" fmla="*/ 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33">
                    <a:moveTo>
                      <a:pt x="69" y="9"/>
                    </a:moveTo>
                    <a:lnTo>
                      <a:pt x="70" y="32"/>
                    </a:lnTo>
                    <a:lnTo>
                      <a:pt x="72" y="69"/>
                    </a:lnTo>
                    <a:lnTo>
                      <a:pt x="78" y="79"/>
                    </a:lnTo>
                    <a:lnTo>
                      <a:pt x="78" y="88"/>
                    </a:lnTo>
                    <a:lnTo>
                      <a:pt x="78" y="99"/>
                    </a:lnTo>
                    <a:lnTo>
                      <a:pt x="81" y="113"/>
                    </a:lnTo>
                    <a:lnTo>
                      <a:pt x="67" y="117"/>
                    </a:lnTo>
                    <a:lnTo>
                      <a:pt x="22" y="133"/>
                    </a:lnTo>
                    <a:lnTo>
                      <a:pt x="11" y="129"/>
                    </a:lnTo>
                    <a:lnTo>
                      <a:pt x="3" y="114"/>
                    </a:lnTo>
                    <a:lnTo>
                      <a:pt x="0" y="100"/>
                    </a:lnTo>
                    <a:lnTo>
                      <a:pt x="18" y="69"/>
                    </a:lnTo>
                    <a:lnTo>
                      <a:pt x="18" y="60"/>
                    </a:lnTo>
                    <a:lnTo>
                      <a:pt x="5" y="30"/>
                    </a:lnTo>
                    <a:lnTo>
                      <a:pt x="16" y="2"/>
                    </a:lnTo>
                    <a:lnTo>
                      <a:pt x="29" y="0"/>
                    </a:lnTo>
                    <a:lnTo>
                      <a:pt x="45" y="6"/>
                    </a:lnTo>
                    <a:lnTo>
                      <a:pt x="55" y="4"/>
                    </a:lnTo>
                    <a:lnTo>
                      <a:pt x="6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8" name="Freeform 384"/>
              <p:cNvSpPr/>
              <p:nvPr/>
            </p:nvSpPr>
            <p:spPr bwMode="gray">
              <a:xfrm>
                <a:off x="3430" y="2560"/>
                <a:ext cx="130" cy="130"/>
              </a:xfrm>
              <a:custGeom>
                <a:avLst/>
                <a:gdLst>
                  <a:gd name="T0" fmla="*/ 123 w 130"/>
                  <a:gd name="T1" fmla="*/ 116 h 130"/>
                  <a:gd name="T2" fmla="*/ 115 w 130"/>
                  <a:gd name="T3" fmla="*/ 101 h 130"/>
                  <a:gd name="T4" fmla="*/ 112 w 130"/>
                  <a:gd name="T5" fmla="*/ 87 h 130"/>
                  <a:gd name="T6" fmla="*/ 130 w 130"/>
                  <a:gd name="T7" fmla="*/ 56 h 130"/>
                  <a:gd name="T8" fmla="*/ 130 w 130"/>
                  <a:gd name="T9" fmla="*/ 47 h 130"/>
                  <a:gd name="T10" fmla="*/ 117 w 130"/>
                  <a:gd name="T11" fmla="*/ 17 h 130"/>
                  <a:gd name="T12" fmla="*/ 95 w 130"/>
                  <a:gd name="T13" fmla="*/ 17 h 130"/>
                  <a:gd name="T14" fmla="*/ 82 w 130"/>
                  <a:gd name="T15" fmla="*/ 25 h 130"/>
                  <a:gd name="T16" fmla="*/ 66 w 130"/>
                  <a:gd name="T17" fmla="*/ 11 h 130"/>
                  <a:gd name="T18" fmla="*/ 52 w 130"/>
                  <a:gd name="T19" fmla="*/ 10 h 130"/>
                  <a:gd name="T20" fmla="*/ 40 w 130"/>
                  <a:gd name="T21" fmla="*/ 0 h 130"/>
                  <a:gd name="T22" fmla="*/ 27 w 130"/>
                  <a:gd name="T23" fmla="*/ 11 h 130"/>
                  <a:gd name="T24" fmla="*/ 8 w 130"/>
                  <a:gd name="T25" fmla="*/ 14 h 130"/>
                  <a:gd name="T26" fmla="*/ 12 w 130"/>
                  <a:gd name="T27" fmla="*/ 40 h 130"/>
                  <a:gd name="T28" fmla="*/ 7 w 130"/>
                  <a:gd name="T29" fmla="*/ 61 h 130"/>
                  <a:gd name="T30" fmla="*/ 0 w 130"/>
                  <a:gd name="T31" fmla="*/ 70 h 130"/>
                  <a:gd name="T32" fmla="*/ 0 w 130"/>
                  <a:gd name="T33" fmla="*/ 92 h 130"/>
                  <a:gd name="T34" fmla="*/ 18 w 130"/>
                  <a:gd name="T35" fmla="*/ 101 h 130"/>
                  <a:gd name="T36" fmla="*/ 20 w 130"/>
                  <a:gd name="T37" fmla="*/ 113 h 130"/>
                  <a:gd name="T38" fmla="*/ 14 w 130"/>
                  <a:gd name="T39" fmla="*/ 130 h 130"/>
                  <a:gd name="T40" fmla="*/ 38 w 130"/>
                  <a:gd name="T41" fmla="*/ 127 h 130"/>
                  <a:gd name="T42" fmla="*/ 67 w 130"/>
                  <a:gd name="T43" fmla="*/ 120 h 130"/>
                  <a:gd name="T44" fmla="*/ 93 w 130"/>
                  <a:gd name="T45" fmla="*/ 116 h 130"/>
                  <a:gd name="T46" fmla="*/ 123 w 130"/>
                  <a:gd name="T47" fmla="*/ 11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30">
                    <a:moveTo>
                      <a:pt x="123" y="116"/>
                    </a:moveTo>
                    <a:lnTo>
                      <a:pt x="115" y="101"/>
                    </a:lnTo>
                    <a:lnTo>
                      <a:pt x="112" y="87"/>
                    </a:lnTo>
                    <a:lnTo>
                      <a:pt x="130" y="56"/>
                    </a:lnTo>
                    <a:lnTo>
                      <a:pt x="130" y="47"/>
                    </a:lnTo>
                    <a:lnTo>
                      <a:pt x="117" y="17"/>
                    </a:lnTo>
                    <a:lnTo>
                      <a:pt x="95" y="17"/>
                    </a:lnTo>
                    <a:lnTo>
                      <a:pt x="82" y="25"/>
                    </a:lnTo>
                    <a:lnTo>
                      <a:pt x="66" y="11"/>
                    </a:lnTo>
                    <a:lnTo>
                      <a:pt x="52" y="10"/>
                    </a:lnTo>
                    <a:lnTo>
                      <a:pt x="40" y="0"/>
                    </a:lnTo>
                    <a:lnTo>
                      <a:pt x="27" y="11"/>
                    </a:lnTo>
                    <a:lnTo>
                      <a:pt x="8" y="14"/>
                    </a:lnTo>
                    <a:lnTo>
                      <a:pt x="12" y="40"/>
                    </a:lnTo>
                    <a:lnTo>
                      <a:pt x="7" y="61"/>
                    </a:lnTo>
                    <a:lnTo>
                      <a:pt x="0" y="70"/>
                    </a:lnTo>
                    <a:lnTo>
                      <a:pt x="0" y="92"/>
                    </a:lnTo>
                    <a:lnTo>
                      <a:pt x="18" y="101"/>
                    </a:lnTo>
                    <a:lnTo>
                      <a:pt x="20" y="113"/>
                    </a:lnTo>
                    <a:lnTo>
                      <a:pt x="14" y="130"/>
                    </a:lnTo>
                    <a:lnTo>
                      <a:pt x="38" y="127"/>
                    </a:lnTo>
                    <a:lnTo>
                      <a:pt x="67" y="120"/>
                    </a:lnTo>
                    <a:lnTo>
                      <a:pt x="93" y="116"/>
                    </a:lnTo>
                    <a:lnTo>
                      <a:pt x="123"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9" name="Freeform 385"/>
              <p:cNvSpPr/>
              <p:nvPr/>
            </p:nvSpPr>
            <p:spPr bwMode="gray">
              <a:xfrm>
                <a:off x="3788" y="2508"/>
                <a:ext cx="152" cy="231"/>
              </a:xfrm>
              <a:custGeom>
                <a:avLst/>
                <a:gdLst>
                  <a:gd name="T0" fmla="*/ 0 w 152"/>
                  <a:gd name="T1" fmla="*/ 180 h 231"/>
                  <a:gd name="T2" fmla="*/ 17 w 152"/>
                  <a:gd name="T3" fmla="*/ 192 h 231"/>
                  <a:gd name="T4" fmla="*/ 29 w 152"/>
                  <a:gd name="T5" fmla="*/ 206 h 231"/>
                  <a:gd name="T6" fmla="*/ 29 w 152"/>
                  <a:gd name="T7" fmla="*/ 225 h 231"/>
                  <a:gd name="T8" fmla="*/ 62 w 152"/>
                  <a:gd name="T9" fmla="*/ 225 h 231"/>
                  <a:gd name="T10" fmla="*/ 94 w 152"/>
                  <a:gd name="T11" fmla="*/ 224 h 231"/>
                  <a:gd name="T12" fmla="*/ 125 w 152"/>
                  <a:gd name="T13" fmla="*/ 224 h 231"/>
                  <a:gd name="T14" fmla="*/ 137 w 152"/>
                  <a:gd name="T15" fmla="*/ 231 h 231"/>
                  <a:gd name="T16" fmla="*/ 152 w 152"/>
                  <a:gd name="T17" fmla="*/ 214 h 231"/>
                  <a:gd name="T18" fmla="*/ 128 w 152"/>
                  <a:gd name="T19" fmla="*/ 166 h 231"/>
                  <a:gd name="T20" fmla="*/ 128 w 152"/>
                  <a:gd name="T21" fmla="*/ 153 h 231"/>
                  <a:gd name="T22" fmla="*/ 152 w 152"/>
                  <a:gd name="T23" fmla="*/ 118 h 231"/>
                  <a:gd name="T24" fmla="*/ 139 w 152"/>
                  <a:gd name="T25" fmla="*/ 95 h 231"/>
                  <a:gd name="T26" fmla="*/ 119 w 152"/>
                  <a:gd name="T27" fmla="*/ 82 h 231"/>
                  <a:gd name="T28" fmla="*/ 121 w 152"/>
                  <a:gd name="T29" fmla="*/ 69 h 231"/>
                  <a:gd name="T30" fmla="*/ 145 w 152"/>
                  <a:gd name="T31" fmla="*/ 63 h 231"/>
                  <a:gd name="T32" fmla="*/ 146 w 152"/>
                  <a:gd name="T33" fmla="*/ 26 h 231"/>
                  <a:gd name="T34" fmla="*/ 126 w 152"/>
                  <a:gd name="T35" fmla="*/ 2 h 231"/>
                  <a:gd name="T36" fmla="*/ 119 w 152"/>
                  <a:gd name="T37" fmla="*/ 0 h 231"/>
                  <a:gd name="T38" fmla="*/ 121 w 152"/>
                  <a:gd name="T39" fmla="*/ 10 h 231"/>
                  <a:gd name="T40" fmla="*/ 123 w 152"/>
                  <a:gd name="T41" fmla="*/ 41 h 231"/>
                  <a:gd name="T42" fmla="*/ 113 w 152"/>
                  <a:gd name="T43" fmla="*/ 48 h 231"/>
                  <a:gd name="T44" fmla="*/ 96 w 152"/>
                  <a:gd name="T45" fmla="*/ 76 h 231"/>
                  <a:gd name="T46" fmla="*/ 82 w 152"/>
                  <a:gd name="T47" fmla="*/ 89 h 231"/>
                  <a:gd name="T48" fmla="*/ 73 w 152"/>
                  <a:gd name="T49" fmla="*/ 127 h 231"/>
                  <a:gd name="T50" fmla="*/ 61 w 152"/>
                  <a:gd name="T51" fmla="*/ 137 h 231"/>
                  <a:gd name="T52" fmla="*/ 49 w 152"/>
                  <a:gd name="T53" fmla="*/ 125 h 231"/>
                  <a:gd name="T54" fmla="*/ 34 w 152"/>
                  <a:gd name="T55" fmla="*/ 125 h 231"/>
                  <a:gd name="T56" fmla="*/ 8 w 152"/>
                  <a:gd name="T57" fmla="*/ 155 h 231"/>
                  <a:gd name="T58" fmla="*/ 0 w 152"/>
                  <a:gd name="T59" fmla="*/ 18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231">
                    <a:moveTo>
                      <a:pt x="0" y="180"/>
                    </a:moveTo>
                    <a:lnTo>
                      <a:pt x="17" y="192"/>
                    </a:lnTo>
                    <a:lnTo>
                      <a:pt x="29" y="206"/>
                    </a:lnTo>
                    <a:lnTo>
                      <a:pt x="29" y="225"/>
                    </a:lnTo>
                    <a:lnTo>
                      <a:pt x="62" y="225"/>
                    </a:lnTo>
                    <a:lnTo>
                      <a:pt x="94" y="224"/>
                    </a:lnTo>
                    <a:lnTo>
                      <a:pt x="125" y="224"/>
                    </a:lnTo>
                    <a:lnTo>
                      <a:pt x="137" y="231"/>
                    </a:lnTo>
                    <a:lnTo>
                      <a:pt x="152" y="214"/>
                    </a:lnTo>
                    <a:lnTo>
                      <a:pt x="128" y="166"/>
                    </a:lnTo>
                    <a:lnTo>
                      <a:pt x="128" y="153"/>
                    </a:lnTo>
                    <a:lnTo>
                      <a:pt x="152" y="118"/>
                    </a:lnTo>
                    <a:lnTo>
                      <a:pt x="139" y="95"/>
                    </a:lnTo>
                    <a:lnTo>
                      <a:pt x="119" y="82"/>
                    </a:lnTo>
                    <a:lnTo>
                      <a:pt x="121" y="69"/>
                    </a:lnTo>
                    <a:lnTo>
                      <a:pt x="145" y="63"/>
                    </a:lnTo>
                    <a:lnTo>
                      <a:pt x="146" y="26"/>
                    </a:lnTo>
                    <a:lnTo>
                      <a:pt x="126" y="2"/>
                    </a:lnTo>
                    <a:lnTo>
                      <a:pt x="119" y="0"/>
                    </a:lnTo>
                    <a:lnTo>
                      <a:pt x="121" y="10"/>
                    </a:lnTo>
                    <a:lnTo>
                      <a:pt x="123" y="41"/>
                    </a:lnTo>
                    <a:lnTo>
                      <a:pt x="113" y="48"/>
                    </a:lnTo>
                    <a:lnTo>
                      <a:pt x="96" y="76"/>
                    </a:lnTo>
                    <a:lnTo>
                      <a:pt x="82" y="89"/>
                    </a:lnTo>
                    <a:lnTo>
                      <a:pt x="73" y="127"/>
                    </a:lnTo>
                    <a:lnTo>
                      <a:pt x="61" y="137"/>
                    </a:lnTo>
                    <a:lnTo>
                      <a:pt x="49" y="125"/>
                    </a:lnTo>
                    <a:lnTo>
                      <a:pt x="34" y="125"/>
                    </a:lnTo>
                    <a:lnTo>
                      <a:pt x="8" y="155"/>
                    </a:lnTo>
                    <a:lnTo>
                      <a:pt x="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0" name="Freeform 386"/>
              <p:cNvSpPr/>
              <p:nvPr/>
            </p:nvSpPr>
            <p:spPr bwMode="gray">
              <a:xfrm>
                <a:off x="3916" y="2537"/>
                <a:ext cx="274" cy="185"/>
              </a:xfrm>
              <a:custGeom>
                <a:avLst/>
                <a:gdLst>
                  <a:gd name="T0" fmla="*/ 24 w 274"/>
                  <a:gd name="T1" fmla="*/ 185 h 185"/>
                  <a:gd name="T2" fmla="*/ 0 w 274"/>
                  <a:gd name="T3" fmla="*/ 137 h 185"/>
                  <a:gd name="T4" fmla="*/ 0 w 274"/>
                  <a:gd name="T5" fmla="*/ 124 h 185"/>
                  <a:gd name="T6" fmla="*/ 24 w 274"/>
                  <a:gd name="T7" fmla="*/ 89 h 185"/>
                  <a:gd name="T8" fmla="*/ 88 w 274"/>
                  <a:gd name="T9" fmla="*/ 79 h 185"/>
                  <a:gd name="T10" fmla="*/ 100 w 274"/>
                  <a:gd name="T11" fmla="*/ 57 h 185"/>
                  <a:gd name="T12" fmla="*/ 125 w 274"/>
                  <a:gd name="T13" fmla="*/ 57 h 185"/>
                  <a:gd name="T14" fmla="*/ 155 w 274"/>
                  <a:gd name="T15" fmla="*/ 28 h 185"/>
                  <a:gd name="T16" fmla="*/ 160 w 274"/>
                  <a:gd name="T17" fmla="*/ 7 h 185"/>
                  <a:gd name="T18" fmla="*/ 173 w 274"/>
                  <a:gd name="T19" fmla="*/ 0 h 185"/>
                  <a:gd name="T20" fmla="*/ 188 w 274"/>
                  <a:gd name="T21" fmla="*/ 10 h 185"/>
                  <a:gd name="T22" fmla="*/ 190 w 274"/>
                  <a:gd name="T23" fmla="*/ 17 h 185"/>
                  <a:gd name="T24" fmla="*/ 186 w 274"/>
                  <a:gd name="T25" fmla="*/ 23 h 185"/>
                  <a:gd name="T26" fmla="*/ 199 w 274"/>
                  <a:gd name="T27" fmla="*/ 38 h 185"/>
                  <a:gd name="T28" fmla="*/ 197 w 274"/>
                  <a:gd name="T29" fmla="*/ 63 h 185"/>
                  <a:gd name="T30" fmla="*/ 210 w 274"/>
                  <a:gd name="T31" fmla="*/ 67 h 185"/>
                  <a:gd name="T32" fmla="*/ 217 w 274"/>
                  <a:gd name="T33" fmla="*/ 79 h 185"/>
                  <a:gd name="T34" fmla="*/ 228 w 274"/>
                  <a:gd name="T35" fmla="*/ 81 h 185"/>
                  <a:gd name="T36" fmla="*/ 244 w 274"/>
                  <a:gd name="T37" fmla="*/ 98 h 185"/>
                  <a:gd name="T38" fmla="*/ 246 w 274"/>
                  <a:gd name="T39" fmla="*/ 112 h 185"/>
                  <a:gd name="T40" fmla="*/ 268 w 274"/>
                  <a:gd name="T41" fmla="*/ 126 h 185"/>
                  <a:gd name="T42" fmla="*/ 274 w 274"/>
                  <a:gd name="T43" fmla="*/ 134 h 185"/>
                  <a:gd name="T44" fmla="*/ 237 w 274"/>
                  <a:gd name="T45" fmla="*/ 133 h 185"/>
                  <a:gd name="T46" fmla="*/ 185 w 274"/>
                  <a:gd name="T47" fmla="*/ 151 h 185"/>
                  <a:gd name="T48" fmla="*/ 165 w 274"/>
                  <a:gd name="T49" fmla="*/ 158 h 185"/>
                  <a:gd name="T50" fmla="*/ 136 w 274"/>
                  <a:gd name="T51" fmla="*/ 151 h 185"/>
                  <a:gd name="T52" fmla="*/ 118 w 274"/>
                  <a:gd name="T53" fmla="*/ 139 h 185"/>
                  <a:gd name="T54" fmla="*/ 85 w 274"/>
                  <a:gd name="T55" fmla="*/ 144 h 185"/>
                  <a:gd name="T56" fmla="*/ 83 w 274"/>
                  <a:gd name="T57" fmla="*/ 165 h 185"/>
                  <a:gd name="T58" fmla="*/ 70 w 274"/>
                  <a:gd name="T59" fmla="*/ 166 h 185"/>
                  <a:gd name="T60" fmla="*/ 48 w 274"/>
                  <a:gd name="T61" fmla="*/ 165 h 185"/>
                  <a:gd name="T62" fmla="*/ 35 w 274"/>
                  <a:gd name="T63" fmla="*/ 170 h 185"/>
                  <a:gd name="T64" fmla="*/ 24 w 274"/>
                  <a:gd name="T65"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 h="185">
                    <a:moveTo>
                      <a:pt x="24" y="185"/>
                    </a:moveTo>
                    <a:lnTo>
                      <a:pt x="0" y="137"/>
                    </a:lnTo>
                    <a:lnTo>
                      <a:pt x="0" y="124"/>
                    </a:lnTo>
                    <a:lnTo>
                      <a:pt x="24" y="89"/>
                    </a:lnTo>
                    <a:lnTo>
                      <a:pt x="88" y="79"/>
                    </a:lnTo>
                    <a:lnTo>
                      <a:pt x="100" y="57"/>
                    </a:lnTo>
                    <a:lnTo>
                      <a:pt x="125" y="57"/>
                    </a:lnTo>
                    <a:lnTo>
                      <a:pt x="155" y="28"/>
                    </a:lnTo>
                    <a:lnTo>
                      <a:pt x="160" y="7"/>
                    </a:lnTo>
                    <a:lnTo>
                      <a:pt x="173" y="0"/>
                    </a:lnTo>
                    <a:lnTo>
                      <a:pt x="188" y="10"/>
                    </a:lnTo>
                    <a:lnTo>
                      <a:pt x="190" y="17"/>
                    </a:lnTo>
                    <a:lnTo>
                      <a:pt x="186" y="23"/>
                    </a:lnTo>
                    <a:lnTo>
                      <a:pt x="199" y="38"/>
                    </a:lnTo>
                    <a:lnTo>
                      <a:pt x="197" y="63"/>
                    </a:lnTo>
                    <a:lnTo>
                      <a:pt x="210" y="67"/>
                    </a:lnTo>
                    <a:lnTo>
                      <a:pt x="217" y="79"/>
                    </a:lnTo>
                    <a:lnTo>
                      <a:pt x="228" y="81"/>
                    </a:lnTo>
                    <a:lnTo>
                      <a:pt x="244" y="98"/>
                    </a:lnTo>
                    <a:lnTo>
                      <a:pt x="246" y="112"/>
                    </a:lnTo>
                    <a:lnTo>
                      <a:pt x="268" y="126"/>
                    </a:lnTo>
                    <a:lnTo>
                      <a:pt x="274" y="134"/>
                    </a:lnTo>
                    <a:lnTo>
                      <a:pt x="237" y="133"/>
                    </a:lnTo>
                    <a:lnTo>
                      <a:pt x="185" y="151"/>
                    </a:lnTo>
                    <a:lnTo>
                      <a:pt x="165" y="158"/>
                    </a:lnTo>
                    <a:lnTo>
                      <a:pt x="136" y="151"/>
                    </a:lnTo>
                    <a:lnTo>
                      <a:pt x="118" y="139"/>
                    </a:lnTo>
                    <a:lnTo>
                      <a:pt x="85" y="144"/>
                    </a:lnTo>
                    <a:lnTo>
                      <a:pt x="83" y="165"/>
                    </a:lnTo>
                    <a:lnTo>
                      <a:pt x="70" y="166"/>
                    </a:lnTo>
                    <a:lnTo>
                      <a:pt x="48" y="165"/>
                    </a:lnTo>
                    <a:lnTo>
                      <a:pt x="35" y="170"/>
                    </a:lnTo>
                    <a:lnTo>
                      <a:pt x="24"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1" name="Freeform 387"/>
              <p:cNvSpPr/>
              <p:nvPr/>
            </p:nvSpPr>
            <p:spPr bwMode="gray">
              <a:xfrm>
                <a:off x="3898" y="2290"/>
                <a:ext cx="221" cy="336"/>
              </a:xfrm>
              <a:custGeom>
                <a:avLst/>
                <a:gdLst>
                  <a:gd name="T0" fmla="*/ 42 w 221"/>
                  <a:gd name="T1" fmla="*/ 336 h 336"/>
                  <a:gd name="T2" fmla="*/ 29 w 221"/>
                  <a:gd name="T3" fmla="*/ 313 h 336"/>
                  <a:gd name="T4" fmla="*/ 9 w 221"/>
                  <a:gd name="T5" fmla="*/ 300 h 336"/>
                  <a:gd name="T6" fmla="*/ 11 w 221"/>
                  <a:gd name="T7" fmla="*/ 287 h 336"/>
                  <a:gd name="T8" fmla="*/ 35 w 221"/>
                  <a:gd name="T9" fmla="*/ 281 h 336"/>
                  <a:gd name="T10" fmla="*/ 36 w 221"/>
                  <a:gd name="T11" fmla="*/ 244 h 336"/>
                  <a:gd name="T12" fmla="*/ 16 w 221"/>
                  <a:gd name="T13" fmla="*/ 220 h 336"/>
                  <a:gd name="T14" fmla="*/ 9 w 221"/>
                  <a:gd name="T15" fmla="*/ 218 h 336"/>
                  <a:gd name="T16" fmla="*/ 0 w 221"/>
                  <a:gd name="T17" fmla="*/ 209 h 336"/>
                  <a:gd name="T18" fmla="*/ 4 w 221"/>
                  <a:gd name="T19" fmla="*/ 184 h 336"/>
                  <a:gd name="T20" fmla="*/ 42 w 221"/>
                  <a:gd name="T21" fmla="*/ 144 h 336"/>
                  <a:gd name="T22" fmla="*/ 44 w 221"/>
                  <a:gd name="T23" fmla="*/ 86 h 336"/>
                  <a:gd name="T24" fmla="*/ 55 w 221"/>
                  <a:gd name="T25" fmla="*/ 69 h 336"/>
                  <a:gd name="T26" fmla="*/ 36 w 221"/>
                  <a:gd name="T27" fmla="*/ 48 h 336"/>
                  <a:gd name="T28" fmla="*/ 27 w 221"/>
                  <a:gd name="T29" fmla="*/ 19 h 336"/>
                  <a:gd name="T30" fmla="*/ 59 w 221"/>
                  <a:gd name="T31" fmla="*/ 0 h 336"/>
                  <a:gd name="T32" fmla="*/ 221 w 221"/>
                  <a:gd name="T33" fmla="*/ 78 h 336"/>
                  <a:gd name="T34" fmla="*/ 221 w 221"/>
                  <a:gd name="T35" fmla="*/ 163 h 336"/>
                  <a:gd name="T36" fmla="*/ 194 w 221"/>
                  <a:gd name="T37" fmla="*/ 168 h 336"/>
                  <a:gd name="T38" fmla="*/ 195 w 221"/>
                  <a:gd name="T39" fmla="*/ 182 h 336"/>
                  <a:gd name="T40" fmla="*/ 191 w 221"/>
                  <a:gd name="T41" fmla="*/ 189 h 336"/>
                  <a:gd name="T42" fmla="*/ 185 w 221"/>
                  <a:gd name="T43" fmla="*/ 218 h 336"/>
                  <a:gd name="T44" fmla="*/ 180 w 221"/>
                  <a:gd name="T45" fmla="*/ 225 h 336"/>
                  <a:gd name="T46" fmla="*/ 191 w 221"/>
                  <a:gd name="T47" fmla="*/ 235 h 336"/>
                  <a:gd name="T48" fmla="*/ 191 w 221"/>
                  <a:gd name="T49" fmla="*/ 247 h 336"/>
                  <a:gd name="T50" fmla="*/ 178 w 221"/>
                  <a:gd name="T51" fmla="*/ 254 h 336"/>
                  <a:gd name="T52" fmla="*/ 173 w 221"/>
                  <a:gd name="T53" fmla="*/ 275 h 336"/>
                  <a:gd name="T54" fmla="*/ 143 w 221"/>
                  <a:gd name="T55" fmla="*/ 304 h 336"/>
                  <a:gd name="T56" fmla="*/ 118 w 221"/>
                  <a:gd name="T57" fmla="*/ 304 h 336"/>
                  <a:gd name="T58" fmla="*/ 106 w 221"/>
                  <a:gd name="T59" fmla="*/ 326 h 336"/>
                  <a:gd name="T60" fmla="*/ 42 w 221"/>
                  <a:gd name="T6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36">
                    <a:moveTo>
                      <a:pt x="42" y="336"/>
                    </a:moveTo>
                    <a:lnTo>
                      <a:pt x="29" y="313"/>
                    </a:lnTo>
                    <a:lnTo>
                      <a:pt x="9" y="300"/>
                    </a:lnTo>
                    <a:lnTo>
                      <a:pt x="11" y="287"/>
                    </a:lnTo>
                    <a:lnTo>
                      <a:pt x="35" y="281"/>
                    </a:lnTo>
                    <a:lnTo>
                      <a:pt x="36" y="244"/>
                    </a:lnTo>
                    <a:lnTo>
                      <a:pt x="16" y="220"/>
                    </a:lnTo>
                    <a:lnTo>
                      <a:pt x="9" y="218"/>
                    </a:lnTo>
                    <a:lnTo>
                      <a:pt x="0" y="209"/>
                    </a:lnTo>
                    <a:lnTo>
                      <a:pt x="4" y="184"/>
                    </a:lnTo>
                    <a:lnTo>
                      <a:pt x="42" y="144"/>
                    </a:lnTo>
                    <a:lnTo>
                      <a:pt x="44" y="86"/>
                    </a:lnTo>
                    <a:lnTo>
                      <a:pt x="55" y="69"/>
                    </a:lnTo>
                    <a:lnTo>
                      <a:pt x="36" y="48"/>
                    </a:lnTo>
                    <a:lnTo>
                      <a:pt x="27" y="19"/>
                    </a:lnTo>
                    <a:lnTo>
                      <a:pt x="59" y="0"/>
                    </a:lnTo>
                    <a:lnTo>
                      <a:pt x="221" y="78"/>
                    </a:lnTo>
                    <a:lnTo>
                      <a:pt x="221" y="163"/>
                    </a:lnTo>
                    <a:lnTo>
                      <a:pt x="194" y="168"/>
                    </a:lnTo>
                    <a:lnTo>
                      <a:pt x="195" y="182"/>
                    </a:lnTo>
                    <a:lnTo>
                      <a:pt x="191" y="189"/>
                    </a:lnTo>
                    <a:lnTo>
                      <a:pt x="185" y="218"/>
                    </a:lnTo>
                    <a:lnTo>
                      <a:pt x="180" y="225"/>
                    </a:lnTo>
                    <a:lnTo>
                      <a:pt x="191" y="235"/>
                    </a:lnTo>
                    <a:lnTo>
                      <a:pt x="191" y="247"/>
                    </a:lnTo>
                    <a:lnTo>
                      <a:pt x="178" y="254"/>
                    </a:lnTo>
                    <a:lnTo>
                      <a:pt x="173" y="275"/>
                    </a:lnTo>
                    <a:lnTo>
                      <a:pt x="143" y="304"/>
                    </a:lnTo>
                    <a:lnTo>
                      <a:pt x="118" y="304"/>
                    </a:lnTo>
                    <a:lnTo>
                      <a:pt x="106" y="326"/>
                    </a:lnTo>
                    <a:lnTo>
                      <a:pt x="42"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2" name="Freeform 388"/>
              <p:cNvSpPr/>
              <p:nvPr/>
            </p:nvSpPr>
            <p:spPr bwMode="gray">
              <a:xfrm>
                <a:off x="3801" y="2732"/>
                <a:ext cx="117" cy="138"/>
              </a:xfrm>
              <a:custGeom>
                <a:avLst/>
                <a:gdLst>
                  <a:gd name="T0" fmla="*/ 53 w 117"/>
                  <a:gd name="T1" fmla="*/ 138 h 138"/>
                  <a:gd name="T2" fmla="*/ 30 w 117"/>
                  <a:gd name="T3" fmla="*/ 104 h 138"/>
                  <a:gd name="T4" fmla="*/ 13 w 117"/>
                  <a:gd name="T5" fmla="*/ 88 h 138"/>
                  <a:gd name="T6" fmla="*/ 0 w 117"/>
                  <a:gd name="T7" fmla="*/ 66 h 138"/>
                  <a:gd name="T8" fmla="*/ 10 w 117"/>
                  <a:gd name="T9" fmla="*/ 42 h 138"/>
                  <a:gd name="T10" fmla="*/ 9 w 117"/>
                  <a:gd name="T11" fmla="*/ 30 h 138"/>
                  <a:gd name="T12" fmla="*/ 12 w 117"/>
                  <a:gd name="T13" fmla="*/ 19 h 138"/>
                  <a:gd name="T14" fmla="*/ 50 w 117"/>
                  <a:gd name="T15" fmla="*/ 18 h 138"/>
                  <a:gd name="T16" fmla="*/ 49 w 117"/>
                  <a:gd name="T17" fmla="*/ 1 h 138"/>
                  <a:gd name="T18" fmla="*/ 81 w 117"/>
                  <a:gd name="T19" fmla="*/ 0 h 138"/>
                  <a:gd name="T20" fmla="*/ 76 w 117"/>
                  <a:gd name="T21" fmla="*/ 15 h 138"/>
                  <a:gd name="T22" fmla="*/ 94 w 117"/>
                  <a:gd name="T23" fmla="*/ 28 h 138"/>
                  <a:gd name="T24" fmla="*/ 110 w 117"/>
                  <a:gd name="T25" fmla="*/ 21 h 138"/>
                  <a:gd name="T26" fmla="*/ 115 w 117"/>
                  <a:gd name="T27" fmla="*/ 24 h 138"/>
                  <a:gd name="T28" fmla="*/ 117 w 117"/>
                  <a:gd name="T29" fmla="*/ 38 h 138"/>
                  <a:gd name="T30" fmla="*/ 104 w 117"/>
                  <a:gd name="T31" fmla="*/ 47 h 138"/>
                  <a:gd name="T32" fmla="*/ 100 w 117"/>
                  <a:gd name="T33" fmla="*/ 60 h 138"/>
                  <a:gd name="T34" fmla="*/ 104 w 117"/>
                  <a:gd name="T35" fmla="*/ 66 h 138"/>
                  <a:gd name="T36" fmla="*/ 110 w 117"/>
                  <a:gd name="T37" fmla="*/ 67 h 138"/>
                  <a:gd name="T38" fmla="*/ 104 w 117"/>
                  <a:gd name="T39" fmla="*/ 104 h 138"/>
                  <a:gd name="T40" fmla="*/ 89 w 117"/>
                  <a:gd name="T41" fmla="*/ 95 h 138"/>
                  <a:gd name="T42" fmla="*/ 80 w 117"/>
                  <a:gd name="T43" fmla="*/ 83 h 138"/>
                  <a:gd name="T44" fmla="*/ 65 w 117"/>
                  <a:gd name="T45" fmla="*/ 80 h 138"/>
                  <a:gd name="T46" fmla="*/ 64 w 117"/>
                  <a:gd name="T47" fmla="*/ 88 h 138"/>
                  <a:gd name="T48" fmla="*/ 59 w 117"/>
                  <a:gd name="T49" fmla="*/ 100 h 138"/>
                  <a:gd name="T50" fmla="*/ 51 w 117"/>
                  <a:gd name="T51" fmla="*/ 97 h 138"/>
                  <a:gd name="T52" fmla="*/ 54 w 117"/>
                  <a:gd name="T53" fmla="*/ 107 h 138"/>
                  <a:gd name="T54" fmla="*/ 71 w 117"/>
                  <a:gd name="T55" fmla="*/ 123 h 138"/>
                  <a:gd name="T56" fmla="*/ 53 w 117"/>
                  <a:gd name="T5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38">
                    <a:moveTo>
                      <a:pt x="53" y="138"/>
                    </a:moveTo>
                    <a:lnTo>
                      <a:pt x="30" y="104"/>
                    </a:lnTo>
                    <a:lnTo>
                      <a:pt x="13" y="88"/>
                    </a:lnTo>
                    <a:lnTo>
                      <a:pt x="0" y="66"/>
                    </a:lnTo>
                    <a:lnTo>
                      <a:pt x="10" y="42"/>
                    </a:lnTo>
                    <a:lnTo>
                      <a:pt x="9" y="30"/>
                    </a:lnTo>
                    <a:lnTo>
                      <a:pt x="12" y="19"/>
                    </a:lnTo>
                    <a:lnTo>
                      <a:pt x="50" y="18"/>
                    </a:lnTo>
                    <a:lnTo>
                      <a:pt x="49" y="1"/>
                    </a:lnTo>
                    <a:lnTo>
                      <a:pt x="81" y="0"/>
                    </a:lnTo>
                    <a:lnTo>
                      <a:pt x="76" y="15"/>
                    </a:lnTo>
                    <a:lnTo>
                      <a:pt x="94" y="28"/>
                    </a:lnTo>
                    <a:lnTo>
                      <a:pt x="110" y="21"/>
                    </a:lnTo>
                    <a:lnTo>
                      <a:pt x="115" y="24"/>
                    </a:lnTo>
                    <a:lnTo>
                      <a:pt x="117" y="38"/>
                    </a:lnTo>
                    <a:lnTo>
                      <a:pt x="104" y="47"/>
                    </a:lnTo>
                    <a:lnTo>
                      <a:pt x="100" y="60"/>
                    </a:lnTo>
                    <a:lnTo>
                      <a:pt x="104" y="66"/>
                    </a:lnTo>
                    <a:lnTo>
                      <a:pt x="110" y="67"/>
                    </a:lnTo>
                    <a:lnTo>
                      <a:pt x="104" y="104"/>
                    </a:lnTo>
                    <a:lnTo>
                      <a:pt x="89" y="95"/>
                    </a:lnTo>
                    <a:lnTo>
                      <a:pt x="80" y="83"/>
                    </a:lnTo>
                    <a:lnTo>
                      <a:pt x="65" y="80"/>
                    </a:lnTo>
                    <a:lnTo>
                      <a:pt x="64" y="88"/>
                    </a:lnTo>
                    <a:lnTo>
                      <a:pt x="59" y="100"/>
                    </a:lnTo>
                    <a:lnTo>
                      <a:pt x="51" y="97"/>
                    </a:lnTo>
                    <a:lnTo>
                      <a:pt x="54" y="107"/>
                    </a:lnTo>
                    <a:lnTo>
                      <a:pt x="71" y="123"/>
                    </a:lnTo>
                    <a:lnTo>
                      <a:pt x="5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3" name="Freeform 389"/>
              <p:cNvSpPr/>
              <p:nvPr/>
            </p:nvSpPr>
            <p:spPr bwMode="gray">
              <a:xfrm>
                <a:off x="3858" y="2898"/>
                <a:ext cx="265" cy="244"/>
              </a:xfrm>
              <a:custGeom>
                <a:avLst/>
                <a:gdLst>
                  <a:gd name="T0" fmla="*/ 2 w 265"/>
                  <a:gd name="T1" fmla="*/ 232 h 244"/>
                  <a:gd name="T2" fmla="*/ 0 w 265"/>
                  <a:gd name="T3" fmla="*/ 214 h 244"/>
                  <a:gd name="T4" fmla="*/ 3 w 265"/>
                  <a:gd name="T5" fmla="*/ 195 h 244"/>
                  <a:gd name="T6" fmla="*/ 22 w 265"/>
                  <a:gd name="T7" fmla="*/ 145 h 244"/>
                  <a:gd name="T8" fmla="*/ 34 w 265"/>
                  <a:gd name="T9" fmla="*/ 137 h 244"/>
                  <a:gd name="T10" fmla="*/ 46 w 265"/>
                  <a:gd name="T11" fmla="*/ 114 h 244"/>
                  <a:gd name="T12" fmla="*/ 40 w 265"/>
                  <a:gd name="T13" fmla="*/ 94 h 244"/>
                  <a:gd name="T14" fmla="*/ 34 w 265"/>
                  <a:gd name="T15" fmla="*/ 77 h 244"/>
                  <a:gd name="T16" fmla="*/ 34 w 265"/>
                  <a:gd name="T17" fmla="*/ 40 h 244"/>
                  <a:gd name="T18" fmla="*/ 26 w 265"/>
                  <a:gd name="T19" fmla="*/ 29 h 244"/>
                  <a:gd name="T20" fmla="*/ 18 w 265"/>
                  <a:gd name="T21" fmla="*/ 13 h 244"/>
                  <a:gd name="T22" fmla="*/ 20 w 265"/>
                  <a:gd name="T23" fmla="*/ 3 h 244"/>
                  <a:gd name="T24" fmla="*/ 106 w 265"/>
                  <a:gd name="T25" fmla="*/ 0 h 244"/>
                  <a:gd name="T26" fmla="*/ 119 w 265"/>
                  <a:gd name="T27" fmla="*/ 17 h 244"/>
                  <a:gd name="T28" fmla="*/ 130 w 265"/>
                  <a:gd name="T29" fmla="*/ 40 h 244"/>
                  <a:gd name="T30" fmla="*/ 164 w 265"/>
                  <a:gd name="T31" fmla="*/ 37 h 244"/>
                  <a:gd name="T32" fmla="*/ 165 w 265"/>
                  <a:gd name="T33" fmla="*/ 19 h 244"/>
                  <a:gd name="T34" fmla="*/ 186 w 265"/>
                  <a:gd name="T35" fmla="*/ 16 h 244"/>
                  <a:gd name="T36" fmla="*/ 200 w 265"/>
                  <a:gd name="T37" fmla="*/ 24 h 244"/>
                  <a:gd name="T38" fmla="*/ 218 w 265"/>
                  <a:gd name="T39" fmla="*/ 28 h 244"/>
                  <a:gd name="T40" fmla="*/ 221 w 265"/>
                  <a:gd name="T41" fmla="*/ 83 h 244"/>
                  <a:gd name="T42" fmla="*/ 230 w 265"/>
                  <a:gd name="T43" fmla="*/ 103 h 244"/>
                  <a:gd name="T44" fmla="*/ 261 w 265"/>
                  <a:gd name="T45" fmla="*/ 103 h 244"/>
                  <a:gd name="T46" fmla="*/ 265 w 265"/>
                  <a:gd name="T47" fmla="*/ 108 h 244"/>
                  <a:gd name="T48" fmla="*/ 261 w 265"/>
                  <a:gd name="T49" fmla="*/ 137 h 244"/>
                  <a:gd name="T50" fmla="*/ 221 w 265"/>
                  <a:gd name="T51" fmla="*/ 139 h 244"/>
                  <a:gd name="T52" fmla="*/ 223 w 265"/>
                  <a:gd name="T53" fmla="*/ 214 h 244"/>
                  <a:gd name="T54" fmla="*/ 238 w 265"/>
                  <a:gd name="T55" fmla="*/ 227 h 244"/>
                  <a:gd name="T56" fmla="*/ 221 w 265"/>
                  <a:gd name="T57" fmla="*/ 238 h 244"/>
                  <a:gd name="T58" fmla="*/ 198 w 265"/>
                  <a:gd name="T59" fmla="*/ 239 h 244"/>
                  <a:gd name="T60" fmla="*/ 174 w 265"/>
                  <a:gd name="T61" fmla="*/ 244 h 244"/>
                  <a:gd name="T62" fmla="*/ 156 w 265"/>
                  <a:gd name="T63" fmla="*/ 238 h 244"/>
                  <a:gd name="T64" fmla="*/ 136 w 265"/>
                  <a:gd name="T65" fmla="*/ 227 h 244"/>
                  <a:gd name="T66" fmla="*/ 72 w 265"/>
                  <a:gd name="T67" fmla="*/ 225 h 244"/>
                  <a:gd name="T68" fmla="*/ 51 w 265"/>
                  <a:gd name="T69" fmla="*/ 233 h 244"/>
                  <a:gd name="T70" fmla="*/ 41 w 265"/>
                  <a:gd name="T71" fmla="*/ 225 h 244"/>
                  <a:gd name="T72" fmla="*/ 18 w 265"/>
                  <a:gd name="T73" fmla="*/ 225 h 244"/>
                  <a:gd name="T74" fmla="*/ 2 w 265"/>
                  <a:gd name="T75"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44">
                    <a:moveTo>
                      <a:pt x="2" y="232"/>
                    </a:moveTo>
                    <a:lnTo>
                      <a:pt x="0" y="214"/>
                    </a:lnTo>
                    <a:lnTo>
                      <a:pt x="3" y="195"/>
                    </a:lnTo>
                    <a:lnTo>
                      <a:pt x="22" y="145"/>
                    </a:lnTo>
                    <a:lnTo>
                      <a:pt x="34" y="137"/>
                    </a:lnTo>
                    <a:lnTo>
                      <a:pt x="46" y="114"/>
                    </a:lnTo>
                    <a:lnTo>
                      <a:pt x="40" y="94"/>
                    </a:lnTo>
                    <a:lnTo>
                      <a:pt x="34" y="77"/>
                    </a:lnTo>
                    <a:lnTo>
                      <a:pt x="34" y="40"/>
                    </a:lnTo>
                    <a:lnTo>
                      <a:pt x="26" y="29"/>
                    </a:lnTo>
                    <a:lnTo>
                      <a:pt x="18" y="13"/>
                    </a:lnTo>
                    <a:lnTo>
                      <a:pt x="20" y="3"/>
                    </a:lnTo>
                    <a:lnTo>
                      <a:pt x="106" y="0"/>
                    </a:lnTo>
                    <a:lnTo>
                      <a:pt x="119" y="17"/>
                    </a:lnTo>
                    <a:lnTo>
                      <a:pt x="130" y="40"/>
                    </a:lnTo>
                    <a:lnTo>
                      <a:pt x="164" y="37"/>
                    </a:lnTo>
                    <a:lnTo>
                      <a:pt x="165" y="19"/>
                    </a:lnTo>
                    <a:lnTo>
                      <a:pt x="186" y="16"/>
                    </a:lnTo>
                    <a:lnTo>
                      <a:pt x="200" y="24"/>
                    </a:lnTo>
                    <a:lnTo>
                      <a:pt x="218" y="28"/>
                    </a:lnTo>
                    <a:lnTo>
                      <a:pt x="221" y="83"/>
                    </a:lnTo>
                    <a:lnTo>
                      <a:pt x="230" y="103"/>
                    </a:lnTo>
                    <a:lnTo>
                      <a:pt x="261" y="103"/>
                    </a:lnTo>
                    <a:lnTo>
                      <a:pt x="265" y="108"/>
                    </a:lnTo>
                    <a:lnTo>
                      <a:pt x="261" y="137"/>
                    </a:lnTo>
                    <a:lnTo>
                      <a:pt x="221" y="139"/>
                    </a:lnTo>
                    <a:lnTo>
                      <a:pt x="223" y="214"/>
                    </a:lnTo>
                    <a:lnTo>
                      <a:pt x="238" y="227"/>
                    </a:lnTo>
                    <a:lnTo>
                      <a:pt x="221" y="238"/>
                    </a:lnTo>
                    <a:lnTo>
                      <a:pt x="198" y="239"/>
                    </a:lnTo>
                    <a:lnTo>
                      <a:pt x="174" y="244"/>
                    </a:lnTo>
                    <a:lnTo>
                      <a:pt x="156" y="238"/>
                    </a:lnTo>
                    <a:lnTo>
                      <a:pt x="136" y="227"/>
                    </a:lnTo>
                    <a:lnTo>
                      <a:pt x="72" y="225"/>
                    </a:lnTo>
                    <a:lnTo>
                      <a:pt x="51" y="233"/>
                    </a:lnTo>
                    <a:lnTo>
                      <a:pt x="41" y="225"/>
                    </a:lnTo>
                    <a:lnTo>
                      <a:pt x="18" y="225"/>
                    </a:lnTo>
                    <a:lnTo>
                      <a:pt x="2"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4" name="Freeform 390"/>
              <p:cNvSpPr/>
              <p:nvPr/>
            </p:nvSpPr>
            <p:spPr bwMode="gray">
              <a:xfrm>
                <a:off x="3868" y="2670"/>
                <a:ext cx="392" cy="380"/>
              </a:xfrm>
              <a:custGeom>
                <a:avLst/>
                <a:gdLst>
                  <a:gd name="T0" fmla="*/ 368 w 392"/>
                  <a:gd name="T1" fmla="*/ 276 h 380"/>
                  <a:gd name="T2" fmla="*/ 346 w 392"/>
                  <a:gd name="T3" fmla="*/ 290 h 380"/>
                  <a:gd name="T4" fmla="*/ 347 w 392"/>
                  <a:gd name="T5" fmla="*/ 350 h 380"/>
                  <a:gd name="T6" fmla="*/ 364 w 392"/>
                  <a:gd name="T7" fmla="*/ 343 h 380"/>
                  <a:gd name="T8" fmla="*/ 370 w 392"/>
                  <a:gd name="T9" fmla="*/ 374 h 380"/>
                  <a:gd name="T10" fmla="*/ 311 w 392"/>
                  <a:gd name="T11" fmla="*/ 338 h 380"/>
                  <a:gd name="T12" fmla="*/ 298 w 392"/>
                  <a:gd name="T13" fmla="*/ 344 h 380"/>
                  <a:gd name="T14" fmla="*/ 284 w 392"/>
                  <a:gd name="T15" fmla="*/ 336 h 380"/>
                  <a:gd name="T16" fmla="*/ 270 w 392"/>
                  <a:gd name="T17" fmla="*/ 334 h 380"/>
                  <a:gd name="T18" fmla="*/ 255 w 392"/>
                  <a:gd name="T19" fmla="*/ 336 h 380"/>
                  <a:gd name="T20" fmla="*/ 220 w 392"/>
                  <a:gd name="T21" fmla="*/ 331 h 380"/>
                  <a:gd name="T22" fmla="*/ 208 w 392"/>
                  <a:gd name="T23" fmla="*/ 256 h 380"/>
                  <a:gd name="T24" fmla="*/ 176 w 392"/>
                  <a:gd name="T25" fmla="*/ 244 h 380"/>
                  <a:gd name="T26" fmla="*/ 154 w 392"/>
                  <a:gd name="T27" fmla="*/ 265 h 380"/>
                  <a:gd name="T28" fmla="*/ 109 w 392"/>
                  <a:gd name="T29" fmla="*/ 245 h 380"/>
                  <a:gd name="T30" fmla="*/ 10 w 392"/>
                  <a:gd name="T31" fmla="*/ 231 h 380"/>
                  <a:gd name="T32" fmla="*/ 17 w 392"/>
                  <a:gd name="T33" fmla="*/ 216 h 380"/>
                  <a:gd name="T34" fmla="*/ 29 w 392"/>
                  <a:gd name="T35" fmla="*/ 199 h 380"/>
                  <a:gd name="T36" fmla="*/ 37 w 392"/>
                  <a:gd name="T37" fmla="*/ 209 h 380"/>
                  <a:gd name="T38" fmla="*/ 89 w 392"/>
                  <a:gd name="T39" fmla="*/ 140 h 380"/>
                  <a:gd name="T40" fmla="*/ 116 w 392"/>
                  <a:gd name="T41" fmla="*/ 104 h 380"/>
                  <a:gd name="T42" fmla="*/ 131 w 392"/>
                  <a:gd name="T43" fmla="*/ 55 h 380"/>
                  <a:gd name="T44" fmla="*/ 133 w 392"/>
                  <a:gd name="T45" fmla="*/ 11 h 380"/>
                  <a:gd name="T46" fmla="*/ 184 w 392"/>
                  <a:gd name="T47" fmla="*/ 18 h 380"/>
                  <a:gd name="T48" fmla="*/ 233 w 392"/>
                  <a:gd name="T49" fmla="*/ 18 h 380"/>
                  <a:gd name="T50" fmla="*/ 322 w 392"/>
                  <a:gd name="T51" fmla="*/ 1 h 380"/>
                  <a:gd name="T52" fmla="*/ 341 w 392"/>
                  <a:gd name="T53" fmla="*/ 15 h 380"/>
                  <a:gd name="T54" fmla="*/ 359 w 392"/>
                  <a:gd name="T55" fmla="*/ 15 h 380"/>
                  <a:gd name="T56" fmla="*/ 386 w 392"/>
                  <a:gd name="T57" fmla="*/ 32 h 380"/>
                  <a:gd name="T58" fmla="*/ 387 w 392"/>
                  <a:gd name="T59" fmla="*/ 70 h 380"/>
                  <a:gd name="T60" fmla="*/ 358 w 392"/>
                  <a:gd name="T61" fmla="*/ 131 h 380"/>
                  <a:gd name="T62" fmla="*/ 360 w 392"/>
                  <a:gd name="T63" fmla="*/ 167 h 380"/>
                  <a:gd name="T64" fmla="*/ 368 w 392"/>
                  <a:gd name="T65" fmla="*/ 191 h 380"/>
                  <a:gd name="T66" fmla="*/ 365 w 392"/>
                  <a:gd name="T67" fmla="*/ 205 h 380"/>
                  <a:gd name="T68" fmla="*/ 385 w 392"/>
                  <a:gd name="T69" fmla="*/ 25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2" h="380">
                    <a:moveTo>
                      <a:pt x="390" y="269"/>
                    </a:moveTo>
                    <a:lnTo>
                      <a:pt x="368" y="276"/>
                    </a:lnTo>
                    <a:lnTo>
                      <a:pt x="355" y="281"/>
                    </a:lnTo>
                    <a:lnTo>
                      <a:pt x="346" y="290"/>
                    </a:lnTo>
                    <a:lnTo>
                      <a:pt x="337" y="339"/>
                    </a:lnTo>
                    <a:lnTo>
                      <a:pt x="347" y="350"/>
                    </a:lnTo>
                    <a:lnTo>
                      <a:pt x="357" y="352"/>
                    </a:lnTo>
                    <a:lnTo>
                      <a:pt x="364" y="343"/>
                    </a:lnTo>
                    <a:lnTo>
                      <a:pt x="371" y="347"/>
                    </a:lnTo>
                    <a:lnTo>
                      <a:pt x="370" y="374"/>
                    </a:lnTo>
                    <a:lnTo>
                      <a:pt x="360" y="380"/>
                    </a:lnTo>
                    <a:lnTo>
                      <a:pt x="311" y="338"/>
                    </a:lnTo>
                    <a:lnTo>
                      <a:pt x="302" y="334"/>
                    </a:lnTo>
                    <a:lnTo>
                      <a:pt x="298" y="344"/>
                    </a:lnTo>
                    <a:lnTo>
                      <a:pt x="289" y="344"/>
                    </a:lnTo>
                    <a:lnTo>
                      <a:pt x="284" y="336"/>
                    </a:lnTo>
                    <a:lnTo>
                      <a:pt x="275" y="331"/>
                    </a:lnTo>
                    <a:lnTo>
                      <a:pt x="270" y="334"/>
                    </a:lnTo>
                    <a:lnTo>
                      <a:pt x="262" y="333"/>
                    </a:lnTo>
                    <a:lnTo>
                      <a:pt x="255" y="336"/>
                    </a:lnTo>
                    <a:lnTo>
                      <a:pt x="251" y="331"/>
                    </a:lnTo>
                    <a:lnTo>
                      <a:pt x="220" y="331"/>
                    </a:lnTo>
                    <a:lnTo>
                      <a:pt x="211" y="311"/>
                    </a:lnTo>
                    <a:lnTo>
                      <a:pt x="208" y="256"/>
                    </a:lnTo>
                    <a:lnTo>
                      <a:pt x="190" y="252"/>
                    </a:lnTo>
                    <a:lnTo>
                      <a:pt x="176" y="244"/>
                    </a:lnTo>
                    <a:lnTo>
                      <a:pt x="155" y="247"/>
                    </a:lnTo>
                    <a:lnTo>
                      <a:pt x="154" y="265"/>
                    </a:lnTo>
                    <a:lnTo>
                      <a:pt x="120" y="268"/>
                    </a:lnTo>
                    <a:lnTo>
                      <a:pt x="109" y="245"/>
                    </a:lnTo>
                    <a:lnTo>
                      <a:pt x="96" y="228"/>
                    </a:lnTo>
                    <a:lnTo>
                      <a:pt x="10" y="231"/>
                    </a:lnTo>
                    <a:lnTo>
                      <a:pt x="0" y="221"/>
                    </a:lnTo>
                    <a:lnTo>
                      <a:pt x="17" y="216"/>
                    </a:lnTo>
                    <a:lnTo>
                      <a:pt x="20" y="209"/>
                    </a:lnTo>
                    <a:lnTo>
                      <a:pt x="29" y="199"/>
                    </a:lnTo>
                    <a:lnTo>
                      <a:pt x="36" y="198"/>
                    </a:lnTo>
                    <a:lnTo>
                      <a:pt x="37" y="209"/>
                    </a:lnTo>
                    <a:lnTo>
                      <a:pt x="75" y="191"/>
                    </a:lnTo>
                    <a:lnTo>
                      <a:pt x="89" y="140"/>
                    </a:lnTo>
                    <a:lnTo>
                      <a:pt x="105" y="132"/>
                    </a:lnTo>
                    <a:lnTo>
                      <a:pt x="116" y="104"/>
                    </a:lnTo>
                    <a:lnTo>
                      <a:pt x="118" y="69"/>
                    </a:lnTo>
                    <a:lnTo>
                      <a:pt x="131" y="55"/>
                    </a:lnTo>
                    <a:lnTo>
                      <a:pt x="131" y="32"/>
                    </a:lnTo>
                    <a:lnTo>
                      <a:pt x="133" y="11"/>
                    </a:lnTo>
                    <a:lnTo>
                      <a:pt x="166" y="6"/>
                    </a:lnTo>
                    <a:lnTo>
                      <a:pt x="184" y="18"/>
                    </a:lnTo>
                    <a:lnTo>
                      <a:pt x="213" y="25"/>
                    </a:lnTo>
                    <a:lnTo>
                      <a:pt x="233" y="18"/>
                    </a:lnTo>
                    <a:lnTo>
                      <a:pt x="285" y="0"/>
                    </a:lnTo>
                    <a:lnTo>
                      <a:pt x="322" y="1"/>
                    </a:lnTo>
                    <a:lnTo>
                      <a:pt x="330" y="15"/>
                    </a:lnTo>
                    <a:lnTo>
                      <a:pt x="341" y="15"/>
                    </a:lnTo>
                    <a:lnTo>
                      <a:pt x="346" y="10"/>
                    </a:lnTo>
                    <a:lnTo>
                      <a:pt x="359" y="15"/>
                    </a:lnTo>
                    <a:lnTo>
                      <a:pt x="370" y="13"/>
                    </a:lnTo>
                    <a:lnTo>
                      <a:pt x="386" y="32"/>
                    </a:lnTo>
                    <a:lnTo>
                      <a:pt x="392" y="52"/>
                    </a:lnTo>
                    <a:lnTo>
                      <a:pt x="387" y="70"/>
                    </a:lnTo>
                    <a:lnTo>
                      <a:pt x="364" y="105"/>
                    </a:lnTo>
                    <a:lnTo>
                      <a:pt x="358" y="131"/>
                    </a:lnTo>
                    <a:lnTo>
                      <a:pt x="357" y="150"/>
                    </a:lnTo>
                    <a:lnTo>
                      <a:pt x="360" y="167"/>
                    </a:lnTo>
                    <a:lnTo>
                      <a:pt x="367" y="174"/>
                    </a:lnTo>
                    <a:lnTo>
                      <a:pt x="368" y="191"/>
                    </a:lnTo>
                    <a:lnTo>
                      <a:pt x="365" y="201"/>
                    </a:lnTo>
                    <a:lnTo>
                      <a:pt x="365" y="205"/>
                    </a:lnTo>
                    <a:lnTo>
                      <a:pt x="367" y="228"/>
                    </a:lnTo>
                    <a:lnTo>
                      <a:pt x="385" y="252"/>
                    </a:lnTo>
                    <a:lnTo>
                      <a:pt x="390" y="2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5" name="Freeform 391"/>
              <p:cNvSpPr/>
              <p:nvPr/>
            </p:nvSpPr>
            <p:spPr bwMode="gray">
              <a:xfrm>
                <a:off x="3852" y="2702"/>
                <a:ext cx="147" cy="180"/>
              </a:xfrm>
              <a:custGeom>
                <a:avLst/>
                <a:gdLst>
                  <a:gd name="T0" fmla="*/ 36 w 147"/>
                  <a:gd name="T1" fmla="*/ 177 h 180"/>
                  <a:gd name="T2" fmla="*/ 45 w 147"/>
                  <a:gd name="T3" fmla="*/ 167 h 180"/>
                  <a:gd name="T4" fmla="*/ 52 w 147"/>
                  <a:gd name="T5" fmla="*/ 166 h 180"/>
                  <a:gd name="T6" fmla="*/ 53 w 147"/>
                  <a:gd name="T7" fmla="*/ 177 h 180"/>
                  <a:gd name="T8" fmla="*/ 91 w 147"/>
                  <a:gd name="T9" fmla="*/ 159 h 180"/>
                  <a:gd name="T10" fmla="*/ 105 w 147"/>
                  <a:gd name="T11" fmla="*/ 108 h 180"/>
                  <a:gd name="T12" fmla="*/ 121 w 147"/>
                  <a:gd name="T13" fmla="*/ 100 h 180"/>
                  <a:gd name="T14" fmla="*/ 132 w 147"/>
                  <a:gd name="T15" fmla="*/ 72 h 180"/>
                  <a:gd name="T16" fmla="*/ 134 w 147"/>
                  <a:gd name="T17" fmla="*/ 37 h 180"/>
                  <a:gd name="T18" fmla="*/ 147 w 147"/>
                  <a:gd name="T19" fmla="*/ 23 h 180"/>
                  <a:gd name="T20" fmla="*/ 147 w 147"/>
                  <a:gd name="T21" fmla="*/ 0 h 180"/>
                  <a:gd name="T22" fmla="*/ 134 w 147"/>
                  <a:gd name="T23" fmla="*/ 1 h 180"/>
                  <a:gd name="T24" fmla="*/ 112 w 147"/>
                  <a:gd name="T25" fmla="*/ 0 h 180"/>
                  <a:gd name="T26" fmla="*/ 99 w 147"/>
                  <a:gd name="T27" fmla="*/ 5 h 180"/>
                  <a:gd name="T28" fmla="*/ 88 w 147"/>
                  <a:gd name="T29" fmla="*/ 20 h 180"/>
                  <a:gd name="T30" fmla="*/ 73 w 147"/>
                  <a:gd name="T31" fmla="*/ 37 h 180"/>
                  <a:gd name="T32" fmla="*/ 61 w 147"/>
                  <a:gd name="T33" fmla="*/ 30 h 180"/>
                  <a:gd name="T34" fmla="*/ 30 w 147"/>
                  <a:gd name="T35" fmla="*/ 30 h 180"/>
                  <a:gd name="T36" fmla="*/ 25 w 147"/>
                  <a:gd name="T37" fmla="*/ 45 h 180"/>
                  <a:gd name="T38" fmla="*/ 43 w 147"/>
                  <a:gd name="T39" fmla="*/ 58 h 180"/>
                  <a:gd name="T40" fmla="*/ 59 w 147"/>
                  <a:gd name="T41" fmla="*/ 51 h 180"/>
                  <a:gd name="T42" fmla="*/ 64 w 147"/>
                  <a:gd name="T43" fmla="*/ 54 h 180"/>
                  <a:gd name="T44" fmla="*/ 66 w 147"/>
                  <a:gd name="T45" fmla="*/ 68 h 180"/>
                  <a:gd name="T46" fmla="*/ 53 w 147"/>
                  <a:gd name="T47" fmla="*/ 77 h 180"/>
                  <a:gd name="T48" fmla="*/ 49 w 147"/>
                  <a:gd name="T49" fmla="*/ 90 h 180"/>
                  <a:gd name="T50" fmla="*/ 53 w 147"/>
                  <a:gd name="T51" fmla="*/ 96 h 180"/>
                  <a:gd name="T52" fmla="*/ 59 w 147"/>
                  <a:gd name="T53" fmla="*/ 97 h 180"/>
                  <a:gd name="T54" fmla="*/ 53 w 147"/>
                  <a:gd name="T55" fmla="*/ 134 h 180"/>
                  <a:gd name="T56" fmla="*/ 38 w 147"/>
                  <a:gd name="T57" fmla="*/ 125 h 180"/>
                  <a:gd name="T58" fmla="*/ 29 w 147"/>
                  <a:gd name="T59" fmla="*/ 113 h 180"/>
                  <a:gd name="T60" fmla="*/ 14 w 147"/>
                  <a:gd name="T61" fmla="*/ 110 h 180"/>
                  <a:gd name="T62" fmla="*/ 13 w 147"/>
                  <a:gd name="T63" fmla="*/ 118 h 180"/>
                  <a:gd name="T64" fmla="*/ 8 w 147"/>
                  <a:gd name="T65" fmla="*/ 130 h 180"/>
                  <a:gd name="T66" fmla="*/ 0 w 147"/>
                  <a:gd name="T67" fmla="*/ 127 h 180"/>
                  <a:gd name="T68" fmla="*/ 3 w 147"/>
                  <a:gd name="T69" fmla="*/ 137 h 180"/>
                  <a:gd name="T70" fmla="*/ 20 w 147"/>
                  <a:gd name="T71" fmla="*/ 153 h 180"/>
                  <a:gd name="T72" fmla="*/ 2 w 147"/>
                  <a:gd name="T73" fmla="*/ 168 h 180"/>
                  <a:gd name="T74" fmla="*/ 6 w 147"/>
                  <a:gd name="T75" fmla="*/ 180 h 180"/>
                  <a:gd name="T76" fmla="*/ 31 w 147"/>
                  <a:gd name="T77" fmla="*/ 169 h 180"/>
                  <a:gd name="T78" fmla="*/ 35 w 147"/>
                  <a:gd name="T79" fmla="*/ 170 h 180"/>
                  <a:gd name="T80" fmla="*/ 36 w 147"/>
                  <a:gd name="T81" fmla="*/ 1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 h="180">
                    <a:moveTo>
                      <a:pt x="36" y="177"/>
                    </a:moveTo>
                    <a:lnTo>
                      <a:pt x="45" y="167"/>
                    </a:lnTo>
                    <a:lnTo>
                      <a:pt x="52" y="166"/>
                    </a:lnTo>
                    <a:lnTo>
                      <a:pt x="53" y="177"/>
                    </a:lnTo>
                    <a:lnTo>
                      <a:pt x="91" y="159"/>
                    </a:lnTo>
                    <a:lnTo>
                      <a:pt x="105" y="108"/>
                    </a:lnTo>
                    <a:lnTo>
                      <a:pt x="121" y="100"/>
                    </a:lnTo>
                    <a:lnTo>
                      <a:pt x="132" y="72"/>
                    </a:lnTo>
                    <a:lnTo>
                      <a:pt x="134" y="37"/>
                    </a:lnTo>
                    <a:lnTo>
                      <a:pt x="147" y="23"/>
                    </a:lnTo>
                    <a:lnTo>
                      <a:pt x="147" y="0"/>
                    </a:lnTo>
                    <a:lnTo>
                      <a:pt x="134" y="1"/>
                    </a:lnTo>
                    <a:lnTo>
                      <a:pt x="112" y="0"/>
                    </a:lnTo>
                    <a:lnTo>
                      <a:pt x="99" y="5"/>
                    </a:lnTo>
                    <a:lnTo>
                      <a:pt x="88" y="20"/>
                    </a:lnTo>
                    <a:lnTo>
                      <a:pt x="73" y="37"/>
                    </a:lnTo>
                    <a:lnTo>
                      <a:pt x="61" y="30"/>
                    </a:lnTo>
                    <a:lnTo>
                      <a:pt x="30" y="30"/>
                    </a:lnTo>
                    <a:lnTo>
                      <a:pt x="25" y="45"/>
                    </a:lnTo>
                    <a:lnTo>
                      <a:pt x="43" y="58"/>
                    </a:lnTo>
                    <a:lnTo>
                      <a:pt x="59" y="51"/>
                    </a:lnTo>
                    <a:lnTo>
                      <a:pt x="64" y="54"/>
                    </a:lnTo>
                    <a:lnTo>
                      <a:pt x="66" y="68"/>
                    </a:lnTo>
                    <a:lnTo>
                      <a:pt x="53" y="77"/>
                    </a:lnTo>
                    <a:lnTo>
                      <a:pt x="49" y="90"/>
                    </a:lnTo>
                    <a:lnTo>
                      <a:pt x="53" y="96"/>
                    </a:lnTo>
                    <a:lnTo>
                      <a:pt x="59" y="97"/>
                    </a:lnTo>
                    <a:lnTo>
                      <a:pt x="53" y="134"/>
                    </a:lnTo>
                    <a:lnTo>
                      <a:pt x="38" y="125"/>
                    </a:lnTo>
                    <a:lnTo>
                      <a:pt x="29" y="113"/>
                    </a:lnTo>
                    <a:lnTo>
                      <a:pt x="14" y="110"/>
                    </a:lnTo>
                    <a:lnTo>
                      <a:pt x="13" y="118"/>
                    </a:lnTo>
                    <a:lnTo>
                      <a:pt x="8" y="130"/>
                    </a:lnTo>
                    <a:lnTo>
                      <a:pt x="0" y="127"/>
                    </a:lnTo>
                    <a:lnTo>
                      <a:pt x="3" y="137"/>
                    </a:lnTo>
                    <a:lnTo>
                      <a:pt x="20" y="153"/>
                    </a:lnTo>
                    <a:lnTo>
                      <a:pt x="2" y="168"/>
                    </a:lnTo>
                    <a:lnTo>
                      <a:pt x="6" y="180"/>
                    </a:lnTo>
                    <a:lnTo>
                      <a:pt x="31" y="169"/>
                    </a:lnTo>
                    <a:lnTo>
                      <a:pt x="35" y="170"/>
                    </a:lnTo>
                    <a:lnTo>
                      <a:pt x="36"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6" name="Freeform 392"/>
              <p:cNvSpPr/>
              <p:nvPr/>
            </p:nvSpPr>
            <p:spPr bwMode="gray">
              <a:xfrm>
                <a:off x="4233" y="2790"/>
                <a:ext cx="227" cy="226"/>
              </a:xfrm>
              <a:custGeom>
                <a:avLst/>
                <a:gdLst>
                  <a:gd name="T0" fmla="*/ 207 w 227"/>
                  <a:gd name="T1" fmla="*/ 75 h 226"/>
                  <a:gd name="T2" fmla="*/ 166 w 227"/>
                  <a:gd name="T3" fmla="*/ 56 h 226"/>
                  <a:gd name="T4" fmla="*/ 168 w 227"/>
                  <a:gd name="T5" fmla="*/ 45 h 226"/>
                  <a:gd name="T6" fmla="*/ 167 w 227"/>
                  <a:gd name="T7" fmla="*/ 36 h 226"/>
                  <a:gd name="T8" fmla="*/ 121 w 227"/>
                  <a:gd name="T9" fmla="*/ 20 h 226"/>
                  <a:gd name="T10" fmla="*/ 90 w 227"/>
                  <a:gd name="T11" fmla="*/ 1 h 226"/>
                  <a:gd name="T12" fmla="*/ 29 w 227"/>
                  <a:gd name="T13" fmla="*/ 0 h 226"/>
                  <a:gd name="T14" fmla="*/ 20 w 227"/>
                  <a:gd name="T15" fmla="*/ 3 h 226"/>
                  <a:gd name="T16" fmla="*/ 28 w 227"/>
                  <a:gd name="T17" fmla="*/ 12 h 226"/>
                  <a:gd name="T18" fmla="*/ 25 w 227"/>
                  <a:gd name="T19" fmla="*/ 19 h 226"/>
                  <a:gd name="T20" fmla="*/ 18 w 227"/>
                  <a:gd name="T21" fmla="*/ 22 h 226"/>
                  <a:gd name="T22" fmla="*/ 16 w 227"/>
                  <a:gd name="T23" fmla="*/ 32 h 226"/>
                  <a:gd name="T24" fmla="*/ 25 w 227"/>
                  <a:gd name="T25" fmla="*/ 39 h 226"/>
                  <a:gd name="T26" fmla="*/ 22 w 227"/>
                  <a:gd name="T27" fmla="*/ 52 h 226"/>
                  <a:gd name="T28" fmla="*/ 13 w 227"/>
                  <a:gd name="T29" fmla="*/ 56 h 226"/>
                  <a:gd name="T30" fmla="*/ 11 w 227"/>
                  <a:gd name="T31" fmla="*/ 64 h 226"/>
                  <a:gd name="T32" fmla="*/ 3 w 227"/>
                  <a:gd name="T33" fmla="*/ 71 h 226"/>
                  <a:gd name="T34" fmla="*/ 0 w 227"/>
                  <a:gd name="T35" fmla="*/ 81 h 226"/>
                  <a:gd name="T36" fmla="*/ 0 w 227"/>
                  <a:gd name="T37" fmla="*/ 85 h 226"/>
                  <a:gd name="T38" fmla="*/ 2 w 227"/>
                  <a:gd name="T39" fmla="*/ 108 h 226"/>
                  <a:gd name="T40" fmla="*/ 20 w 227"/>
                  <a:gd name="T41" fmla="*/ 132 h 226"/>
                  <a:gd name="T42" fmla="*/ 25 w 227"/>
                  <a:gd name="T43" fmla="*/ 149 h 226"/>
                  <a:gd name="T44" fmla="*/ 43 w 227"/>
                  <a:gd name="T45" fmla="*/ 164 h 226"/>
                  <a:gd name="T46" fmla="*/ 65 w 227"/>
                  <a:gd name="T47" fmla="*/ 172 h 226"/>
                  <a:gd name="T48" fmla="*/ 82 w 227"/>
                  <a:gd name="T49" fmla="*/ 172 h 226"/>
                  <a:gd name="T50" fmla="*/ 96 w 227"/>
                  <a:gd name="T51" fmla="*/ 176 h 226"/>
                  <a:gd name="T52" fmla="*/ 105 w 227"/>
                  <a:gd name="T53" fmla="*/ 194 h 226"/>
                  <a:gd name="T54" fmla="*/ 108 w 227"/>
                  <a:gd name="T55" fmla="*/ 219 h 226"/>
                  <a:gd name="T56" fmla="*/ 138 w 227"/>
                  <a:gd name="T57" fmla="*/ 221 h 226"/>
                  <a:gd name="T58" fmla="*/ 153 w 227"/>
                  <a:gd name="T59" fmla="*/ 226 h 226"/>
                  <a:gd name="T60" fmla="*/ 167 w 227"/>
                  <a:gd name="T61" fmla="*/ 222 h 226"/>
                  <a:gd name="T62" fmla="*/ 185 w 227"/>
                  <a:gd name="T63" fmla="*/ 219 h 226"/>
                  <a:gd name="T64" fmla="*/ 196 w 227"/>
                  <a:gd name="T65" fmla="*/ 211 h 226"/>
                  <a:gd name="T66" fmla="*/ 209 w 227"/>
                  <a:gd name="T67" fmla="*/ 205 h 226"/>
                  <a:gd name="T68" fmla="*/ 216 w 227"/>
                  <a:gd name="T69" fmla="*/ 197 h 226"/>
                  <a:gd name="T70" fmla="*/ 227 w 227"/>
                  <a:gd name="T71" fmla="*/ 193 h 226"/>
                  <a:gd name="T72" fmla="*/ 203 w 227"/>
                  <a:gd name="T73" fmla="*/ 168 h 226"/>
                  <a:gd name="T74" fmla="*/ 202 w 227"/>
                  <a:gd name="T75" fmla="*/ 142 h 226"/>
                  <a:gd name="T76" fmla="*/ 207 w 227"/>
                  <a:gd name="T77" fmla="*/ 121 h 226"/>
                  <a:gd name="T78" fmla="*/ 192 w 227"/>
                  <a:gd name="T79" fmla="*/ 109 h 226"/>
                  <a:gd name="T80" fmla="*/ 191 w 227"/>
                  <a:gd name="T81" fmla="*/ 99 h 226"/>
                  <a:gd name="T82" fmla="*/ 207 w 227"/>
                  <a:gd name="T83" fmla="*/ 7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226">
                    <a:moveTo>
                      <a:pt x="207" y="75"/>
                    </a:moveTo>
                    <a:lnTo>
                      <a:pt x="166" y="56"/>
                    </a:lnTo>
                    <a:lnTo>
                      <a:pt x="168" y="45"/>
                    </a:lnTo>
                    <a:lnTo>
                      <a:pt x="167" y="36"/>
                    </a:lnTo>
                    <a:lnTo>
                      <a:pt x="121" y="20"/>
                    </a:lnTo>
                    <a:lnTo>
                      <a:pt x="90" y="1"/>
                    </a:lnTo>
                    <a:lnTo>
                      <a:pt x="29" y="0"/>
                    </a:lnTo>
                    <a:lnTo>
                      <a:pt x="20" y="3"/>
                    </a:lnTo>
                    <a:lnTo>
                      <a:pt x="28" y="12"/>
                    </a:lnTo>
                    <a:lnTo>
                      <a:pt x="25" y="19"/>
                    </a:lnTo>
                    <a:lnTo>
                      <a:pt x="18" y="22"/>
                    </a:lnTo>
                    <a:lnTo>
                      <a:pt x="16" y="32"/>
                    </a:lnTo>
                    <a:lnTo>
                      <a:pt x="25" y="39"/>
                    </a:lnTo>
                    <a:lnTo>
                      <a:pt x="22" y="52"/>
                    </a:lnTo>
                    <a:lnTo>
                      <a:pt x="13" y="56"/>
                    </a:lnTo>
                    <a:lnTo>
                      <a:pt x="11" y="64"/>
                    </a:lnTo>
                    <a:lnTo>
                      <a:pt x="3" y="71"/>
                    </a:lnTo>
                    <a:lnTo>
                      <a:pt x="0" y="81"/>
                    </a:lnTo>
                    <a:lnTo>
                      <a:pt x="0" y="85"/>
                    </a:lnTo>
                    <a:lnTo>
                      <a:pt x="2" y="108"/>
                    </a:lnTo>
                    <a:lnTo>
                      <a:pt x="20" y="132"/>
                    </a:lnTo>
                    <a:lnTo>
                      <a:pt x="25" y="149"/>
                    </a:lnTo>
                    <a:lnTo>
                      <a:pt x="43" y="164"/>
                    </a:lnTo>
                    <a:lnTo>
                      <a:pt x="65" y="172"/>
                    </a:lnTo>
                    <a:lnTo>
                      <a:pt x="82" y="172"/>
                    </a:lnTo>
                    <a:lnTo>
                      <a:pt x="96" y="176"/>
                    </a:lnTo>
                    <a:lnTo>
                      <a:pt x="105" y="194"/>
                    </a:lnTo>
                    <a:lnTo>
                      <a:pt x="108" y="219"/>
                    </a:lnTo>
                    <a:lnTo>
                      <a:pt x="138" y="221"/>
                    </a:lnTo>
                    <a:lnTo>
                      <a:pt x="153" y="226"/>
                    </a:lnTo>
                    <a:lnTo>
                      <a:pt x="167" y="222"/>
                    </a:lnTo>
                    <a:lnTo>
                      <a:pt x="185" y="219"/>
                    </a:lnTo>
                    <a:lnTo>
                      <a:pt x="196" y="211"/>
                    </a:lnTo>
                    <a:lnTo>
                      <a:pt x="209" y="205"/>
                    </a:lnTo>
                    <a:lnTo>
                      <a:pt x="216" y="197"/>
                    </a:lnTo>
                    <a:lnTo>
                      <a:pt x="227" y="193"/>
                    </a:lnTo>
                    <a:lnTo>
                      <a:pt x="203" y="168"/>
                    </a:lnTo>
                    <a:lnTo>
                      <a:pt x="202" y="142"/>
                    </a:lnTo>
                    <a:lnTo>
                      <a:pt x="207" y="121"/>
                    </a:lnTo>
                    <a:lnTo>
                      <a:pt x="192" y="109"/>
                    </a:lnTo>
                    <a:lnTo>
                      <a:pt x="191" y="99"/>
                    </a:lnTo>
                    <a:lnTo>
                      <a:pt x="20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7" name="Freeform 393"/>
              <p:cNvSpPr/>
              <p:nvPr/>
            </p:nvSpPr>
            <p:spPr bwMode="gray">
              <a:xfrm>
                <a:off x="4226" y="2685"/>
                <a:ext cx="120" cy="116"/>
              </a:xfrm>
              <a:custGeom>
                <a:avLst/>
                <a:gdLst>
                  <a:gd name="T0" fmla="*/ 97 w 120"/>
                  <a:gd name="T1" fmla="*/ 106 h 116"/>
                  <a:gd name="T2" fmla="*/ 36 w 120"/>
                  <a:gd name="T3" fmla="*/ 105 h 116"/>
                  <a:gd name="T4" fmla="*/ 27 w 120"/>
                  <a:gd name="T5" fmla="*/ 108 h 116"/>
                  <a:gd name="T6" fmla="*/ 19 w 120"/>
                  <a:gd name="T7" fmla="*/ 107 h 116"/>
                  <a:gd name="T8" fmla="*/ 12 w 120"/>
                  <a:gd name="T9" fmla="*/ 112 h 116"/>
                  <a:gd name="T10" fmla="*/ 0 w 120"/>
                  <a:gd name="T11" fmla="*/ 116 h 116"/>
                  <a:gd name="T12" fmla="*/ 6 w 120"/>
                  <a:gd name="T13" fmla="*/ 90 h 116"/>
                  <a:gd name="T14" fmla="*/ 29 w 120"/>
                  <a:gd name="T15" fmla="*/ 55 h 116"/>
                  <a:gd name="T16" fmla="*/ 34 w 120"/>
                  <a:gd name="T17" fmla="*/ 37 h 116"/>
                  <a:gd name="T18" fmla="*/ 28 w 120"/>
                  <a:gd name="T19" fmla="*/ 17 h 116"/>
                  <a:gd name="T20" fmla="*/ 37 w 120"/>
                  <a:gd name="T21" fmla="*/ 12 h 116"/>
                  <a:gd name="T22" fmla="*/ 52 w 120"/>
                  <a:gd name="T23" fmla="*/ 17 h 116"/>
                  <a:gd name="T24" fmla="*/ 83 w 120"/>
                  <a:gd name="T25" fmla="*/ 15 h 116"/>
                  <a:gd name="T26" fmla="*/ 96 w 120"/>
                  <a:gd name="T27" fmla="*/ 0 h 116"/>
                  <a:gd name="T28" fmla="*/ 102 w 120"/>
                  <a:gd name="T29" fmla="*/ 14 h 116"/>
                  <a:gd name="T30" fmla="*/ 120 w 120"/>
                  <a:gd name="T31" fmla="*/ 43 h 116"/>
                  <a:gd name="T32" fmla="*/ 120 w 120"/>
                  <a:gd name="T33" fmla="*/ 59 h 116"/>
                  <a:gd name="T34" fmla="*/ 100 w 120"/>
                  <a:gd name="T35" fmla="*/ 74 h 116"/>
                  <a:gd name="T36" fmla="*/ 97 w 120"/>
                  <a:gd name="T37" fmla="*/ 10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16">
                    <a:moveTo>
                      <a:pt x="97" y="106"/>
                    </a:moveTo>
                    <a:lnTo>
                      <a:pt x="36" y="105"/>
                    </a:lnTo>
                    <a:lnTo>
                      <a:pt x="27" y="108"/>
                    </a:lnTo>
                    <a:lnTo>
                      <a:pt x="19" y="107"/>
                    </a:lnTo>
                    <a:lnTo>
                      <a:pt x="12" y="112"/>
                    </a:lnTo>
                    <a:lnTo>
                      <a:pt x="0" y="116"/>
                    </a:lnTo>
                    <a:lnTo>
                      <a:pt x="6" y="90"/>
                    </a:lnTo>
                    <a:lnTo>
                      <a:pt x="29" y="55"/>
                    </a:lnTo>
                    <a:lnTo>
                      <a:pt x="34" y="37"/>
                    </a:lnTo>
                    <a:lnTo>
                      <a:pt x="28" y="17"/>
                    </a:lnTo>
                    <a:lnTo>
                      <a:pt x="37" y="12"/>
                    </a:lnTo>
                    <a:lnTo>
                      <a:pt x="52" y="17"/>
                    </a:lnTo>
                    <a:lnTo>
                      <a:pt x="83" y="15"/>
                    </a:lnTo>
                    <a:lnTo>
                      <a:pt x="96" y="0"/>
                    </a:lnTo>
                    <a:lnTo>
                      <a:pt x="102" y="14"/>
                    </a:lnTo>
                    <a:lnTo>
                      <a:pt x="120" y="43"/>
                    </a:lnTo>
                    <a:lnTo>
                      <a:pt x="120" y="59"/>
                    </a:lnTo>
                    <a:lnTo>
                      <a:pt x="100" y="74"/>
                    </a:lnTo>
                    <a:lnTo>
                      <a:pt x="97"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8" name="Freeform 394"/>
              <p:cNvSpPr/>
              <p:nvPr/>
            </p:nvSpPr>
            <p:spPr bwMode="gray">
              <a:xfrm>
                <a:off x="3860" y="3123"/>
                <a:ext cx="295" cy="256"/>
              </a:xfrm>
              <a:custGeom>
                <a:avLst/>
                <a:gdLst>
                  <a:gd name="T0" fmla="*/ 95 w 295"/>
                  <a:gd name="T1" fmla="*/ 251 h 256"/>
                  <a:gd name="T2" fmla="*/ 84 w 295"/>
                  <a:gd name="T3" fmla="*/ 236 h 256"/>
                  <a:gd name="T4" fmla="*/ 75 w 295"/>
                  <a:gd name="T5" fmla="*/ 217 h 256"/>
                  <a:gd name="T6" fmla="*/ 65 w 295"/>
                  <a:gd name="T7" fmla="*/ 188 h 256"/>
                  <a:gd name="T8" fmla="*/ 58 w 295"/>
                  <a:gd name="T9" fmla="*/ 162 h 256"/>
                  <a:gd name="T10" fmla="*/ 49 w 295"/>
                  <a:gd name="T11" fmla="*/ 121 h 256"/>
                  <a:gd name="T12" fmla="*/ 47 w 295"/>
                  <a:gd name="T13" fmla="*/ 107 h 256"/>
                  <a:gd name="T14" fmla="*/ 14 w 295"/>
                  <a:gd name="T15" fmla="*/ 53 h 256"/>
                  <a:gd name="T16" fmla="*/ 14 w 295"/>
                  <a:gd name="T17" fmla="*/ 44 h 256"/>
                  <a:gd name="T18" fmla="*/ 5 w 295"/>
                  <a:gd name="T19" fmla="*/ 32 h 256"/>
                  <a:gd name="T20" fmla="*/ 0 w 295"/>
                  <a:gd name="T21" fmla="*/ 7 h 256"/>
                  <a:gd name="T22" fmla="*/ 16 w 295"/>
                  <a:gd name="T23" fmla="*/ 0 h 256"/>
                  <a:gd name="T24" fmla="*/ 39 w 295"/>
                  <a:gd name="T25" fmla="*/ 0 h 256"/>
                  <a:gd name="T26" fmla="*/ 49 w 295"/>
                  <a:gd name="T27" fmla="*/ 8 h 256"/>
                  <a:gd name="T28" fmla="*/ 70 w 295"/>
                  <a:gd name="T29" fmla="*/ 0 h 256"/>
                  <a:gd name="T30" fmla="*/ 134 w 295"/>
                  <a:gd name="T31" fmla="*/ 2 h 256"/>
                  <a:gd name="T32" fmla="*/ 154 w 295"/>
                  <a:gd name="T33" fmla="*/ 13 h 256"/>
                  <a:gd name="T34" fmla="*/ 172 w 295"/>
                  <a:gd name="T35" fmla="*/ 19 h 256"/>
                  <a:gd name="T36" fmla="*/ 196 w 295"/>
                  <a:gd name="T37" fmla="*/ 14 h 256"/>
                  <a:gd name="T38" fmla="*/ 219 w 295"/>
                  <a:gd name="T39" fmla="*/ 13 h 256"/>
                  <a:gd name="T40" fmla="*/ 236 w 295"/>
                  <a:gd name="T41" fmla="*/ 2 h 256"/>
                  <a:gd name="T42" fmla="*/ 250 w 295"/>
                  <a:gd name="T43" fmla="*/ 7 h 256"/>
                  <a:gd name="T44" fmla="*/ 275 w 295"/>
                  <a:gd name="T45" fmla="*/ 8 h 256"/>
                  <a:gd name="T46" fmla="*/ 288 w 295"/>
                  <a:gd name="T47" fmla="*/ 11 h 256"/>
                  <a:gd name="T48" fmla="*/ 295 w 295"/>
                  <a:gd name="T49" fmla="*/ 18 h 256"/>
                  <a:gd name="T50" fmla="*/ 277 w 295"/>
                  <a:gd name="T51" fmla="*/ 17 h 256"/>
                  <a:gd name="T52" fmla="*/ 255 w 295"/>
                  <a:gd name="T53" fmla="*/ 26 h 256"/>
                  <a:gd name="T54" fmla="*/ 238 w 295"/>
                  <a:gd name="T55" fmla="*/ 20 h 256"/>
                  <a:gd name="T56" fmla="*/ 198 w 295"/>
                  <a:gd name="T57" fmla="*/ 33 h 256"/>
                  <a:gd name="T58" fmla="*/ 197 w 295"/>
                  <a:gd name="T59" fmla="*/ 99 h 256"/>
                  <a:gd name="T60" fmla="*/ 176 w 295"/>
                  <a:gd name="T61" fmla="*/ 102 h 256"/>
                  <a:gd name="T62" fmla="*/ 174 w 295"/>
                  <a:gd name="T63" fmla="*/ 159 h 256"/>
                  <a:gd name="T64" fmla="*/ 171 w 295"/>
                  <a:gd name="T65" fmla="*/ 251 h 256"/>
                  <a:gd name="T66" fmla="*/ 147 w 295"/>
                  <a:gd name="T67" fmla="*/ 256 h 256"/>
                  <a:gd name="T68" fmla="*/ 132 w 295"/>
                  <a:gd name="T69" fmla="*/ 252 h 256"/>
                  <a:gd name="T70" fmla="*/ 121 w 295"/>
                  <a:gd name="T71" fmla="*/ 246 h 256"/>
                  <a:gd name="T72" fmla="*/ 115 w 295"/>
                  <a:gd name="T73" fmla="*/ 241 h 256"/>
                  <a:gd name="T74" fmla="*/ 108 w 295"/>
                  <a:gd name="T75" fmla="*/ 241 h 256"/>
                  <a:gd name="T76" fmla="*/ 95 w 295"/>
                  <a:gd name="T77"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5" h="256">
                    <a:moveTo>
                      <a:pt x="95" y="251"/>
                    </a:moveTo>
                    <a:lnTo>
                      <a:pt x="84" y="236"/>
                    </a:lnTo>
                    <a:lnTo>
                      <a:pt x="75" y="217"/>
                    </a:lnTo>
                    <a:lnTo>
                      <a:pt x="65" y="188"/>
                    </a:lnTo>
                    <a:lnTo>
                      <a:pt x="58" y="162"/>
                    </a:lnTo>
                    <a:lnTo>
                      <a:pt x="49" y="121"/>
                    </a:lnTo>
                    <a:lnTo>
                      <a:pt x="47" y="107"/>
                    </a:lnTo>
                    <a:lnTo>
                      <a:pt x="14" y="53"/>
                    </a:lnTo>
                    <a:lnTo>
                      <a:pt x="14" y="44"/>
                    </a:lnTo>
                    <a:lnTo>
                      <a:pt x="5" y="32"/>
                    </a:lnTo>
                    <a:lnTo>
                      <a:pt x="0" y="7"/>
                    </a:lnTo>
                    <a:lnTo>
                      <a:pt x="16" y="0"/>
                    </a:lnTo>
                    <a:lnTo>
                      <a:pt x="39" y="0"/>
                    </a:lnTo>
                    <a:lnTo>
                      <a:pt x="49" y="8"/>
                    </a:lnTo>
                    <a:lnTo>
                      <a:pt x="70" y="0"/>
                    </a:lnTo>
                    <a:lnTo>
                      <a:pt x="134" y="2"/>
                    </a:lnTo>
                    <a:lnTo>
                      <a:pt x="154" y="13"/>
                    </a:lnTo>
                    <a:lnTo>
                      <a:pt x="172" y="19"/>
                    </a:lnTo>
                    <a:lnTo>
                      <a:pt x="196" y="14"/>
                    </a:lnTo>
                    <a:lnTo>
                      <a:pt x="219" y="13"/>
                    </a:lnTo>
                    <a:lnTo>
                      <a:pt x="236" y="2"/>
                    </a:lnTo>
                    <a:lnTo>
                      <a:pt x="250" y="7"/>
                    </a:lnTo>
                    <a:lnTo>
                      <a:pt x="275" y="8"/>
                    </a:lnTo>
                    <a:lnTo>
                      <a:pt x="288" y="11"/>
                    </a:lnTo>
                    <a:lnTo>
                      <a:pt x="295" y="18"/>
                    </a:lnTo>
                    <a:lnTo>
                      <a:pt x="277" y="17"/>
                    </a:lnTo>
                    <a:lnTo>
                      <a:pt x="255" y="26"/>
                    </a:lnTo>
                    <a:lnTo>
                      <a:pt x="238" y="20"/>
                    </a:lnTo>
                    <a:lnTo>
                      <a:pt x="198" y="33"/>
                    </a:lnTo>
                    <a:lnTo>
                      <a:pt x="197" y="99"/>
                    </a:lnTo>
                    <a:lnTo>
                      <a:pt x="176" y="102"/>
                    </a:lnTo>
                    <a:lnTo>
                      <a:pt x="174" y="159"/>
                    </a:lnTo>
                    <a:lnTo>
                      <a:pt x="171" y="251"/>
                    </a:lnTo>
                    <a:lnTo>
                      <a:pt x="147" y="256"/>
                    </a:lnTo>
                    <a:lnTo>
                      <a:pt x="132" y="252"/>
                    </a:lnTo>
                    <a:lnTo>
                      <a:pt x="121" y="246"/>
                    </a:lnTo>
                    <a:lnTo>
                      <a:pt x="115" y="241"/>
                    </a:lnTo>
                    <a:lnTo>
                      <a:pt x="108" y="241"/>
                    </a:lnTo>
                    <a:lnTo>
                      <a:pt x="95"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9" name="Freeform 395"/>
              <p:cNvSpPr/>
              <p:nvPr/>
            </p:nvSpPr>
            <p:spPr bwMode="gray">
              <a:xfrm>
                <a:off x="4034" y="3140"/>
                <a:ext cx="178" cy="191"/>
              </a:xfrm>
              <a:custGeom>
                <a:avLst/>
                <a:gdLst>
                  <a:gd name="T0" fmla="*/ 178 w 178"/>
                  <a:gd name="T1" fmla="*/ 90 h 191"/>
                  <a:gd name="T2" fmla="*/ 169 w 178"/>
                  <a:gd name="T3" fmla="*/ 78 h 191"/>
                  <a:gd name="T4" fmla="*/ 156 w 178"/>
                  <a:gd name="T5" fmla="*/ 50 h 191"/>
                  <a:gd name="T6" fmla="*/ 154 w 178"/>
                  <a:gd name="T7" fmla="*/ 37 h 191"/>
                  <a:gd name="T8" fmla="*/ 121 w 178"/>
                  <a:gd name="T9" fmla="*/ 15 h 191"/>
                  <a:gd name="T10" fmla="*/ 121 w 178"/>
                  <a:gd name="T11" fmla="*/ 1 h 191"/>
                  <a:gd name="T12" fmla="*/ 103 w 178"/>
                  <a:gd name="T13" fmla="*/ 0 h 191"/>
                  <a:gd name="T14" fmla="*/ 81 w 178"/>
                  <a:gd name="T15" fmla="*/ 9 h 191"/>
                  <a:gd name="T16" fmla="*/ 64 w 178"/>
                  <a:gd name="T17" fmla="*/ 3 h 191"/>
                  <a:gd name="T18" fmla="*/ 24 w 178"/>
                  <a:gd name="T19" fmla="*/ 16 h 191"/>
                  <a:gd name="T20" fmla="*/ 23 w 178"/>
                  <a:gd name="T21" fmla="*/ 82 h 191"/>
                  <a:gd name="T22" fmla="*/ 2 w 178"/>
                  <a:gd name="T23" fmla="*/ 85 h 191"/>
                  <a:gd name="T24" fmla="*/ 0 w 178"/>
                  <a:gd name="T25" fmla="*/ 142 h 191"/>
                  <a:gd name="T26" fmla="*/ 14 w 178"/>
                  <a:gd name="T27" fmla="*/ 157 h 191"/>
                  <a:gd name="T28" fmla="*/ 22 w 178"/>
                  <a:gd name="T29" fmla="*/ 191 h 191"/>
                  <a:gd name="T30" fmla="*/ 41 w 178"/>
                  <a:gd name="T31" fmla="*/ 191 h 191"/>
                  <a:gd name="T32" fmla="*/ 67 w 178"/>
                  <a:gd name="T33" fmla="*/ 162 h 191"/>
                  <a:gd name="T34" fmla="*/ 79 w 178"/>
                  <a:gd name="T35" fmla="*/ 160 h 191"/>
                  <a:gd name="T36" fmla="*/ 90 w 178"/>
                  <a:gd name="T37" fmla="*/ 167 h 191"/>
                  <a:gd name="T38" fmla="*/ 108 w 178"/>
                  <a:gd name="T39" fmla="*/ 166 h 191"/>
                  <a:gd name="T40" fmla="*/ 123 w 178"/>
                  <a:gd name="T41" fmla="*/ 150 h 191"/>
                  <a:gd name="T42" fmla="*/ 126 w 178"/>
                  <a:gd name="T43" fmla="*/ 126 h 191"/>
                  <a:gd name="T44" fmla="*/ 147 w 178"/>
                  <a:gd name="T45" fmla="*/ 119 h 191"/>
                  <a:gd name="T46" fmla="*/ 154 w 178"/>
                  <a:gd name="T47" fmla="*/ 111 h 191"/>
                  <a:gd name="T48" fmla="*/ 178 w 178"/>
                  <a:gd name="T49" fmla="*/ 9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91">
                    <a:moveTo>
                      <a:pt x="178" y="90"/>
                    </a:moveTo>
                    <a:lnTo>
                      <a:pt x="169" y="78"/>
                    </a:lnTo>
                    <a:lnTo>
                      <a:pt x="156" y="50"/>
                    </a:lnTo>
                    <a:lnTo>
                      <a:pt x="154" y="37"/>
                    </a:lnTo>
                    <a:lnTo>
                      <a:pt x="121" y="15"/>
                    </a:lnTo>
                    <a:lnTo>
                      <a:pt x="121" y="1"/>
                    </a:lnTo>
                    <a:lnTo>
                      <a:pt x="103" y="0"/>
                    </a:lnTo>
                    <a:lnTo>
                      <a:pt x="81" y="9"/>
                    </a:lnTo>
                    <a:lnTo>
                      <a:pt x="64" y="3"/>
                    </a:lnTo>
                    <a:lnTo>
                      <a:pt x="24" y="16"/>
                    </a:lnTo>
                    <a:lnTo>
                      <a:pt x="23" y="82"/>
                    </a:lnTo>
                    <a:lnTo>
                      <a:pt x="2" y="85"/>
                    </a:lnTo>
                    <a:lnTo>
                      <a:pt x="0" y="142"/>
                    </a:lnTo>
                    <a:lnTo>
                      <a:pt x="14" y="157"/>
                    </a:lnTo>
                    <a:lnTo>
                      <a:pt x="22" y="191"/>
                    </a:lnTo>
                    <a:lnTo>
                      <a:pt x="41" y="191"/>
                    </a:lnTo>
                    <a:lnTo>
                      <a:pt x="67" y="162"/>
                    </a:lnTo>
                    <a:lnTo>
                      <a:pt x="79" y="160"/>
                    </a:lnTo>
                    <a:lnTo>
                      <a:pt x="90" y="167"/>
                    </a:lnTo>
                    <a:lnTo>
                      <a:pt x="108" y="166"/>
                    </a:lnTo>
                    <a:lnTo>
                      <a:pt x="123" y="150"/>
                    </a:lnTo>
                    <a:lnTo>
                      <a:pt x="126" y="126"/>
                    </a:lnTo>
                    <a:lnTo>
                      <a:pt x="147" y="119"/>
                    </a:lnTo>
                    <a:lnTo>
                      <a:pt x="154" y="111"/>
                    </a:lnTo>
                    <a:lnTo>
                      <a:pt x="178"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0" name="Freeform 396"/>
              <p:cNvSpPr/>
              <p:nvPr/>
            </p:nvSpPr>
            <p:spPr bwMode="gray">
              <a:xfrm>
                <a:off x="4155" y="3092"/>
                <a:ext cx="152" cy="140"/>
              </a:xfrm>
              <a:custGeom>
                <a:avLst/>
                <a:gdLst>
                  <a:gd name="T0" fmla="*/ 60 w 152"/>
                  <a:gd name="T1" fmla="*/ 11 h 140"/>
                  <a:gd name="T2" fmla="*/ 59 w 152"/>
                  <a:gd name="T3" fmla="*/ 22 h 140"/>
                  <a:gd name="T4" fmla="*/ 43 w 152"/>
                  <a:gd name="T5" fmla="*/ 31 h 140"/>
                  <a:gd name="T6" fmla="*/ 32 w 152"/>
                  <a:gd name="T7" fmla="*/ 35 h 140"/>
                  <a:gd name="T8" fmla="*/ 20 w 152"/>
                  <a:gd name="T9" fmla="*/ 49 h 140"/>
                  <a:gd name="T10" fmla="*/ 0 w 152"/>
                  <a:gd name="T11" fmla="*/ 49 h 140"/>
                  <a:gd name="T12" fmla="*/ 0 w 152"/>
                  <a:gd name="T13" fmla="*/ 63 h 140"/>
                  <a:gd name="T14" fmla="*/ 33 w 152"/>
                  <a:gd name="T15" fmla="*/ 85 h 140"/>
                  <a:gd name="T16" fmla="*/ 35 w 152"/>
                  <a:gd name="T17" fmla="*/ 98 h 140"/>
                  <a:gd name="T18" fmla="*/ 48 w 152"/>
                  <a:gd name="T19" fmla="*/ 126 h 140"/>
                  <a:gd name="T20" fmla="*/ 57 w 152"/>
                  <a:gd name="T21" fmla="*/ 138 h 140"/>
                  <a:gd name="T22" fmla="*/ 72 w 152"/>
                  <a:gd name="T23" fmla="*/ 138 h 140"/>
                  <a:gd name="T24" fmla="*/ 84 w 152"/>
                  <a:gd name="T25" fmla="*/ 133 h 140"/>
                  <a:gd name="T26" fmla="*/ 115 w 152"/>
                  <a:gd name="T27" fmla="*/ 140 h 140"/>
                  <a:gd name="T28" fmla="*/ 127 w 152"/>
                  <a:gd name="T29" fmla="*/ 130 h 140"/>
                  <a:gd name="T30" fmla="*/ 129 w 152"/>
                  <a:gd name="T31" fmla="*/ 108 h 140"/>
                  <a:gd name="T32" fmla="*/ 149 w 152"/>
                  <a:gd name="T33" fmla="*/ 95 h 140"/>
                  <a:gd name="T34" fmla="*/ 152 w 152"/>
                  <a:gd name="T35" fmla="*/ 88 h 140"/>
                  <a:gd name="T36" fmla="*/ 142 w 152"/>
                  <a:gd name="T37" fmla="*/ 74 h 140"/>
                  <a:gd name="T38" fmla="*/ 142 w 152"/>
                  <a:gd name="T39" fmla="*/ 63 h 140"/>
                  <a:gd name="T40" fmla="*/ 147 w 152"/>
                  <a:gd name="T41" fmla="*/ 57 h 140"/>
                  <a:gd name="T42" fmla="*/ 146 w 152"/>
                  <a:gd name="T43" fmla="*/ 27 h 140"/>
                  <a:gd name="T44" fmla="*/ 137 w 152"/>
                  <a:gd name="T45" fmla="*/ 16 h 140"/>
                  <a:gd name="T46" fmla="*/ 88 w 152"/>
                  <a:gd name="T47" fmla="*/ 0 h 140"/>
                  <a:gd name="T48" fmla="*/ 68 w 152"/>
                  <a:gd name="T49" fmla="*/ 4 h 140"/>
                  <a:gd name="T50" fmla="*/ 60 w 152"/>
                  <a:gd name="T51" fmla="*/ 1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140">
                    <a:moveTo>
                      <a:pt x="60" y="11"/>
                    </a:moveTo>
                    <a:lnTo>
                      <a:pt x="59" y="22"/>
                    </a:lnTo>
                    <a:lnTo>
                      <a:pt x="43" y="31"/>
                    </a:lnTo>
                    <a:lnTo>
                      <a:pt x="32" y="35"/>
                    </a:lnTo>
                    <a:lnTo>
                      <a:pt x="20" y="49"/>
                    </a:lnTo>
                    <a:lnTo>
                      <a:pt x="0" y="49"/>
                    </a:lnTo>
                    <a:lnTo>
                      <a:pt x="0" y="63"/>
                    </a:lnTo>
                    <a:lnTo>
                      <a:pt x="33" y="85"/>
                    </a:lnTo>
                    <a:lnTo>
                      <a:pt x="35" y="98"/>
                    </a:lnTo>
                    <a:lnTo>
                      <a:pt x="48" y="126"/>
                    </a:lnTo>
                    <a:lnTo>
                      <a:pt x="57" y="138"/>
                    </a:lnTo>
                    <a:lnTo>
                      <a:pt x="72" y="138"/>
                    </a:lnTo>
                    <a:lnTo>
                      <a:pt x="84" y="133"/>
                    </a:lnTo>
                    <a:lnTo>
                      <a:pt x="115" y="140"/>
                    </a:lnTo>
                    <a:lnTo>
                      <a:pt x="127" y="130"/>
                    </a:lnTo>
                    <a:lnTo>
                      <a:pt x="129" y="108"/>
                    </a:lnTo>
                    <a:lnTo>
                      <a:pt x="149" y="95"/>
                    </a:lnTo>
                    <a:lnTo>
                      <a:pt x="152" y="88"/>
                    </a:lnTo>
                    <a:lnTo>
                      <a:pt x="142" y="74"/>
                    </a:lnTo>
                    <a:lnTo>
                      <a:pt x="142" y="63"/>
                    </a:lnTo>
                    <a:lnTo>
                      <a:pt x="147" y="57"/>
                    </a:lnTo>
                    <a:lnTo>
                      <a:pt x="146" y="27"/>
                    </a:lnTo>
                    <a:lnTo>
                      <a:pt x="137" y="16"/>
                    </a:lnTo>
                    <a:lnTo>
                      <a:pt x="88" y="0"/>
                    </a:lnTo>
                    <a:lnTo>
                      <a:pt x="68" y="4"/>
                    </a:lnTo>
                    <a:lnTo>
                      <a:pt x="6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1" name="Freeform 397"/>
              <p:cNvSpPr/>
              <p:nvPr/>
            </p:nvSpPr>
            <p:spPr bwMode="gray">
              <a:xfrm>
                <a:off x="3813" y="2733"/>
                <a:ext cx="38" cy="18"/>
              </a:xfrm>
              <a:custGeom>
                <a:avLst/>
                <a:gdLst>
                  <a:gd name="T0" fmla="*/ 4 w 38"/>
                  <a:gd name="T1" fmla="*/ 0 h 18"/>
                  <a:gd name="T2" fmla="*/ 0 w 38"/>
                  <a:gd name="T3" fmla="*/ 18 h 18"/>
                  <a:gd name="T4" fmla="*/ 38 w 38"/>
                  <a:gd name="T5" fmla="*/ 17 h 18"/>
                  <a:gd name="T6" fmla="*/ 37 w 38"/>
                  <a:gd name="T7" fmla="*/ 0 h 18"/>
                  <a:gd name="T8" fmla="*/ 4 w 38"/>
                  <a:gd name="T9" fmla="*/ 0 h 18"/>
                </a:gdLst>
                <a:ahLst/>
                <a:cxnLst>
                  <a:cxn ang="0">
                    <a:pos x="T0" y="T1"/>
                  </a:cxn>
                  <a:cxn ang="0">
                    <a:pos x="T2" y="T3"/>
                  </a:cxn>
                  <a:cxn ang="0">
                    <a:pos x="T4" y="T5"/>
                  </a:cxn>
                  <a:cxn ang="0">
                    <a:pos x="T6" y="T7"/>
                  </a:cxn>
                  <a:cxn ang="0">
                    <a:pos x="T8" y="T9"/>
                  </a:cxn>
                </a:cxnLst>
                <a:rect l="0" t="0" r="r" b="b"/>
                <a:pathLst>
                  <a:path w="38" h="18">
                    <a:moveTo>
                      <a:pt x="4" y="0"/>
                    </a:moveTo>
                    <a:lnTo>
                      <a:pt x="0" y="18"/>
                    </a:lnTo>
                    <a:lnTo>
                      <a:pt x="38" y="17"/>
                    </a:lnTo>
                    <a:lnTo>
                      <a:pt x="37"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2" name="Freeform 398"/>
              <p:cNvSpPr/>
              <p:nvPr/>
            </p:nvSpPr>
            <p:spPr bwMode="gray">
              <a:xfrm>
                <a:off x="3369" y="2613"/>
                <a:ext cx="81" cy="77"/>
              </a:xfrm>
              <a:custGeom>
                <a:avLst/>
                <a:gdLst>
                  <a:gd name="T0" fmla="*/ 61 w 81"/>
                  <a:gd name="T1" fmla="*/ 17 h 77"/>
                  <a:gd name="T2" fmla="*/ 61 w 81"/>
                  <a:gd name="T3" fmla="*/ 39 h 77"/>
                  <a:gd name="T4" fmla="*/ 79 w 81"/>
                  <a:gd name="T5" fmla="*/ 48 h 77"/>
                  <a:gd name="T6" fmla="*/ 81 w 81"/>
                  <a:gd name="T7" fmla="*/ 60 h 77"/>
                  <a:gd name="T8" fmla="*/ 75 w 81"/>
                  <a:gd name="T9" fmla="*/ 77 h 77"/>
                  <a:gd name="T10" fmla="*/ 46 w 81"/>
                  <a:gd name="T11" fmla="*/ 67 h 77"/>
                  <a:gd name="T12" fmla="*/ 22 w 81"/>
                  <a:gd name="T13" fmla="*/ 46 h 77"/>
                  <a:gd name="T14" fmla="*/ 0 w 81"/>
                  <a:gd name="T15" fmla="*/ 27 h 77"/>
                  <a:gd name="T16" fmla="*/ 20 w 81"/>
                  <a:gd name="T17" fmla="*/ 0 h 77"/>
                  <a:gd name="T18" fmla="*/ 35 w 81"/>
                  <a:gd name="T19" fmla="*/ 7 h 77"/>
                  <a:gd name="T20" fmla="*/ 42 w 81"/>
                  <a:gd name="T21" fmla="*/ 13 h 77"/>
                  <a:gd name="T22" fmla="*/ 61 w 81"/>
                  <a:gd name="T2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7">
                    <a:moveTo>
                      <a:pt x="61" y="17"/>
                    </a:moveTo>
                    <a:lnTo>
                      <a:pt x="61" y="39"/>
                    </a:lnTo>
                    <a:lnTo>
                      <a:pt x="79" y="48"/>
                    </a:lnTo>
                    <a:lnTo>
                      <a:pt x="81" y="60"/>
                    </a:lnTo>
                    <a:lnTo>
                      <a:pt x="75" y="77"/>
                    </a:lnTo>
                    <a:lnTo>
                      <a:pt x="46" y="67"/>
                    </a:lnTo>
                    <a:lnTo>
                      <a:pt x="22" y="46"/>
                    </a:lnTo>
                    <a:lnTo>
                      <a:pt x="0" y="27"/>
                    </a:lnTo>
                    <a:lnTo>
                      <a:pt x="20" y="0"/>
                    </a:lnTo>
                    <a:lnTo>
                      <a:pt x="35" y="7"/>
                    </a:lnTo>
                    <a:lnTo>
                      <a:pt x="42" y="13"/>
                    </a:lnTo>
                    <a:lnTo>
                      <a:pt x="6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3" name="Freeform 399"/>
              <p:cNvSpPr/>
              <p:nvPr/>
            </p:nvSpPr>
            <p:spPr bwMode="gray">
              <a:xfrm>
                <a:off x="4225" y="2820"/>
                <a:ext cx="33" cy="41"/>
              </a:xfrm>
              <a:custGeom>
                <a:avLst/>
                <a:gdLst>
                  <a:gd name="T0" fmla="*/ 0 w 33"/>
                  <a:gd name="T1" fmla="*/ 0 h 41"/>
                  <a:gd name="T2" fmla="*/ 7 w 33"/>
                  <a:gd name="T3" fmla="*/ 0 h 41"/>
                  <a:gd name="T4" fmla="*/ 8 w 33"/>
                  <a:gd name="T5" fmla="*/ 5 h 41"/>
                  <a:gd name="T6" fmla="*/ 13 w 33"/>
                  <a:gd name="T7" fmla="*/ 5 h 41"/>
                  <a:gd name="T8" fmla="*/ 16 w 33"/>
                  <a:gd name="T9" fmla="*/ 2 h 41"/>
                  <a:gd name="T10" fmla="*/ 24 w 33"/>
                  <a:gd name="T11" fmla="*/ 2 h 41"/>
                  <a:gd name="T12" fmla="*/ 33 w 33"/>
                  <a:gd name="T13" fmla="*/ 9 h 41"/>
                  <a:gd name="T14" fmla="*/ 30 w 33"/>
                  <a:gd name="T15" fmla="*/ 22 h 41"/>
                  <a:gd name="T16" fmla="*/ 21 w 33"/>
                  <a:gd name="T17" fmla="*/ 26 h 41"/>
                  <a:gd name="T18" fmla="*/ 19 w 33"/>
                  <a:gd name="T19" fmla="*/ 34 h 41"/>
                  <a:gd name="T20" fmla="*/ 11 w 33"/>
                  <a:gd name="T21" fmla="*/ 41 h 41"/>
                  <a:gd name="T22" fmla="*/ 10 w 33"/>
                  <a:gd name="T23" fmla="*/ 24 h 41"/>
                  <a:gd name="T24" fmla="*/ 3 w 33"/>
                  <a:gd name="T25" fmla="*/ 17 h 41"/>
                  <a:gd name="T26" fmla="*/ 0 w 33"/>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1">
                    <a:moveTo>
                      <a:pt x="0" y="0"/>
                    </a:moveTo>
                    <a:lnTo>
                      <a:pt x="7" y="0"/>
                    </a:lnTo>
                    <a:lnTo>
                      <a:pt x="8" y="5"/>
                    </a:lnTo>
                    <a:lnTo>
                      <a:pt x="13" y="5"/>
                    </a:lnTo>
                    <a:lnTo>
                      <a:pt x="16" y="2"/>
                    </a:lnTo>
                    <a:lnTo>
                      <a:pt x="24" y="2"/>
                    </a:lnTo>
                    <a:lnTo>
                      <a:pt x="33" y="9"/>
                    </a:lnTo>
                    <a:lnTo>
                      <a:pt x="30" y="22"/>
                    </a:lnTo>
                    <a:lnTo>
                      <a:pt x="21" y="26"/>
                    </a:lnTo>
                    <a:lnTo>
                      <a:pt x="19" y="34"/>
                    </a:lnTo>
                    <a:lnTo>
                      <a:pt x="11" y="41"/>
                    </a:lnTo>
                    <a:lnTo>
                      <a:pt x="10" y="24"/>
                    </a:lnTo>
                    <a:lnTo>
                      <a:pt x="3" y="1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4" name="Freeform 400"/>
              <p:cNvSpPr/>
              <p:nvPr/>
            </p:nvSpPr>
            <p:spPr bwMode="gray">
              <a:xfrm>
                <a:off x="4031" y="1447"/>
                <a:ext cx="62" cy="29"/>
              </a:xfrm>
              <a:custGeom>
                <a:avLst/>
                <a:gdLst>
                  <a:gd name="T0" fmla="*/ 62 w 62"/>
                  <a:gd name="T1" fmla="*/ 27 h 29"/>
                  <a:gd name="T2" fmla="*/ 30 w 62"/>
                  <a:gd name="T3" fmla="*/ 29 h 29"/>
                  <a:gd name="T4" fmla="*/ 12 w 62"/>
                  <a:gd name="T5" fmla="*/ 27 h 29"/>
                  <a:gd name="T6" fmla="*/ 1 w 62"/>
                  <a:gd name="T7" fmla="*/ 24 h 29"/>
                  <a:gd name="T8" fmla="*/ 4 w 62"/>
                  <a:gd name="T9" fmla="*/ 18 h 29"/>
                  <a:gd name="T10" fmla="*/ 0 w 62"/>
                  <a:gd name="T11" fmla="*/ 12 h 29"/>
                  <a:gd name="T12" fmla="*/ 1 w 62"/>
                  <a:gd name="T13" fmla="*/ 6 h 29"/>
                  <a:gd name="T14" fmla="*/ 25 w 62"/>
                  <a:gd name="T15" fmla="*/ 5 h 29"/>
                  <a:gd name="T16" fmla="*/ 29 w 62"/>
                  <a:gd name="T17" fmla="*/ 0 h 29"/>
                  <a:gd name="T18" fmla="*/ 44 w 62"/>
                  <a:gd name="T19" fmla="*/ 5 h 29"/>
                  <a:gd name="T20" fmla="*/ 55 w 62"/>
                  <a:gd name="T21" fmla="*/ 11 h 29"/>
                  <a:gd name="T22" fmla="*/ 62 w 62"/>
                  <a:gd name="T2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9">
                    <a:moveTo>
                      <a:pt x="62" y="27"/>
                    </a:moveTo>
                    <a:lnTo>
                      <a:pt x="30" y="29"/>
                    </a:lnTo>
                    <a:lnTo>
                      <a:pt x="12" y="27"/>
                    </a:lnTo>
                    <a:lnTo>
                      <a:pt x="1" y="24"/>
                    </a:lnTo>
                    <a:lnTo>
                      <a:pt x="4" y="18"/>
                    </a:lnTo>
                    <a:lnTo>
                      <a:pt x="0" y="12"/>
                    </a:lnTo>
                    <a:lnTo>
                      <a:pt x="1" y="6"/>
                    </a:lnTo>
                    <a:lnTo>
                      <a:pt x="25" y="5"/>
                    </a:lnTo>
                    <a:lnTo>
                      <a:pt x="29" y="0"/>
                    </a:lnTo>
                    <a:lnTo>
                      <a:pt x="44" y="5"/>
                    </a:lnTo>
                    <a:lnTo>
                      <a:pt x="55" y="11"/>
                    </a:lnTo>
                    <a:lnTo>
                      <a:pt x="6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5" name="Freeform 401"/>
              <p:cNvSpPr/>
              <p:nvPr/>
            </p:nvSpPr>
            <p:spPr bwMode="gray">
              <a:xfrm>
                <a:off x="3909" y="1458"/>
                <a:ext cx="213" cy="186"/>
              </a:xfrm>
              <a:custGeom>
                <a:avLst/>
                <a:gdLst>
                  <a:gd name="T0" fmla="*/ 0 w 213"/>
                  <a:gd name="T1" fmla="*/ 33 h 186"/>
                  <a:gd name="T2" fmla="*/ 13 w 213"/>
                  <a:gd name="T3" fmla="*/ 27 h 186"/>
                  <a:gd name="T4" fmla="*/ 28 w 213"/>
                  <a:gd name="T5" fmla="*/ 25 h 186"/>
                  <a:gd name="T6" fmla="*/ 46 w 213"/>
                  <a:gd name="T7" fmla="*/ 12 h 186"/>
                  <a:gd name="T8" fmla="*/ 61 w 213"/>
                  <a:gd name="T9" fmla="*/ 8 h 186"/>
                  <a:gd name="T10" fmla="*/ 69 w 213"/>
                  <a:gd name="T11" fmla="*/ 0 h 186"/>
                  <a:gd name="T12" fmla="*/ 91 w 213"/>
                  <a:gd name="T13" fmla="*/ 3 h 186"/>
                  <a:gd name="T14" fmla="*/ 92 w 213"/>
                  <a:gd name="T15" fmla="*/ 17 h 186"/>
                  <a:gd name="T16" fmla="*/ 106 w 213"/>
                  <a:gd name="T17" fmla="*/ 20 h 186"/>
                  <a:gd name="T18" fmla="*/ 119 w 213"/>
                  <a:gd name="T19" fmla="*/ 12 h 186"/>
                  <a:gd name="T20" fmla="*/ 123 w 213"/>
                  <a:gd name="T21" fmla="*/ 13 h 186"/>
                  <a:gd name="T22" fmla="*/ 134 w 213"/>
                  <a:gd name="T23" fmla="*/ 16 h 186"/>
                  <a:gd name="T24" fmla="*/ 152 w 213"/>
                  <a:gd name="T25" fmla="*/ 18 h 186"/>
                  <a:gd name="T26" fmla="*/ 184 w 213"/>
                  <a:gd name="T27" fmla="*/ 16 h 186"/>
                  <a:gd name="T28" fmla="*/ 192 w 213"/>
                  <a:gd name="T29" fmla="*/ 16 h 186"/>
                  <a:gd name="T30" fmla="*/ 197 w 213"/>
                  <a:gd name="T31" fmla="*/ 23 h 186"/>
                  <a:gd name="T32" fmla="*/ 197 w 213"/>
                  <a:gd name="T33" fmla="*/ 44 h 186"/>
                  <a:gd name="T34" fmla="*/ 207 w 213"/>
                  <a:gd name="T35" fmla="*/ 66 h 186"/>
                  <a:gd name="T36" fmla="*/ 192 w 213"/>
                  <a:gd name="T37" fmla="*/ 81 h 186"/>
                  <a:gd name="T38" fmla="*/ 207 w 213"/>
                  <a:gd name="T39" fmla="*/ 97 h 186"/>
                  <a:gd name="T40" fmla="*/ 210 w 213"/>
                  <a:gd name="T41" fmla="*/ 114 h 186"/>
                  <a:gd name="T42" fmla="*/ 213 w 213"/>
                  <a:gd name="T43" fmla="*/ 140 h 186"/>
                  <a:gd name="T44" fmla="*/ 184 w 213"/>
                  <a:gd name="T45" fmla="*/ 170 h 186"/>
                  <a:gd name="T46" fmla="*/ 186 w 213"/>
                  <a:gd name="T47" fmla="*/ 177 h 186"/>
                  <a:gd name="T48" fmla="*/ 175 w 213"/>
                  <a:gd name="T49" fmla="*/ 186 h 186"/>
                  <a:gd name="T50" fmla="*/ 162 w 213"/>
                  <a:gd name="T51" fmla="*/ 175 h 186"/>
                  <a:gd name="T52" fmla="*/ 119 w 213"/>
                  <a:gd name="T53" fmla="*/ 180 h 186"/>
                  <a:gd name="T54" fmla="*/ 104 w 213"/>
                  <a:gd name="T55" fmla="*/ 174 h 186"/>
                  <a:gd name="T56" fmla="*/ 92 w 213"/>
                  <a:gd name="T57" fmla="*/ 173 h 186"/>
                  <a:gd name="T58" fmla="*/ 60 w 213"/>
                  <a:gd name="T59" fmla="*/ 146 h 186"/>
                  <a:gd name="T60" fmla="*/ 44 w 213"/>
                  <a:gd name="T61" fmla="*/ 149 h 186"/>
                  <a:gd name="T62" fmla="*/ 31 w 213"/>
                  <a:gd name="T63" fmla="*/ 129 h 186"/>
                  <a:gd name="T64" fmla="*/ 19 w 213"/>
                  <a:gd name="T65" fmla="*/ 126 h 186"/>
                  <a:gd name="T66" fmla="*/ 0 w 213"/>
                  <a:gd name="T67" fmla="*/ 73 h 186"/>
                  <a:gd name="T68" fmla="*/ 4 w 213"/>
                  <a:gd name="T69" fmla="*/ 48 h 186"/>
                  <a:gd name="T70" fmla="*/ 0 w 213"/>
                  <a:gd name="T71"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3" h="186">
                    <a:moveTo>
                      <a:pt x="0" y="33"/>
                    </a:moveTo>
                    <a:lnTo>
                      <a:pt x="13" y="27"/>
                    </a:lnTo>
                    <a:lnTo>
                      <a:pt x="28" y="25"/>
                    </a:lnTo>
                    <a:lnTo>
                      <a:pt x="46" y="12"/>
                    </a:lnTo>
                    <a:lnTo>
                      <a:pt x="61" y="8"/>
                    </a:lnTo>
                    <a:lnTo>
                      <a:pt x="69" y="0"/>
                    </a:lnTo>
                    <a:lnTo>
                      <a:pt x="91" y="3"/>
                    </a:lnTo>
                    <a:lnTo>
                      <a:pt x="92" y="17"/>
                    </a:lnTo>
                    <a:lnTo>
                      <a:pt x="106" y="20"/>
                    </a:lnTo>
                    <a:lnTo>
                      <a:pt x="119" y="12"/>
                    </a:lnTo>
                    <a:lnTo>
                      <a:pt x="123" y="13"/>
                    </a:lnTo>
                    <a:lnTo>
                      <a:pt x="134" y="16"/>
                    </a:lnTo>
                    <a:lnTo>
                      <a:pt x="152" y="18"/>
                    </a:lnTo>
                    <a:lnTo>
                      <a:pt x="184" y="16"/>
                    </a:lnTo>
                    <a:lnTo>
                      <a:pt x="192" y="16"/>
                    </a:lnTo>
                    <a:lnTo>
                      <a:pt x="197" y="23"/>
                    </a:lnTo>
                    <a:lnTo>
                      <a:pt x="197" y="44"/>
                    </a:lnTo>
                    <a:lnTo>
                      <a:pt x="207" y="66"/>
                    </a:lnTo>
                    <a:lnTo>
                      <a:pt x="192" y="81"/>
                    </a:lnTo>
                    <a:lnTo>
                      <a:pt x="207" y="97"/>
                    </a:lnTo>
                    <a:lnTo>
                      <a:pt x="210" y="114"/>
                    </a:lnTo>
                    <a:lnTo>
                      <a:pt x="213" y="140"/>
                    </a:lnTo>
                    <a:lnTo>
                      <a:pt x="184" y="170"/>
                    </a:lnTo>
                    <a:lnTo>
                      <a:pt x="186" y="177"/>
                    </a:lnTo>
                    <a:lnTo>
                      <a:pt x="175" y="186"/>
                    </a:lnTo>
                    <a:lnTo>
                      <a:pt x="162" y="175"/>
                    </a:lnTo>
                    <a:lnTo>
                      <a:pt x="119" y="180"/>
                    </a:lnTo>
                    <a:lnTo>
                      <a:pt x="104" y="174"/>
                    </a:lnTo>
                    <a:lnTo>
                      <a:pt x="92" y="173"/>
                    </a:lnTo>
                    <a:lnTo>
                      <a:pt x="60" y="146"/>
                    </a:lnTo>
                    <a:lnTo>
                      <a:pt x="44" y="149"/>
                    </a:lnTo>
                    <a:lnTo>
                      <a:pt x="31" y="129"/>
                    </a:lnTo>
                    <a:lnTo>
                      <a:pt x="19" y="126"/>
                    </a:lnTo>
                    <a:lnTo>
                      <a:pt x="0" y="73"/>
                    </a:lnTo>
                    <a:lnTo>
                      <a:pt x="4" y="48"/>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6" name="Freeform 402"/>
              <p:cNvSpPr/>
              <p:nvPr/>
            </p:nvSpPr>
            <p:spPr bwMode="gray">
              <a:xfrm>
                <a:off x="3973" y="1632"/>
                <a:ext cx="111" cy="45"/>
              </a:xfrm>
              <a:custGeom>
                <a:avLst/>
                <a:gdLst>
                  <a:gd name="T0" fmla="*/ 111 w 111"/>
                  <a:gd name="T1" fmla="*/ 12 h 45"/>
                  <a:gd name="T2" fmla="*/ 98 w 111"/>
                  <a:gd name="T3" fmla="*/ 1 h 45"/>
                  <a:gd name="T4" fmla="*/ 55 w 111"/>
                  <a:gd name="T5" fmla="*/ 6 h 45"/>
                  <a:gd name="T6" fmla="*/ 40 w 111"/>
                  <a:gd name="T7" fmla="*/ 0 h 45"/>
                  <a:gd name="T8" fmla="*/ 35 w 111"/>
                  <a:gd name="T9" fmla="*/ 10 h 45"/>
                  <a:gd name="T10" fmla="*/ 22 w 111"/>
                  <a:gd name="T11" fmla="*/ 12 h 45"/>
                  <a:gd name="T12" fmla="*/ 15 w 111"/>
                  <a:gd name="T13" fmla="*/ 20 h 45"/>
                  <a:gd name="T14" fmla="*/ 4 w 111"/>
                  <a:gd name="T15" fmla="*/ 31 h 45"/>
                  <a:gd name="T16" fmla="*/ 0 w 111"/>
                  <a:gd name="T17" fmla="*/ 41 h 45"/>
                  <a:gd name="T18" fmla="*/ 11 w 111"/>
                  <a:gd name="T19" fmla="*/ 42 h 45"/>
                  <a:gd name="T20" fmla="*/ 17 w 111"/>
                  <a:gd name="T21" fmla="*/ 45 h 45"/>
                  <a:gd name="T22" fmla="*/ 37 w 111"/>
                  <a:gd name="T23" fmla="*/ 45 h 45"/>
                  <a:gd name="T24" fmla="*/ 54 w 111"/>
                  <a:gd name="T25" fmla="*/ 41 h 45"/>
                  <a:gd name="T26" fmla="*/ 64 w 111"/>
                  <a:gd name="T27" fmla="*/ 27 h 45"/>
                  <a:gd name="T28" fmla="*/ 88 w 111"/>
                  <a:gd name="T29" fmla="*/ 25 h 45"/>
                  <a:gd name="T30" fmla="*/ 99 w 111"/>
                  <a:gd name="T31" fmla="*/ 31 h 45"/>
                  <a:gd name="T32" fmla="*/ 107 w 111"/>
                  <a:gd name="T33" fmla="*/ 29 h 45"/>
                  <a:gd name="T34" fmla="*/ 111 w 111"/>
                  <a:gd name="T35"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45">
                    <a:moveTo>
                      <a:pt x="111" y="12"/>
                    </a:moveTo>
                    <a:lnTo>
                      <a:pt x="98" y="1"/>
                    </a:lnTo>
                    <a:lnTo>
                      <a:pt x="55" y="6"/>
                    </a:lnTo>
                    <a:lnTo>
                      <a:pt x="40" y="0"/>
                    </a:lnTo>
                    <a:lnTo>
                      <a:pt x="35" y="10"/>
                    </a:lnTo>
                    <a:lnTo>
                      <a:pt x="22" y="12"/>
                    </a:lnTo>
                    <a:lnTo>
                      <a:pt x="15" y="20"/>
                    </a:lnTo>
                    <a:lnTo>
                      <a:pt x="4" y="31"/>
                    </a:lnTo>
                    <a:lnTo>
                      <a:pt x="0" y="41"/>
                    </a:lnTo>
                    <a:lnTo>
                      <a:pt x="11" y="42"/>
                    </a:lnTo>
                    <a:lnTo>
                      <a:pt x="17" y="45"/>
                    </a:lnTo>
                    <a:lnTo>
                      <a:pt x="37" y="45"/>
                    </a:lnTo>
                    <a:lnTo>
                      <a:pt x="54" y="41"/>
                    </a:lnTo>
                    <a:lnTo>
                      <a:pt x="64" y="27"/>
                    </a:lnTo>
                    <a:lnTo>
                      <a:pt x="88" y="25"/>
                    </a:lnTo>
                    <a:lnTo>
                      <a:pt x="99" y="31"/>
                    </a:lnTo>
                    <a:lnTo>
                      <a:pt x="107" y="29"/>
                    </a:lnTo>
                    <a:lnTo>
                      <a:pt x="1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7" name="Freeform 403"/>
              <p:cNvSpPr/>
              <p:nvPr/>
            </p:nvSpPr>
            <p:spPr bwMode="gray">
              <a:xfrm>
                <a:off x="3953" y="1657"/>
                <a:ext cx="145" cy="86"/>
              </a:xfrm>
              <a:custGeom>
                <a:avLst/>
                <a:gdLst>
                  <a:gd name="T0" fmla="*/ 127 w 145"/>
                  <a:gd name="T1" fmla="*/ 4 h 86"/>
                  <a:gd name="T2" fmla="*/ 119 w 145"/>
                  <a:gd name="T3" fmla="*/ 6 h 86"/>
                  <a:gd name="T4" fmla="*/ 108 w 145"/>
                  <a:gd name="T5" fmla="*/ 0 h 86"/>
                  <a:gd name="T6" fmla="*/ 84 w 145"/>
                  <a:gd name="T7" fmla="*/ 2 h 86"/>
                  <a:gd name="T8" fmla="*/ 74 w 145"/>
                  <a:gd name="T9" fmla="*/ 16 h 86"/>
                  <a:gd name="T10" fmla="*/ 57 w 145"/>
                  <a:gd name="T11" fmla="*/ 20 h 86"/>
                  <a:gd name="T12" fmla="*/ 37 w 145"/>
                  <a:gd name="T13" fmla="*/ 20 h 86"/>
                  <a:gd name="T14" fmla="*/ 31 w 145"/>
                  <a:gd name="T15" fmla="*/ 17 h 86"/>
                  <a:gd name="T16" fmla="*/ 20 w 145"/>
                  <a:gd name="T17" fmla="*/ 16 h 86"/>
                  <a:gd name="T18" fmla="*/ 12 w 145"/>
                  <a:gd name="T19" fmla="*/ 15 h 86"/>
                  <a:gd name="T20" fmla="*/ 15 w 145"/>
                  <a:gd name="T21" fmla="*/ 28 h 86"/>
                  <a:gd name="T22" fmla="*/ 4 w 145"/>
                  <a:gd name="T23" fmla="*/ 35 h 86"/>
                  <a:gd name="T24" fmla="*/ 5 w 145"/>
                  <a:gd name="T25" fmla="*/ 47 h 86"/>
                  <a:gd name="T26" fmla="*/ 0 w 145"/>
                  <a:gd name="T27" fmla="*/ 54 h 86"/>
                  <a:gd name="T28" fmla="*/ 5 w 145"/>
                  <a:gd name="T29" fmla="*/ 62 h 86"/>
                  <a:gd name="T30" fmla="*/ 16 w 145"/>
                  <a:gd name="T31" fmla="*/ 64 h 86"/>
                  <a:gd name="T32" fmla="*/ 25 w 145"/>
                  <a:gd name="T33" fmla="*/ 83 h 86"/>
                  <a:gd name="T34" fmla="*/ 55 w 145"/>
                  <a:gd name="T35" fmla="*/ 86 h 86"/>
                  <a:gd name="T36" fmla="*/ 59 w 145"/>
                  <a:gd name="T37" fmla="*/ 81 h 86"/>
                  <a:gd name="T38" fmla="*/ 83 w 145"/>
                  <a:gd name="T39" fmla="*/ 73 h 86"/>
                  <a:gd name="T40" fmla="*/ 89 w 145"/>
                  <a:gd name="T41" fmla="*/ 74 h 86"/>
                  <a:gd name="T42" fmla="*/ 105 w 145"/>
                  <a:gd name="T43" fmla="*/ 70 h 86"/>
                  <a:gd name="T44" fmla="*/ 112 w 145"/>
                  <a:gd name="T45" fmla="*/ 47 h 86"/>
                  <a:gd name="T46" fmla="*/ 128 w 145"/>
                  <a:gd name="T47" fmla="*/ 28 h 86"/>
                  <a:gd name="T48" fmla="*/ 145 w 145"/>
                  <a:gd name="T49" fmla="*/ 19 h 86"/>
                  <a:gd name="T50" fmla="*/ 127 w 145"/>
                  <a:gd name="T5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86">
                    <a:moveTo>
                      <a:pt x="127" y="4"/>
                    </a:moveTo>
                    <a:lnTo>
                      <a:pt x="119" y="6"/>
                    </a:lnTo>
                    <a:lnTo>
                      <a:pt x="108" y="0"/>
                    </a:lnTo>
                    <a:lnTo>
                      <a:pt x="84" y="2"/>
                    </a:lnTo>
                    <a:lnTo>
                      <a:pt x="74" y="16"/>
                    </a:lnTo>
                    <a:lnTo>
                      <a:pt x="57" y="20"/>
                    </a:lnTo>
                    <a:lnTo>
                      <a:pt x="37" y="20"/>
                    </a:lnTo>
                    <a:lnTo>
                      <a:pt x="31" y="17"/>
                    </a:lnTo>
                    <a:lnTo>
                      <a:pt x="20" y="16"/>
                    </a:lnTo>
                    <a:lnTo>
                      <a:pt x="12" y="15"/>
                    </a:lnTo>
                    <a:lnTo>
                      <a:pt x="15" y="28"/>
                    </a:lnTo>
                    <a:lnTo>
                      <a:pt x="4" y="35"/>
                    </a:lnTo>
                    <a:lnTo>
                      <a:pt x="5" y="47"/>
                    </a:lnTo>
                    <a:lnTo>
                      <a:pt x="0" y="54"/>
                    </a:lnTo>
                    <a:lnTo>
                      <a:pt x="5" y="62"/>
                    </a:lnTo>
                    <a:lnTo>
                      <a:pt x="16" y="64"/>
                    </a:lnTo>
                    <a:lnTo>
                      <a:pt x="25" y="83"/>
                    </a:lnTo>
                    <a:lnTo>
                      <a:pt x="55" y="86"/>
                    </a:lnTo>
                    <a:lnTo>
                      <a:pt x="59" y="81"/>
                    </a:lnTo>
                    <a:lnTo>
                      <a:pt x="83" y="73"/>
                    </a:lnTo>
                    <a:lnTo>
                      <a:pt x="89" y="74"/>
                    </a:lnTo>
                    <a:lnTo>
                      <a:pt x="105" y="70"/>
                    </a:lnTo>
                    <a:lnTo>
                      <a:pt x="112" y="47"/>
                    </a:lnTo>
                    <a:lnTo>
                      <a:pt x="128" y="28"/>
                    </a:lnTo>
                    <a:lnTo>
                      <a:pt x="145" y="19"/>
                    </a:lnTo>
                    <a:lnTo>
                      <a:pt x="12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8" name="Freeform 404"/>
              <p:cNvSpPr/>
              <p:nvPr/>
            </p:nvSpPr>
            <p:spPr bwMode="gray">
              <a:xfrm>
                <a:off x="3867" y="1584"/>
                <a:ext cx="146" cy="89"/>
              </a:xfrm>
              <a:custGeom>
                <a:avLst/>
                <a:gdLst>
                  <a:gd name="T0" fmla="*/ 106 w 146"/>
                  <a:gd name="T1" fmla="*/ 89 h 89"/>
                  <a:gd name="T2" fmla="*/ 98 w 146"/>
                  <a:gd name="T3" fmla="*/ 88 h 89"/>
                  <a:gd name="T4" fmla="*/ 90 w 146"/>
                  <a:gd name="T5" fmla="*/ 87 h 89"/>
                  <a:gd name="T6" fmla="*/ 86 w 146"/>
                  <a:gd name="T7" fmla="*/ 75 h 89"/>
                  <a:gd name="T8" fmla="*/ 66 w 146"/>
                  <a:gd name="T9" fmla="*/ 67 h 89"/>
                  <a:gd name="T10" fmla="*/ 35 w 146"/>
                  <a:gd name="T11" fmla="*/ 72 h 89"/>
                  <a:gd name="T12" fmla="*/ 5 w 146"/>
                  <a:gd name="T13" fmla="*/ 49 h 89"/>
                  <a:gd name="T14" fmla="*/ 0 w 146"/>
                  <a:gd name="T15" fmla="*/ 27 h 89"/>
                  <a:gd name="T16" fmla="*/ 34 w 146"/>
                  <a:gd name="T17" fmla="*/ 10 h 89"/>
                  <a:gd name="T18" fmla="*/ 40 w 146"/>
                  <a:gd name="T19" fmla="*/ 1 h 89"/>
                  <a:gd name="T20" fmla="*/ 61 w 146"/>
                  <a:gd name="T21" fmla="*/ 0 h 89"/>
                  <a:gd name="T22" fmla="*/ 73 w 146"/>
                  <a:gd name="T23" fmla="*/ 3 h 89"/>
                  <a:gd name="T24" fmla="*/ 86 w 146"/>
                  <a:gd name="T25" fmla="*/ 23 h 89"/>
                  <a:gd name="T26" fmla="*/ 102 w 146"/>
                  <a:gd name="T27" fmla="*/ 20 h 89"/>
                  <a:gd name="T28" fmla="*/ 134 w 146"/>
                  <a:gd name="T29" fmla="*/ 47 h 89"/>
                  <a:gd name="T30" fmla="*/ 146 w 146"/>
                  <a:gd name="T31" fmla="*/ 48 h 89"/>
                  <a:gd name="T32" fmla="*/ 141 w 146"/>
                  <a:gd name="T33" fmla="*/ 58 h 89"/>
                  <a:gd name="T34" fmla="*/ 128 w 146"/>
                  <a:gd name="T35" fmla="*/ 60 h 89"/>
                  <a:gd name="T36" fmla="*/ 121 w 146"/>
                  <a:gd name="T37" fmla="*/ 68 h 89"/>
                  <a:gd name="T38" fmla="*/ 110 w 146"/>
                  <a:gd name="T39" fmla="*/ 79 h 89"/>
                  <a:gd name="T40" fmla="*/ 106 w 146"/>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89">
                    <a:moveTo>
                      <a:pt x="106" y="89"/>
                    </a:moveTo>
                    <a:lnTo>
                      <a:pt x="98" y="88"/>
                    </a:lnTo>
                    <a:lnTo>
                      <a:pt x="90" y="87"/>
                    </a:lnTo>
                    <a:lnTo>
                      <a:pt x="86" y="75"/>
                    </a:lnTo>
                    <a:lnTo>
                      <a:pt x="66" y="67"/>
                    </a:lnTo>
                    <a:lnTo>
                      <a:pt x="35" y="72"/>
                    </a:lnTo>
                    <a:lnTo>
                      <a:pt x="5" y="49"/>
                    </a:lnTo>
                    <a:lnTo>
                      <a:pt x="0" y="27"/>
                    </a:lnTo>
                    <a:lnTo>
                      <a:pt x="34" y="10"/>
                    </a:lnTo>
                    <a:lnTo>
                      <a:pt x="40" y="1"/>
                    </a:lnTo>
                    <a:lnTo>
                      <a:pt x="61" y="0"/>
                    </a:lnTo>
                    <a:lnTo>
                      <a:pt x="73" y="3"/>
                    </a:lnTo>
                    <a:lnTo>
                      <a:pt x="86" y="23"/>
                    </a:lnTo>
                    <a:lnTo>
                      <a:pt x="102" y="20"/>
                    </a:lnTo>
                    <a:lnTo>
                      <a:pt x="134" y="47"/>
                    </a:lnTo>
                    <a:lnTo>
                      <a:pt x="146" y="48"/>
                    </a:lnTo>
                    <a:lnTo>
                      <a:pt x="141" y="58"/>
                    </a:lnTo>
                    <a:lnTo>
                      <a:pt x="128" y="60"/>
                    </a:lnTo>
                    <a:lnTo>
                      <a:pt x="121" y="68"/>
                    </a:lnTo>
                    <a:lnTo>
                      <a:pt x="110" y="79"/>
                    </a:lnTo>
                    <a:lnTo>
                      <a:pt x="106"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9" name="Freeform 405"/>
              <p:cNvSpPr/>
              <p:nvPr/>
            </p:nvSpPr>
            <p:spPr bwMode="gray">
              <a:xfrm>
                <a:off x="4789" y="2234"/>
                <a:ext cx="14" cy="15"/>
              </a:xfrm>
              <a:custGeom>
                <a:avLst/>
                <a:gdLst>
                  <a:gd name="T0" fmla="*/ 12 w 14"/>
                  <a:gd name="T1" fmla="*/ 15 h 15"/>
                  <a:gd name="T2" fmla="*/ 14 w 14"/>
                  <a:gd name="T3" fmla="*/ 2 h 15"/>
                  <a:gd name="T4" fmla="*/ 10 w 14"/>
                  <a:gd name="T5" fmla="*/ 0 h 15"/>
                  <a:gd name="T6" fmla="*/ 6 w 14"/>
                  <a:gd name="T7" fmla="*/ 0 h 15"/>
                  <a:gd name="T8" fmla="*/ 0 w 14"/>
                  <a:gd name="T9" fmla="*/ 8 h 15"/>
                  <a:gd name="T10" fmla="*/ 12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12" y="15"/>
                    </a:moveTo>
                    <a:lnTo>
                      <a:pt x="14" y="2"/>
                    </a:lnTo>
                    <a:lnTo>
                      <a:pt x="10" y="0"/>
                    </a:lnTo>
                    <a:lnTo>
                      <a:pt x="6" y="0"/>
                    </a:lnTo>
                    <a:lnTo>
                      <a:pt x="0" y="8"/>
                    </a:lnTo>
                    <a:lnTo>
                      <a:pt x="1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grpSp>
          <p:nvGrpSpPr>
            <p:cNvPr id="2137" name="Group 607"/>
            <p:cNvGrpSpPr/>
            <p:nvPr/>
          </p:nvGrpSpPr>
          <p:grpSpPr bwMode="gray">
            <a:xfrm>
              <a:off x="4113870" y="1675796"/>
              <a:ext cx="3487437" cy="1638731"/>
              <a:chOff x="0" y="487"/>
              <a:chExt cx="7657" cy="3598"/>
            </a:xfrm>
            <a:grpFill/>
          </p:grpSpPr>
          <p:sp>
            <p:nvSpPr>
              <p:cNvPr id="2240" name="Freeform 407"/>
              <p:cNvSpPr/>
              <p:nvPr/>
            </p:nvSpPr>
            <p:spPr bwMode="gray">
              <a:xfrm>
                <a:off x="4701" y="2242"/>
                <a:ext cx="100" cy="69"/>
              </a:xfrm>
              <a:custGeom>
                <a:avLst/>
                <a:gdLst>
                  <a:gd name="T0" fmla="*/ 100 w 100"/>
                  <a:gd name="T1" fmla="*/ 7 h 69"/>
                  <a:gd name="T2" fmla="*/ 88 w 100"/>
                  <a:gd name="T3" fmla="*/ 0 h 69"/>
                  <a:gd name="T4" fmla="*/ 77 w 100"/>
                  <a:gd name="T5" fmla="*/ 10 h 69"/>
                  <a:gd name="T6" fmla="*/ 56 w 100"/>
                  <a:gd name="T7" fmla="*/ 26 h 69"/>
                  <a:gd name="T8" fmla="*/ 45 w 100"/>
                  <a:gd name="T9" fmla="*/ 37 h 69"/>
                  <a:gd name="T10" fmla="*/ 27 w 100"/>
                  <a:gd name="T11" fmla="*/ 40 h 69"/>
                  <a:gd name="T12" fmla="*/ 17 w 100"/>
                  <a:gd name="T13" fmla="*/ 40 h 69"/>
                  <a:gd name="T14" fmla="*/ 3 w 100"/>
                  <a:gd name="T15" fmla="*/ 38 h 69"/>
                  <a:gd name="T16" fmla="*/ 0 w 100"/>
                  <a:gd name="T17" fmla="*/ 47 h 69"/>
                  <a:gd name="T18" fmla="*/ 14 w 100"/>
                  <a:gd name="T19" fmla="*/ 62 h 69"/>
                  <a:gd name="T20" fmla="*/ 71 w 100"/>
                  <a:gd name="T21" fmla="*/ 69 h 69"/>
                  <a:gd name="T22" fmla="*/ 72 w 100"/>
                  <a:gd name="T23" fmla="*/ 51 h 69"/>
                  <a:gd name="T24" fmla="*/ 92 w 100"/>
                  <a:gd name="T25" fmla="*/ 33 h 69"/>
                  <a:gd name="T26" fmla="*/ 86 w 100"/>
                  <a:gd name="T27" fmla="*/ 16 h 69"/>
                  <a:gd name="T28" fmla="*/ 99 w 100"/>
                  <a:gd name="T29" fmla="*/ 14 h 69"/>
                  <a:gd name="T30" fmla="*/ 100 w 100"/>
                  <a:gd name="T31"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69">
                    <a:moveTo>
                      <a:pt x="100" y="7"/>
                    </a:moveTo>
                    <a:lnTo>
                      <a:pt x="88" y="0"/>
                    </a:lnTo>
                    <a:lnTo>
                      <a:pt x="77" y="10"/>
                    </a:lnTo>
                    <a:lnTo>
                      <a:pt x="56" y="26"/>
                    </a:lnTo>
                    <a:lnTo>
                      <a:pt x="45" y="37"/>
                    </a:lnTo>
                    <a:lnTo>
                      <a:pt x="27" y="40"/>
                    </a:lnTo>
                    <a:lnTo>
                      <a:pt x="17" y="40"/>
                    </a:lnTo>
                    <a:lnTo>
                      <a:pt x="3" y="38"/>
                    </a:lnTo>
                    <a:lnTo>
                      <a:pt x="0" y="47"/>
                    </a:lnTo>
                    <a:lnTo>
                      <a:pt x="14" y="62"/>
                    </a:lnTo>
                    <a:lnTo>
                      <a:pt x="71" y="69"/>
                    </a:lnTo>
                    <a:lnTo>
                      <a:pt x="72" y="51"/>
                    </a:lnTo>
                    <a:lnTo>
                      <a:pt x="92" y="33"/>
                    </a:lnTo>
                    <a:lnTo>
                      <a:pt x="86" y="16"/>
                    </a:lnTo>
                    <a:lnTo>
                      <a:pt x="99" y="14"/>
                    </a:lnTo>
                    <a:lnTo>
                      <a:pt x="10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1" name="Freeform 408"/>
              <p:cNvSpPr/>
              <p:nvPr/>
            </p:nvSpPr>
            <p:spPr bwMode="gray">
              <a:xfrm>
                <a:off x="4682" y="2232"/>
                <a:ext cx="19" cy="41"/>
              </a:xfrm>
              <a:custGeom>
                <a:avLst/>
                <a:gdLst>
                  <a:gd name="T0" fmla="*/ 0 w 19"/>
                  <a:gd name="T1" fmla="*/ 28 h 41"/>
                  <a:gd name="T2" fmla="*/ 5 w 19"/>
                  <a:gd name="T3" fmla="*/ 18 h 41"/>
                  <a:gd name="T4" fmla="*/ 1 w 19"/>
                  <a:gd name="T5" fmla="*/ 6 h 41"/>
                  <a:gd name="T6" fmla="*/ 5 w 19"/>
                  <a:gd name="T7" fmla="*/ 0 h 41"/>
                  <a:gd name="T8" fmla="*/ 15 w 19"/>
                  <a:gd name="T9" fmla="*/ 2 h 41"/>
                  <a:gd name="T10" fmla="*/ 19 w 19"/>
                  <a:gd name="T11" fmla="*/ 24 h 41"/>
                  <a:gd name="T12" fmla="*/ 14 w 19"/>
                  <a:gd name="T13" fmla="*/ 41 h 41"/>
                  <a:gd name="T14" fmla="*/ 3 w 19"/>
                  <a:gd name="T15" fmla="*/ 37 h 41"/>
                  <a:gd name="T16" fmla="*/ 0 w 19"/>
                  <a:gd name="T17"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1">
                    <a:moveTo>
                      <a:pt x="0" y="28"/>
                    </a:moveTo>
                    <a:lnTo>
                      <a:pt x="5" y="18"/>
                    </a:lnTo>
                    <a:lnTo>
                      <a:pt x="1" y="6"/>
                    </a:lnTo>
                    <a:lnTo>
                      <a:pt x="5" y="0"/>
                    </a:lnTo>
                    <a:lnTo>
                      <a:pt x="15" y="2"/>
                    </a:lnTo>
                    <a:lnTo>
                      <a:pt x="19" y="24"/>
                    </a:lnTo>
                    <a:lnTo>
                      <a:pt x="14" y="41"/>
                    </a:lnTo>
                    <a:lnTo>
                      <a:pt x="3" y="37"/>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2" name="Freeform 409"/>
              <p:cNvSpPr/>
              <p:nvPr/>
            </p:nvSpPr>
            <p:spPr bwMode="gray">
              <a:xfrm>
                <a:off x="4598" y="2146"/>
                <a:ext cx="26" cy="27"/>
              </a:xfrm>
              <a:custGeom>
                <a:avLst/>
                <a:gdLst>
                  <a:gd name="T0" fmla="*/ 2 w 26"/>
                  <a:gd name="T1" fmla="*/ 18 h 27"/>
                  <a:gd name="T2" fmla="*/ 0 w 26"/>
                  <a:gd name="T3" fmla="*/ 9 h 27"/>
                  <a:gd name="T4" fmla="*/ 7 w 26"/>
                  <a:gd name="T5" fmla="*/ 0 h 27"/>
                  <a:gd name="T6" fmla="*/ 25 w 26"/>
                  <a:gd name="T7" fmla="*/ 5 h 27"/>
                  <a:gd name="T8" fmla="*/ 18 w 26"/>
                  <a:gd name="T9" fmla="*/ 11 h 27"/>
                  <a:gd name="T10" fmla="*/ 18 w 26"/>
                  <a:gd name="T11" fmla="*/ 17 h 27"/>
                  <a:gd name="T12" fmla="*/ 26 w 26"/>
                  <a:gd name="T13" fmla="*/ 27 h 27"/>
                  <a:gd name="T14" fmla="*/ 13 w 26"/>
                  <a:gd name="T15" fmla="*/ 27 h 27"/>
                  <a:gd name="T16" fmla="*/ 2 w 26"/>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 y="18"/>
                    </a:moveTo>
                    <a:lnTo>
                      <a:pt x="0" y="9"/>
                    </a:lnTo>
                    <a:lnTo>
                      <a:pt x="7" y="0"/>
                    </a:lnTo>
                    <a:lnTo>
                      <a:pt x="25" y="5"/>
                    </a:lnTo>
                    <a:lnTo>
                      <a:pt x="18" y="11"/>
                    </a:lnTo>
                    <a:lnTo>
                      <a:pt x="18" y="17"/>
                    </a:lnTo>
                    <a:lnTo>
                      <a:pt x="26" y="27"/>
                    </a:lnTo>
                    <a:lnTo>
                      <a:pt x="13" y="27"/>
                    </a:lnTo>
                    <a:lnTo>
                      <a:pt x="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3" name="Freeform 410"/>
              <p:cNvSpPr/>
              <p:nvPr/>
            </p:nvSpPr>
            <p:spPr bwMode="gray">
              <a:xfrm>
                <a:off x="4897" y="1973"/>
                <a:ext cx="355" cy="314"/>
              </a:xfrm>
              <a:custGeom>
                <a:avLst/>
                <a:gdLst>
                  <a:gd name="T0" fmla="*/ 355 w 355"/>
                  <a:gd name="T1" fmla="*/ 55 h 314"/>
                  <a:gd name="T2" fmla="*/ 327 w 355"/>
                  <a:gd name="T3" fmla="*/ 60 h 314"/>
                  <a:gd name="T4" fmla="*/ 304 w 355"/>
                  <a:gd name="T5" fmla="*/ 55 h 314"/>
                  <a:gd name="T6" fmla="*/ 284 w 355"/>
                  <a:gd name="T7" fmla="*/ 57 h 314"/>
                  <a:gd name="T8" fmla="*/ 282 w 355"/>
                  <a:gd name="T9" fmla="*/ 96 h 314"/>
                  <a:gd name="T10" fmla="*/ 297 w 355"/>
                  <a:gd name="T11" fmla="*/ 100 h 314"/>
                  <a:gd name="T12" fmla="*/ 312 w 355"/>
                  <a:gd name="T13" fmla="*/ 115 h 314"/>
                  <a:gd name="T14" fmla="*/ 308 w 355"/>
                  <a:gd name="T15" fmla="*/ 125 h 314"/>
                  <a:gd name="T16" fmla="*/ 293 w 355"/>
                  <a:gd name="T17" fmla="*/ 136 h 314"/>
                  <a:gd name="T18" fmla="*/ 290 w 355"/>
                  <a:gd name="T19" fmla="*/ 157 h 314"/>
                  <a:gd name="T20" fmla="*/ 276 w 355"/>
                  <a:gd name="T21" fmla="*/ 164 h 314"/>
                  <a:gd name="T22" fmla="*/ 271 w 355"/>
                  <a:gd name="T23" fmla="*/ 183 h 314"/>
                  <a:gd name="T24" fmla="*/ 228 w 355"/>
                  <a:gd name="T25" fmla="*/ 221 h 314"/>
                  <a:gd name="T26" fmla="*/ 212 w 355"/>
                  <a:gd name="T27" fmla="*/ 222 h 314"/>
                  <a:gd name="T28" fmla="*/ 204 w 355"/>
                  <a:gd name="T29" fmla="*/ 216 h 314"/>
                  <a:gd name="T30" fmla="*/ 193 w 355"/>
                  <a:gd name="T31" fmla="*/ 242 h 314"/>
                  <a:gd name="T32" fmla="*/ 217 w 355"/>
                  <a:gd name="T33" fmla="*/ 280 h 314"/>
                  <a:gd name="T34" fmla="*/ 215 w 355"/>
                  <a:gd name="T35" fmla="*/ 297 h 314"/>
                  <a:gd name="T36" fmla="*/ 184 w 355"/>
                  <a:gd name="T37" fmla="*/ 294 h 314"/>
                  <a:gd name="T38" fmla="*/ 166 w 355"/>
                  <a:gd name="T39" fmla="*/ 303 h 314"/>
                  <a:gd name="T40" fmla="*/ 155 w 355"/>
                  <a:gd name="T41" fmla="*/ 314 h 314"/>
                  <a:gd name="T42" fmla="*/ 155 w 355"/>
                  <a:gd name="T43" fmla="*/ 314 h 314"/>
                  <a:gd name="T44" fmla="*/ 145 w 355"/>
                  <a:gd name="T45" fmla="*/ 309 h 314"/>
                  <a:gd name="T46" fmla="*/ 142 w 355"/>
                  <a:gd name="T47" fmla="*/ 304 h 314"/>
                  <a:gd name="T48" fmla="*/ 134 w 355"/>
                  <a:gd name="T49" fmla="*/ 299 h 314"/>
                  <a:gd name="T50" fmla="*/ 131 w 355"/>
                  <a:gd name="T51" fmla="*/ 286 h 314"/>
                  <a:gd name="T52" fmla="*/ 127 w 355"/>
                  <a:gd name="T53" fmla="*/ 280 h 314"/>
                  <a:gd name="T54" fmla="*/ 110 w 355"/>
                  <a:gd name="T55" fmla="*/ 279 h 314"/>
                  <a:gd name="T56" fmla="*/ 101 w 355"/>
                  <a:gd name="T57" fmla="*/ 282 h 314"/>
                  <a:gd name="T58" fmla="*/ 73 w 355"/>
                  <a:gd name="T59" fmla="*/ 280 h 314"/>
                  <a:gd name="T60" fmla="*/ 63 w 355"/>
                  <a:gd name="T61" fmla="*/ 282 h 314"/>
                  <a:gd name="T62" fmla="*/ 33 w 355"/>
                  <a:gd name="T63" fmla="*/ 285 h 314"/>
                  <a:gd name="T64" fmla="*/ 23 w 355"/>
                  <a:gd name="T65" fmla="*/ 280 h 314"/>
                  <a:gd name="T66" fmla="*/ 20 w 355"/>
                  <a:gd name="T67" fmla="*/ 278 h 314"/>
                  <a:gd name="T68" fmla="*/ 22 w 355"/>
                  <a:gd name="T69" fmla="*/ 260 h 314"/>
                  <a:gd name="T70" fmla="*/ 50 w 355"/>
                  <a:gd name="T71" fmla="*/ 249 h 314"/>
                  <a:gd name="T72" fmla="*/ 50 w 355"/>
                  <a:gd name="T73" fmla="*/ 235 h 314"/>
                  <a:gd name="T74" fmla="*/ 37 w 355"/>
                  <a:gd name="T75" fmla="*/ 233 h 314"/>
                  <a:gd name="T76" fmla="*/ 39 w 355"/>
                  <a:gd name="T77" fmla="*/ 218 h 314"/>
                  <a:gd name="T78" fmla="*/ 0 w 355"/>
                  <a:gd name="T79" fmla="*/ 189 h 314"/>
                  <a:gd name="T80" fmla="*/ 0 w 355"/>
                  <a:gd name="T81" fmla="*/ 175 h 314"/>
                  <a:gd name="T82" fmla="*/ 28 w 355"/>
                  <a:gd name="T83" fmla="*/ 177 h 314"/>
                  <a:gd name="T84" fmla="*/ 39 w 355"/>
                  <a:gd name="T85" fmla="*/ 178 h 314"/>
                  <a:gd name="T86" fmla="*/ 84 w 355"/>
                  <a:gd name="T87" fmla="*/ 183 h 314"/>
                  <a:gd name="T88" fmla="*/ 114 w 355"/>
                  <a:gd name="T89" fmla="*/ 175 h 314"/>
                  <a:gd name="T90" fmla="*/ 114 w 355"/>
                  <a:gd name="T91" fmla="*/ 156 h 314"/>
                  <a:gd name="T92" fmla="*/ 118 w 355"/>
                  <a:gd name="T93" fmla="*/ 141 h 314"/>
                  <a:gd name="T94" fmla="*/ 136 w 355"/>
                  <a:gd name="T95" fmla="*/ 139 h 314"/>
                  <a:gd name="T96" fmla="*/ 151 w 355"/>
                  <a:gd name="T97" fmla="*/ 127 h 314"/>
                  <a:gd name="T98" fmla="*/ 177 w 355"/>
                  <a:gd name="T99" fmla="*/ 131 h 314"/>
                  <a:gd name="T100" fmla="*/ 177 w 355"/>
                  <a:gd name="T101" fmla="*/ 110 h 314"/>
                  <a:gd name="T102" fmla="*/ 197 w 355"/>
                  <a:gd name="T103" fmla="*/ 77 h 314"/>
                  <a:gd name="T104" fmla="*/ 215 w 355"/>
                  <a:gd name="T105" fmla="*/ 79 h 314"/>
                  <a:gd name="T106" fmla="*/ 233 w 355"/>
                  <a:gd name="T107" fmla="*/ 50 h 314"/>
                  <a:gd name="T108" fmla="*/ 225 w 355"/>
                  <a:gd name="T109" fmla="*/ 24 h 314"/>
                  <a:gd name="T110" fmla="*/ 275 w 355"/>
                  <a:gd name="T111" fmla="*/ 3 h 314"/>
                  <a:gd name="T112" fmla="*/ 290 w 355"/>
                  <a:gd name="T113" fmla="*/ 3 h 314"/>
                  <a:gd name="T114" fmla="*/ 298 w 355"/>
                  <a:gd name="T115" fmla="*/ 0 h 314"/>
                  <a:gd name="T116" fmla="*/ 311 w 355"/>
                  <a:gd name="T117" fmla="*/ 4 h 314"/>
                  <a:gd name="T118" fmla="*/ 318 w 355"/>
                  <a:gd name="T119" fmla="*/ 15 h 314"/>
                  <a:gd name="T120" fmla="*/ 323 w 355"/>
                  <a:gd name="T121" fmla="*/ 31 h 314"/>
                  <a:gd name="T122" fmla="*/ 340 w 355"/>
                  <a:gd name="T123" fmla="*/ 42 h 314"/>
                  <a:gd name="T124" fmla="*/ 355 w 355"/>
                  <a:gd name="T125" fmla="*/ 5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5" h="314">
                    <a:moveTo>
                      <a:pt x="355" y="55"/>
                    </a:moveTo>
                    <a:lnTo>
                      <a:pt x="327" y="60"/>
                    </a:lnTo>
                    <a:lnTo>
                      <a:pt x="304" y="55"/>
                    </a:lnTo>
                    <a:lnTo>
                      <a:pt x="284" y="57"/>
                    </a:lnTo>
                    <a:lnTo>
                      <a:pt x="282" y="96"/>
                    </a:lnTo>
                    <a:lnTo>
                      <a:pt x="297" y="100"/>
                    </a:lnTo>
                    <a:lnTo>
                      <a:pt x="312" y="115"/>
                    </a:lnTo>
                    <a:lnTo>
                      <a:pt x="308" y="125"/>
                    </a:lnTo>
                    <a:lnTo>
                      <a:pt x="293" y="136"/>
                    </a:lnTo>
                    <a:lnTo>
                      <a:pt x="290" y="157"/>
                    </a:lnTo>
                    <a:lnTo>
                      <a:pt x="276" y="164"/>
                    </a:lnTo>
                    <a:lnTo>
                      <a:pt x="271" y="183"/>
                    </a:lnTo>
                    <a:lnTo>
                      <a:pt x="228" y="221"/>
                    </a:lnTo>
                    <a:lnTo>
                      <a:pt x="212" y="222"/>
                    </a:lnTo>
                    <a:lnTo>
                      <a:pt x="204" y="216"/>
                    </a:lnTo>
                    <a:lnTo>
                      <a:pt x="193" y="242"/>
                    </a:lnTo>
                    <a:lnTo>
                      <a:pt x="217" y="280"/>
                    </a:lnTo>
                    <a:lnTo>
                      <a:pt x="215" y="297"/>
                    </a:lnTo>
                    <a:lnTo>
                      <a:pt x="184" y="294"/>
                    </a:lnTo>
                    <a:lnTo>
                      <a:pt x="166" y="303"/>
                    </a:lnTo>
                    <a:lnTo>
                      <a:pt x="155" y="314"/>
                    </a:lnTo>
                    <a:lnTo>
                      <a:pt x="155" y="314"/>
                    </a:lnTo>
                    <a:lnTo>
                      <a:pt x="145" y="309"/>
                    </a:lnTo>
                    <a:lnTo>
                      <a:pt x="142" y="304"/>
                    </a:lnTo>
                    <a:lnTo>
                      <a:pt x="134" y="299"/>
                    </a:lnTo>
                    <a:lnTo>
                      <a:pt x="131" y="286"/>
                    </a:lnTo>
                    <a:lnTo>
                      <a:pt x="127" y="280"/>
                    </a:lnTo>
                    <a:lnTo>
                      <a:pt x="110" y="279"/>
                    </a:lnTo>
                    <a:lnTo>
                      <a:pt x="101" y="282"/>
                    </a:lnTo>
                    <a:lnTo>
                      <a:pt x="73" y="280"/>
                    </a:lnTo>
                    <a:lnTo>
                      <a:pt x="63" y="282"/>
                    </a:lnTo>
                    <a:lnTo>
                      <a:pt x="33" y="285"/>
                    </a:lnTo>
                    <a:lnTo>
                      <a:pt x="23" y="280"/>
                    </a:lnTo>
                    <a:lnTo>
                      <a:pt x="20" y="278"/>
                    </a:lnTo>
                    <a:lnTo>
                      <a:pt x="22" y="260"/>
                    </a:lnTo>
                    <a:lnTo>
                      <a:pt x="50" y="249"/>
                    </a:lnTo>
                    <a:lnTo>
                      <a:pt x="50" y="235"/>
                    </a:lnTo>
                    <a:lnTo>
                      <a:pt x="37" y="233"/>
                    </a:lnTo>
                    <a:lnTo>
                      <a:pt x="39" y="218"/>
                    </a:lnTo>
                    <a:lnTo>
                      <a:pt x="0" y="189"/>
                    </a:lnTo>
                    <a:lnTo>
                      <a:pt x="0" y="175"/>
                    </a:lnTo>
                    <a:lnTo>
                      <a:pt x="28" y="177"/>
                    </a:lnTo>
                    <a:lnTo>
                      <a:pt x="39" y="178"/>
                    </a:lnTo>
                    <a:lnTo>
                      <a:pt x="84" y="183"/>
                    </a:lnTo>
                    <a:lnTo>
                      <a:pt x="114" y="175"/>
                    </a:lnTo>
                    <a:lnTo>
                      <a:pt x="114" y="156"/>
                    </a:lnTo>
                    <a:lnTo>
                      <a:pt x="118" y="141"/>
                    </a:lnTo>
                    <a:lnTo>
                      <a:pt x="136" y="139"/>
                    </a:lnTo>
                    <a:lnTo>
                      <a:pt x="151" y="127"/>
                    </a:lnTo>
                    <a:lnTo>
                      <a:pt x="177" y="131"/>
                    </a:lnTo>
                    <a:lnTo>
                      <a:pt x="177" y="110"/>
                    </a:lnTo>
                    <a:lnTo>
                      <a:pt x="197" y="77"/>
                    </a:lnTo>
                    <a:lnTo>
                      <a:pt x="215" y="79"/>
                    </a:lnTo>
                    <a:lnTo>
                      <a:pt x="233" y="50"/>
                    </a:lnTo>
                    <a:lnTo>
                      <a:pt x="225" y="24"/>
                    </a:lnTo>
                    <a:lnTo>
                      <a:pt x="275" y="3"/>
                    </a:lnTo>
                    <a:lnTo>
                      <a:pt x="290" y="3"/>
                    </a:lnTo>
                    <a:lnTo>
                      <a:pt x="298" y="0"/>
                    </a:lnTo>
                    <a:lnTo>
                      <a:pt x="311" y="4"/>
                    </a:lnTo>
                    <a:lnTo>
                      <a:pt x="318" y="15"/>
                    </a:lnTo>
                    <a:lnTo>
                      <a:pt x="323" y="31"/>
                    </a:lnTo>
                    <a:lnTo>
                      <a:pt x="340" y="42"/>
                    </a:lnTo>
                    <a:lnTo>
                      <a:pt x="355"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4" name="Freeform 411"/>
              <p:cNvSpPr/>
              <p:nvPr/>
            </p:nvSpPr>
            <p:spPr bwMode="gray">
              <a:xfrm>
                <a:off x="5483" y="2222"/>
                <a:ext cx="99" cy="118"/>
              </a:xfrm>
              <a:custGeom>
                <a:avLst/>
                <a:gdLst>
                  <a:gd name="T0" fmla="*/ 96 w 99"/>
                  <a:gd name="T1" fmla="*/ 107 h 118"/>
                  <a:gd name="T2" fmla="*/ 85 w 99"/>
                  <a:gd name="T3" fmla="*/ 118 h 118"/>
                  <a:gd name="T4" fmla="*/ 80 w 99"/>
                  <a:gd name="T5" fmla="*/ 109 h 118"/>
                  <a:gd name="T6" fmla="*/ 79 w 99"/>
                  <a:gd name="T7" fmla="*/ 92 h 118"/>
                  <a:gd name="T8" fmla="*/ 63 w 99"/>
                  <a:gd name="T9" fmla="*/ 76 h 118"/>
                  <a:gd name="T10" fmla="*/ 55 w 99"/>
                  <a:gd name="T11" fmla="*/ 77 h 118"/>
                  <a:gd name="T12" fmla="*/ 53 w 99"/>
                  <a:gd name="T13" fmla="*/ 83 h 118"/>
                  <a:gd name="T14" fmla="*/ 54 w 99"/>
                  <a:gd name="T15" fmla="*/ 95 h 118"/>
                  <a:gd name="T16" fmla="*/ 34 w 99"/>
                  <a:gd name="T17" fmla="*/ 104 h 118"/>
                  <a:gd name="T18" fmla="*/ 21 w 99"/>
                  <a:gd name="T19" fmla="*/ 106 h 118"/>
                  <a:gd name="T20" fmla="*/ 16 w 99"/>
                  <a:gd name="T21" fmla="*/ 100 h 118"/>
                  <a:gd name="T22" fmla="*/ 16 w 99"/>
                  <a:gd name="T23" fmla="*/ 72 h 118"/>
                  <a:gd name="T24" fmla="*/ 12 w 99"/>
                  <a:gd name="T25" fmla="*/ 62 h 118"/>
                  <a:gd name="T26" fmla="*/ 11 w 99"/>
                  <a:gd name="T27" fmla="*/ 44 h 118"/>
                  <a:gd name="T28" fmla="*/ 0 w 99"/>
                  <a:gd name="T29" fmla="*/ 33 h 118"/>
                  <a:gd name="T30" fmla="*/ 1 w 99"/>
                  <a:gd name="T31" fmla="*/ 27 h 118"/>
                  <a:gd name="T32" fmla="*/ 18 w 99"/>
                  <a:gd name="T33" fmla="*/ 27 h 118"/>
                  <a:gd name="T34" fmla="*/ 15 w 99"/>
                  <a:gd name="T35" fmla="*/ 17 h 118"/>
                  <a:gd name="T36" fmla="*/ 9 w 99"/>
                  <a:gd name="T37" fmla="*/ 10 h 118"/>
                  <a:gd name="T38" fmla="*/ 1 w 99"/>
                  <a:gd name="T39" fmla="*/ 8 h 118"/>
                  <a:gd name="T40" fmla="*/ 11 w 99"/>
                  <a:gd name="T41" fmla="*/ 0 h 118"/>
                  <a:gd name="T42" fmla="*/ 28 w 99"/>
                  <a:gd name="T43" fmla="*/ 1 h 118"/>
                  <a:gd name="T44" fmla="*/ 40 w 99"/>
                  <a:gd name="T45" fmla="*/ 14 h 118"/>
                  <a:gd name="T46" fmla="*/ 77 w 99"/>
                  <a:gd name="T47" fmla="*/ 12 h 118"/>
                  <a:gd name="T48" fmla="*/ 85 w 99"/>
                  <a:gd name="T49" fmla="*/ 22 h 118"/>
                  <a:gd name="T50" fmla="*/ 84 w 99"/>
                  <a:gd name="T51" fmla="*/ 30 h 118"/>
                  <a:gd name="T52" fmla="*/ 70 w 99"/>
                  <a:gd name="T53" fmla="*/ 42 h 118"/>
                  <a:gd name="T54" fmla="*/ 74 w 99"/>
                  <a:gd name="T55" fmla="*/ 57 h 118"/>
                  <a:gd name="T56" fmla="*/ 90 w 99"/>
                  <a:gd name="T57" fmla="*/ 61 h 118"/>
                  <a:gd name="T58" fmla="*/ 94 w 99"/>
                  <a:gd name="T59" fmla="*/ 82 h 118"/>
                  <a:gd name="T60" fmla="*/ 99 w 99"/>
                  <a:gd name="T61" fmla="*/ 96 h 118"/>
                  <a:gd name="T62" fmla="*/ 96 w 99"/>
                  <a:gd name="T63" fmla="*/ 10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118">
                    <a:moveTo>
                      <a:pt x="96" y="107"/>
                    </a:moveTo>
                    <a:lnTo>
                      <a:pt x="85" y="118"/>
                    </a:lnTo>
                    <a:lnTo>
                      <a:pt x="80" y="109"/>
                    </a:lnTo>
                    <a:lnTo>
                      <a:pt x="79" y="92"/>
                    </a:lnTo>
                    <a:lnTo>
                      <a:pt x="63" y="76"/>
                    </a:lnTo>
                    <a:lnTo>
                      <a:pt x="55" y="77"/>
                    </a:lnTo>
                    <a:lnTo>
                      <a:pt x="53" y="83"/>
                    </a:lnTo>
                    <a:lnTo>
                      <a:pt x="54" y="95"/>
                    </a:lnTo>
                    <a:lnTo>
                      <a:pt x="34" y="104"/>
                    </a:lnTo>
                    <a:lnTo>
                      <a:pt x="21" y="106"/>
                    </a:lnTo>
                    <a:lnTo>
                      <a:pt x="16" y="100"/>
                    </a:lnTo>
                    <a:lnTo>
                      <a:pt x="16" y="72"/>
                    </a:lnTo>
                    <a:lnTo>
                      <a:pt x="12" y="62"/>
                    </a:lnTo>
                    <a:lnTo>
                      <a:pt x="11" y="44"/>
                    </a:lnTo>
                    <a:lnTo>
                      <a:pt x="0" y="33"/>
                    </a:lnTo>
                    <a:lnTo>
                      <a:pt x="1" y="27"/>
                    </a:lnTo>
                    <a:lnTo>
                      <a:pt x="18" y="27"/>
                    </a:lnTo>
                    <a:lnTo>
                      <a:pt x="15" y="17"/>
                    </a:lnTo>
                    <a:lnTo>
                      <a:pt x="9" y="10"/>
                    </a:lnTo>
                    <a:lnTo>
                      <a:pt x="1" y="8"/>
                    </a:lnTo>
                    <a:lnTo>
                      <a:pt x="11" y="0"/>
                    </a:lnTo>
                    <a:lnTo>
                      <a:pt x="28" y="1"/>
                    </a:lnTo>
                    <a:lnTo>
                      <a:pt x="40" y="14"/>
                    </a:lnTo>
                    <a:lnTo>
                      <a:pt x="77" y="12"/>
                    </a:lnTo>
                    <a:lnTo>
                      <a:pt x="85" y="22"/>
                    </a:lnTo>
                    <a:lnTo>
                      <a:pt x="84" y="30"/>
                    </a:lnTo>
                    <a:lnTo>
                      <a:pt x="70" y="42"/>
                    </a:lnTo>
                    <a:lnTo>
                      <a:pt x="74" y="57"/>
                    </a:lnTo>
                    <a:lnTo>
                      <a:pt x="90" y="61"/>
                    </a:lnTo>
                    <a:lnTo>
                      <a:pt x="94" y="82"/>
                    </a:lnTo>
                    <a:lnTo>
                      <a:pt x="99" y="96"/>
                    </a:lnTo>
                    <a:lnTo>
                      <a:pt x="96" y="1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5" name="Freeform 412"/>
              <p:cNvSpPr/>
              <p:nvPr/>
            </p:nvSpPr>
            <p:spPr bwMode="gray">
              <a:xfrm>
                <a:off x="5568" y="2179"/>
                <a:ext cx="193" cy="390"/>
              </a:xfrm>
              <a:custGeom>
                <a:avLst/>
                <a:gdLst>
                  <a:gd name="T0" fmla="*/ 173 w 193"/>
                  <a:gd name="T1" fmla="*/ 171 h 390"/>
                  <a:gd name="T2" fmla="*/ 146 w 193"/>
                  <a:gd name="T3" fmla="*/ 177 h 390"/>
                  <a:gd name="T4" fmla="*/ 141 w 193"/>
                  <a:gd name="T5" fmla="*/ 191 h 390"/>
                  <a:gd name="T6" fmla="*/ 131 w 193"/>
                  <a:gd name="T7" fmla="*/ 192 h 390"/>
                  <a:gd name="T8" fmla="*/ 120 w 193"/>
                  <a:gd name="T9" fmla="*/ 198 h 390"/>
                  <a:gd name="T10" fmla="*/ 122 w 193"/>
                  <a:gd name="T11" fmla="*/ 223 h 390"/>
                  <a:gd name="T12" fmla="*/ 137 w 193"/>
                  <a:gd name="T13" fmla="*/ 237 h 390"/>
                  <a:gd name="T14" fmla="*/ 143 w 193"/>
                  <a:gd name="T15" fmla="*/ 267 h 390"/>
                  <a:gd name="T16" fmla="*/ 134 w 193"/>
                  <a:gd name="T17" fmla="*/ 279 h 390"/>
                  <a:gd name="T18" fmla="*/ 151 w 193"/>
                  <a:gd name="T19" fmla="*/ 312 h 390"/>
                  <a:gd name="T20" fmla="*/ 151 w 193"/>
                  <a:gd name="T21" fmla="*/ 342 h 390"/>
                  <a:gd name="T22" fmla="*/ 149 w 193"/>
                  <a:gd name="T23" fmla="*/ 362 h 390"/>
                  <a:gd name="T24" fmla="*/ 145 w 193"/>
                  <a:gd name="T25" fmla="*/ 375 h 390"/>
                  <a:gd name="T26" fmla="*/ 137 w 193"/>
                  <a:gd name="T27" fmla="*/ 390 h 390"/>
                  <a:gd name="T28" fmla="*/ 140 w 193"/>
                  <a:gd name="T29" fmla="*/ 368 h 390"/>
                  <a:gd name="T30" fmla="*/ 141 w 193"/>
                  <a:gd name="T31" fmla="*/ 342 h 390"/>
                  <a:gd name="T32" fmla="*/ 141 w 193"/>
                  <a:gd name="T33" fmla="*/ 330 h 390"/>
                  <a:gd name="T34" fmla="*/ 137 w 193"/>
                  <a:gd name="T35" fmla="*/ 321 h 390"/>
                  <a:gd name="T36" fmla="*/ 126 w 193"/>
                  <a:gd name="T37" fmla="*/ 307 h 390"/>
                  <a:gd name="T38" fmla="*/ 122 w 193"/>
                  <a:gd name="T39" fmla="*/ 286 h 390"/>
                  <a:gd name="T40" fmla="*/ 120 w 193"/>
                  <a:gd name="T41" fmla="*/ 261 h 390"/>
                  <a:gd name="T42" fmla="*/ 111 w 193"/>
                  <a:gd name="T43" fmla="*/ 255 h 390"/>
                  <a:gd name="T44" fmla="*/ 105 w 193"/>
                  <a:gd name="T45" fmla="*/ 247 h 390"/>
                  <a:gd name="T46" fmla="*/ 95 w 193"/>
                  <a:gd name="T47" fmla="*/ 257 h 390"/>
                  <a:gd name="T48" fmla="*/ 85 w 193"/>
                  <a:gd name="T49" fmla="*/ 270 h 390"/>
                  <a:gd name="T50" fmla="*/ 60 w 193"/>
                  <a:gd name="T51" fmla="*/ 274 h 390"/>
                  <a:gd name="T52" fmla="*/ 48 w 193"/>
                  <a:gd name="T53" fmla="*/ 272 h 390"/>
                  <a:gd name="T54" fmla="*/ 50 w 193"/>
                  <a:gd name="T55" fmla="*/ 260 h 390"/>
                  <a:gd name="T56" fmla="*/ 45 w 193"/>
                  <a:gd name="T57" fmla="*/ 244 h 390"/>
                  <a:gd name="T58" fmla="*/ 45 w 193"/>
                  <a:gd name="T59" fmla="*/ 218 h 390"/>
                  <a:gd name="T60" fmla="*/ 32 w 193"/>
                  <a:gd name="T61" fmla="*/ 205 h 390"/>
                  <a:gd name="T62" fmla="*/ 26 w 193"/>
                  <a:gd name="T63" fmla="*/ 186 h 390"/>
                  <a:gd name="T64" fmla="*/ 6 w 193"/>
                  <a:gd name="T65" fmla="*/ 174 h 390"/>
                  <a:gd name="T66" fmla="*/ 0 w 193"/>
                  <a:gd name="T67" fmla="*/ 161 h 390"/>
                  <a:gd name="T68" fmla="*/ 11 w 193"/>
                  <a:gd name="T69" fmla="*/ 150 h 390"/>
                  <a:gd name="T70" fmla="*/ 14 w 193"/>
                  <a:gd name="T71" fmla="*/ 139 h 390"/>
                  <a:gd name="T72" fmla="*/ 29 w 193"/>
                  <a:gd name="T73" fmla="*/ 131 h 390"/>
                  <a:gd name="T74" fmla="*/ 24 w 193"/>
                  <a:gd name="T75" fmla="*/ 104 h 390"/>
                  <a:gd name="T76" fmla="*/ 33 w 193"/>
                  <a:gd name="T77" fmla="*/ 102 h 390"/>
                  <a:gd name="T78" fmla="*/ 37 w 193"/>
                  <a:gd name="T79" fmla="*/ 90 h 390"/>
                  <a:gd name="T80" fmla="*/ 48 w 193"/>
                  <a:gd name="T81" fmla="*/ 89 h 390"/>
                  <a:gd name="T82" fmla="*/ 70 w 193"/>
                  <a:gd name="T83" fmla="*/ 27 h 390"/>
                  <a:gd name="T84" fmla="*/ 100 w 193"/>
                  <a:gd name="T85" fmla="*/ 15 h 390"/>
                  <a:gd name="T86" fmla="*/ 110 w 193"/>
                  <a:gd name="T87" fmla="*/ 1 h 390"/>
                  <a:gd name="T88" fmla="*/ 110 w 193"/>
                  <a:gd name="T89" fmla="*/ 1 h 390"/>
                  <a:gd name="T90" fmla="*/ 125 w 193"/>
                  <a:gd name="T91" fmla="*/ 0 h 390"/>
                  <a:gd name="T92" fmla="*/ 137 w 193"/>
                  <a:gd name="T93" fmla="*/ 24 h 390"/>
                  <a:gd name="T94" fmla="*/ 141 w 193"/>
                  <a:gd name="T95" fmla="*/ 51 h 390"/>
                  <a:gd name="T96" fmla="*/ 121 w 193"/>
                  <a:gd name="T97" fmla="*/ 72 h 390"/>
                  <a:gd name="T98" fmla="*/ 121 w 193"/>
                  <a:gd name="T99" fmla="*/ 94 h 390"/>
                  <a:gd name="T100" fmla="*/ 136 w 193"/>
                  <a:gd name="T101" fmla="*/ 96 h 390"/>
                  <a:gd name="T102" fmla="*/ 154 w 193"/>
                  <a:gd name="T103" fmla="*/ 116 h 390"/>
                  <a:gd name="T104" fmla="*/ 154 w 193"/>
                  <a:gd name="T105" fmla="*/ 134 h 390"/>
                  <a:gd name="T106" fmla="*/ 172 w 193"/>
                  <a:gd name="T107" fmla="*/ 134 h 390"/>
                  <a:gd name="T108" fmla="*/ 173 w 193"/>
                  <a:gd name="T109" fmla="*/ 142 h 390"/>
                  <a:gd name="T110" fmla="*/ 189 w 193"/>
                  <a:gd name="T111" fmla="*/ 147 h 390"/>
                  <a:gd name="T112" fmla="*/ 193 w 193"/>
                  <a:gd name="T113" fmla="*/ 154 h 390"/>
                  <a:gd name="T114" fmla="*/ 187 w 193"/>
                  <a:gd name="T115" fmla="*/ 156 h 390"/>
                  <a:gd name="T116" fmla="*/ 173 w 193"/>
                  <a:gd name="T117" fmla="*/ 17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 h="390">
                    <a:moveTo>
                      <a:pt x="173" y="171"/>
                    </a:moveTo>
                    <a:lnTo>
                      <a:pt x="146" y="177"/>
                    </a:lnTo>
                    <a:lnTo>
                      <a:pt x="141" y="191"/>
                    </a:lnTo>
                    <a:lnTo>
                      <a:pt x="131" y="192"/>
                    </a:lnTo>
                    <a:lnTo>
                      <a:pt x="120" y="198"/>
                    </a:lnTo>
                    <a:lnTo>
                      <a:pt x="122" y="223"/>
                    </a:lnTo>
                    <a:lnTo>
                      <a:pt x="137" y="237"/>
                    </a:lnTo>
                    <a:lnTo>
                      <a:pt x="143" y="267"/>
                    </a:lnTo>
                    <a:lnTo>
                      <a:pt x="134" y="279"/>
                    </a:lnTo>
                    <a:lnTo>
                      <a:pt x="151" y="312"/>
                    </a:lnTo>
                    <a:lnTo>
                      <a:pt x="151" y="342"/>
                    </a:lnTo>
                    <a:lnTo>
                      <a:pt x="149" y="362"/>
                    </a:lnTo>
                    <a:lnTo>
                      <a:pt x="145" y="375"/>
                    </a:lnTo>
                    <a:lnTo>
                      <a:pt x="137" y="390"/>
                    </a:lnTo>
                    <a:lnTo>
                      <a:pt x="140" y="368"/>
                    </a:lnTo>
                    <a:lnTo>
                      <a:pt x="141" y="342"/>
                    </a:lnTo>
                    <a:lnTo>
                      <a:pt x="141" y="330"/>
                    </a:lnTo>
                    <a:lnTo>
                      <a:pt x="137" y="321"/>
                    </a:lnTo>
                    <a:lnTo>
                      <a:pt x="126" y="307"/>
                    </a:lnTo>
                    <a:lnTo>
                      <a:pt x="122" y="286"/>
                    </a:lnTo>
                    <a:lnTo>
                      <a:pt x="120" y="261"/>
                    </a:lnTo>
                    <a:lnTo>
                      <a:pt x="111" y="255"/>
                    </a:lnTo>
                    <a:lnTo>
                      <a:pt x="105" y="247"/>
                    </a:lnTo>
                    <a:lnTo>
                      <a:pt x="95" y="257"/>
                    </a:lnTo>
                    <a:lnTo>
                      <a:pt x="85" y="270"/>
                    </a:lnTo>
                    <a:lnTo>
                      <a:pt x="60" y="274"/>
                    </a:lnTo>
                    <a:lnTo>
                      <a:pt x="48" y="272"/>
                    </a:lnTo>
                    <a:lnTo>
                      <a:pt x="50" y="260"/>
                    </a:lnTo>
                    <a:lnTo>
                      <a:pt x="45" y="244"/>
                    </a:lnTo>
                    <a:lnTo>
                      <a:pt x="45" y="218"/>
                    </a:lnTo>
                    <a:lnTo>
                      <a:pt x="32" y="205"/>
                    </a:lnTo>
                    <a:lnTo>
                      <a:pt x="26" y="186"/>
                    </a:lnTo>
                    <a:lnTo>
                      <a:pt x="6" y="174"/>
                    </a:lnTo>
                    <a:lnTo>
                      <a:pt x="0" y="161"/>
                    </a:lnTo>
                    <a:lnTo>
                      <a:pt x="11" y="150"/>
                    </a:lnTo>
                    <a:lnTo>
                      <a:pt x="14" y="139"/>
                    </a:lnTo>
                    <a:lnTo>
                      <a:pt x="29" y="131"/>
                    </a:lnTo>
                    <a:lnTo>
                      <a:pt x="24" y="104"/>
                    </a:lnTo>
                    <a:lnTo>
                      <a:pt x="33" y="102"/>
                    </a:lnTo>
                    <a:lnTo>
                      <a:pt x="37" y="90"/>
                    </a:lnTo>
                    <a:lnTo>
                      <a:pt x="48" y="89"/>
                    </a:lnTo>
                    <a:lnTo>
                      <a:pt x="70" y="27"/>
                    </a:lnTo>
                    <a:lnTo>
                      <a:pt x="100" y="15"/>
                    </a:lnTo>
                    <a:lnTo>
                      <a:pt x="110" y="1"/>
                    </a:lnTo>
                    <a:lnTo>
                      <a:pt x="110" y="1"/>
                    </a:lnTo>
                    <a:lnTo>
                      <a:pt x="125" y="0"/>
                    </a:lnTo>
                    <a:lnTo>
                      <a:pt x="137" y="24"/>
                    </a:lnTo>
                    <a:lnTo>
                      <a:pt x="141" y="51"/>
                    </a:lnTo>
                    <a:lnTo>
                      <a:pt x="121" y="72"/>
                    </a:lnTo>
                    <a:lnTo>
                      <a:pt x="121" y="94"/>
                    </a:lnTo>
                    <a:lnTo>
                      <a:pt x="136" y="96"/>
                    </a:lnTo>
                    <a:lnTo>
                      <a:pt x="154" y="116"/>
                    </a:lnTo>
                    <a:lnTo>
                      <a:pt x="154" y="134"/>
                    </a:lnTo>
                    <a:lnTo>
                      <a:pt x="172" y="134"/>
                    </a:lnTo>
                    <a:lnTo>
                      <a:pt x="173" y="142"/>
                    </a:lnTo>
                    <a:lnTo>
                      <a:pt x="189" y="147"/>
                    </a:lnTo>
                    <a:lnTo>
                      <a:pt x="193" y="154"/>
                    </a:lnTo>
                    <a:lnTo>
                      <a:pt x="187" y="156"/>
                    </a:lnTo>
                    <a:lnTo>
                      <a:pt x="173" y="1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6" name="Freeform 413"/>
              <p:cNvSpPr/>
              <p:nvPr/>
            </p:nvSpPr>
            <p:spPr bwMode="gray">
              <a:xfrm>
                <a:off x="5741" y="2644"/>
                <a:ext cx="90" cy="111"/>
              </a:xfrm>
              <a:custGeom>
                <a:avLst/>
                <a:gdLst>
                  <a:gd name="T0" fmla="*/ 53 w 90"/>
                  <a:gd name="T1" fmla="*/ 14 h 111"/>
                  <a:gd name="T2" fmla="*/ 67 w 90"/>
                  <a:gd name="T3" fmla="*/ 38 h 111"/>
                  <a:gd name="T4" fmla="*/ 69 w 90"/>
                  <a:gd name="T5" fmla="*/ 67 h 111"/>
                  <a:gd name="T6" fmla="*/ 77 w 90"/>
                  <a:gd name="T7" fmla="*/ 76 h 111"/>
                  <a:gd name="T8" fmla="*/ 86 w 90"/>
                  <a:gd name="T9" fmla="*/ 91 h 111"/>
                  <a:gd name="T10" fmla="*/ 90 w 90"/>
                  <a:gd name="T11" fmla="*/ 111 h 111"/>
                  <a:gd name="T12" fmla="*/ 77 w 90"/>
                  <a:gd name="T13" fmla="*/ 107 h 111"/>
                  <a:gd name="T14" fmla="*/ 63 w 90"/>
                  <a:gd name="T15" fmla="*/ 103 h 111"/>
                  <a:gd name="T16" fmla="*/ 48 w 90"/>
                  <a:gd name="T17" fmla="*/ 87 h 111"/>
                  <a:gd name="T18" fmla="*/ 42 w 90"/>
                  <a:gd name="T19" fmla="*/ 87 h 111"/>
                  <a:gd name="T20" fmla="*/ 31 w 90"/>
                  <a:gd name="T21" fmla="*/ 78 h 111"/>
                  <a:gd name="T22" fmla="*/ 20 w 90"/>
                  <a:gd name="T23" fmla="*/ 65 h 111"/>
                  <a:gd name="T24" fmla="*/ 17 w 90"/>
                  <a:gd name="T25" fmla="*/ 51 h 111"/>
                  <a:gd name="T26" fmla="*/ 4 w 90"/>
                  <a:gd name="T27" fmla="*/ 29 h 111"/>
                  <a:gd name="T28" fmla="*/ 4 w 90"/>
                  <a:gd name="T29" fmla="*/ 13 h 111"/>
                  <a:gd name="T30" fmla="*/ 0 w 90"/>
                  <a:gd name="T31" fmla="*/ 2 h 111"/>
                  <a:gd name="T32" fmla="*/ 12 w 90"/>
                  <a:gd name="T33" fmla="*/ 0 h 111"/>
                  <a:gd name="T34" fmla="*/ 20 w 90"/>
                  <a:gd name="T35" fmla="*/ 11 h 111"/>
                  <a:gd name="T36" fmla="*/ 34 w 90"/>
                  <a:gd name="T37" fmla="*/ 16 h 111"/>
                  <a:gd name="T38" fmla="*/ 53 w 90"/>
                  <a:gd name="T39"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11">
                    <a:moveTo>
                      <a:pt x="53" y="14"/>
                    </a:moveTo>
                    <a:lnTo>
                      <a:pt x="67" y="38"/>
                    </a:lnTo>
                    <a:lnTo>
                      <a:pt x="69" y="67"/>
                    </a:lnTo>
                    <a:lnTo>
                      <a:pt x="77" y="76"/>
                    </a:lnTo>
                    <a:lnTo>
                      <a:pt x="86" y="91"/>
                    </a:lnTo>
                    <a:lnTo>
                      <a:pt x="90" y="111"/>
                    </a:lnTo>
                    <a:lnTo>
                      <a:pt x="77" y="107"/>
                    </a:lnTo>
                    <a:lnTo>
                      <a:pt x="63" y="103"/>
                    </a:lnTo>
                    <a:lnTo>
                      <a:pt x="48" y="87"/>
                    </a:lnTo>
                    <a:lnTo>
                      <a:pt x="42" y="87"/>
                    </a:lnTo>
                    <a:lnTo>
                      <a:pt x="31" y="78"/>
                    </a:lnTo>
                    <a:lnTo>
                      <a:pt x="20" y="65"/>
                    </a:lnTo>
                    <a:lnTo>
                      <a:pt x="17" y="51"/>
                    </a:lnTo>
                    <a:lnTo>
                      <a:pt x="4" y="29"/>
                    </a:lnTo>
                    <a:lnTo>
                      <a:pt x="4" y="13"/>
                    </a:lnTo>
                    <a:lnTo>
                      <a:pt x="0" y="2"/>
                    </a:lnTo>
                    <a:lnTo>
                      <a:pt x="12" y="0"/>
                    </a:lnTo>
                    <a:lnTo>
                      <a:pt x="20" y="11"/>
                    </a:lnTo>
                    <a:lnTo>
                      <a:pt x="34" y="16"/>
                    </a:lnTo>
                    <a:lnTo>
                      <a:pt x="53"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7" name="Freeform 414"/>
              <p:cNvSpPr/>
              <p:nvPr/>
            </p:nvSpPr>
            <p:spPr bwMode="gray">
              <a:xfrm>
                <a:off x="5789" y="2469"/>
                <a:ext cx="114" cy="97"/>
              </a:xfrm>
              <a:custGeom>
                <a:avLst/>
                <a:gdLst>
                  <a:gd name="T0" fmla="*/ 109 w 114"/>
                  <a:gd name="T1" fmla="*/ 14 h 97"/>
                  <a:gd name="T2" fmla="*/ 114 w 114"/>
                  <a:gd name="T3" fmla="*/ 35 h 97"/>
                  <a:gd name="T4" fmla="*/ 105 w 114"/>
                  <a:gd name="T5" fmla="*/ 59 h 97"/>
                  <a:gd name="T6" fmla="*/ 80 w 114"/>
                  <a:gd name="T7" fmla="*/ 59 h 97"/>
                  <a:gd name="T8" fmla="*/ 73 w 114"/>
                  <a:gd name="T9" fmla="*/ 64 h 97"/>
                  <a:gd name="T10" fmla="*/ 74 w 114"/>
                  <a:gd name="T11" fmla="*/ 78 h 97"/>
                  <a:gd name="T12" fmla="*/ 56 w 114"/>
                  <a:gd name="T13" fmla="*/ 87 h 97"/>
                  <a:gd name="T14" fmla="*/ 47 w 114"/>
                  <a:gd name="T15" fmla="*/ 91 h 97"/>
                  <a:gd name="T16" fmla="*/ 46 w 114"/>
                  <a:gd name="T17" fmla="*/ 97 h 97"/>
                  <a:gd name="T18" fmla="*/ 31 w 114"/>
                  <a:gd name="T19" fmla="*/ 97 h 97"/>
                  <a:gd name="T20" fmla="*/ 17 w 114"/>
                  <a:gd name="T21" fmla="*/ 88 h 97"/>
                  <a:gd name="T22" fmla="*/ 11 w 114"/>
                  <a:gd name="T23" fmla="*/ 74 h 97"/>
                  <a:gd name="T24" fmla="*/ 3 w 114"/>
                  <a:gd name="T25" fmla="*/ 61 h 97"/>
                  <a:gd name="T26" fmla="*/ 8 w 114"/>
                  <a:gd name="T27" fmla="*/ 42 h 97"/>
                  <a:gd name="T28" fmla="*/ 0 w 114"/>
                  <a:gd name="T29" fmla="*/ 35 h 97"/>
                  <a:gd name="T30" fmla="*/ 1 w 114"/>
                  <a:gd name="T31" fmla="*/ 26 h 97"/>
                  <a:gd name="T32" fmla="*/ 9 w 114"/>
                  <a:gd name="T33" fmla="*/ 19 h 97"/>
                  <a:gd name="T34" fmla="*/ 13 w 114"/>
                  <a:gd name="T35" fmla="*/ 9 h 97"/>
                  <a:gd name="T36" fmla="*/ 27 w 114"/>
                  <a:gd name="T37" fmla="*/ 4 h 97"/>
                  <a:gd name="T38" fmla="*/ 57 w 114"/>
                  <a:gd name="T39" fmla="*/ 13 h 97"/>
                  <a:gd name="T40" fmla="*/ 80 w 114"/>
                  <a:gd name="T41" fmla="*/ 16 h 97"/>
                  <a:gd name="T42" fmla="*/ 82 w 114"/>
                  <a:gd name="T43" fmla="*/ 5 h 97"/>
                  <a:gd name="T44" fmla="*/ 90 w 114"/>
                  <a:gd name="T45" fmla="*/ 0 h 97"/>
                  <a:gd name="T46" fmla="*/ 101 w 114"/>
                  <a:gd name="T47" fmla="*/ 13 h 97"/>
                  <a:gd name="T48" fmla="*/ 109 w 114"/>
                  <a:gd name="T49"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97">
                    <a:moveTo>
                      <a:pt x="109" y="14"/>
                    </a:moveTo>
                    <a:lnTo>
                      <a:pt x="114" y="35"/>
                    </a:lnTo>
                    <a:lnTo>
                      <a:pt x="105" y="59"/>
                    </a:lnTo>
                    <a:lnTo>
                      <a:pt x="80" y="59"/>
                    </a:lnTo>
                    <a:lnTo>
                      <a:pt x="73" y="64"/>
                    </a:lnTo>
                    <a:lnTo>
                      <a:pt x="74" y="78"/>
                    </a:lnTo>
                    <a:lnTo>
                      <a:pt x="56" y="87"/>
                    </a:lnTo>
                    <a:lnTo>
                      <a:pt x="47" y="91"/>
                    </a:lnTo>
                    <a:lnTo>
                      <a:pt x="46" y="97"/>
                    </a:lnTo>
                    <a:lnTo>
                      <a:pt x="31" y="97"/>
                    </a:lnTo>
                    <a:lnTo>
                      <a:pt x="17" y="88"/>
                    </a:lnTo>
                    <a:lnTo>
                      <a:pt x="11" y="74"/>
                    </a:lnTo>
                    <a:lnTo>
                      <a:pt x="3" y="61"/>
                    </a:lnTo>
                    <a:lnTo>
                      <a:pt x="8" y="42"/>
                    </a:lnTo>
                    <a:lnTo>
                      <a:pt x="0" y="35"/>
                    </a:lnTo>
                    <a:lnTo>
                      <a:pt x="1" y="26"/>
                    </a:lnTo>
                    <a:lnTo>
                      <a:pt x="9" y="19"/>
                    </a:lnTo>
                    <a:lnTo>
                      <a:pt x="13" y="9"/>
                    </a:lnTo>
                    <a:lnTo>
                      <a:pt x="27" y="4"/>
                    </a:lnTo>
                    <a:lnTo>
                      <a:pt x="57" y="13"/>
                    </a:lnTo>
                    <a:lnTo>
                      <a:pt x="80" y="16"/>
                    </a:lnTo>
                    <a:lnTo>
                      <a:pt x="82" y="5"/>
                    </a:lnTo>
                    <a:lnTo>
                      <a:pt x="90" y="0"/>
                    </a:lnTo>
                    <a:lnTo>
                      <a:pt x="101" y="13"/>
                    </a:lnTo>
                    <a:lnTo>
                      <a:pt x="10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8" name="Freeform 415"/>
              <p:cNvSpPr/>
              <p:nvPr/>
            </p:nvSpPr>
            <p:spPr bwMode="gray">
              <a:xfrm>
                <a:off x="5790" y="2286"/>
                <a:ext cx="148" cy="317"/>
              </a:xfrm>
              <a:custGeom>
                <a:avLst/>
                <a:gdLst>
                  <a:gd name="T0" fmla="*/ 124 w 148"/>
                  <a:gd name="T1" fmla="*/ 44 h 317"/>
                  <a:gd name="T2" fmla="*/ 116 w 148"/>
                  <a:gd name="T3" fmla="*/ 51 h 317"/>
                  <a:gd name="T4" fmla="*/ 100 w 148"/>
                  <a:gd name="T5" fmla="*/ 55 h 317"/>
                  <a:gd name="T6" fmla="*/ 86 w 148"/>
                  <a:gd name="T7" fmla="*/ 75 h 317"/>
                  <a:gd name="T8" fmla="*/ 79 w 148"/>
                  <a:gd name="T9" fmla="*/ 78 h 317"/>
                  <a:gd name="T10" fmla="*/ 71 w 148"/>
                  <a:gd name="T11" fmla="*/ 87 h 317"/>
                  <a:gd name="T12" fmla="*/ 72 w 148"/>
                  <a:gd name="T13" fmla="*/ 110 h 317"/>
                  <a:gd name="T14" fmla="*/ 81 w 148"/>
                  <a:gd name="T15" fmla="*/ 115 h 317"/>
                  <a:gd name="T16" fmla="*/ 103 w 148"/>
                  <a:gd name="T17" fmla="*/ 144 h 317"/>
                  <a:gd name="T18" fmla="*/ 113 w 148"/>
                  <a:gd name="T19" fmla="*/ 149 h 317"/>
                  <a:gd name="T20" fmla="*/ 126 w 148"/>
                  <a:gd name="T21" fmla="*/ 165 h 317"/>
                  <a:gd name="T22" fmla="*/ 143 w 148"/>
                  <a:gd name="T23" fmla="*/ 185 h 317"/>
                  <a:gd name="T24" fmla="*/ 148 w 148"/>
                  <a:gd name="T25" fmla="*/ 225 h 317"/>
                  <a:gd name="T26" fmla="*/ 143 w 148"/>
                  <a:gd name="T27" fmla="*/ 244 h 317"/>
                  <a:gd name="T28" fmla="*/ 142 w 148"/>
                  <a:gd name="T29" fmla="*/ 259 h 317"/>
                  <a:gd name="T30" fmla="*/ 120 w 148"/>
                  <a:gd name="T31" fmla="*/ 273 h 317"/>
                  <a:gd name="T32" fmla="*/ 100 w 148"/>
                  <a:gd name="T33" fmla="*/ 279 h 317"/>
                  <a:gd name="T34" fmla="*/ 95 w 148"/>
                  <a:gd name="T35" fmla="*/ 287 h 317"/>
                  <a:gd name="T36" fmla="*/ 86 w 148"/>
                  <a:gd name="T37" fmla="*/ 298 h 317"/>
                  <a:gd name="T38" fmla="*/ 76 w 148"/>
                  <a:gd name="T39" fmla="*/ 300 h 317"/>
                  <a:gd name="T40" fmla="*/ 55 w 148"/>
                  <a:gd name="T41" fmla="*/ 317 h 317"/>
                  <a:gd name="T42" fmla="*/ 49 w 148"/>
                  <a:gd name="T43" fmla="*/ 314 h 317"/>
                  <a:gd name="T44" fmla="*/ 52 w 148"/>
                  <a:gd name="T45" fmla="*/ 286 h 317"/>
                  <a:gd name="T46" fmla="*/ 45 w 148"/>
                  <a:gd name="T47" fmla="*/ 280 h 317"/>
                  <a:gd name="T48" fmla="*/ 46 w 148"/>
                  <a:gd name="T49" fmla="*/ 274 h 317"/>
                  <a:gd name="T50" fmla="*/ 55 w 148"/>
                  <a:gd name="T51" fmla="*/ 270 h 317"/>
                  <a:gd name="T52" fmla="*/ 73 w 148"/>
                  <a:gd name="T53" fmla="*/ 261 h 317"/>
                  <a:gd name="T54" fmla="*/ 72 w 148"/>
                  <a:gd name="T55" fmla="*/ 247 h 317"/>
                  <a:gd name="T56" fmla="*/ 79 w 148"/>
                  <a:gd name="T57" fmla="*/ 242 h 317"/>
                  <a:gd name="T58" fmla="*/ 104 w 148"/>
                  <a:gd name="T59" fmla="*/ 242 h 317"/>
                  <a:gd name="T60" fmla="*/ 113 w 148"/>
                  <a:gd name="T61" fmla="*/ 218 h 317"/>
                  <a:gd name="T62" fmla="*/ 108 w 148"/>
                  <a:gd name="T63" fmla="*/ 197 h 317"/>
                  <a:gd name="T64" fmla="*/ 109 w 148"/>
                  <a:gd name="T65" fmla="*/ 160 h 317"/>
                  <a:gd name="T66" fmla="*/ 95 w 148"/>
                  <a:gd name="T67" fmla="*/ 156 h 317"/>
                  <a:gd name="T68" fmla="*/ 92 w 148"/>
                  <a:gd name="T69" fmla="*/ 148 h 317"/>
                  <a:gd name="T70" fmla="*/ 65 w 148"/>
                  <a:gd name="T71" fmla="*/ 123 h 317"/>
                  <a:gd name="T72" fmla="*/ 50 w 148"/>
                  <a:gd name="T73" fmla="*/ 99 h 317"/>
                  <a:gd name="T74" fmla="*/ 53 w 148"/>
                  <a:gd name="T75" fmla="*/ 68 h 317"/>
                  <a:gd name="T76" fmla="*/ 34 w 148"/>
                  <a:gd name="T77" fmla="*/ 56 h 317"/>
                  <a:gd name="T78" fmla="*/ 12 w 148"/>
                  <a:gd name="T79" fmla="*/ 54 h 317"/>
                  <a:gd name="T80" fmla="*/ 11 w 148"/>
                  <a:gd name="T81" fmla="*/ 37 h 317"/>
                  <a:gd name="T82" fmla="*/ 2 w 148"/>
                  <a:gd name="T83" fmla="*/ 31 h 317"/>
                  <a:gd name="T84" fmla="*/ 0 w 148"/>
                  <a:gd name="T85" fmla="*/ 21 h 317"/>
                  <a:gd name="T86" fmla="*/ 9 w 148"/>
                  <a:gd name="T87" fmla="*/ 13 h 317"/>
                  <a:gd name="T88" fmla="*/ 21 w 148"/>
                  <a:gd name="T89" fmla="*/ 16 h 317"/>
                  <a:gd name="T90" fmla="*/ 46 w 148"/>
                  <a:gd name="T91" fmla="*/ 18 h 317"/>
                  <a:gd name="T92" fmla="*/ 57 w 148"/>
                  <a:gd name="T93" fmla="*/ 0 h 317"/>
                  <a:gd name="T94" fmla="*/ 70 w 148"/>
                  <a:gd name="T95" fmla="*/ 10 h 317"/>
                  <a:gd name="T96" fmla="*/ 92 w 148"/>
                  <a:gd name="T97" fmla="*/ 10 h 317"/>
                  <a:gd name="T98" fmla="*/ 96 w 148"/>
                  <a:gd name="T99" fmla="*/ 18 h 317"/>
                  <a:gd name="T100" fmla="*/ 92 w 148"/>
                  <a:gd name="T101" fmla="*/ 30 h 317"/>
                  <a:gd name="T102" fmla="*/ 105 w 148"/>
                  <a:gd name="T103" fmla="*/ 40 h 317"/>
                  <a:gd name="T104" fmla="*/ 118 w 148"/>
                  <a:gd name="T105" fmla="*/ 39 h 317"/>
                  <a:gd name="T106" fmla="*/ 124 w 148"/>
                  <a:gd name="T107" fmla="*/ 4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8" h="317">
                    <a:moveTo>
                      <a:pt x="124" y="44"/>
                    </a:moveTo>
                    <a:lnTo>
                      <a:pt x="116" y="51"/>
                    </a:lnTo>
                    <a:lnTo>
                      <a:pt x="100" y="55"/>
                    </a:lnTo>
                    <a:lnTo>
                      <a:pt x="86" y="75"/>
                    </a:lnTo>
                    <a:lnTo>
                      <a:pt x="79" y="78"/>
                    </a:lnTo>
                    <a:lnTo>
                      <a:pt x="71" y="87"/>
                    </a:lnTo>
                    <a:lnTo>
                      <a:pt x="72" y="110"/>
                    </a:lnTo>
                    <a:lnTo>
                      <a:pt x="81" y="115"/>
                    </a:lnTo>
                    <a:lnTo>
                      <a:pt x="103" y="144"/>
                    </a:lnTo>
                    <a:lnTo>
                      <a:pt x="113" y="149"/>
                    </a:lnTo>
                    <a:lnTo>
                      <a:pt x="126" y="165"/>
                    </a:lnTo>
                    <a:lnTo>
                      <a:pt x="143" y="185"/>
                    </a:lnTo>
                    <a:lnTo>
                      <a:pt x="148" y="225"/>
                    </a:lnTo>
                    <a:lnTo>
                      <a:pt x="143" y="244"/>
                    </a:lnTo>
                    <a:lnTo>
                      <a:pt x="142" y="259"/>
                    </a:lnTo>
                    <a:lnTo>
                      <a:pt x="120" y="273"/>
                    </a:lnTo>
                    <a:lnTo>
                      <a:pt x="100" y="279"/>
                    </a:lnTo>
                    <a:lnTo>
                      <a:pt x="95" y="287"/>
                    </a:lnTo>
                    <a:lnTo>
                      <a:pt x="86" y="298"/>
                    </a:lnTo>
                    <a:lnTo>
                      <a:pt x="76" y="300"/>
                    </a:lnTo>
                    <a:lnTo>
                      <a:pt x="55" y="317"/>
                    </a:lnTo>
                    <a:lnTo>
                      <a:pt x="49" y="314"/>
                    </a:lnTo>
                    <a:lnTo>
                      <a:pt x="52" y="286"/>
                    </a:lnTo>
                    <a:lnTo>
                      <a:pt x="45" y="280"/>
                    </a:lnTo>
                    <a:lnTo>
                      <a:pt x="46" y="274"/>
                    </a:lnTo>
                    <a:lnTo>
                      <a:pt x="55" y="270"/>
                    </a:lnTo>
                    <a:lnTo>
                      <a:pt x="73" y="261"/>
                    </a:lnTo>
                    <a:lnTo>
                      <a:pt x="72" y="247"/>
                    </a:lnTo>
                    <a:lnTo>
                      <a:pt x="79" y="242"/>
                    </a:lnTo>
                    <a:lnTo>
                      <a:pt x="104" y="242"/>
                    </a:lnTo>
                    <a:lnTo>
                      <a:pt x="113" y="218"/>
                    </a:lnTo>
                    <a:lnTo>
                      <a:pt x="108" y="197"/>
                    </a:lnTo>
                    <a:lnTo>
                      <a:pt x="109" y="160"/>
                    </a:lnTo>
                    <a:lnTo>
                      <a:pt x="95" y="156"/>
                    </a:lnTo>
                    <a:lnTo>
                      <a:pt x="92" y="148"/>
                    </a:lnTo>
                    <a:lnTo>
                      <a:pt x="65" y="123"/>
                    </a:lnTo>
                    <a:lnTo>
                      <a:pt x="50" y="99"/>
                    </a:lnTo>
                    <a:lnTo>
                      <a:pt x="53" y="68"/>
                    </a:lnTo>
                    <a:lnTo>
                      <a:pt x="34" y="56"/>
                    </a:lnTo>
                    <a:lnTo>
                      <a:pt x="12" y="54"/>
                    </a:lnTo>
                    <a:lnTo>
                      <a:pt x="11" y="37"/>
                    </a:lnTo>
                    <a:lnTo>
                      <a:pt x="2" y="31"/>
                    </a:lnTo>
                    <a:lnTo>
                      <a:pt x="0" y="21"/>
                    </a:lnTo>
                    <a:lnTo>
                      <a:pt x="9" y="13"/>
                    </a:lnTo>
                    <a:lnTo>
                      <a:pt x="21" y="16"/>
                    </a:lnTo>
                    <a:lnTo>
                      <a:pt x="46" y="18"/>
                    </a:lnTo>
                    <a:lnTo>
                      <a:pt x="57" y="0"/>
                    </a:lnTo>
                    <a:lnTo>
                      <a:pt x="70" y="10"/>
                    </a:lnTo>
                    <a:lnTo>
                      <a:pt x="92" y="10"/>
                    </a:lnTo>
                    <a:lnTo>
                      <a:pt x="96" y="18"/>
                    </a:lnTo>
                    <a:lnTo>
                      <a:pt x="92" y="30"/>
                    </a:lnTo>
                    <a:lnTo>
                      <a:pt x="105" y="40"/>
                    </a:lnTo>
                    <a:lnTo>
                      <a:pt x="118" y="39"/>
                    </a:lnTo>
                    <a:lnTo>
                      <a:pt x="124"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9" name="Freeform 416"/>
              <p:cNvSpPr/>
              <p:nvPr/>
            </p:nvSpPr>
            <p:spPr bwMode="gray">
              <a:xfrm>
                <a:off x="6255" y="1816"/>
                <a:ext cx="140" cy="139"/>
              </a:xfrm>
              <a:custGeom>
                <a:avLst/>
                <a:gdLst>
                  <a:gd name="T0" fmla="*/ 140 w 140"/>
                  <a:gd name="T1" fmla="*/ 11 h 139"/>
                  <a:gd name="T2" fmla="*/ 134 w 140"/>
                  <a:gd name="T3" fmla="*/ 8 h 139"/>
                  <a:gd name="T4" fmla="*/ 123 w 140"/>
                  <a:gd name="T5" fmla="*/ 0 h 139"/>
                  <a:gd name="T6" fmla="*/ 103 w 140"/>
                  <a:gd name="T7" fmla="*/ 22 h 139"/>
                  <a:gd name="T8" fmla="*/ 86 w 140"/>
                  <a:gd name="T9" fmla="*/ 20 h 139"/>
                  <a:gd name="T10" fmla="*/ 90 w 140"/>
                  <a:gd name="T11" fmla="*/ 37 h 139"/>
                  <a:gd name="T12" fmla="*/ 82 w 140"/>
                  <a:gd name="T13" fmla="*/ 44 h 139"/>
                  <a:gd name="T14" fmla="*/ 65 w 140"/>
                  <a:gd name="T15" fmla="*/ 45 h 139"/>
                  <a:gd name="T16" fmla="*/ 65 w 140"/>
                  <a:gd name="T17" fmla="*/ 31 h 139"/>
                  <a:gd name="T18" fmla="*/ 56 w 140"/>
                  <a:gd name="T19" fmla="*/ 30 h 139"/>
                  <a:gd name="T20" fmla="*/ 38 w 140"/>
                  <a:gd name="T21" fmla="*/ 58 h 139"/>
                  <a:gd name="T22" fmla="*/ 10 w 140"/>
                  <a:gd name="T23" fmla="*/ 67 h 139"/>
                  <a:gd name="T24" fmla="*/ 0 w 140"/>
                  <a:gd name="T25" fmla="*/ 86 h 139"/>
                  <a:gd name="T26" fmla="*/ 8 w 140"/>
                  <a:gd name="T27" fmla="*/ 91 h 139"/>
                  <a:gd name="T28" fmla="*/ 15 w 140"/>
                  <a:gd name="T29" fmla="*/ 93 h 139"/>
                  <a:gd name="T30" fmla="*/ 24 w 140"/>
                  <a:gd name="T31" fmla="*/ 96 h 139"/>
                  <a:gd name="T32" fmla="*/ 23 w 140"/>
                  <a:gd name="T33" fmla="*/ 106 h 139"/>
                  <a:gd name="T34" fmla="*/ 25 w 140"/>
                  <a:gd name="T35" fmla="*/ 116 h 139"/>
                  <a:gd name="T36" fmla="*/ 11 w 140"/>
                  <a:gd name="T37" fmla="*/ 130 h 139"/>
                  <a:gd name="T38" fmla="*/ 19 w 140"/>
                  <a:gd name="T39" fmla="*/ 139 h 139"/>
                  <a:gd name="T40" fmla="*/ 29 w 140"/>
                  <a:gd name="T41" fmla="*/ 139 h 139"/>
                  <a:gd name="T42" fmla="*/ 42 w 140"/>
                  <a:gd name="T43" fmla="*/ 137 h 139"/>
                  <a:gd name="T44" fmla="*/ 43 w 140"/>
                  <a:gd name="T45" fmla="*/ 138 h 139"/>
                  <a:gd name="T46" fmla="*/ 59 w 140"/>
                  <a:gd name="T47" fmla="*/ 122 h 139"/>
                  <a:gd name="T48" fmla="*/ 92 w 140"/>
                  <a:gd name="T49" fmla="*/ 113 h 139"/>
                  <a:gd name="T50" fmla="*/ 78 w 140"/>
                  <a:gd name="T51" fmla="*/ 104 h 139"/>
                  <a:gd name="T52" fmla="*/ 70 w 140"/>
                  <a:gd name="T53" fmla="*/ 101 h 139"/>
                  <a:gd name="T54" fmla="*/ 70 w 140"/>
                  <a:gd name="T55" fmla="*/ 88 h 139"/>
                  <a:gd name="T56" fmla="*/ 74 w 140"/>
                  <a:gd name="T57" fmla="*/ 81 h 139"/>
                  <a:gd name="T58" fmla="*/ 88 w 140"/>
                  <a:gd name="T59" fmla="*/ 79 h 139"/>
                  <a:gd name="T60" fmla="*/ 106 w 140"/>
                  <a:gd name="T61" fmla="*/ 67 h 139"/>
                  <a:gd name="T62" fmla="*/ 121 w 140"/>
                  <a:gd name="T63" fmla="*/ 50 h 139"/>
                  <a:gd name="T64" fmla="*/ 121 w 140"/>
                  <a:gd name="T65" fmla="*/ 37 h 139"/>
                  <a:gd name="T66" fmla="*/ 127 w 140"/>
                  <a:gd name="T67" fmla="*/ 25 h 139"/>
                  <a:gd name="T68" fmla="*/ 140 w 140"/>
                  <a:gd name="T69" fmla="*/ 11 h 139"/>
                  <a:gd name="T70" fmla="*/ 140 w 140"/>
                  <a:gd name="T71" fmla="*/ 1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139">
                    <a:moveTo>
                      <a:pt x="140" y="11"/>
                    </a:moveTo>
                    <a:lnTo>
                      <a:pt x="134" y="8"/>
                    </a:lnTo>
                    <a:lnTo>
                      <a:pt x="123" y="0"/>
                    </a:lnTo>
                    <a:lnTo>
                      <a:pt x="103" y="22"/>
                    </a:lnTo>
                    <a:lnTo>
                      <a:pt x="86" y="20"/>
                    </a:lnTo>
                    <a:lnTo>
                      <a:pt x="90" y="37"/>
                    </a:lnTo>
                    <a:lnTo>
                      <a:pt x="82" y="44"/>
                    </a:lnTo>
                    <a:lnTo>
                      <a:pt x="65" y="45"/>
                    </a:lnTo>
                    <a:lnTo>
                      <a:pt x="65" y="31"/>
                    </a:lnTo>
                    <a:lnTo>
                      <a:pt x="56" y="30"/>
                    </a:lnTo>
                    <a:lnTo>
                      <a:pt x="38" y="58"/>
                    </a:lnTo>
                    <a:lnTo>
                      <a:pt x="10" y="67"/>
                    </a:lnTo>
                    <a:lnTo>
                      <a:pt x="0" y="86"/>
                    </a:lnTo>
                    <a:lnTo>
                      <a:pt x="8" y="91"/>
                    </a:lnTo>
                    <a:lnTo>
                      <a:pt x="15" y="93"/>
                    </a:lnTo>
                    <a:lnTo>
                      <a:pt x="24" y="96"/>
                    </a:lnTo>
                    <a:lnTo>
                      <a:pt x="23" y="106"/>
                    </a:lnTo>
                    <a:lnTo>
                      <a:pt x="25" y="116"/>
                    </a:lnTo>
                    <a:lnTo>
                      <a:pt x="11" y="130"/>
                    </a:lnTo>
                    <a:lnTo>
                      <a:pt x="19" y="139"/>
                    </a:lnTo>
                    <a:lnTo>
                      <a:pt x="29" y="139"/>
                    </a:lnTo>
                    <a:lnTo>
                      <a:pt x="42" y="137"/>
                    </a:lnTo>
                    <a:lnTo>
                      <a:pt x="43" y="138"/>
                    </a:lnTo>
                    <a:lnTo>
                      <a:pt x="59" y="122"/>
                    </a:lnTo>
                    <a:lnTo>
                      <a:pt x="92" y="113"/>
                    </a:lnTo>
                    <a:lnTo>
                      <a:pt x="78" y="104"/>
                    </a:lnTo>
                    <a:lnTo>
                      <a:pt x="70" y="101"/>
                    </a:lnTo>
                    <a:lnTo>
                      <a:pt x="70" y="88"/>
                    </a:lnTo>
                    <a:lnTo>
                      <a:pt x="74" y="81"/>
                    </a:lnTo>
                    <a:lnTo>
                      <a:pt x="88" y="79"/>
                    </a:lnTo>
                    <a:lnTo>
                      <a:pt x="106" y="67"/>
                    </a:lnTo>
                    <a:lnTo>
                      <a:pt x="121" y="50"/>
                    </a:lnTo>
                    <a:lnTo>
                      <a:pt x="121" y="37"/>
                    </a:lnTo>
                    <a:lnTo>
                      <a:pt x="127" y="25"/>
                    </a:lnTo>
                    <a:lnTo>
                      <a:pt x="140" y="11"/>
                    </a:lnTo>
                    <a:lnTo>
                      <a:pt x="14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0" name="Freeform 417"/>
              <p:cNvSpPr/>
              <p:nvPr/>
            </p:nvSpPr>
            <p:spPr bwMode="gray">
              <a:xfrm>
                <a:off x="3711" y="821"/>
                <a:ext cx="549" cy="530"/>
              </a:xfrm>
              <a:custGeom>
                <a:avLst/>
                <a:gdLst>
                  <a:gd name="T0" fmla="*/ 469 w 549"/>
                  <a:gd name="T1" fmla="*/ 39 h 530"/>
                  <a:gd name="T2" fmla="*/ 426 w 549"/>
                  <a:gd name="T3" fmla="*/ 81 h 530"/>
                  <a:gd name="T4" fmla="*/ 376 w 549"/>
                  <a:gd name="T5" fmla="*/ 80 h 530"/>
                  <a:gd name="T6" fmla="*/ 323 w 549"/>
                  <a:gd name="T7" fmla="*/ 70 h 530"/>
                  <a:gd name="T8" fmla="*/ 282 w 549"/>
                  <a:gd name="T9" fmla="*/ 87 h 530"/>
                  <a:gd name="T10" fmla="*/ 237 w 549"/>
                  <a:gd name="T11" fmla="*/ 125 h 530"/>
                  <a:gd name="T12" fmla="*/ 207 w 549"/>
                  <a:gd name="T13" fmla="*/ 166 h 530"/>
                  <a:gd name="T14" fmla="*/ 187 w 549"/>
                  <a:gd name="T15" fmla="*/ 248 h 530"/>
                  <a:gd name="T16" fmla="*/ 154 w 549"/>
                  <a:gd name="T17" fmla="*/ 286 h 530"/>
                  <a:gd name="T18" fmla="*/ 167 w 549"/>
                  <a:gd name="T19" fmla="*/ 399 h 530"/>
                  <a:gd name="T20" fmla="*/ 159 w 549"/>
                  <a:gd name="T21" fmla="*/ 435 h 530"/>
                  <a:gd name="T22" fmla="*/ 139 w 549"/>
                  <a:gd name="T23" fmla="*/ 509 h 530"/>
                  <a:gd name="T24" fmla="*/ 128 w 549"/>
                  <a:gd name="T25" fmla="*/ 464 h 530"/>
                  <a:gd name="T26" fmla="*/ 107 w 549"/>
                  <a:gd name="T27" fmla="*/ 485 h 530"/>
                  <a:gd name="T28" fmla="*/ 90 w 549"/>
                  <a:gd name="T29" fmla="*/ 493 h 530"/>
                  <a:gd name="T30" fmla="*/ 41 w 549"/>
                  <a:gd name="T31" fmla="*/ 530 h 530"/>
                  <a:gd name="T32" fmla="*/ 31 w 549"/>
                  <a:gd name="T33" fmla="*/ 513 h 530"/>
                  <a:gd name="T34" fmla="*/ 8 w 549"/>
                  <a:gd name="T35" fmla="*/ 492 h 530"/>
                  <a:gd name="T36" fmla="*/ 26 w 549"/>
                  <a:gd name="T37" fmla="*/ 468 h 530"/>
                  <a:gd name="T38" fmla="*/ 7 w 549"/>
                  <a:gd name="T39" fmla="*/ 464 h 530"/>
                  <a:gd name="T40" fmla="*/ 33 w 549"/>
                  <a:gd name="T41" fmla="*/ 434 h 530"/>
                  <a:gd name="T42" fmla="*/ 12 w 549"/>
                  <a:gd name="T43" fmla="*/ 437 h 530"/>
                  <a:gd name="T44" fmla="*/ 5 w 549"/>
                  <a:gd name="T45" fmla="*/ 418 h 530"/>
                  <a:gd name="T46" fmla="*/ 33 w 549"/>
                  <a:gd name="T47" fmla="*/ 405 h 530"/>
                  <a:gd name="T48" fmla="*/ 41 w 549"/>
                  <a:gd name="T49" fmla="*/ 397 h 530"/>
                  <a:gd name="T50" fmla="*/ 0 w 549"/>
                  <a:gd name="T51" fmla="*/ 402 h 530"/>
                  <a:gd name="T52" fmla="*/ 4 w 549"/>
                  <a:gd name="T53" fmla="*/ 366 h 530"/>
                  <a:gd name="T54" fmla="*/ 41 w 549"/>
                  <a:gd name="T55" fmla="*/ 345 h 530"/>
                  <a:gd name="T56" fmla="*/ 44 w 549"/>
                  <a:gd name="T57" fmla="*/ 332 h 530"/>
                  <a:gd name="T58" fmla="*/ 66 w 549"/>
                  <a:gd name="T59" fmla="*/ 311 h 530"/>
                  <a:gd name="T60" fmla="*/ 95 w 549"/>
                  <a:gd name="T61" fmla="*/ 295 h 530"/>
                  <a:gd name="T62" fmla="*/ 146 w 549"/>
                  <a:gd name="T63" fmla="*/ 224 h 530"/>
                  <a:gd name="T64" fmla="*/ 155 w 549"/>
                  <a:gd name="T65" fmla="*/ 211 h 530"/>
                  <a:gd name="T66" fmla="*/ 181 w 549"/>
                  <a:gd name="T67" fmla="*/ 173 h 530"/>
                  <a:gd name="T68" fmla="*/ 171 w 549"/>
                  <a:gd name="T69" fmla="*/ 154 h 530"/>
                  <a:gd name="T70" fmla="*/ 209 w 549"/>
                  <a:gd name="T71" fmla="*/ 133 h 530"/>
                  <a:gd name="T72" fmla="*/ 216 w 549"/>
                  <a:gd name="T73" fmla="*/ 123 h 530"/>
                  <a:gd name="T74" fmla="*/ 231 w 549"/>
                  <a:gd name="T75" fmla="*/ 103 h 530"/>
                  <a:gd name="T76" fmla="*/ 259 w 549"/>
                  <a:gd name="T77" fmla="*/ 96 h 530"/>
                  <a:gd name="T78" fmla="*/ 249 w 549"/>
                  <a:gd name="T79" fmla="*/ 84 h 530"/>
                  <a:gd name="T80" fmla="*/ 273 w 549"/>
                  <a:gd name="T81" fmla="*/ 67 h 530"/>
                  <a:gd name="T82" fmla="*/ 294 w 549"/>
                  <a:gd name="T83" fmla="*/ 59 h 530"/>
                  <a:gd name="T84" fmla="*/ 298 w 549"/>
                  <a:gd name="T85" fmla="*/ 54 h 530"/>
                  <a:gd name="T86" fmla="*/ 317 w 549"/>
                  <a:gd name="T87" fmla="*/ 45 h 530"/>
                  <a:gd name="T88" fmla="*/ 321 w 549"/>
                  <a:gd name="T89" fmla="*/ 56 h 530"/>
                  <a:gd name="T90" fmla="*/ 335 w 549"/>
                  <a:gd name="T91" fmla="*/ 47 h 530"/>
                  <a:gd name="T92" fmla="*/ 364 w 549"/>
                  <a:gd name="T93" fmla="*/ 45 h 530"/>
                  <a:gd name="T94" fmla="*/ 357 w 549"/>
                  <a:gd name="T95" fmla="*/ 27 h 530"/>
                  <a:gd name="T96" fmla="*/ 398 w 549"/>
                  <a:gd name="T97" fmla="*/ 40 h 530"/>
                  <a:gd name="T98" fmla="*/ 416 w 549"/>
                  <a:gd name="T99" fmla="*/ 19 h 530"/>
                  <a:gd name="T100" fmla="*/ 425 w 549"/>
                  <a:gd name="T101" fmla="*/ 5 h 530"/>
                  <a:gd name="T102" fmla="*/ 428 w 549"/>
                  <a:gd name="T103" fmla="*/ 23 h 530"/>
                  <a:gd name="T104" fmla="*/ 454 w 549"/>
                  <a:gd name="T105" fmla="*/ 9 h 530"/>
                  <a:gd name="T106" fmla="*/ 472 w 549"/>
                  <a:gd name="T107" fmla="*/ 8 h 530"/>
                  <a:gd name="T108" fmla="*/ 488 w 549"/>
                  <a:gd name="T109" fmla="*/ 13 h 530"/>
                  <a:gd name="T110" fmla="*/ 543 w 549"/>
                  <a:gd name="T111" fmla="*/ 25 h 530"/>
                  <a:gd name="T112" fmla="*/ 522 w 549"/>
                  <a:gd name="T113" fmla="*/ 42 h 530"/>
                  <a:gd name="T114" fmla="*/ 549 w 549"/>
                  <a:gd name="T115" fmla="*/ 4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9" h="530">
                    <a:moveTo>
                      <a:pt x="508" y="67"/>
                    </a:moveTo>
                    <a:lnTo>
                      <a:pt x="507" y="47"/>
                    </a:lnTo>
                    <a:lnTo>
                      <a:pt x="487" y="38"/>
                    </a:lnTo>
                    <a:lnTo>
                      <a:pt x="469" y="39"/>
                    </a:lnTo>
                    <a:lnTo>
                      <a:pt x="449" y="47"/>
                    </a:lnTo>
                    <a:lnTo>
                      <a:pt x="448" y="71"/>
                    </a:lnTo>
                    <a:lnTo>
                      <a:pt x="433" y="81"/>
                    </a:lnTo>
                    <a:lnTo>
                      <a:pt x="426" y="81"/>
                    </a:lnTo>
                    <a:lnTo>
                      <a:pt x="417" y="77"/>
                    </a:lnTo>
                    <a:lnTo>
                      <a:pt x="405" y="77"/>
                    </a:lnTo>
                    <a:lnTo>
                      <a:pt x="391" y="82"/>
                    </a:lnTo>
                    <a:lnTo>
                      <a:pt x="376" y="80"/>
                    </a:lnTo>
                    <a:lnTo>
                      <a:pt x="356" y="63"/>
                    </a:lnTo>
                    <a:lnTo>
                      <a:pt x="345" y="63"/>
                    </a:lnTo>
                    <a:lnTo>
                      <a:pt x="334" y="69"/>
                    </a:lnTo>
                    <a:lnTo>
                      <a:pt x="323" y="70"/>
                    </a:lnTo>
                    <a:lnTo>
                      <a:pt x="319" y="86"/>
                    </a:lnTo>
                    <a:lnTo>
                      <a:pt x="306" y="89"/>
                    </a:lnTo>
                    <a:lnTo>
                      <a:pt x="294" y="86"/>
                    </a:lnTo>
                    <a:lnTo>
                      <a:pt x="282" y="87"/>
                    </a:lnTo>
                    <a:lnTo>
                      <a:pt x="277" y="99"/>
                    </a:lnTo>
                    <a:lnTo>
                      <a:pt x="259" y="104"/>
                    </a:lnTo>
                    <a:lnTo>
                      <a:pt x="253" y="114"/>
                    </a:lnTo>
                    <a:lnTo>
                      <a:pt x="237" y="125"/>
                    </a:lnTo>
                    <a:lnTo>
                      <a:pt x="244" y="130"/>
                    </a:lnTo>
                    <a:lnTo>
                      <a:pt x="242" y="139"/>
                    </a:lnTo>
                    <a:lnTo>
                      <a:pt x="218" y="161"/>
                    </a:lnTo>
                    <a:lnTo>
                      <a:pt x="207" y="166"/>
                    </a:lnTo>
                    <a:lnTo>
                      <a:pt x="198" y="176"/>
                    </a:lnTo>
                    <a:lnTo>
                      <a:pt x="205" y="190"/>
                    </a:lnTo>
                    <a:lnTo>
                      <a:pt x="200" y="228"/>
                    </a:lnTo>
                    <a:lnTo>
                      <a:pt x="187" y="248"/>
                    </a:lnTo>
                    <a:lnTo>
                      <a:pt x="198" y="265"/>
                    </a:lnTo>
                    <a:lnTo>
                      <a:pt x="187" y="277"/>
                    </a:lnTo>
                    <a:lnTo>
                      <a:pt x="165" y="274"/>
                    </a:lnTo>
                    <a:lnTo>
                      <a:pt x="154" y="286"/>
                    </a:lnTo>
                    <a:lnTo>
                      <a:pt x="154" y="320"/>
                    </a:lnTo>
                    <a:lnTo>
                      <a:pt x="158" y="370"/>
                    </a:lnTo>
                    <a:lnTo>
                      <a:pt x="167" y="382"/>
                    </a:lnTo>
                    <a:lnTo>
                      <a:pt x="167" y="399"/>
                    </a:lnTo>
                    <a:lnTo>
                      <a:pt x="155" y="403"/>
                    </a:lnTo>
                    <a:lnTo>
                      <a:pt x="154" y="411"/>
                    </a:lnTo>
                    <a:lnTo>
                      <a:pt x="163" y="422"/>
                    </a:lnTo>
                    <a:lnTo>
                      <a:pt x="159" y="435"/>
                    </a:lnTo>
                    <a:lnTo>
                      <a:pt x="152" y="443"/>
                    </a:lnTo>
                    <a:lnTo>
                      <a:pt x="147" y="482"/>
                    </a:lnTo>
                    <a:lnTo>
                      <a:pt x="146" y="492"/>
                    </a:lnTo>
                    <a:lnTo>
                      <a:pt x="139" y="509"/>
                    </a:lnTo>
                    <a:lnTo>
                      <a:pt x="136" y="498"/>
                    </a:lnTo>
                    <a:lnTo>
                      <a:pt x="136" y="485"/>
                    </a:lnTo>
                    <a:lnTo>
                      <a:pt x="124" y="475"/>
                    </a:lnTo>
                    <a:lnTo>
                      <a:pt x="128" y="464"/>
                    </a:lnTo>
                    <a:lnTo>
                      <a:pt x="122" y="461"/>
                    </a:lnTo>
                    <a:lnTo>
                      <a:pt x="116" y="466"/>
                    </a:lnTo>
                    <a:lnTo>
                      <a:pt x="116" y="477"/>
                    </a:lnTo>
                    <a:lnTo>
                      <a:pt x="107" y="485"/>
                    </a:lnTo>
                    <a:lnTo>
                      <a:pt x="97" y="486"/>
                    </a:lnTo>
                    <a:lnTo>
                      <a:pt x="98" y="482"/>
                    </a:lnTo>
                    <a:lnTo>
                      <a:pt x="90" y="488"/>
                    </a:lnTo>
                    <a:lnTo>
                      <a:pt x="90" y="493"/>
                    </a:lnTo>
                    <a:lnTo>
                      <a:pt x="76" y="513"/>
                    </a:lnTo>
                    <a:lnTo>
                      <a:pt x="67" y="517"/>
                    </a:lnTo>
                    <a:lnTo>
                      <a:pt x="55" y="524"/>
                    </a:lnTo>
                    <a:lnTo>
                      <a:pt x="41" y="530"/>
                    </a:lnTo>
                    <a:lnTo>
                      <a:pt x="33" y="519"/>
                    </a:lnTo>
                    <a:lnTo>
                      <a:pt x="41" y="509"/>
                    </a:lnTo>
                    <a:lnTo>
                      <a:pt x="34" y="508"/>
                    </a:lnTo>
                    <a:lnTo>
                      <a:pt x="31" y="513"/>
                    </a:lnTo>
                    <a:lnTo>
                      <a:pt x="20" y="513"/>
                    </a:lnTo>
                    <a:lnTo>
                      <a:pt x="20" y="502"/>
                    </a:lnTo>
                    <a:lnTo>
                      <a:pt x="15" y="501"/>
                    </a:lnTo>
                    <a:lnTo>
                      <a:pt x="8" y="492"/>
                    </a:lnTo>
                    <a:lnTo>
                      <a:pt x="10" y="486"/>
                    </a:lnTo>
                    <a:lnTo>
                      <a:pt x="20" y="484"/>
                    </a:lnTo>
                    <a:lnTo>
                      <a:pt x="20" y="475"/>
                    </a:lnTo>
                    <a:lnTo>
                      <a:pt x="26" y="468"/>
                    </a:lnTo>
                    <a:lnTo>
                      <a:pt x="19" y="467"/>
                    </a:lnTo>
                    <a:lnTo>
                      <a:pt x="16" y="472"/>
                    </a:lnTo>
                    <a:lnTo>
                      <a:pt x="7" y="473"/>
                    </a:lnTo>
                    <a:lnTo>
                      <a:pt x="7" y="464"/>
                    </a:lnTo>
                    <a:lnTo>
                      <a:pt x="9" y="458"/>
                    </a:lnTo>
                    <a:lnTo>
                      <a:pt x="18" y="455"/>
                    </a:lnTo>
                    <a:lnTo>
                      <a:pt x="21" y="446"/>
                    </a:lnTo>
                    <a:lnTo>
                      <a:pt x="33" y="434"/>
                    </a:lnTo>
                    <a:lnTo>
                      <a:pt x="33" y="426"/>
                    </a:lnTo>
                    <a:lnTo>
                      <a:pt x="28" y="428"/>
                    </a:lnTo>
                    <a:lnTo>
                      <a:pt x="20" y="437"/>
                    </a:lnTo>
                    <a:lnTo>
                      <a:pt x="12" y="437"/>
                    </a:lnTo>
                    <a:lnTo>
                      <a:pt x="7" y="433"/>
                    </a:lnTo>
                    <a:lnTo>
                      <a:pt x="13" y="427"/>
                    </a:lnTo>
                    <a:lnTo>
                      <a:pt x="11" y="420"/>
                    </a:lnTo>
                    <a:lnTo>
                      <a:pt x="5" y="418"/>
                    </a:lnTo>
                    <a:lnTo>
                      <a:pt x="4" y="411"/>
                    </a:lnTo>
                    <a:lnTo>
                      <a:pt x="17" y="408"/>
                    </a:lnTo>
                    <a:lnTo>
                      <a:pt x="24" y="409"/>
                    </a:lnTo>
                    <a:lnTo>
                      <a:pt x="33" y="405"/>
                    </a:lnTo>
                    <a:lnTo>
                      <a:pt x="40" y="403"/>
                    </a:lnTo>
                    <a:lnTo>
                      <a:pt x="49" y="401"/>
                    </a:lnTo>
                    <a:lnTo>
                      <a:pt x="50" y="395"/>
                    </a:lnTo>
                    <a:lnTo>
                      <a:pt x="41" y="397"/>
                    </a:lnTo>
                    <a:lnTo>
                      <a:pt x="34" y="400"/>
                    </a:lnTo>
                    <a:lnTo>
                      <a:pt x="15" y="400"/>
                    </a:lnTo>
                    <a:lnTo>
                      <a:pt x="10" y="403"/>
                    </a:lnTo>
                    <a:lnTo>
                      <a:pt x="0" y="402"/>
                    </a:lnTo>
                    <a:lnTo>
                      <a:pt x="2" y="387"/>
                    </a:lnTo>
                    <a:lnTo>
                      <a:pt x="0" y="375"/>
                    </a:lnTo>
                    <a:lnTo>
                      <a:pt x="3" y="371"/>
                    </a:lnTo>
                    <a:lnTo>
                      <a:pt x="4" y="366"/>
                    </a:lnTo>
                    <a:lnTo>
                      <a:pt x="8" y="359"/>
                    </a:lnTo>
                    <a:lnTo>
                      <a:pt x="16" y="358"/>
                    </a:lnTo>
                    <a:lnTo>
                      <a:pt x="24" y="346"/>
                    </a:lnTo>
                    <a:lnTo>
                      <a:pt x="41" y="345"/>
                    </a:lnTo>
                    <a:lnTo>
                      <a:pt x="41" y="341"/>
                    </a:lnTo>
                    <a:lnTo>
                      <a:pt x="34" y="339"/>
                    </a:lnTo>
                    <a:lnTo>
                      <a:pt x="36" y="333"/>
                    </a:lnTo>
                    <a:lnTo>
                      <a:pt x="44" y="332"/>
                    </a:lnTo>
                    <a:lnTo>
                      <a:pt x="44" y="324"/>
                    </a:lnTo>
                    <a:lnTo>
                      <a:pt x="55" y="316"/>
                    </a:lnTo>
                    <a:lnTo>
                      <a:pt x="64" y="316"/>
                    </a:lnTo>
                    <a:lnTo>
                      <a:pt x="66" y="311"/>
                    </a:lnTo>
                    <a:lnTo>
                      <a:pt x="79" y="303"/>
                    </a:lnTo>
                    <a:lnTo>
                      <a:pt x="87" y="306"/>
                    </a:lnTo>
                    <a:lnTo>
                      <a:pt x="90" y="299"/>
                    </a:lnTo>
                    <a:lnTo>
                      <a:pt x="95" y="295"/>
                    </a:lnTo>
                    <a:lnTo>
                      <a:pt x="99" y="279"/>
                    </a:lnTo>
                    <a:lnTo>
                      <a:pt x="129" y="254"/>
                    </a:lnTo>
                    <a:lnTo>
                      <a:pt x="129" y="245"/>
                    </a:lnTo>
                    <a:lnTo>
                      <a:pt x="146" y="224"/>
                    </a:lnTo>
                    <a:lnTo>
                      <a:pt x="157" y="222"/>
                    </a:lnTo>
                    <a:lnTo>
                      <a:pt x="163" y="213"/>
                    </a:lnTo>
                    <a:lnTo>
                      <a:pt x="155" y="215"/>
                    </a:lnTo>
                    <a:lnTo>
                      <a:pt x="155" y="211"/>
                    </a:lnTo>
                    <a:lnTo>
                      <a:pt x="161" y="203"/>
                    </a:lnTo>
                    <a:lnTo>
                      <a:pt x="166" y="187"/>
                    </a:lnTo>
                    <a:lnTo>
                      <a:pt x="167" y="174"/>
                    </a:lnTo>
                    <a:lnTo>
                      <a:pt x="181" y="173"/>
                    </a:lnTo>
                    <a:lnTo>
                      <a:pt x="189" y="166"/>
                    </a:lnTo>
                    <a:lnTo>
                      <a:pt x="182" y="162"/>
                    </a:lnTo>
                    <a:lnTo>
                      <a:pt x="171" y="165"/>
                    </a:lnTo>
                    <a:lnTo>
                      <a:pt x="171" y="154"/>
                    </a:lnTo>
                    <a:lnTo>
                      <a:pt x="177" y="151"/>
                    </a:lnTo>
                    <a:lnTo>
                      <a:pt x="190" y="139"/>
                    </a:lnTo>
                    <a:lnTo>
                      <a:pt x="201" y="133"/>
                    </a:lnTo>
                    <a:lnTo>
                      <a:pt x="209" y="133"/>
                    </a:lnTo>
                    <a:lnTo>
                      <a:pt x="217" y="129"/>
                    </a:lnTo>
                    <a:lnTo>
                      <a:pt x="207" y="127"/>
                    </a:lnTo>
                    <a:lnTo>
                      <a:pt x="207" y="125"/>
                    </a:lnTo>
                    <a:lnTo>
                      <a:pt x="216" y="123"/>
                    </a:lnTo>
                    <a:lnTo>
                      <a:pt x="225" y="123"/>
                    </a:lnTo>
                    <a:lnTo>
                      <a:pt x="228" y="117"/>
                    </a:lnTo>
                    <a:lnTo>
                      <a:pt x="213" y="118"/>
                    </a:lnTo>
                    <a:lnTo>
                      <a:pt x="231" y="103"/>
                    </a:lnTo>
                    <a:lnTo>
                      <a:pt x="237" y="108"/>
                    </a:lnTo>
                    <a:lnTo>
                      <a:pt x="244" y="106"/>
                    </a:lnTo>
                    <a:lnTo>
                      <a:pt x="242" y="96"/>
                    </a:lnTo>
                    <a:lnTo>
                      <a:pt x="259" y="96"/>
                    </a:lnTo>
                    <a:lnTo>
                      <a:pt x="260" y="91"/>
                    </a:lnTo>
                    <a:lnTo>
                      <a:pt x="252" y="92"/>
                    </a:lnTo>
                    <a:lnTo>
                      <a:pt x="240" y="92"/>
                    </a:lnTo>
                    <a:lnTo>
                      <a:pt x="249" y="84"/>
                    </a:lnTo>
                    <a:lnTo>
                      <a:pt x="261" y="85"/>
                    </a:lnTo>
                    <a:lnTo>
                      <a:pt x="268" y="80"/>
                    </a:lnTo>
                    <a:lnTo>
                      <a:pt x="267" y="75"/>
                    </a:lnTo>
                    <a:lnTo>
                      <a:pt x="273" y="67"/>
                    </a:lnTo>
                    <a:lnTo>
                      <a:pt x="284" y="64"/>
                    </a:lnTo>
                    <a:lnTo>
                      <a:pt x="286" y="69"/>
                    </a:lnTo>
                    <a:lnTo>
                      <a:pt x="293" y="65"/>
                    </a:lnTo>
                    <a:lnTo>
                      <a:pt x="294" y="59"/>
                    </a:lnTo>
                    <a:lnTo>
                      <a:pt x="302" y="62"/>
                    </a:lnTo>
                    <a:lnTo>
                      <a:pt x="306" y="61"/>
                    </a:lnTo>
                    <a:lnTo>
                      <a:pt x="303" y="57"/>
                    </a:lnTo>
                    <a:lnTo>
                      <a:pt x="298" y="54"/>
                    </a:lnTo>
                    <a:lnTo>
                      <a:pt x="302" y="49"/>
                    </a:lnTo>
                    <a:lnTo>
                      <a:pt x="309" y="49"/>
                    </a:lnTo>
                    <a:lnTo>
                      <a:pt x="312" y="54"/>
                    </a:lnTo>
                    <a:lnTo>
                      <a:pt x="317" y="45"/>
                    </a:lnTo>
                    <a:lnTo>
                      <a:pt x="321" y="41"/>
                    </a:lnTo>
                    <a:lnTo>
                      <a:pt x="328" y="44"/>
                    </a:lnTo>
                    <a:lnTo>
                      <a:pt x="324" y="49"/>
                    </a:lnTo>
                    <a:lnTo>
                      <a:pt x="321" y="56"/>
                    </a:lnTo>
                    <a:lnTo>
                      <a:pt x="323" y="62"/>
                    </a:lnTo>
                    <a:lnTo>
                      <a:pt x="329" y="61"/>
                    </a:lnTo>
                    <a:lnTo>
                      <a:pt x="335" y="55"/>
                    </a:lnTo>
                    <a:lnTo>
                      <a:pt x="335" y="47"/>
                    </a:lnTo>
                    <a:lnTo>
                      <a:pt x="341" y="43"/>
                    </a:lnTo>
                    <a:lnTo>
                      <a:pt x="353" y="42"/>
                    </a:lnTo>
                    <a:lnTo>
                      <a:pt x="356" y="45"/>
                    </a:lnTo>
                    <a:lnTo>
                      <a:pt x="364" y="45"/>
                    </a:lnTo>
                    <a:lnTo>
                      <a:pt x="365" y="41"/>
                    </a:lnTo>
                    <a:lnTo>
                      <a:pt x="347" y="34"/>
                    </a:lnTo>
                    <a:lnTo>
                      <a:pt x="349" y="29"/>
                    </a:lnTo>
                    <a:lnTo>
                      <a:pt x="357" y="27"/>
                    </a:lnTo>
                    <a:lnTo>
                      <a:pt x="368" y="28"/>
                    </a:lnTo>
                    <a:lnTo>
                      <a:pt x="380" y="37"/>
                    </a:lnTo>
                    <a:lnTo>
                      <a:pt x="382" y="41"/>
                    </a:lnTo>
                    <a:lnTo>
                      <a:pt x="398" y="40"/>
                    </a:lnTo>
                    <a:lnTo>
                      <a:pt x="393" y="32"/>
                    </a:lnTo>
                    <a:lnTo>
                      <a:pt x="401" y="26"/>
                    </a:lnTo>
                    <a:lnTo>
                      <a:pt x="412" y="24"/>
                    </a:lnTo>
                    <a:lnTo>
                      <a:pt x="416" y="19"/>
                    </a:lnTo>
                    <a:lnTo>
                      <a:pt x="422" y="16"/>
                    </a:lnTo>
                    <a:lnTo>
                      <a:pt x="416" y="11"/>
                    </a:lnTo>
                    <a:lnTo>
                      <a:pt x="419" y="6"/>
                    </a:lnTo>
                    <a:lnTo>
                      <a:pt x="425" y="5"/>
                    </a:lnTo>
                    <a:lnTo>
                      <a:pt x="442" y="6"/>
                    </a:lnTo>
                    <a:lnTo>
                      <a:pt x="444" y="11"/>
                    </a:lnTo>
                    <a:lnTo>
                      <a:pt x="435" y="16"/>
                    </a:lnTo>
                    <a:lnTo>
                      <a:pt x="428" y="23"/>
                    </a:lnTo>
                    <a:lnTo>
                      <a:pt x="425" y="35"/>
                    </a:lnTo>
                    <a:lnTo>
                      <a:pt x="442" y="27"/>
                    </a:lnTo>
                    <a:lnTo>
                      <a:pt x="446" y="19"/>
                    </a:lnTo>
                    <a:lnTo>
                      <a:pt x="454" y="9"/>
                    </a:lnTo>
                    <a:lnTo>
                      <a:pt x="464" y="9"/>
                    </a:lnTo>
                    <a:lnTo>
                      <a:pt x="460" y="14"/>
                    </a:lnTo>
                    <a:lnTo>
                      <a:pt x="464" y="18"/>
                    </a:lnTo>
                    <a:lnTo>
                      <a:pt x="472" y="8"/>
                    </a:lnTo>
                    <a:lnTo>
                      <a:pt x="469" y="0"/>
                    </a:lnTo>
                    <a:lnTo>
                      <a:pt x="488" y="2"/>
                    </a:lnTo>
                    <a:lnTo>
                      <a:pt x="498" y="8"/>
                    </a:lnTo>
                    <a:lnTo>
                      <a:pt x="488" y="13"/>
                    </a:lnTo>
                    <a:lnTo>
                      <a:pt x="496" y="18"/>
                    </a:lnTo>
                    <a:lnTo>
                      <a:pt x="503" y="11"/>
                    </a:lnTo>
                    <a:lnTo>
                      <a:pt x="513" y="9"/>
                    </a:lnTo>
                    <a:lnTo>
                      <a:pt x="543" y="25"/>
                    </a:lnTo>
                    <a:lnTo>
                      <a:pt x="528" y="36"/>
                    </a:lnTo>
                    <a:lnTo>
                      <a:pt x="505" y="32"/>
                    </a:lnTo>
                    <a:lnTo>
                      <a:pt x="503" y="36"/>
                    </a:lnTo>
                    <a:lnTo>
                      <a:pt x="522" y="42"/>
                    </a:lnTo>
                    <a:lnTo>
                      <a:pt x="522" y="46"/>
                    </a:lnTo>
                    <a:lnTo>
                      <a:pt x="528" y="48"/>
                    </a:lnTo>
                    <a:lnTo>
                      <a:pt x="540" y="44"/>
                    </a:lnTo>
                    <a:lnTo>
                      <a:pt x="549" y="47"/>
                    </a:lnTo>
                    <a:lnTo>
                      <a:pt x="521" y="58"/>
                    </a:lnTo>
                    <a:lnTo>
                      <a:pt x="519" y="62"/>
                    </a:lnTo>
                    <a:lnTo>
                      <a:pt x="508"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1" name="Freeform 418"/>
              <p:cNvSpPr/>
              <p:nvPr/>
            </p:nvSpPr>
            <p:spPr bwMode="gray">
              <a:xfrm>
                <a:off x="3413" y="1803"/>
                <a:ext cx="260" cy="205"/>
              </a:xfrm>
              <a:custGeom>
                <a:avLst/>
                <a:gdLst>
                  <a:gd name="T0" fmla="*/ 258 w 260"/>
                  <a:gd name="T1" fmla="*/ 33 h 205"/>
                  <a:gd name="T2" fmla="*/ 260 w 260"/>
                  <a:gd name="T3" fmla="*/ 45 h 205"/>
                  <a:gd name="T4" fmla="*/ 252 w 260"/>
                  <a:gd name="T5" fmla="*/ 61 h 205"/>
                  <a:gd name="T6" fmla="*/ 234 w 260"/>
                  <a:gd name="T7" fmla="*/ 68 h 205"/>
                  <a:gd name="T8" fmla="*/ 221 w 260"/>
                  <a:gd name="T9" fmla="*/ 69 h 205"/>
                  <a:gd name="T10" fmla="*/ 209 w 260"/>
                  <a:gd name="T11" fmla="*/ 80 h 205"/>
                  <a:gd name="T12" fmla="*/ 208 w 260"/>
                  <a:gd name="T13" fmla="*/ 87 h 205"/>
                  <a:gd name="T14" fmla="*/ 197 w 260"/>
                  <a:gd name="T15" fmla="*/ 97 h 205"/>
                  <a:gd name="T16" fmla="*/ 196 w 260"/>
                  <a:gd name="T17" fmla="*/ 117 h 205"/>
                  <a:gd name="T18" fmla="*/ 198 w 260"/>
                  <a:gd name="T19" fmla="*/ 137 h 205"/>
                  <a:gd name="T20" fmla="*/ 187 w 260"/>
                  <a:gd name="T21" fmla="*/ 150 h 205"/>
                  <a:gd name="T22" fmla="*/ 183 w 260"/>
                  <a:gd name="T23" fmla="*/ 162 h 205"/>
                  <a:gd name="T24" fmla="*/ 171 w 260"/>
                  <a:gd name="T25" fmla="*/ 168 h 205"/>
                  <a:gd name="T26" fmla="*/ 164 w 260"/>
                  <a:gd name="T27" fmla="*/ 176 h 205"/>
                  <a:gd name="T28" fmla="*/ 155 w 260"/>
                  <a:gd name="T29" fmla="*/ 179 h 205"/>
                  <a:gd name="T30" fmla="*/ 151 w 260"/>
                  <a:gd name="T31" fmla="*/ 186 h 205"/>
                  <a:gd name="T32" fmla="*/ 139 w 260"/>
                  <a:gd name="T33" fmla="*/ 195 h 205"/>
                  <a:gd name="T34" fmla="*/ 126 w 260"/>
                  <a:gd name="T35" fmla="*/ 191 h 205"/>
                  <a:gd name="T36" fmla="*/ 114 w 260"/>
                  <a:gd name="T37" fmla="*/ 188 h 205"/>
                  <a:gd name="T38" fmla="*/ 95 w 260"/>
                  <a:gd name="T39" fmla="*/ 194 h 205"/>
                  <a:gd name="T40" fmla="*/ 81 w 260"/>
                  <a:gd name="T41" fmla="*/ 205 h 205"/>
                  <a:gd name="T42" fmla="*/ 72 w 260"/>
                  <a:gd name="T43" fmla="*/ 203 h 205"/>
                  <a:gd name="T44" fmla="*/ 69 w 260"/>
                  <a:gd name="T45" fmla="*/ 199 h 205"/>
                  <a:gd name="T46" fmla="*/ 60 w 260"/>
                  <a:gd name="T47" fmla="*/ 195 h 205"/>
                  <a:gd name="T48" fmla="*/ 52 w 260"/>
                  <a:gd name="T49" fmla="*/ 178 h 205"/>
                  <a:gd name="T50" fmla="*/ 43 w 260"/>
                  <a:gd name="T51" fmla="*/ 177 h 205"/>
                  <a:gd name="T52" fmla="*/ 38 w 260"/>
                  <a:gd name="T53" fmla="*/ 178 h 205"/>
                  <a:gd name="T54" fmla="*/ 39 w 260"/>
                  <a:gd name="T55" fmla="*/ 166 h 205"/>
                  <a:gd name="T56" fmla="*/ 46 w 260"/>
                  <a:gd name="T57" fmla="*/ 155 h 205"/>
                  <a:gd name="T58" fmla="*/ 51 w 260"/>
                  <a:gd name="T59" fmla="*/ 133 h 205"/>
                  <a:gd name="T60" fmla="*/ 44 w 260"/>
                  <a:gd name="T61" fmla="*/ 113 h 205"/>
                  <a:gd name="T62" fmla="*/ 51 w 260"/>
                  <a:gd name="T63" fmla="*/ 106 h 205"/>
                  <a:gd name="T64" fmla="*/ 52 w 260"/>
                  <a:gd name="T65" fmla="*/ 84 h 205"/>
                  <a:gd name="T66" fmla="*/ 57 w 260"/>
                  <a:gd name="T67" fmla="*/ 76 h 205"/>
                  <a:gd name="T68" fmla="*/ 61 w 260"/>
                  <a:gd name="T69" fmla="*/ 59 h 205"/>
                  <a:gd name="T70" fmla="*/ 52 w 260"/>
                  <a:gd name="T71" fmla="*/ 48 h 205"/>
                  <a:gd name="T72" fmla="*/ 43 w 260"/>
                  <a:gd name="T73" fmla="*/ 52 h 205"/>
                  <a:gd name="T74" fmla="*/ 23 w 260"/>
                  <a:gd name="T75" fmla="*/ 54 h 205"/>
                  <a:gd name="T76" fmla="*/ 12 w 260"/>
                  <a:gd name="T77" fmla="*/ 50 h 205"/>
                  <a:gd name="T78" fmla="*/ 11 w 260"/>
                  <a:gd name="T79" fmla="*/ 40 h 205"/>
                  <a:gd name="T80" fmla="*/ 0 w 260"/>
                  <a:gd name="T81" fmla="*/ 24 h 205"/>
                  <a:gd name="T82" fmla="*/ 7 w 260"/>
                  <a:gd name="T83" fmla="*/ 14 h 205"/>
                  <a:gd name="T84" fmla="*/ 19 w 260"/>
                  <a:gd name="T85" fmla="*/ 9 h 205"/>
                  <a:gd name="T86" fmla="*/ 24 w 260"/>
                  <a:gd name="T87" fmla="*/ 1 h 205"/>
                  <a:gd name="T88" fmla="*/ 34 w 260"/>
                  <a:gd name="T89" fmla="*/ 0 h 205"/>
                  <a:gd name="T90" fmla="*/ 38 w 260"/>
                  <a:gd name="T91" fmla="*/ 5 h 205"/>
                  <a:gd name="T92" fmla="*/ 64 w 260"/>
                  <a:gd name="T93" fmla="*/ 6 h 205"/>
                  <a:gd name="T94" fmla="*/ 71 w 260"/>
                  <a:gd name="T95" fmla="*/ 4 h 205"/>
                  <a:gd name="T96" fmla="*/ 81 w 260"/>
                  <a:gd name="T97" fmla="*/ 3 h 205"/>
                  <a:gd name="T98" fmla="*/ 103 w 260"/>
                  <a:gd name="T99" fmla="*/ 9 h 205"/>
                  <a:gd name="T100" fmla="*/ 118 w 260"/>
                  <a:gd name="T101" fmla="*/ 6 h 205"/>
                  <a:gd name="T102" fmla="*/ 139 w 260"/>
                  <a:gd name="T103" fmla="*/ 11 h 205"/>
                  <a:gd name="T104" fmla="*/ 164 w 260"/>
                  <a:gd name="T105" fmla="*/ 12 h 205"/>
                  <a:gd name="T106" fmla="*/ 180 w 260"/>
                  <a:gd name="T107" fmla="*/ 22 h 205"/>
                  <a:gd name="T108" fmla="*/ 186 w 260"/>
                  <a:gd name="T109" fmla="*/ 22 h 205"/>
                  <a:gd name="T110" fmla="*/ 193 w 260"/>
                  <a:gd name="T111" fmla="*/ 29 h 205"/>
                  <a:gd name="T112" fmla="*/ 219 w 260"/>
                  <a:gd name="T113" fmla="*/ 27 h 205"/>
                  <a:gd name="T114" fmla="*/ 226 w 260"/>
                  <a:gd name="T115" fmla="*/ 30 h 205"/>
                  <a:gd name="T116" fmla="*/ 229 w 260"/>
                  <a:gd name="T117" fmla="*/ 31 h 205"/>
                  <a:gd name="T118" fmla="*/ 235 w 260"/>
                  <a:gd name="T119" fmla="*/ 33 h 205"/>
                  <a:gd name="T120" fmla="*/ 258 w 260"/>
                  <a:gd name="T121" fmla="*/ 3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205">
                    <a:moveTo>
                      <a:pt x="258" y="33"/>
                    </a:moveTo>
                    <a:lnTo>
                      <a:pt x="260" y="45"/>
                    </a:lnTo>
                    <a:lnTo>
                      <a:pt x="252" y="61"/>
                    </a:lnTo>
                    <a:lnTo>
                      <a:pt x="234" y="68"/>
                    </a:lnTo>
                    <a:lnTo>
                      <a:pt x="221" y="69"/>
                    </a:lnTo>
                    <a:lnTo>
                      <a:pt x="209" y="80"/>
                    </a:lnTo>
                    <a:lnTo>
                      <a:pt x="208" y="87"/>
                    </a:lnTo>
                    <a:lnTo>
                      <a:pt x="197" y="97"/>
                    </a:lnTo>
                    <a:lnTo>
                      <a:pt x="196" y="117"/>
                    </a:lnTo>
                    <a:lnTo>
                      <a:pt x="198" y="137"/>
                    </a:lnTo>
                    <a:lnTo>
                      <a:pt x="187" y="150"/>
                    </a:lnTo>
                    <a:lnTo>
                      <a:pt x="183" y="162"/>
                    </a:lnTo>
                    <a:lnTo>
                      <a:pt x="171" y="168"/>
                    </a:lnTo>
                    <a:lnTo>
                      <a:pt x="164" y="176"/>
                    </a:lnTo>
                    <a:lnTo>
                      <a:pt x="155" y="179"/>
                    </a:lnTo>
                    <a:lnTo>
                      <a:pt x="151" y="186"/>
                    </a:lnTo>
                    <a:lnTo>
                      <a:pt x="139" y="195"/>
                    </a:lnTo>
                    <a:lnTo>
                      <a:pt x="126" y="191"/>
                    </a:lnTo>
                    <a:lnTo>
                      <a:pt x="114" y="188"/>
                    </a:lnTo>
                    <a:lnTo>
                      <a:pt x="95" y="194"/>
                    </a:lnTo>
                    <a:lnTo>
                      <a:pt x="81" y="205"/>
                    </a:lnTo>
                    <a:lnTo>
                      <a:pt x="72" y="203"/>
                    </a:lnTo>
                    <a:lnTo>
                      <a:pt x="69" y="199"/>
                    </a:lnTo>
                    <a:lnTo>
                      <a:pt x="60" y="195"/>
                    </a:lnTo>
                    <a:lnTo>
                      <a:pt x="52" y="178"/>
                    </a:lnTo>
                    <a:lnTo>
                      <a:pt x="43" y="177"/>
                    </a:lnTo>
                    <a:lnTo>
                      <a:pt x="38" y="178"/>
                    </a:lnTo>
                    <a:lnTo>
                      <a:pt x="39" y="166"/>
                    </a:lnTo>
                    <a:lnTo>
                      <a:pt x="46" y="155"/>
                    </a:lnTo>
                    <a:lnTo>
                      <a:pt x="51" y="133"/>
                    </a:lnTo>
                    <a:lnTo>
                      <a:pt x="44" y="113"/>
                    </a:lnTo>
                    <a:lnTo>
                      <a:pt x="51" y="106"/>
                    </a:lnTo>
                    <a:lnTo>
                      <a:pt x="52" y="84"/>
                    </a:lnTo>
                    <a:lnTo>
                      <a:pt x="57" y="76"/>
                    </a:lnTo>
                    <a:lnTo>
                      <a:pt x="61" y="59"/>
                    </a:lnTo>
                    <a:lnTo>
                      <a:pt x="52" y="48"/>
                    </a:lnTo>
                    <a:lnTo>
                      <a:pt x="43" y="52"/>
                    </a:lnTo>
                    <a:lnTo>
                      <a:pt x="23" y="54"/>
                    </a:lnTo>
                    <a:lnTo>
                      <a:pt x="12" y="50"/>
                    </a:lnTo>
                    <a:lnTo>
                      <a:pt x="11" y="40"/>
                    </a:lnTo>
                    <a:lnTo>
                      <a:pt x="0" y="24"/>
                    </a:lnTo>
                    <a:lnTo>
                      <a:pt x="7" y="14"/>
                    </a:lnTo>
                    <a:lnTo>
                      <a:pt x="19" y="9"/>
                    </a:lnTo>
                    <a:lnTo>
                      <a:pt x="24" y="1"/>
                    </a:lnTo>
                    <a:lnTo>
                      <a:pt x="34" y="0"/>
                    </a:lnTo>
                    <a:lnTo>
                      <a:pt x="38" y="5"/>
                    </a:lnTo>
                    <a:lnTo>
                      <a:pt x="64" y="6"/>
                    </a:lnTo>
                    <a:lnTo>
                      <a:pt x="71" y="4"/>
                    </a:lnTo>
                    <a:lnTo>
                      <a:pt x="81" y="3"/>
                    </a:lnTo>
                    <a:lnTo>
                      <a:pt x="103" y="9"/>
                    </a:lnTo>
                    <a:lnTo>
                      <a:pt x="118" y="6"/>
                    </a:lnTo>
                    <a:lnTo>
                      <a:pt x="139" y="11"/>
                    </a:lnTo>
                    <a:lnTo>
                      <a:pt x="164" y="12"/>
                    </a:lnTo>
                    <a:lnTo>
                      <a:pt x="180" y="22"/>
                    </a:lnTo>
                    <a:lnTo>
                      <a:pt x="186" y="22"/>
                    </a:lnTo>
                    <a:lnTo>
                      <a:pt x="193" y="29"/>
                    </a:lnTo>
                    <a:lnTo>
                      <a:pt x="219" y="27"/>
                    </a:lnTo>
                    <a:lnTo>
                      <a:pt x="226" y="30"/>
                    </a:lnTo>
                    <a:lnTo>
                      <a:pt x="229" y="31"/>
                    </a:lnTo>
                    <a:lnTo>
                      <a:pt x="235" y="33"/>
                    </a:lnTo>
                    <a:lnTo>
                      <a:pt x="25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2" name="Freeform 419"/>
              <p:cNvSpPr/>
              <p:nvPr/>
            </p:nvSpPr>
            <p:spPr bwMode="gray">
              <a:xfrm>
                <a:off x="3511" y="1588"/>
                <a:ext cx="273" cy="248"/>
              </a:xfrm>
              <a:custGeom>
                <a:avLst/>
                <a:gdLst>
                  <a:gd name="T0" fmla="*/ 164 w 273"/>
                  <a:gd name="T1" fmla="*/ 231 h 248"/>
                  <a:gd name="T2" fmla="*/ 197 w 273"/>
                  <a:gd name="T3" fmla="*/ 229 h 248"/>
                  <a:gd name="T4" fmla="*/ 219 w 273"/>
                  <a:gd name="T5" fmla="*/ 231 h 248"/>
                  <a:gd name="T6" fmla="*/ 241 w 273"/>
                  <a:gd name="T7" fmla="*/ 222 h 248"/>
                  <a:gd name="T8" fmla="*/ 264 w 273"/>
                  <a:gd name="T9" fmla="*/ 212 h 248"/>
                  <a:gd name="T10" fmla="*/ 244 w 273"/>
                  <a:gd name="T11" fmla="*/ 200 h 248"/>
                  <a:gd name="T12" fmla="*/ 236 w 273"/>
                  <a:gd name="T13" fmla="*/ 157 h 248"/>
                  <a:gd name="T14" fmla="*/ 231 w 273"/>
                  <a:gd name="T15" fmla="*/ 145 h 248"/>
                  <a:gd name="T16" fmla="*/ 218 w 273"/>
                  <a:gd name="T17" fmla="*/ 145 h 248"/>
                  <a:gd name="T18" fmla="*/ 231 w 273"/>
                  <a:gd name="T19" fmla="*/ 126 h 248"/>
                  <a:gd name="T20" fmla="*/ 238 w 273"/>
                  <a:gd name="T21" fmla="*/ 115 h 248"/>
                  <a:gd name="T22" fmla="*/ 255 w 273"/>
                  <a:gd name="T23" fmla="*/ 107 h 248"/>
                  <a:gd name="T24" fmla="*/ 273 w 273"/>
                  <a:gd name="T25" fmla="*/ 56 h 248"/>
                  <a:gd name="T26" fmla="*/ 236 w 273"/>
                  <a:gd name="T27" fmla="*/ 50 h 248"/>
                  <a:gd name="T28" fmla="*/ 207 w 273"/>
                  <a:gd name="T29" fmla="*/ 36 h 248"/>
                  <a:gd name="T30" fmla="*/ 183 w 273"/>
                  <a:gd name="T31" fmla="*/ 28 h 248"/>
                  <a:gd name="T32" fmla="*/ 148 w 273"/>
                  <a:gd name="T33" fmla="*/ 0 h 248"/>
                  <a:gd name="T34" fmla="*/ 125 w 273"/>
                  <a:gd name="T35" fmla="*/ 28 h 248"/>
                  <a:gd name="T36" fmla="*/ 95 w 273"/>
                  <a:gd name="T37" fmla="*/ 45 h 248"/>
                  <a:gd name="T38" fmla="*/ 77 w 273"/>
                  <a:gd name="T39" fmla="*/ 51 h 248"/>
                  <a:gd name="T40" fmla="*/ 57 w 273"/>
                  <a:gd name="T41" fmla="*/ 44 h 248"/>
                  <a:gd name="T42" fmla="*/ 65 w 273"/>
                  <a:gd name="T43" fmla="*/ 62 h 248"/>
                  <a:gd name="T44" fmla="*/ 62 w 273"/>
                  <a:gd name="T45" fmla="*/ 77 h 248"/>
                  <a:gd name="T46" fmla="*/ 46 w 273"/>
                  <a:gd name="T47" fmla="*/ 77 h 248"/>
                  <a:gd name="T48" fmla="*/ 25 w 273"/>
                  <a:gd name="T49" fmla="*/ 70 h 248"/>
                  <a:gd name="T50" fmla="*/ 4 w 273"/>
                  <a:gd name="T51" fmla="*/ 76 h 248"/>
                  <a:gd name="T52" fmla="*/ 6 w 273"/>
                  <a:gd name="T53" fmla="*/ 89 h 248"/>
                  <a:gd name="T54" fmla="*/ 13 w 273"/>
                  <a:gd name="T55" fmla="*/ 101 h 248"/>
                  <a:gd name="T56" fmla="*/ 36 w 273"/>
                  <a:gd name="T57" fmla="*/ 106 h 248"/>
                  <a:gd name="T58" fmla="*/ 49 w 273"/>
                  <a:gd name="T59" fmla="*/ 110 h 248"/>
                  <a:gd name="T60" fmla="*/ 53 w 273"/>
                  <a:gd name="T61" fmla="*/ 130 h 248"/>
                  <a:gd name="T62" fmla="*/ 75 w 273"/>
                  <a:gd name="T63" fmla="*/ 151 h 248"/>
                  <a:gd name="T64" fmla="*/ 73 w 273"/>
                  <a:gd name="T65" fmla="*/ 167 h 248"/>
                  <a:gd name="T66" fmla="*/ 81 w 273"/>
                  <a:gd name="T67" fmla="*/ 180 h 248"/>
                  <a:gd name="T68" fmla="*/ 76 w 273"/>
                  <a:gd name="T69" fmla="*/ 182 h 248"/>
                  <a:gd name="T70" fmla="*/ 72 w 273"/>
                  <a:gd name="T71" fmla="*/ 211 h 248"/>
                  <a:gd name="T72" fmla="*/ 82 w 273"/>
                  <a:gd name="T73" fmla="*/ 237 h 248"/>
                  <a:gd name="T74" fmla="*/ 95 w 273"/>
                  <a:gd name="T75" fmla="*/ 244 h 248"/>
                  <a:gd name="T76" fmla="*/ 122 w 273"/>
                  <a:gd name="T77" fmla="*/ 238 h 248"/>
                  <a:gd name="T78" fmla="*/ 130 w 273"/>
                  <a:gd name="T79" fmla="*/ 240 h 248"/>
                  <a:gd name="T80" fmla="*/ 137 w 273"/>
                  <a:gd name="T8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 h="248">
                    <a:moveTo>
                      <a:pt x="160" y="248"/>
                    </a:moveTo>
                    <a:lnTo>
                      <a:pt x="164" y="231"/>
                    </a:lnTo>
                    <a:lnTo>
                      <a:pt x="180" y="222"/>
                    </a:lnTo>
                    <a:lnTo>
                      <a:pt x="197" y="229"/>
                    </a:lnTo>
                    <a:lnTo>
                      <a:pt x="209" y="228"/>
                    </a:lnTo>
                    <a:lnTo>
                      <a:pt x="219" y="231"/>
                    </a:lnTo>
                    <a:lnTo>
                      <a:pt x="232" y="228"/>
                    </a:lnTo>
                    <a:lnTo>
                      <a:pt x="241" y="222"/>
                    </a:lnTo>
                    <a:lnTo>
                      <a:pt x="251" y="219"/>
                    </a:lnTo>
                    <a:lnTo>
                      <a:pt x="264" y="212"/>
                    </a:lnTo>
                    <a:lnTo>
                      <a:pt x="255" y="202"/>
                    </a:lnTo>
                    <a:lnTo>
                      <a:pt x="244" y="200"/>
                    </a:lnTo>
                    <a:lnTo>
                      <a:pt x="240" y="179"/>
                    </a:lnTo>
                    <a:lnTo>
                      <a:pt x="236" y="157"/>
                    </a:lnTo>
                    <a:lnTo>
                      <a:pt x="240" y="146"/>
                    </a:lnTo>
                    <a:lnTo>
                      <a:pt x="231" y="145"/>
                    </a:lnTo>
                    <a:lnTo>
                      <a:pt x="223" y="150"/>
                    </a:lnTo>
                    <a:lnTo>
                      <a:pt x="218" y="145"/>
                    </a:lnTo>
                    <a:lnTo>
                      <a:pt x="226" y="135"/>
                    </a:lnTo>
                    <a:lnTo>
                      <a:pt x="231" y="126"/>
                    </a:lnTo>
                    <a:lnTo>
                      <a:pt x="238" y="123"/>
                    </a:lnTo>
                    <a:lnTo>
                      <a:pt x="238" y="115"/>
                    </a:lnTo>
                    <a:lnTo>
                      <a:pt x="242" y="106"/>
                    </a:lnTo>
                    <a:lnTo>
                      <a:pt x="255" y="107"/>
                    </a:lnTo>
                    <a:lnTo>
                      <a:pt x="262" y="82"/>
                    </a:lnTo>
                    <a:lnTo>
                      <a:pt x="273" y="56"/>
                    </a:lnTo>
                    <a:lnTo>
                      <a:pt x="256" y="52"/>
                    </a:lnTo>
                    <a:lnTo>
                      <a:pt x="236" y="50"/>
                    </a:lnTo>
                    <a:lnTo>
                      <a:pt x="222" y="47"/>
                    </a:lnTo>
                    <a:lnTo>
                      <a:pt x="207" y="36"/>
                    </a:lnTo>
                    <a:lnTo>
                      <a:pt x="192" y="30"/>
                    </a:lnTo>
                    <a:lnTo>
                      <a:pt x="183" y="28"/>
                    </a:lnTo>
                    <a:lnTo>
                      <a:pt x="163" y="14"/>
                    </a:lnTo>
                    <a:lnTo>
                      <a:pt x="148" y="0"/>
                    </a:lnTo>
                    <a:lnTo>
                      <a:pt x="131" y="3"/>
                    </a:lnTo>
                    <a:lnTo>
                      <a:pt x="125" y="28"/>
                    </a:lnTo>
                    <a:lnTo>
                      <a:pt x="106" y="40"/>
                    </a:lnTo>
                    <a:lnTo>
                      <a:pt x="95" y="45"/>
                    </a:lnTo>
                    <a:lnTo>
                      <a:pt x="95" y="51"/>
                    </a:lnTo>
                    <a:lnTo>
                      <a:pt x="77" y="51"/>
                    </a:lnTo>
                    <a:lnTo>
                      <a:pt x="70" y="44"/>
                    </a:lnTo>
                    <a:lnTo>
                      <a:pt x="57" y="44"/>
                    </a:lnTo>
                    <a:lnTo>
                      <a:pt x="57" y="49"/>
                    </a:lnTo>
                    <a:lnTo>
                      <a:pt x="65" y="62"/>
                    </a:lnTo>
                    <a:lnTo>
                      <a:pt x="68" y="70"/>
                    </a:lnTo>
                    <a:lnTo>
                      <a:pt x="62" y="77"/>
                    </a:lnTo>
                    <a:lnTo>
                      <a:pt x="53" y="74"/>
                    </a:lnTo>
                    <a:lnTo>
                      <a:pt x="46" y="77"/>
                    </a:lnTo>
                    <a:lnTo>
                      <a:pt x="32" y="71"/>
                    </a:lnTo>
                    <a:lnTo>
                      <a:pt x="25" y="70"/>
                    </a:lnTo>
                    <a:lnTo>
                      <a:pt x="16" y="77"/>
                    </a:lnTo>
                    <a:lnTo>
                      <a:pt x="4" y="76"/>
                    </a:lnTo>
                    <a:lnTo>
                      <a:pt x="0" y="84"/>
                    </a:lnTo>
                    <a:lnTo>
                      <a:pt x="6" y="89"/>
                    </a:lnTo>
                    <a:lnTo>
                      <a:pt x="4" y="94"/>
                    </a:lnTo>
                    <a:lnTo>
                      <a:pt x="13" y="101"/>
                    </a:lnTo>
                    <a:lnTo>
                      <a:pt x="26" y="104"/>
                    </a:lnTo>
                    <a:lnTo>
                      <a:pt x="36" y="106"/>
                    </a:lnTo>
                    <a:lnTo>
                      <a:pt x="41" y="110"/>
                    </a:lnTo>
                    <a:lnTo>
                      <a:pt x="49" y="110"/>
                    </a:lnTo>
                    <a:lnTo>
                      <a:pt x="58" y="120"/>
                    </a:lnTo>
                    <a:lnTo>
                      <a:pt x="53" y="130"/>
                    </a:lnTo>
                    <a:lnTo>
                      <a:pt x="74" y="144"/>
                    </a:lnTo>
                    <a:lnTo>
                      <a:pt x="75" y="151"/>
                    </a:lnTo>
                    <a:lnTo>
                      <a:pt x="70" y="152"/>
                    </a:lnTo>
                    <a:lnTo>
                      <a:pt x="73" y="167"/>
                    </a:lnTo>
                    <a:lnTo>
                      <a:pt x="75" y="177"/>
                    </a:lnTo>
                    <a:lnTo>
                      <a:pt x="81" y="180"/>
                    </a:lnTo>
                    <a:lnTo>
                      <a:pt x="84" y="188"/>
                    </a:lnTo>
                    <a:lnTo>
                      <a:pt x="76" y="182"/>
                    </a:lnTo>
                    <a:lnTo>
                      <a:pt x="76" y="195"/>
                    </a:lnTo>
                    <a:lnTo>
                      <a:pt x="72" y="211"/>
                    </a:lnTo>
                    <a:lnTo>
                      <a:pt x="66" y="227"/>
                    </a:lnTo>
                    <a:lnTo>
                      <a:pt x="82" y="237"/>
                    </a:lnTo>
                    <a:lnTo>
                      <a:pt x="88" y="237"/>
                    </a:lnTo>
                    <a:lnTo>
                      <a:pt x="95" y="244"/>
                    </a:lnTo>
                    <a:lnTo>
                      <a:pt x="121" y="242"/>
                    </a:lnTo>
                    <a:lnTo>
                      <a:pt x="122" y="238"/>
                    </a:lnTo>
                    <a:lnTo>
                      <a:pt x="128" y="237"/>
                    </a:lnTo>
                    <a:lnTo>
                      <a:pt x="130" y="240"/>
                    </a:lnTo>
                    <a:lnTo>
                      <a:pt x="128" y="245"/>
                    </a:lnTo>
                    <a:lnTo>
                      <a:pt x="137" y="248"/>
                    </a:lnTo>
                    <a:lnTo>
                      <a:pt x="160"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3" name="Freeform 420"/>
              <p:cNvSpPr/>
              <p:nvPr/>
            </p:nvSpPr>
            <p:spPr bwMode="gray">
              <a:xfrm>
                <a:off x="3730" y="1462"/>
                <a:ext cx="198" cy="240"/>
              </a:xfrm>
              <a:custGeom>
                <a:avLst/>
                <a:gdLst>
                  <a:gd name="T0" fmla="*/ 17 w 198"/>
                  <a:gd name="T1" fmla="*/ 176 h 240"/>
                  <a:gd name="T2" fmla="*/ 37 w 198"/>
                  <a:gd name="T3" fmla="*/ 178 h 240"/>
                  <a:gd name="T4" fmla="*/ 54 w 198"/>
                  <a:gd name="T5" fmla="*/ 182 h 240"/>
                  <a:gd name="T6" fmla="*/ 43 w 198"/>
                  <a:gd name="T7" fmla="*/ 208 h 240"/>
                  <a:gd name="T8" fmla="*/ 36 w 198"/>
                  <a:gd name="T9" fmla="*/ 233 h 240"/>
                  <a:gd name="T10" fmla="*/ 45 w 198"/>
                  <a:gd name="T11" fmla="*/ 228 h 240"/>
                  <a:gd name="T12" fmla="*/ 58 w 198"/>
                  <a:gd name="T13" fmla="*/ 225 h 240"/>
                  <a:gd name="T14" fmla="*/ 72 w 198"/>
                  <a:gd name="T15" fmla="*/ 235 h 240"/>
                  <a:gd name="T16" fmla="*/ 84 w 198"/>
                  <a:gd name="T17" fmla="*/ 238 h 240"/>
                  <a:gd name="T18" fmla="*/ 102 w 198"/>
                  <a:gd name="T19" fmla="*/ 240 h 240"/>
                  <a:gd name="T20" fmla="*/ 125 w 198"/>
                  <a:gd name="T21" fmla="*/ 235 h 240"/>
                  <a:gd name="T22" fmla="*/ 139 w 198"/>
                  <a:gd name="T23" fmla="*/ 228 h 240"/>
                  <a:gd name="T24" fmla="*/ 154 w 198"/>
                  <a:gd name="T25" fmla="*/ 231 h 240"/>
                  <a:gd name="T26" fmla="*/ 160 w 198"/>
                  <a:gd name="T27" fmla="*/ 223 h 240"/>
                  <a:gd name="T28" fmla="*/ 157 w 198"/>
                  <a:gd name="T29" fmla="*/ 211 h 240"/>
                  <a:gd name="T30" fmla="*/ 170 w 198"/>
                  <a:gd name="T31" fmla="*/ 202 h 240"/>
                  <a:gd name="T32" fmla="*/ 172 w 198"/>
                  <a:gd name="T33" fmla="*/ 194 h 240"/>
                  <a:gd name="T34" fmla="*/ 142 w 198"/>
                  <a:gd name="T35" fmla="*/ 171 h 240"/>
                  <a:gd name="T36" fmla="*/ 137 w 198"/>
                  <a:gd name="T37" fmla="*/ 149 h 240"/>
                  <a:gd name="T38" fmla="*/ 171 w 198"/>
                  <a:gd name="T39" fmla="*/ 132 h 240"/>
                  <a:gd name="T40" fmla="*/ 177 w 198"/>
                  <a:gd name="T41" fmla="*/ 123 h 240"/>
                  <a:gd name="T42" fmla="*/ 198 w 198"/>
                  <a:gd name="T43" fmla="*/ 122 h 240"/>
                  <a:gd name="T44" fmla="*/ 179 w 198"/>
                  <a:gd name="T45" fmla="*/ 69 h 240"/>
                  <a:gd name="T46" fmla="*/ 183 w 198"/>
                  <a:gd name="T47" fmla="*/ 44 h 240"/>
                  <a:gd name="T48" fmla="*/ 179 w 198"/>
                  <a:gd name="T49" fmla="*/ 29 h 240"/>
                  <a:gd name="T50" fmla="*/ 171 w 198"/>
                  <a:gd name="T51" fmla="*/ 20 h 240"/>
                  <a:gd name="T52" fmla="*/ 164 w 198"/>
                  <a:gd name="T53" fmla="*/ 17 h 240"/>
                  <a:gd name="T54" fmla="*/ 163 w 198"/>
                  <a:gd name="T55" fmla="*/ 5 h 240"/>
                  <a:gd name="T56" fmla="*/ 139 w 198"/>
                  <a:gd name="T57" fmla="*/ 11 h 240"/>
                  <a:gd name="T58" fmla="*/ 128 w 198"/>
                  <a:gd name="T59" fmla="*/ 21 h 240"/>
                  <a:gd name="T60" fmla="*/ 111 w 198"/>
                  <a:gd name="T61" fmla="*/ 20 h 240"/>
                  <a:gd name="T62" fmla="*/ 107 w 198"/>
                  <a:gd name="T63" fmla="*/ 14 h 240"/>
                  <a:gd name="T64" fmla="*/ 92 w 198"/>
                  <a:gd name="T65" fmla="*/ 13 h 240"/>
                  <a:gd name="T66" fmla="*/ 84 w 198"/>
                  <a:gd name="T67" fmla="*/ 1 h 240"/>
                  <a:gd name="T68" fmla="*/ 83 w 198"/>
                  <a:gd name="T69" fmla="*/ 1 h 240"/>
                  <a:gd name="T70" fmla="*/ 69 w 198"/>
                  <a:gd name="T71" fmla="*/ 0 h 240"/>
                  <a:gd name="T72" fmla="*/ 60 w 198"/>
                  <a:gd name="T73" fmla="*/ 2 h 240"/>
                  <a:gd name="T74" fmla="*/ 60 w 198"/>
                  <a:gd name="T75" fmla="*/ 3 h 240"/>
                  <a:gd name="T76" fmla="*/ 65 w 198"/>
                  <a:gd name="T77" fmla="*/ 18 h 240"/>
                  <a:gd name="T78" fmla="*/ 64 w 198"/>
                  <a:gd name="T79" fmla="*/ 32 h 240"/>
                  <a:gd name="T80" fmla="*/ 56 w 198"/>
                  <a:gd name="T81" fmla="*/ 37 h 240"/>
                  <a:gd name="T82" fmla="*/ 49 w 198"/>
                  <a:gd name="T83" fmla="*/ 40 h 240"/>
                  <a:gd name="T84" fmla="*/ 43 w 198"/>
                  <a:gd name="T85" fmla="*/ 38 h 240"/>
                  <a:gd name="T86" fmla="*/ 31 w 198"/>
                  <a:gd name="T87" fmla="*/ 38 h 240"/>
                  <a:gd name="T88" fmla="*/ 23 w 198"/>
                  <a:gd name="T89" fmla="*/ 48 h 240"/>
                  <a:gd name="T90" fmla="*/ 29 w 198"/>
                  <a:gd name="T91" fmla="*/ 53 h 240"/>
                  <a:gd name="T92" fmla="*/ 22 w 198"/>
                  <a:gd name="T93" fmla="*/ 66 h 240"/>
                  <a:gd name="T94" fmla="*/ 26 w 198"/>
                  <a:gd name="T95" fmla="*/ 73 h 240"/>
                  <a:gd name="T96" fmla="*/ 24 w 198"/>
                  <a:gd name="T97" fmla="*/ 84 h 240"/>
                  <a:gd name="T98" fmla="*/ 7 w 198"/>
                  <a:gd name="T99" fmla="*/ 97 h 240"/>
                  <a:gd name="T100" fmla="*/ 4 w 198"/>
                  <a:gd name="T101" fmla="*/ 102 h 240"/>
                  <a:gd name="T102" fmla="*/ 7 w 198"/>
                  <a:gd name="T103" fmla="*/ 109 h 240"/>
                  <a:gd name="T104" fmla="*/ 2 w 198"/>
                  <a:gd name="T105" fmla="*/ 120 h 240"/>
                  <a:gd name="T106" fmla="*/ 0 w 198"/>
                  <a:gd name="T107" fmla="*/ 127 h 240"/>
                  <a:gd name="T108" fmla="*/ 6 w 198"/>
                  <a:gd name="T109" fmla="*/ 133 h 240"/>
                  <a:gd name="T110" fmla="*/ 7 w 198"/>
                  <a:gd name="T111" fmla="*/ 147 h 240"/>
                  <a:gd name="T112" fmla="*/ 14 w 198"/>
                  <a:gd name="T113" fmla="*/ 158 h 240"/>
                  <a:gd name="T114" fmla="*/ 17 w 198"/>
                  <a:gd name="T115" fmla="*/ 17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240">
                    <a:moveTo>
                      <a:pt x="17" y="176"/>
                    </a:moveTo>
                    <a:lnTo>
                      <a:pt x="37" y="178"/>
                    </a:lnTo>
                    <a:lnTo>
                      <a:pt x="54" y="182"/>
                    </a:lnTo>
                    <a:lnTo>
                      <a:pt x="43" y="208"/>
                    </a:lnTo>
                    <a:lnTo>
                      <a:pt x="36" y="233"/>
                    </a:lnTo>
                    <a:lnTo>
                      <a:pt x="45" y="228"/>
                    </a:lnTo>
                    <a:lnTo>
                      <a:pt x="58" y="225"/>
                    </a:lnTo>
                    <a:lnTo>
                      <a:pt x="72" y="235"/>
                    </a:lnTo>
                    <a:lnTo>
                      <a:pt x="84" y="238"/>
                    </a:lnTo>
                    <a:lnTo>
                      <a:pt x="102" y="240"/>
                    </a:lnTo>
                    <a:lnTo>
                      <a:pt x="125" y="235"/>
                    </a:lnTo>
                    <a:lnTo>
                      <a:pt x="139" y="228"/>
                    </a:lnTo>
                    <a:lnTo>
                      <a:pt x="154" y="231"/>
                    </a:lnTo>
                    <a:lnTo>
                      <a:pt x="160" y="223"/>
                    </a:lnTo>
                    <a:lnTo>
                      <a:pt x="157" y="211"/>
                    </a:lnTo>
                    <a:lnTo>
                      <a:pt x="170" y="202"/>
                    </a:lnTo>
                    <a:lnTo>
                      <a:pt x="172" y="194"/>
                    </a:lnTo>
                    <a:lnTo>
                      <a:pt x="142" y="171"/>
                    </a:lnTo>
                    <a:lnTo>
                      <a:pt x="137" y="149"/>
                    </a:lnTo>
                    <a:lnTo>
                      <a:pt x="171" y="132"/>
                    </a:lnTo>
                    <a:lnTo>
                      <a:pt x="177" y="123"/>
                    </a:lnTo>
                    <a:lnTo>
                      <a:pt x="198" y="122"/>
                    </a:lnTo>
                    <a:lnTo>
                      <a:pt x="179" y="69"/>
                    </a:lnTo>
                    <a:lnTo>
                      <a:pt x="183" y="44"/>
                    </a:lnTo>
                    <a:lnTo>
                      <a:pt x="179" y="29"/>
                    </a:lnTo>
                    <a:lnTo>
                      <a:pt x="171" y="20"/>
                    </a:lnTo>
                    <a:lnTo>
                      <a:pt x="164" y="17"/>
                    </a:lnTo>
                    <a:lnTo>
                      <a:pt x="163" y="5"/>
                    </a:lnTo>
                    <a:lnTo>
                      <a:pt x="139" y="11"/>
                    </a:lnTo>
                    <a:lnTo>
                      <a:pt x="128" y="21"/>
                    </a:lnTo>
                    <a:lnTo>
                      <a:pt x="111" y="20"/>
                    </a:lnTo>
                    <a:lnTo>
                      <a:pt x="107" y="14"/>
                    </a:lnTo>
                    <a:lnTo>
                      <a:pt x="92" y="13"/>
                    </a:lnTo>
                    <a:lnTo>
                      <a:pt x="84" y="1"/>
                    </a:lnTo>
                    <a:lnTo>
                      <a:pt x="83" y="1"/>
                    </a:lnTo>
                    <a:lnTo>
                      <a:pt x="69" y="0"/>
                    </a:lnTo>
                    <a:lnTo>
                      <a:pt x="60" y="2"/>
                    </a:lnTo>
                    <a:lnTo>
                      <a:pt x="60" y="3"/>
                    </a:lnTo>
                    <a:lnTo>
                      <a:pt x="65" y="18"/>
                    </a:lnTo>
                    <a:lnTo>
                      <a:pt x="64" y="32"/>
                    </a:lnTo>
                    <a:lnTo>
                      <a:pt x="56" y="37"/>
                    </a:lnTo>
                    <a:lnTo>
                      <a:pt x="49" y="40"/>
                    </a:lnTo>
                    <a:lnTo>
                      <a:pt x="43" y="38"/>
                    </a:lnTo>
                    <a:lnTo>
                      <a:pt x="31" y="38"/>
                    </a:lnTo>
                    <a:lnTo>
                      <a:pt x="23" y="48"/>
                    </a:lnTo>
                    <a:lnTo>
                      <a:pt x="29" y="53"/>
                    </a:lnTo>
                    <a:lnTo>
                      <a:pt x="22" y="66"/>
                    </a:lnTo>
                    <a:lnTo>
                      <a:pt x="26" y="73"/>
                    </a:lnTo>
                    <a:lnTo>
                      <a:pt x="24" y="84"/>
                    </a:lnTo>
                    <a:lnTo>
                      <a:pt x="7" y="97"/>
                    </a:lnTo>
                    <a:lnTo>
                      <a:pt x="4" y="102"/>
                    </a:lnTo>
                    <a:lnTo>
                      <a:pt x="7" y="109"/>
                    </a:lnTo>
                    <a:lnTo>
                      <a:pt x="2" y="120"/>
                    </a:lnTo>
                    <a:lnTo>
                      <a:pt x="0" y="127"/>
                    </a:lnTo>
                    <a:lnTo>
                      <a:pt x="6" y="133"/>
                    </a:lnTo>
                    <a:lnTo>
                      <a:pt x="7" y="147"/>
                    </a:lnTo>
                    <a:lnTo>
                      <a:pt x="14" y="158"/>
                    </a:lnTo>
                    <a:lnTo>
                      <a:pt x="17"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4" name="Freeform 421"/>
              <p:cNvSpPr/>
              <p:nvPr/>
            </p:nvSpPr>
            <p:spPr bwMode="gray">
              <a:xfrm>
                <a:off x="3776" y="1385"/>
                <a:ext cx="66" cy="80"/>
              </a:xfrm>
              <a:custGeom>
                <a:avLst/>
                <a:gdLst>
                  <a:gd name="T0" fmla="*/ 37 w 66"/>
                  <a:gd name="T1" fmla="*/ 78 h 80"/>
                  <a:gd name="T2" fmla="*/ 23 w 66"/>
                  <a:gd name="T3" fmla="*/ 77 h 80"/>
                  <a:gd name="T4" fmla="*/ 14 w 66"/>
                  <a:gd name="T5" fmla="*/ 79 h 80"/>
                  <a:gd name="T6" fmla="*/ 14 w 66"/>
                  <a:gd name="T7" fmla="*/ 80 h 80"/>
                  <a:gd name="T8" fmla="*/ 13 w 66"/>
                  <a:gd name="T9" fmla="*/ 76 h 80"/>
                  <a:gd name="T10" fmla="*/ 11 w 66"/>
                  <a:gd name="T11" fmla="*/ 62 h 80"/>
                  <a:gd name="T12" fmla="*/ 3 w 66"/>
                  <a:gd name="T13" fmla="*/ 53 h 80"/>
                  <a:gd name="T14" fmla="*/ 0 w 66"/>
                  <a:gd name="T15" fmla="*/ 36 h 80"/>
                  <a:gd name="T16" fmla="*/ 1 w 66"/>
                  <a:gd name="T17" fmla="*/ 21 h 80"/>
                  <a:gd name="T18" fmla="*/ 17 w 66"/>
                  <a:gd name="T19" fmla="*/ 11 h 80"/>
                  <a:gd name="T20" fmla="*/ 25 w 66"/>
                  <a:gd name="T21" fmla="*/ 13 h 80"/>
                  <a:gd name="T22" fmla="*/ 34 w 66"/>
                  <a:gd name="T23" fmla="*/ 1 h 80"/>
                  <a:gd name="T24" fmla="*/ 43 w 66"/>
                  <a:gd name="T25" fmla="*/ 0 h 80"/>
                  <a:gd name="T26" fmla="*/ 51 w 66"/>
                  <a:gd name="T27" fmla="*/ 15 h 80"/>
                  <a:gd name="T28" fmla="*/ 61 w 66"/>
                  <a:gd name="T29" fmla="*/ 16 h 80"/>
                  <a:gd name="T30" fmla="*/ 66 w 66"/>
                  <a:gd name="T31" fmla="*/ 21 h 80"/>
                  <a:gd name="T32" fmla="*/ 63 w 66"/>
                  <a:gd name="T33" fmla="*/ 27 h 80"/>
                  <a:gd name="T34" fmla="*/ 48 w 66"/>
                  <a:gd name="T35" fmla="*/ 30 h 80"/>
                  <a:gd name="T36" fmla="*/ 46 w 66"/>
                  <a:gd name="T37" fmla="*/ 39 h 80"/>
                  <a:gd name="T38" fmla="*/ 32 w 66"/>
                  <a:gd name="T39" fmla="*/ 49 h 80"/>
                  <a:gd name="T40" fmla="*/ 31 w 66"/>
                  <a:gd name="T41" fmla="*/ 62 h 80"/>
                  <a:gd name="T42" fmla="*/ 37 w 66"/>
                  <a:gd name="T43" fmla="*/ 75 h 80"/>
                  <a:gd name="T44" fmla="*/ 38 w 66"/>
                  <a:gd name="T45" fmla="*/ 78 h 80"/>
                  <a:gd name="T46" fmla="*/ 37 w 66"/>
                  <a:gd name="T4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80">
                    <a:moveTo>
                      <a:pt x="37" y="78"/>
                    </a:moveTo>
                    <a:lnTo>
                      <a:pt x="23" y="77"/>
                    </a:lnTo>
                    <a:lnTo>
                      <a:pt x="14" y="79"/>
                    </a:lnTo>
                    <a:lnTo>
                      <a:pt x="14" y="80"/>
                    </a:lnTo>
                    <a:lnTo>
                      <a:pt x="13" y="76"/>
                    </a:lnTo>
                    <a:lnTo>
                      <a:pt x="11" y="62"/>
                    </a:lnTo>
                    <a:lnTo>
                      <a:pt x="3" y="53"/>
                    </a:lnTo>
                    <a:lnTo>
                      <a:pt x="0" y="36"/>
                    </a:lnTo>
                    <a:lnTo>
                      <a:pt x="1" y="21"/>
                    </a:lnTo>
                    <a:lnTo>
                      <a:pt x="17" y="11"/>
                    </a:lnTo>
                    <a:lnTo>
                      <a:pt x="25" y="13"/>
                    </a:lnTo>
                    <a:lnTo>
                      <a:pt x="34" y="1"/>
                    </a:lnTo>
                    <a:lnTo>
                      <a:pt x="43" y="0"/>
                    </a:lnTo>
                    <a:lnTo>
                      <a:pt x="51" y="15"/>
                    </a:lnTo>
                    <a:lnTo>
                      <a:pt x="61" y="16"/>
                    </a:lnTo>
                    <a:lnTo>
                      <a:pt x="66" y="21"/>
                    </a:lnTo>
                    <a:lnTo>
                      <a:pt x="63" y="27"/>
                    </a:lnTo>
                    <a:lnTo>
                      <a:pt x="48" y="30"/>
                    </a:lnTo>
                    <a:lnTo>
                      <a:pt x="46" y="39"/>
                    </a:lnTo>
                    <a:lnTo>
                      <a:pt x="32" y="49"/>
                    </a:lnTo>
                    <a:lnTo>
                      <a:pt x="31" y="62"/>
                    </a:lnTo>
                    <a:lnTo>
                      <a:pt x="37" y="75"/>
                    </a:lnTo>
                    <a:lnTo>
                      <a:pt x="38" y="78"/>
                    </a:lnTo>
                    <a:lnTo>
                      <a:pt x="37"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5" name="Freeform 422"/>
              <p:cNvSpPr/>
              <p:nvPr/>
            </p:nvSpPr>
            <p:spPr bwMode="gray">
              <a:xfrm>
                <a:off x="3673" y="1510"/>
                <a:ext cx="86" cy="83"/>
              </a:xfrm>
              <a:custGeom>
                <a:avLst/>
                <a:gdLst>
                  <a:gd name="T0" fmla="*/ 61 w 86"/>
                  <a:gd name="T1" fmla="*/ 54 h 83"/>
                  <a:gd name="T2" fmla="*/ 64 w 86"/>
                  <a:gd name="T3" fmla="*/ 49 h 83"/>
                  <a:gd name="T4" fmla="*/ 81 w 86"/>
                  <a:gd name="T5" fmla="*/ 36 h 83"/>
                  <a:gd name="T6" fmla="*/ 83 w 86"/>
                  <a:gd name="T7" fmla="*/ 25 h 83"/>
                  <a:gd name="T8" fmla="*/ 79 w 86"/>
                  <a:gd name="T9" fmla="*/ 18 h 83"/>
                  <a:gd name="T10" fmla="*/ 86 w 86"/>
                  <a:gd name="T11" fmla="*/ 5 h 83"/>
                  <a:gd name="T12" fmla="*/ 80 w 86"/>
                  <a:gd name="T13" fmla="*/ 0 h 83"/>
                  <a:gd name="T14" fmla="*/ 59 w 86"/>
                  <a:gd name="T15" fmla="*/ 1 h 83"/>
                  <a:gd name="T16" fmla="*/ 48 w 86"/>
                  <a:gd name="T17" fmla="*/ 7 h 83"/>
                  <a:gd name="T18" fmla="*/ 47 w 86"/>
                  <a:gd name="T19" fmla="*/ 15 h 83"/>
                  <a:gd name="T20" fmla="*/ 55 w 86"/>
                  <a:gd name="T21" fmla="*/ 20 h 83"/>
                  <a:gd name="T22" fmla="*/ 54 w 86"/>
                  <a:gd name="T23" fmla="*/ 28 h 83"/>
                  <a:gd name="T24" fmla="*/ 45 w 86"/>
                  <a:gd name="T25" fmla="*/ 35 h 83"/>
                  <a:gd name="T26" fmla="*/ 41 w 86"/>
                  <a:gd name="T27" fmla="*/ 28 h 83"/>
                  <a:gd name="T28" fmla="*/ 46 w 86"/>
                  <a:gd name="T29" fmla="*/ 21 h 83"/>
                  <a:gd name="T30" fmla="*/ 43 w 86"/>
                  <a:gd name="T31" fmla="*/ 18 h 83"/>
                  <a:gd name="T32" fmla="*/ 34 w 86"/>
                  <a:gd name="T33" fmla="*/ 19 h 83"/>
                  <a:gd name="T34" fmla="*/ 27 w 86"/>
                  <a:gd name="T35" fmla="*/ 36 h 83"/>
                  <a:gd name="T36" fmla="*/ 18 w 86"/>
                  <a:gd name="T37" fmla="*/ 48 h 83"/>
                  <a:gd name="T38" fmla="*/ 17 w 86"/>
                  <a:gd name="T39" fmla="*/ 57 h 83"/>
                  <a:gd name="T40" fmla="*/ 18 w 86"/>
                  <a:gd name="T41" fmla="*/ 61 h 83"/>
                  <a:gd name="T42" fmla="*/ 15 w 86"/>
                  <a:gd name="T43" fmla="*/ 65 h 83"/>
                  <a:gd name="T44" fmla="*/ 9 w 86"/>
                  <a:gd name="T45" fmla="*/ 65 h 83"/>
                  <a:gd name="T46" fmla="*/ 0 w 86"/>
                  <a:gd name="T47" fmla="*/ 67 h 83"/>
                  <a:gd name="T48" fmla="*/ 10 w 86"/>
                  <a:gd name="T49" fmla="*/ 71 h 83"/>
                  <a:gd name="T50" fmla="*/ 21 w 86"/>
                  <a:gd name="T51" fmla="*/ 68 h 83"/>
                  <a:gd name="T52" fmla="*/ 30 w 86"/>
                  <a:gd name="T53" fmla="*/ 63 h 83"/>
                  <a:gd name="T54" fmla="*/ 37 w 86"/>
                  <a:gd name="T55" fmla="*/ 64 h 83"/>
                  <a:gd name="T56" fmla="*/ 49 w 86"/>
                  <a:gd name="T57" fmla="*/ 65 h 83"/>
                  <a:gd name="T58" fmla="*/ 50 w 86"/>
                  <a:gd name="T59" fmla="*/ 77 h 83"/>
                  <a:gd name="T60" fmla="*/ 55 w 86"/>
                  <a:gd name="T61" fmla="*/ 83 h 83"/>
                  <a:gd name="T62" fmla="*/ 57 w 86"/>
                  <a:gd name="T63" fmla="*/ 79 h 83"/>
                  <a:gd name="T64" fmla="*/ 59 w 86"/>
                  <a:gd name="T65" fmla="*/ 72 h 83"/>
                  <a:gd name="T66" fmla="*/ 64 w 86"/>
                  <a:gd name="T67" fmla="*/ 61 h 83"/>
                  <a:gd name="T68" fmla="*/ 61 w 86"/>
                  <a:gd name="T69"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83">
                    <a:moveTo>
                      <a:pt x="61" y="54"/>
                    </a:moveTo>
                    <a:lnTo>
                      <a:pt x="64" y="49"/>
                    </a:lnTo>
                    <a:lnTo>
                      <a:pt x="81" y="36"/>
                    </a:lnTo>
                    <a:lnTo>
                      <a:pt x="83" y="25"/>
                    </a:lnTo>
                    <a:lnTo>
                      <a:pt x="79" y="18"/>
                    </a:lnTo>
                    <a:lnTo>
                      <a:pt x="86" y="5"/>
                    </a:lnTo>
                    <a:lnTo>
                      <a:pt x="80" y="0"/>
                    </a:lnTo>
                    <a:lnTo>
                      <a:pt x="59" y="1"/>
                    </a:lnTo>
                    <a:lnTo>
                      <a:pt x="48" y="7"/>
                    </a:lnTo>
                    <a:lnTo>
                      <a:pt x="47" y="15"/>
                    </a:lnTo>
                    <a:lnTo>
                      <a:pt x="55" y="20"/>
                    </a:lnTo>
                    <a:lnTo>
                      <a:pt x="54" y="28"/>
                    </a:lnTo>
                    <a:lnTo>
                      <a:pt x="45" y="35"/>
                    </a:lnTo>
                    <a:lnTo>
                      <a:pt x="41" y="28"/>
                    </a:lnTo>
                    <a:lnTo>
                      <a:pt x="46" y="21"/>
                    </a:lnTo>
                    <a:lnTo>
                      <a:pt x="43" y="18"/>
                    </a:lnTo>
                    <a:lnTo>
                      <a:pt x="34" y="19"/>
                    </a:lnTo>
                    <a:lnTo>
                      <a:pt x="27" y="36"/>
                    </a:lnTo>
                    <a:lnTo>
                      <a:pt x="18" y="48"/>
                    </a:lnTo>
                    <a:lnTo>
                      <a:pt x="17" y="57"/>
                    </a:lnTo>
                    <a:lnTo>
                      <a:pt x="18" y="61"/>
                    </a:lnTo>
                    <a:lnTo>
                      <a:pt x="15" y="65"/>
                    </a:lnTo>
                    <a:lnTo>
                      <a:pt x="9" y="65"/>
                    </a:lnTo>
                    <a:lnTo>
                      <a:pt x="0" y="67"/>
                    </a:lnTo>
                    <a:lnTo>
                      <a:pt x="10" y="71"/>
                    </a:lnTo>
                    <a:lnTo>
                      <a:pt x="21" y="68"/>
                    </a:lnTo>
                    <a:lnTo>
                      <a:pt x="30" y="63"/>
                    </a:lnTo>
                    <a:lnTo>
                      <a:pt x="37" y="64"/>
                    </a:lnTo>
                    <a:lnTo>
                      <a:pt x="49" y="65"/>
                    </a:lnTo>
                    <a:lnTo>
                      <a:pt x="50" y="77"/>
                    </a:lnTo>
                    <a:lnTo>
                      <a:pt x="55" y="83"/>
                    </a:lnTo>
                    <a:lnTo>
                      <a:pt x="57" y="79"/>
                    </a:lnTo>
                    <a:lnTo>
                      <a:pt x="59" y="72"/>
                    </a:lnTo>
                    <a:lnTo>
                      <a:pt x="64" y="61"/>
                    </a:lnTo>
                    <a:lnTo>
                      <a:pt x="6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6" name="Freeform 423"/>
              <p:cNvSpPr/>
              <p:nvPr/>
            </p:nvSpPr>
            <p:spPr bwMode="gray">
              <a:xfrm>
                <a:off x="3732" y="1609"/>
                <a:ext cx="15" cy="29"/>
              </a:xfrm>
              <a:custGeom>
                <a:avLst/>
                <a:gdLst>
                  <a:gd name="T0" fmla="*/ 15 w 15"/>
                  <a:gd name="T1" fmla="*/ 29 h 29"/>
                  <a:gd name="T2" fmla="*/ 12 w 15"/>
                  <a:gd name="T3" fmla="*/ 11 h 29"/>
                  <a:gd name="T4" fmla="*/ 5 w 15"/>
                  <a:gd name="T5" fmla="*/ 0 h 29"/>
                  <a:gd name="T6" fmla="*/ 1 w 15"/>
                  <a:gd name="T7" fmla="*/ 7 h 29"/>
                  <a:gd name="T8" fmla="*/ 0 w 15"/>
                  <a:gd name="T9" fmla="*/ 15 h 29"/>
                  <a:gd name="T10" fmla="*/ 1 w 15"/>
                  <a:gd name="T11" fmla="*/ 26 h 29"/>
                  <a:gd name="T12" fmla="*/ 15 w 1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5" h="29">
                    <a:moveTo>
                      <a:pt x="15" y="29"/>
                    </a:moveTo>
                    <a:lnTo>
                      <a:pt x="12" y="11"/>
                    </a:lnTo>
                    <a:lnTo>
                      <a:pt x="5" y="0"/>
                    </a:lnTo>
                    <a:lnTo>
                      <a:pt x="1" y="7"/>
                    </a:lnTo>
                    <a:lnTo>
                      <a:pt x="0" y="15"/>
                    </a:lnTo>
                    <a:lnTo>
                      <a:pt x="1" y="26"/>
                    </a:lnTo>
                    <a:lnTo>
                      <a:pt x="15"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7" name="Freeform 424"/>
              <p:cNvSpPr/>
              <p:nvPr/>
            </p:nvSpPr>
            <p:spPr bwMode="gray">
              <a:xfrm>
                <a:off x="3659" y="1573"/>
                <a:ext cx="78" cy="62"/>
              </a:xfrm>
              <a:custGeom>
                <a:avLst/>
                <a:gdLst>
                  <a:gd name="T0" fmla="*/ 78 w 78"/>
                  <a:gd name="T1" fmla="*/ 36 h 62"/>
                  <a:gd name="T2" fmla="*/ 74 w 78"/>
                  <a:gd name="T3" fmla="*/ 43 h 62"/>
                  <a:gd name="T4" fmla="*/ 73 w 78"/>
                  <a:gd name="T5" fmla="*/ 51 h 62"/>
                  <a:gd name="T6" fmla="*/ 74 w 78"/>
                  <a:gd name="T7" fmla="*/ 62 h 62"/>
                  <a:gd name="T8" fmla="*/ 59 w 78"/>
                  <a:gd name="T9" fmla="*/ 51 h 62"/>
                  <a:gd name="T10" fmla="*/ 44 w 78"/>
                  <a:gd name="T11" fmla="*/ 45 h 62"/>
                  <a:gd name="T12" fmla="*/ 35 w 78"/>
                  <a:gd name="T13" fmla="*/ 43 h 62"/>
                  <a:gd name="T14" fmla="*/ 15 w 78"/>
                  <a:gd name="T15" fmla="*/ 29 h 62"/>
                  <a:gd name="T16" fmla="*/ 0 w 78"/>
                  <a:gd name="T17" fmla="*/ 15 h 62"/>
                  <a:gd name="T18" fmla="*/ 11 w 78"/>
                  <a:gd name="T19" fmla="*/ 8 h 62"/>
                  <a:gd name="T20" fmla="*/ 14 w 78"/>
                  <a:gd name="T21" fmla="*/ 4 h 62"/>
                  <a:gd name="T22" fmla="*/ 24 w 78"/>
                  <a:gd name="T23" fmla="*/ 8 h 62"/>
                  <a:gd name="T24" fmla="*/ 35 w 78"/>
                  <a:gd name="T25" fmla="*/ 5 h 62"/>
                  <a:gd name="T26" fmla="*/ 44 w 78"/>
                  <a:gd name="T27" fmla="*/ 0 h 62"/>
                  <a:gd name="T28" fmla="*/ 51 w 78"/>
                  <a:gd name="T29" fmla="*/ 1 h 62"/>
                  <a:gd name="T30" fmla="*/ 63 w 78"/>
                  <a:gd name="T31" fmla="*/ 2 h 62"/>
                  <a:gd name="T32" fmla="*/ 64 w 78"/>
                  <a:gd name="T33" fmla="*/ 14 h 62"/>
                  <a:gd name="T34" fmla="*/ 69 w 78"/>
                  <a:gd name="T35" fmla="*/ 20 h 62"/>
                  <a:gd name="T36" fmla="*/ 71 w 78"/>
                  <a:gd name="T37" fmla="*/ 16 h 62"/>
                  <a:gd name="T38" fmla="*/ 77 w 78"/>
                  <a:gd name="T39" fmla="*/ 22 h 62"/>
                  <a:gd name="T40" fmla="*/ 78 w 78"/>
                  <a:gd name="T41"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62">
                    <a:moveTo>
                      <a:pt x="78" y="36"/>
                    </a:moveTo>
                    <a:lnTo>
                      <a:pt x="74" y="43"/>
                    </a:lnTo>
                    <a:lnTo>
                      <a:pt x="73" y="51"/>
                    </a:lnTo>
                    <a:lnTo>
                      <a:pt x="74" y="62"/>
                    </a:lnTo>
                    <a:lnTo>
                      <a:pt x="59" y="51"/>
                    </a:lnTo>
                    <a:lnTo>
                      <a:pt x="44" y="45"/>
                    </a:lnTo>
                    <a:lnTo>
                      <a:pt x="35" y="43"/>
                    </a:lnTo>
                    <a:lnTo>
                      <a:pt x="15" y="29"/>
                    </a:lnTo>
                    <a:lnTo>
                      <a:pt x="0" y="15"/>
                    </a:lnTo>
                    <a:lnTo>
                      <a:pt x="11" y="8"/>
                    </a:lnTo>
                    <a:lnTo>
                      <a:pt x="14" y="4"/>
                    </a:lnTo>
                    <a:lnTo>
                      <a:pt x="24" y="8"/>
                    </a:lnTo>
                    <a:lnTo>
                      <a:pt x="35" y="5"/>
                    </a:lnTo>
                    <a:lnTo>
                      <a:pt x="44" y="0"/>
                    </a:lnTo>
                    <a:lnTo>
                      <a:pt x="51" y="1"/>
                    </a:lnTo>
                    <a:lnTo>
                      <a:pt x="63" y="2"/>
                    </a:lnTo>
                    <a:lnTo>
                      <a:pt x="64" y="14"/>
                    </a:lnTo>
                    <a:lnTo>
                      <a:pt x="69" y="20"/>
                    </a:lnTo>
                    <a:lnTo>
                      <a:pt x="71" y="16"/>
                    </a:lnTo>
                    <a:lnTo>
                      <a:pt x="77" y="22"/>
                    </a:lnTo>
                    <a:lnTo>
                      <a:pt x="7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8" name="Freeform 425"/>
              <p:cNvSpPr/>
              <p:nvPr/>
            </p:nvSpPr>
            <p:spPr bwMode="gray">
              <a:xfrm>
                <a:off x="3747" y="1712"/>
                <a:ext cx="257" cy="247"/>
              </a:xfrm>
              <a:custGeom>
                <a:avLst/>
                <a:gdLst>
                  <a:gd name="T0" fmla="*/ 42 w 257"/>
                  <a:gd name="T1" fmla="*/ 76 h 247"/>
                  <a:gd name="T2" fmla="*/ 70 w 257"/>
                  <a:gd name="T3" fmla="*/ 76 h 247"/>
                  <a:gd name="T4" fmla="*/ 85 w 257"/>
                  <a:gd name="T5" fmla="*/ 113 h 247"/>
                  <a:gd name="T6" fmla="*/ 102 w 257"/>
                  <a:gd name="T7" fmla="*/ 132 h 247"/>
                  <a:gd name="T8" fmla="*/ 122 w 257"/>
                  <a:gd name="T9" fmla="*/ 142 h 247"/>
                  <a:gd name="T10" fmla="*/ 145 w 257"/>
                  <a:gd name="T11" fmla="*/ 161 h 247"/>
                  <a:gd name="T12" fmla="*/ 159 w 257"/>
                  <a:gd name="T13" fmla="*/ 171 h 247"/>
                  <a:gd name="T14" fmla="*/ 170 w 257"/>
                  <a:gd name="T15" fmla="*/ 175 h 247"/>
                  <a:gd name="T16" fmla="*/ 180 w 257"/>
                  <a:gd name="T17" fmla="*/ 187 h 247"/>
                  <a:gd name="T18" fmla="*/ 195 w 257"/>
                  <a:gd name="T19" fmla="*/ 191 h 247"/>
                  <a:gd name="T20" fmla="*/ 202 w 257"/>
                  <a:gd name="T21" fmla="*/ 209 h 247"/>
                  <a:gd name="T22" fmla="*/ 197 w 257"/>
                  <a:gd name="T23" fmla="*/ 233 h 247"/>
                  <a:gd name="T24" fmla="*/ 198 w 257"/>
                  <a:gd name="T25" fmla="*/ 247 h 247"/>
                  <a:gd name="T26" fmla="*/ 218 w 257"/>
                  <a:gd name="T27" fmla="*/ 226 h 247"/>
                  <a:gd name="T28" fmla="*/ 226 w 257"/>
                  <a:gd name="T29" fmla="*/ 211 h 247"/>
                  <a:gd name="T30" fmla="*/ 219 w 257"/>
                  <a:gd name="T31" fmla="*/ 184 h 247"/>
                  <a:gd name="T32" fmla="*/ 239 w 257"/>
                  <a:gd name="T33" fmla="*/ 186 h 247"/>
                  <a:gd name="T34" fmla="*/ 257 w 257"/>
                  <a:gd name="T35" fmla="*/ 191 h 247"/>
                  <a:gd name="T36" fmla="*/ 241 w 257"/>
                  <a:gd name="T37" fmla="*/ 172 h 247"/>
                  <a:gd name="T38" fmla="*/ 227 w 257"/>
                  <a:gd name="T39" fmla="*/ 160 h 247"/>
                  <a:gd name="T40" fmla="*/ 205 w 257"/>
                  <a:gd name="T41" fmla="*/ 154 h 247"/>
                  <a:gd name="T42" fmla="*/ 180 w 257"/>
                  <a:gd name="T43" fmla="*/ 139 h 247"/>
                  <a:gd name="T44" fmla="*/ 150 w 257"/>
                  <a:gd name="T45" fmla="*/ 104 h 247"/>
                  <a:gd name="T46" fmla="*/ 119 w 257"/>
                  <a:gd name="T47" fmla="*/ 77 h 247"/>
                  <a:gd name="T48" fmla="*/ 119 w 257"/>
                  <a:gd name="T49" fmla="*/ 52 h 247"/>
                  <a:gd name="T50" fmla="*/ 150 w 257"/>
                  <a:gd name="T51" fmla="*/ 39 h 247"/>
                  <a:gd name="T52" fmla="*/ 155 w 257"/>
                  <a:gd name="T53" fmla="*/ 41 h 247"/>
                  <a:gd name="T54" fmla="*/ 157 w 257"/>
                  <a:gd name="T55" fmla="*/ 29 h 247"/>
                  <a:gd name="T56" fmla="*/ 151 w 257"/>
                  <a:gd name="T57" fmla="*/ 11 h 247"/>
                  <a:gd name="T58" fmla="*/ 123 w 257"/>
                  <a:gd name="T59" fmla="*/ 5 h 247"/>
                  <a:gd name="T60" fmla="*/ 107 w 257"/>
                  <a:gd name="T61" fmla="*/ 0 h 247"/>
                  <a:gd name="T62" fmla="*/ 78 w 257"/>
                  <a:gd name="T63" fmla="*/ 7 h 247"/>
                  <a:gd name="T64" fmla="*/ 48 w 257"/>
                  <a:gd name="T65" fmla="*/ 15 h 247"/>
                  <a:gd name="T66" fmla="*/ 31 w 257"/>
                  <a:gd name="T67" fmla="*/ 12 h 247"/>
                  <a:gd name="T68" fmla="*/ 22 w 257"/>
                  <a:gd name="T69" fmla="*/ 33 h 247"/>
                  <a:gd name="T70" fmla="*/ 0 w 257"/>
                  <a:gd name="T71" fmla="*/ 33 h 247"/>
                  <a:gd name="T72" fmla="*/ 8 w 257"/>
                  <a:gd name="T73" fmla="*/ 76 h 247"/>
                  <a:gd name="T74" fmla="*/ 28 w 257"/>
                  <a:gd name="T75" fmla="*/ 8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47">
                    <a:moveTo>
                      <a:pt x="28" y="88"/>
                    </a:moveTo>
                    <a:lnTo>
                      <a:pt x="42" y="76"/>
                    </a:lnTo>
                    <a:lnTo>
                      <a:pt x="62" y="71"/>
                    </a:lnTo>
                    <a:lnTo>
                      <a:pt x="70" y="76"/>
                    </a:lnTo>
                    <a:lnTo>
                      <a:pt x="84" y="95"/>
                    </a:lnTo>
                    <a:lnTo>
                      <a:pt x="85" y="113"/>
                    </a:lnTo>
                    <a:lnTo>
                      <a:pt x="99" y="122"/>
                    </a:lnTo>
                    <a:lnTo>
                      <a:pt x="102" y="132"/>
                    </a:lnTo>
                    <a:lnTo>
                      <a:pt x="114" y="141"/>
                    </a:lnTo>
                    <a:lnTo>
                      <a:pt x="122" y="142"/>
                    </a:lnTo>
                    <a:lnTo>
                      <a:pt x="126" y="151"/>
                    </a:lnTo>
                    <a:lnTo>
                      <a:pt x="145" y="161"/>
                    </a:lnTo>
                    <a:lnTo>
                      <a:pt x="151" y="162"/>
                    </a:lnTo>
                    <a:lnTo>
                      <a:pt x="159" y="171"/>
                    </a:lnTo>
                    <a:lnTo>
                      <a:pt x="165" y="171"/>
                    </a:lnTo>
                    <a:lnTo>
                      <a:pt x="170" y="175"/>
                    </a:lnTo>
                    <a:lnTo>
                      <a:pt x="179" y="179"/>
                    </a:lnTo>
                    <a:lnTo>
                      <a:pt x="180" y="187"/>
                    </a:lnTo>
                    <a:lnTo>
                      <a:pt x="188" y="191"/>
                    </a:lnTo>
                    <a:lnTo>
                      <a:pt x="195" y="191"/>
                    </a:lnTo>
                    <a:lnTo>
                      <a:pt x="202" y="200"/>
                    </a:lnTo>
                    <a:lnTo>
                      <a:pt x="202" y="209"/>
                    </a:lnTo>
                    <a:lnTo>
                      <a:pt x="206" y="221"/>
                    </a:lnTo>
                    <a:lnTo>
                      <a:pt x="197" y="233"/>
                    </a:lnTo>
                    <a:lnTo>
                      <a:pt x="194" y="242"/>
                    </a:lnTo>
                    <a:lnTo>
                      <a:pt x="198" y="247"/>
                    </a:lnTo>
                    <a:lnTo>
                      <a:pt x="214" y="237"/>
                    </a:lnTo>
                    <a:lnTo>
                      <a:pt x="218" y="226"/>
                    </a:lnTo>
                    <a:lnTo>
                      <a:pt x="227" y="220"/>
                    </a:lnTo>
                    <a:lnTo>
                      <a:pt x="226" y="211"/>
                    </a:lnTo>
                    <a:lnTo>
                      <a:pt x="215" y="200"/>
                    </a:lnTo>
                    <a:lnTo>
                      <a:pt x="219" y="184"/>
                    </a:lnTo>
                    <a:lnTo>
                      <a:pt x="231" y="182"/>
                    </a:lnTo>
                    <a:lnTo>
                      <a:pt x="239" y="186"/>
                    </a:lnTo>
                    <a:lnTo>
                      <a:pt x="252" y="195"/>
                    </a:lnTo>
                    <a:lnTo>
                      <a:pt x="257" y="191"/>
                    </a:lnTo>
                    <a:lnTo>
                      <a:pt x="254" y="183"/>
                    </a:lnTo>
                    <a:lnTo>
                      <a:pt x="241" y="172"/>
                    </a:lnTo>
                    <a:lnTo>
                      <a:pt x="228" y="168"/>
                    </a:lnTo>
                    <a:lnTo>
                      <a:pt x="227" y="160"/>
                    </a:lnTo>
                    <a:lnTo>
                      <a:pt x="211" y="158"/>
                    </a:lnTo>
                    <a:lnTo>
                      <a:pt x="205" y="154"/>
                    </a:lnTo>
                    <a:lnTo>
                      <a:pt x="200" y="141"/>
                    </a:lnTo>
                    <a:lnTo>
                      <a:pt x="180" y="139"/>
                    </a:lnTo>
                    <a:lnTo>
                      <a:pt x="161" y="127"/>
                    </a:lnTo>
                    <a:lnTo>
                      <a:pt x="150" y="104"/>
                    </a:lnTo>
                    <a:lnTo>
                      <a:pt x="141" y="91"/>
                    </a:lnTo>
                    <a:lnTo>
                      <a:pt x="119" y="77"/>
                    </a:lnTo>
                    <a:lnTo>
                      <a:pt x="121" y="55"/>
                    </a:lnTo>
                    <a:lnTo>
                      <a:pt x="119" y="52"/>
                    </a:lnTo>
                    <a:lnTo>
                      <a:pt x="127" y="43"/>
                    </a:lnTo>
                    <a:lnTo>
                      <a:pt x="150" y="39"/>
                    </a:lnTo>
                    <a:lnTo>
                      <a:pt x="150" y="49"/>
                    </a:lnTo>
                    <a:lnTo>
                      <a:pt x="155" y="41"/>
                    </a:lnTo>
                    <a:lnTo>
                      <a:pt x="157" y="35"/>
                    </a:lnTo>
                    <a:lnTo>
                      <a:pt x="157" y="29"/>
                    </a:lnTo>
                    <a:lnTo>
                      <a:pt x="151" y="22"/>
                    </a:lnTo>
                    <a:lnTo>
                      <a:pt x="151" y="11"/>
                    </a:lnTo>
                    <a:lnTo>
                      <a:pt x="131" y="5"/>
                    </a:lnTo>
                    <a:lnTo>
                      <a:pt x="123" y="5"/>
                    </a:lnTo>
                    <a:lnTo>
                      <a:pt x="118" y="0"/>
                    </a:lnTo>
                    <a:lnTo>
                      <a:pt x="107" y="0"/>
                    </a:lnTo>
                    <a:lnTo>
                      <a:pt x="99" y="7"/>
                    </a:lnTo>
                    <a:lnTo>
                      <a:pt x="78" y="7"/>
                    </a:lnTo>
                    <a:lnTo>
                      <a:pt x="72" y="18"/>
                    </a:lnTo>
                    <a:lnTo>
                      <a:pt x="48" y="15"/>
                    </a:lnTo>
                    <a:lnTo>
                      <a:pt x="40" y="9"/>
                    </a:lnTo>
                    <a:lnTo>
                      <a:pt x="31" y="12"/>
                    </a:lnTo>
                    <a:lnTo>
                      <a:pt x="28" y="29"/>
                    </a:lnTo>
                    <a:lnTo>
                      <a:pt x="22" y="33"/>
                    </a:lnTo>
                    <a:lnTo>
                      <a:pt x="11" y="31"/>
                    </a:lnTo>
                    <a:lnTo>
                      <a:pt x="0" y="33"/>
                    </a:lnTo>
                    <a:lnTo>
                      <a:pt x="4" y="55"/>
                    </a:lnTo>
                    <a:lnTo>
                      <a:pt x="8" y="76"/>
                    </a:lnTo>
                    <a:lnTo>
                      <a:pt x="19" y="78"/>
                    </a:lnTo>
                    <a:lnTo>
                      <a:pt x="2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9" name="Freeform 426"/>
              <p:cNvSpPr/>
              <p:nvPr/>
            </p:nvSpPr>
            <p:spPr bwMode="gray">
              <a:xfrm>
                <a:off x="3898" y="1711"/>
                <a:ext cx="60" cy="36"/>
              </a:xfrm>
              <a:custGeom>
                <a:avLst/>
                <a:gdLst>
                  <a:gd name="T0" fmla="*/ 55 w 60"/>
                  <a:gd name="T1" fmla="*/ 0 h 36"/>
                  <a:gd name="T2" fmla="*/ 60 w 60"/>
                  <a:gd name="T3" fmla="*/ 8 h 36"/>
                  <a:gd name="T4" fmla="*/ 51 w 60"/>
                  <a:gd name="T5" fmla="*/ 12 h 36"/>
                  <a:gd name="T6" fmla="*/ 50 w 60"/>
                  <a:gd name="T7" fmla="*/ 20 h 36"/>
                  <a:gd name="T8" fmla="*/ 40 w 60"/>
                  <a:gd name="T9" fmla="*/ 35 h 36"/>
                  <a:gd name="T10" fmla="*/ 6 w 60"/>
                  <a:gd name="T11" fmla="*/ 36 h 36"/>
                  <a:gd name="T12" fmla="*/ 6 w 60"/>
                  <a:gd name="T13" fmla="*/ 30 h 36"/>
                  <a:gd name="T14" fmla="*/ 0 w 60"/>
                  <a:gd name="T15" fmla="*/ 23 h 36"/>
                  <a:gd name="T16" fmla="*/ 0 w 60"/>
                  <a:gd name="T17" fmla="*/ 12 h 36"/>
                  <a:gd name="T18" fmla="*/ 15 w 60"/>
                  <a:gd name="T19" fmla="*/ 18 h 36"/>
                  <a:gd name="T20" fmla="*/ 37 w 60"/>
                  <a:gd name="T21" fmla="*/ 5 h 36"/>
                  <a:gd name="T22" fmla="*/ 55 w 60"/>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36">
                    <a:moveTo>
                      <a:pt x="55" y="0"/>
                    </a:moveTo>
                    <a:lnTo>
                      <a:pt x="60" y="8"/>
                    </a:lnTo>
                    <a:lnTo>
                      <a:pt x="51" y="12"/>
                    </a:lnTo>
                    <a:lnTo>
                      <a:pt x="50" y="20"/>
                    </a:lnTo>
                    <a:lnTo>
                      <a:pt x="40" y="35"/>
                    </a:lnTo>
                    <a:lnTo>
                      <a:pt x="6" y="36"/>
                    </a:lnTo>
                    <a:lnTo>
                      <a:pt x="6" y="30"/>
                    </a:lnTo>
                    <a:lnTo>
                      <a:pt x="0" y="23"/>
                    </a:lnTo>
                    <a:lnTo>
                      <a:pt x="0" y="12"/>
                    </a:lnTo>
                    <a:lnTo>
                      <a:pt x="15" y="18"/>
                    </a:lnTo>
                    <a:lnTo>
                      <a:pt x="37" y="5"/>
                    </a:ln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0" name="Freeform 427"/>
              <p:cNvSpPr/>
              <p:nvPr/>
            </p:nvSpPr>
            <p:spPr bwMode="gray">
              <a:xfrm>
                <a:off x="3897" y="1719"/>
                <a:ext cx="117" cy="119"/>
              </a:xfrm>
              <a:custGeom>
                <a:avLst/>
                <a:gdLst>
                  <a:gd name="T0" fmla="*/ 100 w 117"/>
                  <a:gd name="T1" fmla="*/ 119 h 119"/>
                  <a:gd name="T2" fmla="*/ 86 w 117"/>
                  <a:gd name="T3" fmla="*/ 114 h 119"/>
                  <a:gd name="T4" fmla="*/ 81 w 117"/>
                  <a:gd name="T5" fmla="*/ 104 h 119"/>
                  <a:gd name="T6" fmla="*/ 62 w 117"/>
                  <a:gd name="T7" fmla="*/ 94 h 119"/>
                  <a:gd name="T8" fmla="*/ 46 w 117"/>
                  <a:gd name="T9" fmla="*/ 85 h 119"/>
                  <a:gd name="T10" fmla="*/ 35 w 117"/>
                  <a:gd name="T11" fmla="*/ 73 h 119"/>
                  <a:gd name="T12" fmla="*/ 32 w 117"/>
                  <a:gd name="T13" fmla="*/ 62 h 119"/>
                  <a:gd name="T14" fmla="*/ 25 w 117"/>
                  <a:gd name="T15" fmla="*/ 56 h 119"/>
                  <a:gd name="T16" fmla="*/ 20 w 117"/>
                  <a:gd name="T17" fmla="*/ 44 h 119"/>
                  <a:gd name="T18" fmla="*/ 12 w 117"/>
                  <a:gd name="T19" fmla="*/ 48 h 119"/>
                  <a:gd name="T20" fmla="*/ 8 w 117"/>
                  <a:gd name="T21" fmla="*/ 56 h 119"/>
                  <a:gd name="T22" fmla="*/ 0 w 117"/>
                  <a:gd name="T23" fmla="*/ 42 h 119"/>
                  <a:gd name="T24" fmla="*/ 5 w 117"/>
                  <a:gd name="T25" fmla="*/ 34 h 119"/>
                  <a:gd name="T26" fmla="*/ 7 w 117"/>
                  <a:gd name="T27" fmla="*/ 28 h 119"/>
                  <a:gd name="T28" fmla="*/ 41 w 117"/>
                  <a:gd name="T29" fmla="*/ 27 h 119"/>
                  <a:gd name="T30" fmla="*/ 51 w 117"/>
                  <a:gd name="T31" fmla="*/ 12 h 119"/>
                  <a:gd name="T32" fmla="*/ 52 w 117"/>
                  <a:gd name="T33" fmla="*/ 4 h 119"/>
                  <a:gd name="T34" fmla="*/ 61 w 117"/>
                  <a:gd name="T35" fmla="*/ 0 h 119"/>
                  <a:gd name="T36" fmla="*/ 72 w 117"/>
                  <a:gd name="T37" fmla="*/ 2 h 119"/>
                  <a:gd name="T38" fmla="*/ 81 w 117"/>
                  <a:gd name="T39" fmla="*/ 21 h 119"/>
                  <a:gd name="T40" fmla="*/ 111 w 117"/>
                  <a:gd name="T41" fmla="*/ 24 h 119"/>
                  <a:gd name="T42" fmla="*/ 117 w 117"/>
                  <a:gd name="T43" fmla="*/ 44 h 119"/>
                  <a:gd name="T44" fmla="*/ 91 w 117"/>
                  <a:gd name="T45" fmla="*/ 47 h 119"/>
                  <a:gd name="T46" fmla="*/ 73 w 117"/>
                  <a:gd name="T47" fmla="*/ 36 h 119"/>
                  <a:gd name="T48" fmla="*/ 66 w 117"/>
                  <a:gd name="T49" fmla="*/ 40 h 119"/>
                  <a:gd name="T50" fmla="*/ 63 w 117"/>
                  <a:gd name="T51" fmla="*/ 50 h 119"/>
                  <a:gd name="T52" fmla="*/ 56 w 117"/>
                  <a:gd name="T53" fmla="*/ 48 h 119"/>
                  <a:gd name="T54" fmla="*/ 49 w 117"/>
                  <a:gd name="T55" fmla="*/ 53 h 119"/>
                  <a:gd name="T56" fmla="*/ 54 w 117"/>
                  <a:gd name="T57" fmla="*/ 70 h 119"/>
                  <a:gd name="T58" fmla="*/ 69 w 117"/>
                  <a:gd name="T59" fmla="*/ 84 h 119"/>
                  <a:gd name="T60" fmla="*/ 89 w 117"/>
                  <a:gd name="T61" fmla="*/ 101 h 119"/>
                  <a:gd name="T62" fmla="*/ 91 w 117"/>
                  <a:gd name="T63" fmla="*/ 110 h 119"/>
                  <a:gd name="T64" fmla="*/ 100 w 117"/>
                  <a:gd name="T65" fmla="*/ 114 h 119"/>
                  <a:gd name="T66" fmla="*/ 100 w 117"/>
                  <a:gd name="T6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7" h="119">
                    <a:moveTo>
                      <a:pt x="100" y="119"/>
                    </a:moveTo>
                    <a:lnTo>
                      <a:pt x="86" y="114"/>
                    </a:lnTo>
                    <a:lnTo>
                      <a:pt x="81" y="104"/>
                    </a:lnTo>
                    <a:lnTo>
                      <a:pt x="62" y="94"/>
                    </a:lnTo>
                    <a:lnTo>
                      <a:pt x="46" y="85"/>
                    </a:lnTo>
                    <a:lnTo>
                      <a:pt x="35" y="73"/>
                    </a:lnTo>
                    <a:lnTo>
                      <a:pt x="32" y="62"/>
                    </a:lnTo>
                    <a:lnTo>
                      <a:pt x="25" y="56"/>
                    </a:lnTo>
                    <a:lnTo>
                      <a:pt x="20" y="44"/>
                    </a:lnTo>
                    <a:lnTo>
                      <a:pt x="12" y="48"/>
                    </a:lnTo>
                    <a:lnTo>
                      <a:pt x="8" y="56"/>
                    </a:lnTo>
                    <a:lnTo>
                      <a:pt x="0" y="42"/>
                    </a:lnTo>
                    <a:lnTo>
                      <a:pt x="5" y="34"/>
                    </a:lnTo>
                    <a:lnTo>
                      <a:pt x="7" y="28"/>
                    </a:lnTo>
                    <a:lnTo>
                      <a:pt x="41" y="27"/>
                    </a:lnTo>
                    <a:lnTo>
                      <a:pt x="51" y="12"/>
                    </a:lnTo>
                    <a:lnTo>
                      <a:pt x="52" y="4"/>
                    </a:lnTo>
                    <a:lnTo>
                      <a:pt x="61" y="0"/>
                    </a:lnTo>
                    <a:lnTo>
                      <a:pt x="72" y="2"/>
                    </a:lnTo>
                    <a:lnTo>
                      <a:pt x="81" y="21"/>
                    </a:lnTo>
                    <a:lnTo>
                      <a:pt x="111" y="24"/>
                    </a:lnTo>
                    <a:lnTo>
                      <a:pt x="117" y="44"/>
                    </a:lnTo>
                    <a:lnTo>
                      <a:pt x="91" y="47"/>
                    </a:lnTo>
                    <a:lnTo>
                      <a:pt x="73" y="36"/>
                    </a:lnTo>
                    <a:lnTo>
                      <a:pt x="66" y="40"/>
                    </a:lnTo>
                    <a:lnTo>
                      <a:pt x="63" y="50"/>
                    </a:lnTo>
                    <a:lnTo>
                      <a:pt x="56" y="48"/>
                    </a:lnTo>
                    <a:lnTo>
                      <a:pt x="49" y="53"/>
                    </a:lnTo>
                    <a:lnTo>
                      <a:pt x="54" y="70"/>
                    </a:lnTo>
                    <a:lnTo>
                      <a:pt x="69" y="84"/>
                    </a:lnTo>
                    <a:lnTo>
                      <a:pt x="89" y="101"/>
                    </a:lnTo>
                    <a:lnTo>
                      <a:pt x="91" y="110"/>
                    </a:lnTo>
                    <a:lnTo>
                      <a:pt x="100" y="114"/>
                    </a:lnTo>
                    <a:lnTo>
                      <a:pt x="100"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1" name="Freeform 428"/>
              <p:cNvSpPr/>
              <p:nvPr/>
            </p:nvSpPr>
            <p:spPr bwMode="gray">
              <a:xfrm>
                <a:off x="3946" y="1755"/>
                <a:ext cx="75" cy="78"/>
              </a:xfrm>
              <a:custGeom>
                <a:avLst/>
                <a:gdLst>
                  <a:gd name="T0" fmla="*/ 51 w 75"/>
                  <a:gd name="T1" fmla="*/ 78 h 78"/>
                  <a:gd name="T2" fmla="*/ 42 w 75"/>
                  <a:gd name="T3" fmla="*/ 74 h 78"/>
                  <a:gd name="T4" fmla="*/ 40 w 75"/>
                  <a:gd name="T5" fmla="*/ 65 h 78"/>
                  <a:gd name="T6" fmla="*/ 20 w 75"/>
                  <a:gd name="T7" fmla="*/ 48 h 78"/>
                  <a:gd name="T8" fmla="*/ 5 w 75"/>
                  <a:gd name="T9" fmla="*/ 34 h 78"/>
                  <a:gd name="T10" fmla="*/ 0 w 75"/>
                  <a:gd name="T11" fmla="*/ 17 h 78"/>
                  <a:gd name="T12" fmla="*/ 7 w 75"/>
                  <a:gd name="T13" fmla="*/ 12 h 78"/>
                  <a:gd name="T14" fmla="*/ 14 w 75"/>
                  <a:gd name="T15" fmla="*/ 14 h 78"/>
                  <a:gd name="T16" fmla="*/ 17 w 75"/>
                  <a:gd name="T17" fmla="*/ 4 h 78"/>
                  <a:gd name="T18" fmla="*/ 24 w 75"/>
                  <a:gd name="T19" fmla="*/ 0 h 78"/>
                  <a:gd name="T20" fmla="*/ 42 w 75"/>
                  <a:gd name="T21" fmla="*/ 11 h 78"/>
                  <a:gd name="T22" fmla="*/ 68 w 75"/>
                  <a:gd name="T23" fmla="*/ 8 h 78"/>
                  <a:gd name="T24" fmla="*/ 73 w 75"/>
                  <a:gd name="T25" fmla="*/ 24 h 78"/>
                  <a:gd name="T26" fmla="*/ 75 w 75"/>
                  <a:gd name="T27" fmla="*/ 50 h 78"/>
                  <a:gd name="T28" fmla="*/ 58 w 75"/>
                  <a:gd name="T29" fmla="*/ 70 h 78"/>
                  <a:gd name="T30" fmla="*/ 51 w 75"/>
                  <a:gd name="T3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8">
                    <a:moveTo>
                      <a:pt x="51" y="78"/>
                    </a:moveTo>
                    <a:lnTo>
                      <a:pt x="42" y="74"/>
                    </a:lnTo>
                    <a:lnTo>
                      <a:pt x="40" y="65"/>
                    </a:lnTo>
                    <a:lnTo>
                      <a:pt x="20" y="48"/>
                    </a:lnTo>
                    <a:lnTo>
                      <a:pt x="5" y="34"/>
                    </a:lnTo>
                    <a:lnTo>
                      <a:pt x="0" y="17"/>
                    </a:lnTo>
                    <a:lnTo>
                      <a:pt x="7" y="12"/>
                    </a:lnTo>
                    <a:lnTo>
                      <a:pt x="14" y="14"/>
                    </a:lnTo>
                    <a:lnTo>
                      <a:pt x="17" y="4"/>
                    </a:lnTo>
                    <a:lnTo>
                      <a:pt x="24" y="0"/>
                    </a:lnTo>
                    <a:lnTo>
                      <a:pt x="42" y="11"/>
                    </a:lnTo>
                    <a:lnTo>
                      <a:pt x="68" y="8"/>
                    </a:lnTo>
                    <a:lnTo>
                      <a:pt x="73" y="24"/>
                    </a:lnTo>
                    <a:lnTo>
                      <a:pt x="75" y="50"/>
                    </a:lnTo>
                    <a:lnTo>
                      <a:pt x="58" y="70"/>
                    </a:lnTo>
                    <a:lnTo>
                      <a:pt x="5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2" name="Freeform 429"/>
              <p:cNvSpPr/>
              <p:nvPr/>
            </p:nvSpPr>
            <p:spPr bwMode="gray">
              <a:xfrm>
                <a:off x="3997" y="1730"/>
                <a:ext cx="103" cy="119"/>
              </a:xfrm>
              <a:custGeom>
                <a:avLst/>
                <a:gdLst>
                  <a:gd name="T0" fmla="*/ 45 w 103"/>
                  <a:gd name="T1" fmla="*/ 1 h 119"/>
                  <a:gd name="T2" fmla="*/ 39 w 103"/>
                  <a:gd name="T3" fmla="*/ 0 h 119"/>
                  <a:gd name="T4" fmla="*/ 15 w 103"/>
                  <a:gd name="T5" fmla="*/ 8 h 119"/>
                  <a:gd name="T6" fmla="*/ 11 w 103"/>
                  <a:gd name="T7" fmla="*/ 13 h 119"/>
                  <a:gd name="T8" fmla="*/ 17 w 103"/>
                  <a:gd name="T9" fmla="*/ 33 h 119"/>
                  <a:gd name="T10" fmla="*/ 22 w 103"/>
                  <a:gd name="T11" fmla="*/ 49 h 119"/>
                  <a:gd name="T12" fmla="*/ 24 w 103"/>
                  <a:gd name="T13" fmla="*/ 75 h 119"/>
                  <a:gd name="T14" fmla="*/ 7 w 103"/>
                  <a:gd name="T15" fmla="*/ 95 h 119"/>
                  <a:gd name="T16" fmla="*/ 0 w 103"/>
                  <a:gd name="T17" fmla="*/ 103 h 119"/>
                  <a:gd name="T18" fmla="*/ 0 w 103"/>
                  <a:gd name="T19" fmla="*/ 108 h 119"/>
                  <a:gd name="T20" fmla="*/ 17 w 103"/>
                  <a:gd name="T21" fmla="*/ 118 h 119"/>
                  <a:gd name="T22" fmla="*/ 24 w 103"/>
                  <a:gd name="T23" fmla="*/ 107 h 119"/>
                  <a:gd name="T24" fmla="*/ 31 w 103"/>
                  <a:gd name="T25" fmla="*/ 102 h 119"/>
                  <a:gd name="T26" fmla="*/ 46 w 103"/>
                  <a:gd name="T27" fmla="*/ 106 h 119"/>
                  <a:gd name="T28" fmla="*/ 54 w 103"/>
                  <a:gd name="T29" fmla="*/ 119 h 119"/>
                  <a:gd name="T30" fmla="*/ 70 w 103"/>
                  <a:gd name="T31" fmla="*/ 109 h 119"/>
                  <a:gd name="T32" fmla="*/ 94 w 103"/>
                  <a:gd name="T33" fmla="*/ 102 h 119"/>
                  <a:gd name="T34" fmla="*/ 103 w 103"/>
                  <a:gd name="T35" fmla="*/ 85 h 119"/>
                  <a:gd name="T36" fmla="*/ 90 w 103"/>
                  <a:gd name="T37" fmla="*/ 73 h 119"/>
                  <a:gd name="T38" fmla="*/ 98 w 103"/>
                  <a:gd name="T39" fmla="*/ 59 h 119"/>
                  <a:gd name="T40" fmla="*/ 86 w 103"/>
                  <a:gd name="T41" fmla="*/ 46 h 119"/>
                  <a:gd name="T42" fmla="*/ 57 w 103"/>
                  <a:gd name="T43" fmla="*/ 42 h 119"/>
                  <a:gd name="T44" fmla="*/ 55 w 103"/>
                  <a:gd name="T45" fmla="*/ 18 h 119"/>
                  <a:gd name="T46" fmla="*/ 45 w 103"/>
                  <a:gd name="T47" fmla="*/ 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119">
                    <a:moveTo>
                      <a:pt x="45" y="1"/>
                    </a:moveTo>
                    <a:lnTo>
                      <a:pt x="39" y="0"/>
                    </a:lnTo>
                    <a:lnTo>
                      <a:pt x="15" y="8"/>
                    </a:lnTo>
                    <a:lnTo>
                      <a:pt x="11" y="13"/>
                    </a:lnTo>
                    <a:lnTo>
                      <a:pt x="17" y="33"/>
                    </a:lnTo>
                    <a:lnTo>
                      <a:pt x="22" y="49"/>
                    </a:lnTo>
                    <a:lnTo>
                      <a:pt x="24" y="75"/>
                    </a:lnTo>
                    <a:lnTo>
                      <a:pt x="7" y="95"/>
                    </a:lnTo>
                    <a:lnTo>
                      <a:pt x="0" y="103"/>
                    </a:lnTo>
                    <a:lnTo>
                      <a:pt x="0" y="108"/>
                    </a:lnTo>
                    <a:lnTo>
                      <a:pt x="17" y="118"/>
                    </a:lnTo>
                    <a:lnTo>
                      <a:pt x="24" y="107"/>
                    </a:lnTo>
                    <a:lnTo>
                      <a:pt x="31" y="102"/>
                    </a:lnTo>
                    <a:lnTo>
                      <a:pt x="46" y="106"/>
                    </a:lnTo>
                    <a:lnTo>
                      <a:pt x="54" y="119"/>
                    </a:lnTo>
                    <a:lnTo>
                      <a:pt x="70" y="109"/>
                    </a:lnTo>
                    <a:lnTo>
                      <a:pt x="94" y="102"/>
                    </a:lnTo>
                    <a:lnTo>
                      <a:pt x="103" y="85"/>
                    </a:lnTo>
                    <a:lnTo>
                      <a:pt x="90" y="73"/>
                    </a:lnTo>
                    <a:lnTo>
                      <a:pt x="98" y="59"/>
                    </a:lnTo>
                    <a:lnTo>
                      <a:pt x="86" y="46"/>
                    </a:lnTo>
                    <a:lnTo>
                      <a:pt x="57" y="42"/>
                    </a:lnTo>
                    <a:lnTo>
                      <a:pt x="55" y="18"/>
                    </a:lnTo>
                    <a:lnTo>
                      <a:pt x="4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3" name="Freeform 430"/>
              <p:cNvSpPr/>
              <p:nvPr/>
            </p:nvSpPr>
            <p:spPr bwMode="gray">
              <a:xfrm>
                <a:off x="4014" y="1832"/>
                <a:ext cx="43" cy="80"/>
              </a:xfrm>
              <a:custGeom>
                <a:avLst/>
                <a:gdLst>
                  <a:gd name="T0" fmla="*/ 37 w 43"/>
                  <a:gd name="T1" fmla="*/ 17 h 80"/>
                  <a:gd name="T2" fmla="*/ 29 w 43"/>
                  <a:gd name="T3" fmla="*/ 4 h 80"/>
                  <a:gd name="T4" fmla="*/ 14 w 43"/>
                  <a:gd name="T5" fmla="*/ 0 h 80"/>
                  <a:gd name="T6" fmla="*/ 7 w 43"/>
                  <a:gd name="T7" fmla="*/ 5 h 80"/>
                  <a:gd name="T8" fmla="*/ 0 w 43"/>
                  <a:gd name="T9" fmla="*/ 16 h 80"/>
                  <a:gd name="T10" fmla="*/ 9 w 43"/>
                  <a:gd name="T11" fmla="*/ 25 h 80"/>
                  <a:gd name="T12" fmla="*/ 9 w 43"/>
                  <a:gd name="T13" fmla="*/ 35 h 80"/>
                  <a:gd name="T14" fmla="*/ 7 w 43"/>
                  <a:gd name="T15" fmla="*/ 47 h 80"/>
                  <a:gd name="T16" fmla="*/ 9 w 43"/>
                  <a:gd name="T17" fmla="*/ 64 h 80"/>
                  <a:gd name="T18" fmla="*/ 23 w 43"/>
                  <a:gd name="T19" fmla="*/ 80 h 80"/>
                  <a:gd name="T20" fmla="*/ 34 w 43"/>
                  <a:gd name="T21" fmla="*/ 71 h 80"/>
                  <a:gd name="T22" fmla="*/ 43 w 43"/>
                  <a:gd name="T23" fmla="*/ 57 h 80"/>
                  <a:gd name="T24" fmla="*/ 40 w 43"/>
                  <a:gd name="T25" fmla="*/ 45 h 80"/>
                  <a:gd name="T26" fmla="*/ 33 w 43"/>
                  <a:gd name="T27" fmla="*/ 31 h 80"/>
                  <a:gd name="T28" fmla="*/ 37 w 43"/>
                  <a:gd name="T2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0">
                    <a:moveTo>
                      <a:pt x="37" y="17"/>
                    </a:moveTo>
                    <a:lnTo>
                      <a:pt x="29" y="4"/>
                    </a:lnTo>
                    <a:lnTo>
                      <a:pt x="14" y="0"/>
                    </a:lnTo>
                    <a:lnTo>
                      <a:pt x="7" y="5"/>
                    </a:lnTo>
                    <a:lnTo>
                      <a:pt x="0" y="16"/>
                    </a:lnTo>
                    <a:lnTo>
                      <a:pt x="9" y="25"/>
                    </a:lnTo>
                    <a:lnTo>
                      <a:pt x="9" y="35"/>
                    </a:lnTo>
                    <a:lnTo>
                      <a:pt x="7" y="47"/>
                    </a:lnTo>
                    <a:lnTo>
                      <a:pt x="9" y="64"/>
                    </a:lnTo>
                    <a:lnTo>
                      <a:pt x="23" y="80"/>
                    </a:lnTo>
                    <a:lnTo>
                      <a:pt x="34" y="71"/>
                    </a:lnTo>
                    <a:lnTo>
                      <a:pt x="43" y="57"/>
                    </a:lnTo>
                    <a:lnTo>
                      <a:pt x="40" y="45"/>
                    </a:lnTo>
                    <a:lnTo>
                      <a:pt x="33" y="31"/>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4" name="Freeform 431"/>
              <p:cNvSpPr/>
              <p:nvPr/>
            </p:nvSpPr>
            <p:spPr bwMode="gray">
              <a:xfrm>
                <a:off x="4047" y="1832"/>
                <a:ext cx="53" cy="45"/>
              </a:xfrm>
              <a:custGeom>
                <a:avLst/>
                <a:gdLst>
                  <a:gd name="T0" fmla="*/ 4 w 53"/>
                  <a:gd name="T1" fmla="*/ 17 h 45"/>
                  <a:gd name="T2" fmla="*/ 0 w 53"/>
                  <a:gd name="T3" fmla="*/ 31 h 45"/>
                  <a:gd name="T4" fmla="*/ 7 w 53"/>
                  <a:gd name="T5" fmla="*/ 45 h 45"/>
                  <a:gd name="T6" fmla="*/ 33 w 53"/>
                  <a:gd name="T7" fmla="*/ 45 h 45"/>
                  <a:gd name="T8" fmla="*/ 42 w 53"/>
                  <a:gd name="T9" fmla="*/ 36 h 45"/>
                  <a:gd name="T10" fmla="*/ 53 w 53"/>
                  <a:gd name="T11" fmla="*/ 36 h 45"/>
                  <a:gd name="T12" fmla="*/ 51 w 53"/>
                  <a:gd name="T13" fmla="*/ 19 h 45"/>
                  <a:gd name="T14" fmla="*/ 44 w 53"/>
                  <a:gd name="T15" fmla="*/ 0 h 45"/>
                  <a:gd name="T16" fmla="*/ 20 w 53"/>
                  <a:gd name="T17" fmla="*/ 7 h 45"/>
                  <a:gd name="T18" fmla="*/ 4 w 53"/>
                  <a:gd name="T1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5">
                    <a:moveTo>
                      <a:pt x="4" y="17"/>
                    </a:moveTo>
                    <a:lnTo>
                      <a:pt x="0" y="31"/>
                    </a:lnTo>
                    <a:lnTo>
                      <a:pt x="7" y="45"/>
                    </a:lnTo>
                    <a:lnTo>
                      <a:pt x="33" y="45"/>
                    </a:lnTo>
                    <a:lnTo>
                      <a:pt x="42" y="36"/>
                    </a:lnTo>
                    <a:lnTo>
                      <a:pt x="53" y="36"/>
                    </a:lnTo>
                    <a:lnTo>
                      <a:pt x="51" y="19"/>
                    </a:lnTo>
                    <a:lnTo>
                      <a:pt x="44" y="0"/>
                    </a:lnTo>
                    <a:lnTo>
                      <a:pt x="20" y="7"/>
                    </a:lnTo>
                    <a:lnTo>
                      <a:pt x="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5" name="Freeform 432"/>
              <p:cNvSpPr/>
              <p:nvPr/>
            </p:nvSpPr>
            <p:spPr bwMode="gray">
              <a:xfrm>
                <a:off x="4087" y="1789"/>
                <a:ext cx="123" cy="79"/>
              </a:xfrm>
              <a:custGeom>
                <a:avLst/>
                <a:gdLst>
                  <a:gd name="T0" fmla="*/ 13 w 123"/>
                  <a:gd name="T1" fmla="*/ 79 h 79"/>
                  <a:gd name="T2" fmla="*/ 26 w 123"/>
                  <a:gd name="T3" fmla="*/ 74 h 79"/>
                  <a:gd name="T4" fmla="*/ 37 w 123"/>
                  <a:gd name="T5" fmla="*/ 70 h 79"/>
                  <a:gd name="T6" fmla="*/ 52 w 123"/>
                  <a:gd name="T7" fmla="*/ 73 h 79"/>
                  <a:gd name="T8" fmla="*/ 63 w 123"/>
                  <a:gd name="T9" fmla="*/ 79 h 79"/>
                  <a:gd name="T10" fmla="*/ 73 w 123"/>
                  <a:gd name="T11" fmla="*/ 77 h 79"/>
                  <a:gd name="T12" fmla="*/ 79 w 123"/>
                  <a:gd name="T13" fmla="*/ 62 h 79"/>
                  <a:gd name="T14" fmla="*/ 93 w 123"/>
                  <a:gd name="T15" fmla="*/ 57 h 79"/>
                  <a:gd name="T16" fmla="*/ 107 w 123"/>
                  <a:gd name="T17" fmla="*/ 60 h 79"/>
                  <a:gd name="T18" fmla="*/ 111 w 123"/>
                  <a:gd name="T19" fmla="*/ 50 h 79"/>
                  <a:gd name="T20" fmla="*/ 112 w 123"/>
                  <a:gd name="T21" fmla="*/ 28 h 79"/>
                  <a:gd name="T22" fmla="*/ 122 w 123"/>
                  <a:gd name="T23" fmla="*/ 22 h 79"/>
                  <a:gd name="T24" fmla="*/ 123 w 123"/>
                  <a:gd name="T25" fmla="*/ 10 h 79"/>
                  <a:gd name="T26" fmla="*/ 94 w 123"/>
                  <a:gd name="T27" fmla="*/ 0 h 79"/>
                  <a:gd name="T28" fmla="*/ 84 w 123"/>
                  <a:gd name="T29" fmla="*/ 0 h 79"/>
                  <a:gd name="T30" fmla="*/ 67 w 123"/>
                  <a:gd name="T31" fmla="*/ 11 h 79"/>
                  <a:gd name="T32" fmla="*/ 44 w 123"/>
                  <a:gd name="T33" fmla="*/ 14 h 79"/>
                  <a:gd name="T34" fmla="*/ 22 w 123"/>
                  <a:gd name="T35" fmla="*/ 9 h 79"/>
                  <a:gd name="T36" fmla="*/ 8 w 123"/>
                  <a:gd name="T37" fmla="*/ 0 h 79"/>
                  <a:gd name="T38" fmla="*/ 0 w 123"/>
                  <a:gd name="T39" fmla="*/ 14 h 79"/>
                  <a:gd name="T40" fmla="*/ 13 w 123"/>
                  <a:gd name="T41" fmla="*/ 26 h 79"/>
                  <a:gd name="T42" fmla="*/ 4 w 123"/>
                  <a:gd name="T43" fmla="*/ 43 h 79"/>
                  <a:gd name="T44" fmla="*/ 11 w 123"/>
                  <a:gd name="T45" fmla="*/ 62 h 79"/>
                  <a:gd name="T46" fmla="*/ 13 w 123"/>
                  <a:gd name="T4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3" h="79">
                    <a:moveTo>
                      <a:pt x="13" y="79"/>
                    </a:moveTo>
                    <a:lnTo>
                      <a:pt x="26" y="74"/>
                    </a:lnTo>
                    <a:lnTo>
                      <a:pt x="37" y="70"/>
                    </a:lnTo>
                    <a:lnTo>
                      <a:pt x="52" y="73"/>
                    </a:lnTo>
                    <a:lnTo>
                      <a:pt x="63" y="79"/>
                    </a:lnTo>
                    <a:lnTo>
                      <a:pt x="73" y="77"/>
                    </a:lnTo>
                    <a:lnTo>
                      <a:pt x="79" y="62"/>
                    </a:lnTo>
                    <a:lnTo>
                      <a:pt x="93" y="57"/>
                    </a:lnTo>
                    <a:lnTo>
                      <a:pt x="107" y="60"/>
                    </a:lnTo>
                    <a:lnTo>
                      <a:pt x="111" y="50"/>
                    </a:lnTo>
                    <a:lnTo>
                      <a:pt x="112" y="28"/>
                    </a:lnTo>
                    <a:lnTo>
                      <a:pt x="122" y="22"/>
                    </a:lnTo>
                    <a:lnTo>
                      <a:pt x="123" y="10"/>
                    </a:lnTo>
                    <a:lnTo>
                      <a:pt x="94" y="0"/>
                    </a:lnTo>
                    <a:lnTo>
                      <a:pt x="84" y="0"/>
                    </a:lnTo>
                    <a:lnTo>
                      <a:pt x="67" y="11"/>
                    </a:lnTo>
                    <a:lnTo>
                      <a:pt x="44" y="14"/>
                    </a:lnTo>
                    <a:lnTo>
                      <a:pt x="22" y="9"/>
                    </a:lnTo>
                    <a:lnTo>
                      <a:pt x="8" y="0"/>
                    </a:lnTo>
                    <a:lnTo>
                      <a:pt x="0" y="14"/>
                    </a:lnTo>
                    <a:lnTo>
                      <a:pt x="13" y="26"/>
                    </a:lnTo>
                    <a:lnTo>
                      <a:pt x="4" y="43"/>
                    </a:lnTo>
                    <a:lnTo>
                      <a:pt x="11" y="62"/>
                    </a:lnTo>
                    <a:lnTo>
                      <a:pt x="1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6" name="Freeform 433"/>
              <p:cNvSpPr/>
              <p:nvPr/>
            </p:nvSpPr>
            <p:spPr bwMode="gray">
              <a:xfrm>
                <a:off x="4161" y="1846"/>
                <a:ext cx="57" cy="50"/>
              </a:xfrm>
              <a:custGeom>
                <a:avLst/>
                <a:gdLst>
                  <a:gd name="T0" fmla="*/ 5 w 57"/>
                  <a:gd name="T1" fmla="*/ 5 h 50"/>
                  <a:gd name="T2" fmla="*/ 19 w 57"/>
                  <a:gd name="T3" fmla="*/ 0 h 50"/>
                  <a:gd name="T4" fmla="*/ 33 w 57"/>
                  <a:gd name="T5" fmla="*/ 3 h 50"/>
                  <a:gd name="T6" fmla="*/ 57 w 57"/>
                  <a:gd name="T7" fmla="*/ 24 h 50"/>
                  <a:gd name="T8" fmla="*/ 56 w 57"/>
                  <a:gd name="T9" fmla="*/ 32 h 50"/>
                  <a:gd name="T10" fmla="*/ 44 w 57"/>
                  <a:gd name="T11" fmla="*/ 32 h 50"/>
                  <a:gd name="T12" fmla="*/ 30 w 57"/>
                  <a:gd name="T13" fmla="*/ 31 h 50"/>
                  <a:gd name="T14" fmla="*/ 27 w 57"/>
                  <a:gd name="T15" fmla="*/ 37 h 50"/>
                  <a:gd name="T16" fmla="*/ 11 w 57"/>
                  <a:gd name="T17" fmla="*/ 40 h 50"/>
                  <a:gd name="T18" fmla="*/ 1 w 57"/>
                  <a:gd name="T19" fmla="*/ 50 h 50"/>
                  <a:gd name="T20" fmla="*/ 1 w 57"/>
                  <a:gd name="T21" fmla="*/ 46 h 50"/>
                  <a:gd name="T22" fmla="*/ 5 w 57"/>
                  <a:gd name="T23" fmla="*/ 40 h 50"/>
                  <a:gd name="T24" fmla="*/ 0 w 57"/>
                  <a:gd name="T25" fmla="*/ 38 h 50"/>
                  <a:gd name="T26" fmla="*/ 10 w 57"/>
                  <a:gd name="T27" fmla="*/ 26 h 50"/>
                  <a:gd name="T28" fmla="*/ 13 w 57"/>
                  <a:gd name="T29" fmla="*/ 14 h 50"/>
                  <a:gd name="T30" fmla="*/ 5 w 57"/>
                  <a:gd name="T31"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 y="5"/>
                    </a:moveTo>
                    <a:lnTo>
                      <a:pt x="19" y="0"/>
                    </a:lnTo>
                    <a:lnTo>
                      <a:pt x="33" y="3"/>
                    </a:lnTo>
                    <a:lnTo>
                      <a:pt x="57" y="24"/>
                    </a:lnTo>
                    <a:lnTo>
                      <a:pt x="56" y="32"/>
                    </a:lnTo>
                    <a:lnTo>
                      <a:pt x="44" y="32"/>
                    </a:lnTo>
                    <a:lnTo>
                      <a:pt x="30" y="31"/>
                    </a:lnTo>
                    <a:lnTo>
                      <a:pt x="27" y="37"/>
                    </a:lnTo>
                    <a:lnTo>
                      <a:pt x="11" y="40"/>
                    </a:lnTo>
                    <a:lnTo>
                      <a:pt x="1" y="50"/>
                    </a:lnTo>
                    <a:lnTo>
                      <a:pt x="1" y="46"/>
                    </a:lnTo>
                    <a:lnTo>
                      <a:pt x="5" y="40"/>
                    </a:lnTo>
                    <a:lnTo>
                      <a:pt x="0" y="38"/>
                    </a:lnTo>
                    <a:lnTo>
                      <a:pt x="10" y="26"/>
                    </a:lnTo>
                    <a:lnTo>
                      <a:pt x="13" y="14"/>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7" name="Freeform 434"/>
              <p:cNvSpPr/>
              <p:nvPr/>
            </p:nvSpPr>
            <p:spPr bwMode="gray">
              <a:xfrm>
                <a:off x="4037" y="1851"/>
                <a:ext cx="137" cy="142"/>
              </a:xfrm>
              <a:custGeom>
                <a:avLst/>
                <a:gdLst>
                  <a:gd name="T0" fmla="*/ 134 w 137"/>
                  <a:gd name="T1" fmla="*/ 21 h 142"/>
                  <a:gd name="T2" fmla="*/ 129 w 137"/>
                  <a:gd name="T3" fmla="*/ 0 h 142"/>
                  <a:gd name="T4" fmla="*/ 113 w 137"/>
                  <a:gd name="T5" fmla="*/ 17 h 142"/>
                  <a:gd name="T6" fmla="*/ 87 w 137"/>
                  <a:gd name="T7" fmla="*/ 8 h 142"/>
                  <a:gd name="T8" fmla="*/ 63 w 137"/>
                  <a:gd name="T9" fmla="*/ 17 h 142"/>
                  <a:gd name="T10" fmla="*/ 43 w 137"/>
                  <a:gd name="T11" fmla="*/ 26 h 142"/>
                  <a:gd name="T12" fmla="*/ 20 w 137"/>
                  <a:gd name="T13" fmla="*/ 38 h 142"/>
                  <a:gd name="T14" fmla="*/ 0 w 137"/>
                  <a:gd name="T15" fmla="*/ 61 h 142"/>
                  <a:gd name="T16" fmla="*/ 11 w 137"/>
                  <a:gd name="T17" fmla="*/ 77 h 142"/>
                  <a:gd name="T18" fmla="*/ 25 w 137"/>
                  <a:gd name="T19" fmla="*/ 96 h 142"/>
                  <a:gd name="T20" fmla="*/ 55 w 137"/>
                  <a:gd name="T21" fmla="*/ 95 h 142"/>
                  <a:gd name="T22" fmla="*/ 38 w 137"/>
                  <a:gd name="T23" fmla="*/ 101 h 142"/>
                  <a:gd name="T24" fmla="*/ 25 w 137"/>
                  <a:gd name="T25" fmla="*/ 111 h 142"/>
                  <a:gd name="T26" fmla="*/ 30 w 137"/>
                  <a:gd name="T27" fmla="*/ 130 h 142"/>
                  <a:gd name="T28" fmla="*/ 42 w 137"/>
                  <a:gd name="T29" fmla="*/ 134 h 142"/>
                  <a:gd name="T30" fmla="*/ 55 w 137"/>
                  <a:gd name="T31" fmla="*/ 139 h 142"/>
                  <a:gd name="T32" fmla="*/ 63 w 137"/>
                  <a:gd name="T33" fmla="*/ 128 h 142"/>
                  <a:gd name="T34" fmla="*/ 58 w 137"/>
                  <a:gd name="T35" fmla="*/ 119 h 142"/>
                  <a:gd name="T36" fmla="*/ 70 w 137"/>
                  <a:gd name="T37" fmla="*/ 109 h 142"/>
                  <a:gd name="T38" fmla="*/ 82 w 137"/>
                  <a:gd name="T39" fmla="*/ 100 h 142"/>
                  <a:gd name="T40" fmla="*/ 57 w 137"/>
                  <a:gd name="T41" fmla="*/ 86 h 142"/>
                  <a:gd name="T42" fmla="*/ 47 w 137"/>
                  <a:gd name="T43" fmla="*/ 51 h 142"/>
                  <a:gd name="T44" fmla="*/ 55 w 137"/>
                  <a:gd name="T45" fmla="*/ 39 h 142"/>
                  <a:gd name="T46" fmla="*/ 62 w 137"/>
                  <a:gd name="T47" fmla="*/ 47 h 142"/>
                  <a:gd name="T48" fmla="*/ 72 w 137"/>
                  <a:gd name="T49" fmla="*/ 54 h 142"/>
                  <a:gd name="T50" fmla="*/ 73 w 137"/>
                  <a:gd name="T51" fmla="*/ 46 h 142"/>
                  <a:gd name="T52" fmla="*/ 79 w 137"/>
                  <a:gd name="T53" fmla="*/ 54 h 142"/>
                  <a:gd name="T54" fmla="*/ 83 w 137"/>
                  <a:gd name="T55" fmla="*/ 50 h 142"/>
                  <a:gd name="T56" fmla="*/ 77 w 137"/>
                  <a:gd name="T57" fmla="*/ 42 h 142"/>
                  <a:gd name="T58" fmla="*/ 88 w 137"/>
                  <a:gd name="T59" fmla="*/ 31 h 142"/>
                  <a:gd name="T60" fmla="*/ 102 w 137"/>
                  <a:gd name="T61" fmla="*/ 31 h 142"/>
                  <a:gd name="T62" fmla="*/ 124 w 137"/>
                  <a:gd name="T63"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42">
                    <a:moveTo>
                      <a:pt x="124" y="33"/>
                    </a:moveTo>
                    <a:lnTo>
                      <a:pt x="134" y="21"/>
                    </a:lnTo>
                    <a:lnTo>
                      <a:pt x="137" y="9"/>
                    </a:lnTo>
                    <a:lnTo>
                      <a:pt x="129" y="0"/>
                    </a:lnTo>
                    <a:lnTo>
                      <a:pt x="123" y="15"/>
                    </a:lnTo>
                    <a:lnTo>
                      <a:pt x="113" y="17"/>
                    </a:lnTo>
                    <a:lnTo>
                      <a:pt x="102" y="11"/>
                    </a:lnTo>
                    <a:lnTo>
                      <a:pt x="87" y="8"/>
                    </a:lnTo>
                    <a:lnTo>
                      <a:pt x="76" y="12"/>
                    </a:lnTo>
                    <a:lnTo>
                      <a:pt x="63" y="17"/>
                    </a:lnTo>
                    <a:lnTo>
                      <a:pt x="52" y="17"/>
                    </a:lnTo>
                    <a:lnTo>
                      <a:pt x="43" y="26"/>
                    </a:lnTo>
                    <a:lnTo>
                      <a:pt x="17" y="26"/>
                    </a:lnTo>
                    <a:lnTo>
                      <a:pt x="20" y="38"/>
                    </a:lnTo>
                    <a:lnTo>
                      <a:pt x="11" y="52"/>
                    </a:lnTo>
                    <a:lnTo>
                      <a:pt x="0" y="61"/>
                    </a:lnTo>
                    <a:lnTo>
                      <a:pt x="3" y="69"/>
                    </a:lnTo>
                    <a:lnTo>
                      <a:pt x="11" y="77"/>
                    </a:lnTo>
                    <a:lnTo>
                      <a:pt x="15" y="88"/>
                    </a:lnTo>
                    <a:lnTo>
                      <a:pt x="25" y="96"/>
                    </a:lnTo>
                    <a:lnTo>
                      <a:pt x="38" y="94"/>
                    </a:lnTo>
                    <a:lnTo>
                      <a:pt x="55" y="95"/>
                    </a:lnTo>
                    <a:lnTo>
                      <a:pt x="58" y="102"/>
                    </a:lnTo>
                    <a:lnTo>
                      <a:pt x="38" y="101"/>
                    </a:lnTo>
                    <a:lnTo>
                      <a:pt x="25" y="104"/>
                    </a:lnTo>
                    <a:lnTo>
                      <a:pt x="25" y="111"/>
                    </a:lnTo>
                    <a:lnTo>
                      <a:pt x="33" y="119"/>
                    </a:lnTo>
                    <a:lnTo>
                      <a:pt x="30" y="130"/>
                    </a:lnTo>
                    <a:lnTo>
                      <a:pt x="33" y="133"/>
                    </a:lnTo>
                    <a:lnTo>
                      <a:pt x="42" y="134"/>
                    </a:lnTo>
                    <a:lnTo>
                      <a:pt x="47" y="139"/>
                    </a:lnTo>
                    <a:lnTo>
                      <a:pt x="55" y="139"/>
                    </a:lnTo>
                    <a:lnTo>
                      <a:pt x="64" y="142"/>
                    </a:lnTo>
                    <a:lnTo>
                      <a:pt x="63" y="128"/>
                    </a:lnTo>
                    <a:lnTo>
                      <a:pt x="56" y="122"/>
                    </a:lnTo>
                    <a:lnTo>
                      <a:pt x="58" y="119"/>
                    </a:lnTo>
                    <a:lnTo>
                      <a:pt x="67" y="121"/>
                    </a:lnTo>
                    <a:lnTo>
                      <a:pt x="70" y="109"/>
                    </a:lnTo>
                    <a:lnTo>
                      <a:pt x="82" y="108"/>
                    </a:lnTo>
                    <a:lnTo>
                      <a:pt x="82" y="100"/>
                    </a:lnTo>
                    <a:lnTo>
                      <a:pt x="72" y="90"/>
                    </a:lnTo>
                    <a:lnTo>
                      <a:pt x="57" y="86"/>
                    </a:lnTo>
                    <a:lnTo>
                      <a:pt x="61" y="67"/>
                    </a:lnTo>
                    <a:lnTo>
                      <a:pt x="47" y="51"/>
                    </a:lnTo>
                    <a:lnTo>
                      <a:pt x="48" y="42"/>
                    </a:lnTo>
                    <a:lnTo>
                      <a:pt x="55" y="39"/>
                    </a:lnTo>
                    <a:lnTo>
                      <a:pt x="61" y="42"/>
                    </a:lnTo>
                    <a:lnTo>
                      <a:pt x="62" y="47"/>
                    </a:lnTo>
                    <a:lnTo>
                      <a:pt x="69" y="55"/>
                    </a:lnTo>
                    <a:lnTo>
                      <a:pt x="72" y="54"/>
                    </a:lnTo>
                    <a:lnTo>
                      <a:pt x="70" y="47"/>
                    </a:lnTo>
                    <a:lnTo>
                      <a:pt x="73" y="46"/>
                    </a:lnTo>
                    <a:lnTo>
                      <a:pt x="75" y="54"/>
                    </a:lnTo>
                    <a:lnTo>
                      <a:pt x="79" y="54"/>
                    </a:lnTo>
                    <a:lnTo>
                      <a:pt x="78" y="48"/>
                    </a:lnTo>
                    <a:lnTo>
                      <a:pt x="83" y="50"/>
                    </a:lnTo>
                    <a:lnTo>
                      <a:pt x="86" y="46"/>
                    </a:lnTo>
                    <a:lnTo>
                      <a:pt x="77" y="42"/>
                    </a:lnTo>
                    <a:lnTo>
                      <a:pt x="77" y="33"/>
                    </a:lnTo>
                    <a:lnTo>
                      <a:pt x="88" y="31"/>
                    </a:lnTo>
                    <a:lnTo>
                      <a:pt x="96" y="29"/>
                    </a:lnTo>
                    <a:lnTo>
                      <a:pt x="102" y="31"/>
                    </a:lnTo>
                    <a:lnTo>
                      <a:pt x="112" y="28"/>
                    </a:lnTo>
                    <a:lnTo>
                      <a:pt x="1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8" name="Freeform 435"/>
              <p:cNvSpPr/>
              <p:nvPr/>
            </p:nvSpPr>
            <p:spPr bwMode="gray">
              <a:xfrm>
                <a:off x="4042" y="1676"/>
                <a:ext cx="193" cy="127"/>
              </a:xfrm>
              <a:custGeom>
                <a:avLst/>
                <a:gdLst>
                  <a:gd name="T0" fmla="*/ 53 w 193"/>
                  <a:gd name="T1" fmla="*/ 113 h 127"/>
                  <a:gd name="T2" fmla="*/ 67 w 193"/>
                  <a:gd name="T3" fmla="*/ 122 h 127"/>
                  <a:gd name="T4" fmla="*/ 89 w 193"/>
                  <a:gd name="T5" fmla="*/ 127 h 127"/>
                  <a:gd name="T6" fmla="*/ 112 w 193"/>
                  <a:gd name="T7" fmla="*/ 124 h 127"/>
                  <a:gd name="T8" fmla="*/ 129 w 193"/>
                  <a:gd name="T9" fmla="*/ 113 h 127"/>
                  <a:gd name="T10" fmla="*/ 139 w 193"/>
                  <a:gd name="T11" fmla="*/ 113 h 127"/>
                  <a:gd name="T12" fmla="*/ 168 w 193"/>
                  <a:gd name="T13" fmla="*/ 123 h 127"/>
                  <a:gd name="T14" fmla="*/ 172 w 193"/>
                  <a:gd name="T15" fmla="*/ 105 h 127"/>
                  <a:gd name="T16" fmla="*/ 193 w 193"/>
                  <a:gd name="T17" fmla="*/ 85 h 127"/>
                  <a:gd name="T18" fmla="*/ 190 w 193"/>
                  <a:gd name="T19" fmla="*/ 76 h 127"/>
                  <a:gd name="T20" fmla="*/ 179 w 193"/>
                  <a:gd name="T21" fmla="*/ 77 h 127"/>
                  <a:gd name="T22" fmla="*/ 168 w 193"/>
                  <a:gd name="T23" fmla="*/ 74 h 127"/>
                  <a:gd name="T24" fmla="*/ 168 w 193"/>
                  <a:gd name="T25" fmla="*/ 62 h 127"/>
                  <a:gd name="T26" fmla="*/ 161 w 193"/>
                  <a:gd name="T27" fmla="*/ 53 h 127"/>
                  <a:gd name="T28" fmla="*/ 152 w 193"/>
                  <a:gd name="T29" fmla="*/ 19 h 127"/>
                  <a:gd name="T30" fmla="*/ 139 w 193"/>
                  <a:gd name="T31" fmla="*/ 2 h 127"/>
                  <a:gd name="T32" fmla="*/ 126 w 193"/>
                  <a:gd name="T33" fmla="*/ 0 h 127"/>
                  <a:gd name="T34" fmla="*/ 111 w 193"/>
                  <a:gd name="T35" fmla="*/ 7 h 127"/>
                  <a:gd name="T36" fmla="*/ 91 w 193"/>
                  <a:gd name="T37" fmla="*/ 11 h 127"/>
                  <a:gd name="T38" fmla="*/ 71 w 193"/>
                  <a:gd name="T39" fmla="*/ 2 h 127"/>
                  <a:gd name="T40" fmla="*/ 56 w 193"/>
                  <a:gd name="T41" fmla="*/ 0 h 127"/>
                  <a:gd name="T42" fmla="*/ 39 w 193"/>
                  <a:gd name="T43" fmla="*/ 9 h 127"/>
                  <a:gd name="T44" fmla="*/ 23 w 193"/>
                  <a:gd name="T45" fmla="*/ 28 h 127"/>
                  <a:gd name="T46" fmla="*/ 16 w 193"/>
                  <a:gd name="T47" fmla="*/ 51 h 127"/>
                  <a:gd name="T48" fmla="*/ 0 w 193"/>
                  <a:gd name="T49" fmla="*/ 55 h 127"/>
                  <a:gd name="T50" fmla="*/ 10 w 193"/>
                  <a:gd name="T51" fmla="*/ 72 h 127"/>
                  <a:gd name="T52" fmla="*/ 12 w 193"/>
                  <a:gd name="T53" fmla="*/ 96 h 127"/>
                  <a:gd name="T54" fmla="*/ 41 w 193"/>
                  <a:gd name="T55" fmla="*/ 100 h 127"/>
                  <a:gd name="T56" fmla="*/ 53 w 193"/>
                  <a:gd name="T5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27">
                    <a:moveTo>
                      <a:pt x="53" y="113"/>
                    </a:moveTo>
                    <a:lnTo>
                      <a:pt x="67" y="122"/>
                    </a:lnTo>
                    <a:lnTo>
                      <a:pt x="89" y="127"/>
                    </a:lnTo>
                    <a:lnTo>
                      <a:pt x="112" y="124"/>
                    </a:lnTo>
                    <a:lnTo>
                      <a:pt x="129" y="113"/>
                    </a:lnTo>
                    <a:lnTo>
                      <a:pt x="139" y="113"/>
                    </a:lnTo>
                    <a:lnTo>
                      <a:pt x="168" y="123"/>
                    </a:lnTo>
                    <a:lnTo>
                      <a:pt x="172" y="105"/>
                    </a:lnTo>
                    <a:lnTo>
                      <a:pt x="193" y="85"/>
                    </a:lnTo>
                    <a:lnTo>
                      <a:pt x="190" y="76"/>
                    </a:lnTo>
                    <a:lnTo>
                      <a:pt x="179" y="77"/>
                    </a:lnTo>
                    <a:lnTo>
                      <a:pt x="168" y="74"/>
                    </a:lnTo>
                    <a:lnTo>
                      <a:pt x="168" y="62"/>
                    </a:lnTo>
                    <a:lnTo>
                      <a:pt x="161" y="53"/>
                    </a:lnTo>
                    <a:lnTo>
                      <a:pt x="152" y="19"/>
                    </a:lnTo>
                    <a:lnTo>
                      <a:pt x="139" y="2"/>
                    </a:lnTo>
                    <a:lnTo>
                      <a:pt x="126" y="0"/>
                    </a:lnTo>
                    <a:lnTo>
                      <a:pt x="111" y="7"/>
                    </a:lnTo>
                    <a:lnTo>
                      <a:pt x="91" y="11"/>
                    </a:lnTo>
                    <a:lnTo>
                      <a:pt x="71" y="2"/>
                    </a:lnTo>
                    <a:lnTo>
                      <a:pt x="56" y="0"/>
                    </a:lnTo>
                    <a:lnTo>
                      <a:pt x="39" y="9"/>
                    </a:lnTo>
                    <a:lnTo>
                      <a:pt x="23" y="28"/>
                    </a:lnTo>
                    <a:lnTo>
                      <a:pt x="16" y="51"/>
                    </a:lnTo>
                    <a:lnTo>
                      <a:pt x="0" y="55"/>
                    </a:lnTo>
                    <a:lnTo>
                      <a:pt x="10" y="72"/>
                    </a:lnTo>
                    <a:lnTo>
                      <a:pt x="12" y="96"/>
                    </a:lnTo>
                    <a:lnTo>
                      <a:pt x="41" y="100"/>
                    </a:lnTo>
                    <a:lnTo>
                      <a:pt x="53"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9" name="Freeform 436"/>
              <p:cNvSpPr/>
              <p:nvPr/>
            </p:nvSpPr>
            <p:spPr bwMode="gray">
              <a:xfrm>
                <a:off x="4168" y="1667"/>
                <a:ext cx="74" cy="86"/>
              </a:xfrm>
              <a:custGeom>
                <a:avLst/>
                <a:gdLst>
                  <a:gd name="T0" fmla="*/ 0 w 74"/>
                  <a:gd name="T1" fmla="*/ 9 h 86"/>
                  <a:gd name="T2" fmla="*/ 13 w 74"/>
                  <a:gd name="T3" fmla="*/ 11 h 86"/>
                  <a:gd name="T4" fmla="*/ 26 w 74"/>
                  <a:gd name="T5" fmla="*/ 28 h 86"/>
                  <a:gd name="T6" fmla="*/ 35 w 74"/>
                  <a:gd name="T7" fmla="*/ 62 h 86"/>
                  <a:gd name="T8" fmla="*/ 42 w 74"/>
                  <a:gd name="T9" fmla="*/ 71 h 86"/>
                  <a:gd name="T10" fmla="*/ 42 w 74"/>
                  <a:gd name="T11" fmla="*/ 83 h 86"/>
                  <a:gd name="T12" fmla="*/ 53 w 74"/>
                  <a:gd name="T13" fmla="*/ 86 h 86"/>
                  <a:gd name="T14" fmla="*/ 55 w 74"/>
                  <a:gd name="T15" fmla="*/ 69 h 86"/>
                  <a:gd name="T16" fmla="*/ 62 w 74"/>
                  <a:gd name="T17" fmla="*/ 56 h 86"/>
                  <a:gd name="T18" fmla="*/ 71 w 74"/>
                  <a:gd name="T19" fmla="*/ 57 h 86"/>
                  <a:gd name="T20" fmla="*/ 74 w 74"/>
                  <a:gd name="T21" fmla="*/ 49 h 86"/>
                  <a:gd name="T22" fmla="*/ 65 w 74"/>
                  <a:gd name="T23" fmla="*/ 40 h 86"/>
                  <a:gd name="T24" fmla="*/ 59 w 74"/>
                  <a:gd name="T25" fmla="*/ 14 h 86"/>
                  <a:gd name="T26" fmla="*/ 46 w 74"/>
                  <a:gd name="T27" fmla="*/ 0 h 86"/>
                  <a:gd name="T28" fmla="*/ 15 w 74"/>
                  <a:gd name="T29" fmla="*/ 0 h 86"/>
                  <a:gd name="T30" fmla="*/ 0 w 74"/>
                  <a:gd name="T31" fmla="*/ 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86">
                    <a:moveTo>
                      <a:pt x="0" y="9"/>
                    </a:moveTo>
                    <a:lnTo>
                      <a:pt x="13" y="11"/>
                    </a:lnTo>
                    <a:lnTo>
                      <a:pt x="26" y="28"/>
                    </a:lnTo>
                    <a:lnTo>
                      <a:pt x="35" y="62"/>
                    </a:lnTo>
                    <a:lnTo>
                      <a:pt x="42" y="71"/>
                    </a:lnTo>
                    <a:lnTo>
                      <a:pt x="42" y="83"/>
                    </a:lnTo>
                    <a:lnTo>
                      <a:pt x="53" y="86"/>
                    </a:lnTo>
                    <a:lnTo>
                      <a:pt x="55" y="69"/>
                    </a:lnTo>
                    <a:lnTo>
                      <a:pt x="62" y="56"/>
                    </a:lnTo>
                    <a:lnTo>
                      <a:pt x="71" y="57"/>
                    </a:lnTo>
                    <a:lnTo>
                      <a:pt x="74" y="49"/>
                    </a:lnTo>
                    <a:lnTo>
                      <a:pt x="65" y="40"/>
                    </a:lnTo>
                    <a:lnTo>
                      <a:pt x="59" y="14"/>
                    </a:lnTo>
                    <a:lnTo>
                      <a:pt x="46" y="0"/>
                    </a:lnTo>
                    <a:lnTo>
                      <a:pt x="15"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0" name="Freeform 437"/>
              <p:cNvSpPr/>
              <p:nvPr/>
            </p:nvSpPr>
            <p:spPr bwMode="gray">
              <a:xfrm>
                <a:off x="4354" y="1999"/>
                <a:ext cx="30" cy="69"/>
              </a:xfrm>
              <a:custGeom>
                <a:avLst/>
                <a:gdLst>
                  <a:gd name="T0" fmla="*/ 16 w 30"/>
                  <a:gd name="T1" fmla="*/ 62 h 69"/>
                  <a:gd name="T2" fmla="*/ 10 w 30"/>
                  <a:gd name="T3" fmla="*/ 61 h 69"/>
                  <a:gd name="T4" fmla="*/ 7 w 30"/>
                  <a:gd name="T5" fmla="*/ 69 h 69"/>
                  <a:gd name="T6" fmla="*/ 0 w 30"/>
                  <a:gd name="T7" fmla="*/ 66 h 69"/>
                  <a:gd name="T8" fmla="*/ 0 w 30"/>
                  <a:gd name="T9" fmla="*/ 66 h 69"/>
                  <a:gd name="T10" fmla="*/ 1 w 30"/>
                  <a:gd name="T11" fmla="*/ 61 h 69"/>
                  <a:gd name="T12" fmla="*/ 6 w 30"/>
                  <a:gd name="T13" fmla="*/ 52 h 69"/>
                  <a:gd name="T14" fmla="*/ 9 w 30"/>
                  <a:gd name="T15" fmla="*/ 13 h 69"/>
                  <a:gd name="T16" fmla="*/ 24 w 30"/>
                  <a:gd name="T17" fmla="*/ 0 h 69"/>
                  <a:gd name="T18" fmla="*/ 30 w 30"/>
                  <a:gd name="T19" fmla="*/ 6 h 69"/>
                  <a:gd name="T20" fmla="*/ 27 w 30"/>
                  <a:gd name="T21" fmla="*/ 25 h 69"/>
                  <a:gd name="T22" fmla="*/ 28 w 30"/>
                  <a:gd name="T23" fmla="*/ 40 h 69"/>
                  <a:gd name="T24" fmla="*/ 20 w 30"/>
                  <a:gd name="T25" fmla="*/ 47 h 69"/>
                  <a:gd name="T26" fmla="*/ 21 w 30"/>
                  <a:gd name="T27" fmla="*/ 55 h 69"/>
                  <a:gd name="T28" fmla="*/ 16 w 30"/>
                  <a:gd name="T2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9">
                    <a:moveTo>
                      <a:pt x="16" y="62"/>
                    </a:moveTo>
                    <a:lnTo>
                      <a:pt x="10" y="61"/>
                    </a:lnTo>
                    <a:lnTo>
                      <a:pt x="7" y="69"/>
                    </a:lnTo>
                    <a:lnTo>
                      <a:pt x="0" y="66"/>
                    </a:lnTo>
                    <a:lnTo>
                      <a:pt x="0" y="66"/>
                    </a:lnTo>
                    <a:lnTo>
                      <a:pt x="1" y="61"/>
                    </a:lnTo>
                    <a:lnTo>
                      <a:pt x="6" y="52"/>
                    </a:lnTo>
                    <a:lnTo>
                      <a:pt x="9" y="13"/>
                    </a:lnTo>
                    <a:lnTo>
                      <a:pt x="24" y="0"/>
                    </a:lnTo>
                    <a:lnTo>
                      <a:pt x="30" y="6"/>
                    </a:lnTo>
                    <a:lnTo>
                      <a:pt x="27" y="25"/>
                    </a:lnTo>
                    <a:lnTo>
                      <a:pt x="28" y="40"/>
                    </a:lnTo>
                    <a:lnTo>
                      <a:pt x="20" y="47"/>
                    </a:lnTo>
                    <a:lnTo>
                      <a:pt x="21" y="55"/>
                    </a:lnTo>
                    <a:lnTo>
                      <a:pt x="1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1" name="Freeform 438"/>
              <p:cNvSpPr/>
              <p:nvPr/>
            </p:nvSpPr>
            <p:spPr bwMode="gray">
              <a:xfrm>
                <a:off x="4329" y="2060"/>
                <a:ext cx="41" cy="96"/>
              </a:xfrm>
              <a:custGeom>
                <a:avLst/>
                <a:gdLst>
                  <a:gd name="T0" fmla="*/ 5 w 41"/>
                  <a:gd name="T1" fmla="*/ 52 h 96"/>
                  <a:gd name="T2" fmla="*/ 11 w 41"/>
                  <a:gd name="T3" fmla="*/ 41 h 96"/>
                  <a:gd name="T4" fmla="*/ 13 w 41"/>
                  <a:gd name="T5" fmla="*/ 33 h 96"/>
                  <a:gd name="T6" fmla="*/ 19 w 41"/>
                  <a:gd name="T7" fmla="*/ 23 h 96"/>
                  <a:gd name="T8" fmla="*/ 23 w 41"/>
                  <a:gd name="T9" fmla="*/ 14 h 96"/>
                  <a:gd name="T10" fmla="*/ 25 w 41"/>
                  <a:gd name="T11" fmla="*/ 5 h 96"/>
                  <a:gd name="T12" fmla="*/ 25 w 41"/>
                  <a:gd name="T13" fmla="*/ 5 h 96"/>
                  <a:gd name="T14" fmla="*/ 32 w 41"/>
                  <a:gd name="T15" fmla="*/ 8 h 96"/>
                  <a:gd name="T16" fmla="*/ 35 w 41"/>
                  <a:gd name="T17" fmla="*/ 0 h 96"/>
                  <a:gd name="T18" fmla="*/ 41 w 41"/>
                  <a:gd name="T19" fmla="*/ 1 h 96"/>
                  <a:gd name="T20" fmla="*/ 33 w 41"/>
                  <a:gd name="T21" fmla="*/ 29 h 96"/>
                  <a:gd name="T22" fmla="*/ 32 w 41"/>
                  <a:gd name="T23" fmla="*/ 33 h 96"/>
                  <a:gd name="T24" fmla="*/ 21 w 41"/>
                  <a:gd name="T25" fmla="*/ 29 h 96"/>
                  <a:gd name="T26" fmla="*/ 18 w 41"/>
                  <a:gd name="T27" fmla="*/ 40 h 96"/>
                  <a:gd name="T28" fmla="*/ 23 w 41"/>
                  <a:gd name="T29" fmla="*/ 47 h 96"/>
                  <a:gd name="T30" fmla="*/ 17 w 41"/>
                  <a:gd name="T31" fmla="*/ 52 h 96"/>
                  <a:gd name="T32" fmla="*/ 24 w 41"/>
                  <a:gd name="T33" fmla="*/ 59 h 96"/>
                  <a:gd name="T34" fmla="*/ 21 w 41"/>
                  <a:gd name="T35" fmla="*/ 75 h 96"/>
                  <a:gd name="T36" fmla="*/ 13 w 41"/>
                  <a:gd name="T37" fmla="*/ 96 h 96"/>
                  <a:gd name="T38" fmla="*/ 10 w 41"/>
                  <a:gd name="T39" fmla="*/ 96 h 96"/>
                  <a:gd name="T40" fmla="*/ 5 w 41"/>
                  <a:gd name="T41" fmla="*/ 78 h 96"/>
                  <a:gd name="T42" fmla="*/ 0 w 41"/>
                  <a:gd name="T43" fmla="*/ 66 h 96"/>
                  <a:gd name="T44" fmla="*/ 7 w 41"/>
                  <a:gd name="T45" fmla="*/ 59 h 96"/>
                  <a:gd name="T46" fmla="*/ 5 w 41"/>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96">
                    <a:moveTo>
                      <a:pt x="5" y="52"/>
                    </a:moveTo>
                    <a:lnTo>
                      <a:pt x="11" y="41"/>
                    </a:lnTo>
                    <a:lnTo>
                      <a:pt x="13" y="33"/>
                    </a:lnTo>
                    <a:lnTo>
                      <a:pt x="19" y="23"/>
                    </a:lnTo>
                    <a:lnTo>
                      <a:pt x="23" y="14"/>
                    </a:lnTo>
                    <a:lnTo>
                      <a:pt x="25" y="5"/>
                    </a:lnTo>
                    <a:lnTo>
                      <a:pt x="25" y="5"/>
                    </a:lnTo>
                    <a:lnTo>
                      <a:pt x="32" y="8"/>
                    </a:lnTo>
                    <a:lnTo>
                      <a:pt x="35" y="0"/>
                    </a:lnTo>
                    <a:lnTo>
                      <a:pt x="41" y="1"/>
                    </a:lnTo>
                    <a:lnTo>
                      <a:pt x="33" y="29"/>
                    </a:lnTo>
                    <a:lnTo>
                      <a:pt x="32" y="33"/>
                    </a:lnTo>
                    <a:lnTo>
                      <a:pt x="21" y="29"/>
                    </a:lnTo>
                    <a:lnTo>
                      <a:pt x="18" y="40"/>
                    </a:lnTo>
                    <a:lnTo>
                      <a:pt x="23" y="47"/>
                    </a:lnTo>
                    <a:lnTo>
                      <a:pt x="17" y="52"/>
                    </a:lnTo>
                    <a:lnTo>
                      <a:pt x="24" y="59"/>
                    </a:lnTo>
                    <a:lnTo>
                      <a:pt x="21" y="75"/>
                    </a:lnTo>
                    <a:lnTo>
                      <a:pt x="13" y="96"/>
                    </a:lnTo>
                    <a:lnTo>
                      <a:pt x="10" y="96"/>
                    </a:lnTo>
                    <a:lnTo>
                      <a:pt x="5" y="78"/>
                    </a:lnTo>
                    <a:lnTo>
                      <a:pt x="0" y="66"/>
                    </a:lnTo>
                    <a:lnTo>
                      <a:pt x="7" y="59"/>
                    </a:lnTo>
                    <a:lnTo>
                      <a:pt x="5"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2" name="Freeform 439"/>
              <p:cNvSpPr/>
              <p:nvPr/>
            </p:nvSpPr>
            <p:spPr bwMode="gray">
              <a:xfrm>
                <a:off x="4329" y="2060"/>
                <a:ext cx="41" cy="96"/>
              </a:xfrm>
              <a:custGeom>
                <a:avLst/>
                <a:gdLst>
                  <a:gd name="T0" fmla="*/ 5 w 41"/>
                  <a:gd name="T1" fmla="*/ 52 h 96"/>
                  <a:gd name="T2" fmla="*/ 11 w 41"/>
                  <a:gd name="T3" fmla="*/ 41 h 96"/>
                  <a:gd name="T4" fmla="*/ 13 w 41"/>
                  <a:gd name="T5" fmla="*/ 33 h 96"/>
                  <a:gd name="T6" fmla="*/ 19 w 41"/>
                  <a:gd name="T7" fmla="*/ 23 h 96"/>
                  <a:gd name="T8" fmla="*/ 23 w 41"/>
                  <a:gd name="T9" fmla="*/ 14 h 96"/>
                  <a:gd name="T10" fmla="*/ 25 w 41"/>
                  <a:gd name="T11" fmla="*/ 5 h 96"/>
                  <a:gd name="T12" fmla="*/ 25 w 41"/>
                  <a:gd name="T13" fmla="*/ 5 h 96"/>
                  <a:gd name="T14" fmla="*/ 32 w 41"/>
                  <a:gd name="T15" fmla="*/ 8 h 96"/>
                  <a:gd name="T16" fmla="*/ 35 w 41"/>
                  <a:gd name="T17" fmla="*/ 0 h 96"/>
                  <a:gd name="T18" fmla="*/ 41 w 41"/>
                  <a:gd name="T19" fmla="*/ 1 h 96"/>
                  <a:gd name="T20" fmla="*/ 33 w 41"/>
                  <a:gd name="T21" fmla="*/ 29 h 96"/>
                  <a:gd name="T22" fmla="*/ 32 w 41"/>
                  <a:gd name="T23" fmla="*/ 33 h 96"/>
                  <a:gd name="T24" fmla="*/ 21 w 41"/>
                  <a:gd name="T25" fmla="*/ 29 h 96"/>
                  <a:gd name="T26" fmla="*/ 18 w 41"/>
                  <a:gd name="T27" fmla="*/ 40 h 96"/>
                  <a:gd name="T28" fmla="*/ 23 w 41"/>
                  <a:gd name="T29" fmla="*/ 47 h 96"/>
                  <a:gd name="T30" fmla="*/ 17 w 41"/>
                  <a:gd name="T31" fmla="*/ 52 h 96"/>
                  <a:gd name="T32" fmla="*/ 24 w 41"/>
                  <a:gd name="T33" fmla="*/ 59 h 96"/>
                  <a:gd name="T34" fmla="*/ 21 w 41"/>
                  <a:gd name="T35" fmla="*/ 75 h 96"/>
                  <a:gd name="T36" fmla="*/ 13 w 41"/>
                  <a:gd name="T37" fmla="*/ 96 h 96"/>
                  <a:gd name="T38" fmla="*/ 10 w 41"/>
                  <a:gd name="T39" fmla="*/ 96 h 96"/>
                  <a:gd name="T40" fmla="*/ 5 w 41"/>
                  <a:gd name="T41" fmla="*/ 78 h 96"/>
                  <a:gd name="T42" fmla="*/ 0 w 41"/>
                  <a:gd name="T43" fmla="*/ 66 h 96"/>
                  <a:gd name="T44" fmla="*/ 7 w 41"/>
                  <a:gd name="T45" fmla="*/ 59 h 96"/>
                  <a:gd name="T46" fmla="*/ 5 w 41"/>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96">
                    <a:moveTo>
                      <a:pt x="5" y="52"/>
                    </a:moveTo>
                    <a:lnTo>
                      <a:pt x="11" y="41"/>
                    </a:lnTo>
                    <a:lnTo>
                      <a:pt x="13" y="33"/>
                    </a:lnTo>
                    <a:lnTo>
                      <a:pt x="19" y="23"/>
                    </a:lnTo>
                    <a:lnTo>
                      <a:pt x="23" y="14"/>
                    </a:lnTo>
                    <a:lnTo>
                      <a:pt x="25" y="5"/>
                    </a:lnTo>
                    <a:lnTo>
                      <a:pt x="25" y="5"/>
                    </a:lnTo>
                    <a:lnTo>
                      <a:pt x="32" y="8"/>
                    </a:lnTo>
                    <a:lnTo>
                      <a:pt x="35" y="0"/>
                    </a:lnTo>
                    <a:lnTo>
                      <a:pt x="41" y="1"/>
                    </a:lnTo>
                    <a:lnTo>
                      <a:pt x="33" y="29"/>
                    </a:lnTo>
                    <a:lnTo>
                      <a:pt x="32" y="33"/>
                    </a:lnTo>
                    <a:lnTo>
                      <a:pt x="21" y="29"/>
                    </a:lnTo>
                    <a:lnTo>
                      <a:pt x="18" y="40"/>
                    </a:lnTo>
                    <a:lnTo>
                      <a:pt x="23" y="47"/>
                    </a:lnTo>
                    <a:lnTo>
                      <a:pt x="17" y="52"/>
                    </a:lnTo>
                    <a:lnTo>
                      <a:pt x="24" y="59"/>
                    </a:lnTo>
                    <a:lnTo>
                      <a:pt x="21" y="75"/>
                    </a:lnTo>
                    <a:lnTo>
                      <a:pt x="13" y="96"/>
                    </a:lnTo>
                    <a:lnTo>
                      <a:pt x="10" y="96"/>
                    </a:lnTo>
                    <a:lnTo>
                      <a:pt x="5" y="78"/>
                    </a:lnTo>
                    <a:lnTo>
                      <a:pt x="0" y="66"/>
                    </a:lnTo>
                    <a:lnTo>
                      <a:pt x="7" y="59"/>
                    </a:lnTo>
                    <a:lnTo>
                      <a:pt x="5" y="5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3" name="Freeform 440"/>
              <p:cNvSpPr/>
              <p:nvPr/>
            </p:nvSpPr>
            <p:spPr bwMode="gray">
              <a:xfrm>
                <a:off x="4080" y="1541"/>
                <a:ext cx="371" cy="239"/>
              </a:xfrm>
              <a:custGeom>
                <a:avLst/>
                <a:gdLst>
                  <a:gd name="T0" fmla="*/ 0 w 371"/>
                  <a:gd name="T1" fmla="*/ 120 h 239"/>
                  <a:gd name="T2" fmla="*/ 15 w 371"/>
                  <a:gd name="T3" fmla="*/ 94 h 239"/>
                  <a:gd name="T4" fmla="*/ 42 w 371"/>
                  <a:gd name="T5" fmla="*/ 57 h 239"/>
                  <a:gd name="T6" fmla="*/ 60 w 371"/>
                  <a:gd name="T7" fmla="*/ 12 h 239"/>
                  <a:gd name="T8" fmla="*/ 90 w 371"/>
                  <a:gd name="T9" fmla="*/ 17 h 239"/>
                  <a:gd name="T10" fmla="*/ 117 w 371"/>
                  <a:gd name="T11" fmla="*/ 20 h 239"/>
                  <a:gd name="T12" fmla="*/ 159 w 371"/>
                  <a:gd name="T13" fmla="*/ 27 h 239"/>
                  <a:gd name="T14" fmla="*/ 176 w 371"/>
                  <a:gd name="T15" fmla="*/ 12 h 239"/>
                  <a:gd name="T16" fmla="*/ 213 w 371"/>
                  <a:gd name="T17" fmla="*/ 0 h 239"/>
                  <a:gd name="T18" fmla="*/ 250 w 371"/>
                  <a:gd name="T19" fmla="*/ 36 h 239"/>
                  <a:gd name="T20" fmla="*/ 266 w 371"/>
                  <a:gd name="T21" fmla="*/ 50 h 239"/>
                  <a:gd name="T22" fmla="*/ 311 w 371"/>
                  <a:gd name="T23" fmla="*/ 58 h 239"/>
                  <a:gd name="T24" fmla="*/ 341 w 371"/>
                  <a:gd name="T25" fmla="*/ 72 h 239"/>
                  <a:gd name="T26" fmla="*/ 371 w 371"/>
                  <a:gd name="T27" fmla="*/ 97 h 239"/>
                  <a:gd name="T28" fmla="*/ 356 w 371"/>
                  <a:gd name="T29" fmla="*/ 136 h 239"/>
                  <a:gd name="T30" fmla="*/ 332 w 371"/>
                  <a:gd name="T31" fmla="*/ 149 h 239"/>
                  <a:gd name="T32" fmla="*/ 305 w 371"/>
                  <a:gd name="T33" fmla="*/ 170 h 239"/>
                  <a:gd name="T34" fmla="*/ 269 w 371"/>
                  <a:gd name="T35" fmla="*/ 179 h 239"/>
                  <a:gd name="T36" fmla="*/ 265 w 371"/>
                  <a:gd name="T37" fmla="*/ 191 h 239"/>
                  <a:gd name="T38" fmla="*/ 243 w 371"/>
                  <a:gd name="T39" fmla="*/ 198 h 239"/>
                  <a:gd name="T40" fmla="*/ 265 w 371"/>
                  <a:gd name="T41" fmla="*/ 212 h 239"/>
                  <a:gd name="T42" fmla="*/ 291 w 371"/>
                  <a:gd name="T43" fmla="*/ 214 h 239"/>
                  <a:gd name="T44" fmla="*/ 276 w 371"/>
                  <a:gd name="T45" fmla="*/ 223 h 239"/>
                  <a:gd name="T46" fmla="*/ 249 w 371"/>
                  <a:gd name="T47" fmla="*/ 239 h 239"/>
                  <a:gd name="T48" fmla="*/ 230 w 371"/>
                  <a:gd name="T49" fmla="*/ 229 h 239"/>
                  <a:gd name="T50" fmla="*/ 217 w 371"/>
                  <a:gd name="T51" fmla="*/ 214 h 239"/>
                  <a:gd name="T52" fmla="*/ 222 w 371"/>
                  <a:gd name="T53" fmla="*/ 207 h 239"/>
                  <a:gd name="T54" fmla="*/ 235 w 371"/>
                  <a:gd name="T55" fmla="*/ 195 h 239"/>
                  <a:gd name="T56" fmla="*/ 211 w 371"/>
                  <a:gd name="T57" fmla="*/ 190 h 239"/>
                  <a:gd name="T58" fmla="*/ 195 w 371"/>
                  <a:gd name="T59" fmla="*/ 179 h 239"/>
                  <a:gd name="T60" fmla="*/ 181 w 371"/>
                  <a:gd name="T61" fmla="*/ 185 h 239"/>
                  <a:gd name="T62" fmla="*/ 169 w 371"/>
                  <a:gd name="T63" fmla="*/ 196 h 239"/>
                  <a:gd name="T64" fmla="*/ 141 w 371"/>
                  <a:gd name="T65" fmla="*/ 212 h 239"/>
                  <a:gd name="T66" fmla="*/ 150 w 371"/>
                  <a:gd name="T67" fmla="*/ 182 h 239"/>
                  <a:gd name="T68" fmla="*/ 162 w 371"/>
                  <a:gd name="T69" fmla="*/ 175 h 239"/>
                  <a:gd name="T70" fmla="*/ 147 w 371"/>
                  <a:gd name="T71" fmla="*/ 140 h 239"/>
                  <a:gd name="T72" fmla="*/ 103 w 371"/>
                  <a:gd name="T73" fmla="*/ 126 h 239"/>
                  <a:gd name="T74" fmla="*/ 73 w 371"/>
                  <a:gd name="T75" fmla="*/ 142 h 239"/>
                  <a:gd name="T76" fmla="*/ 33 w 371"/>
                  <a:gd name="T77"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1" h="239">
                    <a:moveTo>
                      <a:pt x="18" y="135"/>
                    </a:moveTo>
                    <a:lnTo>
                      <a:pt x="0" y="120"/>
                    </a:lnTo>
                    <a:lnTo>
                      <a:pt x="4" y="103"/>
                    </a:lnTo>
                    <a:lnTo>
                      <a:pt x="15" y="94"/>
                    </a:lnTo>
                    <a:lnTo>
                      <a:pt x="13" y="87"/>
                    </a:lnTo>
                    <a:lnTo>
                      <a:pt x="42" y="57"/>
                    </a:lnTo>
                    <a:lnTo>
                      <a:pt x="39" y="31"/>
                    </a:lnTo>
                    <a:lnTo>
                      <a:pt x="60" y="12"/>
                    </a:lnTo>
                    <a:lnTo>
                      <a:pt x="75" y="10"/>
                    </a:lnTo>
                    <a:lnTo>
                      <a:pt x="90" y="17"/>
                    </a:lnTo>
                    <a:lnTo>
                      <a:pt x="101" y="15"/>
                    </a:lnTo>
                    <a:lnTo>
                      <a:pt x="117" y="20"/>
                    </a:lnTo>
                    <a:lnTo>
                      <a:pt x="126" y="17"/>
                    </a:lnTo>
                    <a:lnTo>
                      <a:pt x="159" y="27"/>
                    </a:lnTo>
                    <a:lnTo>
                      <a:pt x="171" y="24"/>
                    </a:lnTo>
                    <a:lnTo>
                      <a:pt x="176" y="12"/>
                    </a:lnTo>
                    <a:lnTo>
                      <a:pt x="197" y="7"/>
                    </a:lnTo>
                    <a:lnTo>
                      <a:pt x="213" y="0"/>
                    </a:lnTo>
                    <a:lnTo>
                      <a:pt x="241" y="3"/>
                    </a:lnTo>
                    <a:lnTo>
                      <a:pt x="250" y="36"/>
                    </a:lnTo>
                    <a:lnTo>
                      <a:pt x="265" y="39"/>
                    </a:lnTo>
                    <a:lnTo>
                      <a:pt x="266" y="50"/>
                    </a:lnTo>
                    <a:lnTo>
                      <a:pt x="276" y="60"/>
                    </a:lnTo>
                    <a:lnTo>
                      <a:pt x="311" y="58"/>
                    </a:lnTo>
                    <a:lnTo>
                      <a:pt x="327" y="72"/>
                    </a:lnTo>
                    <a:lnTo>
                      <a:pt x="341" y="72"/>
                    </a:lnTo>
                    <a:lnTo>
                      <a:pt x="353" y="82"/>
                    </a:lnTo>
                    <a:lnTo>
                      <a:pt x="371" y="97"/>
                    </a:lnTo>
                    <a:lnTo>
                      <a:pt x="360" y="111"/>
                    </a:lnTo>
                    <a:lnTo>
                      <a:pt x="356" y="136"/>
                    </a:lnTo>
                    <a:lnTo>
                      <a:pt x="347" y="135"/>
                    </a:lnTo>
                    <a:lnTo>
                      <a:pt x="332" y="149"/>
                    </a:lnTo>
                    <a:lnTo>
                      <a:pt x="319" y="170"/>
                    </a:lnTo>
                    <a:lnTo>
                      <a:pt x="305" y="170"/>
                    </a:lnTo>
                    <a:lnTo>
                      <a:pt x="296" y="179"/>
                    </a:lnTo>
                    <a:lnTo>
                      <a:pt x="269" y="179"/>
                    </a:lnTo>
                    <a:lnTo>
                      <a:pt x="268" y="186"/>
                    </a:lnTo>
                    <a:lnTo>
                      <a:pt x="265" y="191"/>
                    </a:lnTo>
                    <a:lnTo>
                      <a:pt x="241" y="194"/>
                    </a:lnTo>
                    <a:lnTo>
                      <a:pt x="243" y="198"/>
                    </a:lnTo>
                    <a:lnTo>
                      <a:pt x="258" y="205"/>
                    </a:lnTo>
                    <a:lnTo>
                      <a:pt x="265" y="212"/>
                    </a:lnTo>
                    <a:lnTo>
                      <a:pt x="283" y="214"/>
                    </a:lnTo>
                    <a:lnTo>
                      <a:pt x="291" y="214"/>
                    </a:lnTo>
                    <a:lnTo>
                      <a:pt x="291" y="223"/>
                    </a:lnTo>
                    <a:lnTo>
                      <a:pt x="276" y="223"/>
                    </a:lnTo>
                    <a:lnTo>
                      <a:pt x="265" y="228"/>
                    </a:lnTo>
                    <a:lnTo>
                      <a:pt x="249" y="239"/>
                    </a:lnTo>
                    <a:lnTo>
                      <a:pt x="235" y="239"/>
                    </a:lnTo>
                    <a:lnTo>
                      <a:pt x="230" y="229"/>
                    </a:lnTo>
                    <a:lnTo>
                      <a:pt x="232" y="219"/>
                    </a:lnTo>
                    <a:lnTo>
                      <a:pt x="217" y="214"/>
                    </a:lnTo>
                    <a:lnTo>
                      <a:pt x="217" y="208"/>
                    </a:lnTo>
                    <a:lnTo>
                      <a:pt x="222" y="207"/>
                    </a:lnTo>
                    <a:lnTo>
                      <a:pt x="235" y="199"/>
                    </a:lnTo>
                    <a:lnTo>
                      <a:pt x="235" y="195"/>
                    </a:lnTo>
                    <a:lnTo>
                      <a:pt x="225" y="191"/>
                    </a:lnTo>
                    <a:lnTo>
                      <a:pt x="211" y="190"/>
                    </a:lnTo>
                    <a:lnTo>
                      <a:pt x="201" y="188"/>
                    </a:lnTo>
                    <a:lnTo>
                      <a:pt x="195" y="179"/>
                    </a:lnTo>
                    <a:lnTo>
                      <a:pt x="188" y="179"/>
                    </a:lnTo>
                    <a:lnTo>
                      <a:pt x="181" y="185"/>
                    </a:lnTo>
                    <a:lnTo>
                      <a:pt x="169" y="186"/>
                    </a:lnTo>
                    <a:lnTo>
                      <a:pt x="169" y="196"/>
                    </a:lnTo>
                    <a:lnTo>
                      <a:pt x="152" y="211"/>
                    </a:lnTo>
                    <a:lnTo>
                      <a:pt x="141" y="212"/>
                    </a:lnTo>
                    <a:lnTo>
                      <a:pt x="143" y="195"/>
                    </a:lnTo>
                    <a:lnTo>
                      <a:pt x="150" y="182"/>
                    </a:lnTo>
                    <a:lnTo>
                      <a:pt x="159" y="183"/>
                    </a:lnTo>
                    <a:lnTo>
                      <a:pt x="162" y="175"/>
                    </a:lnTo>
                    <a:lnTo>
                      <a:pt x="153" y="166"/>
                    </a:lnTo>
                    <a:lnTo>
                      <a:pt x="147" y="140"/>
                    </a:lnTo>
                    <a:lnTo>
                      <a:pt x="134" y="126"/>
                    </a:lnTo>
                    <a:lnTo>
                      <a:pt x="103" y="126"/>
                    </a:lnTo>
                    <a:lnTo>
                      <a:pt x="88" y="135"/>
                    </a:lnTo>
                    <a:lnTo>
                      <a:pt x="73" y="142"/>
                    </a:lnTo>
                    <a:lnTo>
                      <a:pt x="53" y="146"/>
                    </a:lnTo>
                    <a:lnTo>
                      <a:pt x="33" y="137"/>
                    </a:lnTo>
                    <a:lnTo>
                      <a:pt x="18"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4" name="Freeform 441"/>
              <p:cNvSpPr/>
              <p:nvPr/>
            </p:nvSpPr>
            <p:spPr bwMode="gray">
              <a:xfrm>
                <a:off x="3850" y="890"/>
                <a:ext cx="266" cy="546"/>
              </a:xfrm>
              <a:custGeom>
                <a:avLst/>
                <a:gdLst>
                  <a:gd name="T0" fmla="*/ 263 w 266"/>
                  <a:gd name="T1" fmla="*/ 98 h 546"/>
                  <a:gd name="T2" fmla="*/ 263 w 266"/>
                  <a:gd name="T3" fmla="*/ 63 h 546"/>
                  <a:gd name="T4" fmla="*/ 259 w 266"/>
                  <a:gd name="T5" fmla="*/ 39 h 546"/>
                  <a:gd name="T6" fmla="*/ 215 w 266"/>
                  <a:gd name="T7" fmla="*/ 20 h 546"/>
                  <a:gd name="T8" fmla="*/ 195 w 266"/>
                  <a:gd name="T9" fmla="*/ 0 h 546"/>
                  <a:gd name="T10" fmla="*/ 180 w 266"/>
                  <a:gd name="T11" fmla="*/ 17 h 546"/>
                  <a:gd name="T12" fmla="*/ 155 w 266"/>
                  <a:gd name="T13" fmla="*/ 17 h 546"/>
                  <a:gd name="T14" fmla="*/ 138 w 266"/>
                  <a:gd name="T15" fmla="*/ 30 h 546"/>
                  <a:gd name="T16" fmla="*/ 114 w 266"/>
                  <a:gd name="T17" fmla="*/ 45 h 546"/>
                  <a:gd name="T18" fmla="*/ 105 w 266"/>
                  <a:gd name="T19" fmla="*/ 61 h 546"/>
                  <a:gd name="T20" fmla="*/ 79 w 266"/>
                  <a:gd name="T21" fmla="*/ 92 h 546"/>
                  <a:gd name="T22" fmla="*/ 59 w 266"/>
                  <a:gd name="T23" fmla="*/ 107 h 546"/>
                  <a:gd name="T24" fmla="*/ 61 w 266"/>
                  <a:gd name="T25" fmla="*/ 159 h 546"/>
                  <a:gd name="T26" fmla="*/ 59 w 266"/>
                  <a:gd name="T27" fmla="*/ 196 h 546"/>
                  <a:gd name="T28" fmla="*/ 26 w 266"/>
                  <a:gd name="T29" fmla="*/ 205 h 546"/>
                  <a:gd name="T30" fmla="*/ 15 w 266"/>
                  <a:gd name="T31" fmla="*/ 251 h 546"/>
                  <a:gd name="T32" fmla="*/ 28 w 266"/>
                  <a:gd name="T33" fmla="*/ 313 h 546"/>
                  <a:gd name="T34" fmla="*/ 16 w 266"/>
                  <a:gd name="T35" fmla="*/ 334 h 546"/>
                  <a:gd name="T36" fmla="*/ 24 w 266"/>
                  <a:gd name="T37" fmla="*/ 353 h 546"/>
                  <a:gd name="T38" fmla="*/ 13 w 266"/>
                  <a:gd name="T39" fmla="*/ 374 h 546"/>
                  <a:gd name="T40" fmla="*/ 7 w 266"/>
                  <a:gd name="T41" fmla="*/ 423 h 546"/>
                  <a:gd name="T42" fmla="*/ 12 w 266"/>
                  <a:gd name="T43" fmla="*/ 449 h 546"/>
                  <a:gd name="T44" fmla="*/ 16 w 266"/>
                  <a:gd name="T45" fmla="*/ 487 h 546"/>
                  <a:gd name="T46" fmla="*/ 29 w 266"/>
                  <a:gd name="T47" fmla="*/ 508 h 546"/>
                  <a:gd name="T48" fmla="*/ 36 w 266"/>
                  <a:gd name="T49" fmla="*/ 538 h 546"/>
                  <a:gd name="T50" fmla="*/ 52 w 266"/>
                  <a:gd name="T51" fmla="*/ 544 h 546"/>
                  <a:gd name="T52" fmla="*/ 72 w 266"/>
                  <a:gd name="T53" fmla="*/ 524 h 546"/>
                  <a:gd name="T54" fmla="*/ 97 w 266"/>
                  <a:gd name="T55" fmla="*/ 517 h 546"/>
                  <a:gd name="T56" fmla="*/ 113 w 266"/>
                  <a:gd name="T57" fmla="*/ 468 h 546"/>
                  <a:gd name="T58" fmla="*/ 119 w 266"/>
                  <a:gd name="T59" fmla="*/ 427 h 546"/>
                  <a:gd name="T60" fmla="*/ 126 w 266"/>
                  <a:gd name="T61" fmla="*/ 420 h 546"/>
                  <a:gd name="T62" fmla="*/ 142 w 266"/>
                  <a:gd name="T63" fmla="*/ 416 h 546"/>
                  <a:gd name="T64" fmla="*/ 155 w 266"/>
                  <a:gd name="T65" fmla="*/ 368 h 546"/>
                  <a:gd name="T66" fmla="*/ 123 w 266"/>
                  <a:gd name="T67" fmla="*/ 340 h 546"/>
                  <a:gd name="T68" fmla="*/ 129 w 266"/>
                  <a:gd name="T69" fmla="*/ 302 h 546"/>
                  <a:gd name="T70" fmla="*/ 126 w 266"/>
                  <a:gd name="T71" fmla="*/ 281 h 546"/>
                  <a:gd name="T72" fmla="*/ 142 w 266"/>
                  <a:gd name="T73" fmla="*/ 247 h 546"/>
                  <a:gd name="T74" fmla="*/ 166 w 266"/>
                  <a:gd name="T75" fmla="*/ 228 h 546"/>
                  <a:gd name="T76" fmla="*/ 199 w 266"/>
                  <a:gd name="T77" fmla="*/ 201 h 546"/>
                  <a:gd name="T78" fmla="*/ 210 w 266"/>
                  <a:gd name="T79" fmla="*/ 170 h 546"/>
                  <a:gd name="T80" fmla="*/ 218 w 266"/>
                  <a:gd name="T81" fmla="*/ 146 h 546"/>
                  <a:gd name="T82" fmla="*/ 230 w 266"/>
                  <a:gd name="T83" fmla="*/ 127 h 546"/>
                  <a:gd name="T84" fmla="*/ 248 w 266"/>
                  <a:gd name="T85" fmla="*/ 121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546">
                    <a:moveTo>
                      <a:pt x="266" y="114"/>
                    </a:moveTo>
                    <a:lnTo>
                      <a:pt x="263" y="98"/>
                    </a:lnTo>
                    <a:lnTo>
                      <a:pt x="265" y="77"/>
                    </a:lnTo>
                    <a:lnTo>
                      <a:pt x="263" y="63"/>
                    </a:lnTo>
                    <a:lnTo>
                      <a:pt x="250" y="54"/>
                    </a:lnTo>
                    <a:lnTo>
                      <a:pt x="259" y="39"/>
                    </a:lnTo>
                    <a:lnTo>
                      <a:pt x="228" y="20"/>
                    </a:lnTo>
                    <a:lnTo>
                      <a:pt x="215" y="20"/>
                    </a:lnTo>
                    <a:lnTo>
                      <a:pt x="199" y="11"/>
                    </a:lnTo>
                    <a:lnTo>
                      <a:pt x="195" y="0"/>
                    </a:lnTo>
                    <a:lnTo>
                      <a:pt x="184" y="1"/>
                    </a:lnTo>
                    <a:lnTo>
                      <a:pt x="180" y="17"/>
                    </a:lnTo>
                    <a:lnTo>
                      <a:pt x="167" y="20"/>
                    </a:lnTo>
                    <a:lnTo>
                      <a:pt x="155" y="17"/>
                    </a:lnTo>
                    <a:lnTo>
                      <a:pt x="143" y="18"/>
                    </a:lnTo>
                    <a:lnTo>
                      <a:pt x="138" y="30"/>
                    </a:lnTo>
                    <a:lnTo>
                      <a:pt x="120" y="35"/>
                    </a:lnTo>
                    <a:lnTo>
                      <a:pt x="114" y="45"/>
                    </a:lnTo>
                    <a:lnTo>
                      <a:pt x="98" y="56"/>
                    </a:lnTo>
                    <a:lnTo>
                      <a:pt x="105" y="61"/>
                    </a:lnTo>
                    <a:lnTo>
                      <a:pt x="103" y="70"/>
                    </a:lnTo>
                    <a:lnTo>
                      <a:pt x="79" y="92"/>
                    </a:lnTo>
                    <a:lnTo>
                      <a:pt x="68" y="97"/>
                    </a:lnTo>
                    <a:lnTo>
                      <a:pt x="59" y="107"/>
                    </a:lnTo>
                    <a:lnTo>
                      <a:pt x="66" y="121"/>
                    </a:lnTo>
                    <a:lnTo>
                      <a:pt x="61" y="159"/>
                    </a:lnTo>
                    <a:lnTo>
                      <a:pt x="48" y="179"/>
                    </a:lnTo>
                    <a:lnTo>
                      <a:pt x="59" y="196"/>
                    </a:lnTo>
                    <a:lnTo>
                      <a:pt x="48" y="208"/>
                    </a:lnTo>
                    <a:lnTo>
                      <a:pt x="26" y="205"/>
                    </a:lnTo>
                    <a:lnTo>
                      <a:pt x="15" y="217"/>
                    </a:lnTo>
                    <a:lnTo>
                      <a:pt x="15" y="251"/>
                    </a:lnTo>
                    <a:lnTo>
                      <a:pt x="19" y="301"/>
                    </a:lnTo>
                    <a:lnTo>
                      <a:pt x="28" y="313"/>
                    </a:lnTo>
                    <a:lnTo>
                      <a:pt x="28" y="330"/>
                    </a:lnTo>
                    <a:lnTo>
                      <a:pt x="16" y="334"/>
                    </a:lnTo>
                    <a:lnTo>
                      <a:pt x="15" y="342"/>
                    </a:lnTo>
                    <a:lnTo>
                      <a:pt x="24" y="353"/>
                    </a:lnTo>
                    <a:lnTo>
                      <a:pt x="20" y="366"/>
                    </a:lnTo>
                    <a:lnTo>
                      <a:pt x="13" y="374"/>
                    </a:lnTo>
                    <a:lnTo>
                      <a:pt x="8" y="413"/>
                    </a:lnTo>
                    <a:lnTo>
                      <a:pt x="7" y="423"/>
                    </a:lnTo>
                    <a:lnTo>
                      <a:pt x="0" y="440"/>
                    </a:lnTo>
                    <a:lnTo>
                      <a:pt x="12" y="449"/>
                    </a:lnTo>
                    <a:lnTo>
                      <a:pt x="10" y="477"/>
                    </a:lnTo>
                    <a:lnTo>
                      <a:pt x="16" y="487"/>
                    </a:lnTo>
                    <a:lnTo>
                      <a:pt x="20" y="498"/>
                    </a:lnTo>
                    <a:lnTo>
                      <a:pt x="29" y="508"/>
                    </a:lnTo>
                    <a:lnTo>
                      <a:pt x="29" y="525"/>
                    </a:lnTo>
                    <a:lnTo>
                      <a:pt x="36" y="538"/>
                    </a:lnTo>
                    <a:lnTo>
                      <a:pt x="45" y="546"/>
                    </a:lnTo>
                    <a:lnTo>
                      <a:pt x="52" y="544"/>
                    </a:lnTo>
                    <a:lnTo>
                      <a:pt x="59" y="543"/>
                    </a:lnTo>
                    <a:lnTo>
                      <a:pt x="72" y="524"/>
                    </a:lnTo>
                    <a:lnTo>
                      <a:pt x="86" y="523"/>
                    </a:lnTo>
                    <a:lnTo>
                      <a:pt x="97" y="517"/>
                    </a:lnTo>
                    <a:lnTo>
                      <a:pt x="106" y="490"/>
                    </a:lnTo>
                    <a:lnTo>
                      <a:pt x="113" y="468"/>
                    </a:lnTo>
                    <a:lnTo>
                      <a:pt x="111" y="437"/>
                    </a:lnTo>
                    <a:lnTo>
                      <a:pt x="119" y="427"/>
                    </a:lnTo>
                    <a:lnTo>
                      <a:pt x="127" y="429"/>
                    </a:lnTo>
                    <a:lnTo>
                      <a:pt x="126" y="420"/>
                    </a:lnTo>
                    <a:lnTo>
                      <a:pt x="134" y="415"/>
                    </a:lnTo>
                    <a:lnTo>
                      <a:pt x="142" y="416"/>
                    </a:lnTo>
                    <a:lnTo>
                      <a:pt x="156" y="397"/>
                    </a:lnTo>
                    <a:lnTo>
                      <a:pt x="155" y="368"/>
                    </a:lnTo>
                    <a:lnTo>
                      <a:pt x="140" y="351"/>
                    </a:lnTo>
                    <a:lnTo>
                      <a:pt x="123" y="340"/>
                    </a:lnTo>
                    <a:lnTo>
                      <a:pt x="124" y="311"/>
                    </a:lnTo>
                    <a:lnTo>
                      <a:pt x="129" y="302"/>
                    </a:lnTo>
                    <a:lnTo>
                      <a:pt x="126" y="298"/>
                    </a:lnTo>
                    <a:lnTo>
                      <a:pt x="126" y="281"/>
                    </a:lnTo>
                    <a:lnTo>
                      <a:pt x="138" y="273"/>
                    </a:lnTo>
                    <a:lnTo>
                      <a:pt x="142" y="247"/>
                    </a:lnTo>
                    <a:lnTo>
                      <a:pt x="156" y="241"/>
                    </a:lnTo>
                    <a:lnTo>
                      <a:pt x="166" y="228"/>
                    </a:lnTo>
                    <a:lnTo>
                      <a:pt x="181" y="217"/>
                    </a:lnTo>
                    <a:lnTo>
                      <a:pt x="199" y="201"/>
                    </a:lnTo>
                    <a:lnTo>
                      <a:pt x="213" y="180"/>
                    </a:lnTo>
                    <a:lnTo>
                      <a:pt x="210" y="170"/>
                    </a:lnTo>
                    <a:lnTo>
                      <a:pt x="208" y="165"/>
                    </a:lnTo>
                    <a:lnTo>
                      <a:pt x="218" y="146"/>
                    </a:lnTo>
                    <a:lnTo>
                      <a:pt x="218" y="137"/>
                    </a:lnTo>
                    <a:lnTo>
                      <a:pt x="230" y="127"/>
                    </a:lnTo>
                    <a:lnTo>
                      <a:pt x="234" y="118"/>
                    </a:lnTo>
                    <a:lnTo>
                      <a:pt x="248" y="121"/>
                    </a:lnTo>
                    <a:lnTo>
                      <a:pt x="266"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5" name="Freeform 442"/>
              <p:cNvSpPr/>
              <p:nvPr/>
            </p:nvSpPr>
            <p:spPr bwMode="gray">
              <a:xfrm>
                <a:off x="4045" y="859"/>
                <a:ext cx="230" cy="408"/>
              </a:xfrm>
              <a:custGeom>
                <a:avLst/>
                <a:gdLst>
                  <a:gd name="T0" fmla="*/ 189 w 257"/>
                  <a:gd name="T1" fmla="*/ 397 h 455"/>
                  <a:gd name="T2" fmla="*/ 257 w 257"/>
                  <a:gd name="T3" fmla="*/ 316 h 455"/>
                  <a:gd name="T4" fmla="*/ 221 w 257"/>
                  <a:gd name="T5" fmla="*/ 287 h 455"/>
                  <a:gd name="T6" fmla="*/ 227 w 257"/>
                  <a:gd name="T7" fmla="*/ 260 h 455"/>
                  <a:gd name="T8" fmla="*/ 216 w 257"/>
                  <a:gd name="T9" fmla="*/ 228 h 455"/>
                  <a:gd name="T10" fmla="*/ 211 w 257"/>
                  <a:gd name="T11" fmla="*/ 209 h 455"/>
                  <a:gd name="T12" fmla="*/ 213 w 257"/>
                  <a:gd name="T13" fmla="*/ 170 h 455"/>
                  <a:gd name="T14" fmla="*/ 193 w 257"/>
                  <a:gd name="T15" fmla="*/ 110 h 455"/>
                  <a:gd name="T16" fmla="*/ 199 w 257"/>
                  <a:gd name="T17" fmla="*/ 72 h 455"/>
                  <a:gd name="T18" fmla="*/ 179 w 257"/>
                  <a:gd name="T19" fmla="*/ 49 h 455"/>
                  <a:gd name="T20" fmla="*/ 193 w 257"/>
                  <a:gd name="T21" fmla="*/ 10 h 455"/>
                  <a:gd name="T22" fmla="*/ 150 w 257"/>
                  <a:gd name="T23" fmla="*/ 1 h 455"/>
                  <a:gd name="T24" fmla="*/ 127 w 257"/>
                  <a:gd name="T25" fmla="*/ 36 h 455"/>
                  <a:gd name="T26" fmla="*/ 103 w 257"/>
                  <a:gd name="T27" fmla="*/ 48 h 455"/>
                  <a:gd name="T28" fmla="*/ 79 w 257"/>
                  <a:gd name="T29" fmla="*/ 43 h 455"/>
                  <a:gd name="T30" fmla="*/ 47 w 257"/>
                  <a:gd name="T31" fmla="*/ 47 h 455"/>
                  <a:gd name="T32" fmla="*/ 12 w 257"/>
                  <a:gd name="T33" fmla="*/ 27 h 455"/>
                  <a:gd name="T34" fmla="*/ 5 w 257"/>
                  <a:gd name="T35" fmla="*/ 46 h 455"/>
                  <a:gd name="T36" fmla="*/ 37 w 257"/>
                  <a:gd name="T37" fmla="*/ 57 h 455"/>
                  <a:gd name="T38" fmla="*/ 61 w 257"/>
                  <a:gd name="T39" fmla="*/ 94 h 455"/>
                  <a:gd name="T40" fmla="*/ 78 w 257"/>
                  <a:gd name="T41" fmla="*/ 120 h 455"/>
                  <a:gd name="T42" fmla="*/ 79 w 257"/>
                  <a:gd name="T43" fmla="*/ 161 h 455"/>
                  <a:gd name="T44" fmla="*/ 116 w 257"/>
                  <a:gd name="T45" fmla="*/ 185 h 455"/>
                  <a:gd name="T46" fmla="*/ 116 w 257"/>
                  <a:gd name="T47" fmla="*/ 203 h 455"/>
                  <a:gd name="T48" fmla="*/ 98 w 257"/>
                  <a:gd name="T49" fmla="*/ 213 h 455"/>
                  <a:gd name="T50" fmla="*/ 75 w 257"/>
                  <a:gd name="T51" fmla="*/ 258 h 455"/>
                  <a:gd name="T52" fmla="*/ 60 w 257"/>
                  <a:gd name="T53" fmla="*/ 275 h 455"/>
                  <a:gd name="T54" fmla="*/ 43 w 257"/>
                  <a:gd name="T55" fmla="*/ 286 h 455"/>
                  <a:gd name="T56" fmla="*/ 27 w 257"/>
                  <a:gd name="T57" fmla="*/ 301 h 455"/>
                  <a:gd name="T58" fmla="*/ 12 w 257"/>
                  <a:gd name="T59" fmla="*/ 323 h 455"/>
                  <a:gd name="T60" fmla="*/ 20 w 257"/>
                  <a:gd name="T61" fmla="*/ 371 h 455"/>
                  <a:gd name="T62" fmla="*/ 19 w 257"/>
                  <a:gd name="T63" fmla="*/ 396 h 455"/>
                  <a:gd name="T64" fmla="*/ 35 w 257"/>
                  <a:gd name="T65" fmla="*/ 432 h 455"/>
                  <a:gd name="T66" fmla="*/ 53 w 257"/>
                  <a:gd name="T67" fmla="*/ 440 h 455"/>
                  <a:gd name="T68" fmla="*/ 63 w 257"/>
                  <a:gd name="T69" fmla="*/ 455 h 455"/>
                  <a:gd name="T70" fmla="*/ 82 w 257"/>
                  <a:gd name="T71" fmla="*/ 447 h 455"/>
                  <a:gd name="T72" fmla="*/ 105 w 257"/>
                  <a:gd name="T73" fmla="*/ 441 h 455"/>
                  <a:gd name="T74" fmla="*/ 124 w 257"/>
                  <a:gd name="T75" fmla="*/ 434 h 455"/>
                  <a:gd name="T76" fmla="*/ 152 w 257"/>
                  <a:gd name="T77" fmla="*/ 424 h 455"/>
                  <a:gd name="T78" fmla="*/ 184 w 257"/>
                  <a:gd name="T79" fmla="*/ 4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455">
                    <a:moveTo>
                      <a:pt x="184" y="420"/>
                    </a:moveTo>
                    <a:cubicBezTo>
                      <a:pt x="189" y="397"/>
                      <a:pt x="189" y="397"/>
                      <a:pt x="189" y="397"/>
                    </a:cubicBezTo>
                    <a:cubicBezTo>
                      <a:pt x="215" y="364"/>
                      <a:pt x="215" y="364"/>
                      <a:pt x="215" y="364"/>
                    </a:cubicBezTo>
                    <a:cubicBezTo>
                      <a:pt x="257" y="316"/>
                      <a:pt x="257" y="316"/>
                      <a:pt x="257" y="316"/>
                    </a:cubicBezTo>
                    <a:cubicBezTo>
                      <a:pt x="238" y="292"/>
                      <a:pt x="238" y="292"/>
                      <a:pt x="238" y="292"/>
                    </a:cubicBezTo>
                    <a:cubicBezTo>
                      <a:pt x="221" y="287"/>
                      <a:pt x="221" y="287"/>
                      <a:pt x="221" y="287"/>
                    </a:cubicBezTo>
                    <a:cubicBezTo>
                      <a:pt x="218" y="274"/>
                      <a:pt x="218" y="274"/>
                      <a:pt x="218" y="274"/>
                    </a:cubicBezTo>
                    <a:cubicBezTo>
                      <a:pt x="227" y="260"/>
                      <a:pt x="227" y="260"/>
                      <a:pt x="227" y="260"/>
                    </a:cubicBezTo>
                    <a:cubicBezTo>
                      <a:pt x="227" y="245"/>
                      <a:pt x="227" y="245"/>
                      <a:pt x="227" y="245"/>
                    </a:cubicBezTo>
                    <a:cubicBezTo>
                      <a:pt x="216" y="228"/>
                      <a:pt x="216" y="228"/>
                      <a:pt x="216" y="228"/>
                    </a:cubicBezTo>
                    <a:cubicBezTo>
                      <a:pt x="223" y="217"/>
                      <a:pt x="223" y="217"/>
                      <a:pt x="223" y="217"/>
                    </a:cubicBezTo>
                    <a:cubicBezTo>
                      <a:pt x="211" y="209"/>
                      <a:pt x="211" y="209"/>
                      <a:pt x="211" y="209"/>
                    </a:cubicBezTo>
                    <a:cubicBezTo>
                      <a:pt x="218" y="188"/>
                      <a:pt x="218" y="188"/>
                      <a:pt x="218" y="188"/>
                    </a:cubicBezTo>
                    <a:cubicBezTo>
                      <a:pt x="213" y="170"/>
                      <a:pt x="213" y="170"/>
                      <a:pt x="213" y="170"/>
                    </a:cubicBezTo>
                    <a:cubicBezTo>
                      <a:pt x="216" y="143"/>
                      <a:pt x="216" y="143"/>
                      <a:pt x="216" y="143"/>
                    </a:cubicBezTo>
                    <a:cubicBezTo>
                      <a:pt x="193" y="110"/>
                      <a:pt x="193" y="110"/>
                      <a:pt x="193" y="110"/>
                    </a:cubicBezTo>
                    <a:cubicBezTo>
                      <a:pt x="210" y="93"/>
                      <a:pt x="210" y="93"/>
                      <a:pt x="210" y="93"/>
                    </a:cubicBezTo>
                    <a:cubicBezTo>
                      <a:pt x="199" y="72"/>
                      <a:pt x="199" y="72"/>
                      <a:pt x="199" y="72"/>
                    </a:cubicBezTo>
                    <a:cubicBezTo>
                      <a:pt x="179" y="62"/>
                      <a:pt x="179" y="62"/>
                      <a:pt x="179" y="62"/>
                    </a:cubicBezTo>
                    <a:cubicBezTo>
                      <a:pt x="179" y="49"/>
                      <a:pt x="179" y="49"/>
                      <a:pt x="179" y="49"/>
                    </a:cubicBezTo>
                    <a:cubicBezTo>
                      <a:pt x="194" y="32"/>
                      <a:pt x="194" y="32"/>
                      <a:pt x="194" y="32"/>
                    </a:cubicBezTo>
                    <a:cubicBezTo>
                      <a:pt x="193" y="10"/>
                      <a:pt x="193" y="10"/>
                      <a:pt x="193" y="10"/>
                    </a:cubicBezTo>
                    <a:cubicBezTo>
                      <a:pt x="171" y="0"/>
                      <a:pt x="171" y="0"/>
                      <a:pt x="171" y="0"/>
                    </a:cubicBezTo>
                    <a:cubicBezTo>
                      <a:pt x="150" y="1"/>
                      <a:pt x="150" y="1"/>
                      <a:pt x="150" y="1"/>
                    </a:cubicBezTo>
                    <a:cubicBezTo>
                      <a:pt x="128" y="10"/>
                      <a:pt x="128" y="10"/>
                      <a:pt x="128" y="10"/>
                    </a:cubicBezTo>
                    <a:cubicBezTo>
                      <a:pt x="127" y="36"/>
                      <a:pt x="127" y="36"/>
                      <a:pt x="127" y="36"/>
                    </a:cubicBezTo>
                    <a:cubicBezTo>
                      <a:pt x="110" y="48"/>
                      <a:pt x="110" y="48"/>
                      <a:pt x="110" y="48"/>
                    </a:cubicBezTo>
                    <a:cubicBezTo>
                      <a:pt x="103" y="48"/>
                      <a:pt x="103" y="48"/>
                      <a:pt x="103" y="48"/>
                    </a:cubicBezTo>
                    <a:cubicBezTo>
                      <a:pt x="93" y="43"/>
                      <a:pt x="93" y="43"/>
                      <a:pt x="93" y="43"/>
                    </a:cubicBezTo>
                    <a:cubicBezTo>
                      <a:pt x="79" y="43"/>
                      <a:pt x="79" y="43"/>
                      <a:pt x="79" y="43"/>
                    </a:cubicBezTo>
                    <a:cubicBezTo>
                      <a:pt x="64" y="49"/>
                      <a:pt x="64" y="49"/>
                      <a:pt x="64" y="49"/>
                    </a:cubicBezTo>
                    <a:cubicBezTo>
                      <a:pt x="47" y="47"/>
                      <a:pt x="47" y="47"/>
                      <a:pt x="47" y="47"/>
                    </a:cubicBezTo>
                    <a:cubicBezTo>
                      <a:pt x="25" y="28"/>
                      <a:pt x="25" y="28"/>
                      <a:pt x="25" y="28"/>
                    </a:cubicBezTo>
                    <a:cubicBezTo>
                      <a:pt x="12" y="27"/>
                      <a:pt x="12" y="27"/>
                      <a:pt x="12" y="27"/>
                    </a:cubicBezTo>
                    <a:cubicBezTo>
                      <a:pt x="0" y="34"/>
                      <a:pt x="0" y="34"/>
                      <a:pt x="0" y="34"/>
                    </a:cubicBezTo>
                    <a:cubicBezTo>
                      <a:pt x="5" y="46"/>
                      <a:pt x="5" y="46"/>
                      <a:pt x="5" y="46"/>
                    </a:cubicBezTo>
                    <a:cubicBezTo>
                      <a:pt x="22" y="56"/>
                      <a:pt x="22" y="56"/>
                      <a:pt x="22" y="56"/>
                    </a:cubicBezTo>
                    <a:cubicBezTo>
                      <a:pt x="37" y="57"/>
                      <a:pt x="37" y="57"/>
                      <a:pt x="37" y="57"/>
                    </a:cubicBezTo>
                    <a:cubicBezTo>
                      <a:pt x="71" y="78"/>
                      <a:pt x="71" y="78"/>
                      <a:pt x="71" y="78"/>
                    </a:cubicBezTo>
                    <a:cubicBezTo>
                      <a:pt x="61" y="94"/>
                      <a:pt x="61" y="94"/>
                      <a:pt x="61" y="94"/>
                    </a:cubicBezTo>
                    <a:cubicBezTo>
                      <a:pt x="76" y="104"/>
                      <a:pt x="76" y="104"/>
                      <a:pt x="76" y="104"/>
                    </a:cubicBezTo>
                    <a:cubicBezTo>
                      <a:pt x="78" y="120"/>
                      <a:pt x="78" y="120"/>
                      <a:pt x="78" y="120"/>
                    </a:cubicBezTo>
                    <a:cubicBezTo>
                      <a:pt x="76" y="143"/>
                      <a:pt x="76" y="143"/>
                      <a:pt x="76" y="143"/>
                    </a:cubicBezTo>
                    <a:cubicBezTo>
                      <a:pt x="79" y="161"/>
                      <a:pt x="79" y="161"/>
                      <a:pt x="79" y="161"/>
                    </a:cubicBezTo>
                    <a:cubicBezTo>
                      <a:pt x="95" y="166"/>
                      <a:pt x="95" y="166"/>
                      <a:pt x="95" y="166"/>
                    </a:cubicBezTo>
                    <a:cubicBezTo>
                      <a:pt x="116" y="185"/>
                      <a:pt x="116" y="185"/>
                      <a:pt x="116" y="185"/>
                    </a:cubicBezTo>
                    <a:cubicBezTo>
                      <a:pt x="114" y="194"/>
                      <a:pt x="114" y="194"/>
                      <a:pt x="114" y="194"/>
                    </a:cubicBezTo>
                    <a:cubicBezTo>
                      <a:pt x="116" y="203"/>
                      <a:pt x="116" y="203"/>
                      <a:pt x="116" y="203"/>
                    </a:cubicBezTo>
                    <a:cubicBezTo>
                      <a:pt x="108" y="213"/>
                      <a:pt x="108" y="213"/>
                      <a:pt x="108" y="213"/>
                    </a:cubicBezTo>
                    <a:cubicBezTo>
                      <a:pt x="98" y="213"/>
                      <a:pt x="98" y="213"/>
                      <a:pt x="98" y="213"/>
                    </a:cubicBezTo>
                    <a:cubicBezTo>
                      <a:pt x="89" y="241"/>
                      <a:pt x="89" y="241"/>
                      <a:pt x="89" y="241"/>
                    </a:cubicBezTo>
                    <a:cubicBezTo>
                      <a:pt x="75" y="258"/>
                      <a:pt x="75" y="258"/>
                      <a:pt x="75" y="258"/>
                    </a:cubicBezTo>
                    <a:cubicBezTo>
                      <a:pt x="65" y="261"/>
                      <a:pt x="65" y="261"/>
                      <a:pt x="65" y="261"/>
                    </a:cubicBezTo>
                    <a:cubicBezTo>
                      <a:pt x="60" y="275"/>
                      <a:pt x="60" y="275"/>
                      <a:pt x="60" y="275"/>
                    </a:cubicBezTo>
                    <a:cubicBezTo>
                      <a:pt x="52" y="277"/>
                      <a:pt x="52" y="277"/>
                      <a:pt x="52" y="277"/>
                    </a:cubicBezTo>
                    <a:cubicBezTo>
                      <a:pt x="43" y="286"/>
                      <a:pt x="43" y="286"/>
                      <a:pt x="43" y="286"/>
                    </a:cubicBezTo>
                    <a:cubicBezTo>
                      <a:pt x="37" y="299"/>
                      <a:pt x="37" y="299"/>
                      <a:pt x="37" y="299"/>
                    </a:cubicBezTo>
                    <a:cubicBezTo>
                      <a:pt x="27" y="301"/>
                      <a:pt x="27" y="301"/>
                      <a:pt x="27" y="301"/>
                    </a:cubicBezTo>
                    <a:cubicBezTo>
                      <a:pt x="26" y="310"/>
                      <a:pt x="26" y="310"/>
                      <a:pt x="26" y="310"/>
                    </a:cubicBezTo>
                    <a:cubicBezTo>
                      <a:pt x="12" y="323"/>
                      <a:pt x="12" y="323"/>
                      <a:pt x="12" y="323"/>
                    </a:cubicBezTo>
                    <a:cubicBezTo>
                      <a:pt x="12" y="323"/>
                      <a:pt x="12" y="340"/>
                      <a:pt x="13" y="346"/>
                    </a:cubicBezTo>
                    <a:cubicBezTo>
                      <a:pt x="15" y="351"/>
                      <a:pt x="20" y="371"/>
                      <a:pt x="20" y="371"/>
                    </a:cubicBezTo>
                    <a:cubicBezTo>
                      <a:pt x="26" y="389"/>
                      <a:pt x="26" y="389"/>
                      <a:pt x="26" y="389"/>
                    </a:cubicBezTo>
                    <a:cubicBezTo>
                      <a:pt x="19" y="396"/>
                      <a:pt x="19" y="396"/>
                      <a:pt x="19" y="396"/>
                    </a:cubicBezTo>
                    <a:cubicBezTo>
                      <a:pt x="24" y="431"/>
                      <a:pt x="24" y="431"/>
                      <a:pt x="24" y="431"/>
                    </a:cubicBezTo>
                    <a:cubicBezTo>
                      <a:pt x="35" y="432"/>
                      <a:pt x="35" y="432"/>
                      <a:pt x="35" y="432"/>
                    </a:cubicBezTo>
                    <a:cubicBezTo>
                      <a:pt x="39" y="440"/>
                      <a:pt x="39" y="440"/>
                      <a:pt x="39" y="440"/>
                    </a:cubicBezTo>
                    <a:cubicBezTo>
                      <a:pt x="53" y="440"/>
                      <a:pt x="53" y="440"/>
                      <a:pt x="53" y="440"/>
                    </a:cubicBezTo>
                    <a:cubicBezTo>
                      <a:pt x="55" y="453"/>
                      <a:pt x="55" y="453"/>
                      <a:pt x="55" y="453"/>
                    </a:cubicBezTo>
                    <a:cubicBezTo>
                      <a:pt x="63" y="455"/>
                      <a:pt x="63" y="455"/>
                      <a:pt x="63" y="455"/>
                    </a:cubicBezTo>
                    <a:cubicBezTo>
                      <a:pt x="75" y="451"/>
                      <a:pt x="75" y="451"/>
                      <a:pt x="75" y="451"/>
                    </a:cubicBezTo>
                    <a:cubicBezTo>
                      <a:pt x="82" y="447"/>
                      <a:pt x="82" y="447"/>
                      <a:pt x="82" y="447"/>
                    </a:cubicBezTo>
                    <a:cubicBezTo>
                      <a:pt x="91" y="448"/>
                      <a:pt x="91" y="448"/>
                      <a:pt x="91" y="448"/>
                    </a:cubicBezTo>
                    <a:cubicBezTo>
                      <a:pt x="105" y="441"/>
                      <a:pt x="105" y="441"/>
                      <a:pt x="105" y="441"/>
                    </a:cubicBezTo>
                    <a:cubicBezTo>
                      <a:pt x="121" y="441"/>
                      <a:pt x="121" y="441"/>
                      <a:pt x="121" y="441"/>
                    </a:cubicBezTo>
                    <a:cubicBezTo>
                      <a:pt x="124" y="434"/>
                      <a:pt x="124" y="434"/>
                      <a:pt x="124" y="434"/>
                    </a:cubicBezTo>
                    <a:cubicBezTo>
                      <a:pt x="146" y="430"/>
                      <a:pt x="146" y="430"/>
                      <a:pt x="146" y="430"/>
                    </a:cubicBezTo>
                    <a:cubicBezTo>
                      <a:pt x="152" y="424"/>
                      <a:pt x="152" y="424"/>
                      <a:pt x="152" y="424"/>
                    </a:cubicBezTo>
                    <a:cubicBezTo>
                      <a:pt x="163" y="430"/>
                      <a:pt x="163" y="430"/>
                      <a:pt x="163" y="430"/>
                    </a:cubicBezTo>
                    <a:lnTo>
                      <a:pt x="184"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6" name="Freeform 443"/>
              <p:cNvSpPr/>
              <p:nvPr/>
            </p:nvSpPr>
            <p:spPr bwMode="gray">
              <a:xfrm>
                <a:off x="4101" y="1282"/>
                <a:ext cx="91" cy="72"/>
              </a:xfrm>
              <a:custGeom>
                <a:avLst/>
                <a:gdLst>
                  <a:gd name="T0" fmla="*/ 91 w 91"/>
                  <a:gd name="T1" fmla="*/ 72 h 72"/>
                  <a:gd name="T2" fmla="*/ 67 w 91"/>
                  <a:gd name="T3" fmla="*/ 72 h 72"/>
                  <a:gd name="T4" fmla="*/ 56 w 91"/>
                  <a:gd name="T5" fmla="*/ 68 h 72"/>
                  <a:gd name="T6" fmla="*/ 49 w 91"/>
                  <a:gd name="T7" fmla="*/ 60 h 72"/>
                  <a:gd name="T8" fmla="*/ 38 w 91"/>
                  <a:gd name="T9" fmla="*/ 58 h 72"/>
                  <a:gd name="T10" fmla="*/ 24 w 91"/>
                  <a:gd name="T11" fmla="*/ 60 h 72"/>
                  <a:gd name="T12" fmla="*/ 18 w 91"/>
                  <a:gd name="T13" fmla="*/ 53 h 72"/>
                  <a:gd name="T14" fmla="*/ 9 w 91"/>
                  <a:gd name="T15" fmla="*/ 48 h 72"/>
                  <a:gd name="T16" fmla="*/ 9 w 91"/>
                  <a:gd name="T17" fmla="*/ 32 h 72"/>
                  <a:gd name="T18" fmla="*/ 0 w 91"/>
                  <a:gd name="T19" fmla="*/ 26 h 72"/>
                  <a:gd name="T20" fmla="*/ 1 w 91"/>
                  <a:gd name="T21" fmla="*/ 22 h 72"/>
                  <a:gd name="T22" fmla="*/ 25 w 91"/>
                  <a:gd name="T23" fmla="*/ 3 h 72"/>
                  <a:gd name="T24" fmla="*/ 42 w 91"/>
                  <a:gd name="T25" fmla="*/ 6 h 72"/>
                  <a:gd name="T26" fmla="*/ 54 w 91"/>
                  <a:gd name="T27" fmla="*/ 0 h 72"/>
                  <a:gd name="T28" fmla="*/ 63 w 91"/>
                  <a:gd name="T29" fmla="*/ 2 h 72"/>
                  <a:gd name="T30" fmla="*/ 89 w 91"/>
                  <a:gd name="T31" fmla="*/ 6 h 72"/>
                  <a:gd name="T32" fmla="*/ 84 w 91"/>
                  <a:gd name="T33" fmla="*/ 38 h 72"/>
                  <a:gd name="T34" fmla="*/ 91 w 91"/>
                  <a:gd name="T35" fmla="*/ 55 h 72"/>
                  <a:gd name="T36" fmla="*/ 91 w 91"/>
                  <a:gd name="T3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2">
                    <a:moveTo>
                      <a:pt x="91" y="72"/>
                    </a:moveTo>
                    <a:lnTo>
                      <a:pt x="67" y="72"/>
                    </a:lnTo>
                    <a:lnTo>
                      <a:pt x="56" y="68"/>
                    </a:lnTo>
                    <a:lnTo>
                      <a:pt x="49" y="60"/>
                    </a:lnTo>
                    <a:lnTo>
                      <a:pt x="38" y="58"/>
                    </a:lnTo>
                    <a:lnTo>
                      <a:pt x="24" y="60"/>
                    </a:lnTo>
                    <a:lnTo>
                      <a:pt x="18" y="53"/>
                    </a:lnTo>
                    <a:lnTo>
                      <a:pt x="9" y="48"/>
                    </a:lnTo>
                    <a:lnTo>
                      <a:pt x="9" y="32"/>
                    </a:lnTo>
                    <a:lnTo>
                      <a:pt x="0" y="26"/>
                    </a:lnTo>
                    <a:lnTo>
                      <a:pt x="1" y="22"/>
                    </a:lnTo>
                    <a:lnTo>
                      <a:pt x="25" y="3"/>
                    </a:lnTo>
                    <a:lnTo>
                      <a:pt x="42" y="6"/>
                    </a:lnTo>
                    <a:lnTo>
                      <a:pt x="54" y="0"/>
                    </a:lnTo>
                    <a:lnTo>
                      <a:pt x="63" y="2"/>
                    </a:lnTo>
                    <a:lnTo>
                      <a:pt x="89" y="6"/>
                    </a:lnTo>
                    <a:lnTo>
                      <a:pt x="84" y="38"/>
                    </a:lnTo>
                    <a:lnTo>
                      <a:pt x="91" y="55"/>
                    </a:lnTo>
                    <a:lnTo>
                      <a:pt x="91"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7" name="Freeform 444"/>
              <p:cNvSpPr/>
              <p:nvPr/>
            </p:nvSpPr>
            <p:spPr bwMode="gray">
              <a:xfrm>
                <a:off x="4048" y="1340"/>
                <a:ext cx="151" cy="92"/>
              </a:xfrm>
              <a:custGeom>
                <a:avLst/>
                <a:gdLst>
                  <a:gd name="T0" fmla="*/ 150 w 151"/>
                  <a:gd name="T1" fmla="*/ 72 h 92"/>
                  <a:gd name="T2" fmla="*/ 151 w 151"/>
                  <a:gd name="T3" fmla="*/ 46 h 92"/>
                  <a:gd name="T4" fmla="*/ 142 w 151"/>
                  <a:gd name="T5" fmla="*/ 34 h 92"/>
                  <a:gd name="T6" fmla="*/ 144 w 151"/>
                  <a:gd name="T7" fmla="*/ 14 h 92"/>
                  <a:gd name="T8" fmla="*/ 120 w 151"/>
                  <a:gd name="T9" fmla="*/ 14 h 92"/>
                  <a:gd name="T10" fmla="*/ 109 w 151"/>
                  <a:gd name="T11" fmla="*/ 10 h 92"/>
                  <a:gd name="T12" fmla="*/ 102 w 151"/>
                  <a:gd name="T13" fmla="*/ 2 h 92"/>
                  <a:gd name="T14" fmla="*/ 91 w 151"/>
                  <a:gd name="T15" fmla="*/ 0 h 92"/>
                  <a:gd name="T16" fmla="*/ 77 w 151"/>
                  <a:gd name="T17" fmla="*/ 2 h 92"/>
                  <a:gd name="T18" fmla="*/ 77 w 151"/>
                  <a:gd name="T19" fmla="*/ 5 h 92"/>
                  <a:gd name="T20" fmla="*/ 79 w 151"/>
                  <a:gd name="T21" fmla="*/ 14 h 92"/>
                  <a:gd name="T22" fmla="*/ 74 w 151"/>
                  <a:gd name="T23" fmla="*/ 39 h 92"/>
                  <a:gd name="T24" fmla="*/ 61 w 151"/>
                  <a:gd name="T25" fmla="*/ 41 h 92"/>
                  <a:gd name="T26" fmla="*/ 46 w 151"/>
                  <a:gd name="T27" fmla="*/ 25 h 92"/>
                  <a:gd name="T28" fmla="*/ 40 w 151"/>
                  <a:gd name="T29" fmla="*/ 13 h 92"/>
                  <a:gd name="T30" fmla="*/ 27 w 151"/>
                  <a:gd name="T31" fmla="*/ 18 h 92"/>
                  <a:gd name="T32" fmla="*/ 12 w 151"/>
                  <a:gd name="T33" fmla="*/ 23 h 92"/>
                  <a:gd name="T34" fmla="*/ 13 w 151"/>
                  <a:gd name="T35" fmla="*/ 42 h 92"/>
                  <a:gd name="T36" fmla="*/ 3 w 151"/>
                  <a:gd name="T37" fmla="*/ 53 h 92"/>
                  <a:gd name="T38" fmla="*/ 0 w 151"/>
                  <a:gd name="T39" fmla="*/ 63 h 92"/>
                  <a:gd name="T40" fmla="*/ 6 w 151"/>
                  <a:gd name="T41" fmla="*/ 72 h 92"/>
                  <a:gd name="T42" fmla="*/ 17 w 151"/>
                  <a:gd name="T43" fmla="*/ 62 h 92"/>
                  <a:gd name="T44" fmla="*/ 63 w 151"/>
                  <a:gd name="T45" fmla="*/ 62 h 92"/>
                  <a:gd name="T46" fmla="*/ 102 w 151"/>
                  <a:gd name="T47" fmla="*/ 69 h 92"/>
                  <a:gd name="T48" fmla="*/ 122 w 151"/>
                  <a:gd name="T49" fmla="*/ 92 h 92"/>
                  <a:gd name="T50" fmla="*/ 132 w 151"/>
                  <a:gd name="T51" fmla="*/ 92 h 92"/>
                  <a:gd name="T52" fmla="*/ 150 w 151"/>
                  <a:gd name="T53" fmla="*/ 7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92">
                    <a:moveTo>
                      <a:pt x="150" y="72"/>
                    </a:moveTo>
                    <a:lnTo>
                      <a:pt x="151" y="46"/>
                    </a:lnTo>
                    <a:lnTo>
                      <a:pt x="142" y="34"/>
                    </a:lnTo>
                    <a:lnTo>
                      <a:pt x="144" y="14"/>
                    </a:lnTo>
                    <a:lnTo>
                      <a:pt x="120" y="14"/>
                    </a:lnTo>
                    <a:lnTo>
                      <a:pt x="109" y="10"/>
                    </a:lnTo>
                    <a:lnTo>
                      <a:pt x="102" y="2"/>
                    </a:lnTo>
                    <a:lnTo>
                      <a:pt x="91" y="0"/>
                    </a:lnTo>
                    <a:lnTo>
                      <a:pt x="77" y="2"/>
                    </a:lnTo>
                    <a:lnTo>
                      <a:pt x="77" y="5"/>
                    </a:lnTo>
                    <a:lnTo>
                      <a:pt x="79" y="14"/>
                    </a:lnTo>
                    <a:lnTo>
                      <a:pt x="74" y="39"/>
                    </a:lnTo>
                    <a:lnTo>
                      <a:pt x="61" y="41"/>
                    </a:lnTo>
                    <a:lnTo>
                      <a:pt x="46" y="25"/>
                    </a:lnTo>
                    <a:lnTo>
                      <a:pt x="40" y="13"/>
                    </a:lnTo>
                    <a:lnTo>
                      <a:pt x="27" y="18"/>
                    </a:lnTo>
                    <a:lnTo>
                      <a:pt x="12" y="23"/>
                    </a:lnTo>
                    <a:lnTo>
                      <a:pt x="13" y="42"/>
                    </a:lnTo>
                    <a:lnTo>
                      <a:pt x="3" y="53"/>
                    </a:lnTo>
                    <a:lnTo>
                      <a:pt x="0" y="63"/>
                    </a:lnTo>
                    <a:lnTo>
                      <a:pt x="6" y="72"/>
                    </a:lnTo>
                    <a:lnTo>
                      <a:pt x="17" y="62"/>
                    </a:lnTo>
                    <a:lnTo>
                      <a:pt x="63" y="62"/>
                    </a:lnTo>
                    <a:lnTo>
                      <a:pt x="102" y="69"/>
                    </a:lnTo>
                    <a:lnTo>
                      <a:pt x="122" y="92"/>
                    </a:lnTo>
                    <a:lnTo>
                      <a:pt x="132" y="92"/>
                    </a:lnTo>
                    <a:lnTo>
                      <a:pt x="150"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8" name="Freeform 445"/>
              <p:cNvSpPr/>
              <p:nvPr/>
            </p:nvSpPr>
            <p:spPr bwMode="gray">
              <a:xfrm>
                <a:off x="4185" y="862"/>
                <a:ext cx="788" cy="1006"/>
              </a:xfrm>
              <a:custGeom>
                <a:avLst/>
                <a:gdLst>
                  <a:gd name="T0" fmla="*/ 683 w 878"/>
                  <a:gd name="T1" fmla="*/ 800 h 1121"/>
                  <a:gd name="T2" fmla="*/ 624 w 878"/>
                  <a:gd name="T3" fmla="*/ 787 h 1121"/>
                  <a:gd name="T4" fmla="*/ 505 w 878"/>
                  <a:gd name="T5" fmla="*/ 800 h 1121"/>
                  <a:gd name="T6" fmla="*/ 461 w 878"/>
                  <a:gd name="T7" fmla="*/ 909 h 1121"/>
                  <a:gd name="T8" fmla="*/ 508 w 878"/>
                  <a:gd name="T9" fmla="*/ 964 h 1121"/>
                  <a:gd name="T10" fmla="*/ 490 w 878"/>
                  <a:gd name="T11" fmla="*/ 1088 h 1121"/>
                  <a:gd name="T12" fmla="*/ 439 w 878"/>
                  <a:gd name="T13" fmla="*/ 1094 h 1121"/>
                  <a:gd name="T14" fmla="*/ 321 w 878"/>
                  <a:gd name="T15" fmla="*/ 1060 h 1121"/>
                  <a:gd name="T16" fmla="*/ 236 w 878"/>
                  <a:gd name="T17" fmla="*/ 1012 h 1121"/>
                  <a:gd name="T18" fmla="*/ 236 w 878"/>
                  <a:gd name="T19" fmla="*/ 987 h 1121"/>
                  <a:gd name="T20" fmla="*/ 262 w 878"/>
                  <a:gd name="T21" fmla="*/ 940 h 1121"/>
                  <a:gd name="T22" fmla="*/ 284 w 878"/>
                  <a:gd name="T23" fmla="*/ 881 h 1121"/>
                  <a:gd name="T24" fmla="*/ 230 w 878"/>
                  <a:gd name="T25" fmla="*/ 822 h 1121"/>
                  <a:gd name="T26" fmla="*/ 152 w 878"/>
                  <a:gd name="T27" fmla="*/ 760 h 1121"/>
                  <a:gd name="T28" fmla="*/ 84 w 878"/>
                  <a:gd name="T29" fmla="*/ 725 h 1121"/>
                  <a:gd name="T30" fmla="*/ 96 w 878"/>
                  <a:gd name="T31" fmla="*/ 693 h 1121"/>
                  <a:gd name="T32" fmla="*/ 43 w 878"/>
                  <a:gd name="T33" fmla="*/ 626 h 1121"/>
                  <a:gd name="T34" fmla="*/ 8 w 878"/>
                  <a:gd name="T35" fmla="*/ 548 h 1121"/>
                  <a:gd name="T36" fmla="*/ 18 w 878"/>
                  <a:gd name="T37" fmla="*/ 458 h 1121"/>
                  <a:gd name="T38" fmla="*/ 54 w 878"/>
                  <a:gd name="T39" fmla="*/ 437 h 1121"/>
                  <a:gd name="T40" fmla="*/ 59 w 878"/>
                  <a:gd name="T41" fmla="*/ 361 h 1121"/>
                  <a:gd name="T42" fmla="*/ 71 w 878"/>
                  <a:gd name="T43" fmla="*/ 257 h 1121"/>
                  <a:gd name="T44" fmla="*/ 62 w 878"/>
                  <a:gd name="T45" fmla="*/ 185 h 1121"/>
                  <a:gd name="T46" fmla="*/ 43 w 878"/>
                  <a:gd name="T47" fmla="*/ 69 h 1121"/>
                  <a:gd name="T48" fmla="*/ 52 w 878"/>
                  <a:gd name="T49" fmla="*/ 19 h 1121"/>
                  <a:gd name="T50" fmla="*/ 128 w 878"/>
                  <a:gd name="T51" fmla="*/ 6 h 1121"/>
                  <a:gd name="T52" fmla="*/ 143 w 878"/>
                  <a:gd name="T53" fmla="*/ 27 h 1121"/>
                  <a:gd name="T54" fmla="*/ 279 w 878"/>
                  <a:gd name="T55" fmla="*/ 65 h 1121"/>
                  <a:gd name="T56" fmla="*/ 321 w 878"/>
                  <a:gd name="T57" fmla="*/ 115 h 1121"/>
                  <a:gd name="T58" fmla="*/ 157 w 878"/>
                  <a:gd name="T59" fmla="*/ 115 h 1121"/>
                  <a:gd name="T60" fmla="*/ 169 w 878"/>
                  <a:gd name="T61" fmla="*/ 156 h 1121"/>
                  <a:gd name="T62" fmla="*/ 170 w 878"/>
                  <a:gd name="T63" fmla="*/ 244 h 1121"/>
                  <a:gd name="T64" fmla="*/ 236 w 878"/>
                  <a:gd name="T65" fmla="*/ 241 h 1121"/>
                  <a:gd name="T66" fmla="*/ 236 w 878"/>
                  <a:gd name="T67" fmla="*/ 210 h 1121"/>
                  <a:gd name="T68" fmla="*/ 314 w 878"/>
                  <a:gd name="T69" fmla="*/ 151 h 1121"/>
                  <a:gd name="T70" fmla="*/ 400 w 878"/>
                  <a:gd name="T71" fmla="*/ 107 h 1121"/>
                  <a:gd name="T72" fmla="*/ 383 w 878"/>
                  <a:gd name="T73" fmla="*/ 62 h 1121"/>
                  <a:gd name="T74" fmla="*/ 439 w 878"/>
                  <a:gd name="T75" fmla="*/ 59 h 1121"/>
                  <a:gd name="T76" fmla="*/ 424 w 878"/>
                  <a:gd name="T77" fmla="*/ 99 h 1121"/>
                  <a:gd name="T78" fmla="*/ 477 w 878"/>
                  <a:gd name="T79" fmla="*/ 83 h 1121"/>
                  <a:gd name="T80" fmla="*/ 519 w 878"/>
                  <a:gd name="T81" fmla="*/ 77 h 1121"/>
                  <a:gd name="T82" fmla="*/ 581 w 878"/>
                  <a:gd name="T83" fmla="*/ 60 h 1121"/>
                  <a:gd name="T84" fmla="*/ 630 w 878"/>
                  <a:gd name="T85" fmla="*/ 39 h 1121"/>
                  <a:gd name="T86" fmla="*/ 634 w 878"/>
                  <a:gd name="T87" fmla="*/ 62 h 1121"/>
                  <a:gd name="T88" fmla="*/ 676 w 878"/>
                  <a:gd name="T89" fmla="*/ 50 h 1121"/>
                  <a:gd name="T90" fmla="*/ 737 w 878"/>
                  <a:gd name="T91" fmla="*/ 37 h 1121"/>
                  <a:gd name="T92" fmla="*/ 767 w 878"/>
                  <a:gd name="T93" fmla="*/ 47 h 1121"/>
                  <a:gd name="T94" fmla="*/ 862 w 878"/>
                  <a:gd name="T95" fmla="*/ 14 h 1121"/>
                  <a:gd name="T96" fmla="*/ 852 w 878"/>
                  <a:gd name="T97" fmla="*/ 151 h 1121"/>
                  <a:gd name="T98" fmla="*/ 762 w 878"/>
                  <a:gd name="T99" fmla="*/ 460 h 1121"/>
                  <a:gd name="T100" fmla="*/ 729 w 878"/>
                  <a:gd name="T101" fmla="*/ 632 h 1121"/>
                  <a:gd name="T102" fmla="*/ 771 w 878"/>
                  <a:gd name="T103" fmla="*/ 803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8" h="1121">
                    <a:moveTo>
                      <a:pt x="771" y="803"/>
                    </a:moveTo>
                    <a:cubicBezTo>
                      <a:pt x="769" y="816"/>
                      <a:pt x="769" y="816"/>
                      <a:pt x="769" y="816"/>
                    </a:cubicBezTo>
                    <a:cubicBezTo>
                      <a:pt x="737" y="810"/>
                      <a:pt x="737" y="810"/>
                      <a:pt x="737" y="810"/>
                    </a:cubicBezTo>
                    <a:cubicBezTo>
                      <a:pt x="725" y="800"/>
                      <a:pt x="725" y="800"/>
                      <a:pt x="725" y="800"/>
                    </a:cubicBezTo>
                    <a:cubicBezTo>
                      <a:pt x="683" y="800"/>
                      <a:pt x="683" y="800"/>
                      <a:pt x="683" y="800"/>
                    </a:cubicBezTo>
                    <a:cubicBezTo>
                      <a:pt x="669" y="813"/>
                      <a:pt x="669" y="813"/>
                      <a:pt x="669" y="813"/>
                    </a:cubicBezTo>
                    <a:cubicBezTo>
                      <a:pt x="661" y="813"/>
                      <a:pt x="661" y="813"/>
                      <a:pt x="661" y="813"/>
                    </a:cubicBezTo>
                    <a:cubicBezTo>
                      <a:pt x="651" y="803"/>
                      <a:pt x="651" y="803"/>
                      <a:pt x="651" y="803"/>
                    </a:cubicBezTo>
                    <a:cubicBezTo>
                      <a:pt x="637" y="805"/>
                      <a:pt x="637" y="805"/>
                      <a:pt x="637" y="805"/>
                    </a:cubicBezTo>
                    <a:cubicBezTo>
                      <a:pt x="624" y="787"/>
                      <a:pt x="624" y="787"/>
                      <a:pt x="624" y="787"/>
                    </a:cubicBezTo>
                    <a:cubicBezTo>
                      <a:pt x="602" y="789"/>
                      <a:pt x="602" y="789"/>
                      <a:pt x="602" y="789"/>
                    </a:cubicBezTo>
                    <a:cubicBezTo>
                      <a:pt x="592" y="781"/>
                      <a:pt x="592" y="781"/>
                      <a:pt x="592" y="781"/>
                    </a:cubicBezTo>
                    <a:cubicBezTo>
                      <a:pt x="568" y="781"/>
                      <a:pt x="568" y="781"/>
                      <a:pt x="568" y="781"/>
                    </a:cubicBezTo>
                    <a:cubicBezTo>
                      <a:pt x="556" y="768"/>
                      <a:pt x="556" y="768"/>
                      <a:pt x="556" y="768"/>
                    </a:cubicBezTo>
                    <a:cubicBezTo>
                      <a:pt x="505" y="800"/>
                      <a:pt x="505" y="800"/>
                      <a:pt x="505" y="800"/>
                    </a:cubicBezTo>
                    <a:cubicBezTo>
                      <a:pt x="505" y="824"/>
                      <a:pt x="505" y="824"/>
                      <a:pt x="505" y="824"/>
                    </a:cubicBezTo>
                    <a:cubicBezTo>
                      <a:pt x="490" y="825"/>
                      <a:pt x="490" y="825"/>
                      <a:pt x="490" y="825"/>
                    </a:cubicBezTo>
                    <a:cubicBezTo>
                      <a:pt x="482" y="814"/>
                      <a:pt x="482" y="814"/>
                      <a:pt x="482" y="814"/>
                    </a:cubicBezTo>
                    <a:cubicBezTo>
                      <a:pt x="468" y="818"/>
                      <a:pt x="468" y="818"/>
                      <a:pt x="468" y="818"/>
                    </a:cubicBezTo>
                    <a:cubicBezTo>
                      <a:pt x="461" y="909"/>
                      <a:pt x="461" y="909"/>
                      <a:pt x="461" y="909"/>
                    </a:cubicBezTo>
                    <a:cubicBezTo>
                      <a:pt x="493" y="915"/>
                      <a:pt x="493" y="915"/>
                      <a:pt x="493" y="915"/>
                    </a:cubicBezTo>
                    <a:cubicBezTo>
                      <a:pt x="509" y="933"/>
                      <a:pt x="509" y="933"/>
                      <a:pt x="509" y="933"/>
                    </a:cubicBezTo>
                    <a:cubicBezTo>
                      <a:pt x="504" y="955"/>
                      <a:pt x="504" y="955"/>
                      <a:pt x="504" y="955"/>
                    </a:cubicBezTo>
                    <a:cubicBezTo>
                      <a:pt x="516" y="961"/>
                      <a:pt x="516" y="961"/>
                      <a:pt x="516" y="961"/>
                    </a:cubicBezTo>
                    <a:cubicBezTo>
                      <a:pt x="513" y="962"/>
                      <a:pt x="512" y="964"/>
                      <a:pt x="508" y="964"/>
                    </a:cubicBezTo>
                    <a:cubicBezTo>
                      <a:pt x="498" y="971"/>
                      <a:pt x="489" y="982"/>
                      <a:pt x="475" y="982"/>
                    </a:cubicBezTo>
                    <a:cubicBezTo>
                      <a:pt x="471" y="990"/>
                      <a:pt x="466" y="997"/>
                      <a:pt x="464" y="1006"/>
                    </a:cubicBezTo>
                    <a:cubicBezTo>
                      <a:pt x="456" y="1010"/>
                      <a:pt x="456" y="1010"/>
                      <a:pt x="456" y="1010"/>
                    </a:cubicBezTo>
                    <a:cubicBezTo>
                      <a:pt x="455" y="1023"/>
                      <a:pt x="465" y="1032"/>
                      <a:pt x="474" y="1040"/>
                    </a:cubicBezTo>
                    <a:cubicBezTo>
                      <a:pt x="475" y="1058"/>
                      <a:pt x="474" y="1075"/>
                      <a:pt x="490" y="1088"/>
                    </a:cubicBezTo>
                    <a:cubicBezTo>
                      <a:pt x="491" y="1091"/>
                      <a:pt x="494" y="1096"/>
                      <a:pt x="497" y="1099"/>
                    </a:cubicBezTo>
                    <a:cubicBezTo>
                      <a:pt x="497" y="1116"/>
                      <a:pt x="497" y="1116"/>
                      <a:pt x="497" y="1116"/>
                    </a:cubicBezTo>
                    <a:cubicBezTo>
                      <a:pt x="482" y="1121"/>
                      <a:pt x="482" y="1121"/>
                      <a:pt x="482" y="1121"/>
                    </a:cubicBezTo>
                    <a:cubicBezTo>
                      <a:pt x="451" y="1107"/>
                      <a:pt x="451" y="1107"/>
                      <a:pt x="451" y="1107"/>
                    </a:cubicBezTo>
                    <a:cubicBezTo>
                      <a:pt x="439" y="1094"/>
                      <a:pt x="439" y="1094"/>
                      <a:pt x="439" y="1094"/>
                    </a:cubicBezTo>
                    <a:cubicBezTo>
                      <a:pt x="433" y="1094"/>
                      <a:pt x="433" y="1094"/>
                      <a:pt x="433" y="1094"/>
                    </a:cubicBezTo>
                    <a:cubicBezTo>
                      <a:pt x="400" y="1076"/>
                      <a:pt x="400" y="1076"/>
                      <a:pt x="400" y="1076"/>
                    </a:cubicBezTo>
                    <a:cubicBezTo>
                      <a:pt x="368" y="1062"/>
                      <a:pt x="368" y="1062"/>
                      <a:pt x="368" y="1062"/>
                    </a:cubicBezTo>
                    <a:cubicBezTo>
                      <a:pt x="356" y="1065"/>
                      <a:pt x="356" y="1065"/>
                      <a:pt x="356" y="1065"/>
                    </a:cubicBezTo>
                    <a:cubicBezTo>
                      <a:pt x="321" y="1060"/>
                      <a:pt x="321" y="1060"/>
                      <a:pt x="321" y="1060"/>
                    </a:cubicBezTo>
                    <a:cubicBezTo>
                      <a:pt x="289" y="1053"/>
                      <a:pt x="289" y="1053"/>
                      <a:pt x="289" y="1053"/>
                    </a:cubicBezTo>
                    <a:cubicBezTo>
                      <a:pt x="277" y="1044"/>
                      <a:pt x="277" y="1044"/>
                      <a:pt x="277" y="1044"/>
                    </a:cubicBezTo>
                    <a:cubicBezTo>
                      <a:pt x="255" y="1021"/>
                      <a:pt x="255" y="1021"/>
                      <a:pt x="255" y="1021"/>
                    </a:cubicBezTo>
                    <a:cubicBezTo>
                      <a:pt x="244" y="1021"/>
                      <a:pt x="244" y="1021"/>
                      <a:pt x="244" y="1021"/>
                    </a:cubicBezTo>
                    <a:cubicBezTo>
                      <a:pt x="236" y="1012"/>
                      <a:pt x="236" y="1012"/>
                      <a:pt x="236" y="1012"/>
                    </a:cubicBezTo>
                    <a:cubicBezTo>
                      <a:pt x="227" y="1008"/>
                      <a:pt x="227" y="1008"/>
                      <a:pt x="227" y="1008"/>
                    </a:cubicBezTo>
                    <a:cubicBezTo>
                      <a:pt x="223" y="1001"/>
                      <a:pt x="223" y="1001"/>
                      <a:pt x="223" y="1001"/>
                    </a:cubicBezTo>
                    <a:cubicBezTo>
                      <a:pt x="221" y="993"/>
                      <a:pt x="221" y="993"/>
                      <a:pt x="221" y="993"/>
                    </a:cubicBezTo>
                    <a:cubicBezTo>
                      <a:pt x="235" y="992"/>
                      <a:pt x="235" y="992"/>
                      <a:pt x="235" y="992"/>
                    </a:cubicBezTo>
                    <a:cubicBezTo>
                      <a:pt x="236" y="987"/>
                      <a:pt x="236" y="987"/>
                      <a:pt x="236" y="987"/>
                    </a:cubicBezTo>
                    <a:cubicBezTo>
                      <a:pt x="249" y="975"/>
                      <a:pt x="249" y="975"/>
                      <a:pt x="249" y="975"/>
                    </a:cubicBezTo>
                    <a:cubicBezTo>
                      <a:pt x="251" y="969"/>
                      <a:pt x="251" y="969"/>
                      <a:pt x="251" y="969"/>
                    </a:cubicBezTo>
                    <a:cubicBezTo>
                      <a:pt x="243" y="955"/>
                      <a:pt x="243" y="955"/>
                      <a:pt x="243" y="955"/>
                    </a:cubicBezTo>
                    <a:cubicBezTo>
                      <a:pt x="266" y="944"/>
                      <a:pt x="266" y="944"/>
                      <a:pt x="266" y="944"/>
                    </a:cubicBezTo>
                    <a:cubicBezTo>
                      <a:pt x="262" y="940"/>
                      <a:pt x="262" y="940"/>
                      <a:pt x="262" y="940"/>
                    </a:cubicBezTo>
                    <a:cubicBezTo>
                      <a:pt x="239" y="947"/>
                      <a:pt x="239" y="947"/>
                      <a:pt x="239" y="947"/>
                    </a:cubicBezTo>
                    <a:cubicBezTo>
                      <a:pt x="253" y="923"/>
                      <a:pt x="253" y="923"/>
                      <a:pt x="253" y="923"/>
                    </a:cubicBezTo>
                    <a:cubicBezTo>
                      <a:pt x="270" y="907"/>
                      <a:pt x="270" y="907"/>
                      <a:pt x="270" y="907"/>
                    </a:cubicBezTo>
                    <a:cubicBezTo>
                      <a:pt x="280" y="909"/>
                      <a:pt x="280" y="909"/>
                      <a:pt x="280" y="909"/>
                    </a:cubicBezTo>
                    <a:cubicBezTo>
                      <a:pt x="284" y="881"/>
                      <a:pt x="284" y="881"/>
                      <a:pt x="284" y="881"/>
                    </a:cubicBezTo>
                    <a:cubicBezTo>
                      <a:pt x="297" y="865"/>
                      <a:pt x="297" y="865"/>
                      <a:pt x="297" y="865"/>
                    </a:cubicBezTo>
                    <a:cubicBezTo>
                      <a:pt x="277" y="848"/>
                      <a:pt x="277" y="848"/>
                      <a:pt x="277" y="848"/>
                    </a:cubicBezTo>
                    <a:cubicBezTo>
                      <a:pt x="263" y="837"/>
                      <a:pt x="263" y="837"/>
                      <a:pt x="263" y="837"/>
                    </a:cubicBezTo>
                    <a:cubicBezTo>
                      <a:pt x="248" y="837"/>
                      <a:pt x="248" y="837"/>
                      <a:pt x="248" y="837"/>
                    </a:cubicBezTo>
                    <a:cubicBezTo>
                      <a:pt x="230" y="822"/>
                      <a:pt x="230" y="822"/>
                      <a:pt x="230" y="822"/>
                    </a:cubicBezTo>
                    <a:cubicBezTo>
                      <a:pt x="191" y="824"/>
                      <a:pt x="191" y="824"/>
                      <a:pt x="191" y="824"/>
                    </a:cubicBezTo>
                    <a:cubicBezTo>
                      <a:pt x="180" y="813"/>
                      <a:pt x="180" y="813"/>
                      <a:pt x="180" y="813"/>
                    </a:cubicBezTo>
                    <a:cubicBezTo>
                      <a:pt x="179" y="800"/>
                      <a:pt x="179" y="800"/>
                      <a:pt x="179" y="800"/>
                    </a:cubicBezTo>
                    <a:cubicBezTo>
                      <a:pt x="162" y="797"/>
                      <a:pt x="162" y="797"/>
                      <a:pt x="162" y="797"/>
                    </a:cubicBezTo>
                    <a:cubicBezTo>
                      <a:pt x="152" y="760"/>
                      <a:pt x="152" y="760"/>
                      <a:pt x="152" y="760"/>
                    </a:cubicBezTo>
                    <a:cubicBezTo>
                      <a:pt x="120" y="757"/>
                      <a:pt x="120" y="757"/>
                      <a:pt x="120" y="757"/>
                    </a:cubicBezTo>
                    <a:cubicBezTo>
                      <a:pt x="103" y="765"/>
                      <a:pt x="103" y="765"/>
                      <a:pt x="103" y="765"/>
                    </a:cubicBezTo>
                    <a:cubicBezTo>
                      <a:pt x="98" y="749"/>
                      <a:pt x="98" y="749"/>
                      <a:pt x="98" y="749"/>
                    </a:cubicBezTo>
                    <a:cubicBezTo>
                      <a:pt x="87" y="739"/>
                      <a:pt x="87" y="739"/>
                      <a:pt x="87" y="739"/>
                    </a:cubicBezTo>
                    <a:cubicBezTo>
                      <a:pt x="84" y="725"/>
                      <a:pt x="84" y="725"/>
                      <a:pt x="84" y="725"/>
                    </a:cubicBezTo>
                    <a:cubicBezTo>
                      <a:pt x="96" y="725"/>
                      <a:pt x="96" y="725"/>
                      <a:pt x="96" y="725"/>
                    </a:cubicBezTo>
                    <a:cubicBezTo>
                      <a:pt x="106" y="731"/>
                      <a:pt x="106" y="731"/>
                      <a:pt x="106" y="731"/>
                    </a:cubicBezTo>
                    <a:cubicBezTo>
                      <a:pt x="116" y="731"/>
                      <a:pt x="116" y="731"/>
                      <a:pt x="116" y="731"/>
                    </a:cubicBezTo>
                    <a:cubicBezTo>
                      <a:pt x="121" y="715"/>
                      <a:pt x="121" y="715"/>
                      <a:pt x="121" y="715"/>
                    </a:cubicBezTo>
                    <a:cubicBezTo>
                      <a:pt x="96" y="693"/>
                      <a:pt x="96" y="693"/>
                      <a:pt x="96" y="693"/>
                    </a:cubicBezTo>
                    <a:cubicBezTo>
                      <a:pt x="84" y="672"/>
                      <a:pt x="84" y="672"/>
                      <a:pt x="84" y="672"/>
                    </a:cubicBezTo>
                    <a:cubicBezTo>
                      <a:pt x="81" y="637"/>
                      <a:pt x="81" y="637"/>
                      <a:pt x="81" y="637"/>
                    </a:cubicBezTo>
                    <a:cubicBezTo>
                      <a:pt x="72" y="624"/>
                      <a:pt x="72" y="624"/>
                      <a:pt x="72" y="624"/>
                    </a:cubicBezTo>
                    <a:cubicBezTo>
                      <a:pt x="55" y="623"/>
                      <a:pt x="55" y="623"/>
                      <a:pt x="55" y="623"/>
                    </a:cubicBezTo>
                    <a:cubicBezTo>
                      <a:pt x="43" y="626"/>
                      <a:pt x="43" y="626"/>
                      <a:pt x="43" y="626"/>
                    </a:cubicBezTo>
                    <a:cubicBezTo>
                      <a:pt x="30" y="615"/>
                      <a:pt x="30" y="615"/>
                      <a:pt x="30" y="615"/>
                    </a:cubicBezTo>
                    <a:cubicBezTo>
                      <a:pt x="15" y="613"/>
                      <a:pt x="15" y="613"/>
                      <a:pt x="15" y="613"/>
                    </a:cubicBezTo>
                    <a:cubicBezTo>
                      <a:pt x="16" y="584"/>
                      <a:pt x="16" y="584"/>
                      <a:pt x="16" y="584"/>
                    </a:cubicBezTo>
                    <a:cubicBezTo>
                      <a:pt x="6" y="571"/>
                      <a:pt x="6" y="571"/>
                      <a:pt x="6" y="571"/>
                    </a:cubicBezTo>
                    <a:cubicBezTo>
                      <a:pt x="8" y="548"/>
                      <a:pt x="8" y="548"/>
                      <a:pt x="8" y="548"/>
                    </a:cubicBezTo>
                    <a:cubicBezTo>
                      <a:pt x="8" y="530"/>
                      <a:pt x="8" y="530"/>
                      <a:pt x="8" y="530"/>
                    </a:cubicBezTo>
                    <a:cubicBezTo>
                      <a:pt x="0" y="511"/>
                      <a:pt x="0" y="511"/>
                      <a:pt x="0" y="511"/>
                    </a:cubicBezTo>
                    <a:cubicBezTo>
                      <a:pt x="6" y="475"/>
                      <a:pt x="6" y="475"/>
                      <a:pt x="6" y="475"/>
                    </a:cubicBezTo>
                    <a:cubicBezTo>
                      <a:pt x="19" y="465"/>
                      <a:pt x="19" y="465"/>
                      <a:pt x="19" y="465"/>
                    </a:cubicBezTo>
                    <a:cubicBezTo>
                      <a:pt x="18" y="458"/>
                      <a:pt x="18" y="458"/>
                      <a:pt x="18" y="458"/>
                    </a:cubicBezTo>
                    <a:cubicBezTo>
                      <a:pt x="32" y="458"/>
                      <a:pt x="32" y="458"/>
                      <a:pt x="32" y="458"/>
                    </a:cubicBezTo>
                    <a:cubicBezTo>
                      <a:pt x="36" y="452"/>
                      <a:pt x="36" y="452"/>
                      <a:pt x="36" y="452"/>
                    </a:cubicBezTo>
                    <a:cubicBezTo>
                      <a:pt x="62" y="454"/>
                      <a:pt x="62" y="454"/>
                      <a:pt x="62" y="454"/>
                    </a:cubicBezTo>
                    <a:cubicBezTo>
                      <a:pt x="65" y="440"/>
                      <a:pt x="65" y="440"/>
                      <a:pt x="65" y="440"/>
                    </a:cubicBezTo>
                    <a:cubicBezTo>
                      <a:pt x="54" y="437"/>
                      <a:pt x="54" y="437"/>
                      <a:pt x="54" y="437"/>
                    </a:cubicBezTo>
                    <a:cubicBezTo>
                      <a:pt x="37" y="438"/>
                      <a:pt x="37" y="438"/>
                      <a:pt x="37" y="438"/>
                    </a:cubicBezTo>
                    <a:cubicBezTo>
                      <a:pt x="25" y="433"/>
                      <a:pt x="25" y="433"/>
                      <a:pt x="25" y="433"/>
                    </a:cubicBezTo>
                    <a:cubicBezTo>
                      <a:pt x="28" y="417"/>
                      <a:pt x="28" y="417"/>
                      <a:pt x="28" y="417"/>
                    </a:cubicBezTo>
                    <a:cubicBezTo>
                      <a:pt x="33" y="394"/>
                      <a:pt x="33" y="394"/>
                      <a:pt x="33" y="394"/>
                    </a:cubicBezTo>
                    <a:cubicBezTo>
                      <a:pt x="59" y="361"/>
                      <a:pt x="59" y="361"/>
                      <a:pt x="59" y="361"/>
                    </a:cubicBezTo>
                    <a:cubicBezTo>
                      <a:pt x="101" y="313"/>
                      <a:pt x="101" y="313"/>
                      <a:pt x="101" y="313"/>
                    </a:cubicBezTo>
                    <a:cubicBezTo>
                      <a:pt x="82" y="289"/>
                      <a:pt x="82" y="289"/>
                      <a:pt x="82" y="289"/>
                    </a:cubicBezTo>
                    <a:cubicBezTo>
                      <a:pt x="65" y="284"/>
                      <a:pt x="65" y="284"/>
                      <a:pt x="65" y="284"/>
                    </a:cubicBezTo>
                    <a:cubicBezTo>
                      <a:pt x="62" y="271"/>
                      <a:pt x="62" y="271"/>
                      <a:pt x="62" y="271"/>
                    </a:cubicBezTo>
                    <a:cubicBezTo>
                      <a:pt x="71" y="257"/>
                      <a:pt x="71" y="257"/>
                      <a:pt x="71" y="257"/>
                    </a:cubicBezTo>
                    <a:cubicBezTo>
                      <a:pt x="71" y="242"/>
                      <a:pt x="71" y="242"/>
                      <a:pt x="71" y="242"/>
                    </a:cubicBezTo>
                    <a:cubicBezTo>
                      <a:pt x="60" y="225"/>
                      <a:pt x="60" y="225"/>
                      <a:pt x="60" y="225"/>
                    </a:cubicBezTo>
                    <a:cubicBezTo>
                      <a:pt x="67" y="214"/>
                      <a:pt x="67" y="214"/>
                      <a:pt x="67" y="214"/>
                    </a:cubicBezTo>
                    <a:cubicBezTo>
                      <a:pt x="55" y="206"/>
                      <a:pt x="55" y="206"/>
                      <a:pt x="55" y="206"/>
                    </a:cubicBezTo>
                    <a:cubicBezTo>
                      <a:pt x="62" y="185"/>
                      <a:pt x="62" y="185"/>
                      <a:pt x="62" y="185"/>
                    </a:cubicBezTo>
                    <a:cubicBezTo>
                      <a:pt x="57" y="167"/>
                      <a:pt x="57" y="167"/>
                      <a:pt x="57" y="167"/>
                    </a:cubicBezTo>
                    <a:cubicBezTo>
                      <a:pt x="60" y="140"/>
                      <a:pt x="60" y="140"/>
                      <a:pt x="60" y="140"/>
                    </a:cubicBezTo>
                    <a:cubicBezTo>
                      <a:pt x="37" y="107"/>
                      <a:pt x="37" y="107"/>
                      <a:pt x="37" y="107"/>
                    </a:cubicBezTo>
                    <a:cubicBezTo>
                      <a:pt x="54" y="90"/>
                      <a:pt x="54" y="90"/>
                      <a:pt x="54" y="90"/>
                    </a:cubicBezTo>
                    <a:cubicBezTo>
                      <a:pt x="43" y="69"/>
                      <a:pt x="43" y="69"/>
                      <a:pt x="43" y="69"/>
                    </a:cubicBezTo>
                    <a:cubicBezTo>
                      <a:pt x="23" y="59"/>
                      <a:pt x="23" y="59"/>
                      <a:pt x="23" y="59"/>
                    </a:cubicBezTo>
                    <a:cubicBezTo>
                      <a:pt x="23" y="46"/>
                      <a:pt x="23" y="46"/>
                      <a:pt x="23" y="46"/>
                    </a:cubicBezTo>
                    <a:cubicBezTo>
                      <a:pt x="38" y="29"/>
                      <a:pt x="38" y="29"/>
                      <a:pt x="38" y="29"/>
                    </a:cubicBezTo>
                    <a:cubicBezTo>
                      <a:pt x="50" y="23"/>
                      <a:pt x="50" y="23"/>
                      <a:pt x="50" y="23"/>
                    </a:cubicBezTo>
                    <a:cubicBezTo>
                      <a:pt x="52" y="19"/>
                      <a:pt x="52" y="19"/>
                      <a:pt x="52" y="19"/>
                    </a:cubicBezTo>
                    <a:cubicBezTo>
                      <a:pt x="84" y="7"/>
                      <a:pt x="84" y="7"/>
                      <a:pt x="84" y="7"/>
                    </a:cubicBezTo>
                    <a:cubicBezTo>
                      <a:pt x="96" y="7"/>
                      <a:pt x="96" y="7"/>
                      <a:pt x="96" y="7"/>
                    </a:cubicBezTo>
                    <a:cubicBezTo>
                      <a:pt x="96" y="1"/>
                      <a:pt x="96" y="1"/>
                      <a:pt x="96" y="1"/>
                    </a:cubicBezTo>
                    <a:cubicBezTo>
                      <a:pt x="109" y="0"/>
                      <a:pt x="109" y="0"/>
                      <a:pt x="109" y="0"/>
                    </a:cubicBezTo>
                    <a:cubicBezTo>
                      <a:pt x="128" y="6"/>
                      <a:pt x="128" y="6"/>
                      <a:pt x="128" y="6"/>
                    </a:cubicBezTo>
                    <a:cubicBezTo>
                      <a:pt x="128" y="12"/>
                      <a:pt x="128" y="12"/>
                      <a:pt x="128" y="12"/>
                    </a:cubicBezTo>
                    <a:cubicBezTo>
                      <a:pt x="111" y="14"/>
                      <a:pt x="111" y="14"/>
                      <a:pt x="111" y="14"/>
                    </a:cubicBezTo>
                    <a:cubicBezTo>
                      <a:pt x="118" y="20"/>
                      <a:pt x="118" y="20"/>
                      <a:pt x="118" y="20"/>
                    </a:cubicBezTo>
                    <a:cubicBezTo>
                      <a:pt x="133" y="22"/>
                      <a:pt x="133" y="22"/>
                      <a:pt x="133" y="22"/>
                    </a:cubicBezTo>
                    <a:cubicBezTo>
                      <a:pt x="143" y="27"/>
                      <a:pt x="143" y="27"/>
                      <a:pt x="143" y="27"/>
                    </a:cubicBezTo>
                    <a:cubicBezTo>
                      <a:pt x="167" y="23"/>
                      <a:pt x="167" y="23"/>
                      <a:pt x="167" y="23"/>
                    </a:cubicBezTo>
                    <a:cubicBezTo>
                      <a:pt x="202" y="32"/>
                      <a:pt x="202" y="32"/>
                      <a:pt x="202" y="32"/>
                    </a:cubicBezTo>
                    <a:cubicBezTo>
                      <a:pt x="236" y="50"/>
                      <a:pt x="236" y="50"/>
                      <a:pt x="236" y="50"/>
                    </a:cubicBezTo>
                    <a:cubicBezTo>
                      <a:pt x="265" y="60"/>
                      <a:pt x="265" y="60"/>
                      <a:pt x="265" y="60"/>
                    </a:cubicBezTo>
                    <a:cubicBezTo>
                      <a:pt x="279" y="65"/>
                      <a:pt x="279" y="65"/>
                      <a:pt x="279" y="65"/>
                    </a:cubicBezTo>
                    <a:cubicBezTo>
                      <a:pt x="287" y="71"/>
                      <a:pt x="287" y="71"/>
                      <a:pt x="287" y="71"/>
                    </a:cubicBezTo>
                    <a:cubicBezTo>
                      <a:pt x="297" y="71"/>
                      <a:pt x="297" y="71"/>
                      <a:pt x="297" y="71"/>
                    </a:cubicBezTo>
                    <a:cubicBezTo>
                      <a:pt x="311" y="79"/>
                      <a:pt x="311" y="79"/>
                      <a:pt x="311" y="79"/>
                    </a:cubicBezTo>
                    <a:cubicBezTo>
                      <a:pt x="321" y="86"/>
                      <a:pt x="321" y="86"/>
                      <a:pt x="321" y="86"/>
                    </a:cubicBezTo>
                    <a:cubicBezTo>
                      <a:pt x="321" y="115"/>
                      <a:pt x="321" y="115"/>
                      <a:pt x="321" y="115"/>
                    </a:cubicBezTo>
                    <a:cubicBezTo>
                      <a:pt x="272" y="148"/>
                      <a:pt x="272" y="148"/>
                      <a:pt x="272" y="148"/>
                    </a:cubicBezTo>
                    <a:cubicBezTo>
                      <a:pt x="243" y="147"/>
                      <a:pt x="243" y="147"/>
                      <a:pt x="243" y="147"/>
                    </a:cubicBezTo>
                    <a:cubicBezTo>
                      <a:pt x="209" y="135"/>
                      <a:pt x="209" y="135"/>
                      <a:pt x="209" y="135"/>
                    </a:cubicBezTo>
                    <a:cubicBezTo>
                      <a:pt x="179" y="125"/>
                      <a:pt x="179" y="125"/>
                      <a:pt x="179" y="125"/>
                    </a:cubicBezTo>
                    <a:cubicBezTo>
                      <a:pt x="157" y="115"/>
                      <a:pt x="157" y="115"/>
                      <a:pt x="157" y="115"/>
                    </a:cubicBezTo>
                    <a:cubicBezTo>
                      <a:pt x="142" y="116"/>
                      <a:pt x="142" y="116"/>
                      <a:pt x="142" y="116"/>
                    </a:cubicBezTo>
                    <a:cubicBezTo>
                      <a:pt x="113" y="100"/>
                      <a:pt x="113" y="100"/>
                      <a:pt x="113" y="100"/>
                    </a:cubicBezTo>
                    <a:cubicBezTo>
                      <a:pt x="111" y="111"/>
                      <a:pt x="111" y="111"/>
                      <a:pt x="111" y="111"/>
                    </a:cubicBezTo>
                    <a:cubicBezTo>
                      <a:pt x="142" y="129"/>
                      <a:pt x="142" y="129"/>
                      <a:pt x="142" y="129"/>
                    </a:cubicBezTo>
                    <a:cubicBezTo>
                      <a:pt x="169" y="156"/>
                      <a:pt x="169" y="156"/>
                      <a:pt x="169" y="156"/>
                    </a:cubicBezTo>
                    <a:cubicBezTo>
                      <a:pt x="172" y="172"/>
                      <a:pt x="172" y="172"/>
                      <a:pt x="172" y="172"/>
                    </a:cubicBezTo>
                    <a:cubicBezTo>
                      <a:pt x="159" y="190"/>
                      <a:pt x="159" y="190"/>
                      <a:pt x="159" y="190"/>
                    </a:cubicBezTo>
                    <a:cubicBezTo>
                      <a:pt x="172" y="204"/>
                      <a:pt x="172" y="204"/>
                      <a:pt x="172" y="204"/>
                    </a:cubicBezTo>
                    <a:cubicBezTo>
                      <a:pt x="169" y="231"/>
                      <a:pt x="169" y="231"/>
                      <a:pt x="169" y="231"/>
                    </a:cubicBezTo>
                    <a:cubicBezTo>
                      <a:pt x="170" y="244"/>
                      <a:pt x="170" y="244"/>
                      <a:pt x="170" y="244"/>
                    </a:cubicBezTo>
                    <a:cubicBezTo>
                      <a:pt x="189" y="239"/>
                      <a:pt x="189" y="239"/>
                      <a:pt x="189" y="239"/>
                    </a:cubicBezTo>
                    <a:cubicBezTo>
                      <a:pt x="211" y="262"/>
                      <a:pt x="211" y="262"/>
                      <a:pt x="211" y="262"/>
                    </a:cubicBezTo>
                    <a:cubicBezTo>
                      <a:pt x="241" y="258"/>
                      <a:pt x="241" y="258"/>
                      <a:pt x="241" y="258"/>
                    </a:cubicBezTo>
                    <a:cubicBezTo>
                      <a:pt x="246" y="249"/>
                      <a:pt x="246" y="249"/>
                      <a:pt x="246" y="249"/>
                    </a:cubicBezTo>
                    <a:cubicBezTo>
                      <a:pt x="236" y="241"/>
                      <a:pt x="236" y="241"/>
                      <a:pt x="236" y="241"/>
                    </a:cubicBezTo>
                    <a:cubicBezTo>
                      <a:pt x="226" y="238"/>
                      <a:pt x="226" y="238"/>
                      <a:pt x="226" y="238"/>
                    </a:cubicBezTo>
                    <a:cubicBezTo>
                      <a:pt x="209" y="215"/>
                      <a:pt x="209" y="215"/>
                      <a:pt x="209" y="215"/>
                    </a:cubicBezTo>
                    <a:cubicBezTo>
                      <a:pt x="216" y="196"/>
                      <a:pt x="216" y="196"/>
                      <a:pt x="216" y="196"/>
                    </a:cubicBezTo>
                    <a:cubicBezTo>
                      <a:pt x="228" y="198"/>
                      <a:pt x="228" y="198"/>
                      <a:pt x="228" y="198"/>
                    </a:cubicBezTo>
                    <a:cubicBezTo>
                      <a:pt x="236" y="210"/>
                      <a:pt x="236" y="210"/>
                      <a:pt x="236" y="210"/>
                    </a:cubicBezTo>
                    <a:cubicBezTo>
                      <a:pt x="270" y="225"/>
                      <a:pt x="270" y="225"/>
                      <a:pt x="270" y="225"/>
                    </a:cubicBezTo>
                    <a:cubicBezTo>
                      <a:pt x="296" y="223"/>
                      <a:pt x="296" y="223"/>
                      <a:pt x="296" y="223"/>
                    </a:cubicBezTo>
                    <a:cubicBezTo>
                      <a:pt x="302" y="210"/>
                      <a:pt x="302" y="210"/>
                      <a:pt x="302" y="210"/>
                    </a:cubicBezTo>
                    <a:cubicBezTo>
                      <a:pt x="284" y="175"/>
                      <a:pt x="284" y="175"/>
                      <a:pt x="284" y="175"/>
                    </a:cubicBezTo>
                    <a:cubicBezTo>
                      <a:pt x="314" y="151"/>
                      <a:pt x="314" y="151"/>
                      <a:pt x="314" y="151"/>
                    </a:cubicBezTo>
                    <a:cubicBezTo>
                      <a:pt x="334" y="140"/>
                      <a:pt x="334" y="140"/>
                      <a:pt x="334" y="140"/>
                    </a:cubicBezTo>
                    <a:cubicBezTo>
                      <a:pt x="336" y="123"/>
                      <a:pt x="336" y="123"/>
                      <a:pt x="336" y="123"/>
                    </a:cubicBezTo>
                    <a:cubicBezTo>
                      <a:pt x="360" y="125"/>
                      <a:pt x="360" y="125"/>
                      <a:pt x="360" y="125"/>
                    </a:cubicBezTo>
                    <a:cubicBezTo>
                      <a:pt x="389" y="143"/>
                      <a:pt x="389" y="143"/>
                      <a:pt x="389" y="143"/>
                    </a:cubicBezTo>
                    <a:cubicBezTo>
                      <a:pt x="400" y="107"/>
                      <a:pt x="400" y="107"/>
                      <a:pt x="400" y="107"/>
                    </a:cubicBezTo>
                    <a:cubicBezTo>
                      <a:pt x="383" y="99"/>
                      <a:pt x="383" y="99"/>
                      <a:pt x="383" y="99"/>
                    </a:cubicBezTo>
                    <a:cubicBezTo>
                      <a:pt x="383" y="92"/>
                      <a:pt x="383" y="92"/>
                      <a:pt x="383" y="92"/>
                    </a:cubicBezTo>
                    <a:cubicBezTo>
                      <a:pt x="392" y="86"/>
                      <a:pt x="392" y="86"/>
                      <a:pt x="392" y="86"/>
                    </a:cubicBezTo>
                    <a:cubicBezTo>
                      <a:pt x="392" y="68"/>
                      <a:pt x="392" y="68"/>
                      <a:pt x="392" y="68"/>
                    </a:cubicBezTo>
                    <a:cubicBezTo>
                      <a:pt x="383" y="62"/>
                      <a:pt x="383" y="62"/>
                      <a:pt x="383" y="62"/>
                    </a:cubicBezTo>
                    <a:cubicBezTo>
                      <a:pt x="368" y="54"/>
                      <a:pt x="368" y="54"/>
                      <a:pt x="368" y="54"/>
                    </a:cubicBezTo>
                    <a:cubicBezTo>
                      <a:pt x="370" y="48"/>
                      <a:pt x="370" y="48"/>
                      <a:pt x="370" y="48"/>
                    </a:cubicBezTo>
                    <a:cubicBezTo>
                      <a:pt x="380" y="47"/>
                      <a:pt x="380" y="47"/>
                      <a:pt x="380" y="47"/>
                    </a:cubicBezTo>
                    <a:cubicBezTo>
                      <a:pt x="411" y="51"/>
                      <a:pt x="411" y="51"/>
                      <a:pt x="411" y="51"/>
                    </a:cubicBezTo>
                    <a:cubicBezTo>
                      <a:pt x="439" y="59"/>
                      <a:pt x="439" y="59"/>
                      <a:pt x="439" y="59"/>
                    </a:cubicBezTo>
                    <a:cubicBezTo>
                      <a:pt x="455" y="75"/>
                      <a:pt x="455" y="75"/>
                      <a:pt x="455" y="75"/>
                    </a:cubicBezTo>
                    <a:cubicBezTo>
                      <a:pt x="422" y="81"/>
                      <a:pt x="422" y="81"/>
                      <a:pt x="422" y="81"/>
                    </a:cubicBezTo>
                    <a:cubicBezTo>
                      <a:pt x="421" y="86"/>
                      <a:pt x="421" y="86"/>
                      <a:pt x="421" y="86"/>
                    </a:cubicBezTo>
                    <a:cubicBezTo>
                      <a:pt x="411" y="91"/>
                      <a:pt x="411" y="91"/>
                      <a:pt x="411" y="91"/>
                    </a:cubicBezTo>
                    <a:cubicBezTo>
                      <a:pt x="424" y="99"/>
                      <a:pt x="424" y="99"/>
                      <a:pt x="424" y="99"/>
                    </a:cubicBezTo>
                    <a:cubicBezTo>
                      <a:pt x="426" y="106"/>
                      <a:pt x="426" y="106"/>
                      <a:pt x="426" y="106"/>
                    </a:cubicBezTo>
                    <a:cubicBezTo>
                      <a:pt x="455" y="113"/>
                      <a:pt x="455" y="113"/>
                      <a:pt x="455" y="113"/>
                    </a:cubicBezTo>
                    <a:cubicBezTo>
                      <a:pt x="477" y="106"/>
                      <a:pt x="477" y="106"/>
                      <a:pt x="477" y="106"/>
                    </a:cubicBezTo>
                    <a:cubicBezTo>
                      <a:pt x="478" y="93"/>
                      <a:pt x="478" y="93"/>
                      <a:pt x="478" y="93"/>
                    </a:cubicBezTo>
                    <a:cubicBezTo>
                      <a:pt x="477" y="83"/>
                      <a:pt x="477" y="83"/>
                      <a:pt x="477" y="83"/>
                    </a:cubicBezTo>
                    <a:cubicBezTo>
                      <a:pt x="483" y="81"/>
                      <a:pt x="483" y="81"/>
                      <a:pt x="483" y="81"/>
                    </a:cubicBezTo>
                    <a:cubicBezTo>
                      <a:pt x="493" y="87"/>
                      <a:pt x="493" y="87"/>
                      <a:pt x="493" y="87"/>
                    </a:cubicBezTo>
                    <a:cubicBezTo>
                      <a:pt x="500" y="86"/>
                      <a:pt x="500" y="86"/>
                      <a:pt x="500" y="86"/>
                    </a:cubicBezTo>
                    <a:cubicBezTo>
                      <a:pt x="500" y="77"/>
                      <a:pt x="500" y="77"/>
                      <a:pt x="500" y="77"/>
                    </a:cubicBezTo>
                    <a:cubicBezTo>
                      <a:pt x="519" y="77"/>
                      <a:pt x="519" y="77"/>
                      <a:pt x="519" y="77"/>
                    </a:cubicBezTo>
                    <a:cubicBezTo>
                      <a:pt x="534" y="69"/>
                      <a:pt x="534" y="69"/>
                      <a:pt x="534" y="69"/>
                    </a:cubicBezTo>
                    <a:cubicBezTo>
                      <a:pt x="548" y="58"/>
                      <a:pt x="548" y="58"/>
                      <a:pt x="548" y="58"/>
                    </a:cubicBezTo>
                    <a:cubicBezTo>
                      <a:pt x="571" y="52"/>
                      <a:pt x="571" y="52"/>
                      <a:pt x="571" y="52"/>
                    </a:cubicBezTo>
                    <a:cubicBezTo>
                      <a:pt x="580" y="54"/>
                      <a:pt x="580" y="54"/>
                      <a:pt x="580" y="54"/>
                    </a:cubicBezTo>
                    <a:cubicBezTo>
                      <a:pt x="581" y="60"/>
                      <a:pt x="581" y="60"/>
                      <a:pt x="581" y="60"/>
                    </a:cubicBezTo>
                    <a:cubicBezTo>
                      <a:pt x="592" y="56"/>
                      <a:pt x="592" y="56"/>
                      <a:pt x="592" y="56"/>
                    </a:cubicBezTo>
                    <a:cubicBezTo>
                      <a:pt x="590" y="49"/>
                      <a:pt x="590" y="49"/>
                      <a:pt x="590" y="49"/>
                    </a:cubicBezTo>
                    <a:cubicBezTo>
                      <a:pt x="600" y="46"/>
                      <a:pt x="600" y="46"/>
                      <a:pt x="600" y="46"/>
                    </a:cubicBezTo>
                    <a:cubicBezTo>
                      <a:pt x="614" y="40"/>
                      <a:pt x="614" y="40"/>
                      <a:pt x="614" y="40"/>
                    </a:cubicBezTo>
                    <a:cubicBezTo>
                      <a:pt x="630" y="39"/>
                      <a:pt x="630" y="39"/>
                      <a:pt x="630" y="39"/>
                    </a:cubicBezTo>
                    <a:cubicBezTo>
                      <a:pt x="622" y="45"/>
                      <a:pt x="622" y="45"/>
                      <a:pt x="622" y="45"/>
                    </a:cubicBezTo>
                    <a:cubicBezTo>
                      <a:pt x="627" y="53"/>
                      <a:pt x="627" y="53"/>
                      <a:pt x="627" y="53"/>
                    </a:cubicBezTo>
                    <a:cubicBezTo>
                      <a:pt x="614" y="61"/>
                      <a:pt x="614" y="61"/>
                      <a:pt x="614" y="61"/>
                    </a:cubicBezTo>
                    <a:cubicBezTo>
                      <a:pt x="620" y="67"/>
                      <a:pt x="620" y="67"/>
                      <a:pt x="620" y="67"/>
                    </a:cubicBezTo>
                    <a:cubicBezTo>
                      <a:pt x="634" y="62"/>
                      <a:pt x="634" y="62"/>
                      <a:pt x="634" y="62"/>
                    </a:cubicBezTo>
                    <a:cubicBezTo>
                      <a:pt x="639" y="65"/>
                      <a:pt x="639" y="65"/>
                      <a:pt x="639" y="65"/>
                    </a:cubicBezTo>
                    <a:cubicBezTo>
                      <a:pt x="652" y="65"/>
                      <a:pt x="652" y="65"/>
                      <a:pt x="652" y="65"/>
                    </a:cubicBezTo>
                    <a:cubicBezTo>
                      <a:pt x="651" y="58"/>
                      <a:pt x="651" y="58"/>
                      <a:pt x="651" y="58"/>
                    </a:cubicBezTo>
                    <a:cubicBezTo>
                      <a:pt x="663" y="50"/>
                      <a:pt x="663" y="50"/>
                      <a:pt x="663" y="50"/>
                    </a:cubicBezTo>
                    <a:cubicBezTo>
                      <a:pt x="676" y="50"/>
                      <a:pt x="676" y="50"/>
                      <a:pt x="676" y="50"/>
                    </a:cubicBezTo>
                    <a:cubicBezTo>
                      <a:pt x="678" y="53"/>
                      <a:pt x="678" y="53"/>
                      <a:pt x="678" y="53"/>
                    </a:cubicBezTo>
                    <a:cubicBezTo>
                      <a:pt x="696" y="53"/>
                      <a:pt x="696" y="53"/>
                      <a:pt x="696" y="53"/>
                    </a:cubicBezTo>
                    <a:cubicBezTo>
                      <a:pt x="710" y="46"/>
                      <a:pt x="710" y="46"/>
                      <a:pt x="710" y="46"/>
                    </a:cubicBezTo>
                    <a:cubicBezTo>
                      <a:pt x="723" y="45"/>
                      <a:pt x="723" y="45"/>
                      <a:pt x="723" y="45"/>
                    </a:cubicBezTo>
                    <a:cubicBezTo>
                      <a:pt x="737" y="37"/>
                      <a:pt x="737" y="37"/>
                      <a:pt x="737" y="37"/>
                    </a:cubicBezTo>
                    <a:cubicBezTo>
                      <a:pt x="751" y="42"/>
                      <a:pt x="751" y="42"/>
                      <a:pt x="751" y="42"/>
                    </a:cubicBezTo>
                    <a:cubicBezTo>
                      <a:pt x="749" y="53"/>
                      <a:pt x="749" y="53"/>
                      <a:pt x="749" y="53"/>
                    </a:cubicBezTo>
                    <a:cubicBezTo>
                      <a:pt x="759" y="58"/>
                      <a:pt x="759" y="58"/>
                      <a:pt x="759" y="58"/>
                    </a:cubicBezTo>
                    <a:cubicBezTo>
                      <a:pt x="769" y="54"/>
                      <a:pt x="769" y="54"/>
                      <a:pt x="769" y="54"/>
                    </a:cubicBezTo>
                    <a:cubicBezTo>
                      <a:pt x="767" y="47"/>
                      <a:pt x="767" y="47"/>
                      <a:pt x="767" y="47"/>
                    </a:cubicBezTo>
                    <a:cubicBezTo>
                      <a:pt x="788" y="43"/>
                      <a:pt x="788" y="43"/>
                      <a:pt x="788" y="43"/>
                    </a:cubicBezTo>
                    <a:cubicBezTo>
                      <a:pt x="789" y="25"/>
                      <a:pt x="789" y="25"/>
                      <a:pt x="789" y="25"/>
                    </a:cubicBezTo>
                    <a:cubicBezTo>
                      <a:pt x="779" y="17"/>
                      <a:pt x="779" y="17"/>
                      <a:pt x="779" y="17"/>
                    </a:cubicBezTo>
                    <a:cubicBezTo>
                      <a:pt x="796" y="6"/>
                      <a:pt x="796" y="6"/>
                      <a:pt x="796" y="6"/>
                    </a:cubicBezTo>
                    <a:cubicBezTo>
                      <a:pt x="862" y="14"/>
                      <a:pt x="862" y="14"/>
                      <a:pt x="862" y="14"/>
                    </a:cubicBezTo>
                    <a:cubicBezTo>
                      <a:pt x="876" y="46"/>
                      <a:pt x="876" y="46"/>
                      <a:pt x="876" y="46"/>
                    </a:cubicBezTo>
                    <a:cubicBezTo>
                      <a:pt x="863" y="55"/>
                      <a:pt x="863" y="55"/>
                      <a:pt x="863" y="55"/>
                    </a:cubicBezTo>
                    <a:cubicBezTo>
                      <a:pt x="878" y="117"/>
                      <a:pt x="878" y="117"/>
                      <a:pt x="878" y="117"/>
                    </a:cubicBezTo>
                    <a:cubicBezTo>
                      <a:pt x="873" y="142"/>
                      <a:pt x="873" y="142"/>
                      <a:pt x="873" y="142"/>
                    </a:cubicBezTo>
                    <a:cubicBezTo>
                      <a:pt x="852" y="151"/>
                      <a:pt x="852" y="151"/>
                      <a:pt x="852" y="151"/>
                    </a:cubicBezTo>
                    <a:cubicBezTo>
                      <a:pt x="782" y="225"/>
                      <a:pt x="782" y="225"/>
                      <a:pt x="782" y="225"/>
                    </a:cubicBezTo>
                    <a:cubicBezTo>
                      <a:pt x="775" y="303"/>
                      <a:pt x="775" y="303"/>
                      <a:pt x="775" y="303"/>
                    </a:cubicBezTo>
                    <a:cubicBezTo>
                      <a:pt x="788" y="320"/>
                      <a:pt x="788" y="320"/>
                      <a:pt x="788" y="320"/>
                    </a:cubicBezTo>
                    <a:cubicBezTo>
                      <a:pt x="773" y="380"/>
                      <a:pt x="773" y="380"/>
                      <a:pt x="773" y="380"/>
                    </a:cubicBezTo>
                    <a:cubicBezTo>
                      <a:pt x="762" y="460"/>
                      <a:pt x="762" y="460"/>
                      <a:pt x="762" y="460"/>
                    </a:cubicBezTo>
                    <a:cubicBezTo>
                      <a:pt x="769" y="503"/>
                      <a:pt x="769" y="503"/>
                      <a:pt x="769" y="503"/>
                    </a:cubicBezTo>
                    <a:cubicBezTo>
                      <a:pt x="771" y="558"/>
                      <a:pt x="771" y="558"/>
                      <a:pt x="771" y="558"/>
                    </a:cubicBezTo>
                    <a:cubicBezTo>
                      <a:pt x="762" y="593"/>
                      <a:pt x="762" y="593"/>
                      <a:pt x="762" y="593"/>
                    </a:cubicBezTo>
                    <a:cubicBezTo>
                      <a:pt x="740" y="605"/>
                      <a:pt x="740" y="605"/>
                      <a:pt x="740" y="605"/>
                    </a:cubicBezTo>
                    <a:cubicBezTo>
                      <a:pt x="729" y="632"/>
                      <a:pt x="729" y="632"/>
                      <a:pt x="729" y="632"/>
                    </a:cubicBezTo>
                    <a:cubicBezTo>
                      <a:pt x="749" y="649"/>
                      <a:pt x="749" y="649"/>
                      <a:pt x="749" y="649"/>
                    </a:cubicBezTo>
                    <a:cubicBezTo>
                      <a:pt x="714" y="716"/>
                      <a:pt x="714" y="716"/>
                      <a:pt x="714" y="716"/>
                    </a:cubicBezTo>
                    <a:cubicBezTo>
                      <a:pt x="707" y="744"/>
                      <a:pt x="707" y="744"/>
                      <a:pt x="707" y="744"/>
                    </a:cubicBezTo>
                    <a:cubicBezTo>
                      <a:pt x="746" y="780"/>
                      <a:pt x="746" y="780"/>
                      <a:pt x="746" y="780"/>
                    </a:cubicBezTo>
                    <a:lnTo>
                      <a:pt x="771" y="8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9" name="Freeform 446"/>
              <p:cNvSpPr/>
              <p:nvPr/>
            </p:nvSpPr>
            <p:spPr bwMode="gray">
              <a:xfrm>
                <a:off x="5173" y="1489"/>
                <a:ext cx="1315" cy="864"/>
              </a:xfrm>
              <a:custGeom>
                <a:avLst/>
                <a:gdLst>
                  <a:gd name="T0" fmla="*/ 1147 w 1315"/>
                  <a:gd name="T1" fmla="*/ 358 h 864"/>
                  <a:gd name="T2" fmla="*/ 1185 w 1315"/>
                  <a:gd name="T3" fmla="*/ 349 h 864"/>
                  <a:gd name="T4" fmla="*/ 1245 w 1315"/>
                  <a:gd name="T5" fmla="*/ 264 h 864"/>
                  <a:gd name="T6" fmla="*/ 1315 w 1315"/>
                  <a:gd name="T7" fmla="*/ 167 h 864"/>
                  <a:gd name="T8" fmla="*/ 1233 w 1315"/>
                  <a:gd name="T9" fmla="*/ 187 h 864"/>
                  <a:gd name="T10" fmla="*/ 1154 w 1315"/>
                  <a:gd name="T11" fmla="*/ 96 h 864"/>
                  <a:gd name="T12" fmla="*/ 1062 w 1315"/>
                  <a:gd name="T13" fmla="*/ 0 h 864"/>
                  <a:gd name="T14" fmla="*/ 990 w 1315"/>
                  <a:gd name="T15" fmla="*/ 65 h 864"/>
                  <a:gd name="T16" fmla="*/ 927 w 1315"/>
                  <a:gd name="T17" fmla="*/ 127 h 864"/>
                  <a:gd name="T18" fmla="*/ 909 w 1315"/>
                  <a:gd name="T19" fmla="*/ 196 h 864"/>
                  <a:gd name="T20" fmla="*/ 987 w 1315"/>
                  <a:gd name="T21" fmla="*/ 215 h 864"/>
                  <a:gd name="T22" fmla="*/ 934 w 1315"/>
                  <a:gd name="T23" fmla="*/ 234 h 864"/>
                  <a:gd name="T24" fmla="*/ 882 w 1315"/>
                  <a:gd name="T25" fmla="*/ 249 h 864"/>
                  <a:gd name="T26" fmla="*/ 816 w 1315"/>
                  <a:gd name="T27" fmla="*/ 311 h 864"/>
                  <a:gd name="T28" fmla="*/ 714 w 1315"/>
                  <a:gd name="T29" fmla="*/ 342 h 864"/>
                  <a:gd name="T30" fmla="*/ 602 w 1315"/>
                  <a:gd name="T31" fmla="*/ 335 h 864"/>
                  <a:gd name="T32" fmla="*/ 512 w 1315"/>
                  <a:gd name="T33" fmla="*/ 341 h 864"/>
                  <a:gd name="T34" fmla="*/ 380 w 1315"/>
                  <a:gd name="T35" fmla="*/ 264 h 864"/>
                  <a:gd name="T36" fmla="*/ 297 w 1315"/>
                  <a:gd name="T37" fmla="*/ 151 h 864"/>
                  <a:gd name="T38" fmla="*/ 230 w 1315"/>
                  <a:gd name="T39" fmla="*/ 213 h 864"/>
                  <a:gd name="T40" fmla="*/ 169 w 1315"/>
                  <a:gd name="T41" fmla="*/ 259 h 864"/>
                  <a:gd name="T42" fmla="*/ 139 w 1315"/>
                  <a:gd name="T43" fmla="*/ 343 h 864"/>
                  <a:gd name="T44" fmla="*/ 63 w 1315"/>
                  <a:gd name="T45" fmla="*/ 397 h 864"/>
                  <a:gd name="T46" fmla="*/ 4 w 1315"/>
                  <a:gd name="T47" fmla="*/ 439 h 864"/>
                  <a:gd name="T48" fmla="*/ 35 w 1315"/>
                  <a:gd name="T49" fmla="*/ 488 h 864"/>
                  <a:gd name="T50" fmla="*/ 76 w 1315"/>
                  <a:gd name="T51" fmla="*/ 538 h 864"/>
                  <a:gd name="T52" fmla="*/ 112 w 1315"/>
                  <a:gd name="T53" fmla="*/ 558 h 864"/>
                  <a:gd name="T54" fmla="*/ 108 w 1315"/>
                  <a:gd name="T55" fmla="*/ 593 h 864"/>
                  <a:gd name="T56" fmla="*/ 118 w 1315"/>
                  <a:gd name="T57" fmla="*/ 630 h 864"/>
                  <a:gd name="T58" fmla="*/ 231 w 1315"/>
                  <a:gd name="T59" fmla="*/ 673 h 864"/>
                  <a:gd name="T60" fmla="*/ 345 w 1315"/>
                  <a:gd name="T61" fmla="*/ 688 h 864"/>
                  <a:gd name="T62" fmla="*/ 432 w 1315"/>
                  <a:gd name="T63" fmla="*/ 676 h 864"/>
                  <a:gd name="T64" fmla="*/ 520 w 1315"/>
                  <a:gd name="T65" fmla="*/ 690 h 864"/>
                  <a:gd name="T66" fmla="*/ 531 w 1315"/>
                  <a:gd name="T67" fmla="*/ 786 h 864"/>
                  <a:gd name="T68" fmla="*/ 584 w 1315"/>
                  <a:gd name="T69" fmla="*/ 837 h 864"/>
                  <a:gd name="T70" fmla="*/ 617 w 1315"/>
                  <a:gd name="T71" fmla="*/ 818 h 864"/>
                  <a:gd name="T72" fmla="*/ 687 w 1315"/>
                  <a:gd name="T73" fmla="*/ 807 h 864"/>
                  <a:gd name="T74" fmla="*/ 735 w 1315"/>
                  <a:gd name="T75" fmla="*/ 836 h 864"/>
                  <a:gd name="T76" fmla="*/ 775 w 1315"/>
                  <a:gd name="T77" fmla="*/ 863 h 864"/>
                  <a:gd name="T78" fmla="*/ 812 w 1315"/>
                  <a:gd name="T79" fmla="*/ 844 h 864"/>
                  <a:gd name="T80" fmla="*/ 859 w 1315"/>
                  <a:gd name="T81" fmla="*/ 811 h 864"/>
                  <a:gd name="T82" fmla="*/ 901 w 1315"/>
                  <a:gd name="T83" fmla="*/ 817 h 864"/>
                  <a:gd name="T84" fmla="*/ 950 w 1315"/>
                  <a:gd name="T85" fmla="*/ 777 h 864"/>
                  <a:gd name="T86" fmla="*/ 987 w 1315"/>
                  <a:gd name="T87" fmla="*/ 732 h 864"/>
                  <a:gd name="T88" fmla="*/ 1021 w 1315"/>
                  <a:gd name="T89" fmla="*/ 691 h 864"/>
                  <a:gd name="T90" fmla="*/ 1023 w 1315"/>
                  <a:gd name="T91" fmla="*/ 645 h 864"/>
                  <a:gd name="T92" fmla="*/ 1031 w 1315"/>
                  <a:gd name="T93" fmla="*/ 629 h 864"/>
                  <a:gd name="T94" fmla="*/ 1022 w 1315"/>
                  <a:gd name="T95" fmla="*/ 596 h 864"/>
                  <a:gd name="T96" fmla="*/ 988 w 1315"/>
                  <a:gd name="T97" fmla="*/ 544 h 864"/>
                  <a:gd name="T98" fmla="*/ 999 w 1315"/>
                  <a:gd name="T99" fmla="*/ 500 h 864"/>
                  <a:gd name="T100" fmla="*/ 1032 w 1315"/>
                  <a:gd name="T101" fmla="*/ 487 h 864"/>
                  <a:gd name="T102" fmla="*/ 1011 w 1315"/>
                  <a:gd name="T103" fmla="*/ 466 h 864"/>
                  <a:gd name="T104" fmla="*/ 954 w 1315"/>
                  <a:gd name="T105" fmla="*/ 463 h 864"/>
                  <a:gd name="T106" fmla="*/ 970 w 1315"/>
                  <a:gd name="T107" fmla="*/ 425 h 864"/>
                  <a:gd name="T108" fmla="*/ 1034 w 1315"/>
                  <a:gd name="T109" fmla="*/ 390 h 864"/>
                  <a:gd name="T110" fmla="*/ 1043 w 1315"/>
                  <a:gd name="T111" fmla="*/ 43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5" h="864">
                    <a:moveTo>
                      <a:pt x="1082" y="413"/>
                    </a:moveTo>
                    <a:lnTo>
                      <a:pt x="1092" y="394"/>
                    </a:lnTo>
                    <a:lnTo>
                      <a:pt x="1120" y="385"/>
                    </a:lnTo>
                    <a:lnTo>
                      <a:pt x="1138" y="357"/>
                    </a:lnTo>
                    <a:lnTo>
                      <a:pt x="1147" y="358"/>
                    </a:lnTo>
                    <a:lnTo>
                      <a:pt x="1147" y="372"/>
                    </a:lnTo>
                    <a:lnTo>
                      <a:pt x="1164" y="371"/>
                    </a:lnTo>
                    <a:lnTo>
                      <a:pt x="1172" y="364"/>
                    </a:lnTo>
                    <a:lnTo>
                      <a:pt x="1168" y="347"/>
                    </a:lnTo>
                    <a:lnTo>
                      <a:pt x="1185" y="349"/>
                    </a:lnTo>
                    <a:lnTo>
                      <a:pt x="1205" y="327"/>
                    </a:lnTo>
                    <a:lnTo>
                      <a:pt x="1233" y="320"/>
                    </a:lnTo>
                    <a:lnTo>
                      <a:pt x="1236" y="297"/>
                    </a:lnTo>
                    <a:lnTo>
                      <a:pt x="1227" y="271"/>
                    </a:lnTo>
                    <a:lnTo>
                      <a:pt x="1245" y="264"/>
                    </a:lnTo>
                    <a:lnTo>
                      <a:pt x="1262" y="268"/>
                    </a:lnTo>
                    <a:lnTo>
                      <a:pt x="1280" y="261"/>
                    </a:lnTo>
                    <a:lnTo>
                      <a:pt x="1290" y="217"/>
                    </a:lnTo>
                    <a:lnTo>
                      <a:pt x="1308" y="205"/>
                    </a:lnTo>
                    <a:lnTo>
                      <a:pt x="1315" y="167"/>
                    </a:lnTo>
                    <a:lnTo>
                      <a:pt x="1306" y="163"/>
                    </a:lnTo>
                    <a:lnTo>
                      <a:pt x="1282" y="178"/>
                    </a:lnTo>
                    <a:lnTo>
                      <a:pt x="1260" y="179"/>
                    </a:lnTo>
                    <a:lnTo>
                      <a:pt x="1249" y="185"/>
                    </a:lnTo>
                    <a:lnTo>
                      <a:pt x="1233" y="187"/>
                    </a:lnTo>
                    <a:lnTo>
                      <a:pt x="1224" y="158"/>
                    </a:lnTo>
                    <a:lnTo>
                      <a:pt x="1198" y="134"/>
                    </a:lnTo>
                    <a:lnTo>
                      <a:pt x="1178" y="127"/>
                    </a:lnTo>
                    <a:lnTo>
                      <a:pt x="1159" y="125"/>
                    </a:lnTo>
                    <a:lnTo>
                      <a:pt x="1154" y="96"/>
                    </a:lnTo>
                    <a:lnTo>
                      <a:pt x="1139" y="66"/>
                    </a:lnTo>
                    <a:lnTo>
                      <a:pt x="1137" y="50"/>
                    </a:lnTo>
                    <a:lnTo>
                      <a:pt x="1117" y="14"/>
                    </a:lnTo>
                    <a:lnTo>
                      <a:pt x="1095" y="10"/>
                    </a:lnTo>
                    <a:lnTo>
                      <a:pt x="1062" y="0"/>
                    </a:lnTo>
                    <a:lnTo>
                      <a:pt x="1012" y="6"/>
                    </a:lnTo>
                    <a:lnTo>
                      <a:pt x="992" y="39"/>
                    </a:lnTo>
                    <a:lnTo>
                      <a:pt x="1007" y="38"/>
                    </a:lnTo>
                    <a:lnTo>
                      <a:pt x="1005" y="53"/>
                    </a:lnTo>
                    <a:lnTo>
                      <a:pt x="990" y="65"/>
                    </a:lnTo>
                    <a:lnTo>
                      <a:pt x="981" y="93"/>
                    </a:lnTo>
                    <a:lnTo>
                      <a:pt x="970" y="100"/>
                    </a:lnTo>
                    <a:lnTo>
                      <a:pt x="972" y="117"/>
                    </a:lnTo>
                    <a:lnTo>
                      <a:pt x="939" y="138"/>
                    </a:lnTo>
                    <a:lnTo>
                      <a:pt x="927" y="127"/>
                    </a:lnTo>
                    <a:lnTo>
                      <a:pt x="924" y="134"/>
                    </a:lnTo>
                    <a:lnTo>
                      <a:pt x="909" y="163"/>
                    </a:lnTo>
                    <a:lnTo>
                      <a:pt x="899" y="175"/>
                    </a:lnTo>
                    <a:lnTo>
                      <a:pt x="898" y="188"/>
                    </a:lnTo>
                    <a:lnTo>
                      <a:pt x="909" y="196"/>
                    </a:lnTo>
                    <a:lnTo>
                      <a:pt x="917" y="187"/>
                    </a:lnTo>
                    <a:lnTo>
                      <a:pt x="934" y="196"/>
                    </a:lnTo>
                    <a:lnTo>
                      <a:pt x="943" y="182"/>
                    </a:lnTo>
                    <a:lnTo>
                      <a:pt x="978" y="192"/>
                    </a:lnTo>
                    <a:lnTo>
                      <a:pt x="987" y="215"/>
                    </a:lnTo>
                    <a:lnTo>
                      <a:pt x="978" y="221"/>
                    </a:lnTo>
                    <a:lnTo>
                      <a:pt x="964" y="217"/>
                    </a:lnTo>
                    <a:lnTo>
                      <a:pt x="946" y="218"/>
                    </a:lnTo>
                    <a:lnTo>
                      <a:pt x="948" y="230"/>
                    </a:lnTo>
                    <a:lnTo>
                      <a:pt x="934" y="234"/>
                    </a:lnTo>
                    <a:lnTo>
                      <a:pt x="926" y="224"/>
                    </a:lnTo>
                    <a:lnTo>
                      <a:pt x="915" y="228"/>
                    </a:lnTo>
                    <a:lnTo>
                      <a:pt x="907" y="256"/>
                    </a:lnTo>
                    <a:lnTo>
                      <a:pt x="893" y="258"/>
                    </a:lnTo>
                    <a:lnTo>
                      <a:pt x="882" y="249"/>
                    </a:lnTo>
                    <a:lnTo>
                      <a:pt x="856" y="273"/>
                    </a:lnTo>
                    <a:lnTo>
                      <a:pt x="825" y="264"/>
                    </a:lnTo>
                    <a:lnTo>
                      <a:pt x="810" y="287"/>
                    </a:lnTo>
                    <a:lnTo>
                      <a:pt x="823" y="297"/>
                    </a:lnTo>
                    <a:lnTo>
                      <a:pt x="816" y="311"/>
                    </a:lnTo>
                    <a:lnTo>
                      <a:pt x="796" y="316"/>
                    </a:lnTo>
                    <a:lnTo>
                      <a:pt x="779" y="335"/>
                    </a:lnTo>
                    <a:lnTo>
                      <a:pt x="752" y="345"/>
                    </a:lnTo>
                    <a:lnTo>
                      <a:pt x="732" y="348"/>
                    </a:lnTo>
                    <a:lnTo>
                      <a:pt x="714" y="342"/>
                    </a:lnTo>
                    <a:lnTo>
                      <a:pt x="680" y="359"/>
                    </a:lnTo>
                    <a:lnTo>
                      <a:pt x="667" y="362"/>
                    </a:lnTo>
                    <a:lnTo>
                      <a:pt x="649" y="354"/>
                    </a:lnTo>
                    <a:lnTo>
                      <a:pt x="624" y="353"/>
                    </a:lnTo>
                    <a:lnTo>
                      <a:pt x="602" y="335"/>
                    </a:lnTo>
                    <a:lnTo>
                      <a:pt x="566" y="331"/>
                    </a:lnTo>
                    <a:lnTo>
                      <a:pt x="538" y="337"/>
                    </a:lnTo>
                    <a:lnTo>
                      <a:pt x="526" y="331"/>
                    </a:lnTo>
                    <a:lnTo>
                      <a:pt x="520" y="335"/>
                    </a:lnTo>
                    <a:lnTo>
                      <a:pt x="512" y="341"/>
                    </a:lnTo>
                    <a:lnTo>
                      <a:pt x="491" y="340"/>
                    </a:lnTo>
                    <a:lnTo>
                      <a:pt x="476" y="323"/>
                    </a:lnTo>
                    <a:lnTo>
                      <a:pt x="479" y="300"/>
                    </a:lnTo>
                    <a:lnTo>
                      <a:pt x="406" y="270"/>
                    </a:lnTo>
                    <a:lnTo>
                      <a:pt x="380" y="264"/>
                    </a:lnTo>
                    <a:lnTo>
                      <a:pt x="365" y="245"/>
                    </a:lnTo>
                    <a:lnTo>
                      <a:pt x="378" y="230"/>
                    </a:lnTo>
                    <a:lnTo>
                      <a:pt x="345" y="184"/>
                    </a:lnTo>
                    <a:lnTo>
                      <a:pt x="321" y="184"/>
                    </a:lnTo>
                    <a:lnTo>
                      <a:pt x="297" y="151"/>
                    </a:lnTo>
                    <a:lnTo>
                      <a:pt x="290" y="151"/>
                    </a:lnTo>
                    <a:lnTo>
                      <a:pt x="251" y="181"/>
                    </a:lnTo>
                    <a:lnTo>
                      <a:pt x="259" y="208"/>
                    </a:lnTo>
                    <a:lnTo>
                      <a:pt x="246" y="220"/>
                    </a:lnTo>
                    <a:lnTo>
                      <a:pt x="230" y="213"/>
                    </a:lnTo>
                    <a:lnTo>
                      <a:pt x="204" y="214"/>
                    </a:lnTo>
                    <a:lnTo>
                      <a:pt x="187" y="251"/>
                    </a:lnTo>
                    <a:lnTo>
                      <a:pt x="189" y="263"/>
                    </a:lnTo>
                    <a:lnTo>
                      <a:pt x="180" y="273"/>
                    </a:lnTo>
                    <a:lnTo>
                      <a:pt x="169" y="259"/>
                    </a:lnTo>
                    <a:lnTo>
                      <a:pt x="127" y="274"/>
                    </a:lnTo>
                    <a:lnTo>
                      <a:pt x="140" y="288"/>
                    </a:lnTo>
                    <a:lnTo>
                      <a:pt x="142" y="310"/>
                    </a:lnTo>
                    <a:lnTo>
                      <a:pt x="147" y="323"/>
                    </a:lnTo>
                    <a:lnTo>
                      <a:pt x="139" y="343"/>
                    </a:lnTo>
                    <a:lnTo>
                      <a:pt x="122" y="362"/>
                    </a:lnTo>
                    <a:lnTo>
                      <a:pt x="98" y="366"/>
                    </a:lnTo>
                    <a:lnTo>
                      <a:pt x="79" y="379"/>
                    </a:lnTo>
                    <a:lnTo>
                      <a:pt x="66" y="380"/>
                    </a:lnTo>
                    <a:lnTo>
                      <a:pt x="63" y="397"/>
                    </a:lnTo>
                    <a:lnTo>
                      <a:pt x="49" y="398"/>
                    </a:lnTo>
                    <a:lnTo>
                      <a:pt x="37" y="388"/>
                    </a:lnTo>
                    <a:lnTo>
                      <a:pt x="5" y="405"/>
                    </a:lnTo>
                    <a:lnTo>
                      <a:pt x="0" y="419"/>
                    </a:lnTo>
                    <a:lnTo>
                      <a:pt x="4" y="439"/>
                    </a:lnTo>
                    <a:lnTo>
                      <a:pt x="24" y="441"/>
                    </a:lnTo>
                    <a:lnTo>
                      <a:pt x="28" y="456"/>
                    </a:lnTo>
                    <a:lnTo>
                      <a:pt x="18" y="476"/>
                    </a:lnTo>
                    <a:lnTo>
                      <a:pt x="22" y="484"/>
                    </a:lnTo>
                    <a:lnTo>
                      <a:pt x="35" y="488"/>
                    </a:lnTo>
                    <a:lnTo>
                      <a:pt x="42" y="499"/>
                    </a:lnTo>
                    <a:lnTo>
                      <a:pt x="47" y="515"/>
                    </a:lnTo>
                    <a:lnTo>
                      <a:pt x="64" y="526"/>
                    </a:lnTo>
                    <a:lnTo>
                      <a:pt x="79" y="539"/>
                    </a:lnTo>
                    <a:lnTo>
                      <a:pt x="76" y="538"/>
                    </a:lnTo>
                    <a:lnTo>
                      <a:pt x="90" y="527"/>
                    </a:lnTo>
                    <a:lnTo>
                      <a:pt x="105" y="527"/>
                    </a:lnTo>
                    <a:lnTo>
                      <a:pt x="114" y="534"/>
                    </a:lnTo>
                    <a:lnTo>
                      <a:pt x="116" y="545"/>
                    </a:lnTo>
                    <a:lnTo>
                      <a:pt x="112" y="558"/>
                    </a:lnTo>
                    <a:lnTo>
                      <a:pt x="113" y="566"/>
                    </a:lnTo>
                    <a:lnTo>
                      <a:pt x="118" y="580"/>
                    </a:lnTo>
                    <a:lnTo>
                      <a:pt x="120" y="586"/>
                    </a:lnTo>
                    <a:lnTo>
                      <a:pt x="114" y="588"/>
                    </a:lnTo>
                    <a:lnTo>
                      <a:pt x="108" y="593"/>
                    </a:lnTo>
                    <a:lnTo>
                      <a:pt x="101" y="590"/>
                    </a:lnTo>
                    <a:lnTo>
                      <a:pt x="96" y="595"/>
                    </a:lnTo>
                    <a:lnTo>
                      <a:pt x="108" y="605"/>
                    </a:lnTo>
                    <a:lnTo>
                      <a:pt x="107" y="623"/>
                    </a:lnTo>
                    <a:lnTo>
                      <a:pt x="118" y="630"/>
                    </a:lnTo>
                    <a:lnTo>
                      <a:pt x="134" y="630"/>
                    </a:lnTo>
                    <a:lnTo>
                      <a:pt x="151" y="645"/>
                    </a:lnTo>
                    <a:lnTo>
                      <a:pt x="177" y="642"/>
                    </a:lnTo>
                    <a:lnTo>
                      <a:pt x="204" y="662"/>
                    </a:lnTo>
                    <a:lnTo>
                      <a:pt x="231" y="673"/>
                    </a:lnTo>
                    <a:lnTo>
                      <a:pt x="255" y="690"/>
                    </a:lnTo>
                    <a:lnTo>
                      <a:pt x="305" y="700"/>
                    </a:lnTo>
                    <a:lnTo>
                      <a:pt x="316" y="697"/>
                    </a:lnTo>
                    <a:lnTo>
                      <a:pt x="330" y="702"/>
                    </a:lnTo>
                    <a:lnTo>
                      <a:pt x="345" y="688"/>
                    </a:lnTo>
                    <a:lnTo>
                      <a:pt x="358" y="688"/>
                    </a:lnTo>
                    <a:lnTo>
                      <a:pt x="368" y="697"/>
                    </a:lnTo>
                    <a:lnTo>
                      <a:pt x="386" y="693"/>
                    </a:lnTo>
                    <a:lnTo>
                      <a:pt x="397" y="701"/>
                    </a:lnTo>
                    <a:lnTo>
                      <a:pt x="432" y="676"/>
                    </a:lnTo>
                    <a:lnTo>
                      <a:pt x="480" y="662"/>
                    </a:lnTo>
                    <a:lnTo>
                      <a:pt x="489" y="669"/>
                    </a:lnTo>
                    <a:lnTo>
                      <a:pt x="488" y="676"/>
                    </a:lnTo>
                    <a:lnTo>
                      <a:pt x="505" y="691"/>
                    </a:lnTo>
                    <a:lnTo>
                      <a:pt x="520" y="690"/>
                    </a:lnTo>
                    <a:lnTo>
                      <a:pt x="532" y="714"/>
                    </a:lnTo>
                    <a:lnTo>
                      <a:pt x="536" y="741"/>
                    </a:lnTo>
                    <a:lnTo>
                      <a:pt x="516" y="762"/>
                    </a:lnTo>
                    <a:lnTo>
                      <a:pt x="516" y="784"/>
                    </a:lnTo>
                    <a:lnTo>
                      <a:pt x="531" y="786"/>
                    </a:lnTo>
                    <a:lnTo>
                      <a:pt x="549" y="806"/>
                    </a:lnTo>
                    <a:lnTo>
                      <a:pt x="549" y="824"/>
                    </a:lnTo>
                    <a:lnTo>
                      <a:pt x="567" y="824"/>
                    </a:lnTo>
                    <a:lnTo>
                      <a:pt x="568" y="832"/>
                    </a:lnTo>
                    <a:lnTo>
                      <a:pt x="584" y="837"/>
                    </a:lnTo>
                    <a:lnTo>
                      <a:pt x="591" y="847"/>
                    </a:lnTo>
                    <a:lnTo>
                      <a:pt x="603" y="849"/>
                    </a:lnTo>
                    <a:lnTo>
                      <a:pt x="599" y="827"/>
                    </a:lnTo>
                    <a:lnTo>
                      <a:pt x="604" y="815"/>
                    </a:lnTo>
                    <a:lnTo>
                      <a:pt x="617" y="818"/>
                    </a:lnTo>
                    <a:lnTo>
                      <a:pt x="626" y="810"/>
                    </a:lnTo>
                    <a:lnTo>
                      <a:pt x="638" y="813"/>
                    </a:lnTo>
                    <a:lnTo>
                      <a:pt x="663" y="815"/>
                    </a:lnTo>
                    <a:lnTo>
                      <a:pt x="674" y="797"/>
                    </a:lnTo>
                    <a:lnTo>
                      <a:pt x="687" y="807"/>
                    </a:lnTo>
                    <a:lnTo>
                      <a:pt x="709" y="807"/>
                    </a:lnTo>
                    <a:lnTo>
                      <a:pt x="713" y="815"/>
                    </a:lnTo>
                    <a:lnTo>
                      <a:pt x="709" y="827"/>
                    </a:lnTo>
                    <a:lnTo>
                      <a:pt x="722" y="837"/>
                    </a:lnTo>
                    <a:lnTo>
                      <a:pt x="735" y="836"/>
                    </a:lnTo>
                    <a:lnTo>
                      <a:pt x="741" y="841"/>
                    </a:lnTo>
                    <a:lnTo>
                      <a:pt x="760" y="842"/>
                    </a:lnTo>
                    <a:lnTo>
                      <a:pt x="772" y="846"/>
                    </a:lnTo>
                    <a:lnTo>
                      <a:pt x="770" y="858"/>
                    </a:lnTo>
                    <a:lnTo>
                      <a:pt x="775" y="863"/>
                    </a:lnTo>
                    <a:lnTo>
                      <a:pt x="782" y="864"/>
                    </a:lnTo>
                    <a:lnTo>
                      <a:pt x="784" y="854"/>
                    </a:lnTo>
                    <a:lnTo>
                      <a:pt x="798" y="850"/>
                    </a:lnTo>
                    <a:lnTo>
                      <a:pt x="804" y="845"/>
                    </a:lnTo>
                    <a:lnTo>
                      <a:pt x="812" y="844"/>
                    </a:lnTo>
                    <a:lnTo>
                      <a:pt x="820" y="839"/>
                    </a:lnTo>
                    <a:lnTo>
                      <a:pt x="831" y="839"/>
                    </a:lnTo>
                    <a:lnTo>
                      <a:pt x="846" y="829"/>
                    </a:lnTo>
                    <a:lnTo>
                      <a:pt x="850" y="815"/>
                    </a:lnTo>
                    <a:lnTo>
                      <a:pt x="859" y="811"/>
                    </a:lnTo>
                    <a:lnTo>
                      <a:pt x="864" y="815"/>
                    </a:lnTo>
                    <a:lnTo>
                      <a:pt x="864" y="822"/>
                    </a:lnTo>
                    <a:lnTo>
                      <a:pt x="873" y="827"/>
                    </a:lnTo>
                    <a:lnTo>
                      <a:pt x="889" y="817"/>
                    </a:lnTo>
                    <a:lnTo>
                      <a:pt x="901" y="817"/>
                    </a:lnTo>
                    <a:lnTo>
                      <a:pt x="911" y="807"/>
                    </a:lnTo>
                    <a:lnTo>
                      <a:pt x="924" y="806"/>
                    </a:lnTo>
                    <a:lnTo>
                      <a:pt x="927" y="797"/>
                    </a:lnTo>
                    <a:lnTo>
                      <a:pt x="950" y="788"/>
                    </a:lnTo>
                    <a:lnTo>
                      <a:pt x="950" y="777"/>
                    </a:lnTo>
                    <a:lnTo>
                      <a:pt x="962" y="769"/>
                    </a:lnTo>
                    <a:lnTo>
                      <a:pt x="970" y="767"/>
                    </a:lnTo>
                    <a:lnTo>
                      <a:pt x="974" y="759"/>
                    </a:lnTo>
                    <a:lnTo>
                      <a:pt x="986" y="754"/>
                    </a:lnTo>
                    <a:lnTo>
                      <a:pt x="987" y="732"/>
                    </a:lnTo>
                    <a:lnTo>
                      <a:pt x="996" y="729"/>
                    </a:lnTo>
                    <a:lnTo>
                      <a:pt x="996" y="718"/>
                    </a:lnTo>
                    <a:lnTo>
                      <a:pt x="1011" y="704"/>
                    </a:lnTo>
                    <a:lnTo>
                      <a:pt x="1011" y="698"/>
                    </a:lnTo>
                    <a:lnTo>
                      <a:pt x="1021" y="691"/>
                    </a:lnTo>
                    <a:lnTo>
                      <a:pt x="1024" y="685"/>
                    </a:lnTo>
                    <a:lnTo>
                      <a:pt x="1023" y="675"/>
                    </a:lnTo>
                    <a:lnTo>
                      <a:pt x="1032" y="666"/>
                    </a:lnTo>
                    <a:lnTo>
                      <a:pt x="1030" y="650"/>
                    </a:lnTo>
                    <a:lnTo>
                      <a:pt x="1023" y="645"/>
                    </a:lnTo>
                    <a:lnTo>
                      <a:pt x="1013" y="650"/>
                    </a:lnTo>
                    <a:lnTo>
                      <a:pt x="1010" y="648"/>
                    </a:lnTo>
                    <a:lnTo>
                      <a:pt x="1011" y="641"/>
                    </a:lnTo>
                    <a:lnTo>
                      <a:pt x="1022" y="632"/>
                    </a:lnTo>
                    <a:lnTo>
                      <a:pt x="1031" y="629"/>
                    </a:lnTo>
                    <a:lnTo>
                      <a:pt x="1029" y="619"/>
                    </a:lnTo>
                    <a:lnTo>
                      <a:pt x="1020" y="612"/>
                    </a:lnTo>
                    <a:lnTo>
                      <a:pt x="1030" y="612"/>
                    </a:lnTo>
                    <a:lnTo>
                      <a:pt x="1030" y="605"/>
                    </a:lnTo>
                    <a:lnTo>
                      <a:pt x="1022" y="596"/>
                    </a:lnTo>
                    <a:lnTo>
                      <a:pt x="1012" y="587"/>
                    </a:lnTo>
                    <a:lnTo>
                      <a:pt x="1011" y="570"/>
                    </a:lnTo>
                    <a:lnTo>
                      <a:pt x="1004" y="563"/>
                    </a:lnTo>
                    <a:lnTo>
                      <a:pt x="1003" y="548"/>
                    </a:lnTo>
                    <a:lnTo>
                      <a:pt x="988" y="544"/>
                    </a:lnTo>
                    <a:lnTo>
                      <a:pt x="975" y="533"/>
                    </a:lnTo>
                    <a:lnTo>
                      <a:pt x="978" y="522"/>
                    </a:lnTo>
                    <a:lnTo>
                      <a:pt x="990" y="512"/>
                    </a:lnTo>
                    <a:lnTo>
                      <a:pt x="990" y="509"/>
                    </a:lnTo>
                    <a:lnTo>
                      <a:pt x="999" y="500"/>
                    </a:lnTo>
                    <a:lnTo>
                      <a:pt x="1003" y="505"/>
                    </a:lnTo>
                    <a:lnTo>
                      <a:pt x="1011" y="505"/>
                    </a:lnTo>
                    <a:lnTo>
                      <a:pt x="1022" y="495"/>
                    </a:lnTo>
                    <a:lnTo>
                      <a:pt x="1023" y="491"/>
                    </a:lnTo>
                    <a:lnTo>
                      <a:pt x="1032" y="487"/>
                    </a:lnTo>
                    <a:lnTo>
                      <a:pt x="1044" y="487"/>
                    </a:lnTo>
                    <a:lnTo>
                      <a:pt x="1047" y="482"/>
                    </a:lnTo>
                    <a:lnTo>
                      <a:pt x="1045" y="473"/>
                    </a:lnTo>
                    <a:lnTo>
                      <a:pt x="1018" y="471"/>
                    </a:lnTo>
                    <a:lnTo>
                      <a:pt x="1011" y="466"/>
                    </a:lnTo>
                    <a:lnTo>
                      <a:pt x="1003" y="467"/>
                    </a:lnTo>
                    <a:lnTo>
                      <a:pt x="981" y="480"/>
                    </a:lnTo>
                    <a:lnTo>
                      <a:pt x="968" y="479"/>
                    </a:lnTo>
                    <a:lnTo>
                      <a:pt x="970" y="465"/>
                    </a:lnTo>
                    <a:lnTo>
                      <a:pt x="954" y="463"/>
                    </a:lnTo>
                    <a:lnTo>
                      <a:pt x="942" y="447"/>
                    </a:lnTo>
                    <a:lnTo>
                      <a:pt x="949" y="435"/>
                    </a:lnTo>
                    <a:lnTo>
                      <a:pt x="964" y="433"/>
                    </a:lnTo>
                    <a:lnTo>
                      <a:pt x="970" y="431"/>
                    </a:lnTo>
                    <a:lnTo>
                      <a:pt x="970" y="425"/>
                    </a:lnTo>
                    <a:lnTo>
                      <a:pt x="978" y="418"/>
                    </a:lnTo>
                    <a:lnTo>
                      <a:pt x="981" y="408"/>
                    </a:lnTo>
                    <a:lnTo>
                      <a:pt x="997" y="403"/>
                    </a:lnTo>
                    <a:lnTo>
                      <a:pt x="1015" y="388"/>
                    </a:lnTo>
                    <a:lnTo>
                      <a:pt x="1034" y="390"/>
                    </a:lnTo>
                    <a:lnTo>
                      <a:pt x="1035" y="403"/>
                    </a:lnTo>
                    <a:lnTo>
                      <a:pt x="1019" y="422"/>
                    </a:lnTo>
                    <a:lnTo>
                      <a:pt x="1029" y="426"/>
                    </a:lnTo>
                    <a:lnTo>
                      <a:pt x="1028" y="436"/>
                    </a:lnTo>
                    <a:lnTo>
                      <a:pt x="1043" y="431"/>
                    </a:lnTo>
                    <a:lnTo>
                      <a:pt x="1066" y="417"/>
                    </a:lnTo>
                    <a:lnTo>
                      <a:pt x="1082"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0" name="Freeform 447"/>
              <p:cNvSpPr/>
              <p:nvPr/>
            </p:nvSpPr>
            <p:spPr bwMode="gray">
              <a:xfrm>
                <a:off x="5470" y="1544"/>
                <a:ext cx="690" cy="307"/>
              </a:xfrm>
              <a:custGeom>
                <a:avLst/>
                <a:gdLst>
                  <a:gd name="T0" fmla="*/ 24 w 690"/>
                  <a:gd name="T1" fmla="*/ 129 h 307"/>
                  <a:gd name="T2" fmla="*/ 81 w 690"/>
                  <a:gd name="T3" fmla="*/ 175 h 307"/>
                  <a:gd name="T4" fmla="*/ 83 w 690"/>
                  <a:gd name="T5" fmla="*/ 209 h 307"/>
                  <a:gd name="T6" fmla="*/ 182 w 690"/>
                  <a:gd name="T7" fmla="*/ 245 h 307"/>
                  <a:gd name="T8" fmla="*/ 194 w 690"/>
                  <a:gd name="T9" fmla="*/ 285 h 307"/>
                  <a:gd name="T10" fmla="*/ 223 w 690"/>
                  <a:gd name="T11" fmla="*/ 280 h 307"/>
                  <a:gd name="T12" fmla="*/ 241 w 690"/>
                  <a:gd name="T13" fmla="*/ 282 h 307"/>
                  <a:gd name="T14" fmla="*/ 305 w 690"/>
                  <a:gd name="T15" fmla="*/ 280 h 307"/>
                  <a:gd name="T16" fmla="*/ 352 w 690"/>
                  <a:gd name="T17" fmla="*/ 299 h 307"/>
                  <a:gd name="T18" fmla="*/ 383 w 690"/>
                  <a:gd name="T19" fmla="*/ 304 h 307"/>
                  <a:gd name="T20" fmla="*/ 435 w 690"/>
                  <a:gd name="T21" fmla="*/ 293 h 307"/>
                  <a:gd name="T22" fmla="*/ 482 w 690"/>
                  <a:gd name="T23" fmla="*/ 280 h 307"/>
                  <a:gd name="T24" fmla="*/ 519 w 690"/>
                  <a:gd name="T25" fmla="*/ 256 h 307"/>
                  <a:gd name="T26" fmla="*/ 513 w 690"/>
                  <a:gd name="T27" fmla="*/ 232 h 307"/>
                  <a:gd name="T28" fmla="*/ 559 w 690"/>
                  <a:gd name="T29" fmla="*/ 218 h 307"/>
                  <a:gd name="T30" fmla="*/ 596 w 690"/>
                  <a:gd name="T31" fmla="*/ 203 h 307"/>
                  <a:gd name="T32" fmla="*/ 618 w 690"/>
                  <a:gd name="T33" fmla="*/ 173 h 307"/>
                  <a:gd name="T34" fmla="*/ 637 w 690"/>
                  <a:gd name="T35" fmla="*/ 179 h 307"/>
                  <a:gd name="T36" fmla="*/ 649 w 690"/>
                  <a:gd name="T37" fmla="*/ 163 h 307"/>
                  <a:gd name="T38" fmla="*/ 681 w 690"/>
                  <a:gd name="T39" fmla="*/ 166 h 307"/>
                  <a:gd name="T40" fmla="*/ 681 w 690"/>
                  <a:gd name="T41" fmla="*/ 137 h 307"/>
                  <a:gd name="T42" fmla="*/ 637 w 690"/>
                  <a:gd name="T43" fmla="*/ 141 h 307"/>
                  <a:gd name="T44" fmla="*/ 612 w 690"/>
                  <a:gd name="T45" fmla="*/ 141 h 307"/>
                  <a:gd name="T46" fmla="*/ 602 w 690"/>
                  <a:gd name="T47" fmla="*/ 120 h 307"/>
                  <a:gd name="T48" fmla="*/ 627 w 690"/>
                  <a:gd name="T49" fmla="*/ 79 h 307"/>
                  <a:gd name="T50" fmla="*/ 605 w 690"/>
                  <a:gd name="T51" fmla="*/ 74 h 307"/>
                  <a:gd name="T52" fmla="*/ 564 w 690"/>
                  <a:gd name="T53" fmla="*/ 54 h 307"/>
                  <a:gd name="T54" fmla="*/ 528 w 690"/>
                  <a:gd name="T55" fmla="*/ 87 h 307"/>
                  <a:gd name="T56" fmla="*/ 473 w 690"/>
                  <a:gd name="T57" fmla="*/ 91 h 307"/>
                  <a:gd name="T58" fmla="*/ 436 w 690"/>
                  <a:gd name="T59" fmla="*/ 74 h 307"/>
                  <a:gd name="T60" fmla="*/ 376 w 690"/>
                  <a:gd name="T61" fmla="*/ 47 h 307"/>
                  <a:gd name="T62" fmla="*/ 298 w 690"/>
                  <a:gd name="T63" fmla="*/ 14 h 307"/>
                  <a:gd name="T64" fmla="*/ 234 w 690"/>
                  <a:gd name="T65" fmla="*/ 16 h 307"/>
                  <a:gd name="T66" fmla="*/ 226 w 690"/>
                  <a:gd name="T67" fmla="*/ 48 h 307"/>
                  <a:gd name="T68" fmla="*/ 195 w 690"/>
                  <a:gd name="T69" fmla="*/ 72 h 307"/>
                  <a:gd name="T70" fmla="*/ 177 w 690"/>
                  <a:gd name="T71" fmla="*/ 63 h 307"/>
                  <a:gd name="T72" fmla="*/ 165 w 690"/>
                  <a:gd name="T73" fmla="*/ 74 h 307"/>
                  <a:gd name="T74" fmla="*/ 120 w 690"/>
                  <a:gd name="T75" fmla="*/ 52 h 307"/>
                  <a:gd name="T76" fmla="*/ 89 w 690"/>
                  <a:gd name="T77" fmla="*/ 40 h 307"/>
                  <a:gd name="T78" fmla="*/ 61 w 690"/>
                  <a:gd name="T79" fmla="*/ 55 h 307"/>
                  <a:gd name="T80" fmla="*/ 8 w 690"/>
                  <a:gd name="T81" fmla="*/ 84 h 307"/>
                  <a:gd name="T82" fmla="*/ 0 w 690"/>
                  <a:gd name="T83" fmla="*/ 9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0" h="307">
                    <a:moveTo>
                      <a:pt x="0" y="96"/>
                    </a:moveTo>
                    <a:lnTo>
                      <a:pt x="24" y="129"/>
                    </a:lnTo>
                    <a:lnTo>
                      <a:pt x="48" y="129"/>
                    </a:lnTo>
                    <a:lnTo>
                      <a:pt x="81" y="175"/>
                    </a:lnTo>
                    <a:lnTo>
                      <a:pt x="68" y="190"/>
                    </a:lnTo>
                    <a:lnTo>
                      <a:pt x="83" y="209"/>
                    </a:lnTo>
                    <a:lnTo>
                      <a:pt x="109" y="215"/>
                    </a:lnTo>
                    <a:lnTo>
                      <a:pt x="182" y="245"/>
                    </a:lnTo>
                    <a:lnTo>
                      <a:pt x="179" y="268"/>
                    </a:lnTo>
                    <a:lnTo>
                      <a:pt x="194" y="285"/>
                    </a:lnTo>
                    <a:lnTo>
                      <a:pt x="215" y="286"/>
                    </a:lnTo>
                    <a:lnTo>
                      <a:pt x="223" y="280"/>
                    </a:lnTo>
                    <a:lnTo>
                      <a:pt x="229" y="276"/>
                    </a:lnTo>
                    <a:lnTo>
                      <a:pt x="241" y="282"/>
                    </a:lnTo>
                    <a:lnTo>
                      <a:pt x="269" y="276"/>
                    </a:lnTo>
                    <a:lnTo>
                      <a:pt x="305" y="280"/>
                    </a:lnTo>
                    <a:lnTo>
                      <a:pt x="327" y="298"/>
                    </a:lnTo>
                    <a:lnTo>
                      <a:pt x="352" y="299"/>
                    </a:lnTo>
                    <a:lnTo>
                      <a:pt x="370" y="307"/>
                    </a:lnTo>
                    <a:lnTo>
                      <a:pt x="383" y="304"/>
                    </a:lnTo>
                    <a:lnTo>
                      <a:pt x="417" y="287"/>
                    </a:lnTo>
                    <a:lnTo>
                      <a:pt x="435" y="293"/>
                    </a:lnTo>
                    <a:lnTo>
                      <a:pt x="455" y="290"/>
                    </a:lnTo>
                    <a:lnTo>
                      <a:pt x="482" y="280"/>
                    </a:lnTo>
                    <a:lnTo>
                      <a:pt x="499" y="261"/>
                    </a:lnTo>
                    <a:lnTo>
                      <a:pt x="519" y="256"/>
                    </a:lnTo>
                    <a:lnTo>
                      <a:pt x="526" y="242"/>
                    </a:lnTo>
                    <a:lnTo>
                      <a:pt x="513" y="232"/>
                    </a:lnTo>
                    <a:lnTo>
                      <a:pt x="528" y="209"/>
                    </a:lnTo>
                    <a:lnTo>
                      <a:pt x="559" y="218"/>
                    </a:lnTo>
                    <a:lnTo>
                      <a:pt x="585" y="194"/>
                    </a:lnTo>
                    <a:lnTo>
                      <a:pt x="596" y="203"/>
                    </a:lnTo>
                    <a:lnTo>
                      <a:pt x="610" y="201"/>
                    </a:lnTo>
                    <a:lnTo>
                      <a:pt x="618" y="173"/>
                    </a:lnTo>
                    <a:lnTo>
                      <a:pt x="629" y="169"/>
                    </a:lnTo>
                    <a:lnTo>
                      <a:pt x="637" y="179"/>
                    </a:lnTo>
                    <a:lnTo>
                      <a:pt x="651" y="175"/>
                    </a:lnTo>
                    <a:lnTo>
                      <a:pt x="649" y="163"/>
                    </a:lnTo>
                    <a:lnTo>
                      <a:pt x="667" y="162"/>
                    </a:lnTo>
                    <a:lnTo>
                      <a:pt x="681" y="166"/>
                    </a:lnTo>
                    <a:lnTo>
                      <a:pt x="690" y="160"/>
                    </a:lnTo>
                    <a:lnTo>
                      <a:pt x="681" y="137"/>
                    </a:lnTo>
                    <a:lnTo>
                      <a:pt x="646" y="127"/>
                    </a:lnTo>
                    <a:lnTo>
                      <a:pt x="637" y="141"/>
                    </a:lnTo>
                    <a:lnTo>
                      <a:pt x="620" y="132"/>
                    </a:lnTo>
                    <a:lnTo>
                      <a:pt x="612" y="141"/>
                    </a:lnTo>
                    <a:lnTo>
                      <a:pt x="601" y="133"/>
                    </a:lnTo>
                    <a:lnTo>
                      <a:pt x="602" y="120"/>
                    </a:lnTo>
                    <a:lnTo>
                      <a:pt x="612" y="108"/>
                    </a:lnTo>
                    <a:lnTo>
                      <a:pt x="627" y="79"/>
                    </a:lnTo>
                    <a:lnTo>
                      <a:pt x="630" y="72"/>
                    </a:lnTo>
                    <a:lnTo>
                      <a:pt x="605" y="74"/>
                    </a:lnTo>
                    <a:lnTo>
                      <a:pt x="583" y="57"/>
                    </a:lnTo>
                    <a:lnTo>
                      <a:pt x="564" y="54"/>
                    </a:lnTo>
                    <a:lnTo>
                      <a:pt x="554" y="72"/>
                    </a:lnTo>
                    <a:lnTo>
                      <a:pt x="528" y="87"/>
                    </a:lnTo>
                    <a:lnTo>
                      <a:pt x="505" y="86"/>
                    </a:lnTo>
                    <a:lnTo>
                      <a:pt x="473" y="91"/>
                    </a:lnTo>
                    <a:lnTo>
                      <a:pt x="464" y="84"/>
                    </a:lnTo>
                    <a:lnTo>
                      <a:pt x="436" y="74"/>
                    </a:lnTo>
                    <a:lnTo>
                      <a:pt x="432" y="63"/>
                    </a:lnTo>
                    <a:lnTo>
                      <a:pt x="376" y="47"/>
                    </a:lnTo>
                    <a:lnTo>
                      <a:pt x="335" y="62"/>
                    </a:lnTo>
                    <a:lnTo>
                      <a:pt x="298" y="14"/>
                    </a:lnTo>
                    <a:lnTo>
                      <a:pt x="245" y="0"/>
                    </a:lnTo>
                    <a:lnTo>
                      <a:pt x="234" y="16"/>
                    </a:lnTo>
                    <a:lnTo>
                      <a:pt x="217" y="30"/>
                    </a:lnTo>
                    <a:lnTo>
                      <a:pt x="226" y="48"/>
                    </a:lnTo>
                    <a:lnTo>
                      <a:pt x="223" y="70"/>
                    </a:lnTo>
                    <a:lnTo>
                      <a:pt x="195" y="72"/>
                    </a:lnTo>
                    <a:lnTo>
                      <a:pt x="194" y="63"/>
                    </a:lnTo>
                    <a:lnTo>
                      <a:pt x="177" y="63"/>
                    </a:lnTo>
                    <a:lnTo>
                      <a:pt x="173" y="74"/>
                    </a:lnTo>
                    <a:lnTo>
                      <a:pt x="165" y="74"/>
                    </a:lnTo>
                    <a:lnTo>
                      <a:pt x="139" y="50"/>
                    </a:lnTo>
                    <a:lnTo>
                      <a:pt x="120" y="52"/>
                    </a:lnTo>
                    <a:lnTo>
                      <a:pt x="101" y="40"/>
                    </a:lnTo>
                    <a:lnTo>
                      <a:pt x="89" y="40"/>
                    </a:lnTo>
                    <a:lnTo>
                      <a:pt x="72" y="54"/>
                    </a:lnTo>
                    <a:lnTo>
                      <a:pt x="61" y="55"/>
                    </a:lnTo>
                    <a:lnTo>
                      <a:pt x="43" y="77"/>
                    </a:lnTo>
                    <a:lnTo>
                      <a:pt x="8" y="84"/>
                    </a:lnTo>
                    <a:lnTo>
                      <a:pt x="0" y="96"/>
                    </a:lnTo>
                    <a:lnTo>
                      <a:pt x="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1" name="Freeform 448"/>
              <p:cNvSpPr/>
              <p:nvPr/>
            </p:nvSpPr>
            <p:spPr bwMode="gray">
              <a:xfrm>
                <a:off x="4444" y="1807"/>
                <a:ext cx="154" cy="70"/>
              </a:xfrm>
              <a:custGeom>
                <a:avLst/>
                <a:gdLst>
                  <a:gd name="T0" fmla="*/ 71 w 154"/>
                  <a:gd name="T1" fmla="*/ 52 h 70"/>
                  <a:gd name="T2" fmla="*/ 56 w 154"/>
                  <a:gd name="T3" fmla="*/ 52 h 70"/>
                  <a:gd name="T4" fmla="*/ 41 w 154"/>
                  <a:gd name="T5" fmla="*/ 48 h 70"/>
                  <a:gd name="T6" fmla="*/ 42 w 154"/>
                  <a:gd name="T7" fmla="*/ 41 h 70"/>
                  <a:gd name="T8" fmla="*/ 36 w 154"/>
                  <a:gd name="T9" fmla="*/ 30 h 70"/>
                  <a:gd name="T10" fmla="*/ 34 w 154"/>
                  <a:gd name="T11" fmla="*/ 21 h 70"/>
                  <a:gd name="T12" fmla="*/ 28 w 154"/>
                  <a:gd name="T13" fmla="*/ 15 h 70"/>
                  <a:gd name="T14" fmla="*/ 16 w 154"/>
                  <a:gd name="T15" fmla="*/ 13 h 70"/>
                  <a:gd name="T16" fmla="*/ 0 w 154"/>
                  <a:gd name="T17" fmla="*/ 0 h 70"/>
                  <a:gd name="T18" fmla="*/ 29 w 154"/>
                  <a:gd name="T19" fmla="*/ 6 h 70"/>
                  <a:gd name="T20" fmla="*/ 60 w 154"/>
                  <a:gd name="T21" fmla="*/ 10 h 70"/>
                  <a:gd name="T22" fmla="*/ 71 w 154"/>
                  <a:gd name="T23" fmla="*/ 8 h 70"/>
                  <a:gd name="T24" fmla="*/ 100 w 154"/>
                  <a:gd name="T25" fmla="*/ 20 h 70"/>
                  <a:gd name="T26" fmla="*/ 129 w 154"/>
                  <a:gd name="T27" fmla="*/ 36 h 70"/>
                  <a:gd name="T28" fmla="*/ 135 w 154"/>
                  <a:gd name="T29" fmla="*/ 36 h 70"/>
                  <a:gd name="T30" fmla="*/ 145 w 154"/>
                  <a:gd name="T31" fmla="*/ 48 h 70"/>
                  <a:gd name="T32" fmla="*/ 154 w 154"/>
                  <a:gd name="T33" fmla="*/ 63 h 70"/>
                  <a:gd name="T34" fmla="*/ 152 w 154"/>
                  <a:gd name="T35" fmla="*/ 70 h 70"/>
                  <a:gd name="T36" fmla="*/ 119 w 154"/>
                  <a:gd name="T37" fmla="*/ 68 h 70"/>
                  <a:gd name="T38" fmla="*/ 97 w 154"/>
                  <a:gd name="T39" fmla="*/ 61 h 70"/>
                  <a:gd name="T40" fmla="*/ 71 w 154"/>
                  <a:gd name="T41"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70">
                    <a:moveTo>
                      <a:pt x="71" y="52"/>
                    </a:moveTo>
                    <a:lnTo>
                      <a:pt x="56" y="52"/>
                    </a:lnTo>
                    <a:lnTo>
                      <a:pt x="41" y="48"/>
                    </a:lnTo>
                    <a:lnTo>
                      <a:pt x="42" y="41"/>
                    </a:lnTo>
                    <a:lnTo>
                      <a:pt x="36" y="30"/>
                    </a:lnTo>
                    <a:lnTo>
                      <a:pt x="34" y="21"/>
                    </a:lnTo>
                    <a:lnTo>
                      <a:pt x="28" y="15"/>
                    </a:lnTo>
                    <a:lnTo>
                      <a:pt x="16" y="13"/>
                    </a:lnTo>
                    <a:lnTo>
                      <a:pt x="0" y="0"/>
                    </a:lnTo>
                    <a:lnTo>
                      <a:pt x="29" y="6"/>
                    </a:lnTo>
                    <a:lnTo>
                      <a:pt x="60" y="10"/>
                    </a:lnTo>
                    <a:lnTo>
                      <a:pt x="71" y="8"/>
                    </a:lnTo>
                    <a:lnTo>
                      <a:pt x="100" y="20"/>
                    </a:lnTo>
                    <a:lnTo>
                      <a:pt x="129" y="36"/>
                    </a:lnTo>
                    <a:lnTo>
                      <a:pt x="135" y="36"/>
                    </a:lnTo>
                    <a:lnTo>
                      <a:pt x="145" y="48"/>
                    </a:lnTo>
                    <a:lnTo>
                      <a:pt x="154" y="63"/>
                    </a:lnTo>
                    <a:lnTo>
                      <a:pt x="152" y="70"/>
                    </a:lnTo>
                    <a:lnTo>
                      <a:pt x="119" y="68"/>
                    </a:lnTo>
                    <a:lnTo>
                      <a:pt x="97" y="61"/>
                    </a:lnTo>
                    <a:lnTo>
                      <a:pt x="7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2" name="Freeform 449"/>
              <p:cNvSpPr/>
              <p:nvPr/>
            </p:nvSpPr>
            <p:spPr bwMode="gray">
              <a:xfrm>
                <a:off x="4163" y="1848"/>
                <a:ext cx="389" cy="164"/>
              </a:xfrm>
              <a:custGeom>
                <a:avLst/>
                <a:gdLst>
                  <a:gd name="T0" fmla="*/ 376 w 389"/>
                  <a:gd name="T1" fmla="*/ 70 h 164"/>
                  <a:gd name="T2" fmla="*/ 387 w 389"/>
                  <a:gd name="T3" fmla="*/ 125 h 164"/>
                  <a:gd name="T4" fmla="*/ 365 w 389"/>
                  <a:gd name="T5" fmla="*/ 119 h 164"/>
                  <a:gd name="T6" fmla="*/ 334 w 389"/>
                  <a:gd name="T7" fmla="*/ 126 h 164"/>
                  <a:gd name="T8" fmla="*/ 310 w 389"/>
                  <a:gd name="T9" fmla="*/ 123 h 164"/>
                  <a:gd name="T10" fmla="*/ 258 w 389"/>
                  <a:gd name="T11" fmla="*/ 135 h 164"/>
                  <a:gd name="T12" fmla="*/ 216 w 389"/>
                  <a:gd name="T13" fmla="*/ 139 h 164"/>
                  <a:gd name="T14" fmla="*/ 200 w 389"/>
                  <a:gd name="T15" fmla="*/ 164 h 164"/>
                  <a:gd name="T16" fmla="*/ 201 w 389"/>
                  <a:gd name="T17" fmla="*/ 147 h 164"/>
                  <a:gd name="T18" fmla="*/ 179 w 389"/>
                  <a:gd name="T19" fmla="*/ 138 h 164"/>
                  <a:gd name="T20" fmla="*/ 164 w 389"/>
                  <a:gd name="T21" fmla="*/ 145 h 164"/>
                  <a:gd name="T22" fmla="*/ 139 w 389"/>
                  <a:gd name="T23" fmla="*/ 152 h 164"/>
                  <a:gd name="T24" fmla="*/ 105 w 389"/>
                  <a:gd name="T25" fmla="*/ 136 h 164"/>
                  <a:gd name="T26" fmla="*/ 88 w 389"/>
                  <a:gd name="T27" fmla="*/ 137 h 164"/>
                  <a:gd name="T28" fmla="*/ 78 w 389"/>
                  <a:gd name="T29" fmla="*/ 145 h 164"/>
                  <a:gd name="T30" fmla="*/ 56 w 389"/>
                  <a:gd name="T31" fmla="*/ 141 h 164"/>
                  <a:gd name="T32" fmla="*/ 43 w 389"/>
                  <a:gd name="T33" fmla="*/ 146 h 164"/>
                  <a:gd name="T34" fmla="*/ 28 w 389"/>
                  <a:gd name="T35" fmla="*/ 156 h 164"/>
                  <a:gd name="T36" fmla="*/ 34 w 389"/>
                  <a:gd name="T37" fmla="*/ 143 h 164"/>
                  <a:gd name="T38" fmla="*/ 31 w 389"/>
                  <a:gd name="T39" fmla="*/ 132 h 164"/>
                  <a:gd name="T40" fmla="*/ 17 w 389"/>
                  <a:gd name="T41" fmla="*/ 138 h 164"/>
                  <a:gd name="T42" fmla="*/ 25 w 389"/>
                  <a:gd name="T43" fmla="*/ 128 h 164"/>
                  <a:gd name="T44" fmla="*/ 19 w 389"/>
                  <a:gd name="T45" fmla="*/ 122 h 164"/>
                  <a:gd name="T46" fmla="*/ 15 w 389"/>
                  <a:gd name="T47" fmla="*/ 103 h 164"/>
                  <a:gd name="T48" fmla="*/ 0 w 389"/>
                  <a:gd name="T49" fmla="*/ 98 h 164"/>
                  <a:gd name="T50" fmla="*/ 11 w 389"/>
                  <a:gd name="T51" fmla="*/ 94 h 164"/>
                  <a:gd name="T52" fmla="*/ 12 w 389"/>
                  <a:gd name="T53" fmla="*/ 83 h 164"/>
                  <a:gd name="T54" fmla="*/ 13 w 389"/>
                  <a:gd name="T55" fmla="*/ 67 h 164"/>
                  <a:gd name="T56" fmla="*/ 1 w 389"/>
                  <a:gd name="T57" fmla="*/ 63 h 164"/>
                  <a:gd name="T58" fmla="*/ 19 w 389"/>
                  <a:gd name="T59" fmla="*/ 44 h 164"/>
                  <a:gd name="T60" fmla="*/ 43 w 389"/>
                  <a:gd name="T61" fmla="*/ 39 h 164"/>
                  <a:gd name="T62" fmla="*/ 69 w 389"/>
                  <a:gd name="T63" fmla="*/ 38 h 164"/>
                  <a:gd name="T64" fmla="*/ 60 w 389"/>
                  <a:gd name="T65" fmla="*/ 29 h 164"/>
                  <a:gd name="T66" fmla="*/ 69 w 389"/>
                  <a:gd name="T67" fmla="*/ 19 h 164"/>
                  <a:gd name="T68" fmla="*/ 98 w 389"/>
                  <a:gd name="T69" fmla="*/ 21 h 164"/>
                  <a:gd name="T70" fmla="*/ 145 w 389"/>
                  <a:gd name="T71" fmla="*/ 1 h 164"/>
                  <a:gd name="T72" fmla="*/ 178 w 389"/>
                  <a:gd name="T73" fmla="*/ 0 h 164"/>
                  <a:gd name="T74" fmla="*/ 203 w 389"/>
                  <a:gd name="T75" fmla="*/ 9 h 164"/>
                  <a:gd name="T76" fmla="*/ 231 w 389"/>
                  <a:gd name="T77" fmla="*/ 22 h 164"/>
                  <a:gd name="T78" fmla="*/ 263 w 389"/>
                  <a:gd name="T79" fmla="*/ 24 h 164"/>
                  <a:gd name="T80" fmla="*/ 295 w 389"/>
                  <a:gd name="T81" fmla="*/ 28 h 164"/>
                  <a:gd name="T82" fmla="*/ 322 w 389"/>
                  <a:gd name="T83" fmla="*/ 7 h 164"/>
                  <a:gd name="T84" fmla="*/ 352 w 389"/>
                  <a:gd name="T85" fmla="*/ 11 h 164"/>
                  <a:gd name="T86" fmla="*/ 371 w 389"/>
                  <a:gd name="T87" fmla="*/ 46 h 164"/>
                  <a:gd name="T88" fmla="*/ 387 w 389"/>
                  <a:gd name="T89" fmla="*/ 6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9" h="164">
                    <a:moveTo>
                      <a:pt x="387" y="61"/>
                    </a:moveTo>
                    <a:lnTo>
                      <a:pt x="376" y="70"/>
                    </a:lnTo>
                    <a:lnTo>
                      <a:pt x="389" y="110"/>
                    </a:lnTo>
                    <a:lnTo>
                      <a:pt x="387" y="125"/>
                    </a:lnTo>
                    <a:lnTo>
                      <a:pt x="374" y="128"/>
                    </a:lnTo>
                    <a:lnTo>
                      <a:pt x="365" y="119"/>
                    </a:lnTo>
                    <a:lnTo>
                      <a:pt x="349" y="116"/>
                    </a:lnTo>
                    <a:lnTo>
                      <a:pt x="334" y="126"/>
                    </a:lnTo>
                    <a:lnTo>
                      <a:pt x="329" y="120"/>
                    </a:lnTo>
                    <a:lnTo>
                      <a:pt x="310" y="123"/>
                    </a:lnTo>
                    <a:lnTo>
                      <a:pt x="284" y="132"/>
                    </a:lnTo>
                    <a:lnTo>
                      <a:pt x="258" y="135"/>
                    </a:lnTo>
                    <a:lnTo>
                      <a:pt x="247" y="133"/>
                    </a:lnTo>
                    <a:lnTo>
                      <a:pt x="216" y="139"/>
                    </a:lnTo>
                    <a:lnTo>
                      <a:pt x="215" y="151"/>
                    </a:lnTo>
                    <a:lnTo>
                      <a:pt x="200" y="164"/>
                    </a:lnTo>
                    <a:lnTo>
                      <a:pt x="201" y="156"/>
                    </a:lnTo>
                    <a:lnTo>
                      <a:pt x="201" y="147"/>
                    </a:lnTo>
                    <a:lnTo>
                      <a:pt x="201" y="138"/>
                    </a:lnTo>
                    <a:lnTo>
                      <a:pt x="179" y="138"/>
                    </a:lnTo>
                    <a:lnTo>
                      <a:pt x="173" y="142"/>
                    </a:lnTo>
                    <a:lnTo>
                      <a:pt x="164" y="145"/>
                    </a:lnTo>
                    <a:lnTo>
                      <a:pt x="157" y="149"/>
                    </a:lnTo>
                    <a:lnTo>
                      <a:pt x="139" y="152"/>
                    </a:lnTo>
                    <a:lnTo>
                      <a:pt x="128" y="151"/>
                    </a:lnTo>
                    <a:lnTo>
                      <a:pt x="105" y="136"/>
                    </a:lnTo>
                    <a:lnTo>
                      <a:pt x="98" y="132"/>
                    </a:lnTo>
                    <a:lnTo>
                      <a:pt x="88" y="137"/>
                    </a:lnTo>
                    <a:lnTo>
                      <a:pt x="89" y="143"/>
                    </a:lnTo>
                    <a:lnTo>
                      <a:pt x="78" y="145"/>
                    </a:lnTo>
                    <a:lnTo>
                      <a:pt x="62" y="151"/>
                    </a:lnTo>
                    <a:lnTo>
                      <a:pt x="56" y="141"/>
                    </a:lnTo>
                    <a:lnTo>
                      <a:pt x="50" y="139"/>
                    </a:lnTo>
                    <a:lnTo>
                      <a:pt x="43" y="146"/>
                    </a:lnTo>
                    <a:lnTo>
                      <a:pt x="39" y="152"/>
                    </a:lnTo>
                    <a:lnTo>
                      <a:pt x="28" y="156"/>
                    </a:lnTo>
                    <a:lnTo>
                      <a:pt x="27" y="151"/>
                    </a:lnTo>
                    <a:lnTo>
                      <a:pt x="34" y="143"/>
                    </a:lnTo>
                    <a:lnTo>
                      <a:pt x="35" y="136"/>
                    </a:lnTo>
                    <a:lnTo>
                      <a:pt x="31" y="132"/>
                    </a:lnTo>
                    <a:lnTo>
                      <a:pt x="23" y="136"/>
                    </a:lnTo>
                    <a:lnTo>
                      <a:pt x="17" y="138"/>
                    </a:lnTo>
                    <a:lnTo>
                      <a:pt x="17" y="132"/>
                    </a:lnTo>
                    <a:lnTo>
                      <a:pt x="25" y="128"/>
                    </a:lnTo>
                    <a:lnTo>
                      <a:pt x="27" y="125"/>
                    </a:lnTo>
                    <a:lnTo>
                      <a:pt x="19" y="122"/>
                    </a:lnTo>
                    <a:lnTo>
                      <a:pt x="19" y="109"/>
                    </a:lnTo>
                    <a:lnTo>
                      <a:pt x="15" y="103"/>
                    </a:lnTo>
                    <a:lnTo>
                      <a:pt x="7" y="104"/>
                    </a:lnTo>
                    <a:lnTo>
                      <a:pt x="0" y="98"/>
                    </a:lnTo>
                    <a:lnTo>
                      <a:pt x="1" y="93"/>
                    </a:lnTo>
                    <a:lnTo>
                      <a:pt x="11" y="94"/>
                    </a:lnTo>
                    <a:lnTo>
                      <a:pt x="13" y="90"/>
                    </a:lnTo>
                    <a:lnTo>
                      <a:pt x="12" y="83"/>
                    </a:lnTo>
                    <a:lnTo>
                      <a:pt x="10" y="73"/>
                    </a:lnTo>
                    <a:lnTo>
                      <a:pt x="13" y="67"/>
                    </a:lnTo>
                    <a:lnTo>
                      <a:pt x="3" y="67"/>
                    </a:lnTo>
                    <a:lnTo>
                      <a:pt x="1" y="63"/>
                    </a:lnTo>
                    <a:lnTo>
                      <a:pt x="9" y="50"/>
                    </a:lnTo>
                    <a:lnTo>
                      <a:pt x="19" y="44"/>
                    </a:lnTo>
                    <a:lnTo>
                      <a:pt x="32" y="44"/>
                    </a:lnTo>
                    <a:lnTo>
                      <a:pt x="43" y="39"/>
                    </a:lnTo>
                    <a:lnTo>
                      <a:pt x="57" y="43"/>
                    </a:lnTo>
                    <a:lnTo>
                      <a:pt x="69" y="38"/>
                    </a:lnTo>
                    <a:lnTo>
                      <a:pt x="71" y="33"/>
                    </a:lnTo>
                    <a:lnTo>
                      <a:pt x="60" y="29"/>
                    </a:lnTo>
                    <a:lnTo>
                      <a:pt x="60" y="20"/>
                    </a:lnTo>
                    <a:lnTo>
                      <a:pt x="69" y="19"/>
                    </a:lnTo>
                    <a:lnTo>
                      <a:pt x="89" y="19"/>
                    </a:lnTo>
                    <a:lnTo>
                      <a:pt x="98" y="21"/>
                    </a:lnTo>
                    <a:lnTo>
                      <a:pt x="118" y="10"/>
                    </a:lnTo>
                    <a:lnTo>
                      <a:pt x="145" y="1"/>
                    </a:lnTo>
                    <a:lnTo>
                      <a:pt x="168" y="3"/>
                    </a:lnTo>
                    <a:lnTo>
                      <a:pt x="178" y="0"/>
                    </a:lnTo>
                    <a:lnTo>
                      <a:pt x="187" y="11"/>
                    </a:lnTo>
                    <a:lnTo>
                      <a:pt x="203" y="9"/>
                    </a:lnTo>
                    <a:lnTo>
                      <a:pt x="222" y="23"/>
                    </a:lnTo>
                    <a:lnTo>
                      <a:pt x="231" y="22"/>
                    </a:lnTo>
                    <a:lnTo>
                      <a:pt x="250" y="29"/>
                    </a:lnTo>
                    <a:lnTo>
                      <a:pt x="263" y="24"/>
                    </a:lnTo>
                    <a:lnTo>
                      <a:pt x="279" y="29"/>
                    </a:lnTo>
                    <a:lnTo>
                      <a:pt x="295" y="28"/>
                    </a:lnTo>
                    <a:lnTo>
                      <a:pt x="320" y="16"/>
                    </a:lnTo>
                    <a:lnTo>
                      <a:pt x="322" y="7"/>
                    </a:lnTo>
                    <a:lnTo>
                      <a:pt x="337" y="11"/>
                    </a:lnTo>
                    <a:lnTo>
                      <a:pt x="352" y="11"/>
                    </a:lnTo>
                    <a:lnTo>
                      <a:pt x="367" y="31"/>
                    </a:lnTo>
                    <a:lnTo>
                      <a:pt x="371" y="46"/>
                    </a:lnTo>
                    <a:lnTo>
                      <a:pt x="383" y="54"/>
                    </a:lnTo>
                    <a:lnTo>
                      <a:pt x="387"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3" name="Freeform 450"/>
              <p:cNvSpPr/>
              <p:nvPr/>
            </p:nvSpPr>
            <p:spPr bwMode="gray">
              <a:xfrm>
                <a:off x="4539" y="1909"/>
                <a:ext cx="408" cy="345"/>
              </a:xfrm>
              <a:custGeom>
                <a:avLst/>
                <a:gdLst>
                  <a:gd name="T0" fmla="*/ 407 w 455"/>
                  <a:gd name="T1" fmla="*/ 381 h 385"/>
                  <a:gd name="T2" fmla="*/ 378 w 455"/>
                  <a:gd name="T3" fmla="*/ 378 h 385"/>
                  <a:gd name="T4" fmla="*/ 346 w 455"/>
                  <a:gd name="T5" fmla="*/ 376 h 385"/>
                  <a:gd name="T6" fmla="*/ 313 w 455"/>
                  <a:gd name="T7" fmla="*/ 364 h 385"/>
                  <a:gd name="T8" fmla="*/ 307 w 455"/>
                  <a:gd name="T9" fmla="*/ 340 h 385"/>
                  <a:gd name="T10" fmla="*/ 291 w 455"/>
                  <a:gd name="T11" fmla="*/ 334 h 385"/>
                  <a:gd name="T12" fmla="*/ 230 w 455"/>
                  <a:gd name="T13" fmla="*/ 345 h 385"/>
                  <a:gd name="T14" fmla="*/ 212 w 455"/>
                  <a:gd name="T15" fmla="*/ 338 h 385"/>
                  <a:gd name="T16" fmla="*/ 186 w 455"/>
                  <a:gd name="T17" fmla="*/ 320 h 385"/>
                  <a:gd name="T18" fmla="*/ 167 w 455"/>
                  <a:gd name="T19" fmla="*/ 298 h 385"/>
                  <a:gd name="T20" fmla="*/ 146 w 455"/>
                  <a:gd name="T21" fmla="*/ 270 h 385"/>
                  <a:gd name="T22" fmla="*/ 114 w 455"/>
                  <a:gd name="T23" fmla="*/ 256 h 385"/>
                  <a:gd name="T24" fmla="*/ 88 w 455"/>
                  <a:gd name="T25" fmla="*/ 245 h 385"/>
                  <a:gd name="T26" fmla="*/ 73 w 455"/>
                  <a:gd name="T27" fmla="*/ 194 h 385"/>
                  <a:gd name="T28" fmla="*/ 29 w 455"/>
                  <a:gd name="T29" fmla="*/ 158 h 385"/>
                  <a:gd name="T30" fmla="*/ 46 w 455"/>
                  <a:gd name="T31" fmla="*/ 106 h 385"/>
                  <a:gd name="T32" fmla="*/ 12 w 455"/>
                  <a:gd name="T33" fmla="*/ 72 h 385"/>
                  <a:gd name="T34" fmla="*/ 0 w 455"/>
                  <a:gd name="T35" fmla="*/ 10 h 385"/>
                  <a:gd name="T36" fmla="*/ 41 w 455"/>
                  <a:gd name="T37" fmla="*/ 18 h 385"/>
                  <a:gd name="T38" fmla="*/ 68 w 455"/>
                  <a:gd name="T39" fmla="*/ 12 h 385"/>
                  <a:gd name="T40" fmla="*/ 97 w 455"/>
                  <a:gd name="T41" fmla="*/ 10 h 385"/>
                  <a:gd name="T42" fmla="*/ 110 w 455"/>
                  <a:gd name="T43" fmla="*/ 43 h 385"/>
                  <a:gd name="T44" fmla="*/ 166 w 455"/>
                  <a:gd name="T45" fmla="*/ 88 h 385"/>
                  <a:gd name="T46" fmla="*/ 237 w 455"/>
                  <a:gd name="T47" fmla="*/ 75 h 385"/>
                  <a:gd name="T48" fmla="*/ 264 w 455"/>
                  <a:gd name="T49" fmla="*/ 64 h 385"/>
                  <a:gd name="T50" fmla="*/ 334 w 455"/>
                  <a:gd name="T51" fmla="*/ 48 h 385"/>
                  <a:gd name="T52" fmla="*/ 361 w 455"/>
                  <a:gd name="T53" fmla="*/ 58 h 385"/>
                  <a:gd name="T54" fmla="*/ 408 w 455"/>
                  <a:gd name="T55" fmla="*/ 111 h 385"/>
                  <a:gd name="T56" fmla="*/ 389 w 455"/>
                  <a:gd name="T57" fmla="*/ 155 h 385"/>
                  <a:gd name="T58" fmla="*/ 394 w 455"/>
                  <a:gd name="T59" fmla="*/ 211 h 385"/>
                  <a:gd name="T60" fmla="*/ 411 w 455"/>
                  <a:gd name="T61" fmla="*/ 216 h 385"/>
                  <a:gd name="T62" fmla="*/ 408 w 455"/>
                  <a:gd name="T63" fmla="*/ 250 h 385"/>
                  <a:gd name="T64" fmla="*/ 399 w 455"/>
                  <a:gd name="T65" fmla="*/ 267 h 385"/>
                  <a:gd name="T66" fmla="*/ 442 w 455"/>
                  <a:gd name="T67" fmla="*/ 315 h 385"/>
                  <a:gd name="T68" fmla="*/ 455 w 455"/>
                  <a:gd name="T69" fmla="*/ 333 h 385"/>
                  <a:gd name="T70" fmla="*/ 423 w 455"/>
                  <a:gd name="T71" fmla="*/ 361 h 385"/>
                  <a:gd name="T72" fmla="*/ 414 w 455"/>
                  <a:gd name="T73"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5" h="385">
                    <a:moveTo>
                      <a:pt x="414" y="385"/>
                    </a:moveTo>
                    <a:cubicBezTo>
                      <a:pt x="407" y="381"/>
                      <a:pt x="407" y="381"/>
                      <a:pt x="407" y="381"/>
                    </a:cubicBezTo>
                    <a:cubicBezTo>
                      <a:pt x="393" y="380"/>
                      <a:pt x="393" y="380"/>
                      <a:pt x="393" y="380"/>
                    </a:cubicBezTo>
                    <a:cubicBezTo>
                      <a:pt x="378" y="378"/>
                      <a:pt x="378" y="378"/>
                      <a:pt x="378" y="378"/>
                    </a:cubicBezTo>
                    <a:cubicBezTo>
                      <a:pt x="361" y="380"/>
                      <a:pt x="361" y="380"/>
                      <a:pt x="361" y="380"/>
                    </a:cubicBezTo>
                    <a:cubicBezTo>
                      <a:pt x="346" y="376"/>
                      <a:pt x="346" y="376"/>
                      <a:pt x="346" y="376"/>
                    </a:cubicBezTo>
                    <a:cubicBezTo>
                      <a:pt x="324" y="370"/>
                      <a:pt x="324" y="370"/>
                      <a:pt x="324" y="370"/>
                    </a:cubicBezTo>
                    <a:cubicBezTo>
                      <a:pt x="313" y="364"/>
                      <a:pt x="313" y="364"/>
                      <a:pt x="313" y="364"/>
                    </a:cubicBezTo>
                    <a:cubicBezTo>
                      <a:pt x="312" y="356"/>
                      <a:pt x="312" y="356"/>
                      <a:pt x="312" y="356"/>
                    </a:cubicBezTo>
                    <a:cubicBezTo>
                      <a:pt x="307" y="340"/>
                      <a:pt x="307" y="340"/>
                      <a:pt x="307" y="340"/>
                    </a:cubicBezTo>
                    <a:cubicBezTo>
                      <a:pt x="298" y="333"/>
                      <a:pt x="298" y="333"/>
                      <a:pt x="298" y="333"/>
                    </a:cubicBezTo>
                    <a:cubicBezTo>
                      <a:pt x="291" y="334"/>
                      <a:pt x="291" y="334"/>
                      <a:pt x="291" y="334"/>
                    </a:cubicBezTo>
                    <a:cubicBezTo>
                      <a:pt x="278" y="346"/>
                      <a:pt x="278" y="346"/>
                      <a:pt x="278" y="346"/>
                    </a:cubicBezTo>
                    <a:cubicBezTo>
                      <a:pt x="230" y="345"/>
                      <a:pt x="230" y="345"/>
                      <a:pt x="230" y="345"/>
                    </a:cubicBezTo>
                    <a:cubicBezTo>
                      <a:pt x="224" y="341"/>
                      <a:pt x="224" y="341"/>
                      <a:pt x="224" y="341"/>
                    </a:cubicBezTo>
                    <a:cubicBezTo>
                      <a:pt x="212" y="338"/>
                      <a:pt x="212" y="338"/>
                      <a:pt x="212" y="338"/>
                    </a:cubicBezTo>
                    <a:cubicBezTo>
                      <a:pt x="196" y="321"/>
                      <a:pt x="196" y="321"/>
                      <a:pt x="196" y="321"/>
                    </a:cubicBezTo>
                    <a:cubicBezTo>
                      <a:pt x="186" y="320"/>
                      <a:pt x="186" y="320"/>
                      <a:pt x="186" y="320"/>
                    </a:cubicBezTo>
                    <a:cubicBezTo>
                      <a:pt x="169" y="309"/>
                      <a:pt x="169" y="309"/>
                      <a:pt x="169" y="309"/>
                    </a:cubicBezTo>
                    <a:cubicBezTo>
                      <a:pt x="167" y="298"/>
                      <a:pt x="167" y="298"/>
                      <a:pt x="167" y="298"/>
                    </a:cubicBezTo>
                    <a:cubicBezTo>
                      <a:pt x="160" y="286"/>
                      <a:pt x="160" y="286"/>
                      <a:pt x="160" y="286"/>
                    </a:cubicBezTo>
                    <a:cubicBezTo>
                      <a:pt x="146" y="270"/>
                      <a:pt x="146" y="270"/>
                      <a:pt x="146" y="270"/>
                    </a:cubicBezTo>
                    <a:cubicBezTo>
                      <a:pt x="143" y="259"/>
                      <a:pt x="143" y="259"/>
                      <a:pt x="143" y="259"/>
                    </a:cubicBezTo>
                    <a:cubicBezTo>
                      <a:pt x="114" y="256"/>
                      <a:pt x="114" y="256"/>
                      <a:pt x="114" y="256"/>
                    </a:cubicBezTo>
                    <a:cubicBezTo>
                      <a:pt x="102" y="261"/>
                      <a:pt x="102" y="261"/>
                      <a:pt x="102" y="261"/>
                    </a:cubicBezTo>
                    <a:cubicBezTo>
                      <a:pt x="88" y="245"/>
                      <a:pt x="88" y="245"/>
                      <a:pt x="88" y="245"/>
                    </a:cubicBezTo>
                    <a:cubicBezTo>
                      <a:pt x="90" y="218"/>
                      <a:pt x="90" y="218"/>
                      <a:pt x="90" y="218"/>
                    </a:cubicBezTo>
                    <a:cubicBezTo>
                      <a:pt x="73" y="194"/>
                      <a:pt x="73" y="194"/>
                      <a:pt x="73" y="194"/>
                    </a:cubicBezTo>
                    <a:cubicBezTo>
                      <a:pt x="54" y="190"/>
                      <a:pt x="54" y="190"/>
                      <a:pt x="54" y="190"/>
                    </a:cubicBezTo>
                    <a:cubicBezTo>
                      <a:pt x="29" y="158"/>
                      <a:pt x="29" y="158"/>
                      <a:pt x="29" y="158"/>
                    </a:cubicBezTo>
                    <a:cubicBezTo>
                      <a:pt x="53" y="115"/>
                      <a:pt x="53" y="115"/>
                      <a:pt x="53" y="115"/>
                    </a:cubicBezTo>
                    <a:cubicBezTo>
                      <a:pt x="46" y="106"/>
                      <a:pt x="46" y="106"/>
                      <a:pt x="46" y="106"/>
                    </a:cubicBezTo>
                    <a:cubicBezTo>
                      <a:pt x="32" y="106"/>
                      <a:pt x="32" y="106"/>
                      <a:pt x="32" y="106"/>
                    </a:cubicBezTo>
                    <a:cubicBezTo>
                      <a:pt x="12" y="72"/>
                      <a:pt x="12" y="72"/>
                      <a:pt x="12" y="72"/>
                    </a:cubicBezTo>
                    <a:cubicBezTo>
                      <a:pt x="14" y="55"/>
                      <a:pt x="14" y="55"/>
                      <a:pt x="14" y="55"/>
                    </a:cubicBezTo>
                    <a:cubicBezTo>
                      <a:pt x="0" y="10"/>
                      <a:pt x="0" y="10"/>
                      <a:pt x="0" y="10"/>
                    </a:cubicBezTo>
                    <a:cubicBezTo>
                      <a:pt x="12" y="0"/>
                      <a:pt x="12" y="0"/>
                      <a:pt x="12" y="0"/>
                    </a:cubicBezTo>
                    <a:cubicBezTo>
                      <a:pt x="41" y="18"/>
                      <a:pt x="41" y="18"/>
                      <a:pt x="41" y="18"/>
                    </a:cubicBezTo>
                    <a:cubicBezTo>
                      <a:pt x="54" y="15"/>
                      <a:pt x="54" y="15"/>
                      <a:pt x="54" y="15"/>
                    </a:cubicBezTo>
                    <a:cubicBezTo>
                      <a:pt x="68" y="12"/>
                      <a:pt x="68" y="12"/>
                      <a:pt x="68" y="12"/>
                    </a:cubicBezTo>
                    <a:cubicBezTo>
                      <a:pt x="93" y="4"/>
                      <a:pt x="93" y="4"/>
                      <a:pt x="93" y="4"/>
                    </a:cubicBezTo>
                    <a:cubicBezTo>
                      <a:pt x="97" y="10"/>
                      <a:pt x="97" y="10"/>
                      <a:pt x="97" y="10"/>
                    </a:cubicBezTo>
                    <a:cubicBezTo>
                      <a:pt x="95" y="32"/>
                      <a:pt x="95" y="32"/>
                      <a:pt x="95" y="32"/>
                    </a:cubicBezTo>
                    <a:cubicBezTo>
                      <a:pt x="110" y="43"/>
                      <a:pt x="110" y="43"/>
                      <a:pt x="110" y="43"/>
                    </a:cubicBezTo>
                    <a:cubicBezTo>
                      <a:pt x="115" y="54"/>
                      <a:pt x="128" y="61"/>
                      <a:pt x="141" y="62"/>
                    </a:cubicBezTo>
                    <a:cubicBezTo>
                      <a:pt x="141" y="75"/>
                      <a:pt x="157" y="80"/>
                      <a:pt x="166" y="88"/>
                    </a:cubicBezTo>
                    <a:cubicBezTo>
                      <a:pt x="180" y="89"/>
                      <a:pt x="195" y="88"/>
                      <a:pt x="207" y="83"/>
                    </a:cubicBezTo>
                    <a:cubicBezTo>
                      <a:pt x="216" y="80"/>
                      <a:pt x="233" y="87"/>
                      <a:pt x="237" y="75"/>
                    </a:cubicBezTo>
                    <a:cubicBezTo>
                      <a:pt x="238" y="61"/>
                      <a:pt x="238" y="61"/>
                      <a:pt x="238" y="61"/>
                    </a:cubicBezTo>
                    <a:cubicBezTo>
                      <a:pt x="264" y="64"/>
                      <a:pt x="264" y="64"/>
                      <a:pt x="264" y="64"/>
                    </a:cubicBezTo>
                    <a:cubicBezTo>
                      <a:pt x="276" y="42"/>
                      <a:pt x="276" y="42"/>
                      <a:pt x="276" y="42"/>
                    </a:cubicBezTo>
                    <a:cubicBezTo>
                      <a:pt x="334" y="48"/>
                      <a:pt x="334" y="48"/>
                      <a:pt x="334" y="48"/>
                    </a:cubicBezTo>
                    <a:cubicBezTo>
                      <a:pt x="342" y="56"/>
                      <a:pt x="342" y="56"/>
                      <a:pt x="342" y="56"/>
                    </a:cubicBezTo>
                    <a:cubicBezTo>
                      <a:pt x="361" y="58"/>
                      <a:pt x="361" y="58"/>
                      <a:pt x="361" y="58"/>
                    </a:cubicBezTo>
                    <a:cubicBezTo>
                      <a:pt x="405" y="87"/>
                      <a:pt x="405" y="87"/>
                      <a:pt x="405" y="87"/>
                    </a:cubicBezTo>
                    <a:cubicBezTo>
                      <a:pt x="408" y="111"/>
                      <a:pt x="408" y="111"/>
                      <a:pt x="408" y="111"/>
                    </a:cubicBezTo>
                    <a:cubicBezTo>
                      <a:pt x="408" y="131"/>
                      <a:pt x="408" y="131"/>
                      <a:pt x="408" y="131"/>
                    </a:cubicBezTo>
                    <a:cubicBezTo>
                      <a:pt x="389" y="155"/>
                      <a:pt x="389" y="155"/>
                      <a:pt x="389" y="155"/>
                    </a:cubicBezTo>
                    <a:cubicBezTo>
                      <a:pt x="396" y="192"/>
                      <a:pt x="396" y="192"/>
                      <a:pt x="396" y="192"/>
                    </a:cubicBezTo>
                    <a:cubicBezTo>
                      <a:pt x="394" y="211"/>
                      <a:pt x="394" y="211"/>
                      <a:pt x="394" y="211"/>
                    </a:cubicBezTo>
                    <a:cubicBezTo>
                      <a:pt x="401" y="224"/>
                      <a:pt x="401" y="224"/>
                      <a:pt x="401" y="224"/>
                    </a:cubicBezTo>
                    <a:cubicBezTo>
                      <a:pt x="411" y="216"/>
                      <a:pt x="411" y="216"/>
                      <a:pt x="411" y="216"/>
                    </a:cubicBezTo>
                    <a:cubicBezTo>
                      <a:pt x="421" y="230"/>
                      <a:pt x="421" y="230"/>
                      <a:pt x="421" y="230"/>
                    </a:cubicBezTo>
                    <a:cubicBezTo>
                      <a:pt x="408" y="250"/>
                      <a:pt x="408" y="250"/>
                      <a:pt x="408" y="250"/>
                    </a:cubicBezTo>
                    <a:cubicBezTo>
                      <a:pt x="399" y="267"/>
                      <a:pt x="399" y="267"/>
                      <a:pt x="399" y="267"/>
                    </a:cubicBezTo>
                    <a:cubicBezTo>
                      <a:pt x="399" y="267"/>
                      <a:pt x="399" y="267"/>
                      <a:pt x="399" y="267"/>
                    </a:cubicBezTo>
                    <a:cubicBezTo>
                      <a:pt x="399" y="282"/>
                      <a:pt x="399" y="282"/>
                      <a:pt x="399" y="282"/>
                    </a:cubicBezTo>
                    <a:cubicBezTo>
                      <a:pt x="442" y="315"/>
                      <a:pt x="442" y="315"/>
                      <a:pt x="442" y="315"/>
                    </a:cubicBezTo>
                    <a:cubicBezTo>
                      <a:pt x="440" y="331"/>
                      <a:pt x="440" y="331"/>
                      <a:pt x="440" y="331"/>
                    </a:cubicBezTo>
                    <a:cubicBezTo>
                      <a:pt x="455" y="333"/>
                      <a:pt x="455" y="333"/>
                      <a:pt x="455" y="333"/>
                    </a:cubicBezTo>
                    <a:cubicBezTo>
                      <a:pt x="455" y="349"/>
                      <a:pt x="455" y="349"/>
                      <a:pt x="455" y="349"/>
                    </a:cubicBezTo>
                    <a:cubicBezTo>
                      <a:pt x="423" y="361"/>
                      <a:pt x="423" y="361"/>
                      <a:pt x="423" y="361"/>
                    </a:cubicBezTo>
                    <a:cubicBezTo>
                      <a:pt x="421" y="382"/>
                      <a:pt x="421" y="382"/>
                      <a:pt x="421" y="382"/>
                    </a:cubicBezTo>
                    <a:lnTo>
                      <a:pt x="414" y="3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4" name="Freeform 451"/>
              <p:cNvSpPr/>
              <p:nvPr/>
            </p:nvSpPr>
            <p:spPr bwMode="gray">
              <a:xfrm>
                <a:off x="4721" y="1825"/>
                <a:ext cx="295" cy="196"/>
              </a:xfrm>
              <a:custGeom>
                <a:avLst/>
                <a:gdLst>
                  <a:gd name="T0" fmla="*/ 72 w 328"/>
                  <a:gd name="T1" fmla="*/ 27 h 219"/>
                  <a:gd name="T2" fmla="*/ 50 w 328"/>
                  <a:gd name="T3" fmla="*/ 29 h 219"/>
                  <a:gd name="T4" fmla="*/ 35 w 328"/>
                  <a:gd name="T5" fmla="*/ 15 h 219"/>
                  <a:gd name="T6" fmla="*/ 21 w 328"/>
                  <a:gd name="T7" fmla="*/ 9 h 219"/>
                  <a:gd name="T8" fmla="*/ 9 w 328"/>
                  <a:gd name="T9" fmla="*/ 11 h 219"/>
                  <a:gd name="T10" fmla="*/ 1 w 328"/>
                  <a:gd name="T11" fmla="*/ 18 h 219"/>
                  <a:gd name="T12" fmla="*/ 1 w 328"/>
                  <a:gd name="T13" fmla="*/ 31 h 219"/>
                  <a:gd name="T14" fmla="*/ 12 w 328"/>
                  <a:gd name="T15" fmla="*/ 18 h 219"/>
                  <a:gd name="T16" fmla="*/ 32 w 328"/>
                  <a:gd name="T17" fmla="*/ 23 h 219"/>
                  <a:gd name="T18" fmla="*/ 38 w 328"/>
                  <a:gd name="T19" fmla="*/ 37 h 219"/>
                  <a:gd name="T20" fmla="*/ 52 w 328"/>
                  <a:gd name="T21" fmla="*/ 56 h 219"/>
                  <a:gd name="T22" fmla="*/ 11 w 328"/>
                  <a:gd name="T23" fmla="*/ 65 h 219"/>
                  <a:gd name="T24" fmla="*/ 6 w 328"/>
                  <a:gd name="T25" fmla="*/ 77 h 219"/>
                  <a:gd name="T26" fmla="*/ 22 w 328"/>
                  <a:gd name="T27" fmla="*/ 80 h 219"/>
                  <a:gd name="T28" fmla="*/ 25 w 328"/>
                  <a:gd name="T29" fmla="*/ 94 h 219"/>
                  <a:gd name="T30" fmla="*/ 17 w 328"/>
                  <a:gd name="T31" fmla="*/ 97 h 219"/>
                  <a:gd name="T32" fmla="*/ 34 w 328"/>
                  <a:gd name="T33" fmla="*/ 111 h 219"/>
                  <a:gd name="T34" fmla="*/ 35 w 328"/>
                  <a:gd name="T35" fmla="*/ 155 h 219"/>
                  <a:gd name="T36" fmla="*/ 61 w 328"/>
                  <a:gd name="T37" fmla="*/ 158 h 219"/>
                  <a:gd name="T38" fmla="*/ 73 w 328"/>
                  <a:gd name="T39" fmla="*/ 136 h 219"/>
                  <a:gd name="T40" fmla="*/ 131 w 328"/>
                  <a:gd name="T41" fmla="*/ 142 h 219"/>
                  <a:gd name="T42" fmla="*/ 139 w 328"/>
                  <a:gd name="T43" fmla="*/ 150 h 219"/>
                  <a:gd name="T44" fmla="*/ 158 w 328"/>
                  <a:gd name="T45" fmla="*/ 152 h 219"/>
                  <a:gd name="T46" fmla="*/ 202 w 328"/>
                  <a:gd name="T47" fmla="*/ 181 h 219"/>
                  <a:gd name="T48" fmla="*/ 205 w 328"/>
                  <a:gd name="T49" fmla="*/ 205 h 219"/>
                  <a:gd name="T50" fmla="*/ 225 w 328"/>
                  <a:gd name="T51" fmla="*/ 209 h 219"/>
                  <a:gd name="T52" fmla="*/ 239 w 328"/>
                  <a:gd name="T53" fmla="*/ 219 h 219"/>
                  <a:gd name="T54" fmla="*/ 244 w 328"/>
                  <a:gd name="T55" fmla="*/ 205 h 219"/>
                  <a:gd name="T56" fmla="*/ 289 w 328"/>
                  <a:gd name="T57" fmla="*/ 179 h 219"/>
                  <a:gd name="T58" fmla="*/ 300 w 328"/>
                  <a:gd name="T59" fmla="*/ 157 h 219"/>
                  <a:gd name="T60" fmla="*/ 328 w 328"/>
                  <a:gd name="T61" fmla="*/ 155 h 219"/>
                  <a:gd name="T62" fmla="*/ 319 w 328"/>
                  <a:gd name="T63" fmla="*/ 142 h 219"/>
                  <a:gd name="T64" fmla="*/ 304 w 328"/>
                  <a:gd name="T65" fmla="*/ 139 h 219"/>
                  <a:gd name="T66" fmla="*/ 282 w 328"/>
                  <a:gd name="T67" fmla="*/ 128 h 219"/>
                  <a:gd name="T68" fmla="*/ 261 w 328"/>
                  <a:gd name="T69" fmla="*/ 119 h 219"/>
                  <a:gd name="T70" fmla="*/ 242 w 328"/>
                  <a:gd name="T71" fmla="*/ 98 h 219"/>
                  <a:gd name="T72" fmla="*/ 233 w 328"/>
                  <a:gd name="T73" fmla="*/ 68 h 219"/>
                  <a:gd name="T74" fmla="*/ 219 w 328"/>
                  <a:gd name="T75" fmla="*/ 52 h 219"/>
                  <a:gd name="T76" fmla="*/ 202 w 328"/>
                  <a:gd name="T77" fmla="*/ 48 h 219"/>
                  <a:gd name="T78" fmla="*/ 169 w 328"/>
                  <a:gd name="T79" fmla="*/ 35 h 219"/>
                  <a:gd name="T80" fmla="*/ 173 w 328"/>
                  <a:gd name="T81" fmla="*/ 26 h 219"/>
                  <a:gd name="T82" fmla="*/ 170 w 328"/>
                  <a:gd name="T83" fmla="*/ 14 h 219"/>
                  <a:gd name="T84" fmla="*/ 163 w 328"/>
                  <a:gd name="T85" fmla="*/ 7 h 219"/>
                  <a:gd name="T86" fmla="*/ 150 w 328"/>
                  <a:gd name="T87" fmla="*/ 0 h 219"/>
                  <a:gd name="T88" fmla="*/ 142 w 328"/>
                  <a:gd name="T89" fmla="*/ 0 h 219"/>
                  <a:gd name="T90" fmla="*/ 140 w 328"/>
                  <a:gd name="T91" fmla="*/ 5 h 219"/>
                  <a:gd name="T92" fmla="*/ 133 w 328"/>
                  <a:gd name="T93" fmla="*/ 4 h 219"/>
                  <a:gd name="T94" fmla="*/ 118 w 328"/>
                  <a:gd name="T95" fmla="*/ 12 h 219"/>
                  <a:gd name="T96" fmla="*/ 111 w 328"/>
                  <a:gd name="T97" fmla="*/ 35 h 219"/>
                  <a:gd name="T98" fmla="*/ 72 w 328"/>
                  <a:gd name="T99" fmla="*/ 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8" h="219">
                    <a:moveTo>
                      <a:pt x="72" y="27"/>
                    </a:moveTo>
                    <a:cubicBezTo>
                      <a:pt x="50" y="29"/>
                      <a:pt x="50" y="29"/>
                      <a:pt x="50" y="29"/>
                    </a:cubicBezTo>
                    <a:cubicBezTo>
                      <a:pt x="35" y="15"/>
                      <a:pt x="35" y="15"/>
                      <a:pt x="35" y="15"/>
                    </a:cubicBezTo>
                    <a:cubicBezTo>
                      <a:pt x="21" y="9"/>
                      <a:pt x="21" y="9"/>
                      <a:pt x="21" y="9"/>
                    </a:cubicBezTo>
                    <a:cubicBezTo>
                      <a:pt x="9" y="11"/>
                      <a:pt x="9" y="11"/>
                      <a:pt x="9" y="11"/>
                    </a:cubicBezTo>
                    <a:cubicBezTo>
                      <a:pt x="1" y="18"/>
                      <a:pt x="1" y="18"/>
                      <a:pt x="1" y="18"/>
                    </a:cubicBezTo>
                    <a:cubicBezTo>
                      <a:pt x="0" y="22"/>
                      <a:pt x="0" y="27"/>
                      <a:pt x="1" y="31"/>
                    </a:cubicBezTo>
                    <a:cubicBezTo>
                      <a:pt x="4" y="28"/>
                      <a:pt x="6" y="20"/>
                      <a:pt x="12" y="18"/>
                    </a:cubicBezTo>
                    <a:cubicBezTo>
                      <a:pt x="19" y="18"/>
                      <a:pt x="26" y="19"/>
                      <a:pt x="32" y="23"/>
                    </a:cubicBezTo>
                    <a:cubicBezTo>
                      <a:pt x="36" y="27"/>
                      <a:pt x="36" y="33"/>
                      <a:pt x="38" y="37"/>
                    </a:cubicBezTo>
                    <a:cubicBezTo>
                      <a:pt x="44" y="43"/>
                      <a:pt x="54" y="48"/>
                      <a:pt x="52" y="56"/>
                    </a:cubicBezTo>
                    <a:cubicBezTo>
                      <a:pt x="41" y="64"/>
                      <a:pt x="25" y="69"/>
                      <a:pt x="11" y="65"/>
                    </a:cubicBezTo>
                    <a:cubicBezTo>
                      <a:pt x="6" y="66"/>
                      <a:pt x="7" y="72"/>
                      <a:pt x="6" y="77"/>
                    </a:cubicBezTo>
                    <a:cubicBezTo>
                      <a:pt x="10" y="84"/>
                      <a:pt x="17" y="73"/>
                      <a:pt x="22" y="80"/>
                    </a:cubicBezTo>
                    <a:cubicBezTo>
                      <a:pt x="25" y="84"/>
                      <a:pt x="28" y="90"/>
                      <a:pt x="25" y="94"/>
                    </a:cubicBezTo>
                    <a:cubicBezTo>
                      <a:pt x="22" y="96"/>
                      <a:pt x="17" y="93"/>
                      <a:pt x="17" y="97"/>
                    </a:cubicBezTo>
                    <a:cubicBezTo>
                      <a:pt x="21" y="102"/>
                      <a:pt x="32" y="104"/>
                      <a:pt x="34" y="111"/>
                    </a:cubicBezTo>
                    <a:cubicBezTo>
                      <a:pt x="35" y="155"/>
                      <a:pt x="35" y="155"/>
                      <a:pt x="35" y="155"/>
                    </a:cubicBezTo>
                    <a:cubicBezTo>
                      <a:pt x="61" y="158"/>
                      <a:pt x="61" y="158"/>
                      <a:pt x="61" y="158"/>
                    </a:cubicBezTo>
                    <a:cubicBezTo>
                      <a:pt x="73" y="136"/>
                      <a:pt x="73" y="136"/>
                      <a:pt x="73" y="136"/>
                    </a:cubicBezTo>
                    <a:cubicBezTo>
                      <a:pt x="131" y="142"/>
                      <a:pt x="131" y="142"/>
                      <a:pt x="131" y="142"/>
                    </a:cubicBezTo>
                    <a:cubicBezTo>
                      <a:pt x="139" y="150"/>
                      <a:pt x="139" y="150"/>
                      <a:pt x="139" y="150"/>
                    </a:cubicBezTo>
                    <a:cubicBezTo>
                      <a:pt x="158" y="152"/>
                      <a:pt x="158" y="152"/>
                      <a:pt x="158" y="152"/>
                    </a:cubicBezTo>
                    <a:cubicBezTo>
                      <a:pt x="202" y="181"/>
                      <a:pt x="202" y="181"/>
                      <a:pt x="202" y="181"/>
                    </a:cubicBezTo>
                    <a:cubicBezTo>
                      <a:pt x="205" y="205"/>
                      <a:pt x="205" y="205"/>
                      <a:pt x="205" y="205"/>
                    </a:cubicBezTo>
                    <a:cubicBezTo>
                      <a:pt x="225" y="209"/>
                      <a:pt x="225" y="209"/>
                      <a:pt x="225" y="209"/>
                    </a:cubicBezTo>
                    <a:cubicBezTo>
                      <a:pt x="239" y="219"/>
                      <a:pt x="239" y="219"/>
                      <a:pt x="239" y="219"/>
                    </a:cubicBezTo>
                    <a:cubicBezTo>
                      <a:pt x="244" y="205"/>
                      <a:pt x="244" y="205"/>
                      <a:pt x="244" y="205"/>
                    </a:cubicBezTo>
                    <a:cubicBezTo>
                      <a:pt x="289" y="179"/>
                      <a:pt x="289" y="179"/>
                      <a:pt x="289" y="179"/>
                    </a:cubicBezTo>
                    <a:cubicBezTo>
                      <a:pt x="300" y="157"/>
                      <a:pt x="300" y="157"/>
                      <a:pt x="300" y="157"/>
                    </a:cubicBezTo>
                    <a:cubicBezTo>
                      <a:pt x="328" y="155"/>
                      <a:pt x="328" y="155"/>
                      <a:pt x="328" y="155"/>
                    </a:cubicBezTo>
                    <a:cubicBezTo>
                      <a:pt x="319" y="142"/>
                      <a:pt x="319" y="142"/>
                      <a:pt x="319" y="142"/>
                    </a:cubicBezTo>
                    <a:cubicBezTo>
                      <a:pt x="304" y="139"/>
                      <a:pt x="304" y="139"/>
                      <a:pt x="304" y="139"/>
                    </a:cubicBezTo>
                    <a:cubicBezTo>
                      <a:pt x="282" y="128"/>
                      <a:pt x="282" y="128"/>
                      <a:pt x="282" y="128"/>
                    </a:cubicBezTo>
                    <a:cubicBezTo>
                      <a:pt x="261" y="119"/>
                      <a:pt x="261" y="119"/>
                      <a:pt x="261" y="119"/>
                    </a:cubicBezTo>
                    <a:cubicBezTo>
                      <a:pt x="242" y="98"/>
                      <a:pt x="242" y="98"/>
                      <a:pt x="242" y="98"/>
                    </a:cubicBezTo>
                    <a:cubicBezTo>
                      <a:pt x="233" y="68"/>
                      <a:pt x="233" y="68"/>
                      <a:pt x="233" y="68"/>
                    </a:cubicBezTo>
                    <a:cubicBezTo>
                      <a:pt x="219" y="52"/>
                      <a:pt x="219" y="52"/>
                      <a:pt x="219" y="52"/>
                    </a:cubicBezTo>
                    <a:cubicBezTo>
                      <a:pt x="202" y="48"/>
                      <a:pt x="202" y="48"/>
                      <a:pt x="202" y="48"/>
                    </a:cubicBezTo>
                    <a:cubicBezTo>
                      <a:pt x="169" y="35"/>
                      <a:pt x="169" y="35"/>
                      <a:pt x="169" y="35"/>
                    </a:cubicBezTo>
                    <a:cubicBezTo>
                      <a:pt x="173" y="26"/>
                      <a:pt x="173" y="26"/>
                      <a:pt x="173" y="26"/>
                    </a:cubicBezTo>
                    <a:cubicBezTo>
                      <a:pt x="170" y="14"/>
                      <a:pt x="170" y="14"/>
                      <a:pt x="170" y="14"/>
                    </a:cubicBezTo>
                    <a:cubicBezTo>
                      <a:pt x="163" y="7"/>
                      <a:pt x="163" y="7"/>
                      <a:pt x="163" y="7"/>
                    </a:cubicBezTo>
                    <a:cubicBezTo>
                      <a:pt x="150" y="0"/>
                      <a:pt x="150" y="0"/>
                      <a:pt x="150" y="0"/>
                    </a:cubicBezTo>
                    <a:cubicBezTo>
                      <a:pt x="142" y="0"/>
                      <a:pt x="142" y="0"/>
                      <a:pt x="142" y="0"/>
                    </a:cubicBezTo>
                    <a:cubicBezTo>
                      <a:pt x="140" y="5"/>
                      <a:pt x="140" y="5"/>
                      <a:pt x="140" y="5"/>
                    </a:cubicBezTo>
                    <a:cubicBezTo>
                      <a:pt x="133" y="4"/>
                      <a:pt x="133" y="4"/>
                      <a:pt x="133" y="4"/>
                    </a:cubicBezTo>
                    <a:cubicBezTo>
                      <a:pt x="118" y="12"/>
                      <a:pt x="118" y="12"/>
                      <a:pt x="118" y="12"/>
                    </a:cubicBezTo>
                    <a:cubicBezTo>
                      <a:pt x="111" y="35"/>
                      <a:pt x="111" y="35"/>
                      <a:pt x="111" y="35"/>
                    </a:cubicBezTo>
                    <a:lnTo>
                      <a:pt x="7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5" name="Freeform 452"/>
              <p:cNvSpPr/>
              <p:nvPr/>
            </p:nvSpPr>
            <p:spPr bwMode="gray">
              <a:xfrm>
                <a:off x="4598" y="1436"/>
                <a:ext cx="865" cy="437"/>
              </a:xfrm>
              <a:custGeom>
                <a:avLst/>
                <a:gdLst>
                  <a:gd name="T0" fmla="*/ 526 w 964"/>
                  <a:gd name="T1" fmla="*/ 462 h 487"/>
                  <a:gd name="T2" fmla="*/ 573 w 964"/>
                  <a:gd name="T3" fmla="*/ 441 h 487"/>
                  <a:gd name="T4" fmla="*/ 598 w 964"/>
                  <a:gd name="T5" fmla="*/ 430 h 487"/>
                  <a:gd name="T6" fmla="*/ 637 w 964"/>
                  <a:gd name="T7" fmla="*/ 436 h 487"/>
                  <a:gd name="T8" fmla="*/ 656 w 964"/>
                  <a:gd name="T9" fmla="*/ 409 h 487"/>
                  <a:gd name="T10" fmla="*/ 679 w 964"/>
                  <a:gd name="T11" fmla="*/ 428 h 487"/>
                  <a:gd name="T12" fmla="*/ 752 w 964"/>
                  <a:gd name="T13" fmla="*/ 424 h 487"/>
                  <a:gd name="T14" fmla="*/ 795 w 964"/>
                  <a:gd name="T15" fmla="*/ 441 h 487"/>
                  <a:gd name="T16" fmla="*/ 799 w 964"/>
                  <a:gd name="T17" fmla="*/ 404 h 487"/>
                  <a:gd name="T18" fmla="*/ 782 w 964"/>
                  <a:gd name="T19" fmla="*/ 364 h 487"/>
                  <a:gd name="T20" fmla="*/ 841 w 964"/>
                  <a:gd name="T21" fmla="*/ 363 h 487"/>
                  <a:gd name="T22" fmla="*/ 849 w 964"/>
                  <a:gd name="T23" fmla="*/ 339 h 487"/>
                  <a:gd name="T24" fmla="*/ 897 w 964"/>
                  <a:gd name="T25" fmla="*/ 296 h 487"/>
                  <a:gd name="T26" fmla="*/ 929 w 964"/>
                  <a:gd name="T27" fmla="*/ 291 h 487"/>
                  <a:gd name="T28" fmla="*/ 964 w 964"/>
                  <a:gd name="T29" fmla="*/ 227 h 487"/>
                  <a:gd name="T30" fmla="*/ 961 w 964"/>
                  <a:gd name="T31" fmla="*/ 216 h 487"/>
                  <a:gd name="T32" fmla="*/ 876 w 964"/>
                  <a:gd name="T33" fmla="*/ 162 h 487"/>
                  <a:gd name="T34" fmla="*/ 788 w 964"/>
                  <a:gd name="T35" fmla="*/ 162 h 487"/>
                  <a:gd name="T36" fmla="*/ 755 w 964"/>
                  <a:gd name="T37" fmla="*/ 98 h 487"/>
                  <a:gd name="T38" fmla="*/ 711 w 964"/>
                  <a:gd name="T39" fmla="*/ 53 h 487"/>
                  <a:gd name="T40" fmla="*/ 680 w 964"/>
                  <a:gd name="T41" fmla="*/ 34 h 487"/>
                  <a:gd name="T42" fmla="*/ 662 w 964"/>
                  <a:gd name="T43" fmla="*/ 61 h 487"/>
                  <a:gd name="T44" fmla="*/ 629 w 964"/>
                  <a:gd name="T45" fmla="*/ 47 h 487"/>
                  <a:gd name="T46" fmla="*/ 579 w 964"/>
                  <a:gd name="T47" fmla="*/ 39 h 487"/>
                  <a:gd name="T48" fmla="*/ 552 w 964"/>
                  <a:gd name="T49" fmla="*/ 3 h 487"/>
                  <a:gd name="T50" fmla="*/ 489 w 964"/>
                  <a:gd name="T51" fmla="*/ 3 h 487"/>
                  <a:gd name="T52" fmla="*/ 398 w 964"/>
                  <a:gd name="T53" fmla="*/ 50 h 487"/>
                  <a:gd name="T54" fmla="*/ 330 w 964"/>
                  <a:gd name="T55" fmla="*/ 64 h 487"/>
                  <a:gd name="T56" fmla="*/ 352 w 964"/>
                  <a:gd name="T57" fmla="*/ 80 h 487"/>
                  <a:gd name="T58" fmla="*/ 332 w 964"/>
                  <a:gd name="T59" fmla="*/ 93 h 487"/>
                  <a:gd name="T60" fmla="*/ 339 w 964"/>
                  <a:gd name="T61" fmla="*/ 110 h 487"/>
                  <a:gd name="T62" fmla="*/ 322 w 964"/>
                  <a:gd name="T63" fmla="*/ 123 h 487"/>
                  <a:gd name="T64" fmla="*/ 337 w 964"/>
                  <a:gd name="T65" fmla="*/ 150 h 487"/>
                  <a:gd name="T66" fmla="*/ 327 w 964"/>
                  <a:gd name="T67" fmla="*/ 176 h 487"/>
                  <a:gd name="T68" fmla="*/ 310 w 964"/>
                  <a:gd name="T69" fmla="*/ 163 h 487"/>
                  <a:gd name="T70" fmla="*/ 276 w 964"/>
                  <a:gd name="T71" fmla="*/ 170 h 487"/>
                  <a:gd name="T72" fmla="*/ 222 w 964"/>
                  <a:gd name="T73" fmla="*/ 160 h 487"/>
                  <a:gd name="T74" fmla="*/ 200 w 964"/>
                  <a:gd name="T75" fmla="*/ 173 h 487"/>
                  <a:gd name="T76" fmla="*/ 176 w 964"/>
                  <a:gd name="T77" fmla="*/ 165 h 487"/>
                  <a:gd name="T78" fmla="*/ 141 w 964"/>
                  <a:gd name="T79" fmla="*/ 149 h 487"/>
                  <a:gd name="T80" fmla="*/ 107 w 964"/>
                  <a:gd name="T81" fmla="*/ 141 h 487"/>
                  <a:gd name="T82" fmla="*/ 44 w 964"/>
                  <a:gd name="T83" fmla="*/ 160 h 487"/>
                  <a:gd name="T84" fmla="*/ 29 w 964"/>
                  <a:gd name="T85" fmla="*/ 185 h 487"/>
                  <a:gd name="T86" fmla="*/ 7 w 964"/>
                  <a:gd name="T87" fmla="*/ 178 h 487"/>
                  <a:gd name="T88" fmla="*/ 32 w 964"/>
                  <a:gd name="T89" fmla="*/ 275 h 487"/>
                  <a:gd name="T90" fmla="*/ 43 w 964"/>
                  <a:gd name="T91" fmla="*/ 315 h 487"/>
                  <a:gd name="T92" fmla="*/ 85 w 964"/>
                  <a:gd name="T93" fmla="*/ 312 h 487"/>
                  <a:gd name="T94" fmla="*/ 150 w 964"/>
                  <a:gd name="T95" fmla="*/ 312 h 487"/>
                  <a:gd name="T96" fmla="*/ 144 w 964"/>
                  <a:gd name="T97" fmla="*/ 353 h 487"/>
                  <a:gd name="T98" fmla="*/ 104 w 964"/>
                  <a:gd name="T99" fmla="*/ 372 h 487"/>
                  <a:gd name="T100" fmla="*/ 84 w 964"/>
                  <a:gd name="T101" fmla="*/ 372 h 487"/>
                  <a:gd name="T102" fmla="*/ 114 w 964"/>
                  <a:gd name="T103" fmla="*/ 424 h 487"/>
                  <a:gd name="T104" fmla="*/ 138 w 964"/>
                  <a:gd name="T105" fmla="*/ 451 h 487"/>
                  <a:gd name="T106" fmla="*/ 158 w 964"/>
                  <a:gd name="T107" fmla="*/ 442 h 487"/>
                  <a:gd name="T108" fmla="*/ 187 w 964"/>
                  <a:gd name="T109" fmla="*/ 462 h 487"/>
                  <a:gd name="T110" fmla="*/ 205 w 964"/>
                  <a:gd name="T111" fmla="*/ 377 h 487"/>
                  <a:gd name="T112" fmla="*/ 339 w 964"/>
                  <a:gd name="T113" fmla="*/ 384 h 487"/>
                  <a:gd name="T114" fmla="*/ 373 w 964"/>
                  <a:gd name="T115" fmla="*/ 402 h 487"/>
                  <a:gd name="T116" fmla="*/ 408 w 964"/>
                  <a:gd name="T117" fmla="*/ 403 h 487"/>
                  <a:gd name="T118" fmla="*/ 438 w 964"/>
                  <a:gd name="T119" fmla="*/ 438 h 487"/>
                  <a:gd name="T120" fmla="*/ 469 w 964"/>
                  <a:gd name="T121" fmla="*/ 473 h 487"/>
                  <a:gd name="T122" fmla="*/ 491 w 964"/>
                  <a:gd name="T123" fmla="*/ 487 h 487"/>
                  <a:gd name="T124" fmla="*/ 512 w 964"/>
                  <a:gd name="T125" fmla="*/ 47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4" h="487">
                    <a:moveTo>
                      <a:pt x="523" y="474"/>
                    </a:moveTo>
                    <a:cubicBezTo>
                      <a:pt x="526" y="462"/>
                      <a:pt x="526" y="462"/>
                      <a:pt x="526" y="462"/>
                    </a:cubicBezTo>
                    <a:cubicBezTo>
                      <a:pt x="542" y="447"/>
                      <a:pt x="542" y="447"/>
                      <a:pt x="542" y="447"/>
                    </a:cubicBezTo>
                    <a:cubicBezTo>
                      <a:pt x="573" y="441"/>
                      <a:pt x="573" y="441"/>
                      <a:pt x="573" y="441"/>
                    </a:cubicBezTo>
                    <a:cubicBezTo>
                      <a:pt x="582" y="430"/>
                      <a:pt x="582" y="430"/>
                      <a:pt x="582" y="430"/>
                    </a:cubicBezTo>
                    <a:cubicBezTo>
                      <a:pt x="598" y="430"/>
                      <a:pt x="598" y="430"/>
                      <a:pt x="598" y="430"/>
                    </a:cubicBezTo>
                    <a:cubicBezTo>
                      <a:pt x="610" y="439"/>
                      <a:pt x="610" y="439"/>
                      <a:pt x="610" y="439"/>
                    </a:cubicBezTo>
                    <a:cubicBezTo>
                      <a:pt x="637" y="436"/>
                      <a:pt x="637" y="436"/>
                      <a:pt x="637" y="436"/>
                    </a:cubicBezTo>
                    <a:cubicBezTo>
                      <a:pt x="631" y="422"/>
                      <a:pt x="631" y="422"/>
                      <a:pt x="631" y="422"/>
                    </a:cubicBezTo>
                    <a:cubicBezTo>
                      <a:pt x="656" y="409"/>
                      <a:pt x="656" y="409"/>
                      <a:pt x="656" y="409"/>
                    </a:cubicBezTo>
                    <a:cubicBezTo>
                      <a:pt x="668" y="414"/>
                      <a:pt x="668" y="414"/>
                      <a:pt x="668" y="414"/>
                    </a:cubicBezTo>
                    <a:cubicBezTo>
                      <a:pt x="679" y="428"/>
                      <a:pt x="679" y="428"/>
                      <a:pt x="679" y="428"/>
                    </a:cubicBezTo>
                    <a:cubicBezTo>
                      <a:pt x="712" y="417"/>
                      <a:pt x="712" y="417"/>
                      <a:pt x="712" y="417"/>
                    </a:cubicBezTo>
                    <a:cubicBezTo>
                      <a:pt x="752" y="424"/>
                      <a:pt x="752" y="424"/>
                      <a:pt x="752" y="424"/>
                    </a:cubicBezTo>
                    <a:cubicBezTo>
                      <a:pt x="783" y="432"/>
                      <a:pt x="783" y="432"/>
                      <a:pt x="783" y="432"/>
                    </a:cubicBezTo>
                    <a:cubicBezTo>
                      <a:pt x="795" y="441"/>
                      <a:pt x="795" y="441"/>
                      <a:pt x="795" y="441"/>
                    </a:cubicBezTo>
                    <a:cubicBezTo>
                      <a:pt x="804" y="419"/>
                      <a:pt x="804" y="419"/>
                      <a:pt x="804" y="419"/>
                    </a:cubicBezTo>
                    <a:cubicBezTo>
                      <a:pt x="799" y="404"/>
                      <a:pt x="799" y="404"/>
                      <a:pt x="799" y="404"/>
                    </a:cubicBezTo>
                    <a:cubicBezTo>
                      <a:pt x="797" y="380"/>
                      <a:pt x="797" y="380"/>
                      <a:pt x="797" y="380"/>
                    </a:cubicBezTo>
                    <a:cubicBezTo>
                      <a:pt x="782" y="364"/>
                      <a:pt x="782" y="364"/>
                      <a:pt x="782" y="364"/>
                    </a:cubicBezTo>
                    <a:cubicBezTo>
                      <a:pt x="829" y="348"/>
                      <a:pt x="829" y="348"/>
                      <a:pt x="829" y="348"/>
                    </a:cubicBezTo>
                    <a:cubicBezTo>
                      <a:pt x="841" y="363"/>
                      <a:pt x="841" y="363"/>
                      <a:pt x="841" y="363"/>
                    </a:cubicBezTo>
                    <a:cubicBezTo>
                      <a:pt x="851" y="352"/>
                      <a:pt x="851" y="352"/>
                      <a:pt x="851" y="352"/>
                    </a:cubicBezTo>
                    <a:cubicBezTo>
                      <a:pt x="849" y="339"/>
                      <a:pt x="849" y="339"/>
                      <a:pt x="849" y="339"/>
                    </a:cubicBezTo>
                    <a:cubicBezTo>
                      <a:pt x="868" y="297"/>
                      <a:pt x="868" y="297"/>
                      <a:pt x="868" y="297"/>
                    </a:cubicBezTo>
                    <a:cubicBezTo>
                      <a:pt x="897" y="296"/>
                      <a:pt x="897" y="296"/>
                      <a:pt x="897" y="296"/>
                    </a:cubicBezTo>
                    <a:cubicBezTo>
                      <a:pt x="915" y="304"/>
                      <a:pt x="915" y="304"/>
                      <a:pt x="915" y="304"/>
                    </a:cubicBezTo>
                    <a:cubicBezTo>
                      <a:pt x="929" y="291"/>
                      <a:pt x="929" y="291"/>
                      <a:pt x="929" y="291"/>
                    </a:cubicBezTo>
                    <a:cubicBezTo>
                      <a:pt x="920" y="261"/>
                      <a:pt x="920" y="261"/>
                      <a:pt x="920" y="261"/>
                    </a:cubicBezTo>
                    <a:cubicBezTo>
                      <a:pt x="964" y="227"/>
                      <a:pt x="964" y="227"/>
                      <a:pt x="964" y="227"/>
                    </a:cubicBezTo>
                    <a:cubicBezTo>
                      <a:pt x="964" y="227"/>
                      <a:pt x="964" y="227"/>
                      <a:pt x="964" y="227"/>
                    </a:cubicBezTo>
                    <a:cubicBezTo>
                      <a:pt x="961" y="216"/>
                      <a:pt x="961" y="216"/>
                      <a:pt x="961" y="216"/>
                    </a:cubicBezTo>
                    <a:cubicBezTo>
                      <a:pt x="914" y="203"/>
                      <a:pt x="914" y="203"/>
                      <a:pt x="914" y="203"/>
                    </a:cubicBezTo>
                    <a:cubicBezTo>
                      <a:pt x="876" y="162"/>
                      <a:pt x="876" y="162"/>
                      <a:pt x="876" y="162"/>
                    </a:cubicBezTo>
                    <a:cubicBezTo>
                      <a:pt x="849" y="162"/>
                      <a:pt x="849" y="162"/>
                      <a:pt x="849" y="162"/>
                    </a:cubicBezTo>
                    <a:cubicBezTo>
                      <a:pt x="788" y="162"/>
                      <a:pt x="788" y="162"/>
                      <a:pt x="788" y="162"/>
                    </a:cubicBezTo>
                    <a:cubicBezTo>
                      <a:pt x="766" y="125"/>
                      <a:pt x="766" y="125"/>
                      <a:pt x="766" y="125"/>
                    </a:cubicBezTo>
                    <a:cubicBezTo>
                      <a:pt x="755" y="98"/>
                      <a:pt x="755" y="98"/>
                      <a:pt x="755" y="98"/>
                    </a:cubicBezTo>
                    <a:cubicBezTo>
                      <a:pt x="719" y="77"/>
                      <a:pt x="719" y="77"/>
                      <a:pt x="719" y="77"/>
                    </a:cubicBezTo>
                    <a:cubicBezTo>
                      <a:pt x="711" y="53"/>
                      <a:pt x="711" y="53"/>
                      <a:pt x="711" y="53"/>
                    </a:cubicBezTo>
                    <a:cubicBezTo>
                      <a:pt x="711" y="37"/>
                      <a:pt x="711" y="37"/>
                      <a:pt x="711" y="37"/>
                    </a:cubicBezTo>
                    <a:cubicBezTo>
                      <a:pt x="680" y="34"/>
                      <a:pt x="680" y="34"/>
                      <a:pt x="680" y="34"/>
                    </a:cubicBezTo>
                    <a:cubicBezTo>
                      <a:pt x="668" y="47"/>
                      <a:pt x="668" y="47"/>
                      <a:pt x="668" y="47"/>
                    </a:cubicBezTo>
                    <a:cubicBezTo>
                      <a:pt x="662" y="61"/>
                      <a:pt x="662" y="61"/>
                      <a:pt x="662" y="61"/>
                    </a:cubicBezTo>
                    <a:cubicBezTo>
                      <a:pt x="633" y="66"/>
                      <a:pt x="633" y="66"/>
                      <a:pt x="633" y="66"/>
                    </a:cubicBezTo>
                    <a:cubicBezTo>
                      <a:pt x="629" y="47"/>
                      <a:pt x="629" y="47"/>
                      <a:pt x="629" y="47"/>
                    </a:cubicBezTo>
                    <a:cubicBezTo>
                      <a:pt x="597" y="34"/>
                      <a:pt x="597" y="34"/>
                      <a:pt x="597" y="34"/>
                    </a:cubicBezTo>
                    <a:cubicBezTo>
                      <a:pt x="579" y="39"/>
                      <a:pt x="579" y="39"/>
                      <a:pt x="579" y="39"/>
                    </a:cubicBezTo>
                    <a:cubicBezTo>
                      <a:pt x="569" y="10"/>
                      <a:pt x="569" y="10"/>
                      <a:pt x="569" y="10"/>
                    </a:cubicBezTo>
                    <a:cubicBezTo>
                      <a:pt x="552" y="3"/>
                      <a:pt x="552" y="3"/>
                      <a:pt x="552" y="3"/>
                    </a:cubicBezTo>
                    <a:cubicBezTo>
                      <a:pt x="520" y="0"/>
                      <a:pt x="520" y="0"/>
                      <a:pt x="520" y="0"/>
                    </a:cubicBezTo>
                    <a:cubicBezTo>
                      <a:pt x="489" y="3"/>
                      <a:pt x="489" y="3"/>
                      <a:pt x="489" y="3"/>
                    </a:cubicBezTo>
                    <a:cubicBezTo>
                      <a:pt x="462" y="24"/>
                      <a:pt x="462" y="24"/>
                      <a:pt x="462" y="24"/>
                    </a:cubicBezTo>
                    <a:cubicBezTo>
                      <a:pt x="398" y="50"/>
                      <a:pt x="398" y="50"/>
                      <a:pt x="398" y="50"/>
                    </a:cubicBezTo>
                    <a:cubicBezTo>
                      <a:pt x="361" y="59"/>
                      <a:pt x="361" y="59"/>
                      <a:pt x="361" y="59"/>
                    </a:cubicBezTo>
                    <a:cubicBezTo>
                      <a:pt x="330" y="64"/>
                      <a:pt x="330" y="64"/>
                      <a:pt x="330" y="64"/>
                    </a:cubicBezTo>
                    <a:cubicBezTo>
                      <a:pt x="330" y="82"/>
                      <a:pt x="330" y="82"/>
                      <a:pt x="330" y="82"/>
                    </a:cubicBezTo>
                    <a:cubicBezTo>
                      <a:pt x="352" y="80"/>
                      <a:pt x="352" y="80"/>
                      <a:pt x="352" y="80"/>
                    </a:cubicBezTo>
                    <a:cubicBezTo>
                      <a:pt x="352" y="86"/>
                      <a:pt x="352" y="86"/>
                      <a:pt x="352" y="86"/>
                    </a:cubicBezTo>
                    <a:cubicBezTo>
                      <a:pt x="332" y="93"/>
                      <a:pt x="332" y="93"/>
                      <a:pt x="332" y="93"/>
                    </a:cubicBezTo>
                    <a:cubicBezTo>
                      <a:pt x="328" y="102"/>
                      <a:pt x="328" y="102"/>
                      <a:pt x="328" y="102"/>
                    </a:cubicBezTo>
                    <a:cubicBezTo>
                      <a:pt x="339" y="110"/>
                      <a:pt x="339" y="110"/>
                      <a:pt x="339" y="110"/>
                    </a:cubicBezTo>
                    <a:cubicBezTo>
                      <a:pt x="335" y="120"/>
                      <a:pt x="335" y="120"/>
                      <a:pt x="335" y="120"/>
                    </a:cubicBezTo>
                    <a:cubicBezTo>
                      <a:pt x="322" y="123"/>
                      <a:pt x="322" y="123"/>
                      <a:pt x="322" y="123"/>
                    </a:cubicBezTo>
                    <a:cubicBezTo>
                      <a:pt x="320" y="139"/>
                      <a:pt x="320" y="139"/>
                      <a:pt x="320" y="139"/>
                    </a:cubicBezTo>
                    <a:cubicBezTo>
                      <a:pt x="337" y="150"/>
                      <a:pt x="337" y="150"/>
                      <a:pt x="337" y="150"/>
                    </a:cubicBezTo>
                    <a:cubicBezTo>
                      <a:pt x="339" y="168"/>
                      <a:pt x="339" y="168"/>
                      <a:pt x="339" y="168"/>
                    </a:cubicBezTo>
                    <a:cubicBezTo>
                      <a:pt x="327" y="176"/>
                      <a:pt x="327" y="176"/>
                      <a:pt x="327" y="176"/>
                    </a:cubicBezTo>
                    <a:cubicBezTo>
                      <a:pt x="317" y="162"/>
                      <a:pt x="317" y="162"/>
                      <a:pt x="317" y="162"/>
                    </a:cubicBezTo>
                    <a:cubicBezTo>
                      <a:pt x="310" y="163"/>
                      <a:pt x="310" y="163"/>
                      <a:pt x="310" y="163"/>
                    </a:cubicBezTo>
                    <a:cubicBezTo>
                      <a:pt x="308" y="176"/>
                      <a:pt x="308" y="176"/>
                      <a:pt x="308" y="176"/>
                    </a:cubicBezTo>
                    <a:cubicBezTo>
                      <a:pt x="276" y="170"/>
                      <a:pt x="276" y="170"/>
                      <a:pt x="276" y="170"/>
                    </a:cubicBezTo>
                    <a:cubicBezTo>
                      <a:pt x="264" y="160"/>
                      <a:pt x="264" y="160"/>
                      <a:pt x="264" y="160"/>
                    </a:cubicBezTo>
                    <a:cubicBezTo>
                      <a:pt x="222" y="160"/>
                      <a:pt x="222" y="160"/>
                      <a:pt x="222" y="160"/>
                    </a:cubicBezTo>
                    <a:cubicBezTo>
                      <a:pt x="208" y="173"/>
                      <a:pt x="208" y="173"/>
                      <a:pt x="208" y="173"/>
                    </a:cubicBezTo>
                    <a:cubicBezTo>
                      <a:pt x="200" y="173"/>
                      <a:pt x="200" y="173"/>
                      <a:pt x="200" y="173"/>
                    </a:cubicBezTo>
                    <a:cubicBezTo>
                      <a:pt x="190" y="163"/>
                      <a:pt x="190" y="163"/>
                      <a:pt x="190" y="163"/>
                    </a:cubicBezTo>
                    <a:cubicBezTo>
                      <a:pt x="176" y="165"/>
                      <a:pt x="176" y="165"/>
                      <a:pt x="176" y="165"/>
                    </a:cubicBezTo>
                    <a:cubicBezTo>
                      <a:pt x="163" y="147"/>
                      <a:pt x="163" y="147"/>
                      <a:pt x="163" y="147"/>
                    </a:cubicBezTo>
                    <a:cubicBezTo>
                      <a:pt x="141" y="149"/>
                      <a:pt x="141" y="149"/>
                      <a:pt x="141" y="149"/>
                    </a:cubicBezTo>
                    <a:cubicBezTo>
                      <a:pt x="131" y="141"/>
                      <a:pt x="131" y="141"/>
                      <a:pt x="131" y="141"/>
                    </a:cubicBezTo>
                    <a:cubicBezTo>
                      <a:pt x="107" y="141"/>
                      <a:pt x="107" y="141"/>
                      <a:pt x="107" y="141"/>
                    </a:cubicBezTo>
                    <a:cubicBezTo>
                      <a:pt x="95" y="128"/>
                      <a:pt x="95" y="128"/>
                      <a:pt x="95" y="128"/>
                    </a:cubicBezTo>
                    <a:cubicBezTo>
                      <a:pt x="44" y="160"/>
                      <a:pt x="44" y="160"/>
                      <a:pt x="44" y="160"/>
                    </a:cubicBezTo>
                    <a:cubicBezTo>
                      <a:pt x="44" y="184"/>
                      <a:pt x="44" y="184"/>
                      <a:pt x="44" y="184"/>
                    </a:cubicBezTo>
                    <a:cubicBezTo>
                      <a:pt x="29" y="185"/>
                      <a:pt x="29" y="185"/>
                      <a:pt x="29" y="185"/>
                    </a:cubicBezTo>
                    <a:cubicBezTo>
                      <a:pt x="21" y="174"/>
                      <a:pt x="21" y="174"/>
                      <a:pt x="21" y="174"/>
                    </a:cubicBezTo>
                    <a:cubicBezTo>
                      <a:pt x="7" y="178"/>
                      <a:pt x="7" y="178"/>
                      <a:pt x="7" y="178"/>
                    </a:cubicBezTo>
                    <a:cubicBezTo>
                      <a:pt x="0" y="269"/>
                      <a:pt x="0" y="269"/>
                      <a:pt x="0" y="269"/>
                    </a:cubicBezTo>
                    <a:cubicBezTo>
                      <a:pt x="32" y="275"/>
                      <a:pt x="32" y="275"/>
                      <a:pt x="32" y="275"/>
                    </a:cubicBezTo>
                    <a:cubicBezTo>
                      <a:pt x="48" y="293"/>
                      <a:pt x="48" y="293"/>
                      <a:pt x="48" y="293"/>
                    </a:cubicBezTo>
                    <a:cubicBezTo>
                      <a:pt x="43" y="315"/>
                      <a:pt x="43" y="315"/>
                      <a:pt x="43" y="315"/>
                    </a:cubicBezTo>
                    <a:cubicBezTo>
                      <a:pt x="55" y="321"/>
                      <a:pt x="55" y="321"/>
                      <a:pt x="55" y="321"/>
                    </a:cubicBezTo>
                    <a:cubicBezTo>
                      <a:pt x="66" y="319"/>
                      <a:pt x="72" y="317"/>
                      <a:pt x="85" y="312"/>
                    </a:cubicBezTo>
                    <a:cubicBezTo>
                      <a:pt x="97" y="314"/>
                      <a:pt x="85" y="293"/>
                      <a:pt x="122" y="298"/>
                    </a:cubicBezTo>
                    <a:cubicBezTo>
                      <a:pt x="127" y="311"/>
                      <a:pt x="148" y="295"/>
                      <a:pt x="150" y="312"/>
                    </a:cubicBezTo>
                    <a:cubicBezTo>
                      <a:pt x="156" y="319"/>
                      <a:pt x="147" y="324"/>
                      <a:pt x="148" y="331"/>
                    </a:cubicBezTo>
                    <a:cubicBezTo>
                      <a:pt x="147" y="338"/>
                      <a:pt x="152" y="349"/>
                      <a:pt x="144" y="353"/>
                    </a:cubicBezTo>
                    <a:cubicBezTo>
                      <a:pt x="130" y="353"/>
                      <a:pt x="116" y="354"/>
                      <a:pt x="105" y="360"/>
                    </a:cubicBezTo>
                    <a:cubicBezTo>
                      <a:pt x="104" y="364"/>
                      <a:pt x="102" y="369"/>
                      <a:pt x="104" y="372"/>
                    </a:cubicBezTo>
                    <a:cubicBezTo>
                      <a:pt x="106" y="373"/>
                      <a:pt x="107" y="376"/>
                      <a:pt x="106" y="378"/>
                    </a:cubicBezTo>
                    <a:cubicBezTo>
                      <a:pt x="98" y="384"/>
                      <a:pt x="93" y="371"/>
                      <a:pt x="84" y="372"/>
                    </a:cubicBezTo>
                    <a:cubicBezTo>
                      <a:pt x="81" y="384"/>
                      <a:pt x="96" y="392"/>
                      <a:pt x="102" y="400"/>
                    </a:cubicBezTo>
                    <a:cubicBezTo>
                      <a:pt x="105" y="409"/>
                      <a:pt x="105" y="419"/>
                      <a:pt x="114" y="424"/>
                    </a:cubicBezTo>
                    <a:cubicBezTo>
                      <a:pt x="125" y="420"/>
                      <a:pt x="129" y="432"/>
                      <a:pt x="138" y="432"/>
                    </a:cubicBezTo>
                    <a:cubicBezTo>
                      <a:pt x="141" y="438"/>
                      <a:pt x="139" y="445"/>
                      <a:pt x="138" y="451"/>
                    </a:cubicBezTo>
                    <a:cubicBezTo>
                      <a:pt x="146" y="444"/>
                      <a:pt x="146" y="444"/>
                      <a:pt x="146" y="444"/>
                    </a:cubicBezTo>
                    <a:cubicBezTo>
                      <a:pt x="158" y="442"/>
                      <a:pt x="158" y="442"/>
                      <a:pt x="158" y="442"/>
                    </a:cubicBezTo>
                    <a:cubicBezTo>
                      <a:pt x="172" y="448"/>
                      <a:pt x="172" y="448"/>
                      <a:pt x="172" y="448"/>
                    </a:cubicBezTo>
                    <a:cubicBezTo>
                      <a:pt x="187" y="462"/>
                      <a:pt x="187" y="462"/>
                      <a:pt x="187" y="462"/>
                    </a:cubicBezTo>
                    <a:cubicBezTo>
                      <a:pt x="209" y="460"/>
                      <a:pt x="209" y="460"/>
                      <a:pt x="209" y="460"/>
                    </a:cubicBezTo>
                    <a:cubicBezTo>
                      <a:pt x="205" y="377"/>
                      <a:pt x="205" y="377"/>
                      <a:pt x="205" y="377"/>
                    </a:cubicBezTo>
                    <a:cubicBezTo>
                      <a:pt x="273" y="342"/>
                      <a:pt x="273" y="342"/>
                      <a:pt x="273" y="342"/>
                    </a:cubicBezTo>
                    <a:cubicBezTo>
                      <a:pt x="339" y="384"/>
                      <a:pt x="339" y="384"/>
                      <a:pt x="339" y="384"/>
                    </a:cubicBezTo>
                    <a:cubicBezTo>
                      <a:pt x="357" y="404"/>
                      <a:pt x="357" y="404"/>
                      <a:pt x="357" y="404"/>
                    </a:cubicBezTo>
                    <a:cubicBezTo>
                      <a:pt x="373" y="402"/>
                      <a:pt x="373" y="402"/>
                      <a:pt x="373" y="402"/>
                    </a:cubicBezTo>
                    <a:cubicBezTo>
                      <a:pt x="397" y="404"/>
                      <a:pt x="397" y="404"/>
                      <a:pt x="397" y="404"/>
                    </a:cubicBezTo>
                    <a:cubicBezTo>
                      <a:pt x="408" y="403"/>
                      <a:pt x="408" y="403"/>
                      <a:pt x="408" y="403"/>
                    </a:cubicBezTo>
                    <a:cubicBezTo>
                      <a:pt x="427" y="415"/>
                      <a:pt x="427" y="415"/>
                      <a:pt x="427" y="415"/>
                    </a:cubicBezTo>
                    <a:cubicBezTo>
                      <a:pt x="438" y="438"/>
                      <a:pt x="438" y="438"/>
                      <a:pt x="438" y="438"/>
                    </a:cubicBezTo>
                    <a:cubicBezTo>
                      <a:pt x="453" y="434"/>
                      <a:pt x="453" y="434"/>
                      <a:pt x="453" y="434"/>
                    </a:cubicBezTo>
                    <a:cubicBezTo>
                      <a:pt x="469" y="473"/>
                      <a:pt x="469" y="473"/>
                      <a:pt x="469" y="473"/>
                    </a:cubicBezTo>
                    <a:cubicBezTo>
                      <a:pt x="478" y="474"/>
                      <a:pt x="478" y="474"/>
                      <a:pt x="478" y="474"/>
                    </a:cubicBezTo>
                    <a:cubicBezTo>
                      <a:pt x="491" y="487"/>
                      <a:pt x="491" y="487"/>
                      <a:pt x="491" y="487"/>
                    </a:cubicBezTo>
                    <a:cubicBezTo>
                      <a:pt x="500" y="486"/>
                      <a:pt x="500" y="486"/>
                      <a:pt x="500" y="486"/>
                    </a:cubicBezTo>
                    <a:cubicBezTo>
                      <a:pt x="512" y="478"/>
                      <a:pt x="512" y="478"/>
                      <a:pt x="512" y="478"/>
                    </a:cubicBezTo>
                    <a:lnTo>
                      <a:pt x="523" y="4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6" name="Freeform 453"/>
              <p:cNvSpPr/>
              <p:nvPr/>
            </p:nvSpPr>
            <p:spPr bwMode="gray">
              <a:xfrm>
                <a:off x="4563" y="1848"/>
                <a:ext cx="104" cy="99"/>
              </a:xfrm>
              <a:custGeom>
                <a:avLst/>
                <a:gdLst>
                  <a:gd name="T0" fmla="*/ 41 w 115"/>
                  <a:gd name="T1" fmla="*/ 80 h 111"/>
                  <a:gd name="T2" fmla="*/ 66 w 115"/>
                  <a:gd name="T3" fmla="*/ 72 h 111"/>
                  <a:gd name="T4" fmla="*/ 70 w 115"/>
                  <a:gd name="T5" fmla="*/ 78 h 111"/>
                  <a:gd name="T6" fmla="*/ 68 w 115"/>
                  <a:gd name="T7" fmla="*/ 100 h 111"/>
                  <a:gd name="T8" fmla="*/ 83 w 115"/>
                  <a:gd name="T9" fmla="*/ 111 h 111"/>
                  <a:gd name="T10" fmla="*/ 86 w 115"/>
                  <a:gd name="T11" fmla="*/ 78 h 111"/>
                  <a:gd name="T12" fmla="*/ 112 w 115"/>
                  <a:gd name="T13" fmla="*/ 56 h 111"/>
                  <a:gd name="T14" fmla="*/ 100 w 115"/>
                  <a:gd name="T15" fmla="*/ 28 h 111"/>
                  <a:gd name="T16" fmla="*/ 75 w 115"/>
                  <a:gd name="T17" fmla="*/ 0 h 111"/>
                  <a:gd name="T18" fmla="*/ 75 w 115"/>
                  <a:gd name="T19" fmla="*/ 17 h 111"/>
                  <a:gd name="T20" fmla="*/ 60 w 115"/>
                  <a:gd name="T21" fmla="*/ 22 h 111"/>
                  <a:gd name="T22" fmla="*/ 29 w 115"/>
                  <a:gd name="T23" fmla="*/ 8 h 111"/>
                  <a:gd name="T24" fmla="*/ 38 w 115"/>
                  <a:gd name="T25" fmla="*/ 25 h 111"/>
                  <a:gd name="T26" fmla="*/ 36 w 115"/>
                  <a:gd name="T27" fmla="*/ 32 h 111"/>
                  <a:gd name="T28" fmla="*/ 0 w 115"/>
                  <a:gd name="T29" fmla="*/ 30 h 111"/>
                  <a:gd name="T30" fmla="*/ 9 w 115"/>
                  <a:gd name="T31" fmla="*/ 43 h 111"/>
                  <a:gd name="T32" fmla="*/ 17 w 115"/>
                  <a:gd name="T33" fmla="*/ 57 h 111"/>
                  <a:gd name="T34" fmla="*/ 41 w 115"/>
                  <a:gd name="T35"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11">
                    <a:moveTo>
                      <a:pt x="41" y="80"/>
                    </a:moveTo>
                    <a:cubicBezTo>
                      <a:pt x="66" y="72"/>
                      <a:pt x="66" y="72"/>
                      <a:pt x="66" y="72"/>
                    </a:cubicBezTo>
                    <a:cubicBezTo>
                      <a:pt x="70" y="78"/>
                      <a:pt x="70" y="78"/>
                      <a:pt x="70" y="78"/>
                    </a:cubicBezTo>
                    <a:cubicBezTo>
                      <a:pt x="68" y="100"/>
                      <a:pt x="68" y="100"/>
                      <a:pt x="68" y="100"/>
                    </a:cubicBezTo>
                    <a:cubicBezTo>
                      <a:pt x="83" y="111"/>
                      <a:pt x="83" y="111"/>
                      <a:pt x="83" y="111"/>
                    </a:cubicBezTo>
                    <a:cubicBezTo>
                      <a:pt x="84" y="99"/>
                      <a:pt x="76" y="87"/>
                      <a:pt x="86" y="78"/>
                    </a:cubicBezTo>
                    <a:cubicBezTo>
                      <a:pt x="88" y="76"/>
                      <a:pt x="111" y="59"/>
                      <a:pt x="112" y="56"/>
                    </a:cubicBezTo>
                    <a:cubicBezTo>
                      <a:pt x="115" y="42"/>
                      <a:pt x="111" y="39"/>
                      <a:pt x="100" y="28"/>
                    </a:cubicBezTo>
                    <a:cubicBezTo>
                      <a:pt x="100" y="15"/>
                      <a:pt x="85" y="9"/>
                      <a:pt x="75" y="0"/>
                    </a:cubicBezTo>
                    <a:cubicBezTo>
                      <a:pt x="75" y="17"/>
                      <a:pt x="75" y="17"/>
                      <a:pt x="75" y="17"/>
                    </a:cubicBezTo>
                    <a:cubicBezTo>
                      <a:pt x="60" y="22"/>
                      <a:pt x="60" y="22"/>
                      <a:pt x="60" y="22"/>
                    </a:cubicBezTo>
                    <a:cubicBezTo>
                      <a:pt x="29" y="8"/>
                      <a:pt x="29" y="8"/>
                      <a:pt x="29" y="8"/>
                    </a:cubicBezTo>
                    <a:cubicBezTo>
                      <a:pt x="38" y="25"/>
                      <a:pt x="38" y="25"/>
                      <a:pt x="38" y="25"/>
                    </a:cubicBezTo>
                    <a:cubicBezTo>
                      <a:pt x="36" y="32"/>
                      <a:pt x="36" y="32"/>
                      <a:pt x="36" y="32"/>
                    </a:cubicBezTo>
                    <a:cubicBezTo>
                      <a:pt x="0" y="30"/>
                      <a:pt x="0" y="30"/>
                      <a:pt x="0" y="30"/>
                    </a:cubicBezTo>
                    <a:cubicBezTo>
                      <a:pt x="9" y="43"/>
                      <a:pt x="9" y="43"/>
                      <a:pt x="9" y="43"/>
                    </a:cubicBezTo>
                    <a:cubicBezTo>
                      <a:pt x="17" y="57"/>
                      <a:pt x="17" y="57"/>
                      <a:pt x="17" y="57"/>
                    </a:cubicBezTo>
                    <a:lnTo>
                      <a:pt x="41"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7" name="Freeform 454"/>
              <p:cNvSpPr/>
              <p:nvPr/>
            </p:nvSpPr>
            <p:spPr bwMode="gray">
              <a:xfrm>
                <a:off x="4550" y="1908"/>
                <a:ext cx="38" cy="17"/>
              </a:xfrm>
              <a:custGeom>
                <a:avLst/>
                <a:gdLst>
                  <a:gd name="T0" fmla="*/ 0 w 38"/>
                  <a:gd name="T1" fmla="*/ 1 h 17"/>
                  <a:gd name="T2" fmla="*/ 13 w 38"/>
                  <a:gd name="T3" fmla="*/ 0 h 17"/>
                  <a:gd name="T4" fmla="*/ 38 w 38"/>
                  <a:gd name="T5" fmla="*/ 14 h 17"/>
                  <a:gd name="T6" fmla="*/ 26 w 38"/>
                  <a:gd name="T7" fmla="*/ 17 h 17"/>
                  <a:gd name="T8" fmla="*/ 0 w 38"/>
                  <a:gd name="T9" fmla="*/ 1 h 17"/>
                </a:gdLst>
                <a:ahLst/>
                <a:cxnLst>
                  <a:cxn ang="0">
                    <a:pos x="T0" y="T1"/>
                  </a:cxn>
                  <a:cxn ang="0">
                    <a:pos x="T2" y="T3"/>
                  </a:cxn>
                  <a:cxn ang="0">
                    <a:pos x="T4" y="T5"/>
                  </a:cxn>
                  <a:cxn ang="0">
                    <a:pos x="T6" y="T7"/>
                  </a:cxn>
                  <a:cxn ang="0">
                    <a:pos x="T8" y="T9"/>
                  </a:cxn>
                </a:cxnLst>
                <a:rect l="0" t="0" r="r" b="b"/>
                <a:pathLst>
                  <a:path w="38" h="17">
                    <a:moveTo>
                      <a:pt x="0" y="1"/>
                    </a:moveTo>
                    <a:lnTo>
                      <a:pt x="13" y="0"/>
                    </a:lnTo>
                    <a:lnTo>
                      <a:pt x="38" y="14"/>
                    </a:lnTo>
                    <a:lnTo>
                      <a:pt x="26" y="17"/>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8" name="Freeform 455"/>
              <p:cNvSpPr/>
              <p:nvPr/>
            </p:nvSpPr>
            <p:spPr bwMode="gray">
              <a:xfrm>
                <a:off x="4346" y="2089"/>
                <a:ext cx="15" cy="30"/>
              </a:xfrm>
              <a:custGeom>
                <a:avLst/>
                <a:gdLst>
                  <a:gd name="T0" fmla="*/ 15 w 15"/>
                  <a:gd name="T1" fmla="*/ 4 h 30"/>
                  <a:gd name="T2" fmla="*/ 7 w 15"/>
                  <a:gd name="T3" fmla="*/ 30 h 30"/>
                  <a:gd name="T4" fmla="*/ 0 w 15"/>
                  <a:gd name="T5" fmla="*/ 23 h 30"/>
                  <a:gd name="T6" fmla="*/ 6 w 15"/>
                  <a:gd name="T7" fmla="*/ 18 h 30"/>
                  <a:gd name="T8" fmla="*/ 1 w 15"/>
                  <a:gd name="T9" fmla="*/ 11 h 30"/>
                  <a:gd name="T10" fmla="*/ 4 w 15"/>
                  <a:gd name="T11" fmla="*/ 0 h 30"/>
                  <a:gd name="T12" fmla="*/ 15 w 15"/>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15" h="30">
                    <a:moveTo>
                      <a:pt x="15" y="4"/>
                    </a:moveTo>
                    <a:lnTo>
                      <a:pt x="7" y="30"/>
                    </a:lnTo>
                    <a:lnTo>
                      <a:pt x="0" y="23"/>
                    </a:lnTo>
                    <a:lnTo>
                      <a:pt x="6" y="18"/>
                    </a:lnTo>
                    <a:lnTo>
                      <a:pt x="1" y="11"/>
                    </a:lnTo>
                    <a:lnTo>
                      <a:pt x="4" y="0"/>
                    </a:lnTo>
                    <a:lnTo>
                      <a:pt x="1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9" name="Freeform 456"/>
              <p:cNvSpPr/>
              <p:nvPr/>
            </p:nvSpPr>
            <p:spPr bwMode="gray">
              <a:xfrm>
                <a:off x="4342" y="2070"/>
                <a:ext cx="96" cy="95"/>
              </a:xfrm>
              <a:custGeom>
                <a:avLst/>
                <a:gdLst>
                  <a:gd name="T0" fmla="*/ 11 w 96"/>
                  <a:gd name="T1" fmla="*/ 49 h 95"/>
                  <a:gd name="T2" fmla="*/ 19 w 96"/>
                  <a:gd name="T3" fmla="*/ 23 h 95"/>
                  <a:gd name="T4" fmla="*/ 20 w 96"/>
                  <a:gd name="T5" fmla="*/ 19 h 95"/>
                  <a:gd name="T6" fmla="*/ 38 w 96"/>
                  <a:gd name="T7" fmla="*/ 20 h 95"/>
                  <a:gd name="T8" fmla="*/ 63 w 96"/>
                  <a:gd name="T9" fmla="*/ 5 h 95"/>
                  <a:gd name="T10" fmla="*/ 83 w 96"/>
                  <a:gd name="T11" fmla="*/ 0 h 95"/>
                  <a:gd name="T12" fmla="*/ 96 w 96"/>
                  <a:gd name="T13" fmla="*/ 20 h 95"/>
                  <a:gd name="T14" fmla="*/ 86 w 96"/>
                  <a:gd name="T15" fmla="*/ 30 h 95"/>
                  <a:gd name="T16" fmla="*/ 47 w 96"/>
                  <a:gd name="T17" fmla="*/ 30 h 95"/>
                  <a:gd name="T18" fmla="*/ 63 w 96"/>
                  <a:gd name="T19" fmla="*/ 68 h 95"/>
                  <a:gd name="T20" fmla="*/ 58 w 96"/>
                  <a:gd name="T21" fmla="*/ 75 h 95"/>
                  <a:gd name="T22" fmla="*/ 39 w 96"/>
                  <a:gd name="T23" fmla="*/ 77 h 95"/>
                  <a:gd name="T24" fmla="*/ 26 w 96"/>
                  <a:gd name="T25" fmla="*/ 92 h 95"/>
                  <a:gd name="T26" fmla="*/ 0 w 96"/>
                  <a:gd name="T27" fmla="*/ 95 h 95"/>
                  <a:gd name="T28" fmla="*/ 0 w 96"/>
                  <a:gd name="T29" fmla="*/ 86 h 95"/>
                  <a:gd name="T30" fmla="*/ 8 w 96"/>
                  <a:gd name="T31" fmla="*/ 65 h 95"/>
                  <a:gd name="T32" fmla="*/ 11 w 96"/>
                  <a:gd name="T33" fmla="*/ 4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95">
                    <a:moveTo>
                      <a:pt x="11" y="49"/>
                    </a:moveTo>
                    <a:lnTo>
                      <a:pt x="19" y="23"/>
                    </a:lnTo>
                    <a:lnTo>
                      <a:pt x="20" y="19"/>
                    </a:lnTo>
                    <a:lnTo>
                      <a:pt x="38" y="20"/>
                    </a:lnTo>
                    <a:lnTo>
                      <a:pt x="63" y="5"/>
                    </a:lnTo>
                    <a:lnTo>
                      <a:pt x="83" y="0"/>
                    </a:lnTo>
                    <a:lnTo>
                      <a:pt x="96" y="20"/>
                    </a:lnTo>
                    <a:lnTo>
                      <a:pt x="86" y="30"/>
                    </a:lnTo>
                    <a:lnTo>
                      <a:pt x="47" y="30"/>
                    </a:lnTo>
                    <a:lnTo>
                      <a:pt x="63" y="68"/>
                    </a:lnTo>
                    <a:lnTo>
                      <a:pt x="58" y="75"/>
                    </a:lnTo>
                    <a:lnTo>
                      <a:pt x="39" y="77"/>
                    </a:lnTo>
                    <a:lnTo>
                      <a:pt x="26" y="92"/>
                    </a:lnTo>
                    <a:lnTo>
                      <a:pt x="0" y="95"/>
                    </a:lnTo>
                    <a:lnTo>
                      <a:pt x="0" y="86"/>
                    </a:lnTo>
                    <a:lnTo>
                      <a:pt x="8" y="65"/>
                    </a:lnTo>
                    <a:lnTo>
                      <a:pt x="11"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0" name="Freeform 457"/>
              <p:cNvSpPr/>
              <p:nvPr/>
            </p:nvSpPr>
            <p:spPr bwMode="gray">
              <a:xfrm>
                <a:off x="4341" y="2090"/>
                <a:ext cx="448" cy="362"/>
              </a:xfrm>
              <a:custGeom>
                <a:avLst/>
                <a:gdLst>
                  <a:gd name="T0" fmla="*/ 431 w 448"/>
                  <a:gd name="T1" fmla="*/ 221 h 362"/>
                  <a:gd name="T2" fmla="*/ 374 w 448"/>
                  <a:gd name="T3" fmla="*/ 214 h 362"/>
                  <a:gd name="T4" fmla="*/ 360 w 448"/>
                  <a:gd name="T5" fmla="*/ 199 h 362"/>
                  <a:gd name="T6" fmla="*/ 363 w 448"/>
                  <a:gd name="T7" fmla="*/ 190 h 362"/>
                  <a:gd name="T8" fmla="*/ 355 w 448"/>
                  <a:gd name="T9" fmla="*/ 183 h 362"/>
                  <a:gd name="T10" fmla="*/ 344 w 448"/>
                  <a:gd name="T11" fmla="*/ 179 h 362"/>
                  <a:gd name="T12" fmla="*/ 341 w 448"/>
                  <a:gd name="T13" fmla="*/ 170 h 362"/>
                  <a:gd name="T14" fmla="*/ 323 w 448"/>
                  <a:gd name="T15" fmla="*/ 149 h 362"/>
                  <a:gd name="T16" fmla="*/ 325 w 448"/>
                  <a:gd name="T17" fmla="*/ 132 h 362"/>
                  <a:gd name="T18" fmla="*/ 318 w 448"/>
                  <a:gd name="T19" fmla="*/ 128 h 362"/>
                  <a:gd name="T20" fmla="*/ 306 w 448"/>
                  <a:gd name="T21" fmla="*/ 103 h 362"/>
                  <a:gd name="T22" fmla="*/ 294 w 448"/>
                  <a:gd name="T23" fmla="*/ 99 h 362"/>
                  <a:gd name="T24" fmla="*/ 292 w 448"/>
                  <a:gd name="T25" fmla="*/ 90 h 362"/>
                  <a:gd name="T26" fmla="*/ 283 w 448"/>
                  <a:gd name="T27" fmla="*/ 83 h 362"/>
                  <a:gd name="T28" fmla="*/ 270 w 448"/>
                  <a:gd name="T29" fmla="*/ 83 h 362"/>
                  <a:gd name="T30" fmla="*/ 259 w 448"/>
                  <a:gd name="T31" fmla="*/ 74 h 362"/>
                  <a:gd name="T32" fmla="*/ 220 w 448"/>
                  <a:gd name="T33" fmla="*/ 78 h 362"/>
                  <a:gd name="T34" fmla="*/ 183 w 448"/>
                  <a:gd name="T35" fmla="*/ 63 h 362"/>
                  <a:gd name="T36" fmla="*/ 183 w 448"/>
                  <a:gd name="T37" fmla="*/ 41 h 362"/>
                  <a:gd name="T38" fmla="*/ 159 w 448"/>
                  <a:gd name="T39" fmla="*/ 27 h 362"/>
                  <a:gd name="T40" fmla="*/ 126 w 448"/>
                  <a:gd name="T41" fmla="*/ 8 h 362"/>
                  <a:gd name="T42" fmla="*/ 97 w 448"/>
                  <a:gd name="T43" fmla="*/ 0 h 362"/>
                  <a:gd name="T44" fmla="*/ 87 w 448"/>
                  <a:gd name="T45" fmla="*/ 10 h 362"/>
                  <a:gd name="T46" fmla="*/ 48 w 448"/>
                  <a:gd name="T47" fmla="*/ 10 h 362"/>
                  <a:gd name="T48" fmla="*/ 64 w 448"/>
                  <a:gd name="T49" fmla="*/ 48 h 362"/>
                  <a:gd name="T50" fmla="*/ 59 w 448"/>
                  <a:gd name="T51" fmla="*/ 55 h 362"/>
                  <a:gd name="T52" fmla="*/ 40 w 448"/>
                  <a:gd name="T53" fmla="*/ 57 h 362"/>
                  <a:gd name="T54" fmla="*/ 27 w 448"/>
                  <a:gd name="T55" fmla="*/ 72 h 362"/>
                  <a:gd name="T56" fmla="*/ 1 w 448"/>
                  <a:gd name="T57" fmla="*/ 75 h 362"/>
                  <a:gd name="T58" fmla="*/ 1 w 448"/>
                  <a:gd name="T59" fmla="*/ 76 h 362"/>
                  <a:gd name="T60" fmla="*/ 0 w 448"/>
                  <a:gd name="T61" fmla="*/ 103 h 362"/>
                  <a:gd name="T62" fmla="*/ 13 w 448"/>
                  <a:gd name="T63" fmla="*/ 106 h 362"/>
                  <a:gd name="T64" fmla="*/ 14 w 448"/>
                  <a:gd name="T65" fmla="*/ 111 h 362"/>
                  <a:gd name="T66" fmla="*/ 28 w 448"/>
                  <a:gd name="T67" fmla="*/ 135 h 362"/>
                  <a:gd name="T68" fmla="*/ 31 w 448"/>
                  <a:gd name="T69" fmla="*/ 146 h 362"/>
                  <a:gd name="T70" fmla="*/ 46 w 448"/>
                  <a:gd name="T71" fmla="*/ 159 h 362"/>
                  <a:gd name="T72" fmla="*/ 47 w 448"/>
                  <a:gd name="T73" fmla="*/ 177 h 362"/>
                  <a:gd name="T74" fmla="*/ 58 w 448"/>
                  <a:gd name="T75" fmla="*/ 190 h 362"/>
                  <a:gd name="T76" fmla="*/ 69 w 448"/>
                  <a:gd name="T77" fmla="*/ 197 h 362"/>
                  <a:gd name="T78" fmla="*/ 80 w 448"/>
                  <a:gd name="T79" fmla="*/ 206 h 362"/>
                  <a:gd name="T80" fmla="*/ 90 w 448"/>
                  <a:gd name="T81" fmla="*/ 219 h 362"/>
                  <a:gd name="T82" fmla="*/ 89 w 448"/>
                  <a:gd name="T83" fmla="*/ 243 h 362"/>
                  <a:gd name="T84" fmla="*/ 98 w 448"/>
                  <a:gd name="T85" fmla="*/ 258 h 362"/>
                  <a:gd name="T86" fmla="*/ 109 w 448"/>
                  <a:gd name="T87" fmla="*/ 273 h 362"/>
                  <a:gd name="T88" fmla="*/ 124 w 448"/>
                  <a:gd name="T89" fmla="*/ 279 h 362"/>
                  <a:gd name="T90" fmla="*/ 126 w 448"/>
                  <a:gd name="T91" fmla="*/ 288 h 362"/>
                  <a:gd name="T92" fmla="*/ 138 w 448"/>
                  <a:gd name="T93" fmla="*/ 315 h 362"/>
                  <a:gd name="T94" fmla="*/ 150 w 448"/>
                  <a:gd name="T95" fmla="*/ 323 h 362"/>
                  <a:gd name="T96" fmla="*/ 164 w 448"/>
                  <a:gd name="T97" fmla="*/ 341 h 362"/>
                  <a:gd name="T98" fmla="*/ 183 w 448"/>
                  <a:gd name="T99" fmla="*/ 331 h 362"/>
                  <a:gd name="T100" fmla="*/ 230 w 448"/>
                  <a:gd name="T101" fmla="*/ 341 h 362"/>
                  <a:gd name="T102" fmla="*/ 248 w 448"/>
                  <a:gd name="T103" fmla="*/ 362 h 362"/>
                  <a:gd name="T104" fmla="*/ 294 w 448"/>
                  <a:gd name="T105" fmla="*/ 312 h 362"/>
                  <a:gd name="T106" fmla="*/ 371 w 448"/>
                  <a:gd name="T107" fmla="*/ 297 h 362"/>
                  <a:gd name="T108" fmla="*/ 421 w 448"/>
                  <a:gd name="T109" fmla="*/ 276 h 362"/>
                  <a:gd name="T110" fmla="*/ 436 w 448"/>
                  <a:gd name="T111" fmla="*/ 276 h 362"/>
                  <a:gd name="T112" fmla="*/ 448 w 448"/>
                  <a:gd name="T113" fmla="*/ 231 h 362"/>
                  <a:gd name="T114" fmla="*/ 431 w 448"/>
                  <a:gd name="T115" fmla="*/ 22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8" h="362">
                    <a:moveTo>
                      <a:pt x="431" y="221"/>
                    </a:moveTo>
                    <a:lnTo>
                      <a:pt x="374" y="214"/>
                    </a:lnTo>
                    <a:lnTo>
                      <a:pt x="360" y="199"/>
                    </a:lnTo>
                    <a:lnTo>
                      <a:pt x="363" y="190"/>
                    </a:lnTo>
                    <a:lnTo>
                      <a:pt x="355" y="183"/>
                    </a:lnTo>
                    <a:lnTo>
                      <a:pt x="344" y="179"/>
                    </a:lnTo>
                    <a:lnTo>
                      <a:pt x="341" y="170"/>
                    </a:lnTo>
                    <a:lnTo>
                      <a:pt x="323" y="149"/>
                    </a:lnTo>
                    <a:lnTo>
                      <a:pt x="325" y="132"/>
                    </a:lnTo>
                    <a:lnTo>
                      <a:pt x="318" y="128"/>
                    </a:lnTo>
                    <a:lnTo>
                      <a:pt x="306" y="103"/>
                    </a:lnTo>
                    <a:lnTo>
                      <a:pt x="294" y="99"/>
                    </a:lnTo>
                    <a:lnTo>
                      <a:pt x="292" y="90"/>
                    </a:lnTo>
                    <a:lnTo>
                      <a:pt x="283" y="83"/>
                    </a:lnTo>
                    <a:lnTo>
                      <a:pt x="270" y="83"/>
                    </a:lnTo>
                    <a:lnTo>
                      <a:pt x="259" y="74"/>
                    </a:lnTo>
                    <a:lnTo>
                      <a:pt x="220" y="78"/>
                    </a:lnTo>
                    <a:lnTo>
                      <a:pt x="183" y="63"/>
                    </a:lnTo>
                    <a:lnTo>
                      <a:pt x="183" y="41"/>
                    </a:lnTo>
                    <a:lnTo>
                      <a:pt x="159" y="27"/>
                    </a:lnTo>
                    <a:lnTo>
                      <a:pt x="126" y="8"/>
                    </a:lnTo>
                    <a:lnTo>
                      <a:pt x="97" y="0"/>
                    </a:lnTo>
                    <a:lnTo>
                      <a:pt x="87" y="10"/>
                    </a:lnTo>
                    <a:lnTo>
                      <a:pt x="48" y="10"/>
                    </a:lnTo>
                    <a:lnTo>
                      <a:pt x="64" y="48"/>
                    </a:lnTo>
                    <a:lnTo>
                      <a:pt x="59" y="55"/>
                    </a:lnTo>
                    <a:lnTo>
                      <a:pt x="40" y="57"/>
                    </a:lnTo>
                    <a:lnTo>
                      <a:pt x="27" y="72"/>
                    </a:lnTo>
                    <a:lnTo>
                      <a:pt x="1" y="75"/>
                    </a:lnTo>
                    <a:lnTo>
                      <a:pt x="1" y="76"/>
                    </a:lnTo>
                    <a:lnTo>
                      <a:pt x="0" y="103"/>
                    </a:lnTo>
                    <a:lnTo>
                      <a:pt x="13" y="106"/>
                    </a:lnTo>
                    <a:lnTo>
                      <a:pt x="14" y="111"/>
                    </a:lnTo>
                    <a:lnTo>
                      <a:pt x="28" y="135"/>
                    </a:lnTo>
                    <a:lnTo>
                      <a:pt x="31" y="146"/>
                    </a:lnTo>
                    <a:lnTo>
                      <a:pt x="46" y="159"/>
                    </a:lnTo>
                    <a:lnTo>
                      <a:pt x="47" y="177"/>
                    </a:lnTo>
                    <a:lnTo>
                      <a:pt x="58" y="190"/>
                    </a:lnTo>
                    <a:lnTo>
                      <a:pt x="69" y="197"/>
                    </a:lnTo>
                    <a:lnTo>
                      <a:pt x="80" y="206"/>
                    </a:lnTo>
                    <a:lnTo>
                      <a:pt x="90" y="219"/>
                    </a:lnTo>
                    <a:lnTo>
                      <a:pt x="89" y="243"/>
                    </a:lnTo>
                    <a:lnTo>
                      <a:pt x="98" y="258"/>
                    </a:lnTo>
                    <a:lnTo>
                      <a:pt x="109" y="273"/>
                    </a:lnTo>
                    <a:lnTo>
                      <a:pt x="124" y="279"/>
                    </a:lnTo>
                    <a:lnTo>
                      <a:pt x="126" y="288"/>
                    </a:lnTo>
                    <a:lnTo>
                      <a:pt x="138" y="315"/>
                    </a:lnTo>
                    <a:lnTo>
                      <a:pt x="150" y="323"/>
                    </a:lnTo>
                    <a:lnTo>
                      <a:pt x="164" y="341"/>
                    </a:lnTo>
                    <a:lnTo>
                      <a:pt x="183" y="331"/>
                    </a:lnTo>
                    <a:lnTo>
                      <a:pt x="230" y="341"/>
                    </a:lnTo>
                    <a:lnTo>
                      <a:pt x="248" y="362"/>
                    </a:lnTo>
                    <a:lnTo>
                      <a:pt x="294" y="312"/>
                    </a:lnTo>
                    <a:lnTo>
                      <a:pt x="371" y="297"/>
                    </a:lnTo>
                    <a:lnTo>
                      <a:pt x="421" y="276"/>
                    </a:lnTo>
                    <a:lnTo>
                      <a:pt x="436" y="276"/>
                    </a:lnTo>
                    <a:lnTo>
                      <a:pt x="448" y="231"/>
                    </a:lnTo>
                    <a:lnTo>
                      <a:pt x="431"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1" name="Freeform 458"/>
              <p:cNvSpPr/>
              <p:nvPr/>
            </p:nvSpPr>
            <p:spPr bwMode="gray">
              <a:xfrm>
                <a:off x="4505" y="2387"/>
                <a:ext cx="239" cy="134"/>
              </a:xfrm>
              <a:custGeom>
                <a:avLst/>
                <a:gdLst>
                  <a:gd name="T0" fmla="*/ 239 w 239"/>
                  <a:gd name="T1" fmla="*/ 43 h 134"/>
                  <a:gd name="T2" fmla="*/ 231 w 239"/>
                  <a:gd name="T3" fmla="*/ 36 h 134"/>
                  <a:gd name="T4" fmla="*/ 220 w 239"/>
                  <a:gd name="T5" fmla="*/ 30 h 134"/>
                  <a:gd name="T6" fmla="*/ 214 w 239"/>
                  <a:gd name="T7" fmla="*/ 25 h 134"/>
                  <a:gd name="T8" fmla="*/ 217 w 239"/>
                  <a:gd name="T9" fmla="*/ 21 h 134"/>
                  <a:gd name="T10" fmla="*/ 207 w 239"/>
                  <a:gd name="T11" fmla="*/ 0 h 134"/>
                  <a:gd name="T12" fmla="*/ 130 w 239"/>
                  <a:gd name="T13" fmla="*/ 15 h 134"/>
                  <a:gd name="T14" fmla="*/ 84 w 239"/>
                  <a:gd name="T15" fmla="*/ 65 h 134"/>
                  <a:gd name="T16" fmla="*/ 66 w 239"/>
                  <a:gd name="T17" fmla="*/ 44 h 134"/>
                  <a:gd name="T18" fmla="*/ 19 w 239"/>
                  <a:gd name="T19" fmla="*/ 34 h 134"/>
                  <a:gd name="T20" fmla="*/ 0 w 239"/>
                  <a:gd name="T21" fmla="*/ 44 h 134"/>
                  <a:gd name="T22" fmla="*/ 0 w 239"/>
                  <a:gd name="T23" fmla="*/ 56 h 134"/>
                  <a:gd name="T24" fmla="*/ 3 w 239"/>
                  <a:gd name="T25" fmla="*/ 74 h 134"/>
                  <a:gd name="T26" fmla="*/ 2 w 239"/>
                  <a:gd name="T27" fmla="*/ 83 h 134"/>
                  <a:gd name="T28" fmla="*/ 14 w 239"/>
                  <a:gd name="T29" fmla="*/ 104 h 134"/>
                  <a:gd name="T30" fmla="*/ 15 w 239"/>
                  <a:gd name="T31" fmla="*/ 124 h 134"/>
                  <a:gd name="T32" fmla="*/ 24 w 239"/>
                  <a:gd name="T33" fmla="*/ 129 h 134"/>
                  <a:gd name="T34" fmla="*/ 29 w 239"/>
                  <a:gd name="T35" fmla="*/ 134 h 134"/>
                  <a:gd name="T36" fmla="*/ 58 w 239"/>
                  <a:gd name="T37" fmla="*/ 128 h 134"/>
                  <a:gd name="T38" fmla="*/ 66 w 239"/>
                  <a:gd name="T39" fmla="*/ 118 h 134"/>
                  <a:gd name="T40" fmla="*/ 82 w 239"/>
                  <a:gd name="T41" fmla="*/ 118 h 134"/>
                  <a:gd name="T42" fmla="*/ 93 w 239"/>
                  <a:gd name="T43" fmla="*/ 114 h 134"/>
                  <a:gd name="T44" fmla="*/ 132 w 239"/>
                  <a:gd name="T45" fmla="*/ 102 h 134"/>
                  <a:gd name="T46" fmla="*/ 135 w 239"/>
                  <a:gd name="T47" fmla="*/ 96 h 134"/>
                  <a:gd name="T48" fmla="*/ 145 w 239"/>
                  <a:gd name="T49" fmla="*/ 91 h 134"/>
                  <a:gd name="T50" fmla="*/ 153 w 239"/>
                  <a:gd name="T51" fmla="*/ 87 h 134"/>
                  <a:gd name="T52" fmla="*/ 171 w 239"/>
                  <a:gd name="T53" fmla="*/ 84 h 134"/>
                  <a:gd name="T54" fmla="*/ 183 w 239"/>
                  <a:gd name="T55" fmla="*/ 79 h 134"/>
                  <a:gd name="T56" fmla="*/ 200 w 239"/>
                  <a:gd name="T57" fmla="*/ 74 h 134"/>
                  <a:gd name="T58" fmla="*/ 208 w 239"/>
                  <a:gd name="T59" fmla="*/ 67 h 134"/>
                  <a:gd name="T60" fmla="*/ 208 w 239"/>
                  <a:gd name="T61" fmla="*/ 64 h 134"/>
                  <a:gd name="T62" fmla="*/ 221 w 239"/>
                  <a:gd name="T63" fmla="*/ 49 h 134"/>
                  <a:gd name="T64" fmla="*/ 239 w 239"/>
                  <a:gd name="T65"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134">
                    <a:moveTo>
                      <a:pt x="239" y="43"/>
                    </a:moveTo>
                    <a:lnTo>
                      <a:pt x="231" y="36"/>
                    </a:lnTo>
                    <a:lnTo>
                      <a:pt x="220" y="30"/>
                    </a:lnTo>
                    <a:lnTo>
                      <a:pt x="214" y="25"/>
                    </a:lnTo>
                    <a:lnTo>
                      <a:pt x="217" y="21"/>
                    </a:lnTo>
                    <a:lnTo>
                      <a:pt x="207" y="0"/>
                    </a:lnTo>
                    <a:lnTo>
                      <a:pt x="130" y="15"/>
                    </a:lnTo>
                    <a:lnTo>
                      <a:pt x="84" y="65"/>
                    </a:lnTo>
                    <a:lnTo>
                      <a:pt x="66" y="44"/>
                    </a:lnTo>
                    <a:lnTo>
                      <a:pt x="19" y="34"/>
                    </a:lnTo>
                    <a:lnTo>
                      <a:pt x="0" y="44"/>
                    </a:lnTo>
                    <a:lnTo>
                      <a:pt x="0" y="56"/>
                    </a:lnTo>
                    <a:lnTo>
                      <a:pt x="3" y="74"/>
                    </a:lnTo>
                    <a:lnTo>
                      <a:pt x="2" y="83"/>
                    </a:lnTo>
                    <a:lnTo>
                      <a:pt x="14" y="104"/>
                    </a:lnTo>
                    <a:lnTo>
                      <a:pt x="15" y="124"/>
                    </a:lnTo>
                    <a:lnTo>
                      <a:pt x="24" y="129"/>
                    </a:lnTo>
                    <a:lnTo>
                      <a:pt x="29" y="134"/>
                    </a:lnTo>
                    <a:lnTo>
                      <a:pt x="58" y="128"/>
                    </a:lnTo>
                    <a:lnTo>
                      <a:pt x="66" y="118"/>
                    </a:lnTo>
                    <a:lnTo>
                      <a:pt x="82" y="118"/>
                    </a:lnTo>
                    <a:lnTo>
                      <a:pt x="93" y="114"/>
                    </a:lnTo>
                    <a:lnTo>
                      <a:pt x="132" y="102"/>
                    </a:lnTo>
                    <a:lnTo>
                      <a:pt x="135" y="96"/>
                    </a:lnTo>
                    <a:lnTo>
                      <a:pt x="145" y="91"/>
                    </a:lnTo>
                    <a:lnTo>
                      <a:pt x="153" y="87"/>
                    </a:lnTo>
                    <a:lnTo>
                      <a:pt x="171" y="84"/>
                    </a:lnTo>
                    <a:lnTo>
                      <a:pt x="183" y="79"/>
                    </a:lnTo>
                    <a:lnTo>
                      <a:pt x="200" y="74"/>
                    </a:lnTo>
                    <a:lnTo>
                      <a:pt x="208" y="67"/>
                    </a:lnTo>
                    <a:lnTo>
                      <a:pt x="208" y="64"/>
                    </a:lnTo>
                    <a:lnTo>
                      <a:pt x="221" y="49"/>
                    </a:lnTo>
                    <a:lnTo>
                      <a:pt x="23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2" name="Freeform 459"/>
              <p:cNvSpPr/>
              <p:nvPr/>
            </p:nvSpPr>
            <p:spPr bwMode="gray">
              <a:xfrm>
                <a:off x="4712" y="2256"/>
                <a:ext cx="165" cy="174"/>
              </a:xfrm>
              <a:custGeom>
                <a:avLst/>
                <a:gdLst>
                  <a:gd name="T0" fmla="*/ 32 w 165"/>
                  <a:gd name="T1" fmla="*/ 174 h 174"/>
                  <a:gd name="T2" fmla="*/ 63 w 165"/>
                  <a:gd name="T3" fmla="*/ 171 h 174"/>
                  <a:gd name="T4" fmla="*/ 69 w 165"/>
                  <a:gd name="T5" fmla="*/ 159 h 174"/>
                  <a:gd name="T6" fmla="*/ 86 w 165"/>
                  <a:gd name="T7" fmla="*/ 155 h 174"/>
                  <a:gd name="T8" fmla="*/ 95 w 165"/>
                  <a:gd name="T9" fmla="*/ 151 h 174"/>
                  <a:gd name="T10" fmla="*/ 95 w 165"/>
                  <a:gd name="T11" fmla="*/ 142 h 174"/>
                  <a:gd name="T12" fmla="*/ 113 w 165"/>
                  <a:gd name="T13" fmla="*/ 126 h 174"/>
                  <a:gd name="T14" fmla="*/ 117 w 165"/>
                  <a:gd name="T15" fmla="*/ 114 h 174"/>
                  <a:gd name="T16" fmla="*/ 127 w 165"/>
                  <a:gd name="T17" fmla="*/ 101 h 174"/>
                  <a:gd name="T18" fmla="*/ 136 w 165"/>
                  <a:gd name="T19" fmla="*/ 98 h 174"/>
                  <a:gd name="T20" fmla="*/ 156 w 165"/>
                  <a:gd name="T21" fmla="*/ 79 h 174"/>
                  <a:gd name="T22" fmla="*/ 165 w 165"/>
                  <a:gd name="T23" fmla="*/ 64 h 174"/>
                  <a:gd name="T24" fmla="*/ 160 w 165"/>
                  <a:gd name="T25" fmla="*/ 54 h 174"/>
                  <a:gd name="T26" fmla="*/ 151 w 165"/>
                  <a:gd name="T27" fmla="*/ 52 h 174"/>
                  <a:gd name="T28" fmla="*/ 137 w 165"/>
                  <a:gd name="T29" fmla="*/ 38 h 174"/>
                  <a:gd name="T30" fmla="*/ 133 w 165"/>
                  <a:gd name="T31" fmla="*/ 30 h 174"/>
                  <a:gd name="T32" fmla="*/ 117 w 165"/>
                  <a:gd name="T33" fmla="*/ 28 h 174"/>
                  <a:gd name="T34" fmla="*/ 98 w 165"/>
                  <a:gd name="T35" fmla="*/ 21 h 174"/>
                  <a:gd name="T36" fmla="*/ 93 w 165"/>
                  <a:gd name="T37" fmla="*/ 11 h 174"/>
                  <a:gd name="T38" fmla="*/ 88 w 165"/>
                  <a:gd name="T39" fmla="*/ 0 h 174"/>
                  <a:gd name="T40" fmla="*/ 75 w 165"/>
                  <a:gd name="T41" fmla="*/ 2 h 174"/>
                  <a:gd name="T42" fmla="*/ 81 w 165"/>
                  <a:gd name="T43" fmla="*/ 19 h 174"/>
                  <a:gd name="T44" fmla="*/ 61 w 165"/>
                  <a:gd name="T45" fmla="*/ 37 h 174"/>
                  <a:gd name="T46" fmla="*/ 60 w 165"/>
                  <a:gd name="T47" fmla="*/ 55 h 174"/>
                  <a:gd name="T48" fmla="*/ 77 w 165"/>
                  <a:gd name="T49" fmla="*/ 65 h 174"/>
                  <a:gd name="T50" fmla="*/ 65 w 165"/>
                  <a:gd name="T51" fmla="*/ 110 h 174"/>
                  <a:gd name="T52" fmla="*/ 50 w 165"/>
                  <a:gd name="T53" fmla="*/ 110 h 174"/>
                  <a:gd name="T54" fmla="*/ 0 w 165"/>
                  <a:gd name="T55" fmla="*/ 131 h 174"/>
                  <a:gd name="T56" fmla="*/ 10 w 165"/>
                  <a:gd name="T57" fmla="*/ 152 h 174"/>
                  <a:gd name="T58" fmla="*/ 7 w 165"/>
                  <a:gd name="T59" fmla="*/ 156 h 174"/>
                  <a:gd name="T60" fmla="*/ 13 w 165"/>
                  <a:gd name="T61" fmla="*/ 161 h 174"/>
                  <a:gd name="T62" fmla="*/ 24 w 165"/>
                  <a:gd name="T63" fmla="*/ 167 h 174"/>
                  <a:gd name="T64" fmla="*/ 32 w 165"/>
                  <a:gd name="T6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174">
                    <a:moveTo>
                      <a:pt x="32" y="174"/>
                    </a:moveTo>
                    <a:lnTo>
                      <a:pt x="63" y="171"/>
                    </a:lnTo>
                    <a:lnTo>
                      <a:pt x="69" y="159"/>
                    </a:lnTo>
                    <a:lnTo>
                      <a:pt x="86" y="155"/>
                    </a:lnTo>
                    <a:lnTo>
                      <a:pt x="95" y="151"/>
                    </a:lnTo>
                    <a:lnTo>
                      <a:pt x="95" y="142"/>
                    </a:lnTo>
                    <a:lnTo>
                      <a:pt x="113" y="126"/>
                    </a:lnTo>
                    <a:lnTo>
                      <a:pt x="117" y="114"/>
                    </a:lnTo>
                    <a:lnTo>
                      <a:pt x="127" y="101"/>
                    </a:lnTo>
                    <a:lnTo>
                      <a:pt x="136" y="98"/>
                    </a:lnTo>
                    <a:lnTo>
                      <a:pt x="156" y="79"/>
                    </a:lnTo>
                    <a:lnTo>
                      <a:pt x="165" y="64"/>
                    </a:lnTo>
                    <a:lnTo>
                      <a:pt x="160" y="54"/>
                    </a:lnTo>
                    <a:lnTo>
                      <a:pt x="151" y="52"/>
                    </a:lnTo>
                    <a:lnTo>
                      <a:pt x="137" y="38"/>
                    </a:lnTo>
                    <a:lnTo>
                      <a:pt x="133" y="30"/>
                    </a:lnTo>
                    <a:lnTo>
                      <a:pt x="117" y="28"/>
                    </a:lnTo>
                    <a:lnTo>
                      <a:pt x="98" y="21"/>
                    </a:lnTo>
                    <a:lnTo>
                      <a:pt x="93" y="11"/>
                    </a:lnTo>
                    <a:lnTo>
                      <a:pt x="88" y="0"/>
                    </a:lnTo>
                    <a:lnTo>
                      <a:pt x="75" y="2"/>
                    </a:lnTo>
                    <a:lnTo>
                      <a:pt x="81" y="19"/>
                    </a:lnTo>
                    <a:lnTo>
                      <a:pt x="61" y="37"/>
                    </a:lnTo>
                    <a:lnTo>
                      <a:pt x="60" y="55"/>
                    </a:lnTo>
                    <a:lnTo>
                      <a:pt x="77" y="65"/>
                    </a:lnTo>
                    <a:lnTo>
                      <a:pt x="65" y="110"/>
                    </a:lnTo>
                    <a:lnTo>
                      <a:pt x="50" y="110"/>
                    </a:lnTo>
                    <a:lnTo>
                      <a:pt x="0" y="131"/>
                    </a:lnTo>
                    <a:lnTo>
                      <a:pt x="10" y="152"/>
                    </a:lnTo>
                    <a:lnTo>
                      <a:pt x="7" y="156"/>
                    </a:lnTo>
                    <a:lnTo>
                      <a:pt x="13" y="161"/>
                    </a:lnTo>
                    <a:lnTo>
                      <a:pt x="24" y="167"/>
                    </a:lnTo>
                    <a:lnTo>
                      <a:pt x="32" y="1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3" name="Freeform 460"/>
              <p:cNvSpPr/>
              <p:nvPr/>
            </p:nvSpPr>
            <p:spPr bwMode="gray">
              <a:xfrm>
                <a:off x="4362" y="1968"/>
                <a:ext cx="135" cy="122"/>
              </a:xfrm>
              <a:custGeom>
                <a:avLst/>
                <a:gdLst>
                  <a:gd name="T0" fmla="*/ 63 w 135"/>
                  <a:gd name="T1" fmla="*/ 102 h 122"/>
                  <a:gd name="T2" fmla="*/ 43 w 135"/>
                  <a:gd name="T3" fmla="*/ 107 h 122"/>
                  <a:gd name="T4" fmla="*/ 18 w 135"/>
                  <a:gd name="T5" fmla="*/ 122 h 122"/>
                  <a:gd name="T6" fmla="*/ 0 w 135"/>
                  <a:gd name="T7" fmla="*/ 121 h 122"/>
                  <a:gd name="T8" fmla="*/ 8 w 135"/>
                  <a:gd name="T9" fmla="*/ 93 h 122"/>
                  <a:gd name="T10" fmla="*/ 13 w 135"/>
                  <a:gd name="T11" fmla="*/ 86 h 122"/>
                  <a:gd name="T12" fmla="*/ 12 w 135"/>
                  <a:gd name="T13" fmla="*/ 78 h 122"/>
                  <a:gd name="T14" fmla="*/ 20 w 135"/>
                  <a:gd name="T15" fmla="*/ 71 h 122"/>
                  <a:gd name="T16" fmla="*/ 19 w 135"/>
                  <a:gd name="T17" fmla="*/ 56 h 122"/>
                  <a:gd name="T18" fmla="*/ 22 w 135"/>
                  <a:gd name="T19" fmla="*/ 37 h 122"/>
                  <a:gd name="T20" fmla="*/ 16 w 135"/>
                  <a:gd name="T21" fmla="*/ 31 h 122"/>
                  <a:gd name="T22" fmla="*/ 17 w 135"/>
                  <a:gd name="T23" fmla="*/ 19 h 122"/>
                  <a:gd name="T24" fmla="*/ 48 w 135"/>
                  <a:gd name="T25" fmla="*/ 13 h 122"/>
                  <a:gd name="T26" fmla="*/ 59 w 135"/>
                  <a:gd name="T27" fmla="*/ 15 h 122"/>
                  <a:gd name="T28" fmla="*/ 85 w 135"/>
                  <a:gd name="T29" fmla="*/ 12 h 122"/>
                  <a:gd name="T30" fmla="*/ 111 w 135"/>
                  <a:gd name="T31" fmla="*/ 3 h 122"/>
                  <a:gd name="T32" fmla="*/ 130 w 135"/>
                  <a:gd name="T33" fmla="*/ 0 h 122"/>
                  <a:gd name="T34" fmla="*/ 135 w 135"/>
                  <a:gd name="T35" fmla="*/ 6 h 122"/>
                  <a:gd name="T36" fmla="*/ 110 w 135"/>
                  <a:gd name="T37" fmla="*/ 22 h 122"/>
                  <a:gd name="T38" fmla="*/ 120 w 135"/>
                  <a:gd name="T39" fmla="*/ 42 h 122"/>
                  <a:gd name="T40" fmla="*/ 112 w 135"/>
                  <a:gd name="T41" fmla="*/ 66 h 122"/>
                  <a:gd name="T42" fmla="*/ 67 w 135"/>
                  <a:gd name="T43" fmla="*/ 93 h 122"/>
                  <a:gd name="T44" fmla="*/ 63 w 135"/>
                  <a:gd name="T45"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5" h="122">
                    <a:moveTo>
                      <a:pt x="63" y="102"/>
                    </a:moveTo>
                    <a:lnTo>
                      <a:pt x="43" y="107"/>
                    </a:lnTo>
                    <a:lnTo>
                      <a:pt x="18" y="122"/>
                    </a:lnTo>
                    <a:lnTo>
                      <a:pt x="0" y="121"/>
                    </a:lnTo>
                    <a:lnTo>
                      <a:pt x="8" y="93"/>
                    </a:lnTo>
                    <a:lnTo>
                      <a:pt x="13" y="86"/>
                    </a:lnTo>
                    <a:lnTo>
                      <a:pt x="12" y="78"/>
                    </a:lnTo>
                    <a:lnTo>
                      <a:pt x="20" y="71"/>
                    </a:lnTo>
                    <a:lnTo>
                      <a:pt x="19" y="56"/>
                    </a:lnTo>
                    <a:lnTo>
                      <a:pt x="22" y="37"/>
                    </a:lnTo>
                    <a:lnTo>
                      <a:pt x="16" y="31"/>
                    </a:lnTo>
                    <a:lnTo>
                      <a:pt x="17" y="19"/>
                    </a:lnTo>
                    <a:lnTo>
                      <a:pt x="48" y="13"/>
                    </a:lnTo>
                    <a:lnTo>
                      <a:pt x="59" y="15"/>
                    </a:lnTo>
                    <a:lnTo>
                      <a:pt x="85" y="12"/>
                    </a:lnTo>
                    <a:lnTo>
                      <a:pt x="111" y="3"/>
                    </a:lnTo>
                    <a:lnTo>
                      <a:pt x="130" y="0"/>
                    </a:lnTo>
                    <a:lnTo>
                      <a:pt x="135" y="6"/>
                    </a:lnTo>
                    <a:lnTo>
                      <a:pt x="110" y="22"/>
                    </a:lnTo>
                    <a:lnTo>
                      <a:pt x="120" y="42"/>
                    </a:lnTo>
                    <a:lnTo>
                      <a:pt x="112" y="66"/>
                    </a:lnTo>
                    <a:lnTo>
                      <a:pt x="67" y="93"/>
                    </a:lnTo>
                    <a:lnTo>
                      <a:pt x="63"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4" name="Freeform 461"/>
              <p:cNvSpPr/>
              <p:nvPr/>
            </p:nvSpPr>
            <p:spPr bwMode="gray">
              <a:xfrm>
                <a:off x="4425" y="1964"/>
                <a:ext cx="206" cy="204"/>
              </a:xfrm>
              <a:custGeom>
                <a:avLst/>
                <a:gdLst>
                  <a:gd name="T0" fmla="*/ 198 w 206"/>
                  <a:gd name="T1" fmla="*/ 187 h 204"/>
                  <a:gd name="T2" fmla="*/ 180 w 206"/>
                  <a:gd name="T3" fmla="*/ 182 h 204"/>
                  <a:gd name="T4" fmla="*/ 173 w 206"/>
                  <a:gd name="T5" fmla="*/ 191 h 204"/>
                  <a:gd name="T6" fmla="*/ 175 w 206"/>
                  <a:gd name="T7" fmla="*/ 200 h 204"/>
                  <a:gd name="T8" fmla="*/ 136 w 206"/>
                  <a:gd name="T9" fmla="*/ 204 h 204"/>
                  <a:gd name="T10" fmla="*/ 99 w 206"/>
                  <a:gd name="T11" fmla="*/ 189 h 204"/>
                  <a:gd name="T12" fmla="*/ 99 w 206"/>
                  <a:gd name="T13" fmla="*/ 167 h 204"/>
                  <a:gd name="T14" fmla="*/ 75 w 206"/>
                  <a:gd name="T15" fmla="*/ 153 h 204"/>
                  <a:gd name="T16" fmla="*/ 42 w 206"/>
                  <a:gd name="T17" fmla="*/ 134 h 204"/>
                  <a:gd name="T18" fmla="*/ 13 w 206"/>
                  <a:gd name="T19" fmla="*/ 126 h 204"/>
                  <a:gd name="T20" fmla="*/ 0 w 206"/>
                  <a:gd name="T21" fmla="*/ 106 h 204"/>
                  <a:gd name="T22" fmla="*/ 4 w 206"/>
                  <a:gd name="T23" fmla="*/ 97 h 204"/>
                  <a:gd name="T24" fmla="*/ 49 w 206"/>
                  <a:gd name="T25" fmla="*/ 70 h 204"/>
                  <a:gd name="T26" fmla="*/ 57 w 206"/>
                  <a:gd name="T27" fmla="*/ 46 h 204"/>
                  <a:gd name="T28" fmla="*/ 47 w 206"/>
                  <a:gd name="T29" fmla="*/ 26 h 204"/>
                  <a:gd name="T30" fmla="*/ 72 w 206"/>
                  <a:gd name="T31" fmla="*/ 10 h 204"/>
                  <a:gd name="T32" fmla="*/ 87 w 206"/>
                  <a:gd name="T33" fmla="*/ 0 h 204"/>
                  <a:gd name="T34" fmla="*/ 103 w 206"/>
                  <a:gd name="T35" fmla="*/ 3 h 204"/>
                  <a:gd name="T36" fmla="*/ 112 w 206"/>
                  <a:gd name="T37" fmla="*/ 12 h 204"/>
                  <a:gd name="T38" fmla="*/ 125 w 206"/>
                  <a:gd name="T39" fmla="*/ 9 h 204"/>
                  <a:gd name="T40" fmla="*/ 143 w 206"/>
                  <a:gd name="T41" fmla="*/ 40 h 204"/>
                  <a:gd name="T42" fmla="*/ 156 w 206"/>
                  <a:gd name="T43" fmla="*/ 40 h 204"/>
                  <a:gd name="T44" fmla="*/ 162 w 206"/>
                  <a:gd name="T45" fmla="*/ 48 h 204"/>
                  <a:gd name="T46" fmla="*/ 140 w 206"/>
                  <a:gd name="T47" fmla="*/ 87 h 204"/>
                  <a:gd name="T48" fmla="*/ 163 w 206"/>
                  <a:gd name="T49" fmla="*/ 115 h 204"/>
                  <a:gd name="T50" fmla="*/ 180 w 206"/>
                  <a:gd name="T51" fmla="*/ 119 h 204"/>
                  <a:gd name="T52" fmla="*/ 195 w 206"/>
                  <a:gd name="T53" fmla="*/ 140 h 204"/>
                  <a:gd name="T54" fmla="*/ 193 w 206"/>
                  <a:gd name="T55" fmla="*/ 165 h 204"/>
                  <a:gd name="T56" fmla="*/ 206 w 206"/>
                  <a:gd name="T57" fmla="*/ 179 h 204"/>
                  <a:gd name="T58" fmla="*/ 198 w 206"/>
                  <a:gd name="T59" fmla="*/ 18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6" h="204">
                    <a:moveTo>
                      <a:pt x="198" y="187"/>
                    </a:moveTo>
                    <a:lnTo>
                      <a:pt x="180" y="182"/>
                    </a:lnTo>
                    <a:lnTo>
                      <a:pt x="173" y="191"/>
                    </a:lnTo>
                    <a:lnTo>
                      <a:pt x="175" y="200"/>
                    </a:lnTo>
                    <a:lnTo>
                      <a:pt x="136" y="204"/>
                    </a:lnTo>
                    <a:lnTo>
                      <a:pt x="99" y="189"/>
                    </a:lnTo>
                    <a:lnTo>
                      <a:pt x="99" y="167"/>
                    </a:lnTo>
                    <a:lnTo>
                      <a:pt x="75" y="153"/>
                    </a:lnTo>
                    <a:lnTo>
                      <a:pt x="42" y="134"/>
                    </a:lnTo>
                    <a:lnTo>
                      <a:pt x="13" y="126"/>
                    </a:lnTo>
                    <a:lnTo>
                      <a:pt x="0" y="106"/>
                    </a:lnTo>
                    <a:lnTo>
                      <a:pt x="4" y="97"/>
                    </a:lnTo>
                    <a:lnTo>
                      <a:pt x="49" y="70"/>
                    </a:lnTo>
                    <a:lnTo>
                      <a:pt x="57" y="46"/>
                    </a:lnTo>
                    <a:lnTo>
                      <a:pt x="47" y="26"/>
                    </a:lnTo>
                    <a:lnTo>
                      <a:pt x="72" y="10"/>
                    </a:lnTo>
                    <a:lnTo>
                      <a:pt x="87" y="0"/>
                    </a:lnTo>
                    <a:lnTo>
                      <a:pt x="103" y="3"/>
                    </a:lnTo>
                    <a:lnTo>
                      <a:pt x="112" y="12"/>
                    </a:lnTo>
                    <a:lnTo>
                      <a:pt x="125" y="9"/>
                    </a:lnTo>
                    <a:lnTo>
                      <a:pt x="143" y="40"/>
                    </a:lnTo>
                    <a:lnTo>
                      <a:pt x="156" y="40"/>
                    </a:lnTo>
                    <a:lnTo>
                      <a:pt x="162" y="48"/>
                    </a:lnTo>
                    <a:lnTo>
                      <a:pt x="140" y="87"/>
                    </a:lnTo>
                    <a:lnTo>
                      <a:pt x="163" y="115"/>
                    </a:lnTo>
                    <a:lnTo>
                      <a:pt x="180" y="119"/>
                    </a:lnTo>
                    <a:lnTo>
                      <a:pt x="195" y="140"/>
                    </a:lnTo>
                    <a:lnTo>
                      <a:pt x="193" y="165"/>
                    </a:lnTo>
                    <a:lnTo>
                      <a:pt x="206" y="179"/>
                    </a:lnTo>
                    <a:lnTo>
                      <a:pt x="198" y="1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5" name="Freeform 462"/>
              <p:cNvSpPr/>
              <p:nvPr/>
            </p:nvSpPr>
            <p:spPr bwMode="gray">
              <a:xfrm>
                <a:off x="5052" y="2028"/>
                <a:ext cx="626" cy="587"/>
              </a:xfrm>
              <a:custGeom>
                <a:avLst/>
                <a:gdLst>
                  <a:gd name="T0" fmla="*/ 261 w 626"/>
                  <a:gd name="T1" fmla="*/ 134 h 587"/>
                  <a:gd name="T2" fmla="*/ 289 w 626"/>
                  <a:gd name="T3" fmla="*/ 161 h 587"/>
                  <a:gd name="T4" fmla="*/ 375 w 626"/>
                  <a:gd name="T5" fmla="*/ 189 h 587"/>
                  <a:gd name="T6" fmla="*/ 431 w 626"/>
                  <a:gd name="T7" fmla="*/ 177 h 587"/>
                  <a:gd name="T8" fmla="*/ 451 w 626"/>
                  <a:gd name="T9" fmla="*/ 163 h 587"/>
                  <a:gd name="T10" fmla="*/ 517 w 626"/>
                  <a:gd name="T11" fmla="*/ 182 h 587"/>
                  <a:gd name="T12" fmla="*/ 601 w 626"/>
                  <a:gd name="T13" fmla="*/ 123 h 587"/>
                  <a:gd name="T14" fmla="*/ 626 w 626"/>
                  <a:gd name="T15" fmla="*/ 152 h 587"/>
                  <a:gd name="T16" fmla="*/ 586 w 626"/>
                  <a:gd name="T17" fmla="*/ 178 h 587"/>
                  <a:gd name="T18" fmla="*/ 549 w 626"/>
                  <a:gd name="T19" fmla="*/ 253 h 587"/>
                  <a:gd name="T20" fmla="*/ 530 w 626"/>
                  <a:gd name="T21" fmla="*/ 290 h 587"/>
                  <a:gd name="T22" fmla="*/ 505 w 626"/>
                  <a:gd name="T23" fmla="*/ 251 h 587"/>
                  <a:gd name="T24" fmla="*/ 516 w 626"/>
                  <a:gd name="T25" fmla="*/ 216 h 587"/>
                  <a:gd name="T26" fmla="*/ 459 w 626"/>
                  <a:gd name="T27" fmla="*/ 195 h 587"/>
                  <a:gd name="T28" fmla="*/ 440 w 626"/>
                  <a:gd name="T29" fmla="*/ 204 h 587"/>
                  <a:gd name="T30" fmla="*/ 432 w 626"/>
                  <a:gd name="T31" fmla="*/ 221 h 587"/>
                  <a:gd name="T32" fmla="*/ 443 w 626"/>
                  <a:gd name="T33" fmla="*/ 256 h 587"/>
                  <a:gd name="T34" fmla="*/ 412 w 626"/>
                  <a:gd name="T35" fmla="*/ 305 h 587"/>
                  <a:gd name="T36" fmla="*/ 404 w 626"/>
                  <a:gd name="T37" fmla="*/ 333 h 587"/>
                  <a:gd name="T38" fmla="*/ 358 w 626"/>
                  <a:gd name="T39" fmla="*/ 356 h 587"/>
                  <a:gd name="T40" fmla="*/ 337 w 626"/>
                  <a:gd name="T41" fmla="*/ 380 h 587"/>
                  <a:gd name="T42" fmla="*/ 300 w 626"/>
                  <a:gd name="T43" fmla="*/ 417 h 587"/>
                  <a:gd name="T44" fmla="*/ 267 w 626"/>
                  <a:gd name="T45" fmla="*/ 430 h 587"/>
                  <a:gd name="T46" fmla="*/ 262 w 626"/>
                  <a:gd name="T47" fmla="*/ 468 h 587"/>
                  <a:gd name="T48" fmla="*/ 255 w 626"/>
                  <a:gd name="T49" fmla="*/ 537 h 587"/>
                  <a:gd name="T50" fmla="*/ 240 w 626"/>
                  <a:gd name="T51" fmla="*/ 555 h 587"/>
                  <a:gd name="T52" fmla="*/ 219 w 626"/>
                  <a:gd name="T53" fmla="*/ 575 h 587"/>
                  <a:gd name="T54" fmla="*/ 183 w 626"/>
                  <a:gd name="T55" fmla="*/ 571 h 587"/>
                  <a:gd name="T56" fmla="*/ 160 w 626"/>
                  <a:gd name="T57" fmla="*/ 511 h 587"/>
                  <a:gd name="T58" fmla="*/ 142 w 626"/>
                  <a:gd name="T59" fmla="*/ 473 h 587"/>
                  <a:gd name="T60" fmla="*/ 117 w 626"/>
                  <a:gd name="T61" fmla="*/ 417 h 587"/>
                  <a:gd name="T62" fmla="*/ 99 w 626"/>
                  <a:gd name="T63" fmla="*/ 319 h 587"/>
                  <a:gd name="T64" fmla="*/ 89 w 626"/>
                  <a:gd name="T65" fmla="*/ 289 h 587"/>
                  <a:gd name="T66" fmla="*/ 79 w 626"/>
                  <a:gd name="T67" fmla="*/ 321 h 587"/>
                  <a:gd name="T68" fmla="*/ 22 w 626"/>
                  <a:gd name="T69" fmla="*/ 296 h 587"/>
                  <a:gd name="T70" fmla="*/ 40 w 626"/>
                  <a:gd name="T71" fmla="*/ 285 h 587"/>
                  <a:gd name="T72" fmla="*/ 17 w 626"/>
                  <a:gd name="T73" fmla="*/ 280 h 587"/>
                  <a:gd name="T74" fmla="*/ 4 w 626"/>
                  <a:gd name="T75" fmla="*/ 264 h 587"/>
                  <a:gd name="T76" fmla="*/ 11 w 626"/>
                  <a:gd name="T77" fmla="*/ 248 h 587"/>
                  <a:gd name="T78" fmla="*/ 62 w 626"/>
                  <a:gd name="T79" fmla="*/ 225 h 587"/>
                  <a:gd name="T80" fmla="*/ 57 w 626"/>
                  <a:gd name="T81" fmla="*/ 167 h 587"/>
                  <a:gd name="T82" fmla="*/ 121 w 626"/>
                  <a:gd name="T83" fmla="*/ 109 h 587"/>
                  <a:gd name="T84" fmla="*/ 153 w 626"/>
                  <a:gd name="T85" fmla="*/ 70 h 587"/>
                  <a:gd name="T86" fmla="*/ 127 w 626"/>
                  <a:gd name="T87" fmla="*/ 41 h 587"/>
                  <a:gd name="T88" fmla="*/ 172 w 626"/>
                  <a:gd name="T89" fmla="*/ 5 h 587"/>
                  <a:gd name="T90" fmla="*/ 210 w 626"/>
                  <a:gd name="T91" fmla="*/ 10 h 587"/>
                  <a:gd name="T92" fmla="*/ 235 w 626"/>
                  <a:gd name="T93" fmla="*/ 43 h 587"/>
                  <a:gd name="T94" fmla="*/ 222 w 626"/>
                  <a:gd name="T95" fmla="*/ 51 h 587"/>
                  <a:gd name="T96" fmla="*/ 228 w 626"/>
                  <a:gd name="T97" fmla="*/ 84 h 587"/>
                  <a:gd name="T98" fmla="*/ 272 w 626"/>
                  <a:gd name="T99" fmla="*/ 106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6" h="587">
                    <a:moveTo>
                      <a:pt x="272" y="106"/>
                    </a:moveTo>
                    <a:lnTo>
                      <a:pt x="267" y="120"/>
                    </a:lnTo>
                    <a:lnTo>
                      <a:pt x="261" y="134"/>
                    </a:lnTo>
                    <a:lnTo>
                      <a:pt x="265" y="149"/>
                    </a:lnTo>
                    <a:lnTo>
                      <a:pt x="279" y="154"/>
                    </a:lnTo>
                    <a:lnTo>
                      <a:pt x="289" y="161"/>
                    </a:lnTo>
                    <a:lnTo>
                      <a:pt x="328" y="168"/>
                    </a:lnTo>
                    <a:lnTo>
                      <a:pt x="350" y="171"/>
                    </a:lnTo>
                    <a:lnTo>
                      <a:pt x="375" y="189"/>
                    </a:lnTo>
                    <a:lnTo>
                      <a:pt x="400" y="196"/>
                    </a:lnTo>
                    <a:lnTo>
                      <a:pt x="424" y="192"/>
                    </a:lnTo>
                    <a:lnTo>
                      <a:pt x="431" y="177"/>
                    </a:lnTo>
                    <a:lnTo>
                      <a:pt x="426" y="161"/>
                    </a:lnTo>
                    <a:lnTo>
                      <a:pt x="437" y="158"/>
                    </a:lnTo>
                    <a:lnTo>
                      <a:pt x="451" y="163"/>
                    </a:lnTo>
                    <a:lnTo>
                      <a:pt x="454" y="175"/>
                    </a:lnTo>
                    <a:lnTo>
                      <a:pt x="463" y="187"/>
                    </a:lnTo>
                    <a:lnTo>
                      <a:pt x="517" y="182"/>
                    </a:lnTo>
                    <a:lnTo>
                      <a:pt x="518" y="162"/>
                    </a:lnTo>
                    <a:lnTo>
                      <a:pt x="553" y="137"/>
                    </a:lnTo>
                    <a:lnTo>
                      <a:pt x="601" y="123"/>
                    </a:lnTo>
                    <a:lnTo>
                      <a:pt x="610" y="130"/>
                    </a:lnTo>
                    <a:lnTo>
                      <a:pt x="609" y="137"/>
                    </a:lnTo>
                    <a:lnTo>
                      <a:pt x="626" y="152"/>
                    </a:lnTo>
                    <a:lnTo>
                      <a:pt x="626" y="152"/>
                    </a:lnTo>
                    <a:lnTo>
                      <a:pt x="616" y="166"/>
                    </a:lnTo>
                    <a:lnTo>
                      <a:pt x="586" y="178"/>
                    </a:lnTo>
                    <a:lnTo>
                      <a:pt x="564" y="240"/>
                    </a:lnTo>
                    <a:lnTo>
                      <a:pt x="553" y="241"/>
                    </a:lnTo>
                    <a:lnTo>
                      <a:pt x="549" y="253"/>
                    </a:lnTo>
                    <a:lnTo>
                      <a:pt x="540" y="255"/>
                    </a:lnTo>
                    <a:lnTo>
                      <a:pt x="545" y="282"/>
                    </a:lnTo>
                    <a:lnTo>
                      <a:pt x="530" y="290"/>
                    </a:lnTo>
                    <a:lnTo>
                      <a:pt x="525" y="276"/>
                    </a:lnTo>
                    <a:lnTo>
                      <a:pt x="521" y="255"/>
                    </a:lnTo>
                    <a:lnTo>
                      <a:pt x="505" y="251"/>
                    </a:lnTo>
                    <a:lnTo>
                      <a:pt x="501" y="236"/>
                    </a:lnTo>
                    <a:lnTo>
                      <a:pt x="515" y="224"/>
                    </a:lnTo>
                    <a:lnTo>
                      <a:pt x="516" y="216"/>
                    </a:lnTo>
                    <a:lnTo>
                      <a:pt x="508" y="206"/>
                    </a:lnTo>
                    <a:lnTo>
                      <a:pt x="471" y="208"/>
                    </a:lnTo>
                    <a:lnTo>
                      <a:pt x="459" y="195"/>
                    </a:lnTo>
                    <a:lnTo>
                      <a:pt x="442" y="194"/>
                    </a:lnTo>
                    <a:lnTo>
                      <a:pt x="432" y="202"/>
                    </a:lnTo>
                    <a:lnTo>
                      <a:pt x="440" y="204"/>
                    </a:lnTo>
                    <a:lnTo>
                      <a:pt x="446" y="211"/>
                    </a:lnTo>
                    <a:lnTo>
                      <a:pt x="449" y="221"/>
                    </a:lnTo>
                    <a:lnTo>
                      <a:pt x="432" y="221"/>
                    </a:lnTo>
                    <a:lnTo>
                      <a:pt x="431" y="227"/>
                    </a:lnTo>
                    <a:lnTo>
                      <a:pt x="442" y="238"/>
                    </a:lnTo>
                    <a:lnTo>
                      <a:pt x="443" y="256"/>
                    </a:lnTo>
                    <a:lnTo>
                      <a:pt x="447" y="266"/>
                    </a:lnTo>
                    <a:lnTo>
                      <a:pt x="447" y="294"/>
                    </a:lnTo>
                    <a:lnTo>
                      <a:pt x="412" y="305"/>
                    </a:lnTo>
                    <a:lnTo>
                      <a:pt x="404" y="315"/>
                    </a:lnTo>
                    <a:lnTo>
                      <a:pt x="408" y="324"/>
                    </a:lnTo>
                    <a:lnTo>
                      <a:pt x="404" y="333"/>
                    </a:lnTo>
                    <a:lnTo>
                      <a:pt x="389" y="339"/>
                    </a:lnTo>
                    <a:lnTo>
                      <a:pt x="372" y="345"/>
                    </a:lnTo>
                    <a:lnTo>
                      <a:pt x="358" y="356"/>
                    </a:lnTo>
                    <a:lnTo>
                      <a:pt x="356" y="367"/>
                    </a:lnTo>
                    <a:lnTo>
                      <a:pt x="342" y="373"/>
                    </a:lnTo>
                    <a:lnTo>
                      <a:pt x="337" y="380"/>
                    </a:lnTo>
                    <a:lnTo>
                      <a:pt x="324" y="387"/>
                    </a:lnTo>
                    <a:lnTo>
                      <a:pt x="308" y="403"/>
                    </a:lnTo>
                    <a:lnTo>
                      <a:pt x="300" y="417"/>
                    </a:lnTo>
                    <a:lnTo>
                      <a:pt x="289" y="417"/>
                    </a:lnTo>
                    <a:lnTo>
                      <a:pt x="277" y="429"/>
                    </a:lnTo>
                    <a:lnTo>
                      <a:pt x="267" y="430"/>
                    </a:lnTo>
                    <a:lnTo>
                      <a:pt x="261" y="438"/>
                    </a:lnTo>
                    <a:lnTo>
                      <a:pt x="261" y="459"/>
                    </a:lnTo>
                    <a:lnTo>
                      <a:pt x="262" y="468"/>
                    </a:lnTo>
                    <a:lnTo>
                      <a:pt x="261" y="496"/>
                    </a:lnTo>
                    <a:lnTo>
                      <a:pt x="253" y="510"/>
                    </a:lnTo>
                    <a:lnTo>
                      <a:pt x="255" y="537"/>
                    </a:lnTo>
                    <a:lnTo>
                      <a:pt x="248" y="538"/>
                    </a:lnTo>
                    <a:lnTo>
                      <a:pt x="241" y="546"/>
                    </a:lnTo>
                    <a:lnTo>
                      <a:pt x="240" y="555"/>
                    </a:lnTo>
                    <a:lnTo>
                      <a:pt x="229" y="563"/>
                    </a:lnTo>
                    <a:lnTo>
                      <a:pt x="223" y="570"/>
                    </a:lnTo>
                    <a:lnTo>
                      <a:pt x="219" y="575"/>
                    </a:lnTo>
                    <a:lnTo>
                      <a:pt x="207" y="587"/>
                    </a:lnTo>
                    <a:lnTo>
                      <a:pt x="192" y="581"/>
                    </a:lnTo>
                    <a:lnTo>
                      <a:pt x="183" y="571"/>
                    </a:lnTo>
                    <a:lnTo>
                      <a:pt x="176" y="546"/>
                    </a:lnTo>
                    <a:lnTo>
                      <a:pt x="168" y="528"/>
                    </a:lnTo>
                    <a:lnTo>
                      <a:pt x="160" y="511"/>
                    </a:lnTo>
                    <a:lnTo>
                      <a:pt x="148" y="494"/>
                    </a:lnTo>
                    <a:lnTo>
                      <a:pt x="146" y="485"/>
                    </a:lnTo>
                    <a:lnTo>
                      <a:pt x="142" y="473"/>
                    </a:lnTo>
                    <a:lnTo>
                      <a:pt x="139" y="461"/>
                    </a:lnTo>
                    <a:lnTo>
                      <a:pt x="125" y="429"/>
                    </a:lnTo>
                    <a:lnTo>
                      <a:pt x="117" y="417"/>
                    </a:lnTo>
                    <a:lnTo>
                      <a:pt x="105" y="382"/>
                    </a:lnTo>
                    <a:lnTo>
                      <a:pt x="101" y="352"/>
                    </a:lnTo>
                    <a:lnTo>
                      <a:pt x="99" y="319"/>
                    </a:lnTo>
                    <a:lnTo>
                      <a:pt x="96" y="314"/>
                    </a:lnTo>
                    <a:lnTo>
                      <a:pt x="97" y="296"/>
                    </a:lnTo>
                    <a:lnTo>
                      <a:pt x="89" y="289"/>
                    </a:lnTo>
                    <a:lnTo>
                      <a:pt x="86" y="307"/>
                    </a:lnTo>
                    <a:lnTo>
                      <a:pt x="86" y="312"/>
                    </a:lnTo>
                    <a:lnTo>
                      <a:pt x="79" y="321"/>
                    </a:lnTo>
                    <a:lnTo>
                      <a:pt x="57" y="324"/>
                    </a:lnTo>
                    <a:lnTo>
                      <a:pt x="43" y="316"/>
                    </a:lnTo>
                    <a:lnTo>
                      <a:pt x="22" y="296"/>
                    </a:lnTo>
                    <a:lnTo>
                      <a:pt x="21" y="285"/>
                    </a:lnTo>
                    <a:lnTo>
                      <a:pt x="30" y="288"/>
                    </a:lnTo>
                    <a:lnTo>
                      <a:pt x="40" y="285"/>
                    </a:lnTo>
                    <a:lnTo>
                      <a:pt x="48" y="276"/>
                    </a:lnTo>
                    <a:lnTo>
                      <a:pt x="33" y="280"/>
                    </a:lnTo>
                    <a:lnTo>
                      <a:pt x="17" y="280"/>
                    </a:lnTo>
                    <a:lnTo>
                      <a:pt x="11" y="275"/>
                    </a:lnTo>
                    <a:lnTo>
                      <a:pt x="10" y="266"/>
                    </a:lnTo>
                    <a:lnTo>
                      <a:pt x="4" y="264"/>
                    </a:lnTo>
                    <a:lnTo>
                      <a:pt x="0" y="259"/>
                    </a:lnTo>
                    <a:lnTo>
                      <a:pt x="0" y="259"/>
                    </a:lnTo>
                    <a:lnTo>
                      <a:pt x="11" y="248"/>
                    </a:lnTo>
                    <a:lnTo>
                      <a:pt x="29" y="239"/>
                    </a:lnTo>
                    <a:lnTo>
                      <a:pt x="60" y="242"/>
                    </a:lnTo>
                    <a:lnTo>
                      <a:pt x="62" y="225"/>
                    </a:lnTo>
                    <a:lnTo>
                      <a:pt x="38" y="187"/>
                    </a:lnTo>
                    <a:lnTo>
                      <a:pt x="49" y="161"/>
                    </a:lnTo>
                    <a:lnTo>
                      <a:pt x="57" y="167"/>
                    </a:lnTo>
                    <a:lnTo>
                      <a:pt x="73" y="166"/>
                    </a:lnTo>
                    <a:lnTo>
                      <a:pt x="116" y="128"/>
                    </a:lnTo>
                    <a:lnTo>
                      <a:pt x="121" y="109"/>
                    </a:lnTo>
                    <a:lnTo>
                      <a:pt x="135" y="102"/>
                    </a:lnTo>
                    <a:lnTo>
                      <a:pt x="138" y="81"/>
                    </a:lnTo>
                    <a:lnTo>
                      <a:pt x="153" y="70"/>
                    </a:lnTo>
                    <a:lnTo>
                      <a:pt x="157" y="60"/>
                    </a:lnTo>
                    <a:lnTo>
                      <a:pt x="142" y="45"/>
                    </a:lnTo>
                    <a:lnTo>
                      <a:pt x="127" y="41"/>
                    </a:lnTo>
                    <a:lnTo>
                      <a:pt x="129" y="2"/>
                    </a:lnTo>
                    <a:lnTo>
                      <a:pt x="149" y="0"/>
                    </a:lnTo>
                    <a:lnTo>
                      <a:pt x="172" y="5"/>
                    </a:lnTo>
                    <a:lnTo>
                      <a:pt x="200" y="0"/>
                    </a:lnTo>
                    <a:lnTo>
                      <a:pt x="202" y="3"/>
                    </a:lnTo>
                    <a:lnTo>
                      <a:pt x="210" y="10"/>
                    </a:lnTo>
                    <a:lnTo>
                      <a:pt x="220" y="14"/>
                    </a:lnTo>
                    <a:lnTo>
                      <a:pt x="224" y="30"/>
                    </a:lnTo>
                    <a:lnTo>
                      <a:pt x="235" y="43"/>
                    </a:lnTo>
                    <a:lnTo>
                      <a:pt x="235" y="49"/>
                    </a:lnTo>
                    <a:lnTo>
                      <a:pt x="229" y="54"/>
                    </a:lnTo>
                    <a:lnTo>
                      <a:pt x="222" y="51"/>
                    </a:lnTo>
                    <a:lnTo>
                      <a:pt x="217" y="56"/>
                    </a:lnTo>
                    <a:lnTo>
                      <a:pt x="229" y="66"/>
                    </a:lnTo>
                    <a:lnTo>
                      <a:pt x="228" y="84"/>
                    </a:lnTo>
                    <a:lnTo>
                      <a:pt x="239" y="91"/>
                    </a:lnTo>
                    <a:lnTo>
                      <a:pt x="255" y="91"/>
                    </a:lnTo>
                    <a:lnTo>
                      <a:pt x="272" y="106"/>
                    </a:lnTo>
                    <a:lnTo>
                      <a:pt x="27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6" name="Freeform 463"/>
              <p:cNvSpPr/>
              <p:nvPr/>
            </p:nvSpPr>
            <p:spPr bwMode="gray">
              <a:xfrm>
                <a:off x="5688" y="2350"/>
                <a:ext cx="166" cy="310"/>
              </a:xfrm>
              <a:custGeom>
                <a:avLst/>
                <a:gdLst>
                  <a:gd name="T0" fmla="*/ 53 w 166"/>
                  <a:gd name="T1" fmla="*/ 0 h 310"/>
                  <a:gd name="T2" fmla="*/ 26 w 166"/>
                  <a:gd name="T3" fmla="*/ 6 h 310"/>
                  <a:gd name="T4" fmla="*/ 21 w 166"/>
                  <a:gd name="T5" fmla="*/ 20 h 310"/>
                  <a:gd name="T6" fmla="*/ 11 w 166"/>
                  <a:gd name="T7" fmla="*/ 21 h 310"/>
                  <a:gd name="T8" fmla="*/ 0 w 166"/>
                  <a:gd name="T9" fmla="*/ 27 h 310"/>
                  <a:gd name="T10" fmla="*/ 2 w 166"/>
                  <a:gd name="T11" fmla="*/ 52 h 310"/>
                  <a:gd name="T12" fmla="*/ 17 w 166"/>
                  <a:gd name="T13" fmla="*/ 66 h 310"/>
                  <a:gd name="T14" fmla="*/ 23 w 166"/>
                  <a:gd name="T15" fmla="*/ 96 h 310"/>
                  <a:gd name="T16" fmla="*/ 14 w 166"/>
                  <a:gd name="T17" fmla="*/ 108 h 310"/>
                  <a:gd name="T18" fmla="*/ 31 w 166"/>
                  <a:gd name="T19" fmla="*/ 141 h 310"/>
                  <a:gd name="T20" fmla="*/ 31 w 166"/>
                  <a:gd name="T21" fmla="*/ 171 h 310"/>
                  <a:gd name="T22" fmla="*/ 29 w 166"/>
                  <a:gd name="T23" fmla="*/ 191 h 310"/>
                  <a:gd name="T24" fmla="*/ 25 w 166"/>
                  <a:gd name="T25" fmla="*/ 204 h 310"/>
                  <a:gd name="T26" fmla="*/ 17 w 166"/>
                  <a:gd name="T27" fmla="*/ 219 h 310"/>
                  <a:gd name="T28" fmla="*/ 19 w 166"/>
                  <a:gd name="T29" fmla="*/ 229 h 310"/>
                  <a:gd name="T30" fmla="*/ 16 w 166"/>
                  <a:gd name="T31" fmla="*/ 241 h 310"/>
                  <a:gd name="T32" fmla="*/ 17 w 166"/>
                  <a:gd name="T33" fmla="*/ 262 h 310"/>
                  <a:gd name="T34" fmla="*/ 26 w 166"/>
                  <a:gd name="T35" fmla="*/ 263 h 310"/>
                  <a:gd name="T36" fmla="*/ 38 w 166"/>
                  <a:gd name="T37" fmla="*/ 280 h 310"/>
                  <a:gd name="T38" fmla="*/ 53 w 166"/>
                  <a:gd name="T39" fmla="*/ 296 h 310"/>
                  <a:gd name="T40" fmla="*/ 65 w 166"/>
                  <a:gd name="T41" fmla="*/ 294 h 310"/>
                  <a:gd name="T42" fmla="*/ 73 w 166"/>
                  <a:gd name="T43" fmla="*/ 305 h 310"/>
                  <a:gd name="T44" fmla="*/ 87 w 166"/>
                  <a:gd name="T45" fmla="*/ 310 h 310"/>
                  <a:gd name="T46" fmla="*/ 106 w 166"/>
                  <a:gd name="T47" fmla="*/ 308 h 310"/>
                  <a:gd name="T48" fmla="*/ 96 w 166"/>
                  <a:gd name="T49" fmla="*/ 301 h 310"/>
                  <a:gd name="T50" fmla="*/ 83 w 166"/>
                  <a:gd name="T51" fmla="*/ 288 h 310"/>
                  <a:gd name="T52" fmla="*/ 69 w 166"/>
                  <a:gd name="T53" fmla="*/ 283 h 310"/>
                  <a:gd name="T54" fmla="*/ 56 w 166"/>
                  <a:gd name="T55" fmla="*/ 267 h 310"/>
                  <a:gd name="T56" fmla="*/ 48 w 166"/>
                  <a:gd name="T57" fmla="*/ 243 h 310"/>
                  <a:gd name="T58" fmla="*/ 38 w 166"/>
                  <a:gd name="T59" fmla="*/ 241 h 310"/>
                  <a:gd name="T60" fmla="*/ 32 w 166"/>
                  <a:gd name="T61" fmla="*/ 223 h 310"/>
                  <a:gd name="T62" fmla="*/ 38 w 166"/>
                  <a:gd name="T63" fmla="*/ 197 h 310"/>
                  <a:gd name="T64" fmla="*/ 52 w 166"/>
                  <a:gd name="T65" fmla="*/ 180 h 310"/>
                  <a:gd name="T66" fmla="*/ 52 w 166"/>
                  <a:gd name="T67" fmla="*/ 160 h 310"/>
                  <a:gd name="T68" fmla="*/ 62 w 166"/>
                  <a:gd name="T69" fmla="*/ 152 h 310"/>
                  <a:gd name="T70" fmla="*/ 71 w 166"/>
                  <a:gd name="T71" fmla="*/ 153 h 310"/>
                  <a:gd name="T72" fmla="*/ 78 w 166"/>
                  <a:gd name="T73" fmla="*/ 168 h 310"/>
                  <a:gd name="T74" fmla="*/ 95 w 166"/>
                  <a:gd name="T75" fmla="*/ 173 h 310"/>
                  <a:gd name="T76" fmla="*/ 104 w 166"/>
                  <a:gd name="T77" fmla="*/ 180 h 310"/>
                  <a:gd name="T78" fmla="*/ 109 w 166"/>
                  <a:gd name="T79" fmla="*/ 161 h 310"/>
                  <a:gd name="T80" fmla="*/ 101 w 166"/>
                  <a:gd name="T81" fmla="*/ 154 h 310"/>
                  <a:gd name="T82" fmla="*/ 102 w 166"/>
                  <a:gd name="T83" fmla="*/ 145 h 310"/>
                  <a:gd name="T84" fmla="*/ 110 w 166"/>
                  <a:gd name="T85" fmla="*/ 138 h 310"/>
                  <a:gd name="T86" fmla="*/ 114 w 166"/>
                  <a:gd name="T87" fmla="*/ 128 h 310"/>
                  <a:gd name="T88" fmla="*/ 128 w 166"/>
                  <a:gd name="T89" fmla="*/ 123 h 310"/>
                  <a:gd name="T90" fmla="*/ 158 w 166"/>
                  <a:gd name="T91" fmla="*/ 132 h 310"/>
                  <a:gd name="T92" fmla="*/ 166 w 166"/>
                  <a:gd name="T93" fmla="*/ 105 h 310"/>
                  <a:gd name="T94" fmla="*/ 164 w 166"/>
                  <a:gd name="T95" fmla="*/ 93 h 310"/>
                  <a:gd name="T96" fmla="*/ 143 w 166"/>
                  <a:gd name="T97" fmla="*/ 70 h 310"/>
                  <a:gd name="T98" fmla="*/ 137 w 166"/>
                  <a:gd name="T99" fmla="*/ 46 h 310"/>
                  <a:gd name="T100" fmla="*/ 126 w 166"/>
                  <a:gd name="T101" fmla="*/ 44 h 310"/>
                  <a:gd name="T102" fmla="*/ 116 w 166"/>
                  <a:gd name="T103" fmla="*/ 54 h 310"/>
                  <a:gd name="T104" fmla="*/ 106 w 166"/>
                  <a:gd name="T105" fmla="*/ 54 h 310"/>
                  <a:gd name="T106" fmla="*/ 99 w 166"/>
                  <a:gd name="T107" fmla="*/ 47 h 310"/>
                  <a:gd name="T108" fmla="*/ 87 w 166"/>
                  <a:gd name="T109" fmla="*/ 47 h 310"/>
                  <a:gd name="T110" fmla="*/ 72 w 166"/>
                  <a:gd name="T111" fmla="*/ 61 h 310"/>
                  <a:gd name="T112" fmla="*/ 65 w 166"/>
                  <a:gd name="T113" fmla="*/ 54 h 310"/>
                  <a:gd name="T114" fmla="*/ 68 w 166"/>
                  <a:gd name="T115" fmla="*/ 46 h 310"/>
                  <a:gd name="T116" fmla="*/ 71 w 166"/>
                  <a:gd name="T117" fmla="*/ 22 h 310"/>
                  <a:gd name="T118" fmla="*/ 57 w 166"/>
                  <a:gd name="T119" fmla="*/ 16 h 310"/>
                  <a:gd name="T120" fmla="*/ 53 w 166"/>
                  <a:gd name="T12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 h="310">
                    <a:moveTo>
                      <a:pt x="53" y="0"/>
                    </a:moveTo>
                    <a:lnTo>
                      <a:pt x="26" y="6"/>
                    </a:lnTo>
                    <a:lnTo>
                      <a:pt x="21" y="20"/>
                    </a:lnTo>
                    <a:lnTo>
                      <a:pt x="11" y="21"/>
                    </a:lnTo>
                    <a:lnTo>
                      <a:pt x="0" y="27"/>
                    </a:lnTo>
                    <a:lnTo>
                      <a:pt x="2" y="52"/>
                    </a:lnTo>
                    <a:lnTo>
                      <a:pt x="17" y="66"/>
                    </a:lnTo>
                    <a:lnTo>
                      <a:pt x="23" y="96"/>
                    </a:lnTo>
                    <a:lnTo>
                      <a:pt x="14" y="108"/>
                    </a:lnTo>
                    <a:lnTo>
                      <a:pt x="31" y="141"/>
                    </a:lnTo>
                    <a:lnTo>
                      <a:pt x="31" y="171"/>
                    </a:lnTo>
                    <a:lnTo>
                      <a:pt x="29" y="191"/>
                    </a:lnTo>
                    <a:lnTo>
                      <a:pt x="25" y="204"/>
                    </a:lnTo>
                    <a:lnTo>
                      <a:pt x="17" y="219"/>
                    </a:lnTo>
                    <a:lnTo>
                      <a:pt x="19" y="229"/>
                    </a:lnTo>
                    <a:lnTo>
                      <a:pt x="16" y="241"/>
                    </a:lnTo>
                    <a:lnTo>
                      <a:pt x="17" y="262"/>
                    </a:lnTo>
                    <a:lnTo>
                      <a:pt x="26" y="263"/>
                    </a:lnTo>
                    <a:lnTo>
                      <a:pt x="38" y="280"/>
                    </a:lnTo>
                    <a:lnTo>
                      <a:pt x="53" y="296"/>
                    </a:lnTo>
                    <a:lnTo>
                      <a:pt x="65" y="294"/>
                    </a:lnTo>
                    <a:lnTo>
                      <a:pt x="73" y="305"/>
                    </a:lnTo>
                    <a:lnTo>
                      <a:pt x="87" y="310"/>
                    </a:lnTo>
                    <a:lnTo>
                      <a:pt x="106" y="308"/>
                    </a:lnTo>
                    <a:lnTo>
                      <a:pt x="96" y="301"/>
                    </a:lnTo>
                    <a:lnTo>
                      <a:pt x="83" y="288"/>
                    </a:lnTo>
                    <a:lnTo>
                      <a:pt x="69" y="283"/>
                    </a:lnTo>
                    <a:lnTo>
                      <a:pt x="56" y="267"/>
                    </a:lnTo>
                    <a:lnTo>
                      <a:pt x="48" y="243"/>
                    </a:lnTo>
                    <a:lnTo>
                      <a:pt x="38" y="241"/>
                    </a:lnTo>
                    <a:lnTo>
                      <a:pt x="32" y="223"/>
                    </a:lnTo>
                    <a:lnTo>
                      <a:pt x="38" y="197"/>
                    </a:lnTo>
                    <a:lnTo>
                      <a:pt x="52" y="180"/>
                    </a:lnTo>
                    <a:lnTo>
                      <a:pt x="52" y="160"/>
                    </a:lnTo>
                    <a:lnTo>
                      <a:pt x="62" y="152"/>
                    </a:lnTo>
                    <a:lnTo>
                      <a:pt x="71" y="153"/>
                    </a:lnTo>
                    <a:lnTo>
                      <a:pt x="78" y="168"/>
                    </a:lnTo>
                    <a:lnTo>
                      <a:pt x="95" y="173"/>
                    </a:lnTo>
                    <a:lnTo>
                      <a:pt x="104" y="180"/>
                    </a:lnTo>
                    <a:lnTo>
                      <a:pt x="109" y="161"/>
                    </a:lnTo>
                    <a:lnTo>
                      <a:pt x="101" y="154"/>
                    </a:lnTo>
                    <a:lnTo>
                      <a:pt x="102" y="145"/>
                    </a:lnTo>
                    <a:lnTo>
                      <a:pt x="110" y="138"/>
                    </a:lnTo>
                    <a:lnTo>
                      <a:pt x="114" y="128"/>
                    </a:lnTo>
                    <a:lnTo>
                      <a:pt x="128" y="123"/>
                    </a:lnTo>
                    <a:lnTo>
                      <a:pt x="158" y="132"/>
                    </a:lnTo>
                    <a:lnTo>
                      <a:pt x="166" y="105"/>
                    </a:lnTo>
                    <a:lnTo>
                      <a:pt x="164" y="93"/>
                    </a:lnTo>
                    <a:lnTo>
                      <a:pt x="143" y="70"/>
                    </a:lnTo>
                    <a:lnTo>
                      <a:pt x="137" y="46"/>
                    </a:lnTo>
                    <a:lnTo>
                      <a:pt x="126" y="44"/>
                    </a:lnTo>
                    <a:lnTo>
                      <a:pt x="116" y="54"/>
                    </a:lnTo>
                    <a:lnTo>
                      <a:pt x="106" y="54"/>
                    </a:lnTo>
                    <a:lnTo>
                      <a:pt x="99" y="47"/>
                    </a:lnTo>
                    <a:lnTo>
                      <a:pt x="87" y="47"/>
                    </a:lnTo>
                    <a:lnTo>
                      <a:pt x="72" y="61"/>
                    </a:lnTo>
                    <a:lnTo>
                      <a:pt x="65" y="54"/>
                    </a:lnTo>
                    <a:lnTo>
                      <a:pt x="68" y="46"/>
                    </a:lnTo>
                    <a:lnTo>
                      <a:pt x="71" y="22"/>
                    </a:lnTo>
                    <a:lnTo>
                      <a:pt x="57" y="16"/>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7" name="Freeform 464"/>
              <p:cNvSpPr/>
              <p:nvPr/>
            </p:nvSpPr>
            <p:spPr bwMode="gray">
              <a:xfrm>
                <a:off x="6049" y="2671"/>
                <a:ext cx="22" cy="16"/>
              </a:xfrm>
              <a:custGeom>
                <a:avLst/>
                <a:gdLst>
                  <a:gd name="T0" fmla="*/ 22 w 22"/>
                  <a:gd name="T1" fmla="*/ 1 h 16"/>
                  <a:gd name="T2" fmla="*/ 8 w 22"/>
                  <a:gd name="T3" fmla="*/ 0 h 16"/>
                  <a:gd name="T4" fmla="*/ 1 w 22"/>
                  <a:gd name="T5" fmla="*/ 3 h 16"/>
                  <a:gd name="T6" fmla="*/ 0 w 22"/>
                  <a:gd name="T7" fmla="*/ 16 h 16"/>
                  <a:gd name="T8" fmla="*/ 5 w 22"/>
                  <a:gd name="T9" fmla="*/ 16 h 16"/>
                  <a:gd name="T10" fmla="*/ 8 w 22"/>
                  <a:gd name="T11" fmla="*/ 8 h 16"/>
                  <a:gd name="T12" fmla="*/ 17 w 22"/>
                  <a:gd name="T13" fmla="*/ 15 h 16"/>
                  <a:gd name="T14" fmla="*/ 20 w 22"/>
                  <a:gd name="T15" fmla="*/ 9 h 16"/>
                  <a:gd name="T16" fmla="*/ 22 w 22"/>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6">
                    <a:moveTo>
                      <a:pt x="22" y="1"/>
                    </a:moveTo>
                    <a:lnTo>
                      <a:pt x="8" y="0"/>
                    </a:lnTo>
                    <a:lnTo>
                      <a:pt x="1" y="3"/>
                    </a:lnTo>
                    <a:lnTo>
                      <a:pt x="0" y="16"/>
                    </a:lnTo>
                    <a:lnTo>
                      <a:pt x="5" y="16"/>
                    </a:lnTo>
                    <a:lnTo>
                      <a:pt x="8" y="8"/>
                    </a:lnTo>
                    <a:lnTo>
                      <a:pt x="17" y="15"/>
                    </a:lnTo>
                    <a:lnTo>
                      <a:pt x="20" y="9"/>
                    </a:lnTo>
                    <a:lnTo>
                      <a:pt x="2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8" name="Freeform 465"/>
              <p:cNvSpPr/>
              <p:nvPr/>
            </p:nvSpPr>
            <p:spPr bwMode="gray">
              <a:xfrm>
                <a:off x="5932" y="2682"/>
                <a:ext cx="213" cy="163"/>
              </a:xfrm>
              <a:custGeom>
                <a:avLst/>
                <a:gdLst>
                  <a:gd name="T0" fmla="*/ 182 w 213"/>
                  <a:gd name="T1" fmla="*/ 6 h 163"/>
                  <a:gd name="T2" fmla="*/ 182 w 213"/>
                  <a:gd name="T3" fmla="*/ 22 h 163"/>
                  <a:gd name="T4" fmla="*/ 192 w 213"/>
                  <a:gd name="T5" fmla="*/ 32 h 163"/>
                  <a:gd name="T6" fmla="*/ 191 w 213"/>
                  <a:gd name="T7" fmla="*/ 51 h 163"/>
                  <a:gd name="T8" fmla="*/ 208 w 213"/>
                  <a:gd name="T9" fmla="*/ 57 h 163"/>
                  <a:gd name="T10" fmla="*/ 213 w 213"/>
                  <a:gd name="T11" fmla="*/ 67 h 163"/>
                  <a:gd name="T12" fmla="*/ 198 w 213"/>
                  <a:gd name="T13" fmla="*/ 68 h 163"/>
                  <a:gd name="T14" fmla="*/ 193 w 213"/>
                  <a:gd name="T15" fmla="*/ 63 h 163"/>
                  <a:gd name="T16" fmla="*/ 181 w 213"/>
                  <a:gd name="T17" fmla="*/ 75 h 163"/>
                  <a:gd name="T18" fmla="*/ 184 w 213"/>
                  <a:gd name="T19" fmla="*/ 93 h 163"/>
                  <a:gd name="T20" fmla="*/ 167 w 213"/>
                  <a:gd name="T21" fmla="*/ 114 h 163"/>
                  <a:gd name="T22" fmla="*/ 156 w 213"/>
                  <a:gd name="T23" fmla="*/ 118 h 163"/>
                  <a:gd name="T24" fmla="*/ 158 w 213"/>
                  <a:gd name="T25" fmla="*/ 138 h 163"/>
                  <a:gd name="T26" fmla="*/ 139 w 213"/>
                  <a:gd name="T27" fmla="*/ 157 h 163"/>
                  <a:gd name="T28" fmla="*/ 122 w 213"/>
                  <a:gd name="T29" fmla="*/ 163 h 163"/>
                  <a:gd name="T30" fmla="*/ 122 w 213"/>
                  <a:gd name="T31" fmla="*/ 158 h 163"/>
                  <a:gd name="T32" fmla="*/ 110 w 213"/>
                  <a:gd name="T33" fmla="*/ 150 h 163"/>
                  <a:gd name="T34" fmla="*/ 99 w 213"/>
                  <a:gd name="T35" fmla="*/ 153 h 163"/>
                  <a:gd name="T36" fmla="*/ 95 w 213"/>
                  <a:gd name="T37" fmla="*/ 147 h 163"/>
                  <a:gd name="T38" fmla="*/ 82 w 213"/>
                  <a:gd name="T39" fmla="*/ 145 h 163"/>
                  <a:gd name="T40" fmla="*/ 67 w 213"/>
                  <a:gd name="T41" fmla="*/ 153 h 163"/>
                  <a:gd name="T42" fmla="*/ 58 w 213"/>
                  <a:gd name="T43" fmla="*/ 144 h 163"/>
                  <a:gd name="T44" fmla="*/ 30 w 213"/>
                  <a:gd name="T45" fmla="*/ 140 h 163"/>
                  <a:gd name="T46" fmla="*/ 19 w 213"/>
                  <a:gd name="T47" fmla="*/ 108 h 163"/>
                  <a:gd name="T48" fmla="*/ 6 w 213"/>
                  <a:gd name="T49" fmla="*/ 96 h 163"/>
                  <a:gd name="T50" fmla="*/ 0 w 213"/>
                  <a:gd name="T51" fmla="*/ 56 h 163"/>
                  <a:gd name="T52" fmla="*/ 10 w 213"/>
                  <a:gd name="T53" fmla="*/ 49 h 163"/>
                  <a:gd name="T54" fmla="*/ 17 w 213"/>
                  <a:gd name="T55" fmla="*/ 52 h 163"/>
                  <a:gd name="T56" fmla="*/ 16 w 213"/>
                  <a:gd name="T57" fmla="*/ 51 h 163"/>
                  <a:gd name="T58" fmla="*/ 19 w 213"/>
                  <a:gd name="T59" fmla="*/ 57 h 163"/>
                  <a:gd name="T60" fmla="*/ 26 w 213"/>
                  <a:gd name="T61" fmla="*/ 69 h 163"/>
                  <a:gd name="T62" fmla="*/ 56 w 213"/>
                  <a:gd name="T63" fmla="*/ 69 h 163"/>
                  <a:gd name="T64" fmla="*/ 71 w 213"/>
                  <a:gd name="T65" fmla="*/ 61 h 163"/>
                  <a:gd name="T66" fmla="*/ 82 w 213"/>
                  <a:gd name="T67" fmla="*/ 58 h 163"/>
                  <a:gd name="T68" fmla="*/ 93 w 213"/>
                  <a:gd name="T69" fmla="*/ 64 h 163"/>
                  <a:gd name="T70" fmla="*/ 112 w 213"/>
                  <a:gd name="T71" fmla="*/ 58 h 163"/>
                  <a:gd name="T72" fmla="*/ 130 w 213"/>
                  <a:gd name="T73" fmla="*/ 37 h 163"/>
                  <a:gd name="T74" fmla="*/ 141 w 213"/>
                  <a:gd name="T75" fmla="*/ 10 h 163"/>
                  <a:gd name="T76" fmla="*/ 148 w 213"/>
                  <a:gd name="T77" fmla="*/ 2 h 163"/>
                  <a:gd name="T78" fmla="*/ 174 w 213"/>
                  <a:gd name="T79" fmla="*/ 0 h 163"/>
                  <a:gd name="T80" fmla="*/ 182 w 213"/>
                  <a:gd name="T81"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3" h="163">
                    <a:moveTo>
                      <a:pt x="182" y="6"/>
                    </a:moveTo>
                    <a:lnTo>
                      <a:pt x="182" y="22"/>
                    </a:lnTo>
                    <a:lnTo>
                      <a:pt x="192" y="32"/>
                    </a:lnTo>
                    <a:lnTo>
                      <a:pt x="191" y="51"/>
                    </a:lnTo>
                    <a:lnTo>
                      <a:pt x="208" y="57"/>
                    </a:lnTo>
                    <a:lnTo>
                      <a:pt x="213" y="67"/>
                    </a:lnTo>
                    <a:lnTo>
                      <a:pt x="198" y="68"/>
                    </a:lnTo>
                    <a:lnTo>
                      <a:pt x="193" y="63"/>
                    </a:lnTo>
                    <a:lnTo>
                      <a:pt x="181" y="75"/>
                    </a:lnTo>
                    <a:lnTo>
                      <a:pt x="184" y="93"/>
                    </a:lnTo>
                    <a:lnTo>
                      <a:pt x="167" y="114"/>
                    </a:lnTo>
                    <a:lnTo>
                      <a:pt x="156" y="118"/>
                    </a:lnTo>
                    <a:lnTo>
                      <a:pt x="158" y="138"/>
                    </a:lnTo>
                    <a:lnTo>
                      <a:pt x="139" y="157"/>
                    </a:lnTo>
                    <a:lnTo>
                      <a:pt x="122" y="163"/>
                    </a:lnTo>
                    <a:lnTo>
                      <a:pt x="122" y="158"/>
                    </a:lnTo>
                    <a:lnTo>
                      <a:pt x="110" y="150"/>
                    </a:lnTo>
                    <a:lnTo>
                      <a:pt x="99" y="153"/>
                    </a:lnTo>
                    <a:lnTo>
                      <a:pt x="95" y="147"/>
                    </a:lnTo>
                    <a:lnTo>
                      <a:pt x="82" y="145"/>
                    </a:lnTo>
                    <a:lnTo>
                      <a:pt x="67" y="153"/>
                    </a:lnTo>
                    <a:lnTo>
                      <a:pt x="58" y="144"/>
                    </a:lnTo>
                    <a:lnTo>
                      <a:pt x="30" y="140"/>
                    </a:lnTo>
                    <a:lnTo>
                      <a:pt x="19" y="108"/>
                    </a:lnTo>
                    <a:lnTo>
                      <a:pt x="6" y="96"/>
                    </a:lnTo>
                    <a:lnTo>
                      <a:pt x="0" y="56"/>
                    </a:lnTo>
                    <a:lnTo>
                      <a:pt x="10" y="49"/>
                    </a:lnTo>
                    <a:lnTo>
                      <a:pt x="17" y="52"/>
                    </a:lnTo>
                    <a:lnTo>
                      <a:pt x="16" y="51"/>
                    </a:lnTo>
                    <a:lnTo>
                      <a:pt x="19" y="57"/>
                    </a:lnTo>
                    <a:lnTo>
                      <a:pt x="26" y="69"/>
                    </a:lnTo>
                    <a:lnTo>
                      <a:pt x="56" y="69"/>
                    </a:lnTo>
                    <a:lnTo>
                      <a:pt x="71" y="61"/>
                    </a:lnTo>
                    <a:lnTo>
                      <a:pt x="82" y="58"/>
                    </a:lnTo>
                    <a:lnTo>
                      <a:pt x="93" y="64"/>
                    </a:lnTo>
                    <a:lnTo>
                      <a:pt x="112" y="58"/>
                    </a:lnTo>
                    <a:lnTo>
                      <a:pt x="130" y="37"/>
                    </a:lnTo>
                    <a:lnTo>
                      <a:pt x="141" y="10"/>
                    </a:lnTo>
                    <a:lnTo>
                      <a:pt x="148" y="2"/>
                    </a:lnTo>
                    <a:lnTo>
                      <a:pt x="174" y="0"/>
                    </a:lnTo>
                    <a:lnTo>
                      <a:pt x="18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9" name="Freeform 466"/>
              <p:cNvSpPr/>
              <p:nvPr/>
            </p:nvSpPr>
            <p:spPr bwMode="gray">
              <a:xfrm>
                <a:off x="5948" y="2621"/>
                <a:ext cx="201" cy="130"/>
              </a:xfrm>
              <a:custGeom>
                <a:avLst/>
                <a:gdLst>
                  <a:gd name="T0" fmla="*/ 1 w 201"/>
                  <a:gd name="T1" fmla="*/ 113 h 130"/>
                  <a:gd name="T2" fmla="*/ 30 w 201"/>
                  <a:gd name="T3" fmla="*/ 112 h 130"/>
                  <a:gd name="T4" fmla="*/ 33 w 201"/>
                  <a:gd name="T5" fmla="*/ 92 h 130"/>
                  <a:gd name="T6" fmla="*/ 49 w 201"/>
                  <a:gd name="T7" fmla="*/ 90 h 130"/>
                  <a:gd name="T8" fmla="*/ 58 w 201"/>
                  <a:gd name="T9" fmla="*/ 83 h 130"/>
                  <a:gd name="T10" fmla="*/ 80 w 201"/>
                  <a:gd name="T11" fmla="*/ 75 h 130"/>
                  <a:gd name="T12" fmla="*/ 92 w 201"/>
                  <a:gd name="T13" fmla="*/ 57 h 130"/>
                  <a:gd name="T14" fmla="*/ 102 w 201"/>
                  <a:gd name="T15" fmla="*/ 53 h 130"/>
                  <a:gd name="T16" fmla="*/ 101 w 201"/>
                  <a:gd name="T17" fmla="*/ 66 h 130"/>
                  <a:gd name="T18" fmla="*/ 106 w 201"/>
                  <a:gd name="T19" fmla="*/ 66 h 130"/>
                  <a:gd name="T20" fmla="*/ 109 w 201"/>
                  <a:gd name="T21" fmla="*/ 58 h 130"/>
                  <a:gd name="T22" fmla="*/ 118 w 201"/>
                  <a:gd name="T23" fmla="*/ 65 h 130"/>
                  <a:gd name="T24" fmla="*/ 121 w 201"/>
                  <a:gd name="T25" fmla="*/ 59 h 130"/>
                  <a:gd name="T26" fmla="*/ 123 w 201"/>
                  <a:gd name="T27" fmla="*/ 51 h 130"/>
                  <a:gd name="T28" fmla="*/ 126 w 201"/>
                  <a:gd name="T29" fmla="*/ 31 h 130"/>
                  <a:gd name="T30" fmla="*/ 160 w 201"/>
                  <a:gd name="T31" fmla="*/ 0 h 130"/>
                  <a:gd name="T32" fmla="*/ 168 w 201"/>
                  <a:gd name="T33" fmla="*/ 22 h 130"/>
                  <a:gd name="T34" fmla="*/ 188 w 201"/>
                  <a:gd name="T35" fmla="*/ 25 h 130"/>
                  <a:gd name="T36" fmla="*/ 201 w 201"/>
                  <a:gd name="T37" fmla="*/ 40 h 130"/>
                  <a:gd name="T38" fmla="*/ 182 w 201"/>
                  <a:gd name="T39" fmla="*/ 45 h 130"/>
                  <a:gd name="T40" fmla="*/ 187 w 201"/>
                  <a:gd name="T41" fmla="*/ 55 h 130"/>
                  <a:gd name="T42" fmla="*/ 175 w 201"/>
                  <a:gd name="T43" fmla="*/ 58 h 130"/>
                  <a:gd name="T44" fmla="*/ 166 w 201"/>
                  <a:gd name="T45" fmla="*/ 67 h 130"/>
                  <a:gd name="T46" fmla="*/ 158 w 201"/>
                  <a:gd name="T47" fmla="*/ 61 h 130"/>
                  <a:gd name="T48" fmla="*/ 132 w 201"/>
                  <a:gd name="T49" fmla="*/ 63 h 130"/>
                  <a:gd name="T50" fmla="*/ 125 w 201"/>
                  <a:gd name="T51" fmla="*/ 71 h 130"/>
                  <a:gd name="T52" fmla="*/ 114 w 201"/>
                  <a:gd name="T53" fmla="*/ 98 h 130"/>
                  <a:gd name="T54" fmla="*/ 96 w 201"/>
                  <a:gd name="T55" fmla="*/ 119 h 130"/>
                  <a:gd name="T56" fmla="*/ 77 w 201"/>
                  <a:gd name="T57" fmla="*/ 125 h 130"/>
                  <a:gd name="T58" fmla="*/ 66 w 201"/>
                  <a:gd name="T59" fmla="*/ 119 h 130"/>
                  <a:gd name="T60" fmla="*/ 55 w 201"/>
                  <a:gd name="T61" fmla="*/ 122 h 130"/>
                  <a:gd name="T62" fmla="*/ 40 w 201"/>
                  <a:gd name="T63" fmla="*/ 130 h 130"/>
                  <a:gd name="T64" fmla="*/ 10 w 201"/>
                  <a:gd name="T65" fmla="*/ 130 h 130"/>
                  <a:gd name="T66" fmla="*/ 3 w 201"/>
                  <a:gd name="T67" fmla="*/ 118 h 130"/>
                  <a:gd name="T68" fmla="*/ 0 w 201"/>
                  <a:gd name="T69" fmla="*/ 112 h 130"/>
                  <a:gd name="T70" fmla="*/ 1 w 201"/>
                  <a:gd name="T71" fmla="*/ 11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30">
                    <a:moveTo>
                      <a:pt x="1" y="113"/>
                    </a:moveTo>
                    <a:lnTo>
                      <a:pt x="30" y="112"/>
                    </a:lnTo>
                    <a:lnTo>
                      <a:pt x="33" y="92"/>
                    </a:lnTo>
                    <a:lnTo>
                      <a:pt x="49" y="90"/>
                    </a:lnTo>
                    <a:lnTo>
                      <a:pt x="58" y="83"/>
                    </a:lnTo>
                    <a:lnTo>
                      <a:pt x="80" y="75"/>
                    </a:lnTo>
                    <a:lnTo>
                      <a:pt x="92" y="57"/>
                    </a:lnTo>
                    <a:lnTo>
                      <a:pt x="102" y="53"/>
                    </a:lnTo>
                    <a:lnTo>
                      <a:pt x="101" y="66"/>
                    </a:lnTo>
                    <a:lnTo>
                      <a:pt x="106" y="66"/>
                    </a:lnTo>
                    <a:lnTo>
                      <a:pt x="109" y="58"/>
                    </a:lnTo>
                    <a:lnTo>
                      <a:pt x="118" y="65"/>
                    </a:lnTo>
                    <a:lnTo>
                      <a:pt x="121" y="59"/>
                    </a:lnTo>
                    <a:lnTo>
                      <a:pt x="123" y="51"/>
                    </a:lnTo>
                    <a:lnTo>
                      <a:pt x="126" y="31"/>
                    </a:lnTo>
                    <a:lnTo>
                      <a:pt x="160" y="0"/>
                    </a:lnTo>
                    <a:lnTo>
                      <a:pt x="168" y="22"/>
                    </a:lnTo>
                    <a:lnTo>
                      <a:pt x="188" y="25"/>
                    </a:lnTo>
                    <a:lnTo>
                      <a:pt x="201" y="40"/>
                    </a:lnTo>
                    <a:lnTo>
                      <a:pt x="182" y="45"/>
                    </a:lnTo>
                    <a:lnTo>
                      <a:pt x="187" y="55"/>
                    </a:lnTo>
                    <a:lnTo>
                      <a:pt x="175" y="58"/>
                    </a:lnTo>
                    <a:lnTo>
                      <a:pt x="166" y="67"/>
                    </a:lnTo>
                    <a:lnTo>
                      <a:pt x="158" y="61"/>
                    </a:lnTo>
                    <a:lnTo>
                      <a:pt x="132" y="63"/>
                    </a:lnTo>
                    <a:lnTo>
                      <a:pt x="125" y="71"/>
                    </a:lnTo>
                    <a:lnTo>
                      <a:pt x="114" y="98"/>
                    </a:lnTo>
                    <a:lnTo>
                      <a:pt x="96" y="119"/>
                    </a:lnTo>
                    <a:lnTo>
                      <a:pt x="77" y="125"/>
                    </a:lnTo>
                    <a:lnTo>
                      <a:pt x="66" y="119"/>
                    </a:lnTo>
                    <a:lnTo>
                      <a:pt x="55" y="122"/>
                    </a:lnTo>
                    <a:lnTo>
                      <a:pt x="40" y="130"/>
                    </a:lnTo>
                    <a:lnTo>
                      <a:pt x="10" y="130"/>
                    </a:lnTo>
                    <a:lnTo>
                      <a:pt x="3" y="118"/>
                    </a:lnTo>
                    <a:lnTo>
                      <a:pt x="0" y="112"/>
                    </a:lnTo>
                    <a:lnTo>
                      <a:pt x="1"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0" name="Freeform 467"/>
              <p:cNvSpPr/>
              <p:nvPr/>
            </p:nvSpPr>
            <p:spPr bwMode="gray">
              <a:xfrm>
                <a:off x="6407" y="2777"/>
                <a:ext cx="214" cy="175"/>
              </a:xfrm>
              <a:custGeom>
                <a:avLst/>
                <a:gdLst>
                  <a:gd name="T0" fmla="*/ 214 w 214"/>
                  <a:gd name="T1" fmla="*/ 175 h 175"/>
                  <a:gd name="T2" fmla="*/ 212 w 214"/>
                  <a:gd name="T3" fmla="*/ 134 h 175"/>
                  <a:gd name="T4" fmla="*/ 205 w 214"/>
                  <a:gd name="T5" fmla="*/ 125 h 175"/>
                  <a:gd name="T6" fmla="*/ 204 w 214"/>
                  <a:gd name="T7" fmla="*/ 118 h 175"/>
                  <a:gd name="T8" fmla="*/ 212 w 214"/>
                  <a:gd name="T9" fmla="*/ 109 h 175"/>
                  <a:gd name="T10" fmla="*/ 207 w 214"/>
                  <a:gd name="T11" fmla="*/ 41 h 175"/>
                  <a:gd name="T12" fmla="*/ 206 w 214"/>
                  <a:gd name="T13" fmla="*/ 41 h 175"/>
                  <a:gd name="T14" fmla="*/ 190 w 214"/>
                  <a:gd name="T15" fmla="*/ 40 h 175"/>
                  <a:gd name="T16" fmla="*/ 169 w 214"/>
                  <a:gd name="T17" fmla="*/ 25 h 175"/>
                  <a:gd name="T18" fmla="*/ 133 w 214"/>
                  <a:gd name="T19" fmla="*/ 20 h 175"/>
                  <a:gd name="T20" fmla="*/ 120 w 214"/>
                  <a:gd name="T21" fmla="*/ 25 h 175"/>
                  <a:gd name="T22" fmla="*/ 119 w 214"/>
                  <a:gd name="T23" fmla="*/ 32 h 175"/>
                  <a:gd name="T24" fmla="*/ 88 w 214"/>
                  <a:gd name="T25" fmla="*/ 58 h 175"/>
                  <a:gd name="T26" fmla="*/ 78 w 214"/>
                  <a:gd name="T27" fmla="*/ 50 h 175"/>
                  <a:gd name="T28" fmla="*/ 74 w 214"/>
                  <a:gd name="T29" fmla="*/ 41 h 175"/>
                  <a:gd name="T30" fmla="*/ 65 w 214"/>
                  <a:gd name="T31" fmla="*/ 33 h 175"/>
                  <a:gd name="T32" fmla="*/ 65 w 214"/>
                  <a:gd name="T33" fmla="*/ 17 h 175"/>
                  <a:gd name="T34" fmla="*/ 59 w 214"/>
                  <a:gd name="T35" fmla="*/ 6 h 175"/>
                  <a:gd name="T36" fmla="*/ 42 w 214"/>
                  <a:gd name="T37" fmla="*/ 6 h 175"/>
                  <a:gd name="T38" fmla="*/ 30 w 214"/>
                  <a:gd name="T39" fmla="*/ 0 h 175"/>
                  <a:gd name="T40" fmla="*/ 22 w 214"/>
                  <a:gd name="T41" fmla="*/ 0 h 175"/>
                  <a:gd name="T42" fmla="*/ 13 w 214"/>
                  <a:gd name="T43" fmla="*/ 6 h 175"/>
                  <a:gd name="T44" fmla="*/ 6 w 214"/>
                  <a:gd name="T45" fmla="*/ 6 h 175"/>
                  <a:gd name="T46" fmla="*/ 0 w 214"/>
                  <a:gd name="T47" fmla="*/ 18 h 175"/>
                  <a:gd name="T48" fmla="*/ 13 w 214"/>
                  <a:gd name="T49" fmla="*/ 21 h 175"/>
                  <a:gd name="T50" fmla="*/ 22 w 214"/>
                  <a:gd name="T51" fmla="*/ 33 h 175"/>
                  <a:gd name="T52" fmla="*/ 30 w 214"/>
                  <a:gd name="T53" fmla="*/ 36 h 175"/>
                  <a:gd name="T54" fmla="*/ 49 w 214"/>
                  <a:gd name="T55" fmla="*/ 36 h 175"/>
                  <a:gd name="T56" fmla="*/ 55 w 214"/>
                  <a:gd name="T57" fmla="*/ 40 h 175"/>
                  <a:gd name="T58" fmla="*/ 49 w 214"/>
                  <a:gd name="T59" fmla="*/ 47 h 175"/>
                  <a:gd name="T60" fmla="*/ 18 w 214"/>
                  <a:gd name="T61" fmla="*/ 44 h 175"/>
                  <a:gd name="T62" fmla="*/ 19 w 214"/>
                  <a:gd name="T63" fmla="*/ 48 h 175"/>
                  <a:gd name="T64" fmla="*/ 28 w 214"/>
                  <a:gd name="T65" fmla="*/ 56 h 175"/>
                  <a:gd name="T66" fmla="*/ 33 w 214"/>
                  <a:gd name="T67" fmla="*/ 71 h 175"/>
                  <a:gd name="T68" fmla="*/ 46 w 214"/>
                  <a:gd name="T69" fmla="*/ 76 h 175"/>
                  <a:gd name="T70" fmla="*/ 49 w 214"/>
                  <a:gd name="T71" fmla="*/ 69 h 175"/>
                  <a:gd name="T72" fmla="*/ 57 w 214"/>
                  <a:gd name="T73" fmla="*/ 67 h 175"/>
                  <a:gd name="T74" fmla="*/ 77 w 214"/>
                  <a:gd name="T75" fmla="*/ 76 h 175"/>
                  <a:gd name="T76" fmla="*/ 97 w 214"/>
                  <a:gd name="T77" fmla="*/ 84 h 175"/>
                  <a:gd name="T78" fmla="*/ 114 w 214"/>
                  <a:gd name="T79" fmla="*/ 86 h 175"/>
                  <a:gd name="T80" fmla="*/ 130 w 214"/>
                  <a:gd name="T81" fmla="*/ 91 h 175"/>
                  <a:gd name="T82" fmla="*/ 152 w 214"/>
                  <a:gd name="T83" fmla="*/ 107 h 175"/>
                  <a:gd name="T84" fmla="*/ 154 w 214"/>
                  <a:gd name="T85" fmla="*/ 124 h 175"/>
                  <a:gd name="T86" fmla="*/ 162 w 214"/>
                  <a:gd name="T87" fmla="*/ 131 h 175"/>
                  <a:gd name="T88" fmla="*/ 167 w 214"/>
                  <a:gd name="T89" fmla="*/ 140 h 175"/>
                  <a:gd name="T90" fmla="*/ 169 w 214"/>
                  <a:gd name="T91" fmla="*/ 156 h 175"/>
                  <a:gd name="T92" fmla="*/ 188 w 214"/>
                  <a:gd name="T93" fmla="*/ 154 h 175"/>
                  <a:gd name="T94" fmla="*/ 199 w 214"/>
                  <a:gd name="T95" fmla="*/ 165 h 175"/>
                  <a:gd name="T96" fmla="*/ 214 w 214"/>
                  <a:gd name="T9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75">
                    <a:moveTo>
                      <a:pt x="214" y="175"/>
                    </a:moveTo>
                    <a:lnTo>
                      <a:pt x="212" y="134"/>
                    </a:lnTo>
                    <a:lnTo>
                      <a:pt x="205" y="125"/>
                    </a:lnTo>
                    <a:lnTo>
                      <a:pt x="204" y="118"/>
                    </a:lnTo>
                    <a:lnTo>
                      <a:pt x="212" y="109"/>
                    </a:lnTo>
                    <a:lnTo>
                      <a:pt x="207" y="41"/>
                    </a:lnTo>
                    <a:lnTo>
                      <a:pt x="206" y="41"/>
                    </a:lnTo>
                    <a:lnTo>
                      <a:pt x="190" y="40"/>
                    </a:lnTo>
                    <a:lnTo>
                      <a:pt x="169" y="25"/>
                    </a:lnTo>
                    <a:lnTo>
                      <a:pt x="133" y="20"/>
                    </a:lnTo>
                    <a:lnTo>
                      <a:pt x="120" y="25"/>
                    </a:lnTo>
                    <a:lnTo>
                      <a:pt x="119" y="32"/>
                    </a:lnTo>
                    <a:lnTo>
                      <a:pt x="88" y="58"/>
                    </a:lnTo>
                    <a:lnTo>
                      <a:pt x="78" y="50"/>
                    </a:lnTo>
                    <a:lnTo>
                      <a:pt x="74" y="41"/>
                    </a:lnTo>
                    <a:lnTo>
                      <a:pt x="65" y="33"/>
                    </a:lnTo>
                    <a:lnTo>
                      <a:pt x="65" y="17"/>
                    </a:lnTo>
                    <a:lnTo>
                      <a:pt x="59" y="6"/>
                    </a:lnTo>
                    <a:lnTo>
                      <a:pt x="42" y="6"/>
                    </a:lnTo>
                    <a:lnTo>
                      <a:pt x="30" y="0"/>
                    </a:lnTo>
                    <a:lnTo>
                      <a:pt x="22" y="0"/>
                    </a:lnTo>
                    <a:lnTo>
                      <a:pt x="13" y="6"/>
                    </a:lnTo>
                    <a:lnTo>
                      <a:pt x="6" y="6"/>
                    </a:lnTo>
                    <a:lnTo>
                      <a:pt x="0" y="18"/>
                    </a:lnTo>
                    <a:lnTo>
                      <a:pt x="13" y="21"/>
                    </a:lnTo>
                    <a:lnTo>
                      <a:pt x="22" y="33"/>
                    </a:lnTo>
                    <a:lnTo>
                      <a:pt x="30" y="36"/>
                    </a:lnTo>
                    <a:lnTo>
                      <a:pt x="49" y="36"/>
                    </a:lnTo>
                    <a:lnTo>
                      <a:pt x="55" y="40"/>
                    </a:lnTo>
                    <a:lnTo>
                      <a:pt x="49" y="47"/>
                    </a:lnTo>
                    <a:lnTo>
                      <a:pt x="18" y="44"/>
                    </a:lnTo>
                    <a:lnTo>
                      <a:pt x="19" y="48"/>
                    </a:lnTo>
                    <a:lnTo>
                      <a:pt x="28" y="56"/>
                    </a:lnTo>
                    <a:lnTo>
                      <a:pt x="33" y="71"/>
                    </a:lnTo>
                    <a:lnTo>
                      <a:pt x="46" y="76"/>
                    </a:lnTo>
                    <a:lnTo>
                      <a:pt x="49" y="69"/>
                    </a:lnTo>
                    <a:lnTo>
                      <a:pt x="57" y="67"/>
                    </a:lnTo>
                    <a:lnTo>
                      <a:pt x="77" y="76"/>
                    </a:lnTo>
                    <a:lnTo>
                      <a:pt x="97" y="84"/>
                    </a:lnTo>
                    <a:lnTo>
                      <a:pt x="114" y="86"/>
                    </a:lnTo>
                    <a:lnTo>
                      <a:pt x="130" y="91"/>
                    </a:lnTo>
                    <a:lnTo>
                      <a:pt x="152" y="107"/>
                    </a:lnTo>
                    <a:lnTo>
                      <a:pt x="154" y="124"/>
                    </a:lnTo>
                    <a:lnTo>
                      <a:pt x="162" y="131"/>
                    </a:lnTo>
                    <a:lnTo>
                      <a:pt x="167" y="140"/>
                    </a:lnTo>
                    <a:lnTo>
                      <a:pt x="169" y="156"/>
                    </a:lnTo>
                    <a:lnTo>
                      <a:pt x="188" y="154"/>
                    </a:lnTo>
                    <a:lnTo>
                      <a:pt x="199" y="165"/>
                    </a:lnTo>
                    <a:lnTo>
                      <a:pt x="214"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1" name="Freeform 468"/>
              <p:cNvSpPr/>
              <p:nvPr/>
            </p:nvSpPr>
            <p:spPr bwMode="gray">
              <a:xfrm>
                <a:off x="6297" y="1929"/>
                <a:ext cx="71" cy="109"/>
              </a:xfrm>
              <a:custGeom>
                <a:avLst/>
                <a:gdLst>
                  <a:gd name="T0" fmla="*/ 1 w 71"/>
                  <a:gd name="T1" fmla="*/ 25 h 109"/>
                  <a:gd name="T2" fmla="*/ 17 w 71"/>
                  <a:gd name="T3" fmla="*/ 9 h 109"/>
                  <a:gd name="T4" fmla="*/ 50 w 71"/>
                  <a:gd name="T5" fmla="*/ 0 h 109"/>
                  <a:gd name="T6" fmla="*/ 54 w 71"/>
                  <a:gd name="T7" fmla="*/ 11 h 109"/>
                  <a:gd name="T8" fmla="*/ 65 w 71"/>
                  <a:gd name="T9" fmla="*/ 31 h 109"/>
                  <a:gd name="T10" fmla="*/ 65 w 71"/>
                  <a:gd name="T11" fmla="*/ 45 h 109"/>
                  <a:gd name="T12" fmla="*/ 71 w 71"/>
                  <a:gd name="T13" fmla="*/ 70 h 109"/>
                  <a:gd name="T14" fmla="*/ 69 w 71"/>
                  <a:gd name="T15" fmla="*/ 79 h 109"/>
                  <a:gd name="T16" fmla="*/ 65 w 71"/>
                  <a:gd name="T17" fmla="*/ 86 h 109"/>
                  <a:gd name="T18" fmla="*/ 62 w 71"/>
                  <a:gd name="T19" fmla="*/ 90 h 109"/>
                  <a:gd name="T20" fmla="*/ 53 w 71"/>
                  <a:gd name="T21" fmla="*/ 94 h 109"/>
                  <a:gd name="T22" fmla="*/ 46 w 71"/>
                  <a:gd name="T23" fmla="*/ 99 h 109"/>
                  <a:gd name="T24" fmla="*/ 37 w 71"/>
                  <a:gd name="T25" fmla="*/ 100 h 109"/>
                  <a:gd name="T26" fmla="*/ 23 w 71"/>
                  <a:gd name="T27" fmla="*/ 105 h 109"/>
                  <a:gd name="T28" fmla="*/ 17 w 71"/>
                  <a:gd name="T29" fmla="*/ 109 h 109"/>
                  <a:gd name="T30" fmla="*/ 9 w 71"/>
                  <a:gd name="T31" fmla="*/ 109 h 109"/>
                  <a:gd name="T32" fmla="*/ 1 w 71"/>
                  <a:gd name="T33" fmla="*/ 96 h 109"/>
                  <a:gd name="T34" fmla="*/ 6 w 71"/>
                  <a:gd name="T35" fmla="*/ 91 h 109"/>
                  <a:gd name="T36" fmla="*/ 7 w 71"/>
                  <a:gd name="T37" fmla="*/ 81 h 109"/>
                  <a:gd name="T38" fmla="*/ 9 w 71"/>
                  <a:gd name="T39" fmla="*/ 72 h 109"/>
                  <a:gd name="T40" fmla="*/ 6 w 71"/>
                  <a:gd name="T41" fmla="*/ 55 h 109"/>
                  <a:gd name="T42" fmla="*/ 2 w 71"/>
                  <a:gd name="T43" fmla="*/ 46 h 109"/>
                  <a:gd name="T44" fmla="*/ 9 w 71"/>
                  <a:gd name="T45" fmla="*/ 42 h 109"/>
                  <a:gd name="T46" fmla="*/ 9 w 71"/>
                  <a:gd name="T47" fmla="*/ 31 h 109"/>
                  <a:gd name="T48" fmla="*/ 0 w 71"/>
                  <a:gd name="T49" fmla="*/ 24 h 109"/>
                  <a:gd name="T50" fmla="*/ 1 w 71"/>
                  <a:gd name="T51" fmla="*/ 2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109">
                    <a:moveTo>
                      <a:pt x="1" y="25"/>
                    </a:moveTo>
                    <a:lnTo>
                      <a:pt x="17" y="9"/>
                    </a:lnTo>
                    <a:lnTo>
                      <a:pt x="50" y="0"/>
                    </a:lnTo>
                    <a:lnTo>
                      <a:pt x="54" y="11"/>
                    </a:lnTo>
                    <a:lnTo>
                      <a:pt x="65" y="31"/>
                    </a:lnTo>
                    <a:lnTo>
                      <a:pt x="65" y="45"/>
                    </a:lnTo>
                    <a:lnTo>
                      <a:pt x="71" y="70"/>
                    </a:lnTo>
                    <a:lnTo>
                      <a:pt x="69" y="79"/>
                    </a:lnTo>
                    <a:lnTo>
                      <a:pt x="65" y="86"/>
                    </a:lnTo>
                    <a:lnTo>
                      <a:pt x="62" y="90"/>
                    </a:lnTo>
                    <a:lnTo>
                      <a:pt x="53" y="94"/>
                    </a:lnTo>
                    <a:lnTo>
                      <a:pt x="46" y="99"/>
                    </a:lnTo>
                    <a:lnTo>
                      <a:pt x="37" y="100"/>
                    </a:lnTo>
                    <a:lnTo>
                      <a:pt x="23" y="105"/>
                    </a:lnTo>
                    <a:lnTo>
                      <a:pt x="17" y="109"/>
                    </a:lnTo>
                    <a:lnTo>
                      <a:pt x="9" y="109"/>
                    </a:lnTo>
                    <a:lnTo>
                      <a:pt x="1" y="96"/>
                    </a:lnTo>
                    <a:lnTo>
                      <a:pt x="6" y="91"/>
                    </a:lnTo>
                    <a:lnTo>
                      <a:pt x="7" y="81"/>
                    </a:lnTo>
                    <a:lnTo>
                      <a:pt x="9" y="72"/>
                    </a:lnTo>
                    <a:lnTo>
                      <a:pt x="6" y="55"/>
                    </a:lnTo>
                    <a:lnTo>
                      <a:pt x="2" y="46"/>
                    </a:lnTo>
                    <a:lnTo>
                      <a:pt x="9" y="42"/>
                    </a:lnTo>
                    <a:lnTo>
                      <a:pt x="9" y="31"/>
                    </a:lnTo>
                    <a:lnTo>
                      <a:pt x="0" y="24"/>
                    </a:lnTo>
                    <a:lnTo>
                      <a:pt x="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2" name="Freeform 469"/>
              <p:cNvSpPr/>
              <p:nvPr/>
            </p:nvSpPr>
            <p:spPr bwMode="gray">
              <a:xfrm>
                <a:off x="3198" y="2186"/>
                <a:ext cx="7" cy="5"/>
              </a:xfrm>
              <a:custGeom>
                <a:avLst/>
                <a:gdLst>
                  <a:gd name="T0" fmla="*/ 0 w 7"/>
                  <a:gd name="T1" fmla="*/ 3 h 5"/>
                  <a:gd name="T2" fmla="*/ 5 w 7"/>
                  <a:gd name="T3" fmla="*/ 0 h 5"/>
                  <a:gd name="T4" fmla="*/ 7 w 7"/>
                  <a:gd name="T5" fmla="*/ 4 h 5"/>
                  <a:gd name="T6" fmla="*/ 3 w 7"/>
                  <a:gd name="T7" fmla="*/ 5 h 5"/>
                  <a:gd name="T8" fmla="*/ 0 w 7"/>
                  <a:gd name="T9" fmla="*/ 3 h 5"/>
                </a:gdLst>
                <a:ahLst/>
                <a:cxnLst>
                  <a:cxn ang="0">
                    <a:pos x="T0" y="T1"/>
                  </a:cxn>
                  <a:cxn ang="0">
                    <a:pos x="T2" y="T3"/>
                  </a:cxn>
                  <a:cxn ang="0">
                    <a:pos x="T4" y="T5"/>
                  </a:cxn>
                  <a:cxn ang="0">
                    <a:pos x="T6" y="T7"/>
                  </a:cxn>
                  <a:cxn ang="0">
                    <a:pos x="T8" y="T9"/>
                  </a:cxn>
                </a:cxnLst>
                <a:rect l="0" t="0" r="r" b="b"/>
                <a:pathLst>
                  <a:path w="7" h="5">
                    <a:moveTo>
                      <a:pt x="0" y="3"/>
                    </a:moveTo>
                    <a:lnTo>
                      <a:pt x="5" y="0"/>
                    </a:lnTo>
                    <a:lnTo>
                      <a:pt x="7" y="4"/>
                    </a:lnTo>
                    <a:lnTo>
                      <a:pt x="3"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3" name="Freeform 470"/>
              <p:cNvSpPr/>
              <p:nvPr/>
            </p:nvSpPr>
            <p:spPr bwMode="gray">
              <a:xfrm>
                <a:off x="3219" y="2199"/>
                <a:ext cx="10" cy="6"/>
              </a:xfrm>
              <a:custGeom>
                <a:avLst/>
                <a:gdLst>
                  <a:gd name="T0" fmla="*/ 0 w 10"/>
                  <a:gd name="T1" fmla="*/ 1 h 6"/>
                  <a:gd name="T2" fmla="*/ 4 w 10"/>
                  <a:gd name="T3" fmla="*/ 0 h 6"/>
                  <a:gd name="T4" fmla="*/ 10 w 10"/>
                  <a:gd name="T5" fmla="*/ 3 h 6"/>
                  <a:gd name="T6" fmla="*/ 5 w 10"/>
                  <a:gd name="T7" fmla="*/ 6 h 6"/>
                  <a:gd name="T8" fmla="*/ 0 w 10"/>
                  <a:gd name="T9" fmla="*/ 1 h 6"/>
                </a:gdLst>
                <a:ahLst/>
                <a:cxnLst>
                  <a:cxn ang="0">
                    <a:pos x="T0" y="T1"/>
                  </a:cxn>
                  <a:cxn ang="0">
                    <a:pos x="T2" y="T3"/>
                  </a:cxn>
                  <a:cxn ang="0">
                    <a:pos x="T4" y="T5"/>
                  </a:cxn>
                  <a:cxn ang="0">
                    <a:pos x="T6" y="T7"/>
                  </a:cxn>
                  <a:cxn ang="0">
                    <a:pos x="T8" y="T9"/>
                  </a:cxn>
                </a:cxnLst>
                <a:rect l="0" t="0" r="r" b="b"/>
                <a:pathLst>
                  <a:path w="10" h="6">
                    <a:moveTo>
                      <a:pt x="0" y="1"/>
                    </a:moveTo>
                    <a:lnTo>
                      <a:pt x="4" y="0"/>
                    </a:lnTo>
                    <a:lnTo>
                      <a:pt x="10" y="3"/>
                    </a:lnTo>
                    <a:lnTo>
                      <a:pt x="5" y="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4" name="Freeform 471"/>
              <p:cNvSpPr/>
              <p:nvPr/>
            </p:nvSpPr>
            <p:spPr bwMode="gray">
              <a:xfrm>
                <a:off x="3238" y="2195"/>
                <a:ext cx="7" cy="6"/>
              </a:xfrm>
              <a:custGeom>
                <a:avLst/>
                <a:gdLst>
                  <a:gd name="T0" fmla="*/ 0 w 7"/>
                  <a:gd name="T1" fmla="*/ 4 h 6"/>
                  <a:gd name="T2" fmla="*/ 1 w 7"/>
                  <a:gd name="T3" fmla="*/ 2 h 6"/>
                  <a:gd name="T4" fmla="*/ 6 w 7"/>
                  <a:gd name="T5" fmla="*/ 0 h 6"/>
                  <a:gd name="T6" fmla="*/ 7 w 7"/>
                  <a:gd name="T7" fmla="*/ 5 h 6"/>
                  <a:gd name="T8" fmla="*/ 3 w 7"/>
                  <a:gd name="T9" fmla="*/ 6 h 6"/>
                  <a:gd name="T10" fmla="*/ 0 w 7"/>
                  <a:gd name="T11" fmla="*/ 4 h 6"/>
                </a:gdLst>
                <a:ahLst/>
                <a:cxnLst>
                  <a:cxn ang="0">
                    <a:pos x="T0" y="T1"/>
                  </a:cxn>
                  <a:cxn ang="0">
                    <a:pos x="T2" y="T3"/>
                  </a:cxn>
                  <a:cxn ang="0">
                    <a:pos x="T4" y="T5"/>
                  </a:cxn>
                  <a:cxn ang="0">
                    <a:pos x="T6" y="T7"/>
                  </a:cxn>
                  <a:cxn ang="0">
                    <a:pos x="T8" y="T9"/>
                  </a:cxn>
                  <a:cxn ang="0">
                    <a:pos x="T10" y="T11"/>
                  </a:cxn>
                </a:cxnLst>
                <a:rect l="0" t="0" r="r" b="b"/>
                <a:pathLst>
                  <a:path w="7" h="6">
                    <a:moveTo>
                      <a:pt x="0" y="4"/>
                    </a:moveTo>
                    <a:lnTo>
                      <a:pt x="1" y="2"/>
                    </a:lnTo>
                    <a:lnTo>
                      <a:pt x="6" y="0"/>
                    </a:lnTo>
                    <a:lnTo>
                      <a:pt x="7" y="5"/>
                    </a:lnTo>
                    <a:lnTo>
                      <a:pt x="3"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5" name="Freeform 472"/>
              <p:cNvSpPr/>
              <p:nvPr/>
            </p:nvSpPr>
            <p:spPr bwMode="gray">
              <a:xfrm>
                <a:off x="3253" y="2188"/>
                <a:ext cx="9" cy="10"/>
              </a:xfrm>
              <a:custGeom>
                <a:avLst/>
                <a:gdLst>
                  <a:gd name="T0" fmla="*/ 0 w 9"/>
                  <a:gd name="T1" fmla="*/ 4 h 10"/>
                  <a:gd name="T2" fmla="*/ 4 w 9"/>
                  <a:gd name="T3" fmla="*/ 0 h 10"/>
                  <a:gd name="T4" fmla="*/ 9 w 9"/>
                  <a:gd name="T5" fmla="*/ 2 h 10"/>
                  <a:gd name="T6" fmla="*/ 8 w 9"/>
                  <a:gd name="T7" fmla="*/ 8 h 10"/>
                  <a:gd name="T8" fmla="*/ 1 w 9"/>
                  <a:gd name="T9" fmla="*/ 10 h 10"/>
                  <a:gd name="T10" fmla="*/ 0 w 9"/>
                  <a:gd name="T11" fmla="*/ 4 h 10"/>
                </a:gdLst>
                <a:ahLst/>
                <a:cxnLst>
                  <a:cxn ang="0">
                    <a:pos x="T0" y="T1"/>
                  </a:cxn>
                  <a:cxn ang="0">
                    <a:pos x="T2" y="T3"/>
                  </a:cxn>
                  <a:cxn ang="0">
                    <a:pos x="T4" y="T5"/>
                  </a:cxn>
                  <a:cxn ang="0">
                    <a:pos x="T6" y="T7"/>
                  </a:cxn>
                  <a:cxn ang="0">
                    <a:pos x="T8" y="T9"/>
                  </a:cxn>
                  <a:cxn ang="0">
                    <a:pos x="T10" y="T11"/>
                  </a:cxn>
                </a:cxnLst>
                <a:rect l="0" t="0" r="r" b="b"/>
                <a:pathLst>
                  <a:path w="9" h="10">
                    <a:moveTo>
                      <a:pt x="0" y="4"/>
                    </a:moveTo>
                    <a:lnTo>
                      <a:pt x="4" y="0"/>
                    </a:lnTo>
                    <a:lnTo>
                      <a:pt x="9" y="2"/>
                    </a:lnTo>
                    <a:lnTo>
                      <a:pt x="8" y="8"/>
                    </a:lnTo>
                    <a:lnTo>
                      <a:pt x="1"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6" name="Freeform 473"/>
              <p:cNvSpPr/>
              <p:nvPr/>
            </p:nvSpPr>
            <p:spPr bwMode="gray">
              <a:xfrm>
                <a:off x="3264" y="2181"/>
                <a:ext cx="5" cy="5"/>
              </a:xfrm>
              <a:custGeom>
                <a:avLst/>
                <a:gdLst>
                  <a:gd name="T0" fmla="*/ 0 w 5"/>
                  <a:gd name="T1" fmla="*/ 1 h 5"/>
                  <a:gd name="T2" fmla="*/ 5 w 5"/>
                  <a:gd name="T3" fmla="*/ 0 h 5"/>
                  <a:gd name="T4" fmla="*/ 4 w 5"/>
                  <a:gd name="T5" fmla="*/ 5 h 5"/>
                  <a:gd name="T6" fmla="*/ 0 w 5"/>
                  <a:gd name="T7" fmla="*/ 1 h 5"/>
                </a:gdLst>
                <a:ahLst/>
                <a:cxnLst>
                  <a:cxn ang="0">
                    <a:pos x="T0" y="T1"/>
                  </a:cxn>
                  <a:cxn ang="0">
                    <a:pos x="T2" y="T3"/>
                  </a:cxn>
                  <a:cxn ang="0">
                    <a:pos x="T4" y="T5"/>
                  </a:cxn>
                  <a:cxn ang="0">
                    <a:pos x="T6" y="T7"/>
                  </a:cxn>
                </a:cxnLst>
                <a:rect l="0" t="0" r="r" b="b"/>
                <a:pathLst>
                  <a:path w="5" h="5">
                    <a:moveTo>
                      <a:pt x="0" y="1"/>
                    </a:moveTo>
                    <a:lnTo>
                      <a:pt x="5" y="0"/>
                    </a:lnTo>
                    <a:lnTo>
                      <a:pt x="4"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7" name="Freeform 474"/>
              <p:cNvSpPr/>
              <p:nvPr/>
            </p:nvSpPr>
            <p:spPr bwMode="gray">
              <a:xfrm>
                <a:off x="3089" y="2436"/>
                <a:ext cx="10" cy="5"/>
              </a:xfrm>
              <a:custGeom>
                <a:avLst/>
                <a:gdLst>
                  <a:gd name="T0" fmla="*/ 0 w 10"/>
                  <a:gd name="T1" fmla="*/ 4 h 5"/>
                  <a:gd name="T2" fmla="*/ 2 w 10"/>
                  <a:gd name="T3" fmla="*/ 0 h 5"/>
                  <a:gd name="T4" fmla="*/ 8 w 10"/>
                  <a:gd name="T5" fmla="*/ 0 h 5"/>
                  <a:gd name="T6" fmla="*/ 10 w 10"/>
                  <a:gd name="T7" fmla="*/ 5 h 5"/>
                  <a:gd name="T8" fmla="*/ 0 w 10"/>
                  <a:gd name="T9" fmla="*/ 4 h 5"/>
                </a:gdLst>
                <a:ahLst/>
                <a:cxnLst>
                  <a:cxn ang="0">
                    <a:pos x="T0" y="T1"/>
                  </a:cxn>
                  <a:cxn ang="0">
                    <a:pos x="T2" y="T3"/>
                  </a:cxn>
                  <a:cxn ang="0">
                    <a:pos x="T4" y="T5"/>
                  </a:cxn>
                  <a:cxn ang="0">
                    <a:pos x="T6" y="T7"/>
                  </a:cxn>
                  <a:cxn ang="0">
                    <a:pos x="T8" y="T9"/>
                  </a:cxn>
                </a:cxnLst>
                <a:rect l="0" t="0" r="r" b="b"/>
                <a:pathLst>
                  <a:path w="10" h="5">
                    <a:moveTo>
                      <a:pt x="0" y="4"/>
                    </a:moveTo>
                    <a:lnTo>
                      <a:pt x="2" y="0"/>
                    </a:lnTo>
                    <a:lnTo>
                      <a:pt x="8" y="0"/>
                    </a:lnTo>
                    <a:lnTo>
                      <a:pt x="10" y="5"/>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8" name="Freeform 475"/>
              <p:cNvSpPr/>
              <p:nvPr/>
            </p:nvSpPr>
            <p:spPr bwMode="gray">
              <a:xfrm>
                <a:off x="3107" y="2468"/>
                <a:ext cx="9" cy="6"/>
              </a:xfrm>
              <a:custGeom>
                <a:avLst/>
                <a:gdLst>
                  <a:gd name="T0" fmla="*/ 0 w 9"/>
                  <a:gd name="T1" fmla="*/ 1 h 6"/>
                  <a:gd name="T2" fmla="*/ 6 w 9"/>
                  <a:gd name="T3" fmla="*/ 0 h 6"/>
                  <a:gd name="T4" fmla="*/ 9 w 9"/>
                  <a:gd name="T5" fmla="*/ 3 h 6"/>
                  <a:gd name="T6" fmla="*/ 3 w 9"/>
                  <a:gd name="T7" fmla="*/ 6 h 6"/>
                  <a:gd name="T8" fmla="*/ 0 w 9"/>
                  <a:gd name="T9" fmla="*/ 1 h 6"/>
                </a:gdLst>
                <a:ahLst/>
                <a:cxnLst>
                  <a:cxn ang="0">
                    <a:pos x="T0" y="T1"/>
                  </a:cxn>
                  <a:cxn ang="0">
                    <a:pos x="T2" y="T3"/>
                  </a:cxn>
                  <a:cxn ang="0">
                    <a:pos x="T4" y="T5"/>
                  </a:cxn>
                  <a:cxn ang="0">
                    <a:pos x="T6" y="T7"/>
                  </a:cxn>
                  <a:cxn ang="0">
                    <a:pos x="T8" y="T9"/>
                  </a:cxn>
                </a:cxnLst>
                <a:rect l="0" t="0" r="r" b="b"/>
                <a:pathLst>
                  <a:path w="9" h="6">
                    <a:moveTo>
                      <a:pt x="0" y="1"/>
                    </a:moveTo>
                    <a:lnTo>
                      <a:pt x="6" y="0"/>
                    </a:lnTo>
                    <a:lnTo>
                      <a:pt x="9" y="3"/>
                    </a:lnTo>
                    <a:lnTo>
                      <a:pt x="3" y="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9" name="Freeform 476"/>
              <p:cNvSpPr/>
              <p:nvPr/>
            </p:nvSpPr>
            <p:spPr bwMode="gray">
              <a:xfrm>
                <a:off x="3087" y="2473"/>
                <a:ext cx="8" cy="7"/>
              </a:xfrm>
              <a:custGeom>
                <a:avLst/>
                <a:gdLst>
                  <a:gd name="T0" fmla="*/ 0 w 8"/>
                  <a:gd name="T1" fmla="*/ 2 h 7"/>
                  <a:gd name="T2" fmla="*/ 3 w 8"/>
                  <a:gd name="T3" fmla="*/ 0 h 7"/>
                  <a:gd name="T4" fmla="*/ 8 w 8"/>
                  <a:gd name="T5" fmla="*/ 4 h 7"/>
                  <a:gd name="T6" fmla="*/ 3 w 8"/>
                  <a:gd name="T7" fmla="*/ 7 h 7"/>
                  <a:gd name="T8" fmla="*/ 0 w 8"/>
                  <a:gd name="T9" fmla="*/ 2 h 7"/>
                </a:gdLst>
                <a:ahLst/>
                <a:cxnLst>
                  <a:cxn ang="0">
                    <a:pos x="T0" y="T1"/>
                  </a:cxn>
                  <a:cxn ang="0">
                    <a:pos x="T2" y="T3"/>
                  </a:cxn>
                  <a:cxn ang="0">
                    <a:pos x="T4" y="T5"/>
                  </a:cxn>
                  <a:cxn ang="0">
                    <a:pos x="T6" y="T7"/>
                  </a:cxn>
                  <a:cxn ang="0">
                    <a:pos x="T8" y="T9"/>
                  </a:cxn>
                </a:cxnLst>
                <a:rect l="0" t="0" r="r" b="b"/>
                <a:pathLst>
                  <a:path w="8" h="7">
                    <a:moveTo>
                      <a:pt x="0" y="2"/>
                    </a:moveTo>
                    <a:lnTo>
                      <a:pt x="3" y="0"/>
                    </a:lnTo>
                    <a:lnTo>
                      <a:pt x="8" y="4"/>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0" name="Freeform 477"/>
              <p:cNvSpPr/>
              <p:nvPr/>
            </p:nvSpPr>
            <p:spPr bwMode="gray">
              <a:xfrm>
                <a:off x="4819" y="555"/>
                <a:ext cx="2838" cy="1272"/>
              </a:xfrm>
              <a:custGeom>
                <a:avLst/>
                <a:gdLst>
                  <a:gd name="T0" fmla="*/ 61 w 2838"/>
                  <a:gd name="T1" fmla="*/ 579 h 1272"/>
                  <a:gd name="T2" fmla="*/ 227 w 2838"/>
                  <a:gd name="T3" fmla="*/ 363 h 1272"/>
                  <a:gd name="T4" fmla="*/ 232 w 2838"/>
                  <a:gd name="T5" fmla="*/ 249 h 1272"/>
                  <a:gd name="T6" fmla="*/ 338 w 2838"/>
                  <a:gd name="T7" fmla="*/ 287 h 1272"/>
                  <a:gd name="T8" fmla="*/ 290 w 2838"/>
                  <a:gd name="T9" fmla="*/ 418 h 1272"/>
                  <a:gd name="T10" fmla="*/ 373 w 2838"/>
                  <a:gd name="T11" fmla="*/ 387 h 1272"/>
                  <a:gd name="T12" fmla="*/ 435 w 2838"/>
                  <a:gd name="T13" fmla="*/ 377 h 1272"/>
                  <a:gd name="T14" fmla="*/ 361 w 2838"/>
                  <a:gd name="T15" fmla="*/ 268 h 1272"/>
                  <a:gd name="T16" fmla="*/ 396 w 2838"/>
                  <a:gd name="T17" fmla="*/ 244 h 1272"/>
                  <a:gd name="T18" fmla="*/ 422 w 2838"/>
                  <a:gd name="T19" fmla="*/ 228 h 1272"/>
                  <a:gd name="T20" fmla="*/ 537 w 2838"/>
                  <a:gd name="T21" fmla="*/ 254 h 1272"/>
                  <a:gd name="T22" fmla="*/ 572 w 2838"/>
                  <a:gd name="T23" fmla="*/ 282 h 1272"/>
                  <a:gd name="T24" fmla="*/ 552 w 2838"/>
                  <a:gd name="T25" fmla="*/ 161 h 1272"/>
                  <a:gd name="T26" fmla="*/ 634 w 2838"/>
                  <a:gd name="T27" fmla="*/ 125 h 1272"/>
                  <a:gd name="T28" fmla="*/ 675 w 2838"/>
                  <a:gd name="T29" fmla="*/ 85 h 1272"/>
                  <a:gd name="T30" fmla="*/ 831 w 2838"/>
                  <a:gd name="T31" fmla="*/ 64 h 1272"/>
                  <a:gd name="T32" fmla="*/ 918 w 2838"/>
                  <a:gd name="T33" fmla="*/ 59 h 1272"/>
                  <a:gd name="T34" fmla="*/ 939 w 2838"/>
                  <a:gd name="T35" fmla="*/ 41 h 1272"/>
                  <a:gd name="T36" fmla="*/ 1008 w 2838"/>
                  <a:gd name="T37" fmla="*/ 24 h 1272"/>
                  <a:gd name="T38" fmla="*/ 1185 w 2838"/>
                  <a:gd name="T39" fmla="*/ 53 h 1272"/>
                  <a:gd name="T40" fmla="*/ 1195 w 2838"/>
                  <a:gd name="T41" fmla="*/ 97 h 1272"/>
                  <a:gd name="T42" fmla="*/ 1041 w 2838"/>
                  <a:gd name="T43" fmla="*/ 190 h 1272"/>
                  <a:gd name="T44" fmla="*/ 1120 w 2838"/>
                  <a:gd name="T45" fmla="*/ 154 h 1272"/>
                  <a:gd name="T46" fmla="*/ 1212 w 2838"/>
                  <a:gd name="T47" fmla="*/ 164 h 1272"/>
                  <a:gd name="T48" fmla="*/ 1403 w 2838"/>
                  <a:gd name="T49" fmla="*/ 185 h 1272"/>
                  <a:gd name="T50" fmla="*/ 1504 w 2838"/>
                  <a:gd name="T51" fmla="*/ 168 h 1272"/>
                  <a:gd name="T52" fmla="*/ 1531 w 2838"/>
                  <a:gd name="T53" fmla="*/ 234 h 1272"/>
                  <a:gd name="T54" fmla="*/ 1722 w 2838"/>
                  <a:gd name="T55" fmla="*/ 256 h 1272"/>
                  <a:gd name="T56" fmla="*/ 1796 w 2838"/>
                  <a:gd name="T57" fmla="*/ 201 h 1272"/>
                  <a:gd name="T58" fmla="*/ 1888 w 2838"/>
                  <a:gd name="T59" fmla="*/ 230 h 1272"/>
                  <a:gd name="T60" fmla="*/ 2011 w 2838"/>
                  <a:gd name="T61" fmla="*/ 250 h 1272"/>
                  <a:gd name="T62" fmla="*/ 2217 w 2838"/>
                  <a:gd name="T63" fmla="*/ 312 h 1272"/>
                  <a:gd name="T64" fmla="*/ 2397 w 2838"/>
                  <a:gd name="T65" fmla="*/ 328 h 1272"/>
                  <a:gd name="T66" fmla="*/ 2522 w 2838"/>
                  <a:gd name="T67" fmla="*/ 305 h 1272"/>
                  <a:gd name="T68" fmla="*/ 2691 w 2838"/>
                  <a:gd name="T69" fmla="*/ 369 h 1272"/>
                  <a:gd name="T70" fmla="*/ 2787 w 2838"/>
                  <a:gd name="T71" fmla="*/ 397 h 1272"/>
                  <a:gd name="T72" fmla="*/ 2761 w 2838"/>
                  <a:gd name="T73" fmla="*/ 520 h 1272"/>
                  <a:gd name="T74" fmla="*/ 2642 w 2838"/>
                  <a:gd name="T75" fmla="*/ 427 h 1272"/>
                  <a:gd name="T76" fmla="*/ 2553 w 2838"/>
                  <a:gd name="T77" fmla="*/ 490 h 1272"/>
                  <a:gd name="T78" fmla="*/ 2609 w 2838"/>
                  <a:gd name="T79" fmla="*/ 597 h 1272"/>
                  <a:gd name="T80" fmla="*/ 2420 w 2838"/>
                  <a:gd name="T81" fmla="*/ 697 h 1272"/>
                  <a:gd name="T82" fmla="*/ 2295 w 2838"/>
                  <a:gd name="T83" fmla="*/ 703 h 1272"/>
                  <a:gd name="T84" fmla="*/ 2273 w 2838"/>
                  <a:gd name="T85" fmla="*/ 846 h 1272"/>
                  <a:gd name="T86" fmla="*/ 2186 w 2838"/>
                  <a:gd name="T87" fmla="*/ 950 h 1272"/>
                  <a:gd name="T88" fmla="*/ 2107 w 2838"/>
                  <a:gd name="T89" fmla="*/ 840 h 1272"/>
                  <a:gd name="T90" fmla="*/ 2273 w 2838"/>
                  <a:gd name="T91" fmla="*/ 668 h 1272"/>
                  <a:gd name="T92" fmla="*/ 2218 w 2838"/>
                  <a:gd name="T93" fmla="*/ 659 h 1272"/>
                  <a:gd name="T94" fmla="*/ 2125 w 2838"/>
                  <a:gd name="T95" fmla="*/ 639 h 1272"/>
                  <a:gd name="T96" fmla="*/ 2059 w 2838"/>
                  <a:gd name="T97" fmla="*/ 732 h 1272"/>
                  <a:gd name="T98" fmla="*/ 1917 w 2838"/>
                  <a:gd name="T99" fmla="*/ 727 h 1272"/>
                  <a:gd name="T100" fmla="*/ 1738 w 2838"/>
                  <a:gd name="T101" fmla="*/ 825 h 1272"/>
                  <a:gd name="T102" fmla="*/ 1725 w 2838"/>
                  <a:gd name="T103" fmla="*/ 927 h 1272"/>
                  <a:gd name="T104" fmla="*/ 1801 w 2838"/>
                  <a:gd name="T105" fmla="*/ 992 h 1272"/>
                  <a:gd name="T106" fmla="*/ 1645 w 2838"/>
                  <a:gd name="T107" fmla="*/ 1259 h 1272"/>
                  <a:gd name="T108" fmla="*/ 1581 w 2838"/>
                  <a:gd name="T109" fmla="*/ 1205 h 1272"/>
                  <a:gd name="T110" fmla="*/ 1532 w 2838"/>
                  <a:gd name="T111" fmla="*/ 1061 h 1272"/>
                  <a:gd name="T112" fmla="*/ 1324 w 2838"/>
                  <a:gd name="T113" fmla="*/ 1034 h 1272"/>
                  <a:gd name="T114" fmla="*/ 1027 w 2838"/>
                  <a:gd name="T115" fmla="*/ 1036 h 1272"/>
                  <a:gd name="T116" fmla="*/ 771 w 2838"/>
                  <a:gd name="T117" fmla="*/ 1041 h 1272"/>
                  <a:gd name="T118" fmla="*/ 467 w 2838"/>
                  <a:gd name="T119" fmla="*/ 993 h 1272"/>
                  <a:gd name="T120" fmla="*/ 246 w 2838"/>
                  <a:gd name="T121" fmla="*/ 881 h 1272"/>
                  <a:gd name="T122" fmla="*/ 67 w 2838"/>
                  <a:gd name="T123" fmla="*/ 1006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38" h="1272">
                    <a:moveTo>
                      <a:pt x="58" y="1027"/>
                    </a:moveTo>
                    <a:lnTo>
                      <a:pt x="35" y="1007"/>
                    </a:lnTo>
                    <a:lnTo>
                      <a:pt x="0" y="974"/>
                    </a:lnTo>
                    <a:lnTo>
                      <a:pt x="6" y="949"/>
                    </a:lnTo>
                    <a:lnTo>
                      <a:pt x="38" y="889"/>
                    </a:lnTo>
                    <a:lnTo>
                      <a:pt x="20" y="874"/>
                    </a:lnTo>
                    <a:lnTo>
                      <a:pt x="30" y="850"/>
                    </a:lnTo>
                    <a:lnTo>
                      <a:pt x="49" y="839"/>
                    </a:lnTo>
                    <a:lnTo>
                      <a:pt x="58" y="808"/>
                    </a:lnTo>
                    <a:lnTo>
                      <a:pt x="56" y="758"/>
                    </a:lnTo>
                    <a:lnTo>
                      <a:pt x="49" y="720"/>
                    </a:lnTo>
                    <a:lnTo>
                      <a:pt x="59" y="648"/>
                    </a:lnTo>
                    <a:lnTo>
                      <a:pt x="73" y="594"/>
                    </a:lnTo>
                    <a:lnTo>
                      <a:pt x="61" y="579"/>
                    </a:lnTo>
                    <a:lnTo>
                      <a:pt x="67" y="509"/>
                    </a:lnTo>
                    <a:lnTo>
                      <a:pt x="130" y="442"/>
                    </a:lnTo>
                    <a:lnTo>
                      <a:pt x="149" y="434"/>
                    </a:lnTo>
                    <a:lnTo>
                      <a:pt x="154" y="412"/>
                    </a:lnTo>
                    <a:lnTo>
                      <a:pt x="140" y="356"/>
                    </a:lnTo>
                    <a:lnTo>
                      <a:pt x="152" y="348"/>
                    </a:lnTo>
                    <a:lnTo>
                      <a:pt x="139" y="320"/>
                    </a:lnTo>
                    <a:lnTo>
                      <a:pt x="163" y="329"/>
                    </a:lnTo>
                    <a:lnTo>
                      <a:pt x="176" y="337"/>
                    </a:lnTo>
                    <a:lnTo>
                      <a:pt x="189" y="339"/>
                    </a:lnTo>
                    <a:lnTo>
                      <a:pt x="201" y="346"/>
                    </a:lnTo>
                    <a:lnTo>
                      <a:pt x="212" y="346"/>
                    </a:lnTo>
                    <a:lnTo>
                      <a:pt x="226" y="354"/>
                    </a:lnTo>
                    <a:lnTo>
                      <a:pt x="227" y="363"/>
                    </a:lnTo>
                    <a:lnTo>
                      <a:pt x="233" y="366"/>
                    </a:lnTo>
                    <a:lnTo>
                      <a:pt x="253" y="355"/>
                    </a:lnTo>
                    <a:lnTo>
                      <a:pt x="255" y="343"/>
                    </a:lnTo>
                    <a:lnTo>
                      <a:pt x="242" y="342"/>
                    </a:lnTo>
                    <a:lnTo>
                      <a:pt x="227" y="331"/>
                    </a:lnTo>
                    <a:lnTo>
                      <a:pt x="231" y="325"/>
                    </a:lnTo>
                    <a:lnTo>
                      <a:pt x="216" y="317"/>
                    </a:lnTo>
                    <a:lnTo>
                      <a:pt x="209" y="320"/>
                    </a:lnTo>
                    <a:lnTo>
                      <a:pt x="205" y="306"/>
                    </a:lnTo>
                    <a:lnTo>
                      <a:pt x="209" y="304"/>
                    </a:lnTo>
                    <a:lnTo>
                      <a:pt x="211" y="280"/>
                    </a:lnTo>
                    <a:lnTo>
                      <a:pt x="206" y="277"/>
                    </a:lnTo>
                    <a:lnTo>
                      <a:pt x="212" y="265"/>
                    </a:lnTo>
                    <a:lnTo>
                      <a:pt x="232" y="249"/>
                    </a:lnTo>
                    <a:lnTo>
                      <a:pt x="249" y="228"/>
                    </a:lnTo>
                    <a:lnTo>
                      <a:pt x="259" y="194"/>
                    </a:lnTo>
                    <a:lnTo>
                      <a:pt x="276" y="190"/>
                    </a:lnTo>
                    <a:lnTo>
                      <a:pt x="290" y="195"/>
                    </a:lnTo>
                    <a:lnTo>
                      <a:pt x="312" y="193"/>
                    </a:lnTo>
                    <a:lnTo>
                      <a:pt x="334" y="203"/>
                    </a:lnTo>
                    <a:lnTo>
                      <a:pt x="330" y="219"/>
                    </a:lnTo>
                    <a:lnTo>
                      <a:pt x="335" y="221"/>
                    </a:lnTo>
                    <a:lnTo>
                      <a:pt x="334" y="230"/>
                    </a:lnTo>
                    <a:lnTo>
                      <a:pt x="310" y="247"/>
                    </a:lnTo>
                    <a:lnTo>
                      <a:pt x="308" y="257"/>
                    </a:lnTo>
                    <a:lnTo>
                      <a:pt x="326" y="259"/>
                    </a:lnTo>
                    <a:lnTo>
                      <a:pt x="328" y="284"/>
                    </a:lnTo>
                    <a:lnTo>
                      <a:pt x="338" y="287"/>
                    </a:lnTo>
                    <a:lnTo>
                      <a:pt x="325" y="296"/>
                    </a:lnTo>
                    <a:lnTo>
                      <a:pt x="325" y="322"/>
                    </a:lnTo>
                    <a:lnTo>
                      <a:pt x="332" y="328"/>
                    </a:lnTo>
                    <a:lnTo>
                      <a:pt x="325" y="338"/>
                    </a:lnTo>
                    <a:lnTo>
                      <a:pt x="338" y="350"/>
                    </a:lnTo>
                    <a:lnTo>
                      <a:pt x="354" y="353"/>
                    </a:lnTo>
                    <a:lnTo>
                      <a:pt x="337" y="364"/>
                    </a:lnTo>
                    <a:lnTo>
                      <a:pt x="341" y="370"/>
                    </a:lnTo>
                    <a:lnTo>
                      <a:pt x="332" y="385"/>
                    </a:lnTo>
                    <a:lnTo>
                      <a:pt x="314" y="395"/>
                    </a:lnTo>
                    <a:lnTo>
                      <a:pt x="315" y="400"/>
                    </a:lnTo>
                    <a:lnTo>
                      <a:pt x="306" y="406"/>
                    </a:lnTo>
                    <a:lnTo>
                      <a:pt x="306" y="411"/>
                    </a:lnTo>
                    <a:lnTo>
                      <a:pt x="290" y="418"/>
                    </a:lnTo>
                    <a:lnTo>
                      <a:pt x="277" y="409"/>
                    </a:lnTo>
                    <a:lnTo>
                      <a:pt x="268" y="406"/>
                    </a:lnTo>
                    <a:lnTo>
                      <a:pt x="258" y="408"/>
                    </a:lnTo>
                    <a:lnTo>
                      <a:pt x="242" y="408"/>
                    </a:lnTo>
                    <a:lnTo>
                      <a:pt x="236" y="410"/>
                    </a:lnTo>
                    <a:lnTo>
                      <a:pt x="241" y="415"/>
                    </a:lnTo>
                    <a:lnTo>
                      <a:pt x="256" y="416"/>
                    </a:lnTo>
                    <a:lnTo>
                      <a:pt x="271" y="427"/>
                    </a:lnTo>
                    <a:lnTo>
                      <a:pt x="311" y="428"/>
                    </a:lnTo>
                    <a:lnTo>
                      <a:pt x="319" y="434"/>
                    </a:lnTo>
                    <a:lnTo>
                      <a:pt x="328" y="420"/>
                    </a:lnTo>
                    <a:lnTo>
                      <a:pt x="347" y="410"/>
                    </a:lnTo>
                    <a:lnTo>
                      <a:pt x="361" y="392"/>
                    </a:lnTo>
                    <a:lnTo>
                      <a:pt x="373" y="387"/>
                    </a:lnTo>
                    <a:lnTo>
                      <a:pt x="378" y="376"/>
                    </a:lnTo>
                    <a:lnTo>
                      <a:pt x="365" y="358"/>
                    </a:lnTo>
                    <a:lnTo>
                      <a:pt x="359" y="353"/>
                    </a:lnTo>
                    <a:lnTo>
                      <a:pt x="398" y="340"/>
                    </a:lnTo>
                    <a:lnTo>
                      <a:pt x="413" y="341"/>
                    </a:lnTo>
                    <a:lnTo>
                      <a:pt x="417" y="347"/>
                    </a:lnTo>
                    <a:lnTo>
                      <a:pt x="429" y="359"/>
                    </a:lnTo>
                    <a:lnTo>
                      <a:pt x="423" y="381"/>
                    </a:lnTo>
                    <a:lnTo>
                      <a:pt x="433" y="387"/>
                    </a:lnTo>
                    <a:lnTo>
                      <a:pt x="452" y="390"/>
                    </a:lnTo>
                    <a:lnTo>
                      <a:pt x="464" y="387"/>
                    </a:lnTo>
                    <a:lnTo>
                      <a:pt x="455" y="383"/>
                    </a:lnTo>
                    <a:lnTo>
                      <a:pt x="446" y="385"/>
                    </a:lnTo>
                    <a:lnTo>
                      <a:pt x="435" y="377"/>
                    </a:lnTo>
                    <a:lnTo>
                      <a:pt x="433" y="370"/>
                    </a:lnTo>
                    <a:lnTo>
                      <a:pt x="449" y="362"/>
                    </a:lnTo>
                    <a:lnTo>
                      <a:pt x="435" y="346"/>
                    </a:lnTo>
                    <a:lnTo>
                      <a:pt x="424" y="343"/>
                    </a:lnTo>
                    <a:lnTo>
                      <a:pt x="417" y="335"/>
                    </a:lnTo>
                    <a:lnTo>
                      <a:pt x="391" y="330"/>
                    </a:lnTo>
                    <a:lnTo>
                      <a:pt x="378" y="337"/>
                    </a:lnTo>
                    <a:lnTo>
                      <a:pt x="354" y="332"/>
                    </a:lnTo>
                    <a:lnTo>
                      <a:pt x="352" y="322"/>
                    </a:lnTo>
                    <a:lnTo>
                      <a:pt x="346" y="311"/>
                    </a:lnTo>
                    <a:lnTo>
                      <a:pt x="347" y="301"/>
                    </a:lnTo>
                    <a:lnTo>
                      <a:pt x="358" y="292"/>
                    </a:lnTo>
                    <a:lnTo>
                      <a:pt x="367" y="284"/>
                    </a:lnTo>
                    <a:lnTo>
                      <a:pt x="361" y="268"/>
                    </a:lnTo>
                    <a:lnTo>
                      <a:pt x="341" y="253"/>
                    </a:lnTo>
                    <a:lnTo>
                      <a:pt x="350" y="237"/>
                    </a:lnTo>
                    <a:lnTo>
                      <a:pt x="383" y="224"/>
                    </a:lnTo>
                    <a:lnTo>
                      <a:pt x="385" y="214"/>
                    </a:lnTo>
                    <a:lnTo>
                      <a:pt x="382" y="209"/>
                    </a:lnTo>
                    <a:lnTo>
                      <a:pt x="379" y="201"/>
                    </a:lnTo>
                    <a:lnTo>
                      <a:pt x="369" y="194"/>
                    </a:lnTo>
                    <a:lnTo>
                      <a:pt x="373" y="192"/>
                    </a:lnTo>
                    <a:lnTo>
                      <a:pt x="382" y="194"/>
                    </a:lnTo>
                    <a:lnTo>
                      <a:pt x="396" y="204"/>
                    </a:lnTo>
                    <a:lnTo>
                      <a:pt x="398" y="223"/>
                    </a:lnTo>
                    <a:lnTo>
                      <a:pt x="387" y="232"/>
                    </a:lnTo>
                    <a:lnTo>
                      <a:pt x="387" y="240"/>
                    </a:lnTo>
                    <a:lnTo>
                      <a:pt x="396" y="244"/>
                    </a:lnTo>
                    <a:lnTo>
                      <a:pt x="389" y="255"/>
                    </a:lnTo>
                    <a:lnTo>
                      <a:pt x="422" y="264"/>
                    </a:lnTo>
                    <a:lnTo>
                      <a:pt x="438" y="264"/>
                    </a:lnTo>
                    <a:lnTo>
                      <a:pt x="450" y="270"/>
                    </a:lnTo>
                    <a:lnTo>
                      <a:pt x="466" y="272"/>
                    </a:lnTo>
                    <a:lnTo>
                      <a:pt x="467" y="267"/>
                    </a:lnTo>
                    <a:lnTo>
                      <a:pt x="457" y="265"/>
                    </a:lnTo>
                    <a:lnTo>
                      <a:pt x="448" y="259"/>
                    </a:lnTo>
                    <a:lnTo>
                      <a:pt x="448" y="254"/>
                    </a:lnTo>
                    <a:lnTo>
                      <a:pt x="437" y="255"/>
                    </a:lnTo>
                    <a:lnTo>
                      <a:pt x="413" y="247"/>
                    </a:lnTo>
                    <a:lnTo>
                      <a:pt x="402" y="237"/>
                    </a:lnTo>
                    <a:lnTo>
                      <a:pt x="409" y="230"/>
                    </a:lnTo>
                    <a:lnTo>
                      <a:pt x="422" y="228"/>
                    </a:lnTo>
                    <a:lnTo>
                      <a:pt x="433" y="236"/>
                    </a:lnTo>
                    <a:lnTo>
                      <a:pt x="446" y="236"/>
                    </a:lnTo>
                    <a:lnTo>
                      <a:pt x="446" y="224"/>
                    </a:lnTo>
                    <a:lnTo>
                      <a:pt x="437" y="226"/>
                    </a:lnTo>
                    <a:lnTo>
                      <a:pt x="429" y="226"/>
                    </a:lnTo>
                    <a:lnTo>
                      <a:pt x="429" y="223"/>
                    </a:lnTo>
                    <a:lnTo>
                      <a:pt x="448" y="216"/>
                    </a:lnTo>
                    <a:lnTo>
                      <a:pt x="467" y="216"/>
                    </a:lnTo>
                    <a:lnTo>
                      <a:pt x="499" y="228"/>
                    </a:lnTo>
                    <a:lnTo>
                      <a:pt x="526" y="243"/>
                    </a:lnTo>
                    <a:lnTo>
                      <a:pt x="551" y="241"/>
                    </a:lnTo>
                    <a:lnTo>
                      <a:pt x="554" y="244"/>
                    </a:lnTo>
                    <a:lnTo>
                      <a:pt x="546" y="253"/>
                    </a:lnTo>
                    <a:lnTo>
                      <a:pt x="537" y="254"/>
                    </a:lnTo>
                    <a:lnTo>
                      <a:pt x="528" y="259"/>
                    </a:lnTo>
                    <a:lnTo>
                      <a:pt x="536" y="263"/>
                    </a:lnTo>
                    <a:lnTo>
                      <a:pt x="537" y="275"/>
                    </a:lnTo>
                    <a:lnTo>
                      <a:pt x="555" y="270"/>
                    </a:lnTo>
                    <a:lnTo>
                      <a:pt x="556" y="285"/>
                    </a:lnTo>
                    <a:lnTo>
                      <a:pt x="541" y="294"/>
                    </a:lnTo>
                    <a:lnTo>
                      <a:pt x="563" y="309"/>
                    </a:lnTo>
                    <a:lnTo>
                      <a:pt x="571" y="318"/>
                    </a:lnTo>
                    <a:lnTo>
                      <a:pt x="580" y="320"/>
                    </a:lnTo>
                    <a:lnTo>
                      <a:pt x="587" y="316"/>
                    </a:lnTo>
                    <a:lnTo>
                      <a:pt x="582" y="312"/>
                    </a:lnTo>
                    <a:lnTo>
                      <a:pt x="555" y="295"/>
                    </a:lnTo>
                    <a:lnTo>
                      <a:pt x="569" y="290"/>
                    </a:lnTo>
                    <a:lnTo>
                      <a:pt x="572" y="282"/>
                    </a:lnTo>
                    <a:lnTo>
                      <a:pt x="556" y="267"/>
                    </a:lnTo>
                    <a:lnTo>
                      <a:pt x="556" y="257"/>
                    </a:lnTo>
                    <a:lnTo>
                      <a:pt x="564" y="245"/>
                    </a:lnTo>
                    <a:lnTo>
                      <a:pt x="560" y="234"/>
                    </a:lnTo>
                    <a:lnTo>
                      <a:pt x="537" y="229"/>
                    </a:lnTo>
                    <a:lnTo>
                      <a:pt x="537" y="220"/>
                    </a:lnTo>
                    <a:lnTo>
                      <a:pt x="506" y="212"/>
                    </a:lnTo>
                    <a:lnTo>
                      <a:pt x="508" y="204"/>
                    </a:lnTo>
                    <a:lnTo>
                      <a:pt x="501" y="199"/>
                    </a:lnTo>
                    <a:lnTo>
                      <a:pt x="502" y="182"/>
                    </a:lnTo>
                    <a:lnTo>
                      <a:pt x="494" y="177"/>
                    </a:lnTo>
                    <a:lnTo>
                      <a:pt x="506" y="164"/>
                    </a:lnTo>
                    <a:lnTo>
                      <a:pt x="517" y="164"/>
                    </a:lnTo>
                    <a:lnTo>
                      <a:pt x="552" y="161"/>
                    </a:lnTo>
                    <a:lnTo>
                      <a:pt x="575" y="157"/>
                    </a:lnTo>
                    <a:lnTo>
                      <a:pt x="584" y="159"/>
                    </a:lnTo>
                    <a:lnTo>
                      <a:pt x="599" y="159"/>
                    </a:lnTo>
                    <a:lnTo>
                      <a:pt x="608" y="154"/>
                    </a:lnTo>
                    <a:lnTo>
                      <a:pt x="628" y="154"/>
                    </a:lnTo>
                    <a:lnTo>
                      <a:pt x="637" y="160"/>
                    </a:lnTo>
                    <a:lnTo>
                      <a:pt x="639" y="152"/>
                    </a:lnTo>
                    <a:lnTo>
                      <a:pt x="631" y="146"/>
                    </a:lnTo>
                    <a:lnTo>
                      <a:pt x="633" y="140"/>
                    </a:lnTo>
                    <a:lnTo>
                      <a:pt x="624" y="135"/>
                    </a:lnTo>
                    <a:lnTo>
                      <a:pt x="613" y="134"/>
                    </a:lnTo>
                    <a:lnTo>
                      <a:pt x="616" y="128"/>
                    </a:lnTo>
                    <a:lnTo>
                      <a:pt x="633" y="129"/>
                    </a:lnTo>
                    <a:lnTo>
                      <a:pt x="634" y="125"/>
                    </a:lnTo>
                    <a:lnTo>
                      <a:pt x="624" y="121"/>
                    </a:lnTo>
                    <a:lnTo>
                      <a:pt x="613" y="122"/>
                    </a:lnTo>
                    <a:lnTo>
                      <a:pt x="608" y="117"/>
                    </a:lnTo>
                    <a:lnTo>
                      <a:pt x="616" y="111"/>
                    </a:lnTo>
                    <a:lnTo>
                      <a:pt x="629" y="116"/>
                    </a:lnTo>
                    <a:lnTo>
                      <a:pt x="637" y="109"/>
                    </a:lnTo>
                    <a:lnTo>
                      <a:pt x="646" y="103"/>
                    </a:lnTo>
                    <a:lnTo>
                      <a:pt x="649" y="100"/>
                    </a:lnTo>
                    <a:lnTo>
                      <a:pt x="639" y="99"/>
                    </a:lnTo>
                    <a:lnTo>
                      <a:pt x="631" y="98"/>
                    </a:lnTo>
                    <a:lnTo>
                      <a:pt x="635" y="94"/>
                    </a:lnTo>
                    <a:lnTo>
                      <a:pt x="646" y="94"/>
                    </a:lnTo>
                    <a:lnTo>
                      <a:pt x="659" y="94"/>
                    </a:lnTo>
                    <a:lnTo>
                      <a:pt x="675" y="85"/>
                    </a:lnTo>
                    <a:lnTo>
                      <a:pt x="696" y="83"/>
                    </a:lnTo>
                    <a:lnTo>
                      <a:pt x="713" y="79"/>
                    </a:lnTo>
                    <a:lnTo>
                      <a:pt x="725" y="80"/>
                    </a:lnTo>
                    <a:lnTo>
                      <a:pt x="732" y="76"/>
                    </a:lnTo>
                    <a:lnTo>
                      <a:pt x="763" y="75"/>
                    </a:lnTo>
                    <a:lnTo>
                      <a:pt x="782" y="73"/>
                    </a:lnTo>
                    <a:lnTo>
                      <a:pt x="786" y="69"/>
                    </a:lnTo>
                    <a:lnTo>
                      <a:pt x="773" y="70"/>
                    </a:lnTo>
                    <a:lnTo>
                      <a:pt x="764" y="69"/>
                    </a:lnTo>
                    <a:lnTo>
                      <a:pt x="760" y="66"/>
                    </a:lnTo>
                    <a:lnTo>
                      <a:pt x="771" y="63"/>
                    </a:lnTo>
                    <a:lnTo>
                      <a:pt x="795" y="62"/>
                    </a:lnTo>
                    <a:lnTo>
                      <a:pt x="808" y="60"/>
                    </a:lnTo>
                    <a:lnTo>
                      <a:pt x="831" y="64"/>
                    </a:lnTo>
                    <a:lnTo>
                      <a:pt x="817" y="71"/>
                    </a:lnTo>
                    <a:lnTo>
                      <a:pt x="824" y="73"/>
                    </a:lnTo>
                    <a:lnTo>
                      <a:pt x="833" y="68"/>
                    </a:lnTo>
                    <a:lnTo>
                      <a:pt x="843" y="68"/>
                    </a:lnTo>
                    <a:lnTo>
                      <a:pt x="843" y="73"/>
                    </a:lnTo>
                    <a:lnTo>
                      <a:pt x="866" y="66"/>
                    </a:lnTo>
                    <a:lnTo>
                      <a:pt x="875" y="60"/>
                    </a:lnTo>
                    <a:lnTo>
                      <a:pt x="886" y="57"/>
                    </a:lnTo>
                    <a:lnTo>
                      <a:pt x="907" y="63"/>
                    </a:lnTo>
                    <a:lnTo>
                      <a:pt x="898" y="69"/>
                    </a:lnTo>
                    <a:lnTo>
                      <a:pt x="903" y="76"/>
                    </a:lnTo>
                    <a:lnTo>
                      <a:pt x="920" y="73"/>
                    </a:lnTo>
                    <a:lnTo>
                      <a:pt x="922" y="64"/>
                    </a:lnTo>
                    <a:lnTo>
                      <a:pt x="918" y="59"/>
                    </a:lnTo>
                    <a:lnTo>
                      <a:pt x="896" y="51"/>
                    </a:lnTo>
                    <a:lnTo>
                      <a:pt x="890" y="49"/>
                    </a:lnTo>
                    <a:lnTo>
                      <a:pt x="895" y="46"/>
                    </a:lnTo>
                    <a:lnTo>
                      <a:pt x="910" y="50"/>
                    </a:lnTo>
                    <a:lnTo>
                      <a:pt x="930" y="48"/>
                    </a:lnTo>
                    <a:lnTo>
                      <a:pt x="944" y="50"/>
                    </a:lnTo>
                    <a:lnTo>
                      <a:pt x="954" y="51"/>
                    </a:lnTo>
                    <a:lnTo>
                      <a:pt x="973" y="54"/>
                    </a:lnTo>
                    <a:lnTo>
                      <a:pt x="995" y="51"/>
                    </a:lnTo>
                    <a:lnTo>
                      <a:pt x="992" y="49"/>
                    </a:lnTo>
                    <a:lnTo>
                      <a:pt x="968" y="50"/>
                    </a:lnTo>
                    <a:lnTo>
                      <a:pt x="957" y="47"/>
                    </a:lnTo>
                    <a:lnTo>
                      <a:pt x="945" y="47"/>
                    </a:lnTo>
                    <a:lnTo>
                      <a:pt x="939" y="41"/>
                    </a:lnTo>
                    <a:lnTo>
                      <a:pt x="945" y="40"/>
                    </a:lnTo>
                    <a:lnTo>
                      <a:pt x="938" y="37"/>
                    </a:lnTo>
                    <a:lnTo>
                      <a:pt x="933" y="31"/>
                    </a:lnTo>
                    <a:lnTo>
                      <a:pt x="945" y="26"/>
                    </a:lnTo>
                    <a:lnTo>
                      <a:pt x="947" y="20"/>
                    </a:lnTo>
                    <a:lnTo>
                      <a:pt x="966" y="11"/>
                    </a:lnTo>
                    <a:lnTo>
                      <a:pt x="973" y="7"/>
                    </a:lnTo>
                    <a:lnTo>
                      <a:pt x="1001" y="0"/>
                    </a:lnTo>
                    <a:lnTo>
                      <a:pt x="1024" y="6"/>
                    </a:lnTo>
                    <a:lnTo>
                      <a:pt x="1037" y="5"/>
                    </a:lnTo>
                    <a:lnTo>
                      <a:pt x="1045" y="11"/>
                    </a:lnTo>
                    <a:lnTo>
                      <a:pt x="1034" y="19"/>
                    </a:lnTo>
                    <a:lnTo>
                      <a:pt x="1008" y="21"/>
                    </a:lnTo>
                    <a:lnTo>
                      <a:pt x="1008" y="24"/>
                    </a:lnTo>
                    <a:lnTo>
                      <a:pt x="1032" y="25"/>
                    </a:lnTo>
                    <a:lnTo>
                      <a:pt x="1032" y="31"/>
                    </a:lnTo>
                    <a:lnTo>
                      <a:pt x="1041" y="31"/>
                    </a:lnTo>
                    <a:lnTo>
                      <a:pt x="1052" y="27"/>
                    </a:lnTo>
                    <a:lnTo>
                      <a:pt x="1067" y="29"/>
                    </a:lnTo>
                    <a:lnTo>
                      <a:pt x="1063" y="38"/>
                    </a:lnTo>
                    <a:lnTo>
                      <a:pt x="1047" y="44"/>
                    </a:lnTo>
                    <a:lnTo>
                      <a:pt x="1059" y="48"/>
                    </a:lnTo>
                    <a:lnTo>
                      <a:pt x="1078" y="46"/>
                    </a:lnTo>
                    <a:lnTo>
                      <a:pt x="1083" y="41"/>
                    </a:lnTo>
                    <a:lnTo>
                      <a:pt x="1146" y="39"/>
                    </a:lnTo>
                    <a:lnTo>
                      <a:pt x="1151" y="41"/>
                    </a:lnTo>
                    <a:lnTo>
                      <a:pt x="1162" y="43"/>
                    </a:lnTo>
                    <a:lnTo>
                      <a:pt x="1185" y="53"/>
                    </a:lnTo>
                    <a:lnTo>
                      <a:pt x="1180" y="60"/>
                    </a:lnTo>
                    <a:lnTo>
                      <a:pt x="1185" y="61"/>
                    </a:lnTo>
                    <a:lnTo>
                      <a:pt x="1197" y="54"/>
                    </a:lnTo>
                    <a:lnTo>
                      <a:pt x="1205" y="55"/>
                    </a:lnTo>
                    <a:lnTo>
                      <a:pt x="1203" y="67"/>
                    </a:lnTo>
                    <a:lnTo>
                      <a:pt x="1210" y="68"/>
                    </a:lnTo>
                    <a:lnTo>
                      <a:pt x="1210" y="79"/>
                    </a:lnTo>
                    <a:lnTo>
                      <a:pt x="1194" y="76"/>
                    </a:lnTo>
                    <a:lnTo>
                      <a:pt x="1185" y="70"/>
                    </a:lnTo>
                    <a:lnTo>
                      <a:pt x="1180" y="70"/>
                    </a:lnTo>
                    <a:lnTo>
                      <a:pt x="1179" y="73"/>
                    </a:lnTo>
                    <a:lnTo>
                      <a:pt x="1183" y="77"/>
                    </a:lnTo>
                    <a:lnTo>
                      <a:pt x="1205" y="85"/>
                    </a:lnTo>
                    <a:lnTo>
                      <a:pt x="1195" y="97"/>
                    </a:lnTo>
                    <a:lnTo>
                      <a:pt x="1174" y="108"/>
                    </a:lnTo>
                    <a:lnTo>
                      <a:pt x="1173" y="117"/>
                    </a:lnTo>
                    <a:lnTo>
                      <a:pt x="1156" y="117"/>
                    </a:lnTo>
                    <a:lnTo>
                      <a:pt x="1127" y="132"/>
                    </a:lnTo>
                    <a:lnTo>
                      <a:pt x="1126" y="139"/>
                    </a:lnTo>
                    <a:lnTo>
                      <a:pt x="1116" y="140"/>
                    </a:lnTo>
                    <a:lnTo>
                      <a:pt x="1096" y="148"/>
                    </a:lnTo>
                    <a:lnTo>
                      <a:pt x="1083" y="162"/>
                    </a:lnTo>
                    <a:lnTo>
                      <a:pt x="1071" y="162"/>
                    </a:lnTo>
                    <a:lnTo>
                      <a:pt x="1060" y="164"/>
                    </a:lnTo>
                    <a:lnTo>
                      <a:pt x="1059" y="174"/>
                    </a:lnTo>
                    <a:lnTo>
                      <a:pt x="1050" y="174"/>
                    </a:lnTo>
                    <a:lnTo>
                      <a:pt x="1041" y="179"/>
                    </a:lnTo>
                    <a:lnTo>
                      <a:pt x="1041" y="190"/>
                    </a:lnTo>
                    <a:lnTo>
                      <a:pt x="1023" y="200"/>
                    </a:lnTo>
                    <a:lnTo>
                      <a:pt x="1036" y="199"/>
                    </a:lnTo>
                    <a:lnTo>
                      <a:pt x="1056" y="191"/>
                    </a:lnTo>
                    <a:lnTo>
                      <a:pt x="1059" y="183"/>
                    </a:lnTo>
                    <a:lnTo>
                      <a:pt x="1083" y="182"/>
                    </a:lnTo>
                    <a:lnTo>
                      <a:pt x="1086" y="179"/>
                    </a:lnTo>
                    <a:lnTo>
                      <a:pt x="1096" y="173"/>
                    </a:lnTo>
                    <a:lnTo>
                      <a:pt x="1107" y="173"/>
                    </a:lnTo>
                    <a:lnTo>
                      <a:pt x="1113" y="170"/>
                    </a:lnTo>
                    <a:lnTo>
                      <a:pt x="1127" y="171"/>
                    </a:lnTo>
                    <a:lnTo>
                      <a:pt x="1144" y="157"/>
                    </a:lnTo>
                    <a:lnTo>
                      <a:pt x="1133" y="159"/>
                    </a:lnTo>
                    <a:lnTo>
                      <a:pt x="1122" y="159"/>
                    </a:lnTo>
                    <a:lnTo>
                      <a:pt x="1120" y="154"/>
                    </a:lnTo>
                    <a:lnTo>
                      <a:pt x="1131" y="146"/>
                    </a:lnTo>
                    <a:lnTo>
                      <a:pt x="1142" y="147"/>
                    </a:lnTo>
                    <a:lnTo>
                      <a:pt x="1159" y="146"/>
                    </a:lnTo>
                    <a:lnTo>
                      <a:pt x="1157" y="155"/>
                    </a:lnTo>
                    <a:lnTo>
                      <a:pt x="1177" y="159"/>
                    </a:lnTo>
                    <a:lnTo>
                      <a:pt x="1191" y="158"/>
                    </a:lnTo>
                    <a:lnTo>
                      <a:pt x="1191" y="148"/>
                    </a:lnTo>
                    <a:lnTo>
                      <a:pt x="1201" y="151"/>
                    </a:lnTo>
                    <a:lnTo>
                      <a:pt x="1208" y="156"/>
                    </a:lnTo>
                    <a:lnTo>
                      <a:pt x="1203" y="163"/>
                    </a:lnTo>
                    <a:lnTo>
                      <a:pt x="1195" y="167"/>
                    </a:lnTo>
                    <a:lnTo>
                      <a:pt x="1199" y="173"/>
                    </a:lnTo>
                    <a:lnTo>
                      <a:pt x="1210" y="172"/>
                    </a:lnTo>
                    <a:lnTo>
                      <a:pt x="1212" y="164"/>
                    </a:lnTo>
                    <a:lnTo>
                      <a:pt x="1249" y="158"/>
                    </a:lnTo>
                    <a:lnTo>
                      <a:pt x="1265" y="161"/>
                    </a:lnTo>
                    <a:lnTo>
                      <a:pt x="1300" y="162"/>
                    </a:lnTo>
                    <a:lnTo>
                      <a:pt x="1320" y="163"/>
                    </a:lnTo>
                    <a:lnTo>
                      <a:pt x="1322" y="168"/>
                    </a:lnTo>
                    <a:lnTo>
                      <a:pt x="1311" y="169"/>
                    </a:lnTo>
                    <a:lnTo>
                      <a:pt x="1304" y="171"/>
                    </a:lnTo>
                    <a:lnTo>
                      <a:pt x="1303" y="179"/>
                    </a:lnTo>
                    <a:lnTo>
                      <a:pt x="1346" y="189"/>
                    </a:lnTo>
                    <a:lnTo>
                      <a:pt x="1352" y="186"/>
                    </a:lnTo>
                    <a:lnTo>
                      <a:pt x="1364" y="187"/>
                    </a:lnTo>
                    <a:lnTo>
                      <a:pt x="1382" y="191"/>
                    </a:lnTo>
                    <a:lnTo>
                      <a:pt x="1396" y="191"/>
                    </a:lnTo>
                    <a:lnTo>
                      <a:pt x="1403" y="185"/>
                    </a:lnTo>
                    <a:lnTo>
                      <a:pt x="1411" y="185"/>
                    </a:lnTo>
                    <a:lnTo>
                      <a:pt x="1421" y="183"/>
                    </a:lnTo>
                    <a:lnTo>
                      <a:pt x="1421" y="172"/>
                    </a:lnTo>
                    <a:lnTo>
                      <a:pt x="1417" y="168"/>
                    </a:lnTo>
                    <a:lnTo>
                      <a:pt x="1416" y="162"/>
                    </a:lnTo>
                    <a:lnTo>
                      <a:pt x="1420" y="158"/>
                    </a:lnTo>
                    <a:lnTo>
                      <a:pt x="1427" y="160"/>
                    </a:lnTo>
                    <a:lnTo>
                      <a:pt x="1434" y="157"/>
                    </a:lnTo>
                    <a:lnTo>
                      <a:pt x="1455" y="161"/>
                    </a:lnTo>
                    <a:lnTo>
                      <a:pt x="1453" y="165"/>
                    </a:lnTo>
                    <a:lnTo>
                      <a:pt x="1464" y="171"/>
                    </a:lnTo>
                    <a:lnTo>
                      <a:pt x="1476" y="166"/>
                    </a:lnTo>
                    <a:lnTo>
                      <a:pt x="1490" y="175"/>
                    </a:lnTo>
                    <a:lnTo>
                      <a:pt x="1504" y="168"/>
                    </a:lnTo>
                    <a:lnTo>
                      <a:pt x="1514" y="170"/>
                    </a:lnTo>
                    <a:lnTo>
                      <a:pt x="1535" y="189"/>
                    </a:lnTo>
                    <a:lnTo>
                      <a:pt x="1535" y="196"/>
                    </a:lnTo>
                    <a:lnTo>
                      <a:pt x="1548" y="200"/>
                    </a:lnTo>
                    <a:lnTo>
                      <a:pt x="1539" y="207"/>
                    </a:lnTo>
                    <a:lnTo>
                      <a:pt x="1523" y="204"/>
                    </a:lnTo>
                    <a:lnTo>
                      <a:pt x="1523" y="208"/>
                    </a:lnTo>
                    <a:lnTo>
                      <a:pt x="1529" y="211"/>
                    </a:lnTo>
                    <a:lnTo>
                      <a:pt x="1546" y="214"/>
                    </a:lnTo>
                    <a:lnTo>
                      <a:pt x="1544" y="224"/>
                    </a:lnTo>
                    <a:lnTo>
                      <a:pt x="1535" y="224"/>
                    </a:lnTo>
                    <a:lnTo>
                      <a:pt x="1520" y="220"/>
                    </a:lnTo>
                    <a:lnTo>
                      <a:pt x="1522" y="228"/>
                    </a:lnTo>
                    <a:lnTo>
                      <a:pt x="1531" y="234"/>
                    </a:lnTo>
                    <a:lnTo>
                      <a:pt x="1537" y="231"/>
                    </a:lnTo>
                    <a:lnTo>
                      <a:pt x="1544" y="238"/>
                    </a:lnTo>
                    <a:lnTo>
                      <a:pt x="1539" y="242"/>
                    </a:lnTo>
                    <a:lnTo>
                      <a:pt x="1541" y="249"/>
                    </a:lnTo>
                    <a:lnTo>
                      <a:pt x="1587" y="273"/>
                    </a:lnTo>
                    <a:lnTo>
                      <a:pt x="1596" y="266"/>
                    </a:lnTo>
                    <a:lnTo>
                      <a:pt x="1603" y="245"/>
                    </a:lnTo>
                    <a:lnTo>
                      <a:pt x="1616" y="231"/>
                    </a:lnTo>
                    <a:lnTo>
                      <a:pt x="1622" y="238"/>
                    </a:lnTo>
                    <a:lnTo>
                      <a:pt x="1640" y="249"/>
                    </a:lnTo>
                    <a:lnTo>
                      <a:pt x="1657" y="250"/>
                    </a:lnTo>
                    <a:lnTo>
                      <a:pt x="1678" y="242"/>
                    </a:lnTo>
                    <a:lnTo>
                      <a:pt x="1704" y="245"/>
                    </a:lnTo>
                    <a:lnTo>
                      <a:pt x="1722" y="256"/>
                    </a:lnTo>
                    <a:lnTo>
                      <a:pt x="1732" y="255"/>
                    </a:lnTo>
                    <a:lnTo>
                      <a:pt x="1736" y="245"/>
                    </a:lnTo>
                    <a:lnTo>
                      <a:pt x="1743" y="240"/>
                    </a:lnTo>
                    <a:lnTo>
                      <a:pt x="1754" y="242"/>
                    </a:lnTo>
                    <a:lnTo>
                      <a:pt x="1755" y="248"/>
                    </a:lnTo>
                    <a:lnTo>
                      <a:pt x="1775" y="245"/>
                    </a:lnTo>
                    <a:lnTo>
                      <a:pt x="1767" y="234"/>
                    </a:lnTo>
                    <a:lnTo>
                      <a:pt x="1769" y="222"/>
                    </a:lnTo>
                    <a:lnTo>
                      <a:pt x="1775" y="216"/>
                    </a:lnTo>
                    <a:lnTo>
                      <a:pt x="1756" y="217"/>
                    </a:lnTo>
                    <a:lnTo>
                      <a:pt x="1758" y="207"/>
                    </a:lnTo>
                    <a:lnTo>
                      <a:pt x="1767" y="209"/>
                    </a:lnTo>
                    <a:lnTo>
                      <a:pt x="1780" y="208"/>
                    </a:lnTo>
                    <a:lnTo>
                      <a:pt x="1796" y="201"/>
                    </a:lnTo>
                    <a:lnTo>
                      <a:pt x="1792" y="197"/>
                    </a:lnTo>
                    <a:lnTo>
                      <a:pt x="1794" y="192"/>
                    </a:lnTo>
                    <a:lnTo>
                      <a:pt x="1801" y="194"/>
                    </a:lnTo>
                    <a:lnTo>
                      <a:pt x="1804" y="198"/>
                    </a:lnTo>
                    <a:lnTo>
                      <a:pt x="1820" y="198"/>
                    </a:lnTo>
                    <a:lnTo>
                      <a:pt x="1848" y="201"/>
                    </a:lnTo>
                    <a:lnTo>
                      <a:pt x="1869" y="203"/>
                    </a:lnTo>
                    <a:lnTo>
                      <a:pt x="1908" y="214"/>
                    </a:lnTo>
                    <a:lnTo>
                      <a:pt x="1888" y="211"/>
                    </a:lnTo>
                    <a:lnTo>
                      <a:pt x="1869" y="211"/>
                    </a:lnTo>
                    <a:lnTo>
                      <a:pt x="1860" y="218"/>
                    </a:lnTo>
                    <a:lnTo>
                      <a:pt x="1866" y="223"/>
                    </a:lnTo>
                    <a:lnTo>
                      <a:pt x="1892" y="221"/>
                    </a:lnTo>
                    <a:lnTo>
                      <a:pt x="1888" y="230"/>
                    </a:lnTo>
                    <a:lnTo>
                      <a:pt x="1873" y="230"/>
                    </a:lnTo>
                    <a:lnTo>
                      <a:pt x="1877" y="242"/>
                    </a:lnTo>
                    <a:lnTo>
                      <a:pt x="1899" y="237"/>
                    </a:lnTo>
                    <a:lnTo>
                      <a:pt x="1917" y="229"/>
                    </a:lnTo>
                    <a:lnTo>
                      <a:pt x="1928" y="216"/>
                    </a:lnTo>
                    <a:lnTo>
                      <a:pt x="1962" y="216"/>
                    </a:lnTo>
                    <a:lnTo>
                      <a:pt x="1978" y="224"/>
                    </a:lnTo>
                    <a:lnTo>
                      <a:pt x="1987" y="224"/>
                    </a:lnTo>
                    <a:lnTo>
                      <a:pt x="1986" y="235"/>
                    </a:lnTo>
                    <a:lnTo>
                      <a:pt x="1976" y="233"/>
                    </a:lnTo>
                    <a:lnTo>
                      <a:pt x="1967" y="233"/>
                    </a:lnTo>
                    <a:lnTo>
                      <a:pt x="1969" y="239"/>
                    </a:lnTo>
                    <a:lnTo>
                      <a:pt x="1989" y="242"/>
                    </a:lnTo>
                    <a:lnTo>
                      <a:pt x="2011" y="250"/>
                    </a:lnTo>
                    <a:lnTo>
                      <a:pt x="2028" y="260"/>
                    </a:lnTo>
                    <a:lnTo>
                      <a:pt x="2030" y="267"/>
                    </a:lnTo>
                    <a:lnTo>
                      <a:pt x="2045" y="272"/>
                    </a:lnTo>
                    <a:lnTo>
                      <a:pt x="2072" y="269"/>
                    </a:lnTo>
                    <a:lnTo>
                      <a:pt x="2109" y="259"/>
                    </a:lnTo>
                    <a:lnTo>
                      <a:pt x="2133" y="259"/>
                    </a:lnTo>
                    <a:lnTo>
                      <a:pt x="2153" y="263"/>
                    </a:lnTo>
                    <a:lnTo>
                      <a:pt x="2171" y="265"/>
                    </a:lnTo>
                    <a:lnTo>
                      <a:pt x="2197" y="278"/>
                    </a:lnTo>
                    <a:lnTo>
                      <a:pt x="2202" y="290"/>
                    </a:lnTo>
                    <a:lnTo>
                      <a:pt x="2193" y="298"/>
                    </a:lnTo>
                    <a:lnTo>
                      <a:pt x="2195" y="308"/>
                    </a:lnTo>
                    <a:lnTo>
                      <a:pt x="2209" y="313"/>
                    </a:lnTo>
                    <a:lnTo>
                      <a:pt x="2217" y="312"/>
                    </a:lnTo>
                    <a:lnTo>
                      <a:pt x="2221" y="316"/>
                    </a:lnTo>
                    <a:lnTo>
                      <a:pt x="2226" y="314"/>
                    </a:lnTo>
                    <a:lnTo>
                      <a:pt x="2233" y="315"/>
                    </a:lnTo>
                    <a:lnTo>
                      <a:pt x="2237" y="313"/>
                    </a:lnTo>
                    <a:lnTo>
                      <a:pt x="2246" y="314"/>
                    </a:lnTo>
                    <a:lnTo>
                      <a:pt x="2259" y="309"/>
                    </a:lnTo>
                    <a:lnTo>
                      <a:pt x="2272" y="311"/>
                    </a:lnTo>
                    <a:lnTo>
                      <a:pt x="2283" y="308"/>
                    </a:lnTo>
                    <a:lnTo>
                      <a:pt x="2303" y="316"/>
                    </a:lnTo>
                    <a:lnTo>
                      <a:pt x="2347" y="319"/>
                    </a:lnTo>
                    <a:lnTo>
                      <a:pt x="2360" y="309"/>
                    </a:lnTo>
                    <a:lnTo>
                      <a:pt x="2368" y="313"/>
                    </a:lnTo>
                    <a:lnTo>
                      <a:pt x="2377" y="328"/>
                    </a:lnTo>
                    <a:lnTo>
                      <a:pt x="2397" y="328"/>
                    </a:lnTo>
                    <a:lnTo>
                      <a:pt x="2400" y="338"/>
                    </a:lnTo>
                    <a:lnTo>
                      <a:pt x="2430" y="338"/>
                    </a:lnTo>
                    <a:lnTo>
                      <a:pt x="2435" y="327"/>
                    </a:lnTo>
                    <a:lnTo>
                      <a:pt x="2411" y="313"/>
                    </a:lnTo>
                    <a:lnTo>
                      <a:pt x="2414" y="309"/>
                    </a:lnTo>
                    <a:lnTo>
                      <a:pt x="2420" y="308"/>
                    </a:lnTo>
                    <a:lnTo>
                      <a:pt x="2424" y="305"/>
                    </a:lnTo>
                    <a:lnTo>
                      <a:pt x="2417" y="301"/>
                    </a:lnTo>
                    <a:lnTo>
                      <a:pt x="2423" y="294"/>
                    </a:lnTo>
                    <a:lnTo>
                      <a:pt x="2470" y="303"/>
                    </a:lnTo>
                    <a:lnTo>
                      <a:pt x="2482" y="305"/>
                    </a:lnTo>
                    <a:lnTo>
                      <a:pt x="2491" y="303"/>
                    </a:lnTo>
                    <a:lnTo>
                      <a:pt x="2507" y="304"/>
                    </a:lnTo>
                    <a:lnTo>
                      <a:pt x="2522" y="305"/>
                    </a:lnTo>
                    <a:lnTo>
                      <a:pt x="2531" y="307"/>
                    </a:lnTo>
                    <a:lnTo>
                      <a:pt x="2537" y="306"/>
                    </a:lnTo>
                    <a:lnTo>
                      <a:pt x="2562" y="313"/>
                    </a:lnTo>
                    <a:lnTo>
                      <a:pt x="2573" y="313"/>
                    </a:lnTo>
                    <a:lnTo>
                      <a:pt x="2588" y="320"/>
                    </a:lnTo>
                    <a:lnTo>
                      <a:pt x="2602" y="322"/>
                    </a:lnTo>
                    <a:lnTo>
                      <a:pt x="2621" y="333"/>
                    </a:lnTo>
                    <a:lnTo>
                      <a:pt x="2623" y="338"/>
                    </a:lnTo>
                    <a:lnTo>
                      <a:pt x="2637" y="338"/>
                    </a:lnTo>
                    <a:lnTo>
                      <a:pt x="2647" y="345"/>
                    </a:lnTo>
                    <a:lnTo>
                      <a:pt x="2647" y="348"/>
                    </a:lnTo>
                    <a:lnTo>
                      <a:pt x="2678" y="363"/>
                    </a:lnTo>
                    <a:lnTo>
                      <a:pt x="2691" y="365"/>
                    </a:lnTo>
                    <a:lnTo>
                      <a:pt x="2691" y="369"/>
                    </a:lnTo>
                    <a:lnTo>
                      <a:pt x="2702" y="371"/>
                    </a:lnTo>
                    <a:lnTo>
                      <a:pt x="2702" y="378"/>
                    </a:lnTo>
                    <a:lnTo>
                      <a:pt x="2713" y="376"/>
                    </a:lnTo>
                    <a:lnTo>
                      <a:pt x="2733" y="390"/>
                    </a:lnTo>
                    <a:lnTo>
                      <a:pt x="2735" y="401"/>
                    </a:lnTo>
                    <a:lnTo>
                      <a:pt x="2726" y="408"/>
                    </a:lnTo>
                    <a:lnTo>
                      <a:pt x="2746" y="420"/>
                    </a:lnTo>
                    <a:lnTo>
                      <a:pt x="2751" y="415"/>
                    </a:lnTo>
                    <a:lnTo>
                      <a:pt x="2744" y="411"/>
                    </a:lnTo>
                    <a:lnTo>
                      <a:pt x="2746" y="405"/>
                    </a:lnTo>
                    <a:lnTo>
                      <a:pt x="2742" y="396"/>
                    </a:lnTo>
                    <a:lnTo>
                      <a:pt x="2763" y="396"/>
                    </a:lnTo>
                    <a:lnTo>
                      <a:pt x="2775" y="399"/>
                    </a:lnTo>
                    <a:lnTo>
                      <a:pt x="2787" y="397"/>
                    </a:lnTo>
                    <a:lnTo>
                      <a:pt x="2812" y="414"/>
                    </a:lnTo>
                    <a:lnTo>
                      <a:pt x="2838" y="427"/>
                    </a:lnTo>
                    <a:lnTo>
                      <a:pt x="2836" y="437"/>
                    </a:lnTo>
                    <a:lnTo>
                      <a:pt x="2822" y="439"/>
                    </a:lnTo>
                    <a:lnTo>
                      <a:pt x="2820" y="449"/>
                    </a:lnTo>
                    <a:lnTo>
                      <a:pt x="2812" y="457"/>
                    </a:lnTo>
                    <a:lnTo>
                      <a:pt x="2786" y="462"/>
                    </a:lnTo>
                    <a:lnTo>
                      <a:pt x="2783" y="469"/>
                    </a:lnTo>
                    <a:lnTo>
                      <a:pt x="2777" y="473"/>
                    </a:lnTo>
                    <a:lnTo>
                      <a:pt x="2786" y="482"/>
                    </a:lnTo>
                    <a:lnTo>
                      <a:pt x="2771" y="492"/>
                    </a:lnTo>
                    <a:lnTo>
                      <a:pt x="2770" y="503"/>
                    </a:lnTo>
                    <a:lnTo>
                      <a:pt x="2780" y="512"/>
                    </a:lnTo>
                    <a:lnTo>
                      <a:pt x="2761" y="520"/>
                    </a:lnTo>
                    <a:lnTo>
                      <a:pt x="2749" y="513"/>
                    </a:lnTo>
                    <a:lnTo>
                      <a:pt x="2739" y="499"/>
                    </a:lnTo>
                    <a:lnTo>
                      <a:pt x="2728" y="493"/>
                    </a:lnTo>
                    <a:lnTo>
                      <a:pt x="2711" y="496"/>
                    </a:lnTo>
                    <a:lnTo>
                      <a:pt x="2708" y="472"/>
                    </a:lnTo>
                    <a:lnTo>
                      <a:pt x="2704" y="466"/>
                    </a:lnTo>
                    <a:lnTo>
                      <a:pt x="2688" y="460"/>
                    </a:lnTo>
                    <a:lnTo>
                      <a:pt x="2673" y="462"/>
                    </a:lnTo>
                    <a:lnTo>
                      <a:pt x="2658" y="463"/>
                    </a:lnTo>
                    <a:lnTo>
                      <a:pt x="2651" y="456"/>
                    </a:lnTo>
                    <a:lnTo>
                      <a:pt x="2652" y="441"/>
                    </a:lnTo>
                    <a:lnTo>
                      <a:pt x="2654" y="432"/>
                    </a:lnTo>
                    <a:lnTo>
                      <a:pt x="2653" y="422"/>
                    </a:lnTo>
                    <a:lnTo>
                      <a:pt x="2642" y="427"/>
                    </a:lnTo>
                    <a:lnTo>
                      <a:pt x="2637" y="425"/>
                    </a:lnTo>
                    <a:lnTo>
                      <a:pt x="2625" y="433"/>
                    </a:lnTo>
                    <a:lnTo>
                      <a:pt x="2633" y="454"/>
                    </a:lnTo>
                    <a:lnTo>
                      <a:pt x="2637" y="466"/>
                    </a:lnTo>
                    <a:lnTo>
                      <a:pt x="2621" y="485"/>
                    </a:lnTo>
                    <a:lnTo>
                      <a:pt x="2614" y="488"/>
                    </a:lnTo>
                    <a:lnTo>
                      <a:pt x="2605" y="499"/>
                    </a:lnTo>
                    <a:lnTo>
                      <a:pt x="2577" y="501"/>
                    </a:lnTo>
                    <a:lnTo>
                      <a:pt x="2572" y="491"/>
                    </a:lnTo>
                    <a:lnTo>
                      <a:pt x="2562" y="480"/>
                    </a:lnTo>
                    <a:lnTo>
                      <a:pt x="2553" y="486"/>
                    </a:lnTo>
                    <a:lnTo>
                      <a:pt x="2562" y="493"/>
                    </a:lnTo>
                    <a:lnTo>
                      <a:pt x="2558" y="497"/>
                    </a:lnTo>
                    <a:lnTo>
                      <a:pt x="2553" y="490"/>
                    </a:lnTo>
                    <a:lnTo>
                      <a:pt x="2542" y="489"/>
                    </a:lnTo>
                    <a:lnTo>
                      <a:pt x="2549" y="503"/>
                    </a:lnTo>
                    <a:lnTo>
                      <a:pt x="2562" y="505"/>
                    </a:lnTo>
                    <a:lnTo>
                      <a:pt x="2569" y="510"/>
                    </a:lnTo>
                    <a:lnTo>
                      <a:pt x="2581" y="520"/>
                    </a:lnTo>
                    <a:lnTo>
                      <a:pt x="2585" y="512"/>
                    </a:lnTo>
                    <a:lnTo>
                      <a:pt x="2591" y="514"/>
                    </a:lnTo>
                    <a:lnTo>
                      <a:pt x="2590" y="522"/>
                    </a:lnTo>
                    <a:lnTo>
                      <a:pt x="2598" y="529"/>
                    </a:lnTo>
                    <a:lnTo>
                      <a:pt x="2598" y="553"/>
                    </a:lnTo>
                    <a:lnTo>
                      <a:pt x="2606" y="560"/>
                    </a:lnTo>
                    <a:lnTo>
                      <a:pt x="2609" y="578"/>
                    </a:lnTo>
                    <a:lnTo>
                      <a:pt x="2614" y="582"/>
                    </a:lnTo>
                    <a:lnTo>
                      <a:pt x="2609" y="597"/>
                    </a:lnTo>
                    <a:lnTo>
                      <a:pt x="2608" y="606"/>
                    </a:lnTo>
                    <a:lnTo>
                      <a:pt x="2587" y="602"/>
                    </a:lnTo>
                    <a:lnTo>
                      <a:pt x="2575" y="595"/>
                    </a:lnTo>
                    <a:lnTo>
                      <a:pt x="2551" y="599"/>
                    </a:lnTo>
                    <a:lnTo>
                      <a:pt x="2542" y="611"/>
                    </a:lnTo>
                    <a:lnTo>
                      <a:pt x="2516" y="617"/>
                    </a:lnTo>
                    <a:lnTo>
                      <a:pt x="2500" y="632"/>
                    </a:lnTo>
                    <a:lnTo>
                      <a:pt x="2488" y="634"/>
                    </a:lnTo>
                    <a:lnTo>
                      <a:pt x="2476" y="648"/>
                    </a:lnTo>
                    <a:lnTo>
                      <a:pt x="2465" y="651"/>
                    </a:lnTo>
                    <a:lnTo>
                      <a:pt x="2459" y="662"/>
                    </a:lnTo>
                    <a:lnTo>
                      <a:pt x="2437" y="673"/>
                    </a:lnTo>
                    <a:lnTo>
                      <a:pt x="2423" y="688"/>
                    </a:lnTo>
                    <a:lnTo>
                      <a:pt x="2420" y="697"/>
                    </a:lnTo>
                    <a:lnTo>
                      <a:pt x="2411" y="703"/>
                    </a:lnTo>
                    <a:lnTo>
                      <a:pt x="2408" y="692"/>
                    </a:lnTo>
                    <a:lnTo>
                      <a:pt x="2403" y="682"/>
                    </a:lnTo>
                    <a:lnTo>
                      <a:pt x="2384" y="673"/>
                    </a:lnTo>
                    <a:lnTo>
                      <a:pt x="2347" y="689"/>
                    </a:lnTo>
                    <a:lnTo>
                      <a:pt x="2337" y="706"/>
                    </a:lnTo>
                    <a:lnTo>
                      <a:pt x="2326" y="713"/>
                    </a:lnTo>
                    <a:lnTo>
                      <a:pt x="2325" y="699"/>
                    </a:lnTo>
                    <a:lnTo>
                      <a:pt x="2333" y="685"/>
                    </a:lnTo>
                    <a:lnTo>
                      <a:pt x="2332" y="681"/>
                    </a:lnTo>
                    <a:lnTo>
                      <a:pt x="2320" y="691"/>
                    </a:lnTo>
                    <a:lnTo>
                      <a:pt x="2311" y="697"/>
                    </a:lnTo>
                    <a:lnTo>
                      <a:pt x="2303" y="708"/>
                    </a:lnTo>
                    <a:lnTo>
                      <a:pt x="2295" y="703"/>
                    </a:lnTo>
                    <a:lnTo>
                      <a:pt x="2285" y="703"/>
                    </a:lnTo>
                    <a:lnTo>
                      <a:pt x="2270" y="717"/>
                    </a:lnTo>
                    <a:lnTo>
                      <a:pt x="2265" y="736"/>
                    </a:lnTo>
                    <a:lnTo>
                      <a:pt x="2254" y="752"/>
                    </a:lnTo>
                    <a:lnTo>
                      <a:pt x="2246" y="756"/>
                    </a:lnTo>
                    <a:lnTo>
                      <a:pt x="2240" y="778"/>
                    </a:lnTo>
                    <a:lnTo>
                      <a:pt x="2252" y="788"/>
                    </a:lnTo>
                    <a:lnTo>
                      <a:pt x="2254" y="782"/>
                    </a:lnTo>
                    <a:lnTo>
                      <a:pt x="2269" y="787"/>
                    </a:lnTo>
                    <a:lnTo>
                      <a:pt x="2271" y="792"/>
                    </a:lnTo>
                    <a:lnTo>
                      <a:pt x="2256" y="804"/>
                    </a:lnTo>
                    <a:lnTo>
                      <a:pt x="2257" y="822"/>
                    </a:lnTo>
                    <a:lnTo>
                      <a:pt x="2268" y="826"/>
                    </a:lnTo>
                    <a:lnTo>
                      <a:pt x="2273" y="846"/>
                    </a:lnTo>
                    <a:lnTo>
                      <a:pt x="2269" y="852"/>
                    </a:lnTo>
                    <a:lnTo>
                      <a:pt x="2257" y="852"/>
                    </a:lnTo>
                    <a:lnTo>
                      <a:pt x="2257" y="837"/>
                    </a:lnTo>
                    <a:lnTo>
                      <a:pt x="2244" y="852"/>
                    </a:lnTo>
                    <a:lnTo>
                      <a:pt x="2234" y="874"/>
                    </a:lnTo>
                    <a:lnTo>
                      <a:pt x="2237" y="880"/>
                    </a:lnTo>
                    <a:lnTo>
                      <a:pt x="2245" y="889"/>
                    </a:lnTo>
                    <a:lnTo>
                      <a:pt x="2238" y="904"/>
                    </a:lnTo>
                    <a:lnTo>
                      <a:pt x="2229" y="906"/>
                    </a:lnTo>
                    <a:lnTo>
                      <a:pt x="2225" y="901"/>
                    </a:lnTo>
                    <a:lnTo>
                      <a:pt x="2198" y="921"/>
                    </a:lnTo>
                    <a:lnTo>
                      <a:pt x="2202" y="947"/>
                    </a:lnTo>
                    <a:lnTo>
                      <a:pt x="2199" y="955"/>
                    </a:lnTo>
                    <a:lnTo>
                      <a:pt x="2186" y="950"/>
                    </a:lnTo>
                    <a:lnTo>
                      <a:pt x="2174" y="955"/>
                    </a:lnTo>
                    <a:lnTo>
                      <a:pt x="2169" y="973"/>
                    </a:lnTo>
                    <a:lnTo>
                      <a:pt x="2167" y="983"/>
                    </a:lnTo>
                    <a:lnTo>
                      <a:pt x="2133" y="1026"/>
                    </a:lnTo>
                    <a:lnTo>
                      <a:pt x="2124" y="1027"/>
                    </a:lnTo>
                    <a:lnTo>
                      <a:pt x="2128" y="1021"/>
                    </a:lnTo>
                    <a:lnTo>
                      <a:pt x="2123" y="1008"/>
                    </a:lnTo>
                    <a:lnTo>
                      <a:pt x="2124" y="990"/>
                    </a:lnTo>
                    <a:lnTo>
                      <a:pt x="2122" y="973"/>
                    </a:lnTo>
                    <a:lnTo>
                      <a:pt x="2114" y="940"/>
                    </a:lnTo>
                    <a:lnTo>
                      <a:pt x="2109" y="928"/>
                    </a:lnTo>
                    <a:lnTo>
                      <a:pt x="2107" y="910"/>
                    </a:lnTo>
                    <a:lnTo>
                      <a:pt x="2105" y="875"/>
                    </a:lnTo>
                    <a:lnTo>
                      <a:pt x="2107" y="840"/>
                    </a:lnTo>
                    <a:lnTo>
                      <a:pt x="2123" y="823"/>
                    </a:lnTo>
                    <a:lnTo>
                      <a:pt x="2126" y="817"/>
                    </a:lnTo>
                    <a:lnTo>
                      <a:pt x="2130" y="783"/>
                    </a:lnTo>
                    <a:lnTo>
                      <a:pt x="2149" y="783"/>
                    </a:lnTo>
                    <a:lnTo>
                      <a:pt x="2155" y="774"/>
                    </a:lnTo>
                    <a:lnTo>
                      <a:pt x="2163" y="772"/>
                    </a:lnTo>
                    <a:lnTo>
                      <a:pt x="2176" y="762"/>
                    </a:lnTo>
                    <a:lnTo>
                      <a:pt x="2177" y="755"/>
                    </a:lnTo>
                    <a:lnTo>
                      <a:pt x="2201" y="736"/>
                    </a:lnTo>
                    <a:lnTo>
                      <a:pt x="2202" y="720"/>
                    </a:lnTo>
                    <a:lnTo>
                      <a:pt x="2214" y="718"/>
                    </a:lnTo>
                    <a:lnTo>
                      <a:pt x="2234" y="693"/>
                    </a:lnTo>
                    <a:lnTo>
                      <a:pt x="2239" y="681"/>
                    </a:lnTo>
                    <a:lnTo>
                      <a:pt x="2273" y="668"/>
                    </a:lnTo>
                    <a:lnTo>
                      <a:pt x="2275" y="657"/>
                    </a:lnTo>
                    <a:lnTo>
                      <a:pt x="2278" y="652"/>
                    </a:lnTo>
                    <a:lnTo>
                      <a:pt x="2281" y="629"/>
                    </a:lnTo>
                    <a:lnTo>
                      <a:pt x="2285" y="619"/>
                    </a:lnTo>
                    <a:lnTo>
                      <a:pt x="2289" y="602"/>
                    </a:lnTo>
                    <a:lnTo>
                      <a:pt x="2304" y="597"/>
                    </a:lnTo>
                    <a:lnTo>
                      <a:pt x="2291" y="585"/>
                    </a:lnTo>
                    <a:lnTo>
                      <a:pt x="2271" y="593"/>
                    </a:lnTo>
                    <a:lnTo>
                      <a:pt x="2260" y="620"/>
                    </a:lnTo>
                    <a:lnTo>
                      <a:pt x="2264" y="626"/>
                    </a:lnTo>
                    <a:lnTo>
                      <a:pt x="2262" y="635"/>
                    </a:lnTo>
                    <a:lnTo>
                      <a:pt x="2244" y="636"/>
                    </a:lnTo>
                    <a:lnTo>
                      <a:pt x="2239" y="642"/>
                    </a:lnTo>
                    <a:lnTo>
                      <a:pt x="2218" y="659"/>
                    </a:lnTo>
                    <a:lnTo>
                      <a:pt x="2212" y="675"/>
                    </a:lnTo>
                    <a:lnTo>
                      <a:pt x="2202" y="675"/>
                    </a:lnTo>
                    <a:lnTo>
                      <a:pt x="2202" y="660"/>
                    </a:lnTo>
                    <a:lnTo>
                      <a:pt x="2197" y="659"/>
                    </a:lnTo>
                    <a:lnTo>
                      <a:pt x="2192" y="652"/>
                    </a:lnTo>
                    <a:lnTo>
                      <a:pt x="2202" y="640"/>
                    </a:lnTo>
                    <a:lnTo>
                      <a:pt x="2205" y="626"/>
                    </a:lnTo>
                    <a:lnTo>
                      <a:pt x="2197" y="620"/>
                    </a:lnTo>
                    <a:lnTo>
                      <a:pt x="2192" y="625"/>
                    </a:lnTo>
                    <a:lnTo>
                      <a:pt x="2188" y="629"/>
                    </a:lnTo>
                    <a:lnTo>
                      <a:pt x="2176" y="620"/>
                    </a:lnTo>
                    <a:lnTo>
                      <a:pt x="2167" y="627"/>
                    </a:lnTo>
                    <a:lnTo>
                      <a:pt x="2141" y="629"/>
                    </a:lnTo>
                    <a:lnTo>
                      <a:pt x="2125" y="639"/>
                    </a:lnTo>
                    <a:lnTo>
                      <a:pt x="2128" y="652"/>
                    </a:lnTo>
                    <a:lnTo>
                      <a:pt x="2106" y="669"/>
                    </a:lnTo>
                    <a:lnTo>
                      <a:pt x="2106" y="677"/>
                    </a:lnTo>
                    <a:lnTo>
                      <a:pt x="2090" y="689"/>
                    </a:lnTo>
                    <a:lnTo>
                      <a:pt x="2082" y="700"/>
                    </a:lnTo>
                    <a:lnTo>
                      <a:pt x="2074" y="707"/>
                    </a:lnTo>
                    <a:lnTo>
                      <a:pt x="2075" y="720"/>
                    </a:lnTo>
                    <a:lnTo>
                      <a:pt x="2086" y="715"/>
                    </a:lnTo>
                    <a:lnTo>
                      <a:pt x="2095" y="721"/>
                    </a:lnTo>
                    <a:lnTo>
                      <a:pt x="2095" y="732"/>
                    </a:lnTo>
                    <a:lnTo>
                      <a:pt x="2079" y="735"/>
                    </a:lnTo>
                    <a:lnTo>
                      <a:pt x="2077" y="743"/>
                    </a:lnTo>
                    <a:lnTo>
                      <a:pt x="2069" y="742"/>
                    </a:lnTo>
                    <a:lnTo>
                      <a:pt x="2059" y="732"/>
                    </a:lnTo>
                    <a:lnTo>
                      <a:pt x="2044" y="743"/>
                    </a:lnTo>
                    <a:lnTo>
                      <a:pt x="2031" y="739"/>
                    </a:lnTo>
                    <a:lnTo>
                      <a:pt x="2019" y="745"/>
                    </a:lnTo>
                    <a:lnTo>
                      <a:pt x="2012" y="740"/>
                    </a:lnTo>
                    <a:lnTo>
                      <a:pt x="2018" y="734"/>
                    </a:lnTo>
                    <a:lnTo>
                      <a:pt x="2026" y="729"/>
                    </a:lnTo>
                    <a:lnTo>
                      <a:pt x="2020" y="719"/>
                    </a:lnTo>
                    <a:lnTo>
                      <a:pt x="1995" y="718"/>
                    </a:lnTo>
                    <a:lnTo>
                      <a:pt x="1984" y="715"/>
                    </a:lnTo>
                    <a:lnTo>
                      <a:pt x="1968" y="717"/>
                    </a:lnTo>
                    <a:lnTo>
                      <a:pt x="1957" y="733"/>
                    </a:lnTo>
                    <a:lnTo>
                      <a:pt x="1949" y="730"/>
                    </a:lnTo>
                    <a:lnTo>
                      <a:pt x="1926" y="733"/>
                    </a:lnTo>
                    <a:lnTo>
                      <a:pt x="1917" y="727"/>
                    </a:lnTo>
                    <a:lnTo>
                      <a:pt x="1908" y="737"/>
                    </a:lnTo>
                    <a:lnTo>
                      <a:pt x="1898" y="739"/>
                    </a:lnTo>
                    <a:lnTo>
                      <a:pt x="1893" y="733"/>
                    </a:lnTo>
                    <a:lnTo>
                      <a:pt x="1899" y="726"/>
                    </a:lnTo>
                    <a:lnTo>
                      <a:pt x="1879" y="725"/>
                    </a:lnTo>
                    <a:lnTo>
                      <a:pt x="1867" y="729"/>
                    </a:lnTo>
                    <a:lnTo>
                      <a:pt x="1850" y="728"/>
                    </a:lnTo>
                    <a:lnTo>
                      <a:pt x="1831" y="732"/>
                    </a:lnTo>
                    <a:lnTo>
                      <a:pt x="1812" y="745"/>
                    </a:lnTo>
                    <a:lnTo>
                      <a:pt x="1809" y="756"/>
                    </a:lnTo>
                    <a:lnTo>
                      <a:pt x="1785" y="776"/>
                    </a:lnTo>
                    <a:lnTo>
                      <a:pt x="1781" y="787"/>
                    </a:lnTo>
                    <a:lnTo>
                      <a:pt x="1762" y="808"/>
                    </a:lnTo>
                    <a:lnTo>
                      <a:pt x="1738" y="825"/>
                    </a:lnTo>
                    <a:lnTo>
                      <a:pt x="1737" y="834"/>
                    </a:lnTo>
                    <a:lnTo>
                      <a:pt x="1721" y="852"/>
                    </a:lnTo>
                    <a:lnTo>
                      <a:pt x="1714" y="860"/>
                    </a:lnTo>
                    <a:lnTo>
                      <a:pt x="1697" y="873"/>
                    </a:lnTo>
                    <a:lnTo>
                      <a:pt x="1684" y="885"/>
                    </a:lnTo>
                    <a:lnTo>
                      <a:pt x="1670" y="889"/>
                    </a:lnTo>
                    <a:lnTo>
                      <a:pt x="1668" y="896"/>
                    </a:lnTo>
                    <a:lnTo>
                      <a:pt x="1679" y="903"/>
                    </a:lnTo>
                    <a:lnTo>
                      <a:pt x="1687" y="901"/>
                    </a:lnTo>
                    <a:lnTo>
                      <a:pt x="1703" y="904"/>
                    </a:lnTo>
                    <a:lnTo>
                      <a:pt x="1705" y="930"/>
                    </a:lnTo>
                    <a:lnTo>
                      <a:pt x="1711" y="921"/>
                    </a:lnTo>
                    <a:lnTo>
                      <a:pt x="1721" y="916"/>
                    </a:lnTo>
                    <a:lnTo>
                      <a:pt x="1725" y="927"/>
                    </a:lnTo>
                    <a:lnTo>
                      <a:pt x="1722" y="936"/>
                    </a:lnTo>
                    <a:lnTo>
                      <a:pt x="1723" y="940"/>
                    </a:lnTo>
                    <a:lnTo>
                      <a:pt x="1733" y="935"/>
                    </a:lnTo>
                    <a:lnTo>
                      <a:pt x="1742" y="934"/>
                    </a:lnTo>
                    <a:lnTo>
                      <a:pt x="1748" y="915"/>
                    </a:lnTo>
                    <a:lnTo>
                      <a:pt x="1773" y="920"/>
                    </a:lnTo>
                    <a:lnTo>
                      <a:pt x="1780" y="933"/>
                    </a:lnTo>
                    <a:lnTo>
                      <a:pt x="1790" y="943"/>
                    </a:lnTo>
                    <a:lnTo>
                      <a:pt x="1798" y="956"/>
                    </a:lnTo>
                    <a:lnTo>
                      <a:pt x="1797" y="964"/>
                    </a:lnTo>
                    <a:lnTo>
                      <a:pt x="1788" y="959"/>
                    </a:lnTo>
                    <a:lnTo>
                      <a:pt x="1789" y="965"/>
                    </a:lnTo>
                    <a:lnTo>
                      <a:pt x="1801" y="975"/>
                    </a:lnTo>
                    <a:lnTo>
                      <a:pt x="1801" y="992"/>
                    </a:lnTo>
                    <a:lnTo>
                      <a:pt x="1784" y="1017"/>
                    </a:lnTo>
                    <a:lnTo>
                      <a:pt x="1781" y="1041"/>
                    </a:lnTo>
                    <a:lnTo>
                      <a:pt x="1784" y="1051"/>
                    </a:lnTo>
                    <a:lnTo>
                      <a:pt x="1781" y="1072"/>
                    </a:lnTo>
                    <a:lnTo>
                      <a:pt x="1781" y="1082"/>
                    </a:lnTo>
                    <a:lnTo>
                      <a:pt x="1770" y="1111"/>
                    </a:lnTo>
                    <a:lnTo>
                      <a:pt x="1764" y="1119"/>
                    </a:lnTo>
                    <a:lnTo>
                      <a:pt x="1742" y="1139"/>
                    </a:lnTo>
                    <a:lnTo>
                      <a:pt x="1731" y="1159"/>
                    </a:lnTo>
                    <a:lnTo>
                      <a:pt x="1729" y="1182"/>
                    </a:lnTo>
                    <a:lnTo>
                      <a:pt x="1709" y="1199"/>
                    </a:lnTo>
                    <a:lnTo>
                      <a:pt x="1691" y="1217"/>
                    </a:lnTo>
                    <a:lnTo>
                      <a:pt x="1669" y="1252"/>
                    </a:lnTo>
                    <a:lnTo>
                      <a:pt x="1645" y="1259"/>
                    </a:lnTo>
                    <a:lnTo>
                      <a:pt x="1636" y="1270"/>
                    </a:lnTo>
                    <a:lnTo>
                      <a:pt x="1628" y="1266"/>
                    </a:lnTo>
                    <a:lnTo>
                      <a:pt x="1615" y="1265"/>
                    </a:lnTo>
                    <a:lnTo>
                      <a:pt x="1612" y="1260"/>
                    </a:lnTo>
                    <a:lnTo>
                      <a:pt x="1602" y="1255"/>
                    </a:lnTo>
                    <a:lnTo>
                      <a:pt x="1595" y="1260"/>
                    </a:lnTo>
                    <a:lnTo>
                      <a:pt x="1592" y="1269"/>
                    </a:lnTo>
                    <a:lnTo>
                      <a:pt x="1576" y="1272"/>
                    </a:lnTo>
                    <a:lnTo>
                      <a:pt x="1576" y="1272"/>
                    </a:lnTo>
                    <a:lnTo>
                      <a:pt x="1570" y="1269"/>
                    </a:lnTo>
                    <a:lnTo>
                      <a:pt x="1559" y="1261"/>
                    </a:lnTo>
                    <a:lnTo>
                      <a:pt x="1587" y="1254"/>
                    </a:lnTo>
                    <a:lnTo>
                      <a:pt x="1590" y="1231"/>
                    </a:lnTo>
                    <a:lnTo>
                      <a:pt x="1581" y="1205"/>
                    </a:lnTo>
                    <a:lnTo>
                      <a:pt x="1599" y="1198"/>
                    </a:lnTo>
                    <a:lnTo>
                      <a:pt x="1616" y="1202"/>
                    </a:lnTo>
                    <a:lnTo>
                      <a:pt x="1634" y="1195"/>
                    </a:lnTo>
                    <a:lnTo>
                      <a:pt x="1644" y="1151"/>
                    </a:lnTo>
                    <a:lnTo>
                      <a:pt x="1662" y="1139"/>
                    </a:lnTo>
                    <a:lnTo>
                      <a:pt x="1669" y="1101"/>
                    </a:lnTo>
                    <a:lnTo>
                      <a:pt x="1660" y="1097"/>
                    </a:lnTo>
                    <a:lnTo>
                      <a:pt x="1636" y="1112"/>
                    </a:lnTo>
                    <a:lnTo>
                      <a:pt x="1614" y="1113"/>
                    </a:lnTo>
                    <a:lnTo>
                      <a:pt x="1603" y="1119"/>
                    </a:lnTo>
                    <a:lnTo>
                      <a:pt x="1587" y="1121"/>
                    </a:lnTo>
                    <a:lnTo>
                      <a:pt x="1578" y="1092"/>
                    </a:lnTo>
                    <a:lnTo>
                      <a:pt x="1552" y="1068"/>
                    </a:lnTo>
                    <a:lnTo>
                      <a:pt x="1532" y="1061"/>
                    </a:lnTo>
                    <a:lnTo>
                      <a:pt x="1513" y="1059"/>
                    </a:lnTo>
                    <a:lnTo>
                      <a:pt x="1508" y="1030"/>
                    </a:lnTo>
                    <a:lnTo>
                      <a:pt x="1493" y="1000"/>
                    </a:lnTo>
                    <a:lnTo>
                      <a:pt x="1491" y="984"/>
                    </a:lnTo>
                    <a:lnTo>
                      <a:pt x="1471" y="948"/>
                    </a:lnTo>
                    <a:lnTo>
                      <a:pt x="1449" y="944"/>
                    </a:lnTo>
                    <a:lnTo>
                      <a:pt x="1416" y="934"/>
                    </a:lnTo>
                    <a:lnTo>
                      <a:pt x="1366" y="940"/>
                    </a:lnTo>
                    <a:lnTo>
                      <a:pt x="1346" y="973"/>
                    </a:lnTo>
                    <a:lnTo>
                      <a:pt x="1361" y="972"/>
                    </a:lnTo>
                    <a:lnTo>
                      <a:pt x="1359" y="987"/>
                    </a:lnTo>
                    <a:lnTo>
                      <a:pt x="1344" y="999"/>
                    </a:lnTo>
                    <a:lnTo>
                      <a:pt x="1335" y="1027"/>
                    </a:lnTo>
                    <a:lnTo>
                      <a:pt x="1324" y="1034"/>
                    </a:lnTo>
                    <a:lnTo>
                      <a:pt x="1326" y="1051"/>
                    </a:lnTo>
                    <a:lnTo>
                      <a:pt x="1293" y="1072"/>
                    </a:lnTo>
                    <a:lnTo>
                      <a:pt x="1281" y="1061"/>
                    </a:lnTo>
                    <a:lnTo>
                      <a:pt x="1256" y="1063"/>
                    </a:lnTo>
                    <a:lnTo>
                      <a:pt x="1234" y="1046"/>
                    </a:lnTo>
                    <a:lnTo>
                      <a:pt x="1215" y="1043"/>
                    </a:lnTo>
                    <a:lnTo>
                      <a:pt x="1205" y="1061"/>
                    </a:lnTo>
                    <a:lnTo>
                      <a:pt x="1179" y="1076"/>
                    </a:lnTo>
                    <a:lnTo>
                      <a:pt x="1156" y="1075"/>
                    </a:lnTo>
                    <a:lnTo>
                      <a:pt x="1124" y="1080"/>
                    </a:lnTo>
                    <a:lnTo>
                      <a:pt x="1115" y="1073"/>
                    </a:lnTo>
                    <a:lnTo>
                      <a:pt x="1087" y="1063"/>
                    </a:lnTo>
                    <a:lnTo>
                      <a:pt x="1083" y="1052"/>
                    </a:lnTo>
                    <a:lnTo>
                      <a:pt x="1027" y="1036"/>
                    </a:lnTo>
                    <a:lnTo>
                      <a:pt x="986" y="1051"/>
                    </a:lnTo>
                    <a:lnTo>
                      <a:pt x="949" y="1003"/>
                    </a:lnTo>
                    <a:lnTo>
                      <a:pt x="896" y="989"/>
                    </a:lnTo>
                    <a:lnTo>
                      <a:pt x="885" y="1005"/>
                    </a:lnTo>
                    <a:lnTo>
                      <a:pt x="868" y="1019"/>
                    </a:lnTo>
                    <a:lnTo>
                      <a:pt x="877" y="1037"/>
                    </a:lnTo>
                    <a:lnTo>
                      <a:pt x="874" y="1059"/>
                    </a:lnTo>
                    <a:lnTo>
                      <a:pt x="846" y="1061"/>
                    </a:lnTo>
                    <a:lnTo>
                      <a:pt x="845" y="1052"/>
                    </a:lnTo>
                    <a:lnTo>
                      <a:pt x="828" y="1052"/>
                    </a:lnTo>
                    <a:lnTo>
                      <a:pt x="824" y="1063"/>
                    </a:lnTo>
                    <a:lnTo>
                      <a:pt x="816" y="1063"/>
                    </a:lnTo>
                    <a:lnTo>
                      <a:pt x="790" y="1039"/>
                    </a:lnTo>
                    <a:lnTo>
                      <a:pt x="771" y="1041"/>
                    </a:lnTo>
                    <a:lnTo>
                      <a:pt x="752" y="1029"/>
                    </a:lnTo>
                    <a:lnTo>
                      <a:pt x="740" y="1029"/>
                    </a:lnTo>
                    <a:lnTo>
                      <a:pt x="723" y="1043"/>
                    </a:lnTo>
                    <a:lnTo>
                      <a:pt x="712" y="1044"/>
                    </a:lnTo>
                    <a:lnTo>
                      <a:pt x="694" y="1066"/>
                    </a:lnTo>
                    <a:lnTo>
                      <a:pt x="659" y="1073"/>
                    </a:lnTo>
                    <a:lnTo>
                      <a:pt x="651" y="1085"/>
                    </a:lnTo>
                    <a:lnTo>
                      <a:pt x="644" y="1085"/>
                    </a:lnTo>
                    <a:lnTo>
                      <a:pt x="642" y="1075"/>
                    </a:lnTo>
                    <a:lnTo>
                      <a:pt x="599" y="1063"/>
                    </a:lnTo>
                    <a:lnTo>
                      <a:pt x="565" y="1026"/>
                    </a:lnTo>
                    <a:lnTo>
                      <a:pt x="541" y="1026"/>
                    </a:lnTo>
                    <a:lnTo>
                      <a:pt x="486" y="1026"/>
                    </a:lnTo>
                    <a:lnTo>
                      <a:pt x="467" y="993"/>
                    </a:lnTo>
                    <a:lnTo>
                      <a:pt x="457" y="969"/>
                    </a:lnTo>
                    <a:lnTo>
                      <a:pt x="424" y="950"/>
                    </a:lnTo>
                    <a:lnTo>
                      <a:pt x="417" y="929"/>
                    </a:lnTo>
                    <a:lnTo>
                      <a:pt x="417" y="914"/>
                    </a:lnTo>
                    <a:lnTo>
                      <a:pt x="389" y="912"/>
                    </a:lnTo>
                    <a:lnTo>
                      <a:pt x="379" y="923"/>
                    </a:lnTo>
                    <a:lnTo>
                      <a:pt x="373" y="936"/>
                    </a:lnTo>
                    <a:lnTo>
                      <a:pt x="347" y="940"/>
                    </a:lnTo>
                    <a:lnTo>
                      <a:pt x="344" y="923"/>
                    </a:lnTo>
                    <a:lnTo>
                      <a:pt x="315" y="912"/>
                    </a:lnTo>
                    <a:lnTo>
                      <a:pt x="299" y="916"/>
                    </a:lnTo>
                    <a:lnTo>
                      <a:pt x="290" y="890"/>
                    </a:lnTo>
                    <a:lnTo>
                      <a:pt x="275" y="884"/>
                    </a:lnTo>
                    <a:lnTo>
                      <a:pt x="246" y="881"/>
                    </a:lnTo>
                    <a:lnTo>
                      <a:pt x="218" y="884"/>
                    </a:lnTo>
                    <a:lnTo>
                      <a:pt x="194" y="903"/>
                    </a:lnTo>
                    <a:lnTo>
                      <a:pt x="136" y="926"/>
                    </a:lnTo>
                    <a:lnTo>
                      <a:pt x="103" y="934"/>
                    </a:lnTo>
                    <a:lnTo>
                      <a:pt x="75" y="939"/>
                    </a:lnTo>
                    <a:lnTo>
                      <a:pt x="75" y="955"/>
                    </a:lnTo>
                    <a:lnTo>
                      <a:pt x="95" y="953"/>
                    </a:lnTo>
                    <a:lnTo>
                      <a:pt x="95" y="958"/>
                    </a:lnTo>
                    <a:lnTo>
                      <a:pt x="77" y="965"/>
                    </a:lnTo>
                    <a:lnTo>
                      <a:pt x="74" y="973"/>
                    </a:lnTo>
                    <a:lnTo>
                      <a:pt x="84" y="980"/>
                    </a:lnTo>
                    <a:lnTo>
                      <a:pt x="80" y="989"/>
                    </a:lnTo>
                    <a:lnTo>
                      <a:pt x="68" y="991"/>
                    </a:lnTo>
                    <a:lnTo>
                      <a:pt x="67" y="1006"/>
                    </a:lnTo>
                    <a:lnTo>
                      <a:pt x="82" y="1016"/>
                    </a:lnTo>
                    <a:lnTo>
                      <a:pt x="84" y="1032"/>
                    </a:lnTo>
                    <a:lnTo>
                      <a:pt x="73" y="1039"/>
                    </a:lnTo>
                    <a:lnTo>
                      <a:pt x="64" y="1026"/>
                    </a:lnTo>
                    <a:lnTo>
                      <a:pt x="58" y="10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1" name="Freeform 478"/>
              <p:cNvSpPr/>
              <p:nvPr/>
            </p:nvSpPr>
            <p:spPr bwMode="gray">
              <a:xfrm>
                <a:off x="274" y="2375"/>
                <a:ext cx="22" cy="27"/>
              </a:xfrm>
              <a:custGeom>
                <a:avLst/>
                <a:gdLst>
                  <a:gd name="T0" fmla="*/ 6 w 22"/>
                  <a:gd name="T1" fmla="*/ 27 h 27"/>
                  <a:gd name="T2" fmla="*/ 22 w 22"/>
                  <a:gd name="T3" fmla="*/ 16 h 27"/>
                  <a:gd name="T4" fmla="*/ 21 w 22"/>
                  <a:gd name="T5" fmla="*/ 11 h 27"/>
                  <a:gd name="T6" fmla="*/ 17 w 22"/>
                  <a:gd name="T7" fmla="*/ 10 h 27"/>
                  <a:gd name="T8" fmla="*/ 9 w 22"/>
                  <a:gd name="T9" fmla="*/ 0 h 27"/>
                  <a:gd name="T10" fmla="*/ 4 w 22"/>
                  <a:gd name="T11" fmla="*/ 0 h 27"/>
                  <a:gd name="T12" fmla="*/ 0 w 22"/>
                  <a:gd name="T13" fmla="*/ 7 h 27"/>
                  <a:gd name="T14" fmla="*/ 1 w 22"/>
                  <a:gd name="T15" fmla="*/ 20 h 27"/>
                  <a:gd name="T16" fmla="*/ 6 w 2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6" y="27"/>
                    </a:moveTo>
                    <a:lnTo>
                      <a:pt x="22" y="16"/>
                    </a:lnTo>
                    <a:lnTo>
                      <a:pt x="21" y="11"/>
                    </a:lnTo>
                    <a:lnTo>
                      <a:pt x="17" y="10"/>
                    </a:lnTo>
                    <a:lnTo>
                      <a:pt x="9" y="0"/>
                    </a:lnTo>
                    <a:lnTo>
                      <a:pt x="4" y="0"/>
                    </a:lnTo>
                    <a:lnTo>
                      <a:pt x="0" y="7"/>
                    </a:lnTo>
                    <a:lnTo>
                      <a:pt x="1" y="20"/>
                    </a:lnTo>
                    <a:lnTo>
                      <a:pt x="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2" name="Freeform 479"/>
              <p:cNvSpPr/>
              <p:nvPr/>
            </p:nvSpPr>
            <p:spPr bwMode="gray">
              <a:xfrm>
                <a:off x="263" y="2360"/>
                <a:ext cx="10" cy="5"/>
              </a:xfrm>
              <a:custGeom>
                <a:avLst/>
                <a:gdLst>
                  <a:gd name="T0" fmla="*/ 5 w 10"/>
                  <a:gd name="T1" fmla="*/ 5 h 5"/>
                  <a:gd name="T2" fmla="*/ 10 w 10"/>
                  <a:gd name="T3" fmla="*/ 5 h 5"/>
                  <a:gd name="T4" fmla="*/ 9 w 10"/>
                  <a:gd name="T5" fmla="*/ 2 h 5"/>
                  <a:gd name="T6" fmla="*/ 5 w 10"/>
                  <a:gd name="T7" fmla="*/ 0 h 5"/>
                  <a:gd name="T8" fmla="*/ 0 w 10"/>
                  <a:gd name="T9" fmla="*/ 1 h 5"/>
                  <a:gd name="T10" fmla="*/ 5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5" y="5"/>
                    </a:moveTo>
                    <a:lnTo>
                      <a:pt x="10" y="5"/>
                    </a:lnTo>
                    <a:lnTo>
                      <a:pt x="9" y="2"/>
                    </a:lnTo>
                    <a:lnTo>
                      <a:pt x="5" y="0"/>
                    </a:lnTo>
                    <a:lnTo>
                      <a:pt x="0" y="1"/>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3" name="Freeform 480"/>
              <p:cNvSpPr/>
              <p:nvPr/>
            </p:nvSpPr>
            <p:spPr bwMode="gray">
              <a:xfrm>
                <a:off x="249" y="2353"/>
                <a:ext cx="7" cy="3"/>
              </a:xfrm>
              <a:custGeom>
                <a:avLst/>
                <a:gdLst>
                  <a:gd name="T0" fmla="*/ 0 w 7"/>
                  <a:gd name="T1" fmla="*/ 2 h 3"/>
                  <a:gd name="T2" fmla="*/ 3 w 7"/>
                  <a:gd name="T3" fmla="*/ 0 h 3"/>
                  <a:gd name="T4" fmla="*/ 7 w 7"/>
                  <a:gd name="T5" fmla="*/ 2 h 3"/>
                  <a:gd name="T6" fmla="*/ 5 w 7"/>
                  <a:gd name="T7" fmla="*/ 3 h 3"/>
                  <a:gd name="T8" fmla="*/ 0 w 7"/>
                  <a:gd name="T9" fmla="*/ 2 h 3"/>
                </a:gdLst>
                <a:ahLst/>
                <a:cxnLst>
                  <a:cxn ang="0">
                    <a:pos x="T0" y="T1"/>
                  </a:cxn>
                  <a:cxn ang="0">
                    <a:pos x="T2" y="T3"/>
                  </a:cxn>
                  <a:cxn ang="0">
                    <a:pos x="T4" y="T5"/>
                  </a:cxn>
                  <a:cxn ang="0">
                    <a:pos x="T6" y="T7"/>
                  </a:cxn>
                  <a:cxn ang="0">
                    <a:pos x="T8" y="T9"/>
                  </a:cxn>
                </a:cxnLst>
                <a:rect l="0" t="0" r="r" b="b"/>
                <a:pathLst>
                  <a:path w="7" h="3">
                    <a:moveTo>
                      <a:pt x="0" y="2"/>
                    </a:moveTo>
                    <a:lnTo>
                      <a:pt x="3" y="0"/>
                    </a:lnTo>
                    <a:lnTo>
                      <a:pt x="7" y="2"/>
                    </a:lnTo>
                    <a:lnTo>
                      <a:pt x="5"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4" name="Freeform 481"/>
              <p:cNvSpPr/>
              <p:nvPr/>
            </p:nvSpPr>
            <p:spPr bwMode="gray">
              <a:xfrm>
                <a:off x="227" y="2348"/>
                <a:ext cx="7" cy="4"/>
              </a:xfrm>
              <a:custGeom>
                <a:avLst/>
                <a:gdLst>
                  <a:gd name="T0" fmla="*/ 0 w 7"/>
                  <a:gd name="T1" fmla="*/ 2 h 4"/>
                  <a:gd name="T2" fmla="*/ 2 w 7"/>
                  <a:gd name="T3" fmla="*/ 0 h 4"/>
                  <a:gd name="T4" fmla="*/ 7 w 7"/>
                  <a:gd name="T5" fmla="*/ 3 h 4"/>
                  <a:gd name="T6" fmla="*/ 3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lnTo>
                      <a:pt x="2" y="0"/>
                    </a:lnTo>
                    <a:lnTo>
                      <a:pt x="7" y="3"/>
                    </a:lnTo>
                    <a:lnTo>
                      <a:pt x="3"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5" name="Freeform 482"/>
              <p:cNvSpPr/>
              <p:nvPr/>
            </p:nvSpPr>
            <p:spPr bwMode="gray">
              <a:xfrm>
                <a:off x="195" y="2332"/>
                <a:ext cx="8" cy="6"/>
              </a:xfrm>
              <a:custGeom>
                <a:avLst/>
                <a:gdLst>
                  <a:gd name="T0" fmla="*/ 0 w 8"/>
                  <a:gd name="T1" fmla="*/ 4 h 6"/>
                  <a:gd name="T2" fmla="*/ 5 w 8"/>
                  <a:gd name="T3" fmla="*/ 0 h 6"/>
                  <a:gd name="T4" fmla="*/ 8 w 8"/>
                  <a:gd name="T5" fmla="*/ 4 h 6"/>
                  <a:gd name="T6" fmla="*/ 1 w 8"/>
                  <a:gd name="T7" fmla="*/ 6 h 6"/>
                  <a:gd name="T8" fmla="*/ 0 w 8"/>
                  <a:gd name="T9" fmla="*/ 4 h 6"/>
                </a:gdLst>
                <a:ahLst/>
                <a:cxnLst>
                  <a:cxn ang="0">
                    <a:pos x="T0" y="T1"/>
                  </a:cxn>
                  <a:cxn ang="0">
                    <a:pos x="T2" y="T3"/>
                  </a:cxn>
                  <a:cxn ang="0">
                    <a:pos x="T4" y="T5"/>
                  </a:cxn>
                  <a:cxn ang="0">
                    <a:pos x="T6" y="T7"/>
                  </a:cxn>
                  <a:cxn ang="0">
                    <a:pos x="T8" y="T9"/>
                  </a:cxn>
                </a:cxnLst>
                <a:rect l="0" t="0" r="r" b="b"/>
                <a:pathLst>
                  <a:path w="8" h="6">
                    <a:moveTo>
                      <a:pt x="0" y="4"/>
                    </a:moveTo>
                    <a:lnTo>
                      <a:pt x="5" y="0"/>
                    </a:lnTo>
                    <a:lnTo>
                      <a:pt x="8" y="4"/>
                    </a:lnTo>
                    <a:lnTo>
                      <a:pt x="1"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6" name="Freeform 483"/>
              <p:cNvSpPr/>
              <p:nvPr/>
            </p:nvSpPr>
            <p:spPr bwMode="gray">
              <a:xfrm>
                <a:off x="11" y="2269"/>
                <a:ext cx="9" cy="8"/>
              </a:xfrm>
              <a:custGeom>
                <a:avLst/>
                <a:gdLst>
                  <a:gd name="T0" fmla="*/ 0 w 9"/>
                  <a:gd name="T1" fmla="*/ 2 h 8"/>
                  <a:gd name="T2" fmla="*/ 2 w 9"/>
                  <a:gd name="T3" fmla="*/ 0 h 8"/>
                  <a:gd name="T4" fmla="*/ 9 w 9"/>
                  <a:gd name="T5" fmla="*/ 3 h 8"/>
                  <a:gd name="T6" fmla="*/ 4 w 9"/>
                  <a:gd name="T7" fmla="*/ 8 h 8"/>
                  <a:gd name="T8" fmla="*/ 0 w 9"/>
                  <a:gd name="T9" fmla="*/ 2 h 8"/>
                </a:gdLst>
                <a:ahLst/>
                <a:cxnLst>
                  <a:cxn ang="0">
                    <a:pos x="T0" y="T1"/>
                  </a:cxn>
                  <a:cxn ang="0">
                    <a:pos x="T2" y="T3"/>
                  </a:cxn>
                  <a:cxn ang="0">
                    <a:pos x="T4" y="T5"/>
                  </a:cxn>
                  <a:cxn ang="0">
                    <a:pos x="T6" y="T7"/>
                  </a:cxn>
                  <a:cxn ang="0">
                    <a:pos x="T8" y="T9"/>
                  </a:cxn>
                </a:cxnLst>
                <a:rect l="0" t="0" r="r" b="b"/>
                <a:pathLst>
                  <a:path w="9" h="8">
                    <a:moveTo>
                      <a:pt x="0" y="2"/>
                    </a:moveTo>
                    <a:lnTo>
                      <a:pt x="2" y="0"/>
                    </a:lnTo>
                    <a:lnTo>
                      <a:pt x="9" y="3"/>
                    </a:lnTo>
                    <a:lnTo>
                      <a:pt x="4"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7" name="Freeform 484"/>
              <p:cNvSpPr/>
              <p:nvPr/>
            </p:nvSpPr>
            <p:spPr bwMode="gray">
              <a:xfrm>
                <a:off x="2102" y="4060"/>
                <a:ext cx="41" cy="17"/>
              </a:xfrm>
              <a:custGeom>
                <a:avLst/>
                <a:gdLst>
                  <a:gd name="T0" fmla="*/ 32 w 41"/>
                  <a:gd name="T1" fmla="*/ 17 h 17"/>
                  <a:gd name="T2" fmla="*/ 39 w 41"/>
                  <a:gd name="T3" fmla="*/ 17 h 17"/>
                  <a:gd name="T4" fmla="*/ 41 w 41"/>
                  <a:gd name="T5" fmla="*/ 12 h 17"/>
                  <a:gd name="T6" fmla="*/ 31 w 41"/>
                  <a:gd name="T7" fmla="*/ 3 h 17"/>
                  <a:gd name="T8" fmla="*/ 16 w 41"/>
                  <a:gd name="T9" fmla="*/ 0 h 17"/>
                  <a:gd name="T10" fmla="*/ 1 w 41"/>
                  <a:gd name="T11" fmla="*/ 2 h 17"/>
                  <a:gd name="T12" fmla="*/ 0 w 41"/>
                  <a:gd name="T13" fmla="*/ 5 h 17"/>
                  <a:gd name="T14" fmla="*/ 5 w 41"/>
                  <a:gd name="T15" fmla="*/ 9 h 17"/>
                  <a:gd name="T16" fmla="*/ 18 w 41"/>
                  <a:gd name="T17" fmla="*/ 9 h 17"/>
                  <a:gd name="T18" fmla="*/ 26 w 41"/>
                  <a:gd name="T19" fmla="*/ 12 h 17"/>
                  <a:gd name="T20" fmla="*/ 32 w 41"/>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7">
                    <a:moveTo>
                      <a:pt x="32" y="17"/>
                    </a:moveTo>
                    <a:lnTo>
                      <a:pt x="39" y="17"/>
                    </a:lnTo>
                    <a:lnTo>
                      <a:pt x="41" y="12"/>
                    </a:lnTo>
                    <a:lnTo>
                      <a:pt x="31" y="3"/>
                    </a:lnTo>
                    <a:lnTo>
                      <a:pt x="16" y="0"/>
                    </a:lnTo>
                    <a:lnTo>
                      <a:pt x="1" y="2"/>
                    </a:lnTo>
                    <a:lnTo>
                      <a:pt x="0" y="5"/>
                    </a:lnTo>
                    <a:lnTo>
                      <a:pt x="5" y="9"/>
                    </a:lnTo>
                    <a:lnTo>
                      <a:pt x="18" y="9"/>
                    </a:lnTo>
                    <a:lnTo>
                      <a:pt x="26" y="12"/>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8" name="Freeform 485"/>
              <p:cNvSpPr/>
              <p:nvPr/>
            </p:nvSpPr>
            <p:spPr bwMode="gray">
              <a:xfrm>
                <a:off x="2144" y="4060"/>
                <a:ext cx="17" cy="9"/>
              </a:xfrm>
              <a:custGeom>
                <a:avLst/>
                <a:gdLst>
                  <a:gd name="T0" fmla="*/ 0 w 17"/>
                  <a:gd name="T1" fmla="*/ 5 h 9"/>
                  <a:gd name="T2" fmla="*/ 0 w 17"/>
                  <a:gd name="T3" fmla="*/ 3 h 9"/>
                  <a:gd name="T4" fmla="*/ 6 w 17"/>
                  <a:gd name="T5" fmla="*/ 0 h 9"/>
                  <a:gd name="T6" fmla="*/ 17 w 17"/>
                  <a:gd name="T7" fmla="*/ 3 h 9"/>
                  <a:gd name="T8" fmla="*/ 17 w 17"/>
                  <a:gd name="T9" fmla="*/ 8 h 9"/>
                  <a:gd name="T10" fmla="*/ 10 w 17"/>
                  <a:gd name="T11" fmla="*/ 9 h 9"/>
                  <a:gd name="T12" fmla="*/ 0 w 17"/>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7" h="9">
                    <a:moveTo>
                      <a:pt x="0" y="5"/>
                    </a:moveTo>
                    <a:lnTo>
                      <a:pt x="0" y="3"/>
                    </a:lnTo>
                    <a:lnTo>
                      <a:pt x="6" y="0"/>
                    </a:lnTo>
                    <a:lnTo>
                      <a:pt x="17" y="3"/>
                    </a:lnTo>
                    <a:lnTo>
                      <a:pt x="17" y="8"/>
                    </a:lnTo>
                    <a:lnTo>
                      <a:pt x="10"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9" name="Freeform 486"/>
              <p:cNvSpPr/>
              <p:nvPr/>
            </p:nvSpPr>
            <p:spPr bwMode="gray">
              <a:xfrm>
                <a:off x="2143" y="4078"/>
                <a:ext cx="16" cy="7"/>
              </a:xfrm>
              <a:custGeom>
                <a:avLst/>
                <a:gdLst>
                  <a:gd name="T0" fmla="*/ 0 w 16"/>
                  <a:gd name="T1" fmla="*/ 3 h 7"/>
                  <a:gd name="T2" fmla="*/ 9 w 16"/>
                  <a:gd name="T3" fmla="*/ 0 h 7"/>
                  <a:gd name="T4" fmla="*/ 16 w 16"/>
                  <a:gd name="T5" fmla="*/ 3 h 7"/>
                  <a:gd name="T6" fmla="*/ 15 w 16"/>
                  <a:gd name="T7" fmla="*/ 7 h 7"/>
                  <a:gd name="T8" fmla="*/ 3 w 16"/>
                  <a:gd name="T9" fmla="*/ 5 h 7"/>
                  <a:gd name="T10" fmla="*/ 0 w 16"/>
                  <a:gd name="T11" fmla="*/ 3 h 7"/>
                </a:gdLst>
                <a:ahLst/>
                <a:cxnLst>
                  <a:cxn ang="0">
                    <a:pos x="T0" y="T1"/>
                  </a:cxn>
                  <a:cxn ang="0">
                    <a:pos x="T2" y="T3"/>
                  </a:cxn>
                  <a:cxn ang="0">
                    <a:pos x="T4" y="T5"/>
                  </a:cxn>
                  <a:cxn ang="0">
                    <a:pos x="T6" y="T7"/>
                  </a:cxn>
                  <a:cxn ang="0">
                    <a:pos x="T8" y="T9"/>
                  </a:cxn>
                  <a:cxn ang="0">
                    <a:pos x="T10" y="T11"/>
                  </a:cxn>
                </a:cxnLst>
                <a:rect l="0" t="0" r="r" b="b"/>
                <a:pathLst>
                  <a:path w="16" h="7">
                    <a:moveTo>
                      <a:pt x="0" y="3"/>
                    </a:moveTo>
                    <a:lnTo>
                      <a:pt x="9" y="0"/>
                    </a:lnTo>
                    <a:lnTo>
                      <a:pt x="16" y="3"/>
                    </a:lnTo>
                    <a:lnTo>
                      <a:pt x="15" y="7"/>
                    </a:lnTo>
                    <a:lnTo>
                      <a:pt x="3"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0" name="Freeform 487"/>
              <p:cNvSpPr/>
              <p:nvPr/>
            </p:nvSpPr>
            <p:spPr bwMode="gray">
              <a:xfrm>
                <a:off x="2212" y="4048"/>
                <a:ext cx="19" cy="7"/>
              </a:xfrm>
              <a:custGeom>
                <a:avLst/>
                <a:gdLst>
                  <a:gd name="T0" fmla="*/ 18 w 19"/>
                  <a:gd name="T1" fmla="*/ 5 h 7"/>
                  <a:gd name="T2" fmla="*/ 19 w 19"/>
                  <a:gd name="T3" fmla="*/ 2 h 7"/>
                  <a:gd name="T4" fmla="*/ 14 w 19"/>
                  <a:gd name="T5" fmla="*/ 0 h 7"/>
                  <a:gd name="T6" fmla="*/ 11 w 19"/>
                  <a:gd name="T7" fmla="*/ 3 h 7"/>
                  <a:gd name="T8" fmla="*/ 1 w 19"/>
                  <a:gd name="T9" fmla="*/ 5 h 7"/>
                  <a:gd name="T10" fmla="*/ 0 w 19"/>
                  <a:gd name="T11" fmla="*/ 7 h 7"/>
                  <a:gd name="T12" fmla="*/ 18 w 19"/>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19" h="7">
                    <a:moveTo>
                      <a:pt x="18" y="5"/>
                    </a:moveTo>
                    <a:lnTo>
                      <a:pt x="19" y="2"/>
                    </a:lnTo>
                    <a:lnTo>
                      <a:pt x="14" y="0"/>
                    </a:lnTo>
                    <a:lnTo>
                      <a:pt x="11" y="3"/>
                    </a:lnTo>
                    <a:lnTo>
                      <a:pt x="1" y="5"/>
                    </a:lnTo>
                    <a:lnTo>
                      <a:pt x="0" y="7"/>
                    </a:lnTo>
                    <a:lnTo>
                      <a:pt x="1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1" name="Freeform 488"/>
              <p:cNvSpPr/>
              <p:nvPr/>
            </p:nvSpPr>
            <p:spPr bwMode="gray">
              <a:xfrm>
                <a:off x="2087" y="4022"/>
                <a:ext cx="8" cy="14"/>
              </a:xfrm>
              <a:custGeom>
                <a:avLst/>
                <a:gdLst>
                  <a:gd name="T0" fmla="*/ 1 w 8"/>
                  <a:gd name="T1" fmla="*/ 0 h 14"/>
                  <a:gd name="T2" fmla="*/ 7 w 8"/>
                  <a:gd name="T3" fmla="*/ 5 h 14"/>
                  <a:gd name="T4" fmla="*/ 8 w 8"/>
                  <a:gd name="T5" fmla="*/ 14 h 14"/>
                  <a:gd name="T6" fmla="*/ 1 w 8"/>
                  <a:gd name="T7" fmla="*/ 14 h 14"/>
                  <a:gd name="T8" fmla="*/ 0 w 8"/>
                  <a:gd name="T9" fmla="*/ 8 h 14"/>
                  <a:gd name="T10" fmla="*/ 1 w 8"/>
                  <a:gd name="T11" fmla="*/ 0 h 14"/>
                </a:gdLst>
                <a:ahLst/>
                <a:cxnLst>
                  <a:cxn ang="0">
                    <a:pos x="T0" y="T1"/>
                  </a:cxn>
                  <a:cxn ang="0">
                    <a:pos x="T2" y="T3"/>
                  </a:cxn>
                  <a:cxn ang="0">
                    <a:pos x="T4" y="T5"/>
                  </a:cxn>
                  <a:cxn ang="0">
                    <a:pos x="T6" y="T7"/>
                  </a:cxn>
                  <a:cxn ang="0">
                    <a:pos x="T8" y="T9"/>
                  </a:cxn>
                  <a:cxn ang="0">
                    <a:pos x="T10" y="T11"/>
                  </a:cxn>
                </a:cxnLst>
                <a:rect l="0" t="0" r="r" b="b"/>
                <a:pathLst>
                  <a:path w="8" h="14">
                    <a:moveTo>
                      <a:pt x="1" y="0"/>
                    </a:moveTo>
                    <a:lnTo>
                      <a:pt x="7" y="5"/>
                    </a:lnTo>
                    <a:lnTo>
                      <a:pt x="8" y="14"/>
                    </a:lnTo>
                    <a:lnTo>
                      <a:pt x="1" y="14"/>
                    </a:lnTo>
                    <a:lnTo>
                      <a:pt x="0"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2" name="Freeform 489"/>
              <p:cNvSpPr/>
              <p:nvPr/>
            </p:nvSpPr>
            <p:spPr bwMode="gray">
              <a:xfrm>
                <a:off x="2078" y="4027"/>
                <a:ext cx="4" cy="10"/>
              </a:xfrm>
              <a:custGeom>
                <a:avLst/>
                <a:gdLst>
                  <a:gd name="T0" fmla="*/ 3 w 4"/>
                  <a:gd name="T1" fmla="*/ 0 h 10"/>
                  <a:gd name="T2" fmla="*/ 3 w 4"/>
                  <a:gd name="T3" fmla="*/ 4 h 10"/>
                  <a:gd name="T4" fmla="*/ 4 w 4"/>
                  <a:gd name="T5" fmla="*/ 10 h 10"/>
                  <a:gd name="T6" fmla="*/ 0 w 4"/>
                  <a:gd name="T7" fmla="*/ 10 h 10"/>
                  <a:gd name="T8" fmla="*/ 0 w 4"/>
                  <a:gd name="T9" fmla="*/ 0 h 10"/>
                  <a:gd name="T10" fmla="*/ 3 w 4"/>
                  <a:gd name="T11" fmla="*/ 0 h 10"/>
                </a:gdLst>
                <a:ahLst/>
                <a:cxnLst>
                  <a:cxn ang="0">
                    <a:pos x="T0" y="T1"/>
                  </a:cxn>
                  <a:cxn ang="0">
                    <a:pos x="T2" y="T3"/>
                  </a:cxn>
                  <a:cxn ang="0">
                    <a:pos x="T4" y="T5"/>
                  </a:cxn>
                  <a:cxn ang="0">
                    <a:pos x="T6" y="T7"/>
                  </a:cxn>
                  <a:cxn ang="0">
                    <a:pos x="T8" y="T9"/>
                  </a:cxn>
                  <a:cxn ang="0">
                    <a:pos x="T10" y="T11"/>
                  </a:cxn>
                </a:cxnLst>
                <a:rect l="0" t="0" r="r" b="b"/>
                <a:pathLst>
                  <a:path w="4" h="10">
                    <a:moveTo>
                      <a:pt x="3" y="0"/>
                    </a:moveTo>
                    <a:lnTo>
                      <a:pt x="3" y="4"/>
                    </a:lnTo>
                    <a:lnTo>
                      <a:pt x="4" y="10"/>
                    </a:lnTo>
                    <a:lnTo>
                      <a:pt x="0" y="1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3" name="Freeform 490"/>
              <p:cNvSpPr/>
              <p:nvPr/>
            </p:nvSpPr>
            <p:spPr bwMode="gray">
              <a:xfrm>
                <a:off x="2067" y="4027"/>
                <a:ext cx="6" cy="9"/>
              </a:xfrm>
              <a:custGeom>
                <a:avLst/>
                <a:gdLst>
                  <a:gd name="T0" fmla="*/ 5 w 6"/>
                  <a:gd name="T1" fmla="*/ 0 h 9"/>
                  <a:gd name="T2" fmla="*/ 6 w 6"/>
                  <a:gd name="T3" fmla="*/ 6 h 9"/>
                  <a:gd name="T4" fmla="*/ 4 w 6"/>
                  <a:gd name="T5" fmla="*/ 9 h 9"/>
                  <a:gd name="T6" fmla="*/ 0 w 6"/>
                  <a:gd name="T7" fmla="*/ 8 h 9"/>
                  <a:gd name="T8" fmla="*/ 1 w 6"/>
                  <a:gd name="T9" fmla="*/ 5 h 9"/>
                  <a:gd name="T10" fmla="*/ 5 w 6"/>
                  <a:gd name="T11" fmla="*/ 0 h 9"/>
                </a:gdLst>
                <a:ahLst/>
                <a:cxnLst>
                  <a:cxn ang="0">
                    <a:pos x="T0" y="T1"/>
                  </a:cxn>
                  <a:cxn ang="0">
                    <a:pos x="T2" y="T3"/>
                  </a:cxn>
                  <a:cxn ang="0">
                    <a:pos x="T4" y="T5"/>
                  </a:cxn>
                  <a:cxn ang="0">
                    <a:pos x="T6" y="T7"/>
                  </a:cxn>
                  <a:cxn ang="0">
                    <a:pos x="T8" y="T9"/>
                  </a:cxn>
                  <a:cxn ang="0">
                    <a:pos x="T10" y="T11"/>
                  </a:cxn>
                </a:cxnLst>
                <a:rect l="0" t="0" r="r" b="b"/>
                <a:pathLst>
                  <a:path w="6" h="9">
                    <a:moveTo>
                      <a:pt x="5" y="0"/>
                    </a:moveTo>
                    <a:lnTo>
                      <a:pt x="6" y="6"/>
                    </a:lnTo>
                    <a:lnTo>
                      <a:pt x="4" y="9"/>
                    </a:lnTo>
                    <a:lnTo>
                      <a:pt x="0" y="8"/>
                    </a:lnTo>
                    <a:lnTo>
                      <a:pt x="1" y="5"/>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4" name="Freeform 491"/>
              <p:cNvSpPr/>
              <p:nvPr/>
            </p:nvSpPr>
            <p:spPr bwMode="gray">
              <a:xfrm>
                <a:off x="2056" y="4028"/>
                <a:ext cx="7" cy="8"/>
              </a:xfrm>
              <a:custGeom>
                <a:avLst/>
                <a:gdLst>
                  <a:gd name="T0" fmla="*/ 7 w 7"/>
                  <a:gd name="T1" fmla="*/ 0 h 8"/>
                  <a:gd name="T2" fmla="*/ 4 w 7"/>
                  <a:gd name="T3" fmla="*/ 4 h 8"/>
                  <a:gd name="T4" fmla="*/ 5 w 7"/>
                  <a:gd name="T5" fmla="*/ 8 h 8"/>
                  <a:gd name="T6" fmla="*/ 0 w 7"/>
                  <a:gd name="T7" fmla="*/ 8 h 8"/>
                  <a:gd name="T8" fmla="*/ 0 w 7"/>
                  <a:gd name="T9" fmla="*/ 2 h 8"/>
                  <a:gd name="T10" fmla="*/ 7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7" y="0"/>
                    </a:moveTo>
                    <a:lnTo>
                      <a:pt x="4" y="4"/>
                    </a:lnTo>
                    <a:lnTo>
                      <a:pt x="5" y="8"/>
                    </a:lnTo>
                    <a:lnTo>
                      <a:pt x="0" y="8"/>
                    </a:lnTo>
                    <a:lnTo>
                      <a:pt x="0"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5" name="Freeform 492"/>
              <p:cNvSpPr/>
              <p:nvPr/>
            </p:nvSpPr>
            <p:spPr bwMode="gray">
              <a:xfrm>
                <a:off x="2022" y="4017"/>
                <a:ext cx="29" cy="20"/>
              </a:xfrm>
              <a:custGeom>
                <a:avLst/>
                <a:gdLst>
                  <a:gd name="T0" fmla="*/ 29 w 29"/>
                  <a:gd name="T1" fmla="*/ 9 h 20"/>
                  <a:gd name="T2" fmla="*/ 26 w 29"/>
                  <a:gd name="T3" fmla="*/ 12 h 20"/>
                  <a:gd name="T4" fmla="*/ 22 w 29"/>
                  <a:gd name="T5" fmla="*/ 20 h 20"/>
                  <a:gd name="T6" fmla="*/ 10 w 29"/>
                  <a:gd name="T7" fmla="*/ 12 h 20"/>
                  <a:gd name="T8" fmla="*/ 3 w 29"/>
                  <a:gd name="T9" fmla="*/ 7 h 20"/>
                  <a:gd name="T10" fmla="*/ 0 w 29"/>
                  <a:gd name="T11" fmla="*/ 0 h 20"/>
                  <a:gd name="T12" fmla="*/ 17 w 29"/>
                  <a:gd name="T13" fmla="*/ 1 h 20"/>
                  <a:gd name="T14" fmla="*/ 29 w 29"/>
                  <a:gd name="T15" fmla="*/ 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0">
                    <a:moveTo>
                      <a:pt x="29" y="9"/>
                    </a:moveTo>
                    <a:lnTo>
                      <a:pt x="26" y="12"/>
                    </a:lnTo>
                    <a:lnTo>
                      <a:pt x="22" y="20"/>
                    </a:lnTo>
                    <a:lnTo>
                      <a:pt x="10" y="12"/>
                    </a:lnTo>
                    <a:lnTo>
                      <a:pt x="3" y="7"/>
                    </a:lnTo>
                    <a:lnTo>
                      <a:pt x="0" y="0"/>
                    </a:lnTo>
                    <a:lnTo>
                      <a:pt x="17" y="1"/>
                    </a:lnTo>
                    <a:lnTo>
                      <a:pt x="2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6" name="Freeform 493"/>
              <p:cNvSpPr/>
              <p:nvPr/>
            </p:nvSpPr>
            <p:spPr bwMode="gray">
              <a:xfrm>
                <a:off x="1997" y="3993"/>
                <a:ext cx="30" cy="20"/>
              </a:xfrm>
              <a:custGeom>
                <a:avLst/>
                <a:gdLst>
                  <a:gd name="T0" fmla="*/ 22 w 30"/>
                  <a:gd name="T1" fmla="*/ 20 h 20"/>
                  <a:gd name="T2" fmla="*/ 30 w 30"/>
                  <a:gd name="T3" fmla="*/ 20 h 20"/>
                  <a:gd name="T4" fmla="*/ 21 w 30"/>
                  <a:gd name="T5" fmla="*/ 11 h 20"/>
                  <a:gd name="T6" fmla="*/ 4 w 30"/>
                  <a:gd name="T7" fmla="*/ 0 h 20"/>
                  <a:gd name="T8" fmla="*/ 0 w 30"/>
                  <a:gd name="T9" fmla="*/ 0 h 20"/>
                  <a:gd name="T10" fmla="*/ 0 w 30"/>
                  <a:gd name="T11" fmla="*/ 3 h 20"/>
                  <a:gd name="T12" fmla="*/ 11 w 30"/>
                  <a:gd name="T13" fmla="*/ 9 h 20"/>
                  <a:gd name="T14" fmla="*/ 22 w 3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2" y="20"/>
                    </a:moveTo>
                    <a:lnTo>
                      <a:pt x="30" y="20"/>
                    </a:lnTo>
                    <a:lnTo>
                      <a:pt x="21" y="11"/>
                    </a:lnTo>
                    <a:lnTo>
                      <a:pt x="4" y="0"/>
                    </a:lnTo>
                    <a:lnTo>
                      <a:pt x="0" y="0"/>
                    </a:lnTo>
                    <a:lnTo>
                      <a:pt x="0" y="3"/>
                    </a:lnTo>
                    <a:lnTo>
                      <a:pt x="11" y="9"/>
                    </a:lnTo>
                    <a:lnTo>
                      <a:pt x="2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7" name="Freeform 494"/>
              <p:cNvSpPr/>
              <p:nvPr/>
            </p:nvSpPr>
            <p:spPr bwMode="gray">
              <a:xfrm>
                <a:off x="2038" y="3993"/>
                <a:ext cx="20" cy="16"/>
              </a:xfrm>
              <a:custGeom>
                <a:avLst/>
                <a:gdLst>
                  <a:gd name="T0" fmla="*/ 0 w 20"/>
                  <a:gd name="T1" fmla="*/ 16 h 16"/>
                  <a:gd name="T2" fmla="*/ 8 w 20"/>
                  <a:gd name="T3" fmla="*/ 8 h 16"/>
                  <a:gd name="T4" fmla="*/ 18 w 20"/>
                  <a:gd name="T5" fmla="*/ 9 h 16"/>
                  <a:gd name="T6" fmla="*/ 20 w 20"/>
                  <a:gd name="T7" fmla="*/ 1 h 16"/>
                  <a:gd name="T8" fmla="*/ 9 w 20"/>
                  <a:gd name="T9" fmla="*/ 0 h 16"/>
                  <a:gd name="T10" fmla="*/ 1 w 20"/>
                  <a:gd name="T11" fmla="*/ 4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8" y="8"/>
                    </a:lnTo>
                    <a:lnTo>
                      <a:pt x="18" y="9"/>
                    </a:lnTo>
                    <a:lnTo>
                      <a:pt x="20" y="1"/>
                    </a:lnTo>
                    <a:lnTo>
                      <a:pt x="9" y="0"/>
                    </a:lnTo>
                    <a:lnTo>
                      <a:pt x="1" y="4"/>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8" name="Freeform 495"/>
              <p:cNvSpPr/>
              <p:nvPr/>
            </p:nvSpPr>
            <p:spPr bwMode="gray">
              <a:xfrm>
                <a:off x="2006" y="3961"/>
                <a:ext cx="9" cy="13"/>
              </a:xfrm>
              <a:custGeom>
                <a:avLst/>
                <a:gdLst>
                  <a:gd name="T0" fmla="*/ 3 w 9"/>
                  <a:gd name="T1" fmla="*/ 0 h 13"/>
                  <a:gd name="T2" fmla="*/ 3 w 9"/>
                  <a:gd name="T3" fmla="*/ 5 h 13"/>
                  <a:gd name="T4" fmla="*/ 9 w 9"/>
                  <a:gd name="T5" fmla="*/ 11 h 13"/>
                  <a:gd name="T6" fmla="*/ 3 w 9"/>
                  <a:gd name="T7" fmla="*/ 13 h 13"/>
                  <a:gd name="T8" fmla="*/ 0 w 9"/>
                  <a:gd name="T9" fmla="*/ 6 h 13"/>
                  <a:gd name="T10" fmla="*/ 0 w 9"/>
                  <a:gd name="T11" fmla="*/ 1 h 13"/>
                  <a:gd name="T12" fmla="*/ 3 w 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 h="13">
                    <a:moveTo>
                      <a:pt x="3" y="0"/>
                    </a:moveTo>
                    <a:lnTo>
                      <a:pt x="3" y="5"/>
                    </a:lnTo>
                    <a:lnTo>
                      <a:pt x="9" y="11"/>
                    </a:lnTo>
                    <a:lnTo>
                      <a:pt x="3" y="13"/>
                    </a:lnTo>
                    <a:lnTo>
                      <a:pt x="0" y="6"/>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9" name="Freeform 496"/>
              <p:cNvSpPr/>
              <p:nvPr/>
            </p:nvSpPr>
            <p:spPr bwMode="gray">
              <a:xfrm>
                <a:off x="1994" y="3974"/>
                <a:ext cx="7" cy="7"/>
              </a:xfrm>
              <a:custGeom>
                <a:avLst/>
                <a:gdLst>
                  <a:gd name="T0" fmla="*/ 0 w 7"/>
                  <a:gd name="T1" fmla="*/ 2 h 7"/>
                  <a:gd name="T2" fmla="*/ 5 w 7"/>
                  <a:gd name="T3" fmla="*/ 0 h 7"/>
                  <a:gd name="T4" fmla="*/ 7 w 7"/>
                  <a:gd name="T5" fmla="*/ 2 h 7"/>
                  <a:gd name="T6" fmla="*/ 2 w 7"/>
                  <a:gd name="T7" fmla="*/ 7 h 7"/>
                  <a:gd name="T8" fmla="*/ 0 w 7"/>
                  <a:gd name="T9" fmla="*/ 2 h 7"/>
                </a:gdLst>
                <a:ahLst/>
                <a:cxnLst>
                  <a:cxn ang="0">
                    <a:pos x="T0" y="T1"/>
                  </a:cxn>
                  <a:cxn ang="0">
                    <a:pos x="T2" y="T3"/>
                  </a:cxn>
                  <a:cxn ang="0">
                    <a:pos x="T4" y="T5"/>
                  </a:cxn>
                  <a:cxn ang="0">
                    <a:pos x="T6" y="T7"/>
                  </a:cxn>
                  <a:cxn ang="0">
                    <a:pos x="T8" y="T9"/>
                  </a:cxn>
                </a:cxnLst>
                <a:rect l="0" t="0" r="r" b="b"/>
                <a:pathLst>
                  <a:path w="7" h="7">
                    <a:moveTo>
                      <a:pt x="0" y="2"/>
                    </a:moveTo>
                    <a:lnTo>
                      <a:pt x="5" y="0"/>
                    </a:lnTo>
                    <a:lnTo>
                      <a:pt x="7" y="2"/>
                    </a:lnTo>
                    <a:lnTo>
                      <a:pt x="2"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0" name="Freeform 497"/>
              <p:cNvSpPr/>
              <p:nvPr/>
            </p:nvSpPr>
            <p:spPr bwMode="gray">
              <a:xfrm>
                <a:off x="2008" y="3981"/>
                <a:ext cx="7" cy="8"/>
              </a:xfrm>
              <a:custGeom>
                <a:avLst/>
                <a:gdLst>
                  <a:gd name="T0" fmla="*/ 0 w 7"/>
                  <a:gd name="T1" fmla="*/ 2 h 8"/>
                  <a:gd name="T2" fmla="*/ 6 w 7"/>
                  <a:gd name="T3" fmla="*/ 0 h 8"/>
                  <a:gd name="T4" fmla="*/ 7 w 7"/>
                  <a:gd name="T5" fmla="*/ 5 h 8"/>
                  <a:gd name="T6" fmla="*/ 3 w 7"/>
                  <a:gd name="T7" fmla="*/ 8 h 8"/>
                  <a:gd name="T8" fmla="*/ 0 w 7"/>
                  <a:gd name="T9" fmla="*/ 2 h 8"/>
                </a:gdLst>
                <a:ahLst/>
                <a:cxnLst>
                  <a:cxn ang="0">
                    <a:pos x="T0" y="T1"/>
                  </a:cxn>
                  <a:cxn ang="0">
                    <a:pos x="T2" y="T3"/>
                  </a:cxn>
                  <a:cxn ang="0">
                    <a:pos x="T4" y="T5"/>
                  </a:cxn>
                  <a:cxn ang="0">
                    <a:pos x="T6" y="T7"/>
                  </a:cxn>
                  <a:cxn ang="0">
                    <a:pos x="T8" y="T9"/>
                  </a:cxn>
                </a:cxnLst>
                <a:rect l="0" t="0" r="r" b="b"/>
                <a:pathLst>
                  <a:path w="7" h="8">
                    <a:moveTo>
                      <a:pt x="0" y="2"/>
                    </a:moveTo>
                    <a:lnTo>
                      <a:pt x="6" y="0"/>
                    </a:lnTo>
                    <a:lnTo>
                      <a:pt x="7" y="5"/>
                    </a:lnTo>
                    <a:lnTo>
                      <a:pt x="3"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1" name="Freeform 498"/>
              <p:cNvSpPr/>
              <p:nvPr/>
            </p:nvSpPr>
            <p:spPr bwMode="gray">
              <a:xfrm>
                <a:off x="1984" y="3954"/>
                <a:ext cx="9" cy="13"/>
              </a:xfrm>
              <a:custGeom>
                <a:avLst/>
                <a:gdLst>
                  <a:gd name="T0" fmla="*/ 5 w 9"/>
                  <a:gd name="T1" fmla="*/ 13 h 13"/>
                  <a:gd name="T2" fmla="*/ 0 w 9"/>
                  <a:gd name="T3" fmla="*/ 5 h 13"/>
                  <a:gd name="T4" fmla="*/ 2 w 9"/>
                  <a:gd name="T5" fmla="*/ 0 h 13"/>
                  <a:gd name="T6" fmla="*/ 7 w 9"/>
                  <a:gd name="T7" fmla="*/ 0 h 13"/>
                  <a:gd name="T8" fmla="*/ 9 w 9"/>
                  <a:gd name="T9" fmla="*/ 10 h 13"/>
                  <a:gd name="T10" fmla="*/ 5 w 9"/>
                  <a:gd name="T11" fmla="*/ 13 h 13"/>
                </a:gdLst>
                <a:ahLst/>
                <a:cxnLst>
                  <a:cxn ang="0">
                    <a:pos x="T0" y="T1"/>
                  </a:cxn>
                  <a:cxn ang="0">
                    <a:pos x="T2" y="T3"/>
                  </a:cxn>
                  <a:cxn ang="0">
                    <a:pos x="T4" y="T5"/>
                  </a:cxn>
                  <a:cxn ang="0">
                    <a:pos x="T6" y="T7"/>
                  </a:cxn>
                  <a:cxn ang="0">
                    <a:pos x="T8" y="T9"/>
                  </a:cxn>
                  <a:cxn ang="0">
                    <a:pos x="T10" y="T11"/>
                  </a:cxn>
                </a:cxnLst>
                <a:rect l="0" t="0" r="r" b="b"/>
                <a:pathLst>
                  <a:path w="9" h="13">
                    <a:moveTo>
                      <a:pt x="5" y="13"/>
                    </a:moveTo>
                    <a:lnTo>
                      <a:pt x="0" y="5"/>
                    </a:lnTo>
                    <a:lnTo>
                      <a:pt x="2" y="0"/>
                    </a:lnTo>
                    <a:lnTo>
                      <a:pt x="7" y="0"/>
                    </a:lnTo>
                    <a:lnTo>
                      <a:pt x="9" y="10"/>
                    </a:lnTo>
                    <a:lnTo>
                      <a:pt x="5"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2" name="Freeform 499"/>
              <p:cNvSpPr/>
              <p:nvPr/>
            </p:nvSpPr>
            <p:spPr bwMode="gray">
              <a:xfrm>
                <a:off x="1994" y="3942"/>
                <a:ext cx="8" cy="14"/>
              </a:xfrm>
              <a:custGeom>
                <a:avLst/>
                <a:gdLst>
                  <a:gd name="T0" fmla="*/ 0 w 8"/>
                  <a:gd name="T1" fmla="*/ 8 h 14"/>
                  <a:gd name="T2" fmla="*/ 1 w 8"/>
                  <a:gd name="T3" fmla="*/ 0 h 14"/>
                  <a:gd name="T4" fmla="*/ 8 w 8"/>
                  <a:gd name="T5" fmla="*/ 0 h 14"/>
                  <a:gd name="T6" fmla="*/ 5 w 8"/>
                  <a:gd name="T7" fmla="*/ 14 h 14"/>
                  <a:gd name="T8" fmla="*/ 0 w 8"/>
                  <a:gd name="T9" fmla="*/ 8 h 14"/>
                </a:gdLst>
                <a:ahLst/>
                <a:cxnLst>
                  <a:cxn ang="0">
                    <a:pos x="T0" y="T1"/>
                  </a:cxn>
                  <a:cxn ang="0">
                    <a:pos x="T2" y="T3"/>
                  </a:cxn>
                  <a:cxn ang="0">
                    <a:pos x="T4" y="T5"/>
                  </a:cxn>
                  <a:cxn ang="0">
                    <a:pos x="T6" y="T7"/>
                  </a:cxn>
                  <a:cxn ang="0">
                    <a:pos x="T8" y="T9"/>
                  </a:cxn>
                </a:cxnLst>
                <a:rect l="0" t="0" r="r" b="b"/>
                <a:pathLst>
                  <a:path w="8" h="14">
                    <a:moveTo>
                      <a:pt x="0" y="8"/>
                    </a:moveTo>
                    <a:lnTo>
                      <a:pt x="1" y="0"/>
                    </a:lnTo>
                    <a:lnTo>
                      <a:pt x="8" y="0"/>
                    </a:lnTo>
                    <a:lnTo>
                      <a:pt x="5" y="14"/>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3" name="Freeform 500"/>
              <p:cNvSpPr/>
              <p:nvPr/>
            </p:nvSpPr>
            <p:spPr bwMode="gray">
              <a:xfrm>
                <a:off x="1987" y="3885"/>
                <a:ext cx="13" cy="30"/>
              </a:xfrm>
              <a:custGeom>
                <a:avLst/>
                <a:gdLst>
                  <a:gd name="T0" fmla="*/ 13 w 13"/>
                  <a:gd name="T1" fmla="*/ 30 h 30"/>
                  <a:gd name="T2" fmla="*/ 12 w 13"/>
                  <a:gd name="T3" fmla="*/ 22 h 30"/>
                  <a:gd name="T4" fmla="*/ 13 w 13"/>
                  <a:gd name="T5" fmla="*/ 10 h 30"/>
                  <a:gd name="T6" fmla="*/ 12 w 13"/>
                  <a:gd name="T7" fmla="*/ 1 h 30"/>
                  <a:gd name="T8" fmla="*/ 7 w 13"/>
                  <a:gd name="T9" fmla="*/ 0 h 30"/>
                  <a:gd name="T10" fmla="*/ 5 w 13"/>
                  <a:gd name="T11" fmla="*/ 9 h 30"/>
                  <a:gd name="T12" fmla="*/ 0 w 13"/>
                  <a:gd name="T13" fmla="*/ 13 h 30"/>
                  <a:gd name="T14" fmla="*/ 1 w 13"/>
                  <a:gd name="T15" fmla="*/ 18 h 30"/>
                  <a:gd name="T16" fmla="*/ 8 w 13"/>
                  <a:gd name="T17" fmla="*/ 26 h 30"/>
                  <a:gd name="T18" fmla="*/ 13 w 1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0">
                    <a:moveTo>
                      <a:pt x="13" y="30"/>
                    </a:moveTo>
                    <a:lnTo>
                      <a:pt x="12" y="22"/>
                    </a:lnTo>
                    <a:lnTo>
                      <a:pt x="13" y="10"/>
                    </a:lnTo>
                    <a:lnTo>
                      <a:pt x="12" y="1"/>
                    </a:lnTo>
                    <a:lnTo>
                      <a:pt x="7" y="0"/>
                    </a:lnTo>
                    <a:lnTo>
                      <a:pt x="5" y="9"/>
                    </a:lnTo>
                    <a:lnTo>
                      <a:pt x="0" y="13"/>
                    </a:lnTo>
                    <a:lnTo>
                      <a:pt x="1" y="18"/>
                    </a:lnTo>
                    <a:lnTo>
                      <a:pt x="8" y="26"/>
                    </a:lnTo>
                    <a:lnTo>
                      <a:pt x="13"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4" name="Freeform 501"/>
              <p:cNvSpPr/>
              <p:nvPr/>
            </p:nvSpPr>
            <p:spPr bwMode="gray">
              <a:xfrm>
                <a:off x="1992" y="3924"/>
                <a:ext cx="8" cy="9"/>
              </a:xfrm>
              <a:custGeom>
                <a:avLst/>
                <a:gdLst>
                  <a:gd name="T0" fmla="*/ 4 w 8"/>
                  <a:gd name="T1" fmla="*/ 8 h 9"/>
                  <a:gd name="T2" fmla="*/ 8 w 8"/>
                  <a:gd name="T3" fmla="*/ 0 h 9"/>
                  <a:gd name="T4" fmla="*/ 0 w 8"/>
                  <a:gd name="T5" fmla="*/ 6 h 9"/>
                  <a:gd name="T6" fmla="*/ 3 w 8"/>
                  <a:gd name="T7" fmla="*/ 9 h 9"/>
                  <a:gd name="T8" fmla="*/ 4 w 8"/>
                  <a:gd name="T9" fmla="*/ 8 h 9"/>
                </a:gdLst>
                <a:ahLst/>
                <a:cxnLst>
                  <a:cxn ang="0">
                    <a:pos x="T0" y="T1"/>
                  </a:cxn>
                  <a:cxn ang="0">
                    <a:pos x="T2" y="T3"/>
                  </a:cxn>
                  <a:cxn ang="0">
                    <a:pos x="T4" y="T5"/>
                  </a:cxn>
                  <a:cxn ang="0">
                    <a:pos x="T6" y="T7"/>
                  </a:cxn>
                  <a:cxn ang="0">
                    <a:pos x="T8" y="T9"/>
                  </a:cxn>
                </a:cxnLst>
                <a:rect l="0" t="0" r="r" b="b"/>
                <a:pathLst>
                  <a:path w="8" h="9">
                    <a:moveTo>
                      <a:pt x="4" y="8"/>
                    </a:moveTo>
                    <a:lnTo>
                      <a:pt x="8" y="0"/>
                    </a:lnTo>
                    <a:lnTo>
                      <a:pt x="0" y="6"/>
                    </a:lnTo>
                    <a:lnTo>
                      <a:pt x="3" y="9"/>
                    </a:lnTo>
                    <a:lnTo>
                      <a:pt x="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5" name="Freeform 502"/>
              <p:cNvSpPr/>
              <p:nvPr/>
            </p:nvSpPr>
            <p:spPr bwMode="gray">
              <a:xfrm>
                <a:off x="1984" y="3918"/>
                <a:ext cx="12" cy="7"/>
              </a:xfrm>
              <a:custGeom>
                <a:avLst/>
                <a:gdLst>
                  <a:gd name="T0" fmla="*/ 5 w 12"/>
                  <a:gd name="T1" fmla="*/ 7 h 7"/>
                  <a:gd name="T2" fmla="*/ 12 w 12"/>
                  <a:gd name="T3" fmla="*/ 5 h 7"/>
                  <a:gd name="T4" fmla="*/ 9 w 12"/>
                  <a:gd name="T5" fmla="*/ 0 h 7"/>
                  <a:gd name="T6" fmla="*/ 2 w 12"/>
                  <a:gd name="T7" fmla="*/ 2 h 7"/>
                  <a:gd name="T8" fmla="*/ 0 w 12"/>
                  <a:gd name="T9" fmla="*/ 6 h 7"/>
                  <a:gd name="T10" fmla="*/ 5 w 12"/>
                  <a:gd name="T11" fmla="*/ 7 h 7"/>
                </a:gdLst>
                <a:ahLst/>
                <a:cxnLst>
                  <a:cxn ang="0">
                    <a:pos x="T0" y="T1"/>
                  </a:cxn>
                  <a:cxn ang="0">
                    <a:pos x="T2" y="T3"/>
                  </a:cxn>
                  <a:cxn ang="0">
                    <a:pos x="T4" y="T5"/>
                  </a:cxn>
                  <a:cxn ang="0">
                    <a:pos x="T6" y="T7"/>
                  </a:cxn>
                  <a:cxn ang="0">
                    <a:pos x="T8" y="T9"/>
                  </a:cxn>
                  <a:cxn ang="0">
                    <a:pos x="T10" y="T11"/>
                  </a:cxn>
                </a:cxnLst>
                <a:rect l="0" t="0" r="r" b="b"/>
                <a:pathLst>
                  <a:path w="12" h="7">
                    <a:moveTo>
                      <a:pt x="5" y="7"/>
                    </a:moveTo>
                    <a:lnTo>
                      <a:pt x="12" y="5"/>
                    </a:lnTo>
                    <a:lnTo>
                      <a:pt x="9" y="0"/>
                    </a:lnTo>
                    <a:lnTo>
                      <a:pt x="2" y="2"/>
                    </a:lnTo>
                    <a:lnTo>
                      <a:pt x="0" y="6"/>
                    </a:lnTo>
                    <a:lnTo>
                      <a:pt x="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6" name="Freeform 503"/>
              <p:cNvSpPr/>
              <p:nvPr/>
            </p:nvSpPr>
            <p:spPr bwMode="gray">
              <a:xfrm>
                <a:off x="1983" y="3931"/>
                <a:ext cx="4" cy="8"/>
              </a:xfrm>
              <a:custGeom>
                <a:avLst/>
                <a:gdLst>
                  <a:gd name="T0" fmla="*/ 0 w 4"/>
                  <a:gd name="T1" fmla="*/ 2 h 8"/>
                  <a:gd name="T2" fmla="*/ 2 w 4"/>
                  <a:gd name="T3" fmla="*/ 0 h 8"/>
                  <a:gd name="T4" fmla="*/ 4 w 4"/>
                  <a:gd name="T5" fmla="*/ 2 h 8"/>
                  <a:gd name="T6" fmla="*/ 0 w 4"/>
                  <a:gd name="T7" fmla="*/ 8 h 8"/>
                  <a:gd name="T8" fmla="*/ 0 w 4"/>
                  <a:gd name="T9" fmla="*/ 2 h 8"/>
                </a:gdLst>
                <a:ahLst/>
                <a:cxnLst>
                  <a:cxn ang="0">
                    <a:pos x="T0" y="T1"/>
                  </a:cxn>
                  <a:cxn ang="0">
                    <a:pos x="T2" y="T3"/>
                  </a:cxn>
                  <a:cxn ang="0">
                    <a:pos x="T4" y="T5"/>
                  </a:cxn>
                  <a:cxn ang="0">
                    <a:pos x="T6" y="T7"/>
                  </a:cxn>
                  <a:cxn ang="0">
                    <a:pos x="T8" y="T9"/>
                  </a:cxn>
                </a:cxnLst>
                <a:rect l="0" t="0" r="r" b="b"/>
                <a:pathLst>
                  <a:path w="4" h="8">
                    <a:moveTo>
                      <a:pt x="0" y="2"/>
                    </a:moveTo>
                    <a:lnTo>
                      <a:pt x="2" y="0"/>
                    </a:lnTo>
                    <a:lnTo>
                      <a:pt x="4" y="2"/>
                    </a:lnTo>
                    <a:lnTo>
                      <a:pt x="0"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7" name="Freeform 504"/>
              <p:cNvSpPr/>
              <p:nvPr/>
            </p:nvSpPr>
            <p:spPr bwMode="gray">
              <a:xfrm>
                <a:off x="1994" y="3861"/>
                <a:ext cx="5" cy="10"/>
              </a:xfrm>
              <a:custGeom>
                <a:avLst/>
                <a:gdLst>
                  <a:gd name="T0" fmla="*/ 0 w 5"/>
                  <a:gd name="T1" fmla="*/ 9 h 10"/>
                  <a:gd name="T2" fmla="*/ 0 w 5"/>
                  <a:gd name="T3" fmla="*/ 0 h 10"/>
                  <a:gd name="T4" fmla="*/ 5 w 5"/>
                  <a:gd name="T5" fmla="*/ 4 h 10"/>
                  <a:gd name="T6" fmla="*/ 5 w 5"/>
                  <a:gd name="T7" fmla="*/ 10 h 10"/>
                  <a:gd name="T8" fmla="*/ 0 w 5"/>
                  <a:gd name="T9" fmla="*/ 9 h 10"/>
                </a:gdLst>
                <a:ahLst/>
                <a:cxnLst>
                  <a:cxn ang="0">
                    <a:pos x="T0" y="T1"/>
                  </a:cxn>
                  <a:cxn ang="0">
                    <a:pos x="T2" y="T3"/>
                  </a:cxn>
                  <a:cxn ang="0">
                    <a:pos x="T4" y="T5"/>
                  </a:cxn>
                  <a:cxn ang="0">
                    <a:pos x="T6" y="T7"/>
                  </a:cxn>
                  <a:cxn ang="0">
                    <a:pos x="T8" y="T9"/>
                  </a:cxn>
                </a:cxnLst>
                <a:rect l="0" t="0" r="r" b="b"/>
                <a:pathLst>
                  <a:path w="5" h="10">
                    <a:moveTo>
                      <a:pt x="0" y="9"/>
                    </a:moveTo>
                    <a:lnTo>
                      <a:pt x="0" y="0"/>
                    </a:lnTo>
                    <a:lnTo>
                      <a:pt x="5" y="4"/>
                    </a:lnTo>
                    <a:lnTo>
                      <a:pt x="5" y="1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8" name="Freeform 505"/>
              <p:cNvSpPr/>
              <p:nvPr/>
            </p:nvSpPr>
            <p:spPr bwMode="gray">
              <a:xfrm>
                <a:off x="1983" y="3865"/>
                <a:ext cx="5" cy="8"/>
              </a:xfrm>
              <a:custGeom>
                <a:avLst/>
                <a:gdLst>
                  <a:gd name="T0" fmla="*/ 0 w 5"/>
                  <a:gd name="T1" fmla="*/ 4 h 8"/>
                  <a:gd name="T2" fmla="*/ 2 w 5"/>
                  <a:gd name="T3" fmla="*/ 0 h 8"/>
                  <a:gd name="T4" fmla="*/ 5 w 5"/>
                  <a:gd name="T5" fmla="*/ 4 h 8"/>
                  <a:gd name="T6" fmla="*/ 2 w 5"/>
                  <a:gd name="T7" fmla="*/ 8 h 8"/>
                  <a:gd name="T8" fmla="*/ 0 w 5"/>
                  <a:gd name="T9" fmla="*/ 4 h 8"/>
                </a:gdLst>
                <a:ahLst/>
                <a:cxnLst>
                  <a:cxn ang="0">
                    <a:pos x="T0" y="T1"/>
                  </a:cxn>
                  <a:cxn ang="0">
                    <a:pos x="T2" y="T3"/>
                  </a:cxn>
                  <a:cxn ang="0">
                    <a:pos x="T4" y="T5"/>
                  </a:cxn>
                  <a:cxn ang="0">
                    <a:pos x="T6" y="T7"/>
                  </a:cxn>
                  <a:cxn ang="0">
                    <a:pos x="T8" y="T9"/>
                  </a:cxn>
                </a:cxnLst>
                <a:rect l="0" t="0" r="r" b="b"/>
                <a:pathLst>
                  <a:path w="5" h="8">
                    <a:moveTo>
                      <a:pt x="0" y="4"/>
                    </a:moveTo>
                    <a:lnTo>
                      <a:pt x="2" y="0"/>
                    </a:lnTo>
                    <a:lnTo>
                      <a:pt x="5" y="4"/>
                    </a:lnTo>
                    <a:lnTo>
                      <a:pt x="2"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9" name="Freeform 506"/>
              <p:cNvSpPr/>
              <p:nvPr/>
            </p:nvSpPr>
            <p:spPr bwMode="gray">
              <a:xfrm>
                <a:off x="1979" y="3900"/>
                <a:ext cx="7" cy="11"/>
              </a:xfrm>
              <a:custGeom>
                <a:avLst/>
                <a:gdLst>
                  <a:gd name="T0" fmla="*/ 2 w 7"/>
                  <a:gd name="T1" fmla="*/ 0 h 11"/>
                  <a:gd name="T2" fmla="*/ 7 w 7"/>
                  <a:gd name="T3" fmla="*/ 7 h 11"/>
                  <a:gd name="T4" fmla="*/ 2 w 7"/>
                  <a:gd name="T5" fmla="*/ 11 h 11"/>
                  <a:gd name="T6" fmla="*/ 0 w 7"/>
                  <a:gd name="T7" fmla="*/ 8 h 11"/>
                  <a:gd name="T8" fmla="*/ 2 w 7"/>
                  <a:gd name="T9" fmla="*/ 0 h 11"/>
                </a:gdLst>
                <a:ahLst/>
                <a:cxnLst>
                  <a:cxn ang="0">
                    <a:pos x="T0" y="T1"/>
                  </a:cxn>
                  <a:cxn ang="0">
                    <a:pos x="T2" y="T3"/>
                  </a:cxn>
                  <a:cxn ang="0">
                    <a:pos x="T4" y="T5"/>
                  </a:cxn>
                  <a:cxn ang="0">
                    <a:pos x="T6" y="T7"/>
                  </a:cxn>
                  <a:cxn ang="0">
                    <a:pos x="T8" y="T9"/>
                  </a:cxn>
                </a:cxnLst>
                <a:rect l="0" t="0" r="r" b="b"/>
                <a:pathLst>
                  <a:path w="7" h="11">
                    <a:moveTo>
                      <a:pt x="2" y="0"/>
                    </a:moveTo>
                    <a:lnTo>
                      <a:pt x="7" y="7"/>
                    </a:lnTo>
                    <a:lnTo>
                      <a:pt x="2" y="11"/>
                    </a:lnTo>
                    <a:lnTo>
                      <a:pt x="0" y="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0" name="Freeform 507"/>
              <p:cNvSpPr/>
              <p:nvPr/>
            </p:nvSpPr>
            <p:spPr bwMode="gray">
              <a:xfrm>
                <a:off x="2294" y="3952"/>
                <a:ext cx="33" cy="25"/>
              </a:xfrm>
              <a:custGeom>
                <a:avLst/>
                <a:gdLst>
                  <a:gd name="T0" fmla="*/ 11 w 33"/>
                  <a:gd name="T1" fmla="*/ 25 h 25"/>
                  <a:gd name="T2" fmla="*/ 19 w 33"/>
                  <a:gd name="T3" fmla="*/ 15 h 25"/>
                  <a:gd name="T4" fmla="*/ 33 w 33"/>
                  <a:gd name="T5" fmla="*/ 10 h 25"/>
                  <a:gd name="T6" fmla="*/ 32 w 33"/>
                  <a:gd name="T7" fmla="*/ 0 h 25"/>
                  <a:gd name="T8" fmla="*/ 13 w 33"/>
                  <a:gd name="T9" fmla="*/ 6 h 25"/>
                  <a:gd name="T10" fmla="*/ 13 w 33"/>
                  <a:gd name="T11" fmla="*/ 15 h 25"/>
                  <a:gd name="T12" fmla="*/ 5 w 33"/>
                  <a:gd name="T13" fmla="*/ 16 h 25"/>
                  <a:gd name="T14" fmla="*/ 0 w 33"/>
                  <a:gd name="T15" fmla="*/ 23 h 25"/>
                  <a:gd name="T16" fmla="*/ 11 w 3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5">
                    <a:moveTo>
                      <a:pt x="11" y="25"/>
                    </a:moveTo>
                    <a:lnTo>
                      <a:pt x="19" y="15"/>
                    </a:lnTo>
                    <a:lnTo>
                      <a:pt x="33" y="10"/>
                    </a:lnTo>
                    <a:lnTo>
                      <a:pt x="32" y="0"/>
                    </a:lnTo>
                    <a:lnTo>
                      <a:pt x="13" y="6"/>
                    </a:lnTo>
                    <a:lnTo>
                      <a:pt x="13" y="15"/>
                    </a:lnTo>
                    <a:lnTo>
                      <a:pt x="5" y="16"/>
                    </a:lnTo>
                    <a:lnTo>
                      <a:pt x="0" y="23"/>
                    </a:lnTo>
                    <a:lnTo>
                      <a:pt x="1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1" name="Freeform 508"/>
              <p:cNvSpPr/>
              <p:nvPr/>
            </p:nvSpPr>
            <p:spPr bwMode="gray">
              <a:xfrm>
                <a:off x="2323" y="3957"/>
                <a:ext cx="33" cy="23"/>
              </a:xfrm>
              <a:custGeom>
                <a:avLst/>
                <a:gdLst>
                  <a:gd name="T0" fmla="*/ 5 w 33"/>
                  <a:gd name="T1" fmla="*/ 23 h 23"/>
                  <a:gd name="T2" fmla="*/ 0 w 33"/>
                  <a:gd name="T3" fmla="*/ 19 h 23"/>
                  <a:gd name="T4" fmla="*/ 7 w 33"/>
                  <a:gd name="T5" fmla="*/ 10 h 23"/>
                  <a:gd name="T6" fmla="*/ 17 w 33"/>
                  <a:gd name="T7" fmla="*/ 5 h 23"/>
                  <a:gd name="T8" fmla="*/ 17 w 33"/>
                  <a:gd name="T9" fmla="*/ 0 h 23"/>
                  <a:gd name="T10" fmla="*/ 26 w 33"/>
                  <a:gd name="T11" fmla="*/ 0 h 23"/>
                  <a:gd name="T12" fmla="*/ 33 w 33"/>
                  <a:gd name="T13" fmla="*/ 6 h 23"/>
                  <a:gd name="T14" fmla="*/ 19 w 33"/>
                  <a:gd name="T15" fmla="*/ 10 h 23"/>
                  <a:gd name="T16" fmla="*/ 18 w 33"/>
                  <a:gd name="T17" fmla="*/ 17 h 23"/>
                  <a:gd name="T18" fmla="*/ 5 w 33"/>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3">
                    <a:moveTo>
                      <a:pt x="5" y="23"/>
                    </a:moveTo>
                    <a:lnTo>
                      <a:pt x="0" y="19"/>
                    </a:lnTo>
                    <a:lnTo>
                      <a:pt x="7" y="10"/>
                    </a:lnTo>
                    <a:lnTo>
                      <a:pt x="17" y="5"/>
                    </a:lnTo>
                    <a:lnTo>
                      <a:pt x="17" y="0"/>
                    </a:lnTo>
                    <a:lnTo>
                      <a:pt x="26" y="0"/>
                    </a:lnTo>
                    <a:lnTo>
                      <a:pt x="33" y="6"/>
                    </a:lnTo>
                    <a:lnTo>
                      <a:pt x="19" y="10"/>
                    </a:lnTo>
                    <a:lnTo>
                      <a:pt x="18" y="17"/>
                    </a:lnTo>
                    <a:lnTo>
                      <a:pt x="5"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2" name="Freeform 509"/>
              <p:cNvSpPr/>
              <p:nvPr/>
            </p:nvSpPr>
            <p:spPr bwMode="gray">
              <a:xfrm>
                <a:off x="2000" y="3796"/>
                <a:ext cx="9" cy="10"/>
              </a:xfrm>
              <a:custGeom>
                <a:avLst/>
                <a:gdLst>
                  <a:gd name="T0" fmla="*/ 0 w 9"/>
                  <a:gd name="T1" fmla="*/ 10 h 10"/>
                  <a:gd name="T2" fmla="*/ 1 w 9"/>
                  <a:gd name="T3" fmla="*/ 4 h 10"/>
                  <a:gd name="T4" fmla="*/ 7 w 9"/>
                  <a:gd name="T5" fmla="*/ 0 h 10"/>
                  <a:gd name="T6" fmla="*/ 9 w 9"/>
                  <a:gd name="T7" fmla="*/ 7 h 10"/>
                  <a:gd name="T8" fmla="*/ 6 w 9"/>
                  <a:gd name="T9" fmla="*/ 10 h 10"/>
                  <a:gd name="T10" fmla="*/ 0 w 9"/>
                  <a:gd name="T11" fmla="*/ 10 h 10"/>
                </a:gdLst>
                <a:ahLst/>
                <a:cxnLst>
                  <a:cxn ang="0">
                    <a:pos x="T0" y="T1"/>
                  </a:cxn>
                  <a:cxn ang="0">
                    <a:pos x="T2" y="T3"/>
                  </a:cxn>
                  <a:cxn ang="0">
                    <a:pos x="T4" y="T5"/>
                  </a:cxn>
                  <a:cxn ang="0">
                    <a:pos x="T6" y="T7"/>
                  </a:cxn>
                  <a:cxn ang="0">
                    <a:pos x="T8" y="T9"/>
                  </a:cxn>
                  <a:cxn ang="0">
                    <a:pos x="T10" y="T11"/>
                  </a:cxn>
                </a:cxnLst>
                <a:rect l="0" t="0" r="r" b="b"/>
                <a:pathLst>
                  <a:path w="9" h="10">
                    <a:moveTo>
                      <a:pt x="0" y="10"/>
                    </a:moveTo>
                    <a:lnTo>
                      <a:pt x="1" y="4"/>
                    </a:lnTo>
                    <a:lnTo>
                      <a:pt x="7" y="0"/>
                    </a:lnTo>
                    <a:lnTo>
                      <a:pt x="9" y="7"/>
                    </a:lnTo>
                    <a:lnTo>
                      <a:pt x="6"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3" name="Freeform 510"/>
              <p:cNvSpPr/>
              <p:nvPr/>
            </p:nvSpPr>
            <p:spPr bwMode="gray">
              <a:xfrm>
                <a:off x="2009" y="3786"/>
                <a:ext cx="9" cy="11"/>
              </a:xfrm>
              <a:custGeom>
                <a:avLst/>
                <a:gdLst>
                  <a:gd name="T0" fmla="*/ 0 w 9"/>
                  <a:gd name="T1" fmla="*/ 7 h 11"/>
                  <a:gd name="T2" fmla="*/ 0 w 9"/>
                  <a:gd name="T3" fmla="*/ 0 h 11"/>
                  <a:gd name="T4" fmla="*/ 8 w 9"/>
                  <a:gd name="T5" fmla="*/ 2 h 11"/>
                  <a:gd name="T6" fmla="*/ 9 w 9"/>
                  <a:gd name="T7" fmla="*/ 9 h 11"/>
                  <a:gd name="T8" fmla="*/ 6 w 9"/>
                  <a:gd name="T9" fmla="*/ 11 h 11"/>
                  <a:gd name="T10" fmla="*/ 0 w 9"/>
                  <a:gd name="T11" fmla="*/ 7 h 11"/>
                </a:gdLst>
                <a:ahLst/>
                <a:cxnLst>
                  <a:cxn ang="0">
                    <a:pos x="T0" y="T1"/>
                  </a:cxn>
                  <a:cxn ang="0">
                    <a:pos x="T2" y="T3"/>
                  </a:cxn>
                  <a:cxn ang="0">
                    <a:pos x="T4" y="T5"/>
                  </a:cxn>
                  <a:cxn ang="0">
                    <a:pos x="T6" y="T7"/>
                  </a:cxn>
                  <a:cxn ang="0">
                    <a:pos x="T8" y="T9"/>
                  </a:cxn>
                  <a:cxn ang="0">
                    <a:pos x="T10" y="T11"/>
                  </a:cxn>
                </a:cxnLst>
                <a:rect l="0" t="0" r="r" b="b"/>
                <a:pathLst>
                  <a:path w="9" h="11">
                    <a:moveTo>
                      <a:pt x="0" y="7"/>
                    </a:moveTo>
                    <a:lnTo>
                      <a:pt x="0" y="0"/>
                    </a:lnTo>
                    <a:lnTo>
                      <a:pt x="8" y="2"/>
                    </a:lnTo>
                    <a:lnTo>
                      <a:pt x="9" y="9"/>
                    </a:lnTo>
                    <a:lnTo>
                      <a:pt x="6" y="11"/>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4" name="Freeform 511"/>
              <p:cNvSpPr/>
              <p:nvPr/>
            </p:nvSpPr>
            <p:spPr bwMode="gray">
              <a:xfrm>
                <a:off x="2024" y="3778"/>
                <a:ext cx="8" cy="9"/>
              </a:xfrm>
              <a:custGeom>
                <a:avLst/>
                <a:gdLst>
                  <a:gd name="T0" fmla="*/ 2 w 8"/>
                  <a:gd name="T1" fmla="*/ 9 h 9"/>
                  <a:gd name="T2" fmla="*/ 6 w 8"/>
                  <a:gd name="T3" fmla="*/ 6 h 9"/>
                  <a:gd name="T4" fmla="*/ 8 w 8"/>
                  <a:gd name="T5" fmla="*/ 3 h 9"/>
                  <a:gd name="T6" fmla="*/ 3 w 8"/>
                  <a:gd name="T7" fmla="*/ 0 h 9"/>
                  <a:gd name="T8" fmla="*/ 0 w 8"/>
                  <a:gd name="T9" fmla="*/ 5 h 9"/>
                  <a:gd name="T10" fmla="*/ 2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2" y="9"/>
                    </a:moveTo>
                    <a:lnTo>
                      <a:pt x="6" y="6"/>
                    </a:lnTo>
                    <a:lnTo>
                      <a:pt x="8" y="3"/>
                    </a:lnTo>
                    <a:lnTo>
                      <a:pt x="3" y="0"/>
                    </a:lnTo>
                    <a:lnTo>
                      <a:pt x="0" y="5"/>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5" name="Freeform 512"/>
              <p:cNvSpPr/>
              <p:nvPr/>
            </p:nvSpPr>
            <p:spPr bwMode="gray">
              <a:xfrm>
                <a:off x="2008" y="3704"/>
                <a:ext cx="19" cy="40"/>
              </a:xfrm>
              <a:custGeom>
                <a:avLst/>
                <a:gdLst>
                  <a:gd name="T0" fmla="*/ 1 w 19"/>
                  <a:gd name="T1" fmla="*/ 8 h 40"/>
                  <a:gd name="T2" fmla="*/ 1 w 19"/>
                  <a:gd name="T3" fmla="*/ 2 h 40"/>
                  <a:gd name="T4" fmla="*/ 7 w 19"/>
                  <a:gd name="T5" fmla="*/ 0 h 40"/>
                  <a:gd name="T6" fmla="*/ 19 w 19"/>
                  <a:gd name="T7" fmla="*/ 6 h 40"/>
                  <a:gd name="T8" fmla="*/ 19 w 19"/>
                  <a:gd name="T9" fmla="*/ 20 h 40"/>
                  <a:gd name="T10" fmla="*/ 10 w 19"/>
                  <a:gd name="T11" fmla="*/ 34 h 40"/>
                  <a:gd name="T12" fmla="*/ 9 w 19"/>
                  <a:gd name="T13" fmla="*/ 40 h 40"/>
                  <a:gd name="T14" fmla="*/ 0 w 19"/>
                  <a:gd name="T15" fmla="*/ 37 h 40"/>
                  <a:gd name="T16" fmla="*/ 1 w 19"/>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0">
                    <a:moveTo>
                      <a:pt x="1" y="8"/>
                    </a:moveTo>
                    <a:lnTo>
                      <a:pt x="1" y="2"/>
                    </a:lnTo>
                    <a:lnTo>
                      <a:pt x="7" y="0"/>
                    </a:lnTo>
                    <a:lnTo>
                      <a:pt x="19" y="6"/>
                    </a:lnTo>
                    <a:lnTo>
                      <a:pt x="19" y="20"/>
                    </a:lnTo>
                    <a:lnTo>
                      <a:pt x="10" y="34"/>
                    </a:lnTo>
                    <a:lnTo>
                      <a:pt x="9" y="40"/>
                    </a:lnTo>
                    <a:lnTo>
                      <a:pt x="0" y="37"/>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6" name="Freeform 513"/>
              <p:cNvSpPr/>
              <p:nvPr/>
            </p:nvSpPr>
            <p:spPr bwMode="gray">
              <a:xfrm>
                <a:off x="131" y="976"/>
                <a:ext cx="13" cy="13"/>
              </a:xfrm>
              <a:custGeom>
                <a:avLst/>
                <a:gdLst>
                  <a:gd name="T0" fmla="*/ 9 w 13"/>
                  <a:gd name="T1" fmla="*/ 0 h 13"/>
                  <a:gd name="T2" fmla="*/ 9 w 13"/>
                  <a:gd name="T3" fmla="*/ 4 h 13"/>
                  <a:gd name="T4" fmla="*/ 13 w 13"/>
                  <a:gd name="T5" fmla="*/ 9 h 13"/>
                  <a:gd name="T6" fmla="*/ 10 w 13"/>
                  <a:gd name="T7" fmla="*/ 13 h 13"/>
                  <a:gd name="T8" fmla="*/ 0 w 13"/>
                  <a:gd name="T9" fmla="*/ 2 h 13"/>
                  <a:gd name="T10" fmla="*/ 9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9" y="0"/>
                    </a:moveTo>
                    <a:lnTo>
                      <a:pt x="9" y="4"/>
                    </a:lnTo>
                    <a:lnTo>
                      <a:pt x="13" y="9"/>
                    </a:lnTo>
                    <a:lnTo>
                      <a:pt x="10" y="13"/>
                    </a:lnTo>
                    <a:lnTo>
                      <a:pt x="0" y="2"/>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7" name="Freeform 514"/>
              <p:cNvSpPr/>
              <p:nvPr/>
            </p:nvSpPr>
            <p:spPr bwMode="gray">
              <a:xfrm>
                <a:off x="865" y="1595"/>
                <a:ext cx="107" cy="77"/>
              </a:xfrm>
              <a:custGeom>
                <a:avLst/>
                <a:gdLst>
                  <a:gd name="T0" fmla="*/ 87 w 107"/>
                  <a:gd name="T1" fmla="*/ 72 h 77"/>
                  <a:gd name="T2" fmla="*/ 99 w 107"/>
                  <a:gd name="T3" fmla="*/ 77 h 77"/>
                  <a:gd name="T4" fmla="*/ 107 w 107"/>
                  <a:gd name="T5" fmla="*/ 75 h 77"/>
                  <a:gd name="T6" fmla="*/ 102 w 107"/>
                  <a:gd name="T7" fmla="*/ 61 h 77"/>
                  <a:gd name="T8" fmla="*/ 91 w 107"/>
                  <a:gd name="T9" fmla="*/ 55 h 77"/>
                  <a:gd name="T10" fmla="*/ 75 w 107"/>
                  <a:gd name="T11" fmla="*/ 41 h 77"/>
                  <a:gd name="T12" fmla="*/ 74 w 107"/>
                  <a:gd name="T13" fmla="*/ 32 h 77"/>
                  <a:gd name="T14" fmla="*/ 64 w 107"/>
                  <a:gd name="T15" fmla="*/ 24 h 77"/>
                  <a:gd name="T16" fmla="*/ 52 w 107"/>
                  <a:gd name="T17" fmla="*/ 25 h 77"/>
                  <a:gd name="T18" fmla="*/ 27 w 107"/>
                  <a:gd name="T19" fmla="*/ 18 h 77"/>
                  <a:gd name="T20" fmla="*/ 15 w 107"/>
                  <a:gd name="T21" fmla="*/ 0 h 77"/>
                  <a:gd name="T22" fmla="*/ 0 w 107"/>
                  <a:gd name="T23" fmla="*/ 2 h 77"/>
                  <a:gd name="T24" fmla="*/ 0 w 107"/>
                  <a:gd name="T25" fmla="*/ 7 h 77"/>
                  <a:gd name="T26" fmla="*/ 10 w 107"/>
                  <a:gd name="T27" fmla="*/ 31 h 77"/>
                  <a:gd name="T28" fmla="*/ 19 w 107"/>
                  <a:gd name="T29" fmla="*/ 32 h 77"/>
                  <a:gd name="T30" fmla="*/ 27 w 107"/>
                  <a:gd name="T31" fmla="*/ 38 h 77"/>
                  <a:gd name="T32" fmla="*/ 36 w 107"/>
                  <a:gd name="T33" fmla="*/ 38 h 77"/>
                  <a:gd name="T34" fmla="*/ 45 w 107"/>
                  <a:gd name="T35" fmla="*/ 47 h 77"/>
                  <a:gd name="T36" fmla="*/ 63 w 107"/>
                  <a:gd name="T37" fmla="*/ 64 h 77"/>
                  <a:gd name="T38" fmla="*/ 75 w 107"/>
                  <a:gd name="T39" fmla="*/ 70 h 77"/>
                  <a:gd name="T40" fmla="*/ 87 w 107"/>
                  <a:gd name="T41" fmla="*/ 7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77">
                    <a:moveTo>
                      <a:pt x="87" y="72"/>
                    </a:moveTo>
                    <a:lnTo>
                      <a:pt x="99" y="77"/>
                    </a:lnTo>
                    <a:lnTo>
                      <a:pt x="107" y="75"/>
                    </a:lnTo>
                    <a:lnTo>
                      <a:pt x="102" y="61"/>
                    </a:lnTo>
                    <a:lnTo>
                      <a:pt x="91" y="55"/>
                    </a:lnTo>
                    <a:lnTo>
                      <a:pt x="75" y="41"/>
                    </a:lnTo>
                    <a:lnTo>
                      <a:pt x="74" y="32"/>
                    </a:lnTo>
                    <a:lnTo>
                      <a:pt x="64" y="24"/>
                    </a:lnTo>
                    <a:lnTo>
                      <a:pt x="52" y="25"/>
                    </a:lnTo>
                    <a:lnTo>
                      <a:pt x="27" y="18"/>
                    </a:lnTo>
                    <a:lnTo>
                      <a:pt x="15" y="0"/>
                    </a:lnTo>
                    <a:lnTo>
                      <a:pt x="0" y="2"/>
                    </a:lnTo>
                    <a:lnTo>
                      <a:pt x="0" y="7"/>
                    </a:lnTo>
                    <a:lnTo>
                      <a:pt x="10" y="31"/>
                    </a:lnTo>
                    <a:lnTo>
                      <a:pt x="19" y="32"/>
                    </a:lnTo>
                    <a:lnTo>
                      <a:pt x="27" y="38"/>
                    </a:lnTo>
                    <a:lnTo>
                      <a:pt x="36" y="38"/>
                    </a:lnTo>
                    <a:lnTo>
                      <a:pt x="45" y="47"/>
                    </a:lnTo>
                    <a:lnTo>
                      <a:pt x="63" y="64"/>
                    </a:lnTo>
                    <a:lnTo>
                      <a:pt x="75" y="70"/>
                    </a:lnTo>
                    <a:lnTo>
                      <a:pt x="87"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8" name="Freeform 515"/>
              <p:cNvSpPr/>
              <p:nvPr/>
            </p:nvSpPr>
            <p:spPr bwMode="gray">
              <a:xfrm>
                <a:off x="766" y="1491"/>
                <a:ext cx="25" cy="30"/>
              </a:xfrm>
              <a:custGeom>
                <a:avLst/>
                <a:gdLst>
                  <a:gd name="T0" fmla="*/ 1 w 25"/>
                  <a:gd name="T1" fmla="*/ 2 h 30"/>
                  <a:gd name="T2" fmla="*/ 12 w 25"/>
                  <a:gd name="T3" fmla="*/ 0 h 30"/>
                  <a:gd name="T4" fmla="*/ 16 w 25"/>
                  <a:gd name="T5" fmla="*/ 3 h 30"/>
                  <a:gd name="T6" fmla="*/ 17 w 25"/>
                  <a:gd name="T7" fmla="*/ 8 h 30"/>
                  <a:gd name="T8" fmla="*/ 25 w 25"/>
                  <a:gd name="T9" fmla="*/ 5 h 30"/>
                  <a:gd name="T10" fmla="*/ 23 w 25"/>
                  <a:gd name="T11" fmla="*/ 16 h 30"/>
                  <a:gd name="T12" fmla="*/ 22 w 25"/>
                  <a:gd name="T13" fmla="*/ 29 h 30"/>
                  <a:gd name="T14" fmla="*/ 8 w 25"/>
                  <a:gd name="T15" fmla="*/ 30 h 30"/>
                  <a:gd name="T16" fmla="*/ 0 w 25"/>
                  <a:gd name="T17" fmla="*/ 16 h 30"/>
                  <a:gd name="T18" fmla="*/ 1 w 25"/>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0">
                    <a:moveTo>
                      <a:pt x="1" y="2"/>
                    </a:moveTo>
                    <a:lnTo>
                      <a:pt x="12" y="0"/>
                    </a:lnTo>
                    <a:lnTo>
                      <a:pt x="16" y="3"/>
                    </a:lnTo>
                    <a:lnTo>
                      <a:pt x="17" y="8"/>
                    </a:lnTo>
                    <a:lnTo>
                      <a:pt x="25" y="5"/>
                    </a:lnTo>
                    <a:lnTo>
                      <a:pt x="23" y="16"/>
                    </a:lnTo>
                    <a:lnTo>
                      <a:pt x="22" y="29"/>
                    </a:lnTo>
                    <a:lnTo>
                      <a:pt x="8" y="30"/>
                    </a:lnTo>
                    <a:lnTo>
                      <a:pt x="0" y="16"/>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9" name="Freeform 516"/>
              <p:cNvSpPr/>
              <p:nvPr/>
            </p:nvSpPr>
            <p:spPr bwMode="gray">
              <a:xfrm>
                <a:off x="759" y="1421"/>
                <a:ext cx="28" cy="46"/>
              </a:xfrm>
              <a:custGeom>
                <a:avLst/>
                <a:gdLst>
                  <a:gd name="T0" fmla="*/ 0 w 28"/>
                  <a:gd name="T1" fmla="*/ 0 h 46"/>
                  <a:gd name="T2" fmla="*/ 5 w 28"/>
                  <a:gd name="T3" fmla="*/ 0 h 46"/>
                  <a:gd name="T4" fmla="*/ 19 w 28"/>
                  <a:gd name="T5" fmla="*/ 17 h 46"/>
                  <a:gd name="T6" fmla="*/ 28 w 28"/>
                  <a:gd name="T7" fmla="*/ 42 h 46"/>
                  <a:gd name="T8" fmla="*/ 24 w 28"/>
                  <a:gd name="T9" fmla="*/ 46 h 46"/>
                  <a:gd name="T10" fmla="*/ 3 w 28"/>
                  <a:gd name="T11" fmla="*/ 21 h 46"/>
                  <a:gd name="T12" fmla="*/ 0 w 28"/>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28" h="46">
                    <a:moveTo>
                      <a:pt x="0" y="0"/>
                    </a:moveTo>
                    <a:lnTo>
                      <a:pt x="5" y="0"/>
                    </a:lnTo>
                    <a:lnTo>
                      <a:pt x="19" y="17"/>
                    </a:lnTo>
                    <a:lnTo>
                      <a:pt x="28" y="42"/>
                    </a:lnTo>
                    <a:lnTo>
                      <a:pt x="24" y="46"/>
                    </a:lnTo>
                    <a:lnTo>
                      <a:pt x="3" y="2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0" name="Freeform 517"/>
              <p:cNvSpPr/>
              <p:nvPr/>
            </p:nvSpPr>
            <p:spPr bwMode="gray">
              <a:xfrm>
                <a:off x="762" y="1454"/>
                <a:ext cx="11" cy="15"/>
              </a:xfrm>
              <a:custGeom>
                <a:avLst/>
                <a:gdLst>
                  <a:gd name="T0" fmla="*/ 3 w 11"/>
                  <a:gd name="T1" fmla="*/ 0 h 15"/>
                  <a:gd name="T2" fmla="*/ 11 w 11"/>
                  <a:gd name="T3" fmla="*/ 13 h 15"/>
                  <a:gd name="T4" fmla="*/ 8 w 11"/>
                  <a:gd name="T5" fmla="*/ 15 h 15"/>
                  <a:gd name="T6" fmla="*/ 0 w 11"/>
                  <a:gd name="T7" fmla="*/ 1 h 15"/>
                  <a:gd name="T8" fmla="*/ 3 w 11"/>
                  <a:gd name="T9" fmla="*/ 0 h 15"/>
                </a:gdLst>
                <a:ahLst/>
                <a:cxnLst>
                  <a:cxn ang="0">
                    <a:pos x="T0" y="T1"/>
                  </a:cxn>
                  <a:cxn ang="0">
                    <a:pos x="T2" y="T3"/>
                  </a:cxn>
                  <a:cxn ang="0">
                    <a:pos x="T4" y="T5"/>
                  </a:cxn>
                  <a:cxn ang="0">
                    <a:pos x="T6" y="T7"/>
                  </a:cxn>
                  <a:cxn ang="0">
                    <a:pos x="T8" y="T9"/>
                  </a:cxn>
                </a:cxnLst>
                <a:rect l="0" t="0" r="r" b="b"/>
                <a:pathLst>
                  <a:path w="11" h="15">
                    <a:moveTo>
                      <a:pt x="3" y="0"/>
                    </a:moveTo>
                    <a:lnTo>
                      <a:pt x="11" y="13"/>
                    </a:lnTo>
                    <a:lnTo>
                      <a:pt x="8" y="15"/>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1" name="Freeform 518"/>
              <p:cNvSpPr/>
              <p:nvPr/>
            </p:nvSpPr>
            <p:spPr bwMode="gray">
              <a:xfrm>
                <a:off x="739" y="1394"/>
                <a:ext cx="7" cy="29"/>
              </a:xfrm>
              <a:custGeom>
                <a:avLst/>
                <a:gdLst>
                  <a:gd name="T0" fmla="*/ 0 w 7"/>
                  <a:gd name="T1" fmla="*/ 4 h 29"/>
                  <a:gd name="T2" fmla="*/ 3 w 7"/>
                  <a:gd name="T3" fmla="*/ 0 h 29"/>
                  <a:gd name="T4" fmla="*/ 6 w 7"/>
                  <a:gd name="T5" fmla="*/ 4 h 29"/>
                  <a:gd name="T6" fmla="*/ 7 w 7"/>
                  <a:gd name="T7" fmla="*/ 29 h 29"/>
                  <a:gd name="T8" fmla="*/ 3 w 7"/>
                  <a:gd name="T9" fmla="*/ 27 h 29"/>
                  <a:gd name="T10" fmla="*/ 0 w 7"/>
                  <a:gd name="T11" fmla="*/ 4 h 29"/>
                </a:gdLst>
                <a:ahLst/>
                <a:cxnLst>
                  <a:cxn ang="0">
                    <a:pos x="T0" y="T1"/>
                  </a:cxn>
                  <a:cxn ang="0">
                    <a:pos x="T2" y="T3"/>
                  </a:cxn>
                  <a:cxn ang="0">
                    <a:pos x="T4" y="T5"/>
                  </a:cxn>
                  <a:cxn ang="0">
                    <a:pos x="T6" y="T7"/>
                  </a:cxn>
                  <a:cxn ang="0">
                    <a:pos x="T8" y="T9"/>
                  </a:cxn>
                  <a:cxn ang="0">
                    <a:pos x="T10" y="T11"/>
                  </a:cxn>
                </a:cxnLst>
                <a:rect l="0" t="0" r="r" b="b"/>
                <a:pathLst>
                  <a:path w="7" h="29">
                    <a:moveTo>
                      <a:pt x="0" y="4"/>
                    </a:moveTo>
                    <a:lnTo>
                      <a:pt x="3" y="0"/>
                    </a:lnTo>
                    <a:lnTo>
                      <a:pt x="6" y="4"/>
                    </a:lnTo>
                    <a:lnTo>
                      <a:pt x="7" y="29"/>
                    </a:lnTo>
                    <a:lnTo>
                      <a:pt x="3" y="2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2" name="Freeform 519"/>
              <p:cNvSpPr/>
              <p:nvPr/>
            </p:nvSpPr>
            <p:spPr bwMode="gray">
              <a:xfrm>
                <a:off x="720" y="1388"/>
                <a:ext cx="12" cy="27"/>
              </a:xfrm>
              <a:custGeom>
                <a:avLst/>
                <a:gdLst>
                  <a:gd name="T0" fmla="*/ 7 w 12"/>
                  <a:gd name="T1" fmla="*/ 0 h 27"/>
                  <a:gd name="T2" fmla="*/ 11 w 12"/>
                  <a:gd name="T3" fmla="*/ 10 h 27"/>
                  <a:gd name="T4" fmla="*/ 12 w 12"/>
                  <a:gd name="T5" fmla="*/ 25 h 27"/>
                  <a:gd name="T6" fmla="*/ 8 w 12"/>
                  <a:gd name="T7" fmla="*/ 27 h 27"/>
                  <a:gd name="T8" fmla="*/ 0 w 12"/>
                  <a:gd name="T9" fmla="*/ 12 h 27"/>
                  <a:gd name="T10" fmla="*/ 7 w 12"/>
                  <a:gd name="T11" fmla="*/ 0 h 27"/>
                </a:gdLst>
                <a:ahLst/>
                <a:cxnLst>
                  <a:cxn ang="0">
                    <a:pos x="T0" y="T1"/>
                  </a:cxn>
                  <a:cxn ang="0">
                    <a:pos x="T2" y="T3"/>
                  </a:cxn>
                  <a:cxn ang="0">
                    <a:pos x="T4" y="T5"/>
                  </a:cxn>
                  <a:cxn ang="0">
                    <a:pos x="T6" y="T7"/>
                  </a:cxn>
                  <a:cxn ang="0">
                    <a:pos x="T8" y="T9"/>
                  </a:cxn>
                  <a:cxn ang="0">
                    <a:pos x="T10" y="T11"/>
                  </a:cxn>
                </a:cxnLst>
                <a:rect l="0" t="0" r="r" b="b"/>
                <a:pathLst>
                  <a:path w="12" h="27">
                    <a:moveTo>
                      <a:pt x="7" y="0"/>
                    </a:moveTo>
                    <a:lnTo>
                      <a:pt x="11" y="10"/>
                    </a:lnTo>
                    <a:lnTo>
                      <a:pt x="12" y="25"/>
                    </a:lnTo>
                    <a:lnTo>
                      <a:pt x="8" y="27"/>
                    </a:lnTo>
                    <a:lnTo>
                      <a:pt x="0" y="1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3" name="Freeform 520"/>
              <p:cNvSpPr/>
              <p:nvPr/>
            </p:nvSpPr>
            <p:spPr bwMode="gray">
              <a:xfrm>
                <a:off x="734" y="1348"/>
                <a:ext cx="12" cy="37"/>
              </a:xfrm>
              <a:custGeom>
                <a:avLst/>
                <a:gdLst>
                  <a:gd name="T0" fmla="*/ 1 w 12"/>
                  <a:gd name="T1" fmla="*/ 0 h 37"/>
                  <a:gd name="T2" fmla="*/ 0 w 12"/>
                  <a:gd name="T3" fmla="*/ 5 h 37"/>
                  <a:gd name="T4" fmla="*/ 0 w 12"/>
                  <a:gd name="T5" fmla="*/ 36 h 37"/>
                  <a:gd name="T6" fmla="*/ 6 w 12"/>
                  <a:gd name="T7" fmla="*/ 37 h 37"/>
                  <a:gd name="T8" fmla="*/ 12 w 12"/>
                  <a:gd name="T9" fmla="*/ 32 h 37"/>
                  <a:gd name="T10" fmla="*/ 11 w 12"/>
                  <a:gd name="T11" fmla="*/ 10 h 37"/>
                  <a:gd name="T12" fmla="*/ 1 w 12"/>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2" h="37">
                    <a:moveTo>
                      <a:pt x="1" y="0"/>
                    </a:moveTo>
                    <a:lnTo>
                      <a:pt x="0" y="5"/>
                    </a:lnTo>
                    <a:lnTo>
                      <a:pt x="0" y="36"/>
                    </a:lnTo>
                    <a:lnTo>
                      <a:pt x="6" y="37"/>
                    </a:lnTo>
                    <a:lnTo>
                      <a:pt x="12" y="32"/>
                    </a:lnTo>
                    <a:lnTo>
                      <a:pt x="11" y="1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4" name="Freeform 521"/>
              <p:cNvSpPr/>
              <p:nvPr/>
            </p:nvSpPr>
            <p:spPr bwMode="gray">
              <a:xfrm>
                <a:off x="692" y="1342"/>
                <a:ext cx="34" cy="32"/>
              </a:xfrm>
              <a:custGeom>
                <a:avLst/>
                <a:gdLst>
                  <a:gd name="T0" fmla="*/ 14 w 34"/>
                  <a:gd name="T1" fmla="*/ 31 h 32"/>
                  <a:gd name="T2" fmla="*/ 8 w 34"/>
                  <a:gd name="T3" fmla="*/ 22 h 32"/>
                  <a:gd name="T4" fmla="*/ 0 w 34"/>
                  <a:gd name="T5" fmla="*/ 12 h 32"/>
                  <a:gd name="T6" fmla="*/ 0 w 34"/>
                  <a:gd name="T7" fmla="*/ 6 h 32"/>
                  <a:gd name="T8" fmla="*/ 17 w 34"/>
                  <a:gd name="T9" fmla="*/ 0 h 32"/>
                  <a:gd name="T10" fmla="*/ 26 w 34"/>
                  <a:gd name="T11" fmla="*/ 4 h 32"/>
                  <a:gd name="T12" fmla="*/ 34 w 34"/>
                  <a:gd name="T13" fmla="*/ 8 h 32"/>
                  <a:gd name="T14" fmla="*/ 34 w 34"/>
                  <a:gd name="T15" fmla="*/ 12 h 32"/>
                  <a:gd name="T16" fmla="*/ 25 w 34"/>
                  <a:gd name="T17" fmla="*/ 10 h 32"/>
                  <a:gd name="T18" fmla="*/ 25 w 34"/>
                  <a:gd name="T19" fmla="*/ 14 h 32"/>
                  <a:gd name="T20" fmla="*/ 33 w 34"/>
                  <a:gd name="T21" fmla="*/ 23 h 32"/>
                  <a:gd name="T22" fmla="*/ 28 w 34"/>
                  <a:gd name="T23" fmla="*/ 26 h 32"/>
                  <a:gd name="T24" fmla="*/ 18 w 34"/>
                  <a:gd name="T25" fmla="*/ 16 h 32"/>
                  <a:gd name="T26" fmla="*/ 16 w 34"/>
                  <a:gd name="T27" fmla="*/ 20 h 32"/>
                  <a:gd name="T28" fmla="*/ 19 w 34"/>
                  <a:gd name="T29" fmla="*/ 32 h 32"/>
                  <a:gd name="T30" fmla="*/ 14 w 3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4" y="31"/>
                    </a:moveTo>
                    <a:lnTo>
                      <a:pt x="8" y="22"/>
                    </a:lnTo>
                    <a:lnTo>
                      <a:pt x="0" y="12"/>
                    </a:lnTo>
                    <a:lnTo>
                      <a:pt x="0" y="6"/>
                    </a:lnTo>
                    <a:lnTo>
                      <a:pt x="17" y="0"/>
                    </a:lnTo>
                    <a:lnTo>
                      <a:pt x="26" y="4"/>
                    </a:lnTo>
                    <a:lnTo>
                      <a:pt x="34" y="8"/>
                    </a:lnTo>
                    <a:lnTo>
                      <a:pt x="34" y="12"/>
                    </a:lnTo>
                    <a:lnTo>
                      <a:pt x="25" y="10"/>
                    </a:lnTo>
                    <a:lnTo>
                      <a:pt x="25" y="14"/>
                    </a:lnTo>
                    <a:lnTo>
                      <a:pt x="33" y="23"/>
                    </a:lnTo>
                    <a:lnTo>
                      <a:pt x="28" y="26"/>
                    </a:lnTo>
                    <a:lnTo>
                      <a:pt x="18" y="16"/>
                    </a:lnTo>
                    <a:lnTo>
                      <a:pt x="16" y="20"/>
                    </a:lnTo>
                    <a:lnTo>
                      <a:pt x="19" y="32"/>
                    </a:lnTo>
                    <a:lnTo>
                      <a:pt x="1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5" name="Freeform 522"/>
              <p:cNvSpPr/>
              <p:nvPr/>
            </p:nvSpPr>
            <p:spPr bwMode="gray">
              <a:xfrm>
                <a:off x="748" y="1389"/>
                <a:ext cx="20" cy="18"/>
              </a:xfrm>
              <a:custGeom>
                <a:avLst/>
                <a:gdLst>
                  <a:gd name="T0" fmla="*/ 6 w 20"/>
                  <a:gd name="T1" fmla="*/ 18 h 18"/>
                  <a:gd name="T2" fmla="*/ 0 w 20"/>
                  <a:gd name="T3" fmla="*/ 5 h 18"/>
                  <a:gd name="T4" fmla="*/ 3 w 20"/>
                  <a:gd name="T5" fmla="*/ 0 h 18"/>
                  <a:gd name="T6" fmla="*/ 14 w 20"/>
                  <a:gd name="T7" fmla="*/ 5 h 18"/>
                  <a:gd name="T8" fmla="*/ 20 w 20"/>
                  <a:gd name="T9" fmla="*/ 10 h 18"/>
                  <a:gd name="T10" fmla="*/ 19 w 20"/>
                  <a:gd name="T11" fmla="*/ 13 h 18"/>
                  <a:gd name="T12" fmla="*/ 11 w 20"/>
                  <a:gd name="T13" fmla="*/ 9 h 18"/>
                  <a:gd name="T14" fmla="*/ 14 w 20"/>
                  <a:gd name="T15" fmla="*/ 15 h 18"/>
                  <a:gd name="T16" fmla="*/ 6 w 20"/>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6" y="18"/>
                    </a:moveTo>
                    <a:lnTo>
                      <a:pt x="0" y="5"/>
                    </a:lnTo>
                    <a:lnTo>
                      <a:pt x="3" y="0"/>
                    </a:lnTo>
                    <a:lnTo>
                      <a:pt x="14" y="5"/>
                    </a:lnTo>
                    <a:lnTo>
                      <a:pt x="20" y="10"/>
                    </a:lnTo>
                    <a:lnTo>
                      <a:pt x="19" y="13"/>
                    </a:lnTo>
                    <a:lnTo>
                      <a:pt x="11" y="9"/>
                    </a:lnTo>
                    <a:lnTo>
                      <a:pt x="14" y="15"/>
                    </a:ln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6" name="Freeform 523"/>
              <p:cNvSpPr/>
              <p:nvPr/>
            </p:nvSpPr>
            <p:spPr bwMode="gray">
              <a:xfrm>
                <a:off x="782" y="1524"/>
                <a:ext cx="13" cy="5"/>
              </a:xfrm>
              <a:custGeom>
                <a:avLst/>
                <a:gdLst>
                  <a:gd name="T0" fmla="*/ 0 w 13"/>
                  <a:gd name="T1" fmla="*/ 4 h 5"/>
                  <a:gd name="T2" fmla="*/ 5 w 13"/>
                  <a:gd name="T3" fmla="*/ 0 h 5"/>
                  <a:gd name="T4" fmla="*/ 13 w 13"/>
                  <a:gd name="T5" fmla="*/ 1 h 5"/>
                  <a:gd name="T6" fmla="*/ 13 w 13"/>
                  <a:gd name="T7" fmla="*/ 4 h 5"/>
                  <a:gd name="T8" fmla="*/ 4 w 13"/>
                  <a:gd name="T9" fmla="*/ 5 h 5"/>
                  <a:gd name="T10" fmla="*/ 0 w 13"/>
                  <a:gd name="T11" fmla="*/ 4 h 5"/>
                </a:gdLst>
                <a:ahLst/>
                <a:cxnLst>
                  <a:cxn ang="0">
                    <a:pos x="T0" y="T1"/>
                  </a:cxn>
                  <a:cxn ang="0">
                    <a:pos x="T2" y="T3"/>
                  </a:cxn>
                  <a:cxn ang="0">
                    <a:pos x="T4" y="T5"/>
                  </a:cxn>
                  <a:cxn ang="0">
                    <a:pos x="T6" y="T7"/>
                  </a:cxn>
                  <a:cxn ang="0">
                    <a:pos x="T8" y="T9"/>
                  </a:cxn>
                  <a:cxn ang="0">
                    <a:pos x="T10" y="T11"/>
                  </a:cxn>
                </a:cxnLst>
                <a:rect l="0" t="0" r="r" b="b"/>
                <a:pathLst>
                  <a:path w="13" h="5">
                    <a:moveTo>
                      <a:pt x="0" y="4"/>
                    </a:moveTo>
                    <a:lnTo>
                      <a:pt x="5" y="0"/>
                    </a:lnTo>
                    <a:lnTo>
                      <a:pt x="13" y="1"/>
                    </a:lnTo>
                    <a:lnTo>
                      <a:pt x="13" y="4"/>
                    </a:lnTo>
                    <a:lnTo>
                      <a:pt x="4" y="5"/>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7" name="Freeform 524"/>
              <p:cNvSpPr/>
              <p:nvPr/>
            </p:nvSpPr>
            <p:spPr bwMode="gray">
              <a:xfrm>
                <a:off x="786" y="1537"/>
                <a:ext cx="13" cy="4"/>
              </a:xfrm>
              <a:custGeom>
                <a:avLst/>
                <a:gdLst>
                  <a:gd name="T0" fmla="*/ 0 w 13"/>
                  <a:gd name="T1" fmla="*/ 1 h 4"/>
                  <a:gd name="T2" fmla="*/ 3 w 13"/>
                  <a:gd name="T3" fmla="*/ 0 h 4"/>
                  <a:gd name="T4" fmla="*/ 13 w 13"/>
                  <a:gd name="T5" fmla="*/ 0 h 4"/>
                  <a:gd name="T6" fmla="*/ 13 w 13"/>
                  <a:gd name="T7" fmla="*/ 3 h 4"/>
                  <a:gd name="T8" fmla="*/ 3 w 13"/>
                  <a:gd name="T9" fmla="*/ 4 h 4"/>
                  <a:gd name="T10" fmla="*/ 0 w 13"/>
                  <a:gd name="T11" fmla="*/ 1 h 4"/>
                </a:gdLst>
                <a:ahLst/>
                <a:cxnLst>
                  <a:cxn ang="0">
                    <a:pos x="T0" y="T1"/>
                  </a:cxn>
                  <a:cxn ang="0">
                    <a:pos x="T2" y="T3"/>
                  </a:cxn>
                  <a:cxn ang="0">
                    <a:pos x="T4" y="T5"/>
                  </a:cxn>
                  <a:cxn ang="0">
                    <a:pos x="T6" y="T7"/>
                  </a:cxn>
                  <a:cxn ang="0">
                    <a:pos x="T8" y="T9"/>
                  </a:cxn>
                  <a:cxn ang="0">
                    <a:pos x="T10" y="T11"/>
                  </a:cxn>
                </a:cxnLst>
                <a:rect l="0" t="0" r="r" b="b"/>
                <a:pathLst>
                  <a:path w="13" h="4">
                    <a:moveTo>
                      <a:pt x="0" y="1"/>
                    </a:moveTo>
                    <a:lnTo>
                      <a:pt x="3" y="0"/>
                    </a:lnTo>
                    <a:lnTo>
                      <a:pt x="13" y="0"/>
                    </a:lnTo>
                    <a:lnTo>
                      <a:pt x="13" y="3"/>
                    </a:lnTo>
                    <a:lnTo>
                      <a:pt x="3"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8" name="Freeform 525"/>
              <p:cNvSpPr/>
              <p:nvPr/>
            </p:nvSpPr>
            <p:spPr bwMode="gray">
              <a:xfrm>
                <a:off x="799" y="1548"/>
                <a:ext cx="10" cy="8"/>
              </a:xfrm>
              <a:custGeom>
                <a:avLst/>
                <a:gdLst>
                  <a:gd name="T0" fmla="*/ 1 w 10"/>
                  <a:gd name="T1" fmla="*/ 5 h 8"/>
                  <a:gd name="T2" fmla="*/ 0 w 10"/>
                  <a:gd name="T3" fmla="*/ 0 h 8"/>
                  <a:gd name="T4" fmla="*/ 6 w 10"/>
                  <a:gd name="T5" fmla="*/ 1 h 8"/>
                  <a:gd name="T6" fmla="*/ 10 w 10"/>
                  <a:gd name="T7" fmla="*/ 5 h 8"/>
                  <a:gd name="T8" fmla="*/ 8 w 10"/>
                  <a:gd name="T9" fmla="*/ 8 h 8"/>
                  <a:gd name="T10" fmla="*/ 1 w 10"/>
                  <a:gd name="T11" fmla="*/ 5 h 8"/>
                </a:gdLst>
                <a:ahLst/>
                <a:cxnLst>
                  <a:cxn ang="0">
                    <a:pos x="T0" y="T1"/>
                  </a:cxn>
                  <a:cxn ang="0">
                    <a:pos x="T2" y="T3"/>
                  </a:cxn>
                  <a:cxn ang="0">
                    <a:pos x="T4" y="T5"/>
                  </a:cxn>
                  <a:cxn ang="0">
                    <a:pos x="T6" y="T7"/>
                  </a:cxn>
                  <a:cxn ang="0">
                    <a:pos x="T8" y="T9"/>
                  </a:cxn>
                  <a:cxn ang="0">
                    <a:pos x="T10" y="T11"/>
                  </a:cxn>
                </a:cxnLst>
                <a:rect l="0" t="0" r="r" b="b"/>
                <a:pathLst>
                  <a:path w="10" h="8">
                    <a:moveTo>
                      <a:pt x="1" y="5"/>
                    </a:moveTo>
                    <a:lnTo>
                      <a:pt x="0" y="0"/>
                    </a:lnTo>
                    <a:lnTo>
                      <a:pt x="6" y="1"/>
                    </a:lnTo>
                    <a:lnTo>
                      <a:pt x="10" y="5"/>
                    </a:lnTo>
                    <a:lnTo>
                      <a:pt x="8" y="8"/>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9" name="Freeform 526"/>
              <p:cNvSpPr/>
              <p:nvPr/>
            </p:nvSpPr>
            <p:spPr bwMode="gray">
              <a:xfrm>
                <a:off x="814" y="1495"/>
                <a:ext cx="8" cy="7"/>
              </a:xfrm>
              <a:custGeom>
                <a:avLst/>
                <a:gdLst>
                  <a:gd name="T0" fmla="*/ 2 w 8"/>
                  <a:gd name="T1" fmla="*/ 5 h 7"/>
                  <a:gd name="T2" fmla="*/ 0 w 8"/>
                  <a:gd name="T3" fmla="*/ 3 h 7"/>
                  <a:gd name="T4" fmla="*/ 1 w 8"/>
                  <a:gd name="T5" fmla="*/ 0 h 7"/>
                  <a:gd name="T6" fmla="*/ 7 w 8"/>
                  <a:gd name="T7" fmla="*/ 1 h 7"/>
                  <a:gd name="T8" fmla="*/ 8 w 8"/>
                  <a:gd name="T9" fmla="*/ 7 h 7"/>
                  <a:gd name="T10" fmla="*/ 2 w 8"/>
                  <a:gd name="T11" fmla="*/ 5 h 7"/>
                </a:gdLst>
                <a:ahLst/>
                <a:cxnLst>
                  <a:cxn ang="0">
                    <a:pos x="T0" y="T1"/>
                  </a:cxn>
                  <a:cxn ang="0">
                    <a:pos x="T2" y="T3"/>
                  </a:cxn>
                  <a:cxn ang="0">
                    <a:pos x="T4" y="T5"/>
                  </a:cxn>
                  <a:cxn ang="0">
                    <a:pos x="T6" y="T7"/>
                  </a:cxn>
                  <a:cxn ang="0">
                    <a:pos x="T8" y="T9"/>
                  </a:cxn>
                  <a:cxn ang="0">
                    <a:pos x="T10" y="T11"/>
                  </a:cxn>
                </a:cxnLst>
                <a:rect l="0" t="0" r="r" b="b"/>
                <a:pathLst>
                  <a:path w="8" h="7">
                    <a:moveTo>
                      <a:pt x="2" y="5"/>
                    </a:moveTo>
                    <a:lnTo>
                      <a:pt x="0" y="3"/>
                    </a:lnTo>
                    <a:lnTo>
                      <a:pt x="1" y="0"/>
                    </a:lnTo>
                    <a:lnTo>
                      <a:pt x="7" y="1"/>
                    </a:lnTo>
                    <a:lnTo>
                      <a:pt x="8" y="7"/>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0" name="Freeform 527"/>
              <p:cNvSpPr/>
              <p:nvPr/>
            </p:nvSpPr>
            <p:spPr bwMode="gray">
              <a:xfrm>
                <a:off x="823" y="1511"/>
                <a:ext cx="14" cy="9"/>
              </a:xfrm>
              <a:custGeom>
                <a:avLst/>
                <a:gdLst>
                  <a:gd name="T0" fmla="*/ 0 w 14"/>
                  <a:gd name="T1" fmla="*/ 5 h 9"/>
                  <a:gd name="T2" fmla="*/ 1 w 14"/>
                  <a:gd name="T3" fmla="*/ 0 h 9"/>
                  <a:gd name="T4" fmla="*/ 6 w 14"/>
                  <a:gd name="T5" fmla="*/ 3 h 9"/>
                  <a:gd name="T6" fmla="*/ 14 w 14"/>
                  <a:gd name="T7" fmla="*/ 9 h 9"/>
                  <a:gd name="T8" fmla="*/ 9 w 14"/>
                  <a:gd name="T9" fmla="*/ 9 h 9"/>
                  <a:gd name="T10" fmla="*/ 0 w 14"/>
                  <a:gd name="T11" fmla="*/ 5 h 9"/>
                </a:gdLst>
                <a:ahLst/>
                <a:cxnLst>
                  <a:cxn ang="0">
                    <a:pos x="T0" y="T1"/>
                  </a:cxn>
                  <a:cxn ang="0">
                    <a:pos x="T2" y="T3"/>
                  </a:cxn>
                  <a:cxn ang="0">
                    <a:pos x="T4" y="T5"/>
                  </a:cxn>
                  <a:cxn ang="0">
                    <a:pos x="T6" y="T7"/>
                  </a:cxn>
                  <a:cxn ang="0">
                    <a:pos x="T8" y="T9"/>
                  </a:cxn>
                  <a:cxn ang="0">
                    <a:pos x="T10" y="T11"/>
                  </a:cxn>
                </a:cxnLst>
                <a:rect l="0" t="0" r="r" b="b"/>
                <a:pathLst>
                  <a:path w="14" h="9">
                    <a:moveTo>
                      <a:pt x="0" y="5"/>
                    </a:moveTo>
                    <a:lnTo>
                      <a:pt x="1" y="0"/>
                    </a:lnTo>
                    <a:lnTo>
                      <a:pt x="6" y="3"/>
                    </a:lnTo>
                    <a:lnTo>
                      <a:pt x="14" y="9"/>
                    </a:lnTo>
                    <a:lnTo>
                      <a:pt x="9"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1" name="Freeform 528"/>
              <p:cNvSpPr/>
              <p:nvPr/>
            </p:nvSpPr>
            <p:spPr bwMode="gray">
              <a:xfrm>
                <a:off x="447" y="1264"/>
                <a:ext cx="20" cy="21"/>
              </a:xfrm>
              <a:custGeom>
                <a:avLst/>
                <a:gdLst>
                  <a:gd name="T0" fmla="*/ 20 w 20"/>
                  <a:gd name="T1" fmla="*/ 0 h 21"/>
                  <a:gd name="T2" fmla="*/ 14 w 20"/>
                  <a:gd name="T3" fmla="*/ 2 h 21"/>
                  <a:gd name="T4" fmla="*/ 1 w 20"/>
                  <a:gd name="T5" fmla="*/ 16 h 21"/>
                  <a:gd name="T6" fmla="*/ 0 w 20"/>
                  <a:gd name="T7" fmla="*/ 21 h 21"/>
                  <a:gd name="T8" fmla="*/ 9 w 20"/>
                  <a:gd name="T9" fmla="*/ 21 h 21"/>
                  <a:gd name="T10" fmla="*/ 20 w 20"/>
                  <a:gd name="T11" fmla="*/ 7 h 21"/>
                  <a:gd name="T12" fmla="*/ 20 w 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0"/>
                    </a:moveTo>
                    <a:lnTo>
                      <a:pt x="14" y="2"/>
                    </a:lnTo>
                    <a:lnTo>
                      <a:pt x="1" y="16"/>
                    </a:lnTo>
                    <a:lnTo>
                      <a:pt x="0" y="21"/>
                    </a:lnTo>
                    <a:lnTo>
                      <a:pt x="9" y="21"/>
                    </a:lnTo>
                    <a:lnTo>
                      <a:pt x="20" y="7"/>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2" name="Freeform 529"/>
              <p:cNvSpPr/>
              <p:nvPr/>
            </p:nvSpPr>
            <p:spPr bwMode="gray">
              <a:xfrm>
                <a:off x="473" y="1255"/>
                <a:ext cx="11" cy="12"/>
              </a:xfrm>
              <a:custGeom>
                <a:avLst/>
                <a:gdLst>
                  <a:gd name="T0" fmla="*/ 0 w 11"/>
                  <a:gd name="T1" fmla="*/ 6 h 12"/>
                  <a:gd name="T2" fmla="*/ 1 w 11"/>
                  <a:gd name="T3" fmla="*/ 2 h 12"/>
                  <a:gd name="T4" fmla="*/ 11 w 11"/>
                  <a:gd name="T5" fmla="*/ 0 h 12"/>
                  <a:gd name="T6" fmla="*/ 11 w 11"/>
                  <a:gd name="T7" fmla="*/ 7 h 12"/>
                  <a:gd name="T8" fmla="*/ 4 w 11"/>
                  <a:gd name="T9" fmla="*/ 12 h 12"/>
                  <a:gd name="T10" fmla="*/ 0 w 11"/>
                  <a:gd name="T11" fmla="*/ 6 h 12"/>
                </a:gdLst>
                <a:ahLst/>
                <a:cxnLst>
                  <a:cxn ang="0">
                    <a:pos x="T0" y="T1"/>
                  </a:cxn>
                  <a:cxn ang="0">
                    <a:pos x="T2" y="T3"/>
                  </a:cxn>
                  <a:cxn ang="0">
                    <a:pos x="T4" y="T5"/>
                  </a:cxn>
                  <a:cxn ang="0">
                    <a:pos x="T6" y="T7"/>
                  </a:cxn>
                  <a:cxn ang="0">
                    <a:pos x="T8" y="T9"/>
                  </a:cxn>
                  <a:cxn ang="0">
                    <a:pos x="T10" y="T11"/>
                  </a:cxn>
                </a:cxnLst>
                <a:rect l="0" t="0" r="r" b="b"/>
                <a:pathLst>
                  <a:path w="11" h="12">
                    <a:moveTo>
                      <a:pt x="0" y="6"/>
                    </a:moveTo>
                    <a:lnTo>
                      <a:pt x="1" y="2"/>
                    </a:lnTo>
                    <a:lnTo>
                      <a:pt x="11" y="0"/>
                    </a:lnTo>
                    <a:lnTo>
                      <a:pt x="11" y="7"/>
                    </a:lnTo>
                    <a:lnTo>
                      <a:pt x="4"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3" name="Freeform 530"/>
              <p:cNvSpPr/>
              <p:nvPr/>
            </p:nvSpPr>
            <p:spPr bwMode="gray">
              <a:xfrm>
                <a:off x="445" y="1257"/>
                <a:ext cx="7" cy="7"/>
              </a:xfrm>
              <a:custGeom>
                <a:avLst/>
                <a:gdLst>
                  <a:gd name="T0" fmla="*/ 7 w 7"/>
                  <a:gd name="T1" fmla="*/ 5 h 7"/>
                  <a:gd name="T2" fmla="*/ 4 w 7"/>
                  <a:gd name="T3" fmla="*/ 7 h 7"/>
                  <a:gd name="T4" fmla="*/ 0 w 7"/>
                  <a:gd name="T5" fmla="*/ 3 h 7"/>
                  <a:gd name="T6" fmla="*/ 4 w 7"/>
                  <a:gd name="T7" fmla="*/ 0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4" y="7"/>
                    </a:lnTo>
                    <a:lnTo>
                      <a:pt x="0" y="3"/>
                    </a:lnTo>
                    <a:lnTo>
                      <a:pt x="4" y="0"/>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4" name="Freeform 531"/>
              <p:cNvSpPr/>
              <p:nvPr/>
            </p:nvSpPr>
            <p:spPr bwMode="gray">
              <a:xfrm>
                <a:off x="440" y="1269"/>
                <a:ext cx="7" cy="7"/>
              </a:xfrm>
              <a:custGeom>
                <a:avLst/>
                <a:gdLst>
                  <a:gd name="T0" fmla="*/ 7 w 7"/>
                  <a:gd name="T1" fmla="*/ 2 h 7"/>
                  <a:gd name="T2" fmla="*/ 5 w 7"/>
                  <a:gd name="T3" fmla="*/ 7 h 7"/>
                  <a:gd name="T4" fmla="*/ 0 w 7"/>
                  <a:gd name="T5" fmla="*/ 5 h 7"/>
                  <a:gd name="T6" fmla="*/ 3 w 7"/>
                  <a:gd name="T7" fmla="*/ 0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lnTo>
                      <a:pt x="5" y="7"/>
                    </a:lnTo>
                    <a:lnTo>
                      <a:pt x="0" y="5"/>
                    </a:lnTo>
                    <a:lnTo>
                      <a:pt x="3" y="0"/>
                    </a:ln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5" name="Freeform 532"/>
              <p:cNvSpPr/>
              <p:nvPr/>
            </p:nvSpPr>
            <p:spPr bwMode="gray">
              <a:xfrm>
                <a:off x="32" y="1505"/>
                <a:ext cx="22" cy="16"/>
              </a:xfrm>
              <a:custGeom>
                <a:avLst/>
                <a:gdLst>
                  <a:gd name="T0" fmla="*/ 22 w 22"/>
                  <a:gd name="T1" fmla="*/ 6 h 16"/>
                  <a:gd name="T2" fmla="*/ 21 w 22"/>
                  <a:gd name="T3" fmla="*/ 1 h 16"/>
                  <a:gd name="T4" fmla="*/ 17 w 22"/>
                  <a:gd name="T5" fmla="*/ 0 h 16"/>
                  <a:gd name="T6" fmla="*/ 1 w 22"/>
                  <a:gd name="T7" fmla="*/ 13 h 16"/>
                  <a:gd name="T8" fmla="*/ 0 w 22"/>
                  <a:gd name="T9" fmla="*/ 16 h 16"/>
                  <a:gd name="T10" fmla="*/ 7 w 22"/>
                  <a:gd name="T11" fmla="*/ 15 h 16"/>
                  <a:gd name="T12" fmla="*/ 22 w 22"/>
                  <a:gd name="T13" fmla="*/ 6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6"/>
                    </a:moveTo>
                    <a:lnTo>
                      <a:pt x="21" y="1"/>
                    </a:lnTo>
                    <a:lnTo>
                      <a:pt x="17" y="0"/>
                    </a:lnTo>
                    <a:lnTo>
                      <a:pt x="1" y="13"/>
                    </a:lnTo>
                    <a:lnTo>
                      <a:pt x="0" y="16"/>
                    </a:lnTo>
                    <a:lnTo>
                      <a:pt x="7" y="15"/>
                    </a:lnTo>
                    <a:lnTo>
                      <a:pt x="2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6" name="Freeform 533"/>
              <p:cNvSpPr/>
              <p:nvPr/>
            </p:nvSpPr>
            <p:spPr bwMode="gray">
              <a:xfrm>
                <a:off x="0" y="1517"/>
                <a:ext cx="22" cy="21"/>
              </a:xfrm>
              <a:custGeom>
                <a:avLst/>
                <a:gdLst>
                  <a:gd name="T0" fmla="*/ 22 w 22"/>
                  <a:gd name="T1" fmla="*/ 3 h 21"/>
                  <a:gd name="T2" fmla="*/ 3 w 22"/>
                  <a:gd name="T3" fmla="*/ 21 h 21"/>
                  <a:gd name="T4" fmla="*/ 0 w 22"/>
                  <a:gd name="T5" fmla="*/ 18 h 21"/>
                  <a:gd name="T6" fmla="*/ 5 w 22"/>
                  <a:gd name="T7" fmla="*/ 10 h 21"/>
                  <a:gd name="T8" fmla="*/ 6 w 22"/>
                  <a:gd name="T9" fmla="*/ 3 h 21"/>
                  <a:gd name="T10" fmla="*/ 16 w 22"/>
                  <a:gd name="T11" fmla="*/ 0 h 21"/>
                  <a:gd name="T12" fmla="*/ 22 w 22"/>
                  <a:gd name="T13" fmla="*/ 3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2" y="3"/>
                    </a:moveTo>
                    <a:lnTo>
                      <a:pt x="3" y="21"/>
                    </a:lnTo>
                    <a:lnTo>
                      <a:pt x="0" y="18"/>
                    </a:lnTo>
                    <a:lnTo>
                      <a:pt x="5" y="10"/>
                    </a:lnTo>
                    <a:lnTo>
                      <a:pt x="6" y="3"/>
                    </a:lnTo>
                    <a:lnTo>
                      <a:pt x="16" y="0"/>
                    </a:lnTo>
                    <a:lnTo>
                      <a:pt x="2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7" name="Freeform 534"/>
              <p:cNvSpPr/>
              <p:nvPr/>
            </p:nvSpPr>
            <p:spPr bwMode="gray">
              <a:xfrm>
                <a:off x="29" y="1264"/>
                <a:ext cx="37" cy="28"/>
              </a:xfrm>
              <a:custGeom>
                <a:avLst/>
                <a:gdLst>
                  <a:gd name="T0" fmla="*/ 23 w 37"/>
                  <a:gd name="T1" fmla="*/ 0 h 28"/>
                  <a:gd name="T2" fmla="*/ 36 w 37"/>
                  <a:gd name="T3" fmla="*/ 6 h 28"/>
                  <a:gd name="T4" fmla="*/ 37 w 37"/>
                  <a:gd name="T5" fmla="*/ 20 h 28"/>
                  <a:gd name="T6" fmla="*/ 29 w 37"/>
                  <a:gd name="T7" fmla="*/ 22 h 28"/>
                  <a:gd name="T8" fmla="*/ 21 w 37"/>
                  <a:gd name="T9" fmla="*/ 28 h 28"/>
                  <a:gd name="T10" fmla="*/ 9 w 37"/>
                  <a:gd name="T11" fmla="*/ 17 h 28"/>
                  <a:gd name="T12" fmla="*/ 1 w 37"/>
                  <a:gd name="T13" fmla="*/ 15 h 28"/>
                  <a:gd name="T14" fmla="*/ 0 w 37"/>
                  <a:gd name="T15" fmla="*/ 7 h 28"/>
                  <a:gd name="T16" fmla="*/ 13 w 37"/>
                  <a:gd name="T17" fmla="*/ 4 h 28"/>
                  <a:gd name="T18" fmla="*/ 23 w 3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28">
                    <a:moveTo>
                      <a:pt x="23" y="0"/>
                    </a:moveTo>
                    <a:lnTo>
                      <a:pt x="36" y="6"/>
                    </a:lnTo>
                    <a:lnTo>
                      <a:pt x="37" y="20"/>
                    </a:lnTo>
                    <a:lnTo>
                      <a:pt x="29" y="22"/>
                    </a:lnTo>
                    <a:lnTo>
                      <a:pt x="21" y="28"/>
                    </a:lnTo>
                    <a:lnTo>
                      <a:pt x="9" y="17"/>
                    </a:lnTo>
                    <a:lnTo>
                      <a:pt x="1" y="15"/>
                    </a:lnTo>
                    <a:lnTo>
                      <a:pt x="0" y="7"/>
                    </a:lnTo>
                    <a:lnTo>
                      <a:pt x="13"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8" name="Freeform 535"/>
              <p:cNvSpPr/>
              <p:nvPr/>
            </p:nvSpPr>
            <p:spPr bwMode="gray">
              <a:xfrm>
                <a:off x="447" y="1264"/>
                <a:ext cx="20" cy="21"/>
              </a:xfrm>
              <a:custGeom>
                <a:avLst/>
                <a:gdLst>
                  <a:gd name="T0" fmla="*/ 20 w 20"/>
                  <a:gd name="T1" fmla="*/ 0 h 21"/>
                  <a:gd name="T2" fmla="*/ 14 w 20"/>
                  <a:gd name="T3" fmla="*/ 2 h 21"/>
                  <a:gd name="T4" fmla="*/ 1 w 20"/>
                  <a:gd name="T5" fmla="*/ 16 h 21"/>
                  <a:gd name="T6" fmla="*/ 0 w 20"/>
                  <a:gd name="T7" fmla="*/ 21 h 21"/>
                  <a:gd name="T8" fmla="*/ 9 w 20"/>
                  <a:gd name="T9" fmla="*/ 21 h 21"/>
                  <a:gd name="T10" fmla="*/ 20 w 20"/>
                  <a:gd name="T11" fmla="*/ 7 h 21"/>
                  <a:gd name="T12" fmla="*/ 20 w 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0"/>
                    </a:moveTo>
                    <a:lnTo>
                      <a:pt x="14" y="2"/>
                    </a:lnTo>
                    <a:lnTo>
                      <a:pt x="1" y="16"/>
                    </a:lnTo>
                    <a:lnTo>
                      <a:pt x="0" y="21"/>
                    </a:lnTo>
                    <a:lnTo>
                      <a:pt x="9" y="21"/>
                    </a:lnTo>
                    <a:lnTo>
                      <a:pt x="20" y="7"/>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9" name="Freeform 536"/>
              <p:cNvSpPr/>
              <p:nvPr/>
            </p:nvSpPr>
            <p:spPr bwMode="gray">
              <a:xfrm>
                <a:off x="473" y="1255"/>
                <a:ext cx="11" cy="12"/>
              </a:xfrm>
              <a:custGeom>
                <a:avLst/>
                <a:gdLst>
                  <a:gd name="T0" fmla="*/ 0 w 11"/>
                  <a:gd name="T1" fmla="*/ 6 h 12"/>
                  <a:gd name="T2" fmla="*/ 1 w 11"/>
                  <a:gd name="T3" fmla="*/ 2 h 12"/>
                  <a:gd name="T4" fmla="*/ 11 w 11"/>
                  <a:gd name="T5" fmla="*/ 0 h 12"/>
                  <a:gd name="T6" fmla="*/ 11 w 11"/>
                  <a:gd name="T7" fmla="*/ 7 h 12"/>
                  <a:gd name="T8" fmla="*/ 4 w 11"/>
                  <a:gd name="T9" fmla="*/ 12 h 12"/>
                  <a:gd name="T10" fmla="*/ 0 w 11"/>
                  <a:gd name="T11" fmla="*/ 6 h 12"/>
                </a:gdLst>
                <a:ahLst/>
                <a:cxnLst>
                  <a:cxn ang="0">
                    <a:pos x="T0" y="T1"/>
                  </a:cxn>
                  <a:cxn ang="0">
                    <a:pos x="T2" y="T3"/>
                  </a:cxn>
                  <a:cxn ang="0">
                    <a:pos x="T4" y="T5"/>
                  </a:cxn>
                  <a:cxn ang="0">
                    <a:pos x="T6" y="T7"/>
                  </a:cxn>
                  <a:cxn ang="0">
                    <a:pos x="T8" y="T9"/>
                  </a:cxn>
                  <a:cxn ang="0">
                    <a:pos x="T10" y="T11"/>
                  </a:cxn>
                </a:cxnLst>
                <a:rect l="0" t="0" r="r" b="b"/>
                <a:pathLst>
                  <a:path w="11" h="12">
                    <a:moveTo>
                      <a:pt x="0" y="6"/>
                    </a:moveTo>
                    <a:lnTo>
                      <a:pt x="1" y="2"/>
                    </a:lnTo>
                    <a:lnTo>
                      <a:pt x="11" y="0"/>
                    </a:lnTo>
                    <a:lnTo>
                      <a:pt x="11" y="7"/>
                    </a:lnTo>
                    <a:lnTo>
                      <a:pt x="4"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0" name="Freeform 537"/>
              <p:cNvSpPr/>
              <p:nvPr/>
            </p:nvSpPr>
            <p:spPr bwMode="gray">
              <a:xfrm>
                <a:off x="331" y="1340"/>
                <a:ext cx="30" cy="13"/>
              </a:xfrm>
              <a:custGeom>
                <a:avLst/>
                <a:gdLst>
                  <a:gd name="T0" fmla="*/ 1 w 30"/>
                  <a:gd name="T1" fmla="*/ 13 h 13"/>
                  <a:gd name="T2" fmla="*/ 27 w 30"/>
                  <a:gd name="T3" fmla="*/ 10 h 13"/>
                  <a:gd name="T4" fmla="*/ 30 w 30"/>
                  <a:gd name="T5" fmla="*/ 6 h 13"/>
                  <a:gd name="T6" fmla="*/ 21 w 30"/>
                  <a:gd name="T7" fmla="*/ 0 h 13"/>
                  <a:gd name="T8" fmla="*/ 3 w 30"/>
                  <a:gd name="T9" fmla="*/ 2 h 13"/>
                  <a:gd name="T10" fmla="*/ 0 w 30"/>
                  <a:gd name="T11" fmla="*/ 6 h 13"/>
                  <a:gd name="T12" fmla="*/ 1 w 3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 y="13"/>
                    </a:moveTo>
                    <a:lnTo>
                      <a:pt x="27" y="10"/>
                    </a:lnTo>
                    <a:lnTo>
                      <a:pt x="30" y="6"/>
                    </a:lnTo>
                    <a:lnTo>
                      <a:pt x="21" y="0"/>
                    </a:lnTo>
                    <a:lnTo>
                      <a:pt x="3" y="2"/>
                    </a:lnTo>
                    <a:lnTo>
                      <a:pt x="0" y="6"/>
                    </a:lnTo>
                    <a:lnTo>
                      <a:pt x="1"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1" name="Freeform 538"/>
              <p:cNvSpPr/>
              <p:nvPr/>
            </p:nvSpPr>
            <p:spPr bwMode="gray">
              <a:xfrm>
                <a:off x="300" y="1362"/>
                <a:ext cx="56" cy="33"/>
              </a:xfrm>
              <a:custGeom>
                <a:avLst/>
                <a:gdLst>
                  <a:gd name="T0" fmla="*/ 5 w 56"/>
                  <a:gd name="T1" fmla="*/ 8 h 33"/>
                  <a:gd name="T2" fmla="*/ 18 w 56"/>
                  <a:gd name="T3" fmla="*/ 6 h 33"/>
                  <a:gd name="T4" fmla="*/ 27 w 56"/>
                  <a:gd name="T5" fmla="*/ 1 h 33"/>
                  <a:gd name="T6" fmla="*/ 53 w 56"/>
                  <a:gd name="T7" fmla="*/ 0 h 33"/>
                  <a:gd name="T8" fmla="*/ 56 w 56"/>
                  <a:gd name="T9" fmla="*/ 5 h 33"/>
                  <a:gd name="T10" fmla="*/ 52 w 56"/>
                  <a:gd name="T11" fmla="*/ 12 h 33"/>
                  <a:gd name="T12" fmla="*/ 36 w 56"/>
                  <a:gd name="T13" fmla="*/ 21 h 33"/>
                  <a:gd name="T14" fmla="*/ 36 w 56"/>
                  <a:gd name="T15" fmla="*/ 27 h 33"/>
                  <a:gd name="T16" fmla="*/ 22 w 56"/>
                  <a:gd name="T17" fmla="*/ 27 h 33"/>
                  <a:gd name="T18" fmla="*/ 18 w 56"/>
                  <a:gd name="T19" fmla="*/ 33 h 33"/>
                  <a:gd name="T20" fmla="*/ 9 w 56"/>
                  <a:gd name="T21" fmla="*/ 29 h 33"/>
                  <a:gd name="T22" fmla="*/ 9 w 56"/>
                  <a:gd name="T23" fmla="*/ 24 h 33"/>
                  <a:gd name="T24" fmla="*/ 1 w 56"/>
                  <a:gd name="T25" fmla="*/ 19 h 33"/>
                  <a:gd name="T26" fmla="*/ 0 w 56"/>
                  <a:gd name="T27" fmla="*/ 10 h 33"/>
                  <a:gd name="T28" fmla="*/ 5 w 56"/>
                  <a:gd name="T2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33">
                    <a:moveTo>
                      <a:pt x="5" y="8"/>
                    </a:moveTo>
                    <a:lnTo>
                      <a:pt x="18" y="6"/>
                    </a:lnTo>
                    <a:lnTo>
                      <a:pt x="27" y="1"/>
                    </a:lnTo>
                    <a:lnTo>
                      <a:pt x="53" y="0"/>
                    </a:lnTo>
                    <a:lnTo>
                      <a:pt x="56" y="5"/>
                    </a:lnTo>
                    <a:lnTo>
                      <a:pt x="52" y="12"/>
                    </a:lnTo>
                    <a:lnTo>
                      <a:pt x="36" y="21"/>
                    </a:lnTo>
                    <a:lnTo>
                      <a:pt x="36" y="27"/>
                    </a:lnTo>
                    <a:lnTo>
                      <a:pt x="22" y="27"/>
                    </a:lnTo>
                    <a:lnTo>
                      <a:pt x="18" y="33"/>
                    </a:lnTo>
                    <a:lnTo>
                      <a:pt x="9" y="29"/>
                    </a:lnTo>
                    <a:lnTo>
                      <a:pt x="9" y="24"/>
                    </a:lnTo>
                    <a:lnTo>
                      <a:pt x="1" y="19"/>
                    </a:lnTo>
                    <a:lnTo>
                      <a:pt x="0" y="10"/>
                    </a:lnTo>
                    <a:lnTo>
                      <a:pt x="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2" name="Freeform 539"/>
              <p:cNvSpPr/>
              <p:nvPr/>
            </p:nvSpPr>
            <p:spPr bwMode="gray">
              <a:xfrm>
                <a:off x="445" y="1257"/>
                <a:ext cx="7" cy="7"/>
              </a:xfrm>
              <a:custGeom>
                <a:avLst/>
                <a:gdLst>
                  <a:gd name="T0" fmla="*/ 7 w 7"/>
                  <a:gd name="T1" fmla="*/ 5 h 7"/>
                  <a:gd name="T2" fmla="*/ 4 w 7"/>
                  <a:gd name="T3" fmla="*/ 7 h 7"/>
                  <a:gd name="T4" fmla="*/ 0 w 7"/>
                  <a:gd name="T5" fmla="*/ 3 h 7"/>
                  <a:gd name="T6" fmla="*/ 4 w 7"/>
                  <a:gd name="T7" fmla="*/ 0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4" y="7"/>
                    </a:lnTo>
                    <a:lnTo>
                      <a:pt x="0" y="3"/>
                    </a:lnTo>
                    <a:lnTo>
                      <a:pt x="4" y="0"/>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3" name="Freeform 540"/>
              <p:cNvSpPr/>
              <p:nvPr/>
            </p:nvSpPr>
            <p:spPr bwMode="gray">
              <a:xfrm>
                <a:off x="440" y="1269"/>
                <a:ext cx="7" cy="7"/>
              </a:xfrm>
              <a:custGeom>
                <a:avLst/>
                <a:gdLst>
                  <a:gd name="T0" fmla="*/ 7 w 7"/>
                  <a:gd name="T1" fmla="*/ 2 h 7"/>
                  <a:gd name="T2" fmla="*/ 5 w 7"/>
                  <a:gd name="T3" fmla="*/ 7 h 7"/>
                  <a:gd name="T4" fmla="*/ 0 w 7"/>
                  <a:gd name="T5" fmla="*/ 5 h 7"/>
                  <a:gd name="T6" fmla="*/ 3 w 7"/>
                  <a:gd name="T7" fmla="*/ 0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lnTo>
                      <a:pt x="5" y="7"/>
                    </a:lnTo>
                    <a:lnTo>
                      <a:pt x="0" y="5"/>
                    </a:lnTo>
                    <a:lnTo>
                      <a:pt x="3" y="0"/>
                    </a:ln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4" name="Freeform 541"/>
              <p:cNvSpPr/>
              <p:nvPr/>
            </p:nvSpPr>
            <p:spPr bwMode="gray">
              <a:xfrm>
                <a:off x="170" y="1454"/>
                <a:ext cx="8" cy="8"/>
              </a:xfrm>
              <a:custGeom>
                <a:avLst/>
                <a:gdLst>
                  <a:gd name="T0" fmla="*/ 0 w 8"/>
                  <a:gd name="T1" fmla="*/ 8 h 8"/>
                  <a:gd name="T2" fmla="*/ 8 w 8"/>
                  <a:gd name="T3" fmla="*/ 3 h 8"/>
                  <a:gd name="T4" fmla="*/ 5 w 8"/>
                  <a:gd name="T5" fmla="*/ 0 h 8"/>
                  <a:gd name="T6" fmla="*/ 0 w 8"/>
                  <a:gd name="T7" fmla="*/ 2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8" y="3"/>
                    </a:lnTo>
                    <a:lnTo>
                      <a:pt x="5" y="0"/>
                    </a:lnTo>
                    <a:lnTo>
                      <a:pt x="0" y="2"/>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5" name="Freeform 542"/>
              <p:cNvSpPr/>
              <p:nvPr/>
            </p:nvSpPr>
            <p:spPr bwMode="gray">
              <a:xfrm>
                <a:off x="183" y="1459"/>
                <a:ext cx="9" cy="10"/>
              </a:xfrm>
              <a:custGeom>
                <a:avLst/>
                <a:gdLst>
                  <a:gd name="T0" fmla="*/ 0 w 9"/>
                  <a:gd name="T1" fmla="*/ 4 h 10"/>
                  <a:gd name="T2" fmla="*/ 5 w 9"/>
                  <a:gd name="T3" fmla="*/ 0 h 10"/>
                  <a:gd name="T4" fmla="*/ 9 w 9"/>
                  <a:gd name="T5" fmla="*/ 2 h 10"/>
                  <a:gd name="T6" fmla="*/ 3 w 9"/>
                  <a:gd name="T7" fmla="*/ 10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lnTo>
                      <a:pt x="5" y="0"/>
                    </a:lnTo>
                    <a:lnTo>
                      <a:pt x="9" y="2"/>
                    </a:lnTo>
                    <a:lnTo>
                      <a:pt x="3"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6" name="Freeform 543"/>
              <p:cNvSpPr/>
              <p:nvPr/>
            </p:nvSpPr>
            <p:spPr bwMode="gray">
              <a:xfrm>
                <a:off x="1071" y="736"/>
                <a:ext cx="382" cy="180"/>
              </a:xfrm>
              <a:custGeom>
                <a:avLst/>
                <a:gdLst>
                  <a:gd name="T0" fmla="*/ 272 w 382"/>
                  <a:gd name="T1" fmla="*/ 9 h 180"/>
                  <a:gd name="T2" fmla="*/ 290 w 382"/>
                  <a:gd name="T3" fmla="*/ 20 h 180"/>
                  <a:gd name="T4" fmla="*/ 296 w 382"/>
                  <a:gd name="T5" fmla="*/ 61 h 180"/>
                  <a:gd name="T6" fmla="*/ 305 w 382"/>
                  <a:gd name="T7" fmla="*/ 89 h 180"/>
                  <a:gd name="T8" fmla="*/ 340 w 382"/>
                  <a:gd name="T9" fmla="*/ 102 h 180"/>
                  <a:gd name="T10" fmla="*/ 355 w 382"/>
                  <a:gd name="T11" fmla="*/ 114 h 180"/>
                  <a:gd name="T12" fmla="*/ 382 w 382"/>
                  <a:gd name="T13" fmla="*/ 133 h 180"/>
                  <a:gd name="T14" fmla="*/ 371 w 382"/>
                  <a:gd name="T15" fmla="*/ 137 h 180"/>
                  <a:gd name="T16" fmla="*/ 355 w 382"/>
                  <a:gd name="T17" fmla="*/ 136 h 180"/>
                  <a:gd name="T18" fmla="*/ 333 w 382"/>
                  <a:gd name="T19" fmla="*/ 139 h 180"/>
                  <a:gd name="T20" fmla="*/ 333 w 382"/>
                  <a:gd name="T21" fmla="*/ 151 h 180"/>
                  <a:gd name="T22" fmla="*/ 355 w 382"/>
                  <a:gd name="T23" fmla="*/ 150 h 180"/>
                  <a:gd name="T24" fmla="*/ 345 w 382"/>
                  <a:gd name="T25" fmla="*/ 165 h 180"/>
                  <a:gd name="T26" fmla="*/ 309 w 382"/>
                  <a:gd name="T27" fmla="*/ 167 h 180"/>
                  <a:gd name="T28" fmla="*/ 290 w 382"/>
                  <a:gd name="T29" fmla="*/ 162 h 180"/>
                  <a:gd name="T30" fmla="*/ 267 w 382"/>
                  <a:gd name="T31" fmla="*/ 150 h 180"/>
                  <a:gd name="T32" fmla="*/ 254 w 382"/>
                  <a:gd name="T33" fmla="*/ 160 h 180"/>
                  <a:gd name="T34" fmla="*/ 215 w 382"/>
                  <a:gd name="T35" fmla="*/ 166 h 180"/>
                  <a:gd name="T36" fmla="*/ 180 w 382"/>
                  <a:gd name="T37" fmla="*/ 177 h 180"/>
                  <a:gd name="T38" fmla="*/ 110 w 382"/>
                  <a:gd name="T39" fmla="*/ 171 h 180"/>
                  <a:gd name="T40" fmla="*/ 102 w 382"/>
                  <a:gd name="T41" fmla="*/ 153 h 180"/>
                  <a:gd name="T42" fmla="*/ 50 w 382"/>
                  <a:gd name="T43" fmla="*/ 149 h 180"/>
                  <a:gd name="T44" fmla="*/ 29 w 382"/>
                  <a:gd name="T45" fmla="*/ 129 h 180"/>
                  <a:gd name="T46" fmla="*/ 94 w 382"/>
                  <a:gd name="T47" fmla="*/ 118 h 180"/>
                  <a:gd name="T48" fmla="*/ 146 w 382"/>
                  <a:gd name="T49" fmla="*/ 118 h 180"/>
                  <a:gd name="T50" fmla="*/ 125 w 382"/>
                  <a:gd name="T51" fmla="*/ 108 h 180"/>
                  <a:gd name="T52" fmla="*/ 94 w 382"/>
                  <a:gd name="T53" fmla="*/ 104 h 180"/>
                  <a:gd name="T54" fmla="*/ 44 w 382"/>
                  <a:gd name="T55" fmla="*/ 109 h 180"/>
                  <a:gd name="T56" fmla="*/ 11 w 382"/>
                  <a:gd name="T57" fmla="*/ 89 h 180"/>
                  <a:gd name="T58" fmla="*/ 53 w 382"/>
                  <a:gd name="T59" fmla="*/ 83 h 180"/>
                  <a:gd name="T60" fmla="*/ 57 w 382"/>
                  <a:gd name="T61" fmla="*/ 72 h 180"/>
                  <a:gd name="T62" fmla="*/ 22 w 382"/>
                  <a:gd name="T63" fmla="*/ 78 h 180"/>
                  <a:gd name="T64" fmla="*/ 17 w 382"/>
                  <a:gd name="T65" fmla="*/ 69 h 180"/>
                  <a:gd name="T66" fmla="*/ 0 w 382"/>
                  <a:gd name="T67" fmla="*/ 53 h 180"/>
                  <a:gd name="T68" fmla="*/ 15 w 382"/>
                  <a:gd name="T69" fmla="*/ 43 h 180"/>
                  <a:gd name="T70" fmla="*/ 13 w 382"/>
                  <a:gd name="T71" fmla="*/ 26 h 180"/>
                  <a:gd name="T72" fmla="*/ 39 w 382"/>
                  <a:gd name="T73" fmla="*/ 20 h 180"/>
                  <a:gd name="T74" fmla="*/ 83 w 382"/>
                  <a:gd name="T75" fmla="*/ 0 h 180"/>
                  <a:gd name="T76" fmla="*/ 101 w 382"/>
                  <a:gd name="T77" fmla="*/ 13 h 180"/>
                  <a:gd name="T78" fmla="*/ 92 w 382"/>
                  <a:gd name="T79" fmla="*/ 30 h 180"/>
                  <a:gd name="T80" fmla="*/ 107 w 382"/>
                  <a:gd name="T81" fmla="*/ 27 h 180"/>
                  <a:gd name="T82" fmla="*/ 112 w 382"/>
                  <a:gd name="T83" fmla="*/ 17 h 180"/>
                  <a:gd name="T84" fmla="*/ 155 w 382"/>
                  <a:gd name="T85" fmla="*/ 24 h 180"/>
                  <a:gd name="T86" fmla="*/ 146 w 382"/>
                  <a:gd name="T87" fmla="*/ 40 h 180"/>
                  <a:gd name="T88" fmla="*/ 160 w 382"/>
                  <a:gd name="T89" fmla="*/ 43 h 180"/>
                  <a:gd name="T90" fmla="*/ 171 w 382"/>
                  <a:gd name="T91" fmla="*/ 32 h 180"/>
                  <a:gd name="T92" fmla="*/ 186 w 382"/>
                  <a:gd name="T93" fmla="*/ 32 h 180"/>
                  <a:gd name="T94" fmla="*/ 178 w 382"/>
                  <a:gd name="T95" fmla="*/ 16 h 180"/>
                  <a:gd name="T96" fmla="*/ 211 w 382"/>
                  <a:gd name="T97" fmla="*/ 31 h 180"/>
                  <a:gd name="T98" fmla="*/ 220 w 382"/>
                  <a:gd name="T99" fmla="*/ 64 h 180"/>
                  <a:gd name="T100" fmla="*/ 245 w 382"/>
                  <a:gd name="T101" fmla="*/ 55 h 180"/>
                  <a:gd name="T102" fmla="*/ 231 w 382"/>
                  <a:gd name="T103" fmla="*/ 33 h 180"/>
                  <a:gd name="T104" fmla="*/ 230 w 382"/>
                  <a:gd name="T105" fmla="*/ 11 h 180"/>
                  <a:gd name="T106" fmla="*/ 235 w 382"/>
                  <a:gd name="T107" fmla="*/ 1 h 180"/>
                  <a:gd name="T108" fmla="*/ 252 w 382"/>
                  <a:gd name="T109" fmla="*/ 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2" h="180">
                    <a:moveTo>
                      <a:pt x="264" y="4"/>
                    </a:moveTo>
                    <a:lnTo>
                      <a:pt x="272" y="9"/>
                    </a:lnTo>
                    <a:lnTo>
                      <a:pt x="272" y="12"/>
                    </a:lnTo>
                    <a:lnTo>
                      <a:pt x="290" y="20"/>
                    </a:lnTo>
                    <a:lnTo>
                      <a:pt x="290" y="43"/>
                    </a:lnTo>
                    <a:lnTo>
                      <a:pt x="296" y="61"/>
                    </a:lnTo>
                    <a:lnTo>
                      <a:pt x="310" y="73"/>
                    </a:lnTo>
                    <a:lnTo>
                      <a:pt x="305" y="89"/>
                    </a:lnTo>
                    <a:lnTo>
                      <a:pt x="334" y="104"/>
                    </a:lnTo>
                    <a:lnTo>
                      <a:pt x="340" y="102"/>
                    </a:lnTo>
                    <a:lnTo>
                      <a:pt x="353" y="104"/>
                    </a:lnTo>
                    <a:lnTo>
                      <a:pt x="355" y="114"/>
                    </a:lnTo>
                    <a:lnTo>
                      <a:pt x="382" y="127"/>
                    </a:lnTo>
                    <a:lnTo>
                      <a:pt x="382" y="133"/>
                    </a:lnTo>
                    <a:lnTo>
                      <a:pt x="380" y="137"/>
                    </a:lnTo>
                    <a:lnTo>
                      <a:pt x="371" y="137"/>
                    </a:lnTo>
                    <a:lnTo>
                      <a:pt x="363" y="139"/>
                    </a:lnTo>
                    <a:lnTo>
                      <a:pt x="355" y="136"/>
                    </a:lnTo>
                    <a:lnTo>
                      <a:pt x="346" y="142"/>
                    </a:lnTo>
                    <a:lnTo>
                      <a:pt x="333" y="139"/>
                    </a:lnTo>
                    <a:lnTo>
                      <a:pt x="329" y="142"/>
                    </a:lnTo>
                    <a:lnTo>
                      <a:pt x="333" y="151"/>
                    </a:lnTo>
                    <a:lnTo>
                      <a:pt x="346" y="148"/>
                    </a:lnTo>
                    <a:lnTo>
                      <a:pt x="355" y="150"/>
                    </a:lnTo>
                    <a:lnTo>
                      <a:pt x="360" y="163"/>
                    </a:lnTo>
                    <a:lnTo>
                      <a:pt x="345" y="165"/>
                    </a:lnTo>
                    <a:lnTo>
                      <a:pt x="327" y="169"/>
                    </a:lnTo>
                    <a:lnTo>
                      <a:pt x="309" y="167"/>
                    </a:lnTo>
                    <a:lnTo>
                      <a:pt x="296" y="170"/>
                    </a:lnTo>
                    <a:lnTo>
                      <a:pt x="290" y="162"/>
                    </a:lnTo>
                    <a:lnTo>
                      <a:pt x="270" y="157"/>
                    </a:lnTo>
                    <a:lnTo>
                      <a:pt x="267" y="150"/>
                    </a:lnTo>
                    <a:lnTo>
                      <a:pt x="257" y="150"/>
                    </a:lnTo>
                    <a:lnTo>
                      <a:pt x="254" y="160"/>
                    </a:lnTo>
                    <a:lnTo>
                      <a:pt x="240" y="166"/>
                    </a:lnTo>
                    <a:lnTo>
                      <a:pt x="215" y="166"/>
                    </a:lnTo>
                    <a:lnTo>
                      <a:pt x="193" y="176"/>
                    </a:lnTo>
                    <a:lnTo>
                      <a:pt x="180" y="177"/>
                    </a:lnTo>
                    <a:lnTo>
                      <a:pt x="123" y="180"/>
                    </a:lnTo>
                    <a:lnTo>
                      <a:pt x="110" y="171"/>
                    </a:lnTo>
                    <a:lnTo>
                      <a:pt x="110" y="157"/>
                    </a:lnTo>
                    <a:lnTo>
                      <a:pt x="102" y="153"/>
                    </a:lnTo>
                    <a:lnTo>
                      <a:pt x="73" y="152"/>
                    </a:lnTo>
                    <a:lnTo>
                      <a:pt x="50" y="149"/>
                    </a:lnTo>
                    <a:lnTo>
                      <a:pt x="29" y="137"/>
                    </a:lnTo>
                    <a:lnTo>
                      <a:pt x="29" y="129"/>
                    </a:lnTo>
                    <a:lnTo>
                      <a:pt x="48" y="122"/>
                    </a:lnTo>
                    <a:lnTo>
                      <a:pt x="94" y="118"/>
                    </a:lnTo>
                    <a:lnTo>
                      <a:pt x="122" y="120"/>
                    </a:lnTo>
                    <a:lnTo>
                      <a:pt x="146" y="118"/>
                    </a:lnTo>
                    <a:lnTo>
                      <a:pt x="149" y="114"/>
                    </a:lnTo>
                    <a:lnTo>
                      <a:pt x="125" y="108"/>
                    </a:lnTo>
                    <a:lnTo>
                      <a:pt x="116" y="107"/>
                    </a:lnTo>
                    <a:lnTo>
                      <a:pt x="94" y="104"/>
                    </a:lnTo>
                    <a:lnTo>
                      <a:pt x="66" y="110"/>
                    </a:lnTo>
                    <a:lnTo>
                      <a:pt x="44" y="109"/>
                    </a:lnTo>
                    <a:lnTo>
                      <a:pt x="24" y="104"/>
                    </a:lnTo>
                    <a:lnTo>
                      <a:pt x="11" y="89"/>
                    </a:lnTo>
                    <a:lnTo>
                      <a:pt x="31" y="85"/>
                    </a:lnTo>
                    <a:lnTo>
                      <a:pt x="53" y="83"/>
                    </a:lnTo>
                    <a:lnTo>
                      <a:pt x="64" y="75"/>
                    </a:lnTo>
                    <a:lnTo>
                      <a:pt x="57" y="72"/>
                    </a:lnTo>
                    <a:lnTo>
                      <a:pt x="29" y="75"/>
                    </a:lnTo>
                    <a:lnTo>
                      <a:pt x="22" y="78"/>
                    </a:lnTo>
                    <a:lnTo>
                      <a:pt x="15" y="77"/>
                    </a:lnTo>
                    <a:lnTo>
                      <a:pt x="17" y="69"/>
                    </a:lnTo>
                    <a:lnTo>
                      <a:pt x="2" y="69"/>
                    </a:lnTo>
                    <a:lnTo>
                      <a:pt x="0" y="53"/>
                    </a:lnTo>
                    <a:lnTo>
                      <a:pt x="17" y="49"/>
                    </a:lnTo>
                    <a:lnTo>
                      <a:pt x="15" y="43"/>
                    </a:lnTo>
                    <a:lnTo>
                      <a:pt x="4" y="39"/>
                    </a:lnTo>
                    <a:lnTo>
                      <a:pt x="13" y="26"/>
                    </a:lnTo>
                    <a:lnTo>
                      <a:pt x="29" y="21"/>
                    </a:lnTo>
                    <a:lnTo>
                      <a:pt x="39" y="20"/>
                    </a:lnTo>
                    <a:lnTo>
                      <a:pt x="64" y="5"/>
                    </a:lnTo>
                    <a:lnTo>
                      <a:pt x="83" y="0"/>
                    </a:lnTo>
                    <a:lnTo>
                      <a:pt x="94" y="3"/>
                    </a:lnTo>
                    <a:lnTo>
                      <a:pt x="101" y="13"/>
                    </a:lnTo>
                    <a:lnTo>
                      <a:pt x="88" y="22"/>
                    </a:lnTo>
                    <a:lnTo>
                      <a:pt x="92" y="30"/>
                    </a:lnTo>
                    <a:lnTo>
                      <a:pt x="101" y="25"/>
                    </a:lnTo>
                    <a:lnTo>
                      <a:pt x="107" y="27"/>
                    </a:lnTo>
                    <a:lnTo>
                      <a:pt x="114" y="25"/>
                    </a:lnTo>
                    <a:lnTo>
                      <a:pt x="112" y="17"/>
                    </a:lnTo>
                    <a:lnTo>
                      <a:pt x="122" y="14"/>
                    </a:lnTo>
                    <a:lnTo>
                      <a:pt x="155" y="24"/>
                    </a:lnTo>
                    <a:lnTo>
                      <a:pt x="156" y="34"/>
                    </a:lnTo>
                    <a:lnTo>
                      <a:pt x="146" y="40"/>
                    </a:lnTo>
                    <a:lnTo>
                      <a:pt x="146" y="43"/>
                    </a:lnTo>
                    <a:lnTo>
                      <a:pt x="160" y="43"/>
                    </a:lnTo>
                    <a:lnTo>
                      <a:pt x="164" y="37"/>
                    </a:lnTo>
                    <a:lnTo>
                      <a:pt x="171" y="32"/>
                    </a:lnTo>
                    <a:lnTo>
                      <a:pt x="182" y="36"/>
                    </a:lnTo>
                    <a:lnTo>
                      <a:pt x="186" y="32"/>
                    </a:lnTo>
                    <a:lnTo>
                      <a:pt x="181" y="22"/>
                    </a:lnTo>
                    <a:lnTo>
                      <a:pt x="178" y="16"/>
                    </a:lnTo>
                    <a:lnTo>
                      <a:pt x="191" y="16"/>
                    </a:lnTo>
                    <a:lnTo>
                      <a:pt x="211" y="31"/>
                    </a:lnTo>
                    <a:lnTo>
                      <a:pt x="215" y="44"/>
                    </a:lnTo>
                    <a:lnTo>
                      <a:pt x="220" y="64"/>
                    </a:lnTo>
                    <a:lnTo>
                      <a:pt x="230" y="69"/>
                    </a:lnTo>
                    <a:lnTo>
                      <a:pt x="245" y="55"/>
                    </a:lnTo>
                    <a:lnTo>
                      <a:pt x="237" y="47"/>
                    </a:lnTo>
                    <a:lnTo>
                      <a:pt x="231" y="33"/>
                    </a:lnTo>
                    <a:lnTo>
                      <a:pt x="234" y="23"/>
                    </a:lnTo>
                    <a:lnTo>
                      <a:pt x="230" y="11"/>
                    </a:lnTo>
                    <a:lnTo>
                      <a:pt x="230" y="2"/>
                    </a:lnTo>
                    <a:lnTo>
                      <a:pt x="235" y="1"/>
                    </a:lnTo>
                    <a:lnTo>
                      <a:pt x="243" y="5"/>
                    </a:lnTo>
                    <a:lnTo>
                      <a:pt x="252" y="7"/>
                    </a:lnTo>
                    <a:lnTo>
                      <a:pt x="26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7" name="Freeform 544"/>
              <p:cNvSpPr/>
              <p:nvPr/>
            </p:nvSpPr>
            <p:spPr bwMode="gray">
              <a:xfrm>
                <a:off x="1291" y="905"/>
                <a:ext cx="58" cy="19"/>
              </a:xfrm>
              <a:custGeom>
                <a:avLst/>
                <a:gdLst>
                  <a:gd name="T0" fmla="*/ 52 w 58"/>
                  <a:gd name="T1" fmla="*/ 0 h 19"/>
                  <a:gd name="T2" fmla="*/ 58 w 58"/>
                  <a:gd name="T3" fmla="*/ 3 h 19"/>
                  <a:gd name="T4" fmla="*/ 58 w 58"/>
                  <a:gd name="T5" fmla="*/ 7 h 19"/>
                  <a:gd name="T6" fmla="*/ 47 w 58"/>
                  <a:gd name="T7" fmla="*/ 10 h 19"/>
                  <a:gd name="T8" fmla="*/ 38 w 58"/>
                  <a:gd name="T9" fmla="*/ 17 h 19"/>
                  <a:gd name="T10" fmla="*/ 14 w 58"/>
                  <a:gd name="T11" fmla="*/ 19 h 19"/>
                  <a:gd name="T12" fmla="*/ 0 w 58"/>
                  <a:gd name="T13" fmla="*/ 14 h 19"/>
                  <a:gd name="T14" fmla="*/ 10 w 58"/>
                  <a:gd name="T15" fmla="*/ 5 h 19"/>
                  <a:gd name="T16" fmla="*/ 30 w 58"/>
                  <a:gd name="T17" fmla="*/ 5 h 19"/>
                  <a:gd name="T18" fmla="*/ 52 w 58"/>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19">
                    <a:moveTo>
                      <a:pt x="52" y="0"/>
                    </a:moveTo>
                    <a:lnTo>
                      <a:pt x="58" y="3"/>
                    </a:lnTo>
                    <a:lnTo>
                      <a:pt x="58" y="7"/>
                    </a:lnTo>
                    <a:lnTo>
                      <a:pt x="47" y="10"/>
                    </a:lnTo>
                    <a:lnTo>
                      <a:pt x="38" y="17"/>
                    </a:lnTo>
                    <a:lnTo>
                      <a:pt x="14" y="19"/>
                    </a:lnTo>
                    <a:lnTo>
                      <a:pt x="0" y="14"/>
                    </a:lnTo>
                    <a:lnTo>
                      <a:pt x="10" y="5"/>
                    </a:lnTo>
                    <a:lnTo>
                      <a:pt x="30" y="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8" name="Freeform 545"/>
              <p:cNvSpPr/>
              <p:nvPr/>
            </p:nvSpPr>
            <p:spPr bwMode="gray">
              <a:xfrm>
                <a:off x="921" y="681"/>
                <a:ext cx="217" cy="145"/>
              </a:xfrm>
              <a:custGeom>
                <a:avLst/>
                <a:gdLst>
                  <a:gd name="T0" fmla="*/ 217 w 217"/>
                  <a:gd name="T1" fmla="*/ 50 h 145"/>
                  <a:gd name="T2" fmla="*/ 208 w 217"/>
                  <a:gd name="T3" fmla="*/ 52 h 145"/>
                  <a:gd name="T4" fmla="*/ 202 w 217"/>
                  <a:gd name="T5" fmla="*/ 55 h 145"/>
                  <a:gd name="T6" fmla="*/ 167 w 217"/>
                  <a:gd name="T7" fmla="*/ 72 h 145"/>
                  <a:gd name="T8" fmla="*/ 158 w 217"/>
                  <a:gd name="T9" fmla="*/ 76 h 145"/>
                  <a:gd name="T10" fmla="*/ 138 w 217"/>
                  <a:gd name="T11" fmla="*/ 87 h 145"/>
                  <a:gd name="T12" fmla="*/ 135 w 217"/>
                  <a:gd name="T13" fmla="*/ 98 h 145"/>
                  <a:gd name="T14" fmla="*/ 129 w 217"/>
                  <a:gd name="T15" fmla="*/ 100 h 145"/>
                  <a:gd name="T16" fmla="*/ 124 w 217"/>
                  <a:gd name="T17" fmla="*/ 97 h 145"/>
                  <a:gd name="T18" fmla="*/ 112 w 217"/>
                  <a:gd name="T19" fmla="*/ 102 h 145"/>
                  <a:gd name="T20" fmla="*/ 112 w 217"/>
                  <a:gd name="T21" fmla="*/ 123 h 145"/>
                  <a:gd name="T22" fmla="*/ 97 w 217"/>
                  <a:gd name="T23" fmla="*/ 132 h 145"/>
                  <a:gd name="T24" fmla="*/ 91 w 217"/>
                  <a:gd name="T25" fmla="*/ 128 h 145"/>
                  <a:gd name="T26" fmla="*/ 75 w 217"/>
                  <a:gd name="T27" fmla="*/ 139 h 145"/>
                  <a:gd name="T28" fmla="*/ 62 w 217"/>
                  <a:gd name="T29" fmla="*/ 145 h 145"/>
                  <a:gd name="T30" fmla="*/ 51 w 217"/>
                  <a:gd name="T31" fmla="*/ 144 h 145"/>
                  <a:gd name="T32" fmla="*/ 47 w 217"/>
                  <a:gd name="T33" fmla="*/ 127 h 145"/>
                  <a:gd name="T34" fmla="*/ 11 w 217"/>
                  <a:gd name="T35" fmla="*/ 112 h 145"/>
                  <a:gd name="T36" fmla="*/ 0 w 217"/>
                  <a:gd name="T37" fmla="*/ 111 h 145"/>
                  <a:gd name="T38" fmla="*/ 1 w 217"/>
                  <a:gd name="T39" fmla="*/ 97 h 145"/>
                  <a:gd name="T40" fmla="*/ 20 w 217"/>
                  <a:gd name="T41" fmla="*/ 88 h 145"/>
                  <a:gd name="T42" fmla="*/ 18 w 217"/>
                  <a:gd name="T43" fmla="*/ 82 h 145"/>
                  <a:gd name="T44" fmla="*/ 12 w 217"/>
                  <a:gd name="T45" fmla="*/ 78 h 145"/>
                  <a:gd name="T46" fmla="*/ 12 w 217"/>
                  <a:gd name="T47" fmla="*/ 71 h 145"/>
                  <a:gd name="T48" fmla="*/ 20 w 217"/>
                  <a:gd name="T49" fmla="*/ 72 h 145"/>
                  <a:gd name="T50" fmla="*/ 29 w 217"/>
                  <a:gd name="T51" fmla="*/ 66 h 145"/>
                  <a:gd name="T52" fmla="*/ 18 w 217"/>
                  <a:gd name="T53" fmla="*/ 62 h 145"/>
                  <a:gd name="T54" fmla="*/ 18 w 217"/>
                  <a:gd name="T55" fmla="*/ 55 h 145"/>
                  <a:gd name="T56" fmla="*/ 38 w 217"/>
                  <a:gd name="T57" fmla="*/ 39 h 145"/>
                  <a:gd name="T58" fmla="*/ 23 w 217"/>
                  <a:gd name="T59" fmla="*/ 8 h 145"/>
                  <a:gd name="T60" fmla="*/ 70 w 217"/>
                  <a:gd name="T61" fmla="*/ 4 h 145"/>
                  <a:gd name="T62" fmla="*/ 82 w 217"/>
                  <a:gd name="T63" fmla="*/ 0 h 145"/>
                  <a:gd name="T64" fmla="*/ 100 w 217"/>
                  <a:gd name="T65" fmla="*/ 1 h 145"/>
                  <a:gd name="T66" fmla="*/ 123 w 217"/>
                  <a:gd name="T67" fmla="*/ 16 h 145"/>
                  <a:gd name="T68" fmla="*/ 128 w 217"/>
                  <a:gd name="T69" fmla="*/ 21 h 145"/>
                  <a:gd name="T70" fmla="*/ 134 w 217"/>
                  <a:gd name="T71" fmla="*/ 16 h 145"/>
                  <a:gd name="T72" fmla="*/ 139 w 217"/>
                  <a:gd name="T73" fmla="*/ 16 h 145"/>
                  <a:gd name="T74" fmla="*/ 141 w 217"/>
                  <a:gd name="T75" fmla="*/ 25 h 145"/>
                  <a:gd name="T76" fmla="*/ 147 w 217"/>
                  <a:gd name="T77" fmla="*/ 22 h 145"/>
                  <a:gd name="T78" fmla="*/ 149 w 217"/>
                  <a:gd name="T79" fmla="*/ 16 h 145"/>
                  <a:gd name="T80" fmla="*/ 174 w 217"/>
                  <a:gd name="T81" fmla="*/ 14 h 145"/>
                  <a:gd name="T82" fmla="*/ 216 w 217"/>
                  <a:gd name="T83" fmla="*/ 42 h 145"/>
                  <a:gd name="T84" fmla="*/ 217 w 217"/>
                  <a:gd name="T85" fmla="*/ 5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145">
                    <a:moveTo>
                      <a:pt x="217" y="50"/>
                    </a:moveTo>
                    <a:lnTo>
                      <a:pt x="208" y="52"/>
                    </a:lnTo>
                    <a:lnTo>
                      <a:pt x="202" y="55"/>
                    </a:lnTo>
                    <a:lnTo>
                      <a:pt x="167" y="72"/>
                    </a:lnTo>
                    <a:lnTo>
                      <a:pt x="158" y="76"/>
                    </a:lnTo>
                    <a:lnTo>
                      <a:pt x="138" y="87"/>
                    </a:lnTo>
                    <a:lnTo>
                      <a:pt x="135" y="98"/>
                    </a:lnTo>
                    <a:lnTo>
                      <a:pt x="129" y="100"/>
                    </a:lnTo>
                    <a:lnTo>
                      <a:pt x="124" y="97"/>
                    </a:lnTo>
                    <a:lnTo>
                      <a:pt x="112" y="102"/>
                    </a:lnTo>
                    <a:lnTo>
                      <a:pt x="112" y="123"/>
                    </a:lnTo>
                    <a:lnTo>
                      <a:pt x="97" y="132"/>
                    </a:lnTo>
                    <a:lnTo>
                      <a:pt x="91" y="128"/>
                    </a:lnTo>
                    <a:lnTo>
                      <a:pt x="75" y="139"/>
                    </a:lnTo>
                    <a:lnTo>
                      <a:pt x="62" y="145"/>
                    </a:lnTo>
                    <a:lnTo>
                      <a:pt x="51" y="144"/>
                    </a:lnTo>
                    <a:lnTo>
                      <a:pt x="47" y="127"/>
                    </a:lnTo>
                    <a:lnTo>
                      <a:pt x="11" y="112"/>
                    </a:lnTo>
                    <a:lnTo>
                      <a:pt x="0" y="111"/>
                    </a:lnTo>
                    <a:lnTo>
                      <a:pt x="1" y="97"/>
                    </a:lnTo>
                    <a:lnTo>
                      <a:pt x="20" y="88"/>
                    </a:lnTo>
                    <a:lnTo>
                      <a:pt x="18" y="82"/>
                    </a:lnTo>
                    <a:lnTo>
                      <a:pt x="12" y="78"/>
                    </a:lnTo>
                    <a:lnTo>
                      <a:pt x="12" y="71"/>
                    </a:lnTo>
                    <a:lnTo>
                      <a:pt x="20" y="72"/>
                    </a:lnTo>
                    <a:lnTo>
                      <a:pt x="29" y="66"/>
                    </a:lnTo>
                    <a:lnTo>
                      <a:pt x="18" y="62"/>
                    </a:lnTo>
                    <a:lnTo>
                      <a:pt x="18" y="55"/>
                    </a:lnTo>
                    <a:lnTo>
                      <a:pt x="38" y="39"/>
                    </a:lnTo>
                    <a:lnTo>
                      <a:pt x="23" y="8"/>
                    </a:lnTo>
                    <a:lnTo>
                      <a:pt x="70" y="4"/>
                    </a:lnTo>
                    <a:lnTo>
                      <a:pt x="82" y="0"/>
                    </a:lnTo>
                    <a:lnTo>
                      <a:pt x="100" y="1"/>
                    </a:lnTo>
                    <a:lnTo>
                      <a:pt x="123" y="16"/>
                    </a:lnTo>
                    <a:lnTo>
                      <a:pt x="128" y="21"/>
                    </a:lnTo>
                    <a:lnTo>
                      <a:pt x="134" y="16"/>
                    </a:lnTo>
                    <a:lnTo>
                      <a:pt x="139" y="16"/>
                    </a:lnTo>
                    <a:lnTo>
                      <a:pt x="141" y="25"/>
                    </a:lnTo>
                    <a:lnTo>
                      <a:pt x="147" y="22"/>
                    </a:lnTo>
                    <a:lnTo>
                      <a:pt x="149" y="16"/>
                    </a:lnTo>
                    <a:lnTo>
                      <a:pt x="174" y="14"/>
                    </a:lnTo>
                    <a:lnTo>
                      <a:pt x="216" y="42"/>
                    </a:lnTo>
                    <a:lnTo>
                      <a:pt x="217"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9" name="Freeform 546"/>
              <p:cNvSpPr/>
              <p:nvPr/>
            </p:nvSpPr>
            <p:spPr bwMode="gray">
              <a:xfrm>
                <a:off x="1419" y="715"/>
                <a:ext cx="135" cy="104"/>
              </a:xfrm>
              <a:custGeom>
                <a:avLst/>
                <a:gdLst>
                  <a:gd name="T0" fmla="*/ 104 w 135"/>
                  <a:gd name="T1" fmla="*/ 1 h 104"/>
                  <a:gd name="T2" fmla="*/ 95 w 135"/>
                  <a:gd name="T3" fmla="*/ 3 h 104"/>
                  <a:gd name="T4" fmla="*/ 86 w 135"/>
                  <a:gd name="T5" fmla="*/ 6 h 104"/>
                  <a:gd name="T6" fmla="*/ 73 w 135"/>
                  <a:gd name="T7" fmla="*/ 5 h 104"/>
                  <a:gd name="T8" fmla="*/ 62 w 135"/>
                  <a:gd name="T9" fmla="*/ 1 h 104"/>
                  <a:gd name="T10" fmla="*/ 49 w 135"/>
                  <a:gd name="T11" fmla="*/ 3 h 104"/>
                  <a:gd name="T12" fmla="*/ 42 w 135"/>
                  <a:gd name="T13" fmla="*/ 0 h 104"/>
                  <a:gd name="T14" fmla="*/ 34 w 135"/>
                  <a:gd name="T15" fmla="*/ 1 h 104"/>
                  <a:gd name="T16" fmla="*/ 36 w 135"/>
                  <a:gd name="T17" fmla="*/ 10 h 104"/>
                  <a:gd name="T18" fmla="*/ 44 w 135"/>
                  <a:gd name="T19" fmla="*/ 14 h 104"/>
                  <a:gd name="T20" fmla="*/ 33 w 135"/>
                  <a:gd name="T21" fmla="*/ 16 h 104"/>
                  <a:gd name="T22" fmla="*/ 33 w 135"/>
                  <a:gd name="T23" fmla="*/ 21 h 104"/>
                  <a:gd name="T24" fmla="*/ 40 w 135"/>
                  <a:gd name="T25" fmla="*/ 26 h 104"/>
                  <a:gd name="T26" fmla="*/ 51 w 135"/>
                  <a:gd name="T27" fmla="*/ 27 h 104"/>
                  <a:gd name="T28" fmla="*/ 53 w 135"/>
                  <a:gd name="T29" fmla="*/ 30 h 104"/>
                  <a:gd name="T30" fmla="*/ 47 w 135"/>
                  <a:gd name="T31" fmla="*/ 31 h 104"/>
                  <a:gd name="T32" fmla="*/ 54 w 135"/>
                  <a:gd name="T33" fmla="*/ 45 h 104"/>
                  <a:gd name="T34" fmla="*/ 42 w 135"/>
                  <a:gd name="T35" fmla="*/ 48 h 104"/>
                  <a:gd name="T36" fmla="*/ 38 w 135"/>
                  <a:gd name="T37" fmla="*/ 50 h 104"/>
                  <a:gd name="T38" fmla="*/ 16 w 135"/>
                  <a:gd name="T39" fmla="*/ 37 h 104"/>
                  <a:gd name="T40" fmla="*/ 3 w 135"/>
                  <a:gd name="T41" fmla="*/ 38 h 104"/>
                  <a:gd name="T42" fmla="*/ 0 w 135"/>
                  <a:gd name="T43" fmla="*/ 47 h 104"/>
                  <a:gd name="T44" fmla="*/ 5 w 135"/>
                  <a:gd name="T45" fmla="*/ 56 h 104"/>
                  <a:gd name="T46" fmla="*/ 21 w 135"/>
                  <a:gd name="T47" fmla="*/ 64 h 104"/>
                  <a:gd name="T48" fmla="*/ 24 w 135"/>
                  <a:gd name="T49" fmla="*/ 68 h 104"/>
                  <a:gd name="T50" fmla="*/ 41 w 135"/>
                  <a:gd name="T51" fmla="*/ 71 h 104"/>
                  <a:gd name="T52" fmla="*/ 47 w 135"/>
                  <a:gd name="T53" fmla="*/ 78 h 104"/>
                  <a:gd name="T54" fmla="*/ 60 w 135"/>
                  <a:gd name="T55" fmla="*/ 82 h 104"/>
                  <a:gd name="T56" fmla="*/ 73 w 135"/>
                  <a:gd name="T57" fmla="*/ 104 h 104"/>
                  <a:gd name="T58" fmla="*/ 95 w 135"/>
                  <a:gd name="T59" fmla="*/ 100 h 104"/>
                  <a:gd name="T60" fmla="*/ 95 w 135"/>
                  <a:gd name="T61" fmla="*/ 94 h 104"/>
                  <a:gd name="T62" fmla="*/ 88 w 135"/>
                  <a:gd name="T63" fmla="*/ 91 h 104"/>
                  <a:gd name="T64" fmla="*/ 88 w 135"/>
                  <a:gd name="T65" fmla="*/ 85 h 104"/>
                  <a:gd name="T66" fmla="*/ 102 w 135"/>
                  <a:gd name="T67" fmla="*/ 91 h 104"/>
                  <a:gd name="T68" fmla="*/ 126 w 135"/>
                  <a:gd name="T69" fmla="*/ 86 h 104"/>
                  <a:gd name="T70" fmla="*/ 130 w 135"/>
                  <a:gd name="T71" fmla="*/ 78 h 104"/>
                  <a:gd name="T72" fmla="*/ 126 w 135"/>
                  <a:gd name="T73" fmla="*/ 65 h 104"/>
                  <a:gd name="T74" fmla="*/ 135 w 135"/>
                  <a:gd name="T75" fmla="*/ 60 h 104"/>
                  <a:gd name="T76" fmla="*/ 128 w 135"/>
                  <a:gd name="T77" fmla="*/ 53 h 104"/>
                  <a:gd name="T78" fmla="*/ 128 w 135"/>
                  <a:gd name="T79" fmla="*/ 50 h 104"/>
                  <a:gd name="T80" fmla="*/ 113 w 135"/>
                  <a:gd name="T81" fmla="*/ 49 h 104"/>
                  <a:gd name="T82" fmla="*/ 113 w 135"/>
                  <a:gd name="T83" fmla="*/ 41 h 104"/>
                  <a:gd name="T84" fmla="*/ 108 w 135"/>
                  <a:gd name="T85" fmla="*/ 38 h 104"/>
                  <a:gd name="T86" fmla="*/ 89 w 135"/>
                  <a:gd name="T87" fmla="*/ 39 h 104"/>
                  <a:gd name="T88" fmla="*/ 93 w 135"/>
                  <a:gd name="T89" fmla="*/ 32 h 104"/>
                  <a:gd name="T90" fmla="*/ 108 w 135"/>
                  <a:gd name="T91" fmla="*/ 18 h 104"/>
                  <a:gd name="T92" fmla="*/ 109 w 135"/>
                  <a:gd name="T93" fmla="*/ 14 h 104"/>
                  <a:gd name="T94" fmla="*/ 117 w 135"/>
                  <a:gd name="T95" fmla="*/ 11 h 104"/>
                  <a:gd name="T96" fmla="*/ 121 w 135"/>
                  <a:gd name="T97" fmla="*/ 1 h 104"/>
                  <a:gd name="T98" fmla="*/ 104 w 135"/>
                  <a:gd name="T99"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5" h="104">
                    <a:moveTo>
                      <a:pt x="104" y="1"/>
                    </a:moveTo>
                    <a:lnTo>
                      <a:pt x="95" y="3"/>
                    </a:lnTo>
                    <a:lnTo>
                      <a:pt x="86" y="6"/>
                    </a:lnTo>
                    <a:lnTo>
                      <a:pt x="73" y="5"/>
                    </a:lnTo>
                    <a:lnTo>
                      <a:pt x="62" y="1"/>
                    </a:lnTo>
                    <a:lnTo>
                      <a:pt x="49" y="3"/>
                    </a:lnTo>
                    <a:lnTo>
                      <a:pt x="42" y="0"/>
                    </a:lnTo>
                    <a:lnTo>
                      <a:pt x="34" y="1"/>
                    </a:lnTo>
                    <a:lnTo>
                      <a:pt x="36" y="10"/>
                    </a:lnTo>
                    <a:lnTo>
                      <a:pt x="44" y="14"/>
                    </a:lnTo>
                    <a:lnTo>
                      <a:pt x="33" y="16"/>
                    </a:lnTo>
                    <a:lnTo>
                      <a:pt x="33" y="21"/>
                    </a:lnTo>
                    <a:lnTo>
                      <a:pt x="40" y="26"/>
                    </a:lnTo>
                    <a:lnTo>
                      <a:pt x="51" y="27"/>
                    </a:lnTo>
                    <a:lnTo>
                      <a:pt x="53" y="30"/>
                    </a:lnTo>
                    <a:lnTo>
                      <a:pt x="47" y="31"/>
                    </a:lnTo>
                    <a:lnTo>
                      <a:pt x="54" y="45"/>
                    </a:lnTo>
                    <a:lnTo>
                      <a:pt x="42" y="48"/>
                    </a:lnTo>
                    <a:lnTo>
                      <a:pt x="38" y="50"/>
                    </a:lnTo>
                    <a:lnTo>
                      <a:pt x="16" y="37"/>
                    </a:lnTo>
                    <a:lnTo>
                      <a:pt x="3" y="38"/>
                    </a:lnTo>
                    <a:lnTo>
                      <a:pt x="0" y="47"/>
                    </a:lnTo>
                    <a:lnTo>
                      <a:pt x="5" y="56"/>
                    </a:lnTo>
                    <a:lnTo>
                      <a:pt x="21" y="64"/>
                    </a:lnTo>
                    <a:lnTo>
                      <a:pt x="24" y="68"/>
                    </a:lnTo>
                    <a:lnTo>
                      <a:pt x="41" y="71"/>
                    </a:lnTo>
                    <a:lnTo>
                      <a:pt x="47" y="78"/>
                    </a:lnTo>
                    <a:lnTo>
                      <a:pt x="60" y="82"/>
                    </a:lnTo>
                    <a:lnTo>
                      <a:pt x="73" y="104"/>
                    </a:lnTo>
                    <a:lnTo>
                      <a:pt x="95" y="100"/>
                    </a:lnTo>
                    <a:lnTo>
                      <a:pt x="95" y="94"/>
                    </a:lnTo>
                    <a:lnTo>
                      <a:pt x="88" y="91"/>
                    </a:lnTo>
                    <a:lnTo>
                      <a:pt x="88" y="85"/>
                    </a:lnTo>
                    <a:lnTo>
                      <a:pt x="102" y="91"/>
                    </a:lnTo>
                    <a:lnTo>
                      <a:pt x="126" y="86"/>
                    </a:lnTo>
                    <a:lnTo>
                      <a:pt x="130" y="78"/>
                    </a:lnTo>
                    <a:lnTo>
                      <a:pt x="126" y="65"/>
                    </a:lnTo>
                    <a:lnTo>
                      <a:pt x="135" y="60"/>
                    </a:lnTo>
                    <a:lnTo>
                      <a:pt x="128" y="53"/>
                    </a:lnTo>
                    <a:lnTo>
                      <a:pt x="128" y="50"/>
                    </a:lnTo>
                    <a:lnTo>
                      <a:pt x="113" y="49"/>
                    </a:lnTo>
                    <a:lnTo>
                      <a:pt x="113" y="41"/>
                    </a:lnTo>
                    <a:lnTo>
                      <a:pt x="108" y="38"/>
                    </a:lnTo>
                    <a:lnTo>
                      <a:pt x="89" y="39"/>
                    </a:lnTo>
                    <a:lnTo>
                      <a:pt x="93" y="32"/>
                    </a:lnTo>
                    <a:lnTo>
                      <a:pt x="108" y="18"/>
                    </a:lnTo>
                    <a:lnTo>
                      <a:pt x="109" y="14"/>
                    </a:lnTo>
                    <a:lnTo>
                      <a:pt x="117" y="11"/>
                    </a:lnTo>
                    <a:lnTo>
                      <a:pt x="121" y="1"/>
                    </a:lnTo>
                    <a:lnTo>
                      <a:pt x="10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0" name="Freeform 547"/>
              <p:cNvSpPr/>
              <p:nvPr/>
            </p:nvSpPr>
            <p:spPr bwMode="gray">
              <a:xfrm>
                <a:off x="1481" y="873"/>
                <a:ext cx="90" cy="42"/>
              </a:xfrm>
              <a:custGeom>
                <a:avLst/>
                <a:gdLst>
                  <a:gd name="T0" fmla="*/ 27 w 90"/>
                  <a:gd name="T1" fmla="*/ 5 h 42"/>
                  <a:gd name="T2" fmla="*/ 36 w 90"/>
                  <a:gd name="T3" fmla="*/ 0 h 42"/>
                  <a:gd name="T4" fmla="*/ 44 w 90"/>
                  <a:gd name="T5" fmla="*/ 1 h 42"/>
                  <a:gd name="T6" fmla="*/ 56 w 90"/>
                  <a:gd name="T7" fmla="*/ 7 h 42"/>
                  <a:gd name="T8" fmla="*/ 61 w 90"/>
                  <a:gd name="T9" fmla="*/ 11 h 42"/>
                  <a:gd name="T10" fmla="*/ 68 w 90"/>
                  <a:gd name="T11" fmla="*/ 14 h 42"/>
                  <a:gd name="T12" fmla="*/ 70 w 90"/>
                  <a:gd name="T13" fmla="*/ 18 h 42"/>
                  <a:gd name="T14" fmla="*/ 90 w 90"/>
                  <a:gd name="T15" fmla="*/ 31 h 42"/>
                  <a:gd name="T16" fmla="*/ 81 w 90"/>
                  <a:gd name="T17" fmla="*/ 36 h 42"/>
                  <a:gd name="T18" fmla="*/ 66 w 90"/>
                  <a:gd name="T19" fmla="*/ 42 h 42"/>
                  <a:gd name="T20" fmla="*/ 57 w 90"/>
                  <a:gd name="T21" fmla="*/ 42 h 42"/>
                  <a:gd name="T22" fmla="*/ 41 w 90"/>
                  <a:gd name="T23" fmla="*/ 35 h 42"/>
                  <a:gd name="T24" fmla="*/ 18 w 90"/>
                  <a:gd name="T25" fmla="*/ 31 h 42"/>
                  <a:gd name="T26" fmla="*/ 5 w 90"/>
                  <a:gd name="T27" fmla="*/ 30 h 42"/>
                  <a:gd name="T28" fmla="*/ 0 w 90"/>
                  <a:gd name="T29" fmla="*/ 24 h 42"/>
                  <a:gd name="T30" fmla="*/ 26 w 90"/>
                  <a:gd name="T31" fmla="*/ 14 h 42"/>
                  <a:gd name="T32" fmla="*/ 27 w 90"/>
                  <a:gd name="T33"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42">
                    <a:moveTo>
                      <a:pt x="27" y="5"/>
                    </a:moveTo>
                    <a:lnTo>
                      <a:pt x="36" y="0"/>
                    </a:lnTo>
                    <a:lnTo>
                      <a:pt x="44" y="1"/>
                    </a:lnTo>
                    <a:lnTo>
                      <a:pt x="56" y="7"/>
                    </a:lnTo>
                    <a:lnTo>
                      <a:pt x="61" y="11"/>
                    </a:lnTo>
                    <a:lnTo>
                      <a:pt x="68" y="14"/>
                    </a:lnTo>
                    <a:lnTo>
                      <a:pt x="70" y="18"/>
                    </a:lnTo>
                    <a:lnTo>
                      <a:pt x="90" y="31"/>
                    </a:lnTo>
                    <a:lnTo>
                      <a:pt x="81" y="36"/>
                    </a:lnTo>
                    <a:lnTo>
                      <a:pt x="66" y="42"/>
                    </a:lnTo>
                    <a:lnTo>
                      <a:pt x="57" y="42"/>
                    </a:lnTo>
                    <a:lnTo>
                      <a:pt x="41" y="35"/>
                    </a:lnTo>
                    <a:lnTo>
                      <a:pt x="18" y="31"/>
                    </a:lnTo>
                    <a:lnTo>
                      <a:pt x="5" y="30"/>
                    </a:lnTo>
                    <a:lnTo>
                      <a:pt x="0" y="24"/>
                    </a:lnTo>
                    <a:lnTo>
                      <a:pt x="26" y="14"/>
                    </a:lnTo>
                    <a:lnTo>
                      <a:pt x="2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1" name="Freeform 548"/>
              <p:cNvSpPr/>
              <p:nvPr/>
            </p:nvSpPr>
            <p:spPr bwMode="gray">
              <a:xfrm>
                <a:off x="1459" y="901"/>
                <a:ext cx="9" cy="8"/>
              </a:xfrm>
              <a:custGeom>
                <a:avLst/>
                <a:gdLst>
                  <a:gd name="T0" fmla="*/ 0 w 9"/>
                  <a:gd name="T1" fmla="*/ 5 h 8"/>
                  <a:gd name="T2" fmla="*/ 2 w 9"/>
                  <a:gd name="T3" fmla="*/ 1 h 8"/>
                  <a:gd name="T4" fmla="*/ 9 w 9"/>
                  <a:gd name="T5" fmla="*/ 0 h 8"/>
                  <a:gd name="T6" fmla="*/ 9 w 9"/>
                  <a:gd name="T7" fmla="*/ 5 h 8"/>
                  <a:gd name="T8" fmla="*/ 2 w 9"/>
                  <a:gd name="T9" fmla="*/ 8 h 8"/>
                  <a:gd name="T10" fmla="*/ 0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0" y="5"/>
                    </a:moveTo>
                    <a:lnTo>
                      <a:pt x="2" y="1"/>
                    </a:lnTo>
                    <a:lnTo>
                      <a:pt x="9" y="0"/>
                    </a:lnTo>
                    <a:lnTo>
                      <a:pt x="9" y="5"/>
                    </a:lnTo>
                    <a:lnTo>
                      <a:pt x="2"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2" name="Freeform 549"/>
              <p:cNvSpPr/>
              <p:nvPr/>
            </p:nvSpPr>
            <p:spPr bwMode="gray">
              <a:xfrm>
                <a:off x="1425" y="907"/>
                <a:ext cx="15" cy="8"/>
              </a:xfrm>
              <a:custGeom>
                <a:avLst/>
                <a:gdLst>
                  <a:gd name="T0" fmla="*/ 0 w 15"/>
                  <a:gd name="T1" fmla="*/ 5 h 8"/>
                  <a:gd name="T2" fmla="*/ 0 w 15"/>
                  <a:gd name="T3" fmla="*/ 2 h 8"/>
                  <a:gd name="T4" fmla="*/ 8 w 15"/>
                  <a:gd name="T5" fmla="*/ 0 h 8"/>
                  <a:gd name="T6" fmla="*/ 15 w 15"/>
                  <a:gd name="T7" fmla="*/ 0 h 8"/>
                  <a:gd name="T8" fmla="*/ 15 w 15"/>
                  <a:gd name="T9" fmla="*/ 3 h 8"/>
                  <a:gd name="T10" fmla="*/ 6 w 15"/>
                  <a:gd name="T11" fmla="*/ 8 h 8"/>
                  <a:gd name="T12" fmla="*/ 0 w 15"/>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5"/>
                    </a:moveTo>
                    <a:lnTo>
                      <a:pt x="0" y="2"/>
                    </a:lnTo>
                    <a:lnTo>
                      <a:pt x="8" y="0"/>
                    </a:lnTo>
                    <a:lnTo>
                      <a:pt x="15" y="0"/>
                    </a:lnTo>
                    <a:lnTo>
                      <a:pt x="15" y="3"/>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3" name="Freeform 550"/>
              <p:cNvSpPr/>
              <p:nvPr/>
            </p:nvSpPr>
            <p:spPr bwMode="gray">
              <a:xfrm>
                <a:off x="1364" y="915"/>
                <a:ext cx="17" cy="4"/>
              </a:xfrm>
              <a:custGeom>
                <a:avLst/>
                <a:gdLst>
                  <a:gd name="T0" fmla="*/ 1 w 17"/>
                  <a:gd name="T1" fmla="*/ 4 h 4"/>
                  <a:gd name="T2" fmla="*/ 0 w 17"/>
                  <a:gd name="T3" fmla="*/ 1 h 4"/>
                  <a:gd name="T4" fmla="*/ 12 w 17"/>
                  <a:gd name="T5" fmla="*/ 0 h 4"/>
                  <a:gd name="T6" fmla="*/ 17 w 17"/>
                  <a:gd name="T7" fmla="*/ 4 h 4"/>
                  <a:gd name="T8" fmla="*/ 11 w 17"/>
                  <a:gd name="T9" fmla="*/ 4 h 4"/>
                  <a:gd name="T10" fmla="*/ 1 w 17"/>
                  <a:gd name="T11" fmla="*/ 4 h 4"/>
                </a:gdLst>
                <a:ahLst/>
                <a:cxnLst>
                  <a:cxn ang="0">
                    <a:pos x="T0" y="T1"/>
                  </a:cxn>
                  <a:cxn ang="0">
                    <a:pos x="T2" y="T3"/>
                  </a:cxn>
                  <a:cxn ang="0">
                    <a:pos x="T4" y="T5"/>
                  </a:cxn>
                  <a:cxn ang="0">
                    <a:pos x="T6" y="T7"/>
                  </a:cxn>
                  <a:cxn ang="0">
                    <a:pos x="T8" y="T9"/>
                  </a:cxn>
                  <a:cxn ang="0">
                    <a:pos x="T10" y="T11"/>
                  </a:cxn>
                </a:cxnLst>
                <a:rect l="0" t="0" r="r" b="b"/>
                <a:pathLst>
                  <a:path w="17" h="4">
                    <a:moveTo>
                      <a:pt x="1" y="4"/>
                    </a:moveTo>
                    <a:lnTo>
                      <a:pt x="0" y="1"/>
                    </a:lnTo>
                    <a:lnTo>
                      <a:pt x="12" y="0"/>
                    </a:lnTo>
                    <a:lnTo>
                      <a:pt x="17" y="4"/>
                    </a:lnTo>
                    <a:lnTo>
                      <a:pt x="11" y="4"/>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4" name="Freeform 551"/>
              <p:cNvSpPr/>
              <p:nvPr/>
            </p:nvSpPr>
            <p:spPr bwMode="gray">
              <a:xfrm>
                <a:off x="1321" y="719"/>
                <a:ext cx="52" cy="30"/>
              </a:xfrm>
              <a:custGeom>
                <a:avLst/>
                <a:gdLst>
                  <a:gd name="T0" fmla="*/ 0 w 52"/>
                  <a:gd name="T1" fmla="*/ 14 h 30"/>
                  <a:gd name="T2" fmla="*/ 19 w 52"/>
                  <a:gd name="T3" fmla="*/ 19 h 30"/>
                  <a:gd name="T4" fmla="*/ 37 w 52"/>
                  <a:gd name="T5" fmla="*/ 30 h 30"/>
                  <a:gd name="T6" fmla="*/ 43 w 52"/>
                  <a:gd name="T7" fmla="*/ 29 h 30"/>
                  <a:gd name="T8" fmla="*/ 52 w 52"/>
                  <a:gd name="T9" fmla="*/ 8 h 30"/>
                  <a:gd name="T10" fmla="*/ 49 w 52"/>
                  <a:gd name="T11" fmla="*/ 6 h 30"/>
                  <a:gd name="T12" fmla="*/ 42 w 52"/>
                  <a:gd name="T13" fmla="*/ 3 h 30"/>
                  <a:gd name="T14" fmla="*/ 34 w 52"/>
                  <a:gd name="T15" fmla="*/ 0 h 30"/>
                  <a:gd name="T16" fmla="*/ 8 w 52"/>
                  <a:gd name="T17" fmla="*/ 2 h 30"/>
                  <a:gd name="T18" fmla="*/ 0 w 52"/>
                  <a:gd name="T1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0">
                    <a:moveTo>
                      <a:pt x="0" y="14"/>
                    </a:moveTo>
                    <a:lnTo>
                      <a:pt x="19" y="19"/>
                    </a:lnTo>
                    <a:lnTo>
                      <a:pt x="37" y="30"/>
                    </a:lnTo>
                    <a:lnTo>
                      <a:pt x="43" y="29"/>
                    </a:lnTo>
                    <a:lnTo>
                      <a:pt x="52" y="8"/>
                    </a:lnTo>
                    <a:lnTo>
                      <a:pt x="49" y="6"/>
                    </a:lnTo>
                    <a:lnTo>
                      <a:pt x="42" y="3"/>
                    </a:lnTo>
                    <a:lnTo>
                      <a:pt x="34" y="0"/>
                    </a:lnTo>
                    <a:lnTo>
                      <a:pt x="8" y="2"/>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5" name="Freeform 552"/>
              <p:cNvSpPr/>
              <p:nvPr/>
            </p:nvSpPr>
            <p:spPr bwMode="gray">
              <a:xfrm>
                <a:off x="1566" y="700"/>
                <a:ext cx="112" cy="91"/>
              </a:xfrm>
              <a:custGeom>
                <a:avLst/>
                <a:gdLst>
                  <a:gd name="T0" fmla="*/ 12 w 112"/>
                  <a:gd name="T1" fmla="*/ 91 h 91"/>
                  <a:gd name="T2" fmla="*/ 18 w 112"/>
                  <a:gd name="T3" fmla="*/ 90 h 91"/>
                  <a:gd name="T4" fmla="*/ 30 w 112"/>
                  <a:gd name="T5" fmla="*/ 91 h 91"/>
                  <a:gd name="T6" fmla="*/ 45 w 112"/>
                  <a:gd name="T7" fmla="*/ 72 h 91"/>
                  <a:gd name="T8" fmla="*/ 30 w 112"/>
                  <a:gd name="T9" fmla="*/ 59 h 91"/>
                  <a:gd name="T10" fmla="*/ 40 w 112"/>
                  <a:gd name="T11" fmla="*/ 57 h 91"/>
                  <a:gd name="T12" fmla="*/ 49 w 112"/>
                  <a:gd name="T13" fmla="*/ 59 h 91"/>
                  <a:gd name="T14" fmla="*/ 64 w 112"/>
                  <a:gd name="T15" fmla="*/ 59 h 91"/>
                  <a:gd name="T16" fmla="*/ 75 w 112"/>
                  <a:gd name="T17" fmla="*/ 62 h 91"/>
                  <a:gd name="T18" fmla="*/ 112 w 112"/>
                  <a:gd name="T19" fmla="*/ 18 h 91"/>
                  <a:gd name="T20" fmla="*/ 111 w 112"/>
                  <a:gd name="T21" fmla="*/ 9 h 91"/>
                  <a:gd name="T22" fmla="*/ 82 w 112"/>
                  <a:gd name="T23" fmla="*/ 6 h 91"/>
                  <a:gd name="T24" fmla="*/ 71 w 112"/>
                  <a:gd name="T25" fmla="*/ 8 h 91"/>
                  <a:gd name="T26" fmla="*/ 56 w 112"/>
                  <a:gd name="T27" fmla="*/ 0 h 91"/>
                  <a:gd name="T28" fmla="*/ 36 w 112"/>
                  <a:gd name="T29" fmla="*/ 3 h 91"/>
                  <a:gd name="T30" fmla="*/ 25 w 112"/>
                  <a:gd name="T31" fmla="*/ 1 h 91"/>
                  <a:gd name="T32" fmla="*/ 5 w 112"/>
                  <a:gd name="T33" fmla="*/ 10 h 91"/>
                  <a:gd name="T34" fmla="*/ 16 w 112"/>
                  <a:gd name="T35" fmla="*/ 16 h 91"/>
                  <a:gd name="T36" fmla="*/ 16 w 112"/>
                  <a:gd name="T37" fmla="*/ 19 h 91"/>
                  <a:gd name="T38" fmla="*/ 7 w 112"/>
                  <a:gd name="T39" fmla="*/ 17 h 91"/>
                  <a:gd name="T40" fmla="*/ 1 w 112"/>
                  <a:gd name="T41" fmla="*/ 19 h 91"/>
                  <a:gd name="T42" fmla="*/ 3 w 112"/>
                  <a:gd name="T43" fmla="*/ 53 h 91"/>
                  <a:gd name="T44" fmla="*/ 0 w 112"/>
                  <a:gd name="T45" fmla="*/ 57 h 91"/>
                  <a:gd name="T46" fmla="*/ 9 w 112"/>
                  <a:gd name="T47" fmla="*/ 70 h 91"/>
                  <a:gd name="T48" fmla="*/ 12 w 112"/>
                  <a:gd name="T4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1">
                    <a:moveTo>
                      <a:pt x="12" y="91"/>
                    </a:moveTo>
                    <a:lnTo>
                      <a:pt x="18" y="90"/>
                    </a:lnTo>
                    <a:lnTo>
                      <a:pt x="30" y="91"/>
                    </a:lnTo>
                    <a:lnTo>
                      <a:pt x="45" y="72"/>
                    </a:lnTo>
                    <a:lnTo>
                      <a:pt x="30" y="59"/>
                    </a:lnTo>
                    <a:lnTo>
                      <a:pt x="40" y="57"/>
                    </a:lnTo>
                    <a:lnTo>
                      <a:pt x="49" y="59"/>
                    </a:lnTo>
                    <a:lnTo>
                      <a:pt x="64" y="59"/>
                    </a:lnTo>
                    <a:lnTo>
                      <a:pt x="75" y="62"/>
                    </a:lnTo>
                    <a:lnTo>
                      <a:pt x="112" y="18"/>
                    </a:lnTo>
                    <a:lnTo>
                      <a:pt x="111" y="9"/>
                    </a:lnTo>
                    <a:lnTo>
                      <a:pt x="82" y="6"/>
                    </a:lnTo>
                    <a:lnTo>
                      <a:pt x="71" y="8"/>
                    </a:lnTo>
                    <a:lnTo>
                      <a:pt x="56" y="0"/>
                    </a:lnTo>
                    <a:lnTo>
                      <a:pt x="36" y="3"/>
                    </a:lnTo>
                    <a:lnTo>
                      <a:pt x="25" y="1"/>
                    </a:lnTo>
                    <a:lnTo>
                      <a:pt x="5" y="10"/>
                    </a:lnTo>
                    <a:lnTo>
                      <a:pt x="16" y="16"/>
                    </a:lnTo>
                    <a:lnTo>
                      <a:pt x="16" y="19"/>
                    </a:lnTo>
                    <a:lnTo>
                      <a:pt x="7" y="17"/>
                    </a:lnTo>
                    <a:lnTo>
                      <a:pt x="1" y="19"/>
                    </a:lnTo>
                    <a:lnTo>
                      <a:pt x="3" y="53"/>
                    </a:lnTo>
                    <a:lnTo>
                      <a:pt x="0" y="57"/>
                    </a:lnTo>
                    <a:lnTo>
                      <a:pt x="9" y="70"/>
                    </a:lnTo>
                    <a:lnTo>
                      <a:pt x="12"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6" name="Freeform 553"/>
              <p:cNvSpPr/>
              <p:nvPr/>
            </p:nvSpPr>
            <p:spPr bwMode="gray">
              <a:xfrm>
                <a:off x="1493" y="705"/>
                <a:ext cx="30" cy="12"/>
              </a:xfrm>
              <a:custGeom>
                <a:avLst/>
                <a:gdLst>
                  <a:gd name="T0" fmla="*/ 0 w 30"/>
                  <a:gd name="T1" fmla="*/ 11 h 12"/>
                  <a:gd name="T2" fmla="*/ 12 w 30"/>
                  <a:gd name="T3" fmla="*/ 12 h 12"/>
                  <a:gd name="T4" fmla="*/ 23 w 30"/>
                  <a:gd name="T5" fmla="*/ 10 h 12"/>
                  <a:gd name="T6" fmla="*/ 30 w 30"/>
                  <a:gd name="T7" fmla="*/ 3 h 12"/>
                  <a:gd name="T8" fmla="*/ 28 w 30"/>
                  <a:gd name="T9" fmla="*/ 0 h 12"/>
                  <a:gd name="T10" fmla="*/ 12 w 30"/>
                  <a:gd name="T11" fmla="*/ 1 h 12"/>
                  <a:gd name="T12" fmla="*/ 0 w 30"/>
                  <a:gd name="T13" fmla="*/ 6 h 12"/>
                  <a:gd name="T14" fmla="*/ 0 w 30"/>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2">
                    <a:moveTo>
                      <a:pt x="0" y="11"/>
                    </a:moveTo>
                    <a:lnTo>
                      <a:pt x="12" y="12"/>
                    </a:lnTo>
                    <a:lnTo>
                      <a:pt x="23" y="10"/>
                    </a:lnTo>
                    <a:lnTo>
                      <a:pt x="30" y="3"/>
                    </a:lnTo>
                    <a:lnTo>
                      <a:pt x="28" y="0"/>
                    </a:lnTo>
                    <a:lnTo>
                      <a:pt x="12" y="1"/>
                    </a:lnTo>
                    <a:lnTo>
                      <a:pt x="0"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7" name="Freeform 554"/>
              <p:cNvSpPr/>
              <p:nvPr/>
            </p:nvSpPr>
            <p:spPr bwMode="gray">
              <a:xfrm>
                <a:off x="1536" y="746"/>
                <a:ext cx="13" cy="10"/>
              </a:xfrm>
              <a:custGeom>
                <a:avLst/>
                <a:gdLst>
                  <a:gd name="T0" fmla="*/ 11 w 13"/>
                  <a:gd name="T1" fmla="*/ 10 h 10"/>
                  <a:gd name="T2" fmla="*/ 1 w 13"/>
                  <a:gd name="T3" fmla="*/ 7 h 10"/>
                  <a:gd name="T4" fmla="*/ 0 w 13"/>
                  <a:gd name="T5" fmla="*/ 1 h 10"/>
                  <a:gd name="T6" fmla="*/ 6 w 13"/>
                  <a:gd name="T7" fmla="*/ 0 h 10"/>
                  <a:gd name="T8" fmla="*/ 13 w 13"/>
                  <a:gd name="T9" fmla="*/ 4 h 10"/>
                  <a:gd name="T10" fmla="*/ 11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1" y="10"/>
                    </a:moveTo>
                    <a:lnTo>
                      <a:pt x="1" y="7"/>
                    </a:lnTo>
                    <a:lnTo>
                      <a:pt x="0" y="1"/>
                    </a:lnTo>
                    <a:lnTo>
                      <a:pt x="6" y="0"/>
                    </a:lnTo>
                    <a:lnTo>
                      <a:pt x="13" y="4"/>
                    </a:lnTo>
                    <a:lnTo>
                      <a:pt x="1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8" name="Freeform 555"/>
              <p:cNvSpPr/>
              <p:nvPr/>
            </p:nvSpPr>
            <p:spPr bwMode="gray">
              <a:xfrm>
                <a:off x="1565" y="679"/>
                <a:ext cx="8" cy="7"/>
              </a:xfrm>
              <a:custGeom>
                <a:avLst/>
                <a:gdLst>
                  <a:gd name="T0" fmla="*/ 4 w 8"/>
                  <a:gd name="T1" fmla="*/ 7 h 7"/>
                  <a:gd name="T2" fmla="*/ 0 w 8"/>
                  <a:gd name="T3" fmla="*/ 3 h 7"/>
                  <a:gd name="T4" fmla="*/ 2 w 8"/>
                  <a:gd name="T5" fmla="*/ 0 h 7"/>
                  <a:gd name="T6" fmla="*/ 8 w 8"/>
                  <a:gd name="T7" fmla="*/ 4 h 7"/>
                  <a:gd name="T8" fmla="*/ 4 w 8"/>
                  <a:gd name="T9" fmla="*/ 7 h 7"/>
                </a:gdLst>
                <a:ahLst/>
                <a:cxnLst>
                  <a:cxn ang="0">
                    <a:pos x="T0" y="T1"/>
                  </a:cxn>
                  <a:cxn ang="0">
                    <a:pos x="T2" y="T3"/>
                  </a:cxn>
                  <a:cxn ang="0">
                    <a:pos x="T4" y="T5"/>
                  </a:cxn>
                  <a:cxn ang="0">
                    <a:pos x="T6" y="T7"/>
                  </a:cxn>
                  <a:cxn ang="0">
                    <a:pos x="T8" y="T9"/>
                  </a:cxn>
                </a:cxnLst>
                <a:rect l="0" t="0" r="r" b="b"/>
                <a:pathLst>
                  <a:path w="8" h="7">
                    <a:moveTo>
                      <a:pt x="4" y="7"/>
                    </a:moveTo>
                    <a:lnTo>
                      <a:pt x="0" y="3"/>
                    </a:lnTo>
                    <a:lnTo>
                      <a:pt x="2" y="0"/>
                    </a:lnTo>
                    <a:lnTo>
                      <a:pt x="8" y="4"/>
                    </a:lnTo>
                    <a:lnTo>
                      <a:pt x="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9" name="Freeform 556"/>
              <p:cNvSpPr/>
              <p:nvPr/>
            </p:nvSpPr>
            <p:spPr bwMode="gray">
              <a:xfrm>
                <a:off x="1686" y="715"/>
                <a:ext cx="602" cy="481"/>
              </a:xfrm>
              <a:custGeom>
                <a:avLst/>
                <a:gdLst>
                  <a:gd name="T0" fmla="*/ 39 w 602"/>
                  <a:gd name="T1" fmla="*/ 14 h 481"/>
                  <a:gd name="T2" fmla="*/ 1 w 602"/>
                  <a:gd name="T3" fmla="*/ 59 h 481"/>
                  <a:gd name="T4" fmla="*/ 9 w 602"/>
                  <a:gd name="T5" fmla="*/ 99 h 481"/>
                  <a:gd name="T6" fmla="*/ 36 w 602"/>
                  <a:gd name="T7" fmla="*/ 111 h 481"/>
                  <a:gd name="T8" fmla="*/ 39 w 602"/>
                  <a:gd name="T9" fmla="*/ 133 h 481"/>
                  <a:gd name="T10" fmla="*/ 82 w 602"/>
                  <a:gd name="T11" fmla="*/ 144 h 481"/>
                  <a:gd name="T12" fmla="*/ 146 w 602"/>
                  <a:gd name="T13" fmla="*/ 151 h 481"/>
                  <a:gd name="T14" fmla="*/ 155 w 602"/>
                  <a:gd name="T15" fmla="*/ 143 h 481"/>
                  <a:gd name="T16" fmla="*/ 194 w 602"/>
                  <a:gd name="T17" fmla="*/ 150 h 481"/>
                  <a:gd name="T18" fmla="*/ 241 w 602"/>
                  <a:gd name="T19" fmla="*/ 143 h 481"/>
                  <a:gd name="T20" fmla="*/ 252 w 602"/>
                  <a:gd name="T21" fmla="*/ 134 h 481"/>
                  <a:gd name="T22" fmla="*/ 302 w 602"/>
                  <a:gd name="T23" fmla="*/ 175 h 481"/>
                  <a:gd name="T24" fmla="*/ 298 w 602"/>
                  <a:gd name="T25" fmla="*/ 190 h 481"/>
                  <a:gd name="T26" fmla="*/ 340 w 602"/>
                  <a:gd name="T27" fmla="*/ 198 h 481"/>
                  <a:gd name="T28" fmla="*/ 370 w 602"/>
                  <a:gd name="T29" fmla="*/ 232 h 481"/>
                  <a:gd name="T30" fmla="*/ 326 w 602"/>
                  <a:gd name="T31" fmla="*/ 297 h 481"/>
                  <a:gd name="T32" fmla="*/ 287 w 602"/>
                  <a:gd name="T33" fmla="*/ 328 h 481"/>
                  <a:gd name="T34" fmla="*/ 247 w 602"/>
                  <a:gd name="T35" fmla="*/ 344 h 481"/>
                  <a:gd name="T36" fmla="*/ 305 w 602"/>
                  <a:gd name="T37" fmla="*/ 357 h 481"/>
                  <a:gd name="T38" fmla="*/ 335 w 602"/>
                  <a:gd name="T39" fmla="*/ 364 h 481"/>
                  <a:gd name="T40" fmla="*/ 388 w 602"/>
                  <a:gd name="T41" fmla="*/ 409 h 481"/>
                  <a:gd name="T42" fmla="*/ 421 w 602"/>
                  <a:gd name="T43" fmla="*/ 439 h 481"/>
                  <a:gd name="T44" fmla="*/ 493 w 602"/>
                  <a:gd name="T45" fmla="*/ 481 h 481"/>
                  <a:gd name="T46" fmla="*/ 440 w 602"/>
                  <a:gd name="T47" fmla="*/ 404 h 481"/>
                  <a:gd name="T48" fmla="*/ 478 w 602"/>
                  <a:gd name="T49" fmla="*/ 416 h 481"/>
                  <a:gd name="T50" fmla="*/ 528 w 602"/>
                  <a:gd name="T51" fmla="*/ 436 h 481"/>
                  <a:gd name="T52" fmla="*/ 540 w 602"/>
                  <a:gd name="T53" fmla="*/ 402 h 481"/>
                  <a:gd name="T54" fmla="*/ 506 w 602"/>
                  <a:gd name="T55" fmla="*/ 350 h 481"/>
                  <a:gd name="T56" fmla="*/ 452 w 602"/>
                  <a:gd name="T57" fmla="*/ 297 h 481"/>
                  <a:gd name="T58" fmla="*/ 467 w 602"/>
                  <a:gd name="T59" fmla="*/ 270 h 481"/>
                  <a:gd name="T60" fmla="*/ 524 w 602"/>
                  <a:gd name="T61" fmla="*/ 291 h 481"/>
                  <a:gd name="T62" fmla="*/ 559 w 602"/>
                  <a:gd name="T63" fmla="*/ 346 h 481"/>
                  <a:gd name="T64" fmla="*/ 585 w 602"/>
                  <a:gd name="T65" fmla="*/ 304 h 481"/>
                  <a:gd name="T66" fmla="*/ 594 w 602"/>
                  <a:gd name="T67" fmla="*/ 247 h 481"/>
                  <a:gd name="T68" fmla="*/ 561 w 602"/>
                  <a:gd name="T69" fmla="*/ 239 h 481"/>
                  <a:gd name="T70" fmla="*/ 524 w 602"/>
                  <a:gd name="T71" fmla="*/ 217 h 481"/>
                  <a:gd name="T72" fmla="*/ 436 w 602"/>
                  <a:gd name="T73" fmla="*/ 191 h 481"/>
                  <a:gd name="T74" fmla="*/ 490 w 602"/>
                  <a:gd name="T75" fmla="*/ 178 h 481"/>
                  <a:gd name="T76" fmla="*/ 480 w 602"/>
                  <a:gd name="T77" fmla="*/ 154 h 481"/>
                  <a:gd name="T78" fmla="*/ 420 w 602"/>
                  <a:gd name="T79" fmla="*/ 146 h 481"/>
                  <a:gd name="T80" fmla="*/ 401 w 602"/>
                  <a:gd name="T81" fmla="*/ 135 h 481"/>
                  <a:gd name="T82" fmla="*/ 382 w 602"/>
                  <a:gd name="T83" fmla="*/ 125 h 481"/>
                  <a:gd name="T84" fmla="*/ 366 w 602"/>
                  <a:gd name="T85" fmla="*/ 88 h 481"/>
                  <a:gd name="T86" fmla="*/ 338 w 602"/>
                  <a:gd name="T87" fmla="*/ 97 h 481"/>
                  <a:gd name="T88" fmla="*/ 320 w 602"/>
                  <a:gd name="T89" fmla="*/ 85 h 481"/>
                  <a:gd name="T90" fmla="*/ 317 w 602"/>
                  <a:gd name="T91" fmla="*/ 58 h 481"/>
                  <a:gd name="T92" fmla="*/ 243 w 602"/>
                  <a:gd name="T93" fmla="*/ 56 h 481"/>
                  <a:gd name="T94" fmla="*/ 236 w 602"/>
                  <a:gd name="T95" fmla="*/ 78 h 481"/>
                  <a:gd name="T96" fmla="*/ 201 w 602"/>
                  <a:gd name="T97" fmla="*/ 73 h 481"/>
                  <a:gd name="T98" fmla="*/ 197 w 602"/>
                  <a:gd name="T99" fmla="*/ 36 h 481"/>
                  <a:gd name="T100" fmla="*/ 166 w 602"/>
                  <a:gd name="T101" fmla="*/ 3 h 481"/>
                  <a:gd name="T102" fmla="*/ 122 w 602"/>
                  <a:gd name="T103" fmla="*/ 27 h 481"/>
                  <a:gd name="T104" fmla="*/ 107 w 602"/>
                  <a:gd name="T105" fmla="*/ 63 h 481"/>
                  <a:gd name="T106" fmla="*/ 98 w 602"/>
                  <a:gd name="T107" fmla="*/ 105 h 481"/>
                  <a:gd name="T108" fmla="*/ 98 w 602"/>
                  <a:gd name="T109" fmla="*/ 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2" h="481">
                    <a:moveTo>
                      <a:pt x="106" y="2"/>
                    </a:moveTo>
                    <a:lnTo>
                      <a:pt x="91" y="1"/>
                    </a:lnTo>
                    <a:lnTo>
                      <a:pt x="83" y="0"/>
                    </a:lnTo>
                    <a:lnTo>
                      <a:pt x="65" y="0"/>
                    </a:lnTo>
                    <a:lnTo>
                      <a:pt x="39" y="14"/>
                    </a:lnTo>
                    <a:lnTo>
                      <a:pt x="35" y="16"/>
                    </a:lnTo>
                    <a:lnTo>
                      <a:pt x="17" y="31"/>
                    </a:lnTo>
                    <a:lnTo>
                      <a:pt x="17" y="46"/>
                    </a:lnTo>
                    <a:lnTo>
                      <a:pt x="4" y="54"/>
                    </a:lnTo>
                    <a:lnTo>
                      <a:pt x="1" y="59"/>
                    </a:lnTo>
                    <a:lnTo>
                      <a:pt x="9" y="65"/>
                    </a:lnTo>
                    <a:lnTo>
                      <a:pt x="3" y="72"/>
                    </a:lnTo>
                    <a:lnTo>
                      <a:pt x="6" y="81"/>
                    </a:lnTo>
                    <a:lnTo>
                      <a:pt x="0" y="89"/>
                    </a:lnTo>
                    <a:lnTo>
                      <a:pt x="9" y="99"/>
                    </a:lnTo>
                    <a:lnTo>
                      <a:pt x="36" y="104"/>
                    </a:lnTo>
                    <a:lnTo>
                      <a:pt x="56" y="108"/>
                    </a:lnTo>
                    <a:lnTo>
                      <a:pt x="59" y="114"/>
                    </a:lnTo>
                    <a:lnTo>
                      <a:pt x="47" y="111"/>
                    </a:lnTo>
                    <a:lnTo>
                      <a:pt x="36" y="111"/>
                    </a:lnTo>
                    <a:lnTo>
                      <a:pt x="23" y="108"/>
                    </a:lnTo>
                    <a:lnTo>
                      <a:pt x="12" y="109"/>
                    </a:lnTo>
                    <a:lnTo>
                      <a:pt x="15" y="119"/>
                    </a:lnTo>
                    <a:lnTo>
                      <a:pt x="24" y="125"/>
                    </a:lnTo>
                    <a:lnTo>
                      <a:pt x="39" y="133"/>
                    </a:lnTo>
                    <a:lnTo>
                      <a:pt x="48" y="142"/>
                    </a:lnTo>
                    <a:lnTo>
                      <a:pt x="61" y="142"/>
                    </a:lnTo>
                    <a:lnTo>
                      <a:pt x="72" y="133"/>
                    </a:lnTo>
                    <a:lnTo>
                      <a:pt x="80" y="134"/>
                    </a:lnTo>
                    <a:lnTo>
                      <a:pt x="82" y="144"/>
                    </a:lnTo>
                    <a:lnTo>
                      <a:pt x="94" y="147"/>
                    </a:lnTo>
                    <a:lnTo>
                      <a:pt x="109" y="145"/>
                    </a:lnTo>
                    <a:lnTo>
                      <a:pt x="123" y="146"/>
                    </a:lnTo>
                    <a:lnTo>
                      <a:pt x="136" y="151"/>
                    </a:lnTo>
                    <a:lnTo>
                      <a:pt x="146" y="151"/>
                    </a:lnTo>
                    <a:lnTo>
                      <a:pt x="156" y="153"/>
                    </a:lnTo>
                    <a:lnTo>
                      <a:pt x="168" y="157"/>
                    </a:lnTo>
                    <a:lnTo>
                      <a:pt x="168" y="151"/>
                    </a:lnTo>
                    <a:lnTo>
                      <a:pt x="159" y="146"/>
                    </a:lnTo>
                    <a:lnTo>
                      <a:pt x="155" y="143"/>
                    </a:lnTo>
                    <a:lnTo>
                      <a:pt x="159" y="140"/>
                    </a:lnTo>
                    <a:lnTo>
                      <a:pt x="168" y="143"/>
                    </a:lnTo>
                    <a:lnTo>
                      <a:pt x="175" y="149"/>
                    </a:lnTo>
                    <a:lnTo>
                      <a:pt x="190" y="154"/>
                    </a:lnTo>
                    <a:lnTo>
                      <a:pt x="194" y="150"/>
                    </a:lnTo>
                    <a:lnTo>
                      <a:pt x="190" y="146"/>
                    </a:lnTo>
                    <a:lnTo>
                      <a:pt x="201" y="144"/>
                    </a:lnTo>
                    <a:lnTo>
                      <a:pt x="219" y="151"/>
                    </a:lnTo>
                    <a:lnTo>
                      <a:pt x="236" y="150"/>
                    </a:lnTo>
                    <a:lnTo>
                      <a:pt x="241" y="143"/>
                    </a:lnTo>
                    <a:lnTo>
                      <a:pt x="223" y="133"/>
                    </a:lnTo>
                    <a:lnTo>
                      <a:pt x="223" y="129"/>
                    </a:lnTo>
                    <a:lnTo>
                      <a:pt x="235" y="125"/>
                    </a:lnTo>
                    <a:lnTo>
                      <a:pt x="245" y="133"/>
                    </a:lnTo>
                    <a:lnTo>
                      <a:pt x="252" y="134"/>
                    </a:lnTo>
                    <a:lnTo>
                      <a:pt x="264" y="143"/>
                    </a:lnTo>
                    <a:lnTo>
                      <a:pt x="262" y="153"/>
                    </a:lnTo>
                    <a:lnTo>
                      <a:pt x="271" y="158"/>
                    </a:lnTo>
                    <a:lnTo>
                      <a:pt x="278" y="167"/>
                    </a:lnTo>
                    <a:lnTo>
                      <a:pt x="302" y="175"/>
                    </a:lnTo>
                    <a:lnTo>
                      <a:pt x="304" y="178"/>
                    </a:lnTo>
                    <a:lnTo>
                      <a:pt x="278" y="186"/>
                    </a:lnTo>
                    <a:lnTo>
                      <a:pt x="279" y="193"/>
                    </a:lnTo>
                    <a:lnTo>
                      <a:pt x="289" y="194"/>
                    </a:lnTo>
                    <a:lnTo>
                      <a:pt x="298" y="190"/>
                    </a:lnTo>
                    <a:lnTo>
                      <a:pt x="314" y="184"/>
                    </a:lnTo>
                    <a:lnTo>
                      <a:pt x="323" y="184"/>
                    </a:lnTo>
                    <a:lnTo>
                      <a:pt x="317" y="189"/>
                    </a:lnTo>
                    <a:lnTo>
                      <a:pt x="328" y="199"/>
                    </a:lnTo>
                    <a:lnTo>
                      <a:pt x="340" y="198"/>
                    </a:lnTo>
                    <a:lnTo>
                      <a:pt x="346" y="208"/>
                    </a:lnTo>
                    <a:lnTo>
                      <a:pt x="359" y="215"/>
                    </a:lnTo>
                    <a:lnTo>
                      <a:pt x="362" y="221"/>
                    </a:lnTo>
                    <a:lnTo>
                      <a:pt x="364" y="229"/>
                    </a:lnTo>
                    <a:lnTo>
                      <a:pt x="370" y="232"/>
                    </a:lnTo>
                    <a:lnTo>
                      <a:pt x="370" y="249"/>
                    </a:lnTo>
                    <a:lnTo>
                      <a:pt x="359" y="250"/>
                    </a:lnTo>
                    <a:lnTo>
                      <a:pt x="352" y="261"/>
                    </a:lnTo>
                    <a:lnTo>
                      <a:pt x="323" y="282"/>
                    </a:lnTo>
                    <a:lnTo>
                      <a:pt x="326" y="297"/>
                    </a:lnTo>
                    <a:lnTo>
                      <a:pt x="341" y="308"/>
                    </a:lnTo>
                    <a:lnTo>
                      <a:pt x="341" y="321"/>
                    </a:lnTo>
                    <a:lnTo>
                      <a:pt x="331" y="317"/>
                    </a:lnTo>
                    <a:lnTo>
                      <a:pt x="313" y="327"/>
                    </a:lnTo>
                    <a:lnTo>
                      <a:pt x="287" y="328"/>
                    </a:lnTo>
                    <a:lnTo>
                      <a:pt x="278" y="325"/>
                    </a:lnTo>
                    <a:lnTo>
                      <a:pt x="269" y="318"/>
                    </a:lnTo>
                    <a:lnTo>
                      <a:pt x="261" y="326"/>
                    </a:lnTo>
                    <a:lnTo>
                      <a:pt x="261" y="334"/>
                    </a:lnTo>
                    <a:lnTo>
                      <a:pt x="247" y="344"/>
                    </a:lnTo>
                    <a:lnTo>
                      <a:pt x="245" y="361"/>
                    </a:lnTo>
                    <a:lnTo>
                      <a:pt x="264" y="375"/>
                    </a:lnTo>
                    <a:lnTo>
                      <a:pt x="285" y="376"/>
                    </a:lnTo>
                    <a:lnTo>
                      <a:pt x="297" y="359"/>
                    </a:lnTo>
                    <a:lnTo>
                      <a:pt x="305" y="357"/>
                    </a:lnTo>
                    <a:lnTo>
                      <a:pt x="320" y="373"/>
                    </a:lnTo>
                    <a:lnTo>
                      <a:pt x="324" y="368"/>
                    </a:lnTo>
                    <a:lnTo>
                      <a:pt x="323" y="357"/>
                    </a:lnTo>
                    <a:lnTo>
                      <a:pt x="332" y="359"/>
                    </a:lnTo>
                    <a:lnTo>
                      <a:pt x="335" y="364"/>
                    </a:lnTo>
                    <a:lnTo>
                      <a:pt x="352" y="364"/>
                    </a:lnTo>
                    <a:lnTo>
                      <a:pt x="355" y="383"/>
                    </a:lnTo>
                    <a:lnTo>
                      <a:pt x="372" y="397"/>
                    </a:lnTo>
                    <a:lnTo>
                      <a:pt x="385" y="399"/>
                    </a:lnTo>
                    <a:lnTo>
                      <a:pt x="388" y="409"/>
                    </a:lnTo>
                    <a:lnTo>
                      <a:pt x="379" y="410"/>
                    </a:lnTo>
                    <a:lnTo>
                      <a:pt x="382" y="421"/>
                    </a:lnTo>
                    <a:lnTo>
                      <a:pt x="392" y="424"/>
                    </a:lnTo>
                    <a:lnTo>
                      <a:pt x="411" y="442"/>
                    </a:lnTo>
                    <a:lnTo>
                      <a:pt x="421" y="439"/>
                    </a:lnTo>
                    <a:lnTo>
                      <a:pt x="431" y="442"/>
                    </a:lnTo>
                    <a:lnTo>
                      <a:pt x="429" y="457"/>
                    </a:lnTo>
                    <a:lnTo>
                      <a:pt x="447" y="469"/>
                    </a:lnTo>
                    <a:lnTo>
                      <a:pt x="460" y="469"/>
                    </a:lnTo>
                    <a:lnTo>
                      <a:pt x="493" y="481"/>
                    </a:lnTo>
                    <a:lnTo>
                      <a:pt x="505" y="476"/>
                    </a:lnTo>
                    <a:lnTo>
                      <a:pt x="497" y="460"/>
                    </a:lnTo>
                    <a:lnTo>
                      <a:pt x="475" y="446"/>
                    </a:lnTo>
                    <a:lnTo>
                      <a:pt x="463" y="430"/>
                    </a:lnTo>
                    <a:lnTo>
                      <a:pt x="440" y="404"/>
                    </a:lnTo>
                    <a:lnTo>
                      <a:pt x="443" y="393"/>
                    </a:lnTo>
                    <a:lnTo>
                      <a:pt x="449" y="392"/>
                    </a:lnTo>
                    <a:lnTo>
                      <a:pt x="461" y="406"/>
                    </a:lnTo>
                    <a:lnTo>
                      <a:pt x="469" y="404"/>
                    </a:lnTo>
                    <a:lnTo>
                      <a:pt x="478" y="416"/>
                    </a:lnTo>
                    <a:lnTo>
                      <a:pt x="490" y="413"/>
                    </a:lnTo>
                    <a:lnTo>
                      <a:pt x="505" y="430"/>
                    </a:lnTo>
                    <a:lnTo>
                      <a:pt x="519" y="450"/>
                    </a:lnTo>
                    <a:lnTo>
                      <a:pt x="528" y="449"/>
                    </a:lnTo>
                    <a:lnTo>
                      <a:pt x="528" y="436"/>
                    </a:lnTo>
                    <a:lnTo>
                      <a:pt x="534" y="426"/>
                    </a:lnTo>
                    <a:lnTo>
                      <a:pt x="524" y="417"/>
                    </a:lnTo>
                    <a:lnTo>
                      <a:pt x="526" y="412"/>
                    </a:lnTo>
                    <a:lnTo>
                      <a:pt x="540" y="413"/>
                    </a:lnTo>
                    <a:lnTo>
                      <a:pt x="540" y="402"/>
                    </a:lnTo>
                    <a:lnTo>
                      <a:pt x="530" y="389"/>
                    </a:lnTo>
                    <a:lnTo>
                      <a:pt x="530" y="382"/>
                    </a:lnTo>
                    <a:lnTo>
                      <a:pt x="524" y="378"/>
                    </a:lnTo>
                    <a:lnTo>
                      <a:pt x="524" y="370"/>
                    </a:lnTo>
                    <a:lnTo>
                      <a:pt x="506" y="350"/>
                    </a:lnTo>
                    <a:lnTo>
                      <a:pt x="496" y="347"/>
                    </a:lnTo>
                    <a:lnTo>
                      <a:pt x="480" y="328"/>
                    </a:lnTo>
                    <a:lnTo>
                      <a:pt x="476" y="320"/>
                    </a:lnTo>
                    <a:lnTo>
                      <a:pt x="467" y="314"/>
                    </a:lnTo>
                    <a:lnTo>
                      <a:pt x="452" y="297"/>
                    </a:lnTo>
                    <a:lnTo>
                      <a:pt x="456" y="287"/>
                    </a:lnTo>
                    <a:lnTo>
                      <a:pt x="471" y="299"/>
                    </a:lnTo>
                    <a:lnTo>
                      <a:pt x="480" y="292"/>
                    </a:lnTo>
                    <a:lnTo>
                      <a:pt x="475" y="286"/>
                    </a:lnTo>
                    <a:lnTo>
                      <a:pt x="467" y="270"/>
                    </a:lnTo>
                    <a:lnTo>
                      <a:pt x="486" y="261"/>
                    </a:lnTo>
                    <a:lnTo>
                      <a:pt x="500" y="277"/>
                    </a:lnTo>
                    <a:lnTo>
                      <a:pt x="505" y="286"/>
                    </a:lnTo>
                    <a:lnTo>
                      <a:pt x="524" y="286"/>
                    </a:lnTo>
                    <a:lnTo>
                      <a:pt x="524" y="291"/>
                    </a:lnTo>
                    <a:lnTo>
                      <a:pt x="515" y="307"/>
                    </a:lnTo>
                    <a:lnTo>
                      <a:pt x="531" y="326"/>
                    </a:lnTo>
                    <a:lnTo>
                      <a:pt x="539" y="332"/>
                    </a:lnTo>
                    <a:lnTo>
                      <a:pt x="548" y="334"/>
                    </a:lnTo>
                    <a:lnTo>
                      <a:pt x="559" y="346"/>
                    </a:lnTo>
                    <a:lnTo>
                      <a:pt x="564" y="333"/>
                    </a:lnTo>
                    <a:lnTo>
                      <a:pt x="559" y="316"/>
                    </a:lnTo>
                    <a:lnTo>
                      <a:pt x="559" y="304"/>
                    </a:lnTo>
                    <a:lnTo>
                      <a:pt x="569" y="314"/>
                    </a:lnTo>
                    <a:lnTo>
                      <a:pt x="585" y="304"/>
                    </a:lnTo>
                    <a:lnTo>
                      <a:pt x="581" y="275"/>
                    </a:lnTo>
                    <a:lnTo>
                      <a:pt x="599" y="274"/>
                    </a:lnTo>
                    <a:lnTo>
                      <a:pt x="602" y="255"/>
                    </a:lnTo>
                    <a:lnTo>
                      <a:pt x="593" y="252"/>
                    </a:lnTo>
                    <a:lnTo>
                      <a:pt x="594" y="247"/>
                    </a:lnTo>
                    <a:lnTo>
                      <a:pt x="584" y="243"/>
                    </a:lnTo>
                    <a:lnTo>
                      <a:pt x="563" y="253"/>
                    </a:lnTo>
                    <a:lnTo>
                      <a:pt x="561" y="249"/>
                    </a:lnTo>
                    <a:lnTo>
                      <a:pt x="567" y="245"/>
                    </a:lnTo>
                    <a:lnTo>
                      <a:pt x="561" y="239"/>
                    </a:lnTo>
                    <a:lnTo>
                      <a:pt x="539" y="242"/>
                    </a:lnTo>
                    <a:lnTo>
                      <a:pt x="541" y="230"/>
                    </a:lnTo>
                    <a:lnTo>
                      <a:pt x="532" y="226"/>
                    </a:lnTo>
                    <a:lnTo>
                      <a:pt x="524" y="224"/>
                    </a:lnTo>
                    <a:lnTo>
                      <a:pt x="524" y="217"/>
                    </a:lnTo>
                    <a:lnTo>
                      <a:pt x="506" y="218"/>
                    </a:lnTo>
                    <a:lnTo>
                      <a:pt x="495" y="223"/>
                    </a:lnTo>
                    <a:lnTo>
                      <a:pt x="482" y="208"/>
                    </a:lnTo>
                    <a:lnTo>
                      <a:pt x="463" y="197"/>
                    </a:lnTo>
                    <a:lnTo>
                      <a:pt x="436" y="191"/>
                    </a:lnTo>
                    <a:lnTo>
                      <a:pt x="438" y="186"/>
                    </a:lnTo>
                    <a:lnTo>
                      <a:pt x="464" y="190"/>
                    </a:lnTo>
                    <a:lnTo>
                      <a:pt x="466" y="184"/>
                    </a:lnTo>
                    <a:lnTo>
                      <a:pt x="456" y="179"/>
                    </a:lnTo>
                    <a:lnTo>
                      <a:pt x="490" y="178"/>
                    </a:lnTo>
                    <a:lnTo>
                      <a:pt x="486" y="171"/>
                    </a:lnTo>
                    <a:lnTo>
                      <a:pt x="458" y="165"/>
                    </a:lnTo>
                    <a:lnTo>
                      <a:pt x="467" y="161"/>
                    </a:lnTo>
                    <a:lnTo>
                      <a:pt x="476" y="161"/>
                    </a:lnTo>
                    <a:lnTo>
                      <a:pt x="480" y="154"/>
                    </a:lnTo>
                    <a:lnTo>
                      <a:pt x="461" y="142"/>
                    </a:lnTo>
                    <a:lnTo>
                      <a:pt x="452" y="150"/>
                    </a:lnTo>
                    <a:lnTo>
                      <a:pt x="438" y="153"/>
                    </a:lnTo>
                    <a:lnTo>
                      <a:pt x="438" y="148"/>
                    </a:lnTo>
                    <a:lnTo>
                      <a:pt x="420" y="146"/>
                    </a:lnTo>
                    <a:lnTo>
                      <a:pt x="438" y="142"/>
                    </a:lnTo>
                    <a:lnTo>
                      <a:pt x="452" y="130"/>
                    </a:lnTo>
                    <a:lnTo>
                      <a:pt x="429" y="122"/>
                    </a:lnTo>
                    <a:lnTo>
                      <a:pt x="412" y="123"/>
                    </a:lnTo>
                    <a:lnTo>
                      <a:pt x="401" y="135"/>
                    </a:lnTo>
                    <a:lnTo>
                      <a:pt x="392" y="134"/>
                    </a:lnTo>
                    <a:lnTo>
                      <a:pt x="394" y="127"/>
                    </a:lnTo>
                    <a:lnTo>
                      <a:pt x="402" y="122"/>
                    </a:lnTo>
                    <a:lnTo>
                      <a:pt x="399" y="118"/>
                    </a:lnTo>
                    <a:lnTo>
                      <a:pt x="382" y="125"/>
                    </a:lnTo>
                    <a:lnTo>
                      <a:pt x="376" y="118"/>
                    </a:lnTo>
                    <a:lnTo>
                      <a:pt x="401" y="111"/>
                    </a:lnTo>
                    <a:lnTo>
                      <a:pt x="396" y="95"/>
                    </a:lnTo>
                    <a:lnTo>
                      <a:pt x="384" y="88"/>
                    </a:lnTo>
                    <a:lnTo>
                      <a:pt x="366" y="88"/>
                    </a:lnTo>
                    <a:lnTo>
                      <a:pt x="364" y="98"/>
                    </a:lnTo>
                    <a:lnTo>
                      <a:pt x="355" y="102"/>
                    </a:lnTo>
                    <a:lnTo>
                      <a:pt x="349" y="99"/>
                    </a:lnTo>
                    <a:lnTo>
                      <a:pt x="344" y="102"/>
                    </a:lnTo>
                    <a:lnTo>
                      <a:pt x="338" y="97"/>
                    </a:lnTo>
                    <a:lnTo>
                      <a:pt x="344" y="89"/>
                    </a:lnTo>
                    <a:lnTo>
                      <a:pt x="335" y="87"/>
                    </a:lnTo>
                    <a:lnTo>
                      <a:pt x="328" y="97"/>
                    </a:lnTo>
                    <a:lnTo>
                      <a:pt x="318" y="95"/>
                    </a:lnTo>
                    <a:lnTo>
                      <a:pt x="320" y="85"/>
                    </a:lnTo>
                    <a:lnTo>
                      <a:pt x="335" y="73"/>
                    </a:lnTo>
                    <a:lnTo>
                      <a:pt x="328" y="71"/>
                    </a:lnTo>
                    <a:lnTo>
                      <a:pt x="315" y="79"/>
                    </a:lnTo>
                    <a:lnTo>
                      <a:pt x="308" y="71"/>
                    </a:lnTo>
                    <a:lnTo>
                      <a:pt x="317" y="58"/>
                    </a:lnTo>
                    <a:lnTo>
                      <a:pt x="297" y="50"/>
                    </a:lnTo>
                    <a:lnTo>
                      <a:pt x="287" y="51"/>
                    </a:lnTo>
                    <a:lnTo>
                      <a:pt x="278" y="48"/>
                    </a:lnTo>
                    <a:lnTo>
                      <a:pt x="252" y="49"/>
                    </a:lnTo>
                    <a:lnTo>
                      <a:pt x="243" y="56"/>
                    </a:lnTo>
                    <a:lnTo>
                      <a:pt x="259" y="61"/>
                    </a:lnTo>
                    <a:lnTo>
                      <a:pt x="258" y="64"/>
                    </a:lnTo>
                    <a:lnTo>
                      <a:pt x="250" y="65"/>
                    </a:lnTo>
                    <a:lnTo>
                      <a:pt x="247" y="78"/>
                    </a:lnTo>
                    <a:lnTo>
                      <a:pt x="236" y="78"/>
                    </a:lnTo>
                    <a:lnTo>
                      <a:pt x="229" y="68"/>
                    </a:lnTo>
                    <a:lnTo>
                      <a:pt x="227" y="62"/>
                    </a:lnTo>
                    <a:lnTo>
                      <a:pt x="214" y="62"/>
                    </a:lnTo>
                    <a:lnTo>
                      <a:pt x="201" y="65"/>
                    </a:lnTo>
                    <a:lnTo>
                      <a:pt x="201" y="73"/>
                    </a:lnTo>
                    <a:lnTo>
                      <a:pt x="192" y="73"/>
                    </a:lnTo>
                    <a:lnTo>
                      <a:pt x="195" y="55"/>
                    </a:lnTo>
                    <a:lnTo>
                      <a:pt x="203" y="48"/>
                    </a:lnTo>
                    <a:lnTo>
                      <a:pt x="201" y="41"/>
                    </a:lnTo>
                    <a:lnTo>
                      <a:pt x="197" y="36"/>
                    </a:lnTo>
                    <a:lnTo>
                      <a:pt x="195" y="22"/>
                    </a:lnTo>
                    <a:lnTo>
                      <a:pt x="185" y="14"/>
                    </a:lnTo>
                    <a:lnTo>
                      <a:pt x="185" y="7"/>
                    </a:lnTo>
                    <a:lnTo>
                      <a:pt x="177" y="3"/>
                    </a:lnTo>
                    <a:lnTo>
                      <a:pt x="166" y="3"/>
                    </a:lnTo>
                    <a:lnTo>
                      <a:pt x="131" y="12"/>
                    </a:lnTo>
                    <a:lnTo>
                      <a:pt x="131" y="21"/>
                    </a:lnTo>
                    <a:lnTo>
                      <a:pt x="124" y="18"/>
                    </a:lnTo>
                    <a:lnTo>
                      <a:pt x="114" y="21"/>
                    </a:lnTo>
                    <a:lnTo>
                      <a:pt x="122" y="27"/>
                    </a:lnTo>
                    <a:lnTo>
                      <a:pt x="102" y="32"/>
                    </a:lnTo>
                    <a:lnTo>
                      <a:pt x="106" y="56"/>
                    </a:lnTo>
                    <a:lnTo>
                      <a:pt x="126" y="63"/>
                    </a:lnTo>
                    <a:lnTo>
                      <a:pt x="123" y="67"/>
                    </a:lnTo>
                    <a:lnTo>
                      <a:pt x="107" y="63"/>
                    </a:lnTo>
                    <a:lnTo>
                      <a:pt x="97" y="67"/>
                    </a:lnTo>
                    <a:lnTo>
                      <a:pt x="100" y="81"/>
                    </a:lnTo>
                    <a:lnTo>
                      <a:pt x="112" y="93"/>
                    </a:lnTo>
                    <a:lnTo>
                      <a:pt x="109" y="106"/>
                    </a:lnTo>
                    <a:lnTo>
                      <a:pt x="98" y="105"/>
                    </a:lnTo>
                    <a:lnTo>
                      <a:pt x="98" y="88"/>
                    </a:lnTo>
                    <a:lnTo>
                      <a:pt x="80" y="79"/>
                    </a:lnTo>
                    <a:lnTo>
                      <a:pt x="79" y="47"/>
                    </a:lnTo>
                    <a:lnTo>
                      <a:pt x="78" y="42"/>
                    </a:lnTo>
                    <a:lnTo>
                      <a:pt x="98" y="21"/>
                    </a:lnTo>
                    <a:lnTo>
                      <a:pt x="102" y="17"/>
                    </a:lnTo>
                    <a:lnTo>
                      <a:pt x="114" y="5"/>
                    </a:lnTo>
                    <a:lnTo>
                      <a:pt x="10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0" name="Freeform 557"/>
              <p:cNvSpPr/>
              <p:nvPr/>
            </p:nvSpPr>
            <p:spPr bwMode="gray">
              <a:xfrm>
                <a:off x="1885" y="720"/>
                <a:ext cx="103" cy="43"/>
              </a:xfrm>
              <a:custGeom>
                <a:avLst/>
                <a:gdLst>
                  <a:gd name="T0" fmla="*/ 0 w 103"/>
                  <a:gd name="T1" fmla="*/ 3 h 43"/>
                  <a:gd name="T2" fmla="*/ 4 w 103"/>
                  <a:gd name="T3" fmla="*/ 15 h 43"/>
                  <a:gd name="T4" fmla="*/ 11 w 103"/>
                  <a:gd name="T5" fmla="*/ 17 h 43"/>
                  <a:gd name="T6" fmla="*/ 15 w 103"/>
                  <a:gd name="T7" fmla="*/ 40 h 43"/>
                  <a:gd name="T8" fmla="*/ 24 w 103"/>
                  <a:gd name="T9" fmla="*/ 43 h 43"/>
                  <a:gd name="T10" fmla="*/ 33 w 103"/>
                  <a:gd name="T11" fmla="*/ 41 h 43"/>
                  <a:gd name="T12" fmla="*/ 36 w 103"/>
                  <a:gd name="T13" fmla="*/ 36 h 43"/>
                  <a:gd name="T14" fmla="*/ 70 w 103"/>
                  <a:gd name="T15" fmla="*/ 34 h 43"/>
                  <a:gd name="T16" fmla="*/ 98 w 103"/>
                  <a:gd name="T17" fmla="*/ 40 h 43"/>
                  <a:gd name="T18" fmla="*/ 103 w 103"/>
                  <a:gd name="T19" fmla="*/ 34 h 43"/>
                  <a:gd name="T20" fmla="*/ 86 w 103"/>
                  <a:gd name="T21" fmla="*/ 28 h 43"/>
                  <a:gd name="T22" fmla="*/ 88 w 103"/>
                  <a:gd name="T23" fmla="*/ 18 h 43"/>
                  <a:gd name="T24" fmla="*/ 79 w 103"/>
                  <a:gd name="T25" fmla="*/ 12 h 43"/>
                  <a:gd name="T26" fmla="*/ 70 w 103"/>
                  <a:gd name="T27" fmla="*/ 11 h 43"/>
                  <a:gd name="T28" fmla="*/ 48 w 103"/>
                  <a:gd name="T29" fmla="*/ 0 h 43"/>
                  <a:gd name="T30" fmla="*/ 20 w 103"/>
                  <a:gd name="T31" fmla="*/ 3 h 43"/>
                  <a:gd name="T32" fmla="*/ 15 w 103"/>
                  <a:gd name="T33" fmla="*/ 0 h 43"/>
                  <a:gd name="T34" fmla="*/ 0 w 103"/>
                  <a:gd name="T3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43">
                    <a:moveTo>
                      <a:pt x="0" y="3"/>
                    </a:moveTo>
                    <a:lnTo>
                      <a:pt x="4" y="15"/>
                    </a:lnTo>
                    <a:lnTo>
                      <a:pt x="11" y="17"/>
                    </a:lnTo>
                    <a:lnTo>
                      <a:pt x="15" y="40"/>
                    </a:lnTo>
                    <a:lnTo>
                      <a:pt x="24" y="43"/>
                    </a:lnTo>
                    <a:lnTo>
                      <a:pt x="33" y="41"/>
                    </a:lnTo>
                    <a:lnTo>
                      <a:pt x="36" y="36"/>
                    </a:lnTo>
                    <a:lnTo>
                      <a:pt x="70" y="34"/>
                    </a:lnTo>
                    <a:lnTo>
                      <a:pt x="98" y="40"/>
                    </a:lnTo>
                    <a:lnTo>
                      <a:pt x="103" y="34"/>
                    </a:lnTo>
                    <a:lnTo>
                      <a:pt x="86" y="28"/>
                    </a:lnTo>
                    <a:lnTo>
                      <a:pt x="88" y="18"/>
                    </a:lnTo>
                    <a:lnTo>
                      <a:pt x="79" y="12"/>
                    </a:lnTo>
                    <a:lnTo>
                      <a:pt x="70" y="11"/>
                    </a:lnTo>
                    <a:lnTo>
                      <a:pt x="48" y="0"/>
                    </a:lnTo>
                    <a:lnTo>
                      <a:pt x="20" y="3"/>
                    </a:lnTo>
                    <a:lnTo>
                      <a:pt x="15"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1" name="Freeform 558"/>
              <p:cNvSpPr/>
              <p:nvPr/>
            </p:nvSpPr>
            <p:spPr bwMode="gray">
              <a:xfrm>
                <a:off x="1921" y="875"/>
                <a:ext cx="24" cy="8"/>
              </a:xfrm>
              <a:custGeom>
                <a:avLst/>
                <a:gdLst>
                  <a:gd name="T0" fmla="*/ 17 w 24"/>
                  <a:gd name="T1" fmla="*/ 0 h 8"/>
                  <a:gd name="T2" fmla="*/ 0 w 24"/>
                  <a:gd name="T3" fmla="*/ 6 h 8"/>
                  <a:gd name="T4" fmla="*/ 0 w 24"/>
                  <a:gd name="T5" fmla="*/ 8 h 8"/>
                  <a:gd name="T6" fmla="*/ 6 w 24"/>
                  <a:gd name="T7" fmla="*/ 8 h 8"/>
                  <a:gd name="T8" fmla="*/ 24 w 24"/>
                  <a:gd name="T9" fmla="*/ 0 h 8"/>
                  <a:gd name="T10" fmla="*/ 17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17" y="0"/>
                    </a:moveTo>
                    <a:lnTo>
                      <a:pt x="0" y="6"/>
                    </a:lnTo>
                    <a:lnTo>
                      <a:pt x="0" y="8"/>
                    </a:lnTo>
                    <a:lnTo>
                      <a:pt x="6" y="8"/>
                    </a:lnTo>
                    <a:lnTo>
                      <a:pt x="24" y="0"/>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2" name="Freeform 559"/>
              <p:cNvSpPr/>
              <p:nvPr/>
            </p:nvSpPr>
            <p:spPr bwMode="gray">
              <a:xfrm>
                <a:off x="1889" y="874"/>
                <a:ext cx="22" cy="8"/>
              </a:xfrm>
              <a:custGeom>
                <a:avLst/>
                <a:gdLst>
                  <a:gd name="T0" fmla="*/ 22 w 22"/>
                  <a:gd name="T1" fmla="*/ 0 h 8"/>
                  <a:gd name="T2" fmla="*/ 22 w 22"/>
                  <a:gd name="T3" fmla="*/ 4 h 8"/>
                  <a:gd name="T4" fmla="*/ 7 w 22"/>
                  <a:gd name="T5" fmla="*/ 8 h 8"/>
                  <a:gd name="T6" fmla="*/ 0 w 22"/>
                  <a:gd name="T7" fmla="*/ 6 h 8"/>
                  <a:gd name="T8" fmla="*/ 5 w 22"/>
                  <a:gd name="T9" fmla="*/ 2 h 8"/>
                  <a:gd name="T10" fmla="*/ 22 w 22"/>
                  <a:gd name="T11" fmla="*/ 0 h 8"/>
                </a:gdLst>
                <a:ahLst/>
                <a:cxnLst>
                  <a:cxn ang="0">
                    <a:pos x="T0" y="T1"/>
                  </a:cxn>
                  <a:cxn ang="0">
                    <a:pos x="T2" y="T3"/>
                  </a:cxn>
                  <a:cxn ang="0">
                    <a:pos x="T4" y="T5"/>
                  </a:cxn>
                  <a:cxn ang="0">
                    <a:pos x="T6" y="T7"/>
                  </a:cxn>
                  <a:cxn ang="0">
                    <a:pos x="T8" y="T9"/>
                  </a:cxn>
                  <a:cxn ang="0">
                    <a:pos x="T10" y="T11"/>
                  </a:cxn>
                </a:cxnLst>
                <a:rect l="0" t="0" r="r" b="b"/>
                <a:pathLst>
                  <a:path w="22" h="8">
                    <a:moveTo>
                      <a:pt x="22" y="0"/>
                    </a:moveTo>
                    <a:lnTo>
                      <a:pt x="22" y="4"/>
                    </a:lnTo>
                    <a:lnTo>
                      <a:pt x="7" y="8"/>
                    </a:lnTo>
                    <a:lnTo>
                      <a:pt x="0" y="6"/>
                    </a:lnTo>
                    <a:lnTo>
                      <a:pt x="5" y="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3" name="Freeform 560"/>
              <p:cNvSpPr/>
              <p:nvPr/>
            </p:nvSpPr>
            <p:spPr bwMode="gray">
              <a:xfrm>
                <a:off x="1953" y="884"/>
                <a:ext cx="12" cy="11"/>
              </a:xfrm>
              <a:custGeom>
                <a:avLst/>
                <a:gdLst>
                  <a:gd name="T0" fmla="*/ 3 w 12"/>
                  <a:gd name="T1" fmla="*/ 11 h 11"/>
                  <a:gd name="T2" fmla="*/ 0 w 12"/>
                  <a:gd name="T3" fmla="*/ 5 h 11"/>
                  <a:gd name="T4" fmla="*/ 2 w 12"/>
                  <a:gd name="T5" fmla="*/ 0 h 11"/>
                  <a:gd name="T6" fmla="*/ 7 w 12"/>
                  <a:gd name="T7" fmla="*/ 1 h 11"/>
                  <a:gd name="T8" fmla="*/ 12 w 12"/>
                  <a:gd name="T9" fmla="*/ 4 h 11"/>
                  <a:gd name="T10" fmla="*/ 3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3" y="11"/>
                    </a:moveTo>
                    <a:lnTo>
                      <a:pt x="0" y="5"/>
                    </a:lnTo>
                    <a:lnTo>
                      <a:pt x="2" y="0"/>
                    </a:lnTo>
                    <a:lnTo>
                      <a:pt x="7" y="1"/>
                    </a:lnTo>
                    <a:lnTo>
                      <a:pt x="12" y="4"/>
                    </a:lnTo>
                    <a:lnTo>
                      <a:pt x="3"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4" name="Freeform 561"/>
              <p:cNvSpPr/>
              <p:nvPr/>
            </p:nvSpPr>
            <p:spPr bwMode="gray">
              <a:xfrm>
                <a:off x="1903" y="887"/>
                <a:ext cx="30" cy="17"/>
              </a:xfrm>
              <a:custGeom>
                <a:avLst/>
                <a:gdLst>
                  <a:gd name="T0" fmla="*/ 13 w 30"/>
                  <a:gd name="T1" fmla="*/ 4 h 17"/>
                  <a:gd name="T2" fmla="*/ 22 w 30"/>
                  <a:gd name="T3" fmla="*/ 0 h 17"/>
                  <a:gd name="T4" fmla="*/ 28 w 30"/>
                  <a:gd name="T5" fmla="*/ 2 h 17"/>
                  <a:gd name="T6" fmla="*/ 30 w 30"/>
                  <a:gd name="T7" fmla="*/ 10 h 17"/>
                  <a:gd name="T8" fmla="*/ 15 w 30"/>
                  <a:gd name="T9" fmla="*/ 17 h 17"/>
                  <a:gd name="T10" fmla="*/ 0 w 30"/>
                  <a:gd name="T11" fmla="*/ 16 h 17"/>
                  <a:gd name="T12" fmla="*/ 0 w 30"/>
                  <a:gd name="T13" fmla="*/ 14 h 17"/>
                  <a:gd name="T14" fmla="*/ 12 w 30"/>
                  <a:gd name="T15" fmla="*/ 10 h 17"/>
                  <a:gd name="T16" fmla="*/ 13 w 30"/>
                  <a:gd name="T1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7">
                    <a:moveTo>
                      <a:pt x="13" y="4"/>
                    </a:moveTo>
                    <a:lnTo>
                      <a:pt x="22" y="0"/>
                    </a:lnTo>
                    <a:lnTo>
                      <a:pt x="28" y="2"/>
                    </a:lnTo>
                    <a:lnTo>
                      <a:pt x="30" y="10"/>
                    </a:lnTo>
                    <a:lnTo>
                      <a:pt x="15" y="17"/>
                    </a:lnTo>
                    <a:lnTo>
                      <a:pt x="0" y="16"/>
                    </a:lnTo>
                    <a:lnTo>
                      <a:pt x="0" y="14"/>
                    </a:lnTo>
                    <a:lnTo>
                      <a:pt x="12" y="10"/>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5" name="Freeform 562"/>
              <p:cNvSpPr/>
              <p:nvPr/>
            </p:nvSpPr>
            <p:spPr bwMode="gray">
              <a:xfrm>
                <a:off x="1918" y="912"/>
                <a:ext cx="7" cy="9"/>
              </a:xfrm>
              <a:custGeom>
                <a:avLst/>
                <a:gdLst>
                  <a:gd name="T0" fmla="*/ 0 w 7"/>
                  <a:gd name="T1" fmla="*/ 7 h 9"/>
                  <a:gd name="T2" fmla="*/ 7 w 7"/>
                  <a:gd name="T3" fmla="*/ 9 h 9"/>
                  <a:gd name="T4" fmla="*/ 7 w 7"/>
                  <a:gd name="T5" fmla="*/ 1 h 9"/>
                  <a:gd name="T6" fmla="*/ 0 w 7"/>
                  <a:gd name="T7" fmla="*/ 0 h 9"/>
                  <a:gd name="T8" fmla="*/ 0 w 7"/>
                  <a:gd name="T9" fmla="*/ 7 h 9"/>
                </a:gdLst>
                <a:ahLst/>
                <a:cxnLst>
                  <a:cxn ang="0">
                    <a:pos x="T0" y="T1"/>
                  </a:cxn>
                  <a:cxn ang="0">
                    <a:pos x="T2" y="T3"/>
                  </a:cxn>
                  <a:cxn ang="0">
                    <a:pos x="T4" y="T5"/>
                  </a:cxn>
                  <a:cxn ang="0">
                    <a:pos x="T6" y="T7"/>
                  </a:cxn>
                  <a:cxn ang="0">
                    <a:pos x="T8" y="T9"/>
                  </a:cxn>
                </a:cxnLst>
                <a:rect l="0" t="0" r="r" b="b"/>
                <a:pathLst>
                  <a:path w="7" h="9">
                    <a:moveTo>
                      <a:pt x="0" y="7"/>
                    </a:moveTo>
                    <a:lnTo>
                      <a:pt x="7" y="9"/>
                    </a:lnTo>
                    <a:lnTo>
                      <a:pt x="7" y="1"/>
                    </a:lnTo>
                    <a:lnTo>
                      <a:pt x="0"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6" name="Freeform 563"/>
              <p:cNvSpPr/>
              <p:nvPr/>
            </p:nvSpPr>
            <p:spPr bwMode="gray">
              <a:xfrm>
                <a:off x="1956" y="923"/>
                <a:ext cx="45" cy="36"/>
              </a:xfrm>
              <a:custGeom>
                <a:avLst/>
                <a:gdLst>
                  <a:gd name="T0" fmla="*/ 18 w 45"/>
                  <a:gd name="T1" fmla="*/ 0 h 36"/>
                  <a:gd name="T2" fmla="*/ 0 w 45"/>
                  <a:gd name="T3" fmla="*/ 14 h 36"/>
                  <a:gd name="T4" fmla="*/ 1 w 45"/>
                  <a:gd name="T5" fmla="*/ 31 h 36"/>
                  <a:gd name="T6" fmla="*/ 8 w 45"/>
                  <a:gd name="T7" fmla="*/ 36 h 36"/>
                  <a:gd name="T8" fmla="*/ 26 w 45"/>
                  <a:gd name="T9" fmla="*/ 33 h 36"/>
                  <a:gd name="T10" fmla="*/ 45 w 45"/>
                  <a:gd name="T11" fmla="*/ 23 h 36"/>
                  <a:gd name="T12" fmla="*/ 44 w 45"/>
                  <a:gd name="T13" fmla="*/ 18 h 36"/>
                  <a:gd name="T14" fmla="*/ 41 w 45"/>
                  <a:gd name="T15" fmla="*/ 14 h 36"/>
                  <a:gd name="T16" fmla="*/ 41 w 45"/>
                  <a:gd name="T17" fmla="*/ 3 h 36"/>
                  <a:gd name="T18" fmla="*/ 18 w 4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6">
                    <a:moveTo>
                      <a:pt x="18" y="0"/>
                    </a:moveTo>
                    <a:lnTo>
                      <a:pt x="0" y="14"/>
                    </a:lnTo>
                    <a:lnTo>
                      <a:pt x="1" y="31"/>
                    </a:lnTo>
                    <a:lnTo>
                      <a:pt x="8" y="36"/>
                    </a:lnTo>
                    <a:lnTo>
                      <a:pt x="26" y="33"/>
                    </a:lnTo>
                    <a:lnTo>
                      <a:pt x="45" y="23"/>
                    </a:lnTo>
                    <a:lnTo>
                      <a:pt x="44" y="18"/>
                    </a:lnTo>
                    <a:lnTo>
                      <a:pt x="41" y="14"/>
                    </a:lnTo>
                    <a:lnTo>
                      <a:pt x="41" y="3"/>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7" name="Freeform 564"/>
              <p:cNvSpPr/>
              <p:nvPr/>
            </p:nvSpPr>
            <p:spPr bwMode="gray">
              <a:xfrm>
                <a:off x="1992" y="910"/>
                <a:ext cx="8" cy="9"/>
              </a:xfrm>
              <a:custGeom>
                <a:avLst/>
                <a:gdLst>
                  <a:gd name="T0" fmla="*/ 8 w 8"/>
                  <a:gd name="T1" fmla="*/ 0 h 9"/>
                  <a:gd name="T2" fmla="*/ 7 w 8"/>
                  <a:gd name="T3" fmla="*/ 9 h 9"/>
                  <a:gd name="T4" fmla="*/ 0 w 8"/>
                  <a:gd name="T5" fmla="*/ 7 h 9"/>
                  <a:gd name="T6" fmla="*/ 0 w 8"/>
                  <a:gd name="T7" fmla="*/ 2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7" y="9"/>
                    </a:lnTo>
                    <a:lnTo>
                      <a:pt x="0" y="7"/>
                    </a:lnTo>
                    <a:lnTo>
                      <a:pt x="0" y="2"/>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8" name="Freeform 565"/>
              <p:cNvSpPr/>
              <p:nvPr/>
            </p:nvSpPr>
            <p:spPr bwMode="gray">
              <a:xfrm>
                <a:off x="2012" y="931"/>
                <a:ext cx="20" cy="7"/>
              </a:xfrm>
              <a:custGeom>
                <a:avLst/>
                <a:gdLst>
                  <a:gd name="T0" fmla="*/ 7 w 20"/>
                  <a:gd name="T1" fmla="*/ 7 h 7"/>
                  <a:gd name="T2" fmla="*/ 0 w 20"/>
                  <a:gd name="T3" fmla="*/ 4 h 7"/>
                  <a:gd name="T4" fmla="*/ 0 w 20"/>
                  <a:gd name="T5" fmla="*/ 0 h 7"/>
                  <a:gd name="T6" fmla="*/ 12 w 20"/>
                  <a:gd name="T7" fmla="*/ 0 h 7"/>
                  <a:gd name="T8" fmla="*/ 20 w 20"/>
                  <a:gd name="T9" fmla="*/ 7 h 7"/>
                  <a:gd name="T10" fmla="*/ 7 w 20"/>
                  <a:gd name="T11" fmla="*/ 7 h 7"/>
                </a:gdLst>
                <a:ahLst/>
                <a:cxnLst>
                  <a:cxn ang="0">
                    <a:pos x="T0" y="T1"/>
                  </a:cxn>
                  <a:cxn ang="0">
                    <a:pos x="T2" y="T3"/>
                  </a:cxn>
                  <a:cxn ang="0">
                    <a:pos x="T4" y="T5"/>
                  </a:cxn>
                  <a:cxn ang="0">
                    <a:pos x="T6" y="T7"/>
                  </a:cxn>
                  <a:cxn ang="0">
                    <a:pos x="T8" y="T9"/>
                  </a:cxn>
                  <a:cxn ang="0">
                    <a:pos x="T10" y="T11"/>
                  </a:cxn>
                </a:cxnLst>
                <a:rect l="0" t="0" r="r" b="b"/>
                <a:pathLst>
                  <a:path w="20" h="7">
                    <a:moveTo>
                      <a:pt x="7" y="7"/>
                    </a:moveTo>
                    <a:lnTo>
                      <a:pt x="0" y="4"/>
                    </a:lnTo>
                    <a:lnTo>
                      <a:pt x="0" y="0"/>
                    </a:lnTo>
                    <a:lnTo>
                      <a:pt x="12" y="0"/>
                    </a:lnTo>
                    <a:lnTo>
                      <a:pt x="20" y="7"/>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9" name="Freeform 566"/>
              <p:cNvSpPr/>
              <p:nvPr/>
            </p:nvSpPr>
            <p:spPr bwMode="gray">
              <a:xfrm>
                <a:off x="1751" y="931"/>
                <a:ext cx="13" cy="8"/>
              </a:xfrm>
              <a:custGeom>
                <a:avLst/>
                <a:gdLst>
                  <a:gd name="T0" fmla="*/ 9 w 13"/>
                  <a:gd name="T1" fmla="*/ 0 h 8"/>
                  <a:gd name="T2" fmla="*/ 13 w 13"/>
                  <a:gd name="T3" fmla="*/ 3 h 8"/>
                  <a:gd name="T4" fmla="*/ 6 w 13"/>
                  <a:gd name="T5" fmla="*/ 8 h 8"/>
                  <a:gd name="T6" fmla="*/ 0 w 13"/>
                  <a:gd name="T7" fmla="*/ 5 h 8"/>
                  <a:gd name="T8" fmla="*/ 2 w 13"/>
                  <a:gd name="T9" fmla="*/ 2 h 8"/>
                  <a:gd name="T10" fmla="*/ 9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9" y="0"/>
                    </a:moveTo>
                    <a:lnTo>
                      <a:pt x="13" y="3"/>
                    </a:lnTo>
                    <a:lnTo>
                      <a:pt x="6" y="8"/>
                    </a:lnTo>
                    <a:lnTo>
                      <a:pt x="0" y="5"/>
                    </a:lnTo>
                    <a:lnTo>
                      <a:pt x="2" y="2"/>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0" name="Freeform 567"/>
              <p:cNvSpPr/>
              <p:nvPr/>
            </p:nvSpPr>
            <p:spPr bwMode="gray">
              <a:xfrm>
                <a:off x="1808" y="1002"/>
                <a:ext cx="16" cy="14"/>
              </a:xfrm>
              <a:custGeom>
                <a:avLst/>
                <a:gdLst>
                  <a:gd name="T0" fmla="*/ 2 w 16"/>
                  <a:gd name="T1" fmla="*/ 0 h 14"/>
                  <a:gd name="T2" fmla="*/ 9 w 16"/>
                  <a:gd name="T3" fmla="*/ 5 h 14"/>
                  <a:gd name="T4" fmla="*/ 14 w 16"/>
                  <a:gd name="T5" fmla="*/ 9 h 14"/>
                  <a:gd name="T6" fmla="*/ 16 w 16"/>
                  <a:gd name="T7" fmla="*/ 14 h 14"/>
                  <a:gd name="T8" fmla="*/ 9 w 16"/>
                  <a:gd name="T9" fmla="*/ 14 h 14"/>
                  <a:gd name="T10" fmla="*/ 0 w 16"/>
                  <a:gd name="T11" fmla="*/ 4 h 14"/>
                  <a:gd name="T12" fmla="*/ 2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2" y="0"/>
                    </a:moveTo>
                    <a:lnTo>
                      <a:pt x="9" y="5"/>
                    </a:lnTo>
                    <a:lnTo>
                      <a:pt x="14" y="9"/>
                    </a:lnTo>
                    <a:lnTo>
                      <a:pt x="16" y="14"/>
                    </a:lnTo>
                    <a:lnTo>
                      <a:pt x="9" y="14"/>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1" name="Freeform 568"/>
              <p:cNvSpPr/>
              <p:nvPr/>
            </p:nvSpPr>
            <p:spPr bwMode="gray">
              <a:xfrm>
                <a:off x="1793" y="1005"/>
                <a:ext cx="11" cy="18"/>
              </a:xfrm>
              <a:custGeom>
                <a:avLst/>
                <a:gdLst>
                  <a:gd name="T0" fmla="*/ 0 w 11"/>
                  <a:gd name="T1" fmla="*/ 4 h 18"/>
                  <a:gd name="T2" fmla="*/ 4 w 11"/>
                  <a:gd name="T3" fmla="*/ 0 h 18"/>
                  <a:gd name="T4" fmla="*/ 8 w 11"/>
                  <a:gd name="T5" fmla="*/ 4 h 18"/>
                  <a:gd name="T6" fmla="*/ 11 w 11"/>
                  <a:gd name="T7" fmla="*/ 18 h 18"/>
                  <a:gd name="T8" fmla="*/ 4 w 11"/>
                  <a:gd name="T9" fmla="*/ 18 h 18"/>
                  <a:gd name="T10" fmla="*/ 0 w 11"/>
                  <a:gd name="T11" fmla="*/ 4 h 18"/>
                </a:gdLst>
                <a:ahLst/>
                <a:cxnLst>
                  <a:cxn ang="0">
                    <a:pos x="T0" y="T1"/>
                  </a:cxn>
                  <a:cxn ang="0">
                    <a:pos x="T2" y="T3"/>
                  </a:cxn>
                  <a:cxn ang="0">
                    <a:pos x="T4" y="T5"/>
                  </a:cxn>
                  <a:cxn ang="0">
                    <a:pos x="T6" y="T7"/>
                  </a:cxn>
                  <a:cxn ang="0">
                    <a:pos x="T8" y="T9"/>
                  </a:cxn>
                  <a:cxn ang="0">
                    <a:pos x="T10" y="T11"/>
                  </a:cxn>
                </a:cxnLst>
                <a:rect l="0" t="0" r="r" b="b"/>
                <a:pathLst>
                  <a:path w="11" h="18">
                    <a:moveTo>
                      <a:pt x="0" y="4"/>
                    </a:moveTo>
                    <a:lnTo>
                      <a:pt x="4" y="0"/>
                    </a:lnTo>
                    <a:lnTo>
                      <a:pt x="8" y="4"/>
                    </a:lnTo>
                    <a:lnTo>
                      <a:pt x="11" y="18"/>
                    </a:lnTo>
                    <a:lnTo>
                      <a:pt x="4" y="1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2" name="Freeform 569"/>
              <p:cNvSpPr/>
              <p:nvPr/>
            </p:nvSpPr>
            <p:spPr bwMode="gray">
              <a:xfrm>
                <a:off x="1749" y="1016"/>
                <a:ext cx="138" cy="125"/>
              </a:xfrm>
              <a:custGeom>
                <a:avLst/>
                <a:gdLst>
                  <a:gd name="T0" fmla="*/ 24 w 138"/>
                  <a:gd name="T1" fmla="*/ 7 h 125"/>
                  <a:gd name="T2" fmla="*/ 28 w 138"/>
                  <a:gd name="T3" fmla="*/ 0 h 125"/>
                  <a:gd name="T4" fmla="*/ 35 w 138"/>
                  <a:gd name="T5" fmla="*/ 2 h 125"/>
                  <a:gd name="T6" fmla="*/ 39 w 138"/>
                  <a:gd name="T7" fmla="*/ 17 h 125"/>
                  <a:gd name="T8" fmla="*/ 49 w 138"/>
                  <a:gd name="T9" fmla="*/ 29 h 125"/>
                  <a:gd name="T10" fmla="*/ 55 w 138"/>
                  <a:gd name="T11" fmla="*/ 25 h 125"/>
                  <a:gd name="T12" fmla="*/ 75 w 138"/>
                  <a:gd name="T13" fmla="*/ 32 h 125"/>
                  <a:gd name="T14" fmla="*/ 84 w 138"/>
                  <a:gd name="T15" fmla="*/ 42 h 125"/>
                  <a:gd name="T16" fmla="*/ 110 w 138"/>
                  <a:gd name="T17" fmla="*/ 52 h 125"/>
                  <a:gd name="T18" fmla="*/ 112 w 138"/>
                  <a:gd name="T19" fmla="*/ 68 h 125"/>
                  <a:gd name="T20" fmla="*/ 108 w 138"/>
                  <a:gd name="T21" fmla="*/ 84 h 125"/>
                  <a:gd name="T22" fmla="*/ 136 w 138"/>
                  <a:gd name="T23" fmla="*/ 88 h 125"/>
                  <a:gd name="T24" fmla="*/ 138 w 138"/>
                  <a:gd name="T25" fmla="*/ 92 h 125"/>
                  <a:gd name="T26" fmla="*/ 136 w 138"/>
                  <a:gd name="T27" fmla="*/ 105 h 125"/>
                  <a:gd name="T28" fmla="*/ 110 w 138"/>
                  <a:gd name="T29" fmla="*/ 103 h 125"/>
                  <a:gd name="T30" fmla="*/ 98 w 138"/>
                  <a:gd name="T31" fmla="*/ 98 h 125"/>
                  <a:gd name="T32" fmla="*/ 95 w 138"/>
                  <a:gd name="T33" fmla="*/ 89 h 125"/>
                  <a:gd name="T34" fmla="*/ 88 w 138"/>
                  <a:gd name="T35" fmla="*/ 82 h 125"/>
                  <a:gd name="T36" fmla="*/ 79 w 138"/>
                  <a:gd name="T37" fmla="*/ 85 h 125"/>
                  <a:gd name="T38" fmla="*/ 68 w 138"/>
                  <a:gd name="T39" fmla="*/ 99 h 125"/>
                  <a:gd name="T40" fmla="*/ 60 w 138"/>
                  <a:gd name="T41" fmla="*/ 101 h 125"/>
                  <a:gd name="T42" fmla="*/ 44 w 138"/>
                  <a:gd name="T43" fmla="*/ 120 h 125"/>
                  <a:gd name="T44" fmla="*/ 33 w 138"/>
                  <a:gd name="T45" fmla="*/ 125 h 125"/>
                  <a:gd name="T46" fmla="*/ 29 w 138"/>
                  <a:gd name="T47" fmla="*/ 101 h 125"/>
                  <a:gd name="T48" fmla="*/ 4 w 138"/>
                  <a:gd name="T49" fmla="*/ 98 h 125"/>
                  <a:gd name="T50" fmla="*/ 0 w 138"/>
                  <a:gd name="T51" fmla="*/ 92 h 125"/>
                  <a:gd name="T52" fmla="*/ 20 w 138"/>
                  <a:gd name="T53" fmla="*/ 55 h 125"/>
                  <a:gd name="T54" fmla="*/ 22 w 138"/>
                  <a:gd name="T55" fmla="*/ 17 h 125"/>
                  <a:gd name="T56" fmla="*/ 24 w 138"/>
                  <a:gd name="T57" fmla="*/ 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 h="125">
                    <a:moveTo>
                      <a:pt x="24" y="7"/>
                    </a:moveTo>
                    <a:lnTo>
                      <a:pt x="28" y="0"/>
                    </a:lnTo>
                    <a:lnTo>
                      <a:pt x="35" y="2"/>
                    </a:lnTo>
                    <a:lnTo>
                      <a:pt x="39" y="17"/>
                    </a:lnTo>
                    <a:lnTo>
                      <a:pt x="49" y="29"/>
                    </a:lnTo>
                    <a:lnTo>
                      <a:pt x="55" y="25"/>
                    </a:lnTo>
                    <a:lnTo>
                      <a:pt x="75" y="32"/>
                    </a:lnTo>
                    <a:lnTo>
                      <a:pt x="84" y="42"/>
                    </a:lnTo>
                    <a:lnTo>
                      <a:pt x="110" y="52"/>
                    </a:lnTo>
                    <a:lnTo>
                      <a:pt x="112" y="68"/>
                    </a:lnTo>
                    <a:lnTo>
                      <a:pt x="108" y="84"/>
                    </a:lnTo>
                    <a:lnTo>
                      <a:pt x="136" y="88"/>
                    </a:lnTo>
                    <a:lnTo>
                      <a:pt x="138" y="92"/>
                    </a:lnTo>
                    <a:lnTo>
                      <a:pt x="136" y="105"/>
                    </a:lnTo>
                    <a:lnTo>
                      <a:pt x="110" y="103"/>
                    </a:lnTo>
                    <a:lnTo>
                      <a:pt x="98" y="98"/>
                    </a:lnTo>
                    <a:lnTo>
                      <a:pt x="95" y="89"/>
                    </a:lnTo>
                    <a:lnTo>
                      <a:pt x="88" y="82"/>
                    </a:lnTo>
                    <a:lnTo>
                      <a:pt x="79" y="85"/>
                    </a:lnTo>
                    <a:lnTo>
                      <a:pt x="68" y="99"/>
                    </a:lnTo>
                    <a:lnTo>
                      <a:pt x="60" y="101"/>
                    </a:lnTo>
                    <a:lnTo>
                      <a:pt x="44" y="120"/>
                    </a:lnTo>
                    <a:lnTo>
                      <a:pt x="33" y="125"/>
                    </a:lnTo>
                    <a:lnTo>
                      <a:pt x="29" y="101"/>
                    </a:lnTo>
                    <a:lnTo>
                      <a:pt x="4" y="98"/>
                    </a:lnTo>
                    <a:lnTo>
                      <a:pt x="0" y="92"/>
                    </a:lnTo>
                    <a:lnTo>
                      <a:pt x="20" y="55"/>
                    </a:lnTo>
                    <a:lnTo>
                      <a:pt x="22" y="17"/>
                    </a:lnTo>
                    <a:lnTo>
                      <a:pt x="2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3" name="Freeform 570"/>
              <p:cNvSpPr/>
              <p:nvPr/>
            </p:nvSpPr>
            <p:spPr bwMode="gray">
              <a:xfrm>
                <a:off x="1822" y="1144"/>
                <a:ext cx="35" cy="28"/>
              </a:xfrm>
              <a:custGeom>
                <a:avLst/>
                <a:gdLst>
                  <a:gd name="T0" fmla="*/ 35 w 35"/>
                  <a:gd name="T1" fmla="*/ 0 h 28"/>
                  <a:gd name="T2" fmla="*/ 14 w 35"/>
                  <a:gd name="T3" fmla="*/ 1 h 28"/>
                  <a:gd name="T4" fmla="*/ 2 w 35"/>
                  <a:gd name="T5" fmla="*/ 11 h 28"/>
                  <a:gd name="T6" fmla="*/ 0 w 35"/>
                  <a:gd name="T7" fmla="*/ 28 h 28"/>
                  <a:gd name="T8" fmla="*/ 14 w 35"/>
                  <a:gd name="T9" fmla="*/ 27 h 28"/>
                  <a:gd name="T10" fmla="*/ 34 w 35"/>
                  <a:gd name="T11" fmla="*/ 11 h 28"/>
                  <a:gd name="T12" fmla="*/ 35 w 3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5" h="28">
                    <a:moveTo>
                      <a:pt x="35" y="0"/>
                    </a:moveTo>
                    <a:lnTo>
                      <a:pt x="14" y="1"/>
                    </a:lnTo>
                    <a:lnTo>
                      <a:pt x="2" y="11"/>
                    </a:lnTo>
                    <a:lnTo>
                      <a:pt x="0" y="28"/>
                    </a:lnTo>
                    <a:lnTo>
                      <a:pt x="14" y="27"/>
                    </a:lnTo>
                    <a:lnTo>
                      <a:pt x="34" y="11"/>
                    </a:ln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4" name="Freeform 571"/>
              <p:cNvSpPr/>
              <p:nvPr/>
            </p:nvSpPr>
            <p:spPr bwMode="gray">
              <a:xfrm>
                <a:off x="1896" y="1171"/>
                <a:ext cx="20" cy="35"/>
              </a:xfrm>
              <a:custGeom>
                <a:avLst/>
                <a:gdLst>
                  <a:gd name="T0" fmla="*/ 17 w 20"/>
                  <a:gd name="T1" fmla="*/ 0 h 35"/>
                  <a:gd name="T2" fmla="*/ 5 w 20"/>
                  <a:gd name="T3" fmla="*/ 1 h 35"/>
                  <a:gd name="T4" fmla="*/ 0 w 20"/>
                  <a:gd name="T5" fmla="*/ 8 h 35"/>
                  <a:gd name="T6" fmla="*/ 0 w 20"/>
                  <a:gd name="T7" fmla="*/ 26 h 35"/>
                  <a:gd name="T8" fmla="*/ 11 w 20"/>
                  <a:gd name="T9" fmla="*/ 35 h 35"/>
                  <a:gd name="T10" fmla="*/ 13 w 20"/>
                  <a:gd name="T11" fmla="*/ 23 h 35"/>
                  <a:gd name="T12" fmla="*/ 20 w 20"/>
                  <a:gd name="T13" fmla="*/ 15 h 35"/>
                  <a:gd name="T14" fmla="*/ 17 w 20"/>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5">
                    <a:moveTo>
                      <a:pt x="17" y="0"/>
                    </a:moveTo>
                    <a:lnTo>
                      <a:pt x="5" y="1"/>
                    </a:lnTo>
                    <a:lnTo>
                      <a:pt x="0" y="8"/>
                    </a:lnTo>
                    <a:lnTo>
                      <a:pt x="0" y="26"/>
                    </a:lnTo>
                    <a:lnTo>
                      <a:pt x="11" y="35"/>
                    </a:lnTo>
                    <a:lnTo>
                      <a:pt x="13" y="23"/>
                    </a:lnTo>
                    <a:lnTo>
                      <a:pt x="20" y="15"/>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5" name="Freeform 572"/>
              <p:cNvSpPr/>
              <p:nvPr/>
            </p:nvSpPr>
            <p:spPr bwMode="gray">
              <a:xfrm>
                <a:off x="1931" y="1128"/>
                <a:ext cx="17" cy="15"/>
              </a:xfrm>
              <a:custGeom>
                <a:avLst/>
                <a:gdLst>
                  <a:gd name="T0" fmla="*/ 0 w 17"/>
                  <a:gd name="T1" fmla="*/ 0 h 15"/>
                  <a:gd name="T2" fmla="*/ 11 w 17"/>
                  <a:gd name="T3" fmla="*/ 0 h 15"/>
                  <a:gd name="T4" fmla="*/ 17 w 17"/>
                  <a:gd name="T5" fmla="*/ 6 h 15"/>
                  <a:gd name="T6" fmla="*/ 11 w 17"/>
                  <a:gd name="T7" fmla="*/ 15 h 15"/>
                  <a:gd name="T8" fmla="*/ 2 w 17"/>
                  <a:gd name="T9" fmla="*/ 10 h 15"/>
                  <a:gd name="T10" fmla="*/ 0 w 17"/>
                  <a:gd name="T11" fmla="*/ 0 h 15"/>
                </a:gdLst>
                <a:ahLst/>
                <a:cxnLst>
                  <a:cxn ang="0">
                    <a:pos x="T0" y="T1"/>
                  </a:cxn>
                  <a:cxn ang="0">
                    <a:pos x="T2" y="T3"/>
                  </a:cxn>
                  <a:cxn ang="0">
                    <a:pos x="T4" y="T5"/>
                  </a:cxn>
                  <a:cxn ang="0">
                    <a:pos x="T6" y="T7"/>
                  </a:cxn>
                  <a:cxn ang="0">
                    <a:pos x="T8" y="T9"/>
                  </a:cxn>
                  <a:cxn ang="0">
                    <a:pos x="T10" y="T11"/>
                  </a:cxn>
                </a:cxnLst>
                <a:rect l="0" t="0" r="r" b="b"/>
                <a:pathLst>
                  <a:path w="17" h="15">
                    <a:moveTo>
                      <a:pt x="0" y="0"/>
                    </a:moveTo>
                    <a:lnTo>
                      <a:pt x="11" y="0"/>
                    </a:lnTo>
                    <a:lnTo>
                      <a:pt x="17" y="6"/>
                    </a:lnTo>
                    <a:lnTo>
                      <a:pt x="11" y="15"/>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6" name="Freeform 573"/>
              <p:cNvSpPr/>
              <p:nvPr/>
            </p:nvSpPr>
            <p:spPr bwMode="gray">
              <a:xfrm>
                <a:off x="1951" y="1117"/>
                <a:ext cx="17" cy="14"/>
              </a:xfrm>
              <a:custGeom>
                <a:avLst/>
                <a:gdLst>
                  <a:gd name="T0" fmla="*/ 2 w 17"/>
                  <a:gd name="T1" fmla="*/ 7 h 14"/>
                  <a:gd name="T2" fmla="*/ 0 w 17"/>
                  <a:gd name="T3" fmla="*/ 2 h 14"/>
                  <a:gd name="T4" fmla="*/ 5 w 17"/>
                  <a:gd name="T5" fmla="*/ 0 h 14"/>
                  <a:gd name="T6" fmla="*/ 17 w 17"/>
                  <a:gd name="T7" fmla="*/ 8 h 14"/>
                  <a:gd name="T8" fmla="*/ 17 w 17"/>
                  <a:gd name="T9" fmla="*/ 14 h 14"/>
                  <a:gd name="T10" fmla="*/ 8 w 17"/>
                  <a:gd name="T11" fmla="*/ 12 h 14"/>
                  <a:gd name="T12" fmla="*/ 2 w 17"/>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2" y="7"/>
                    </a:moveTo>
                    <a:lnTo>
                      <a:pt x="0" y="2"/>
                    </a:lnTo>
                    <a:lnTo>
                      <a:pt x="5" y="0"/>
                    </a:lnTo>
                    <a:lnTo>
                      <a:pt x="17" y="8"/>
                    </a:lnTo>
                    <a:lnTo>
                      <a:pt x="17" y="14"/>
                    </a:lnTo>
                    <a:lnTo>
                      <a:pt x="8" y="12"/>
                    </a:lnTo>
                    <a:lnTo>
                      <a:pt x="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7" name="Freeform 574"/>
              <p:cNvSpPr/>
              <p:nvPr/>
            </p:nvSpPr>
            <p:spPr bwMode="gray">
              <a:xfrm>
                <a:off x="1942" y="1100"/>
                <a:ext cx="9" cy="8"/>
              </a:xfrm>
              <a:custGeom>
                <a:avLst/>
                <a:gdLst>
                  <a:gd name="T0" fmla="*/ 9 w 9"/>
                  <a:gd name="T1" fmla="*/ 5 h 8"/>
                  <a:gd name="T2" fmla="*/ 5 w 9"/>
                  <a:gd name="T3" fmla="*/ 8 h 8"/>
                  <a:gd name="T4" fmla="*/ 0 w 9"/>
                  <a:gd name="T5" fmla="*/ 2 h 8"/>
                  <a:gd name="T6" fmla="*/ 5 w 9"/>
                  <a:gd name="T7" fmla="*/ 0 h 8"/>
                  <a:gd name="T8" fmla="*/ 9 w 9"/>
                  <a:gd name="T9" fmla="*/ 5 h 8"/>
                </a:gdLst>
                <a:ahLst/>
                <a:cxnLst>
                  <a:cxn ang="0">
                    <a:pos x="T0" y="T1"/>
                  </a:cxn>
                  <a:cxn ang="0">
                    <a:pos x="T2" y="T3"/>
                  </a:cxn>
                  <a:cxn ang="0">
                    <a:pos x="T4" y="T5"/>
                  </a:cxn>
                  <a:cxn ang="0">
                    <a:pos x="T6" y="T7"/>
                  </a:cxn>
                  <a:cxn ang="0">
                    <a:pos x="T8" y="T9"/>
                  </a:cxn>
                </a:cxnLst>
                <a:rect l="0" t="0" r="r" b="b"/>
                <a:pathLst>
                  <a:path w="9" h="8">
                    <a:moveTo>
                      <a:pt x="9" y="5"/>
                    </a:moveTo>
                    <a:lnTo>
                      <a:pt x="5" y="8"/>
                    </a:lnTo>
                    <a:lnTo>
                      <a:pt x="0" y="2"/>
                    </a:lnTo>
                    <a:lnTo>
                      <a:pt x="5" y="0"/>
                    </a:lnTo>
                    <a:lnTo>
                      <a:pt x="9"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8" name="Rectangle 575"/>
              <p:cNvSpPr>
                <a:spLocks noChangeArrowheads="1"/>
              </p:cNvSpPr>
              <p:nvPr/>
            </p:nvSpPr>
            <p:spPr bwMode="gray">
              <a:xfrm>
                <a:off x="1747" y="860"/>
                <a:ext cx="15"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409" name="Freeform 576"/>
              <p:cNvSpPr/>
              <p:nvPr/>
            </p:nvSpPr>
            <p:spPr bwMode="gray">
              <a:xfrm>
                <a:off x="2140" y="1249"/>
                <a:ext cx="12" cy="11"/>
              </a:xfrm>
              <a:custGeom>
                <a:avLst/>
                <a:gdLst>
                  <a:gd name="T0" fmla="*/ 0 w 12"/>
                  <a:gd name="T1" fmla="*/ 11 h 11"/>
                  <a:gd name="T2" fmla="*/ 0 w 12"/>
                  <a:gd name="T3" fmla="*/ 5 h 11"/>
                  <a:gd name="T4" fmla="*/ 9 w 12"/>
                  <a:gd name="T5" fmla="*/ 0 h 11"/>
                  <a:gd name="T6" fmla="*/ 12 w 12"/>
                  <a:gd name="T7" fmla="*/ 4 h 11"/>
                  <a:gd name="T8" fmla="*/ 9 w 12"/>
                  <a:gd name="T9" fmla="*/ 9 h 11"/>
                  <a:gd name="T10" fmla="*/ 0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0" y="11"/>
                    </a:moveTo>
                    <a:lnTo>
                      <a:pt x="0" y="5"/>
                    </a:lnTo>
                    <a:lnTo>
                      <a:pt x="9" y="0"/>
                    </a:lnTo>
                    <a:lnTo>
                      <a:pt x="12" y="4"/>
                    </a:lnTo>
                    <a:lnTo>
                      <a:pt x="9" y="9"/>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0" name="Freeform 577"/>
              <p:cNvSpPr/>
              <p:nvPr/>
            </p:nvSpPr>
            <p:spPr bwMode="gray">
              <a:xfrm>
                <a:off x="2205" y="1201"/>
                <a:ext cx="12" cy="16"/>
              </a:xfrm>
              <a:custGeom>
                <a:avLst/>
                <a:gdLst>
                  <a:gd name="T0" fmla="*/ 0 w 12"/>
                  <a:gd name="T1" fmla="*/ 7 h 16"/>
                  <a:gd name="T2" fmla="*/ 5 w 12"/>
                  <a:gd name="T3" fmla="*/ 0 h 16"/>
                  <a:gd name="T4" fmla="*/ 11 w 12"/>
                  <a:gd name="T5" fmla="*/ 5 h 16"/>
                  <a:gd name="T6" fmla="*/ 12 w 12"/>
                  <a:gd name="T7" fmla="*/ 14 h 16"/>
                  <a:gd name="T8" fmla="*/ 7 w 12"/>
                  <a:gd name="T9" fmla="*/ 16 h 16"/>
                  <a:gd name="T10" fmla="*/ 0 w 12"/>
                  <a:gd name="T11" fmla="*/ 7 h 16"/>
                </a:gdLst>
                <a:ahLst/>
                <a:cxnLst>
                  <a:cxn ang="0">
                    <a:pos x="T0" y="T1"/>
                  </a:cxn>
                  <a:cxn ang="0">
                    <a:pos x="T2" y="T3"/>
                  </a:cxn>
                  <a:cxn ang="0">
                    <a:pos x="T4" y="T5"/>
                  </a:cxn>
                  <a:cxn ang="0">
                    <a:pos x="T6" y="T7"/>
                  </a:cxn>
                  <a:cxn ang="0">
                    <a:pos x="T8" y="T9"/>
                  </a:cxn>
                  <a:cxn ang="0">
                    <a:pos x="T10" y="T11"/>
                  </a:cxn>
                </a:cxnLst>
                <a:rect l="0" t="0" r="r" b="b"/>
                <a:pathLst>
                  <a:path w="12" h="16">
                    <a:moveTo>
                      <a:pt x="0" y="7"/>
                    </a:moveTo>
                    <a:lnTo>
                      <a:pt x="5" y="0"/>
                    </a:lnTo>
                    <a:lnTo>
                      <a:pt x="11" y="5"/>
                    </a:lnTo>
                    <a:lnTo>
                      <a:pt x="12" y="14"/>
                    </a:lnTo>
                    <a:lnTo>
                      <a:pt x="7" y="16"/>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1" name="Freeform 578"/>
              <p:cNvSpPr/>
              <p:nvPr/>
            </p:nvSpPr>
            <p:spPr bwMode="gray">
              <a:xfrm>
                <a:off x="1901" y="1404"/>
                <a:ext cx="18" cy="25"/>
              </a:xfrm>
              <a:custGeom>
                <a:avLst/>
                <a:gdLst>
                  <a:gd name="T0" fmla="*/ 11 w 18"/>
                  <a:gd name="T1" fmla="*/ 3 h 25"/>
                  <a:gd name="T2" fmla="*/ 8 w 18"/>
                  <a:gd name="T3" fmla="*/ 12 h 25"/>
                  <a:gd name="T4" fmla="*/ 0 w 18"/>
                  <a:gd name="T5" fmla="*/ 20 h 25"/>
                  <a:gd name="T6" fmla="*/ 4 w 18"/>
                  <a:gd name="T7" fmla="*/ 25 h 25"/>
                  <a:gd name="T8" fmla="*/ 13 w 18"/>
                  <a:gd name="T9" fmla="*/ 19 h 25"/>
                  <a:gd name="T10" fmla="*/ 18 w 18"/>
                  <a:gd name="T11" fmla="*/ 7 h 25"/>
                  <a:gd name="T12" fmla="*/ 16 w 18"/>
                  <a:gd name="T13" fmla="*/ 0 h 25"/>
                  <a:gd name="T14" fmla="*/ 11 w 18"/>
                  <a:gd name="T15" fmla="*/ 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5">
                    <a:moveTo>
                      <a:pt x="11" y="3"/>
                    </a:moveTo>
                    <a:lnTo>
                      <a:pt x="8" y="12"/>
                    </a:lnTo>
                    <a:lnTo>
                      <a:pt x="0" y="20"/>
                    </a:lnTo>
                    <a:lnTo>
                      <a:pt x="4" y="25"/>
                    </a:lnTo>
                    <a:lnTo>
                      <a:pt x="13" y="19"/>
                    </a:lnTo>
                    <a:lnTo>
                      <a:pt x="18" y="7"/>
                    </a:lnTo>
                    <a:lnTo>
                      <a:pt x="16" y="0"/>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2" name="Freeform 579"/>
              <p:cNvSpPr/>
              <p:nvPr/>
            </p:nvSpPr>
            <p:spPr bwMode="gray">
              <a:xfrm>
                <a:off x="1861" y="1520"/>
                <a:ext cx="23" cy="17"/>
              </a:xfrm>
              <a:custGeom>
                <a:avLst/>
                <a:gdLst>
                  <a:gd name="T0" fmla="*/ 0 w 23"/>
                  <a:gd name="T1" fmla="*/ 5 h 17"/>
                  <a:gd name="T2" fmla="*/ 7 w 23"/>
                  <a:gd name="T3" fmla="*/ 0 h 17"/>
                  <a:gd name="T4" fmla="*/ 15 w 23"/>
                  <a:gd name="T5" fmla="*/ 1 h 17"/>
                  <a:gd name="T6" fmla="*/ 22 w 23"/>
                  <a:gd name="T7" fmla="*/ 8 h 17"/>
                  <a:gd name="T8" fmla="*/ 23 w 23"/>
                  <a:gd name="T9" fmla="*/ 16 h 17"/>
                  <a:gd name="T10" fmla="*/ 13 w 23"/>
                  <a:gd name="T11" fmla="*/ 17 h 17"/>
                  <a:gd name="T12" fmla="*/ 8 w 23"/>
                  <a:gd name="T13" fmla="*/ 10 h 17"/>
                  <a:gd name="T14" fmla="*/ 0 w 23"/>
                  <a:gd name="T15" fmla="*/ 9 h 17"/>
                  <a:gd name="T16" fmla="*/ 0 w 23"/>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7">
                    <a:moveTo>
                      <a:pt x="0" y="5"/>
                    </a:moveTo>
                    <a:lnTo>
                      <a:pt x="7" y="0"/>
                    </a:lnTo>
                    <a:lnTo>
                      <a:pt x="15" y="1"/>
                    </a:lnTo>
                    <a:lnTo>
                      <a:pt x="22" y="8"/>
                    </a:lnTo>
                    <a:lnTo>
                      <a:pt x="23" y="16"/>
                    </a:lnTo>
                    <a:lnTo>
                      <a:pt x="13" y="17"/>
                    </a:lnTo>
                    <a:lnTo>
                      <a:pt x="8" y="10"/>
                    </a:lnTo>
                    <a:lnTo>
                      <a:pt x="0"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3" name="Freeform 580"/>
              <p:cNvSpPr/>
              <p:nvPr/>
            </p:nvSpPr>
            <p:spPr bwMode="gray">
              <a:xfrm>
                <a:off x="977" y="568"/>
                <a:ext cx="160" cy="68"/>
              </a:xfrm>
              <a:custGeom>
                <a:avLst/>
                <a:gdLst>
                  <a:gd name="T0" fmla="*/ 35 w 160"/>
                  <a:gd name="T1" fmla="*/ 61 h 68"/>
                  <a:gd name="T2" fmla="*/ 24 w 160"/>
                  <a:gd name="T3" fmla="*/ 59 h 68"/>
                  <a:gd name="T4" fmla="*/ 17 w 160"/>
                  <a:gd name="T5" fmla="*/ 63 h 68"/>
                  <a:gd name="T6" fmla="*/ 10 w 160"/>
                  <a:gd name="T7" fmla="*/ 61 h 68"/>
                  <a:gd name="T8" fmla="*/ 10 w 160"/>
                  <a:gd name="T9" fmla="*/ 55 h 68"/>
                  <a:gd name="T10" fmla="*/ 0 w 160"/>
                  <a:gd name="T11" fmla="*/ 50 h 68"/>
                  <a:gd name="T12" fmla="*/ 10 w 160"/>
                  <a:gd name="T13" fmla="*/ 46 h 68"/>
                  <a:gd name="T14" fmla="*/ 20 w 160"/>
                  <a:gd name="T15" fmla="*/ 45 h 68"/>
                  <a:gd name="T16" fmla="*/ 35 w 160"/>
                  <a:gd name="T17" fmla="*/ 41 h 68"/>
                  <a:gd name="T18" fmla="*/ 38 w 160"/>
                  <a:gd name="T19" fmla="*/ 34 h 68"/>
                  <a:gd name="T20" fmla="*/ 47 w 160"/>
                  <a:gd name="T21" fmla="*/ 33 h 68"/>
                  <a:gd name="T22" fmla="*/ 50 w 160"/>
                  <a:gd name="T23" fmla="*/ 28 h 68"/>
                  <a:gd name="T24" fmla="*/ 74 w 160"/>
                  <a:gd name="T25" fmla="*/ 18 h 68"/>
                  <a:gd name="T26" fmla="*/ 74 w 160"/>
                  <a:gd name="T27" fmla="*/ 12 h 68"/>
                  <a:gd name="T28" fmla="*/ 88 w 160"/>
                  <a:gd name="T29" fmla="*/ 8 h 68"/>
                  <a:gd name="T30" fmla="*/ 113 w 160"/>
                  <a:gd name="T31" fmla="*/ 8 h 68"/>
                  <a:gd name="T32" fmla="*/ 117 w 160"/>
                  <a:gd name="T33" fmla="*/ 9 h 68"/>
                  <a:gd name="T34" fmla="*/ 129 w 160"/>
                  <a:gd name="T35" fmla="*/ 9 h 68"/>
                  <a:gd name="T36" fmla="*/ 137 w 160"/>
                  <a:gd name="T37" fmla="*/ 8 h 68"/>
                  <a:gd name="T38" fmla="*/ 129 w 160"/>
                  <a:gd name="T39" fmla="*/ 4 h 68"/>
                  <a:gd name="T40" fmla="*/ 129 w 160"/>
                  <a:gd name="T41" fmla="*/ 2 h 68"/>
                  <a:gd name="T42" fmla="*/ 146 w 160"/>
                  <a:gd name="T43" fmla="*/ 0 h 68"/>
                  <a:gd name="T44" fmla="*/ 160 w 160"/>
                  <a:gd name="T45" fmla="*/ 8 h 68"/>
                  <a:gd name="T46" fmla="*/ 157 w 160"/>
                  <a:gd name="T47" fmla="*/ 11 h 68"/>
                  <a:gd name="T48" fmla="*/ 149 w 160"/>
                  <a:gd name="T49" fmla="*/ 11 h 68"/>
                  <a:gd name="T50" fmla="*/ 144 w 160"/>
                  <a:gd name="T51" fmla="*/ 18 h 68"/>
                  <a:gd name="T52" fmla="*/ 152 w 160"/>
                  <a:gd name="T53" fmla="*/ 22 h 68"/>
                  <a:gd name="T54" fmla="*/ 143 w 160"/>
                  <a:gd name="T55" fmla="*/ 26 h 68"/>
                  <a:gd name="T56" fmla="*/ 151 w 160"/>
                  <a:gd name="T57" fmla="*/ 34 h 68"/>
                  <a:gd name="T58" fmla="*/ 133 w 160"/>
                  <a:gd name="T59" fmla="*/ 38 h 68"/>
                  <a:gd name="T60" fmla="*/ 127 w 160"/>
                  <a:gd name="T61" fmla="*/ 49 h 68"/>
                  <a:gd name="T62" fmla="*/ 105 w 160"/>
                  <a:gd name="T63" fmla="*/ 41 h 68"/>
                  <a:gd name="T64" fmla="*/ 111 w 160"/>
                  <a:gd name="T65" fmla="*/ 32 h 68"/>
                  <a:gd name="T66" fmla="*/ 98 w 160"/>
                  <a:gd name="T67" fmla="*/ 32 h 68"/>
                  <a:gd name="T68" fmla="*/ 93 w 160"/>
                  <a:gd name="T69" fmla="*/ 46 h 68"/>
                  <a:gd name="T70" fmla="*/ 83 w 160"/>
                  <a:gd name="T71" fmla="*/ 50 h 68"/>
                  <a:gd name="T72" fmla="*/ 78 w 160"/>
                  <a:gd name="T73" fmla="*/ 45 h 68"/>
                  <a:gd name="T74" fmla="*/ 68 w 160"/>
                  <a:gd name="T75" fmla="*/ 46 h 68"/>
                  <a:gd name="T76" fmla="*/ 73 w 160"/>
                  <a:gd name="T77" fmla="*/ 61 h 68"/>
                  <a:gd name="T78" fmla="*/ 55 w 160"/>
                  <a:gd name="T79" fmla="*/ 64 h 68"/>
                  <a:gd name="T80" fmla="*/ 56 w 160"/>
                  <a:gd name="T81" fmla="*/ 55 h 68"/>
                  <a:gd name="T82" fmla="*/ 48 w 160"/>
                  <a:gd name="T83" fmla="*/ 56 h 68"/>
                  <a:gd name="T84" fmla="*/ 47 w 160"/>
                  <a:gd name="T85" fmla="*/ 68 h 68"/>
                  <a:gd name="T86" fmla="*/ 41 w 160"/>
                  <a:gd name="T87" fmla="*/ 68 h 68"/>
                  <a:gd name="T88" fmla="*/ 35 w 160"/>
                  <a:gd name="T8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68">
                    <a:moveTo>
                      <a:pt x="35" y="61"/>
                    </a:moveTo>
                    <a:lnTo>
                      <a:pt x="24" y="59"/>
                    </a:lnTo>
                    <a:lnTo>
                      <a:pt x="17" y="63"/>
                    </a:lnTo>
                    <a:lnTo>
                      <a:pt x="10" y="61"/>
                    </a:lnTo>
                    <a:lnTo>
                      <a:pt x="10" y="55"/>
                    </a:lnTo>
                    <a:lnTo>
                      <a:pt x="0" y="50"/>
                    </a:lnTo>
                    <a:lnTo>
                      <a:pt x="10" y="46"/>
                    </a:lnTo>
                    <a:lnTo>
                      <a:pt x="20" y="45"/>
                    </a:lnTo>
                    <a:lnTo>
                      <a:pt x="35" y="41"/>
                    </a:lnTo>
                    <a:lnTo>
                      <a:pt x="38" y="34"/>
                    </a:lnTo>
                    <a:lnTo>
                      <a:pt x="47" y="33"/>
                    </a:lnTo>
                    <a:lnTo>
                      <a:pt x="50" y="28"/>
                    </a:lnTo>
                    <a:lnTo>
                      <a:pt x="74" y="18"/>
                    </a:lnTo>
                    <a:lnTo>
                      <a:pt x="74" y="12"/>
                    </a:lnTo>
                    <a:lnTo>
                      <a:pt x="88" y="8"/>
                    </a:lnTo>
                    <a:lnTo>
                      <a:pt x="113" y="8"/>
                    </a:lnTo>
                    <a:lnTo>
                      <a:pt x="117" y="9"/>
                    </a:lnTo>
                    <a:lnTo>
                      <a:pt x="129" y="9"/>
                    </a:lnTo>
                    <a:lnTo>
                      <a:pt x="137" y="8"/>
                    </a:lnTo>
                    <a:lnTo>
                      <a:pt x="129" y="4"/>
                    </a:lnTo>
                    <a:lnTo>
                      <a:pt x="129" y="2"/>
                    </a:lnTo>
                    <a:lnTo>
                      <a:pt x="146" y="0"/>
                    </a:lnTo>
                    <a:lnTo>
                      <a:pt x="160" y="8"/>
                    </a:lnTo>
                    <a:lnTo>
                      <a:pt x="157" y="11"/>
                    </a:lnTo>
                    <a:lnTo>
                      <a:pt x="149" y="11"/>
                    </a:lnTo>
                    <a:lnTo>
                      <a:pt x="144" y="18"/>
                    </a:lnTo>
                    <a:lnTo>
                      <a:pt x="152" y="22"/>
                    </a:lnTo>
                    <a:lnTo>
                      <a:pt x="143" y="26"/>
                    </a:lnTo>
                    <a:lnTo>
                      <a:pt x="151" y="34"/>
                    </a:lnTo>
                    <a:lnTo>
                      <a:pt x="133" y="38"/>
                    </a:lnTo>
                    <a:lnTo>
                      <a:pt x="127" y="49"/>
                    </a:lnTo>
                    <a:lnTo>
                      <a:pt x="105" y="41"/>
                    </a:lnTo>
                    <a:lnTo>
                      <a:pt x="111" y="32"/>
                    </a:lnTo>
                    <a:lnTo>
                      <a:pt x="98" y="32"/>
                    </a:lnTo>
                    <a:lnTo>
                      <a:pt x="93" y="46"/>
                    </a:lnTo>
                    <a:lnTo>
                      <a:pt x="83" y="50"/>
                    </a:lnTo>
                    <a:lnTo>
                      <a:pt x="78" y="45"/>
                    </a:lnTo>
                    <a:lnTo>
                      <a:pt x="68" y="46"/>
                    </a:lnTo>
                    <a:lnTo>
                      <a:pt x="73" y="61"/>
                    </a:lnTo>
                    <a:lnTo>
                      <a:pt x="55" y="64"/>
                    </a:lnTo>
                    <a:lnTo>
                      <a:pt x="56" y="55"/>
                    </a:lnTo>
                    <a:lnTo>
                      <a:pt x="48" y="56"/>
                    </a:lnTo>
                    <a:lnTo>
                      <a:pt x="47" y="68"/>
                    </a:lnTo>
                    <a:lnTo>
                      <a:pt x="41" y="68"/>
                    </a:lnTo>
                    <a:lnTo>
                      <a:pt x="3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4" name="Freeform 581"/>
              <p:cNvSpPr/>
              <p:nvPr/>
            </p:nvSpPr>
            <p:spPr bwMode="gray">
              <a:xfrm>
                <a:off x="1185" y="517"/>
                <a:ext cx="81" cy="20"/>
              </a:xfrm>
              <a:custGeom>
                <a:avLst/>
                <a:gdLst>
                  <a:gd name="T0" fmla="*/ 57 w 81"/>
                  <a:gd name="T1" fmla="*/ 0 h 20"/>
                  <a:gd name="T2" fmla="*/ 70 w 81"/>
                  <a:gd name="T3" fmla="*/ 8 h 20"/>
                  <a:gd name="T4" fmla="*/ 81 w 81"/>
                  <a:gd name="T5" fmla="*/ 9 h 20"/>
                  <a:gd name="T6" fmla="*/ 81 w 81"/>
                  <a:gd name="T7" fmla="*/ 17 h 20"/>
                  <a:gd name="T8" fmla="*/ 57 w 81"/>
                  <a:gd name="T9" fmla="*/ 20 h 20"/>
                  <a:gd name="T10" fmla="*/ 44 w 81"/>
                  <a:gd name="T11" fmla="*/ 14 h 20"/>
                  <a:gd name="T12" fmla="*/ 40 w 81"/>
                  <a:gd name="T13" fmla="*/ 18 h 20"/>
                  <a:gd name="T14" fmla="*/ 29 w 81"/>
                  <a:gd name="T15" fmla="*/ 18 h 20"/>
                  <a:gd name="T16" fmla="*/ 18 w 81"/>
                  <a:gd name="T17" fmla="*/ 18 h 20"/>
                  <a:gd name="T18" fmla="*/ 3 w 81"/>
                  <a:gd name="T19" fmla="*/ 18 h 20"/>
                  <a:gd name="T20" fmla="*/ 0 w 81"/>
                  <a:gd name="T21" fmla="*/ 14 h 20"/>
                  <a:gd name="T22" fmla="*/ 9 w 81"/>
                  <a:gd name="T23" fmla="*/ 12 h 20"/>
                  <a:gd name="T24" fmla="*/ 11 w 81"/>
                  <a:gd name="T25" fmla="*/ 8 h 20"/>
                  <a:gd name="T26" fmla="*/ 33 w 81"/>
                  <a:gd name="T27" fmla="*/ 6 h 20"/>
                  <a:gd name="T28" fmla="*/ 46 w 81"/>
                  <a:gd name="T29" fmla="*/ 1 h 20"/>
                  <a:gd name="T30" fmla="*/ 57 w 81"/>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20">
                    <a:moveTo>
                      <a:pt x="57" y="0"/>
                    </a:moveTo>
                    <a:lnTo>
                      <a:pt x="70" y="8"/>
                    </a:lnTo>
                    <a:lnTo>
                      <a:pt x="81" y="9"/>
                    </a:lnTo>
                    <a:lnTo>
                      <a:pt x="81" y="17"/>
                    </a:lnTo>
                    <a:lnTo>
                      <a:pt x="57" y="20"/>
                    </a:lnTo>
                    <a:lnTo>
                      <a:pt x="44" y="14"/>
                    </a:lnTo>
                    <a:lnTo>
                      <a:pt x="40" y="18"/>
                    </a:lnTo>
                    <a:lnTo>
                      <a:pt x="29" y="18"/>
                    </a:lnTo>
                    <a:lnTo>
                      <a:pt x="18" y="18"/>
                    </a:lnTo>
                    <a:lnTo>
                      <a:pt x="3" y="18"/>
                    </a:lnTo>
                    <a:lnTo>
                      <a:pt x="0" y="14"/>
                    </a:lnTo>
                    <a:lnTo>
                      <a:pt x="9" y="12"/>
                    </a:lnTo>
                    <a:lnTo>
                      <a:pt x="11" y="8"/>
                    </a:lnTo>
                    <a:lnTo>
                      <a:pt x="33" y="6"/>
                    </a:lnTo>
                    <a:lnTo>
                      <a:pt x="46" y="1"/>
                    </a:ln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5" name="Freeform 582"/>
              <p:cNvSpPr/>
              <p:nvPr/>
            </p:nvSpPr>
            <p:spPr bwMode="gray">
              <a:xfrm>
                <a:off x="1347" y="487"/>
                <a:ext cx="141" cy="66"/>
              </a:xfrm>
              <a:custGeom>
                <a:avLst/>
                <a:gdLst>
                  <a:gd name="T0" fmla="*/ 2 w 141"/>
                  <a:gd name="T1" fmla="*/ 2 h 66"/>
                  <a:gd name="T2" fmla="*/ 25 w 141"/>
                  <a:gd name="T3" fmla="*/ 3 h 66"/>
                  <a:gd name="T4" fmla="*/ 42 w 141"/>
                  <a:gd name="T5" fmla="*/ 0 h 66"/>
                  <a:gd name="T6" fmla="*/ 58 w 141"/>
                  <a:gd name="T7" fmla="*/ 11 h 66"/>
                  <a:gd name="T8" fmla="*/ 62 w 141"/>
                  <a:gd name="T9" fmla="*/ 22 h 66"/>
                  <a:gd name="T10" fmla="*/ 70 w 141"/>
                  <a:gd name="T11" fmla="*/ 23 h 66"/>
                  <a:gd name="T12" fmla="*/ 70 w 141"/>
                  <a:gd name="T13" fmla="*/ 16 h 66"/>
                  <a:gd name="T14" fmla="*/ 86 w 141"/>
                  <a:gd name="T15" fmla="*/ 14 h 66"/>
                  <a:gd name="T16" fmla="*/ 101 w 141"/>
                  <a:gd name="T17" fmla="*/ 18 h 66"/>
                  <a:gd name="T18" fmla="*/ 96 w 141"/>
                  <a:gd name="T19" fmla="*/ 27 h 66"/>
                  <a:gd name="T20" fmla="*/ 119 w 141"/>
                  <a:gd name="T21" fmla="*/ 32 h 66"/>
                  <a:gd name="T22" fmla="*/ 121 w 141"/>
                  <a:gd name="T23" fmla="*/ 40 h 66"/>
                  <a:gd name="T24" fmla="*/ 141 w 141"/>
                  <a:gd name="T25" fmla="*/ 54 h 66"/>
                  <a:gd name="T26" fmla="*/ 134 w 141"/>
                  <a:gd name="T27" fmla="*/ 66 h 66"/>
                  <a:gd name="T28" fmla="*/ 114 w 141"/>
                  <a:gd name="T29" fmla="*/ 66 h 66"/>
                  <a:gd name="T30" fmla="*/ 102 w 141"/>
                  <a:gd name="T31" fmla="*/ 57 h 66"/>
                  <a:gd name="T32" fmla="*/ 101 w 141"/>
                  <a:gd name="T33" fmla="*/ 53 h 66"/>
                  <a:gd name="T34" fmla="*/ 87 w 141"/>
                  <a:gd name="T35" fmla="*/ 52 h 66"/>
                  <a:gd name="T36" fmla="*/ 75 w 141"/>
                  <a:gd name="T37" fmla="*/ 47 h 66"/>
                  <a:gd name="T38" fmla="*/ 61 w 141"/>
                  <a:gd name="T39" fmla="*/ 50 h 66"/>
                  <a:gd name="T40" fmla="*/ 53 w 141"/>
                  <a:gd name="T41" fmla="*/ 47 h 66"/>
                  <a:gd name="T42" fmla="*/ 28 w 141"/>
                  <a:gd name="T43" fmla="*/ 48 h 66"/>
                  <a:gd name="T44" fmla="*/ 17 w 141"/>
                  <a:gd name="T45" fmla="*/ 43 h 66"/>
                  <a:gd name="T46" fmla="*/ 20 w 141"/>
                  <a:gd name="T47" fmla="*/ 36 h 66"/>
                  <a:gd name="T48" fmla="*/ 47 w 141"/>
                  <a:gd name="T49" fmla="*/ 37 h 66"/>
                  <a:gd name="T50" fmla="*/ 40 w 141"/>
                  <a:gd name="T51" fmla="*/ 31 h 66"/>
                  <a:gd name="T52" fmla="*/ 42 w 141"/>
                  <a:gd name="T53" fmla="*/ 28 h 66"/>
                  <a:gd name="T54" fmla="*/ 35 w 141"/>
                  <a:gd name="T55" fmla="*/ 25 h 66"/>
                  <a:gd name="T56" fmla="*/ 35 w 141"/>
                  <a:gd name="T57" fmla="*/ 20 h 66"/>
                  <a:gd name="T58" fmla="*/ 29 w 141"/>
                  <a:gd name="T59" fmla="*/ 22 h 66"/>
                  <a:gd name="T60" fmla="*/ 25 w 141"/>
                  <a:gd name="T61" fmla="*/ 26 h 66"/>
                  <a:gd name="T62" fmla="*/ 16 w 141"/>
                  <a:gd name="T63" fmla="*/ 24 h 66"/>
                  <a:gd name="T64" fmla="*/ 14 w 141"/>
                  <a:gd name="T65" fmla="*/ 16 h 66"/>
                  <a:gd name="T66" fmla="*/ 0 w 141"/>
                  <a:gd name="T67" fmla="*/ 14 h 66"/>
                  <a:gd name="T68" fmla="*/ 2 w 141"/>
                  <a:gd name="T69"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66">
                    <a:moveTo>
                      <a:pt x="2" y="2"/>
                    </a:moveTo>
                    <a:lnTo>
                      <a:pt x="25" y="3"/>
                    </a:lnTo>
                    <a:lnTo>
                      <a:pt x="42" y="0"/>
                    </a:lnTo>
                    <a:lnTo>
                      <a:pt x="58" y="11"/>
                    </a:lnTo>
                    <a:lnTo>
                      <a:pt x="62" y="22"/>
                    </a:lnTo>
                    <a:lnTo>
                      <a:pt x="70" y="23"/>
                    </a:lnTo>
                    <a:lnTo>
                      <a:pt x="70" y="16"/>
                    </a:lnTo>
                    <a:lnTo>
                      <a:pt x="86" y="14"/>
                    </a:lnTo>
                    <a:lnTo>
                      <a:pt x="101" y="18"/>
                    </a:lnTo>
                    <a:lnTo>
                      <a:pt x="96" y="27"/>
                    </a:lnTo>
                    <a:lnTo>
                      <a:pt x="119" y="32"/>
                    </a:lnTo>
                    <a:lnTo>
                      <a:pt x="121" y="40"/>
                    </a:lnTo>
                    <a:lnTo>
                      <a:pt x="141" y="54"/>
                    </a:lnTo>
                    <a:lnTo>
                      <a:pt x="134" y="66"/>
                    </a:lnTo>
                    <a:lnTo>
                      <a:pt x="114" y="66"/>
                    </a:lnTo>
                    <a:lnTo>
                      <a:pt x="102" y="57"/>
                    </a:lnTo>
                    <a:lnTo>
                      <a:pt x="101" y="53"/>
                    </a:lnTo>
                    <a:lnTo>
                      <a:pt x="87" y="52"/>
                    </a:lnTo>
                    <a:lnTo>
                      <a:pt x="75" y="47"/>
                    </a:lnTo>
                    <a:lnTo>
                      <a:pt x="61" y="50"/>
                    </a:lnTo>
                    <a:lnTo>
                      <a:pt x="53" y="47"/>
                    </a:lnTo>
                    <a:lnTo>
                      <a:pt x="28" y="48"/>
                    </a:lnTo>
                    <a:lnTo>
                      <a:pt x="17" y="43"/>
                    </a:lnTo>
                    <a:lnTo>
                      <a:pt x="20" y="36"/>
                    </a:lnTo>
                    <a:lnTo>
                      <a:pt x="47" y="37"/>
                    </a:lnTo>
                    <a:lnTo>
                      <a:pt x="40" y="31"/>
                    </a:lnTo>
                    <a:lnTo>
                      <a:pt x="42" y="28"/>
                    </a:lnTo>
                    <a:lnTo>
                      <a:pt x="35" y="25"/>
                    </a:lnTo>
                    <a:lnTo>
                      <a:pt x="35" y="20"/>
                    </a:lnTo>
                    <a:lnTo>
                      <a:pt x="29" y="22"/>
                    </a:lnTo>
                    <a:lnTo>
                      <a:pt x="25" y="26"/>
                    </a:lnTo>
                    <a:lnTo>
                      <a:pt x="16" y="24"/>
                    </a:lnTo>
                    <a:lnTo>
                      <a:pt x="14" y="16"/>
                    </a:lnTo>
                    <a:lnTo>
                      <a:pt x="0" y="14"/>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6" name="Freeform 583"/>
              <p:cNvSpPr/>
              <p:nvPr/>
            </p:nvSpPr>
            <p:spPr bwMode="gray">
              <a:xfrm>
                <a:off x="1414" y="549"/>
                <a:ext cx="29" cy="9"/>
              </a:xfrm>
              <a:custGeom>
                <a:avLst/>
                <a:gdLst>
                  <a:gd name="T0" fmla="*/ 0 w 29"/>
                  <a:gd name="T1" fmla="*/ 3 h 9"/>
                  <a:gd name="T2" fmla="*/ 12 w 29"/>
                  <a:gd name="T3" fmla="*/ 0 h 9"/>
                  <a:gd name="T4" fmla="*/ 25 w 29"/>
                  <a:gd name="T5" fmla="*/ 2 h 9"/>
                  <a:gd name="T6" fmla="*/ 29 w 29"/>
                  <a:gd name="T7" fmla="*/ 7 h 9"/>
                  <a:gd name="T8" fmla="*/ 11 w 29"/>
                  <a:gd name="T9" fmla="*/ 9 h 9"/>
                  <a:gd name="T10" fmla="*/ 0 w 29"/>
                  <a:gd name="T11" fmla="*/ 3 h 9"/>
                </a:gdLst>
                <a:ahLst/>
                <a:cxnLst>
                  <a:cxn ang="0">
                    <a:pos x="T0" y="T1"/>
                  </a:cxn>
                  <a:cxn ang="0">
                    <a:pos x="T2" y="T3"/>
                  </a:cxn>
                  <a:cxn ang="0">
                    <a:pos x="T4" y="T5"/>
                  </a:cxn>
                  <a:cxn ang="0">
                    <a:pos x="T6" y="T7"/>
                  </a:cxn>
                  <a:cxn ang="0">
                    <a:pos x="T8" y="T9"/>
                  </a:cxn>
                  <a:cxn ang="0">
                    <a:pos x="T10" y="T11"/>
                  </a:cxn>
                </a:cxnLst>
                <a:rect l="0" t="0" r="r" b="b"/>
                <a:pathLst>
                  <a:path w="29" h="9">
                    <a:moveTo>
                      <a:pt x="0" y="3"/>
                    </a:moveTo>
                    <a:lnTo>
                      <a:pt x="12" y="0"/>
                    </a:lnTo>
                    <a:lnTo>
                      <a:pt x="25" y="2"/>
                    </a:lnTo>
                    <a:lnTo>
                      <a:pt x="29" y="7"/>
                    </a:lnTo>
                    <a:lnTo>
                      <a:pt x="11" y="9"/>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7" name="Freeform 584"/>
              <p:cNvSpPr/>
              <p:nvPr/>
            </p:nvSpPr>
            <p:spPr bwMode="gray">
              <a:xfrm>
                <a:off x="1393" y="537"/>
                <a:ext cx="12" cy="6"/>
              </a:xfrm>
              <a:custGeom>
                <a:avLst/>
                <a:gdLst>
                  <a:gd name="T0" fmla="*/ 0 w 12"/>
                  <a:gd name="T1" fmla="*/ 4 h 6"/>
                  <a:gd name="T2" fmla="*/ 4 w 12"/>
                  <a:gd name="T3" fmla="*/ 0 h 6"/>
                  <a:gd name="T4" fmla="*/ 12 w 12"/>
                  <a:gd name="T5" fmla="*/ 3 h 6"/>
                  <a:gd name="T6" fmla="*/ 9 w 12"/>
                  <a:gd name="T7" fmla="*/ 6 h 6"/>
                  <a:gd name="T8" fmla="*/ 2 w 12"/>
                  <a:gd name="T9" fmla="*/ 6 h 6"/>
                  <a:gd name="T10" fmla="*/ 0 w 12"/>
                  <a:gd name="T11" fmla="*/ 4 h 6"/>
                </a:gdLst>
                <a:ahLst/>
                <a:cxnLst>
                  <a:cxn ang="0">
                    <a:pos x="T0" y="T1"/>
                  </a:cxn>
                  <a:cxn ang="0">
                    <a:pos x="T2" y="T3"/>
                  </a:cxn>
                  <a:cxn ang="0">
                    <a:pos x="T4" y="T5"/>
                  </a:cxn>
                  <a:cxn ang="0">
                    <a:pos x="T6" y="T7"/>
                  </a:cxn>
                  <a:cxn ang="0">
                    <a:pos x="T8" y="T9"/>
                  </a:cxn>
                  <a:cxn ang="0">
                    <a:pos x="T10" y="T11"/>
                  </a:cxn>
                </a:cxnLst>
                <a:rect l="0" t="0" r="r" b="b"/>
                <a:pathLst>
                  <a:path w="12" h="6">
                    <a:moveTo>
                      <a:pt x="0" y="4"/>
                    </a:moveTo>
                    <a:lnTo>
                      <a:pt x="4" y="0"/>
                    </a:lnTo>
                    <a:lnTo>
                      <a:pt x="12" y="3"/>
                    </a:lnTo>
                    <a:lnTo>
                      <a:pt x="9" y="6"/>
                    </a:lnTo>
                    <a:lnTo>
                      <a:pt x="2"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8" name="Freeform 585"/>
              <p:cNvSpPr/>
              <p:nvPr/>
            </p:nvSpPr>
            <p:spPr bwMode="gray">
              <a:xfrm>
                <a:off x="1343" y="557"/>
                <a:ext cx="37" cy="26"/>
              </a:xfrm>
              <a:custGeom>
                <a:avLst/>
                <a:gdLst>
                  <a:gd name="T0" fmla="*/ 0 w 37"/>
                  <a:gd name="T1" fmla="*/ 0 h 26"/>
                  <a:gd name="T2" fmla="*/ 11 w 37"/>
                  <a:gd name="T3" fmla="*/ 1 h 26"/>
                  <a:gd name="T4" fmla="*/ 33 w 37"/>
                  <a:gd name="T5" fmla="*/ 15 h 26"/>
                  <a:gd name="T6" fmla="*/ 37 w 37"/>
                  <a:gd name="T7" fmla="*/ 26 h 26"/>
                  <a:gd name="T8" fmla="*/ 17 w 37"/>
                  <a:gd name="T9" fmla="*/ 26 h 26"/>
                  <a:gd name="T10" fmla="*/ 4 w 37"/>
                  <a:gd name="T11" fmla="*/ 12 h 26"/>
                  <a:gd name="T12" fmla="*/ 0 w 3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7" h="26">
                    <a:moveTo>
                      <a:pt x="0" y="0"/>
                    </a:moveTo>
                    <a:lnTo>
                      <a:pt x="11" y="1"/>
                    </a:lnTo>
                    <a:lnTo>
                      <a:pt x="33" y="15"/>
                    </a:lnTo>
                    <a:lnTo>
                      <a:pt x="37" y="26"/>
                    </a:lnTo>
                    <a:lnTo>
                      <a:pt x="17" y="26"/>
                    </a:lnTo>
                    <a:lnTo>
                      <a:pt x="4" y="1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9" name="Freeform 586"/>
              <p:cNvSpPr/>
              <p:nvPr/>
            </p:nvSpPr>
            <p:spPr bwMode="gray">
              <a:xfrm>
                <a:off x="1185" y="545"/>
                <a:ext cx="79" cy="28"/>
              </a:xfrm>
              <a:custGeom>
                <a:avLst/>
                <a:gdLst>
                  <a:gd name="T0" fmla="*/ 77 w 79"/>
                  <a:gd name="T1" fmla="*/ 2 h 28"/>
                  <a:gd name="T2" fmla="*/ 57 w 79"/>
                  <a:gd name="T3" fmla="*/ 0 h 28"/>
                  <a:gd name="T4" fmla="*/ 37 w 79"/>
                  <a:gd name="T5" fmla="*/ 1 h 28"/>
                  <a:gd name="T6" fmla="*/ 0 w 79"/>
                  <a:gd name="T7" fmla="*/ 9 h 28"/>
                  <a:gd name="T8" fmla="*/ 2 w 79"/>
                  <a:gd name="T9" fmla="*/ 23 h 28"/>
                  <a:gd name="T10" fmla="*/ 22 w 79"/>
                  <a:gd name="T11" fmla="*/ 28 h 28"/>
                  <a:gd name="T12" fmla="*/ 59 w 79"/>
                  <a:gd name="T13" fmla="*/ 25 h 28"/>
                  <a:gd name="T14" fmla="*/ 70 w 79"/>
                  <a:gd name="T15" fmla="*/ 22 h 28"/>
                  <a:gd name="T16" fmla="*/ 67 w 79"/>
                  <a:gd name="T17" fmla="*/ 17 h 28"/>
                  <a:gd name="T18" fmla="*/ 50 w 79"/>
                  <a:gd name="T19" fmla="*/ 15 h 28"/>
                  <a:gd name="T20" fmla="*/ 52 w 79"/>
                  <a:gd name="T21" fmla="*/ 9 h 28"/>
                  <a:gd name="T22" fmla="*/ 79 w 79"/>
                  <a:gd name="T23" fmla="*/ 7 h 28"/>
                  <a:gd name="T24" fmla="*/ 77 w 79"/>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28">
                    <a:moveTo>
                      <a:pt x="77" y="2"/>
                    </a:moveTo>
                    <a:lnTo>
                      <a:pt x="57" y="0"/>
                    </a:lnTo>
                    <a:lnTo>
                      <a:pt x="37" y="1"/>
                    </a:lnTo>
                    <a:lnTo>
                      <a:pt x="0" y="9"/>
                    </a:lnTo>
                    <a:lnTo>
                      <a:pt x="2" y="23"/>
                    </a:lnTo>
                    <a:lnTo>
                      <a:pt x="22" y="28"/>
                    </a:lnTo>
                    <a:lnTo>
                      <a:pt x="59" y="25"/>
                    </a:lnTo>
                    <a:lnTo>
                      <a:pt x="70" y="22"/>
                    </a:lnTo>
                    <a:lnTo>
                      <a:pt x="67" y="17"/>
                    </a:lnTo>
                    <a:lnTo>
                      <a:pt x="50" y="15"/>
                    </a:lnTo>
                    <a:lnTo>
                      <a:pt x="52" y="9"/>
                    </a:lnTo>
                    <a:lnTo>
                      <a:pt x="79" y="7"/>
                    </a:lnTo>
                    <a:lnTo>
                      <a:pt x="7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0" name="Freeform 587"/>
              <p:cNvSpPr/>
              <p:nvPr/>
            </p:nvSpPr>
            <p:spPr bwMode="gray">
              <a:xfrm>
                <a:off x="1144" y="548"/>
                <a:ext cx="30" cy="12"/>
              </a:xfrm>
              <a:custGeom>
                <a:avLst/>
                <a:gdLst>
                  <a:gd name="T0" fmla="*/ 19 w 30"/>
                  <a:gd name="T1" fmla="*/ 2 h 12"/>
                  <a:gd name="T2" fmla="*/ 30 w 30"/>
                  <a:gd name="T3" fmla="*/ 6 h 12"/>
                  <a:gd name="T4" fmla="*/ 28 w 30"/>
                  <a:gd name="T5" fmla="*/ 11 h 12"/>
                  <a:gd name="T6" fmla="*/ 14 w 30"/>
                  <a:gd name="T7" fmla="*/ 12 h 12"/>
                  <a:gd name="T8" fmla="*/ 0 w 30"/>
                  <a:gd name="T9" fmla="*/ 2 h 12"/>
                  <a:gd name="T10" fmla="*/ 8 w 30"/>
                  <a:gd name="T11" fmla="*/ 0 h 12"/>
                  <a:gd name="T12" fmla="*/ 19 w 30"/>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30" h="12">
                    <a:moveTo>
                      <a:pt x="19" y="2"/>
                    </a:moveTo>
                    <a:lnTo>
                      <a:pt x="30" y="6"/>
                    </a:lnTo>
                    <a:lnTo>
                      <a:pt x="28" y="11"/>
                    </a:lnTo>
                    <a:lnTo>
                      <a:pt x="14" y="12"/>
                    </a:lnTo>
                    <a:lnTo>
                      <a:pt x="0" y="2"/>
                    </a:lnTo>
                    <a:lnTo>
                      <a:pt x="8" y="0"/>
                    </a:lnTo>
                    <a:lnTo>
                      <a:pt x="1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1" name="Freeform 588"/>
              <p:cNvSpPr/>
              <p:nvPr/>
            </p:nvSpPr>
            <p:spPr bwMode="gray">
              <a:xfrm>
                <a:off x="1093" y="597"/>
                <a:ext cx="261" cy="91"/>
              </a:xfrm>
              <a:custGeom>
                <a:avLst/>
                <a:gdLst>
                  <a:gd name="T0" fmla="*/ 179 w 261"/>
                  <a:gd name="T1" fmla="*/ 0 h 91"/>
                  <a:gd name="T2" fmla="*/ 193 w 261"/>
                  <a:gd name="T3" fmla="*/ 11 h 91"/>
                  <a:gd name="T4" fmla="*/ 200 w 261"/>
                  <a:gd name="T5" fmla="*/ 25 h 91"/>
                  <a:gd name="T6" fmla="*/ 213 w 261"/>
                  <a:gd name="T7" fmla="*/ 35 h 91"/>
                  <a:gd name="T8" fmla="*/ 228 w 261"/>
                  <a:gd name="T9" fmla="*/ 34 h 91"/>
                  <a:gd name="T10" fmla="*/ 236 w 261"/>
                  <a:gd name="T11" fmla="*/ 39 h 91"/>
                  <a:gd name="T12" fmla="*/ 243 w 261"/>
                  <a:gd name="T13" fmla="*/ 28 h 91"/>
                  <a:gd name="T14" fmla="*/ 257 w 261"/>
                  <a:gd name="T15" fmla="*/ 45 h 91"/>
                  <a:gd name="T16" fmla="*/ 221 w 261"/>
                  <a:gd name="T17" fmla="*/ 68 h 91"/>
                  <a:gd name="T18" fmla="*/ 208 w 261"/>
                  <a:gd name="T19" fmla="*/ 68 h 91"/>
                  <a:gd name="T20" fmla="*/ 195 w 261"/>
                  <a:gd name="T21" fmla="*/ 62 h 91"/>
                  <a:gd name="T22" fmla="*/ 180 w 261"/>
                  <a:gd name="T23" fmla="*/ 68 h 91"/>
                  <a:gd name="T24" fmla="*/ 140 w 261"/>
                  <a:gd name="T25" fmla="*/ 86 h 91"/>
                  <a:gd name="T26" fmla="*/ 89 w 261"/>
                  <a:gd name="T27" fmla="*/ 90 h 91"/>
                  <a:gd name="T28" fmla="*/ 90 w 261"/>
                  <a:gd name="T29" fmla="*/ 76 h 91"/>
                  <a:gd name="T30" fmla="*/ 107 w 261"/>
                  <a:gd name="T31" fmla="*/ 69 h 91"/>
                  <a:gd name="T32" fmla="*/ 140 w 261"/>
                  <a:gd name="T33" fmla="*/ 60 h 91"/>
                  <a:gd name="T34" fmla="*/ 121 w 261"/>
                  <a:gd name="T35" fmla="*/ 58 h 91"/>
                  <a:gd name="T36" fmla="*/ 101 w 261"/>
                  <a:gd name="T37" fmla="*/ 58 h 91"/>
                  <a:gd name="T38" fmla="*/ 79 w 261"/>
                  <a:gd name="T39" fmla="*/ 61 h 91"/>
                  <a:gd name="T40" fmla="*/ 89 w 261"/>
                  <a:gd name="T41" fmla="*/ 52 h 91"/>
                  <a:gd name="T42" fmla="*/ 62 w 261"/>
                  <a:gd name="T43" fmla="*/ 55 h 91"/>
                  <a:gd name="T44" fmla="*/ 57 w 261"/>
                  <a:gd name="T45" fmla="*/ 64 h 91"/>
                  <a:gd name="T46" fmla="*/ 42 w 261"/>
                  <a:gd name="T47" fmla="*/ 66 h 91"/>
                  <a:gd name="T48" fmla="*/ 26 w 261"/>
                  <a:gd name="T49" fmla="*/ 56 h 91"/>
                  <a:gd name="T50" fmla="*/ 0 w 261"/>
                  <a:gd name="T51" fmla="*/ 52 h 91"/>
                  <a:gd name="T52" fmla="*/ 31 w 261"/>
                  <a:gd name="T53" fmla="*/ 45 h 91"/>
                  <a:gd name="T54" fmla="*/ 44 w 261"/>
                  <a:gd name="T55" fmla="*/ 39 h 91"/>
                  <a:gd name="T56" fmla="*/ 15 w 261"/>
                  <a:gd name="T57" fmla="*/ 37 h 91"/>
                  <a:gd name="T58" fmla="*/ 37 w 261"/>
                  <a:gd name="T59" fmla="*/ 33 h 91"/>
                  <a:gd name="T60" fmla="*/ 44 w 261"/>
                  <a:gd name="T61" fmla="*/ 29 h 91"/>
                  <a:gd name="T62" fmla="*/ 22 w 261"/>
                  <a:gd name="T63" fmla="*/ 26 h 91"/>
                  <a:gd name="T64" fmla="*/ 41 w 261"/>
                  <a:gd name="T65" fmla="*/ 19 h 91"/>
                  <a:gd name="T66" fmla="*/ 54 w 261"/>
                  <a:gd name="T67" fmla="*/ 19 h 91"/>
                  <a:gd name="T68" fmla="*/ 53 w 261"/>
                  <a:gd name="T69" fmla="*/ 10 h 91"/>
                  <a:gd name="T70" fmla="*/ 75 w 261"/>
                  <a:gd name="T71" fmla="*/ 19 h 91"/>
                  <a:gd name="T72" fmla="*/ 129 w 261"/>
                  <a:gd name="T73" fmla="*/ 35 h 91"/>
                  <a:gd name="T74" fmla="*/ 156 w 261"/>
                  <a:gd name="T75" fmla="*/ 43 h 91"/>
                  <a:gd name="T76" fmla="*/ 186 w 261"/>
                  <a:gd name="T77" fmla="*/ 44 h 91"/>
                  <a:gd name="T78" fmla="*/ 167 w 261"/>
                  <a:gd name="T79" fmla="*/ 36 h 91"/>
                  <a:gd name="T80" fmla="*/ 179 w 261"/>
                  <a:gd name="T81" fmla="*/ 26 h 91"/>
                  <a:gd name="T82" fmla="*/ 154 w 261"/>
                  <a:gd name="T83" fmla="*/ 19 h 91"/>
                  <a:gd name="T84" fmla="*/ 158 w 261"/>
                  <a:gd name="T85" fmla="*/ 13 h 91"/>
                  <a:gd name="T86" fmla="*/ 173 w 261"/>
                  <a:gd name="T87"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 h="91">
                    <a:moveTo>
                      <a:pt x="173" y="2"/>
                    </a:moveTo>
                    <a:lnTo>
                      <a:pt x="179" y="0"/>
                    </a:lnTo>
                    <a:lnTo>
                      <a:pt x="193" y="1"/>
                    </a:lnTo>
                    <a:lnTo>
                      <a:pt x="193" y="11"/>
                    </a:lnTo>
                    <a:lnTo>
                      <a:pt x="203" y="16"/>
                    </a:lnTo>
                    <a:lnTo>
                      <a:pt x="200" y="25"/>
                    </a:lnTo>
                    <a:lnTo>
                      <a:pt x="209" y="26"/>
                    </a:lnTo>
                    <a:lnTo>
                      <a:pt x="213" y="35"/>
                    </a:lnTo>
                    <a:lnTo>
                      <a:pt x="219" y="34"/>
                    </a:lnTo>
                    <a:lnTo>
                      <a:pt x="228" y="34"/>
                    </a:lnTo>
                    <a:lnTo>
                      <a:pt x="228" y="40"/>
                    </a:lnTo>
                    <a:lnTo>
                      <a:pt x="236" y="39"/>
                    </a:lnTo>
                    <a:lnTo>
                      <a:pt x="233" y="28"/>
                    </a:lnTo>
                    <a:lnTo>
                      <a:pt x="243" y="28"/>
                    </a:lnTo>
                    <a:lnTo>
                      <a:pt x="261" y="35"/>
                    </a:lnTo>
                    <a:lnTo>
                      <a:pt x="257" y="45"/>
                    </a:lnTo>
                    <a:lnTo>
                      <a:pt x="250" y="61"/>
                    </a:lnTo>
                    <a:lnTo>
                      <a:pt x="221" y="68"/>
                    </a:lnTo>
                    <a:lnTo>
                      <a:pt x="215" y="63"/>
                    </a:lnTo>
                    <a:lnTo>
                      <a:pt x="208" y="68"/>
                    </a:lnTo>
                    <a:lnTo>
                      <a:pt x="195" y="67"/>
                    </a:lnTo>
                    <a:lnTo>
                      <a:pt x="195" y="62"/>
                    </a:lnTo>
                    <a:lnTo>
                      <a:pt x="184" y="61"/>
                    </a:lnTo>
                    <a:lnTo>
                      <a:pt x="180" y="68"/>
                    </a:lnTo>
                    <a:lnTo>
                      <a:pt x="149" y="77"/>
                    </a:lnTo>
                    <a:lnTo>
                      <a:pt x="140" y="86"/>
                    </a:lnTo>
                    <a:lnTo>
                      <a:pt x="106" y="91"/>
                    </a:lnTo>
                    <a:lnTo>
                      <a:pt x="89" y="90"/>
                    </a:lnTo>
                    <a:lnTo>
                      <a:pt x="71" y="78"/>
                    </a:lnTo>
                    <a:lnTo>
                      <a:pt x="90" y="76"/>
                    </a:lnTo>
                    <a:lnTo>
                      <a:pt x="98" y="69"/>
                    </a:lnTo>
                    <a:lnTo>
                      <a:pt x="107" y="69"/>
                    </a:lnTo>
                    <a:lnTo>
                      <a:pt x="130" y="68"/>
                    </a:lnTo>
                    <a:lnTo>
                      <a:pt x="140" y="60"/>
                    </a:lnTo>
                    <a:lnTo>
                      <a:pt x="138" y="57"/>
                    </a:lnTo>
                    <a:lnTo>
                      <a:pt x="121" y="58"/>
                    </a:lnTo>
                    <a:lnTo>
                      <a:pt x="112" y="60"/>
                    </a:lnTo>
                    <a:lnTo>
                      <a:pt x="101" y="58"/>
                    </a:lnTo>
                    <a:lnTo>
                      <a:pt x="89" y="62"/>
                    </a:lnTo>
                    <a:lnTo>
                      <a:pt x="79" y="61"/>
                    </a:lnTo>
                    <a:lnTo>
                      <a:pt x="79" y="55"/>
                    </a:lnTo>
                    <a:lnTo>
                      <a:pt x="89" y="52"/>
                    </a:lnTo>
                    <a:lnTo>
                      <a:pt x="81" y="50"/>
                    </a:lnTo>
                    <a:lnTo>
                      <a:pt x="62" y="55"/>
                    </a:lnTo>
                    <a:lnTo>
                      <a:pt x="71" y="61"/>
                    </a:lnTo>
                    <a:lnTo>
                      <a:pt x="57" y="64"/>
                    </a:lnTo>
                    <a:lnTo>
                      <a:pt x="48" y="60"/>
                    </a:lnTo>
                    <a:lnTo>
                      <a:pt x="42" y="66"/>
                    </a:lnTo>
                    <a:lnTo>
                      <a:pt x="31" y="62"/>
                    </a:lnTo>
                    <a:lnTo>
                      <a:pt x="26" y="56"/>
                    </a:lnTo>
                    <a:lnTo>
                      <a:pt x="11" y="57"/>
                    </a:lnTo>
                    <a:lnTo>
                      <a:pt x="0" y="52"/>
                    </a:lnTo>
                    <a:lnTo>
                      <a:pt x="6" y="47"/>
                    </a:lnTo>
                    <a:lnTo>
                      <a:pt x="31" y="45"/>
                    </a:lnTo>
                    <a:lnTo>
                      <a:pt x="48" y="42"/>
                    </a:lnTo>
                    <a:lnTo>
                      <a:pt x="44" y="39"/>
                    </a:lnTo>
                    <a:lnTo>
                      <a:pt x="22" y="40"/>
                    </a:lnTo>
                    <a:lnTo>
                      <a:pt x="15" y="37"/>
                    </a:lnTo>
                    <a:lnTo>
                      <a:pt x="26" y="32"/>
                    </a:lnTo>
                    <a:lnTo>
                      <a:pt x="37" y="33"/>
                    </a:lnTo>
                    <a:lnTo>
                      <a:pt x="50" y="32"/>
                    </a:lnTo>
                    <a:lnTo>
                      <a:pt x="44" y="29"/>
                    </a:lnTo>
                    <a:lnTo>
                      <a:pt x="26" y="29"/>
                    </a:lnTo>
                    <a:lnTo>
                      <a:pt x="22" y="26"/>
                    </a:lnTo>
                    <a:lnTo>
                      <a:pt x="30" y="19"/>
                    </a:lnTo>
                    <a:lnTo>
                      <a:pt x="41" y="19"/>
                    </a:lnTo>
                    <a:lnTo>
                      <a:pt x="54" y="21"/>
                    </a:lnTo>
                    <a:lnTo>
                      <a:pt x="54" y="19"/>
                    </a:lnTo>
                    <a:lnTo>
                      <a:pt x="42" y="13"/>
                    </a:lnTo>
                    <a:lnTo>
                      <a:pt x="53" y="10"/>
                    </a:lnTo>
                    <a:lnTo>
                      <a:pt x="71" y="12"/>
                    </a:lnTo>
                    <a:lnTo>
                      <a:pt x="75" y="19"/>
                    </a:lnTo>
                    <a:lnTo>
                      <a:pt x="103" y="18"/>
                    </a:lnTo>
                    <a:lnTo>
                      <a:pt x="129" y="35"/>
                    </a:lnTo>
                    <a:lnTo>
                      <a:pt x="133" y="42"/>
                    </a:lnTo>
                    <a:lnTo>
                      <a:pt x="156" y="43"/>
                    </a:lnTo>
                    <a:lnTo>
                      <a:pt x="175" y="48"/>
                    </a:lnTo>
                    <a:lnTo>
                      <a:pt x="186" y="44"/>
                    </a:lnTo>
                    <a:lnTo>
                      <a:pt x="184" y="36"/>
                    </a:lnTo>
                    <a:lnTo>
                      <a:pt x="167" y="36"/>
                    </a:lnTo>
                    <a:lnTo>
                      <a:pt x="162" y="34"/>
                    </a:lnTo>
                    <a:lnTo>
                      <a:pt x="179" y="26"/>
                    </a:lnTo>
                    <a:lnTo>
                      <a:pt x="175" y="21"/>
                    </a:lnTo>
                    <a:lnTo>
                      <a:pt x="154" y="19"/>
                    </a:lnTo>
                    <a:lnTo>
                      <a:pt x="151" y="16"/>
                    </a:lnTo>
                    <a:lnTo>
                      <a:pt x="158" y="13"/>
                    </a:lnTo>
                    <a:lnTo>
                      <a:pt x="173" y="11"/>
                    </a:lnTo>
                    <a:lnTo>
                      <a:pt x="17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2" name="Freeform 589"/>
              <p:cNvSpPr/>
              <p:nvPr/>
            </p:nvSpPr>
            <p:spPr bwMode="gray">
              <a:xfrm>
                <a:off x="1150" y="593"/>
                <a:ext cx="29" cy="6"/>
              </a:xfrm>
              <a:custGeom>
                <a:avLst/>
                <a:gdLst>
                  <a:gd name="T0" fmla="*/ 0 w 29"/>
                  <a:gd name="T1" fmla="*/ 1 h 6"/>
                  <a:gd name="T2" fmla="*/ 13 w 29"/>
                  <a:gd name="T3" fmla="*/ 0 h 6"/>
                  <a:gd name="T4" fmla="*/ 24 w 29"/>
                  <a:gd name="T5" fmla="*/ 1 h 6"/>
                  <a:gd name="T6" fmla="*/ 29 w 29"/>
                  <a:gd name="T7" fmla="*/ 4 h 6"/>
                  <a:gd name="T8" fmla="*/ 20 w 29"/>
                  <a:gd name="T9" fmla="*/ 6 h 6"/>
                  <a:gd name="T10" fmla="*/ 4 w 29"/>
                  <a:gd name="T11" fmla="*/ 4 h 6"/>
                  <a:gd name="T12" fmla="*/ 0 w 29"/>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9" h="6">
                    <a:moveTo>
                      <a:pt x="0" y="1"/>
                    </a:moveTo>
                    <a:lnTo>
                      <a:pt x="13" y="0"/>
                    </a:lnTo>
                    <a:lnTo>
                      <a:pt x="24" y="1"/>
                    </a:lnTo>
                    <a:lnTo>
                      <a:pt x="29" y="4"/>
                    </a:lnTo>
                    <a:lnTo>
                      <a:pt x="20" y="6"/>
                    </a:lnTo>
                    <a:lnTo>
                      <a:pt x="4"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3" name="Freeform 590"/>
              <p:cNvSpPr/>
              <p:nvPr/>
            </p:nvSpPr>
            <p:spPr bwMode="gray">
              <a:xfrm>
                <a:off x="1060" y="624"/>
                <a:ext cx="26" cy="18"/>
              </a:xfrm>
              <a:custGeom>
                <a:avLst/>
                <a:gdLst>
                  <a:gd name="T0" fmla="*/ 26 w 26"/>
                  <a:gd name="T1" fmla="*/ 0 h 18"/>
                  <a:gd name="T2" fmla="*/ 25 w 26"/>
                  <a:gd name="T3" fmla="*/ 7 h 18"/>
                  <a:gd name="T4" fmla="*/ 15 w 26"/>
                  <a:gd name="T5" fmla="*/ 18 h 18"/>
                  <a:gd name="T6" fmla="*/ 0 w 26"/>
                  <a:gd name="T7" fmla="*/ 16 h 18"/>
                  <a:gd name="T8" fmla="*/ 2 w 26"/>
                  <a:gd name="T9" fmla="*/ 13 h 18"/>
                  <a:gd name="T10" fmla="*/ 16 w 26"/>
                  <a:gd name="T11" fmla="*/ 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lnTo>
                      <a:pt x="25" y="7"/>
                    </a:lnTo>
                    <a:lnTo>
                      <a:pt x="15" y="18"/>
                    </a:lnTo>
                    <a:lnTo>
                      <a:pt x="0" y="16"/>
                    </a:lnTo>
                    <a:lnTo>
                      <a:pt x="2" y="13"/>
                    </a:lnTo>
                    <a:lnTo>
                      <a:pt x="16" y="3"/>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4" name="Freeform 591"/>
              <p:cNvSpPr/>
              <p:nvPr/>
            </p:nvSpPr>
            <p:spPr bwMode="gray">
              <a:xfrm>
                <a:off x="1361" y="646"/>
                <a:ext cx="29" cy="13"/>
              </a:xfrm>
              <a:custGeom>
                <a:avLst/>
                <a:gdLst>
                  <a:gd name="T0" fmla="*/ 15 w 29"/>
                  <a:gd name="T1" fmla="*/ 0 h 13"/>
                  <a:gd name="T2" fmla="*/ 0 w 29"/>
                  <a:gd name="T3" fmla="*/ 10 h 13"/>
                  <a:gd name="T4" fmla="*/ 8 w 29"/>
                  <a:gd name="T5" fmla="*/ 13 h 13"/>
                  <a:gd name="T6" fmla="*/ 20 w 29"/>
                  <a:gd name="T7" fmla="*/ 12 h 13"/>
                  <a:gd name="T8" fmla="*/ 29 w 29"/>
                  <a:gd name="T9" fmla="*/ 3 h 13"/>
                  <a:gd name="T10" fmla="*/ 15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15" y="0"/>
                    </a:moveTo>
                    <a:lnTo>
                      <a:pt x="0" y="10"/>
                    </a:lnTo>
                    <a:lnTo>
                      <a:pt x="8" y="13"/>
                    </a:lnTo>
                    <a:lnTo>
                      <a:pt x="20" y="12"/>
                    </a:lnTo>
                    <a:lnTo>
                      <a:pt x="29" y="3"/>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5" name="Freeform 592"/>
              <p:cNvSpPr/>
              <p:nvPr/>
            </p:nvSpPr>
            <p:spPr bwMode="gray">
              <a:xfrm>
                <a:off x="1381" y="615"/>
                <a:ext cx="38" cy="8"/>
              </a:xfrm>
              <a:custGeom>
                <a:avLst/>
                <a:gdLst>
                  <a:gd name="T0" fmla="*/ 0 w 38"/>
                  <a:gd name="T1" fmla="*/ 3 h 8"/>
                  <a:gd name="T2" fmla="*/ 13 w 38"/>
                  <a:gd name="T3" fmla="*/ 8 h 8"/>
                  <a:gd name="T4" fmla="*/ 38 w 38"/>
                  <a:gd name="T5" fmla="*/ 6 h 8"/>
                  <a:gd name="T6" fmla="*/ 38 w 38"/>
                  <a:gd name="T7" fmla="*/ 2 h 8"/>
                  <a:gd name="T8" fmla="*/ 26 w 38"/>
                  <a:gd name="T9" fmla="*/ 0 h 8"/>
                  <a:gd name="T10" fmla="*/ 0 w 38"/>
                  <a:gd name="T11" fmla="*/ 3 h 8"/>
                </a:gdLst>
                <a:ahLst/>
                <a:cxnLst>
                  <a:cxn ang="0">
                    <a:pos x="T0" y="T1"/>
                  </a:cxn>
                  <a:cxn ang="0">
                    <a:pos x="T2" y="T3"/>
                  </a:cxn>
                  <a:cxn ang="0">
                    <a:pos x="T4" y="T5"/>
                  </a:cxn>
                  <a:cxn ang="0">
                    <a:pos x="T6" y="T7"/>
                  </a:cxn>
                  <a:cxn ang="0">
                    <a:pos x="T8" y="T9"/>
                  </a:cxn>
                  <a:cxn ang="0">
                    <a:pos x="T10" y="T11"/>
                  </a:cxn>
                </a:cxnLst>
                <a:rect l="0" t="0" r="r" b="b"/>
                <a:pathLst>
                  <a:path w="38" h="8">
                    <a:moveTo>
                      <a:pt x="0" y="3"/>
                    </a:moveTo>
                    <a:lnTo>
                      <a:pt x="13" y="8"/>
                    </a:lnTo>
                    <a:lnTo>
                      <a:pt x="38" y="6"/>
                    </a:lnTo>
                    <a:lnTo>
                      <a:pt x="38" y="2"/>
                    </a:lnTo>
                    <a:lnTo>
                      <a:pt x="26"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6" name="Freeform 593"/>
              <p:cNvSpPr/>
              <p:nvPr/>
            </p:nvSpPr>
            <p:spPr bwMode="gray">
              <a:xfrm>
                <a:off x="1389" y="623"/>
                <a:ext cx="33" cy="7"/>
              </a:xfrm>
              <a:custGeom>
                <a:avLst/>
                <a:gdLst>
                  <a:gd name="T0" fmla="*/ 0 w 33"/>
                  <a:gd name="T1" fmla="*/ 3 h 7"/>
                  <a:gd name="T2" fmla="*/ 31 w 33"/>
                  <a:gd name="T3" fmla="*/ 0 h 7"/>
                  <a:gd name="T4" fmla="*/ 33 w 33"/>
                  <a:gd name="T5" fmla="*/ 1 h 7"/>
                  <a:gd name="T6" fmla="*/ 1 w 33"/>
                  <a:gd name="T7" fmla="*/ 7 h 7"/>
                  <a:gd name="T8" fmla="*/ 0 w 33"/>
                  <a:gd name="T9" fmla="*/ 3 h 7"/>
                </a:gdLst>
                <a:ahLst/>
                <a:cxnLst>
                  <a:cxn ang="0">
                    <a:pos x="T0" y="T1"/>
                  </a:cxn>
                  <a:cxn ang="0">
                    <a:pos x="T2" y="T3"/>
                  </a:cxn>
                  <a:cxn ang="0">
                    <a:pos x="T4" y="T5"/>
                  </a:cxn>
                  <a:cxn ang="0">
                    <a:pos x="T6" y="T7"/>
                  </a:cxn>
                  <a:cxn ang="0">
                    <a:pos x="T8" y="T9"/>
                  </a:cxn>
                </a:cxnLst>
                <a:rect l="0" t="0" r="r" b="b"/>
                <a:pathLst>
                  <a:path w="33" h="7">
                    <a:moveTo>
                      <a:pt x="0" y="3"/>
                    </a:moveTo>
                    <a:lnTo>
                      <a:pt x="31" y="0"/>
                    </a:lnTo>
                    <a:lnTo>
                      <a:pt x="33" y="1"/>
                    </a:lnTo>
                    <a:lnTo>
                      <a:pt x="1"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7" name="Freeform 594"/>
              <p:cNvSpPr/>
              <p:nvPr/>
            </p:nvSpPr>
            <p:spPr bwMode="gray">
              <a:xfrm>
                <a:off x="1400" y="628"/>
                <a:ext cx="22" cy="5"/>
              </a:xfrm>
              <a:custGeom>
                <a:avLst/>
                <a:gdLst>
                  <a:gd name="T0" fmla="*/ 0 w 22"/>
                  <a:gd name="T1" fmla="*/ 3 h 5"/>
                  <a:gd name="T2" fmla="*/ 11 w 22"/>
                  <a:gd name="T3" fmla="*/ 1 h 5"/>
                  <a:gd name="T4" fmla="*/ 20 w 22"/>
                  <a:gd name="T5" fmla="*/ 0 h 5"/>
                  <a:gd name="T6" fmla="*/ 22 w 22"/>
                  <a:gd name="T7" fmla="*/ 3 h 5"/>
                  <a:gd name="T8" fmla="*/ 4 w 22"/>
                  <a:gd name="T9" fmla="*/ 5 h 5"/>
                  <a:gd name="T10" fmla="*/ 0 w 22"/>
                  <a:gd name="T11" fmla="*/ 3 h 5"/>
                </a:gdLst>
                <a:ahLst/>
                <a:cxnLst>
                  <a:cxn ang="0">
                    <a:pos x="T0" y="T1"/>
                  </a:cxn>
                  <a:cxn ang="0">
                    <a:pos x="T2" y="T3"/>
                  </a:cxn>
                  <a:cxn ang="0">
                    <a:pos x="T4" y="T5"/>
                  </a:cxn>
                  <a:cxn ang="0">
                    <a:pos x="T6" y="T7"/>
                  </a:cxn>
                  <a:cxn ang="0">
                    <a:pos x="T8" y="T9"/>
                  </a:cxn>
                  <a:cxn ang="0">
                    <a:pos x="T10" y="T11"/>
                  </a:cxn>
                </a:cxnLst>
                <a:rect l="0" t="0" r="r" b="b"/>
                <a:pathLst>
                  <a:path w="22" h="5">
                    <a:moveTo>
                      <a:pt x="0" y="3"/>
                    </a:moveTo>
                    <a:lnTo>
                      <a:pt x="11" y="1"/>
                    </a:lnTo>
                    <a:lnTo>
                      <a:pt x="20" y="0"/>
                    </a:lnTo>
                    <a:lnTo>
                      <a:pt x="22" y="3"/>
                    </a:lnTo>
                    <a:lnTo>
                      <a:pt x="4"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8" name="Freeform 595"/>
              <p:cNvSpPr/>
              <p:nvPr/>
            </p:nvSpPr>
            <p:spPr bwMode="gray">
              <a:xfrm>
                <a:off x="1409" y="598"/>
                <a:ext cx="118" cy="65"/>
              </a:xfrm>
              <a:custGeom>
                <a:avLst/>
                <a:gdLst>
                  <a:gd name="T0" fmla="*/ 30 w 118"/>
                  <a:gd name="T1" fmla="*/ 32 h 65"/>
                  <a:gd name="T2" fmla="*/ 26 w 118"/>
                  <a:gd name="T3" fmla="*/ 36 h 65"/>
                  <a:gd name="T4" fmla="*/ 5 w 118"/>
                  <a:gd name="T5" fmla="*/ 36 h 65"/>
                  <a:gd name="T6" fmla="*/ 0 w 118"/>
                  <a:gd name="T7" fmla="*/ 39 h 65"/>
                  <a:gd name="T8" fmla="*/ 4 w 118"/>
                  <a:gd name="T9" fmla="*/ 42 h 65"/>
                  <a:gd name="T10" fmla="*/ 20 w 118"/>
                  <a:gd name="T11" fmla="*/ 42 h 65"/>
                  <a:gd name="T12" fmla="*/ 25 w 118"/>
                  <a:gd name="T13" fmla="*/ 41 h 65"/>
                  <a:gd name="T14" fmla="*/ 51 w 118"/>
                  <a:gd name="T15" fmla="*/ 41 h 65"/>
                  <a:gd name="T16" fmla="*/ 59 w 118"/>
                  <a:gd name="T17" fmla="*/ 37 h 65"/>
                  <a:gd name="T18" fmla="*/ 66 w 118"/>
                  <a:gd name="T19" fmla="*/ 36 h 65"/>
                  <a:gd name="T20" fmla="*/ 72 w 118"/>
                  <a:gd name="T21" fmla="*/ 41 h 65"/>
                  <a:gd name="T22" fmla="*/ 59 w 118"/>
                  <a:gd name="T23" fmla="*/ 44 h 65"/>
                  <a:gd name="T24" fmla="*/ 50 w 118"/>
                  <a:gd name="T25" fmla="*/ 46 h 65"/>
                  <a:gd name="T26" fmla="*/ 44 w 118"/>
                  <a:gd name="T27" fmla="*/ 50 h 65"/>
                  <a:gd name="T28" fmla="*/ 54 w 118"/>
                  <a:gd name="T29" fmla="*/ 52 h 65"/>
                  <a:gd name="T30" fmla="*/ 55 w 118"/>
                  <a:gd name="T31" fmla="*/ 65 h 65"/>
                  <a:gd name="T32" fmla="*/ 103 w 118"/>
                  <a:gd name="T33" fmla="*/ 58 h 65"/>
                  <a:gd name="T34" fmla="*/ 109 w 118"/>
                  <a:gd name="T35" fmla="*/ 51 h 65"/>
                  <a:gd name="T36" fmla="*/ 101 w 118"/>
                  <a:gd name="T37" fmla="*/ 44 h 65"/>
                  <a:gd name="T38" fmla="*/ 103 w 118"/>
                  <a:gd name="T39" fmla="*/ 42 h 65"/>
                  <a:gd name="T40" fmla="*/ 109 w 118"/>
                  <a:gd name="T41" fmla="*/ 42 h 65"/>
                  <a:gd name="T42" fmla="*/ 118 w 118"/>
                  <a:gd name="T43" fmla="*/ 47 h 65"/>
                  <a:gd name="T44" fmla="*/ 114 w 118"/>
                  <a:gd name="T45" fmla="*/ 37 h 65"/>
                  <a:gd name="T46" fmla="*/ 112 w 118"/>
                  <a:gd name="T47" fmla="*/ 34 h 65"/>
                  <a:gd name="T48" fmla="*/ 107 w 118"/>
                  <a:gd name="T49" fmla="*/ 10 h 65"/>
                  <a:gd name="T50" fmla="*/ 103 w 118"/>
                  <a:gd name="T51" fmla="*/ 6 h 65"/>
                  <a:gd name="T52" fmla="*/ 101 w 118"/>
                  <a:gd name="T53" fmla="*/ 0 h 65"/>
                  <a:gd name="T54" fmla="*/ 92 w 118"/>
                  <a:gd name="T55" fmla="*/ 0 h 65"/>
                  <a:gd name="T56" fmla="*/ 84 w 118"/>
                  <a:gd name="T57" fmla="*/ 1 h 65"/>
                  <a:gd name="T58" fmla="*/ 94 w 118"/>
                  <a:gd name="T59" fmla="*/ 6 h 65"/>
                  <a:gd name="T60" fmla="*/ 84 w 118"/>
                  <a:gd name="T61" fmla="*/ 8 h 65"/>
                  <a:gd name="T62" fmla="*/ 74 w 118"/>
                  <a:gd name="T63" fmla="*/ 4 h 65"/>
                  <a:gd name="T64" fmla="*/ 42 w 118"/>
                  <a:gd name="T65" fmla="*/ 6 h 65"/>
                  <a:gd name="T66" fmla="*/ 51 w 118"/>
                  <a:gd name="T67" fmla="*/ 16 h 65"/>
                  <a:gd name="T68" fmla="*/ 61 w 118"/>
                  <a:gd name="T69" fmla="*/ 19 h 65"/>
                  <a:gd name="T70" fmla="*/ 63 w 118"/>
                  <a:gd name="T71" fmla="*/ 24 h 65"/>
                  <a:gd name="T72" fmla="*/ 74 w 118"/>
                  <a:gd name="T73" fmla="*/ 28 h 65"/>
                  <a:gd name="T74" fmla="*/ 69 w 118"/>
                  <a:gd name="T75" fmla="*/ 30 h 65"/>
                  <a:gd name="T76" fmla="*/ 51 w 118"/>
                  <a:gd name="T77" fmla="*/ 25 h 65"/>
                  <a:gd name="T78" fmla="*/ 40 w 118"/>
                  <a:gd name="T79" fmla="*/ 19 h 65"/>
                  <a:gd name="T80" fmla="*/ 28 w 118"/>
                  <a:gd name="T81" fmla="*/ 12 h 65"/>
                  <a:gd name="T82" fmla="*/ 20 w 118"/>
                  <a:gd name="T83" fmla="*/ 15 h 65"/>
                  <a:gd name="T84" fmla="*/ 22 w 118"/>
                  <a:gd name="T85" fmla="*/ 23 h 65"/>
                  <a:gd name="T86" fmla="*/ 24 w 118"/>
                  <a:gd name="T87" fmla="*/ 28 h 65"/>
                  <a:gd name="T88" fmla="*/ 30 w 118"/>
                  <a:gd name="T89"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8" h="65">
                    <a:moveTo>
                      <a:pt x="30" y="32"/>
                    </a:moveTo>
                    <a:lnTo>
                      <a:pt x="26" y="36"/>
                    </a:lnTo>
                    <a:lnTo>
                      <a:pt x="5" y="36"/>
                    </a:lnTo>
                    <a:lnTo>
                      <a:pt x="0" y="39"/>
                    </a:lnTo>
                    <a:lnTo>
                      <a:pt x="4" y="42"/>
                    </a:lnTo>
                    <a:lnTo>
                      <a:pt x="20" y="42"/>
                    </a:lnTo>
                    <a:lnTo>
                      <a:pt x="25" y="41"/>
                    </a:lnTo>
                    <a:lnTo>
                      <a:pt x="51" y="41"/>
                    </a:lnTo>
                    <a:lnTo>
                      <a:pt x="59" y="37"/>
                    </a:lnTo>
                    <a:lnTo>
                      <a:pt x="66" y="36"/>
                    </a:lnTo>
                    <a:lnTo>
                      <a:pt x="72" y="41"/>
                    </a:lnTo>
                    <a:lnTo>
                      <a:pt x="59" y="44"/>
                    </a:lnTo>
                    <a:lnTo>
                      <a:pt x="50" y="46"/>
                    </a:lnTo>
                    <a:lnTo>
                      <a:pt x="44" y="50"/>
                    </a:lnTo>
                    <a:lnTo>
                      <a:pt x="54" y="52"/>
                    </a:lnTo>
                    <a:lnTo>
                      <a:pt x="55" y="65"/>
                    </a:lnTo>
                    <a:lnTo>
                      <a:pt x="103" y="58"/>
                    </a:lnTo>
                    <a:lnTo>
                      <a:pt x="109" y="51"/>
                    </a:lnTo>
                    <a:lnTo>
                      <a:pt x="101" y="44"/>
                    </a:lnTo>
                    <a:lnTo>
                      <a:pt x="103" y="42"/>
                    </a:lnTo>
                    <a:lnTo>
                      <a:pt x="109" y="42"/>
                    </a:lnTo>
                    <a:lnTo>
                      <a:pt x="118" y="47"/>
                    </a:lnTo>
                    <a:lnTo>
                      <a:pt x="114" y="37"/>
                    </a:lnTo>
                    <a:lnTo>
                      <a:pt x="112" y="34"/>
                    </a:lnTo>
                    <a:lnTo>
                      <a:pt x="107" y="10"/>
                    </a:lnTo>
                    <a:lnTo>
                      <a:pt x="103" y="6"/>
                    </a:lnTo>
                    <a:lnTo>
                      <a:pt x="101" y="0"/>
                    </a:lnTo>
                    <a:lnTo>
                      <a:pt x="92" y="0"/>
                    </a:lnTo>
                    <a:lnTo>
                      <a:pt x="84" y="1"/>
                    </a:lnTo>
                    <a:lnTo>
                      <a:pt x="94" y="6"/>
                    </a:lnTo>
                    <a:lnTo>
                      <a:pt x="84" y="8"/>
                    </a:lnTo>
                    <a:lnTo>
                      <a:pt x="74" y="4"/>
                    </a:lnTo>
                    <a:lnTo>
                      <a:pt x="42" y="6"/>
                    </a:lnTo>
                    <a:lnTo>
                      <a:pt x="51" y="16"/>
                    </a:lnTo>
                    <a:lnTo>
                      <a:pt x="61" y="19"/>
                    </a:lnTo>
                    <a:lnTo>
                      <a:pt x="63" y="24"/>
                    </a:lnTo>
                    <a:lnTo>
                      <a:pt x="74" y="28"/>
                    </a:lnTo>
                    <a:lnTo>
                      <a:pt x="69" y="30"/>
                    </a:lnTo>
                    <a:lnTo>
                      <a:pt x="51" y="25"/>
                    </a:lnTo>
                    <a:lnTo>
                      <a:pt x="40" y="19"/>
                    </a:lnTo>
                    <a:lnTo>
                      <a:pt x="28" y="12"/>
                    </a:lnTo>
                    <a:lnTo>
                      <a:pt x="20" y="15"/>
                    </a:lnTo>
                    <a:lnTo>
                      <a:pt x="22" y="23"/>
                    </a:lnTo>
                    <a:lnTo>
                      <a:pt x="24" y="28"/>
                    </a:lnTo>
                    <a:lnTo>
                      <a:pt x="3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9" name="Freeform 596"/>
              <p:cNvSpPr/>
              <p:nvPr/>
            </p:nvSpPr>
            <p:spPr bwMode="gray">
              <a:xfrm>
                <a:off x="1547" y="639"/>
                <a:ext cx="64" cy="37"/>
              </a:xfrm>
              <a:custGeom>
                <a:avLst/>
                <a:gdLst>
                  <a:gd name="T0" fmla="*/ 46 w 64"/>
                  <a:gd name="T1" fmla="*/ 0 h 37"/>
                  <a:gd name="T2" fmla="*/ 35 w 64"/>
                  <a:gd name="T3" fmla="*/ 0 h 37"/>
                  <a:gd name="T4" fmla="*/ 24 w 64"/>
                  <a:gd name="T5" fmla="*/ 1 h 37"/>
                  <a:gd name="T6" fmla="*/ 18 w 64"/>
                  <a:gd name="T7" fmla="*/ 4 h 37"/>
                  <a:gd name="T8" fmla="*/ 5 w 64"/>
                  <a:gd name="T9" fmla="*/ 10 h 37"/>
                  <a:gd name="T10" fmla="*/ 0 w 64"/>
                  <a:gd name="T11" fmla="*/ 15 h 37"/>
                  <a:gd name="T12" fmla="*/ 9 w 64"/>
                  <a:gd name="T13" fmla="*/ 27 h 37"/>
                  <a:gd name="T14" fmla="*/ 26 w 64"/>
                  <a:gd name="T15" fmla="*/ 32 h 37"/>
                  <a:gd name="T16" fmla="*/ 44 w 64"/>
                  <a:gd name="T17" fmla="*/ 36 h 37"/>
                  <a:gd name="T18" fmla="*/ 57 w 64"/>
                  <a:gd name="T19" fmla="*/ 37 h 37"/>
                  <a:gd name="T20" fmla="*/ 64 w 64"/>
                  <a:gd name="T21" fmla="*/ 29 h 37"/>
                  <a:gd name="T22" fmla="*/ 63 w 64"/>
                  <a:gd name="T23" fmla="*/ 19 h 37"/>
                  <a:gd name="T24" fmla="*/ 55 w 64"/>
                  <a:gd name="T25" fmla="*/ 15 h 37"/>
                  <a:gd name="T26" fmla="*/ 61 w 64"/>
                  <a:gd name="T27" fmla="*/ 10 h 37"/>
                  <a:gd name="T28" fmla="*/ 52 w 64"/>
                  <a:gd name="T29" fmla="*/ 4 h 37"/>
                  <a:gd name="T30" fmla="*/ 46 w 64"/>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7">
                    <a:moveTo>
                      <a:pt x="46" y="0"/>
                    </a:moveTo>
                    <a:lnTo>
                      <a:pt x="35" y="0"/>
                    </a:lnTo>
                    <a:lnTo>
                      <a:pt x="24" y="1"/>
                    </a:lnTo>
                    <a:lnTo>
                      <a:pt x="18" y="4"/>
                    </a:lnTo>
                    <a:lnTo>
                      <a:pt x="5" y="10"/>
                    </a:lnTo>
                    <a:lnTo>
                      <a:pt x="0" y="15"/>
                    </a:lnTo>
                    <a:lnTo>
                      <a:pt x="9" y="27"/>
                    </a:lnTo>
                    <a:lnTo>
                      <a:pt x="26" y="32"/>
                    </a:lnTo>
                    <a:lnTo>
                      <a:pt x="44" y="36"/>
                    </a:lnTo>
                    <a:lnTo>
                      <a:pt x="57" y="37"/>
                    </a:lnTo>
                    <a:lnTo>
                      <a:pt x="64" y="29"/>
                    </a:lnTo>
                    <a:lnTo>
                      <a:pt x="63" y="19"/>
                    </a:lnTo>
                    <a:lnTo>
                      <a:pt x="55" y="15"/>
                    </a:lnTo>
                    <a:lnTo>
                      <a:pt x="61" y="10"/>
                    </a:lnTo>
                    <a:lnTo>
                      <a:pt x="52" y="4"/>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0" name="Freeform 597"/>
              <p:cNvSpPr/>
              <p:nvPr/>
            </p:nvSpPr>
            <p:spPr bwMode="gray">
              <a:xfrm>
                <a:off x="1537" y="585"/>
                <a:ext cx="374" cy="102"/>
              </a:xfrm>
              <a:custGeom>
                <a:avLst/>
                <a:gdLst>
                  <a:gd name="T0" fmla="*/ 263 w 374"/>
                  <a:gd name="T1" fmla="*/ 53 h 102"/>
                  <a:gd name="T2" fmla="*/ 296 w 374"/>
                  <a:gd name="T3" fmla="*/ 46 h 102"/>
                  <a:gd name="T4" fmla="*/ 327 w 374"/>
                  <a:gd name="T5" fmla="*/ 45 h 102"/>
                  <a:gd name="T6" fmla="*/ 344 w 374"/>
                  <a:gd name="T7" fmla="*/ 53 h 102"/>
                  <a:gd name="T8" fmla="*/ 368 w 374"/>
                  <a:gd name="T9" fmla="*/ 57 h 102"/>
                  <a:gd name="T10" fmla="*/ 358 w 374"/>
                  <a:gd name="T11" fmla="*/ 68 h 102"/>
                  <a:gd name="T12" fmla="*/ 371 w 374"/>
                  <a:gd name="T13" fmla="*/ 74 h 102"/>
                  <a:gd name="T14" fmla="*/ 362 w 374"/>
                  <a:gd name="T15" fmla="*/ 84 h 102"/>
                  <a:gd name="T16" fmla="*/ 350 w 374"/>
                  <a:gd name="T17" fmla="*/ 83 h 102"/>
                  <a:gd name="T18" fmla="*/ 350 w 374"/>
                  <a:gd name="T19" fmla="*/ 97 h 102"/>
                  <a:gd name="T20" fmla="*/ 324 w 374"/>
                  <a:gd name="T21" fmla="*/ 102 h 102"/>
                  <a:gd name="T22" fmla="*/ 298 w 374"/>
                  <a:gd name="T23" fmla="*/ 83 h 102"/>
                  <a:gd name="T24" fmla="*/ 281 w 374"/>
                  <a:gd name="T25" fmla="*/ 99 h 102"/>
                  <a:gd name="T26" fmla="*/ 258 w 374"/>
                  <a:gd name="T27" fmla="*/ 90 h 102"/>
                  <a:gd name="T28" fmla="*/ 247 w 374"/>
                  <a:gd name="T29" fmla="*/ 96 h 102"/>
                  <a:gd name="T30" fmla="*/ 182 w 374"/>
                  <a:gd name="T31" fmla="*/ 99 h 102"/>
                  <a:gd name="T32" fmla="*/ 177 w 374"/>
                  <a:gd name="T33" fmla="*/ 86 h 102"/>
                  <a:gd name="T34" fmla="*/ 132 w 374"/>
                  <a:gd name="T35" fmla="*/ 88 h 102"/>
                  <a:gd name="T36" fmla="*/ 106 w 374"/>
                  <a:gd name="T37" fmla="*/ 87 h 102"/>
                  <a:gd name="T38" fmla="*/ 113 w 374"/>
                  <a:gd name="T39" fmla="*/ 72 h 102"/>
                  <a:gd name="T40" fmla="*/ 100 w 374"/>
                  <a:gd name="T41" fmla="*/ 60 h 102"/>
                  <a:gd name="T42" fmla="*/ 94 w 374"/>
                  <a:gd name="T43" fmla="*/ 44 h 102"/>
                  <a:gd name="T44" fmla="*/ 69 w 374"/>
                  <a:gd name="T45" fmla="*/ 30 h 102"/>
                  <a:gd name="T46" fmla="*/ 41 w 374"/>
                  <a:gd name="T47" fmla="*/ 29 h 102"/>
                  <a:gd name="T48" fmla="*/ 25 w 374"/>
                  <a:gd name="T49" fmla="*/ 20 h 102"/>
                  <a:gd name="T50" fmla="*/ 0 w 374"/>
                  <a:gd name="T51" fmla="*/ 10 h 102"/>
                  <a:gd name="T52" fmla="*/ 30 w 374"/>
                  <a:gd name="T53" fmla="*/ 0 h 102"/>
                  <a:gd name="T54" fmla="*/ 64 w 374"/>
                  <a:gd name="T55" fmla="*/ 3 h 102"/>
                  <a:gd name="T56" fmla="*/ 72 w 374"/>
                  <a:gd name="T57" fmla="*/ 23 h 102"/>
                  <a:gd name="T58" fmla="*/ 94 w 374"/>
                  <a:gd name="T59" fmla="*/ 14 h 102"/>
                  <a:gd name="T60" fmla="*/ 123 w 374"/>
                  <a:gd name="T61" fmla="*/ 13 h 102"/>
                  <a:gd name="T62" fmla="*/ 138 w 374"/>
                  <a:gd name="T63" fmla="*/ 20 h 102"/>
                  <a:gd name="T64" fmla="*/ 117 w 374"/>
                  <a:gd name="T65" fmla="*/ 21 h 102"/>
                  <a:gd name="T66" fmla="*/ 136 w 374"/>
                  <a:gd name="T67" fmla="*/ 23 h 102"/>
                  <a:gd name="T68" fmla="*/ 166 w 374"/>
                  <a:gd name="T69" fmla="*/ 29 h 102"/>
                  <a:gd name="T70" fmla="*/ 147 w 374"/>
                  <a:gd name="T71" fmla="*/ 35 h 102"/>
                  <a:gd name="T72" fmla="*/ 115 w 374"/>
                  <a:gd name="T73" fmla="*/ 31 h 102"/>
                  <a:gd name="T74" fmla="*/ 121 w 374"/>
                  <a:gd name="T75" fmla="*/ 45 h 102"/>
                  <a:gd name="T76" fmla="*/ 142 w 374"/>
                  <a:gd name="T77" fmla="*/ 42 h 102"/>
                  <a:gd name="T78" fmla="*/ 157 w 374"/>
                  <a:gd name="T79" fmla="*/ 53 h 102"/>
                  <a:gd name="T80" fmla="*/ 174 w 374"/>
                  <a:gd name="T81" fmla="*/ 60 h 102"/>
                  <a:gd name="T82" fmla="*/ 182 w 374"/>
                  <a:gd name="T83" fmla="*/ 52 h 102"/>
                  <a:gd name="T84" fmla="*/ 204 w 374"/>
                  <a:gd name="T85" fmla="*/ 58 h 102"/>
                  <a:gd name="T86" fmla="*/ 212 w 374"/>
                  <a:gd name="T87" fmla="*/ 54 h 102"/>
                  <a:gd name="T88" fmla="*/ 228 w 374"/>
                  <a:gd name="T89" fmla="*/ 63 h 102"/>
                  <a:gd name="T90" fmla="*/ 229 w 374"/>
                  <a:gd name="T91" fmla="*/ 5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4" h="102">
                    <a:moveTo>
                      <a:pt x="253" y="56"/>
                    </a:moveTo>
                    <a:lnTo>
                      <a:pt x="263" y="53"/>
                    </a:lnTo>
                    <a:lnTo>
                      <a:pt x="289" y="42"/>
                    </a:lnTo>
                    <a:lnTo>
                      <a:pt x="296" y="46"/>
                    </a:lnTo>
                    <a:lnTo>
                      <a:pt x="307" y="46"/>
                    </a:lnTo>
                    <a:lnTo>
                      <a:pt x="327" y="45"/>
                    </a:lnTo>
                    <a:lnTo>
                      <a:pt x="342" y="48"/>
                    </a:lnTo>
                    <a:lnTo>
                      <a:pt x="344" y="53"/>
                    </a:lnTo>
                    <a:lnTo>
                      <a:pt x="360" y="52"/>
                    </a:lnTo>
                    <a:lnTo>
                      <a:pt x="368" y="57"/>
                    </a:lnTo>
                    <a:lnTo>
                      <a:pt x="370" y="64"/>
                    </a:lnTo>
                    <a:lnTo>
                      <a:pt x="358" y="68"/>
                    </a:lnTo>
                    <a:lnTo>
                      <a:pt x="356" y="72"/>
                    </a:lnTo>
                    <a:lnTo>
                      <a:pt x="371" y="74"/>
                    </a:lnTo>
                    <a:lnTo>
                      <a:pt x="374" y="82"/>
                    </a:lnTo>
                    <a:lnTo>
                      <a:pt x="362" y="84"/>
                    </a:lnTo>
                    <a:lnTo>
                      <a:pt x="356" y="79"/>
                    </a:lnTo>
                    <a:lnTo>
                      <a:pt x="350" y="83"/>
                    </a:lnTo>
                    <a:lnTo>
                      <a:pt x="356" y="91"/>
                    </a:lnTo>
                    <a:lnTo>
                      <a:pt x="350" y="97"/>
                    </a:lnTo>
                    <a:lnTo>
                      <a:pt x="333" y="96"/>
                    </a:lnTo>
                    <a:lnTo>
                      <a:pt x="324" y="102"/>
                    </a:lnTo>
                    <a:lnTo>
                      <a:pt x="303" y="98"/>
                    </a:lnTo>
                    <a:lnTo>
                      <a:pt x="298" y="83"/>
                    </a:lnTo>
                    <a:lnTo>
                      <a:pt x="289" y="82"/>
                    </a:lnTo>
                    <a:lnTo>
                      <a:pt x="281" y="99"/>
                    </a:lnTo>
                    <a:lnTo>
                      <a:pt x="263" y="97"/>
                    </a:lnTo>
                    <a:lnTo>
                      <a:pt x="258" y="90"/>
                    </a:lnTo>
                    <a:lnTo>
                      <a:pt x="250" y="87"/>
                    </a:lnTo>
                    <a:lnTo>
                      <a:pt x="247" y="96"/>
                    </a:lnTo>
                    <a:lnTo>
                      <a:pt x="227" y="99"/>
                    </a:lnTo>
                    <a:lnTo>
                      <a:pt x="182" y="99"/>
                    </a:lnTo>
                    <a:lnTo>
                      <a:pt x="187" y="91"/>
                    </a:lnTo>
                    <a:lnTo>
                      <a:pt x="177" y="86"/>
                    </a:lnTo>
                    <a:lnTo>
                      <a:pt x="155" y="95"/>
                    </a:lnTo>
                    <a:lnTo>
                      <a:pt x="132" y="88"/>
                    </a:lnTo>
                    <a:lnTo>
                      <a:pt x="115" y="91"/>
                    </a:lnTo>
                    <a:lnTo>
                      <a:pt x="106" y="87"/>
                    </a:lnTo>
                    <a:lnTo>
                      <a:pt x="102" y="72"/>
                    </a:lnTo>
                    <a:lnTo>
                      <a:pt x="113" y="72"/>
                    </a:lnTo>
                    <a:lnTo>
                      <a:pt x="112" y="65"/>
                    </a:lnTo>
                    <a:lnTo>
                      <a:pt x="100" y="60"/>
                    </a:lnTo>
                    <a:lnTo>
                      <a:pt x="107" y="52"/>
                    </a:lnTo>
                    <a:lnTo>
                      <a:pt x="94" y="44"/>
                    </a:lnTo>
                    <a:lnTo>
                      <a:pt x="85" y="30"/>
                    </a:lnTo>
                    <a:lnTo>
                      <a:pt x="69" y="30"/>
                    </a:lnTo>
                    <a:lnTo>
                      <a:pt x="61" y="31"/>
                    </a:lnTo>
                    <a:lnTo>
                      <a:pt x="41" y="29"/>
                    </a:lnTo>
                    <a:lnTo>
                      <a:pt x="36" y="23"/>
                    </a:lnTo>
                    <a:lnTo>
                      <a:pt x="25" y="20"/>
                    </a:lnTo>
                    <a:lnTo>
                      <a:pt x="19" y="15"/>
                    </a:lnTo>
                    <a:lnTo>
                      <a:pt x="0" y="10"/>
                    </a:lnTo>
                    <a:lnTo>
                      <a:pt x="11" y="1"/>
                    </a:lnTo>
                    <a:lnTo>
                      <a:pt x="30" y="0"/>
                    </a:lnTo>
                    <a:lnTo>
                      <a:pt x="57" y="5"/>
                    </a:lnTo>
                    <a:lnTo>
                      <a:pt x="64" y="3"/>
                    </a:lnTo>
                    <a:lnTo>
                      <a:pt x="74" y="3"/>
                    </a:lnTo>
                    <a:lnTo>
                      <a:pt x="72" y="23"/>
                    </a:lnTo>
                    <a:lnTo>
                      <a:pt x="77" y="23"/>
                    </a:lnTo>
                    <a:lnTo>
                      <a:pt x="94" y="14"/>
                    </a:lnTo>
                    <a:lnTo>
                      <a:pt x="113" y="17"/>
                    </a:lnTo>
                    <a:lnTo>
                      <a:pt x="123" y="13"/>
                    </a:lnTo>
                    <a:lnTo>
                      <a:pt x="137" y="14"/>
                    </a:lnTo>
                    <a:lnTo>
                      <a:pt x="138" y="20"/>
                    </a:lnTo>
                    <a:lnTo>
                      <a:pt x="124" y="20"/>
                    </a:lnTo>
                    <a:lnTo>
                      <a:pt x="117" y="21"/>
                    </a:lnTo>
                    <a:lnTo>
                      <a:pt x="124" y="25"/>
                    </a:lnTo>
                    <a:lnTo>
                      <a:pt x="136" y="23"/>
                    </a:lnTo>
                    <a:lnTo>
                      <a:pt x="145" y="28"/>
                    </a:lnTo>
                    <a:lnTo>
                      <a:pt x="166" y="29"/>
                    </a:lnTo>
                    <a:lnTo>
                      <a:pt x="165" y="33"/>
                    </a:lnTo>
                    <a:lnTo>
                      <a:pt x="147" y="35"/>
                    </a:lnTo>
                    <a:lnTo>
                      <a:pt x="132" y="31"/>
                    </a:lnTo>
                    <a:lnTo>
                      <a:pt x="115" y="31"/>
                    </a:lnTo>
                    <a:lnTo>
                      <a:pt x="130" y="37"/>
                    </a:lnTo>
                    <a:lnTo>
                      <a:pt x="121" y="45"/>
                    </a:lnTo>
                    <a:lnTo>
                      <a:pt x="126" y="47"/>
                    </a:lnTo>
                    <a:lnTo>
                      <a:pt x="142" y="42"/>
                    </a:lnTo>
                    <a:lnTo>
                      <a:pt x="155" y="44"/>
                    </a:lnTo>
                    <a:lnTo>
                      <a:pt x="157" y="53"/>
                    </a:lnTo>
                    <a:lnTo>
                      <a:pt x="166" y="60"/>
                    </a:lnTo>
                    <a:lnTo>
                      <a:pt x="174" y="60"/>
                    </a:lnTo>
                    <a:lnTo>
                      <a:pt x="172" y="50"/>
                    </a:lnTo>
                    <a:lnTo>
                      <a:pt x="182" y="52"/>
                    </a:lnTo>
                    <a:lnTo>
                      <a:pt x="188" y="57"/>
                    </a:lnTo>
                    <a:lnTo>
                      <a:pt x="204" y="58"/>
                    </a:lnTo>
                    <a:lnTo>
                      <a:pt x="202" y="53"/>
                    </a:lnTo>
                    <a:lnTo>
                      <a:pt x="212" y="54"/>
                    </a:lnTo>
                    <a:lnTo>
                      <a:pt x="217" y="60"/>
                    </a:lnTo>
                    <a:lnTo>
                      <a:pt x="228" y="63"/>
                    </a:lnTo>
                    <a:lnTo>
                      <a:pt x="236" y="60"/>
                    </a:lnTo>
                    <a:lnTo>
                      <a:pt x="229" y="55"/>
                    </a:lnTo>
                    <a:lnTo>
                      <a:pt x="253"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1" name="Freeform 598"/>
              <p:cNvSpPr/>
              <p:nvPr/>
            </p:nvSpPr>
            <p:spPr bwMode="gray">
              <a:xfrm>
                <a:off x="1512" y="509"/>
                <a:ext cx="74" cy="46"/>
              </a:xfrm>
              <a:custGeom>
                <a:avLst/>
                <a:gdLst>
                  <a:gd name="T0" fmla="*/ 30 w 74"/>
                  <a:gd name="T1" fmla="*/ 1 h 46"/>
                  <a:gd name="T2" fmla="*/ 36 w 74"/>
                  <a:gd name="T3" fmla="*/ 9 h 46"/>
                  <a:gd name="T4" fmla="*/ 66 w 74"/>
                  <a:gd name="T5" fmla="*/ 17 h 46"/>
                  <a:gd name="T6" fmla="*/ 74 w 74"/>
                  <a:gd name="T7" fmla="*/ 22 h 46"/>
                  <a:gd name="T8" fmla="*/ 73 w 74"/>
                  <a:gd name="T9" fmla="*/ 26 h 46"/>
                  <a:gd name="T10" fmla="*/ 63 w 74"/>
                  <a:gd name="T11" fmla="*/ 26 h 46"/>
                  <a:gd name="T12" fmla="*/ 63 w 74"/>
                  <a:gd name="T13" fmla="*/ 27 h 46"/>
                  <a:gd name="T14" fmla="*/ 74 w 74"/>
                  <a:gd name="T15" fmla="*/ 34 h 46"/>
                  <a:gd name="T16" fmla="*/ 66 w 74"/>
                  <a:gd name="T17" fmla="*/ 39 h 46"/>
                  <a:gd name="T18" fmla="*/ 55 w 74"/>
                  <a:gd name="T19" fmla="*/ 41 h 46"/>
                  <a:gd name="T20" fmla="*/ 36 w 74"/>
                  <a:gd name="T21" fmla="*/ 43 h 46"/>
                  <a:gd name="T22" fmla="*/ 30 w 74"/>
                  <a:gd name="T23" fmla="*/ 46 h 46"/>
                  <a:gd name="T24" fmla="*/ 24 w 74"/>
                  <a:gd name="T25" fmla="*/ 46 h 46"/>
                  <a:gd name="T26" fmla="*/ 22 w 74"/>
                  <a:gd name="T27" fmla="*/ 42 h 46"/>
                  <a:gd name="T28" fmla="*/ 8 w 74"/>
                  <a:gd name="T29" fmla="*/ 35 h 46"/>
                  <a:gd name="T30" fmla="*/ 9 w 74"/>
                  <a:gd name="T31" fmla="*/ 33 h 46"/>
                  <a:gd name="T32" fmla="*/ 22 w 74"/>
                  <a:gd name="T33" fmla="*/ 35 h 46"/>
                  <a:gd name="T34" fmla="*/ 27 w 74"/>
                  <a:gd name="T35" fmla="*/ 30 h 46"/>
                  <a:gd name="T36" fmla="*/ 20 w 74"/>
                  <a:gd name="T37" fmla="*/ 26 h 46"/>
                  <a:gd name="T38" fmla="*/ 8 w 74"/>
                  <a:gd name="T39" fmla="*/ 26 h 46"/>
                  <a:gd name="T40" fmla="*/ 2 w 74"/>
                  <a:gd name="T41" fmla="*/ 12 h 46"/>
                  <a:gd name="T42" fmla="*/ 3 w 74"/>
                  <a:gd name="T43" fmla="*/ 9 h 46"/>
                  <a:gd name="T44" fmla="*/ 0 w 74"/>
                  <a:gd name="T45" fmla="*/ 3 h 46"/>
                  <a:gd name="T46" fmla="*/ 7 w 74"/>
                  <a:gd name="T47" fmla="*/ 0 h 46"/>
                  <a:gd name="T48" fmla="*/ 30 w 74"/>
                  <a:gd name="T49"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46">
                    <a:moveTo>
                      <a:pt x="30" y="1"/>
                    </a:moveTo>
                    <a:lnTo>
                      <a:pt x="36" y="9"/>
                    </a:lnTo>
                    <a:lnTo>
                      <a:pt x="66" y="17"/>
                    </a:lnTo>
                    <a:lnTo>
                      <a:pt x="74" y="22"/>
                    </a:lnTo>
                    <a:lnTo>
                      <a:pt x="73" y="26"/>
                    </a:lnTo>
                    <a:lnTo>
                      <a:pt x="63" y="26"/>
                    </a:lnTo>
                    <a:lnTo>
                      <a:pt x="63" y="27"/>
                    </a:lnTo>
                    <a:lnTo>
                      <a:pt x="74" y="34"/>
                    </a:lnTo>
                    <a:lnTo>
                      <a:pt x="66" y="39"/>
                    </a:lnTo>
                    <a:lnTo>
                      <a:pt x="55" y="41"/>
                    </a:lnTo>
                    <a:lnTo>
                      <a:pt x="36" y="43"/>
                    </a:lnTo>
                    <a:lnTo>
                      <a:pt x="30" y="46"/>
                    </a:lnTo>
                    <a:lnTo>
                      <a:pt x="24" y="46"/>
                    </a:lnTo>
                    <a:lnTo>
                      <a:pt x="22" y="42"/>
                    </a:lnTo>
                    <a:lnTo>
                      <a:pt x="8" y="35"/>
                    </a:lnTo>
                    <a:lnTo>
                      <a:pt x="9" y="33"/>
                    </a:lnTo>
                    <a:lnTo>
                      <a:pt x="22" y="35"/>
                    </a:lnTo>
                    <a:lnTo>
                      <a:pt x="27" y="30"/>
                    </a:lnTo>
                    <a:lnTo>
                      <a:pt x="20" y="26"/>
                    </a:lnTo>
                    <a:lnTo>
                      <a:pt x="8" y="26"/>
                    </a:lnTo>
                    <a:lnTo>
                      <a:pt x="2" y="12"/>
                    </a:lnTo>
                    <a:lnTo>
                      <a:pt x="3" y="9"/>
                    </a:lnTo>
                    <a:lnTo>
                      <a:pt x="0" y="3"/>
                    </a:lnTo>
                    <a:lnTo>
                      <a:pt x="7" y="0"/>
                    </a:lnTo>
                    <a:lnTo>
                      <a:pt x="3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2" name="Freeform 599"/>
              <p:cNvSpPr/>
              <p:nvPr/>
            </p:nvSpPr>
            <p:spPr bwMode="gray">
              <a:xfrm>
                <a:off x="1566" y="557"/>
                <a:ext cx="60" cy="11"/>
              </a:xfrm>
              <a:custGeom>
                <a:avLst/>
                <a:gdLst>
                  <a:gd name="T0" fmla="*/ 0 w 60"/>
                  <a:gd name="T1" fmla="*/ 4 h 11"/>
                  <a:gd name="T2" fmla="*/ 10 w 60"/>
                  <a:gd name="T3" fmla="*/ 1 h 11"/>
                  <a:gd name="T4" fmla="*/ 33 w 60"/>
                  <a:gd name="T5" fmla="*/ 3 h 11"/>
                  <a:gd name="T6" fmla="*/ 47 w 60"/>
                  <a:gd name="T7" fmla="*/ 0 h 11"/>
                  <a:gd name="T8" fmla="*/ 60 w 60"/>
                  <a:gd name="T9" fmla="*/ 2 h 11"/>
                  <a:gd name="T10" fmla="*/ 46 w 60"/>
                  <a:gd name="T11" fmla="*/ 11 h 11"/>
                  <a:gd name="T12" fmla="*/ 8 w 60"/>
                  <a:gd name="T13" fmla="*/ 9 h 11"/>
                  <a:gd name="T14" fmla="*/ 1 w 60"/>
                  <a:gd name="T15" fmla="*/ 10 h 11"/>
                  <a:gd name="T16" fmla="*/ 0 w 60"/>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1">
                    <a:moveTo>
                      <a:pt x="0" y="4"/>
                    </a:moveTo>
                    <a:lnTo>
                      <a:pt x="10" y="1"/>
                    </a:lnTo>
                    <a:lnTo>
                      <a:pt x="33" y="3"/>
                    </a:lnTo>
                    <a:lnTo>
                      <a:pt x="47" y="0"/>
                    </a:lnTo>
                    <a:lnTo>
                      <a:pt x="60" y="2"/>
                    </a:lnTo>
                    <a:lnTo>
                      <a:pt x="46" y="11"/>
                    </a:lnTo>
                    <a:lnTo>
                      <a:pt x="8" y="9"/>
                    </a:lnTo>
                    <a:lnTo>
                      <a:pt x="1"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3" name="Freeform 600"/>
              <p:cNvSpPr/>
              <p:nvPr/>
            </p:nvSpPr>
            <p:spPr bwMode="gray">
              <a:xfrm>
                <a:off x="1588" y="535"/>
                <a:ext cx="7" cy="6"/>
              </a:xfrm>
              <a:custGeom>
                <a:avLst/>
                <a:gdLst>
                  <a:gd name="T0" fmla="*/ 0 w 7"/>
                  <a:gd name="T1" fmla="*/ 0 h 6"/>
                  <a:gd name="T2" fmla="*/ 1 w 7"/>
                  <a:gd name="T3" fmla="*/ 5 h 6"/>
                  <a:gd name="T4" fmla="*/ 7 w 7"/>
                  <a:gd name="T5" fmla="*/ 6 h 6"/>
                  <a:gd name="T6" fmla="*/ 7 w 7"/>
                  <a:gd name="T7" fmla="*/ 1 h 6"/>
                  <a:gd name="T8" fmla="*/ 0 w 7"/>
                  <a:gd name="T9" fmla="*/ 0 h 6"/>
                </a:gdLst>
                <a:ahLst/>
                <a:cxnLst>
                  <a:cxn ang="0">
                    <a:pos x="T0" y="T1"/>
                  </a:cxn>
                  <a:cxn ang="0">
                    <a:pos x="T2" y="T3"/>
                  </a:cxn>
                  <a:cxn ang="0">
                    <a:pos x="T4" y="T5"/>
                  </a:cxn>
                  <a:cxn ang="0">
                    <a:pos x="T6" y="T7"/>
                  </a:cxn>
                  <a:cxn ang="0">
                    <a:pos x="T8" y="T9"/>
                  </a:cxn>
                </a:cxnLst>
                <a:rect l="0" t="0" r="r" b="b"/>
                <a:pathLst>
                  <a:path w="7" h="6">
                    <a:moveTo>
                      <a:pt x="0" y="0"/>
                    </a:moveTo>
                    <a:lnTo>
                      <a:pt x="1" y="5"/>
                    </a:lnTo>
                    <a:lnTo>
                      <a:pt x="7" y="6"/>
                    </a:lnTo>
                    <a:lnTo>
                      <a:pt x="7"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4" name="Freeform 601"/>
              <p:cNvSpPr/>
              <p:nvPr/>
            </p:nvSpPr>
            <p:spPr bwMode="gray">
              <a:xfrm>
                <a:off x="1533" y="634"/>
                <a:ext cx="23" cy="8"/>
              </a:xfrm>
              <a:custGeom>
                <a:avLst/>
                <a:gdLst>
                  <a:gd name="T0" fmla="*/ 0 w 23"/>
                  <a:gd name="T1" fmla="*/ 8 h 8"/>
                  <a:gd name="T2" fmla="*/ 1 w 23"/>
                  <a:gd name="T3" fmla="*/ 5 h 8"/>
                  <a:gd name="T4" fmla="*/ 11 w 23"/>
                  <a:gd name="T5" fmla="*/ 1 h 8"/>
                  <a:gd name="T6" fmla="*/ 23 w 23"/>
                  <a:gd name="T7" fmla="*/ 0 h 8"/>
                  <a:gd name="T8" fmla="*/ 22 w 23"/>
                  <a:gd name="T9" fmla="*/ 5 h 8"/>
                  <a:gd name="T10" fmla="*/ 14 w 23"/>
                  <a:gd name="T11" fmla="*/ 7 h 8"/>
                  <a:gd name="T12" fmla="*/ 11 w 23"/>
                  <a:gd name="T13" fmla="*/ 6 h 8"/>
                  <a:gd name="T14" fmla="*/ 0 w 23"/>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8">
                    <a:moveTo>
                      <a:pt x="0" y="8"/>
                    </a:moveTo>
                    <a:lnTo>
                      <a:pt x="1" y="5"/>
                    </a:lnTo>
                    <a:lnTo>
                      <a:pt x="11" y="1"/>
                    </a:lnTo>
                    <a:lnTo>
                      <a:pt x="23" y="0"/>
                    </a:lnTo>
                    <a:lnTo>
                      <a:pt x="22" y="5"/>
                    </a:lnTo>
                    <a:lnTo>
                      <a:pt x="14" y="7"/>
                    </a:lnTo>
                    <a:lnTo>
                      <a:pt x="11" y="6"/>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5" name="Freeform 602"/>
              <p:cNvSpPr/>
              <p:nvPr/>
            </p:nvSpPr>
            <p:spPr bwMode="gray">
              <a:xfrm>
                <a:off x="1583" y="628"/>
                <a:ext cx="12" cy="5"/>
              </a:xfrm>
              <a:custGeom>
                <a:avLst/>
                <a:gdLst>
                  <a:gd name="T0" fmla="*/ 0 w 12"/>
                  <a:gd name="T1" fmla="*/ 0 h 5"/>
                  <a:gd name="T2" fmla="*/ 6 w 12"/>
                  <a:gd name="T3" fmla="*/ 5 h 5"/>
                  <a:gd name="T4" fmla="*/ 10 w 12"/>
                  <a:gd name="T5" fmla="*/ 5 h 5"/>
                  <a:gd name="T6" fmla="*/ 12 w 12"/>
                  <a:gd name="T7" fmla="*/ 4 h 5"/>
                  <a:gd name="T8" fmla="*/ 8 w 12"/>
                  <a:gd name="T9" fmla="*/ 0 h 5"/>
                  <a:gd name="T10" fmla="*/ 0 w 12"/>
                  <a:gd name="T11" fmla="*/ 0 h 5"/>
                </a:gdLst>
                <a:ahLst/>
                <a:cxnLst>
                  <a:cxn ang="0">
                    <a:pos x="T0" y="T1"/>
                  </a:cxn>
                  <a:cxn ang="0">
                    <a:pos x="T2" y="T3"/>
                  </a:cxn>
                  <a:cxn ang="0">
                    <a:pos x="T4" y="T5"/>
                  </a:cxn>
                  <a:cxn ang="0">
                    <a:pos x="T6" y="T7"/>
                  </a:cxn>
                  <a:cxn ang="0">
                    <a:pos x="T8" y="T9"/>
                  </a:cxn>
                  <a:cxn ang="0">
                    <a:pos x="T10" y="T11"/>
                  </a:cxn>
                </a:cxnLst>
                <a:rect l="0" t="0" r="r" b="b"/>
                <a:pathLst>
                  <a:path w="12" h="5">
                    <a:moveTo>
                      <a:pt x="0" y="0"/>
                    </a:moveTo>
                    <a:lnTo>
                      <a:pt x="6" y="5"/>
                    </a:lnTo>
                    <a:lnTo>
                      <a:pt x="10" y="5"/>
                    </a:lnTo>
                    <a:lnTo>
                      <a:pt x="12" y="4"/>
                    </a:lnTo>
                    <a:lnTo>
                      <a:pt x="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6" name="Freeform 603"/>
              <p:cNvSpPr/>
              <p:nvPr/>
            </p:nvSpPr>
            <p:spPr bwMode="gray">
              <a:xfrm>
                <a:off x="1573" y="619"/>
                <a:ext cx="9" cy="4"/>
              </a:xfrm>
              <a:custGeom>
                <a:avLst/>
                <a:gdLst>
                  <a:gd name="T0" fmla="*/ 0 w 9"/>
                  <a:gd name="T1" fmla="*/ 1 h 4"/>
                  <a:gd name="T2" fmla="*/ 3 w 9"/>
                  <a:gd name="T3" fmla="*/ 0 h 4"/>
                  <a:gd name="T4" fmla="*/ 9 w 9"/>
                  <a:gd name="T5" fmla="*/ 3 h 4"/>
                  <a:gd name="T6" fmla="*/ 1 w 9"/>
                  <a:gd name="T7" fmla="*/ 4 h 4"/>
                  <a:gd name="T8" fmla="*/ 0 w 9"/>
                  <a:gd name="T9" fmla="*/ 1 h 4"/>
                </a:gdLst>
                <a:ahLst/>
                <a:cxnLst>
                  <a:cxn ang="0">
                    <a:pos x="T0" y="T1"/>
                  </a:cxn>
                  <a:cxn ang="0">
                    <a:pos x="T2" y="T3"/>
                  </a:cxn>
                  <a:cxn ang="0">
                    <a:pos x="T4" y="T5"/>
                  </a:cxn>
                  <a:cxn ang="0">
                    <a:pos x="T6" y="T7"/>
                  </a:cxn>
                  <a:cxn ang="0">
                    <a:pos x="T8" y="T9"/>
                  </a:cxn>
                </a:cxnLst>
                <a:rect l="0" t="0" r="r" b="b"/>
                <a:pathLst>
                  <a:path w="9" h="4">
                    <a:moveTo>
                      <a:pt x="0" y="1"/>
                    </a:moveTo>
                    <a:lnTo>
                      <a:pt x="3" y="0"/>
                    </a:lnTo>
                    <a:lnTo>
                      <a:pt x="9" y="3"/>
                    </a:lnTo>
                    <a:lnTo>
                      <a:pt x="1"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7" name="Freeform 604"/>
              <p:cNvSpPr/>
              <p:nvPr/>
            </p:nvSpPr>
            <p:spPr bwMode="gray">
              <a:xfrm>
                <a:off x="1470" y="596"/>
                <a:ext cx="10" cy="2"/>
              </a:xfrm>
              <a:custGeom>
                <a:avLst/>
                <a:gdLst>
                  <a:gd name="T0" fmla="*/ 0 w 10"/>
                  <a:gd name="T1" fmla="*/ 2 h 2"/>
                  <a:gd name="T2" fmla="*/ 10 w 10"/>
                  <a:gd name="T3" fmla="*/ 2 h 2"/>
                  <a:gd name="T4" fmla="*/ 9 w 10"/>
                  <a:gd name="T5" fmla="*/ 0 h 2"/>
                  <a:gd name="T6" fmla="*/ 3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10" y="2"/>
                    </a:lnTo>
                    <a:lnTo>
                      <a:pt x="9" y="0"/>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8" name="Freeform 605"/>
              <p:cNvSpPr/>
              <p:nvPr/>
            </p:nvSpPr>
            <p:spPr bwMode="gray">
              <a:xfrm>
                <a:off x="1438" y="597"/>
                <a:ext cx="22" cy="8"/>
              </a:xfrm>
              <a:custGeom>
                <a:avLst/>
                <a:gdLst>
                  <a:gd name="T0" fmla="*/ 6 w 22"/>
                  <a:gd name="T1" fmla="*/ 8 h 8"/>
                  <a:gd name="T2" fmla="*/ 9 w 22"/>
                  <a:gd name="T3" fmla="*/ 4 h 8"/>
                  <a:gd name="T4" fmla="*/ 22 w 22"/>
                  <a:gd name="T5" fmla="*/ 2 h 8"/>
                  <a:gd name="T6" fmla="*/ 16 w 22"/>
                  <a:gd name="T7" fmla="*/ 0 h 8"/>
                  <a:gd name="T8" fmla="*/ 2 w 22"/>
                  <a:gd name="T9" fmla="*/ 2 h 8"/>
                  <a:gd name="T10" fmla="*/ 0 w 22"/>
                  <a:gd name="T11" fmla="*/ 6 h 8"/>
                  <a:gd name="T12" fmla="*/ 3 w 22"/>
                  <a:gd name="T13" fmla="*/ 8 h 8"/>
                  <a:gd name="T14" fmla="*/ 6 w 22"/>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8">
                    <a:moveTo>
                      <a:pt x="6" y="8"/>
                    </a:moveTo>
                    <a:lnTo>
                      <a:pt x="9" y="4"/>
                    </a:lnTo>
                    <a:lnTo>
                      <a:pt x="22" y="2"/>
                    </a:lnTo>
                    <a:lnTo>
                      <a:pt x="16" y="0"/>
                    </a:lnTo>
                    <a:lnTo>
                      <a:pt x="2" y="2"/>
                    </a:lnTo>
                    <a:lnTo>
                      <a:pt x="0" y="6"/>
                    </a:lnTo>
                    <a:lnTo>
                      <a:pt x="3" y="8"/>
                    </a:lnTo>
                    <a:lnTo>
                      <a:pt x="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9" name="Freeform 606"/>
              <p:cNvSpPr/>
              <p:nvPr/>
            </p:nvSpPr>
            <p:spPr bwMode="gray">
              <a:xfrm>
                <a:off x="1438" y="597"/>
                <a:ext cx="22" cy="8"/>
              </a:xfrm>
              <a:custGeom>
                <a:avLst/>
                <a:gdLst>
                  <a:gd name="T0" fmla="*/ 6 w 22"/>
                  <a:gd name="T1" fmla="*/ 8 h 8"/>
                  <a:gd name="T2" fmla="*/ 9 w 22"/>
                  <a:gd name="T3" fmla="*/ 4 h 8"/>
                  <a:gd name="T4" fmla="*/ 22 w 22"/>
                  <a:gd name="T5" fmla="*/ 2 h 8"/>
                  <a:gd name="T6" fmla="*/ 16 w 22"/>
                  <a:gd name="T7" fmla="*/ 0 h 8"/>
                  <a:gd name="T8" fmla="*/ 2 w 22"/>
                  <a:gd name="T9" fmla="*/ 2 h 8"/>
                  <a:gd name="T10" fmla="*/ 0 w 22"/>
                  <a:gd name="T11" fmla="*/ 6 h 8"/>
                  <a:gd name="T12" fmla="*/ 3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6" y="8"/>
                    </a:moveTo>
                    <a:lnTo>
                      <a:pt x="9" y="4"/>
                    </a:lnTo>
                    <a:lnTo>
                      <a:pt x="22" y="2"/>
                    </a:lnTo>
                    <a:lnTo>
                      <a:pt x="16" y="0"/>
                    </a:lnTo>
                    <a:lnTo>
                      <a:pt x="2" y="2"/>
                    </a:lnTo>
                    <a:lnTo>
                      <a:pt x="0" y="6"/>
                    </a:lnTo>
                    <a:lnTo>
                      <a:pt x="3"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sp>
          <p:nvSpPr>
            <p:cNvPr id="2138" name="Freeform 608"/>
            <p:cNvSpPr/>
            <p:nvPr/>
          </p:nvSpPr>
          <p:spPr bwMode="gray">
            <a:xfrm>
              <a:off x="4741490" y="1728173"/>
              <a:ext cx="12753" cy="5010"/>
            </a:xfrm>
            <a:custGeom>
              <a:avLst/>
              <a:gdLst>
                <a:gd name="T0" fmla="*/ 6 w 28"/>
                <a:gd name="T1" fmla="*/ 11 h 11"/>
                <a:gd name="T2" fmla="*/ 26 w 28"/>
                <a:gd name="T3" fmla="*/ 9 h 11"/>
                <a:gd name="T4" fmla="*/ 28 w 28"/>
                <a:gd name="T5" fmla="*/ 6 h 11"/>
                <a:gd name="T6" fmla="*/ 7 w 28"/>
                <a:gd name="T7" fmla="*/ 0 h 11"/>
                <a:gd name="T8" fmla="*/ 0 w 28"/>
                <a:gd name="T9" fmla="*/ 1 h 11"/>
                <a:gd name="T10" fmla="*/ 2 w 28"/>
                <a:gd name="T11" fmla="*/ 7 h 11"/>
                <a:gd name="T12" fmla="*/ 6 w 2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6" y="11"/>
                  </a:moveTo>
                  <a:lnTo>
                    <a:pt x="26" y="9"/>
                  </a:lnTo>
                  <a:lnTo>
                    <a:pt x="28" y="6"/>
                  </a:lnTo>
                  <a:lnTo>
                    <a:pt x="7" y="0"/>
                  </a:lnTo>
                  <a:lnTo>
                    <a:pt x="0" y="1"/>
                  </a:lnTo>
                  <a:lnTo>
                    <a:pt x="2" y="7"/>
                  </a:lnTo>
                  <a:lnTo>
                    <a:pt x="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39" name="Freeform 609"/>
            <p:cNvSpPr/>
            <p:nvPr/>
          </p:nvSpPr>
          <p:spPr bwMode="gray">
            <a:xfrm>
              <a:off x="4878127" y="1724530"/>
              <a:ext cx="5921" cy="5465"/>
            </a:xfrm>
            <a:custGeom>
              <a:avLst/>
              <a:gdLst>
                <a:gd name="T0" fmla="*/ 3 w 13"/>
                <a:gd name="T1" fmla="*/ 0 h 12"/>
                <a:gd name="T2" fmla="*/ 0 w 13"/>
                <a:gd name="T3" fmla="*/ 2 h 12"/>
                <a:gd name="T4" fmla="*/ 0 w 13"/>
                <a:gd name="T5" fmla="*/ 11 h 12"/>
                <a:gd name="T6" fmla="*/ 7 w 13"/>
                <a:gd name="T7" fmla="*/ 12 h 12"/>
                <a:gd name="T8" fmla="*/ 13 w 13"/>
                <a:gd name="T9" fmla="*/ 11 h 12"/>
                <a:gd name="T10" fmla="*/ 9 w 13"/>
                <a:gd name="T11" fmla="*/ 0 h 12"/>
                <a:gd name="T12" fmla="*/ 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3" y="0"/>
                  </a:moveTo>
                  <a:lnTo>
                    <a:pt x="0" y="2"/>
                  </a:lnTo>
                  <a:lnTo>
                    <a:pt x="0" y="11"/>
                  </a:lnTo>
                  <a:lnTo>
                    <a:pt x="7" y="12"/>
                  </a:lnTo>
                  <a:lnTo>
                    <a:pt x="13" y="11"/>
                  </a:lnTo>
                  <a:lnTo>
                    <a:pt x="9"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0" name="Freeform 610"/>
            <p:cNvSpPr/>
            <p:nvPr/>
          </p:nvSpPr>
          <p:spPr bwMode="gray">
            <a:xfrm>
              <a:off x="4863097" y="1575596"/>
              <a:ext cx="300146" cy="160321"/>
            </a:xfrm>
            <a:custGeom>
              <a:avLst/>
              <a:gdLst>
                <a:gd name="T0" fmla="*/ 52 w 659"/>
                <a:gd name="T1" fmla="*/ 326 h 352"/>
                <a:gd name="T2" fmla="*/ 88 w 659"/>
                <a:gd name="T3" fmla="*/ 344 h 352"/>
                <a:gd name="T4" fmla="*/ 121 w 659"/>
                <a:gd name="T5" fmla="*/ 337 h 352"/>
                <a:gd name="T6" fmla="*/ 160 w 659"/>
                <a:gd name="T7" fmla="*/ 341 h 352"/>
                <a:gd name="T8" fmla="*/ 194 w 659"/>
                <a:gd name="T9" fmla="*/ 335 h 352"/>
                <a:gd name="T10" fmla="*/ 239 w 659"/>
                <a:gd name="T11" fmla="*/ 340 h 352"/>
                <a:gd name="T12" fmla="*/ 300 w 659"/>
                <a:gd name="T13" fmla="*/ 332 h 352"/>
                <a:gd name="T14" fmla="*/ 271 w 659"/>
                <a:gd name="T15" fmla="*/ 311 h 352"/>
                <a:gd name="T16" fmla="*/ 222 w 659"/>
                <a:gd name="T17" fmla="*/ 299 h 352"/>
                <a:gd name="T18" fmla="*/ 294 w 659"/>
                <a:gd name="T19" fmla="*/ 283 h 352"/>
                <a:gd name="T20" fmla="*/ 351 w 659"/>
                <a:gd name="T21" fmla="*/ 270 h 352"/>
                <a:gd name="T22" fmla="*/ 354 w 659"/>
                <a:gd name="T23" fmla="*/ 242 h 352"/>
                <a:gd name="T24" fmla="*/ 326 w 659"/>
                <a:gd name="T25" fmla="*/ 233 h 352"/>
                <a:gd name="T26" fmla="*/ 369 w 659"/>
                <a:gd name="T27" fmla="*/ 227 h 352"/>
                <a:gd name="T28" fmla="*/ 333 w 659"/>
                <a:gd name="T29" fmla="*/ 220 h 352"/>
                <a:gd name="T30" fmla="*/ 380 w 659"/>
                <a:gd name="T31" fmla="*/ 213 h 352"/>
                <a:gd name="T32" fmla="*/ 404 w 659"/>
                <a:gd name="T33" fmla="*/ 204 h 352"/>
                <a:gd name="T34" fmla="*/ 411 w 659"/>
                <a:gd name="T35" fmla="*/ 188 h 352"/>
                <a:gd name="T36" fmla="*/ 446 w 659"/>
                <a:gd name="T37" fmla="*/ 170 h 352"/>
                <a:gd name="T38" fmla="*/ 510 w 659"/>
                <a:gd name="T39" fmla="*/ 146 h 352"/>
                <a:gd name="T40" fmla="*/ 586 w 659"/>
                <a:gd name="T41" fmla="*/ 106 h 352"/>
                <a:gd name="T42" fmla="*/ 481 w 659"/>
                <a:gd name="T43" fmla="*/ 125 h 352"/>
                <a:gd name="T44" fmla="*/ 519 w 659"/>
                <a:gd name="T45" fmla="*/ 112 h 352"/>
                <a:gd name="T46" fmla="*/ 489 w 659"/>
                <a:gd name="T47" fmla="*/ 95 h 352"/>
                <a:gd name="T48" fmla="*/ 600 w 659"/>
                <a:gd name="T49" fmla="*/ 86 h 352"/>
                <a:gd name="T50" fmla="*/ 659 w 659"/>
                <a:gd name="T51" fmla="*/ 49 h 352"/>
                <a:gd name="T52" fmla="*/ 597 w 659"/>
                <a:gd name="T53" fmla="*/ 16 h 352"/>
                <a:gd name="T54" fmla="*/ 554 w 659"/>
                <a:gd name="T55" fmla="*/ 24 h 352"/>
                <a:gd name="T56" fmla="*/ 521 w 659"/>
                <a:gd name="T57" fmla="*/ 11 h 352"/>
                <a:gd name="T58" fmla="*/ 420 w 659"/>
                <a:gd name="T59" fmla="*/ 3 h 352"/>
                <a:gd name="T60" fmla="*/ 379 w 659"/>
                <a:gd name="T61" fmla="*/ 4 h 352"/>
                <a:gd name="T62" fmla="*/ 364 w 659"/>
                <a:gd name="T63" fmla="*/ 21 h 352"/>
                <a:gd name="T64" fmla="*/ 343 w 659"/>
                <a:gd name="T65" fmla="*/ 36 h 352"/>
                <a:gd name="T66" fmla="*/ 268 w 659"/>
                <a:gd name="T67" fmla="*/ 16 h 352"/>
                <a:gd name="T68" fmla="*/ 222 w 659"/>
                <a:gd name="T69" fmla="*/ 21 h 352"/>
                <a:gd name="T70" fmla="*/ 188 w 659"/>
                <a:gd name="T71" fmla="*/ 33 h 352"/>
                <a:gd name="T72" fmla="*/ 187 w 659"/>
                <a:gd name="T73" fmla="*/ 51 h 352"/>
                <a:gd name="T74" fmla="*/ 185 w 659"/>
                <a:gd name="T75" fmla="*/ 60 h 352"/>
                <a:gd name="T76" fmla="*/ 121 w 659"/>
                <a:gd name="T77" fmla="*/ 46 h 352"/>
                <a:gd name="T78" fmla="*/ 135 w 659"/>
                <a:gd name="T79" fmla="*/ 80 h 352"/>
                <a:gd name="T80" fmla="*/ 71 w 659"/>
                <a:gd name="T81" fmla="*/ 70 h 352"/>
                <a:gd name="T82" fmla="*/ 30 w 659"/>
                <a:gd name="T83" fmla="*/ 103 h 352"/>
                <a:gd name="T84" fmla="*/ 99 w 659"/>
                <a:gd name="T85" fmla="*/ 105 h 352"/>
                <a:gd name="T86" fmla="*/ 82 w 659"/>
                <a:gd name="T87" fmla="*/ 134 h 352"/>
                <a:gd name="T88" fmla="*/ 84 w 659"/>
                <a:gd name="T89" fmla="*/ 138 h 352"/>
                <a:gd name="T90" fmla="*/ 137 w 659"/>
                <a:gd name="T91" fmla="*/ 138 h 352"/>
                <a:gd name="T92" fmla="*/ 123 w 659"/>
                <a:gd name="T93" fmla="*/ 162 h 352"/>
                <a:gd name="T94" fmla="*/ 207 w 659"/>
                <a:gd name="T95" fmla="*/ 149 h 352"/>
                <a:gd name="T96" fmla="*/ 253 w 659"/>
                <a:gd name="T97" fmla="*/ 129 h 352"/>
                <a:gd name="T98" fmla="*/ 275 w 659"/>
                <a:gd name="T99" fmla="*/ 143 h 352"/>
                <a:gd name="T100" fmla="*/ 260 w 659"/>
                <a:gd name="T101" fmla="*/ 156 h 352"/>
                <a:gd name="T102" fmla="*/ 190 w 659"/>
                <a:gd name="T103" fmla="*/ 174 h 352"/>
                <a:gd name="T104" fmla="*/ 246 w 659"/>
                <a:gd name="T105" fmla="*/ 211 h 352"/>
                <a:gd name="T106" fmla="*/ 133 w 659"/>
                <a:gd name="T107" fmla="*/ 190 h 352"/>
                <a:gd name="T108" fmla="*/ 176 w 659"/>
                <a:gd name="T109" fmla="*/ 234 h 352"/>
                <a:gd name="T110" fmla="*/ 207 w 659"/>
                <a:gd name="T111" fmla="*/ 246 h 352"/>
                <a:gd name="T112" fmla="*/ 112 w 659"/>
                <a:gd name="T113" fmla="*/ 244 h 352"/>
                <a:gd name="T114" fmla="*/ 139 w 659"/>
                <a:gd name="T115" fmla="*/ 274 h 352"/>
                <a:gd name="T116" fmla="*/ 139 w 659"/>
                <a:gd name="T117" fmla="*/ 283 h 352"/>
                <a:gd name="T118" fmla="*/ 199 w 659"/>
                <a:gd name="T119" fmla="*/ 286 h 352"/>
                <a:gd name="T120" fmla="*/ 91 w 659"/>
                <a:gd name="T121"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9" h="352">
                  <a:moveTo>
                    <a:pt x="109" y="307"/>
                  </a:moveTo>
                  <a:lnTo>
                    <a:pt x="109" y="313"/>
                  </a:lnTo>
                  <a:lnTo>
                    <a:pt x="100" y="316"/>
                  </a:lnTo>
                  <a:lnTo>
                    <a:pt x="85" y="318"/>
                  </a:lnTo>
                  <a:lnTo>
                    <a:pt x="77" y="318"/>
                  </a:lnTo>
                  <a:lnTo>
                    <a:pt x="64" y="325"/>
                  </a:lnTo>
                  <a:lnTo>
                    <a:pt x="52" y="326"/>
                  </a:lnTo>
                  <a:lnTo>
                    <a:pt x="53" y="340"/>
                  </a:lnTo>
                  <a:lnTo>
                    <a:pt x="65" y="340"/>
                  </a:lnTo>
                  <a:lnTo>
                    <a:pt x="68" y="338"/>
                  </a:lnTo>
                  <a:lnTo>
                    <a:pt x="70" y="336"/>
                  </a:lnTo>
                  <a:lnTo>
                    <a:pt x="74" y="336"/>
                  </a:lnTo>
                  <a:lnTo>
                    <a:pt x="77" y="342"/>
                  </a:lnTo>
                  <a:lnTo>
                    <a:pt x="88" y="344"/>
                  </a:lnTo>
                  <a:lnTo>
                    <a:pt x="92" y="341"/>
                  </a:lnTo>
                  <a:lnTo>
                    <a:pt x="91" y="338"/>
                  </a:lnTo>
                  <a:lnTo>
                    <a:pt x="95" y="338"/>
                  </a:lnTo>
                  <a:lnTo>
                    <a:pt x="102" y="343"/>
                  </a:lnTo>
                  <a:lnTo>
                    <a:pt x="111" y="341"/>
                  </a:lnTo>
                  <a:lnTo>
                    <a:pt x="112" y="337"/>
                  </a:lnTo>
                  <a:lnTo>
                    <a:pt x="121" y="337"/>
                  </a:lnTo>
                  <a:lnTo>
                    <a:pt x="120" y="344"/>
                  </a:lnTo>
                  <a:lnTo>
                    <a:pt x="134" y="346"/>
                  </a:lnTo>
                  <a:lnTo>
                    <a:pt x="152" y="347"/>
                  </a:lnTo>
                  <a:lnTo>
                    <a:pt x="140" y="338"/>
                  </a:lnTo>
                  <a:lnTo>
                    <a:pt x="145" y="337"/>
                  </a:lnTo>
                  <a:lnTo>
                    <a:pt x="155" y="338"/>
                  </a:lnTo>
                  <a:lnTo>
                    <a:pt x="160" y="341"/>
                  </a:lnTo>
                  <a:lnTo>
                    <a:pt x="165" y="339"/>
                  </a:lnTo>
                  <a:lnTo>
                    <a:pt x="164" y="337"/>
                  </a:lnTo>
                  <a:lnTo>
                    <a:pt x="177" y="336"/>
                  </a:lnTo>
                  <a:lnTo>
                    <a:pt x="181" y="342"/>
                  </a:lnTo>
                  <a:lnTo>
                    <a:pt x="187" y="338"/>
                  </a:lnTo>
                  <a:lnTo>
                    <a:pt x="183" y="335"/>
                  </a:lnTo>
                  <a:lnTo>
                    <a:pt x="194" y="335"/>
                  </a:lnTo>
                  <a:lnTo>
                    <a:pt x="196" y="342"/>
                  </a:lnTo>
                  <a:lnTo>
                    <a:pt x="206" y="344"/>
                  </a:lnTo>
                  <a:lnTo>
                    <a:pt x="213" y="340"/>
                  </a:lnTo>
                  <a:lnTo>
                    <a:pt x="208" y="335"/>
                  </a:lnTo>
                  <a:lnTo>
                    <a:pt x="223" y="335"/>
                  </a:lnTo>
                  <a:lnTo>
                    <a:pt x="230" y="339"/>
                  </a:lnTo>
                  <a:lnTo>
                    <a:pt x="239" y="340"/>
                  </a:lnTo>
                  <a:lnTo>
                    <a:pt x="242" y="343"/>
                  </a:lnTo>
                  <a:lnTo>
                    <a:pt x="238" y="350"/>
                  </a:lnTo>
                  <a:lnTo>
                    <a:pt x="247" y="352"/>
                  </a:lnTo>
                  <a:lnTo>
                    <a:pt x="275" y="343"/>
                  </a:lnTo>
                  <a:lnTo>
                    <a:pt x="277" y="338"/>
                  </a:lnTo>
                  <a:lnTo>
                    <a:pt x="294" y="338"/>
                  </a:lnTo>
                  <a:lnTo>
                    <a:pt x="300" y="332"/>
                  </a:lnTo>
                  <a:lnTo>
                    <a:pt x="297" y="321"/>
                  </a:lnTo>
                  <a:lnTo>
                    <a:pt x="287" y="320"/>
                  </a:lnTo>
                  <a:lnTo>
                    <a:pt x="278" y="327"/>
                  </a:lnTo>
                  <a:lnTo>
                    <a:pt x="268" y="325"/>
                  </a:lnTo>
                  <a:lnTo>
                    <a:pt x="268" y="318"/>
                  </a:lnTo>
                  <a:lnTo>
                    <a:pt x="272" y="315"/>
                  </a:lnTo>
                  <a:lnTo>
                    <a:pt x="271" y="311"/>
                  </a:lnTo>
                  <a:lnTo>
                    <a:pt x="263" y="311"/>
                  </a:lnTo>
                  <a:lnTo>
                    <a:pt x="255" y="315"/>
                  </a:lnTo>
                  <a:lnTo>
                    <a:pt x="248" y="312"/>
                  </a:lnTo>
                  <a:lnTo>
                    <a:pt x="218" y="313"/>
                  </a:lnTo>
                  <a:lnTo>
                    <a:pt x="216" y="311"/>
                  </a:lnTo>
                  <a:lnTo>
                    <a:pt x="229" y="305"/>
                  </a:lnTo>
                  <a:lnTo>
                    <a:pt x="222" y="299"/>
                  </a:lnTo>
                  <a:lnTo>
                    <a:pt x="226" y="298"/>
                  </a:lnTo>
                  <a:lnTo>
                    <a:pt x="243" y="308"/>
                  </a:lnTo>
                  <a:lnTo>
                    <a:pt x="281" y="307"/>
                  </a:lnTo>
                  <a:lnTo>
                    <a:pt x="301" y="299"/>
                  </a:lnTo>
                  <a:lnTo>
                    <a:pt x="294" y="289"/>
                  </a:lnTo>
                  <a:lnTo>
                    <a:pt x="289" y="286"/>
                  </a:lnTo>
                  <a:lnTo>
                    <a:pt x="294" y="283"/>
                  </a:lnTo>
                  <a:lnTo>
                    <a:pt x="322" y="284"/>
                  </a:lnTo>
                  <a:lnTo>
                    <a:pt x="346" y="278"/>
                  </a:lnTo>
                  <a:lnTo>
                    <a:pt x="337" y="276"/>
                  </a:lnTo>
                  <a:lnTo>
                    <a:pt x="320" y="274"/>
                  </a:lnTo>
                  <a:lnTo>
                    <a:pt x="318" y="273"/>
                  </a:lnTo>
                  <a:lnTo>
                    <a:pt x="330" y="271"/>
                  </a:lnTo>
                  <a:lnTo>
                    <a:pt x="351" y="270"/>
                  </a:lnTo>
                  <a:lnTo>
                    <a:pt x="356" y="268"/>
                  </a:lnTo>
                  <a:lnTo>
                    <a:pt x="355" y="262"/>
                  </a:lnTo>
                  <a:lnTo>
                    <a:pt x="333" y="257"/>
                  </a:lnTo>
                  <a:lnTo>
                    <a:pt x="338" y="256"/>
                  </a:lnTo>
                  <a:lnTo>
                    <a:pt x="355" y="257"/>
                  </a:lnTo>
                  <a:lnTo>
                    <a:pt x="365" y="255"/>
                  </a:lnTo>
                  <a:lnTo>
                    <a:pt x="354" y="242"/>
                  </a:lnTo>
                  <a:lnTo>
                    <a:pt x="338" y="242"/>
                  </a:lnTo>
                  <a:lnTo>
                    <a:pt x="324" y="236"/>
                  </a:lnTo>
                  <a:lnTo>
                    <a:pt x="303" y="239"/>
                  </a:lnTo>
                  <a:lnTo>
                    <a:pt x="299" y="236"/>
                  </a:lnTo>
                  <a:lnTo>
                    <a:pt x="312" y="234"/>
                  </a:lnTo>
                  <a:lnTo>
                    <a:pt x="326" y="234"/>
                  </a:lnTo>
                  <a:lnTo>
                    <a:pt x="326" y="233"/>
                  </a:lnTo>
                  <a:lnTo>
                    <a:pt x="301" y="233"/>
                  </a:lnTo>
                  <a:lnTo>
                    <a:pt x="302" y="230"/>
                  </a:lnTo>
                  <a:lnTo>
                    <a:pt x="319" y="228"/>
                  </a:lnTo>
                  <a:lnTo>
                    <a:pt x="338" y="230"/>
                  </a:lnTo>
                  <a:lnTo>
                    <a:pt x="349" y="234"/>
                  </a:lnTo>
                  <a:lnTo>
                    <a:pt x="365" y="234"/>
                  </a:lnTo>
                  <a:lnTo>
                    <a:pt x="369" y="227"/>
                  </a:lnTo>
                  <a:lnTo>
                    <a:pt x="335" y="225"/>
                  </a:lnTo>
                  <a:lnTo>
                    <a:pt x="302" y="227"/>
                  </a:lnTo>
                  <a:lnTo>
                    <a:pt x="303" y="224"/>
                  </a:lnTo>
                  <a:lnTo>
                    <a:pt x="315" y="223"/>
                  </a:lnTo>
                  <a:lnTo>
                    <a:pt x="313" y="221"/>
                  </a:lnTo>
                  <a:lnTo>
                    <a:pt x="332" y="222"/>
                  </a:lnTo>
                  <a:lnTo>
                    <a:pt x="333" y="220"/>
                  </a:lnTo>
                  <a:lnTo>
                    <a:pt x="317" y="218"/>
                  </a:lnTo>
                  <a:lnTo>
                    <a:pt x="335" y="215"/>
                  </a:lnTo>
                  <a:lnTo>
                    <a:pt x="341" y="216"/>
                  </a:lnTo>
                  <a:lnTo>
                    <a:pt x="346" y="218"/>
                  </a:lnTo>
                  <a:lnTo>
                    <a:pt x="361" y="218"/>
                  </a:lnTo>
                  <a:lnTo>
                    <a:pt x="362" y="213"/>
                  </a:lnTo>
                  <a:lnTo>
                    <a:pt x="380" y="213"/>
                  </a:lnTo>
                  <a:lnTo>
                    <a:pt x="393" y="210"/>
                  </a:lnTo>
                  <a:lnTo>
                    <a:pt x="390" y="204"/>
                  </a:lnTo>
                  <a:lnTo>
                    <a:pt x="367" y="202"/>
                  </a:lnTo>
                  <a:lnTo>
                    <a:pt x="364" y="199"/>
                  </a:lnTo>
                  <a:lnTo>
                    <a:pt x="379" y="198"/>
                  </a:lnTo>
                  <a:lnTo>
                    <a:pt x="399" y="202"/>
                  </a:lnTo>
                  <a:lnTo>
                    <a:pt x="404" y="204"/>
                  </a:lnTo>
                  <a:lnTo>
                    <a:pt x="423" y="203"/>
                  </a:lnTo>
                  <a:lnTo>
                    <a:pt x="438" y="197"/>
                  </a:lnTo>
                  <a:lnTo>
                    <a:pt x="436" y="191"/>
                  </a:lnTo>
                  <a:lnTo>
                    <a:pt x="444" y="188"/>
                  </a:lnTo>
                  <a:lnTo>
                    <a:pt x="437" y="186"/>
                  </a:lnTo>
                  <a:lnTo>
                    <a:pt x="417" y="189"/>
                  </a:lnTo>
                  <a:lnTo>
                    <a:pt x="411" y="188"/>
                  </a:lnTo>
                  <a:lnTo>
                    <a:pt x="412" y="182"/>
                  </a:lnTo>
                  <a:lnTo>
                    <a:pt x="421" y="180"/>
                  </a:lnTo>
                  <a:lnTo>
                    <a:pt x="433" y="183"/>
                  </a:lnTo>
                  <a:lnTo>
                    <a:pt x="441" y="180"/>
                  </a:lnTo>
                  <a:lnTo>
                    <a:pt x="461" y="178"/>
                  </a:lnTo>
                  <a:lnTo>
                    <a:pt x="457" y="173"/>
                  </a:lnTo>
                  <a:lnTo>
                    <a:pt x="446" y="170"/>
                  </a:lnTo>
                  <a:lnTo>
                    <a:pt x="444" y="163"/>
                  </a:lnTo>
                  <a:lnTo>
                    <a:pt x="457" y="165"/>
                  </a:lnTo>
                  <a:lnTo>
                    <a:pt x="459" y="170"/>
                  </a:lnTo>
                  <a:lnTo>
                    <a:pt x="466" y="171"/>
                  </a:lnTo>
                  <a:lnTo>
                    <a:pt x="481" y="165"/>
                  </a:lnTo>
                  <a:lnTo>
                    <a:pt x="488" y="156"/>
                  </a:lnTo>
                  <a:lnTo>
                    <a:pt x="510" y="146"/>
                  </a:lnTo>
                  <a:lnTo>
                    <a:pt x="520" y="143"/>
                  </a:lnTo>
                  <a:lnTo>
                    <a:pt x="535" y="132"/>
                  </a:lnTo>
                  <a:lnTo>
                    <a:pt x="541" y="131"/>
                  </a:lnTo>
                  <a:lnTo>
                    <a:pt x="557" y="119"/>
                  </a:lnTo>
                  <a:lnTo>
                    <a:pt x="568" y="118"/>
                  </a:lnTo>
                  <a:lnTo>
                    <a:pt x="579" y="110"/>
                  </a:lnTo>
                  <a:lnTo>
                    <a:pt x="586" y="106"/>
                  </a:lnTo>
                  <a:lnTo>
                    <a:pt x="584" y="104"/>
                  </a:lnTo>
                  <a:lnTo>
                    <a:pt x="571" y="104"/>
                  </a:lnTo>
                  <a:lnTo>
                    <a:pt x="557" y="107"/>
                  </a:lnTo>
                  <a:lnTo>
                    <a:pt x="543" y="111"/>
                  </a:lnTo>
                  <a:lnTo>
                    <a:pt x="532" y="112"/>
                  </a:lnTo>
                  <a:lnTo>
                    <a:pt x="500" y="120"/>
                  </a:lnTo>
                  <a:lnTo>
                    <a:pt x="481" y="125"/>
                  </a:lnTo>
                  <a:lnTo>
                    <a:pt x="473" y="126"/>
                  </a:lnTo>
                  <a:lnTo>
                    <a:pt x="468" y="129"/>
                  </a:lnTo>
                  <a:lnTo>
                    <a:pt x="449" y="126"/>
                  </a:lnTo>
                  <a:lnTo>
                    <a:pt x="456" y="122"/>
                  </a:lnTo>
                  <a:lnTo>
                    <a:pt x="476" y="122"/>
                  </a:lnTo>
                  <a:lnTo>
                    <a:pt x="493" y="118"/>
                  </a:lnTo>
                  <a:lnTo>
                    <a:pt x="519" y="112"/>
                  </a:lnTo>
                  <a:lnTo>
                    <a:pt x="540" y="108"/>
                  </a:lnTo>
                  <a:lnTo>
                    <a:pt x="538" y="103"/>
                  </a:lnTo>
                  <a:lnTo>
                    <a:pt x="515" y="104"/>
                  </a:lnTo>
                  <a:lnTo>
                    <a:pt x="508" y="106"/>
                  </a:lnTo>
                  <a:lnTo>
                    <a:pt x="487" y="105"/>
                  </a:lnTo>
                  <a:lnTo>
                    <a:pt x="485" y="96"/>
                  </a:lnTo>
                  <a:lnTo>
                    <a:pt x="489" y="95"/>
                  </a:lnTo>
                  <a:lnTo>
                    <a:pt x="499" y="99"/>
                  </a:lnTo>
                  <a:lnTo>
                    <a:pt x="519" y="98"/>
                  </a:lnTo>
                  <a:lnTo>
                    <a:pt x="527" y="100"/>
                  </a:lnTo>
                  <a:lnTo>
                    <a:pt x="556" y="97"/>
                  </a:lnTo>
                  <a:lnTo>
                    <a:pt x="569" y="92"/>
                  </a:lnTo>
                  <a:lnTo>
                    <a:pt x="588" y="91"/>
                  </a:lnTo>
                  <a:lnTo>
                    <a:pt x="600" y="86"/>
                  </a:lnTo>
                  <a:lnTo>
                    <a:pt x="611" y="85"/>
                  </a:lnTo>
                  <a:lnTo>
                    <a:pt x="626" y="80"/>
                  </a:lnTo>
                  <a:lnTo>
                    <a:pt x="632" y="75"/>
                  </a:lnTo>
                  <a:lnTo>
                    <a:pt x="641" y="72"/>
                  </a:lnTo>
                  <a:lnTo>
                    <a:pt x="638" y="68"/>
                  </a:lnTo>
                  <a:lnTo>
                    <a:pt x="657" y="61"/>
                  </a:lnTo>
                  <a:lnTo>
                    <a:pt x="659" y="49"/>
                  </a:lnTo>
                  <a:lnTo>
                    <a:pt x="640" y="42"/>
                  </a:lnTo>
                  <a:lnTo>
                    <a:pt x="608" y="42"/>
                  </a:lnTo>
                  <a:lnTo>
                    <a:pt x="605" y="28"/>
                  </a:lnTo>
                  <a:lnTo>
                    <a:pt x="596" y="25"/>
                  </a:lnTo>
                  <a:lnTo>
                    <a:pt x="602" y="23"/>
                  </a:lnTo>
                  <a:lnTo>
                    <a:pt x="605" y="17"/>
                  </a:lnTo>
                  <a:lnTo>
                    <a:pt x="597" y="16"/>
                  </a:lnTo>
                  <a:lnTo>
                    <a:pt x="583" y="18"/>
                  </a:lnTo>
                  <a:lnTo>
                    <a:pt x="576" y="21"/>
                  </a:lnTo>
                  <a:lnTo>
                    <a:pt x="572" y="19"/>
                  </a:lnTo>
                  <a:lnTo>
                    <a:pt x="571" y="15"/>
                  </a:lnTo>
                  <a:lnTo>
                    <a:pt x="564" y="15"/>
                  </a:lnTo>
                  <a:lnTo>
                    <a:pt x="561" y="24"/>
                  </a:lnTo>
                  <a:lnTo>
                    <a:pt x="554" y="24"/>
                  </a:lnTo>
                  <a:lnTo>
                    <a:pt x="547" y="18"/>
                  </a:lnTo>
                  <a:lnTo>
                    <a:pt x="537" y="19"/>
                  </a:lnTo>
                  <a:lnTo>
                    <a:pt x="509" y="33"/>
                  </a:lnTo>
                  <a:lnTo>
                    <a:pt x="487" y="34"/>
                  </a:lnTo>
                  <a:lnTo>
                    <a:pt x="487" y="32"/>
                  </a:lnTo>
                  <a:lnTo>
                    <a:pt x="522" y="20"/>
                  </a:lnTo>
                  <a:lnTo>
                    <a:pt x="521" y="11"/>
                  </a:lnTo>
                  <a:lnTo>
                    <a:pt x="497" y="11"/>
                  </a:lnTo>
                  <a:lnTo>
                    <a:pt x="483" y="8"/>
                  </a:lnTo>
                  <a:lnTo>
                    <a:pt x="466" y="10"/>
                  </a:lnTo>
                  <a:lnTo>
                    <a:pt x="464" y="6"/>
                  </a:lnTo>
                  <a:lnTo>
                    <a:pt x="446" y="6"/>
                  </a:lnTo>
                  <a:lnTo>
                    <a:pt x="443" y="0"/>
                  </a:lnTo>
                  <a:lnTo>
                    <a:pt x="420" y="3"/>
                  </a:lnTo>
                  <a:lnTo>
                    <a:pt x="420" y="7"/>
                  </a:lnTo>
                  <a:lnTo>
                    <a:pt x="436" y="12"/>
                  </a:lnTo>
                  <a:lnTo>
                    <a:pt x="429" y="14"/>
                  </a:lnTo>
                  <a:lnTo>
                    <a:pt x="407" y="7"/>
                  </a:lnTo>
                  <a:lnTo>
                    <a:pt x="407" y="2"/>
                  </a:lnTo>
                  <a:lnTo>
                    <a:pt x="388" y="3"/>
                  </a:lnTo>
                  <a:lnTo>
                    <a:pt x="379" y="4"/>
                  </a:lnTo>
                  <a:lnTo>
                    <a:pt x="373" y="10"/>
                  </a:lnTo>
                  <a:lnTo>
                    <a:pt x="377" y="15"/>
                  </a:lnTo>
                  <a:lnTo>
                    <a:pt x="403" y="27"/>
                  </a:lnTo>
                  <a:lnTo>
                    <a:pt x="405" y="33"/>
                  </a:lnTo>
                  <a:lnTo>
                    <a:pt x="393" y="34"/>
                  </a:lnTo>
                  <a:lnTo>
                    <a:pt x="380" y="26"/>
                  </a:lnTo>
                  <a:lnTo>
                    <a:pt x="364" y="21"/>
                  </a:lnTo>
                  <a:lnTo>
                    <a:pt x="350" y="6"/>
                  </a:lnTo>
                  <a:lnTo>
                    <a:pt x="306" y="6"/>
                  </a:lnTo>
                  <a:lnTo>
                    <a:pt x="299" y="8"/>
                  </a:lnTo>
                  <a:lnTo>
                    <a:pt x="301" y="16"/>
                  </a:lnTo>
                  <a:lnTo>
                    <a:pt x="325" y="22"/>
                  </a:lnTo>
                  <a:lnTo>
                    <a:pt x="332" y="30"/>
                  </a:lnTo>
                  <a:lnTo>
                    <a:pt x="343" y="36"/>
                  </a:lnTo>
                  <a:lnTo>
                    <a:pt x="337" y="42"/>
                  </a:lnTo>
                  <a:lnTo>
                    <a:pt x="321" y="48"/>
                  </a:lnTo>
                  <a:lnTo>
                    <a:pt x="320" y="36"/>
                  </a:lnTo>
                  <a:lnTo>
                    <a:pt x="299" y="24"/>
                  </a:lnTo>
                  <a:lnTo>
                    <a:pt x="286" y="16"/>
                  </a:lnTo>
                  <a:lnTo>
                    <a:pt x="275" y="18"/>
                  </a:lnTo>
                  <a:lnTo>
                    <a:pt x="268" y="16"/>
                  </a:lnTo>
                  <a:lnTo>
                    <a:pt x="246" y="14"/>
                  </a:lnTo>
                  <a:lnTo>
                    <a:pt x="236" y="17"/>
                  </a:lnTo>
                  <a:lnTo>
                    <a:pt x="246" y="24"/>
                  </a:lnTo>
                  <a:lnTo>
                    <a:pt x="266" y="29"/>
                  </a:lnTo>
                  <a:lnTo>
                    <a:pt x="260" y="32"/>
                  </a:lnTo>
                  <a:lnTo>
                    <a:pt x="242" y="32"/>
                  </a:lnTo>
                  <a:lnTo>
                    <a:pt x="222" y="21"/>
                  </a:lnTo>
                  <a:lnTo>
                    <a:pt x="211" y="21"/>
                  </a:lnTo>
                  <a:lnTo>
                    <a:pt x="205" y="22"/>
                  </a:lnTo>
                  <a:lnTo>
                    <a:pt x="232" y="34"/>
                  </a:lnTo>
                  <a:lnTo>
                    <a:pt x="235" y="40"/>
                  </a:lnTo>
                  <a:lnTo>
                    <a:pt x="227" y="42"/>
                  </a:lnTo>
                  <a:lnTo>
                    <a:pt x="209" y="32"/>
                  </a:lnTo>
                  <a:lnTo>
                    <a:pt x="188" y="33"/>
                  </a:lnTo>
                  <a:lnTo>
                    <a:pt x="185" y="36"/>
                  </a:lnTo>
                  <a:lnTo>
                    <a:pt x="191" y="39"/>
                  </a:lnTo>
                  <a:lnTo>
                    <a:pt x="205" y="39"/>
                  </a:lnTo>
                  <a:lnTo>
                    <a:pt x="209" y="42"/>
                  </a:lnTo>
                  <a:lnTo>
                    <a:pt x="207" y="44"/>
                  </a:lnTo>
                  <a:lnTo>
                    <a:pt x="191" y="45"/>
                  </a:lnTo>
                  <a:lnTo>
                    <a:pt x="187" y="51"/>
                  </a:lnTo>
                  <a:lnTo>
                    <a:pt x="197" y="59"/>
                  </a:lnTo>
                  <a:lnTo>
                    <a:pt x="226" y="65"/>
                  </a:lnTo>
                  <a:lnTo>
                    <a:pt x="236" y="73"/>
                  </a:lnTo>
                  <a:lnTo>
                    <a:pt x="238" y="77"/>
                  </a:lnTo>
                  <a:lnTo>
                    <a:pt x="229" y="77"/>
                  </a:lnTo>
                  <a:lnTo>
                    <a:pt x="199" y="67"/>
                  </a:lnTo>
                  <a:lnTo>
                    <a:pt x="185" y="60"/>
                  </a:lnTo>
                  <a:lnTo>
                    <a:pt x="179" y="60"/>
                  </a:lnTo>
                  <a:lnTo>
                    <a:pt x="181" y="65"/>
                  </a:lnTo>
                  <a:lnTo>
                    <a:pt x="191" y="70"/>
                  </a:lnTo>
                  <a:lnTo>
                    <a:pt x="176" y="70"/>
                  </a:lnTo>
                  <a:lnTo>
                    <a:pt x="153" y="52"/>
                  </a:lnTo>
                  <a:lnTo>
                    <a:pt x="132" y="44"/>
                  </a:lnTo>
                  <a:lnTo>
                    <a:pt x="121" y="46"/>
                  </a:lnTo>
                  <a:lnTo>
                    <a:pt x="128" y="59"/>
                  </a:lnTo>
                  <a:lnTo>
                    <a:pt x="108" y="58"/>
                  </a:lnTo>
                  <a:lnTo>
                    <a:pt x="106" y="63"/>
                  </a:lnTo>
                  <a:lnTo>
                    <a:pt x="120" y="68"/>
                  </a:lnTo>
                  <a:lnTo>
                    <a:pt x="143" y="71"/>
                  </a:lnTo>
                  <a:lnTo>
                    <a:pt x="148" y="76"/>
                  </a:lnTo>
                  <a:lnTo>
                    <a:pt x="135" y="80"/>
                  </a:lnTo>
                  <a:lnTo>
                    <a:pt x="120" y="79"/>
                  </a:lnTo>
                  <a:lnTo>
                    <a:pt x="109" y="74"/>
                  </a:lnTo>
                  <a:lnTo>
                    <a:pt x="104" y="76"/>
                  </a:lnTo>
                  <a:lnTo>
                    <a:pt x="106" y="81"/>
                  </a:lnTo>
                  <a:lnTo>
                    <a:pt x="95" y="77"/>
                  </a:lnTo>
                  <a:lnTo>
                    <a:pt x="88" y="70"/>
                  </a:lnTo>
                  <a:lnTo>
                    <a:pt x="71" y="70"/>
                  </a:lnTo>
                  <a:lnTo>
                    <a:pt x="54" y="77"/>
                  </a:lnTo>
                  <a:lnTo>
                    <a:pt x="50" y="84"/>
                  </a:lnTo>
                  <a:lnTo>
                    <a:pt x="29" y="81"/>
                  </a:lnTo>
                  <a:lnTo>
                    <a:pt x="20" y="89"/>
                  </a:lnTo>
                  <a:lnTo>
                    <a:pt x="0" y="97"/>
                  </a:lnTo>
                  <a:lnTo>
                    <a:pt x="10" y="101"/>
                  </a:lnTo>
                  <a:lnTo>
                    <a:pt x="30" y="103"/>
                  </a:lnTo>
                  <a:lnTo>
                    <a:pt x="45" y="100"/>
                  </a:lnTo>
                  <a:lnTo>
                    <a:pt x="47" y="103"/>
                  </a:lnTo>
                  <a:lnTo>
                    <a:pt x="32" y="107"/>
                  </a:lnTo>
                  <a:lnTo>
                    <a:pt x="34" y="112"/>
                  </a:lnTo>
                  <a:lnTo>
                    <a:pt x="60" y="110"/>
                  </a:lnTo>
                  <a:lnTo>
                    <a:pt x="80" y="103"/>
                  </a:lnTo>
                  <a:lnTo>
                    <a:pt x="99" y="105"/>
                  </a:lnTo>
                  <a:lnTo>
                    <a:pt x="94" y="107"/>
                  </a:lnTo>
                  <a:lnTo>
                    <a:pt x="69" y="113"/>
                  </a:lnTo>
                  <a:lnTo>
                    <a:pt x="53" y="119"/>
                  </a:lnTo>
                  <a:lnTo>
                    <a:pt x="53" y="122"/>
                  </a:lnTo>
                  <a:lnTo>
                    <a:pt x="44" y="124"/>
                  </a:lnTo>
                  <a:lnTo>
                    <a:pt x="49" y="132"/>
                  </a:lnTo>
                  <a:lnTo>
                    <a:pt x="82" y="134"/>
                  </a:lnTo>
                  <a:lnTo>
                    <a:pt x="113" y="133"/>
                  </a:lnTo>
                  <a:lnTo>
                    <a:pt x="139" y="121"/>
                  </a:lnTo>
                  <a:lnTo>
                    <a:pt x="148" y="120"/>
                  </a:lnTo>
                  <a:lnTo>
                    <a:pt x="153" y="122"/>
                  </a:lnTo>
                  <a:lnTo>
                    <a:pt x="132" y="133"/>
                  </a:lnTo>
                  <a:lnTo>
                    <a:pt x="113" y="138"/>
                  </a:lnTo>
                  <a:lnTo>
                    <a:pt x="84" y="138"/>
                  </a:lnTo>
                  <a:lnTo>
                    <a:pt x="56" y="142"/>
                  </a:lnTo>
                  <a:lnTo>
                    <a:pt x="62" y="148"/>
                  </a:lnTo>
                  <a:lnTo>
                    <a:pt x="84" y="151"/>
                  </a:lnTo>
                  <a:lnTo>
                    <a:pt x="102" y="157"/>
                  </a:lnTo>
                  <a:lnTo>
                    <a:pt x="109" y="155"/>
                  </a:lnTo>
                  <a:lnTo>
                    <a:pt x="119" y="146"/>
                  </a:lnTo>
                  <a:lnTo>
                    <a:pt x="137" y="138"/>
                  </a:lnTo>
                  <a:lnTo>
                    <a:pt x="164" y="131"/>
                  </a:lnTo>
                  <a:lnTo>
                    <a:pt x="194" y="129"/>
                  </a:lnTo>
                  <a:lnTo>
                    <a:pt x="196" y="133"/>
                  </a:lnTo>
                  <a:lnTo>
                    <a:pt x="146" y="140"/>
                  </a:lnTo>
                  <a:lnTo>
                    <a:pt x="130" y="148"/>
                  </a:lnTo>
                  <a:lnTo>
                    <a:pt x="123" y="156"/>
                  </a:lnTo>
                  <a:lnTo>
                    <a:pt x="123" y="162"/>
                  </a:lnTo>
                  <a:lnTo>
                    <a:pt x="155" y="162"/>
                  </a:lnTo>
                  <a:lnTo>
                    <a:pt x="164" y="159"/>
                  </a:lnTo>
                  <a:lnTo>
                    <a:pt x="164" y="148"/>
                  </a:lnTo>
                  <a:lnTo>
                    <a:pt x="172" y="147"/>
                  </a:lnTo>
                  <a:lnTo>
                    <a:pt x="176" y="154"/>
                  </a:lnTo>
                  <a:lnTo>
                    <a:pt x="190" y="149"/>
                  </a:lnTo>
                  <a:lnTo>
                    <a:pt x="207" y="149"/>
                  </a:lnTo>
                  <a:lnTo>
                    <a:pt x="203" y="152"/>
                  </a:lnTo>
                  <a:lnTo>
                    <a:pt x="185" y="157"/>
                  </a:lnTo>
                  <a:lnTo>
                    <a:pt x="190" y="161"/>
                  </a:lnTo>
                  <a:lnTo>
                    <a:pt x="220" y="157"/>
                  </a:lnTo>
                  <a:lnTo>
                    <a:pt x="236" y="154"/>
                  </a:lnTo>
                  <a:lnTo>
                    <a:pt x="264" y="139"/>
                  </a:lnTo>
                  <a:lnTo>
                    <a:pt x="253" y="129"/>
                  </a:lnTo>
                  <a:lnTo>
                    <a:pt x="270" y="127"/>
                  </a:lnTo>
                  <a:lnTo>
                    <a:pt x="275" y="119"/>
                  </a:lnTo>
                  <a:lnTo>
                    <a:pt x="288" y="114"/>
                  </a:lnTo>
                  <a:lnTo>
                    <a:pt x="299" y="113"/>
                  </a:lnTo>
                  <a:lnTo>
                    <a:pt x="301" y="116"/>
                  </a:lnTo>
                  <a:lnTo>
                    <a:pt x="282" y="128"/>
                  </a:lnTo>
                  <a:lnTo>
                    <a:pt x="275" y="143"/>
                  </a:lnTo>
                  <a:lnTo>
                    <a:pt x="299" y="138"/>
                  </a:lnTo>
                  <a:lnTo>
                    <a:pt x="325" y="138"/>
                  </a:lnTo>
                  <a:lnTo>
                    <a:pt x="328" y="143"/>
                  </a:lnTo>
                  <a:lnTo>
                    <a:pt x="308" y="149"/>
                  </a:lnTo>
                  <a:lnTo>
                    <a:pt x="279" y="147"/>
                  </a:lnTo>
                  <a:lnTo>
                    <a:pt x="249" y="154"/>
                  </a:lnTo>
                  <a:lnTo>
                    <a:pt x="260" y="156"/>
                  </a:lnTo>
                  <a:lnTo>
                    <a:pt x="275" y="156"/>
                  </a:lnTo>
                  <a:lnTo>
                    <a:pt x="273" y="159"/>
                  </a:lnTo>
                  <a:lnTo>
                    <a:pt x="251" y="163"/>
                  </a:lnTo>
                  <a:lnTo>
                    <a:pt x="236" y="164"/>
                  </a:lnTo>
                  <a:lnTo>
                    <a:pt x="216" y="170"/>
                  </a:lnTo>
                  <a:lnTo>
                    <a:pt x="190" y="168"/>
                  </a:lnTo>
                  <a:lnTo>
                    <a:pt x="190" y="174"/>
                  </a:lnTo>
                  <a:lnTo>
                    <a:pt x="207" y="180"/>
                  </a:lnTo>
                  <a:lnTo>
                    <a:pt x="218" y="190"/>
                  </a:lnTo>
                  <a:lnTo>
                    <a:pt x="225" y="202"/>
                  </a:lnTo>
                  <a:lnTo>
                    <a:pt x="236" y="206"/>
                  </a:lnTo>
                  <a:lnTo>
                    <a:pt x="249" y="204"/>
                  </a:lnTo>
                  <a:lnTo>
                    <a:pt x="256" y="206"/>
                  </a:lnTo>
                  <a:lnTo>
                    <a:pt x="246" y="211"/>
                  </a:lnTo>
                  <a:lnTo>
                    <a:pt x="218" y="211"/>
                  </a:lnTo>
                  <a:lnTo>
                    <a:pt x="207" y="196"/>
                  </a:lnTo>
                  <a:lnTo>
                    <a:pt x="177" y="178"/>
                  </a:lnTo>
                  <a:lnTo>
                    <a:pt x="153" y="173"/>
                  </a:lnTo>
                  <a:lnTo>
                    <a:pt x="121" y="173"/>
                  </a:lnTo>
                  <a:lnTo>
                    <a:pt x="117" y="181"/>
                  </a:lnTo>
                  <a:lnTo>
                    <a:pt x="133" y="190"/>
                  </a:lnTo>
                  <a:lnTo>
                    <a:pt x="116" y="192"/>
                  </a:lnTo>
                  <a:lnTo>
                    <a:pt x="116" y="196"/>
                  </a:lnTo>
                  <a:lnTo>
                    <a:pt x="143" y="204"/>
                  </a:lnTo>
                  <a:lnTo>
                    <a:pt x="159" y="212"/>
                  </a:lnTo>
                  <a:lnTo>
                    <a:pt x="163" y="220"/>
                  </a:lnTo>
                  <a:lnTo>
                    <a:pt x="177" y="230"/>
                  </a:lnTo>
                  <a:lnTo>
                    <a:pt x="176" y="234"/>
                  </a:lnTo>
                  <a:lnTo>
                    <a:pt x="161" y="232"/>
                  </a:lnTo>
                  <a:lnTo>
                    <a:pt x="153" y="236"/>
                  </a:lnTo>
                  <a:lnTo>
                    <a:pt x="172" y="241"/>
                  </a:lnTo>
                  <a:lnTo>
                    <a:pt x="200" y="241"/>
                  </a:lnTo>
                  <a:lnTo>
                    <a:pt x="226" y="238"/>
                  </a:lnTo>
                  <a:lnTo>
                    <a:pt x="226" y="244"/>
                  </a:lnTo>
                  <a:lnTo>
                    <a:pt x="207" y="246"/>
                  </a:lnTo>
                  <a:lnTo>
                    <a:pt x="205" y="251"/>
                  </a:lnTo>
                  <a:lnTo>
                    <a:pt x="182" y="244"/>
                  </a:lnTo>
                  <a:lnTo>
                    <a:pt x="161" y="245"/>
                  </a:lnTo>
                  <a:lnTo>
                    <a:pt x="143" y="242"/>
                  </a:lnTo>
                  <a:lnTo>
                    <a:pt x="128" y="244"/>
                  </a:lnTo>
                  <a:lnTo>
                    <a:pt x="119" y="243"/>
                  </a:lnTo>
                  <a:lnTo>
                    <a:pt x="112" y="244"/>
                  </a:lnTo>
                  <a:lnTo>
                    <a:pt x="100" y="260"/>
                  </a:lnTo>
                  <a:lnTo>
                    <a:pt x="100" y="272"/>
                  </a:lnTo>
                  <a:lnTo>
                    <a:pt x="119" y="272"/>
                  </a:lnTo>
                  <a:lnTo>
                    <a:pt x="124" y="266"/>
                  </a:lnTo>
                  <a:lnTo>
                    <a:pt x="130" y="267"/>
                  </a:lnTo>
                  <a:lnTo>
                    <a:pt x="126" y="275"/>
                  </a:lnTo>
                  <a:lnTo>
                    <a:pt x="139" y="274"/>
                  </a:lnTo>
                  <a:lnTo>
                    <a:pt x="148" y="265"/>
                  </a:lnTo>
                  <a:lnTo>
                    <a:pt x="148" y="259"/>
                  </a:lnTo>
                  <a:lnTo>
                    <a:pt x="157" y="260"/>
                  </a:lnTo>
                  <a:lnTo>
                    <a:pt x="163" y="271"/>
                  </a:lnTo>
                  <a:lnTo>
                    <a:pt x="152" y="275"/>
                  </a:lnTo>
                  <a:lnTo>
                    <a:pt x="152" y="280"/>
                  </a:lnTo>
                  <a:lnTo>
                    <a:pt x="139" y="283"/>
                  </a:lnTo>
                  <a:lnTo>
                    <a:pt x="144" y="293"/>
                  </a:lnTo>
                  <a:lnTo>
                    <a:pt x="163" y="298"/>
                  </a:lnTo>
                  <a:lnTo>
                    <a:pt x="182" y="295"/>
                  </a:lnTo>
                  <a:lnTo>
                    <a:pt x="196" y="278"/>
                  </a:lnTo>
                  <a:lnTo>
                    <a:pt x="207" y="277"/>
                  </a:lnTo>
                  <a:lnTo>
                    <a:pt x="211" y="282"/>
                  </a:lnTo>
                  <a:lnTo>
                    <a:pt x="199" y="286"/>
                  </a:lnTo>
                  <a:lnTo>
                    <a:pt x="179" y="305"/>
                  </a:lnTo>
                  <a:lnTo>
                    <a:pt x="170" y="305"/>
                  </a:lnTo>
                  <a:lnTo>
                    <a:pt x="155" y="307"/>
                  </a:lnTo>
                  <a:lnTo>
                    <a:pt x="128" y="301"/>
                  </a:lnTo>
                  <a:lnTo>
                    <a:pt x="121" y="289"/>
                  </a:lnTo>
                  <a:lnTo>
                    <a:pt x="103" y="283"/>
                  </a:lnTo>
                  <a:lnTo>
                    <a:pt x="91" y="287"/>
                  </a:lnTo>
                  <a:lnTo>
                    <a:pt x="76" y="288"/>
                  </a:lnTo>
                  <a:lnTo>
                    <a:pt x="84" y="303"/>
                  </a:lnTo>
                  <a:lnTo>
                    <a:pt x="109" y="3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1" name="Freeform 611"/>
            <p:cNvSpPr/>
            <p:nvPr/>
          </p:nvSpPr>
          <p:spPr bwMode="gray">
            <a:xfrm>
              <a:off x="4821651" y="1627973"/>
              <a:ext cx="109765" cy="73328"/>
            </a:xfrm>
            <a:custGeom>
              <a:avLst/>
              <a:gdLst>
                <a:gd name="T0" fmla="*/ 88 w 241"/>
                <a:gd name="T1" fmla="*/ 3 h 161"/>
                <a:gd name="T2" fmla="*/ 107 w 241"/>
                <a:gd name="T3" fmla="*/ 19 h 161"/>
                <a:gd name="T4" fmla="*/ 127 w 241"/>
                <a:gd name="T5" fmla="*/ 42 h 161"/>
                <a:gd name="T6" fmla="*/ 153 w 241"/>
                <a:gd name="T7" fmla="*/ 58 h 161"/>
                <a:gd name="T8" fmla="*/ 173 w 241"/>
                <a:gd name="T9" fmla="*/ 71 h 161"/>
                <a:gd name="T10" fmla="*/ 164 w 241"/>
                <a:gd name="T11" fmla="*/ 60 h 161"/>
                <a:gd name="T12" fmla="*/ 188 w 241"/>
                <a:gd name="T13" fmla="*/ 54 h 161"/>
                <a:gd name="T14" fmla="*/ 185 w 241"/>
                <a:gd name="T15" fmla="*/ 68 h 161"/>
                <a:gd name="T16" fmla="*/ 197 w 241"/>
                <a:gd name="T17" fmla="*/ 92 h 161"/>
                <a:gd name="T18" fmla="*/ 239 w 241"/>
                <a:gd name="T19" fmla="*/ 95 h 161"/>
                <a:gd name="T20" fmla="*/ 226 w 241"/>
                <a:gd name="T21" fmla="*/ 111 h 161"/>
                <a:gd name="T22" fmla="*/ 190 w 241"/>
                <a:gd name="T23" fmla="*/ 131 h 161"/>
                <a:gd name="T24" fmla="*/ 179 w 241"/>
                <a:gd name="T25" fmla="*/ 124 h 161"/>
                <a:gd name="T26" fmla="*/ 180 w 241"/>
                <a:gd name="T27" fmla="*/ 136 h 161"/>
                <a:gd name="T28" fmla="*/ 167 w 241"/>
                <a:gd name="T29" fmla="*/ 140 h 161"/>
                <a:gd name="T30" fmla="*/ 168 w 241"/>
                <a:gd name="T31" fmla="*/ 148 h 161"/>
                <a:gd name="T32" fmla="*/ 141 w 241"/>
                <a:gd name="T33" fmla="*/ 145 h 161"/>
                <a:gd name="T34" fmla="*/ 131 w 241"/>
                <a:gd name="T35" fmla="*/ 138 h 161"/>
                <a:gd name="T36" fmla="*/ 141 w 241"/>
                <a:gd name="T37" fmla="*/ 153 h 161"/>
                <a:gd name="T38" fmla="*/ 124 w 241"/>
                <a:gd name="T39" fmla="*/ 155 h 161"/>
                <a:gd name="T40" fmla="*/ 80 w 241"/>
                <a:gd name="T41" fmla="*/ 153 h 161"/>
                <a:gd name="T42" fmla="*/ 65 w 241"/>
                <a:gd name="T43" fmla="*/ 141 h 161"/>
                <a:gd name="T44" fmla="*/ 65 w 241"/>
                <a:gd name="T45" fmla="*/ 129 h 161"/>
                <a:gd name="T46" fmla="*/ 45 w 241"/>
                <a:gd name="T47" fmla="*/ 119 h 161"/>
                <a:gd name="T48" fmla="*/ 92 w 241"/>
                <a:gd name="T49" fmla="*/ 112 h 161"/>
                <a:gd name="T50" fmla="*/ 83 w 241"/>
                <a:gd name="T51" fmla="*/ 107 h 161"/>
                <a:gd name="T52" fmla="*/ 111 w 241"/>
                <a:gd name="T53" fmla="*/ 101 h 161"/>
                <a:gd name="T54" fmla="*/ 81 w 241"/>
                <a:gd name="T55" fmla="*/ 96 h 161"/>
                <a:gd name="T56" fmla="*/ 22 w 241"/>
                <a:gd name="T57" fmla="*/ 99 h 161"/>
                <a:gd name="T58" fmla="*/ 47 w 241"/>
                <a:gd name="T59" fmla="*/ 91 h 161"/>
                <a:gd name="T60" fmla="*/ 37 w 241"/>
                <a:gd name="T61" fmla="*/ 88 h 161"/>
                <a:gd name="T62" fmla="*/ 9 w 241"/>
                <a:gd name="T63" fmla="*/ 81 h 161"/>
                <a:gd name="T64" fmla="*/ 12 w 241"/>
                <a:gd name="T65" fmla="*/ 64 h 161"/>
                <a:gd name="T66" fmla="*/ 50 w 241"/>
                <a:gd name="T67" fmla="*/ 71 h 161"/>
                <a:gd name="T68" fmla="*/ 30 w 241"/>
                <a:gd name="T69" fmla="*/ 64 h 161"/>
                <a:gd name="T70" fmla="*/ 28 w 241"/>
                <a:gd name="T71" fmla="*/ 52 h 161"/>
                <a:gd name="T72" fmla="*/ 17 w 241"/>
                <a:gd name="T73" fmla="*/ 45 h 161"/>
                <a:gd name="T74" fmla="*/ 35 w 241"/>
                <a:gd name="T75" fmla="*/ 40 h 161"/>
                <a:gd name="T76" fmla="*/ 61 w 241"/>
                <a:gd name="T77" fmla="*/ 41 h 161"/>
                <a:gd name="T78" fmla="*/ 37 w 241"/>
                <a:gd name="T79" fmla="*/ 20 h 161"/>
                <a:gd name="T80" fmla="*/ 50 w 241"/>
                <a:gd name="T81" fmla="*/ 26 h 161"/>
                <a:gd name="T82" fmla="*/ 48 w 241"/>
                <a:gd name="T83" fmla="*/ 16 h 161"/>
                <a:gd name="T84" fmla="*/ 67 w 241"/>
                <a:gd name="T85" fmla="*/ 9 h 161"/>
                <a:gd name="T86" fmla="*/ 42 w 241"/>
                <a:gd name="T87" fmla="*/ 3 h 161"/>
                <a:gd name="T88" fmla="*/ 72 w 241"/>
                <a:gd name="T8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1" h="161">
                  <a:moveTo>
                    <a:pt x="72" y="0"/>
                  </a:moveTo>
                  <a:lnTo>
                    <a:pt x="88" y="3"/>
                  </a:lnTo>
                  <a:lnTo>
                    <a:pt x="105" y="11"/>
                  </a:lnTo>
                  <a:lnTo>
                    <a:pt x="107" y="19"/>
                  </a:lnTo>
                  <a:lnTo>
                    <a:pt x="114" y="29"/>
                  </a:lnTo>
                  <a:lnTo>
                    <a:pt x="127" y="42"/>
                  </a:lnTo>
                  <a:lnTo>
                    <a:pt x="155" y="48"/>
                  </a:lnTo>
                  <a:lnTo>
                    <a:pt x="153" y="58"/>
                  </a:lnTo>
                  <a:lnTo>
                    <a:pt x="159" y="66"/>
                  </a:lnTo>
                  <a:lnTo>
                    <a:pt x="173" y="71"/>
                  </a:lnTo>
                  <a:lnTo>
                    <a:pt x="177" y="66"/>
                  </a:lnTo>
                  <a:lnTo>
                    <a:pt x="164" y="60"/>
                  </a:lnTo>
                  <a:lnTo>
                    <a:pt x="170" y="50"/>
                  </a:lnTo>
                  <a:lnTo>
                    <a:pt x="188" y="54"/>
                  </a:lnTo>
                  <a:lnTo>
                    <a:pt x="191" y="65"/>
                  </a:lnTo>
                  <a:lnTo>
                    <a:pt x="185" y="68"/>
                  </a:lnTo>
                  <a:lnTo>
                    <a:pt x="199" y="75"/>
                  </a:lnTo>
                  <a:lnTo>
                    <a:pt x="197" y="92"/>
                  </a:lnTo>
                  <a:lnTo>
                    <a:pt x="226" y="92"/>
                  </a:lnTo>
                  <a:lnTo>
                    <a:pt x="239" y="95"/>
                  </a:lnTo>
                  <a:lnTo>
                    <a:pt x="241" y="109"/>
                  </a:lnTo>
                  <a:lnTo>
                    <a:pt x="226" y="111"/>
                  </a:lnTo>
                  <a:lnTo>
                    <a:pt x="200" y="122"/>
                  </a:lnTo>
                  <a:lnTo>
                    <a:pt x="190" y="131"/>
                  </a:lnTo>
                  <a:lnTo>
                    <a:pt x="184" y="131"/>
                  </a:lnTo>
                  <a:lnTo>
                    <a:pt x="179" y="124"/>
                  </a:lnTo>
                  <a:lnTo>
                    <a:pt x="171" y="126"/>
                  </a:lnTo>
                  <a:lnTo>
                    <a:pt x="180" y="136"/>
                  </a:lnTo>
                  <a:lnTo>
                    <a:pt x="177" y="144"/>
                  </a:lnTo>
                  <a:lnTo>
                    <a:pt x="167" y="140"/>
                  </a:lnTo>
                  <a:lnTo>
                    <a:pt x="162" y="141"/>
                  </a:lnTo>
                  <a:lnTo>
                    <a:pt x="168" y="148"/>
                  </a:lnTo>
                  <a:lnTo>
                    <a:pt x="156" y="158"/>
                  </a:lnTo>
                  <a:lnTo>
                    <a:pt x="141" y="145"/>
                  </a:lnTo>
                  <a:lnTo>
                    <a:pt x="140" y="140"/>
                  </a:lnTo>
                  <a:lnTo>
                    <a:pt x="131" y="138"/>
                  </a:lnTo>
                  <a:lnTo>
                    <a:pt x="127" y="144"/>
                  </a:lnTo>
                  <a:lnTo>
                    <a:pt x="141" y="153"/>
                  </a:lnTo>
                  <a:lnTo>
                    <a:pt x="124" y="150"/>
                  </a:lnTo>
                  <a:lnTo>
                    <a:pt x="124" y="155"/>
                  </a:lnTo>
                  <a:lnTo>
                    <a:pt x="118" y="161"/>
                  </a:lnTo>
                  <a:lnTo>
                    <a:pt x="80" y="153"/>
                  </a:lnTo>
                  <a:lnTo>
                    <a:pt x="80" y="148"/>
                  </a:lnTo>
                  <a:lnTo>
                    <a:pt x="65" y="141"/>
                  </a:lnTo>
                  <a:lnTo>
                    <a:pt x="53" y="127"/>
                  </a:lnTo>
                  <a:lnTo>
                    <a:pt x="65" y="129"/>
                  </a:lnTo>
                  <a:lnTo>
                    <a:pt x="63" y="125"/>
                  </a:lnTo>
                  <a:lnTo>
                    <a:pt x="45" y="119"/>
                  </a:lnTo>
                  <a:lnTo>
                    <a:pt x="65" y="107"/>
                  </a:lnTo>
                  <a:lnTo>
                    <a:pt x="92" y="112"/>
                  </a:lnTo>
                  <a:lnTo>
                    <a:pt x="116" y="110"/>
                  </a:lnTo>
                  <a:lnTo>
                    <a:pt x="83" y="107"/>
                  </a:lnTo>
                  <a:lnTo>
                    <a:pt x="109" y="104"/>
                  </a:lnTo>
                  <a:lnTo>
                    <a:pt x="111" y="101"/>
                  </a:lnTo>
                  <a:lnTo>
                    <a:pt x="89" y="101"/>
                  </a:lnTo>
                  <a:lnTo>
                    <a:pt x="81" y="96"/>
                  </a:lnTo>
                  <a:lnTo>
                    <a:pt x="44" y="101"/>
                  </a:lnTo>
                  <a:lnTo>
                    <a:pt x="22" y="99"/>
                  </a:lnTo>
                  <a:lnTo>
                    <a:pt x="21" y="92"/>
                  </a:lnTo>
                  <a:lnTo>
                    <a:pt x="47" y="91"/>
                  </a:lnTo>
                  <a:lnTo>
                    <a:pt x="52" y="84"/>
                  </a:lnTo>
                  <a:lnTo>
                    <a:pt x="37" y="88"/>
                  </a:lnTo>
                  <a:lnTo>
                    <a:pt x="18" y="87"/>
                  </a:lnTo>
                  <a:lnTo>
                    <a:pt x="9" y="81"/>
                  </a:lnTo>
                  <a:lnTo>
                    <a:pt x="4" y="65"/>
                  </a:lnTo>
                  <a:lnTo>
                    <a:pt x="12" y="64"/>
                  </a:lnTo>
                  <a:lnTo>
                    <a:pt x="24" y="69"/>
                  </a:lnTo>
                  <a:lnTo>
                    <a:pt x="50" y="71"/>
                  </a:lnTo>
                  <a:lnTo>
                    <a:pt x="50" y="65"/>
                  </a:lnTo>
                  <a:lnTo>
                    <a:pt x="30" y="64"/>
                  </a:lnTo>
                  <a:lnTo>
                    <a:pt x="0" y="52"/>
                  </a:lnTo>
                  <a:lnTo>
                    <a:pt x="28" y="52"/>
                  </a:lnTo>
                  <a:lnTo>
                    <a:pt x="28" y="49"/>
                  </a:lnTo>
                  <a:lnTo>
                    <a:pt x="17" y="45"/>
                  </a:lnTo>
                  <a:lnTo>
                    <a:pt x="17" y="40"/>
                  </a:lnTo>
                  <a:lnTo>
                    <a:pt x="35" y="40"/>
                  </a:lnTo>
                  <a:lnTo>
                    <a:pt x="54" y="44"/>
                  </a:lnTo>
                  <a:lnTo>
                    <a:pt x="61" y="41"/>
                  </a:lnTo>
                  <a:lnTo>
                    <a:pt x="32" y="31"/>
                  </a:lnTo>
                  <a:lnTo>
                    <a:pt x="37" y="20"/>
                  </a:lnTo>
                  <a:lnTo>
                    <a:pt x="44" y="20"/>
                  </a:lnTo>
                  <a:lnTo>
                    <a:pt x="50" y="26"/>
                  </a:lnTo>
                  <a:lnTo>
                    <a:pt x="59" y="23"/>
                  </a:lnTo>
                  <a:lnTo>
                    <a:pt x="48" y="16"/>
                  </a:lnTo>
                  <a:lnTo>
                    <a:pt x="74" y="14"/>
                  </a:lnTo>
                  <a:lnTo>
                    <a:pt x="67" y="9"/>
                  </a:lnTo>
                  <a:lnTo>
                    <a:pt x="44" y="9"/>
                  </a:lnTo>
                  <a:lnTo>
                    <a:pt x="42" y="3"/>
                  </a:lnTo>
                  <a:lnTo>
                    <a:pt x="59" y="0"/>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2" name="Freeform 612"/>
            <p:cNvSpPr/>
            <p:nvPr/>
          </p:nvSpPr>
          <p:spPr bwMode="gray">
            <a:xfrm>
              <a:off x="4828483" y="1643459"/>
              <a:ext cx="8198" cy="1822"/>
            </a:xfrm>
            <a:custGeom>
              <a:avLst/>
              <a:gdLst>
                <a:gd name="T0" fmla="*/ 11 w 18"/>
                <a:gd name="T1" fmla="*/ 1 h 4"/>
                <a:gd name="T2" fmla="*/ 18 w 18"/>
                <a:gd name="T3" fmla="*/ 2 h 4"/>
                <a:gd name="T4" fmla="*/ 13 w 18"/>
                <a:gd name="T5" fmla="*/ 4 h 4"/>
                <a:gd name="T6" fmla="*/ 0 w 18"/>
                <a:gd name="T7" fmla="*/ 4 h 4"/>
                <a:gd name="T8" fmla="*/ 0 w 18"/>
                <a:gd name="T9" fmla="*/ 0 h 4"/>
                <a:gd name="T10" fmla="*/ 11 w 18"/>
                <a:gd name="T11" fmla="*/ 1 h 4"/>
              </a:gdLst>
              <a:ahLst/>
              <a:cxnLst>
                <a:cxn ang="0">
                  <a:pos x="T0" y="T1"/>
                </a:cxn>
                <a:cxn ang="0">
                  <a:pos x="T2" y="T3"/>
                </a:cxn>
                <a:cxn ang="0">
                  <a:pos x="T4" y="T5"/>
                </a:cxn>
                <a:cxn ang="0">
                  <a:pos x="T6" y="T7"/>
                </a:cxn>
                <a:cxn ang="0">
                  <a:pos x="T8" y="T9"/>
                </a:cxn>
                <a:cxn ang="0">
                  <a:pos x="T10" y="T11"/>
                </a:cxn>
              </a:cxnLst>
              <a:rect l="0" t="0" r="r" b="b"/>
              <a:pathLst>
                <a:path w="18" h="4">
                  <a:moveTo>
                    <a:pt x="11" y="1"/>
                  </a:moveTo>
                  <a:lnTo>
                    <a:pt x="18" y="2"/>
                  </a:lnTo>
                  <a:lnTo>
                    <a:pt x="13" y="4"/>
                  </a:lnTo>
                  <a:lnTo>
                    <a:pt x="0" y="4"/>
                  </a:lnTo>
                  <a:lnTo>
                    <a:pt x="0" y="0"/>
                  </a:ln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3" name="Freeform 613"/>
            <p:cNvSpPr/>
            <p:nvPr/>
          </p:nvSpPr>
          <p:spPr bwMode="gray">
            <a:xfrm>
              <a:off x="4787036" y="1660311"/>
              <a:ext cx="13208" cy="8654"/>
            </a:xfrm>
            <a:custGeom>
              <a:avLst/>
              <a:gdLst>
                <a:gd name="T0" fmla="*/ 29 w 29"/>
                <a:gd name="T1" fmla="*/ 0 h 19"/>
                <a:gd name="T2" fmla="*/ 23 w 29"/>
                <a:gd name="T3" fmla="*/ 19 h 19"/>
                <a:gd name="T4" fmla="*/ 15 w 29"/>
                <a:gd name="T5" fmla="*/ 15 h 19"/>
                <a:gd name="T6" fmla="*/ 10 w 29"/>
                <a:gd name="T7" fmla="*/ 10 h 19"/>
                <a:gd name="T8" fmla="*/ 0 w 29"/>
                <a:gd name="T9" fmla="*/ 8 h 19"/>
                <a:gd name="T10" fmla="*/ 12 w 29"/>
                <a:gd name="T11" fmla="*/ 0 h 19"/>
                <a:gd name="T12" fmla="*/ 29 w 2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9" h="19">
                  <a:moveTo>
                    <a:pt x="29" y="0"/>
                  </a:moveTo>
                  <a:lnTo>
                    <a:pt x="23" y="19"/>
                  </a:lnTo>
                  <a:lnTo>
                    <a:pt x="15" y="15"/>
                  </a:lnTo>
                  <a:lnTo>
                    <a:pt x="10" y="10"/>
                  </a:lnTo>
                  <a:lnTo>
                    <a:pt x="0" y="8"/>
                  </a:lnTo>
                  <a:lnTo>
                    <a:pt x="12" y="0"/>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4" name="Freeform 614"/>
            <p:cNvSpPr/>
            <p:nvPr/>
          </p:nvSpPr>
          <p:spPr bwMode="gray">
            <a:xfrm>
              <a:off x="4874484" y="1710866"/>
              <a:ext cx="10931" cy="7287"/>
            </a:xfrm>
            <a:custGeom>
              <a:avLst/>
              <a:gdLst>
                <a:gd name="T0" fmla="*/ 2 w 24"/>
                <a:gd name="T1" fmla="*/ 0 h 16"/>
                <a:gd name="T2" fmla="*/ 0 w 24"/>
                <a:gd name="T3" fmla="*/ 10 h 16"/>
                <a:gd name="T4" fmla="*/ 17 w 24"/>
                <a:gd name="T5" fmla="*/ 16 h 16"/>
                <a:gd name="T6" fmla="*/ 24 w 24"/>
                <a:gd name="T7" fmla="*/ 12 h 16"/>
                <a:gd name="T8" fmla="*/ 17 w 24"/>
                <a:gd name="T9" fmla="*/ 4 h 16"/>
                <a:gd name="T10" fmla="*/ 2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2" y="0"/>
                  </a:moveTo>
                  <a:lnTo>
                    <a:pt x="0" y="10"/>
                  </a:lnTo>
                  <a:lnTo>
                    <a:pt x="17" y="16"/>
                  </a:lnTo>
                  <a:lnTo>
                    <a:pt x="24" y="12"/>
                  </a:lnTo>
                  <a:lnTo>
                    <a:pt x="17"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5" name="Freeform 615"/>
            <p:cNvSpPr/>
            <p:nvPr/>
          </p:nvSpPr>
          <p:spPr bwMode="gray">
            <a:xfrm>
              <a:off x="4872206" y="1716787"/>
              <a:ext cx="4555" cy="1822"/>
            </a:xfrm>
            <a:custGeom>
              <a:avLst/>
              <a:gdLst>
                <a:gd name="T0" fmla="*/ 0 w 10"/>
                <a:gd name="T1" fmla="*/ 1 h 4"/>
                <a:gd name="T2" fmla="*/ 5 w 10"/>
                <a:gd name="T3" fmla="*/ 0 h 4"/>
                <a:gd name="T4" fmla="*/ 10 w 10"/>
                <a:gd name="T5" fmla="*/ 3 h 4"/>
                <a:gd name="T6" fmla="*/ 5 w 10"/>
                <a:gd name="T7" fmla="*/ 4 h 4"/>
                <a:gd name="T8" fmla="*/ 0 w 10"/>
                <a:gd name="T9" fmla="*/ 1 h 4"/>
              </a:gdLst>
              <a:ahLst/>
              <a:cxnLst>
                <a:cxn ang="0">
                  <a:pos x="T0" y="T1"/>
                </a:cxn>
                <a:cxn ang="0">
                  <a:pos x="T2" y="T3"/>
                </a:cxn>
                <a:cxn ang="0">
                  <a:pos x="T4" y="T5"/>
                </a:cxn>
                <a:cxn ang="0">
                  <a:pos x="T6" y="T7"/>
                </a:cxn>
                <a:cxn ang="0">
                  <a:pos x="T8" y="T9"/>
                </a:cxn>
              </a:cxnLst>
              <a:rect l="0" t="0" r="r" b="b"/>
              <a:pathLst>
                <a:path w="10" h="4">
                  <a:moveTo>
                    <a:pt x="0" y="1"/>
                  </a:moveTo>
                  <a:lnTo>
                    <a:pt x="5" y="0"/>
                  </a:lnTo>
                  <a:lnTo>
                    <a:pt x="10" y="3"/>
                  </a:lnTo>
                  <a:lnTo>
                    <a:pt x="5"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6" name="Freeform 616"/>
            <p:cNvSpPr/>
            <p:nvPr/>
          </p:nvSpPr>
          <p:spPr bwMode="gray">
            <a:xfrm>
              <a:off x="4916386" y="1680806"/>
              <a:ext cx="14119" cy="4099"/>
            </a:xfrm>
            <a:custGeom>
              <a:avLst/>
              <a:gdLst>
                <a:gd name="T0" fmla="*/ 0 w 31"/>
                <a:gd name="T1" fmla="*/ 9 h 9"/>
                <a:gd name="T2" fmla="*/ 9 w 31"/>
                <a:gd name="T3" fmla="*/ 3 h 9"/>
                <a:gd name="T4" fmla="*/ 26 w 31"/>
                <a:gd name="T5" fmla="*/ 0 h 9"/>
                <a:gd name="T6" fmla="*/ 31 w 31"/>
                <a:gd name="T7" fmla="*/ 2 h 9"/>
                <a:gd name="T8" fmla="*/ 18 w 31"/>
                <a:gd name="T9" fmla="*/ 8 h 9"/>
                <a:gd name="T10" fmla="*/ 0 w 31"/>
                <a:gd name="T11" fmla="*/ 9 h 9"/>
              </a:gdLst>
              <a:ahLst/>
              <a:cxnLst>
                <a:cxn ang="0">
                  <a:pos x="T0" y="T1"/>
                </a:cxn>
                <a:cxn ang="0">
                  <a:pos x="T2" y="T3"/>
                </a:cxn>
                <a:cxn ang="0">
                  <a:pos x="T4" y="T5"/>
                </a:cxn>
                <a:cxn ang="0">
                  <a:pos x="T6" y="T7"/>
                </a:cxn>
                <a:cxn ang="0">
                  <a:pos x="T8" y="T9"/>
                </a:cxn>
                <a:cxn ang="0">
                  <a:pos x="T10" y="T11"/>
                </a:cxn>
              </a:cxnLst>
              <a:rect l="0" t="0" r="r" b="b"/>
              <a:pathLst>
                <a:path w="31" h="9">
                  <a:moveTo>
                    <a:pt x="0" y="9"/>
                  </a:moveTo>
                  <a:lnTo>
                    <a:pt x="9" y="3"/>
                  </a:lnTo>
                  <a:lnTo>
                    <a:pt x="26" y="0"/>
                  </a:lnTo>
                  <a:lnTo>
                    <a:pt x="31" y="2"/>
                  </a:lnTo>
                  <a:lnTo>
                    <a:pt x="18" y="8"/>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7" name="Freeform 617"/>
            <p:cNvSpPr/>
            <p:nvPr/>
          </p:nvSpPr>
          <p:spPr bwMode="gray">
            <a:xfrm>
              <a:off x="5042547" y="1556922"/>
              <a:ext cx="593916" cy="478229"/>
            </a:xfrm>
            <a:custGeom>
              <a:avLst/>
              <a:gdLst>
                <a:gd name="T0" fmla="*/ 520 w 1304"/>
                <a:gd name="T1" fmla="*/ 991 h 1050"/>
                <a:gd name="T2" fmla="*/ 462 w 1304"/>
                <a:gd name="T3" fmla="*/ 893 h 1050"/>
                <a:gd name="T4" fmla="*/ 447 w 1304"/>
                <a:gd name="T5" fmla="*/ 821 h 1050"/>
                <a:gd name="T6" fmla="*/ 415 w 1304"/>
                <a:gd name="T7" fmla="*/ 745 h 1050"/>
                <a:gd name="T8" fmla="*/ 415 w 1304"/>
                <a:gd name="T9" fmla="*/ 712 h 1050"/>
                <a:gd name="T10" fmla="*/ 476 w 1304"/>
                <a:gd name="T11" fmla="*/ 682 h 1050"/>
                <a:gd name="T12" fmla="*/ 401 w 1304"/>
                <a:gd name="T13" fmla="*/ 610 h 1050"/>
                <a:gd name="T14" fmla="*/ 445 w 1304"/>
                <a:gd name="T15" fmla="*/ 580 h 1050"/>
                <a:gd name="T16" fmla="*/ 379 w 1304"/>
                <a:gd name="T17" fmla="*/ 546 h 1050"/>
                <a:gd name="T18" fmla="*/ 342 w 1304"/>
                <a:gd name="T19" fmla="*/ 451 h 1050"/>
                <a:gd name="T20" fmla="*/ 216 w 1304"/>
                <a:gd name="T21" fmla="*/ 388 h 1050"/>
                <a:gd name="T22" fmla="*/ 136 w 1304"/>
                <a:gd name="T23" fmla="*/ 390 h 1050"/>
                <a:gd name="T24" fmla="*/ 70 w 1304"/>
                <a:gd name="T25" fmla="*/ 372 h 1050"/>
                <a:gd name="T26" fmla="*/ 142 w 1304"/>
                <a:gd name="T27" fmla="*/ 359 h 1050"/>
                <a:gd name="T28" fmla="*/ 105 w 1304"/>
                <a:gd name="T29" fmla="*/ 340 h 1050"/>
                <a:gd name="T30" fmla="*/ 6 w 1304"/>
                <a:gd name="T31" fmla="*/ 310 h 1050"/>
                <a:gd name="T32" fmla="*/ 105 w 1304"/>
                <a:gd name="T33" fmla="*/ 273 h 1050"/>
                <a:gd name="T34" fmla="*/ 155 w 1304"/>
                <a:gd name="T35" fmla="*/ 230 h 1050"/>
                <a:gd name="T36" fmla="*/ 211 w 1304"/>
                <a:gd name="T37" fmla="*/ 180 h 1050"/>
                <a:gd name="T38" fmla="*/ 254 w 1304"/>
                <a:gd name="T39" fmla="*/ 126 h 1050"/>
                <a:gd name="T40" fmla="*/ 354 w 1304"/>
                <a:gd name="T41" fmla="*/ 102 h 1050"/>
                <a:gd name="T42" fmla="*/ 442 w 1304"/>
                <a:gd name="T43" fmla="*/ 121 h 1050"/>
                <a:gd name="T44" fmla="*/ 506 w 1304"/>
                <a:gd name="T45" fmla="*/ 95 h 1050"/>
                <a:gd name="T46" fmla="*/ 615 w 1304"/>
                <a:gd name="T47" fmla="*/ 101 h 1050"/>
                <a:gd name="T48" fmla="*/ 650 w 1304"/>
                <a:gd name="T49" fmla="*/ 83 h 1050"/>
                <a:gd name="T50" fmla="*/ 594 w 1304"/>
                <a:gd name="T51" fmla="*/ 62 h 1050"/>
                <a:gd name="T52" fmla="*/ 610 w 1304"/>
                <a:gd name="T53" fmla="*/ 32 h 1050"/>
                <a:gd name="T54" fmla="*/ 720 w 1304"/>
                <a:gd name="T55" fmla="*/ 48 h 1050"/>
                <a:gd name="T56" fmla="*/ 720 w 1304"/>
                <a:gd name="T57" fmla="*/ 15 h 1050"/>
                <a:gd name="T58" fmla="*/ 803 w 1304"/>
                <a:gd name="T59" fmla="*/ 6 h 1050"/>
                <a:gd name="T60" fmla="*/ 924 w 1304"/>
                <a:gd name="T61" fmla="*/ 13 h 1050"/>
                <a:gd name="T62" fmla="*/ 829 w 1304"/>
                <a:gd name="T63" fmla="*/ 41 h 1050"/>
                <a:gd name="T64" fmla="*/ 864 w 1304"/>
                <a:gd name="T65" fmla="*/ 53 h 1050"/>
                <a:gd name="T66" fmla="*/ 1038 w 1304"/>
                <a:gd name="T67" fmla="*/ 56 h 1050"/>
                <a:gd name="T68" fmla="*/ 979 w 1304"/>
                <a:gd name="T69" fmla="*/ 106 h 1050"/>
                <a:gd name="T70" fmla="*/ 903 w 1304"/>
                <a:gd name="T71" fmla="*/ 122 h 1050"/>
                <a:gd name="T72" fmla="*/ 991 w 1304"/>
                <a:gd name="T73" fmla="*/ 146 h 1050"/>
                <a:gd name="T74" fmla="*/ 1053 w 1304"/>
                <a:gd name="T75" fmla="*/ 187 h 1050"/>
                <a:gd name="T76" fmla="*/ 1146 w 1304"/>
                <a:gd name="T77" fmla="*/ 144 h 1050"/>
                <a:gd name="T78" fmla="*/ 1268 w 1304"/>
                <a:gd name="T79" fmla="*/ 168 h 1050"/>
                <a:gd name="T80" fmla="*/ 1134 w 1304"/>
                <a:gd name="T81" fmla="*/ 188 h 1050"/>
                <a:gd name="T82" fmla="*/ 1189 w 1304"/>
                <a:gd name="T83" fmla="*/ 215 h 1050"/>
                <a:gd name="T84" fmla="*/ 1180 w 1304"/>
                <a:gd name="T85" fmla="*/ 219 h 1050"/>
                <a:gd name="T86" fmla="*/ 1097 w 1304"/>
                <a:gd name="T87" fmla="*/ 331 h 1050"/>
                <a:gd name="T88" fmla="*/ 1176 w 1304"/>
                <a:gd name="T89" fmla="*/ 348 h 1050"/>
                <a:gd name="T90" fmla="*/ 1108 w 1304"/>
                <a:gd name="T91" fmla="*/ 389 h 1050"/>
                <a:gd name="T92" fmla="*/ 1116 w 1304"/>
                <a:gd name="T93" fmla="*/ 417 h 1050"/>
                <a:gd name="T94" fmla="*/ 1140 w 1304"/>
                <a:gd name="T95" fmla="*/ 456 h 1050"/>
                <a:gd name="T96" fmla="*/ 1105 w 1304"/>
                <a:gd name="T97" fmla="*/ 486 h 1050"/>
                <a:gd name="T98" fmla="*/ 1035 w 1304"/>
                <a:gd name="T99" fmla="*/ 497 h 1050"/>
                <a:gd name="T100" fmla="*/ 1020 w 1304"/>
                <a:gd name="T101" fmla="*/ 528 h 1050"/>
                <a:gd name="T102" fmla="*/ 1101 w 1304"/>
                <a:gd name="T103" fmla="*/ 581 h 1050"/>
                <a:gd name="T104" fmla="*/ 974 w 1304"/>
                <a:gd name="T105" fmla="*/ 562 h 1050"/>
                <a:gd name="T106" fmla="*/ 941 w 1304"/>
                <a:gd name="T107" fmla="*/ 616 h 1050"/>
                <a:gd name="T108" fmla="*/ 1007 w 1304"/>
                <a:gd name="T109" fmla="*/ 632 h 1050"/>
                <a:gd name="T110" fmla="*/ 1034 w 1304"/>
                <a:gd name="T111" fmla="*/ 659 h 1050"/>
                <a:gd name="T112" fmla="*/ 900 w 1304"/>
                <a:gd name="T113" fmla="*/ 699 h 1050"/>
                <a:gd name="T114" fmla="*/ 800 w 1304"/>
                <a:gd name="T115" fmla="*/ 775 h 1050"/>
                <a:gd name="T116" fmla="*/ 706 w 1304"/>
                <a:gd name="T117" fmla="*/ 821 h 1050"/>
                <a:gd name="T118" fmla="*/ 674 w 1304"/>
                <a:gd name="T119" fmla="*/ 906 h 1050"/>
                <a:gd name="T120" fmla="*/ 629 w 1304"/>
                <a:gd name="T121" fmla="*/ 1021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4" h="1050">
                  <a:moveTo>
                    <a:pt x="632" y="1050"/>
                  </a:moveTo>
                  <a:lnTo>
                    <a:pt x="623" y="1042"/>
                  </a:lnTo>
                  <a:lnTo>
                    <a:pt x="609" y="1049"/>
                  </a:lnTo>
                  <a:lnTo>
                    <a:pt x="605" y="1040"/>
                  </a:lnTo>
                  <a:lnTo>
                    <a:pt x="606" y="1028"/>
                  </a:lnTo>
                  <a:lnTo>
                    <a:pt x="585" y="1018"/>
                  </a:lnTo>
                  <a:lnTo>
                    <a:pt x="577" y="1004"/>
                  </a:lnTo>
                  <a:lnTo>
                    <a:pt x="546" y="1006"/>
                  </a:lnTo>
                  <a:lnTo>
                    <a:pt x="540" y="1016"/>
                  </a:lnTo>
                  <a:lnTo>
                    <a:pt x="535" y="1014"/>
                  </a:lnTo>
                  <a:lnTo>
                    <a:pt x="533" y="998"/>
                  </a:lnTo>
                  <a:lnTo>
                    <a:pt x="520" y="991"/>
                  </a:lnTo>
                  <a:lnTo>
                    <a:pt x="519" y="984"/>
                  </a:lnTo>
                  <a:lnTo>
                    <a:pt x="509" y="975"/>
                  </a:lnTo>
                  <a:lnTo>
                    <a:pt x="502" y="961"/>
                  </a:lnTo>
                  <a:lnTo>
                    <a:pt x="502" y="951"/>
                  </a:lnTo>
                  <a:lnTo>
                    <a:pt x="484" y="942"/>
                  </a:lnTo>
                  <a:lnTo>
                    <a:pt x="482" y="937"/>
                  </a:lnTo>
                  <a:lnTo>
                    <a:pt x="487" y="929"/>
                  </a:lnTo>
                  <a:lnTo>
                    <a:pt x="484" y="925"/>
                  </a:lnTo>
                  <a:lnTo>
                    <a:pt x="484" y="917"/>
                  </a:lnTo>
                  <a:lnTo>
                    <a:pt x="474" y="905"/>
                  </a:lnTo>
                  <a:lnTo>
                    <a:pt x="472" y="901"/>
                  </a:lnTo>
                  <a:lnTo>
                    <a:pt x="462" y="893"/>
                  </a:lnTo>
                  <a:lnTo>
                    <a:pt x="462" y="875"/>
                  </a:lnTo>
                  <a:lnTo>
                    <a:pt x="478" y="874"/>
                  </a:lnTo>
                  <a:lnTo>
                    <a:pt x="478" y="864"/>
                  </a:lnTo>
                  <a:lnTo>
                    <a:pt x="484" y="852"/>
                  </a:lnTo>
                  <a:lnTo>
                    <a:pt x="492" y="857"/>
                  </a:lnTo>
                  <a:lnTo>
                    <a:pt x="495" y="848"/>
                  </a:lnTo>
                  <a:lnTo>
                    <a:pt x="476" y="836"/>
                  </a:lnTo>
                  <a:lnTo>
                    <a:pt x="467" y="843"/>
                  </a:lnTo>
                  <a:lnTo>
                    <a:pt x="457" y="862"/>
                  </a:lnTo>
                  <a:lnTo>
                    <a:pt x="448" y="859"/>
                  </a:lnTo>
                  <a:lnTo>
                    <a:pt x="451" y="841"/>
                  </a:lnTo>
                  <a:lnTo>
                    <a:pt x="447" y="821"/>
                  </a:lnTo>
                  <a:lnTo>
                    <a:pt x="450" y="814"/>
                  </a:lnTo>
                  <a:lnTo>
                    <a:pt x="428" y="799"/>
                  </a:lnTo>
                  <a:lnTo>
                    <a:pt x="432" y="795"/>
                  </a:lnTo>
                  <a:lnTo>
                    <a:pt x="443" y="795"/>
                  </a:lnTo>
                  <a:lnTo>
                    <a:pt x="439" y="785"/>
                  </a:lnTo>
                  <a:lnTo>
                    <a:pt x="427" y="783"/>
                  </a:lnTo>
                  <a:lnTo>
                    <a:pt x="417" y="768"/>
                  </a:lnTo>
                  <a:lnTo>
                    <a:pt x="423" y="754"/>
                  </a:lnTo>
                  <a:lnTo>
                    <a:pt x="432" y="754"/>
                  </a:lnTo>
                  <a:lnTo>
                    <a:pt x="439" y="743"/>
                  </a:lnTo>
                  <a:lnTo>
                    <a:pt x="425" y="741"/>
                  </a:lnTo>
                  <a:lnTo>
                    <a:pt x="415" y="745"/>
                  </a:lnTo>
                  <a:lnTo>
                    <a:pt x="412" y="739"/>
                  </a:lnTo>
                  <a:lnTo>
                    <a:pt x="417" y="725"/>
                  </a:lnTo>
                  <a:lnTo>
                    <a:pt x="445" y="716"/>
                  </a:lnTo>
                  <a:lnTo>
                    <a:pt x="458" y="718"/>
                  </a:lnTo>
                  <a:lnTo>
                    <a:pt x="474" y="724"/>
                  </a:lnTo>
                  <a:lnTo>
                    <a:pt x="482" y="721"/>
                  </a:lnTo>
                  <a:lnTo>
                    <a:pt x="476" y="713"/>
                  </a:lnTo>
                  <a:lnTo>
                    <a:pt x="451" y="712"/>
                  </a:lnTo>
                  <a:lnTo>
                    <a:pt x="441" y="712"/>
                  </a:lnTo>
                  <a:lnTo>
                    <a:pt x="423" y="719"/>
                  </a:lnTo>
                  <a:lnTo>
                    <a:pt x="416" y="719"/>
                  </a:lnTo>
                  <a:lnTo>
                    <a:pt x="415" y="712"/>
                  </a:lnTo>
                  <a:lnTo>
                    <a:pt x="436" y="704"/>
                  </a:lnTo>
                  <a:lnTo>
                    <a:pt x="457" y="704"/>
                  </a:lnTo>
                  <a:lnTo>
                    <a:pt x="478" y="708"/>
                  </a:lnTo>
                  <a:lnTo>
                    <a:pt x="483" y="701"/>
                  </a:lnTo>
                  <a:lnTo>
                    <a:pt x="472" y="700"/>
                  </a:lnTo>
                  <a:lnTo>
                    <a:pt x="467" y="697"/>
                  </a:lnTo>
                  <a:lnTo>
                    <a:pt x="448" y="700"/>
                  </a:lnTo>
                  <a:lnTo>
                    <a:pt x="437" y="698"/>
                  </a:lnTo>
                  <a:lnTo>
                    <a:pt x="439" y="692"/>
                  </a:lnTo>
                  <a:lnTo>
                    <a:pt x="457" y="688"/>
                  </a:lnTo>
                  <a:lnTo>
                    <a:pt x="476" y="687"/>
                  </a:lnTo>
                  <a:lnTo>
                    <a:pt x="476" y="682"/>
                  </a:lnTo>
                  <a:lnTo>
                    <a:pt x="467" y="678"/>
                  </a:lnTo>
                  <a:lnTo>
                    <a:pt x="472" y="664"/>
                  </a:lnTo>
                  <a:lnTo>
                    <a:pt x="487" y="658"/>
                  </a:lnTo>
                  <a:lnTo>
                    <a:pt x="480" y="651"/>
                  </a:lnTo>
                  <a:lnTo>
                    <a:pt x="487" y="646"/>
                  </a:lnTo>
                  <a:lnTo>
                    <a:pt x="486" y="638"/>
                  </a:lnTo>
                  <a:lnTo>
                    <a:pt x="467" y="640"/>
                  </a:lnTo>
                  <a:lnTo>
                    <a:pt x="441" y="637"/>
                  </a:lnTo>
                  <a:lnTo>
                    <a:pt x="423" y="627"/>
                  </a:lnTo>
                  <a:lnTo>
                    <a:pt x="406" y="623"/>
                  </a:lnTo>
                  <a:lnTo>
                    <a:pt x="395" y="613"/>
                  </a:lnTo>
                  <a:lnTo>
                    <a:pt x="401" y="610"/>
                  </a:lnTo>
                  <a:lnTo>
                    <a:pt x="421" y="613"/>
                  </a:lnTo>
                  <a:lnTo>
                    <a:pt x="437" y="616"/>
                  </a:lnTo>
                  <a:lnTo>
                    <a:pt x="448" y="616"/>
                  </a:lnTo>
                  <a:lnTo>
                    <a:pt x="474" y="628"/>
                  </a:lnTo>
                  <a:lnTo>
                    <a:pt x="482" y="624"/>
                  </a:lnTo>
                  <a:lnTo>
                    <a:pt x="467" y="617"/>
                  </a:lnTo>
                  <a:lnTo>
                    <a:pt x="467" y="613"/>
                  </a:lnTo>
                  <a:lnTo>
                    <a:pt x="460" y="605"/>
                  </a:lnTo>
                  <a:lnTo>
                    <a:pt x="469" y="597"/>
                  </a:lnTo>
                  <a:lnTo>
                    <a:pt x="457" y="596"/>
                  </a:lnTo>
                  <a:lnTo>
                    <a:pt x="437" y="587"/>
                  </a:lnTo>
                  <a:lnTo>
                    <a:pt x="445" y="580"/>
                  </a:lnTo>
                  <a:lnTo>
                    <a:pt x="427" y="571"/>
                  </a:lnTo>
                  <a:lnTo>
                    <a:pt x="423" y="564"/>
                  </a:lnTo>
                  <a:lnTo>
                    <a:pt x="413" y="563"/>
                  </a:lnTo>
                  <a:lnTo>
                    <a:pt x="413" y="573"/>
                  </a:lnTo>
                  <a:lnTo>
                    <a:pt x="406" y="573"/>
                  </a:lnTo>
                  <a:lnTo>
                    <a:pt x="404" y="587"/>
                  </a:lnTo>
                  <a:lnTo>
                    <a:pt x="386" y="584"/>
                  </a:lnTo>
                  <a:lnTo>
                    <a:pt x="371" y="576"/>
                  </a:lnTo>
                  <a:lnTo>
                    <a:pt x="389" y="571"/>
                  </a:lnTo>
                  <a:lnTo>
                    <a:pt x="380" y="564"/>
                  </a:lnTo>
                  <a:lnTo>
                    <a:pt x="384" y="556"/>
                  </a:lnTo>
                  <a:lnTo>
                    <a:pt x="379" y="546"/>
                  </a:lnTo>
                  <a:lnTo>
                    <a:pt x="381" y="544"/>
                  </a:lnTo>
                  <a:lnTo>
                    <a:pt x="397" y="546"/>
                  </a:lnTo>
                  <a:lnTo>
                    <a:pt x="393" y="527"/>
                  </a:lnTo>
                  <a:lnTo>
                    <a:pt x="375" y="524"/>
                  </a:lnTo>
                  <a:lnTo>
                    <a:pt x="381" y="510"/>
                  </a:lnTo>
                  <a:lnTo>
                    <a:pt x="364" y="497"/>
                  </a:lnTo>
                  <a:lnTo>
                    <a:pt x="369" y="488"/>
                  </a:lnTo>
                  <a:lnTo>
                    <a:pt x="359" y="482"/>
                  </a:lnTo>
                  <a:lnTo>
                    <a:pt x="354" y="466"/>
                  </a:lnTo>
                  <a:lnTo>
                    <a:pt x="362" y="462"/>
                  </a:lnTo>
                  <a:lnTo>
                    <a:pt x="353" y="455"/>
                  </a:lnTo>
                  <a:lnTo>
                    <a:pt x="342" y="451"/>
                  </a:lnTo>
                  <a:lnTo>
                    <a:pt x="316" y="423"/>
                  </a:lnTo>
                  <a:lnTo>
                    <a:pt x="305" y="422"/>
                  </a:lnTo>
                  <a:lnTo>
                    <a:pt x="309" y="411"/>
                  </a:lnTo>
                  <a:lnTo>
                    <a:pt x="290" y="405"/>
                  </a:lnTo>
                  <a:lnTo>
                    <a:pt x="280" y="405"/>
                  </a:lnTo>
                  <a:lnTo>
                    <a:pt x="274" y="399"/>
                  </a:lnTo>
                  <a:lnTo>
                    <a:pt x="261" y="401"/>
                  </a:lnTo>
                  <a:lnTo>
                    <a:pt x="252" y="397"/>
                  </a:lnTo>
                  <a:lnTo>
                    <a:pt x="254" y="395"/>
                  </a:lnTo>
                  <a:lnTo>
                    <a:pt x="232" y="391"/>
                  </a:lnTo>
                  <a:lnTo>
                    <a:pt x="221" y="395"/>
                  </a:lnTo>
                  <a:lnTo>
                    <a:pt x="216" y="388"/>
                  </a:lnTo>
                  <a:lnTo>
                    <a:pt x="208" y="388"/>
                  </a:lnTo>
                  <a:lnTo>
                    <a:pt x="204" y="394"/>
                  </a:lnTo>
                  <a:lnTo>
                    <a:pt x="191" y="394"/>
                  </a:lnTo>
                  <a:lnTo>
                    <a:pt x="191" y="388"/>
                  </a:lnTo>
                  <a:lnTo>
                    <a:pt x="184" y="388"/>
                  </a:lnTo>
                  <a:lnTo>
                    <a:pt x="181" y="396"/>
                  </a:lnTo>
                  <a:lnTo>
                    <a:pt x="167" y="398"/>
                  </a:lnTo>
                  <a:lnTo>
                    <a:pt x="162" y="397"/>
                  </a:lnTo>
                  <a:lnTo>
                    <a:pt x="158" y="390"/>
                  </a:lnTo>
                  <a:lnTo>
                    <a:pt x="149" y="391"/>
                  </a:lnTo>
                  <a:lnTo>
                    <a:pt x="143" y="396"/>
                  </a:lnTo>
                  <a:lnTo>
                    <a:pt x="136" y="390"/>
                  </a:lnTo>
                  <a:lnTo>
                    <a:pt x="125" y="390"/>
                  </a:lnTo>
                  <a:lnTo>
                    <a:pt x="127" y="397"/>
                  </a:lnTo>
                  <a:lnTo>
                    <a:pt x="137" y="398"/>
                  </a:lnTo>
                  <a:lnTo>
                    <a:pt x="137" y="402"/>
                  </a:lnTo>
                  <a:lnTo>
                    <a:pt x="123" y="403"/>
                  </a:lnTo>
                  <a:lnTo>
                    <a:pt x="116" y="399"/>
                  </a:lnTo>
                  <a:lnTo>
                    <a:pt x="88" y="397"/>
                  </a:lnTo>
                  <a:lnTo>
                    <a:pt x="72" y="387"/>
                  </a:lnTo>
                  <a:lnTo>
                    <a:pt x="93" y="379"/>
                  </a:lnTo>
                  <a:lnTo>
                    <a:pt x="108" y="380"/>
                  </a:lnTo>
                  <a:lnTo>
                    <a:pt x="107" y="374"/>
                  </a:lnTo>
                  <a:lnTo>
                    <a:pt x="70" y="372"/>
                  </a:lnTo>
                  <a:lnTo>
                    <a:pt x="74" y="362"/>
                  </a:lnTo>
                  <a:lnTo>
                    <a:pt x="64" y="362"/>
                  </a:lnTo>
                  <a:lnTo>
                    <a:pt x="59" y="368"/>
                  </a:lnTo>
                  <a:lnTo>
                    <a:pt x="46" y="368"/>
                  </a:lnTo>
                  <a:lnTo>
                    <a:pt x="35" y="359"/>
                  </a:lnTo>
                  <a:lnTo>
                    <a:pt x="57" y="353"/>
                  </a:lnTo>
                  <a:lnTo>
                    <a:pt x="75" y="353"/>
                  </a:lnTo>
                  <a:lnTo>
                    <a:pt x="88" y="357"/>
                  </a:lnTo>
                  <a:lnTo>
                    <a:pt x="108" y="356"/>
                  </a:lnTo>
                  <a:lnTo>
                    <a:pt x="113" y="355"/>
                  </a:lnTo>
                  <a:lnTo>
                    <a:pt x="133" y="360"/>
                  </a:lnTo>
                  <a:lnTo>
                    <a:pt x="142" y="359"/>
                  </a:lnTo>
                  <a:lnTo>
                    <a:pt x="140" y="355"/>
                  </a:lnTo>
                  <a:lnTo>
                    <a:pt x="114" y="351"/>
                  </a:lnTo>
                  <a:lnTo>
                    <a:pt x="92" y="353"/>
                  </a:lnTo>
                  <a:lnTo>
                    <a:pt x="93" y="350"/>
                  </a:lnTo>
                  <a:lnTo>
                    <a:pt x="118" y="346"/>
                  </a:lnTo>
                  <a:lnTo>
                    <a:pt x="127" y="346"/>
                  </a:lnTo>
                  <a:lnTo>
                    <a:pt x="137" y="348"/>
                  </a:lnTo>
                  <a:lnTo>
                    <a:pt x="152" y="341"/>
                  </a:lnTo>
                  <a:lnTo>
                    <a:pt x="144" y="336"/>
                  </a:lnTo>
                  <a:lnTo>
                    <a:pt x="127" y="334"/>
                  </a:lnTo>
                  <a:lnTo>
                    <a:pt x="118" y="338"/>
                  </a:lnTo>
                  <a:lnTo>
                    <a:pt x="105" y="340"/>
                  </a:lnTo>
                  <a:lnTo>
                    <a:pt x="96" y="337"/>
                  </a:lnTo>
                  <a:lnTo>
                    <a:pt x="85" y="344"/>
                  </a:lnTo>
                  <a:lnTo>
                    <a:pt x="63" y="339"/>
                  </a:lnTo>
                  <a:lnTo>
                    <a:pt x="63" y="335"/>
                  </a:lnTo>
                  <a:lnTo>
                    <a:pt x="55" y="334"/>
                  </a:lnTo>
                  <a:lnTo>
                    <a:pt x="52" y="330"/>
                  </a:lnTo>
                  <a:lnTo>
                    <a:pt x="34" y="329"/>
                  </a:lnTo>
                  <a:lnTo>
                    <a:pt x="34" y="327"/>
                  </a:lnTo>
                  <a:lnTo>
                    <a:pt x="19" y="326"/>
                  </a:lnTo>
                  <a:lnTo>
                    <a:pt x="0" y="316"/>
                  </a:lnTo>
                  <a:lnTo>
                    <a:pt x="2" y="313"/>
                  </a:lnTo>
                  <a:lnTo>
                    <a:pt x="6" y="310"/>
                  </a:lnTo>
                  <a:lnTo>
                    <a:pt x="2" y="308"/>
                  </a:lnTo>
                  <a:lnTo>
                    <a:pt x="4" y="304"/>
                  </a:lnTo>
                  <a:lnTo>
                    <a:pt x="15" y="300"/>
                  </a:lnTo>
                  <a:lnTo>
                    <a:pt x="23" y="295"/>
                  </a:lnTo>
                  <a:lnTo>
                    <a:pt x="37" y="294"/>
                  </a:lnTo>
                  <a:lnTo>
                    <a:pt x="46" y="296"/>
                  </a:lnTo>
                  <a:lnTo>
                    <a:pt x="67" y="286"/>
                  </a:lnTo>
                  <a:lnTo>
                    <a:pt x="83" y="286"/>
                  </a:lnTo>
                  <a:lnTo>
                    <a:pt x="90" y="283"/>
                  </a:lnTo>
                  <a:lnTo>
                    <a:pt x="81" y="279"/>
                  </a:lnTo>
                  <a:lnTo>
                    <a:pt x="96" y="278"/>
                  </a:lnTo>
                  <a:lnTo>
                    <a:pt x="105" y="273"/>
                  </a:lnTo>
                  <a:lnTo>
                    <a:pt x="137" y="271"/>
                  </a:lnTo>
                  <a:lnTo>
                    <a:pt x="146" y="274"/>
                  </a:lnTo>
                  <a:lnTo>
                    <a:pt x="179" y="252"/>
                  </a:lnTo>
                  <a:lnTo>
                    <a:pt x="167" y="240"/>
                  </a:lnTo>
                  <a:lnTo>
                    <a:pt x="188" y="237"/>
                  </a:lnTo>
                  <a:lnTo>
                    <a:pt x="179" y="232"/>
                  </a:lnTo>
                  <a:lnTo>
                    <a:pt x="186" y="229"/>
                  </a:lnTo>
                  <a:lnTo>
                    <a:pt x="191" y="226"/>
                  </a:lnTo>
                  <a:lnTo>
                    <a:pt x="184" y="221"/>
                  </a:lnTo>
                  <a:lnTo>
                    <a:pt x="171" y="226"/>
                  </a:lnTo>
                  <a:lnTo>
                    <a:pt x="164" y="225"/>
                  </a:lnTo>
                  <a:lnTo>
                    <a:pt x="155" y="230"/>
                  </a:lnTo>
                  <a:lnTo>
                    <a:pt x="125" y="227"/>
                  </a:lnTo>
                  <a:lnTo>
                    <a:pt x="125" y="222"/>
                  </a:lnTo>
                  <a:lnTo>
                    <a:pt x="118" y="219"/>
                  </a:lnTo>
                  <a:lnTo>
                    <a:pt x="118" y="208"/>
                  </a:lnTo>
                  <a:lnTo>
                    <a:pt x="138" y="204"/>
                  </a:lnTo>
                  <a:lnTo>
                    <a:pt x="151" y="196"/>
                  </a:lnTo>
                  <a:lnTo>
                    <a:pt x="162" y="196"/>
                  </a:lnTo>
                  <a:lnTo>
                    <a:pt x="162" y="188"/>
                  </a:lnTo>
                  <a:lnTo>
                    <a:pt x="193" y="170"/>
                  </a:lnTo>
                  <a:lnTo>
                    <a:pt x="199" y="170"/>
                  </a:lnTo>
                  <a:lnTo>
                    <a:pt x="204" y="182"/>
                  </a:lnTo>
                  <a:lnTo>
                    <a:pt x="211" y="180"/>
                  </a:lnTo>
                  <a:lnTo>
                    <a:pt x="210" y="165"/>
                  </a:lnTo>
                  <a:lnTo>
                    <a:pt x="223" y="168"/>
                  </a:lnTo>
                  <a:lnTo>
                    <a:pt x="230" y="171"/>
                  </a:lnTo>
                  <a:lnTo>
                    <a:pt x="250" y="166"/>
                  </a:lnTo>
                  <a:lnTo>
                    <a:pt x="250" y="158"/>
                  </a:lnTo>
                  <a:lnTo>
                    <a:pt x="245" y="153"/>
                  </a:lnTo>
                  <a:lnTo>
                    <a:pt x="256" y="146"/>
                  </a:lnTo>
                  <a:lnTo>
                    <a:pt x="243" y="142"/>
                  </a:lnTo>
                  <a:lnTo>
                    <a:pt x="241" y="135"/>
                  </a:lnTo>
                  <a:lnTo>
                    <a:pt x="237" y="131"/>
                  </a:lnTo>
                  <a:lnTo>
                    <a:pt x="240" y="127"/>
                  </a:lnTo>
                  <a:lnTo>
                    <a:pt x="254" y="126"/>
                  </a:lnTo>
                  <a:lnTo>
                    <a:pt x="283" y="125"/>
                  </a:lnTo>
                  <a:lnTo>
                    <a:pt x="292" y="129"/>
                  </a:lnTo>
                  <a:lnTo>
                    <a:pt x="292" y="135"/>
                  </a:lnTo>
                  <a:lnTo>
                    <a:pt x="327" y="148"/>
                  </a:lnTo>
                  <a:lnTo>
                    <a:pt x="325" y="140"/>
                  </a:lnTo>
                  <a:lnTo>
                    <a:pt x="304" y="129"/>
                  </a:lnTo>
                  <a:lnTo>
                    <a:pt x="300" y="124"/>
                  </a:lnTo>
                  <a:lnTo>
                    <a:pt x="283" y="116"/>
                  </a:lnTo>
                  <a:lnTo>
                    <a:pt x="285" y="114"/>
                  </a:lnTo>
                  <a:lnTo>
                    <a:pt x="320" y="107"/>
                  </a:lnTo>
                  <a:lnTo>
                    <a:pt x="337" y="107"/>
                  </a:lnTo>
                  <a:lnTo>
                    <a:pt x="354" y="102"/>
                  </a:lnTo>
                  <a:lnTo>
                    <a:pt x="372" y="103"/>
                  </a:lnTo>
                  <a:lnTo>
                    <a:pt x="369" y="97"/>
                  </a:lnTo>
                  <a:lnTo>
                    <a:pt x="390" y="93"/>
                  </a:lnTo>
                  <a:lnTo>
                    <a:pt x="398" y="97"/>
                  </a:lnTo>
                  <a:lnTo>
                    <a:pt x="404" y="109"/>
                  </a:lnTo>
                  <a:lnTo>
                    <a:pt x="401" y="141"/>
                  </a:lnTo>
                  <a:lnTo>
                    <a:pt x="406" y="144"/>
                  </a:lnTo>
                  <a:lnTo>
                    <a:pt x="412" y="142"/>
                  </a:lnTo>
                  <a:lnTo>
                    <a:pt x="425" y="124"/>
                  </a:lnTo>
                  <a:lnTo>
                    <a:pt x="419" y="121"/>
                  </a:lnTo>
                  <a:lnTo>
                    <a:pt x="425" y="118"/>
                  </a:lnTo>
                  <a:lnTo>
                    <a:pt x="442" y="121"/>
                  </a:lnTo>
                  <a:lnTo>
                    <a:pt x="489" y="141"/>
                  </a:lnTo>
                  <a:lnTo>
                    <a:pt x="495" y="137"/>
                  </a:lnTo>
                  <a:lnTo>
                    <a:pt x="462" y="123"/>
                  </a:lnTo>
                  <a:lnTo>
                    <a:pt x="492" y="123"/>
                  </a:lnTo>
                  <a:lnTo>
                    <a:pt x="483" y="118"/>
                  </a:lnTo>
                  <a:lnTo>
                    <a:pt x="465" y="108"/>
                  </a:lnTo>
                  <a:lnTo>
                    <a:pt x="467" y="92"/>
                  </a:lnTo>
                  <a:lnTo>
                    <a:pt x="460" y="87"/>
                  </a:lnTo>
                  <a:lnTo>
                    <a:pt x="465" y="83"/>
                  </a:lnTo>
                  <a:lnTo>
                    <a:pt x="491" y="83"/>
                  </a:lnTo>
                  <a:lnTo>
                    <a:pt x="504" y="90"/>
                  </a:lnTo>
                  <a:lnTo>
                    <a:pt x="506" y="95"/>
                  </a:lnTo>
                  <a:lnTo>
                    <a:pt x="527" y="100"/>
                  </a:lnTo>
                  <a:lnTo>
                    <a:pt x="528" y="105"/>
                  </a:lnTo>
                  <a:lnTo>
                    <a:pt x="545" y="106"/>
                  </a:lnTo>
                  <a:lnTo>
                    <a:pt x="560" y="113"/>
                  </a:lnTo>
                  <a:lnTo>
                    <a:pt x="588" y="131"/>
                  </a:lnTo>
                  <a:lnTo>
                    <a:pt x="603" y="131"/>
                  </a:lnTo>
                  <a:lnTo>
                    <a:pt x="605" y="127"/>
                  </a:lnTo>
                  <a:lnTo>
                    <a:pt x="589" y="122"/>
                  </a:lnTo>
                  <a:lnTo>
                    <a:pt x="594" y="118"/>
                  </a:lnTo>
                  <a:lnTo>
                    <a:pt x="589" y="103"/>
                  </a:lnTo>
                  <a:lnTo>
                    <a:pt x="595" y="100"/>
                  </a:lnTo>
                  <a:lnTo>
                    <a:pt x="615" y="101"/>
                  </a:lnTo>
                  <a:lnTo>
                    <a:pt x="632" y="102"/>
                  </a:lnTo>
                  <a:lnTo>
                    <a:pt x="639" y="100"/>
                  </a:lnTo>
                  <a:lnTo>
                    <a:pt x="606" y="93"/>
                  </a:lnTo>
                  <a:lnTo>
                    <a:pt x="614" y="91"/>
                  </a:lnTo>
                  <a:lnTo>
                    <a:pt x="580" y="71"/>
                  </a:lnTo>
                  <a:lnTo>
                    <a:pt x="566" y="67"/>
                  </a:lnTo>
                  <a:lnTo>
                    <a:pt x="579" y="65"/>
                  </a:lnTo>
                  <a:lnTo>
                    <a:pt x="609" y="66"/>
                  </a:lnTo>
                  <a:lnTo>
                    <a:pt x="641" y="66"/>
                  </a:lnTo>
                  <a:lnTo>
                    <a:pt x="647" y="68"/>
                  </a:lnTo>
                  <a:lnTo>
                    <a:pt x="645" y="79"/>
                  </a:lnTo>
                  <a:lnTo>
                    <a:pt x="650" y="83"/>
                  </a:lnTo>
                  <a:lnTo>
                    <a:pt x="659" y="81"/>
                  </a:lnTo>
                  <a:lnTo>
                    <a:pt x="654" y="71"/>
                  </a:lnTo>
                  <a:lnTo>
                    <a:pt x="660" y="68"/>
                  </a:lnTo>
                  <a:lnTo>
                    <a:pt x="671" y="73"/>
                  </a:lnTo>
                  <a:lnTo>
                    <a:pt x="682" y="82"/>
                  </a:lnTo>
                  <a:lnTo>
                    <a:pt x="682" y="87"/>
                  </a:lnTo>
                  <a:lnTo>
                    <a:pt x="694" y="92"/>
                  </a:lnTo>
                  <a:lnTo>
                    <a:pt x="694" y="85"/>
                  </a:lnTo>
                  <a:lnTo>
                    <a:pt x="684" y="71"/>
                  </a:lnTo>
                  <a:lnTo>
                    <a:pt x="669" y="66"/>
                  </a:lnTo>
                  <a:lnTo>
                    <a:pt x="630" y="57"/>
                  </a:lnTo>
                  <a:lnTo>
                    <a:pt x="594" y="62"/>
                  </a:lnTo>
                  <a:lnTo>
                    <a:pt x="592" y="57"/>
                  </a:lnTo>
                  <a:lnTo>
                    <a:pt x="609" y="56"/>
                  </a:lnTo>
                  <a:lnTo>
                    <a:pt x="606" y="52"/>
                  </a:lnTo>
                  <a:lnTo>
                    <a:pt x="594" y="51"/>
                  </a:lnTo>
                  <a:lnTo>
                    <a:pt x="572" y="43"/>
                  </a:lnTo>
                  <a:lnTo>
                    <a:pt x="580" y="39"/>
                  </a:lnTo>
                  <a:lnTo>
                    <a:pt x="603" y="39"/>
                  </a:lnTo>
                  <a:lnTo>
                    <a:pt x="616" y="43"/>
                  </a:lnTo>
                  <a:lnTo>
                    <a:pt x="629" y="42"/>
                  </a:lnTo>
                  <a:lnTo>
                    <a:pt x="625" y="39"/>
                  </a:lnTo>
                  <a:lnTo>
                    <a:pt x="606" y="35"/>
                  </a:lnTo>
                  <a:lnTo>
                    <a:pt x="610" y="32"/>
                  </a:lnTo>
                  <a:lnTo>
                    <a:pt x="630" y="31"/>
                  </a:lnTo>
                  <a:lnTo>
                    <a:pt x="651" y="35"/>
                  </a:lnTo>
                  <a:lnTo>
                    <a:pt x="653" y="43"/>
                  </a:lnTo>
                  <a:lnTo>
                    <a:pt x="667" y="44"/>
                  </a:lnTo>
                  <a:lnTo>
                    <a:pt x="678" y="53"/>
                  </a:lnTo>
                  <a:lnTo>
                    <a:pt x="698" y="52"/>
                  </a:lnTo>
                  <a:lnTo>
                    <a:pt x="709" y="57"/>
                  </a:lnTo>
                  <a:lnTo>
                    <a:pt x="717" y="66"/>
                  </a:lnTo>
                  <a:lnTo>
                    <a:pt x="726" y="66"/>
                  </a:lnTo>
                  <a:lnTo>
                    <a:pt x="728" y="60"/>
                  </a:lnTo>
                  <a:lnTo>
                    <a:pt x="712" y="53"/>
                  </a:lnTo>
                  <a:lnTo>
                    <a:pt x="720" y="48"/>
                  </a:lnTo>
                  <a:lnTo>
                    <a:pt x="739" y="48"/>
                  </a:lnTo>
                  <a:lnTo>
                    <a:pt x="747" y="45"/>
                  </a:lnTo>
                  <a:lnTo>
                    <a:pt x="722" y="45"/>
                  </a:lnTo>
                  <a:lnTo>
                    <a:pt x="722" y="40"/>
                  </a:lnTo>
                  <a:lnTo>
                    <a:pt x="735" y="39"/>
                  </a:lnTo>
                  <a:lnTo>
                    <a:pt x="753" y="39"/>
                  </a:lnTo>
                  <a:lnTo>
                    <a:pt x="753" y="35"/>
                  </a:lnTo>
                  <a:lnTo>
                    <a:pt x="728" y="35"/>
                  </a:lnTo>
                  <a:lnTo>
                    <a:pt x="713" y="31"/>
                  </a:lnTo>
                  <a:lnTo>
                    <a:pt x="721" y="25"/>
                  </a:lnTo>
                  <a:lnTo>
                    <a:pt x="715" y="17"/>
                  </a:lnTo>
                  <a:lnTo>
                    <a:pt x="720" y="15"/>
                  </a:lnTo>
                  <a:lnTo>
                    <a:pt x="728" y="18"/>
                  </a:lnTo>
                  <a:lnTo>
                    <a:pt x="735" y="16"/>
                  </a:lnTo>
                  <a:lnTo>
                    <a:pt x="730" y="12"/>
                  </a:lnTo>
                  <a:lnTo>
                    <a:pt x="741" y="12"/>
                  </a:lnTo>
                  <a:lnTo>
                    <a:pt x="757" y="20"/>
                  </a:lnTo>
                  <a:lnTo>
                    <a:pt x="767" y="16"/>
                  </a:lnTo>
                  <a:lnTo>
                    <a:pt x="753" y="6"/>
                  </a:lnTo>
                  <a:lnTo>
                    <a:pt x="763" y="5"/>
                  </a:lnTo>
                  <a:lnTo>
                    <a:pt x="772" y="7"/>
                  </a:lnTo>
                  <a:lnTo>
                    <a:pt x="785" y="3"/>
                  </a:lnTo>
                  <a:lnTo>
                    <a:pt x="792" y="3"/>
                  </a:lnTo>
                  <a:lnTo>
                    <a:pt x="803" y="6"/>
                  </a:lnTo>
                  <a:lnTo>
                    <a:pt x="811" y="5"/>
                  </a:lnTo>
                  <a:lnTo>
                    <a:pt x="816" y="2"/>
                  </a:lnTo>
                  <a:lnTo>
                    <a:pt x="841" y="0"/>
                  </a:lnTo>
                  <a:lnTo>
                    <a:pt x="849" y="4"/>
                  </a:lnTo>
                  <a:lnTo>
                    <a:pt x="860" y="2"/>
                  </a:lnTo>
                  <a:lnTo>
                    <a:pt x="875" y="3"/>
                  </a:lnTo>
                  <a:lnTo>
                    <a:pt x="894" y="4"/>
                  </a:lnTo>
                  <a:lnTo>
                    <a:pt x="906" y="4"/>
                  </a:lnTo>
                  <a:lnTo>
                    <a:pt x="915" y="6"/>
                  </a:lnTo>
                  <a:lnTo>
                    <a:pt x="930" y="6"/>
                  </a:lnTo>
                  <a:lnTo>
                    <a:pt x="937" y="9"/>
                  </a:lnTo>
                  <a:lnTo>
                    <a:pt x="924" y="13"/>
                  </a:lnTo>
                  <a:lnTo>
                    <a:pt x="932" y="16"/>
                  </a:lnTo>
                  <a:lnTo>
                    <a:pt x="944" y="16"/>
                  </a:lnTo>
                  <a:lnTo>
                    <a:pt x="952" y="11"/>
                  </a:lnTo>
                  <a:lnTo>
                    <a:pt x="1000" y="20"/>
                  </a:lnTo>
                  <a:lnTo>
                    <a:pt x="1007" y="28"/>
                  </a:lnTo>
                  <a:lnTo>
                    <a:pt x="982" y="34"/>
                  </a:lnTo>
                  <a:lnTo>
                    <a:pt x="947" y="37"/>
                  </a:lnTo>
                  <a:lnTo>
                    <a:pt x="912" y="35"/>
                  </a:lnTo>
                  <a:lnTo>
                    <a:pt x="880" y="39"/>
                  </a:lnTo>
                  <a:lnTo>
                    <a:pt x="859" y="44"/>
                  </a:lnTo>
                  <a:lnTo>
                    <a:pt x="844" y="40"/>
                  </a:lnTo>
                  <a:lnTo>
                    <a:pt x="829" y="41"/>
                  </a:lnTo>
                  <a:lnTo>
                    <a:pt x="836" y="45"/>
                  </a:lnTo>
                  <a:lnTo>
                    <a:pt x="811" y="51"/>
                  </a:lnTo>
                  <a:lnTo>
                    <a:pt x="783" y="57"/>
                  </a:lnTo>
                  <a:lnTo>
                    <a:pt x="790" y="59"/>
                  </a:lnTo>
                  <a:lnTo>
                    <a:pt x="785" y="64"/>
                  </a:lnTo>
                  <a:lnTo>
                    <a:pt x="794" y="64"/>
                  </a:lnTo>
                  <a:lnTo>
                    <a:pt x="805" y="57"/>
                  </a:lnTo>
                  <a:lnTo>
                    <a:pt x="816" y="58"/>
                  </a:lnTo>
                  <a:lnTo>
                    <a:pt x="816" y="66"/>
                  </a:lnTo>
                  <a:lnTo>
                    <a:pt x="825" y="63"/>
                  </a:lnTo>
                  <a:lnTo>
                    <a:pt x="827" y="54"/>
                  </a:lnTo>
                  <a:lnTo>
                    <a:pt x="864" y="53"/>
                  </a:lnTo>
                  <a:lnTo>
                    <a:pt x="867" y="48"/>
                  </a:lnTo>
                  <a:lnTo>
                    <a:pt x="895" y="40"/>
                  </a:lnTo>
                  <a:lnTo>
                    <a:pt x="919" y="40"/>
                  </a:lnTo>
                  <a:lnTo>
                    <a:pt x="939" y="44"/>
                  </a:lnTo>
                  <a:lnTo>
                    <a:pt x="981" y="43"/>
                  </a:lnTo>
                  <a:lnTo>
                    <a:pt x="987" y="39"/>
                  </a:lnTo>
                  <a:lnTo>
                    <a:pt x="1014" y="36"/>
                  </a:lnTo>
                  <a:lnTo>
                    <a:pt x="1025" y="44"/>
                  </a:lnTo>
                  <a:lnTo>
                    <a:pt x="1020" y="54"/>
                  </a:lnTo>
                  <a:lnTo>
                    <a:pt x="1011" y="59"/>
                  </a:lnTo>
                  <a:lnTo>
                    <a:pt x="1013" y="66"/>
                  </a:lnTo>
                  <a:lnTo>
                    <a:pt x="1038" y="56"/>
                  </a:lnTo>
                  <a:lnTo>
                    <a:pt x="1047" y="56"/>
                  </a:lnTo>
                  <a:lnTo>
                    <a:pt x="1046" y="63"/>
                  </a:lnTo>
                  <a:lnTo>
                    <a:pt x="1062" y="59"/>
                  </a:lnTo>
                  <a:lnTo>
                    <a:pt x="1089" y="65"/>
                  </a:lnTo>
                  <a:lnTo>
                    <a:pt x="1103" y="75"/>
                  </a:lnTo>
                  <a:lnTo>
                    <a:pt x="1102" y="83"/>
                  </a:lnTo>
                  <a:lnTo>
                    <a:pt x="1089" y="84"/>
                  </a:lnTo>
                  <a:lnTo>
                    <a:pt x="1086" y="92"/>
                  </a:lnTo>
                  <a:lnTo>
                    <a:pt x="1062" y="98"/>
                  </a:lnTo>
                  <a:lnTo>
                    <a:pt x="1047" y="95"/>
                  </a:lnTo>
                  <a:lnTo>
                    <a:pt x="1027" y="105"/>
                  </a:lnTo>
                  <a:lnTo>
                    <a:pt x="979" y="106"/>
                  </a:lnTo>
                  <a:lnTo>
                    <a:pt x="956" y="105"/>
                  </a:lnTo>
                  <a:lnTo>
                    <a:pt x="911" y="108"/>
                  </a:lnTo>
                  <a:lnTo>
                    <a:pt x="900" y="106"/>
                  </a:lnTo>
                  <a:lnTo>
                    <a:pt x="875" y="106"/>
                  </a:lnTo>
                  <a:lnTo>
                    <a:pt x="890" y="109"/>
                  </a:lnTo>
                  <a:lnTo>
                    <a:pt x="888" y="111"/>
                  </a:lnTo>
                  <a:lnTo>
                    <a:pt x="851" y="121"/>
                  </a:lnTo>
                  <a:lnTo>
                    <a:pt x="840" y="130"/>
                  </a:lnTo>
                  <a:lnTo>
                    <a:pt x="845" y="139"/>
                  </a:lnTo>
                  <a:lnTo>
                    <a:pt x="860" y="136"/>
                  </a:lnTo>
                  <a:lnTo>
                    <a:pt x="860" y="132"/>
                  </a:lnTo>
                  <a:lnTo>
                    <a:pt x="903" y="122"/>
                  </a:lnTo>
                  <a:lnTo>
                    <a:pt x="912" y="124"/>
                  </a:lnTo>
                  <a:lnTo>
                    <a:pt x="950" y="114"/>
                  </a:lnTo>
                  <a:lnTo>
                    <a:pt x="959" y="116"/>
                  </a:lnTo>
                  <a:lnTo>
                    <a:pt x="1009" y="118"/>
                  </a:lnTo>
                  <a:lnTo>
                    <a:pt x="1016" y="119"/>
                  </a:lnTo>
                  <a:lnTo>
                    <a:pt x="1016" y="127"/>
                  </a:lnTo>
                  <a:lnTo>
                    <a:pt x="991" y="134"/>
                  </a:lnTo>
                  <a:lnTo>
                    <a:pt x="981" y="140"/>
                  </a:lnTo>
                  <a:lnTo>
                    <a:pt x="964" y="146"/>
                  </a:lnTo>
                  <a:lnTo>
                    <a:pt x="972" y="146"/>
                  </a:lnTo>
                  <a:lnTo>
                    <a:pt x="976" y="150"/>
                  </a:lnTo>
                  <a:lnTo>
                    <a:pt x="991" y="146"/>
                  </a:lnTo>
                  <a:lnTo>
                    <a:pt x="1003" y="142"/>
                  </a:lnTo>
                  <a:lnTo>
                    <a:pt x="1040" y="132"/>
                  </a:lnTo>
                  <a:lnTo>
                    <a:pt x="1042" y="118"/>
                  </a:lnTo>
                  <a:lnTo>
                    <a:pt x="1046" y="115"/>
                  </a:lnTo>
                  <a:lnTo>
                    <a:pt x="1082" y="114"/>
                  </a:lnTo>
                  <a:lnTo>
                    <a:pt x="1086" y="118"/>
                  </a:lnTo>
                  <a:lnTo>
                    <a:pt x="1086" y="148"/>
                  </a:lnTo>
                  <a:lnTo>
                    <a:pt x="1072" y="156"/>
                  </a:lnTo>
                  <a:lnTo>
                    <a:pt x="1064" y="163"/>
                  </a:lnTo>
                  <a:lnTo>
                    <a:pt x="1064" y="174"/>
                  </a:lnTo>
                  <a:lnTo>
                    <a:pt x="1052" y="182"/>
                  </a:lnTo>
                  <a:lnTo>
                    <a:pt x="1053" y="187"/>
                  </a:lnTo>
                  <a:lnTo>
                    <a:pt x="1044" y="191"/>
                  </a:lnTo>
                  <a:lnTo>
                    <a:pt x="1044" y="196"/>
                  </a:lnTo>
                  <a:lnTo>
                    <a:pt x="1051" y="198"/>
                  </a:lnTo>
                  <a:lnTo>
                    <a:pt x="1061" y="195"/>
                  </a:lnTo>
                  <a:lnTo>
                    <a:pt x="1061" y="184"/>
                  </a:lnTo>
                  <a:lnTo>
                    <a:pt x="1086" y="172"/>
                  </a:lnTo>
                  <a:lnTo>
                    <a:pt x="1096" y="156"/>
                  </a:lnTo>
                  <a:lnTo>
                    <a:pt x="1121" y="144"/>
                  </a:lnTo>
                  <a:lnTo>
                    <a:pt x="1121" y="140"/>
                  </a:lnTo>
                  <a:lnTo>
                    <a:pt x="1136" y="139"/>
                  </a:lnTo>
                  <a:lnTo>
                    <a:pt x="1136" y="144"/>
                  </a:lnTo>
                  <a:lnTo>
                    <a:pt x="1146" y="144"/>
                  </a:lnTo>
                  <a:lnTo>
                    <a:pt x="1158" y="146"/>
                  </a:lnTo>
                  <a:lnTo>
                    <a:pt x="1175" y="144"/>
                  </a:lnTo>
                  <a:lnTo>
                    <a:pt x="1178" y="135"/>
                  </a:lnTo>
                  <a:lnTo>
                    <a:pt x="1187" y="132"/>
                  </a:lnTo>
                  <a:lnTo>
                    <a:pt x="1182" y="124"/>
                  </a:lnTo>
                  <a:lnTo>
                    <a:pt x="1191" y="123"/>
                  </a:lnTo>
                  <a:lnTo>
                    <a:pt x="1200" y="126"/>
                  </a:lnTo>
                  <a:lnTo>
                    <a:pt x="1216" y="118"/>
                  </a:lnTo>
                  <a:lnTo>
                    <a:pt x="1259" y="122"/>
                  </a:lnTo>
                  <a:lnTo>
                    <a:pt x="1303" y="140"/>
                  </a:lnTo>
                  <a:lnTo>
                    <a:pt x="1304" y="144"/>
                  </a:lnTo>
                  <a:lnTo>
                    <a:pt x="1268" y="168"/>
                  </a:lnTo>
                  <a:lnTo>
                    <a:pt x="1246" y="166"/>
                  </a:lnTo>
                  <a:lnTo>
                    <a:pt x="1240" y="170"/>
                  </a:lnTo>
                  <a:lnTo>
                    <a:pt x="1251" y="177"/>
                  </a:lnTo>
                  <a:lnTo>
                    <a:pt x="1244" y="180"/>
                  </a:lnTo>
                  <a:lnTo>
                    <a:pt x="1228" y="181"/>
                  </a:lnTo>
                  <a:lnTo>
                    <a:pt x="1224" y="187"/>
                  </a:lnTo>
                  <a:lnTo>
                    <a:pt x="1213" y="190"/>
                  </a:lnTo>
                  <a:lnTo>
                    <a:pt x="1196" y="189"/>
                  </a:lnTo>
                  <a:lnTo>
                    <a:pt x="1175" y="185"/>
                  </a:lnTo>
                  <a:lnTo>
                    <a:pt x="1170" y="190"/>
                  </a:lnTo>
                  <a:lnTo>
                    <a:pt x="1161" y="188"/>
                  </a:lnTo>
                  <a:lnTo>
                    <a:pt x="1134" y="188"/>
                  </a:lnTo>
                  <a:lnTo>
                    <a:pt x="1125" y="193"/>
                  </a:lnTo>
                  <a:lnTo>
                    <a:pt x="1117" y="194"/>
                  </a:lnTo>
                  <a:lnTo>
                    <a:pt x="1117" y="200"/>
                  </a:lnTo>
                  <a:lnTo>
                    <a:pt x="1136" y="200"/>
                  </a:lnTo>
                  <a:lnTo>
                    <a:pt x="1137" y="195"/>
                  </a:lnTo>
                  <a:lnTo>
                    <a:pt x="1150" y="193"/>
                  </a:lnTo>
                  <a:lnTo>
                    <a:pt x="1172" y="202"/>
                  </a:lnTo>
                  <a:lnTo>
                    <a:pt x="1184" y="200"/>
                  </a:lnTo>
                  <a:lnTo>
                    <a:pt x="1196" y="195"/>
                  </a:lnTo>
                  <a:lnTo>
                    <a:pt x="1224" y="203"/>
                  </a:lnTo>
                  <a:lnTo>
                    <a:pt x="1200" y="214"/>
                  </a:lnTo>
                  <a:lnTo>
                    <a:pt x="1189" y="215"/>
                  </a:lnTo>
                  <a:lnTo>
                    <a:pt x="1169" y="213"/>
                  </a:lnTo>
                  <a:lnTo>
                    <a:pt x="1141" y="213"/>
                  </a:lnTo>
                  <a:lnTo>
                    <a:pt x="1130" y="222"/>
                  </a:lnTo>
                  <a:lnTo>
                    <a:pt x="1130" y="235"/>
                  </a:lnTo>
                  <a:lnTo>
                    <a:pt x="1141" y="235"/>
                  </a:lnTo>
                  <a:lnTo>
                    <a:pt x="1146" y="229"/>
                  </a:lnTo>
                  <a:lnTo>
                    <a:pt x="1149" y="225"/>
                  </a:lnTo>
                  <a:lnTo>
                    <a:pt x="1143" y="221"/>
                  </a:lnTo>
                  <a:lnTo>
                    <a:pt x="1150" y="216"/>
                  </a:lnTo>
                  <a:lnTo>
                    <a:pt x="1163" y="219"/>
                  </a:lnTo>
                  <a:lnTo>
                    <a:pt x="1165" y="222"/>
                  </a:lnTo>
                  <a:lnTo>
                    <a:pt x="1180" y="219"/>
                  </a:lnTo>
                  <a:lnTo>
                    <a:pt x="1189" y="222"/>
                  </a:lnTo>
                  <a:lnTo>
                    <a:pt x="1178" y="239"/>
                  </a:lnTo>
                  <a:lnTo>
                    <a:pt x="1149" y="239"/>
                  </a:lnTo>
                  <a:lnTo>
                    <a:pt x="1138" y="261"/>
                  </a:lnTo>
                  <a:lnTo>
                    <a:pt x="1152" y="261"/>
                  </a:lnTo>
                  <a:lnTo>
                    <a:pt x="1150" y="266"/>
                  </a:lnTo>
                  <a:lnTo>
                    <a:pt x="1137" y="280"/>
                  </a:lnTo>
                  <a:lnTo>
                    <a:pt x="1121" y="280"/>
                  </a:lnTo>
                  <a:lnTo>
                    <a:pt x="1106" y="293"/>
                  </a:lnTo>
                  <a:lnTo>
                    <a:pt x="1114" y="294"/>
                  </a:lnTo>
                  <a:lnTo>
                    <a:pt x="1095" y="324"/>
                  </a:lnTo>
                  <a:lnTo>
                    <a:pt x="1097" y="331"/>
                  </a:lnTo>
                  <a:lnTo>
                    <a:pt x="1110" y="331"/>
                  </a:lnTo>
                  <a:lnTo>
                    <a:pt x="1114" y="322"/>
                  </a:lnTo>
                  <a:lnTo>
                    <a:pt x="1123" y="320"/>
                  </a:lnTo>
                  <a:lnTo>
                    <a:pt x="1152" y="330"/>
                  </a:lnTo>
                  <a:lnTo>
                    <a:pt x="1154" y="336"/>
                  </a:lnTo>
                  <a:lnTo>
                    <a:pt x="1137" y="334"/>
                  </a:lnTo>
                  <a:lnTo>
                    <a:pt x="1128" y="330"/>
                  </a:lnTo>
                  <a:lnTo>
                    <a:pt x="1125" y="334"/>
                  </a:lnTo>
                  <a:lnTo>
                    <a:pt x="1132" y="341"/>
                  </a:lnTo>
                  <a:lnTo>
                    <a:pt x="1156" y="351"/>
                  </a:lnTo>
                  <a:lnTo>
                    <a:pt x="1160" y="346"/>
                  </a:lnTo>
                  <a:lnTo>
                    <a:pt x="1176" y="348"/>
                  </a:lnTo>
                  <a:lnTo>
                    <a:pt x="1178" y="354"/>
                  </a:lnTo>
                  <a:lnTo>
                    <a:pt x="1172" y="365"/>
                  </a:lnTo>
                  <a:lnTo>
                    <a:pt x="1154" y="366"/>
                  </a:lnTo>
                  <a:lnTo>
                    <a:pt x="1121" y="361"/>
                  </a:lnTo>
                  <a:lnTo>
                    <a:pt x="1111" y="362"/>
                  </a:lnTo>
                  <a:lnTo>
                    <a:pt x="1119" y="367"/>
                  </a:lnTo>
                  <a:lnTo>
                    <a:pt x="1101" y="368"/>
                  </a:lnTo>
                  <a:lnTo>
                    <a:pt x="1093" y="368"/>
                  </a:lnTo>
                  <a:lnTo>
                    <a:pt x="1092" y="371"/>
                  </a:lnTo>
                  <a:lnTo>
                    <a:pt x="1097" y="380"/>
                  </a:lnTo>
                  <a:lnTo>
                    <a:pt x="1099" y="387"/>
                  </a:lnTo>
                  <a:lnTo>
                    <a:pt x="1108" y="389"/>
                  </a:lnTo>
                  <a:lnTo>
                    <a:pt x="1121" y="387"/>
                  </a:lnTo>
                  <a:lnTo>
                    <a:pt x="1140" y="388"/>
                  </a:lnTo>
                  <a:lnTo>
                    <a:pt x="1140" y="396"/>
                  </a:lnTo>
                  <a:lnTo>
                    <a:pt x="1123" y="397"/>
                  </a:lnTo>
                  <a:lnTo>
                    <a:pt x="1095" y="397"/>
                  </a:lnTo>
                  <a:lnTo>
                    <a:pt x="1105" y="399"/>
                  </a:lnTo>
                  <a:lnTo>
                    <a:pt x="1136" y="401"/>
                  </a:lnTo>
                  <a:lnTo>
                    <a:pt x="1156" y="409"/>
                  </a:lnTo>
                  <a:lnTo>
                    <a:pt x="1158" y="419"/>
                  </a:lnTo>
                  <a:lnTo>
                    <a:pt x="1143" y="428"/>
                  </a:lnTo>
                  <a:lnTo>
                    <a:pt x="1129" y="420"/>
                  </a:lnTo>
                  <a:lnTo>
                    <a:pt x="1116" y="417"/>
                  </a:lnTo>
                  <a:lnTo>
                    <a:pt x="1106" y="413"/>
                  </a:lnTo>
                  <a:lnTo>
                    <a:pt x="1097" y="414"/>
                  </a:lnTo>
                  <a:lnTo>
                    <a:pt x="1123" y="425"/>
                  </a:lnTo>
                  <a:lnTo>
                    <a:pt x="1121" y="428"/>
                  </a:lnTo>
                  <a:lnTo>
                    <a:pt x="1101" y="429"/>
                  </a:lnTo>
                  <a:lnTo>
                    <a:pt x="1092" y="433"/>
                  </a:lnTo>
                  <a:lnTo>
                    <a:pt x="1098" y="438"/>
                  </a:lnTo>
                  <a:lnTo>
                    <a:pt x="1117" y="436"/>
                  </a:lnTo>
                  <a:lnTo>
                    <a:pt x="1123" y="440"/>
                  </a:lnTo>
                  <a:lnTo>
                    <a:pt x="1116" y="449"/>
                  </a:lnTo>
                  <a:lnTo>
                    <a:pt x="1117" y="453"/>
                  </a:lnTo>
                  <a:lnTo>
                    <a:pt x="1140" y="456"/>
                  </a:lnTo>
                  <a:lnTo>
                    <a:pt x="1147" y="453"/>
                  </a:lnTo>
                  <a:lnTo>
                    <a:pt x="1154" y="458"/>
                  </a:lnTo>
                  <a:lnTo>
                    <a:pt x="1147" y="469"/>
                  </a:lnTo>
                  <a:lnTo>
                    <a:pt x="1138" y="470"/>
                  </a:lnTo>
                  <a:lnTo>
                    <a:pt x="1125" y="458"/>
                  </a:lnTo>
                  <a:lnTo>
                    <a:pt x="1101" y="456"/>
                  </a:lnTo>
                  <a:lnTo>
                    <a:pt x="1096" y="458"/>
                  </a:lnTo>
                  <a:lnTo>
                    <a:pt x="1090" y="466"/>
                  </a:lnTo>
                  <a:lnTo>
                    <a:pt x="1098" y="478"/>
                  </a:lnTo>
                  <a:lnTo>
                    <a:pt x="1103" y="496"/>
                  </a:lnTo>
                  <a:lnTo>
                    <a:pt x="1108" y="493"/>
                  </a:lnTo>
                  <a:lnTo>
                    <a:pt x="1105" y="486"/>
                  </a:lnTo>
                  <a:lnTo>
                    <a:pt x="1129" y="487"/>
                  </a:lnTo>
                  <a:lnTo>
                    <a:pt x="1130" y="501"/>
                  </a:lnTo>
                  <a:lnTo>
                    <a:pt x="1110" y="505"/>
                  </a:lnTo>
                  <a:lnTo>
                    <a:pt x="1086" y="510"/>
                  </a:lnTo>
                  <a:lnTo>
                    <a:pt x="1061" y="500"/>
                  </a:lnTo>
                  <a:lnTo>
                    <a:pt x="1053" y="497"/>
                  </a:lnTo>
                  <a:lnTo>
                    <a:pt x="1077" y="498"/>
                  </a:lnTo>
                  <a:lnTo>
                    <a:pt x="1058" y="490"/>
                  </a:lnTo>
                  <a:lnTo>
                    <a:pt x="1042" y="491"/>
                  </a:lnTo>
                  <a:lnTo>
                    <a:pt x="1023" y="483"/>
                  </a:lnTo>
                  <a:lnTo>
                    <a:pt x="1016" y="484"/>
                  </a:lnTo>
                  <a:lnTo>
                    <a:pt x="1035" y="497"/>
                  </a:lnTo>
                  <a:lnTo>
                    <a:pt x="1023" y="509"/>
                  </a:lnTo>
                  <a:lnTo>
                    <a:pt x="1013" y="510"/>
                  </a:lnTo>
                  <a:lnTo>
                    <a:pt x="990" y="505"/>
                  </a:lnTo>
                  <a:lnTo>
                    <a:pt x="985" y="509"/>
                  </a:lnTo>
                  <a:lnTo>
                    <a:pt x="994" y="514"/>
                  </a:lnTo>
                  <a:lnTo>
                    <a:pt x="974" y="517"/>
                  </a:lnTo>
                  <a:lnTo>
                    <a:pt x="982" y="525"/>
                  </a:lnTo>
                  <a:lnTo>
                    <a:pt x="994" y="520"/>
                  </a:lnTo>
                  <a:lnTo>
                    <a:pt x="1000" y="523"/>
                  </a:lnTo>
                  <a:lnTo>
                    <a:pt x="1011" y="517"/>
                  </a:lnTo>
                  <a:lnTo>
                    <a:pt x="1025" y="521"/>
                  </a:lnTo>
                  <a:lnTo>
                    <a:pt x="1020" y="528"/>
                  </a:lnTo>
                  <a:lnTo>
                    <a:pt x="994" y="530"/>
                  </a:lnTo>
                  <a:lnTo>
                    <a:pt x="1002" y="538"/>
                  </a:lnTo>
                  <a:lnTo>
                    <a:pt x="1025" y="532"/>
                  </a:lnTo>
                  <a:lnTo>
                    <a:pt x="1034" y="542"/>
                  </a:lnTo>
                  <a:lnTo>
                    <a:pt x="1014" y="545"/>
                  </a:lnTo>
                  <a:lnTo>
                    <a:pt x="1025" y="553"/>
                  </a:lnTo>
                  <a:lnTo>
                    <a:pt x="1046" y="549"/>
                  </a:lnTo>
                  <a:lnTo>
                    <a:pt x="1062" y="559"/>
                  </a:lnTo>
                  <a:lnTo>
                    <a:pt x="1077" y="563"/>
                  </a:lnTo>
                  <a:lnTo>
                    <a:pt x="1089" y="572"/>
                  </a:lnTo>
                  <a:lnTo>
                    <a:pt x="1095" y="585"/>
                  </a:lnTo>
                  <a:lnTo>
                    <a:pt x="1101" y="581"/>
                  </a:lnTo>
                  <a:lnTo>
                    <a:pt x="1110" y="588"/>
                  </a:lnTo>
                  <a:lnTo>
                    <a:pt x="1106" y="617"/>
                  </a:lnTo>
                  <a:lnTo>
                    <a:pt x="1099" y="617"/>
                  </a:lnTo>
                  <a:lnTo>
                    <a:pt x="1090" y="611"/>
                  </a:lnTo>
                  <a:lnTo>
                    <a:pt x="1084" y="614"/>
                  </a:lnTo>
                  <a:lnTo>
                    <a:pt x="1082" y="620"/>
                  </a:lnTo>
                  <a:lnTo>
                    <a:pt x="1058" y="614"/>
                  </a:lnTo>
                  <a:lnTo>
                    <a:pt x="1042" y="594"/>
                  </a:lnTo>
                  <a:lnTo>
                    <a:pt x="1042" y="586"/>
                  </a:lnTo>
                  <a:lnTo>
                    <a:pt x="1011" y="577"/>
                  </a:lnTo>
                  <a:lnTo>
                    <a:pt x="987" y="575"/>
                  </a:lnTo>
                  <a:lnTo>
                    <a:pt x="974" y="562"/>
                  </a:lnTo>
                  <a:lnTo>
                    <a:pt x="958" y="558"/>
                  </a:lnTo>
                  <a:lnTo>
                    <a:pt x="948" y="562"/>
                  </a:lnTo>
                  <a:lnTo>
                    <a:pt x="965" y="570"/>
                  </a:lnTo>
                  <a:lnTo>
                    <a:pt x="965" y="578"/>
                  </a:lnTo>
                  <a:lnTo>
                    <a:pt x="983" y="582"/>
                  </a:lnTo>
                  <a:lnTo>
                    <a:pt x="1016" y="585"/>
                  </a:lnTo>
                  <a:lnTo>
                    <a:pt x="1014" y="595"/>
                  </a:lnTo>
                  <a:lnTo>
                    <a:pt x="988" y="601"/>
                  </a:lnTo>
                  <a:lnTo>
                    <a:pt x="956" y="601"/>
                  </a:lnTo>
                  <a:lnTo>
                    <a:pt x="963" y="607"/>
                  </a:lnTo>
                  <a:lnTo>
                    <a:pt x="954" y="615"/>
                  </a:lnTo>
                  <a:lnTo>
                    <a:pt x="941" y="616"/>
                  </a:lnTo>
                  <a:lnTo>
                    <a:pt x="943" y="620"/>
                  </a:lnTo>
                  <a:lnTo>
                    <a:pt x="961" y="623"/>
                  </a:lnTo>
                  <a:lnTo>
                    <a:pt x="978" y="623"/>
                  </a:lnTo>
                  <a:lnTo>
                    <a:pt x="985" y="619"/>
                  </a:lnTo>
                  <a:lnTo>
                    <a:pt x="998" y="619"/>
                  </a:lnTo>
                  <a:lnTo>
                    <a:pt x="996" y="628"/>
                  </a:lnTo>
                  <a:lnTo>
                    <a:pt x="974" y="629"/>
                  </a:lnTo>
                  <a:lnTo>
                    <a:pt x="958" y="631"/>
                  </a:lnTo>
                  <a:lnTo>
                    <a:pt x="963" y="635"/>
                  </a:lnTo>
                  <a:lnTo>
                    <a:pt x="982" y="635"/>
                  </a:lnTo>
                  <a:lnTo>
                    <a:pt x="998" y="632"/>
                  </a:lnTo>
                  <a:lnTo>
                    <a:pt x="1007" y="632"/>
                  </a:lnTo>
                  <a:lnTo>
                    <a:pt x="1014" y="623"/>
                  </a:lnTo>
                  <a:lnTo>
                    <a:pt x="1027" y="622"/>
                  </a:lnTo>
                  <a:lnTo>
                    <a:pt x="1033" y="630"/>
                  </a:lnTo>
                  <a:lnTo>
                    <a:pt x="1070" y="630"/>
                  </a:lnTo>
                  <a:lnTo>
                    <a:pt x="1075" y="632"/>
                  </a:lnTo>
                  <a:lnTo>
                    <a:pt x="1084" y="629"/>
                  </a:lnTo>
                  <a:lnTo>
                    <a:pt x="1089" y="632"/>
                  </a:lnTo>
                  <a:lnTo>
                    <a:pt x="1087" y="636"/>
                  </a:lnTo>
                  <a:lnTo>
                    <a:pt x="1057" y="651"/>
                  </a:lnTo>
                  <a:lnTo>
                    <a:pt x="1047" y="651"/>
                  </a:lnTo>
                  <a:lnTo>
                    <a:pt x="1042" y="661"/>
                  </a:lnTo>
                  <a:lnTo>
                    <a:pt x="1034" y="659"/>
                  </a:lnTo>
                  <a:lnTo>
                    <a:pt x="1025" y="670"/>
                  </a:lnTo>
                  <a:lnTo>
                    <a:pt x="1017" y="670"/>
                  </a:lnTo>
                  <a:lnTo>
                    <a:pt x="1007" y="680"/>
                  </a:lnTo>
                  <a:lnTo>
                    <a:pt x="988" y="680"/>
                  </a:lnTo>
                  <a:lnTo>
                    <a:pt x="973" y="688"/>
                  </a:lnTo>
                  <a:lnTo>
                    <a:pt x="964" y="684"/>
                  </a:lnTo>
                  <a:lnTo>
                    <a:pt x="943" y="695"/>
                  </a:lnTo>
                  <a:lnTo>
                    <a:pt x="934" y="695"/>
                  </a:lnTo>
                  <a:lnTo>
                    <a:pt x="926" y="692"/>
                  </a:lnTo>
                  <a:lnTo>
                    <a:pt x="917" y="697"/>
                  </a:lnTo>
                  <a:lnTo>
                    <a:pt x="908" y="694"/>
                  </a:lnTo>
                  <a:lnTo>
                    <a:pt x="900" y="699"/>
                  </a:lnTo>
                  <a:lnTo>
                    <a:pt x="891" y="698"/>
                  </a:lnTo>
                  <a:lnTo>
                    <a:pt x="873" y="688"/>
                  </a:lnTo>
                  <a:lnTo>
                    <a:pt x="860" y="687"/>
                  </a:lnTo>
                  <a:lnTo>
                    <a:pt x="867" y="693"/>
                  </a:lnTo>
                  <a:lnTo>
                    <a:pt x="879" y="698"/>
                  </a:lnTo>
                  <a:lnTo>
                    <a:pt x="876" y="711"/>
                  </a:lnTo>
                  <a:lnTo>
                    <a:pt x="855" y="713"/>
                  </a:lnTo>
                  <a:lnTo>
                    <a:pt x="845" y="726"/>
                  </a:lnTo>
                  <a:lnTo>
                    <a:pt x="836" y="741"/>
                  </a:lnTo>
                  <a:lnTo>
                    <a:pt x="820" y="762"/>
                  </a:lnTo>
                  <a:lnTo>
                    <a:pt x="801" y="761"/>
                  </a:lnTo>
                  <a:lnTo>
                    <a:pt x="800" y="775"/>
                  </a:lnTo>
                  <a:lnTo>
                    <a:pt x="783" y="783"/>
                  </a:lnTo>
                  <a:lnTo>
                    <a:pt x="774" y="778"/>
                  </a:lnTo>
                  <a:lnTo>
                    <a:pt x="762" y="783"/>
                  </a:lnTo>
                  <a:lnTo>
                    <a:pt x="757" y="776"/>
                  </a:lnTo>
                  <a:lnTo>
                    <a:pt x="761" y="761"/>
                  </a:lnTo>
                  <a:lnTo>
                    <a:pt x="748" y="757"/>
                  </a:lnTo>
                  <a:lnTo>
                    <a:pt x="746" y="764"/>
                  </a:lnTo>
                  <a:lnTo>
                    <a:pt x="742" y="793"/>
                  </a:lnTo>
                  <a:lnTo>
                    <a:pt x="702" y="800"/>
                  </a:lnTo>
                  <a:lnTo>
                    <a:pt x="700" y="805"/>
                  </a:lnTo>
                  <a:lnTo>
                    <a:pt x="706" y="814"/>
                  </a:lnTo>
                  <a:lnTo>
                    <a:pt x="706" y="821"/>
                  </a:lnTo>
                  <a:lnTo>
                    <a:pt x="686" y="822"/>
                  </a:lnTo>
                  <a:lnTo>
                    <a:pt x="685" y="836"/>
                  </a:lnTo>
                  <a:lnTo>
                    <a:pt x="693" y="845"/>
                  </a:lnTo>
                  <a:lnTo>
                    <a:pt x="689" y="855"/>
                  </a:lnTo>
                  <a:lnTo>
                    <a:pt x="673" y="855"/>
                  </a:lnTo>
                  <a:lnTo>
                    <a:pt x="676" y="867"/>
                  </a:lnTo>
                  <a:lnTo>
                    <a:pt x="693" y="869"/>
                  </a:lnTo>
                  <a:lnTo>
                    <a:pt x="694" y="888"/>
                  </a:lnTo>
                  <a:lnTo>
                    <a:pt x="676" y="885"/>
                  </a:lnTo>
                  <a:lnTo>
                    <a:pt x="683" y="898"/>
                  </a:lnTo>
                  <a:lnTo>
                    <a:pt x="682" y="905"/>
                  </a:lnTo>
                  <a:lnTo>
                    <a:pt x="674" y="906"/>
                  </a:lnTo>
                  <a:lnTo>
                    <a:pt x="669" y="924"/>
                  </a:lnTo>
                  <a:lnTo>
                    <a:pt x="660" y="922"/>
                  </a:lnTo>
                  <a:lnTo>
                    <a:pt x="653" y="931"/>
                  </a:lnTo>
                  <a:lnTo>
                    <a:pt x="659" y="938"/>
                  </a:lnTo>
                  <a:lnTo>
                    <a:pt x="653" y="954"/>
                  </a:lnTo>
                  <a:lnTo>
                    <a:pt x="663" y="974"/>
                  </a:lnTo>
                  <a:lnTo>
                    <a:pt x="658" y="989"/>
                  </a:lnTo>
                  <a:lnTo>
                    <a:pt x="649" y="992"/>
                  </a:lnTo>
                  <a:lnTo>
                    <a:pt x="650" y="1001"/>
                  </a:lnTo>
                  <a:lnTo>
                    <a:pt x="642" y="1011"/>
                  </a:lnTo>
                  <a:lnTo>
                    <a:pt x="644" y="1020"/>
                  </a:lnTo>
                  <a:lnTo>
                    <a:pt x="629" y="1021"/>
                  </a:lnTo>
                  <a:lnTo>
                    <a:pt x="639" y="1032"/>
                  </a:lnTo>
                  <a:lnTo>
                    <a:pt x="632" y="1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8" name="Freeform 618"/>
            <p:cNvSpPr/>
            <p:nvPr/>
          </p:nvSpPr>
          <p:spPr bwMode="gray">
            <a:xfrm>
              <a:off x="5212433" y="1799225"/>
              <a:ext cx="4555" cy="3188"/>
            </a:xfrm>
            <a:custGeom>
              <a:avLst/>
              <a:gdLst>
                <a:gd name="T0" fmla="*/ 8 w 10"/>
                <a:gd name="T1" fmla="*/ 0 h 7"/>
                <a:gd name="T2" fmla="*/ 10 w 10"/>
                <a:gd name="T3" fmla="*/ 4 h 7"/>
                <a:gd name="T4" fmla="*/ 2 w 10"/>
                <a:gd name="T5" fmla="*/ 7 h 7"/>
                <a:gd name="T6" fmla="*/ 0 w 10"/>
                <a:gd name="T7" fmla="*/ 0 h 7"/>
                <a:gd name="T8" fmla="*/ 8 w 10"/>
                <a:gd name="T9" fmla="*/ 0 h 7"/>
              </a:gdLst>
              <a:ahLst/>
              <a:cxnLst>
                <a:cxn ang="0">
                  <a:pos x="T0" y="T1"/>
                </a:cxn>
                <a:cxn ang="0">
                  <a:pos x="T2" y="T3"/>
                </a:cxn>
                <a:cxn ang="0">
                  <a:pos x="T4" y="T5"/>
                </a:cxn>
                <a:cxn ang="0">
                  <a:pos x="T6" y="T7"/>
                </a:cxn>
                <a:cxn ang="0">
                  <a:pos x="T8" y="T9"/>
                </a:cxn>
              </a:cxnLst>
              <a:rect l="0" t="0" r="r" b="b"/>
              <a:pathLst>
                <a:path w="10" h="7">
                  <a:moveTo>
                    <a:pt x="8" y="0"/>
                  </a:moveTo>
                  <a:lnTo>
                    <a:pt x="10" y="4"/>
                  </a:lnTo>
                  <a:lnTo>
                    <a:pt x="2" y="7"/>
                  </a:lnTo>
                  <a:lnTo>
                    <a:pt x="0"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9" name="Freeform 619"/>
            <p:cNvSpPr/>
            <p:nvPr/>
          </p:nvSpPr>
          <p:spPr bwMode="gray">
            <a:xfrm>
              <a:off x="5227463" y="1825641"/>
              <a:ext cx="7743" cy="5010"/>
            </a:xfrm>
            <a:custGeom>
              <a:avLst/>
              <a:gdLst>
                <a:gd name="T0" fmla="*/ 0 w 17"/>
                <a:gd name="T1" fmla="*/ 2 h 11"/>
                <a:gd name="T2" fmla="*/ 9 w 17"/>
                <a:gd name="T3" fmla="*/ 0 h 11"/>
                <a:gd name="T4" fmla="*/ 17 w 17"/>
                <a:gd name="T5" fmla="*/ 5 h 11"/>
                <a:gd name="T6" fmla="*/ 2 w 17"/>
                <a:gd name="T7" fmla="*/ 11 h 11"/>
                <a:gd name="T8" fmla="*/ 0 w 17"/>
                <a:gd name="T9" fmla="*/ 2 h 11"/>
              </a:gdLst>
              <a:ahLst/>
              <a:cxnLst>
                <a:cxn ang="0">
                  <a:pos x="T0" y="T1"/>
                </a:cxn>
                <a:cxn ang="0">
                  <a:pos x="T2" y="T3"/>
                </a:cxn>
                <a:cxn ang="0">
                  <a:pos x="T4" y="T5"/>
                </a:cxn>
                <a:cxn ang="0">
                  <a:pos x="T6" y="T7"/>
                </a:cxn>
                <a:cxn ang="0">
                  <a:pos x="T8" y="T9"/>
                </a:cxn>
              </a:cxnLst>
              <a:rect l="0" t="0" r="r" b="b"/>
              <a:pathLst>
                <a:path w="17" h="11">
                  <a:moveTo>
                    <a:pt x="0" y="2"/>
                  </a:moveTo>
                  <a:lnTo>
                    <a:pt x="9" y="0"/>
                  </a:lnTo>
                  <a:lnTo>
                    <a:pt x="17" y="5"/>
                  </a:lnTo>
                  <a:lnTo>
                    <a:pt x="2" y="11"/>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0" name="Freeform 620"/>
            <p:cNvSpPr/>
            <p:nvPr/>
          </p:nvSpPr>
          <p:spPr bwMode="gray">
            <a:xfrm>
              <a:off x="5237483" y="1824730"/>
              <a:ext cx="5010" cy="3644"/>
            </a:xfrm>
            <a:custGeom>
              <a:avLst/>
              <a:gdLst>
                <a:gd name="T0" fmla="*/ 0 w 11"/>
                <a:gd name="T1" fmla="*/ 3 h 8"/>
                <a:gd name="T2" fmla="*/ 4 w 11"/>
                <a:gd name="T3" fmla="*/ 0 h 8"/>
                <a:gd name="T4" fmla="*/ 11 w 11"/>
                <a:gd name="T5" fmla="*/ 4 h 8"/>
                <a:gd name="T6" fmla="*/ 8 w 11"/>
                <a:gd name="T7" fmla="*/ 8 h 8"/>
                <a:gd name="T8" fmla="*/ 0 w 11"/>
                <a:gd name="T9" fmla="*/ 3 h 8"/>
              </a:gdLst>
              <a:ahLst/>
              <a:cxnLst>
                <a:cxn ang="0">
                  <a:pos x="T0" y="T1"/>
                </a:cxn>
                <a:cxn ang="0">
                  <a:pos x="T2" y="T3"/>
                </a:cxn>
                <a:cxn ang="0">
                  <a:pos x="T4" y="T5"/>
                </a:cxn>
                <a:cxn ang="0">
                  <a:pos x="T6" y="T7"/>
                </a:cxn>
                <a:cxn ang="0">
                  <a:pos x="T8" y="T9"/>
                </a:cxn>
              </a:cxnLst>
              <a:rect l="0" t="0" r="r" b="b"/>
              <a:pathLst>
                <a:path w="11" h="8">
                  <a:moveTo>
                    <a:pt x="0" y="3"/>
                  </a:moveTo>
                  <a:lnTo>
                    <a:pt x="4" y="0"/>
                  </a:lnTo>
                  <a:lnTo>
                    <a:pt x="11" y="4"/>
                  </a:lnTo>
                  <a:lnTo>
                    <a:pt x="8" y="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1" name="Freeform 621"/>
            <p:cNvSpPr/>
            <p:nvPr/>
          </p:nvSpPr>
          <p:spPr bwMode="gray">
            <a:xfrm>
              <a:off x="5219265" y="1842038"/>
              <a:ext cx="27327" cy="15486"/>
            </a:xfrm>
            <a:custGeom>
              <a:avLst/>
              <a:gdLst>
                <a:gd name="T0" fmla="*/ 7 w 60"/>
                <a:gd name="T1" fmla="*/ 0 h 34"/>
                <a:gd name="T2" fmla="*/ 15 w 60"/>
                <a:gd name="T3" fmla="*/ 3 h 34"/>
                <a:gd name="T4" fmla="*/ 31 w 60"/>
                <a:gd name="T5" fmla="*/ 6 h 34"/>
                <a:gd name="T6" fmla="*/ 42 w 60"/>
                <a:gd name="T7" fmla="*/ 10 h 34"/>
                <a:gd name="T8" fmla="*/ 60 w 60"/>
                <a:gd name="T9" fmla="*/ 23 h 34"/>
                <a:gd name="T10" fmla="*/ 59 w 60"/>
                <a:gd name="T11" fmla="*/ 27 h 34"/>
                <a:gd name="T12" fmla="*/ 44 w 60"/>
                <a:gd name="T13" fmla="*/ 33 h 34"/>
                <a:gd name="T14" fmla="*/ 33 w 60"/>
                <a:gd name="T15" fmla="*/ 34 h 34"/>
                <a:gd name="T16" fmla="*/ 19 w 60"/>
                <a:gd name="T17" fmla="*/ 26 h 34"/>
                <a:gd name="T18" fmla="*/ 4 w 60"/>
                <a:gd name="T19" fmla="*/ 27 h 34"/>
                <a:gd name="T20" fmla="*/ 0 w 60"/>
                <a:gd name="T21" fmla="*/ 19 h 34"/>
                <a:gd name="T22" fmla="*/ 5 w 60"/>
                <a:gd name="T23" fmla="*/ 14 h 34"/>
                <a:gd name="T24" fmla="*/ 1 w 60"/>
                <a:gd name="T25" fmla="*/ 9 h 34"/>
                <a:gd name="T26" fmla="*/ 7 w 60"/>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4">
                  <a:moveTo>
                    <a:pt x="7" y="0"/>
                  </a:moveTo>
                  <a:lnTo>
                    <a:pt x="15" y="3"/>
                  </a:lnTo>
                  <a:lnTo>
                    <a:pt x="31" y="6"/>
                  </a:lnTo>
                  <a:lnTo>
                    <a:pt x="42" y="10"/>
                  </a:lnTo>
                  <a:lnTo>
                    <a:pt x="60" y="23"/>
                  </a:lnTo>
                  <a:lnTo>
                    <a:pt x="59" y="27"/>
                  </a:lnTo>
                  <a:lnTo>
                    <a:pt x="44" y="33"/>
                  </a:lnTo>
                  <a:lnTo>
                    <a:pt x="33" y="34"/>
                  </a:lnTo>
                  <a:lnTo>
                    <a:pt x="19" y="26"/>
                  </a:lnTo>
                  <a:lnTo>
                    <a:pt x="4" y="27"/>
                  </a:lnTo>
                  <a:lnTo>
                    <a:pt x="0" y="19"/>
                  </a:lnTo>
                  <a:lnTo>
                    <a:pt x="5" y="14"/>
                  </a:lnTo>
                  <a:lnTo>
                    <a:pt x="1" y="9"/>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2" name="Freeform 622"/>
            <p:cNvSpPr/>
            <p:nvPr/>
          </p:nvSpPr>
          <p:spPr bwMode="gray">
            <a:xfrm>
              <a:off x="5060310" y="1713143"/>
              <a:ext cx="7287" cy="1822"/>
            </a:xfrm>
            <a:custGeom>
              <a:avLst/>
              <a:gdLst>
                <a:gd name="T0" fmla="*/ 4 w 16"/>
                <a:gd name="T1" fmla="*/ 3 h 4"/>
                <a:gd name="T2" fmla="*/ 0 w 16"/>
                <a:gd name="T3" fmla="*/ 1 h 4"/>
                <a:gd name="T4" fmla="*/ 4 w 16"/>
                <a:gd name="T5" fmla="*/ 0 h 4"/>
                <a:gd name="T6" fmla="*/ 16 w 16"/>
                <a:gd name="T7" fmla="*/ 1 h 4"/>
                <a:gd name="T8" fmla="*/ 16 w 16"/>
                <a:gd name="T9" fmla="*/ 4 h 4"/>
                <a:gd name="T10" fmla="*/ 4 w 16"/>
                <a:gd name="T11" fmla="*/ 3 h 4"/>
              </a:gdLst>
              <a:ahLst/>
              <a:cxnLst>
                <a:cxn ang="0">
                  <a:pos x="T0" y="T1"/>
                </a:cxn>
                <a:cxn ang="0">
                  <a:pos x="T2" y="T3"/>
                </a:cxn>
                <a:cxn ang="0">
                  <a:pos x="T4" y="T5"/>
                </a:cxn>
                <a:cxn ang="0">
                  <a:pos x="T6" y="T7"/>
                </a:cxn>
                <a:cxn ang="0">
                  <a:pos x="T8" y="T9"/>
                </a:cxn>
                <a:cxn ang="0">
                  <a:pos x="T10" y="T11"/>
                </a:cxn>
              </a:cxnLst>
              <a:rect l="0" t="0" r="r" b="b"/>
              <a:pathLst>
                <a:path w="16" h="4">
                  <a:moveTo>
                    <a:pt x="4" y="3"/>
                  </a:moveTo>
                  <a:lnTo>
                    <a:pt x="0" y="1"/>
                  </a:lnTo>
                  <a:lnTo>
                    <a:pt x="4" y="0"/>
                  </a:lnTo>
                  <a:lnTo>
                    <a:pt x="16" y="1"/>
                  </a:lnTo>
                  <a:lnTo>
                    <a:pt x="16" y="4"/>
                  </a:ln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3" name="Freeform 623"/>
            <p:cNvSpPr/>
            <p:nvPr/>
          </p:nvSpPr>
          <p:spPr bwMode="gray">
            <a:xfrm>
              <a:off x="5049379" y="1713599"/>
              <a:ext cx="7743" cy="2733"/>
            </a:xfrm>
            <a:custGeom>
              <a:avLst/>
              <a:gdLst>
                <a:gd name="T0" fmla="*/ 0 w 17"/>
                <a:gd name="T1" fmla="*/ 2 h 6"/>
                <a:gd name="T2" fmla="*/ 7 w 17"/>
                <a:gd name="T3" fmla="*/ 0 h 6"/>
                <a:gd name="T4" fmla="*/ 14 w 17"/>
                <a:gd name="T5" fmla="*/ 0 h 6"/>
                <a:gd name="T6" fmla="*/ 17 w 17"/>
                <a:gd name="T7" fmla="*/ 4 h 6"/>
                <a:gd name="T8" fmla="*/ 8 w 17"/>
                <a:gd name="T9" fmla="*/ 6 h 6"/>
                <a:gd name="T10" fmla="*/ 0 w 17"/>
                <a:gd name="T11" fmla="*/ 2 h 6"/>
              </a:gdLst>
              <a:ahLst/>
              <a:cxnLst>
                <a:cxn ang="0">
                  <a:pos x="T0" y="T1"/>
                </a:cxn>
                <a:cxn ang="0">
                  <a:pos x="T2" y="T3"/>
                </a:cxn>
                <a:cxn ang="0">
                  <a:pos x="T4" y="T5"/>
                </a:cxn>
                <a:cxn ang="0">
                  <a:pos x="T6" y="T7"/>
                </a:cxn>
                <a:cxn ang="0">
                  <a:pos x="T8" y="T9"/>
                </a:cxn>
                <a:cxn ang="0">
                  <a:pos x="T10" y="T11"/>
                </a:cxn>
              </a:cxnLst>
              <a:rect l="0" t="0" r="r" b="b"/>
              <a:pathLst>
                <a:path w="17" h="6">
                  <a:moveTo>
                    <a:pt x="0" y="2"/>
                  </a:moveTo>
                  <a:lnTo>
                    <a:pt x="7" y="0"/>
                  </a:lnTo>
                  <a:lnTo>
                    <a:pt x="14" y="0"/>
                  </a:lnTo>
                  <a:lnTo>
                    <a:pt x="17" y="4"/>
                  </a:lnTo>
                  <a:lnTo>
                    <a:pt x="8" y="6"/>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4" name="Freeform 624"/>
            <p:cNvSpPr/>
            <p:nvPr/>
          </p:nvSpPr>
          <p:spPr bwMode="gray">
            <a:xfrm>
              <a:off x="5229285" y="1601557"/>
              <a:ext cx="20040" cy="9565"/>
            </a:xfrm>
            <a:custGeom>
              <a:avLst/>
              <a:gdLst>
                <a:gd name="T0" fmla="*/ 2 w 44"/>
                <a:gd name="T1" fmla="*/ 8 h 21"/>
                <a:gd name="T2" fmla="*/ 0 w 44"/>
                <a:gd name="T3" fmla="*/ 2 h 21"/>
                <a:gd name="T4" fmla="*/ 8 w 44"/>
                <a:gd name="T5" fmla="*/ 0 h 21"/>
                <a:gd name="T6" fmla="*/ 26 w 44"/>
                <a:gd name="T7" fmla="*/ 3 h 21"/>
                <a:gd name="T8" fmla="*/ 24 w 44"/>
                <a:gd name="T9" fmla="*/ 7 h 21"/>
                <a:gd name="T10" fmla="*/ 35 w 44"/>
                <a:gd name="T11" fmla="*/ 10 h 21"/>
                <a:gd name="T12" fmla="*/ 44 w 44"/>
                <a:gd name="T13" fmla="*/ 21 h 21"/>
                <a:gd name="T14" fmla="*/ 24 w 44"/>
                <a:gd name="T15" fmla="*/ 19 h 21"/>
                <a:gd name="T16" fmla="*/ 2 w 44"/>
                <a:gd name="T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1">
                  <a:moveTo>
                    <a:pt x="2" y="8"/>
                  </a:moveTo>
                  <a:lnTo>
                    <a:pt x="0" y="2"/>
                  </a:lnTo>
                  <a:lnTo>
                    <a:pt x="8" y="0"/>
                  </a:lnTo>
                  <a:lnTo>
                    <a:pt x="26" y="3"/>
                  </a:lnTo>
                  <a:lnTo>
                    <a:pt x="24" y="7"/>
                  </a:lnTo>
                  <a:lnTo>
                    <a:pt x="35" y="10"/>
                  </a:lnTo>
                  <a:lnTo>
                    <a:pt x="44" y="21"/>
                  </a:lnTo>
                  <a:lnTo>
                    <a:pt x="24" y="19"/>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5" name="Freeform 625"/>
            <p:cNvSpPr/>
            <p:nvPr/>
          </p:nvSpPr>
          <p:spPr bwMode="gray">
            <a:xfrm>
              <a:off x="5272098" y="1593814"/>
              <a:ext cx="7743" cy="4555"/>
            </a:xfrm>
            <a:custGeom>
              <a:avLst/>
              <a:gdLst>
                <a:gd name="T0" fmla="*/ 0 w 17"/>
                <a:gd name="T1" fmla="*/ 2 h 10"/>
                <a:gd name="T2" fmla="*/ 7 w 17"/>
                <a:gd name="T3" fmla="*/ 5 h 10"/>
                <a:gd name="T4" fmla="*/ 9 w 17"/>
                <a:gd name="T5" fmla="*/ 9 h 10"/>
                <a:gd name="T6" fmla="*/ 17 w 17"/>
                <a:gd name="T7" fmla="*/ 10 h 10"/>
                <a:gd name="T8" fmla="*/ 15 w 17"/>
                <a:gd name="T9" fmla="*/ 5 h 10"/>
                <a:gd name="T10" fmla="*/ 7 w 17"/>
                <a:gd name="T11" fmla="*/ 0 h 10"/>
                <a:gd name="T12" fmla="*/ 0 w 17"/>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0" y="2"/>
                  </a:moveTo>
                  <a:lnTo>
                    <a:pt x="7" y="5"/>
                  </a:lnTo>
                  <a:lnTo>
                    <a:pt x="9" y="9"/>
                  </a:lnTo>
                  <a:lnTo>
                    <a:pt x="17" y="10"/>
                  </a:lnTo>
                  <a:lnTo>
                    <a:pt x="15" y="5"/>
                  </a:lnTo>
                  <a:lnTo>
                    <a:pt x="7"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6" name="Freeform 626"/>
            <p:cNvSpPr/>
            <p:nvPr/>
          </p:nvSpPr>
          <p:spPr bwMode="gray">
            <a:xfrm>
              <a:off x="5283029" y="1590170"/>
              <a:ext cx="30516" cy="16852"/>
            </a:xfrm>
            <a:custGeom>
              <a:avLst/>
              <a:gdLst>
                <a:gd name="T0" fmla="*/ 0 w 67"/>
                <a:gd name="T1" fmla="*/ 2 h 37"/>
                <a:gd name="T2" fmla="*/ 13 w 67"/>
                <a:gd name="T3" fmla="*/ 15 h 37"/>
                <a:gd name="T4" fmla="*/ 40 w 67"/>
                <a:gd name="T5" fmla="*/ 28 h 37"/>
                <a:gd name="T6" fmla="*/ 46 w 67"/>
                <a:gd name="T7" fmla="*/ 33 h 37"/>
                <a:gd name="T8" fmla="*/ 46 w 67"/>
                <a:gd name="T9" fmla="*/ 37 h 37"/>
                <a:gd name="T10" fmla="*/ 55 w 67"/>
                <a:gd name="T11" fmla="*/ 36 h 37"/>
                <a:gd name="T12" fmla="*/ 52 w 67"/>
                <a:gd name="T13" fmla="*/ 27 h 37"/>
                <a:gd name="T14" fmla="*/ 67 w 67"/>
                <a:gd name="T15" fmla="*/ 20 h 37"/>
                <a:gd name="T16" fmla="*/ 29 w 67"/>
                <a:gd name="T17" fmla="*/ 0 h 37"/>
                <a:gd name="T18" fmla="*/ 0 w 67"/>
                <a:gd name="T1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7">
                  <a:moveTo>
                    <a:pt x="0" y="2"/>
                  </a:moveTo>
                  <a:lnTo>
                    <a:pt x="13" y="15"/>
                  </a:lnTo>
                  <a:lnTo>
                    <a:pt x="40" y="28"/>
                  </a:lnTo>
                  <a:lnTo>
                    <a:pt x="46" y="33"/>
                  </a:lnTo>
                  <a:lnTo>
                    <a:pt x="46" y="37"/>
                  </a:lnTo>
                  <a:lnTo>
                    <a:pt x="55" y="36"/>
                  </a:lnTo>
                  <a:lnTo>
                    <a:pt x="52" y="27"/>
                  </a:lnTo>
                  <a:lnTo>
                    <a:pt x="67" y="20"/>
                  </a:lnTo>
                  <a:lnTo>
                    <a:pt x="29"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7" name="Freeform 627"/>
            <p:cNvSpPr/>
            <p:nvPr/>
          </p:nvSpPr>
          <p:spPr bwMode="gray">
            <a:xfrm>
              <a:off x="5275286" y="1582883"/>
              <a:ext cx="10931" cy="4099"/>
            </a:xfrm>
            <a:custGeom>
              <a:avLst/>
              <a:gdLst>
                <a:gd name="T0" fmla="*/ 13 w 24"/>
                <a:gd name="T1" fmla="*/ 0 h 9"/>
                <a:gd name="T2" fmla="*/ 24 w 24"/>
                <a:gd name="T3" fmla="*/ 7 h 9"/>
                <a:gd name="T4" fmla="*/ 10 w 24"/>
                <a:gd name="T5" fmla="*/ 9 h 9"/>
                <a:gd name="T6" fmla="*/ 0 w 24"/>
                <a:gd name="T7" fmla="*/ 6 h 9"/>
                <a:gd name="T8" fmla="*/ 0 w 24"/>
                <a:gd name="T9" fmla="*/ 2 h 9"/>
                <a:gd name="T10" fmla="*/ 13 w 24"/>
                <a:gd name="T11" fmla="*/ 0 h 9"/>
              </a:gdLst>
              <a:ahLst/>
              <a:cxnLst>
                <a:cxn ang="0">
                  <a:pos x="T0" y="T1"/>
                </a:cxn>
                <a:cxn ang="0">
                  <a:pos x="T2" y="T3"/>
                </a:cxn>
                <a:cxn ang="0">
                  <a:pos x="T4" y="T5"/>
                </a:cxn>
                <a:cxn ang="0">
                  <a:pos x="T6" y="T7"/>
                </a:cxn>
                <a:cxn ang="0">
                  <a:pos x="T8" y="T9"/>
                </a:cxn>
                <a:cxn ang="0">
                  <a:pos x="T10" y="T11"/>
                </a:cxn>
              </a:cxnLst>
              <a:rect l="0" t="0" r="r" b="b"/>
              <a:pathLst>
                <a:path w="24" h="9">
                  <a:moveTo>
                    <a:pt x="13" y="0"/>
                  </a:moveTo>
                  <a:lnTo>
                    <a:pt x="24" y="7"/>
                  </a:lnTo>
                  <a:lnTo>
                    <a:pt x="10" y="9"/>
                  </a:lnTo>
                  <a:lnTo>
                    <a:pt x="0" y="6"/>
                  </a:lnTo>
                  <a:lnTo>
                    <a:pt x="0" y="2"/>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8" name="Freeform 628"/>
            <p:cNvSpPr/>
            <p:nvPr/>
          </p:nvSpPr>
          <p:spPr bwMode="gray">
            <a:xfrm>
              <a:off x="5290316" y="1578328"/>
              <a:ext cx="15941" cy="6376"/>
            </a:xfrm>
            <a:custGeom>
              <a:avLst/>
              <a:gdLst>
                <a:gd name="T0" fmla="*/ 13 w 35"/>
                <a:gd name="T1" fmla="*/ 0 h 14"/>
                <a:gd name="T2" fmla="*/ 27 w 35"/>
                <a:gd name="T3" fmla="*/ 4 h 14"/>
                <a:gd name="T4" fmla="*/ 33 w 35"/>
                <a:gd name="T5" fmla="*/ 8 h 14"/>
                <a:gd name="T6" fmla="*/ 35 w 35"/>
                <a:gd name="T7" fmla="*/ 14 h 14"/>
                <a:gd name="T8" fmla="*/ 13 w 35"/>
                <a:gd name="T9" fmla="*/ 14 h 14"/>
                <a:gd name="T10" fmla="*/ 2 w 35"/>
                <a:gd name="T11" fmla="*/ 10 h 14"/>
                <a:gd name="T12" fmla="*/ 0 w 35"/>
                <a:gd name="T13" fmla="*/ 8 h 14"/>
                <a:gd name="T14" fmla="*/ 7 w 35"/>
                <a:gd name="T15" fmla="*/ 8 h 14"/>
                <a:gd name="T16" fmla="*/ 7 w 35"/>
                <a:gd name="T17" fmla="*/ 1 h 14"/>
                <a:gd name="T18" fmla="*/ 13 w 3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4">
                  <a:moveTo>
                    <a:pt x="13" y="0"/>
                  </a:moveTo>
                  <a:lnTo>
                    <a:pt x="27" y="4"/>
                  </a:lnTo>
                  <a:lnTo>
                    <a:pt x="33" y="8"/>
                  </a:lnTo>
                  <a:lnTo>
                    <a:pt x="35" y="14"/>
                  </a:lnTo>
                  <a:lnTo>
                    <a:pt x="13" y="14"/>
                  </a:lnTo>
                  <a:lnTo>
                    <a:pt x="2" y="10"/>
                  </a:lnTo>
                  <a:lnTo>
                    <a:pt x="0" y="8"/>
                  </a:lnTo>
                  <a:lnTo>
                    <a:pt x="7" y="8"/>
                  </a:lnTo>
                  <a:lnTo>
                    <a:pt x="7" y="1"/>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9" name="Freeform 629"/>
            <p:cNvSpPr/>
            <p:nvPr/>
          </p:nvSpPr>
          <p:spPr bwMode="gray">
            <a:xfrm>
              <a:off x="5350892" y="1567853"/>
              <a:ext cx="18218" cy="8198"/>
            </a:xfrm>
            <a:custGeom>
              <a:avLst/>
              <a:gdLst>
                <a:gd name="T0" fmla="*/ 0 w 40"/>
                <a:gd name="T1" fmla="*/ 0 h 18"/>
                <a:gd name="T2" fmla="*/ 8 w 40"/>
                <a:gd name="T3" fmla="*/ 1 h 18"/>
                <a:gd name="T4" fmla="*/ 40 w 40"/>
                <a:gd name="T5" fmla="*/ 15 h 18"/>
                <a:gd name="T6" fmla="*/ 32 w 40"/>
                <a:gd name="T7" fmla="*/ 18 h 18"/>
                <a:gd name="T8" fmla="*/ 11 w 40"/>
                <a:gd name="T9" fmla="*/ 10 h 18"/>
                <a:gd name="T10" fmla="*/ 1 w 40"/>
                <a:gd name="T11" fmla="*/ 8 h 18"/>
                <a:gd name="T12" fmla="*/ 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0" y="0"/>
                  </a:moveTo>
                  <a:lnTo>
                    <a:pt x="8" y="1"/>
                  </a:lnTo>
                  <a:lnTo>
                    <a:pt x="40" y="15"/>
                  </a:lnTo>
                  <a:lnTo>
                    <a:pt x="32" y="18"/>
                  </a:lnTo>
                  <a:lnTo>
                    <a:pt x="11" y="10"/>
                  </a:lnTo>
                  <a:lnTo>
                    <a:pt x="1"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0" name="Freeform 630"/>
            <p:cNvSpPr/>
            <p:nvPr/>
          </p:nvSpPr>
          <p:spPr bwMode="gray">
            <a:xfrm>
              <a:off x="5354080" y="1574685"/>
              <a:ext cx="9109" cy="4099"/>
            </a:xfrm>
            <a:custGeom>
              <a:avLst/>
              <a:gdLst>
                <a:gd name="T0" fmla="*/ 0 w 20"/>
                <a:gd name="T1" fmla="*/ 0 h 9"/>
                <a:gd name="T2" fmla="*/ 13 w 20"/>
                <a:gd name="T3" fmla="*/ 3 h 9"/>
                <a:gd name="T4" fmla="*/ 20 w 20"/>
                <a:gd name="T5" fmla="*/ 6 h 9"/>
                <a:gd name="T6" fmla="*/ 14 w 20"/>
                <a:gd name="T7" fmla="*/ 9 h 9"/>
                <a:gd name="T8" fmla="*/ 7 w 20"/>
                <a:gd name="T9" fmla="*/ 7 h 9"/>
                <a:gd name="T10" fmla="*/ 0 w 20"/>
                <a:gd name="T11" fmla="*/ 0 h 9"/>
              </a:gdLst>
              <a:ahLst/>
              <a:cxnLst>
                <a:cxn ang="0">
                  <a:pos x="T0" y="T1"/>
                </a:cxn>
                <a:cxn ang="0">
                  <a:pos x="T2" y="T3"/>
                </a:cxn>
                <a:cxn ang="0">
                  <a:pos x="T4" y="T5"/>
                </a:cxn>
                <a:cxn ang="0">
                  <a:pos x="T6" y="T7"/>
                </a:cxn>
                <a:cxn ang="0">
                  <a:pos x="T8" y="T9"/>
                </a:cxn>
                <a:cxn ang="0">
                  <a:pos x="T10" y="T11"/>
                </a:cxn>
              </a:cxnLst>
              <a:rect l="0" t="0" r="r" b="b"/>
              <a:pathLst>
                <a:path w="20" h="9">
                  <a:moveTo>
                    <a:pt x="0" y="0"/>
                  </a:moveTo>
                  <a:lnTo>
                    <a:pt x="13" y="3"/>
                  </a:lnTo>
                  <a:lnTo>
                    <a:pt x="20" y="6"/>
                  </a:lnTo>
                  <a:lnTo>
                    <a:pt x="14" y="9"/>
                  </a:lnTo>
                  <a:lnTo>
                    <a:pt x="7"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1" name="Freeform 631"/>
            <p:cNvSpPr/>
            <p:nvPr/>
          </p:nvSpPr>
          <p:spPr bwMode="gray">
            <a:xfrm>
              <a:off x="5345882" y="1574685"/>
              <a:ext cx="10020" cy="4099"/>
            </a:xfrm>
            <a:custGeom>
              <a:avLst/>
              <a:gdLst>
                <a:gd name="T0" fmla="*/ 5 w 22"/>
                <a:gd name="T1" fmla="*/ 0 h 9"/>
                <a:gd name="T2" fmla="*/ 14 w 22"/>
                <a:gd name="T3" fmla="*/ 6 h 9"/>
                <a:gd name="T4" fmla="*/ 22 w 22"/>
                <a:gd name="T5" fmla="*/ 9 h 9"/>
                <a:gd name="T6" fmla="*/ 13 w 22"/>
                <a:gd name="T7" fmla="*/ 9 h 9"/>
                <a:gd name="T8" fmla="*/ 0 w 22"/>
                <a:gd name="T9" fmla="*/ 0 h 9"/>
                <a:gd name="T10" fmla="*/ 5 w 22"/>
                <a:gd name="T11" fmla="*/ 0 h 9"/>
              </a:gdLst>
              <a:ahLst/>
              <a:cxnLst>
                <a:cxn ang="0">
                  <a:pos x="T0" y="T1"/>
                </a:cxn>
                <a:cxn ang="0">
                  <a:pos x="T2" y="T3"/>
                </a:cxn>
                <a:cxn ang="0">
                  <a:pos x="T4" y="T5"/>
                </a:cxn>
                <a:cxn ang="0">
                  <a:pos x="T6" y="T7"/>
                </a:cxn>
                <a:cxn ang="0">
                  <a:pos x="T8" y="T9"/>
                </a:cxn>
                <a:cxn ang="0">
                  <a:pos x="T10" y="T11"/>
                </a:cxn>
              </a:cxnLst>
              <a:rect l="0" t="0" r="r" b="b"/>
              <a:pathLst>
                <a:path w="22" h="9">
                  <a:moveTo>
                    <a:pt x="5" y="0"/>
                  </a:moveTo>
                  <a:lnTo>
                    <a:pt x="14" y="6"/>
                  </a:lnTo>
                  <a:lnTo>
                    <a:pt x="22" y="9"/>
                  </a:lnTo>
                  <a:lnTo>
                    <a:pt x="13" y="9"/>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2" name="Freeform 632"/>
            <p:cNvSpPr/>
            <p:nvPr/>
          </p:nvSpPr>
          <p:spPr bwMode="gray">
            <a:xfrm>
              <a:off x="5360001" y="1566487"/>
              <a:ext cx="5465" cy="2733"/>
            </a:xfrm>
            <a:custGeom>
              <a:avLst/>
              <a:gdLst>
                <a:gd name="T0" fmla="*/ 0 w 12"/>
                <a:gd name="T1" fmla="*/ 1 h 6"/>
                <a:gd name="T2" fmla="*/ 5 w 12"/>
                <a:gd name="T3" fmla="*/ 0 h 6"/>
                <a:gd name="T4" fmla="*/ 12 w 12"/>
                <a:gd name="T5" fmla="*/ 1 h 6"/>
                <a:gd name="T6" fmla="*/ 5 w 12"/>
                <a:gd name="T7" fmla="*/ 6 h 6"/>
                <a:gd name="T8" fmla="*/ 0 w 12"/>
                <a:gd name="T9" fmla="*/ 3 h 6"/>
                <a:gd name="T10" fmla="*/ 0 w 12"/>
                <a:gd name="T11" fmla="*/ 1 h 6"/>
              </a:gdLst>
              <a:ahLst/>
              <a:cxnLst>
                <a:cxn ang="0">
                  <a:pos x="T0" y="T1"/>
                </a:cxn>
                <a:cxn ang="0">
                  <a:pos x="T2" y="T3"/>
                </a:cxn>
                <a:cxn ang="0">
                  <a:pos x="T4" y="T5"/>
                </a:cxn>
                <a:cxn ang="0">
                  <a:pos x="T6" y="T7"/>
                </a:cxn>
                <a:cxn ang="0">
                  <a:pos x="T8" y="T9"/>
                </a:cxn>
                <a:cxn ang="0">
                  <a:pos x="T10" y="T11"/>
                </a:cxn>
              </a:cxnLst>
              <a:rect l="0" t="0" r="r" b="b"/>
              <a:pathLst>
                <a:path w="12" h="6">
                  <a:moveTo>
                    <a:pt x="0" y="1"/>
                  </a:moveTo>
                  <a:lnTo>
                    <a:pt x="5" y="0"/>
                  </a:lnTo>
                  <a:lnTo>
                    <a:pt x="12" y="1"/>
                  </a:lnTo>
                  <a:lnTo>
                    <a:pt x="5" y="6"/>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3" name="Freeform 633"/>
            <p:cNvSpPr/>
            <p:nvPr/>
          </p:nvSpPr>
          <p:spPr bwMode="gray">
            <a:xfrm>
              <a:off x="5549927" y="1605656"/>
              <a:ext cx="12297" cy="7287"/>
            </a:xfrm>
            <a:custGeom>
              <a:avLst/>
              <a:gdLst>
                <a:gd name="T0" fmla="*/ 7 w 27"/>
                <a:gd name="T1" fmla="*/ 0 h 16"/>
                <a:gd name="T2" fmla="*/ 15 w 27"/>
                <a:gd name="T3" fmla="*/ 3 h 16"/>
                <a:gd name="T4" fmla="*/ 27 w 27"/>
                <a:gd name="T5" fmla="*/ 12 h 16"/>
                <a:gd name="T6" fmla="*/ 23 w 27"/>
                <a:gd name="T7" fmla="*/ 16 h 16"/>
                <a:gd name="T8" fmla="*/ 7 w 27"/>
                <a:gd name="T9" fmla="*/ 9 h 16"/>
                <a:gd name="T10" fmla="*/ 0 w 27"/>
                <a:gd name="T11" fmla="*/ 2 h 16"/>
                <a:gd name="T12" fmla="*/ 7 w 2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7" y="0"/>
                  </a:moveTo>
                  <a:lnTo>
                    <a:pt x="15" y="3"/>
                  </a:lnTo>
                  <a:lnTo>
                    <a:pt x="27" y="12"/>
                  </a:lnTo>
                  <a:lnTo>
                    <a:pt x="23" y="16"/>
                  </a:lnTo>
                  <a:lnTo>
                    <a:pt x="7" y="9"/>
                  </a:lnTo>
                  <a:lnTo>
                    <a:pt x="0"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4" name="Freeform 634"/>
            <p:cNvSpPr/>
            <p:nvPr/>
          </p:nvSpPr>
          <p:spPr bwMode="gray">
            <a:xfrm>
              <a:off x="5561769" y="1603834"/>
              <a:ext cx="6376" cy="6832"/>
            </a:xfrm>
            <a:custGeom>
              <a:avLst/>
              <a:gdLst>
                <a:gd name="T0" fmla="*/ 0 w 14"/>
                <a:gd name="T1" fmla="*/ 0 h 15"/>
                <a:gd name="T2" fmla="*/ 3 w 14"/>
                <a:gd name="T3" fmla="*/ 7 h 15"/>
                <a:gd name="T4" fmla="*/ 14 w 14"/>
                <a:gd name="T5" fmla="*/ 15 h 15"/>
                <a:gd name="T6" fmla="*/ 9 w 14"/>
                <a:gd name="T7" fmla="*/ 0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3" y="7"/>
                  </a:lnTo>
                  <a:lnTo>
                    <a:pt x="14" y="15"/>
                  </a:lnTo>
                  <a:lnTo>
                    <a:pt x="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5" name="Freeform 635"/>
            <p:cNvSpPr/>
            <p:nvPr/>
          </p:nvSpPr>
          <p:spPr bwMode="gray">
            <a:xfrm>
              <a:off x="5564957" y="1615676"/>
              <a:ext cx="10476" cy="2733"/>
            </a:xfrm>
            <a:custGeom>
              <a:avLst/>
              <a:gdLst>
                <a:gd name="T0" fmla="*/ 0 w 23"/>
                <a:gd name="T1" fmla="*/ 0 h 6"/>
                <a:gd name="T2" fmla="*/ 16 w 23"/>
                <a:gd name="T3" fmla="*/ 2 h 6"/>
                <a:gd name="T4" fmla="*/ 23 w 23"/>
                <a:gd name="T5" fmla="*/ 6 h 6"/>
                <a:gd name="T6" fmla="*/ 13 w 23"/>
                <a:gd name="T7" fmla="*/ 6 h 6"/>
                <a:gd name="T8" fmla="*/ 0 w 23"/>
                <a:gd name="T9" fmla="*/ 0 h 6"/>
              </a:gdLst>
              <a:ahLst/>
              <a:cxnLst>
                <a:cxn ang="0">
                  <a:pos x="T0" y="T1"/>
                </a:cxn>
                <a:cxn ang="0">
                  <a:pos x="T2" y="T3"/>
                </a:cxn>
                <a:cxn ang="0">
                  <a:pos x="T4" y="T5"/>
                </a:cxn>
                <a:cxn ang="0">
                  <a:pos x="T6" y="T7"/>
                </a:cxn>
                <a:cxn ang="0">
                  <a:pos x="T8" y="T9"/>
                </a:cxn>
              </a:cxnLst>
              <a:rect l="0" t="0" r="r" b="b"/>
              <a:pathLst>
                <a:path w="23" h="6">
                  <a:moveTo>
                    <a:pt x="0" y="0"/>
                  </a:moveTo>
                  <a:lnTo>
                    <a:pt x="16" y="2"/>
                  </a:lnTo>
                  <a:lnTo>
                    <a:pt x="23" y="6"/>
                  </a:lnTo>
                  <a:lnTo>
                    <a:pt x="13"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6" name="Freeform 636"/>
            <p:cNvSpPr/>
            <p:nvPr/>
          </p:nvSpPr>
          <p:spPr bwMode="gray">
            <a:xfrm>
              <a:off x="5579987" y="1679440"/>
              <a:ext cx="4555" cy="2733"/>
            </a:xfrm>
            <a:custGeom>
              <a:avLst/>
              <a:gdLst>
                <a:gd name="T0" fmla="*/ 1 w 10"/>
                <a:gd name="T1" fmla="*/ 0 h 6"/>
                <a:gd name="T2" fmla="*/ 0 w 10"/>
                <a:gd name="T3" fmla="*/ 6 h 6"/>
                <a:gd name="T4" fmla="*/ 7 w 10"/>
                <a:gd name="T5" fmla="*/ 6 h 6"/>
                <a:gd name="T6" fmla="*/ 10 w 10"/>
                <a:gd name="T7" fmla="*/ 0 h 6"/>
                <a:gd name="T8" fmla="*/ 1 w 10"/>
                <a:gd name="T9" fmla="*/ 0 h 6"/>
              </a:gdLst>
              <a:ahLst/>
              <a:cxnLst>
                <a:cxn ang="0">
                  <a:pos x="T0" y="T1"/>
                </a:cxn>
                <a:cxn ang="0">
                  <a:pos x="T2" y="T3"/>
                </a:cxn>
                <a:cxn ang="0">
                  <a:pos x="T4" y="T5"/>
                </a:cxn>
                <a:cxn ang="0">
                  <a:pos x="T6" y="T7"/>
                </a:cxn>
                <a:cxn ang="0">
                  <a:pos x="T8" y="T9"/>
                </a:cxn>
              </a:cxnLst>
              <a:rect l="0" t="0" r="r" b="b"/>
              <a:pathLst>
                <a:path w="10" h="6">
                  <a:moveTo>
                    <a:pt x="1" y="0"/>
                  </a:moveTo>
                  <a:lnTo>
                    <a:pt x="0" y="6"/>
                  </a:lnTo>
                  <a:lnTo>
                    <a:pt x="7" y="6"/>
                  </a:lnTo>
                  <a:lnTo>
                    <a:pt x="10"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7" name="Freeform 637"/>
            <p:cNvSpPr/>
            <p:nvPr/>
          </p:nvSpPr>
          <p:spPr bwMode="gray">
            <a:xfrm>
              <a:off x="5571333" y="1685816"/>
              <a:ext cx="9565" cy="5465"/>
            </a:xfrm>
            <a:custGeom>
              <a:avLst/>
              <a:gdLst>
                <a:gd name="T0" fmla="*/ 14 w 21"/>
                <a:gd name="T1" fmla="*/ 1 h 12"/>
                <a:gd name="T2" fmla="*/ 11 w 21"/>
                <a:gd name="T3" fmla="*/ 8 h 12"/>
                <a:gd name="T4" fmla="*/ 0 w 21"/>
                <a:gd name="T5" fmla="*/ 11 h 12"/>
                <a:gd name="T6" fmla="*/ 9 w 21"/>
                <a:gd name="T7" fmla="*/ 12 h 12"/>
                <a:gd name="T8" fmla="*/ 20 w 21"/>
                <a:gd name="T9" fmla="*/ 7 h 12"/>
                <a:gd name="T10" fmla="*/ 21 w 21"/>
                <a:gd name="T11" fmla="*/ 0 h 12"/>
                <a:gd name="T12" fmla="*/ 14 w 2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14" y="1"/>
                  </a:moveTo>
                  <a:lnTo>
                    <a:pt x="11" y="8"/>
                  </a:lnTo>
                  <a:lnTo>
                    <a:pt x="0" y="11"/>
                  </a:lnTo>
                  <a:lnTo>
                    <a:pt x="9" y="12"/>
                  </a:lnTo>
                  <a:lnTo>
                    <a:pt x="20" y="7"/>
                  </a:lnTo>
                  <a:lnTo>
                    <a:pt x="21"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8" name="Freeform 638"/>
            <p:cNvSpPr/>
            <p:nvPr/>
          </p:nvSpPr>
          <p:spPr bwMode="gray">
            <a:xfrm>
              <a:off x="5576799" y="1705401"/>
              <a:ext cx="7287" cy="4555"/>
            </a:xfrm>
            <a:custGeom>
              <a:avLst/>
              <a:gdLst>
                <a:gd name="T0" fmla="*/ 9 w 16"/>
                <a:gd name="T1" fmla="*/ 0 h 10"/>
                <a:gd name="T2" fmla="*/ 0 w 16"/>
                <a:gd name="T3" fmla="*/ 8 h 10"/>
                <a:gd name="T4" fmla="*/ 8 w 16"/>
                <a:gd name="T5" fmla="*/ 10 h 10"/>
                <a:gd name="T6" fmla="*/ 16 w 16"/>
                <a:gd name="T7" fmla="*/ 1 h 10"/>
                <a:gd name="T8" fmla="*/ 9 w 16"/>
                <a:gd name="T9" fmla="*/ 0 h 10"/>
              </a:gdLst>
              <a:ahLst/>
              <a:cxnLst>
                <a:cxn ang="0">
                  <a:pos x="T0" y="T1"/>
                </a:cxn>
                <a:cxn ang="0">
                  <a:pos x="T2" y="T3"/>
                </a:cxn>
                <a:cxn ang="0">
                  <a:pos x="T4" y="T5"/>
                </a:cxn>
                <a:cxn ang="0">
                  <a:pos x="T6" y="T7"/>
                </a:cxn>
                <a:cxn ang="0">
                  <a:pos x="T8" y="T9"/>
                </a:cxn>
              </a:cxnLst>
              <a:rect l="0" t="0" r="r" b="b"/>
              <a:pathLst>
                <a:path w="16" h="10">
                  <a:moveTo>
                    <a:pt x="9" y="0"/>
                  </a:moveTo>
                  <a:lnTo>
                    <a:pt x="0" y="8"/>
                  </a:lnTo>
                  <a:lnTo>
                    <a:pt x="8" y="10"/>
                  </a:lnTo>
                  <a:lnTo>
                    <a:pt x="16"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9" name="Freeform 639"/>
            <p:cNvSpPr/>
            <p:nvPr/>
          </p:nvSpPr>
          <p:spPr bwMode="gray">
            <a:xfrm>
              <a:off x="5569056" y="1725896"/>
              <a:ext cx="5921" cy="13664"/>
            </a:xfrm>
            <a:custGeom>
              <a:avLst/>
              <a:gdLst>
                <a:gd name="T0" fmla="*/ 2 w 13"/>
                <a:gd name="T1" fmla="*/ 0 h 30"/>
                <a:gd name="T2" fmla="*/ 0 w 13"/>
                <a:gd name="T3" fmla="*/ 8 h 30"/>
                <a:gd name="T4" fmla="*/ 0 w 13"/>
                <a:gd name="T5" fmla="*/ 28 h 30"/>
                <a:gd name="T6" fmla="*/ 8 w 13"/>
                <a:gd name="T7" fmla="*/ 30 h 30"/>
                <a:gd name="T8" fmla="*/ 8 w 13"/>
                <a:gd name="T9" fmla="*/ 12 h 30"/>
                <a:gd name="T10" fmla="*/ 13 w 13"/>
                <a:gd name="T11" fmla="*/ 3 h 30"/>
                <a:gd name="T12" fmla="*/ 2 w 1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3" h="30">
                  <a:moveTo>
                    <a:pt x="2" y="0"/>
                  </a:moveTo>
                  <a:lnTo>
                    <a:pt x="0" y="8"/>
                  </a:lnTo>
                  <a:lnTo>
                    <a:pt x="0" y="28"/>
                  </a:lnTo>
                  <a:lnTo>
                    <a:pt x="8" y="30"/>
                  </a:lnTo>
                  <a:lnTo>
                    <a:pt x="8" y="12"/>
                  </a:lnTo>
                  <a:lnTo>
                    <a:pt x="13"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0" name="Freeform 640"/>
            <p:cNvSpPr/>
            <p:nvPr/>
          </p:nvSpPr>
          <p:spPr bwMode="gray">
            <a:xfrm>
              <a:off x="5569967" y="1748669"/>
              <a:ext cx="17307" cy="6832"/>
            </a:xfrm>
            <a:custGeom>
              <a:avLst/>
              <a:gdLst>
                <a:gd name="T0" fmla="*/ 18 w 38"/>
                <a:gd name="T1" fmla="*/ 0 h 15"/>
                <a:gd name="T2" fmla="*/ 3 w 38"/>
                <a:gd name="T3" fmla="*/ 2 h 15"/>
                <a:gd name="T4" fmla="*/ 0 w 38"/>
                <a:gd name="T5" fmla="*/ 7 h 15"/>
                <a:gd name="T6" fmla="*/ 11 w 38"/>
                <a:gd name="T7" fmla="*/ 14 h 15"/>
                <a:gd name="T8" fmla="*/ 24 w 38"/>
                <a:gd name="T9" fmla="*/ 14 h 15"/>
                <a:gd name="T10" fmla="*/ 38 w 38"/>
                <a:gd name="T11" fmla="*/ 15 h 15"/>
                <a:gd name="T12" fmla="*/ 37 w 38"/>
                <a:gd name="T13" fmla="*/ 10 h 15"/>
                <a:gd name="T14" fmla="*/ 23 w 38"/>
                <a:gd name="T15" fmla="*/ 8 h 15"/>
                <a:gd name="T16" fmla="*/ 18 w 3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5">
                  <a:moveTo>
                    <a:pt x="18" y="0"/>
                  </a:moveTo>
                  <a:lnTo>
                    <a:pt x="3" y="2"/>
                  </a:lnTo>
                  <a:lnTo>
                    <a:pt x="0" y="7"/>
                  </a:lnTo>
                  <a:lnTo>
                    <a:pt x="11" y="14"/>
                  </a:lnTo>
                  <a:lnTo>
                    <a:pt x="24" y="14"/>
                  </a:lnTo>
                  <a:lnTo>
                    <a:pt x="38" y="15"/>
                  </a:lnTo>
                  <a:lnTo>
                    <a:pt x="37" y="10"/>
                  </a:lnTo>
                  <a:lnTo>
                    <a:pt x="23" y="8"/>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1" name="Freeform 641"/>
            <p:cNvSpPr/>
            <p:nvPr/>
          </p:nvSpPr>
          <p:spPr bwMode="gray">
            <a:xfrm>
              <a:off x="5556759" y="1755045"/>
              <a:ext cx="7287" cy="6376"/>
            </a:xfrm>
            <a:custGeom>
              <a:avLst/>
              <a:gdLst>
                <a:gd name="T0" fmla="*/ 7 w 16"/>
                <a:gd name="T1" fmla="*/ 0 h 14"/>
                <a:gd name="T2" fmla="*/ 0 w 16"/>
                <a:gd name="T3" fmla="*/ 6 h 14"/>
                <a:gd name="T4" fmla="*/ 3 w 16"/>
                <a:gd name="T5" fmla="*/ 12 h 14"/>
                <a:gd name="T6" fmla="*/ 9 w 16"/>
                <a:gd name="T7" fmla="*/ 14 h 14"/>
                <a:gd name="T8" fmla="*/ 16 w 16"/>
                <a:gd name="T9" fmla="*/ 13 h 14"/>
                <a:gd name="T10" fmla="*/ 16 w 16"/>
                <a:gd name="T11" fmla="*/ 6 h 14"/>
                <a:gd name="T12" fmla="*/ 7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7" y="0"/>
                  </a:moveTo>
                  <a:lnTo>
                    <a:pt x="0" y="6"/>
                  </a:lnTo>
                  <a:lnTo>
                    <a:pt x="3" y="12"/>
                  </a:lnTo>
                  <a:lnTo>
                    <a:pt x="9" y="14"/>
                  </a:lnTo>
                  <a:lnTo>
                    <a:pt x="16" y="13"/>
                  </a:lnTo>
                  <a:lnTo>
                    <a:pt x="16" y="6"/>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2" name="Freeform 642"/>
            <p:cNvSpPr/>
            <p:nvPr/>
          </p:nvSpPr>
          <p:spPr bwMode="gray">
            <a:xfrm>
              <a:off x="5545828" y="1767798"/>
              <a:ext cx="11386" cy="5465"/>
            </a:xfrm>
            <a:custGeom>
              <a:avLst/>
              <a:gdLst>
                <a:gd name="T0" fmla="*/ 0 w 25"/>
                <a:gd name="T1" fmla="*/ 6 h 12"/>
                <a:gd name="T2" fmla="*/ 0 w 25"/>
                <a:gd name="T3" fmla="*/ 3 h 12"/>
                <a:gd name="T4" fmla="*/ 12 w 25"/>
                <a:gd name="T5" fmla="*/ 0 h 12"/>
                <a:gd name="T6" fmla="*/ 20 w 25"/>
                <a:gd name="T7" fmla="*/ 3 h 12"/>
                <a:gd name="T8" fmla="*/ 25 w 25"/>
                <a:gd name="T9" fmla="*/ 9 h 12"/>
                <a:gd name="T10" fmla="*/ 12 w 25"/>
                <a:gd name="T11" fmla="*/ 12 h 12"/>
                <a:gd name="T12" fmla="*/ 0 w 25"/>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0" y="6"/>
                  </a:moveTo>
                  <a:lnTo>
                    <a:pt x="0" y="3"/>
                  </a:lnTo>
                  <a:lnTo>
                    <a:pt x="12" y="0"/>
                  </a:lnTo>
                  <a:lnTo>
                    <a:pt x="20" y="3"/>
                  </a:lnTo>
                  <a:lnTo>
                    <a:pt x="25" y="9"/>
                  </a:lnTo>
                  <a:lnTo>
                    <a:pt x="12"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3" name="Freeform 643"/>
            <p:cNvSpPr/>
            <p:nvPr/>
          </p:nvSpPr>
          <p:spPr bwMode="gray">
            <a:xfrm>
              <a:off x="5511213" y="1787383"/>
              <a:ext cx="16852" cy="5921"/>
            </a:xfrm>
            <a:custGeom>
              <a:avLst/>
              <a:gdLst>
                <a:gd name="T0" fmla="*/ 2 w 37"/>
                <a:gd name="T1" fmla="*/ 10 h 13"/>
                <a:gd name="T2" fmla="*/ 0 w 37"/>
                <a:gd name="T3" fmla="*/ 5 h 13"/>
                <a:gd name="T4" fmla="*/ 11 w 37"/>
                <a:gd name="T5" fmla="*/ 2 h 13"/>
                <a:gd name="T6" fmla="*/ 28 w 37"/>
                <a:gd name="T7" fmla="*/ 0 h 13"/>
                <a:gd name="T8" fmla="*/ 35 w 37"/>
                <a:gd name="T9" fmla="*/ 3 h 13"/>
                <a:gd name="T10" fmla="*/ 29 w 37"/>
                <a:gd name="T11" fmla="*/ 5 h 13"/>
                <a:gd name="T12" fmla="*/ 37 w 37"/>
                <a:gd name="T13" fmla="*/ 8 h 13"/>
                <a:gd name="T14" fmla="*/ 29 w 37"/>
                <a:gd name="T15" fmla="*/ 13 h 13"/>
                <a:gd name="T16" fmla="*/ 13 w 37"/>
                <a:gd name="T17" fmla="*/ 13 h 13"/>
                <a:gd name="T18" fmla="*/ 2 w 37"/>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3">
                  <a:moveTo>
                    <a:pt x="2" y="10"/>
                  </a:moveTo>
                  <a:lnTo>
                    <a:pt x="0" y="5"/>
                  </a:lnTo>
                  <a:lnTo>
                    <a:pt x="11" y="2"/>
                  </a:lnTo>
                  <a:lnTo>
                    <a:pt x="28" y="0"/>
                  </a:lnTo>
                  <a:lnTo>
                    <a:pt x="35" y="3"/>
                  </a:lnTo>
                  <a:lnTo>
                    <a:pt x="29" y="5"/>
                  </a:lnTo>
                  <a:lnTo>
                    <a:pt x="37" y="8"/>
                  </a:lnTo>
                  <a:lnTo>
                    <a:pt x="29" y="13"/>
                  </a:lnTo>
                  <a:lnTo>
                    <a:pt x="13" y="13"/>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4" name="Freeform 644"/>
            <p:cNvSpPr/>
            <p:nvPr/>
          </p:nvSpPr>
          <p:spPr bwMode="gray">
            <a:xfrm>
              <a:off x="5524421" y="1793759"/>
              <a:ext cx="19585" cy="7287"/>
            </a:xfrm>
            <a:custGeom>
              <a:avLst/>
              <a:gdLst>
                <a:gd name="T0" fmla="*/ 0 w 43"/>
                <a:gd name="T1" fmla="*/ 4 h 16"/>
                <a:gd name="T2" fmla="*/ 17 w 43"/>
                <a:gd name="T3" fmla="*/ 0 h 16"/>
                <a:gd name="T4" fmla="*/ 37 w 43"/>
                <a:gd name="T5" fmla="*/ 4 h 16"/>
                <a:gd name="T6" fmla="*/ 43 w 43"/>
                <a:gd name="T7" fmla="*/ 8 h 16"/>
                <a:gd name="T8" fmla="*/ 38 w 43"/>
                <a:gd name="T9" fmla="*/ 16 h 16"/>
                <a:gd name="T10" fmla="*/ 15 w 43"/>
                <a:gd name="T11" fmla="*/ 7 h 16"/>
                <a:gd name="T12" fmla="*/ 0 w 43"/>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43" h="16">
                  <a:moveTo>
                    <a:pt x="0" y="4"/>
                  </a:moveTo>
                  <a:lnTo>
                    <a:pt x="17" y="0"/>
                  </a:lnTo>
                  <a:lnTo>
                    <a:pt x="37" y="4"/>
                  </a:lnTo>
                  <a:lnTo>
                    <a:pt x="43" y="8"/>
                  </a:lnTo>
                  <a:lnTo>
                    <a:pt x="38" y="16"/>
                  </a:lnTo>
                  <a:lnTo>
                    <a:pt x="15"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5" name="Freeform 645"/>
            <p:cNvSpPr/>
            <p:nvPr/>
          </p:nvSpPr>
          <p:spPr bwMode="gray">
            <a:xfrm>
              <a:off x="5519411" y="1799225"/>
              <a:ext cx="24595" cy="12297"/>
            </a:xfrm>
            <a:custGeom>
              <a:avLst/>
              <a:gdLst>
                <a:gd name="T0" fmla="*/ 0 w 54"/>
                <a:gd name="T1" fmla="*/ 4 h 27"/>
                <a:gd name="T2" fmla="*/ 5 w 54"/>
                <a:gd name="T3" fmla="*/ 0 h 27"/>
                <a:gd name="T4" fmla="*/ 26 w 54"/>
                <a:gd name="T5" fmla="*/ 0 h 27"/>
                <a:gd name="T6" fmla="*/ 39 w 54"/>
                <a:gd name="T7" fmla="*/ 9 h 27"/>
                <a:gd name="T8" fmla="*/ 54 w 54"/>
                <a:gd name="T9" fmla="*/ 11 h 27"/>
                <a:gd name="T10" fmla="*/ 54 w 54"/>
                <a:gd name="T11" fmla="*/ 14 h 27"/>
                <a:gd name="T12" fmla="*/ 48 w 54"/>
                <a:gd name="T13" fmla="*/ 19 h 27"/>
                <a:gd name="T14" fmla="*/ 48 w 54"/>
                <a:gd name="T15" fmla="*/ 22 h 27"/>
                <a:gd name="T16" fmla="*/ 44 w 54"/>
                <a:gd name="T17" fmla="*/ 27 h 27"/>
                <a:gd name="T18" fmla="*/ 19 w 54"/>
                <a:gd name="T19" fmla="*/ 18 h 27"/>
                <a:gd name="T20" fmla="*/ 0 w 54"/>
                <a:gd name="T2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7">
                  <a:moveTo>
                    <a:pt x="0" y="4"/>
                  </a:moveTo>
                  <a:lnTo>
                    <a:pt x="5" y="0"/>
                  </a:lnTo>
                  <a:lnTo>
                    <a:pt x="26" y="0"/>
                  </a:lnTo>
                  <a:lnTo>
                    <a:pt x="39" y="9"/>
                  </a:lnTo>
                  <a:lnTo>
                    <a:pt x="54" y="11"/>
                  </a:lnTo>
                  <a:lnTo>
                    <a:pt x="54" y="14"/>
                  </a:lnTo>
                  <a:lnTo>
                    <a:pt x="48" y="19"/>
                  </a:lnTo>
                  <a:lnTo>
                    <a:pt x="48" y="22"/>
                  </a:lnTo>
                  <a:lnTo>
                    <a:pt x="44" y="27"/>
                  </a:lnTo>
                  <a:lnTo>
                    <a:pt x="19" y="1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6" name="Freeform 646"/>
            <p:cNvSpPr/>
            <p:nvPr/>
          </p:nvSpPr>
          <p:spPr bwMode="gray">
            <a:xfrm>
              <a:off x="5483430" y="1830196"/>
              <a:ext cx="26872" cy="7743"/>
            </a:xfrm>
            <a:custGeom>
              <a:avLst/>
              <a:gdLst>
                <a:gd name="T0" fmla="*/ 0 w 59"/>
                <a:gd name="T1" fmla="*/ 17 h 17"/>
                <a:gd name="T2" fmla="*/ 0 w 59"/>
                <a:gd name="T3" fmla="*/ 14 h 17"/>
                <a:gd name="T4" fmla="*/ 17 w 59"/>
                <a:gd name="T5" fmla="*/ 7 h 17"/>
                <a:gd name="T6" fmla="*/ 54 w 59"/>
                <a:gd name="T7" fmla="*/ 0 h 17"/>
                <a:gd name="T8" fmla="*/ 59 w 59"/>
                <a:gd name="T9" fmla="*/ 6 h 17"/>
                <a:gd name="T10" fmla="*/ 58 w 59"/>
                <a:gd name="T11" fmla="*/ 14 h 17"/>
                <a:gd name="T12" fmla="*/ 49 w 59"/>
                <a:gd name="T13" fmla="*/ 14 h 17"/>
                <a:gd name="T14" fmla="*/ 37 w 59"/>
                <a:gd name="T15" fmla="*/ 14 h 17"/>
                <a:gd name="T16" fmla="*/ 0 w 5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
                  <a:moveTo>
                    <a:pt x="0" y="17"/>
                  </a:moveTo>
                  <a:lnTo>
                    <a:pt x="0" y="14"/>
                  </a:lnTo>
                  <a:lnTo>
                    <a:pt x="17" y="7"/>
                  </a:lnTo>
                  <a:lnTo>
                    <a:pt x="54" y="0"/>
                  </a:lnTo>
                  <a:lnTo>
                    <a:pt x="59" y="6"/>
                  </a:lnTo>
                  <a:lnTo>
                    <a:pt x="58" y="14"/>
                  </a:lnTo>
                  <a:lnTo>
                    <a:pt x="49" y="14"/>
                  </a:lnTo>
                  <a:lnTo>
                    <a:pt x="37" y="14"/>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7" name="Freeform 647"/>
            <p:cNvSpPr/>
            <p:nvPr/>
          </p:nvSpPr>
          <p:spPr bwMode="gray">
            <a:xfrm>
              <a:off x="5520322" y="1898514"/>
              <a:ext cx="105666" cy="67407"/>
            </a:xfrm>
            <a:custGeom>
              <a:avLst/>
              <a:gdLst>
                <a:gd name="T0" fmla="*/ 168 w 232"/>
                <a:gd name="T1" fmla="*/ 0 h 148"/>
                <a:gd name="T2" fmla="*/ 191 w 232"/>
                <a:gd name="T3" fmla="*/ 9 h 148"/>
                <a:gd name="T4" fmla="*/ 211 w 232"/>
                <a:gd name="T5" fmla="*/ 6 h 148"/>
                <a:gd name="T6" fmla="*/ 203 w 232"/>
                <a:gd name="T7" fmla="*/ 18 h 148"/>
                <a:gd name="T8" fmla="*/ 206 w 232"/>
                <a:gd name="T9" fmla="*/ 40 h 148"/>
                <a:gd name="T10" fmla="*/ 219 w 232"/>
                <a:gd name="T11" fmla="*/ 50 h 148"/>
                <a:gd name="T12" fmla="*/ 232 w 232"/>
                <a:gd name="T13" fmla="*/ 65 h 148"/>
                <a:gd name="T14" fmla="*/ 204 w 232"/>
                <a:gd name="T15" fmla="*/ 98 h 148"/>
                <a:gd name="T16" fmla="*/ 179 w 232"/>
                <a:gd name="T17" fmla="*/ 114 h 148"/>
                <a:gd name="T18" fmla="*/ 149 w 232"/>
                <a:gd name="T19" fmla="*/ 131 h 148"/>
                <a:gd name="T20" fmla="*/ 94 w 232"/>
                <a:gd name="T21" fmla="*/ 148 h 148"/>
                <a:gd name="T22" fmla="*/ 47 w 232"/>
                <a:gd name="T23" fmla="*/ 129 h 148"/>
                <a:gd name="T24" fmla="*/ 37 w 232"/>
                <a:gd name="T25" fmla="*/ 117 h 148"/>
                <a:gd name="T26" fmla="*/ 53 w 232"/>
                <a:gd name="T27" fmla="*/ 107 h 148"/>
                <a:gd name="T28" fmla="*/ 44 w 232"/>
                <a:gd name="T29" fmla="*/ 88 h 148"/>
                <a:gd name="T30" fmla="*/ 11 w 232"/>
                <a:gd name="T31" fmla="*/ 88 h 148"/>
                <a:gd name="T32" fmla="*/ 26 w 232"/>
                <a:gd name="T33" fmla="*/ 76 h 148"/>
                <a:gd name="T34" fmla="*/ 54 w 232"/>
                <a:gd name="T35" fmla="*/ 76 h 148"/>
                <a:gd name="T36" fmla="*/ 39 w 232"/>
                <a:gd name="T37" fmla="*/ 64 h 148"/>
                <a:gd name="T38" fmla="*/ 44 w 232"/>
                <a:gd name="T39" fmla="*/ 50 h 148"/>
                <a:gd name="T40" fmla="*/ 2 w 232"/>
                <a:gd name="T41" fmla="*/ 52 h 148"/>
                <a:gd name="T42" fmla="*/ 19 w 232"/>
                <a:gd name="T43" fmla="*/ 21 h 148"/>
                <a:gd name="T44" fmla="*/ 28 w 232"/>
                <a:gd name="T45" fmla="*/ 30 h 148"/>
                <a:gd name="T46" fmla="*/ 30 w 232"/>
                <a:gd name="T47" fmla="*/ 18 h 148"/>
                <a:gd name="T48" fmla="*/ 39 w 232"/>
                <a:gd name="T49" fmla="*/ 4 h 148"/>
                <a:gd name="T50" fmla="*/ 56 w 232"/>
                <a:gd name="T51" fmla="*/ 35 h 148"/>
                <a:gd name="T52" fmla="*/ 70 w 232"/>
                <a:gd name="T53" fmla="*/ 57 h 148"/>
                <a:gd name="T54" fmla="*/ 72 w 232"/>
                <a:gd name="T55" fmla="*/ 47 h 148"/>
                <a:gd name="T56" fmla="*/ 88 w 232"/>
                <a:gd name="T57" fmla="*/ 38 h 148"/>
                <a:gd name="T58" fmla="*/ 85 w 232"/>
                <a:gd name="T59" fmla="*/ 28 h 148"/>
                <a:gd name="T60" fmla="*/ 101 w 232"/>
                <a:gd name="T61" fmla="*/ 39 h 148"/>
                <a:gd name="T62" fmla="*/ 120 w 232"/>
                <a:gd name="T63" fmla="*/ 21 h 148"/>
                <a:gd name="T64" fmla="*/ 132 w 232"/>
                <a:gd name="T65" fmla="*/ 30 h 148"/>
                <a:gd name="T66" fmla="*/ 141 w 232"/>
                <a:gd name="T67" fmla="*/ 19 h 148"/>
                <a:gd name="T68" fmla="*/ 170 w 232"/>
                <a:gd name="T69" fmla="*/ 1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8">
                  <a:moveTo>
                    <a:pt x="170" y="19"/>
                  </a:moveTo>
                  <a:lnTo>
                    <a:pt x="168" y="0"/>
                  </a:lnTo>
                  <a:lnTo>
                    <a:pt x="186" y="0"/>
                  </a:lnTo>
                  <a:lnTo>
                    <a:pt x="191" y="9"/>
                  </a:lnTo>
                  <a:lnTo>
                    <a:pt x="203" y="9"/>
                  </a:lnTo>
                  <a:lnTo>
                    <a:pt x="211" y="6"/>
                  </a:lnTo>
                  <a:lnTo>
                    <a:pt x="212" y="12"/>
                  </a:lnTo>
                  <a:lnTo>
                    <a:pt x="203" y="18"/>
                  </a:lnTo>
                  <a:lnTo>
                    <a:pt x="208" y="26"/>
                  </a:lnTo>
                  <a:lnTo>
                    <a:pt x="206" y="40"/>
                  </a:lnTo>
                  <a:lnTo>
                    <a:pt x="214" y="42"/>
                  </a:lnTo>
                  <a:lnTo>
                    <a:pt x="219" y="50"/>
                  </a:lnTo>
                  <a:lnTo>
                    <a:pt x="228" y="50"/>
                  </a:lnTo>
                  <a:lnTo>
                    <a:pt x="232" y="65"/>
                  </a:lnTo>
                  <a:lnTo>
                    <a:pt x="221" y="86"/>
                  </a:lnTo>
                  <a:lnTo>
                    <a:pt x="204" y="98"/>
                  </a:lnTo>
                  <a:lnTo>
                    <a:pt x="199" y="112"/>
                  </a:lnTo>
                  <a:lnTo>
                    <a:pt x="179" y="114"/>
                  </a:lnTo>
                  <a:lnTo>
                    <a:pt x="165" y="128"/>
                  </a:lnTo>
                  <a:lnTo>
                    <a:pt x="149" y="131"/>
                  </a:lnTo>
                  <a:lnTo>
                    <a:pt x="133" y="146"/>
                  </a:lnTo>
                  <a:lnTo>
                    <a:pt x="94" y="148"/>
                  </a:lnTo>
                  <a:lnTo>
                    <a:pt x="70" y="132"/>
                  </a:lnTo>
                  <a:lnTo>
                    <a:pt x="47" y="129"/>
                  </a:lnTo>
                  <a:lnTo>
                    <a:pt x="35" y="125"/>
                  </a:lnTo>
                  <a:lnTo>
                    <a:pt x="37" y="117"/>
                  </a:lnTo>
                  <a:lnTo>
                    <a:pt x="52" y="117"/>
                  </a:lnTo>
                  <a:lnTo>
                    <a:pt x="53" y="107"/>
                  </a:lnTo>
                  <a:lnTo>
                    <a:pt x="44" y="95"/>
                  </a:lnTo>
                  <a:lnTo>
                    <a:pt x="44" y="88"/>
                  </a:lnTo>
                  <a:lnTo>
                    <a:pt x="35" y="85"/>
                  </a:lnTo>
                  <a:lnTo>
                    <a:pt x="11" y="88"/>
                  </a:lnTo>
                  <a:lnTo>
                    <a:pt x="12" y="79"/>
                  </a:lnTo>
                  <a:lnTo>
                    <a:pt x="26" y="76"/>
                  </a:lnTo>
                  <a:lnTo>
                    <a:pt x="42" y="74"/>
                  </a:lnTo>
                  <a:lnTo>
                    <a:pt x="54" y="76"/>
                  </a:lnTo>
                  <a:lnTo>
                    <a:pt x="59" y="72"/>
                  </a:lnTo>
                  <a:lnTo>
                    <a:pt x="39" y="64"/>
                  </a:lnTo>
                  <a:lnTo>
                    <a:pt x="48" y="57"/>
                  </a:lnTo>
                  <a:lnTo>
                    <a:pt x="44" y="50"/>
                  </a:lnTo>
                  <a:lnTo>
                    <a:pt x="15" y="50"/>
                  </a:lnTo>
                  <a:lnTo>
                    <a:pt x="2" y="52"/>
                  </a:lnTo>
                  <a:lnTo>
                    <a:pt x="0" y="45"/>
                  </a:lnTo>
                  <a:lnTo>
                    <a:pt x="19" y="21"/>
                  </a:lnTo>
                  <a:lnTo>
                    <a:pt x="24" y="25"/>
                  </a:lnTo>
                  <a:lnTo>
                    <a:pt x="28" y="30"/>
                  </a:lnTo>
                  <a:lnTo>
                    <a:pt x="37" y="28"/>
                  </a:lnTo>
                  <a:lnTo>
                    <a:pt x="30" y="18"/>
                  </a:lnTo>
                  <a:lnTo>
                    <a:pt x="24" y="4"/>
                  </a:lnTo>
                  <a:lnTo>
                    <a:pt x="39" y="4"/>
                  </a:lnTo>
                  <a:lnTo>
                    <a:pt x="59" y="21"/>
                  </a:lnTo>
                  <a:lnTo>
                    <a:pt x="56" y="35"/>
                  </a:lnTo>
                  <a:lnTo>
                    <a:pt x="62" y="53"/>
                  </a:lnTo>
                  <a:lnTo>
                    <a:pt x="70" y="57"/>
                  </a:lnTo>
                  <a:lnTo>
                    <a:pt x="74" y="53"/>
                  </a:lnTo>
                  <a:lnTo>
                    <a:pt x="72" y="47"/>
                  </a:lnTo>
                  <a:lnTo>
                    <a:pt x="83" y="45"/>
                  </a:lnTo>
                  <a:lnTo>
                    <a:pt x="88" y="38"/>
                  </a:lnTo>
                  <a:lnTo>
                    <a:pt x="79" y="32"/>
                  </a:lnTo>
                  <a:lnTo>
                    <a:pt x="85" y="28"/>
                  </a:lnTo>
                  <a:lnTo>
                    <a:pt x="92" y="29"/>
                  </a:lnTo>
                  <a:lnTo>
                    <a:pt x="101" y="39"/>
                  </a:lnTo>
                  <a:lnTo>
                    <a:pt x="101" y="26"/>
                  </a:lnTo>
                  <a:lnTo>
                    <a:pt x="120" y="21"/>
                  </a:lnTo>
                  <a:lnTo>
                    <a:pt x="125" y="33"/>
                  </a:lnTo>
                  <a:lnTo>
                    <a:pt x="132" y="30"/>
                  </a:lnTo>
                  <a:lnTo>
                    <a:pt x="129" y="21"/>
                  </a:lnTo>
                  <a:lnTo>
                    <a:pt x="141" y="19"/>
                  </a:lnTo>
                  <a:lnTo>
                    <a:pt x="151" y="26"/>
                  </a:lnTo>
                  <a:lnTo>
                    <a:pt x="17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8" name="Freeform 648"/>
            <p:cNvSpPr/>
            <p:nvPr/>
          </p:nvSpPr>
          <p:spPr bwMode="gray">
            <a:xfrm>
              <a:off x="4939159" y="2503815"/>
              <a:ext cx="91091" cy="32793"/>
            </a:xfrm>
            <a:custGeom>
              <a:avLst/>
              <a:gdLst>
                <a:gd name="T0" fmla="*/ 2 w 200"/>
                <a:gd name="T1" fmla="*/ 12 h 72"/>
                <a:gd name="T2" fmla="*/ 22 w 200"/>
                <a:gd name="T3" fmla="*/ 2 h 72"/>
                <a:gd name="T4" fmla="*/ 35 w 200"/>
                <a:gd name="T5" fmla="*/ 0 h 72"/>
                <a:gd name="T6" fmla="*/ 48 w 200"/>
                <a:gd name="T7" fmla="*/ 2 h 72"/>
                <a:gd name="T8" fmla="*/ 79 w 200"/>
                <a:gd name="T9" fmla="*/ 3 h 72"/>
                <a:gd name="T10" fmla="*/ 93 w 200"/>
                <a:gd name="T11" fmla="*/ 9 h 72"/>
                <a:gd name="T12" fmla="*/ 96 w 200"/>
                <a:gd name="T13" fmla="*/ 17 h 72"/>
                <a:gd name="T14" fmla="*/ 112 w 200"/>
                <a:gd name="T15" fmla="*/ 17 h 72"/>
                <a:gd name="T16" fmla="*/ 147 w 200"/>
                <a:gd name="T17" fmla="*/ 35 h 72"/>
                <a:gd name="T18" fmla="*/ 154 w 200"/>
                <a:gd name="T19" fmla="*/ 42 h 72"/>
                <a:gd name="T20" fmla="*/ 162 w 200"/>
                <a:gd name="T21" fmla="*/ 43 h 72"/>
                <a:gd name="T22" fmla="*/ 175 w 200"/>
                <a:gd name="T23" fmla="*/ 52 h 72"/>
                <a:gd name="T24" fmla="*/ 196 w 200"/>
                <a:gd name="T25" fmla="*/ 56 h 72"/>
                <a:gd name="T26" fmla="*/ 200 w 200"/>
                <a:gd name="T27" fmla="*/ 63 h 72"/>
                <a:gd name="T28" fmla="*/ 171 w 200"/>
                <a:gd name="T29" fmla="*/ 67 h 72"/>
                <a:gd name="T30" fmla="*/ 162 w 200"/>
                <a:gd name="T31" fmla="*/ 66 h 72"/>
                <a:gd name="T32" fmla="*/ 136 w 200"/>
                <a:gd name="T33" fmla="*/ 72 h 72"/>
                <a:gd name="T34" fmla="*/ 128 w 200"/>
                <a:gd name="T35" fmla="*/ 68 h 72"/>
                <a:gd name="T36" fmla="*/ 130 w 200"/>
                <a:gd name="T37" fmla="*/ 61 h 72"/>
                <a:gd name="T38" fmla="*/ 138 w 200"/>
                <a:gd name="T39" fmla="*/ 53 h 72"/>
                <a:gd name="T40" fmla="*/ 135 w 200"/>
                <a:gd name="T41" fmla="*/ 49 h 72"/>
                <a:gd name="T42" fmla="*/ 119 w 200"/>
                <a:gd name="T43" fmla="*/ 47 h 72"/>
                <a:gd name="T44" fmla="*/ 104 w 200"/>
                <a:gd name="T45" fmla="*/ 34 h 72"/>
                <a:gd name="T46" fmla="*/ 85 w 200"/>
                <a:gd name="T47" fmla="*/ 32 h 72"/>
                <a:gd name="T48" fmla="*/ 77 w 200"/>
                <a:gd name="T49" fmla="*/ 23 h 72"/>
                <a:gd name="T50" fmla="*/ 62 w 200"/>
                <a:gd name="T51" fmla="*/ 23 h 72"/>
                <a:gd name="T52" fmla="*/ 45 w 200"/>
                <a:gd name="T53" fmla="*/ 14 h 72"/>
                <a:gd name="T54" fmla="*/ 45 w 200"/>
                <a:gd name="T55" fmla="*/ 8 h 72"/>
                <a:gd name="T56" fmla="*/ 31 w 200"/>
                <a:gd name="T57" fmla="*/ 9 h 72"/>
                <a:gd name="T58" fmla="*/ 13 w 200"/>
                <a:gd name="T59" fmla="*/ 20 h 72"/>
                <a:gd name="T60" fmla="*/ 0 w 200"/>
                <a:gd name="T61" fmla="*/ 18 h 72"/>
                <a:gd name="T62" fmla="*/ 2 w 200"/>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72">
                  <a:moveTo>
                    <a:pt x="2" y="12"/>
                  </a:moveTo>
                  <a:lnTo>
                    <a:pt x="22" y="2"/>
                  </a:lnTo>
                  <a:lnTo>
                    <a:pt x="35" y="0"/>
                  </a:lnTo>
                  <a:lnTo>
                    <a:pt x="48" y="2"/>
                  </a:lnTo>
                  <a:lnTo>
                    <a:pt x="79" y="3"/>
                  </a:lnTo>
                  <a:lnTo>
                    <a:pt x="93" y="9"/>
                  </a:lnTo>
                  <a:lnTo>
                    <a:pt x="96" y="17"/>
                  </a:lnTo>
                  <a:lnTo>
                    <a:pt x="112" y="17"/>
                  </a:lnTo>
                  <a:lnTo>
                    <a:pt x="147" y="35"/>
                  </a:lnTo>
                  <a:lnTo>
                    <a:pt x="154" y="42"/>
                  </a:lnTo>
                  <a:lnTo>
                    <a:pt x="162" y="43"/>
                  </a:lnTo>
                  <a:lnTo>
                    <a:pt x="175" y="52"/>
                  </a:lnTo>
                  <a:lnTo>
                    <a:pt x="196" y="56"/>
                  </a:lnTo>
                  <a:lnTo>
                    <a:pt x="200" y="63"/>
                  </a:lnTo>
                  <a:lnTo>
                    <a:pt x="171" y="67"/>
                  </a:lnTo>
                  <a:lnTo>
                    <a:pt x="162" y="66"/>
                  </a:lnTo>
                  <a:lnTo>
                    <a:pt x="136" y="72"/>
                  </a:lnTo>
                  <a:lnTo>
                    <a:pt x="128" y="68"/>
                  </a:lnTo>
                  <a:lnTo>
                    <a:pt x="130" y="61"/>
                  </a:lnTo>
                  <a:lnTo>
                    <a:pt x="138" y="53"/>
                  </a:lnTo>
                  <a:lnTo>
                    <a:pt x="135" y="49"/>
                  </a:lnTo>
                  <a:lnTo>
                    <a:pt x="119" y="47"/>
                  </a:lnTo>
                  <a:lnTo>
                    <a:pt x="104" y="34"/>
                  </a:lnTo>
                  <a:lnTo>
                    <a:pt x="85" y="32"/>
                  </a:lnTo>
                  <a:lnTo>
                    <a:pt x="77" y="23"/>
                  </a:lnTo>
                  <a:lnTo>
                    <a:pt x="62" y="23"/>
                  </a:lnTo>
                  <a:lnTo>
                    <a:pt x="45" y="14"/>
                  </a:lnTo>
                  <a:lnTo>
                    <a:pt x="45" y="8"/>
                  </a:lnTo>
                  <a:lnTo>
                    <a:pt x="31" y="9"/>
                  </a:lnTo>
                  <a:lnTo>
                    <a:pt x="13" y="20"/>
                  </a:lnTo>
                  <a:lnTo>
                    <a:pt x="0" y="18"/>
                  </a:lnTo>
                  <a:lnTo>
                    <a:pt x="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9" name="Freeform 649"/>
            <p:cNvSpPr/>
            <p:nvPr/>
          </p:nvSpPr>
          <p:spPr bwMode="gray">
            <a:xfrm>
              <a:off x="4952367" y="2511558"/>
              <a:ext cx="2733" cy="2277"/>
            </a:xfrm>
            <a:custGeom>
              <a:avLst/>
              <a:gdLst>
                <a:gd name="T0" fmla="*/ 1 w 6"/>
                <a:gd name="T1" fmla="*/ 2 h 5"/>
                <a:gd name="T2" fmla="*/ 4 w 6"/>
                <a:gd name="T3" fmla="*/ 0 h 5"/>
                <a:gd name="T4" fmla="*/ 6 w 6"/>
                <a:gd name="T5" fmla="*/ 4 h 5"/>
                <a:gd name="T6" fmla="*/ 0 w 6"/>
                <a:gd name="T7" fmla="*/ 5 h 5"/>
                <a:gd name="T8" fmla="*/ 1 w 6"/>
                <a:gd name="T9" fmla="*/ 2 h 5"/>
              </a:gdLst>
              <a:ahLst/>
              <a:cxnLst>
                <a:cxn ang="0">
                  <a:pos x="T0" y="T1"/>
                </a:cxn>
                <a:cxn ang="0">
                  <a:pos x="T2" y="T3"/>
                </a:cxn>
                <a:cxn ang="0">
                  <a:pos x="T4" y="T5"/>
                </a:cxn>
                <a:cxn ang="0">
                  <a:pos x="T6" y="T7"/>
                </a:cxn>
                <a:cxn ang="0">
                  <a:pos x="T8" y="T9"/>
                </a:cxn>
              </a:cxnLst>
              <a:rect l="0" t="0" r="r" b="b"/>
              <a:pathLst>
                <a:path w="6" h="5">
                  <a:moveTo>
                    <a:pt x="1" y="2"/>
                  </a:moveTo>
                  <a:lnTo>
                    <a:pt x="4" y="0"/>
                  </a:lnTo>
                  <a:lnTo>
                    <a:pt x="6" y="4"/>
                  </a:lnTo>
                  <a:lnTo>
                    <a:pt x="0" y="5"/>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0" name="Freeform 650"/>
            <p:cNvSpPr/>
            <p:nvPr/>
          </p:nvSpPr>
          <p:spPr bwMode="gray">
            <a:xfrm>
              <a:off x="4993358" y="2549361"/>
              <a:ext cx="18218" cy="7743"/>
            </a:xfrm>
            <a:custGeom>
              <a:avLst/>
              <a:gdLst>
                <a:gd name="T0" fmla="*/ 0 w 40"/>
                <a:gd name="T1" fmla="*/ 4 h 17"/>
                <a:gd name="T2" fmla="*/ 12 w 40"/>
                <a:gd name="T3" fmla="*/ 0 h 17"/>
                <a:gd name="T4" fmla="*/ 40 w 40"/>
                <a:gd name="T5" fmla="*/ 11 h 17"/>
                <a:gd name="T6" fmla="*/ 39 w 40"/>
                <a:gd name="T7" fmla="*/ 17 h 17"/>
                <a:gd name="T8" fmla="*/ 14 w 40"/>
                <a:gd name="T9" fmla="*/ 16 h 17"/>
                <a:gd name="T10" fmla="*/ 5 w 40"/>
                <a:gd name="T11" fmla="*/ 11 h 17"/>
                <a:gd name="T12" fmla="*/ 0 w 40"/>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40" h="17">
                  <a:moveTo>
                    <a:pt x="0" y="4"/>
                  </a:moveTo>
                  <a:lnTo>
                    <a:pt x="12" y="0"/>
                  </a:lnTo>
                  <a:lnTo>
                    <a:pt x="40" y="11"/>
                  </a:lnTo>
                  <a:lnTo>
                    <a:pt x="39" y="17"/>
                  </a:lnTo>
                  <a:lnTo>
                    <a:pt x="14" y="16"/>
                  </a:lnTo>
                  <a:lnTo>
                    <a:pt x="5" y="1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1" name="Freeform 651"/>
            <p:cNvSpPr/>
            <p:nvPr/>
          </p:nvSpPr>
          <p:spPr bwMode="gray">
            <a:xfrm>
              <a:off x="4997913" y="2467834"/>
              <a:ext cx="5921" cy="11386"/>
            </a:xfrm>
            <a:custGeom>
              <a:avLst/>
              <a:gdLst>
                <a:gd name="T0" fmla="*/ 0 w 13"/>
                <a:gd name="T1" fmla="*/ 1 h 25"/>
                <a:gd name="T2" fmla="*/ 9 w 13"/>
                <a:gd name="T3" fmla="*/ 14 h 25"/>
                <a:gd name="T4" fmla="*/ 7 w 13"/>
                <a:gd name="T5" fmla="*/ 25 h 25"/>
                <a:gd name="T6" fmla="*/ 12 w 13"/>
                <a:gd name="T7" fmla="*/ 25 h 25"/>
                <a:gd name="T8" fmla="*/ 13 w 13"/>
                <a:gd name="T9" fmla="*/ 8 h 25"/>
                <a:gd name="T10" fmla="*/ 7 w 13"/>
                <a:gd name="T11" fmla="*/ 0 h 25"/>
                <a:gd name="T12" fmla="*/ 0 w 13"/>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13" h="25">
                  <a:moveTo>
                    <a:pt x="0" y="1"/>
                  </a:moveTo>
                  <a:lnTo>
                    <a:pt x="9" y="14"/>
                  </a:lnTo>
                  <a:lnTo>
                    <a:pt x="7" y="25"/>
                  </a:lnTo>
                  <a:lnTo>
                    <a:pt x="12" y="25"/>
                  </a:lnTo>
                  <a:lnTo>
                    <a:pt x="13" y="8"/>
                  </a:lnTo>
                  <a:lnTo>
                    <a:pt x="7"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2" name="Freeform 652"/>
            <p:cNvSpPr/>
            <p:nvPr/>
          </p:nvSpPr>
          <p:spPr bwMode="gray">
            <a:xfrm>
              <a:off x="5008844" y="2481953"/>
              <a:ext cx="6376" cy="9565"/>
            </a:xfrm>
            <a:custGeom>
              <a:avLst/>
              <a:gdLst>
                <a:gd name="T0" fmla="*/ 0 w 14"/>
                <a:gd name="T1" fmla="*/ 1 h 21"/>
                <a:gd name="T2" fmla="*/ 9 w 14"/>
                <a:gd name="T3" fmla="*/ 10 h 21"/>
                <a:gd name="T4" fmla="*/ 9 w 14"/>
                <a:gd name="T5" fmla="*/ 21 h 21"/>
                <a:gd name="T6" fmla="*/ 14 w 14"/>
                <a:gd name="T7" fmla="*/ 21 h 21"/>
                <a:gd name="T8" fmla="*/ 11 w 14"/>
                <a:gd name="T9" fmla="*/ 7 h 21"/>
                <a:gd name="T10" fmla="*/ 3 w 14"/>
                <a:gd name="T11" fmla="*/ 0 h 21"/>
                <a:gd name="T12" fmla="*/ 0 w 14"/>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14" h="21">
                  <a:moveTo>
                    <a:pt x="0" y="1"/>
                  </a:moveTo>
                  <a:lnTo>
                    <a:pt x="9" y="10"/>
                  </a:lnTo>
                  <a:lnTo>
                    <a:pt x="9" y="21"/>
                  </a:lnTo>
                  <a:lnTo>
                    <a:pt x="14" y="21"/>
                  </a:lnTo>
                  <a:lnTo>
                    <a:pt x="11" y="7"/>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3" name="Freeform 653"/>
            <p:cNvSpPr/>
            <p:nvPr/>
          </p:nvSpPr>
          <p:spPr bwMode="gray">
            <a:xfrm>
              <a:off x="5017042" y="2491062"/>
              <a:ext cx="5010" cy="5921"/>
            </a:xfrm>
            <a:custGeom>
              <a:avLst/>
              <a:gdLst>
                <a:gd name="T0" fmla="*/ 0 w 11"/>
                <a:gd name="T1" fmla="*/ 0 h 13"/>
                <a:gd name="T2" fmla="*/ 6 w 11"/>
                <a:gd name="T3" fmla="*/ 12 h 13"/>
                <a:gd name="T4" fmla="*/ 11 w 11"/>
                <a:gd name="T5" fmla="*/ 13 h 13"/>
                <a:gd name="T6" fmla="*/ 6 w 11"/>
                <a:gd name="T7" fmla="*/ 1 h 13"/>
                <a:gd name="T8" fmla="*/ 0 w 11"/>
                <a:gd name="T9" fmla="*/ 0 h 13"/>
              </a:gdLst>
              <a:ahLst/>
              <a:cxnLst>
                <a:cxn ang="0">
                  <a:pos x="T0" y="T1"/>
                </a:cxn>
                <a:cxn ang="0">
                  <a:pos x="T2" y="T3"/>
                </a:cxn>
                <a:cxn ang="0">
                  <a:pos x="T4" y="T5"/>
                </a:cxn>
                <a:cxn ang="0">
                  <a:pos x="T6" y="T7"/>
                </a:cxn>
                <a:cxn ang="0">
                  <a:pos x="T8" y="T9"/>
                </a:cxn>
              </a:cxnLst>
              <a:rect l="0" t="0" r="r" b="b"/>
              <a:pathLst>
                <a:path w="11" h="13">
                  <a:moveTo>
                    <a:pt x="0" y="0"/>
                  </a:moveTo>
                  <a:lnTo>
                    <a:pt x="6" y="12"/>
                  </a:lnTo>
                  <a:lnTo>
                    <a:pt x="11" y="13"/>
                  </a:lnTo>
                  <a:lnTo>
                    <a:pt x="6"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4" name="Freeform 654"/>
            <p:cNvSpPr/>
            <p:nvPr/>
          </p:nvSpPr>
          <p:spPr bwMode="gray">
            <a:xfrm>
              <a:off x="5021596" y="2501538"/>
              <a:ext cx="4099" cy="8654"/>
            </a:xfrm>
            <a:custGeom>
              <a:avLst/>
              <a:gdLst>
                <a:gd name="T0" fmla="*/ 0 w 9"/>
                <a:gd name="T1" fmla="*/ 0 h 19"/>
                <a:gd name="T2" fmla="*/ 6 w 9"/>
                <a:gd name="T3" fmla="*/ 18 h 19"/>
                <a:gd name="T4" fmla="*/ 9 w 9"/>
                <a:gd name="T5" fmla="*/ 19 h 19"/>
                <a:gd name="T6" fmla="*/ 7 w 9"/>
                <a:gd name="T7" fmla="*/ 6 h 19"/>
                <a:gd name="T8" fmla="*/ 4 w 9"/>
                <a:gd name="T9" fmla="*/ 0 h 19"/>
                <a:gd name="T10" fmla="*/ 0 w 9"/>
                <a:gd name="T11" fmla="*/ 0 h 19"/>
              </a:gdLst>
              <a:ahLst/>
              <a:cxnLst>
                <a:cxn ang="0">
                  <a:pos x="T0" y="T1"/>
                </a:cxn>
                <a:cxn ang="0">
                  <a:pos x="T2" y="T3"/>
                </a:cxn>
                <a:cxn ang="0">
                  <a:pos x="T4" y="T5"/>
                </a:cxn>
                <a:cxn ang="0">
                  <a:pos x="T6" y="T7"/>
                </a:cxn>
                <a:cxn ang="0">
                  <a:pos x="T8" y="T9"/>
                </a:cxn>
                <a:cxn ang="0">
                  <a:pos x="T10" y="T11"/>
                </a:cxn>
              </a:cxnLst>
              <a:rect l="0" t="0" r="r" b="b"/>
              <a:pathLst>
                <a:path w="9" h="19">
                  <a:moveTo>
                    <a:pt x="0" y="0"/>
                  </a:moveTo>
                  <a:lnTo>
                    <a:pt x="6" y="18"/>
                  </a:lnTo>
                  <a:lnTo>
                    <a:pt x="9" y="19"/>
                  </a:lnTo>
                  <a:lnTo>
                    <a:pt x="7" y="6"/>
                  </a:lnTo>
                  <a:lnTo>
                    <a:pt x="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5" name="Freeform 655"/>
            <p:cNvSpPr/>
            <p:nvPr/>
          </p:nvSpPr>
          <p:spPr bwMode="gray">
            <a:xfrm>
              <a:off x="5030250" y="2508825"/>
              <a:ext cx="5010" cy="9109"/>
            </a:xfrm>
            <a:custGeom>
              <a:avLst/>
              <a:gdLst>
                <a:gd name="T0" fmla="*/ 0 w 11"/>
                <a:gd name="T1" fmla="*/ 2 h 20"/>
                <a:gd name="T2" fmla="*/ 6 w 11"/>
                <a:gd name="T3" fmla="*/ 5 h 20"/>
                <a:gd name="T4" fmla="*/ 6 w 11"/>
                <a:gd name="T5" fmla="*/ 10 h 20"/>
                <a:gd name="T6" fmla="*/ 1 w 11"/>
                <a:gd name="T7" fmla="*/ 15 h 20"/>
                <a:gd name="T8" fmla="*/ 3 w 11"/>
                <a:gd name="T9" fmla="*/ 20 h 20"/>
                <a:gd name="T10" fmla="*/ 11 w 11"/>
                <a:gd name="T11" fmla="*/ 9 h 20"/>
                <a:gd name="T12" fmla="*/ 9 w 11"/>
                <a:gd name="T13" fmla="*/ 5 h 20"/>
                <a:gd name="T14" fmla="*/ 4 w 11"/>
                <a:gd name="T15" fmla="*/ 0 h 20"/>
                <a:gd name="T16" fmla="*/ 0 w 11"/>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0" y="2"/>
                  </a:moveTo>
                  <a:lnTo>
                    <a:pt x="6" y="5"/>
                  </a:lnTo>
                  <a:lnTo>
                    <a:pt x="6" y="10"/>
                  </a:lnTo>
                  <a:lnTo>
                    <a:pt x="1" y="15"/>
                  </a:lnTo>
                  <a:lnTo>
                    <a:pt x="3" y="20"/>
                  </a:lnTo>
                  <a:lnTo>
                    <a:pt x="11" y="9"/>
                  </a:lnTo>
                  <a:lnTo>
                    <a:pt x="9" y="5"/>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6" name="Freeform 656"/>
            <p:cNvSpPr/>
            <p:nvPr/>
          </p:nvSpPr>
          <p:spPr bwMode="gray">
            <a:xfrm>
              <a:off x="5037082" y="2523400"/>
              <a:ext cx="5921" cy="3644"/>
            </a:xfrm>
            <a:custGeom>
              <a:avLst/>
              <a:gdLst>
                <a:gd name="T0" fmla="*/ 0 w 13"/>
                <a:gd name="T1" fmla="*/ 6 h 8"/>
                <a:gd name="T2" fmla="*/ 8 w 13"/>
                <a:gd name="T3" fmla="*/ 0 h 8"/>
                <a:gd name="T4" fmla="*/ 13 w 13"/>
                <a:gd name="T5" fmla="*/ 3 h 8"/>
                <a:gd name="T6" fmla="*/ 9 w 13"/>
                <a:gd name="T7" fmla="*/ 8 h 8"/>
                <a:gd name="T8" fmla="*/ 0 w 13"/>
                <a:gd name="T9" fmla="*/ 6 h 8"/>
              </a:gdLst>
              <a:ahLst/>
              <a:cxnLst>
                <a:cxn ang="0">
                  <a:pos x="T0" y="T1"/>
                </a:cxn>
                <a:cxn ang="0">
                  <a:pos x="T2" y="T3"/>
                </a:cxn>
                <a:cxn ang="0">
                  <a:pos x="T4" y="T5"/>
                </a:cxn>
                <a:cxn ang="0">
                  <a:pos x="T6" y="T7"/>
                </a:cxn>
                <a:cxn ang="0">
                  <a:pos x="T8" y="T9"/>
                </a:cxn>
              </a:cxnLst>
              <a:rect l="0" t="0" r="r" b="b"/>
              <a:pathLst>
                <a:path w="13" h="8">
                  <a:moveTo>
                    <a:pt x="0" y="6"/>
                  </a:moveTo>
                  <a:lnTo>
                    <a:pt x="8" y="0"/>
                  </a:lnTo>
                  <a:lnTo>
                    <a:pt x="13" y="3"/>
                  </a:lnTo>
                  <a:lnTo>
                    <a:pt x="9"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7" name="Freeform 657"/>
            <p:cNvSpPr/>
            <p:nvPr/>
          </p:nvSpPr>
          <p:spPr bwMode="gray">
            <a:xfrm>
              <a:off x="5043003" y="2512469"/>
              <a:ext cx="1822" cy="2277"/>
            </a:xfrm>
            <a:custGeom>
              <a:avLst/>
              <a:gdLst>
                <a:gd name="T0" fmla="*/ 0 w 4"/>
                <a:gd name="T1" fmla="*/ 0 h 5"/>
                <a:gd name="T2" fmla="*/ 4 w 4"/>
                <a:gd name="T3" fmla="*/ 1 h 5"/>
                <a:gd name="T4" fmla="*/ 4 w 4"/>
                <a:gd name="T5" fmla="*/ 5 h 5"/>
                <a:gd name="T6" fmla="*/ 0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lnTo>
                    <a:pt x="4" y="1"/>
                  </a:lnTo>
                  <a:lnTo>
                    <a:pt x="4" y="5"/>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8" name="Freeform 658"/>
            <p:cNvSpPr/>
            <p:nvPr/>
          </p:nvSpPr>
          <p:spPr bwMode="gray">
            <a:xfrm>
              <a:off x="5054389" y="2518390"/>
              <a:ext cx="4099" cy="2733"/>
            </a:xfrm>
            <a:custGeom>
              <a:avLst/>
              <a:gdLst>
                <a:gd name="T0" fmla="*/ 1 w 9"/>
                <a:gd name="T1" fmla="*/ 0 h 6"/>
                <a:gd name="T2" fmla="*/ 9 w 9"/>
                <a:gd name="T3" fmla="*/ 2 h 6"/>
                <a:gd name="T4" fmla="*/ 6 w 9"/>
                <a:gd name="T5" fmla="*/ 6 h 6"/>
                <a:gd name="T6" fmla="*/ 0 w 9"/>
                <a:gd name="T7" fmla="*/ 3 h 6"/>
                <a:gd name="T8" fmla="*/ 1 w 9"/>
                <a:gd name="T9" fmla="*/ 0 h 6"/>
              </a:gdLst>
              <a:ahLst/>
              <a:cxnLst>
                <a:cxn ang="0">
                  <a:pos x="T0" y="T1"/>
                </a:cxn>
                <a:cxn ang="0">
                  <a:pos x="T2" y="T3"/>
                </a:cxn>
                <a:cxn ang="0">
                  <a:pos x="T4" y="T5"/>
                </a:cxn>
                <a:cxn ang="0">
                  <a:pos x="T6" y="T7"/>
                </a:cxn>
                <a:cxn ang="0">
                  <a:pos x="T8" y="T9"/>
                </a:cxn>
              </a:cxnLst>
              <a:rect l="0" t="0" r="r" b="b"/>
              <a:pathLst>
                <a:path w="9" h="6">
                  <a:moveTo>
                    <a:pt x="1" y="0"/>
                  </a:moveTo>
                  <a:lnTo>
                    <a:pt x="9" y="2"/>
                  </a:lnTo>
                  <a:lnTo>
                    <a:pt x="6" y="6"/>
                  </a:lnTo>
                  <a:lnTo>
                    <a:pt x="0"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9" name="Freeform 659"/>
            <p:cNvSpPr/>
            <p:nvPr/>
          </p:nvSpPr>
          <p:spPr bwMode="gray">
            <a:xfrm>
              <a:off x="4993358" y="2486963"/>
              <a:ext cx="5921" cy="7287"/>
            </a:xfrm>
            <a:custGeom>
              <a:avLst/>
              <a:gdLst>
                <a:gd name="T0" fmla="*/ 6 w 13"/>
                <a:gd name="T1" fmla="*/ 0 h 16"/>
                <a:gd name="T2" fmla="*/ 0 w 13"/>
                <a:gd name="T3" fmla="*/ 6 h 16"/>
                <a:gd name="T4" fmla="*/ 3 w 13"/>
                <a:gd name="T5" fmla="*/ 16 h 16"/>
                <a:gd name="T6" fmla="*/ 13 w 13"/>
                <a:gd name="T7" fmla="*/ 14 h 16"/>
                <a:gd name="T8" fmla="*/ 10 w 13"/>
                <a:gd name="T9" fmla="*/ 7 h 16"/>
                <a:gd name="T10" fmla="*/ 6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6" y="0"/>
                  </a:moveTo>
                  <a:lnTo>
                    <a:pt x="0" y="6"/>
                  </a:lnTo>
                  <a:lnTo>
                    <a:pt x="3" y="16"/>
                  </a:lnTo>
                  <a:lnTo>
                    <a:pt x="13" y="14"/>
                  </a:lnTo>
                  <a:lnTo>
                    <a:pt x="10" y="7"/>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0" name="Freeform 660"/>
            <p:cNvSpPr/>
            <p:nvPr/>
          </p:nvSpPr>
          <p:spPr bwMode="gray">
            <a:xfrm>
              <a:off x="4989714" y="2469201"/>
              <a:ext cx="5465" cy="2277"/>
            </a:xfrm>
            <a:custGeom>
              <a:avLst/>
              <a:gdLst>
                <a:gd name="T0" fmla="*/ 12 w 12"/>
                <a:gd name="T1" fmla="*/ 1 h 5"/>
                <a:gd name="T2" fmla="*/ 11 w 12"/>
                <a:gd name="T3" fmla="*/ 5 h 5"/>
                <a:gd name="T4" fmla="*/ 0 w 12"/>
                <a:gd name="T5" fmla="*/ 5 h 5"/>
                <a:gd name="T6" fmla="*/ 1 w 12"/>
                <a:gd name="T7" fmla="*/ 0 h 5"/>
                <a:gd name="T8" fmla="*/ 12 w 12"/>
                <a:gd name="T9" fmla="*/ 1 h 5"/>
              </a:gdLst>
              <a:ahLst/>
              <a:cxnLst>
                <a:cxn ang="0">
                  <a:pos x="T0" y="T1"/>
                </a:cxn>
                <a:cxn ang="0">
                  <a:pos x="T2" y="T3"/>
                </a:cxn>
                <a:cxn ang="0">
                  <a:pos x="T4" y="T5"/>
                </a:cxn>
                <a:cxn ang="0">
                  <a:pos x="T6" y="T7"/>
                </a:cxn>
                <a:cxn ang="0">
                  <a:pos x="T8" y="T9"/>
                </a:cxn>
              </a:cxnLst>
              <a:rect l="0" t="0" r="r" b="b"/>
              <a:pathLst>
                <a:path w="12" h="5">
                  <a:moveTo>
                    <a:pt x="12" y="1"/>
                  </a:moveTo>
                  <a:lnTo>
                    <a:pt x="11" y="5"/>
                  </a:lnTo>
                  <a:lnTo>
                    <a:pt x="0" y="5"/>
                  </a:lnTo>
                  <a:lnTo>
                    <a:pt x="1" y="0"/>
                  </a:lnTo>
                  <a:lnTo>
                    <a:pt x="1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1" name="Freeform 661"/>
            <p:cNvSpPr/>
            <p:nvPr/>
          </p:nvSpPr>
          <p:spPr bwMode="gray">
            <a:xfrm>
              <a:off x="4997457" y="2496072"/>
              <a:ext cx="2277" cy="3188"/>
            </a:xfrm>
            <a:custGeom>
              <a:avLst/>
              <a:gdLst>
                <a:gd name="T0" fmla="*/ 0 w 5"/>
                <a:gd name="T1" fmla="*/ 4 h 7"/>
                <a:gd name="T2" fmla="*/ 5 w 5"/>
                <a:gd name="T3" fmla="*/ 0 h 7"/>
                <a:gd name="T4" fmla="*/ 5 w 5"/>
                <a:gd name="T5" fmla="*/ 7 h 7"/>
                <a:gd name="T6" fmla="*/ 0 w 5"/>
                <a:gd name="T7" fmla="*/ 4 h 7"/>
              </a:gdLst>
              <a:ahLst/>
              <a:cxnLst>
                <a:cxn ang="0">
                  <a:pos x="T0" y="T1"/>
                </a:cxn>
                <a:cxn ang="0">
                  <a:pos x="T2" y="T3"/>
                </a:cxn>
                <a:cxn ang="0">
                  <a:pos x="T4" y="T5"/>
                </a:cxn>
                <a:cxn ang="0">
                  <a:pos x="T6" y="T7"/>
                </a:cxn>
              </a:cxnLst>
              <a:rect l="0" t="0" r="r" b="b"/>
              <a:pathLst>
                <a:path w="5" h="7">
                  <a:moveTo>
                    <a:pt x="0" y="4"/>
                  </a:moveTo>
                  <a:lnTo>
                    <a:pt x="5" y="0"/>
                  </a:lnTo>
                  <a:lnTo>
                    <a:pt x="5"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2" name="Freeform 662"/>
            <p:cNvSpPr/>
            <p:nvPr/>
          </p:nvSpPr>
          <p:spPr bwMode="gray">
            <a:xfrm>
              <a:off x="5030706" y="2534786"/>
              <a:ext cx="25050" cy="18674"/>
            </a:xfrm>
            <a:custGeom>
              <a:avLst/>
              <a:gdLst>
                <a:gd name="T0" fmla="*/ 55 w 55"/>
                <a:gd name="T1" fmla="*/ 25 h 41"/>
                <a:gd name="T2" fmla="*/ 55 w 55"/>
                <a:gd name="T3" fmla="*/ 5 h 41"/>
                <a:gd name="T4" fmla="*/ 39 w 55"/>
                <a:gd name="T5" fmla="*/ 3 h 41"/>
                <a:gd name="T6" fmla="*/ 31 w 55"/>
                <a:gd name="T7" fmla="*/ 0 h 41"/>
                <a:gd name="T8" fmla="*/ 18 w 55"/>
                <a:gd name="T9" fmla="*/ 5 h 41"/>
                <a:gd name="T10" fmla="*/ 21 w 55"/>
                <a:gd name="T11" fmla="*/ 11 h 41"/>
                <a:gd name="T12" fmla="*/ 31 w 55"/>
                <a:gd name="T13" fmla="*/ 12 h 41"/>
                <a:gd name="T14" fmla="*/ 31 w 55"/>
                <a:gd name="T15" fmla="*/ 20 h 41"/>
                <a:gd name="T16" fmla="*/ 39 w 55"/>
                <a:gd name="T17" fmla="*/ 24 h 41"/>
                <a:gd name="T18" fmla="*/ 35 w 55"/>
                <a:gd name="T19" fmla="*/ 30 h 41"/>
                <a:gd name="T20" fmla="*/ 17 w 55"/>
                <a:gd name="T21" fmla="*/ 27 h 41"/>
                <a:gd name="T22" fmla="*/ 1 w 55"/>
                <a:gd name="T23" fmla="*/ 28 h 41"/>
                <a:gd name="T24" fmla="*/ 0 w 55"/>
                <a:gd name="T25" fmla="*/ 34 h 41"/>
                <a:gd name="T26" fmla="*/ 14 w 55"/>
                <a:gd name="T27" fmla="*/ 39 h 41"/>
                <a:gd name="T28" fmla="*/ 27 w 55"/>
                <a:gd name="T29" fmla="*/ 41 h 41"/>
                <a:gd name="T30" fmla="*/ 50 w 55"/>
                <a:gd name="T31" fmla="*/ 39 h 41"/>
                <a:gd name="T32" fmla="*/ 55 w 55"/>
                <a:gd name="T3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41">
                  <a:moveTo>
                    <a:pt x="55" y="25"/>
                  </a:moveTo>
                  <a:lnTo>
                    <a:pt x="55" y="5"/>
                  </a:lnTo>
                  <a:lnTo>
                    <a:pt x="39" y="3"/>
                  </a:lnTo>
                  <a:lnTo>
                    <a:pt x="31" y="0"/>
                  </a:lnTo>
                  <a:lnTo>
                    <a:pt x="18" y="5"/>
                  </a:lnTo>
                  <a:lnTo>
                    <a:pt x="21" y="11"/>
                  </a:lnTo>
                  <a:lnTo>
                    <a:pt x="31" y="12"/>
                  </a:lnTo>
                  <a:lnTo>
                    <a:pt x="31" y="20"/>
                  </a:lnTo>
                  <a:lnTo>
                    <a:pt x="39" y="24"/>
                  </a:lnTo>
                  <a:lnTo>
                    <a:pt x="35" y="30"/>
                  </a:lnTo>
                  <a:lnTo>
                    <a:pt x="17" y="27"/>
                  </a:lnTo>
                  <a:lnTo>
                    <a:pt x="1" y="28"/>
                  </a:lnTo>
                  <a:lnTo>
                    <a:pt x="0" y="34"/>
                  </a:lnTo>
                  <a:lnTo>
                    <a:pt x="14" y="39"/>
                  </a:lnTo>
                  <a:lnTo>
                    <a:pt x="27" y="41"/>
                  </a:lnTo>
                  <a:lnTo>
                    <a:pt x="50" y="39"/>
                  </a:lnTo>
                  <a:lnTo>
                    <a:pt x="55"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3" name="Freeform 663"/>
            <p:cNvSpPr/>
            <p:nvPr/>
          </p:nvSpPr>
          <p:spPr bwMode="gray">
            <a:xfrm>
              <a:off x="5053478" y="2535242"/>
              <a:ext cx="33248" cy="21406"/>
            </a:xfrm>
            <a:custGeom>
              <a:avLst/>
              <a:gdLst>
                <a:gd name="T0" fmla="*/ 5 w 73"/>
                <a:gd name="T1" fmla="*/ 24 h 47"/>
                <a:gd name="T2" fmla="*/ 0 w 73"/>
                <a:gd name="T3" fmla="*/ 38 h 47"/>
                <a:gd name="T4" fmla="*/ 2 w 73"/>
                <a:gd name="T5" fmla="*/ 44 h 47"/>
                <a:gd name="T6" fmla="*/ 8 w 73"/>
                <a:gd name="T7" fmla="*/ 47 h 47"/>
                <a:gd name="T8" fmla="*/ 21 w 73"/>
                <a:gd name="T9" fmla="*/ 38 h 47"/>
                <a:gd name="T10" fmla="*/ 25 w 73"/>
                <a:gd name="T11" fmla="*/ 33 h 47"/>
                <a:gd name="T12" fmla="*/ 42 w 73"/>
                <a:gd name="T13" fmla="*/ 34 h 47"/>
                <a:gd name="T14" fmla="*/ 56 w 73"/>
                <a:gd name="T15" fmla="*/ 34 h 47"/>
                <a:gd name="T16" fmla="*/ 65 w 73"/>
                <a:gd name="T17" fmla="*/ 39 h 47"/>
                <a:gd name="T18" fmla="*/ 73 w 73"/>
                <a:gd name="T19" fmla="*/ 33 h 47"/>
                <a:gd name="T20" fmla="*/ 71 w 73"/>
                <a:gd name="T21" fmla="*/ 26 h 47"/>
                <a:gd name="T22" fmla="*/ 58 w 73"/>
                <a:gd name="T23" fmla="*/ 15 h 47"/>
                <a:gd name="T24" fmla="*/ 46 w 73"/>
                <a:gd name="T25" fmla="*/ 14 h 47"/>
                <a:gd name="T26" fmla="*/ 28 w 73"/>
                <a:gd name="T27" fmla="*/ 2 h 47"/>
                <a:gd name="T28" fmla="*/ 8 w 73"/>
                <a:gd name="T29" fmla="*/ 0 h 47"/>
                <a:gd name="T30" fmla="*/ 5 w 73"/>
                <a:gd name="T31" fmla="*/ 4 h 47"/>
                <a:gd name="T32" fmla="*/ 5 w 73"/>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47">
                  <a:moveTo>
                    <a:pt x="5" y="24"/>
                  </a:moveTo>
                  <a:lnTo>
                    <a:pt x="0" y="38"/>
                  </a:lnTo>
                  <a:lnTo>
                    <a:pt x="2" y="44"/>
                  </a:lnTo>
                  <a:lnTo>
                    <a:pt x="8" y="47"/>
                  </a:lnTo>
                  <a:lnTo>
                    <a:pt x="21" y="38"/>
                  </a:lnTo>
                  <a:lnTo>
                    <a:pt x="25" y="33"/>
                  </a:lnTo>
                  <a:lnTo>
                    <a:pt x="42" y="34"/>
                  </a:lnTo>
                  <a:lnTo>
                    <a:pt x="56" y="34"/>
                  </a:lnTo>
                  <a:lnTo>
                    <a:pt x="65" y="39"/>
                  </a:lnTo>
                  <a:lnTo>
                    <a:pt x="73" y="33"/>
                  </a:lnTo>
                  <a:lnTo>
                    <a:pt x="71" y="26"/>
                  </a:lnTo>
                  <a:lnTo>
                    <a:pt x="58" y="15"/>
                  </a:lnTo>
                  <a:lnTo>
                    <a:pt x="46" y="14"/>
                  </a:lnTo>
                  <a:lnTo>
                    <a:pt x="28" y="2"/>
                  </a:lnTo>
                  <a:lnTo>
                    <a:pt x="8" y="0"/>
                  </a:lnTo>
                  <a:lnTo>
                    <a:pt x="5" y="4"/>
                  </a:lnTo>
                  <a:lnTo>
                    <a:pt x="5"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4" name="Freeform 664"/>
            <p:cNvSpPr/>
            <p:nvPr/>
          </p:nvSpPr>
          <p:spPr bwMode="gray">
            <a:xfrm>
              <a:off x="5099935" y="2548905"/>
              <a:ext cx="12753" cy="5010"/>
            </a:xfrm>
            <a:custGeom>
              <a:avLst/>
              <a:gdLst>
                <a:gd name="T0" fmla="*/ 0 w 28"/>
                <a:gd name="T1" fmla="*/ 4 h 11"/>
                <a:gd name="T2" fmla="*/ 3 w 28"/>
                <a:gd name="T3" fmla="*/ 0 h 11"/>
                <a:gd name="T4" fmla="*/ 26 w 28"/>
                <a:gd name="T5" fmla="*/ 2 h 11"/>
                <a:gd name="T6" fmla="*/ 28 w 28"/>
                <a:gd name="T7" fmla="*/ 5 h 11"/>
                <a:gd name="T8" fmla="*/ 26 w 28"/>
                <a:gd name="T9" fmla="*/ 11 h 11"/>
                <a:gd name="T10" fmla="*/ 0 w 28"/>
                <a:gd name="T11" fmla="*/ 11 h 11"/>
                <a:gd name="T12" fmla="*/ 0 w 28"/>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0" y="4"/>
                  </a:moveTo>
                  <a:lnTo>
                    <a:pt x="3" y="0"/>
                  </a:lnTo>
                  <a:lnTo>
                    <a:pt x="26" y="2"/>
                  </a:lnTo>
                  <a:lnTo>
                    <a:pt x="28" y="5"/>
                  </a:lnTo>
                  <a:lnTo>
                    <a:pt x="26" y="11"/>
                  </a:lnTo>
                  <a:lnTo>
                    <a:pt x="0" y="1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5" name="Freeform 665"/>
            <p:cNvSpPr/>
            <p:nvPr/>
          </p:nvSpPr>
          <p:spPr bwMode="gray">
            <a:xfrm>
              <a:off x="5120886" y="2554371"/>
              <a:ext cx="4099" cy="2277"/>
            </a:xfrm>
            <a:custGeom>
              <a:avLst/>
              <a:gdLst>
                <a:gd name="T0" fmla="*/ 0 w 9"/>
                <a:gd name="T1" fmla="*/ 1 h 5"/>
                <a:gd name="T2" fmla="*/ 5 w 9"/>
                <a:gd name="T3" fmla="*/ 0 h 5"/>
                <a:gd name="T4" fmla="*/ 9 w 9"/>
                <a:gd name="T5" fmla="*/ 3 h 5"/>
                <a:gd name="T6" fmla="*/ 5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5" y="0"/>
                  </a:lnTo>
                  <a:lnTo>
                    <a:pt x="9" y="3"/>
                  </a:lnTo>
                  <a:lnTo>
                    <a:pt x="5"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6" name="Freeform 666"/>
            <p:cNvSpPr/>
            <p:nvPr/>
          </p:nvSpPr>
          <p:spPr bwMode="gray">
            <a:xfrm>
              <a:off x="5151857" y="2619956"/>
              <a:ext cx="7287" cy="7287"/>
            </a:xfrm>
            <a:custGeom>
              <a:avLst/>
              <a:gdLst>
                <a:gd name="T0" fmla="*/ 0 w 16"/>
                <a:gd name="T1" fmla="*/ 5 h 16"/>
                <a:gd name="T2" fmla="*/ 0 w 16"/>
                <a:gd name="T3" fmla="*/ 15 h 16"/>
                <a:gd name="T4" fmla="*/ 15 w 16"/>
                <a:gd name="T5" fmla="*/ 16 h 16"/>
                <a:gd name="T6" fmla="*/ 16 w 16"/>
                <a:gd name="T7" fmla="*/ 5 h 16"/>
                <a:gd name="T8" fmla="*/ 12 w 16"/>
                <a:gd name="T9" fmla="*/ 5 h 16"/>
                <a:gd name="T10" fmla="*/ 16 w 16"/>
                <a:gd name="T11" fmla="*/ 0 h 16"/>
                <a:gd name="T12" fmla="*/ 0 w 16"/>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0" y="5"/>
                  </a:moveTo>
                  <a:lnTo>
                    <a:pt x="0" y="15"/>
                  </a:lnTo>
                  <a:lnTo>
                    <a:pt x="15" y="16"/>
                  </a:lnTo>
                  <a:lnTo>
                    <a:pt x="16" y="5"/>
                  </a:lnTo>
                  <a:lnTo>
                    <a:pt x="12" y="5"/>
                  </a:lnTo>
                  <a:lnTo>
                    <a:pt x="16"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7" name="Freeform 667"/>
            <p:cNvSpPr/>
            <p:nvPr/>
          </p:nvSpPr>
          <p:spPr bwMode="gray">
            <a:xfrm>
              <a:off x="5160966" y="2616768"/>
              <a:ext cx="3644" cy="3188"/>
            </a:xfrm>
            <a:custGeom>
              <a:avLst/>
              <a:gdLst>
                <a:gd name="T0" fmla="*/ 0 w 8"/>
                <a:gd name="T1" fmla="*/ 3 h 7"/>
                <a:gd name="T2" fmla="*/ 7 w 8"/>
                <a:gd name="T3" fmla="*/ 0 h 7"/>
                <a:gd name="T4" fmla="*/ 8 w 8"/>
                <a:gd name="T5" fmla="*/ 5 h 7"/>
                <a:gd name="T6" fmla="*/ 2 w 8"/>
                <a:gd name="T7" fmla="*/ 7 h 7"/>
                <a:gd name="T8" fmla="*/ 0 w 8"/>
                <a:gd name="T9" fmla="*/ 3 h 7"/>
              </a:gdLst>
              <a:ahLst/>
              <a:cxnLst>
                <a:cxn ang="0">
                  <a:pos x="T0" y="T1"/>
                </a:cxn>
                <a:cxn ang="0">
                  <a:pos x="T2" y="T3"/>
                </a:cxn>
                <a:cxn ang="0">
                  <a:pos x="T4" y="T5"/>
                </a:cxn>
                <a:cxn ang="0">
                  <a:pos x="T6" y="T7"/>
                </a:cxn>
                <a:cxn ang="0">
                  <a:pos x="T8" y="T9"/>
                </a:cxn>
              </a:cxnLst>
              <a:rect l="0" t="0" r="r" b="b"/>
              <a:pathLst>
                <a:path w="8" h="7">
                  <a:moveTo>
                    <a:pt x="0" y="3"/>
                  </a:moveTo>
                  <a:lnTo>
                    <a:pt x="7" y="0"/>
                  </a:lnTo>
                  <a:lnTo>
                    <a:pt x="8" y="5"/>
                  </a:lnTo>
                  <a:lnTo>
                    <a:pt x="2"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8" name="Freeform 668"/>
            <p:cNvSpPr/>
            <p:nvPr/>
          </p:nvSpPr>
          <p:spPr bwMode="gray">
            <a:xfrm>
              <a:off x="5151857" y="2568945"/>
              <a:ext cx="5010" cy="5465"/>
            </a:xfrm>
            <a:custGeom>
              <a:avLst/>
              <a:gdLst>
                <a:gd name="T0" fmla="*/ 0 w 11"/>
                <a:gd name="T1" fmla="*/ 2 h 12"/>
                <a:gd name="T2" fmla="*/ 0 w 11"/>
                <a:gd name="T3" fmla="*/ 8 h 12"/>
                <a:gd name="T4" fmla="*/ 5 w 11"/>
                <a:gd name="T5" fmla="*/ 12 h 12"/>
                <a:gd name="T6" fmla="*/ 6 w 11"/>
                <a:gd name="T7" fmla="*/ 6 h 12"/>
                <a:gd name="T8" fmla="*/ 11 w 11"/>
                <a:gd name="T9" fmla="*/ 6 h 12"/>
                <a:gd name="T10" fmla="*/ 11 w 11"/>
                <a:gd name="T11" fmla="*/ 0 h 12"/>
                <a:gd name="T12" fmla="*/ 5 w 11"/>
                <a:gd name="T13" fmla="*/ 3 h 12"/>
                <a:gd name="T14" fmla="*/ 0 w 11"/>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0" y="2"/>
                  </a:moveTo>
                  <a:lnTo>
                    <a:pt x="0" y="8"/>
                  </a:lnTo>
                  <a:lnTo>
                    <a:pt x="5" y="12"/>
                  </a:lnTo>
                  <a:lnTo>
                    <a:pt x="6" y="6"/>
                  </a:lnTo>
                  <a:lnTo>
                    <a:pt x="11" y="6"/>
                  </a:lnTo>
                  <a:lnTo>
                    <a:pt x="11" y="0"/>
                  </a:lnTo>
                  <a:lnTo>
                    <a:pt x="5"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9" name="Freeform 669"/>
            <p:cNvSpPr/>
            <p:nvPr/>
          </p:nvSpPr>
          <p:spPr bwMode="gray">
            <a:xfrm>
              <a:off x="5156412" y="2583975"/>
              <a:ext cx="4555" cy="5010"/>
            </a:xfrm>
            <a:custGeom>
              <a:avLst/>
              <a:gdLst>
                <a:gd name="T0" fmla="*/ 0 w 10"/>
                <a:gd name="T1" fmla="*/ 3 h 11"/>
                <a:gd name="T2" fmla="*/ 8 w 10"/>
                <a:gd name="T3" fmla="*/ 11 h 11"/>
                <a:gd name="T4" fmla="*/ 10 w 10"/>
                <a:gd name="T5" fmla="*/ 9 h 11"/>
                <a:gd name="T6" fmla="*/ 9 w 10"/>
                <a:gd name="T7" fmla="*/ 2 h 11"/>
                <a:gd name="T8" fmla="*/ 3 w 10"/>
                <a:gd name="T9" fmla="*/ 0 h 11"/>
                <a:gd name="T10" fmla="*/ 0 w 10"/>
                <a:gd name="T11" fmla="*/ 3 h 11"/>
              </a:gdLst>
              <a:ahLst/>
              <a:cxnLst>
                <a:cxn ang="0">
                  <a:pos x="T0" y="T1"/>
                </a:cxn>
                <a:cxn ang="0">
                  <a:pos x="T2" y="T3"/>
                </a:cxn>
                <a:cxn ang="0">
                  <a:pos x="T4" y="T5"/>
                </a:cxn>
                <a:cxn ang="0">
                  <a:pos x="T6" y="T7"/>
                </a:cxn>
                <a:cxn ang="0">
                  <a:pos x="T8" y="T9"/>
                </a:cxn>
                <a:cxn ang="0">
                  <a:pos x="T10" y="T11"/>
                </a:cxn>
              </a:cxnLst>
              <a:rect l="0" t="0" r="r" b="b"/>
              <a:pathLst>
                <a:path w="10" h="11">
                  <a:moveTo>
                    <a:pt x="0" y="3"/>
                  </a:moveTo>
                  <a:lnTo>
                    <a:pt x="8" y="11"/>
                  </a:lnTo>
                  <a:lnTo>
                    <a:pt x="10" y="9"/>
                  </a:lnTo>
                  <a:lnTo>
                    <a:pt x="9" y="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0" name="Freeform 670"/>
            <p:cNvSpPr/>
            <p:nvPr/>
          </p:nvSpPr>
          <p:spPr bwMode="gray">
            <a:xfrm>
              <a:off x="5150035" y="2560747"/>
              <a:ext cx="3188" cy="2733"/>
            </a:xfrm>
            <a:custGeom>
              <a:avLst/>
              <a:gdLst>
                <a:gd name="T0" fmla="*/ 0 w 7"/>
                <a:gd name="T1" fmla="*/ 2 h 6"/>
                <a:gd name="T2" fmla="*/ 4 w 7"/>
                <a:gd name="T3" fmla="*/ 0 h 6"/>
                <a:gd name="T4" fmla="*/ 7 w 7"/>
                <a:gd name="T5" fmla="*/ 3 h 6"/>
                <a:gd name="T6" fmla="*/ 4 w 7"/>
                <a:gd name="T7" fmla="*/ 6 h 6"/>
                <a:gd name="T8" fmla="*/ 1 w 7"/>
                <a:gd name="T9" fmla="*/ 5 h 6"/>
                <a:gd name="T10" fmla="*/ 0 w 7"/>
                <a:gd name="T11" fmla="*/ 2 h 6"/>
              </a:gdLst>
              <a:ahLst/>
              <a:cxnLst>
                <a:cxn ang="0">
                  <a:pos x="T0" y="T1"/>
                </a:cxn>
                <a:cxn ang="0">
                  <a:pos x="T2" y="T3"/>
                </a:cxn>
                <a:cxn ang="0">
                  <a:pos x="T4" y="T5"/>
                </a:cxn>
                <a:cxn ang="0">
                  <a:pos x="T6" y="T7"/>
                </a:cxn>
                <a:cxn ang="0">
                  <a:pos x="T8" y="T9"/>
                </a:cxn>
                <a:cxn ang="0">
                  <a:pos x="T10" y="T11"/>
                </a:cxn>
              </a:cxnLst>
              <a:rect l="0" t="0" r="r" b="b"/>
              <a:pathLst>
                <a:path w="7" h="6">
                  <a:moveTo>
                    <a:pt x="0" y="2"/>
                  </a:moveTo>
                  <a:lnTo>
                    <a:pt x="4" y="0"/>
                  </a:lnTo>
                  <a:lnTo>
                    <a:pt x="7" y="3"/>
                  </a:lnTo>
                  <a:lnTo>
                    <a:pt x="4" y="6"/>
                  </a:lnTo>
                  <a:lnTo>
                    <a:pt x="1"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1" name="Freeform 671"/>
            <p:cNvSpPr/>
            <p:nvPr/>
          </p:nvSpPr>
          <p:spPr bwMode="gray">
            <a:xfrm>
              <a:off x="5154590" y="2577144"/>
              <a:ext cx="4099" cy="3188"/>
            </a:xfrm>
            <a:custGeom>
              <a:avLst/>
              <a:gdLst>
                <a:gd name="T0" fmla="*/ 0 w 9"/>
                <a:gd name="T1" fmla="*/ 2 h 7"/>
                <a:gd name="T2" fmla="*/ 4 w 9"/>
                <a:gd name="T3" fmla="*/ 0 h 7"/>
                <a:gd name="T4" fmla="*/ 9 w 9"/>
                <a:gd name="T5" fmla="*/ 4 h 7"/>
                <a:gd name="T6" fmla="*/ 3 w 9"/>
                <a:gd name="T7" fmla="*/ 7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4" y="0"/>
                  </a:lnTo>
                  <a:lnTo>
                    <a:pt x="9" y="4"/>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2" name="Freeform 672"/>
            <p:cNvSpPr/>
            <p:nvPr/>
          </p:nvSpPr>
          <p:spPr bwMode="gray">
            <a:xfrm>
              <a:off x="5155956" y="2598550"/>
              <a:ext cx="2733" cy="3644"/>
            </a:xfrm>
            <a:custGeom>
              <a:avLst/>
              <a:gdLst>
                <a:gd name="T0" fmla="*/ 0 w 6"/>
                <a:gd name="T1" fmla="*/ 0 h 8"/>
                <a:gd name="T2" fmla="*/ 5 w 6"/>
                <a:gd name="T3" fmla="*/ 0 h 8"/>
                <a:gd name="T4" fmla="*/ 6 w 6"/>
                <a:gd name="T5" fmla="*/ 4 h 8"/>
                <a:gd name="T6" fmla="*/ 0 w 6"/>
                <a:gd name="T7" fmla="*/ 8 h 8"/>
                <a:gd name="T8" fmla="*/ 0 w 6"/>
                <a:gd name="T9" fmla="*/ 0 h 8"/>
              </a:gdLst>
              <a:ahLst/>
              <a:cxnLst>
                <a:cxn ang="0">
                  <a:pos x="T0" y="T1"/>
                </a:cxn>
                <a:cxn ang="0">
                  <a:pos x="T2" y="T3"/>
                </a:cxn>
                <a:cxn ang="0">
                  <a:pos x="T4" y="T5"/>
                </a:cxn>
                <a:cxn ang="0">
                  <a:pos x="T6" y="T7"/>
                </a:cxn>
                <a:cxn ang="0">
                  <a:pos x="T8" y="T9"/>
                </a:cxn>
              </a:cxnLst>
              <a:rect l="0" t="0" r="r" b="b"/>
              <a:pathLst>
                <a:path w="6" h="8">
                  <a:moveTo>
                    <a:pt x="0" y="0"/>
                  </a:moveTo>
                  <a:lnTo>
                    <a:pt x="5" y="0"/>
                  </a:lnTo>
                  <a:lnTo>
                    <a:pt x="6" y="4"/>
                  </a:lnTo>
                  <a:lnTo>
                    <a:pt x="0"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3" name="Freeform 673"/>
            <p:cNvSpPr/>
            <p:nvPr/>
          </p:nvSpPr>
          <p:spPr bwMode="gray">
            <a:xfrm>
              <a:off x="5151857" y="2606293"/>
              <a:ext cx="4099" cy="4099"/>
            </a:xfrm>
            <a:custGeom>
              <a:avLst/>
              <a:gdLst>
                <a:gd name="T0" fmla="*/ 0 w 9"/>
                <a:gd name="T1" fmla="*/ 5 h 9"/>
                <a:gd name="T2" fmla="*/ 2 w 9"/>
                <a:gd name="T3" fmla="*/ 0 h 9"/>
                <a:gd name="T4" fmla="*/ 9 w 9"/>
                <a:gd name="T5" fmla="*/ 3 h 9"/>
                <a:gd name="T6" fmla="*/ 5 w 9"/>
                <a:gd name="T7" fmla="*/ 9 h 9"/>
                <a:gd name="T8" fmla="*/ 0 w 9"/>
                <a:gd name="T9" fmla="*/ 5 h 9"/>
              </a:gdLst>
              <a:ahLst/>
              <a:cxnLst>
                <a:cxn ang="0">
                  <a:pos x="T0" y="T1"/>
                </a:cxn>
                <a:cxn ang="0">
                  <a:pos x="T2" y="T3"/>
                </a:cxn>
                <a:cxn ang="0">
                  <a:pos x="T4" y="T5"/>
                </a:cxn>
                <a:cxn ang="0">
                  <a:pos x="T6" y="T7"/>
                </a:cxn>
                <a:cxn ang="0">
                  <a:pos x="T8" y="T9"/>
                </a:cxn>
              </a:cxnLst>
              <a:rect l="0" t="0" r="r" b="b"/>
              <a:pathLst>
                <a:path w="9" h="9">
                  <a:moveTo>
                    <a:pt x="0" y="5"/>
                  </a:moveTo>
                  <a:lnTo>
                    <a:pt x="2" y="0"/>
                  </a:lnTo>
                  <a:lnTo>
                    <a:pt x="9" y="3"/>
                  </a:lnTo>
                  <a:lnTo>
                    <a:pt x="5"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4" name="Freeform 674"/>
            <p:cNvSpPr/>
            <p:nvPr/>
          </p:nvSpPr>
          <p:spPr bwMode="gray">
            <a:xfrm>
              <a:off x="5079440" y="2607204"/>
              <a:ext cx="4555" cy="3188"/>
            </a:xfrm>
            <a:custGeom>
              <a:avLst/>
              <a:gdLst>
                <a:gd name="T0" fmla="*/ 0 w 10"/>
                <a:gd name="T1" fmla="*/ 3 h 7"/>
                <a:gd name="T2" fmla="*/ 6 w 10"/>
                <a:gd name="T3" fmla="*/ 0 h 7"/>
                <a:gd name="T4" fmla="*/ 10 w 10"/>
                <a:gd name="T5" fmla="*/ 7 h 7"/>
                <a:gd name="T6" fmla="*/ 6 w 10"/>
                <a:gd name="T7" fmla="*/ 7 h 7"/>
                <a:gd name="T8" fmla="*/ 0 w 10"/>
                <a:gd name="T9" fmla="*/ 3 h 7"/>
              </a:gdLst>
              <a:ahLst/>
              <a:cxnLst>
                <a:cxn ang="0">
                  <a:pos x="T0" y="T1"/>
                </a:cxn>
                <a:cxn ang="0">
                  <a:pos x="T2" y="T3"/>
                </a:cxn>
                <a:cxn ang="0">
                  <a:pos x="T4" y="T5"/>
                </a:cxn>
                <a:cxn ang="0">
                  <a:pos x="T6" y="T7"/>
                </a:cxn>
                <a:cxn ang="0">
                  <a:pos x="T8" y="T9"/>
                </a:cxn>
              </a:cxnLst>
              <a:rect l="0" t="0" r="r" b="b"/>
              <a:pathLst>
                <a:path w="10" h="7">
                  <a:moveTo>
                    <a:pt x="0" y="3"/>
                  </a:moveTo>
                  <a:lnTo>
                    <a:pt x="6" y="0"/>
                  </a:lnTo>
                  <a:lnTo>
                    <a:pt x="10" y="7"/>
                  </a:lnTo>
                  <a:lnTo>
                    <a:pt x="6"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5" name="Freeform 675"/>
            <p:cNvSpPr/>
            <p:nvPr/>
          </p:nvSpPr>
          <p:spPr bwMode="gray">
            <a:xfrm>
              <a:off x="4868563" y="2718790"/>
              <a:ext cx="6376" cy="11386"/>
            </a:xfrm>
            <a:custGeom>
              <a:avLst/>
              <a:gdLst>
                <a:gd name="T0" fmla="*/ 0 w 14"/>
                <a:gd name="T1" fmla="*/ 4 h 25"/>
                <a:gd name="T2" fmla="*/ 3 w 14"/>
                <a:gd name="T3" fmla="*/ 0 h 25"/>
                <a:gd name="T4" fmla="*/ 12 w 14"/>
                <a:gd name="T5" fmla="*/ 6 h 25"/>
                <a:gd name="T6" fmla="*/ 14 w 14"/>
                <a:gd name="T7" fmla="*/ 17 h 25"/>
                <a:gd name="T8" fmla="*/ 1 w 14"/>
                <a:gd name="T9" fmla="*/ 25 h 25"/>
                <a:gd name="T10" fmla="*/ 3 w 14"/>
                <a:gd name="T11" fmla="*/ 12 h 25"/>
                <a:gd name="T12" fmla="*/ 0 w 14"/>
                <a:gd name="T13" fmla="*/ 4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0" y="4"/>
                  </a:moveTo>
                  <a:lnTo>
                    <a:pt x="3" y="0"/>
                  </a:lnTo>
                  <a:lnTo>
                    <a:pt x="12" y="6"/>
                  </a:lnTo>
                  <a:lnTo>
                    <a:pt x="14" y="17"/>
                  </a:lnTo>
                  <a:lnTo>
                    <a:pt x="1" y="25"/>
                  </a:lnTo>
                  <a:lnTo>
                    <a:pt x="3" y="1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6" name="Freeform 676"/>
            <p:cNvSpPr/>
            <p:nvPr/>
          </p:nvSpPr>
          <p:spPr bwMode="gray">
            <a:xfrm>
              <a:off x="4878127" y="2722890"/>
              <a:ext cx="5010" cy="3188"/>
            </a:xfrm>
            <a:custGeom>
              <a:avLst/>
              <a:gdLst>
                <a:gd name="T0" fmla="*/ 0 w 11"/>
                <a:gd name="T1" fmla="*/ 5 h 7"/>
                <a:gd name="T2" fmla="*/ 7 w 11"/>
                <a:gd name="T3" fmla="*/ 0 h 7"/>
                <a:gd name="T4" fmla="*/ 11 w 11"/>
                <a:gd name="T5" fmla="*/ 6 h 7"/>
                <a:gd name="T6" fmla="*/ 3 w 11"/>
                <a:gd name="T7" fmla="*/ 7 h 7"/>
                <a:gd name="T8" fmla="*/ 0 w 11"/>
                <a:gd name="T9" fmla="*/ 5 h 7"/>
              </a:gdLst>
              <a:ahLst/>
              <a:cxnLst>
                <a:cxn ang="0">
                  <a:pos x="T0" y="T1"/>
                </a:cxn>
                <a:cxn ang="0">
                  <a:pos x="T2" y="T3"/>
                </a:cxn>
                <a:cxn ang="0">
                  <a:pos x="T4" y="T5"/>
                </a:cxn>
                <a:cxn ang="0">
                  <a:pos x="T6" y="T7"/>
                </a:cxn>
                <a:cxn ang="0">
                  <a:pos x="T8" y="T9"/>
                </a:cxn>
              </a:cxnLst>
              <a:rect l="0" t="0" r="r" b="b"/>
              <a:pathLst>
                <a:path w="11" h="7">
                  <a:moveTo>
                    <a:pt x="0" y="5"/>
                  </a:moveTo>
                  <a:lnTo>
                    <a:pt x="7" y="0"/>
                  </a:lnTo>
                  <a:lnTo>
                    <a:pt x="11" y="6"/>
                  </a:lnTo>
                  <a:lnTo>
                    <a:pt x="3"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7" name="Freeform 677"/>
            <p:cNvSpPr/>
            <p:nvPr/>
          </p:nvSpPr>
          <p:spPr bwMode="gray">
            <a:xfrm>
              <a:off x="5385051" y="3288566"/>
              <a:ext cx="22317" cy="12753"/>
            </a:xfrm>
            <a:custGeom>
              <a:avLst/>
              <a:gdLst>
                <a:gd name="T0" fmla="*/ 0 w 49"/>
                <a:gd name="T1" fmla="*/ 5 h 28"/>
                <a:gd name="T2" fmla="*/ 1 w 49"/>
                <a:gd name="T3" fmla="*/ 0 h 28"/>
                <a:gd name="T4" fmla="*/ 24 w 49"/>
                <a:gd name="T5" fmla="*/ 4 h 28"/>
                <a:gd name="T6" fmla="*/ 44 w 49"/>
                <a:gd name="T7" fmla="*/ 17 h 28"/>
                <a:gd name="T8" fmla="*/ 49 w 49"/>
                <a:gd name="T9" fmla="*/ 28 h 28"/>
                <a:gd name="T10" fmla="*/ 34 w 49"/>
                <a:gd name="T11" fmla="*/ 27 h 28"/>
                <a:gd name="T12" fmla="*/ 18 w 49"/>
                <a:gd name="T13" fmla="*/ 12 h 28"/>
                <a:gd name="T14" fmla="*/ 0 w 49"/>
                <a:gd name="T15" fmla="*/ 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0" y="5"/>
                  </a:moveTo>
                  <a:lnTo>
                    <a:pt x="1" y="0"/>
                  </a:lnTo>
                  <a:lnTo>
                    <a:pt x="24" y="4"/>
                  </a:lnTo>
                  <a:lnTo>
                    <a:pt x="44" y="17"/>
                  </a:lnTo>
                  <a:lnTo>
                    <a:pt x="49" y="28"/>
                  </a:lnTo>
                  <a:lnTo>
                    <a:pt x="34" y="27"/>
                  </a:lnTo>
                  <a:lnTo>
                    <a:pt x="18" y="12"/>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8" name="Freeform 678"/>
            <p:cNvSpPr/>
            <p:nvPr/>
          </p:nvSpPr>
          <p:spPr bwMode="gray">
            <a:xfrm>
              <a:off x="5175086" y="2170877"/>
              <a:ext cx="65586" cy="69685"/>
            </a:xfrm>
            <a:custGeom>
              <a:avLst/>
              <a:gdLst>
                <a:gd name="T0" fmla="*/ 84 w 144"/>
                <a:gd name="T1" fmla="*/ 0 h 153"/>
                <a:gd name="T2" fmla="*/ 61 w 144"/>
                <a:gd name="T3" fmla="*/ 5 h 153"/>
                <a:gd name="T4" fmla="*/ 48 w 144"/>
                <a:gd name="T5" fmla="*/ 27 h 153"/>
                <a:gd name="T6" fmla="*/ 34 w 144"/>
                <a:gd name="T7" fmla="*/ 50 h 153"/>
                <a:gd name="T8" fmla="*/ 28 w 144"/>
                <a:gd name="T9" fmla="*/ 72 h 153"/>
                <a:gd name="T10" fmla="*/ 20 w 144"/>
                <a:gd name="T11" fmla="*/ 78 h 153"/>
                <a:gd name="T12" fmla="*/ 19 w 144"/>
                <a:gd name="T13" fmla="*/ 87 h 153"/>
                <a:gd name="T14" fmla="*/ 1 w 144"/>
                <a:gd name="T15" fmla="*/ 95 h 153"/>
                <a:gd name="T16" fmla="*/ 2 w 144"/>
                <a:gd name="T17" fmla="*/ 102 h 153"/>
                <a:gd name="T18" fmla="*/ 12 w 144"/>
                <a:gd name="T19" fmla="*/ 101 h 153"/>
                <a:gd name="T20" fmla="*/ 0 w 144"/>
                <a:gd name="T21" fmla="*/ 113 h 153"/>
                <a:gd name="T22" fmla="*/ 11 w 144"/>
                <a:gd name="T23" fmla="*/ 124 h 153"/>
                <a:gd name="T24" fmla="*/ 40 w 144"/>
                <a:gd name="T25" fmla="*/ 121 h 153"/>
                <a:gd name="T26" fmla="*/ 53 w 144"/>
                <a:gd name="T27" fmla="*/ 125 h 153"/>
                <a:gd name="T28" fmla="*/ 69 w 144"/>
                <a:gd name="T29" fmla="*/ 120 h 153"/>
                <a:gd name="T30" fmla="*/ 75 w 144"/>
                <a:gd name="T31" fmla="*/ 128 h 153"/>
                <a:gd name="T32" fmla="*/ 89 w 144"/>
                <a:gd name="T33" fmla="*/ 120 h 153"/>
                <a:gd name="T34" fmla="*/ 91 w 144"/>
                <a:gd name="T35" fmla="*/ 136 h 153"/>
                <a:gd name="T36" fmla="*/ 100 w 144"/>
                <a:gd name="T37" fmla="*/ 137 h 153"/>
                <a:gd name="T38" fmla="*/ 114 w 144"/>
                <a:gd name="T39" fmla="*/ 123 h 153"/>
                <a:gd name="T40" fmla="*/ 116 w 144"/>
                <a:gd name="T41" fmla="*/ 135 h 153"/>
                <a:gd name="T42" fmla="*/ 113 w 144"/>
                <a:gd name="T43" fmla="*/ 144 h 153"/>
                <a:gd name="T44" fmla="*/ 123 w 144"/>
                <a:gd name="T45" fmla="*/ 146 h 153"/>
                <a:gd name="T46" fmla="*/ 127 w 144"/>
                <a:gd name="T47" fmla="*/ 153 h 153"/>
                <a:gd name="T48" fmla="*/ 141 w 144"/>
                <a:gd name="T49" fmla="*/ 153 h 153"/>
                <a:gd name="T50" fmla="*/ 144 w 144"/>
                <a:gd name="T51" fmla="*/ 118 h 153"/>
                <a:gd name="T52" fmla="*/ 129 w 144"/>
                <a:gd name="T53" fmla="*/ 110 h 153"/>
                <a:gd name="T54" fmla="*/ 139 w 144"/>
                <a:gd name="T55" fmla="*/ 107 h 153"/>
                <a:gd name="T56" fmla="*/ 142 w 144"/>
                <a:gd name="T57" fmla="*/ 93 h 153"/>
                <a:gd name="T58" fmla="*/ 118 w 144"/>
                <a:gd name="T59" fmla="*/ 98 h 153"/>
                <a:gd name="T60" fmla="*/ 122 w 144"/>
                <a:gd name="T61" fmla="*/ 72 h 153"/>
                <a:gd name="T62" fmla="*/ 104 w 144"/>
                <a:gd name="T63" fmla="*/ 68 h 153"/>
                <a:gd name="T64" fmla="*/ 88 w 144"/>
                <a:gd name="T65" fmla="*/ 74 h 153"/>
                <a:gd name="T66" fmla="*/ 88 w 144"/>
                <a:gd name="T67" fmla="*/ 66 h 153"/>
                <a:gd name="T68" fmla="*/ 75 w 144"/>
                <a:gd name="T69" fmla="*/ 64 h 153"/>
                <a:gd name="T70" fmla="*/ 77 w 144"/>
                <a:gd name="T71" fmla="*/ 51 h 153"/>
                <a:gd name="T72" fmla="*/ 67 w 144"/>
                <a:gd name="T73" fmla="*/ 50 h 153"/>
                <a:gd name="T74" fmla="*/ 56 w 144"/>
                <a:gd name="T75" fmla="*/ 62 h 153"/>
                <a:gd name="T76" fmla="*/ 54 w 144"/>
                <a:gd name="T77" fmla="*/ 55 h 153"/>
                <a:gd name="T78" fmla="*/ 84 w 144"/>
                <a:gd name="T7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153">
                  <a:moveTo>
                    <a:pt x="84" y="0"/>
                  </a:moveTo>
                  <a:lnTo>
                    <a:pt x="61" y="5"/>
                  </a:lnTo>
                  <a:lnTo>
                    <a:pt x="48" y="27"/>
                  </a:lnTo>
                  <a:lnTo>
                    <a:pt x="34" y="50"/>
                  </a:lnTo>
                  <a:lnTo>
                    <a:pt x="28" y="72"/>
                  </a:lnTo>
                  <a:lnTo>
                    <a:pt x="20" y="78"/>
                  </a:lnTo>
                  <a:lnTo>
                    <a:pt x="19" y="87"/>
                  </a:lnTo>
                  <a:lnTo>
                    <a:pt x="1" y="95"/>
                  </a:lnTo>
                  <a:lnTo>
                    <a:pt x="2" y="102"/>
                  </a:lnTo>
                  <a:lnTo>
                    <a:pt x="12" y="101"/>
                  </a:lnTo>
                  <a:lnTo>
                    <a:pt x="0" y="113"/>
                  </a:lnTo>
                  <a:lnTo>
                    <a:pt x="11" y="124"/>
                  </a:lnTo>
                  <a:lnTo>
                    <a:pt x="40" y="121"/>
                  </a:lnTo>
                  <a:lnTo>
                    <a:pt x="53" y="125"/>
                  </a:lnTo>
                  <a:lnTo>
                    <a:pt x="69" y="120"/>
                  </a:lnTo>
                  <a:lnTo>
                    <a:pt x="75" y="128"/>
                  </a:lnTo>
                  <a:lnTo>
                    <a:pt x="89" y="120"/>
                  </a:lnTo>
                  <a:lnTo>
                    <a:pt x="91" y="136"/>
                  </a:lnTo>
                  <a:lnTo>
                    <a:pt x="100" y="137"/>
                  </a:lnTo>
                  <a:lnTo>
                    <a:pt x="114" y="123"/>
                  </a:lnTo>
                  <a:lnTo>
                    <a:pt x="116" y="135"/>
                  </a:lnTo>
                  <a:lnTo>
                    <a:pt x="113" y="144"/>
                  </a:lnTo>
                  <a:lnTo>
                    <a:pt x="123" y="146"/>
                  </a:lnTo>
                  <a:lnTo>
                    <a:pt x="127" y="153"/>
                  </a:lnTo>
                  <a:lnTo>
                    <a:pt x="141" y="153"/>
                  </a:lnTo>
                  <a:lnTo>
                    <a:pt x="144" y="118"/>
                  </a:lnTo>
                  <a:lnTo>
                    <a:pt x="129" y="110"/>
                  </a:lnTo>
                  <a:lnTo>
                    <a:pt x="139" y="107"/>
                  </a:lnTo>
                  <a:lnTo>
                    <a:pt x="142" y="93"/>
                  </a:lnTo>
                  <a:lnTo>
                    <a:pt x="118" y="98"/>
                  </a:lnTo>
                  <a:lnTo>
                    <a:pt x="122" y="72"/>
                  </a:lnTo>
                  <a:lnTo>
                    <a:pt x="104" y="68"/>
                  </a:lnTo>
                  <a:lnTo>
                    <a:pt x="88" y="74"/>
                  </a:lnTo>
                  <a:lnTo>
                    <a:pt x="88" y="66"/>
                  </a:lnTo>
                  <a:lnTo>
                    <a:pt x="75" y="64"/>
                  </a:lnTo>
                  <a:lnTo>
                    <a:pt x="77" y="51"/>
                  </a:lnTo>
                  <a:lnTo>
                    <a:pt x="67" y="50"/>
                  </a:lnTo>
                  <a:lnTo>
                    <a:pt x="56" y="62"/>
                  </a:lnTo>
                  <a:lnTo>
                    <a:pt x="54" y="55"/>
                  </a:ln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9" name="Freeform 679"/>
            <p:cNvSpPr/>
            <p:nvPr/>
          </p:nvSpPr>
          <p:spPr bwMode="gray">
            <a:xfrm>
              <a:off x="5154590" y="2234185"/>
              <a:ext cx="10476" cy="17307"/>
            </a:xfrm>
            <a:custGeom>
              <a:avLst/>
              <a:gdLst>
                <a:gd name="T0" fmla="*/ 4 w 23"/>
                <a:gd name="T1" fmla="*/ 38 h 38"/>
                <a:gd name="T2" fmla="*/ 0 w 23"/>
                <a:gd name="T3" fmla="*/ 26 h 38"/>
                <a:gd name="T4" fmla="*/ 9 w 23"/>
                <a:gd name="T5" fmla="*/ 15 h 38"/>
                <a:gd name="T6" fmla="*/ 15 w 23"/>
                <a:gd name="T7" fmla="*/ 0 h 38"/>
                <a:gd name="T8" fmla="*/ 23 w 23"/>
                <a:gd name="T9" fmla="*/ 3 h 38"/>
                <a:gd name="T10" fmla="*/ 21 w 23"/>
                <a:gd name="T11" fmla="*/ 16 h 38"/>
                <a:gd name="T12" fmla="*/ 11 w 23"/>
                <a:gd name="T13" fmla="*/ 30 h 38"/>
                <a:gd name="T14" fmla="*/ 4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4" y="38"/>
                  </a:moveTo>
                  <a:lnTo>
                    <a:pt x="0" y="26"/>
                  </a:lnTo>
                  <a:lnTo>
                    <a:pt x="9" y="15"/>
                  </a:lnTo>
                  <a:lnTo>
                    <a:pt x="15" y="0"/>
                  </a:lnTo>
                  <a:lnTo>
                    <a:pt x="23" y="3"/>
                  </a:lnTo>
                  <a:lnTo>
                    <a:pt x="21" y="16"/>
                  </a:lnTo>
                  <a:lnTo>
                    <a:pt x="11" y="30"/>
                  </a:lnTo>
                  <a:lnTo>
                    <a:pt x="4"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0" name="Freeform 680"/>
            <p:cNvSpPr/>
            <p:nvPr/>
          </p:nvSpPr>
          <p:spPr bwMode="gray">
            <a:xfrm>
              <a:off x="5160966" y="2246027"/>
              <a:ext cx="8654" cy="7287"/>
            </a:xfrm>
            <a:custGeom>
              <a:avLst/>
              <a:gdLst>
                <a:gd name="T0" fmla="*/ 0 w 19"/>
                <a:gd name="T1" fmla="*/ 16 h 16"/>
                <a:gd name="T2" fmla="*/ 2 w 19"/>
                <a:gd name="T3" fmla="*/ 11 h 16"/>
                <a:gd name="T4" fmla="*/ 8 w 19"/>
                <a:gd name="T5" fmla="*/ 0 h 16"/>
                <a:gd name="T6" fmla="*/ 19 w 19"/>
                <a:gd name="T7" fmla="*/ 0 h 16"/>
                <a:gd name="T8" fmla="*/ 19 w 19"/>
                <a:gd name="T9" fmla="*/ 8 h 16"/>
                <a:gd name="T10" fmla="*/ 8 w 19"/>
                <a:gd name="T11" fmla="*/ 16 h 16"/>
                <a:gd name="T12" fmla="*/ 0 w 1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16"/>
                  </a:moveTo>
                  <a:lnTo>
                    <a:pt x="2" y="11"/>
                  </a:lnTo>
                  <a:lnTo>
                    <a:pt x="8" y="0"/>
                  </a:lnTo>
                  <a:lnTo>
                    <a:pt x="19" y="0"/>
                  </a:lnTo>
                  <a:lnTo>
                    <a:pt x="19" y="8"/>
                  </a:lnTo>
                  <a:lnTo>
                    <a:pt x="8"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1" name="Freeform 681"/>
            <p:cNvSpPr/>
            <p:nvPr/>
          </p:nvSpPr>
          <p:spPr bwMode="gray">
            <a:xfrm>
              <a:off x="5126807" y="2235096"/>
              <a:ext cx="20951" cy="12297"/>
            </a:xfrm>
            <a:custGeom>
              <a:avLst/>
              <a:gdLst>
                <a:gd name="T0" fmla="*/ 46 w 46"/>
                <a:gd name="T1" fmla="*/ 16 h 27"/>
                <a:gd name="T2" fmla="*/ 14 w 46"/>
                <a:gd name="T3" fmla="*/ 18 h 27"/>
                <a:gd name="T4" fmla="*/ 9 w 46"/>
                <a:gd name="T5" fmla="*/ 10 h 27"/>
                <a:gd name="T6" fmla="*/ 8 w 46"/>
                <a:gd name="T7" fmla="*/ 1 h 27"/>
                <a:gd name="T8" fmla="*/ 0 w 46"/>
                <a:gd name="T9" fmla="*/ 0 h 27"/>
                <a:gd name="T10" fmla="*/ 0 w 46"/>
                <a:gd name="T11" fmla="*/ 14 h 27"/>
                <a:gd name="T12" fmla="*/ 21 w 46"/>
                <a:gd name="T13" fmla="*/ 26 h 27"/>
                <a:gd name="T14" fmla="*/ 40 w 46"/>
                <a:gd name="T15" fmla="*/ 27 h 27"/>
                <a:gd name="T16" fmla="*/ 46 w 46"/>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7">
                  <a:moveTo>
                    <a:pt x="46" y="16"/>
                  </a:moveTo>
                  <a:lnTo>
                    <a:pt x="14" y="18"/>
                  </a:lnTo>
                  <a:lnTo>
                    <a:pt x="9" y="10"/>
                  </a:lnTo>
                  <a:lnTo>
                    <a:pt x="8" y="1"/>
                  </a:lnTo>
                  <a:lnTo>
                    <a:pt x="0" y="0"/>
                  </a:lnTo>
                  <a:lnTo>
                    <a:pt x="0" y="14"/>
                  </a:lnTo>
                  <a:lnTo>
                    <a:pt x="21" y="26"/>
                  </a:lnTo>
                  <a:lnTo>
                    <a:pt x="40" y="27"/>
                  </a:lnTo>
                  <a:lnTo>
                    <a:pt x="4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2" name="Freeform 682"/>
            <p:cNvSpPr/>
            <p:nvPr/>
          </p:nvSpPr>
          <p:spPr bwMode="gray">
            <a:xfrm>
              <a:off x="5150035" y="2225532"/>
              <a:ext cx="6832" cy="6376"/>
            </a:xfrm>
            <a:custGeom>
              <a:avLst/>
              <a:gdLst>
                <a:gd name="T0" fmla="*/ 0 w 15"/>
                <a:gd name="T1" fmla="*/ 14 h 14"/>
                <a:gd name="T2" fmla="*/ 3 w 15"/>
                <a:gd name="T3" fmla="*/ 4 h 14"/>
                <a:gd name="T4" fmla="*/ 9 w 15"/>
                <a:gd name="T5" fmla="*/ 0 h 14"/>
                <a:gd name="T6" fmla="*/ 15 w 15"/>
                <a:gd name="T7" fmla="*/ 0 h 14"/>
                <a:gd name="T8" fmla="*/ 14 w 15"/>
                <a:gd name="T9" fmla="*/ 4 h 14"/>
                <a:gd name="T10" fmla="*/ 7 w 15"/>
                <a:gd name="T11" fmla="*/ 7 h 14"/>
                <a:gd name="T12" fmla="*/ 4 w 15"/>
                <a:gd name="T13" fmla="*/ 14 h 14"/>
                <a:gd name="T14" fmla="*/ 0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4"/>
                  </a:moveTo>
                  <a:lnTo>
                    <a:pt x="3" y="4"/>
                  </a:lnTo>
                  <a:lnTo>
                    <a:pt x="9" y="0"/>
                  </a:lnTo>
                  <a:lnTo>
                    <a:pt x="15" y="0"/>
                  </a:lnTo>
                  <a:lnTo>
                    <a:pt x="14" y="4"/>
                  </a:lnTo>
                  <a:lnTo>
                    <a:pt x="7" y="7"/>
                  </a:lnTo>
                  <a:lnTo>
                    <a:pt x="4"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3" name="Freeform 683"/>
            <p:cNvSpPr/>
            <p:nvPr/>
          </p:nvSpPr>
          <p:spPr bwMode="gray">
            <a:xfrm>
              <a:off x="5130451" y="2193650"/>
              <a:ext cx="23684" cy="13664"/>
            </a:xfrm>
            <a:custGeom>
              <a:avLst/>
              <a:gdLst>
                <a:gd name="T0" fmla="*/ 0 w 52"/>
                <a:gd name="T1" fmla="*/ 9 h 30"/>
                <a:gd name="T2" fmla="*/ 10 w 52"/>
                <a:gd name="T3" fmla="*/ 0 h 30"/>
                <a:gd name="T4" fmla="*/ 19 w 52"/>
                <a:gd name="T5" fmla="*/ 3 h 30"/>
                <a:gd name="T6" fmla="*/ 52 w 52"/>
                <a:gd name="T7" fmla="*/ 26 h 30"/>
                <a:gd name="T8" fmla="*/ 46 w 52"/>
                <a:gd name="T9" fmla="*/ 30 h 30"/>
                <a:gd name="T10" fmla="*/ 24 w 52"/>
                <a:gd name="T11" fmla="*/ 29 h 30"/>
                <a:gd name="T12" fmla="*/ 7 w 52"/>
                <a:gd name="T13" fmla="*/ 20 h 30"/>
                <a:gd name="T14" fmla="*/ 0 w 52"/>
                <a:gd name="T15" fmla="*/ 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0">
                  <a:moveTo>
                    <a:pt x="0" y="9"/>
                  </a:moveTo>
                  <a:lnTo>
                    <a:pt x="10" y="0"/>
                  </a:lnTo>
                  <a:lnTo>
                    <a:pt x="19" y="3"/>
                  </a:lnTo>
                  <a:lnTo>
                    <a:pt x="52" y="26"/>
                  </a:lnTo>
                  <a:lnTo>
                    <a:pt x="46" y="30"/>
                  </a:lnTo>
                  <a:lnTo>
                    <a:pt x="24" y="29"/>
                  </a:lnTo>
                  <a:lnTo>
                    <a:pt x="7" y="2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4" name="Freeform 684"/>
            <p:cNvSpPr/>
            <p:nvPr/>
          </p:nvSpPr>
          <p:spPr bwMode="gray">
            <a:xfrm>
              <a:off x="5141837" y="2900062"/>
              <a:ext cx="81527" cy="79249"/>
            </a:xfrm>
            <a:custGeom>
              <a:avLst/>
              <a:gdLst>
                <a:gd name="T0" fmla="*/ 0 w 179"/>
                <a:gd name="T1" fmla="*/ 65 h 174"/>
                <a:gd name="T2" fmla="*/ 6 w 179"/>
                <a:gd name="T3" fmla="*/ 48 h 174"/>
                <a:gd name="T4" fmla="*/ 11 w 179"/>
                <a:gd name="T5" fmla="*/ 22 h 174"/>
                <a:gd name="T6" fmla="*/ 15 w 179"/>
                <a:gd name="T7" fmla="*/ 11 h 174"/>
                <a:gd name="T8" fmla="*/ 40 w 179"/>
                <a:gd name="T9" fmla="*/ 1 h 174"/>
                <a:gd name="T10" fmla="*/ 88 w 179"/>
                <a:gd name="T11" fmla="*/ 0 h 174"/>
                <a:gd name="T12" fmla="*/ 104 w 179"/>
                <a:gd name="T13" fmla="*/ 13 h 174"/>
                <a:gd name="T14" fmla="*/ 108 w 179"/>
                <a:gd name="T15" fmla="*/ 61 h 174"/>
                <a:gd name="T16" fmla="*/ 124 w 179"/>
                <a:gd name="T17" fmla="*/ 69 h 174"/>
                <a:gd name="T18" fmla="*/ 152 w 179"/>
                <a:gd name="T19" fmla="*/ 80 h 174"/>
                <a:gd name="T20" fmla="*/ 153 w 179"/>
                <a:gd name="T21" fmla="*/ 101 h 174"/>
                <a:gd name="T22" fmla="*/ 165 w 179"/>
                <a:gd name="T23" fmla="*/ 96 h 174"/>
                <a:gd name="T24" fmla="*/ 179 w 179"/>
                <a:gd name="T25" fmla="*/ 101 h 174"/>
                <a:gd name="T26" fmla="*/ 179 w 179"/>
                <a:gd name="T27" fmla="*/ 118 h 174"/>
                <a:gd name="T28" fmla="*/ 174 w 179"/>
                <a:gd name="T29" fmla="*/ 127 h 174"/>
                <a:gd name="T30" fmla="*/ 172 w 179"/>
                <a:gd name="T31" fmla="*/ 139 h 174"/>
                <a:gd name="T32" fmla="*/ 167 w 179"/>
                <a:gd name="T33" fmla="*/ 159 h 174"/>
                <a:gd name="T34" fmla="*/ 153 w 179"/>
                <a:gd name="T35" fmla="*/ 171 h 174"/>
                <a:gd name="T36" fmla="*/ 125 w 179"/>
                <a:gd name="T37" fmla="*/ 174 h 174"/>
                <a:gd name="T38" fmla="*/ 101 w 179"/>
                <a:gd name="T39" fmla="*/ 174 h 174"/>
                <a:gd name="T40" fmla="*/ 92 w 179"/>
                <a:gd name="T41" fmla="*/ 171 h 174"/>
                <a:gd name="T42" fmla="*/ 115 w 179"/>
                <a:gd name="T43" fmla="*/ 139 h 174"/>
                <a:gd name="T44" fmla="*/ 116 w 179"/>
                <a:gd name="T45" fmla="*/ 130 h 174"/>
                <a:gd name="T46" fmla="*/ 101 w 179"/>
                <a:gd name="T47" fmla="*/ 119 h 174"/>
                <a:gd name="T48" fmla="*/ 70 w 179"/>
                <a:gd name="T49" fmla="*/ 111 h 174"/>
                <a:gd name="T50" fmla="*/ 53 w 179"/>
                <a:gd name="T51" fmla="*/ 99 h 174"/>
                <a:gd name="T52" fmla="*/ 37 w 179"/>
                <a:gd name="T53" fmla="*/ 101 h 174"/>
                <a:gd name="T54" fmla="*/ 24 w 179"/>
                <a:gd name="T55" fmla="*/ 86 h 174"/>
                <a:gd name="T56" fmla="*/ 12 w 179"/>
                <a:gd name="T57" fmla="*/ 71 h 174"/>
                <a:gd name="T58" fmla="*/ 0 w 179"/>
                <a:gd name="T59" fmla="*/ 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9" h="174">
                  <a:moveTo>
                    <a:pt x="0" y="65"/>
                  </a:moveTo>
                  <a:lnTo>
                    <a:pt x="6" y="48"/>
                  </a:lnTo>
                  <a:lnTo>
                    <a:pt x="11" y="22"/>
                  </a:lnTo>
                  <a:lnTo>
                    <a:pt x="15" y="11"/>
                  </a:lnTo>
                  <a:lnTo>
                    <a:pt x="40" y="1"/>
                  </a:lnTo>
                  <a:lnTo>
                    <a:pt x="88" y="0"/>
                  </a:lnTo>
                  <a:lnTo>
                    <a:pt x="104" y="13"/>
                  </a:lnTo>
                  <a:lnTo>
                    <a:pt x="108" y="61"/>
                  </a:lnTo>
                  <a:lnTo>
                    <a:pt x="124" y="69"/>
                  </a:lnTo>
                  <a:lnTo>
                    <a:pt x="152" y="80"/>
                  </a:lnTo>
                  <a:lnTo>
                    <a:pt x="153" y="101"/>
                  </a:lnTo>
                  <a:lnTo>
                    <a:pt x="165" y="96"/>
                  </a:lnTo>
                  <a:lnTo>
                    <a:pt x="179" y="101"/>
                  </a:lnTo>
                  <a:lnTo>
                    <a:pt x="179" y="118"/>
                  </a:lnTo>
                  <a:lnTo>
                    <a:pt x="174" y="127"/>
                  </a:lnTo>
                  <a:lnTo>
                    <a:pt x="172" y="139"/>
                  </a:lnTo>
                  <a:lnTo>
                    <a:pt x="167" y="159"/>
                  </a:lnTo>
                  <a:lnTo>
                    <a:pt x="153" y="171"/>
                  </a:lnTo>
                  <a:lnTo>
                    <a:pt x="125" y="174"/>
                  </a:lnTo>
                  <a:lnTo>
                    <a:pt x="101" y="174"/>
                  </a:lnTo>
                  <a:lnTo>
                    <a:pt x="92" y="171"/>
                  </a:lnTo>
                  <a:lnTo>
                    <a:pt x="115" y="139"/>
                  </a:lnTo>
                  <a:lnTo>
                    <a:pt x="116" y="130"/>
                  </a:lnTo>
                  <a:lnTo>
                    <a:pt x="101" y="119"/>
                  </a:lnTo>
                  <a:lnTo>
                    <a:pt x="70" y="111"/>
                  </a:lnTo>
                  <a:lnTo>
                    <a:pt x="53" y="99"/>
                  </a:lnTo>
                  <a:lnTo>
                    <a:pt x="37" y="101"/>
                  </a:lnTo>
                  <a:lnTo>
                    <a:pt x="24" y="86"/>
                  </a:lnTo>
                  <a:lnTo>
                    <a:pt x="12" y="71"/>
                  </a:lnTo>
                  <a:lnTo>
                    <a:pt x="0"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5" name="Freeform 685"/>
            <p:cNvSpPr/>
            <p:nvPr/>
          </p:nvSpPr>
          <p:spPr bwMode="gray">
            <a:xfrm>
              <a:off x="5074885" y="2809426"/>
              <a:ext cx="115231" cy="126161"/>
            </a:xfrm>
            <a:custGeom>
              <a:avLst/>
              <a:gdLst>
                <a:gd name="T0" fmla="*/ 147 w 253"/>
                <a:gd name="T1" fmla="*/ 264 h 277"/>
                <a:gd name="T2" fmla="*/ 153 w 253"/>
                <a:gd name="T3" fmla="*/ 247 h 277"/>
                <a:gd name="T4" fmla="*/ 158 w 253"/>
                <a:gd name="T5" fmla="*/ 221 h 277"/>
                <a:gd name="T6" fmla="*/ 162 w 253"/>
                <a:gd name="T7" fmla="*/ 210 h 277"/>
                <a:gd name="T8" fmla="*/ 187 w 253"/>
                <a:gd name="T9" fmla="*/ 200 h 277"/>
                <a:gd name="T10" fmla="*/ 235 w 253"/>
                <a:gd name="T11" fmla="*/ 199 h 277"/>
                <a:gd name="T12" fmla="*/ 251 w 253"/>
                <a:gd name="T13" fmla="*/ 212 h 277"/>
                <a:gd name="T14" fmla="*/ 253 w 253"/>
                <a:gd name="T15" fmla="*/ 185 h 277"/>
                <a:gd name="T16" fmla="*/ 243 w 253"/>
                <a:gd name="T17" fmla="*/ 173 h 277"/>
                <a:gd name="T18" fmla="*/ 246 w 253"/>
                <a:gd name="T19" fmla="*/ 156 h 277"/>
                <a:gd name="T20" fmla="*/ 237 w 253"/>
                <a:gd name="T21" fmla="*/ 152 h 277"/>
                <a:gd name="T22" fmla="*/ 235 w 253"/>
                <a:gd name="T23" fmla="*/ 136 h 277"/>
                <a:gd name="T24" fmla="*/ 189 w 253"/>
                <a:gd name="T25" fmla="*/ 129 h 277"/>
                <a:gd name="T26" fmla="*/ 187 w 253"/>
                <a:gd name="T27" fmla="*/ 80 h 277"/>
                <a:gd name="T28" fmla="*/ 166 w 253"/>
                <a:gd name="T29" fmla="*/ 77 h 277"/>
                <a:gd name="T30" fmla="*/ 122 w 253"/>
                <a:gd name="T31" fmla="*/ 52 h 277"/>
                <a:gd name="T32" fmla="*/ 107 w 253"/>
                <a:gd name="T33" fmla="*/ 51 h 277"/>
                <a:gd name="T34" fmla="*/ 96 w 253"/>
                <a:gd name="T35" fmla="*/ 44 h 277"/>
                <a:gd name="T36" fmla="*/ 94 w 253"/>
                <a:gd name="T37" fmla="*/ 11 h 277"/>
                <a:gd name="T38" fmla="*/ 76 w 253"/>
                <a:gd name="T39" fmla="*/ 0 h 277"/>
                <a:gd name="T40" fmla="*/ 52 w 253"/>
                <a:gd name="T41" fmla="*/ 7 h 277"/>
                <a:gd name="T42" fmla="*/ 41 w 253"/>
                <a:gd name="T43" fmla="*/ 26 h 277"/>
                <a:gd name="T44" fmla="*/ 2 w 253"/>
                <a:gd name="T45" fmla="*/ 33 h 277"/>
                <a:gd name="T46" fmla="*/ 21 w 253"/>
                <a:gd name="T47" fmla="*/ 57 h 277"/>
                <a:gd name="T48" fmla="*/ 23 w 253"/>
                <a:gd name="T49" fmla="*/ 65 h 277"/>
                <a:gd name="T50" fmla="*/ 12 w 253"/>
                <a:gd name="T51" fmla="*/ 69 h 277"/>
                <a:gd name="T52" fmla="*/ 17 w 253"/>
                <a:gd name="T53" fmla="*/ 99 h 277"/>
                <a:gd name="T54" fmla="*/ 3 w 253"/>
                <a:gd name="T55" fmla="*/ 103 h 277"/>
                <a:gd name="T56" fmla="*/ 11 w 253"/>
                <a:gd name="T57" fmla="*/ 140 h 277"/>
                <a:gd name="T58" fmla="*/ 0 w 253"/>
                <a:gd name="T59" fmla="*/ 166 h 277"/>
                <a:gd name="T60" fmla="*/ 9 w 253"/>
                <a:gd name="T61" fmla="*/ 171 h 277"/>
                <a:gd name="T62" fmla="*/ 18 w 253"/>
                <a:gd name="T63" fmla="*/ 195 h 277"/>
                <a:gd name="T64" fmla="*/ 21 w 253"/>
                <a:gd name="T65" fmla="*/ 225 h 277"/>
                <a:gd name="T66" fmla="*/ 35 w 253"/>
                <a:gd name="T67" fmla="*/ 270 h 277"/>
                <a:gd name="T68" fmla="*/ 42 w 253"/>
                <a:gd name="T69" fmla="*/ 275 h 277"/>
                <a:gd name="T70" fmla="*/ 61 w 253"/>
                <a:gd name="T71" fmla="*/ 256 h 277"/>
                <a:gd name="T72" fmla="*/ 72 w 253"/>
                <a:gd name="T73" fmla="*/ 257 h 277"/>
                <a:gd name="T74" fmla="*/ 91 w 253"/>
                <a:gd name="T75" fmla="*/ 265 h 277"/>
                <a:gd name="T76" fmla="*/ 99 w 253"/>
                <a:gd name="T77" fmla="*/ 277 h 277"/>
                <a:gd name="T78" fmla="*/ 110 w 253"/>
                <a:gd name="T79" fmla="*/ 277 h 277"/>
                <a:gd name="T80" fmla="*/ 113 w 253"/>
                <a:gd name="T81" fmla="*/ 272 h 277"/>
                <a:gd name="T82" fmla="*/ 113 w 253"/>
                <a:gd name="T83" fmla="*/ 264 h 277"/>
                <a:gd name="T84" fmla="*/ 120 w 253"/>
                <a:gd name="T85" fmla="*/ 261 h 277"/>
                <a:gd name="T86" fmla="*/ 132 w 253"/>
                <a:gd name="T87" fmla="*/ 265 h 277"/>
                <a:gd name="T88" fmla="*/ 147 w 253"/>
                <a:gd name="T89" fmla="*/ 26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3" h="277">
                  <a:moveTo>
                    <a:pt x="147" y="264"/>
                  </a:moveTo>
                  <a:lnTo>
                    <a:pt x="153" y="247"/>
                  </a:lnTo>
                  <a:lnTo>
                    <a:pt x="158" y="221"/>
                  </a:lnTo>
                  <a:lnTo>
                    <a:pt x="162" y="210"/>
                  </a:lnTo>
                  <a:lnTo>
                    <a:pt x="187" y="200"/>
                  </a:lnTo>
                  <a:lnTo>
                    <a:pt x="235" y="199"/>
                  </a:lnTo>
                  <a:lnTo>
                    <a:pt x="251" y="212"/>
                  </a:lnTo>
                  <a:lnTo>
                    <a:pt x="253" y="185"/>
                  </a:lnTo>
                  <a:lnTo>
                    <a:pt x="243" y="173"/>
                  </a:lnTo>
                  <a:lnTo>
                    <a:pt x="246" y="156"/>
                  </a:lnTo>
                  <a:lnTo>
                    <a:pt x="237" y="152"/>
                  </a:lnTo>
                  <a:lnTo>
                    <a:pt x="235" y="136"/>
                  </a:lnTo>
                  <a:lnTo>
                    <a:pt x="189" y="129"/>
                  </a:lnTo>
                  <a:lnTo>
                    <a:pt x="187" y="80"/>
                  </a:lnTo>
                  <a:lnTo>
                    <a:pt x="166" y="77"/>
                  </a:lnTo>
                  <a:lnTo>
                    <a:pt x="122" y="52"/>
                  </a:lnTo>
                  <a:lnTo>
                    <a:pt x="107" y="51"/>
                  </a:lnTo>
                  <a:lnTo>
                    <a:pt x="96" y="44"/>
                  </a:lnTo>
                  <a:lnTo>
                    <a:pt x="94" y="11"/>
                  </a:lnTo>
                  <a:lnTo>
                    <a:pt x="76" y="0"/>
                  </a:lnTo>
                  <a:lnTo>
                    <a:pt x="52" y="7"/>
                  </a:lnTo>
                  <a:lnTo>
                    <a:pt x="41" y="26"/>
                  </a:lnTo>
                  <a:lnTo>
                    <a:pt x="2" y="33"/>
                  </a:lnTo>
                  <a:lnTo>
                    <a:pt x="21" y="57"/>
                  </a:lnTo>
                  <a:lnTo>
                    <a:pt x="23" y="65"/>
                  </a:lnTo>
                  <a:lnTo>
                    <a:pt x="12" y="69"/>
                  </a:lnTo>
                  <a:lnTo>
                    <a:pt x="17" y="99"/>
                  </a:lnTo>
                  <a:lnTo>
                    <a:pt x="3" y="103"/>
                  </a:lnTo>
                  <a:lnTo>
                    <a:pt x="11" y="140"/>
                  </a:lnTo>
                  <a:lnTo>
                    <a:pt x="0" y="166"/>
                  </a:lnTo>
                  <a:lnTo>
                    <a:pt x="9" y="171"/>
                  </a:lnTo>
                  <a:lnTo>
                    <a:pt x="18" y="195"/>
                  </a:lnTo>
                  <a:lnTo>
                    <a:pt x="21" y="225"/>
                  </a:lnTo>
                  <a:lnTo>
                    <a:pt x="35" y="270"/>
                  </a:lnTo>
                  <a:lnTo>
                    <a:pt x="42" y="275"/>
                  </a:lnTo>
                  <a:lnTo>
                    <a:pt x="61" y="256"/>
                  </a:lnTo>
                  <a:lnTo>
                    <a:pt x="72" y="257"/>
                  </a:lnTo>
                  <a:lnTo>
                    <a:pt x="91" y="265"/>
                  </a:lnTo>
                  <a:lnTo>
                    <a:pt x="99" y="277"/>
                  </a:lnTo>
                  <a:lnTo>
                    <a:pt x="110" y="277"/>
                  </a:lnTo>
                  <a:lnTo>
                    <a:pt x="113" y="272"/>
                  </a:lnTo>
                  <a:lnTo>
                    <a:pt x="113" y="264"/>
                  </a:lnTo>
                  <a:lnTo>
                    <a:pt x="120" y="261"/>
                  </a:lnTo>
                  <a:lnTo>
                    <a:pt x="132" y="265"/>
                  </a:lnTo>
                  <a:lnTo>
                    <a:pt x="147" y="2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6" name="Freeform 686"/>
            <p:cNvSpPr/>
            <p:nvPr/>
          </p:nvSpPr>
          <p:spPr bwMode="gray">
            <a:xfrm>
              <a:off x="4122068" y="1828374"/>
              <a:ext cx="371198" cy="303334"/>
            </a:xfrm>
            <a:custGeom>
              <a:avLst/>
              <a:gdLst>
                <a:gd name="T0" fmla="*/ 519 w 815"/>
                <a:gd name="T1" fmla="*/ 44 h 666"/>
                <a:gd name="T2" fmla="*/ 421 w 815"/>
                <a:gd name="T3" fmla="*/ 37 h 666"/>
                <a:gd name="T4" fmla="*/ 337 w 815"/>
                <a:gd name="T5" fmla="*/ 31 h 666"/>
                <a:gd name="T6" fmla="*/ 296 w 815"/>
                <a:gd name="T7" fmla="*/ 18 h 666"/>
                <a:gd name="T8" fmla="*/ 248 w 815"/>
                <a:gd name="T9" fmla="*/ 12 h 666"/>
                <a:gd name="T10" fmla="*/ 191 w 815"/>
                <a:gd name="T11" fmla="*/ 18 h 666"/>
                <a:gd name="T12" fmla="*/ 116 w 815"/>
                <a:gd name="T13" fmla="*/ 43 h 666"/>
                <a:gd name="T14" fmla="*/ 32 w 815"/>
                <a:gd name="T15" fmla="*/ 100 h 666"/>
                <a:gd name="T16" fmla="*/ 83 w 815"/>
                <a:gd name="T17" fmla="*/ 132 h 666"/>
                <a:gd name="T18" fmla="*/ 129 w 815"/>
                <a:gd name="T19" fmla="*/ 145 h 666"/>
                <a:gd name="T20" fmla="*/ 153 w 815"/>
                <a:gd name="T21" fmla="*/ 161 h 666"/>
                <a:gd name="T22" fmla="*/ 146 w 815"/>
                <a:gd name="T23" fmla="*/ 187 h 666"/>
                <a:gd name="T24" fmla="*/ 83 w 815"/>
                <a:gd name="T25" fmla="*/ 182 h 666"/>
                <a:gd name="T26" fmla="*/ 26 w 815"/>
                <a:gd name="T27" fmla="*/ 187 h 666"/>
                <a:gd name="T28" fmla="*/ 20 w 815"/>
                <a:gd name="T29" fmla="*/ 225 h 666"/>
                <a:gd name="T30" fmla="*/ 39 w 815"/>
                <a:gd name="T31" fmla="*/ 262 h 666"/>
                <a:gd name="T32" fmla="*/ 116 w 815"/>
                <a:gd name="T33" fmla="*/ 254 h 666"/>
                <a:gd name="T34" fmla="*/ 142 w 815"/>
                <a:gd name="T35" fmla="*/ 262 h 666"/>
                <a:gd name="T36" fmla="*/ 123 w 815"/>
                <a:gd name="T37" fmla="*/ 314 h 666"/>
                <a:gd name="T38" fmla="*/ 63 w 815"/>
                <a:gd name="T39" fmla="*/ 355 h 666"/>
                <a:gd name="T40" fmla="*/ 52 w 815"/>
                <a:gd name="T41" fmla="*/ 413 h 666"/>
                <a:gd name="T42" fmla="*/ 82 w 815"/>
                <a:gd name="T43" fmla="*/ 463 h 666"/>
                <a:gd name="T44" fmla="*/ 121 w 815"/>
                <a:gd name="T45" fmla="*/ 461 h 666"/>
                <a:gd name="T46" fmla="*/ 160 w 815"/>
                <a:gd name="T47" fmla="*/ 496 h 666"/>
                <a:gd name="T48" fmla="*/ 196 w 815"/>
                <a:gd name="T49" fmla="*/ 499 h 666"/>
                <a:gd name="T50" fmla="*/ 234 w 815"/>
                <a:gd name="T51" fmla="*/ 505 h 666"/>
                <a:gd name="T52" fmla="*/ 171 w 815"/>
                <a:gd name="T53" fmla="*/ 589 h 666"/>
                <a:gd name="T54" fmla="*/ 131 w 815"/>
                <a:gd name="T55" fmla="*/ 611 h 666"/>
                <a:gd name="T56" fmla="*/ 73 w 815"/>
                <a:gd name="T57" fmla="*/ 650 h 666"/>
                <a:gd name="T58" fmla="*/ 100 w 815"/>
                <a:gd name="T59" fmla="*/ 645 h 666"/>
                <a:gd name="T60" fmla="*/ 142 w 815"/>
                <a:gd name="T61" fmla="*/ 628 h 666"/>
                <a:gd name="T62" fmla="*/ 201 w 815"/>
                <a:gd name="T63" fmla="*/ 600 h 666"/>
                <a:gd name="T64" fmla="*/ 276 w 815"/>
                <a:gd name="T65" fmla="*/ 535 h 666"/>
                <a:gd name="T66" fmla="*/ 295 w 815"/>
                <a:gd name="T67" fmla="*/ 491 h 666"/>
                <a:gd name="T68" fmla="*/ 325 w 815"/>
                <a:gd name="T69" fmla="*/ 445 h 666"/>
                <a:gd name="T70" fmla="*/ 390 w 815"/>
                <a:gd name="T71" fmla="*/ 412 h 666"/>
                <a:gd name="T72" fmla="*/ 346 w 815"/>
                <a:gd name="T73" fmla="*/ 468 h 666"/>
                <a:gd name="T74" fmla="*/ 342 w 815"/>
                <a:gd name="T75" fmla="*/ 482 h 666"/>
                <a:gd name="T76" fmla="*/ 422 w 815"/>
                <a:gd name="T77" fmla="*/ 438 h 666"/>
                <a:gd name="T78" fmla="*/ 436 w 815"/>
                <a:gd name="T79" fmla="*/ 408 h 666"/>
                <a:gd name="T80" fmla="*/ 482 w 815"/>
                <a:gd name="T81" fmla="*/ 435 h 666"/>
                <a:gd name="T82" fmla="*/ 541 w 815"/>
                <a:gd name="T83" fmla="*/ 454 h 666"/>
                <a:gd name="T84" fmla="*/ 607 w 815"/>
                <a:gd name="T85" fmla="*/ 458 h 666"/>
                <a:gd name="T86" fmla="*/ 682 w 815"/>
                <a:gd name="T87" fmla="*/ 515 h 666"/>
                <a:gd name="T88" fmla="*/ 697 w 815"/>
                <a:gd name="T89" fmla="*/ 513 h 666"/>
                <a:gd name="T90" fmla="*/ 737 w 815"/>
                <a:gd name="T91" fmla="*/ 545 h 666"/>
                <a:gd name="T92" fmla="*/ 768 w 815"/>
                <a:gd name="T93" fmla="*/ 607 h 666"/>
                <a:gd name="T94" fmla="*/ 794 w 815"/>
                <a:gd name="T95" fmla="*/ 645 h 666"/>
                <a:gd name="T96" fmla="*/ 815 w 815"/>
                <a:gd name="T97" fmla="*/ 604 h 666"/>
                <a:gd name="T98" fmla="*/ 714 w 815"/>
                <a:gd name="T99" fmla="*/ 478 h 666"/>
                <a:gd name="T100" fmla="*/ 623 w 815"/>
                <a:gd name="T101" fmla="*/ 442 h 666"/>
                <a:gd name="T102" fmla="*/ 577 w 815"/>
                <a:gd name="T103" fmla="*/ 6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5" h="666">
                  <a:moveTo>
                    <a:pt x="577" y="60"/>
                  </a:moveTo>
                  <a:lnTo>
                    <a:pt x="553" y="51"/>
                  </a:lnTo>
                  <a:lnTo>
                    <a:pt x="544" y="48"/>
                  </a:lnTo>
                  <a:lnTo>
                    <a:pt x="539" y="44"/>
                  </a:lnTo>
                  <a:lnTo>
                    <a:pt x="519" y="44"/>
                  </a:lnTo>
                  <a:lnTo>
                    <a:pt x="492" y="48"/>
                  </a:lnTo>
                  <a:lnTo>
                    <a:pt x="467" y="40"/>
                  </a:lnTo>
                  <a:lnTo>
                    <a:pt x="452" y="39"/>
                  </a:lnTo>
                  <a:lnTo>
                    <a:pt x="447" y="41"/>
                  </a:lnTo>
                  <a:lnTo>
                    <a:pt x="421" y="37"/>
                  </a:lnTo>
                  <a:lnTo>
                    <a:pt x="405" y="29"/>
                  </a:lnTo>
                  <a:lnTo>
                    <a:pt x="386" y="28"/>
                  </a:lnTo>
                  <a:lnTo>
                    <a:pt x="363" y="31"/>
                  </a:lnTo>
                  <a:lnTo>
                    <a:pt x="348" y="34"/>
                  </a:lnTo>
                  <a:lnTo>
                    <a:pt x="337" y="31"/>
                  </a:lnTo>
                  <a:lnTo>
                    <a:pt x="346" y="26"/>
                  </a:lnTo>
                  <a:lnTo>
                    <a:pt x="325" y="21"/>
                  </a:lnTo>
                  <a:lnTo>
                    <a:pt x="331" y="15"/>
                  </a:lnTo>
                  <a:lnTo>
                    <a:pt x="311" y="15"/>
                  </a:lnTo>
                  <a:lnTo>
                    <a:pt x="296" y="18"/>
                  </a:lnTo>
                  <a:lnTo>
                    <a:pt x="280" y="10"/>
                  </a:lnTo>
                  <a:lnTo>
                    <a:pt x="269" y="11"/>
                  </a:lnTo>
                  <a:lnTo>
                    <a:pt x="265" y="18"/>
                  </a:lnTo>
                  <a:lnTo>
                    <a:pt x="258" y="18"/>
                  </a:lnTo>
                  <a:lnTo>
                    <a:pt x="248" y="12"/>
                  </a:lnTo>
                  <a:lnTo>
                    <a:pt x="263" y="5"/>
                  </a:lnTo>
                  <a:lnTo>
                    <a:pt x="254" y="4"/>
                  </a:lnTo>
                  <a:lnTo>
                    <a:pt x="241" y="0"/>
                  </a:lnTo>
                  <a:lnTo>
                    <a:pt x="214" y="17"/>
                  </a:lnTo>
                  <a:lnTo>
                    <a:pt x="191" y="18"/>
                  </a:lnTo>
                  <a:lnTo>
                    <a:pt x="187" y="16"/>
                  </a:lnTo>
                  <a:lnTo>
                    <a:pt x="166" y="26"/>
                  </a:lnTo>
                  <a:lnTo>
                    <a:pt x="144" y="36"/>
                  </a:lnTo>
                  <a:lnTo>
                    <a:pt x="137" y="36"/>
                  </a:lnTo>
                  <a:lnTo>
                    <a:pt x="116" y="43"/>
                  </a:lnTo>
                  <a:lnTo>
                    <a:pt x="105" y="54"/>
                  </a:lnTo>
                  <a:lnTo>
                    <a:pt x="98" y="77"/>
                  </a:lnTo>
                  <a:lnTo>
                    <a:pt x="78" y="87"/>
                  </a:lnTo>
                  <a:lnTo>
                    <a:pt x="34" y="88"/>
                  </a:lnTo>
                  <a:lnTo>
                    <a:pt x="32" y="100"/>
                  </a:lnTo>
                  <a:lnTo>
                    <a:pt x="23" y="102"/>
                  </a:lnTo>
                  <a:lnTo>
                    <a:pt x="34" y="107"/>
                  </a:lnTo>
                  <a:lnTo>
                    <a:pt x="44" y="111"/>
                  </a:lnTo>
                  <a:lnTo>
                    <a:pt x="64" y="119"/>
                  </a:lnTo>
                  <a:lnTo>
                    <a:pt x="83" y="132"/>
                  </a:lnTo>
                  <a:lnTo>
                    <a:pt x="85" y="143"/>
                  </a:lnTo>
                  <a:lnTo>
                    <a:pt x="94" y="145"/>
                  </a:lnTo>
                  <a:lnTo>
                    <a:pt x="103" y="146"/>
                  </a:lnTo>
                  <a:lnTo>
                    <a:pt x="123" y="146"/>
                  </a:lnTo>
                  <a:lnTo>
                    <a:pt x="129" y="145"/>
                  </a:lnTo>
                  <a:lnTo>
                    <a:pt x="137" y="148"/>
                  </a:lnTo>
                  <a:lnTo>
                    <a:pt x="134" y="152"/>
                  </a:lnTo>
                  <a:lnTo>
                    <a:pt x="127" y="158"/>
                  </a:lnTo>
                  <a:lnTo>
                    <a:pt x="142" y="167"/>
                  </a:lnTo>
                  <a:lnTo>
                    <a:pt x="153" y="161"/>
                  </a:lnTo>
                  <a:lnTo>
                    <a:pt x="172" y="160"/>
                  </a:lnTo>
                  <a:lnTo>
                    <a:pt x="178" y="167"/>
                  </a:lnTo>
                  <a:lnTo>
                    <a:pt x="172" y="171"/>
                  </a:lnTo>
                  <a:lnTo>
                    <a:pt x="151" y="175"/>
                  </a:lnTo>
                  <a:lnTo>
                    <a:pt x="146" y="187"/>
                  </a:lnTo>
                  <a:lnTo>
                    <a:pt x="137" y="187"/>
                  </a:lnTo>
                  <a:lnTo>
                    <a:pt x="127" y="194"/>
                  </a:lnTo>
                  <a:lnTo>
                    <a:pt x="103" y="187"/>
                  </a:lnTo>
                  <a:lnTo>
                    <a:pt x="82" y="190"/>
                  </a:lnTo>
                  <a:lnTo>
                    <a:pt x="83" y="182"/>
                  </a:lnTo>
                  <a:lnTo>
                    <a:pt x="85" y="171"/>
                  </a:lnTo>
                  <a:lnTo>
                    <a:pt x="65" y="173"/>
                  </a:lnTo>
                  <a:lnTo>
                    <a:pt x="47" y="177"/>
                  </a:lnTo>
                  <a:lnTo>
                    <a:pt x="41" y="185"/>
                  </a:lnTo>
                  <a:lnTo>
                    <a:pt x="26" y="187"/>
                  </a:lnTo>
                  <a:lnTo>
                    <a:pt x="21" y="199"/>
                  </a:lnTo>
                  <a:lnTo>
                    <a:pt x="14" y="201"/>
                  </a:lnTo>
                  <a:lnTo>
                    <a:pt x="0" y="214"/>
                  </a:lnTo>
                  <a:lnTo>
                    <a:pt x="13" y="225"/>
                  </a:lnTo>
                  <a:lnTo>
                    <a:pt x="20" y="225"/>
                  </a:lnTo>
                  <a:lnTo>
                    <a:pt x="34" y="226"/>
                  </a:lnTo>
                  <a:lnTo>
                    <a:pt x="39" y="232"/>
                  </a:lnTo>
                  <a:lnTo>
                    <a:pt x="34" y="235"/>
                  </a:lnTo>
                  <a:lnTo>
                    <a:pt x="20" y="235"/>
                  </a:lnTo>
                  <a:lnTo>
                    <a:pt x="39" y="262"/>
                  </a:lnTo>
                  <a:lnTo>
                    <a:pt x="61" y="262"/>
                  </a:lnTo>
                  <a:lnTo>
                    <a:pt x="76" y="257"/>
                  </a:lnTo>
                  <a:lnTo>
                    <a:pt x="88" y="263"/>
                  </a:lnTo>
                  <a:lnTo>
                    <a:pt x="108" y="264"/>
                  </a:lnTo>
                  <a:lnTo>
                    <a:pt x="116" y="254"/>
                  </a:lnTo>
                  <a:lnTo>
                    <a:pt x="127" y="252"/>
                  </a:lnTo>
                  <a:lnTo>
                    <a:pt x="135" y="245"/>
                  </a:lnTo>
                  <a:lnTo>
                    <a:pt x="153" y="250"/>
                  </a:lnTo>
                  <a:lnTo>
                    <a:pt x="153" y="262"/>
                  </a:lnTo>
                  <a:lnTo>
                    <a:pt x="142" y="262"/>
                  </a:lnTo>
                  <a:lnTo>
                    <a:pt x="140" y="266"/>
                  </a:lnTo>
                  <a:lnTo>
                    <a:pt x="153" y="280"/>
                  </a:lnTo>
                  <a:lnTo>
                    <a:pt x="155" y="296"/>
                  </a:lnTo>
                  <a:lnTo>
                    <a:pt x="135" y="319"/>
                  </a:lnTo>
                  <a:lnTo>
                    <a:pt x="123" y="314"/>
                  </a:lnTo>
                  <a:lnTo>
                    <a:pt x="109" y="321"/>
                  </a:lnTo>
                  <a:lnTo>
                    <a:pt x="90" y="329"/>
                  </a:lnTo>
                  <a:lnTo>
                    <a:pt x="81" y="321"/>
                  </a:lnTo>
                  <a:lnTo>
                    <a:pt x="65" y="339"/>
                  </a:lnTo>
                  <a:lnTo>
                    <a:pt x="63" y="355"/>
                  </a:lnTo>
                  <a:lnTo>
                    <a:pt x="55" y="359"/>
                  </a:lnTo>
                  <a:lnTo>
                    <a:pt x="44" y="384"/>
                  </a:lnTo>
                  <a:lnTo>
                    <a:pt x="39" y="388"/>
                  </a:lnTo>
                  <a:lnTo>
                    <a:pt x="43" y="401"/>
                  </a:lnTo>
                  <a:lnTo>
                    <a:pt x="52" y="413"/>
                  </a:lnTo>
                  <a:lnTo>
                    <a:pt x="58" y="412"/>
                  </a:lnTo>
                  <a:lnTo>
                    <a:pt x="63" y="418"/>
                  </a:lnTo>
                  <a:lnTo>
                    <a:pt x="58" y="434"/>
                  </a:lnTo>
                  <a:lnTo>
                    <a:pt x="48" y="435"/>
                  </a:lnTo>
                  <a:lnTo>
                    <a:pt x="82" y="463"/>
                  </a:lnTo>
                  <a:lnTo>
                    <a:pt x="98" y="463"/>
                  </a:lnTo>
                  <a:lnTo>
                    <a:pt x="114" y="458"/>
                  </a:lnTo>
                  <a:lnTo>
                    <a:pt x="115" y="449"/>
                  </a:lnTo>
                  <a:lnTo>
                    <a:pt x="121" y="447"/>
                  </a:lnTo>
                  <a:lnTo>
                    <a:pt x="121" y="461"/>
                  </a:lnTo>
                  <a:lnTo>
                    <a:pt x="126" y="474"/>
                  </a:lnTo>
                  <a:lnTo>
                    <a:pt x="129" y="496"/>
                  </a:lnTo>
                  <a:lnTo>
                    <a:pt x="126" y="511"/>
                  </a:lnTo>
                  <a:lnTo>
                    <a:pt x="137" y="506"/>
                  </a:lnTo>
                  <a:lnTo>
                    <a:pt x="160" y="496"/>
                  </a:lnTo>
                  <a:lnTo>
                    <a:pt x="168" y="501"/>
                  </a:lnTo>
                  <a:lnTo>
                    <a:pt x="176" y="503"/>
                  </a:lnTo>
                  <a:lnTo>
                    <a:pt x="184" y="515"/>
                  </a:lnTo>
                  <a:lnTo>
                    <a:pt x="190" y="516"/>
                  </a:lnTo>
                  <a:lnTo>
                    <a:pt x="196" y="499"/>
                  </a:lnTo>
                  <a:lnTo>
                    <a:pt x="206" y="505"/>
                  </a:lnTo>
                  <a:lnTo>
                    <a:pt x="213" y="506"/>
                  </a:lnTo>
                  <a:lnTo>
                    <a:pt x="222" y="505"/>
                  </a:lnTo>
                  <a:lnTo>
                    <a:pt x="232" y="497"/>
                  </a:lnTo>
                  <a:lnTo>
                    <a:pt x="234" y="505"/>
                  </a:lnTo>
                  <a:lnTo>
                    <a:pt x="222" y="533"/>
                  </a:lnTo>
                  <a:lnTo>
                    <a:pt x="222" y="552"/>
                  </a:lnTo>
                  <a:lnTo>
                    <a:pt x="206" y="558"/>
                  </a:lnTo>
                  <a:lnTo>
                    <a:pt x="192" y="576"/>
                  </a:lnTo>
                  <a:lnTo>
                    <a:pt x="171" y="589"/>
                  </a:lnTo>
                  <a:lnTo>
                    <a:pt x="162" y="599"/>
                  </a:lnTo>
                  <a:lnTo>
                    <a:pt x="160" y="610"/>
                  </a:lnTo>
                  <a:lnTo>
                    <a:pt x="153" y="613"/>
                  </a:lnTo>
                  <a:lnTo>
                    <a:pt x="144" y="609"/>
                  </a:lnTo>
                  <a:lnTo>
                    <a:pt x="131" y="611"/>
                  </a:lnTo>
                  <a:lnTo>
                    <a:pt x="114" y="624"/>
                  </a:lnTo>
                  <a:lnTo>
                    <a:pt x="105" y="637"/>
                  </a:lnTo>
                  <a:lnTo>
                    <a:pt x="94" y="645"/>
                  </a:lnTo>
                  <a:lnTo>
                    <a:pt x="85" y="644"/>
                  </a:lnTo>
                  <a:lnTo>
                    <a:pt x="73" y="650"/>
                  </a:lnTo>
                  <a:lnTo>
                    <a:pt x="68" y="661"/>
                  </a:lnTo>
                  <a:lnTo>
                    <a:pt x="68" y="666"/>
                  </a:lnTo>
                  <a:lnTo>
                    <a:pt x="84" y="663"/>
                  </a:lnTo>
                  <a:lnTo>
                    <a:pt x="97" y="652"/>
                  </a:lnTo>
                  <a:lnTo>
                    <a:pt x="100" y="645"/>
                  </a:lnTo>
                  <a:lnTo>
                    <a:pt x="107" y="645"/>
                  </a:lnTo>
                  <a:lnTo>
                    <a:pt x="126" y="636"/>
                  </a:lnTo>
                  <a:lnTo>
                    <a:pt x="131" y="623"/>
                  </a:lnTo>
                  <a:lnTo>
                    <a:pt x="137" y="624"/>
                  </a:lnTo>
                  <a:lnTo>
                    <a:pt x="142" y="628"/>
                  </a:lnTo>
                  <a:lnTo>
                    <a:pt x="152" y="628"/>
                  </a:lnTo>
                  <a:lnTo>
                    <a:pt x="173" y="617"/>
                  </a:lnTo>
                  <a:lnTo>
                    <a:pt x="186" y="610"/>
                  </a:lnTo>
                  <a:lnTo>
                    <a:pt x="199" y="606"/>
                  </a:lnTo>
                  <a:lnTo>
                    <a:pt x="201" y="600"/>
                  </a:lnTo>
                  <a:lnTo>
                    <a:pt x="234" y="576"/>
                  </a:lnTo>
                  <a:lnTo>
                    <a:pt x="243" y="568"/>
                  </a:lnTo>
                  <a:lnTo>
                    <a:pt x="243" y="558"/>
                  </a:lnTo>
                  <a:lnTo>
                    <a:pt x="263" y="545"/>
                  </a:lnTo>
                  <a:lnTo>
                    <a:pt x="276" y="535"/>
                  </a:lnTo>
                  <a:lnTo>
                    <a:pt x="293" y="527"/>
                  </a:lnTo>
                  <a:lnTo>
                    <a:pt x="296" y="511"/>
                  </a:lnTo>
                  <a:lnTo>
                    <a:pt x="307" y="508"/>
                  </a:lnTo>
                  <a:lnTo>
                    <a:pt x="305" y="491"/>
                  </a:lnTo>
                  <a:lnTo>
                    <a:pt x="295" y="491"/>
                  </a:lnTo>
                  <a:lnTo>
                    <a:pt x="293" y="484"/>
                  </a:lnTo>
                  <a:lnTo>
                    <a:pt x="304" y="470"/>
                  </a:lnTo>
                  <a:lnTo>
                    <a:pt x="318" y="470"/>
                  </a:lnTo>
                  <a:lnTo>
                    <a:pt x="328" y="458"/>
                  </a:lnTo>
                  <a:lnTo>
                    <a:pt x="325" y="445"/>
                  </a:lnTo>
                  <a:lnTo>
                    <a:pt x="364" y="398"/>
                  </a:lnTo>
                  <a:lnTo>
                    <a:pt x="379" y="399"/>
                  </a:lnTo>
                  <a:lnTo>
                    <a:pt x="387" y="391"/>
                  </a:lnTo>
                  <a:lnTo>
                    <a:pt x="395" y="391"/>
                  </a:lnTo>
                  <a:lnTo>
                    <a:pt x="390" y="412"/>
                  </a:lnTo>
                  <a:lnTo>
                    <a:pt x="377" y="410"/>
                  </a:lnTo>
                  <a:lnTo>
                    <a:pt x="355" y="425"/>
                  </a:lnTo>
                  <a:lnTo>
                    <a:pt x="357" y="434"/>
                  </a:lnTo>
                  <a:lnTo>
                    <a:pt x="344" y="463"/>
                  </a:lnTo>
                  <a:lnTo>
                    <a:pt x="346" y="468"/>
                  </a:lnTo>
                  <a:lnTo>
                    <a:pt x="351" y="467"/>
                  </a:lnTo>
                  <a:lnTo>
                    <a:pt x="355" y="470"/>
                  </a:lnTo>
                  <a:lnTo>
                    <a:pt x="351" y="474"/>
                  </a:lnTo>
                  <a:lnTo>
                    <a:pt x="344" y="477"/>
                  </a:lnTo>
                  <a:lnTo>
                    <a:pt x="342" y="482"/>
                  </a:lnTo>
                  <a:lnTo>
                    <a:pt x="360" y="482"/>
                  </a:lnTo>
                  <a:lnTo>
                    <a:pt x="383" y="470"/>
                  </a:lnTo>
                  <a:lnTo>
                    <a:pt x="393" y="455"/>
                  </a:lnTo>
                  <a:lnTo>
                    <a:pt x="416" y="455"/>
                  </a:lnTo>
                  <a:lnTo>
                    <a:pt x="422" y="438"/>
                  </a:lnTo>
                  <a:lnTo>
                    <a:pt x="419" y="429"/>
                  </a:lnTo>
                  <a:lnTo>
                    <a:pt x="422" y="425"/>
                  </a:lnTo>
                  <a:lnTo>
                    <a:pt x="414" y="422"/>
                  </a:lnTo>
                  <a:lnTo>
                    <a:pt x="430" y="406"/>
                  </a:lnTo>
                  <a:lnTo>
                    <a:pt x="436" y="408"/>
                  </a:lnTo>
                  <a:lnTo>
                    <a:pt x="432" y="417"/>
                  </a:lnTo>
                  <a:lnTo>
                    <a:pt x="442" y="417"/>
                  </a:lnTo>
                  <a:lnTo>
                    <a:pt x="456" y="412"/>
                  </a:lnTo>
                  <a:lnTo>
                    <a:pt x="460" y="422"/>
                  </a:lnTo>
                  <a:lnTo>
                    <a:pt x="482" y="435"/>
                  </a:lnTo>
                  <a:lnTo>
                    <a:pt x="493" y="432"/>
                  </a:lnTo>
                  <a:lnTo>
                    <a:pt x="498" y="436"/>
                  </a:lnTo>
                  <a:lnTo>
                    <a:pt x="501" y="453"/>
                  </a:lnTo>
                  <a:lnTo>
                    <a:pt x="528" y="453"/>
                  </a:lnTo>
                  <a:lnTo>
                    <a:pt x="541" y="454"/>
                  </a:lnTo>
                  <a:lnTo>
                    <a:pt x="548" y="456"/>
                  </a:lnTo>
                  <a:lnTo>
                    <a:pt x="570" y="456"/>
                  </a:lnTo>
                  <a:lnTo>
                    <a:pt x="574" y="461"/>
                  </a:lnTo>
                  <a:lnTo>
                    <a:pt x="595" y="465"/>
                  </a:lnTo>
                  <a:lnTo>
                    <a:pt x="607" y="458"/>
                  </a:lnTo>
                  <a:lnTo>
                    <a:pt x="609" y="477"/>
                  </a:lnTo>
                  <a:lnTo>
                    <a:pt x="636" y="487"/>
                  </a:lnTo>
                  <a:lnTo>
                    <a:pt x="642" y="503"/>
                  </a:lnTo>
                  <a:lnTo>
                    <a:pt x="656" y="516"/>
                  </a:lnTo>
                  <a:lnTo>
                    <a:pt x="682" y="515"/>
                  </a:lnTo>
                  <a:lnTo>
                    <a:pt x="674" y="506"/>
                  </a:lnTo>
                  <a:lnTo>
                    <a:pt x="675" y="503"/>
                  </a:lnTo>
                  <a:lnTo>
                    <a:pt x="684" y="503"/>
                  </a:lnTo>
                  <a:lnTo>
                    <a:pt x="692" y="513"/>
                  </a:lnTo>
                  <a:lnTo>
                    <a:pt x="697" y="513"/>
                  </a:lnTo>
                  <a:lnTo>
                    <a:pt x="701" y="496"/>
                  </a:lnTo>
                  <a:lnTo>
                    <a:pt x="708" y="510"/>
                  </a:lnTo>
                  <a:lnTo>
                    <a:pt x="717" y="513"/>
                  </a:lnTo>
                  <a:lnTo>
                    <a:pt x="726" y="518"/>
                  </a:lnTo>
                  <a:lnTo>
                    <a:pt x="737" y="545"/>
                  </a:lnTo>
                  <a:lnTo>
                    <a:pt x="741" y="564"/>
                  </a:lnTo>
                  <a:lnTo>
                    <a:pt x="752" y="574"/>
                  </a:lnTo>
                  <a:lnTo>
                    <a:pt x="759" y="578"/>
                  </a:lnTo>
                  <a:lnTo>
                    <a:pt x="761" y="595"/>
                  </a:lnTo>
                  <a:lnTo>
                    <a:pt x="768" y="607"/>
                  </a:lnTo>
                  <a:lnTo>
                    <a:pt x="770" y="617"/>
                  </a:lnTo>
                  <a:lnTo>
                    <a:pt x="774" y="619"/>
                  </a:lnTo>
                  <a:lnTo>
                    <a:pt x="777" y="626"/>
                  </a:lnTo>
                  <a:lnTo>
                    <a:pt x="791" y="628"/>
                  </a:lnTo>
                  <a:lnTo>
                    <a:pt x="794" y="645"/>
                  </a:lnTo>
                  <a:lnTo>
                    <a:pt x="798" y="645"/>
                  </a:lnTo>
                  <a:lnTo>
                    <a:pt x="807" y="645"/>
                  </a:lnTo>
                  <a:lnTo>
                    <a:pt x="813" y="638"/>
                  </a:lnTo>
                  <a:lnTo>
                    <a:pt x="811" y="623"/>
                  </a:lnTo>
                  <a:lnTo>
                    <a:pt x="815" y="604"/>
                  </a:lnTo>
                  <a:lnTo>
                    <a:pt x="787" y="587"/>
                  </a:lnTo>
                  <a:lnTo>
                    <a:pt x="771" y="572"/>
                  </a:lnTo>
                  <a:lnTo>
                    <a:pt x="745" y="515"/>
                  </a:lnTo>
                  <a:lnTo>
                    <a:pt x="730" y="505"/>
                  </a:lnTo>
                  <a:lnTo>
                    <a:pt x="714" y="478"/>
                  </a:lnTo>
                  <a:lnTo>
                    <a:pt x="698" y="467"/>
                  </a:lnTo>
                  <a:lnTo>
                    <a:pt x="682" y="471"/>
                  </a:lnTo>
                  <a:lnTo>
                    <a:pt x="666" y="488"/>
                  </a:lnTo>
                  <a:lnTo>
                    <a:pt x="656" y="488"/>
                  </a:lnTo>
                  <a:lnTo>
                    <a:pt x="623" y="442"/>
                  </a:lnTo>
                  <a:lnTo>
                    <a:pt x="613" y="430"/>
                  </a:lnTo>
                  <a:lnTo>
                    <a:pt x="605" y="436"/>
                  </a:lnTo>
                  <a:lnTo>
                    <a:pt x="601" y="449"/>
                  </a:lnTo>
                  <a:lnTo>
                    <a:pt x="577" y="434"/>
                  </a:lnTo>
                  <a:lnTo>
                    <a:pt x="57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7" name="Freeform 687"/>
            <p:cNvSpPr/>
            <p:nvPr/>
          </p:nvSpPr>
          <p:spPr bwMode="gray">
            <a:xfrm>
              <a:off x="4384867" y="1816077"/>
              <a:ext cx="828477" cy="486427"/>
            </a:xfrm>
            <a:custGeom>
              <a:avLst/>
              <a:gdLst>
                <a:gd name="T0" fmla="*/ 1358 w 2028"/>
                <a:gd name="T1" fmla="*/ 1062 h 1191"/>
                <a:gd name="T2" fmla="*/ 1604 w 2028"/>
                <a:gd name="T3" fmla="*/ 1086 h 1191"/>
                <a:gd name="T4" fmla="*/ 1769 w 2028"/>
                <a:gd name="T5" fmla="*/ 1086 h 1191"/>
                <a:gd name="T6" fmla="*/ 1805 w 2028"/>
                <a:gd name="T7" fmla="*/ 1091 h 1191"/>
                <a:gd name="T8" fmla="*/ 1847 w 2028"/>
                <a:gd name="T9" fmla="*/ 1108 h 1191"/>
                <a:gd name="T10" fmla="*/ 1836 w 2028"/>
                <a:gd name="T11" fmla="*/ 1065 h 1191"/>
                <a:gd name="T12" fmla="*/ 1776 w 2028"/>
                <a:gd name="T13" fmla="*/ 983 h 1191"/>
                <a:gd name="T14" fmla="*/ 1719 w 2028"/>
                <a:gd name="T15" fmla="*/ 985 h 1191"/>
                <a:gd name="T16" fmla="*/ 1703 w 2028"/>
                <a:gd name="T17" fmla="*/ 979 h 1191"/>
                <a:gd name="T18" fmla="*/ 1861 w 2028"/>
                <a:gd name="T19" fmla="*/ 921 h 1191"/>
                <a:gd name="T20" fmla="*/ 2028 w 2028"/>
                <a:gd name="T21" fmla="*/ 846 h 1191"/>
                <a:gd name="T22" fmla="*/ 1951 w 2028"/>
                <a:gd name="T23" fmla="*/ 791 h 1191"/>
                <a:gd name="T24" fmla="*/ 1971 w 2028"/>
                <a:gd name="T25" fmla="*/ 750 h 1191"/>
                <a:gd name="T26" fmla="*/ 1880 w 2028"/>
                <a:gd name="T27" fmla="*/ 670 h 1191"/>
                <a:gd name="T28" fmla="*/ 1834 w 2028"/>
                <a:gd name="T29" fmla="*/ 546 h 1191"/>
                <a:gd name="T30" fmla="*/ 1777 w 2028"/>
                <a:gd name="T31" fmla="*/ 586 h 1191"/>
                <a:gd name="T32" fmla="*/ 1683 w 2028"/>
                <a:gd name="T33" fmla="*/ 589 h 1191"/>
                <a:gd name="T34" fmla="*/ 1694 w 2028"/>
                <a:gd name="T35" fmla="*/ 524 h 1191"/>
                <a:gd name="T36" fmla="*/ 1637 w 2028"/>
                <a:gd name="T37" fmla="*/ 454 h 1191"/>
                <a:gd name="T38" fmla="*/ 1517 w 2028"/>
                <a:gd name="T39" fmla="*/ 412 h 1191"/>
                <a:gd name="T40" fmla="*/ 1507 w 2028"/>
                <a:gd name="T41" fmla="*/ 520 h 1191"/>
                <a:gd name="T42" fmla="*/ 1527 w 2028"/>
                <a:gd name="T43" fmla="*/ 704 h 1191"/>
                <a:gd name="T44" fmla="*/ 1477 w 2028"/>
                <a:gd name="T45" fmla="*/ 817 h 1191"/>
                <a:gd name="T46" fmla="*/ 1441 w 2028"/>
                <a:gd name="T47" fmla="*/ 870 h 1191"/>
                <a:gd name="T48" fmla="*/ 1392 w 2028"/>
                <a:gd name="T49" fmla="*/ 728 h 1191"/>
                <a:gd name="T50" fmla="*/ 1257 w 2028"/>
                <a:gd name="T51" fmla="*/ 678 h 1191"/>
                <a:gd name="T52" fmla="*/ 1145 w 2028"/>
                <a:gd name="T53" fmla="*/ 587 h 1191"/>
                <a:gd name="T54" fmla="*/ 1137 w 2028"/>
                <a:gd name="T55" fmla="*/ 436 h 1191"/>
                <a:gd name="T56" fmla="*/ 1194 w 2028"/>
                <a:gd name="T57" fmla="*/ 367 h 1191"/>
                <a:gd name="T58" fmla="*/ 1279 w 2028"/>
                <a:gd name="T59" fmla="*/ 308 h 1191"/>
                <a:gd name="T60" fmla="*/ 1282 w 2028"/>
                <a:gd name="T61" fmla="*/ 268 h 1191"/>
                <a:gd name="T62" fmla="*/ 1346 w 2028"/>
                <a:gd name="T63" fmla="*/ 223 h 1191"/>
                <a:gd name="T64" fmla="*/ 1396 w 2028"/>
                <a:gd name="T65" fmla="*/ 202 h 1191"/>
                <a:gd name="T66" fmla="*/ 1412 w 2028"/>
                <a:gd name="T67" fmla="*/ 122 h 1191"/>
                <a:gd name="T68" fmla="*/ 1352 w 2028"/>
                <a:gd name="T69" fmla="*/ 83 h 1191"/>
                <a:gd name="T70" fmla="*/ 1299 w 2028"/>
                <a:gd name="T71" fmla="*/ 171 h 1191"/>
                <a:gd name="T72" fmla="*/ 1238 w 2028"/>
                <a:gd name="T73" fmla="*/ 110 h 1191"/>
                <a:gd name="T74" fmla="*/ 1204 w 2028"/>
                <a:gd name="T75" fmla="*/ 100 h 1191"/>
                <a:gd name="T76" fmla="*/ 1149 w 2028"/>
                <a:gd name="T77" fmla="*/ 25 h 1191"/>
                <a:gd name="T78" fmla="*/ 1089 w 2028"/>
                <a:gd name="T79" fmla="*/ 18 h 1191"/>
                <a:gd name="T80" fmla="*/ 1071 w 2028"/>
                <a:gd name="T81" fmla="*/ 80 h 1191"/>
                <a:gd name="T82" fmla="*/ 1115 w 2028"/>
                <a:gd name="T83" fmla="*/ 126 h 1191"/>
                <a:gd name="T84" fmla="*/ 1096 w 2028"/>
                <a:gd name="T85" fmla="*/ 171 h 1191"/>
                <a:gd name="T86" fmla="*/ 1013 w 2028"/>
                <a:gd name="T87" fmla="*/ 140 h 1191"/>
                <a:gd name="T88" fmla="*/ 870 w 2028"/>
                <a:gd name="T89" fmla="*/ 150 h 1191"/>
                <a:gd name="T90" fmla="*/ 809 w 2028"/>
                <a:gd name="T91" fmla="*/ 186 h 1191"/>
                <a:gd name="T92" fmla="*/ 738 w 2028"/>
                <a:gd name="T93" fmla="*/ 156 h 1191"/>
                <a:gd name="T94" fmla="*/ 646 w 2028"/>
                <a:gd name="T95" fmla="*/ 140 h 1191"/>
                <a:gd name="T96" fmla="*/ 457 w 2028"/>
                <a:gd name="T97" fmla="*/ 84 h 1191"/>
                <a:gd name="T98" fmla="*/ 396 w 2028"/>
                <a:gd name="T99" fmla="*/ 73 h 1191"/>
                <a:gd name="T100" fmla="*/ 315 w 2028"/>
                <a:gd name="T101" fmla="*/ 69 h 1191"/>
                <a:gd name="T102" fmla="*/ 206 w 2028"/>
                <a:gd name="T103" fmla="*/ 115 h 1191"/>
                <a:gd name="T104" fmla="*/ 271 w 2028"/>
                <a:gd name="T105" fmla="*/ 80 h 1191"/>
                <a:gd name="T106" fmla="*/ 169 w 2028"/>
                <a:gd name="T107" fmla="*/ 102 h 1191"/>
                <a:gd name="T108" fmla="*/ 113 w 2028"/>
                <a:gd name="T109" fmla="*/ 127 h 1191"/>
                <a:gd name="T110" fmla="*/ 31 w 2028"/>
                <a:gd name="T111" fmla="*/ 516 h 1191"/>
                <a:gd name="T112" fmla="*/ 216 w 2028"/>
                <a:gd name="T113" fmla="*/ 668 h 1191"/>
                <a:gd name="T114" fmla="*/ 279 w 2028"/>
                <a:gd name="T115" fmla="*/ 797 h 1191"/>
                <a:gd name="T116" fmla="*/ 315 w 2028"/>
                <a:gd name="T117" fmla="*/ 883 h 1191"/>
                <a:gd name="T118" fmla="*/ 433 w 2028"/>
                <a:gd name="T119"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191">
                  <a:moveTo>
                    <a:pt x="447" y="966"/>
                  </a:moveTo>
                  <a:cubicBezTo>
                    <a:pt x="1105" y="966"/>
                    <a:pt x="1105" y="966"/>
                    <a:pt x="1105" y="966"/>
                  </a:cubicBezTo>
                  <a:cubicBezTo>
                    <a:pt x="1125" y="979"/>
                    <a:pt x="1125" y="979"/>
                    <a:pt x="1125" y="979"/>
                  </a:cubicBezTo>
                  <a:cubicBezTo>
                    <a:pt x="1152" y="984"/>
                    <a:pt x="1152" y="984"/>
                    <a:pt x="1152" y="984"/>
                  </a:cubicBezTo>
                  <a:cubicBezTo>
                    <a:pt x="1174" y="993"/>
                    <a:pt x="1174" y="993"/>
                    <a:pt x="1174" y="993"/>
                  </a:cubicBezTo>
                  <a:cubicBezTo>
                    <a:pt x="1203" y="992"/>
                    <a:pt x="1203" y="992"/>
                    <a:pt x="1203" y="992"/>
                  </a:cubicBezTo>
                  <a:cubicBezTo>
                    <a:pt x="1221" y="996"/>
                    <a:pt x="1221" y="996"/>
                    <a:pt x="1221" y="996"/>
                  </a:cubicBezTo>
                  <a:cubicBezTo>
                    <a:pt x="1267" y="993"/>
                    <a:pt x="1267" y="993"/>
                    <a:pt x="1267" y="993"/>
                  </a:cubicBezTo>
                  <a:cubicBezTo>
                    <a:pt x="1341" y="1030"/>
                    <a:pt x="1341" y="1030"/>
                    <a:pt x="1341" y="1030"/>
                  </a:cubicBezTo>
                  <a:cubicBezTo>
                    <a:pt x="1358" y="1062"/>
                    <a:pt x="1358" y="1062"/>
                    <a:pt x="1358" y="1062"/>
                  </a:cubicBezTo>
                  <a:cubicBezTo>
                    <a:pt x="1402" y="1105"/>
                    <a:pt x="1402" y="1105"/>
                    <a:pt x="1402" y="1105"/>
                  </a:cubicBezTo>
                  <a:cubicBezTo>
                    <a:pt x="1404" y="1134"/>
                    <a:pt x="1404" y="1134"/>
                    <a:pt x="1404" y="1134"/>
                  </a:cubicBezTo>
                  <a:cubicBezTo>
                    <a:pt x="1391" y="1170"/>
                    <a:pt x="1391" y="1170"/>
                    <a:pt x="1391" y="1170"/>
                  </a:cubicBezTo>
                  <a:cubicBezTo>
                    <a:pt x="1399" y="1191"/>
                    <a:pt x="1399" y="1191"/>
                    <a:pt x="1399" y="1191"/>
                  </a:cubicBezTo>
                  <a:cubicBezTo>
                    <a:pt x="1467" y="1161"/>
                    <a:pt x="1467" y="1161"/>
                    <a:pt x="1467" y="1161"/>
                  </a:cubicBezTo>
                  <a:cubicBezTo>
                    <a:pt x="1475" y="1142"/>
                    <a:pt x="1475" y="1142"/>
                    <a:pt x="1475" y="1142"/>
                  </a:cubicBezTo>
                  <a:cubicBezTo>
                    <a:pt x="1538" y="1121"/>
                    <a:pt x="1538" y="1121"/>
                    <a:pt x="1538" y="1121"/>
                  </a:cubicBezTo>
                  <a:cubicBezTo>
                    <a:pt x="1568" y="1097"/>
                    <a:pt x="1568" y="1097"/>
                    <a:pt x="1568" y="1097"/>
                  </a:cubicBezTo>
                  <a:cubicBezTo>
                    <a:pt x="1582" y="1086"/>
                    <a:pt x="1582" y="1086"/>
                    <a:pt x="1582" y="1086"/>
                  </a:cubicBezTo>
                  <a:cubicBezTo>
                    <a:pt x="1604" y="1086"/>
                    <a:pt x="1604" y="1086"/>
                    <a:pt x="1604" y="1086"/>
                  </a:cubicBezTo>
                  <a:cubicBezTo>
                    <a:pt x="1617" y="1089"/>
                    <a:pt x="1617" y="1089"/>
                    <a:pt x="1617" y="1089"/>
                  </a:cubicBezTo>
                  <a:cubicBezTo>
                    <a:pt x="1659" y="1081"/>
                    <a:pt x="1659" y="1081"/>
                    <a:pt x="1659" y="1081"/>
                  </a:cubicBezTo>
                  <a:cubicBezTo>
                    <a:pt x="1692" y="1023"/>
                    <a:pt x="1692" y="1023"/>
                    <a:pt x="1692" y="1023"/>
                  </a:cubicBezTo>
                  <a:cubicBezTo>
                    <a:pt x="1705" y="1017"/>
                    <a:pt x="1705" y="1017"/>
                    <a:pt x="1705" y="1017"/>
                  </a:cubicBezTo>
                  <a:cubicBezTo>
                    <a:pt x="1734" y="1028"/>
                    <a:pt x="1734" y="1028"/>
                    <a:pt x="1734" y="1028"/>
                  </a:cubicBezTo>
                  <a:cubicBezTo>
                    <a:pt x="1734" y="1057"/>
                    <a:pt x="1734" y="1057"/>
                    <a:pt x="1734" y="1057"/>
                  </a:cubicBezTo>
                  <a:cubicBezTo>
                    <a:pt x="1749" y="1079"/>
                    <a:pt x="1749" y="1079"/>
                    <a:pt x="1749" y="1079"/>
                  </a:cubicBezTo>
                  <a:cubicBezTo>
                    <a:pt x="1752" y="1102"/>
                    <a:pt x="1752" y="1102"/>
                    <a:pt x="1752" y="1102"/>
                  </a:cubicBezTo>
                  <a:cubicBezTo>
                    <a:pt x="1761" y="1097"/>
                    <a:pt x="1761" y="1097"/>
                    <a:pt x="1761" y="1097"/>
                  </a:cubicBezTo>
                  <a:cubicBezTo>
                    <a:pt x="1769" y="1086"/>
                    <a:pt x="1769" y="1086"/>
                    <a:pt x="1769" y="1086"/>
                  </a:cubicBezTo>
                  <a:cubicBezTo>
                    <a:pt x="1783" y="1083"/>
                    <a:pt x="1783" y="1083"/>
                    <a:pt x="1783" y="1083"/>
                  </a:cubicBezTo>
                  <a:cubicBezTo>
                    <a:pt x="1798" y="1075"/>
                    <a:pt x="1798" y="1075"/>
                    <a:pt x="1798" y="1075"/>
                  </a:cubicBezTo>
                  <a:cubicBezTo>
                    <a:pt x="1810" y="1067"/>
                    <a:pt x="1810" y="1067"/>
                    <a:pt x="1810" y="1067"/>
                  </a:cubicBezTo>
                  <a:cubicBezTo>
                    <a:pt x="1814" y="1070"/>
                    <a:pt x="1814" y="1070"/>
                    <a:pt x="1814" y="1070"/>
                  </a:cubicBezTo>
                  <a:cubicBezTo>
                    <a:pt x="1812" y="1078"/>
                    <a:pt x="1812" y="1078"/>
                    <a:pt x="1812" y="1078"/>
                  </a:cubicBezTo>
                  <a:cubicBezTo>
                    <a:pt x="1817" y="1080"/>
                    <a:pt x="1817" y="1080"/>
                    <a:pt x="1817" y="1080"/>
                  </a:cubicBezTo>
                  <a:cubicBezTo>
                    <a:pt x="1822" y="1078"/>
                    <a:pt x="1822" y="1078"/>
                    <a:pt x="1822" y="1078"/>
                  </a:cubicBezTo>
                  <a:cubicBezTo>
                    <a:pt x="1824" y="1082"/>
                    <a:pt x="1824" y="1082"/>
                    <a:pt x="1824" y="1082"/>
                  </a:cubicBezTo>
                  <a:cubicBezTo>
                    <a:pt x="1815" y="1091"/>
                    <a:pt x="1815" y="1091"/>
                    <a:pt x="1815" y="1091"/>
                  </a:cubicBezTo>
                  <a:cubicBezTo>
                    <a:pt x="1805" y="1091"/>
                    <a:pt x="1805" y="1091"/>
                    <a:pt x="1805" y="1091"/>
                  </a:cubicBezTo>
                  <a:cubicBezTo>
                    <a:pt x="1789" y="1108"/>
                    <a:pt x="1789" y="1108"/>
                    <a:pt x="1789" y="1108"/>
                  </a:cubicBezTo>
                  <a:cubicBezTo>
                    <a:pt x="1781" y="1110"/>
                    <a:pt x="1781" y="1110"/>
                    <a:pt x="1781" y="1110"/>
                  </a:cubicBezTo>
                  <a:cubicBezTo>
                    <a:pt x="1776" y="1129"/>
                    <a:pt x="1776" y="1129"/>
                    <a:pt x="1776" y="1129"/>
                  </a:cubicBezTo>
                  <a:cubicBezTo>
                    <a:pt x="1786" y="1137"/>
                    <a:pt x="1786" y="1137"/>
                    <a:pt x="1786" y="1137"/>
                  </a:cubicBezTo>
                  <a:cubicBezTo>
                    <a:pt x="1799" y="1136"/>
                    <a:pt x="1799" y="1136"/>
                    <a:pt x="1799" y="1136"/>
                  </a:cubicBezTo>
                  <a:cubicBezTo>
                    <a:pt x="1809" y="1128"/>
                    <a:pt x="1809" y="1128"/>
                    <a:pt x="1809" y="1128"/>
                  </a:cubicBezTo>
                  <a:cubicBezTo>
                    <a:pt x="1813" y="1121"/>
                    <a:pt x="1813" y="1121"/>
                    <a:pt x="1813" y="1121"/>
                  </a:cubicBezTo>
                  <a:cubicBezTo>
                    <a:pt x="1833" y="1100"/>
                    <a:pt x="1833" y="1100"/>
                    <a:pt x="1833" y="1100"/>
                  </a:cubicBezTo>
                  <a:cubicBezTo>
                    <a:pt x="1840" y="1107"/>
                    <a:pt x="1840" y="1107"/>
                    <a:pt x="1840" y="1107"/>
                  </a:cubicBezTo>
                  <a:cubicBezTo>
                    <a:pt x="1847" y="1108"/>
                    <a:pt x="1847" y="1108"/>
                    <a:pt x="1847" y="1108"/>
                  </a:cubicBezTo>
                  <a:cubicBezTo>
                    <a:pt x="1852" y="1102"/>
                    <a:pt x="1852" y="1102"/>
                    <a:pt x="1852" y="1102"/>
                  </a:cubicBezTo>
                  <a:cubicBezTo>
                    <a:pt x="1865" y="1100"/>
                    <a:pt x="1865" y="1100"/>
                    <a:pt x="1865" y="1100"/>
                  </a:cubicBezTo>
                  <a:cubicBezTo>
                    <a:pt x="1876" y="1099"/>
                    <a:pt x="1876" y="1099"/>
                    <a:pt x="1876" y="1099"/>
                  </a:cubicBezTo>
                  <a:cubicBezTo>
                    <a:pt x="1889" y="1087"/>
                    <a:pt x="1889" y="1087"/>
                    <a:pt x="1889" y="1087"/>
                  </a:cubicBezTo>
                  <a:cubicBezTo>
                    <a:pt x="1889" y="1076"/>
                    <a:pt x="1889" y="1076"/>
                    <a:pt x="1889" y="1076"/>
                  </a:cubicBezTo>
                  <a:cubicBezTo>
                    <a:pt x="1880" y="1077"/>
                    <a:pt x="1880" y="1077"/>
                    <a:pt x="1880" y="1077"/>
                  </a:cubicBezTo>
                  <a:cubicBezTo>
                    <a:pt x="1877" y="1068"/>
                    <a:pt x="1877" y="1068"/>
                    <a:pt x="1877" y="1068"/>
                  </a:cubicBezTo>
                  <a:cubicBezTo>
                    <a:pt x="1865" y="1074"/>
                    <a:pt x="1865" y="1074"/>
                    <a:pt x="1865" y="1074"/>
                  </a:cubicBezTo>
                  <a:cubicBezTo>
                    <a:pt x="1848" y="1072"/>
                    <a:pt x="1848" y="1072"/>
                    <a:pt x="1848" y="1072"/>
                  </a:cubicBezTo>
                  <a:cubicBezTo>
                    <a:pt x="1836" y="1065"/>
                    <a:pt x="1836" y="1065"/>
                    <a:pt x="1836" y="1065"/>
                  </a:cubicBezTo>
                  <a:cubicBezTo>
                    <a:pt x="1830" y="1058"/>
                    <a:pt x="1830" y="1058"/>
                    <a:pt x="1830" y="1058"/>
                  </a:cubicBezTo>
                  <a:cubicBezTo>
                    <a:pt x="1805" y="1040"/>
                    <a:pt x="1805" y="1040"/>
                    <a:pt x="1805" y="1040"/>
                  </a:cubicBezTo>
                  <a:cubicBezTo>
                    <a:pt x="1801" y="1019"/>
                    <a:pt x="1801" y="1019"/>
                    <a:pt x="1801" y="1019"/>
                  </a:cubicBezTo>
                  <a:cubicBezTo>
                    <a:pt x="1807" y="1013"/>
                    <a:pt x="1807" y="1013"/>
                    <a:pt x="1807" y="1013"/>
                  </a:cubicBezTo>
                  <a:cubicBezTo>
                    <a:pt x="1807" y="1002"/>
                    <a:pt x="1807" y="1002"/>
                    <a:pt x="1807" y="1002"/>
                  </a:cubicBezTo>
                  <a:cubicBezTo>
                    <a:pt x="1791" y="1005"/>
                    <a:pt x="1791" y="1005"/>
                    <a:pt x="1791" y="1005"/>
                  </a:cubicBezTo>
                  <a:cubicBezTo>
                    <a:pt x="1781" y="999"/>
                    <a:pt x="1781" y="999"/>
                    <a:pt x="1781" y="999"/>
                  </a:cubicBezTo>
                  <a:cubicBezTo>
                    <a:pt x="1767" y="995"/>
                    <a:pt x="1767" y="995"/>
                    <a:pt x="1767" y="995"/>
                  </a:cubicBezTo>
                  <a:cubicBezTo>
                    <a:pt x="1765" y="989"/>
                    <a:pt x="1765" y="989"/>
                    <a:pt x="1765" y="989"/>
                  </a:cubicBezTo>
                  <a:cubicBezTo>
                    <a:pt x="1776" y="983"/>
                    <a:pt x="1776" y="983"/>
                    <a:pt x="1776" y="983"/>
                  </a:cubicBezTo>
                  <a:cubicBezTo>
                    <a:pt x="1792" y="986"/>
                    <a:pt x="1792" y="986"/>
                    <a:pt x="1792" y="986"/>
                  </a:cubicBezTo>
                  <a:cubicBezTo>
                    <a:pt x="1803" y="992"/>
                    <a:pt x="1803" y="992"/>
                    <a:pt x="1803" y="992"/>
                  </a:cubicBezTo>
                  <a:cubicBezTo>
                    <a:pt x="1824" y="974"/>
                    <a:pt x="1824" y="974"/>
                    <a:pt x="1824" y="974"/>
                  </a:cubicBezTo>
                  <a:cubicBezTo>
                    <a:pt x="1820" y="965"/>
                    <a:pt x="1820" y="965"/>
                    <a:pt x="1820" y="965"/>
                  </a:cubicBezTo>
                  <a:cubicBezTo>
                    <a:pt x="1815" y="963"/>
                    <a:pt x="1815" y="963"/>
                    <a:pt x="1815" y="963"/>
                  </a:cubicBezTo>
                  <a:cubicBezTo>
                    <a:pt x="1797" y="949"/>
                    <a:pt x="1797" y="949"/>
                    <a:pt x="1797" y="949"/>
                  </a:cubicBezTo>
                  <a:cubicBezTo>
                    <a:pt x="1770" y="951"/>
                    <a:pt x="1770" y="951"/>
                    <a:pt x="1770" y="951"/>
                  </a:cubicBezTo>
                  <a:cubicBezTo>
                    <a:pt x="1759" y="963"/>
                    <a:pt x="1759" y="963"/>
                    <a:pt x="1759" y="963"/>
                  </a:cubicBezTo>
                  <a:cubicBezTo>
                    <a:pt x="1735" y="969"/>
                    <a:pt x="1735" y="969"/>
                    <a:pt x="1735" y="969"/>
                  </a:cubicBezTo>
                  <a:cubicBezTo>
                    <a:pt x="1719" y="985"/>
                    <a:pt x="1719" y="985"/>
                    <a:pt x="1719" y="985"/>
                  </a:cubicBezTo>
                  <a:cubicBezTo>
                    <a:pt x="1715" y="986"/>
                    <a:pt x="1715" y="986"/>
                    <a:pt x="1715" y="986"/>
                  </a:cubicBezTo>
                  <a:cubicBezTo>
                    <a:pt x="1690" y="1011"/>
                    <a:pt x="1690" y="1011"/>
                    <a:pt x="1690" y="1011"/>
                  </a:cubicBezTo>
                  <a:cubicBezTo>
                    <a:pt x="1689" y="1019"/>
                    <a:pt x="1689" y="1019"/>
                    <a:pt x="1689" y="1019"/>
                  </a:cubicBezTo>
                  <a:cubicBezTo>
                    <a:pt x="1677" y="1023"/>
                    <a:pt x="1677" y="1023"/>
                    <a:pt x="1677" y="1023"/>
                  </a:cubicBezTo>
                  <a:cubicBezTo>
                    <a:pt x="1665" y="1037"/>
                    <a:pt x="1665" y="1037"/>
                    <a:pt x="1665" y="1037"/>
                  </a:cubicBezTo>
                  <a:cubicBezTo>
                    <a:pt x="1659" y="1035"/>
                    <a:pt x="1659" y="1035"/>
                    <a:pt x="1659" y="1035"/>
                  </a:cubicBezTo>
                  <a:cubicBezTo>
                    <a:pt x="1664" y="1014"/>
                    <a:pt x="1664" y="1014"/>
                    <a:pt x="1664" y="1014"/>
                  </a:cubicBezTo>
                  <a:cubicBezTo>
                    <a:pt x="1683" y="1000"/>
                    <a:pt x="1683" y="1000"/>
                    <a:pt x="1683" y="1000"/>
                  </a:cubicBezTo>
                  <a:cubicBezTo>
                    <a:pt x="1688" y="993"/>
                    <a:pt x="1688" y="993"/>
                    <a:pt x="1688" y="993"/>
                  </a:cubicBezTo>
                  <a:cubicBezTo>
                    <a:pt x="1703" y="979"/>
                    <a:pt x="1703" y="979"/>
                    <a:pt x="1703" y="979"/>
                  </a:cubicBezTo>
                  <a:cubicBezTo>
                    <a:pt x="1717" y="956"/>
                    <a:pt x="1717" y="956"/>
                    <a:pt x="1717" y="956"/>
                  </a:cubicBezTo>
                  <a:cubicBezTo>
                    <a:pt x="1748" y="951"/>
                    <a:pt x="1748" y="951"/>
                    <a:pt x="1748" y="951"/>
                  </a:cubicBezTo>
                  <a:cubicBezTo>
                    <a:pt x="1750" y="940"/>
                    <a:pt x="1750" y="940"/>
                    <a:pt x="1750" y="940"/>
                  </a:cubicBezTo>
                  <a:cubicBezTo>
                    <a:pt x="1760" y="934"/>
                    <a:pt x="1760" y="934"/>
                    <a:pt x="1760" y="934"/>
                  </a:cubicBezTo>
                  <a:cubicBezTo>
                    <a:pt x="1774" y="918"/>
                    <a:pt x="1774" y="918"/>
                    <a:pt x="1774" y="918"/>
                  </a:cubicBezTo>
                  <a:cubicBezTo>
                    <a:pt x="1790" y="919"/>
                    <a:pt x="1790" y="919"/>
                    <a:pt x="1790" y="919"/>
                  </a:cubicBezTo>
                  <a:cubicBezTo>
                    <a:pt x="1794" y="922"/>
                    <a:pt x="1794" y="922"/>
                    <a:pt x="1794" y="922"/>
                  </a:cubicBezTo>
                  <a:cubicBezTo>
                    <a:pt x="1830" y="919"/>
                    <a:pt x="1830" y="919"/>
                    <a:pt x="1830" y="919"/>
                  </a:cubicBezTo>
                  <a:cubicBezTo>
                    <a:pt x="1849" y="915"/>
                    <a:pt x="1849" y="915"/>
                    <a:pt x="1849" y="915"/>
                  </a:cubicBezTo>
                  <a:cubicBezTo>
                    <a:pt x="1861" y="921"/>
                    <a:pt x="1861" y="921"/>
                    <a:pt x="1861" y="921"/>
                  </a:cubicBezTo>
                  <a:cubicBezTo>
                    <a:pt x="1883" y="918"/>
                    <a:pt x="1883" y="918"/>
                    <a:pt x="1883" y="918"/>
                  </a:cubicBezTo>
                  <a:cubicBezTo>
                    <a:pt x="1897" y="921"/>
                    <a:pt x="1897" y="921"/>
                    <a:pt x="1897" y="921"/>
                  </a:cubicBezTo>
                  <a:cubicBezTo>
                    <a:pt x="1922" y="921"/>
                    <a:pt x="1922" y="921"/>
                    <a:pt x="1922" y="921"/>
                  </a:cubicBezTo>
                  <a:cubicBezTo>
                    <a:pt x="1939" y="913"/>
                    <a:pt x="1939" y="913"/>
                    <a:pt x="1939" y="913"/>
                  </a:cubicBezTo>
                  <a:cubicBezTo>
                    <a:pt x="1955" y="885"/>
                    <a:pt x="1955" y="885"/>
                    <a:pt x="1955" y="885"/>
                  </a:cubicBezTo>
                  <a:cubicBezTo>
                    <a:pt x="1972" y="876"/>
                    <a:pt x="1972" y="876"/>
                    <a:pt x="1972" y="876"/>
                  </a:cubicBezTo>
                  <a:cubicBezTo>
                    <a:pt x="2000" y="871"/>
                    <a:pt x="2000" y="871"/>
                    <a:pt x="2000" y="871"/>
                  </a:cubicBezTo>
                  <a:cubicBezTo>
                    <a:pt x="2019" y="856"/>
                    <a:pt x="2019" y="856"/>
                    <a:pt x="2019" y="856"/>
                  </a:cubicBezTo>
                  <a:cubicBezTo>
                    <a:pt x="2024" y="855"/>
                    <a:pt x="2024" y="855"/>
                    <a:pt x="2024" y="855"/>
                  </a:cubicBezTo>
                  <a:cubicBezTo>
                    <a:pt x="2028" y="846"/>
                    <a:pt x="2028" y="846"/>
                    <a:pt x="2028" y="846"/>
                  </a:cubicBezTo>
                  <a:cubicBezTo>
                    <a:pt x="2019" y="829"/>
                    <a:pt x="2019" y="829"/>
                    <a:pt x="2019" y="829"/>
                  </a:cubicBezTo>
                  <a:cubicBezTo>
                    <a:pt x="2027" y="817"/>
                    <a:pt x="2027" y="817"/>
                    <a:pt x="2027" y="817"/>
                  </a:cubicBezTo>
                  <a:cubicBezTo>
                    <a:pt x="2021" y="796"/>
                    <a:pt x="2021" y="796"/>
                    <a:pt x="2021" y="796"/>
                  </a:cubicBezTo>
                  <a:cubicBezTo>
                    <a:pt x="2001" y="788"/>
                    <a:pt x="2001" y="788"/>
                    <a:pt x="2001" y="788"/>
                  </a:cubicBezTo>
                  <a:cubicBezTo>
                    <a:pt x="1985" y="798"/>
                    <a:pt x="1985" y="798"/>
                    <a:pt x="1985" y="798"/>
                  </a:cubicBezTo>
                  <a:cubicBezTo>
                    <a:pt x="1984" y="791"/>
                    <a:pt x="1984" y="791"/>
                    <a:pt x="1984" y="791"/>
                  </a:cubicBezTo>
                  <a:cubicBezTo>
                    <a:pt x="1989" y="775"/>
                    <a:pt x="1989" y="775"/>
                    <a:pt x="1989" y="775"/>
                  </a:cubicBezTo>
                  <a:cubicBezTo>
                    <a:pt x="1975" y="774"/>
                    <a:pt x="1975" y="774"/>
                    <a:pt x="1975" y="774"/>
                  </a:cubicBezTo>
                  <a:cubicBezTo>
                    <a:pt x="1954" y="786"/>
                    <a:pt x="1954" y="786"/>
                    <a:pt x="1954" y="786"/>
                  </a:cubicBezTo>
                  <a:cubicBezTo>
                    <a:pt x="1951" y="791"/>
                    <a:pt x="1951" y="791"/>
                    <a:pt x="1951" y="791"/>
                  </a:cubicBezTo>
                  <a:cubicBezTo>
                    <a:pt x="1945" y="791"/>
                    <a:pt x="1945" y="791"/>
                    <a:pt x="1945" y="791"/>
                  </a:cubicBezTo>
                  <a:cubicBezTo>
                    <a:pt x="1925" y="806"/>
                    <a:pt x="1925" y="806"/>
                    <a:pt x="1925" y="806"/>
                  </a:cubicBezTo>
                  <a:cubicBezTo>
                    <a:pt x="1914" y="805"/>
                    <a:pt x="1914" y="805"/>
                    <a:pt x="1914" y="805"/>
                  </a:cubicBezTo>
                  <a:cubicBezTo>
                    <a:pt x="1911" y="791"/>
                    <a:pt x="1911" y="791"/>
                    <a:pt x="1911" y="791"/>
                  </a:cubicBezTo>
                  <a:cubicBezTo>
                    <a:pt x="1921" y="793"/>
                    <a:pt x="1921" y="793"/>
                    <a:pt x="1921" y="793"/>
                  </a:cubicBezTo>
                  <a:cubicBezTo>
                    <a:pt x="1937" y="785"/>
                    <a:pt x="1937" y="785"/>
                    <a:pt x="1937" y="785"/>
                  </a:cubicBezTo>
                  <a:cubicBezTo>
                    <a:pt x="1964" y="770"/>
                    <a:pt x="1964" y="770"/>
                    <a:pt x="1964" y="770"/>
                  </a:cubicBezTo>
                  <a:cubicBezTo>
                    <a:pt x="1988" y="763"/>
                    <a:pt x="1988" y="763"/>
                    <a:pt x="1988" y="763"/>
                  </a:cubicBezTo>
                  <a:cubicBezTo>
                    <a:pt x="1990" y="754"/>
                    <a:pt x="1990" y="754"/>
                    <a:pt x="1990" y="754"/>
                  </a:cubicBezTo>
                  <a:cubicBezTo>
                    <a:pt x="1971" y="750"/>
                    <a:pt x="1971" y="750"/>
                    <a:pt x="1971" y="750"/>
                  </a:cubicBezTo>
                  <a:cubicBezTo>
                    <a:pt x="1960" y="742"/>
                    <a:pt x="1960" y="742"/>
                    <a:pt x="1960" y="742"/>
                  </a:cubicBezTo>
                  <a:cubicBezTo>
                    <a:pt x="1942" y="736"/>
                    <a:pt x="1942" y="736"/>
                    <a:pt x="1942" y="736"/>
                  </a:cubicBezTo>
                  <a:cubicBezTo>
                    <a:pt x="1932" y="739"/>
                    <a:pt x="1932" y="739"/>
                    <a:pt x="1932" y="739"/>
                  </a:cubicBezTo>
                  <a:cubicBezTo>
                    <a:pt x="1919" y="731"/>
                    <a:pt x="1919" y="731"/>
                    <a:pt x="1919" y="731"/>
                  </a:cubicBezTo>
                  <a:cubicBezTo>
                    <a:pt x="1918" y="721"/>
                    <a:pt x="1918" y="721"/>
                    <a:pt x="1918" y="721"/>
                  </a:cubicBezTo>
                  <a:cubicBezTo>
                    <a:pt x="1906" y="703"/>
                    <a:pt x="1906" y="703"/>
                    <a:pt x="1906" y="703"/>
                  </a:cubicBezTo>
                  <a:cubicBezTo>
                    <a:pt x="1896" y="699"/>
                    <a:pt x="1896" y="699"/>
                    <a:pt x="1896" y="699"/>
                  </a:cubicBezTo>
                  <a:cubicBezTo>
                    <a:pt x="1895" y="694"/>
                    <a:pt x="1895" y="694"/>
                    <a:pt x="1895" y="694"/>
                  </a:cubicBezTo>
                  <a:cubicBezTo>
                    <a:pt x="1882" y="689"/>
                    <a:pt x="1882" y="689"/>
                    <a:pt x="1882" y="689"/>
                  </a:cubicBezTo>
                  <a:cubicBezTo>
                    <a:pt x="1880" y="670"/>
                    <a:pt x="1880" y="670"/>
                    <a:pt x="1880" y="670"/>
                  </a:cubicBezTo>
                  <a:cubicBezTo>
                    <a:pt x="1892" y="663"/>
                    <a:pt x="1892" y="663"/>
                    <a:pt x="1892" y="663"/>
                  </a:cubicBezTo>
                  <a:cubicBezTo>
                    <a:pt x="1889" y="654"/>
                    <a:pt x="1889" y="654"/>
                    <a:pt x="1889" y="654"/>
                  </a:cubicBezTo>
                  <a:cubicBezTo>
                    <a:pt x="1879" y="651"/>
                    <a:pt x="1879" y="651"/>
                    <a:pt x="1879" y="651"/>
                  </a:cubicBezTo>
                  <a:cubicBezTo>
                    <a:pt x="1875" y="626"/>
                    <a:pt x="1875" y="626"/>
                    <a:pt x="1875" y="626"/>
                  </a:cubicBezTo>
                  <a:cubicBezTo>
                    <a:pt x="1859" y="613"/>
                    <a:pt x="1859" y="613"/>
                    <a:pt x="1859" y="613"/>
                  </a:cubicBezTo>
                  <a:cubicBezTo>
                    <a:pt x="1861" y="600"/>
                    <a:pt x="1861" y="600"/>
                    <a:pt x="1861" y="600"/>
                  </a:cubicBezTo>
                  <a:cubicBezTo>
                    <a:pt x="1849" y="593"/>
                    <a:pt x="1849" y="593"/>
                    <a:pt x="1849" y="593"/>
                  </a:cubicBezTo>
                  <a:cubicBezTo>
                    <a:pt x="1849" y="572"/>
                    <a:pt x="1849" y="572"/>
                    <a:pt x="1849" y="572"/>
                  </a:cubicBezTo>
                  <a:cubicBezTo>
                    <a:pt x="1840" y="572"/>
                    <a:pt x="1840" y="572"/>
                    <a:pt x="1840" y="572"/>
                  </a:cubicBezTo>
                  <a:cubicBezTo>
                    <a:pt x="1834" y="546"/>
                    <a:pt x="1834" y="546"/>
                    <a:pt x="1834" y="546"/>
                  </a:cubicBezTo>
                  <a:cubicBezTo>
                    <a:pt x="1823" y="537"/>
                    <a:pt x="1823" y="537"/>
                    <a:pt x="1823" y="537"/>
                  </a:cubicBezTo>
                  <a:cubicBezTo>
                    <a:pt x="1818" y="517"/>
                    <a:pt x="1818" y="517"/>
                    <a:pt x="1818" y="517"/>
                  </a:cubicBezTo>
                  <a:cubicBezTo>
                    <a:pt x="1810" y="513"/>
                    <a:pt x="1810" y="513"/>
                    <a:pt x="1810" y="513"/>
                  </a:cubicBezTo>
                  <a:cubicBezTo>
                    <a:pt x="1803" y="526"/>
                    <a:pt x="1803" y="526"/>
                    <a:pt x="1803" y="526"/>
                  </a:cubicBezTo>
                  <a:cubicBezTo>
                    <a:pt x="1803" y="536"/>
                    <a:pt x="1803" y="536"/>
                    <a:pt x="1803" y="536"/>
                  </a:cubicBezTo>
                  <a:cubicBezTo>
                    <a:pt x="1794" y="542"/>
                    <a:pt x="1794" y="542"/>
                    <a:pt x="1794" y="542"/>
                  </a:cubicBezTo>
                  <a:cubicBezTo>
                    <a:pt x="1796" y="560"/>
                    <a:pt x="1796" y="560"/>
                    <a:pt x="1796" y="560"/>
                  </a:cubicBezTo>
                  <a:cubicBezTo>
                    <a:pt x="1785" y="586"/>
                    <a:pt x="1785" y="586"/>
                    <a:pt x="1785" y="586"/>
                  </a:cubicBezTo>
                  <a:cubicBezTo>
                    <a:pt x="1778" y="592"/>
                    <a:pt x="1778" y="592"/>
                    <a:pt x="1778" y="592"/>
                  </a:cubicBezTo>
                  <a:cubicBezTo>
                    <a:pt x="1777" y="586"/>
                    <a:pt x="1777" y="586"/>
                    <a:pt x="1777" y="586"/>
                  </a:cubicBezTo>
                  <a:cubicBezTo>
                    <a:pt x="1770" y="585"/>
                    <a:pt x="1770" y="585"/>
                    <a:pt x="1770" y="585"/>
                  </a:cubicBezTo>
                  <a:cubicBezTo>
                    <a:pt x="1761" y="587"/>
                    <a:pt x="1761" y="587"/>
                    <a:pt x="1761" y="587"/>
                  </a:cubicBezTo>
                  <a:cubicBezTo>
                    <a:pt x="1761" y="599"/>
                    <a:pt x="1761" y="599"/>
                    <a:pt x="1761" y="599"/>
                  </a:cubicBezTo>
                  <a:cubicBezTo>
                    <a:pt x="1750" y="605"/>
                    <a:pt x="1750" y="605"/>
                    <a:pt x="1750" y="605"/>
                  </a:cubicBezTo>
                  <a:cubicBezTo>
                    <a:pt x="1742" y="613"/>
                    <a:pt x="1742" y="613"/>
                    <a:pt x="1742" y="613"/>
                  </a:cubicBezTo>
                  <a:cubicBezTo>
                    <a:pt x="1730" y="606"/>
                    <a:pt x="1730" y="606"/>
                    <a:pt x="1730" y="606"/>
                  </a:cubicBezTo>
                  <a:cubicBezTo>
                    <a:pt x="1730" y="595"/>
                    <a:pt x="1730" y="595"/>
                    <a:pt x="1730" y="595"/>
                  </a:cubicBezTo>
                  <a:cubicBezTo>
                    <a:pt x="1709" y="575"/>
                    <a:pt x="1709" y="575"/>
                    <a:pt x="1709" y="575"/>
                  </a:cubicBezTo>
                  <a:cubicBezTo>
                    <a:pt x="1697" y="586"/>
                    <a:pt x="1697" y="586"/>
                    <a:pt x="1697" y="586"/>
                  </a:cubicBezTo>
                  <a:cubicBezTo>
                    <a:pt x="1683" y="589"/>
                    <a:pt x="1683" y="589"/>
                    <a:pt x="1683" y="589"/>
                  </a:cubicBezTo>
                  <a:cubicBezTo>
                    <a:pt x="1682" y="585"/>
                    <a:pt x="1682" y="585"/>
                    <a:pt x="1682" y="585"/>
                  </a:cubicBezTo>
                  <a:cubicBezTo>
                    <a:pt x="1698" y="575"/>
                    <a:pt x="1698" y="575"/>
                    <a:pt x="1698" y="575"/>
                  </a:cubicBezTo>
                  <a:cubicBezTo>
                    <a:pt x="1702" y="568"/>
                    <a:pt x="1702" y="568"/>
                    <a:pt x="1702" y="568"/>
                  </a:cubicBezTo>
                  <a:cubicBezTo>
                    <a:pt x="1695" y="563"/>
                    <a:pt x="1695" y="563"/>
                    <a:pt x="1695" y="563"/>
                  </a:cubicBezTo>
                  <a:cubicBezTo>
                    <a:pt x="1688" y="563"/>
                    <a:pt x="1688" y="563"/>
                    <a:pt x="1688" y="563"/>
                  </a:cubicBezTo>
                  <a:cubicBezTo>
                    <a:pt x="1688" y="563"/>
                    <a:pt x="1682" y="556"/>
                    <a:pt x="1685" y="557"/>
                  </a:cubicBezTo>
                  <a:cubicBezTo>
                    <a:pt x="1689" y="558"/>
                    <a:pt x="1695" y="552"/>
                    <a:pt x="1695" y="552"/>
                  </a:cubicBezTo>
                  <a:cubicBezTo>
                    <a:pt x="1694" y="541"/>
                    <a:pt x="1694" y="541"/>
                    <a:pt x="1694" y="541"/>
                  </a:cubicBezTo>
                  <a:cubicBezTo>
                    <a:pt x="1685" y="532"/>
                    <a:pt x="1685" y="532"/>
                    <a:pt x="1685" y="532"/>
                  </a:cubicBezTo>
                  <a:cubicBezTo>
                    <a:pt x="1694" y="524"/>
                    <a:pt x="1694" y="524"/>
                    <a:pt x="1694" y="524"/>
                  </a:cubicBezTo>
                  <a:cubicBezTo>
                    <a:pt x="1693" y="504"/>
                    <a:pt x="1693" y="504"/>
                    <a:pt x="1693" y="504"/>
                  </a:cubicBezTo>
                  <a:cubicBezTo>
                    <a:pt x="1701" y="497"/>
                    <a:pt x="1701" y="497"/>
                    <a:pt x="1701" y="497"/>
                  </a:cubicBezTo>
                  <a:cubicBezTo>
                    <a:pt x="1701" y="486"/>
                    <a:pt x="1701" y="486"/>
                    <a:pt x="1701" y="486"/>
                  </a:cubicBezTo>
                  <a:cubicBezTo>
                    <a:pt x="1692" y="484"/>
                    <a:pt x="1692" y="484"/>
                    <a:pt x="1692" y="484"/>
                  </a:cubicBezTo>
                  <a:cubicBezTo>
                    <a:pt x="1685" y="487"/>
                    <a:pt x="1685" y="487"/>
                    <a:pt x="1685" y="487"/>
                  </a:cubicBezTo>
                  <a:cubicBezTo>
                    <a:pt x="1680" y="480"/>
                    <a:pt x="1680" y="480"/>
                    <a:pt x="1680" y="480"/>
                  </a:cubicBezTo>
                  <a:cubicBezTo>
                    <a:pt x="1652" y="479"/>
                    <a:pt x="1652" y="479"/>
                    <a:pt x="1652" y="479"/>
                  </a:cubicBezTo>
                  <a:cubicBezTo>
                    <a:pt x="1645" y="469"/>
                    <a:pt x="1645" y="469"/>
                    <a:pt x="1645" y="469"/>
                  </a:cubicBezTo>
                  <a:cubicBezTo>
                    <a:pt x="1647" y="457"/>
                    <a:pt x="1647" y="457"/>
                    <a:pt x="1647" y="457"/>
                  </a:cubicBezTo>
                  <a:cubicBezTo>
                    <a:pt x="1637" y="454"/>
                    <a:pt x="1637" y="454"/>
                    <a:pt x="1637" y="454"/>
                  </a:cubicBezTo>
                  <a:cubicBezTo>
                    <a:pt x="1630" y="438"/>
                    <a:pt x="1630" y="438"/>
                    <a:pt x="1630" y="438"/>
                  </a:cubicBezTo>
                  <a:cubicBezTo>
                    <a:pt x="1618" y="433"/>
                    <a:pt x="1618" y="433"/>
                    <a:pt x="1618" y="433"/>
                  </a:cubicBezTo>
                  <a:cubicBezTo>
                    <a:pt x="1612" y="426"/>
                    <a:pt x="1612" y="426"/>
                    <a:pt x="1612" y="426"/>
                  </a:cubicBezTo>
                  <a:cubicBezTo>
                    <a:pt x="1600" y="419"/>
                    <a:pt x="1600" y="419"/>
                    <a:pt x="1600" y="419"/>
                  </a:cubicBezTo>
                  <a:cubicBezTo>
                    <a:pt x="1578" y="421"/>
                    <a:pt x="1578" y="421"/>
                    <a:pt x="1578" y="421"/>
                  </a:cubicBezTo>
                  <a:cubicBezTo>
                    <a:pt x="1573" y="430"/>
                    <a:pt x="1573" y="430"/>
                    <a:pt x="1573" y="430"/>
                  </a:cubicBezTo>
                  <a:cubicBezTo>
                    <a:pt x="1561" y="429"/>
                    <a:pt x="1561" y="429"/>
                    <a:pt x="1561" y="429"/>
                  </a:cubicBezTo>
                  <a:cubicBezTo>
                    <a:pt x="1541" y="428"/>
                    <a:pt x="1541" y="428"/>
                    <a:pt x="1541" y="428"/>
                  </a:cubicBezTo>
                  <a:cubicBezTo>
                    <a:pt x="1523" y="417"/>
                    <a:pt x="1523" y="417"/>
                    <a:pt x="1523" y="417"/>
                  </a:cubicBezTo>
                  <a:cubicBezTo>
                    <a:pt x="1517" y="412"/>
                    <a:pt x="1517" y="412"/>
                    <a:pt x="1517" y="412"/>
                  </a:cubicBezTo>
                  <a:cubicBezTo>
                    <a:pt x="1503" y="412"/>
                    <a:pt x="1503" y="412"/>
                    <a:pt x="1503" y="412"/>
                  </a:cubicBezTo>
                  <a:cubicBezTo>
                    <a:pt x="1495" y="417"/>
                    <a:pt x="1495" y="417"/>
                    <a:pt x="1495" y="417"/>
                  </a:cubicBezTo>
                  <a:cubicBezTo>
                    <a:pt x="1495" y="445"/>
                    <a:pt x="1495" y="445"/>
                    <a:pt x="1495" y="445"/>
                  </a:cubicBezTo>
                  <a:cubicBezTo>
                    <a:pt x="1508" y="460"/>
                    <a:pt x="1508" y="460"/>
                    <a:pt x="1508" y="460"/>
                  </a:cubicBezTo>
                  <a:cubicBezTo>
                    <a:pt x="1507" y="476"/>
                    <a:pt x="1507" y="476"/>
                    <a:pt x="1507" y="476"/>
                  </a:cubicBezTo>
                  <a:cubicBezTo>
                    <a:pt x="1498" y="482"/>
                    <a:pt x="1498" y="482"/>
                    <a:pt x="1498" y="482"/>
                  </a:cubicBezTo>
                  <a:cubicBezTo>
                    <a:pt x="1491" y="484"/>
                    <a:pt x="1491" y="484"/>
                    <a:pt x="1491" y="484"/>
                  </a:cubicBezTo>
                  <a:cubicBezTo>
                    <a:pt x="1495" y="492"/>
                    <a:pt x="1495" y="492"/>
                    <a:pt x="1495" y="492"/>
                  </a:cubicBezTo>
                  <a:cubicBezTo>
                    <a:pt x="1504" y="503"/>
                    <a:pt x="1504" y="503"/>
                    <a:pt x="1504" y="503"/>
                  </a:cubicBezTo>
                  <a:cubicBezTo>
                    <a:pt x="1507" y="520"/>
                    <a:pt x="1507" y="520"/>
                    <a:pt x="1507" y="520"/>
                  </a:cubicBezTo>
                  <a:cubicBezTo>
                    <a:pt x="1513" y="530"/>
                    <a:pt x="1513" y="530"/>
                    <a:pt x="1513" y="530"/>
                  </a:cubicBezTo>
                  <a:cubicBezTo>
                    <a:pt x="1508" y="546"/>
                    <a:pt x="1508" y="546"/>
                    <a:pt x="1508" y="546"/>
                  </a:cubicBezTo>
                  <a:cubicBezTo>
                    <a:pt x="1496" y="560"/>
                    <a:pt x="1496" y="560"/>
                    <a:pt x="1496" y="560"/>
                  </a:cubicBezTo>
                  <a:cubicBezTo>
                    <a:pt x="1495" y="569"/>
                    <a:pt x="1495" y="569"/>
                    <a:pt x="1495" y="569"/>
                  </a:cubicBezTo>
                  <a:cubicBezTo>
                    <a:pt x="1486" y="580"/>
                    <a:pt x="1486" y="580"/>
                    <a:pt x="1486" y="580"/>
                  </a:cubicBezTo>
                  <a:cubicBezTo>
                    <a:pt x="1487" y="593"/>
                    <a:pt x="1487" y="593"/>
                    <a:pt x="1487" y="593"/>
                  </a:cubicBezTo>
                  <a:cubicBezTo>
                    <a:pt x="1506" y="610"/>
                    <a:pt x="1506" y="610"/>
                    <a:pt x="1506" y="610"/>
                  </a:cubicBezTo>
                  <a:cubicBezTo>
                    <a:pt x="1524" y="626"/>
                    <a:pt x="1524" y="626"/>
                    <a:pt x="1524" y="626"/>
                  </a:cubicBezTo>
                  <a:cubicBezTo>
                    <a:pt x="1534" y="667"/>
                    <a:pt x="1534" y="667"/>
                    <a:pt x="1534" y="667"/>
                  </a:cubicBezTo>
                  <a:cubicBezTo>
                    <a:pt x="1527" y="704"/>
                    <a:pt x="1527" y="704"/>
                    <a:pt x="1527" y="704"/>
                  </a:cubicBezTo>
                  <a:cubicBezTo>
                    <a:pt x="1513" y="716"/>
                    <a:pt x="1513" y="716"/>
                    <a:pt x="1513" y="716"/>
                  </a:cubicBezTo>
                  <a:cubicBezTo>
                    <a:pt x="1508" y="723"/>
                    <a:pt x="1508" y="723"/>
                    <a:pt x="1508" y="723"/>
                  </a:cubicBezTo>
                  <a:cubicBezTo>
                    <a:pt x="1496" y="735"/>
                    <a:pt x="1496" y="735"/>
                    <a:pt x="1496" y="735"/>
                  </a:cubicBezTo>
                  <a:cubicBezTo>
                    <a:pt x="1483" y="740"/>
                    <a:pt x="1483" y="740"/>
                    <a:pt x="1483" y="740"/>
                  </a:cubicBezTo>
                  <a:cubicBezTo>
                    <a:pt x="1481" y="749"/>
                    <a:pt x="1481" y="749"/>
                    <a:pt x="1481" y="749"/>
                  </a:cubicBezTo>
                  <a:cubicBezTo>
                    <a:pt x="1467" y="750"/>
                    <a:pt x="1467" y="750"/>
                    <a:pt x="1467" y="750"/>
                  </a:cubicBezTo>
                  <a:cubicBezTo>
                    <a:pt x="1462" y="758"/>
                    <a:pt x="1462" y="758"/>
                    <a:pt x="1462" y="758"/>
                  </a:cubicBezTo>
                  <a:cubicBezTo>
                    <a:pt x="1473" y="771"/>
                    <a:pt x="1473" y="771"/>
                    <a:pt x="1473" y="771"/>
                  </a:cubicBezTo>
                  <a:cubicBezTo>
                    <a:pt x="1477" y="791"/>
                    <a:pt x="1477" y="791"/>
                    <a:pt x="1477" y="791"/>
                  </a:cubicBezTo>
                  <a:cubicBezTo>
                    <a:pt x="1477" y="817"/>
                    <a:pt x="1477" y="817"/>
                    <a:pt x="1477" y="817"/>
                  </a:cubicBezTo>
                  <a:cubicBezTo>
                    <a:pt x="1482" y="830"/>
                    <a:pt x="1482" y="830"/>
                    <a:pt x="1482" y="830"/>
                  </a:cubicBezTo>
                  <a:cubicBezTo>
                    <a:pt x="1489" y="839"/>
                    <a:pt x="1489" y="839"/>
                    <a:pt x="1489" y="839"/>
                  </a:cubicBezTo>
                  <a:cubicBezTo>
                    <a:pt x="1489" y="849"/>
                    <a:pt x="1489" y="849"/>
                    <a:pt x="1489" y="849"/>
                  </a:cubicBezTo>
                  <a:cubicBezTo>
                    <a:pt x="1478" y="864"/>
                    <a:pt x="1478" y="864"/>
                    <a:pt x="1478" y="864"/>
                  </a:cubicBezTo>
                  <a:cubicBezTo>
                    <a:pt x="1475" y="876"/>
                    <a:pt x="1475" y="876"/>
                    <a:pt x="1475" y="876"/>
                  </a:cubicBezTo>
                  <a:cubicBezTo>
                    <a:pt x="1465" y="867"/>
                    <a:pt x="1465" y="867"/>
                    <a:pt x="1465" y="867"/>
                  </a:cubicBezTo>
                  <a:cubicBezTo>
                    <a:pt x="1458" y="881"/>
                    <a:pt x="1458" y="881"/>
                    <a:pt x="1458" y="881"/>
                  </a:cubicBezTo>
                  <a:cubicBezTo>
                    <a:pt x="1451" y="878"/>
                    <a:pt x="1451" y="878"/>
                    <a:pt x="1451" y="878"/>
                  </a:cubicBezTo>
                  <a:cubicBezTo>
                    <a:pt x="1440" y="880"/>
                    <a:pt x="1440" y="880"/>
                    <a:pt x="1440" y="880"/>
                  </a:cubicBezTo>
                  <a:cubicBezTo>
                    <a:pt x="1441" y="870"/>
                    <a:pt x="1441" y="870"/>
                    <a:pt x="1441" y="870"/>
                  </a:cubicBezTo>
                  <a:cubicBezTo>
                    <a:pt x="1428" y="851"/>
                    <a:pt x="1428" y="851"/>
                    <a:pt x="1428" y="851"/>
                  </a:cubicBezTo>
                  <a:cubicBezTo>
                    <a:pt x="1416" y="848"/>
                    <a:pt x="1416" y="848"/>
                    <a:pt x="1416" y="848"/>
                  </a:cubicBezTo>
                  <a:cubicBezTo>
                    <a:pt x="1416" y="840"/>
                    <a:pt x="1416" y="840"/>
                    <a:pt x="1416" y="840"/>
                  </a:cubicBezTo>
                  <a:cubicBezTo>
                    <a:pt x="1401" y="827"/>
                    <a:pt x="1401" y="827"/>
                    <a:pt x="1401" y="827"/>
                  </a:cubicBezTo>
                  <a:cubicBezTo>
                    <a:pt x="1401" y="819"/>
                    <a:pt x="1401" y="819"/>
                    <a:pt x="1401" y="819"/>
                  </a:cubicBezTo>
                  <a:cubicBezTo>
                    <a:pt x="1406" y="813"/>
                    <a:pt x="1406" y="813"/>
                    <a:pt x="1406" y="813"/>
                  </a:cubicBezTo>
                  <a:cubicBezTo>
                    <a:pt x="1407" y="782"/>
                    <a:pt x="1407" y="782"/>
                    <a:pt x="1407" y="782"/>
                  </a:cubicBezTo>
                  <a:cubicBezTo>
                    <a:pt x="1402" y="768"/>
                    <a:pt x="1402" y="768"/>
                    <a:pt x="1402" y="768"/>
                  </a:cubicBezTo>
                  <a:cubicBezTo>
                    <a:pt x="1404" y="736"/>
                    <a:pt x="1404" y="736"/>
                    <a:pt x="1404" y="736"/>
                  </a:cubicBezTo>
                  <a:cubicBezTo>
                    <a:pt x="1392" y="728"/>
                    <a:pt x="1392" y="728"/>
                    <a:pt x="1392" y="728"/>
                  </a:cubicBezTo>
                  <a:cubicBezTo>
                    <a:pt x="1372" y="731"/>
                    <a:pt x="1372" y="731"/>
                    <a:pt x="1372" y="731"/>
                  </a:cubicBezTo>
                  <a:cubicBezTo>
                    <a:pt x="1352" y="730"/>
                    <a:pt x="1352" y="730"/>
                    <a:pt x="1352" y="730"/>
                  </a:cubicBezTo>
                  <a:cubicBezTo>
                    <a:pt x="1341" y="723"/>
                    <a:pt x="1341" y="723"/>
                    <a:pt x="1341" y="723"/>
                  </a:cubicBezTo>
                  <a:cubicBezTo>
                    <a:pt x="1323" y="722"/>
                    <a:pt x="1323" y="722"/>
                    <a:pt x="1323" y="722"/>
                  </a:cubicBezTo>
                  <a:cubicBezTo>
                    <a:pt x="1309" y="707"/>
                    <a:pt x="1309" y="707"/>
                    <a:pt x="1309" y="707"/>
                  </a:cubicBezTo>
                  <a:cubicBezTo>
                    <a:pt x="1286" y="704"/>
                    <a:pt x="1286" y="704"/>
                    <a:pt x="1286" y="704"/>
                  </a:cubicBezTo>
                  <a:cubicBezTo>
                    <a:pt x="1272" y="696"/>
                    <a:pt x="1272" y="696"/>
                    <a:pt x="1272" y="696"/>
                  </a:cubicBezTo>
                  <a:cubicBezTo>
                    <a:pt x="1269" y="680"/>
                    <a:pt x="1269" y="680"/>
                    <a:pt x="1269" y="680"/>
                  </a:cubicBezTo>
                  <a:cubicBezTo>
                    <a:pt x="1264" y="678"/>
                    <a:pt x="1264" y="678"/>
                    <a:pt x="1264" y="678"/>
                  </a:cubicBezTo>
                  <a:cubicBezTo>
                    <a:pt x="1257" y="678"/>
                    <a:pt x="1257" y="678"/>
                    <a:pt x="1257" y="678"/>
                  </a:cubicBezTo>
                  <a:cubicBezTo>
                    <a:pt x="1243" y="669"/>
                    <a:pt x="1243" y="669"/>
                    <a:pt x="1243" y="669"/>
                  </a:cubicBezTo>
                  <a:cubicBezTo>
                    <a:pt x="1216" y="653"/>
                    <a:pt x="1216" y="653"/>
                    <a:pt x="1216" y="653"/>
                  </a:cubicBezTo>
                  <a:cubicBezTo>
                    <a:pt x="1206" y="653"/>
                    <a:pt x="1206" y="653"/>
                    <a:pt x="1206" y="653"/>
                  </a:cubicBezTo>
                  <a:cubicBezTo>
                    <a:pt x="1199" y="650"/>
                    <a:pt x="1199" y="650"/>
                    <a:pt x="1199" y="650"/>
                  </a:cubicBezTo>
                  <a:cubicBezTo>
                    <a:pt x="1181" y="650"/>
                    <a:pt x="1181" y="650"/>
                    <a:pt x="1181" y="650"/>
                  </a:cubicBezTo>
                  <a:cubicBezTo>
                    <a:pt x="1159" y="658"/>
                    <a:pt x="1159" y="658"/>
                    <a:pt x="1159" y="658"/>
                  </a:cubicBezTo>
                  <a:cubicBezTo>
                    <a:pt x="1157" y="653"/>
                    <a:pt x="1157" y="653"/>
                    <a:pt x="1157" y="653"/>
                  </a:cubicBezTo>
                  <a:cubicBezTo>
                    <a:pt x="1162" y="635"/>
                    <a:pt x="1162" y="635"/>
                    <a:pt x="1162" y="635"/>
                  </a:cubicBezTo>
                  <a:cubicBezTo>
                    <a:pt x="1152" y="619"/>
                    <a:pt x="1152" y="619"/>
                    <a:pt x="1152" y="619"/>
                  </a:cubicBezTo>
                  <a:cubicBezTo>
                    <a:pt x="1145" y="587"/>
                    <a:pt x="1145" y="587"/>
                    <a:pt x="1145" y="587"/>
                  </a:cubicBezTo>
                  <a:cubicBezTo>
                    <a:pt x="1133" y="584"/>
                    <a:pt x="1133" y="584"/>
                    <a:pt x="1133" y="584"/>
                  </a:cubicBezTo>
                  <a:cubicBezTo>
                    <a:pt x="1118" y="583"/>
                    <a:pt x="1118" y="583"/>
                    <a:pt x="1118" y="583"/>
                  </a:cubicBezTo>
                  <a:cubicBezTo>
                    <a:pt x="1103" y="567"/>
                    <a:pt x="1103" y="567"/>
                    <a:pt x="1103" y="567"/>
                  </a:cubicBezTo>
                  <a:cubicBezTo>
                    <a:pt x="1103" y="543"/>
                    <a:pt x="1103" y="543"/>
                    <a:pt x="1103" y="543"/>
                  </a:cubicBezTo>
                  <a:cubicBezTo>
                    <a:pt x="1105" y="538"/>
                    <a:pt x="1105" y="538"/>
                    <a:pt x="1105" y="538"/>
                  </a:cubicBezTo>
                  <a:cubicBezTo>
                    <a:pt x="1106" y="501"/>
                    <a:pt x="1106" y="501"/>
                    <a:pt x="1106" y="501"/>
                  </a:cubicBezTo>
                  <a:cubicBezTo>
                    <a:pt x="1118" y="484"/>
                    <a:pt x="1118" y="484"/>
                    <a:pt x="1118" y="484"/>
                  </a:cubicBezTo>
                  <a:cubicBezTo>
                    <a:pt x="1125" y="458"/>
                    <a:pt x="1125" y="458"/>
                    <a:pt x="1125" y="458"/>
                  </a:cubicBezTo>
                  <a:cubicBezTo>
                    <a:pt x="1135" y="448"/>
                    <a:pt x="1135" y="448"/>
                    <a:pt x="1135" y="448"/>
                  </a:cubicBezTo>
                  <a:cubicBezTo>
                    <a:pt x="1137" y="436"/>
                    <a:pt x="1137" y="436"/>
                    <a:pt x="1137" y="436"/>
                  </a:cubicBezTo>
                  <a:cubicBezTo>
                    <a:pt x="1147" y="434"/>
                    <a:pt x="1147" y="434"/>
                    <a:pt x="1147" y="434"/>
                  </a:cubicBezTo>
                  <a:cubicBezTo>
                    <a:pt x="1154" y="420"/>
                    <a:pt x="1154" y="420"/>
                    <a:pt x="1154" y="420"/>
                  </a:cubicBezTo>
                  <a:cubicBezTo>
                    <a:pt x="1167" y="413"/>
                    <a:pt x="1167" y="413"/>
                    <a:pt x="1167" y="413"/>
                  </a:cubicBezTo>
                  <a:cubicBezTo>
                    <a:pt x="1162" y="396"/>
                    <a:pt x="1162" y="396"/>
                    <a:pt x="1162" y="396"/>
                  </a:cubicBezTo>
                  <a:cubicBezTo>
                    <a:pt x="1169" y="389"/>
                    <a:pt x="1169" y="389"/>
                    <a:pt x="1169" y="389"/>
                  </a:cubicBezTo>
                  <a:cubicBezTo>
                    <a:pt x="1174" y="394"/>
                    <a:pt x="1174" y="394"/>
                    <a:pt x="1174" y="394"/>
                  </a:cubicBezTo>
                  <a:cubicBezTo>
                    <a:pt x="1182" y="394"/>
                    <a:pt x="1182" y="394"/>
                    <a:pt x="1182" y="394"/>
                  </a:cubicBezTo>
                  <a:cubicBezTo>
                    <a:pt x="1203" y="388"/>
                    <a:pt x="1203" y="388"/>
                    <a:pt x="1203" y="388"/>
                  </a:cubicBezTo>
                  <a:cubicBezTo>
                    <a:pt x="1203" y="378"/>
                    <a:pt x="1203" y="378"/>
                    <a:pt x="1203" y="378"/>
                  </a:cubicBezTo>
                  <a:cubicBezTo>
                    <a:pt x="1194" y="367"/>
                    <a:pt x="1194" y="367"/>
                    <a:pt x="1194" y="367"/>
                  </a:cubicBezTo>
                  <a:cubicBezTo>
                    <a:pt x="1181" y="357"/>
                    <a:pt x="1181" y="357"/>
                    <a:pt x="1181" y="357"/>
                  </a:cubicBezTo>
                  <a:cubicBezTo>
                    <a:pt x="1191" y="354"/>
                    <a:pt x="1191" y="354"/>
                    <a:pt x="1191" y="354"/>
                  </a:cubicBezTo>
                  <a:cubicBezTo>
                    <a:pt x="1199" y="357"/>
                    <a:pt x="1199" y="357"/>
                    <a:pt x="1199" y="357"/>
                  </a:cubicBezTo>
                  <a:cubicBezTo>
                    <a:pt x="1215" y="356"/>
                    <a:pt x="1215" y="356"/>
                    <a:pt x="1215" y="356"/>
                  </a:cubicBezTo>
                  <a:cubicBezTo>
                    <a:pt x="1226" y="340"/>
                    <a:pt x="1226" y="340"/>
                    <a:pt x="1226" y="340"/>
                  </a:cubicBezTo>
                  <a:cubicBezTo>
                    <a:pt x="1235" y="348"/>
                    <a:pt x="1235" y="348"/>
                    <a:pt x="1235" y="348"/>
                  </a:cubicBezTo>
                  <a:cubicBezTo>
                    <a:pt x="1252" y="346"/>
                    <a:pt x="1252" y="346"/>
                    <a:pt x="1252" y="346"/>
                  </a:cubicBezTo>
                  <a:cubicBezTo>
                    <a:pt x="1264" y="330"/>
                    <a:pt x="1264" y="330"/>
                    <a:pt x="1264" y="330"/>
                  </a:cubicBezTo>
                  <a:cubicBezTo>
                    <a:pt x="1277" y="317"/>
                    <a:pt x="1277" y="317"/>
                    <a:pt x="1277" y="317"/>
                  </a:cubicBezTo>
                  <a:cubicBezTo>
                    <a:pt x="1279" y="308"/>
                    <a:pt x="1279" y="308"/>
                    <a:pt x="1279" y="308"/>
                  </a:cubicBezTo>
                  <a:cubicBezTo>
                    <a:pt x="1284" y="290"/>
                    <a:pt x="1284" y="290"/>
                    <a:pt x="1284" y="290"/>
                  </a:cubicBezTo>
                  <a:cubicBezTo>
                    <a:pt x="1279" y="281"/>
                    <a:pt x="1279" y="281"/>
                    <a:pt x="1279" y="281"/>
                  </a:cubicBezTo>
                  <a:cubicBezTo>
                    <a:pt x="1272" y="276"/>
                    <a:pt x="1272" y="276"/>
                    <a:pt x="1272" y="276"/>
                  </a:cubicBezTo>
                  <a:cubicBezTo>
                    <a:pt x="1248" y="274"/>
                    <a:pt x="1248" y="274"/>
                    <a:pt x="1248" y="274"/>
                  </a:cubicBezTo>
                  <a:cubicBezTo>
                    <a:pt x="1225" y="253"/>
                    <a:pt x="1225" y="253"/>
                    <a:pt x="1225" y="253"/>
                  </a:cubicBezTo>
                  <a:cubicBezTo>
                    <a:pt x="1215" y="247"/>
                    <a:pt x="1215" y="247"/>
                    <a:pt x="1215" y="247"/>
                  </a:cubicBezTo>
                  <a:cubicBezTo>
                    <a:pt x="1221" y="242"/>
                    <a:pt x="1221" y="242"/>
                    <a:pt x="1221" y="242"/>
                  </a:cubicBezTo>
                  <a:cubicBezTo>
                    <a:pt x="1242" y="249"/>
                    <a:pt x="1242" y="249"/>
                    <a:pt x="1242" y="249"/>
                  </a:cubicBezTo>
                  <a:cubicBezTo>
                    <a:pt x="1260" y="265"/>
                    <a:pt x="1260" y="265"/>
                    <a:pt x="1260" y="265"/>
                  </a:cubicBezTo>
                  <a:cubicBezTo>
                    <a:pt x="1282" y="268"/>
                    <a:pt x="1282" y="268"/>
                    <a:pt x="1282" y="268"/>
                  </a:cubicBezTo>
                  <a:cubicBezTo>
                    <a:pt x="1296" y="253"/>
                    <a:pt x="1296" y="253"/>
                    <a:pt x="1296" y="253"/>
                  </a:cubicBezTo>
                  <a:cubicBezTo>
                    <a:pt x="1316" y="239"/>
                    <a:pt x="1316" y="239"/>
                    <a:pt x="1316" y="239"/>
                  </a:cubicBezTo>
                  <a:cubicBezTo>
                    <a:pt x="1318" y="223"/>
                    <a:pt x="1318" y="223"/>
                    <a:pt x="1318" y="223"/>
                  </a:cubicBezTo>
                  <a:cubicBezTo>
                    <a:pt x="1306" y="222"/>
                    <a:pt x="1306" y="222"/>
                    <a:pt x="1306" y="222"/>
                  </a:cubicBezTo>
                  <a:cubicBezTo>
                    <a:pt x="1299" y="215"/>
                    <a:pt x="1299" y="215"/>
                    <a:pt x="1299" y="215"/>
                  </a:cubicBezTo>
                  <a:cubicBezTo>
                    <a:pt x="1301" y="207"/>
                    <a:pt x="1301" y="207"/>
                    <a:pt x="1301" y="207"/>
                  </a:cubicBezTo>
                  <a:cubicBezTo>
                    <a:pt x="1319" y="206"/>
                    <a:pt x="1319" y="206"/>
                    <a:pt x="1319" y="206"/>
                  </a:cubicBezTo>
                  <a:cubicBezTo>
                    <a:pt x="1326" y="217"/>
                    <a:pt x="1326" y="217"/>
                    <a:pt x="1326" y="217"/>
                  </a:cubicBezTo>
                  <a:cubicBezTo>
                    <a:pt x="1336" y="222"/>
                    <a:pt x="1336" y="222"/>
                    <a:pt x="1336" y="222"/>
                  </a:cubicBezTo>
                  <a:cubicBezTo>
                    <a:pt x="1346" y="223"/>
                    <a:pt x="1346" y="223"/>
                    <a:pt x="1346" y="223"/>
                  </a:cubicBezTo>
                  <a:cubicBezTo>
                    <a:pt x="1362" y="217"/>
                    <a:pt x="1362" y="217"/>
                    <a:pt x="1362" y="217"/>
                  </a:cubicBezTo>
                  <a:cubicBezTo>
                    <a:pt x="1360" y="209"/>
                    <a:pt x="1360" y="209"/>
                    <a:pt x="1360" y="209"/>
                  </a:cubicBezTo>
                  <a:cubicBezTo>
                    <a:pt x="1345" y="198"/>
                    <a:pt x="1345" y="198"/>
                    <a:pt x="1345" y="198"/>
                  </a:cubicBezTo>
                  <a:cubicBezTo>
                    <a:pt x="1340" y="194"/>
                    <a:pt x="1340" y="194"/>
                    <a:pt x="1340" y="194"/>
                  </a:cubicBezTo>
                  <a:cubicBezTo>
                    <a:pt x="1346" y="190"/>
                    <a:pt x="1346" y="190"/>
                    <a:pt x="1346" y="190"/>
                  </a:cubicBezTo>
                  <a:cubicBezTo>
                    <a:pt x="1357" y="192"/>
                    <a:pt x="1357" y="192"/>
                    <a:pt x="1357" y="192"/>
                  </a:cubicBezTo>
                  <a:cubicBezTo>
                    <a:pt x="1363" y="197"/>
                    <a:pt x="1363" y="197"/>
                    <a:pt x="1363" y="197"/>
                  </a:cubicBezTo>
                  <a:cubicBezTo>
                    <a:pt x="1372" y="207"/>
                    <a:pt x="1372" y="207"/>
                    <a:pt x="1372" y="207"/>
                  </a:cubicBezTo>
                  <a:cubicBezTo>
                    <a:pt x="1385" y="209"/>
                    <a:pt x="1385" y="209"/>
                    <a:pt x="1385" y="209"/>
                  </a:cubicBezTo>
                  <a:cubicBezTo>
                    <a:pt x="1396" y="202"/>
                    <a:pt x="1396" y="202"/>
                    <a:pt x="1396" y="202"/>
                  </a:cubicBezTo>
                  <a:cubicBezTo>
                    <a:pt x="1414" y="195"/>
                    <a:pt x="1414" y="195"/>
                    <a:pt x="1414" y="195"/>
                  </a:cubicBezTo>
                  <a:cubicBezTo>
                    <a:pt x="1416" y="188"/>
                    <a:pt x="1416" y="188"/>
                    <a:pt x="1416" y="188"/>
                  </a:cubicBezTo>
                  <a:cubicBezTo>
                    <a:pt x="1429" y="171"/>
                    <a:pt x="1429" y="171"/>
                    <a:pt x="1429" y="171"/>
                  </a:cubicBezTo>
                  <a:cubicBezTo>
                    <a:pt x="1416" y="157"/>
                    <a:pt x="1416" y="157"/>
                    <a:pt x="1416" y="157"/>
                  </a:cubicBezTo>
                  <a:cubicBezTo>
                    <a:pt x="1406" y="153"/>
                    <a:pt x="1406" y="153"/>
                    <a:pt x="1406" y="153"/>
                  </a:cubicBezTo>
                  <a:cubicBezTo>
                    <a:pt x="1399" y="142"/>
                    <a:pt x="1399" y="142"/>
                    <a:pt x="1399" y="142"/>
                  </a:cubicBezTo>
                  <a:cubicBezTo>
                    <a:pt x="1406" y="140"/>
                    <a:pt x="1406" y="140"/>
                    <a:pt x="1406" y="140"/>
                  </a:cubicBezTo>
                  <a:cubicBezTo>
                    <a:pt x="1419" y="139"/>
                    <a:pt x="1419" y="139"/>
                    <a:pt x="1419" y="139"/>
                  </a:cubicBezTo>
                  <a:cubicBezTo>
                    <a:pt x="1423" y="129"/>
                    <a:pt x="1423" y="129"/>
                    <a:pt x="1423" y="129"/>
                  </a:cubicBezTo>
                  <a:cubicBezTo>
                    <a:pt x="1412" y="122"/>
                    <a:pt x="1412" y="122"/>
                    <a:pt x="1412" y="122"/>
                  </a:cubicBezTo>
                  <a:cubicBezTo>
                    <a:pt x="1421" y="114"/>
                    <a:pt x="1421" y="114"/>
                    <a:pt x="1421" y="114"/>
                  </a:cubicBezTo>
                  <a:cubicBezTo>
                    <a:pt x="1419" y="106"/>
                    <a:pt x="1419" y="106"/>
                    <a:pt x="1419" y="106"/>
                  </a:cubicBezTo>
                  <a:cubicBezTo>
                    <a:pt x="1407" y="106"/>
                    <a:pt x="1407" y="106"/>
                    <a:pt x="1407" y="106"/>
                  </a:cubicBezTo>
                  <a:cubicBezTo>
                    <a:pt x="1399" y="102"/>
                    <a:pt x="1399" y="102"/>
                    <a:pt x="1399" y="102"/>
                  </a:cubicBezTo>
                  <a:cubicBezTo>
                    <a:pt x="1396" y="97"/>
                    <a:pt x="1396" y="97"/>
                    <a:pt x="1396" y="97"/>
                  </a:cubicBezTo>
                  <a:cubicBezTo>
                    <a:pt x="1402" y="94"/>
                    <a:pt x="1402" y="94"/>
                    <a:pt x="1402" y="94"/>
                  </a:cubicBezTo>
                  <a:cubicBezTo>
                    <a:pt x="1396" y="90"/>
                    <a:pt x="1396" y="90"/>
                    <a:pt x="1396" y="90"/>
                  </a:cubicBezTo>
                  <a:cubicBezTo>
                    <a:pt x="1374" y="90"/>
                    <a:pt x="1374" y="90"/>
                    <a:pt x="1374" y="90"/>
                  </a:cubicBezTo>
                  <a:cubicBezTo>
                    <a:pt x="1362" y="88"/>
                    <a:pt x="1362" y="88"/>
                    <a:pt x="1362" y="88"/>
                  </a:cubicBezTo>
                  <a:cubicBezTo>
                    <a:pt x="1352" y="83"/>
                    <a:pt x="1352" y="83"/>
                    <a:pt x="1352" y="83"/>
                  </a:cubicBezTo>
                  <a:cubicBezTo>
                    <a:pt x="1335" y="85"/>
                    <a:pt x="1335" y="85"/>
                    <a:pt x="1335" y="85"/>
                  </a:cubicBezTo>
                  <a:cubicBezTo>
                    <a:pt x="1331" y="88"/>
                    <a:pt x="1331" y="88"/>
                    <a:pt x="1331" y="88"/>
                  </a:cubicBezTo>
                  <a:cubicBezTo>
                    <a:pt x="1330" y="111"/>
                    <a:pt x="1330" y="111"/>
                    <a:pt x="1330" y="111"/>
                  </a:cubicBezTo>
                  <a:cubicBezTo>
                    <a:pt x="1336" y="114"/>
                    <a:pt x="1336" y="114"/>
                    <a:pt x="1336" y="114"/>
                  </a:cubicBezTo>
                  <a:cubicBezTo>
                    <a:pt x="1335" y="120"/>
                    <a:pt x="1335" y="120"/>
                    <a:pt x="1335" y="120"/>
                  </a:cubicBezTo>
                  <a:cubicBezTo>
                    <a:pt x="1323" y="126"/>
                    <a:pt x="1323" y="126"/>
                    <a:pt x="1323" y="126"/>
                  </a:cubicBezTo>
                  <a:cubicBezTo>
                    <a:pt x="1321" y="137"/>
                    <a:pt x="1321" y="137"/>
                    <a:pt x="1321" y="137"/>
                  </a:cubicBezTo>
                  <a:cubicBezTo>
                    <a:pt x="1314" y="151"/>
                    <a:pt x="1314" y="151"/>
                    <a:pt x="1314" y="151"/>
                  </a:cubicBezTo>
                  <a:cubicBezTo>
                    <a:pt x="1304" y="164"/>
                    <a:pt x="1304" y="164"/>
                    <a:pt x="1304" y="164"/>
                  </a:cubicBezTo>
                  <a:cubicBezTo>
                    <a:pt x="1299" y="171"/>
                    <a:pt x="1299" y="171"/>
                    <a:pt x="1299" y="171"/>
                  </a:cubicBezTo>
                  <a:cubicBezTo>
                    <a:pt x="1287" y="174"/>
                    <a:pt x="1287" y="174"/>
                    <a:pt x="1287" y="174"/>
                  </a:cubicBezTo>
                  <a:cubicBezTo>
                    <a:pt x="1286" y="183"/>
                    <a:pt x="1286" y="183"/>
                    <a:pt x="1286" y="183"/>
                  </a:cubicBezTo>
                  <a:cubicBezTo>
                    <a:pt x="1281" y="183"/>
                    <a:pt x="1281" y="183"/>
                    <a:pt x="1281" y="183"/>
                  </a:cubicBezTo>
                  <a:cubicBezTo>
                    <a:pt x="1259" y="165"/>
                    <a:pt x="1259" y="165"/>
                    <a:pt x="1259" y="165"/>
                  </a:cubicBezTo>
                  <a:cubicBezTo>
                    <a:pt x="1260" y="143"/>
                    <a:pt x="1260" y="143"/>
                    <a:pt x="1260" y="143"/>
                  </a:cubicBezTo>
                  <a:cubicBezTo>
                    <a:pt x="1274" y="143"/>
                    <a:pt x="1274" y="143"/>
                    <a:pt x="1274" y="143"/>
                  </a:cubicBezTo>
                  <a:cubicBezTo>
                    <a:pt x="1272" y="135"/>
                    <a:pt x="1272" y="135"/>
                    <a:pt x="1272" y="135"/>
                  </a:cubicBezTo>
                  <a:cubicBezTo>
                    <a:pt x="1265" y="126"/>
                    <a:pt x="1265" y="126"/>
                    <a:pt x="1265" y="126"/>
                  </a:cubicBezTo>
                  <a:cubicBezTo>
                    <a:pt x="1243" y="115"/>
                    <a:pt x="1243" y="115"/>
                    <a:pt x="1243" y="115"/>
                  </a:cubicBezTo>
                  <a:cubicBezTo>
                    <a:pt x="1238" y="110"/>
                    <a:pt x="1238" y="110"/>
                    <a:pt x="1238" y="110"/>
                  </a:cubicBezTo>
                  <a:cubicBezTo>
                    <a:pt x="1225" y="117"/>
                    <a:pt x="1225" y="117"/>
                    <a:pt x="1225" y="117"/>
                  </a:cubicBezTo>
                  <a:cubicBezTo>
                    <a:pt x="1225" y="126"/>
                    <a:pt x="1225" y="126"/>
                    <a:pt x="1225" y="126"/>
                  </a:cubicBezTo>
                  <a:cubicBezTo>
                    <a:pt x="1221" y="139"/>
                    <a:pt x="1221" y="139"/>
                    <a:pt x="1221" y="139"/>
                  </a:cubicBezTo>
                  <a:cubicBezTo>
                    <a:pt x="1213" y="142"/>
                    <a:pt x="1213" y="142"/>
                    <a:pt x="1213" y="142"/>
                  </a:cubicBezTo>
                  <a:cubicBezTo>
                    <a:pt x="1206" y="138"/>
                    <a:pt x="1206" y="138"/>
                    <a:pt x="1206" y="138"/>
                  </a:cubicBezTo>
                  <a:cubicBezTo>
                    <a:pt x="1206" y="119"/>
                    <a:pt x="1206" y="119"/>
                    <a:pt x="1206" y="119"/>
                  </a:cubicBezTo>
                  <a:cubicBezTo>
                    <a:pt x="1189" y="108"/>
                    <a:pt x="1189" y="108"/>
                    <a:pt x="1189" y="108"/>
                  </a:cubicBezTo>
                  <a:cubicBezTo>
                    <a:pt x="1193" y="104"/>
                    <a:pt x="1193" y="104"/>
                    <a:pt x="1193" y="104"/>
                  </a:cubicBezTo>
                  <a:cubicBezTo>
                    <a:pt x="1206" y="104"/>
                    <a:pt x="1206" y="104"/>
                    <a:pt x="1206" y="104"/>
                  </a:cubicBezTo>
                  <a:cubicBezTo>
                    <a:pt x="1204" y="100"/>
                    <a:pt x="1204" y="100"/>
                    <a:pt x="1204" y="100"/>
                  </a:cubicBezTo>
                  <a:cubicBezTo>
                    <a:pt x="1191" y="92"/>
                    <a:pt x="1191" y="92"/>
                    <a:pt x="1191" y="92"/>
                  </a:cubicBezTo>
                  <a:cubicBezTo>
                    <a:pt x="1174" y="96"/>
                    <a:pt x="1174" y="96"/>
                    <a:pt x="1174" y="96"/>
                  </a:cubicBezTo>
                  <a:cubicBezTo>
                    <a:pt x="1155" y="87"/>
                    <a:pt x="1155" y="87"/>
                    <a:pt x="1155" y="87"/>
                  </a:cubicBezTo>
                  <a:cubicBezTo>
                    <a:pt x="1162" y="78"/>
                    <a:pt x="1162" y="78"/>
                    <a:pt x="1162" y="78"/>
                  </a:cubicBezTo>
                  <a:cubicBezTo>
                    <a:pt x="1160" y="74"/>
                    <a:pt x="1160" y="74"/>
                    <a:pt x="1160" y="74"/>
                  </a:cubicBezTo>
                  <a:cubicBezTo>
                    <a:pt x="1166" y="73"/>
                    <a:pt x="1166" y="73"/>
                    <a:pt x="1166" y="73"/>
                  </a:cubicBezTo>
                  <a:cubicBezTo>
                    <a:pt x="1179" y="74"/>
                    <a:pt x="1179" y="74"/>
                    <a:pt x="1179" y="74"/>
                  </a:cubicBezTo>
                  <a:cubicBezTo>
                    <a:pt x="1179" y="65"/>
                    <a:pt x="1179" y="65"/>
                    <a:pt x="1179" y="65"/>
                  </a:cubicBezTo>
                  <a:cubicBezTo>
                    <a:pt x="1150" y="45"/>
                    <a:pt x="1150" y="45"/>
                    <a:pt x="1150" y="45"/>
                  </a:cubicBezTo>
                  <a:cubicBezTo>
                    <a:pt x="1149" y="25"/>
                    <a:pt x="1149" y="25"/>
                    <a:pt x="1149" y="25"/>
                  </a:cubicBezTo>
                  <a:cubicBezTo>
                    <a:pt x="1144" y="21"/>
                    <a:pt x="1144" y="21"/>
                    <a:pt x="1144" y="21"/>
                  </a:cubicBezTo>
                  <a:cubicBezTo>
                    <a:pt x="1140" y="10"/>
                    <a:pt x="1140" y="10"/>
                    <a:pt x="1140" y="10"/>
                  </a:cubicBezTo>
                  <a:cubicBezTo>
                    <a:pt x="1130" y="7"/>
                    <a:pt x="1130" y="7"/>
                    <a:pt x="1130" y="7"/>
                  </a:cubicBezTo>
                  <a:cubicBezTo>
                    <a:pt x="1118" y="6"/>
                    <a:pt x="1118" y="6"/>
                    <a:pt x="1118" y="6"/>
                  </a:cubicBezTo>
                  <a:cubicBezTo>
                    <a:pt x="1111" y="1"/>
                    <a:pt x="1111" y="1"/>
                    <a:pt x="1111" y="1"/>
                  </a:cubicBezTo>
                  <a:cubicBezTo>
                    <a:pt x="1101" y="0"/>
                    <a:pt x="1101" y="0"/>
                    <a:pt x="1101" y="0"/>
                  </a:cubicBezTo>
                  <a:cubicBezTo>
                    <a:pt x="1096" y="6"/>
                    <a:pt x="1096" y="6"/>
                    <a:pt x="1096" y="6"/>
                  </a:cubicBezTo>
                  <a:cubicBezTo>
                    <a:pt x="1088" y="6"/>
                    <a:pt x="1088" y="6"/>
                    <a:pt x="1088" y="6"/>
                  </a:cubicBezTo>
                  <a:cubicBezTo>
                    <a:pt x="1081" y="13"/>
                    <a:pt x="1081" y="13"/>
                    <a:pt x="1081" y="13"/>
                  </a:cubicBezTo>
                  <a:cubicBezTo>
                    <a:pt x="1089" y="18"/>
                    <a:pt x="1089" y="18"/>
                    <a:pt x="1089" y="18"/>
                  </a:cubicBezTo>
                  <a:cubicBezTo>
                    <a:pt x="1081" y="23"/>
                    <a:pt x="1081" y="23"/>
                    <a:pt x="1081" y="23"/>
                  </a:cubicBezTo>
                  <a:cubicBezTo>
                    <a:pt x="1074" y="22"/>
                    <a:pt x="1074" y="22"/>
                    <a:pt x="1074" y="22"/>
                  </a:cubicBezTo>
                  <a:cubicBezTo>
                    <a:pt x="1069" y="24"/>
                    <a:pt x="1069" y="24"/>
                    <a:pt x="1069" y="24"/>
                  </a:cubicBezTo>
                  <a:cubicBezTo>
                    <a:pt x="1061" y="47"/>
                    <a:pt x="1061" y="47"/>
                    <a:pt x="1061" y="47"/>
                  </a:cubicBezTo>
                  <a:cubicBezTo>
                    <a:pt x="1069" y="52"/>
                    <a:pt x="1069" y="52"/>
                    <a:pt x="1069" y="52"/>
                  </a:cubicBezTo>
                  <a:cubicBezTo>
                    <a:pt x="1076" y="52"/>
                    <a:pt x="1076" y="52"/>
                    <a:pt x="1076" y="52"/>
                  </a:cubicBezTo>
                  <a:cubicBezTo>
                    <a:pt x="1076" y="57"/>
                    <a:pt x="1076" y="57"/>
                    <a:pt x="1076" y="57"/>
                  </a:cubicBezTo>
                  <a:cubicBezTo>
                    <a:pt x="1066" y="56"/>
                    <a:pt x="1066" y="56"/>
                    <a:pt x="1066" y="56"/>
                  </a:cubicBezTo>
                  <a:cubicBezTo>
                    <a:pt x="1061" y="73"/>
                    <a:pt x="1061" y="73"/>
                    <a:pt x="1061" y="73"/>
                  </a:cubicBezTo>
                  <a:cubicBezTo>
                    <a:pt x="1071" y="80"/>
                    <a:pt x="1071" y="80"/>
                    <a:pt x="1071" y="80"/>
                  </a:cubicBezTo>
                  <a:cubicBezTo>
                    <a:pt x="1084" y="87"/>
                    <a:pt x="1084" y="87"/>
                    <a:pt x="1084" y="87"/>
                  </a:cubicBezTo>
                  <a:cubicBezTo>
                    <a:pt x="1096" y="88"/>
                    <a:pt x="1096" y="88"/>
                    <a:pt x="1096" y="88"/>
                  </a:cubicBezTo>
                  <a:cubicBezTo>
                    <a:pt x="1105" y="89"/>
                    <a:pt x="1105" y="89"/>
                    <a:pt x="1105" y="89"/>
                  </a:cubicBezTo>
                  <a:cubicBezTo>
                    <a:pt x="1106" y="96"/>
                    <a:pt x="1106" y="96"/>
                    <a:pt x="1106" y="96"/>
                  </a:cubicBezTo>
                  <a:cubicBezTo>
                    <a:pt x="1120" y="97"/>
                    <a:pt x="1120" y="97"/>
                    <a:pt x="1120" y="97"/>
                  </a:cubicBezTo>
                  <a:cubicBezTo>
                    <a:pt x="1130" y="95"/>
                    <a:pt x="1130" y="95"/>
                    <a:pt x="1130" y="95"/>
                  </a:cubicBezTo>
                  <a:cubicBezTo>
                    <a:pt x="1132" y="100"/>
                    <a:pt x="1132" y="100"/>
                    <a:pt x="1132" y="100"/>
                  </a:cubicBezTo>
                  <a:cubicBezTo>
                    <a:pt x="1115" y="106"/>
                    <a:pt x="1115" y="106"/>
                    <a:pt x="1115" y="106"/>
                  </a:cubicBezTo>
                  <a:cubicBezTo>
                    <a:pt x="1106" y="122"/>
                    <a:pt x="1106" y="122"/>
                    <a:pt x="1106" y="122"/>
                  </a:cubicBezTo>
                  <a:cubicBezTo>
                    <a:pt x="1115" y="126"/>
                    <a:pt x="1115" y="126"/>
                    <a:pt x="1115" y="126"/>
                  </a:cubicBezTo>
                  <a:cubicBezTo>
                    <a:pt x="1123" y="122"/>
                    <a:pt x="1123" y="122"/>
                    <a:pt x="1123" y="122"/>
                  </a:cubicBezTo>
                  <a:cubicBezTo>
                    <a:pt x="1128" y="119"/>
                    <a:pt x="1128" y="119"/>
                    <a:pt x="1128" y="119"/>
                  </a:cubicBezTo>
                  <a:cubicBezTo>
                    <a:pt x="1133" y="125"/>
                    <a:pt x="1133" y="125"/>
                    <a:pt x="1133" y="125"/>
                  </a:cubicBezTo>
                  <a:cubicBezTo>
                    <a:pt x="1130" y="135"/>
                    <a:pt x="1130" y="135"/>
                    <a:pt x="1130" y="135"/>
                  </a:cubicBezTo>
                  <a:cubicBezTo>
                    <a:pt x="1120" y="142"/>
                    <a:pt x="1120" y="142"/>
                    <a:pt x="1120" y="142"/>
                  </a:cubicBezTo>
                  <a:cubicBezTo>
                    <a:pt x="1110" y="148"/>
                    <a:pt x="1110" y="148"/>
                    <a:pt x="1110" y="148"/>
                  </a:cubicBezTo>
                  <a:cubicBezTo>
                    <a:pt x="1098" y="148"/>
                    <a:pt x="1098" y="148"/>
                    <a:pt x="1098" y="148"/>
                  </a:cubicBezTo>
                  <a:cubicBezTo>
                    <a:pt x="1084" y="154"/>
                    <a:pt x="1084" y="154"/>
                    <a:pt x="1084" y="154"/>
                  </a:cubicBezTo>
                  <a:cubicBezTo>
                    <a:pt x="1083" y="160"/>
                    <a:pt x="1083" y="160"/>
                    <a:pt x="1083" y="160"/>
                  </a:cubicBezTo>
                  <a:cubicBezTo>
                    <a:pt x="1096" y="171"/>
                    <a:pt x="1096" y="171"/>
                    <a:pt x="1096" y="171"/>
                  </a:cubicBezTo>
                  <a:cubicBezTo>
                    <a:pt x="1091" y="178"/>
                    <a:pt x="1091" y="178"/>
                    <a:pt x="1091" y="178"/>
                  </a:cubicBezTo>
                  <a:cubicBezTo>
                    <a:pt x="1071" y="174"/>
                    <a:pt x="1071" y="174"/>
                    <a:pt x="1071" y="174"/>
                  </a:cubicBezTo>
                  <a:cubicBezTo>
                    <a:pt x="1067" y="162"/>
                    <a:pt x="1067" y="162"/>
                    <a:pt x="1067" y="162"/>
                  </a:cubicBezTo>
                  <a:cubicBezTo>
                    <a:pt x="1074" y="157"/>
                    <a:pt x="1074" y="157"/>
                    <a:pt x="1074" y="157"/>
                  </a:cubicBezTo>
                  <a:cubicBezTo>
                    <a:pt x="1074" y="148"/>
                    <a:pt x="1074" y="148"/>
                    <a:pt x="1074" y="148"/>
                  </a:cubicBezTo>
                  <a:cubicBezTo>
                    <a:pt x="1064" y="146"/>
                    <a:pt x="1064" y="146"/>
                    <a:pt x="1064" y="146"/>
                  </a:cubicBezTo>
                  <a:cubicBezTo>
                    <a:pt x="1047" y="140"/>
                    <a:pt x="1047" y="140"/>
                    <a:pt x="1047" y="140"/>
                  </a:cubicBezTo>
                  <a:cubicBezTo>
                    <a:pt x="1035" y="136"/>
                    <a:pt x="1035" y="136"/>
                    <a:pt x="1035" y="136"/>
                  </a:cubicBezTo>
                  <a:cubicBezTo>
                    <a:pt x="1028" y="139"/>
                    <a:pt x="1028" y="139"/>
                    <a:pt x="1028" y="139"/>
                  </a:cubicBezTo>
                  <a:cubicBezTo>
                    <a:pt x="1013" y="140"/>
                    <a:pt x="1013" y="140"/>
                    <a:pt x="1013" y="140"/>
                  </a:cubicBezTo>
                  <a:cubicBezTo>
                    <a:pt x="1007" y="163"/>
                    <a:pt x="1007" y="163"/>
                    <a:pt x="1007" y="163"/>
                  </a:cubicBezTo>
                  <a:cubicBezTo>
                    <a:pt x="995" y="162"/>
                    <a:pt x="995" y="162"/>
                    <a:pt x="995" y="162"/>
                  </a:cubicBezTo>
                  <a:cubicBezTo>
                    <a:pt x="981" y="158"/>
                    <a:pt x="981" y="158"/>
                    <a:pt x="981" y="158"/>
                  </a:cubicBezTo>
                  <a:cubicBezTo>
                    <a:pt x="954" y="163"/>
                    <a:pt x="954" y="163"/>
                    <a:pt x="954" y="163"/>
                  </a:cubicBezTo>
                  <a:cubicBezTo>
                    <a:pt x="942" y="160"/>
                    <a:pt x="942" y="160"/>
                    <a:pt x="942" y="160"/>
                  </a:cubicBezTo>
                  <a:cubicBezTo>
                    <a:pt x="933" y="164"/>
                    <a:pt x="933" y="164"/>
                    <a:pt x="933" y="164"/>
                  </a:cubicBezTo>
                  <a:cubicBezTo>
                    <a:pt x="910" y="160"/>
                    <a:pt x="910" y="160"/>
                    <a:pt x="910" y="160"/>
                  </a:cubicBezTo>
                  <a:cubicBezTo>
                    <a:pt x="902" y="151"/>
                    <a:pt x="902" y="151"/>
                    <a:pt x="902" y="151"/>
                  </a:cubicBezTo>
                  <a:cubicBezTo>
                    <a:pt x="880" y="151"/>
                    <a:pt x="880" y="151"/>
                    <a:pt x="880" y="151"/>
                  </a:cubicBezTo>
                  <a:cubicBezTo>
                    <a:pt x="870" y="150"/>
                    <a:pt x="870" y="150"/>
                    <a:pt x="870" y="150"/>
                  </a:cubicBezTo>
                  <a:cubicBezTo>
                    <a:pt x="851" y="139"/>
                    <a:pt x="851" y="139"/>
                    <a:pt x="851" y="139"/>
                  </a:cubicBezTo>
                  <a:cubicBezTo>
                    <a:pt x="849" y="135"/>
                    <a:pt x="849" y="135"/>
                    <a:pt x="849" y="135"/>
                  </a:cubicBezTo>
                  <a:cubicBezTo>
                    <a:pt x="844" y="134"/>
                    <a:pt x="844" y="134"/>
                    <a:pt x="844" y="134"/>
                  </a:cubicBezTo>
                  <a:cubicBezTo>
                    <a:pt x="836" y="136"/>
                    <a:pt x="836" y="136"/>
                    <a:pt x="836" y="136"/>
                  </a:cubicBezTo>
                  <a:cubicBezTo>
                    <a:pt x="834" y="141"/>
                    <a:pt x="834" y="141"/>
                    <a:pt x="834" y="141"/>
                  </a:cubicBezTo>
                  <a:cubicBezTo>
                    <a:pt x="815" y="152"/>
                    <a:pt x="815" y="152"/>
                    <a:pt x="815" y="152"/>
                  </a:cubicBezTo>
                  <a:cubicBezTo>
                    <a:pt x="793" y="153"/>
                    <a:pt x="793" y="153"/>
                    <a:pt x="793" y="153"/>
                  </a:cubicBezTo>
                  <a:cubicBezTo>
                    <a:pt x="790" y="165"/>
                    <a:pt x="790" y="165"/>
                    <a:pt x="790" y="165"/>
                  </a:cubicBezTo>
                  <a:cubicBezTo>
                    <a:pt x="798" y="179"/>
                    <a:pt x="798" y="179"/>
                    <a:pt x="798" y="179"/>
                  </a:cubicBezTo>
                  <a:cubicBezTo>
                    <a:pt x="809" y="186"/>
                    <a:pt x="809" y="186"/>
                    <a:pt x="809" y="186"/>
                  </a:cubicBezTo>
                  <a:cubicBezTo>
                    <a:pt x="800" y="191"/>
                    <a:pt x="800" y="191"/>
                    <a:pt x="800" y="191"/>
                  </a:cubicBezTo>
                  <a:cubicBezTo>
                    <a:pt x="800" y="202"/>
                    <a:pt x="800" y="202"/>
                    <a:pt x="800" y="202"/>
                  </a:cubicBezTo>
                  <a:cubicBezTo>
                    <a:pt x="785" y="195"/>
                    <a:pt x="785" y="195"/>
                    <a:pt x="785" y="195"/>
                  </a:cubicBezTo>
                  <a:cubicBezTo>
                    <a:pt x="778" y="189"/>
                    <a:pt x="778" y="189"/>
                    <a:pt x="778" y="189"/>
                  </a:cubicBezTo>
                  <a:cubicBezTo>
                    <a:pt x="787" y="181"/>
                    <a:pt x="787" y="181"/>
                    <a:pt x="787" y="181"/>
                  </a:cubicBezTo>
                  <a:cubicBezTo>
                    <a:pt x="773" y="171"/>
                    <a:pt x="773" y="171"/>
                    <a:pt x="773" y="171"/>
                  </a:cubicBezTo>
                  <a:cubicBezTo>
                    <a:pt x="768" y="170"/>
                    <a:pt x="768" y="170"/>
                    <a:pt x="768" y="170"/>
                  </a:cubicBezTo>
                  <a:cubicBezTo>
                    <a:pt x="758" y="163"/>
                    <a:pt x="758" y="163"/>
                    <a:pt x="758" y="163"/>
                  </a:cubicBezTo>
                  <a:cubicBezTo>
                    <a:pt x="746" y="159"/>
                    <a:pt x="746" y="159"/>
                    <a:pt x="746" y="159"/>
                  </a:cubicBezTo>
                  <a:cubicBezTo>
                    <a:pt x="738" y="156"/>
                    <a:pt x="738" y="156"/>
                    <a:pt x="738" y="156"/>
                  </a:cubicBezTo>
                  <a:cubicBezTo>
                    <a:pt x="705" y="165"/>
                    <a:pt x="705" y="165"/>
                    <a:pt x="705" y="165"/>
                  </a:cubicBezTo>
                  <a:cubicBezTo>
                    <a:pt x="687" y="166"/>
                    <a:pt x="687" y="166"/>
                    <a:pt x="687" y="166"/>
                  </a:cubicBezTo>
                  <a:cubicBezTo>
                    <a:pt x="648" y="165"/>
                    <a:pt x="648" y="165"/>
                    <a:pt x="648" y="165"/>
                  </a:cubicBezTo>
                  <a:cubicBezTo>
                    <a:pt x="636" y="162"/>
                    <a:pt x="636" y="162"/>
                    <a:pt x="636" y="162"/>
                  </a:cubicBezTo>
                  <a:cubicBezTo>
                    <a:pt x="612" y="161"/>
                    <a:pt x="612" y="161"/>
                    <a:pt x="612" y="161"/>
                  </a:cubicBezTo>
                  <a:cubicBezTo>
                    <a:pt x="609" y="155"/>
                    <a:pt x="609" y="155"/>
                    <a:pt x="609" y="155"/>
                  </a:cubicBezTo>
                  <a:cubicBezTo>
                    <a:pt x="614" y="150"/>
                    <a:pt x="614" y="150"/>
                    <a:pt x="614" y="150"/>
                  </a:cubicBezTo>
                  <a:cubicBezTo>
                    <a:pt x="624" y="147"/>
                    <a:pt x="624" y="147"/>
                    <a:pt x="624" y="147"/>
                  </a:cubicBezTo>
                  <a:cubicBezTo>
                    <a:pt x="628" y="143"/>
                    <a:pt x="628" y="143"/>
                    <a:pt x="628" y="143"/>
                  </a:cubicBezTo>
                  <a:cubicBezTo>
                    <a:pt x="646" y="140"/>
                    <a:pt x="646" y="140"/>
                    <a:pt x="646" y="140"/>
                  </a:cubicBezTo>
                  <a:cubicBezTo>
                    <a:pt x="611" y="117"/>
                    <a:pt x="611" y="117"/>
                    <a:pt x="611" y="117"/>
                  </a:cubicBezTo>
                  <a:cubicBezTo>
                    <a:pt x="595" y="118"/>
                    <a:pt x="595" y="118"/>
                    <a:pt x="595" y="118"/>
                  </a:cubicBezTo>
                  <a:cubicBezTo>
                    <a:pt x="592" y="120"/>
                    <a:pt x="592" y="120"/>
                    <a:pt x="592" y="120"/>
                  </a:cubicBezTo>
                  <a:cubicBezTo>
                    <a:pt x="579" y="120"/>
                    <a:pt x="579" y="120"/>
                    <a:pt x="579" y="120"/>
                  </a:cubicBezTo>
                  <a:cubicBezTo>
                    <a:pt x="563" y="118"/>
                    <a:pt x="563" y="118"/>
                    <a:pt x="563" y="118"/>
                  </a:cubicBezTo>
                  <a:cubicBezTo>
                    <a:pt x="552" y="118"/>
                    <a:pt x="552" y="118"/>
                    <a:pt x="552" y="118"/>
                  </a:cubicBezTo>
                  <a:cubicBezTo>
                    <a:pt x="530" y="108"/>
                    <a:pt x="530" y="108"/>
                    <a:pt x="530" y="108"/>
                  </a:cubicBezTo>
                  <a:cubicBezTo>
                    <a:pt x="506" y="103"/>
                    <a:pt x="506" y="103"/>
                    <a:pt x="506" y="103"/>
                  </a:cubicBezTo>
                  <a:cubicBezTo>
                    <a:pt x="496" y="103"/>
                    <a:pt x="496" y="103"/>
                    <a:pt x="496" y="103"/>
                  </a:cubicBezTo>
                  <a:cubicBezTo>
                    <a:pt x="457" y="84"/>
                    <a:pt x="457" y="84"/>
                    <a:pt x="457" y="84"/>
                  </a:cubicBezTo>
                  <a:cubicBezTo>
                    <a:pt x="431" y="86"/>
                    <a:pt x="431" y="86"/>
                    <a:pt x="431" y="86"/>
                  </a:cubicBezTo>
                  <a:cubicBezTo>
                    <a:pt x="431" y="96"/>
                    <a:pt x="431" y="96"/>
                    <a:pt x="431" y="96"/>
                  </a:cubicBezTo>
                  <a:cubicBezTo>
                    <a:pt x="416" y="105"/>
                    <a:pt x="416" y="105"/>
                    <a:pt x="416" y="105"/>
                  </a:cubicBezTo>
                  <a:cubicBezTo>
                    <a:pt x="398" y="104"/>
                    <a:pt x="398" y="104"/>
                    <a:pt x="398" y="104"/>
                  </a:cubicBezTo>
                  <a:cubicBezTo>
                    <a:pt x="396" y="101"/>
                    <a:pt x="396" y="101"/>
                    <a:pt x="396" y="101"/>
                  </a:cubicBezTo>
                  <a:cubicBezTo>
                    <a:pt x="404" y="94"/>
                    <a:pt x="404" y="94"/>
                    <a:pt x="404" y="94"/>
                  </a:cubicBezTo>
                  <a:cubicBezTo>
                    <a:pt x="391" y="89"/>
                    <a:pt x="391" y="89"/>
                    <a:pt x="391" y="89"/>
                  </a:cubicBezTo>
                  <a:cubicBezTo>
                    <a:pt x="394" y="84"/>
                    <a:pt x="394" y="84"/>
                    <a:pt x="394" y="84"/>
                  </a:cubicBezTo>
                  <a:cubicBezTo>
                    <a:pt x="399" y="82"/>
                    <a:pt x="399" y="82"/>
                    <a:pt x="399" y="82"/>
                  </a:cubicBezTo>
                  <a:cubicBezTo>
                    <a:pt x="396" y="73"/>
                    <a:pt x="396" y="73"/>
                    <a:pt x="396" y="73"/>
                  </a:cubicBezTo>
                  <a:cubicBezTo>
                    <a:pt x="377" y="78"/>
                    <a:pt x="377" y="78"/>
                    <a:pt x="377" y="78"/>
                  </a:cubicBezTo>
                  <a:cubicBezTo>
                    <a:pt x="379" y="94"/>
                    <a:pt x="379" y="94"/>
                    <a:pt x="379" y="94"/>
                  </a:cubicBezTo>
                  <a:cubicBezTo>
                    <a:pt x="374" y="94"/>
                    <a:pt x="374" y="94"/>
                    <a:pt x="374" y="94"/>
                  </a:cubicBezTo>
                  <a:cubicBezTo>
                    <a:pt x="372" y="105"/>
                    <a:pt x="372" y="105"/>
                    <a:pt x="372" y="105"/>
                  </a:cubicBezTo>
                  <a:cubicBezTo>
                    <a:pt x="357" y="102"/>
                    <a:pt x="357" y="102"/>
                    <a:pt x="357" y="102"/>
                  </a:cubicBezTo>
                  <a:cubicBezTo>
                    <a:pt x="338" y="89"/>
                    <a:pt x="338" y="89"/>
                    <a:pt x="338" y="89"/>
                  </a:cubicBezTo>
                  <a:cubicBezTo>
                    <a:pt x="338" y="75"/>
                    <a:pt x="338" y="75"/>
                    <a:pt x="338" y="75"/>
                  </a:cubicBezTo>
                  <a:cubicBezTo>
                    <a:pt x="308" y="56"/>
                    <a:pt x="308" y="56"/>
                    <a:pt x="308" y="56"/>
                  </a:cubicBezTo>
                  <a:cubicBezTo>
                    <a:pt x="308" y="64"/>
                    <a:pt x="308" y="64"/>
                    <a:pt x="308" y="64"/>
                  </a:cubicBezTo>
                  <a:cubicBezTo>
                    <a:pt x="315" y="69"/>
                    <a:pt x="315" y="69"/>
                    <a:pt x="315" y="69"/>
                  </a:cubicBezTo>
                  <a:cubicBezTo>
                    <a:pt x="313" y="72"/>
                    <a:pt x="313" y="72"/>
                    <a:pt x="313" y="72"/>
                  </a:cubicBezTo>
                  <a:cubicBezTo>
                    <a:pt x="305" y="72"/>
                    <a:pt x="305" y="72"/>
                    <a:pt x="305" y="72"/>
                  </a:cubicBezTo>
                  <a:cubicBezTo>
                    <a:pt x="305" y="80"/>
                    <a:pt x="305" y="80"/>
                    <a:pt x="305" y="80"/>
                  </a:cubicBezTo>
                  <a:cubicBezTo>
                    <a:pt x="288" y="88"/>
                    <a:pt x="288" y="88"/>
                    <a:pt x="288" y="88"/>
                  </a:cubicBezTo>
                  <a:cubicBezTo>
                    <a:pt x="289" y="82"/>
                    <a:pt x="289" y="82"/>
                    <a:pt x="289" y="82"/>
                  </a:cubicBezTo>
                  <a:cubicBezTo>
                    <a:pt x="278" y="85"/>
                    <a:pt x="278" y="85"/>
                    <a:pt x="278" y="85"/>
                  </a:cubicBezTo>
                  <a:cubicBezTo>
                    <a:pt x="254" y="92"/>
                    <a:pt x="254" y="92"/>
                    <a:pt x="254" y="92"/>
                  </a:cubicBezTo>
                  <a:cubicBezTo>
                    <a:pt x="239" y="103"/>
                    <a:pt x="239" y="103"/>
                    <a:pt x="239" y="103"/>
                  </a:cubicBezTo>
                  <a:cubicBezTo>
                    <a:pt x="234" y="101"/>
                    <a:pt x="234" y="101"/>
                    <a:pt x="234" y="101"/>
                  </a:cubicBezTo>
                  <a:cubicBezTo>
                    <a:pt x="206" y="115"/>
                    <a:pt x="206" y="115"/>
                    <a:pt x="206" y="115"/>
                  </a:cubicBezTo>
                  <a:cubicBezTo>
                    <a:pt x="200" y="123"/>
                    <a:pt x="200" y="123"/>
                    <a:pt x="200" y="123"/>
                  </a:cubicBezTo>
                  <a:cubicBezTo>
                    <a:pt x="184" y="126"/>
                    <a:pt x="184" y="126"/>
                    <a:pt x="184" y="126"/>
                  </a:cubicBezTo>
                  <a:cubicBezTo>
                    <a:pt x="183" y="119"/>
                    <a:pt x="183" y="119"/>
                    <a:pt x="183" y="119"/>
                  </a:cubicBezTo>
                  <a:cubicBezTo>
                    <a:pt x="191" y="115"/>
                    <a:pt x="191" y="115"/>
                    <a:pt x="191" y="115"/>
                  </a:cubicBezTo>
                  <a:cubicBezTo>
                    <a:pt x="190" y="112"/>
                    <a:pt x="190" y="112"/>
                    <a:pt x="190" y="112"/>
                  </a:cubicBezTo>
                  <a:cubicBezTo>
                    <a:pt x="205" y="108"/>
                    <a:pt x="205" y="108"/>
                    <a:pt x="205" y="108"/>
                  </a:cubicBezTo>
                  <a:cubicBezTo>
                    <a:pt x="206" y="101"/>
                    <a:pt x="206" y="101"/>
                    <a:pt x="206" y="101"/>
                  </a:cubicBezTo>
                  <a:cubicBezTo>
                    <a:pt x="227" y="94"/>
                    <a:pt x="227" y="94"/>
                    <a:pt x="227" y="94"/>
                  </a:cubicBezTo>
                  <a:cubicBezTo>
                    <a:pt x="239" y="94"/>
                    <a:pt x="239" y="94"/>
                    <a:pt x="239" y="94"/>
                  </a:cubicBezTo>
                  <a:cubicBezTo>
                    <a:pt x="271" y="80"/>
                    <a:pt x="271" y="80"/>
                    <a:pt x="271" y="80"/>
                  </a:cubicBezTo>
                  <a:cubicBezTo>
                    <a:pt x="271" y="74"/>
                    <a:pt x="271" y="74"/>
                    <a:pt x="271" y="74"/>
                  </a:cubicBezTo>
                  <a:cubicBezTo>
                    <a:pt x="259" y="76"/>
                    <a:pt x="259" y="76"/>
                    <a:pt x="259" y="76"/>
                  </a:cubicBezTo>
                  <a:cubicBezTo>
                    <a:pt x="254" y="74"/>
                    <a:pt x="254" y="74"/>
                    <a:pt x="254" y="74"/>
                  </a:cubicBezTo>
                  <a:cubicBezTo>
                    <a:pt x="240" y="82"/>
                    <a:pt x="240" y="82"/>
                    <a:pt x="240" y="82"/>
                  </a:cubicBezTo>
                  <a:cubicBezTo>
                    <a:pt x="232" y="82"/>
                    <a:pt x="232" y="82"/>
                    <a:pt x="232" y="82"/>
                  </a:cubicBezTo>
                  <a:cubicBezTo>
                    <a:pt x="218" y="90"/>
                    <a:pt x="218" y="90"/>
                    <a:pt x="218" y="90"/>
                  </a:cubicBezTo>
                  <a:cubicBezTo>
                    <a:pt x="206" y="90"/>
                    <a:pt x="206" y="90"/>
                    <a:pt x="206" y="90"/>
                  </a:cubicBezTo>
                  <a:cubicBezTo>
                    <a:pt x="188" y="97"/>
                    <a:pt x="188" y="97"/>
                    <a:pt x="188" y="97"/>
                  </a:cubicBezTo>
                  <a:cubicBezTo>
                    <a:pt x="186" y="102"/>
                    <a:pt x="186" y="102"/>
                    <a:pt x="186" y="102"/>
                  </a:cubicBezTo>
                  <a:cubicBezTo>
                    <a:pt x="169" y="102"/>
                    <a:pt x="169" y="102"/>
                    <a:pt x="169" y="102"/>
                  </a:cubicBezTo>
                  <a:cubicBezTo>
                    <a:pt x="173" y="97"/>
                    <a:pt x="173" y="97"/>
                    <a:pt x="173" y="97"/>
                  </a:cubicBezTo>
                  <a:cubicBezTo>
                    <a:pt x="156" y="95"/>
                    <a:pt x="156" y="95"/>
                    <a:pt x="156" y="95"/>
                  </a:cubicBezTo>
                  <a:cubicBezTo>
                    <a:pt x="142" y="106"/>
                    <a:pt x="142" y="106"/>
                    <a:pt x="142" y="106"/>
                  </a:cubicBezTo>
                  <a:cubicBezTo>
                    <a:pt x="134" y="106"/>
                    <a:pt x="134" y="106"/>
                    <a:pt x="134" y="106"/>
                  </a:cubicBezTo>
                  <a:cubicBezTo>
                    <a:pt x="122" y="113"/>
                    <a:pt x="122" y="113"/>
                    <a:pt x="122" y="113"/>
                  </a:cubicBezTo>
                  <a:cubicBezTo>
                    <a:pt x="125" y="120"/>
                    <a:pt x="125" y="120"/>
                    <a:pt x="125" y="120"/>
                  </a:cubicBezTo>
                  <a:cubicBezTo>
                    <a:pt x="142" y="124"/>
                    <a:pt x="142" y="124"/>
                    <a:pt x="142" y="124"/>
                  </a:cubicBezTo>
                  <a:cubicBezTo>
                    <a:pt x="142" y="129"/>
                    <a:pt x="142" y="129"/>
                    <a:pt x="142" y="129"/>
                  </a:cubicBezTo>
                  <a:cubicBezTo>
                    <a:pt x="135" y="130"/>
                    <a:pt x="135" y="130"/>
                    <a:pt x="135" y="130"/>
                  </a:cubicBezTo>
                  <a:cubicBezTo>
                    <a:pt x="113" y="127"/>
                    <a:pt x="113" y="127"/>
                    <a:pt x="113" y="127"/>
                  </a:cubicBezTo>
                  <a:cubicBezTo>
                    <a:pt x="98" y="120"/>
                    <a:pt x="98" y="120"/>
                    <a:pt x="98" y="120"/>
                  </a:cubicBezTo>
                  <a:cubicBezTo>
                    <a:pt x="80" y="119"/>
                    <a:pt x="80" y="119"/>
                    <a:pt x="80" y="119"/>
                  </a:cubicBezTo>
                  <a:cubicBezTo>
                    <a:pt x="59" y="110"/>
                    <a:pt x="59" y="110"/>
                    <a:pt x="59" y="110"/>
                  </a:cubicBezTo>
                  <a:cubicBezTo>
                    <a:pt x="41" y="98"/>
                    <a:pt x="41" y="98"/>
                    <a:pt x="41" y="98"/>
                  </a:cubicBezTo>
                  <a:cubicBezTo>
                    <a:pt x="14" y="98"/>
                    <a:pt x="14" y="98"/>
                    <a:pt x="14" y="98"/>
                  </a:cubicBezTo>
                  <a:cubicBezTo>
                    <a:pt x="7" y="97"/>
                    <a:pt x="7" y="97"/>
                    <a:pt x="7" y="97"/>
                  </a:cubicBezTo>
                  <a:cubicBezTo>
                    <a:pt x="0" y="97"/>
                    <a:pt x="0" y="97"/>
                    <a:pt x="0" y="97"/>
                  </a:cubicBezTo>
                  <a:cubicBezTo>
                    <a:pt x="0" y="514"/>
                    <a:pt x="0" y="514"/>
                    <a:pt x="0" y="514"/>
                  </a:cubicBezTo>
                  <a:cubicBezTo>
                    <a:pt x="27" y="531"/>
                    <a:pt x="27" y="531"/>
                    <a:pt x="27" y="531"/>
                  </a:cubicBezTo>
                  <a:cubicBezTo>
                    <a:pt x="31" y="516"/>
                    <a:pt x="31" y="516"/>
                    <a:pt x="31" y="516"/>
                  </a:cubicBezTo>
                  <a:cubicBezTo>
                    <a:pt x="40" y="510"/>
                    <a:pt x="40" y="510"/>
                    <a:pt x="40" y="510"/>
                  </a:cubicBezTo>
                  <a:cubicBezTo>
                    <a:pt x="51" y="523"/>
                    <a:pt x="51" y="523"/>
                    <a:pt x="51" y="523"/>
                  </a:cubicBezTo>
                  <a:cubicBezTo>
                    <a:pt x="88" y="574"/>
                    <a:pt x="88" y="574"/>
                    <a:pt x="88" y="574"/>
                  </a:cubicBezTo>
                  <a:cubicBezTo>
                    <a:pt x="99" y="574"/>
                    <a:pt x="99" y="574"/>
                    <a:pt x="99" y="574"/>
                  </a:cubicBezTo>
                  <a:cubicBezTo>
                    <a:pt x="117" y="555"/>
                    <a:pt x="117" y="555"/>
                    <a:pt x="117" y="555"/>
                  </a:cubicBezTo>
                  <a:cubicBezTo>
                    <a:pt x="135" y="551"/>
                    <a:pt x="135" y="551"/>
                    <a:pt x="135" y="551"/>
                  </a:cubicBezTo>
                  <a:cubicBezTo>
                    <a:pt x="153" y="563"/>
                    <a:pt x="153" y="563"/>
                    <a:pt x="153" y="563"/>
                  </a:cubicBezTo>
                  <a:cubicBezTo>
                    <a:pt x="171" y="593"/>
                    <a:pt x="171" y="593"/>
                    <a:pt x="171" y="593"/>
                  </a:cubicBezTo>
                  <a:cubicBezTo>
                    <a:pt x="187" y="604"/>
                    <a:pt x="187" y="604"/>
                    <a:pt x="187" y="604"/>
                  </a:cubicBezTo>
                  <a:cubicBezTo>
                    <a:pt x="216" y="668"/>
                    <a:pt x="216" y="668"/>
                    <a:pt x="216" y="668"/>
                  </a:cubicBezTo>
                  <a:cubicBezTo>
                    <a:pt x="234" y="685"/>
                    <a:pt x="234" y="685"/>
                    <a:pt x="234" y="685"/>
                  </a:cubicBezTo>
                  <a:cubicBezTo>
                    <a:pt x="266" y="704"/>
                    <a:pt x="266" y="704"/>
                    <a:pt x="266" y="704"/>
                  </a:cubicBezTo>
                  <a:cubicBezTo>
                    <a:pt x="261" y="725"/>
                    <a:pt x="261" y="725"/>
                    <a:pt x="261" y="725"/>
                  </a:cubicBezTo>
                  <a:cubicBezTo>
                    <a:pt x="263" y="742"/>
                    <a:pt x="263" y="742"/>
                    <a:pt x="263" y="742"/>
                  </a:cubicBezTo>
                  <a:cubicBezTo>
                    <a:pt x="257" y="750"/>
                    <a:pt x="257" y="750"/>
                    <a:pt x="257" y="750"/>
                  </a:cubicBezTo>
                  <a:cubicBezTo>
                    <a:pt x="255" y="765"/>
                    <a:pt x="255" y="765"/>
                    <a:pt x="255" y="765"/>
                  </a:cubicBezTo>
                  <a:cubicBezTo>
                    <a:pt x="259" y="784"/>
                    <a:pt x="259" y="784"/>
                    <a:pt x="259" y="784"/>
                  </a:cubicBezTo>
                  <a:cubicBezTo>
                    <a:pt x="264" y="797"/>
                    <a:pt x="264" y="797"/>
                    <a:pt x="264" y="797"/>
                  </a:cubicBezTo>
                  <a:cubicBezTo>
                    <a:pt x="274" y="803"/>
                    <a:pt x="274" y="803"/>
                    <a:pt x="274" y="803"/>
                  </a:cubicBezTo>
                  <a:cubicBezTo>
                    <a:pt x="279" y="797"/>
                    <a:pt x="279" y="797"/>
                    <a:pt x="279" y="797"/>
                  </a:cubicBezTo>
                  <a:cubicBezTo>
                    <a:pt x="286" y="795"/>
                    <a:pt x="286" y="795"/>
                    <a:pt x="286" y="795"/>
                  </a:cubicBezTo>
                  <a:cubicBezTo>
                    <a:pt x="288" y="811"/>
                    <a:pt x="288" y="811"/>
                    <a:pt x="288" y="811"/>
                  </a:cubicBezTo>
                  <a:cubicBezTo>
                    <a:pt x="281" y="816"/>
                    <a:pt x="281" y="816"/>
                    <a:pt x="281" y="816"/>
                  </a:cubicBezTo>
                  <a:cubicBezTo>
                    <a:pt x="281" y="827"/>
                    <a:pt x="281" y="827"/>
                    <a:pt x="281" y="827"/>
                  </a:cubicBezTo>
                  <a:cubicBezTo>
                    <a:pt x="293" y="830"/>
                    <a:pt x="293" y="830"/>
                    <a:pt x="293" y="830"/>
                  </a:cubicBezTo>
                  <a:cubicBezTo>
                    <a:pt x="305" y="827"/>
                    <a:pt x="305" y="827"/>
                    <a:pt x="305" y="827"/>
                  </a:cubicBezTo>
                  <a:cubicBezTo>
                    <a:pt x="308" y="838"/>
                    <a:pt x="308" y="838"/>
                    <a:pt x="308" y="838"/>
                  </a:cubicBezTo>
                  <a:cubicBezTo>
                    <a:pt x="313" y="848"/>
                    <a:pt x="313" y="848"/>
                    <a:pt x="313" y="848"/>
                  </a:cubicBezTo>
                  <a:cubicBezTo>
                    <a:pt x="311" y="865"/>
                    <a:pt x="311" y="865"/>
                    <a:pt x="311" y="865"/>
                  </a:cubicBezTo>
                  <a:cubicBezTo>
                    <a:pt x="315" y="883"/>
                    <a:pt x="315" y="883"/>
                    <a:pt x="315" y="883"/>
                  </a:cubicBezTo>
                  <a:cubicBezTo>
                    <a:pt x="327" y="889"/>
                    <a:pt x="327" y="889"/>
                    <a:pt x="327" y="889"/>
                  </a:cubicBezTo>
                  <a:cubicBezTo>
                    <a:pt x="349" y="894"/>
                    <a:pt x="349" y="894"/>
                    <a:pt x="349" y="894"/>
                  </a:cubicBezTo>
                  <a:cubicBezTo>
                    <a:pt x="357" y="907"/>
                    <a:pt x="357" y="907"/>
                    <a:pt x="357" y="907"/>
                  </a:cubicBezTo>
                  <a:cubicBezTo>
                    <a:pt x="374" y="907"/>
                    <a:pt x="374" y="907"/>
                    <a:pt x="374" y="907"/>
                  </a:cubicBezTo>
                  <a:cubicBezTo>
                    <a:pt x="384" y="912"/>
                    <a:pt x="384" y="912"/>
                    <a:pt x="384" y="912"/>
                  </a:cubicBezTo>
                  <a:cubicBezTo>
                    <a:pt x="393" y="926"/>
                    <a:pt x="393" y="926"/>
                    <a:pt x="393" y="926"/>
                  </a:cubicBezTo>
                  <a:cubicBezTo>
                    <a:pt x="406" y="929"/>
                    <a:pt x="406" y="929"/>
                    <a:pt x="406" y="929"/>
                  </a:cubicBezTo>
                  <a:cubicBezTo>
                    <a:pt x="411" y="942"/>
                    <a:pt x="411" y="942"/>
                    <a:pt x="411" y="942"/>
                  </a:cubicBezTo>
                  <a:cubicBezTo>
                    <a:pt x="420" y="942"/>
                    <a:pt x="420" y="942"/>
                    <a:pt x="420" y="942"/>
                  </a:cubicBezTo>
                  <a:cubicBezTo>
                    <a:pt x="433" y="960"/>
                    <a:pt x="433" y="960"/>
                    <a:pt x="433" y="960"/>
                  </a:cubicBezTo>
                  <a:cubicBezTo>
                    <a:pt x="445" y="966"/>
                    <a:pt x="445" y="966"/>
                    <a:pt x="445" y="966"/>
                  </a:cubicBezTo>
                  <a:lnTo>
                    <a:pt x="447" y="9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8" name="Freeform 688"/>
            <p:cNvSpPr/>
            <p:nvPr/>
          </p:nvSpPr>
          <p:spPr bwMode="gray">
            <a:xfrm>
              <a:off x="4543822" y="2210501"/>
              <a:ext cx="556569" cy="276462"/>
            </a:xfrm>
            <a:custGeom>
              <a:avLst/>
              <a:gdLst>
                <a:gd name="T0" fmla="*/ 246 w 1222"/>
                <a:gd name="T1" fmla="*/ 445 h 607"/>
                <a:gd name="T2" fmla="*/ 353 w 1222"/>
                <a:gd name="T3" fmla="*/ 460 h 607"/>
                <a:gd name="T4" fmla="*/ 419 w 1222"/>
                <a:gd name="T5" fmla="*/ 471 h 607"/>
                <a:gd name="T6" fmla="*/ 452 w 1222"/>
                <a:gd name="T7" fmla="*/ 511 h 607"/>
                <a:gd name="T8" fmla="*/ 482 w 1222"/>
                <a:gd name="T9" fmla="*/ 493 h 607"/>
                <a:gd name="T10" fmla="*/ 569 w 1222"/>
                <a:gd name="T11" fmla="*/ 582 h 607"/>
                <a:gd name="T12" fmla="*/ 594 w 1222"/>
                <a:gd name="T13" fmla="*/ 554 h 607"/>
                <a:gd name="T14" fmla="*/ 651 w 1222"/>
                <a:gd name="T15" fmla="*/ 507 h 607"/>
                <a:gd name="T16" fmla="*/ 710 w 1222"/>
                <a:gd name="T17" fmla="*/ 500 h 607"/>
                <a:gd name="T18" fmla="*/ 765 w 1222"/>
                <a:gd name="T19" fmla="*/ 519 h 607"/>
                <a:gd name="T20" fmla="*/ 773 w 1222"/>
                <a:gd name="T21" fmla="*/ 490 h 607"/>
                <a:gd name="T22" fmla="*/ 832 w 1222"/>
                <a:gd name="T23" fmla="*/ 486 h 607"/>
                <a:gd name="T24" fmla="*/ 862 w 1222"/>
                <a:gd name="T25" fmla="*/ 495 h 607"/>
                <a:gd name="T26" fmla="*/ 903 w 1222"/>
                <a:gd name="T27" fmla="*/ 521 h 607"/>
                <a:gd name="T28" fmla="*/ 908 w 1222"/>
                <a:gd name="T29" fmla="*/ 560 h 607"/>
                <a:gd name="T30" fmla="*/ 937 w 1222"/>
                <a:gd name="T31" fmla="*/ 607 h 607"/>
                <a:gd name="T32" fmla="*/ 934 w 1222"/>
                <a:gd name="T33" fmla="*/ 506 h 607"/>
                <a:gd name="T34" fmla="*/ 941 w 1222"/>
                <a:gd name="T35" fmla="*/ 438 h 607"/>
                <a:gd name="T36" fmla="*/ 1008 w 1222"/>
                <a:gd name="T37" fmla="*/ 392 h 607"/>
                <a:gd name="T38" fmla="*/ 1036 w 1222"/>
                <a:gd name="T39" fmla="*/ 358 h 607"/>
                <a:gd name="T40" fmla="*/ 1025 w 1222"/>
                <a:gd name="T41" fmla="*/ 323 h 607"/>
                <a:gd name="T42" fmla="*/ 1035 w 1222"/>
                <a:gd name="T43" fmla="*/ 265 h 607"/>
                <a:gd name="T44" fmla="*/ 1044 w 1222"/>
                <a:gd name="T45" fmla="*/ 318 h 607"/>
                <a:gd name="T46" fmla="*/ 1052 w 1222"/>
                <a:gd name="T47" fmla="*/ 268 h 607"/>
                <a:gd name="T48" fmla="*/ 1084 w 1222"/>
                <a:gd name="T49" fmla="*/ 241 h 607"/>
                <a:gd name="T50" fmla="*/ 1091 w 1222"/>
                <a:gd name="T51" fmla="*/ 214 h 607"/>
                <a:gd name="T52" fmla="*/ 1131 w 1222"/>
                <a:gd name="T53" fmla="*/ 207 h 607"/>
                <a:gd name="T54" fmla="*/ 1146 w 1222"/>
                <a:gd name="T55" fmla="*/ 201 h 607"/>
                <a:gd name="T56" fmla="*/ 1152 w 1222"/>
                <a:gd name="T57" fmla="*/ 164 h 607"/>
                <a:gd name="T58" fmla="*/ 1183 w 1222"/>
                <a:gd name="T59" fmla="*/ 140 h 607"/>
                <a:gd name="T60" fmla="*/ 1202 w 1222"/>
                <a:gd name="T61" fmla="*/ 133 h 607"/>
                <a:gd name="T62" fmla="*/ 1206 w 1222"/>
                <a:gd name="T63" fmla="*/ 56 h 607"/>
                <a:gd name="T64" fmla="*/ 1101 w 1222"/>
                <a:gd name="T65" fmla="*/ 111 h 607"/>
                <a:gd name="T66" fmla="*/ 1030 w 1222"/>
                <a:gd name="T67" fmla="*/ 139 h 607"/>
                <a:gd name="T68" fmla="*/ 899 w 1222"/>
                <a:gd name="T69" fmla="*/ 183 h 607"/>
                <a:gd name="T70" fmla="*/ 854 w 1222"/>
                <a:gd name="T71" fmla="*/ 58 h 607"/>
                <a:gd name="T72" fmla="*/ 704 w 1222"/>
                <a:gd name="T73" fmla="*/ 24 h 607"/>
                <a:gd name="T74" fmla="*/ 52 w 1222"/>
                <a:gd name="T75" fmla="*/ 0 h 607"/>
                <a:gd name="T76" fmla="*/ 54 w 1222"/>
                <a:gd name="T77" fmla="*/ 44 h 607"/>
                <a:gd name="T78" fmla="*/ 13 w 1222"/>
                <a:gd name="T79" fmla="*/ 19 h 607"/>
                <a:gd name="T80" fmla="*/ 18 w 1222"/>
                <a:gd name="T81" fmla="*/ 75 h 607"/>
                <a:gd name="T82" fmla="*/ 8 w 1222"/>
                <a:gd name="T83" fmla="*/ 182 h 607"/>
                <a:gd name="T84" fmla="*/ 18 w 1222"/>
                <a:gd name="T85" fmla="*/ 254 h 607"/>
                <a:gd name="T86" fmla="*/ 53 w 1222"/>
                <a:gd name="T87" fmla="*/ 300 h 607"/>
                <a:gd name="T88" fmla="*/ 63 w 1222"/>
                <a:gd name="T89" fmla="*/ 333 h 607"/>
                <a:gd name="T90" fmla="*/ 90 w 1222"/>
                <a:gd name="T91" fmla="*/ 388 h 607"/>
                <a:gd name="T92" fmla="*/ 129 w 1222"/>
                <a:gd name="T93" fmla="*/ 403 h 607"/>
                <a:gd name="T94" fmla="*/ 165 w 1222"/>
                <a:gd name="T95" fmla="*/ 436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2" h="607">
                  <a:moveTo>
                    <a:pt x="165" y="436"/>
                  </a:moveTo>
                  <a:lnTo>
                    <a:pt x="176" y="433"/>
                  </a:lnTo>
                  <a:lnTo>
                    <a:pt x="214" y="431"/>
                  </a:lnTo>
                  <a:lnTo>
                    <a:pt x="246" y="445"/>
                  </a:lnTo>
                  <a:lnTo>
                    <a:pt x="276" y="462"/>
                  </a:lnTo>
                  <a:lnTo>
                    <a:pt x="288" y="465"/>
                  </a:lnTo>
                  <a:lnTo>
                    <a:pt x="333" y="465"/>
                  </a:lnTo>
                  <a:lnTo>
                    <a:pt x="353" y="460"/>
                  </a:lnTo>
                  <a:lnTo>
                    <a:pt x="358" y="448"/>
                  </a:lnTo>
                  <a:lnTo>
                    <a:pt x="377" y="449"/>
                  </a:lnTo>
                  <a:lnTo>
                    <a:pt x="399" y="453"/>
                  </a:lnTo>
                  <a:lnTo>
                    <a:pt x="419" y="471"/>
                  </a:lnTo>
                  <a:lnTo>
                    <a:pt x="426" y="471"/>
                  </a:lnTo>
                  <a:lnTo>
                    <a:pt x="434" y="478"/>
                  </a:lnTo>
                  <a:lnTo>
                    <a:pt x="436" y="496"/>
                  </a:lnTo>
                  <a:lnTo>
                    <a:pt x="452" y="511"/>
                  </a:lnTo>
                  <a:lnTo>
                    <a:pt x="466" y="516"/>
                  </a:lnTo>
                  <a:lnTo>
                    <a:pt x="471" y="513"/>
                  </a:lnTo>
                  <a:lnTo>
                    <a:pt x="469" y="503"/>
                  </a:lnTo>
                  <a:lnTo>
                    <a:pt x="482" y="493"/>
                  </a:lnTo>
                  <a:lnTo>
                    <a:pt x="515" y="508"/>
                  </a:lnTo>
                  <a:lnTo>
                    <a:pt x="542" y="550"/>
                  </a:lnTo>
                  <a:lnTo>
                    <a:pt x="545" y="564"/>
                  </a:lnTo>
                  <a:lnTo>
                    <a:pt x="569" y="582"/>
                  </a:lnTo>
                  <a:lnTo>
                    <a:pt x="590" y="585"/>
                  </a:lnTo>
                  <a:lnTo>
                    <a:pt x="590" y="576"/>
                  </a:lnTo>
                  <a:lnTo>
                    <a:pt x="588" y="562"/>
                  </a:lnTo>
                  <a:lnTo>
                    <a:pt x="594" y="554"/>
                  </a:lnTo>
                  <a:lnTo>
                    <a:pt x="598" y="545"/>
                  </a:lnTo>
                  <a:lnTo>
                    <a:pt x="619" y="521"/>
                  </a:lnTo>
                  <a:lnTo>
                    <a:pt x="640" y="514"/>
                  </a:lnTo>
                  <a:lnTo>
                    <a:pt x="651" y="507"/>
                  </a:lnTo>
                  <a:lnTo>
                    <a:pt x="666" y="499"/>
                  </a:lnTo>
                  <a:lnTo>
                    <a:pt x="678" y="499"/>
                  </a:lnTo>
                  <a:lnTo>
                    <a:pt x="699" y="503"/>
                  </a:lnTo>
                  <a:lnTo>
                    <a:pt x="710" y="500"/>
                  </a:lnTo>
                  <a:lnTo>
                    <a:pt x="730" y="514"/>
                  </a:lnTo>
                  <a:lnTo>
                    <a:pt x="741" y="512"/>
                  </a:lnTo>
                  <a:lnTo>
                    <a:pt x="755" y="519"/>
                  </a:lnTo>
                  <a:lnTo>
                    <a:pt x="765" y="519"/>
                  </a:lnTo>
                  <a:lnTo>
                    <a:pt x="766" y="512"/>
                  </a:lnTo>
                  <a:lnTo>
                    <a:pt x="757" y="503"/>
                  </a:lnTo>
                  <a:lnTo>
                    <a:pt x="758" y="492"/>
                  </a:lnTo>
                  <a:lnTo>
                    <a:pt x="773" y="490"/>
                  </a:lnTo>
                  <a:lnTo>
                    <a:pt x="794" y="485"/>
                  </a:lnTo>
                  <a:lnTo>
                    <a:pt x="798" y="488"/>
                  </a:lnTo>
                  <a:lnTo>
                    <a:pt x="819" y="485"/>
                  </a:lnTo>
                  <a:lnTo>
                    <a:pt x="832" y="486"/>
                  </a:lnTo>
                  <a:lnTo>
                    <a:pt x="844" y="491"/>
                  </a:lnTo>
                  <a:lnTo>
                    <a:pt x="849" y="500"/>
                  </a:lnTo>
                  <a:lnTo>
                    <a:pt x="858" y="502"/>
                  </a:lnTo>
                  <a:lnTo>
                    <a:pt x="862" y="495"/>
                  </a:lnTo>
                  <a:lnTo>
                    <a:pt x="873" y="493"/>
                  </a:lnTo>
                  <a:lnTo>
                    <a:pt x="884" y="499"/>
                  </a:lnTo>
                  <a:lnTo>
                    <a:pt x="894" y="513"/>
                  </a:lnTo>
                  <a:lnTo>
                    <a:pt x="903" y="521"/>
                  </a:lnTo>
                  <a:lnTo>
                    <a:pt x="903" y="529"/>
                  </a:lnTo>
                  <a:lnTo>
                    <a:pt x="900" y="532"/>
                  </a:lnTo>
                  <a:lnTo>
                    <a:pt x="900" y="551"/>
                  </a:lnTo>
                  <a:lnTo>
                    <a:pt x="908" y="560"/>
                  </a:lnTo>
                  <a:lnTo>
                    <a:pt x="909" y="575"/>
                  </a:lnTo>
                  <a:lnTo>
                    <a:pt x="923" y="589"/>
                  </a:lnTo>
                  <a:lnTo>
                    <a:pt x="930" y="606"/>
                  </a:lnTo>
                  <a:lnTo>
                    <a:pt x="937" y="607"/>
                  </a:lnTo>
                  <a:lnTo>
                    <a:pt x="949" y="602"/>
                  </a:lnTo>
                  <a:lnTo>
                    <a:pt x="953" y="572"/>
                  </a:lnTo>
                  <a:lnTo>
                    <a:pt x="944" y="537"/>
                  </a:lnTo>
                  <a:lnTo>
                    <a:pt x="934" y="506"/>
                  </a:lnTo>
                  <a:lnTo>
                    <a:pt x="926" y="490"/>
                  </a:lnTo>
                  <a:lnTo>
                    <a:pt x="926" y="469"/>
                  </a:lnTo>
                  <a:lnTo>
                    <a:pt x="939" y="447"/>
                  </a:lnTo>
                  <a:lnTo>
                    <a:pt x="941" y="438"/>
                  </a:lnTo>
                  <a:lnTo>
                    <a:pt x="951" y="437"/>
                  </a:lnTo>
                  <a:lnTo>
                    <a:pt x="981" y="408"/>
                  </a:lnTo>
                  <a:lnTo>
                    <a:pt x="998" y="405"/>
                  </a:lnTo>
                  <a:lnTo>
                    <a:pt x="1008" y="392"/>
                  </a:lnTo>
                  <a:lnTo>
                    <a:pt x="1017" y="385"/>
                  </a:lnTo>
                  <a:lnTo>
                    <a:pt x="1021" y="373"/>
                  </a:lnTo>
                  <a:lnTo>
                    <a:pt x="1034" y="365"/>
                  </a:lnTo>
                  <a:lnTo>
                    <a:pt x="1036" y="358"/>
                  </a:lnTo>
                  <a:lnTo>
                    <a:pt x="1028" y="350"/>
                  </a:lnTo>
                  <a:lnTo>
                    <a:pt x="1033" y="343"/>
                  </a:lnTo>
                  <a:lnTo>
                    <a:pt x="1032" y="335"/>
                  </a:lnTo>
                  <a:lnTo>
                    <a:pt x="1025" y="323"/>
                  </a:lnTo>
                  <a:lnTo>
                    <a:pt x="1025" y="295"/>
                  </a:lnTo>
                  <a:lnTo>
                    <a:pt x="1017" y="279"/>
                  </a:lnTo>
                  <a:lnTo>
                    <a:pt x="1023" y="266"/>
                  </a:lnTo>
                  <a:lnTo>
                    <a:pt x="1035" y="265"/>
                  </a:lnTo>
                  <a:lnTo>
                    <a:pt x="1032" y="280"/>
                  </a:lnTo>
                  <a:lnTo>
                    <a:pt x="1035" y="301"/>
                  </a:lnTo>
                  <a:lnTo>
                    <a:pt x="1039" y="314"/>
                  </a:lnTo>
                  <a:lnTo>
                    <a:pt x="1044" y="318"/>
                  </a:lnTo>
                  <a:lnTo>
                    <a:pt x="1054" y="300"/>
                  </a:lnTo>
                  <a:lnTo>
                    <a:pt x="1056" y="282"/>
                  </a:lnTo>
                  <a:lnTo>
                    <a:pt x="1048" y="271"/>
                  </a:lnTo>
                  <a:lnTo>
                    <a:pt x="1052" y="268"/>
                  </a:lnTo>
                  <a:lnTo>
                    <a:pt x="1060" y="275"/>
                  </a:lnTo>
                  <a:lnTo>
                    <a:pt x="1072" y="265"/>
                  </a:lnTo>
                  <a:lnTo>
                    <a:pt x="1074" y="253"/>
                  </a:lnTo>
                  <a:lnTo>
                    <a:pt x="1084" y="241"/>
                  </a:lnTo>
                  <a:lnTo>
                    <a:pt x="1083" y="232"/>
                  </a:lnTo>
                  <a:lnTo>
                    <a:pt x="1079" y="228"/>
                  </a:lnTo>
                  <a:lnTo>
                    <a:pt x="1088" y="225"/>
                  </a:lnTo>
                  <a:lnTo>
                    <a:pt x="1091" y="214"/>
                  </a:lnTo>
                  <a:lnTo>
                    <a:pt x="1100" y="213"/>
                  </a:lnTo>
                  <a:lnTo>
                    <a:pt x="1109" y="218"/>
                  </a:lnTo>
                  <a:lnTo>
                    <a:pt x="1120" y="216"/>
                  </a:lnTo>
                  <a:lnTo>
                    <a:pt x="1131" y="207"/>
                  </a:lnTo>
                  <a:lnTo>
                    <a:pt x="1138" y="216"/>
                  </a:lnTo>
                  <a:lnTo>
                    <a:pt x="1150" y="212"/>
                  </a:lnTo>
                  <a:lnTo>
                    <a:pt x="1158" y="205"/>
                  </a:lnTo>
                  <a:lnTo>
                    <a:pt x="1146" y="201"/>
                  </a:lnTo>
                  <a:lnTo>
                    <a:pt x="1146" y="192"/>
                  </a:lnTo>
                  <a:lnTo>
                    <a:pt x="1139" y="186"/>
                  </a:lnTo>
                  <a:lnTo>
                    <a:pt x="1150" y="172"/>
                  </a:lnTo>
                  <a:lnTo>
                    <a:pt x="1152" y="164"/>
                  </a:lnTo>
                  <a:lnTo>
                    <a:pt x="1160" y="153"/>
                  </a:lnTo>
                  <a:lnTo>
                    <a:pt x="1161" y="146"/>
                  </a:lnTo>
                  <a:lnTo>
                    <a:pt x="1178" y="146"/>
                  </a:lnTo>
                  <a:lnTo>
                    <a:pt x="1183" y="140"/>
                  </a:lnTo>
                  <a:lnTo>
                    <a:pt x="1186" y="132"/>
                  </a:lnTo>
                  <a:lnTo>
                    <a:pt x="1189" y="130"/>
                  </a:lnTo>
                  <a:lnTo>
                    <a:pt x="1193" y="134"/>
                  </a:lnTo>
                  <a:lnTo>
                    <a:pt x="1202" y="133"/>
                  </a:lnTo>
                  <a:lnTo>
                    <a:pt x="1222" y="122"/>
                  </a:lnTo>
                  <a:lnTo>
                    <a:pt x="1220" y="102"/>
                  </a:lnTo>
                  <a:lnTo>
                    <a:pt x="1206" y="82"/>
                  </a:lnTo>
                  <a:lnTo>
                    <a:pt x="1206" y="56"/>
                  </a:lnTo>
                  <a:lnTo>
                    <a:pt x="1180" y="46"/>
                  </a:lnTo>
                  <a:lnTo>
                    <a:pt x="1169" y="51"/>
                  </a:lnTo>
                  <a:lnTo>
                    <a:pt x="1139" y="103"/>
                  </a:lnTo>
                  <a:lnTo>
                    <a:pt x="1101" y="111"/>
                  </a:lnTo>
                  <a:lnTo>
                    <a:pt x="1090" y="108"/>
                  </a:lnTo>
                  <a:lnTo>
                    <a:pt x="1070" y="108"/>
                  </a:lnTo>
                  <a:lnTo>
                    <a:pt x="1057" y="118"/>
                  </a:lnTo>
                  <a:lnTo>
                    <a:pt x="1030" y="139"/>
                  </a:lnTo>
                  <a:lnTo>
                    <a:pt x="974" y="158"/>
                  </a:lnTo>
                  <a:lnTo>
                    <a:pt x="967" y="175"/>
                  </a:lnTo>
                  <a:lnTo>
                    <a:pt x="906" y="202"/>
                  </a:lnTo>
                  <a:lnTo>
                    <a:pt x="899" y="183"/>
                  </a:lnTo>
                  <a:lnTo>
                    <a:pt x="910" y="151"/>
                  </a:lnTo>
                  <a:lnTo>
                    <a:pt x="908" y="125"/>
                  </a:lnTo>
                  <a:lnTo>
                    <a:pt x="869" y="86"/>
                  </a:lnTo>
                  <a:lnTo>
                    <a:pt x="854" y="58"/>
                  </a:lnTo>
                  <a:lnTo>
                    <a:pt x="787" y="24"/>
                  </a:lnTo>
                  <a:lnTo>
                    <a:pt x="746" y="27"/>
                  </a:lnTo>
                  <a:lnTo>
                    <a:pt x="730" y="24"/>
                  </a:lnTo>
                  <a:lnTo>
                    <a:pt x="704" y="24"/>
                  </a:lnTo>
                  <a:lnTo>
                    <a:pt x="684" y="16"/>
                  </a:lnTo>
                  <a:lnTo>
                    <a:pt x="660" y="12"/>
                  </a:lnTo>
                  <a:lnTo>
                    <a:pt x="642" y="0"/>
                  </a:lnTo>
                  <a:lnTo>
                    <a:pt x="52" y="0"/>
                  </a:lnTo>
                  <a:lnTo>
                    <a:pt x="50" y="0"/>
                  </a:lnTo>
                  <a:lnTo>
                    <a:pt x="52" y="18"/>
                  </a:lnTo>
                  <a:lnTo>
                    <a:pt x="57" y="32"/>
                  </a:lnTo>
                  <a:lnTo>
                    <a:pt x="54" y="44"/>
                  </a:lnTo>
                  <a:lnTo>
                    <a:pt x="47" y="44"/>
                  </a:lnTo>
                  <a:lnTo>
                    <a:pt x="50" y="22"/>
                  </a:lnTo>
                  <a:lnTo>
                    <a:pt x="28" y="23"/>
                  </a:lnTo>
                  <a:lnTo>
                    <a:pt x="13" y="19"/>
                  </a:lnTo>
                  <a:lnTo>
                    <a:pt x="2" y="19"/>
                  </a:lnTo>
                  <a:lnTo>
                    <a:pt x="0" y="26"/>
                  </a:lnTo>
                  <a:lnTo>
                    <a:pt x="15" y="51"/>
                  </a:lnTo>
                  <a:lnTo>
                    <a:pt x="18" y="75"/>
                  </a:lnTo>
                  <a:lnTo>
                    <a:pt x="13" y="99"/>
                  </a:lnTo>
                  <a:lnTo>
                    <a:pt x="15" y="137"/>
                  </a:lnTo>
                  <a:lnTo>
                    <a:pt x="4" y="165"/>
                  </a:lnTo>
                  <a:lnTo>
                    <a:pt x="8" y="182"/>
                  </a:lnTo>
                  <a:lnTo>
                    <a:pt x="15" y="209"/>
                  </a:lnTo>
                  <a:lnTo>
                    <a:pt x="13" y="228"/>
                  </a:lnTo>
                  <a:lnTo>
                    <a:pt x="10" y="242"/>
                  </a:lnTo>
                  <a:lnTo>
                    <a:pt x="18" y="254"/>
                  </a:lnTo>
                  <a:lnTo>
                    <a:pt x="19" y="269"/>
                  </a:lnTo>
                  <a:lnTo>
                    <a:pt x="35" y="281"/>
                  </a:lnTo>
                  <a:lnTo>
                    <a:pt x="39" y="298"/>
                  </a:lnTo>
                  <a:lnTo>
                    <a:pt x="53" y="300"/>
                  </a:lnTo>
                  <a:lnTo>
                    <a:pt x="57" y="304"/>
                  </a:lnTo>
                  <a:lnTo>
                    <a:pt x="53" y="313"/>
                  </a:lnTo>
                  <a:lnTo>
                    <a:pt x="56" y="326"/>
                  </a:lnTo>
                  <a:lnTo>
                    <a:pt x="63" y="333"/>
                  </a:lnTo>
                  <a:lnTo>
                    <a:pt x="64" y="344"/>
                  </a:lnTo>
                  <a:lnTo>
                    <a:pt x="72" y="354"/>
                  </a:lnTo>
                  <a:lnTo>
                    <a:pt x="87" y="369"/>
                  </a:lnTo>
                  <a:lnTo>
                    <a:pt x="90" y="388"/>
                  </a:lnTo>
                  <a:lnTo>
                    <a:pt x="101" y="388"/>
                  </a:lnTo>
                  <a:lnTo>
                    <a:pt x="114" y="392"/>
                  </a:lnTo>
                  <a:lnTo>
                    <a:pt x="123" y="402"/>
                  </a:lnTo>
                  <a:lnTo>
                    <a:pt x="129" y="403"/>
                  </a:lnTo>
                  <a:lnTo>
                    <a:pt x="136" y="403"/>
                  </a:lnTo>
                  <a:lnTo>
                    <a:pt x="152" y="412"/>
                  </a:lnTo>
                  <a:lnTo>
                    <a:pt x="159" y="428"/>
                  </a:lnTo>
                  <a:lnTo>
                    <a:pt x="165"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9" name="Freeform 689"/>
            <p:cNvSpPr/>
            <p:nvPr/>
          </p:nvSpPr>
          <p:spPr bwMode="gray">
            <a:xfrm>
              <a:off x="4618972" y="2406803"/>
              <a:ext cx="295136" cy="178539"/>
            </a:xfrm>
            <a:custGeom>
              <a:avLst/>
              <a:gdLst>
                <a:gd name="T0" fmla="*/ 697 w 723"/>
                <a:gd name="T1" fmla="*/ 353 h 437"/>
                <a:gd name="T2" fmla="*/ 704 w 723"/>
                <a:gd name="T3" fmla="*/ 315 h 437"/>
                <a:gd name="T4" fmla="*/ 714 w 723"/>
                <a:gd name="T5" fmla="*/ 276 h 437"/>
                <a:gd name="T6" fmla="*/ 675 w 723"/>
                <a:gd name="T7" fmla="*/ 274 h 437"/>
                <a:gd name="T8" fmla="*/ 636 w 723"/>
                <a:gd name="T9" fmla="*/ 296 h 437"/>
                <a:gd name="T10" fmla="*/ 616 w 723"/>
                <a:gd name="T11" fmla="*/ 346 h 437"/>
                <a:gd name="T12" fmla="*/ 547 w 723"/>
                <a:gd name="T13" fmla="*/ 355 h 437"/>
                <a:gd name="T14" fmla="*/ 515 w 723"/>
                <a:gd name="T15" fmla="*/ 341 h 437"/>
                <a:gd name="T16" fmla="*/ 489 w 723"/>
                <a:gd name="T17" fmla="*/ 314 h 437"/>
                <a:gd name="T18" fmla="*/ 459 w 723"/>
                <a:gd name="T19" fmla="*/ 253 h 437"/>
                <a:gd name="T20" fmla="*/ 474 w 723"/>
                <a:gd name="T21" fmla="*/ 181 h 437"/>
                <a:gd name="T22" fmla="*/ 424 w 723"/>
                <a:gd name="T23" fmla="*/ 148 h 437"/>
                <a:gd name="T24" fmla="*/ 354 w 723"/>
                <a:gd name="T25" fmla="*/ 69 h 437"/>
                <a:gd name="T26" fmla="*/ 336 w 723"/>
                <a:gd name="T27" fmla="*/ 95 h 437"/>
                <a:gd name="T28" fmla="*/ 300 w 723"/>
                <a:gd name="T29" fmla="*/ 53 h 437"/>
                <a:gd name="T30" fmla="*/ 261 w 723"/>
                <a:gd name="T31" fmla="*/ 25 h 437"/>
                <a:gd name="T32" fmla="*/ 210 w 723"/>
                <a:gd name="T33" fmla="*/ 33 h 437"/>
                <a:gd name="T34" fmla="*/ 124 w 723"/>
                <a:gd name="T35" fmla="*/ 35 h 437"/>
                <a:gd name="T36" fmla="*/ 13 w 723"/>
                <a:gd name="T37" fmla="*/ 2 h 437"/>
                <a:gd name="T38" fmla="*/ 7 w 723"/>
                <a:gd name="T39" fmla="*/ 33 h 437"/>
                <a:gd name="T40" fmla="*/ 44 w 723"/>
                <a:gd name="T41" fmla="*/ 80 h 437"/>
                <a:gd name="T42" fmla="*/ 72 w 723"/>
                <a:gd name="T43" fmla="*/ 111 h 437"/>
                <a:gd name="T44" fmla="*/ 55 w 723"/>
                <a:gd name="T45" fmla="*/ 133 h 437"/>
                <a:gd name="T46" fmla="*/ 109 w 723"/>
                <a:gd name="T47" fmla="*/ 164 h 437"/>
                <a:gd name="T48" fmla="*/ 135 w 723"/>
                <a:gd name="T49" fmla="*/ 212 h 437"/>
                <a:gd name="T50" fmla="*/ 167 w 723"/>
                <a:gd name="T51" fmla="*/ 248 h 437"/>
                <a:gd name="T52" fmla="*/ 174 w 723"/>
                <a:gd name="T53" fmla="*/ 224 h 437"/>
                <a:gd name="T54" fmla="*/ 152 w 723"/>
                <a:gd name="T55" fmla="*/ 194 h 437"/>
                <a:gd name="T56" fmla="*/ 134 w 723"/>
                <a:gd name="T57" fmla="*/ 156 h 437"/>
                <a:gd name="T58" fmla="*/ 96 w 723"/>
                <a:gd name="T59" fmla="*/ 112 h 437"/>
                <a:gd name="T60" fmla="*/ 58 w 723"/>
                <a:gd name="T61" fmla="*/ 63 h 437"/>
                <a:gd name="T62" fmla="*/ 66 w 723"/>
                <a:gd name="T63" fmla="*/ 29 h 437"/>
                <a:gd name="T64" fmla="*/ 84 w 723"/>
                <a:gd name="T65" fmla="*/ 35 h 437"/>
                <a:gd name="T66" fmla="*/ 93 w 723"/>
                <a:gd name="T67" fmla="*/ 59 h 437"/>
                <a:gd name="T68" fmla="*/ 119 w 723"/>
                <a:gd name="T69" fmla="*/ 98 h 437"/>
                <a:gd name="T70" fmla="*/ 155 w 723"/>
                <a:gd name="T71" fmla="*/ 123 h 437"/>
                <a:gd name="T72" fmla="*/ 181 w 723"/>
                <a:gd name="T73" fmla="*/ 150 h 437"/>
                <a:gd name="T74" fmla="*/ 183 w 723"/>
                <a:gd name="T75" fmla="*/ 177 h 437"/>
                <a:gd name="T76" fmla="*/ 216 w 723"/>
                <a:gd name="T77" fmla="*/ 194 h 437"/>
                <a:gd name="T78" fmla="*/ 236 w 723"/>
                <a:gd name="T79" fmla="*/ 218 h 437"/>
                <a:gd name="T80" fmla="*/ 271 w 723"/>
                <a:gd name="T81" fmla="*/ 262 h 437"/>
                <a:gd name="T82" fmla="*/ 272 w 723"/>
                <a:gd name="T83" fmla="*/ 308 h 437"/>
                <a:gd name="T84" fmla="*/ 293 w 723"/>
                <a:gd name="T85" fmla="*/ 328 h 437"/>
                <a:gd name="T86" fmla="*/ 320 w 723"/>
                <a:gd name="T87" fmla="*/ 350 h 437"/>
                <a:gd name="T88" fmla="*/ 361 w 723"/>
                <a:gd name="T89" fmla="*/ 361 h 437"/>
                <a:gd name="T90" fmla="*/ 393 w 723"/>
                <a:gd name="T91" fmla="*/ 384 h 437"/>
                <a:gd name="T92" fmla="*/ 428 w 723"/>
                <a:gd name="T93" fmla="*/ 392 h 437"/>
                <a:gd name="T94" fmla="*/ 462 w 723"/>
                <a:gd name="T95" fmla="*/ 407 h 437"/>
                <a:gd name="T96" fmla="*/ 506 w 723"/>
                <a:gd name="T97" fmla="*/ 411 h 437"/>
                <a:gd name="T98" fmla="*/ 544 w 723"/>
                <a:gd name="T99" fmla="*/ 404 h 437"/>
                <a:gd name="T100" fmla="*/ 587 w 723"/>
                <a:gd name="T101" fmla="*/ 437 h 437"/>
                <a:gd name="T102" fmla="*/ 640 w 723"/>
                <a:gd name="T103" fmla="*/ 401 h 437"/>
                <a:gd name="T104" fmla="*/ 629 w 723"/>
                <a:gd name="T105" fmla="*/ 371 h 437"/>
                <a:gd name="T106" fmla="*/ 666 w 723"/>
                <a:gd name="T107" fmla="*/ 36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3" h="437">
                  <a:moveTo>
                    <a:pt x="666" y="363"/>
                  </a:moveTo>
                  <a:cubicBezTo>
                    <a:pt x="676" y="349"/>
                    <a:pt x="676" y="349"/>
                    <a:pt x="676" y="349"/>
                  </a:cubicBezTo>
                  <a:cubicBezTo>
                    <a:pt x="697" y="353"/>
                    <a:pt x="697" y="353"/>
                    <a:pt x="697" y="353"/>
                  </a:cubicBezTo>
                  <a:cubicBezTo>
                    <a:pt x="704" y="344"/>
                    <a:pt x="704" y="344"/>
                    <a:pt x="704" y="344"/>
                  </a:cubicBezTo>
                  <a:cubicBezTo>
                    <a:pt x="705" y="339"/>
                    <a:pt x="705" y="339"/>
                    <a:pt x="705" y="339"/>
                  </a:cubicBezTo>
                  <a:cubicBezTo>
                    <a:pt x="704" y="315"/>
                    <a:pt x="704" y="315"/>
                    <a:pt x="704" y="315"/>
                  </a:cubicBezTo>
                  <a:cubicBezTo>
                    <a:pt x="714" y="296"/>
                    <a:pt x="714" y="296"/>
                    <a:pt x="714" y="296"/>
                  </a:cubicBezTo>
                  <a:cubicBezTo>
                    <a:pt x="723" y="285"/>
                    <a:pt x="723" y="285"/>
                    <a:pt x="723" y="285"/>
                  </a:cubicBezTo>
                  <a:cubicBezTo>
                    <a:pt x="714" y="276"/>
                    <a:pt x="714" y="276"/>
                    <a:pt x="714" y="276"/>
                  </a:cubicBezTo>
                  <a:cubicBezTo>
                    <a:pt x="702" y="277"/>
                    <a:pt x="702" y="277"/>
                    <a:pt x="702" y="277"/>
                  </a:cubicBezTo>
                  <a:cubicBezTo>
                    <a:pt x="696" y="274"/>
                    <a:pt x="696" y="274"/>
                    <a:pt x="696" y="274"/>
                  </a:cubicBezTo>
                  <a:cubicBezTo>
                    <a:pt x="675" y="274"/>
                    <a:pt x="675" y="274"/>
                    <a:pt x="675" y="274"/>
                  </a:cubicBezTo>
                  <a:cubicBezTo>
                    <a:pt x="658" y="285"/>
                    <a:pt x="658" y="285"/>
                    <a:pt x="658" y="285"/>
                  </a:cubicBezTo>
                  <a:cubicBezTo>
                    <a:pt x="647" y="282"/>
                    <a:pt x="647" y="282"/>
                    <a:pt x="647" y="282"/>
                  </a:cubicBezTo>
                  <a:cubicBezTo>
                    <a:pt x="636" y="296"/>
                    <a:pt x="636" y="296"/>
                    <a:pt x="636" y="296"/>
                  </a:cubicBezTo>
                  <a:cubicBezTo>
                    <a:pt x="635" y="320"/>
                    <a:pt x="635" y="320"/>
                    <a:pt x="635" y="320"/>
                  </a:cubicBezTo>
                  <a:cubicBezTo>
                    <a:pt x="618" y="338"/>
                    <a:pt x="618" y="338"/>
                    <a:pt x="618" y="338"/>
                  </a:cubicBezTo>
                  <a:cubicBezTo>
                    <a:pt x="616" y="346"/>
                    <a:pt x="616" y="346"/>
                    <a:pt x="616" y="346"/>
                  </a:cubicBezTo>
                  <a:cubicBezTo>
                    <a:pt x="572" y="354"/>
                    <a:pt x="572" y="354"/>
                    <a:pt x="572" y="354"/>
                  </a:cubicBezTo>
                  <a:cubicBezTo>
                    <a:pt x="560" y="352"/>
                    <a:pt x="560" y="352"/>
                    <a:pt x="560" y="352"/>
                  </a:cubicBezTo>
                  <a:cubicBezTo>
                    <a:pt x="547" y="355"/>
                    <a:pt x="547" y="355"/>
                    <a:pt x="547" y="355"/>
                  </a:cubicBezTo>
                  <a:cubicBezTo>
                    <a:pt x="528" y="346"/>
                    <a:pt x="528" y="346"/>
                    <a:pt x="528" y="346"/>
                  </a:cubicBezTo>
                  <a:cubicBezTo>
                    <a:pt x="521" y="346"/>
                    <a:pt x="521" y="346"/>
                    <a:pt x="521" y="346"/>
                  </a:cubicBezTo>
                  <a:cubicBezTo>
                    <a:pt x="515" y="341"/>
                    <a:pt x="515" y="341"/>
                    <a:pt x="515" y="341"/>
                  </a:cubicBezTo>
                  <a:cubicBezTo>
                    <a:pt x="503" y="336"/>
                    <a:pt x="503" y="336"/>
                    <a:pt x="503" y="336"/>
                  </a:cubicBezTo>
                  <a:cubicBezTo>
                    <a:pt x="499" y="327"/>
                    <a:pt x="499" y="327"/>
                    <a:pt x="499" y="327"/>
                  </a:cubicBezTo>
                  <a:cubicBezTo>
                    <a:pt x="489" y="314"/>
                    <a:pt x="489" y="314"/>
                    <a:pt x="489" y="314"/>
                  </a:cubicBezTo>
                  <a:cubicBezTo>
                    <a:pt x="479" y="296"/>
                    <a:pt x="479" y="296"/>
                    <a:pt x="479" y="296"/>
                  </a:cubicBezTo>
                  <a:cubicBezTo>
                    <a:pt x="467" y="277"/>
                    <a:pt x="467" y="277"/>
                    <a:pt x="467" y="277"/>
                  </a:cubicBezTo>
                  <a:cubicBezTo>
                    <a:pt x="459" y="253"/>
                    <a:pt x="459" y="253"/>
                    <a:pt x="459" y="253"/>
                  </a:cubicBezTo>
                  <a:cubicBezTo>
                    <a:pt x="459" y="231"/>
                    <a:pt x="459" y="231"/>
                    <a:pt x="459" y="231"/>
                  </a:cubicBezTo>
                  <a:cubicBezTo>
                    <a:pt x="461" y="202"/>
                    <a:pt x="461" y="202"/>
                    <a:pt x="461" y="202"/>
                  </a:cubicBezTo>
                  <a:cubicBezTo>
                    <a:pt x="474" y="181"/>
                    <a:pt x="474" y="181"/>
                    <a:pt x="474" y="181"/>
                  </a:cubicBezTo>
                  <a:cubicBezTo>
                    <a:pt x="474" y="172"/>
                    <a:pt x="474" y="172"/>
                    <a:pt x="474" y="172"/>
                  </a:cubicBezTo>
                  <a:cubicBezTo>
                    <a:pt x="451" y="168"/>
                    <a:pt x="451" y="168"/>
                    <a:pt x="451" y="168"/>
                  </a:cubicBezTo>
                  <a:cubicBezTo>
                    <a:pt x="424" y="148"/>
                    <a:pt x="424" y="148"/>
                    <a:pt x="424" y="148"/>
                  </a:cubicBezTo>
                  <a:cubicBezTo>
                    <a:pt x="421" y="133"/>
                    <a:pt x="421" y="133"/>
                    <a:pt x="421" y="133"/>
                  </a:cubicBezTo>
                  <a:cubicBezTo>
                    <a:pt x="390" y="86"/>
                    <a:pt x="390" y="86"/>
                    <a:pt x="390" y="86"/>
                  </a:cubicBezTo>
                  <a:cubicBezTo>
                    <a:pt x="354" y="69"/>
                    <a:pt x="354" y="69"/>
                    <a:pt x="354" y="69"/>
                  </a:cubicBezTo>
                  <a:cubicBezTo>
                    <a:pt x="339" y="81"/>
                    <a:pt x="339" y="81"/>
                    <a:pt x="339" y="81"/>
                  </a:cubicBezTo>
                  <a:cubicBezTo>
                    <a:pt x="341" y="92"/>
                    <a:pt x="341" y="92"/>
                    <a:pt x="341" y="92"/>
                  </a:cubicBezTo>
                  <a:cubicBezTo>
                    <a:pt x="336" y="95"/>
                    <a:pt x="336" y="95"/>
                    <a:pt x="336" y="95"/>
                  </a:cubicBezTo>
                  <a:cubicBezTo>
                    <a:pt x="320" y="89"/>
                    <a:pt x="320" y="89"/>
                    <a:pt x="320" y="89"/>
                  </a:cubicBezTo>
                  <a:cubicBezTo>
                    <a:pt x="302" y="73"/>
                    <a:pt x="302" y="73"/>
                    <a:pt x="302" y="73"/>
                  </a:cubicBezTo>
                  <a:cubicBezTo>
                    <a:pt x="300" y="53"/>
                    <a:pt x="300" y="53"/>
                    <a:pt x="300" y="53"/>
                  </a:cubicBezTo>
                  <a:cubicBezTo>
                    <a:pt x="291" y="45"/>
                    <a:pt x="291" y="45"/>
                    <a:pt x="291" y="45"/>
                  </a:cubicBezTo>
                  <a:cubicBezTo>
                    <a:pt x="283" y="45"/>
                    <a:pt x="283" y="45"/>
                    <a:pt x="283" y="45"/>
                  </a:cubicBezTo>
                  <a:cubicBezTo>
                    <a:pt x="261" y="25"/>
                    <a:pt x="261" y="25"/>
                    <a:pt x="261" y="25"/>
                  </a:cubicBezTo>
                  <a:cubicBezTo>
                    <a:pt x="237" y="20"/>
                    <a:pt x="237" y="20"/>
                    <a:pt x="237" y="20"/>
                  </a:cubicBezTo>
                  <a:cubicBezTo>
                    <a:pt x="215" y="19"/>
                    <a:pt x="215" y="19"/>
                    <a:pt x="215" y="19"/>
                  </a:cubicBezTo>
                  <a:cubicBezTo>
                    <a:pt x="210" y="33"/>
                    <a:pt x="210" y="33"/>
                    <a:pt x="210" y="33"/>
                  </a:cubicBezTo>
                  <a:cubicBezTo>
                    <a:pt x="188" y="38"/>
                    <a:pt x="188" y="38"/>
                    <a:pt x="188" y="38"/>
                  </a:cubicBezTo>
                  <a:cubicBezTo>
                    <a:pt x="137" y="38"/>
                    <a:pt x="137" y="38"/>
                    <a:pt x="137" y="38"/>
                  </a:cubicBezTo>
                  <a:cubicBezTo>
                    <a:pt x="124" y="35"/>
                    <a:pt x="124" y="35"/>
                    <a:pt x="124" y="35"/>
                  </a:cubicBezTo>
                  <a:cubicBezTo>
                    <a:pt x="91" y="16"/>
                    <a:pt x="91" y="16"/>
                    <a:pt x="91" y="16"/>
                  </a:cubicBezTo>
                  <a:cubicBezTo>
                    <a:pt x="55" y="0"/>
                    <a:pt x="55" y="0"/>
                    <a:pt x="55" y="0"/>
                  </a:cubicBezTo>
                  <a:cubicBezTo>
                    <a:pt x="13" y="2"/>
                    <a:pt x="13" y="2"/>
                    <a:pt x="13" y="2"/>
                  </a:cubicBezTo>
                  <a:cubicBezTo>
                    <a:pt x="0" y="6"/>
                    <a:pt x="0" y="6"/>
                    <a:pt x="0" y="6"/>
                  </a:cubicBezTo>
                  <a:cubicBezTo>
                    <a:pt x="3" y="15"/>
                    <a:pt x="3" y="15"/>
                    <a:pt x="3" y="15"/>
                  </a:cubicBezTo>
                  <a:cubicBezTo>
                    <a:pt x="7" y="33"/>
                    <a:pt x="7" y="33"/>
                    <a:pt x="7" y="33"/>
                  </a:cubicBezTo>
                  <a:cubicBezTo>
                    <a:pt x="32" y="57"/>
                    <a:pt x="32" y="57"/>
                    <a:pt x="32" y="57"/>
                  </a:cubicBezTo>
                  <a:cubicBezTo>
                    <a:pt x="35" y="68"/>
                    <a:pt x="35" y="68"/>
                    <a:pt x="35" y="68"/>
                  </a:cubicBezTo>
                  <a:cubicBezTo>
                    <a:pt x="44" y="80"/>
                    <a:pt x="44" y="80"/>
                    <a:pt x="44" y="80"/>
                  </a:cubicBezTo>
                  <a:cubicBezTo>
                    <a:pt x="51" y="82"/>
                    <a:pt x="51" y="82"/>
                    <a:pt x="51" y="82"/>
                  </a:cubicBezTo>
                  <a:cubicBezTo>
                    <a:pt x="70" y="101"/>
                    <a:pt x="70" y="101"/>
                    <a:pt x="70" y="101"/>
                  </a:cubicBezTo>
                  <a:cubicBezTo>
                    <a:pt x="72" y="111"/>
                    <a:pt x="72" y="111"/>
                    <a:pt x="72" y="111"/>
                  </a:cubicBezTo>
                  <a:cubicBezTo>
                    <a:pt x="73" y="129"/>
                    <a:pt x="73" y="129"/>
                    <a:pt x="73" y="129"/>
                  </a:cubicBezTo>
                  <a:cubicBezTo>
                    <a:pt x="73" y="129"/>
                    <a:pt x="60" y="129"/>
                    <a:pt x="56" y="129"/>
                  </a:cubicBezTo>
                  <a:cubicBezTo>
                    <a:pt x="51" y="129"/>
                    <a:pt x="55" y="133"/>
                    <a:pt x="55" y="133"/>
                  </a:cubicBezTo>
                  <a:cubicBezTo>
                    <a:pt x="77" y="148"/>
                    <a:pt x="77" y="148"/>
                    <a:pt x="77" y="148"/>
                  </a:cubicBezTo>
                  <a:cubicBezTo>
                    <a:pt x="92" y="154"/>
                    <a:pt x="92" y="154"/>
                    <a:pt x="92" y="154"/>
                  </a:cubicBezTo>
                  <a:cubicBezTo>
                    <a:pt x="109" y="164"/>
                    <a:pt x="109" y="164"/>
                    <a:pt x="109" y="164"/>
                  </a:cubicBezTo>
                  <a:cubicBezTo>
                    <a:pt x="118" y="175"/>
                    <a:pt x="118" y="175"/>
                    <a:pt x="118" y="175"/>
                  </a:cubicBezTo>
                  <a:cubicBezTo>
                    <a:pt x="122" y="197"/>
                    <a:pt x="122" y="197"/>
                    <a:pt x="122" y="197"/>
                  </a:cubicBezTo>
                  <a:cubicBezTo>
                    <a:pt x="135" y="212"/>
                    <a:pt x="135" y="212"/>
                    <a:pt x="135" y="212"/>
                  </a:cubicBezTo>
                  <a:cubicBezTo>
                    <a:pt x="145" y="215"/>
                    <a:pt x="145" y="215"/>
                    <a:pt x="145" y="215"/>
                  </a:cubicBezTo>
                  <a:cubicBezTo>
                    <a:pt x="165" y="232"/>
                    <a:pt x="165" y="232"/>
                    <a:pt x="165" y="232"/>
                  </a:cubicBezTo>
                  <a:cubicBezTo>
                    <a:pt x="167" y="248"/>
                    <a:pt x="167" y="248"/>
                    <a:pt x="167" y="248"/>
                  </a:cubicBezTo>
                  <a:cubicBezTo>
                    <a:pt x="180" y="245"/>
                    <a:pt x="180" y="245"/>
                    <a:pt x="180" y="245"/>
                  </a:cubicBezTo>
                  <a:cubicBezTo>
                    <a:pt x="180" y="235"/>
                    <a:pt x="180" y="235"/>
                    <a:pt x="180" y="235"/>
                  </a:cubicBezTo>
                  <a:cubicBezTo>
                    <a:pt x="174" y="224"/>
                    <a:pt x="174" y="224"/>
                    <a:pt x="174" y="224"/>
                  </a:cubicBezTo>
                  <a:cubicBezTo>
                    <a:pt x="165" y="213"/>
                    <a:pt x="165" y="213"/>
                    <a:pt x="165" y="213"/>
                  </a:cubicBezTo>
                  <a:cubicBezTo>
                    <a:pt x="156" y="208"/>
                    <a:pt x="156" y="208"/>
                    <a:pt x="156" y="208"/>
                  </a:cubicBezTo>
                  <a:cubicBezTo>
                    <a:pt x="152" y="194"/>
                    <a:pt x="152" y="194"/>
                    <a:pt x="152" y="194"/>
                  </a:cubicBezTo>
                  <a:cubicBezTo>
                    <a:pt x="144" y="183"/>
                    <a:pt x="144" y="183"/>
                    <a:pt x="144" y="183"/>
                  </a:cubicBezTo>
                  <a:cubicBezTo>
                    <a:pt x="140" y="175"/>
                    <a:pt x="140" y="175"/>
                    <a:pt x="140" y="175"/>
                  </a:cubicBezTo>
                  <a:cubicBezTo>
                    <a:pt x="134" y="156"/>
                    <a:pt x="134" y="156"/>
                    <a:pt x="134" y="156"/>
                  </a:cubicBezTo>
                  <a:cubicBezTo>
                    <a:pt x="109" y="129"/>
                    <a:pt x="109" y="129"/>
                    <a:pt x="109" y="129"/>
                  </a:cubicBezTo>
                  <a:cubicBezTo>
                    <a:pt x="106" y="122"/>
                    <a:pt x="106" y="122"/>
                    <a:pt x="106" y="122"/>
                  </a:cubicBezTo>
                  <a:cubicBezTo>
                    <a:pt x="96" y="112"/>
                    <a:pt x="96" y="112"/>
                    <a:pt x="96" y="112"/>
                  </a:cubicBezTo>
                  <a:cubicBezTo>
                    <a:pt x="96" y="104"/>
                    <a:pt x="96" y="104"/>
                    <a:pt x="96" y="104"/>
                  </a:cubicBezTo>
                  <a:cubicBezTo>
                    <a:pt x="61" y="69"/>
                    <a:pt x="61" y="69"/>
                    <a:pt x="61" y="69"/>
                  </a:cubicBezTo>
                  <a:cubicBezTo>
                    <a:pt x="58" y="63"/>
                    <a:pt x="58" y="63"/>
                    <a:pt x="58" y="63"/>
                  </a:cubicBezTo>
                  <a:cubicBezTo>
                    <a:pt x="53" y="24"/>
                    <a:pt x="53" y="24"/>
                    <a:pt x="53" y="24"/>
                  </a:cubicBezTo>
                  <a:cubicBezTo>
                    <a:pt x="58" y="22"/>
                    <a:pt x="58" y="22"/>
                    <a:pt x="58" y="22"/>
                  </a:cubicBezTo>
                  <a:cubicBezTo>
                    <a:pt x="66" y="29"/>
                    <a:pt x="66" y="29"/>
                    <a:pt x="66" y="29"/>
                  </a:cubicBezTo>
                  <a:cubicBezTo>
                    <a:pt x="76" y="27"/>
                    <a:pt x="76" y="27"/>
                    <a:pt x="76" y="27"/>
                  </a:cubicBezTo>
                  <a:cubicBezTo>
                    <a:pt x="81" y="26"/>
                    <a:pt x="81" y="26"/>
                    <a:pt x="81" y="26"/>
                  </a:cubicBezTo>
                  <a:cubicBezTo>
                    <a:pt x="84" y="35"/>
                    <a:pt x="84" y="35"/>
                    <a:pt x="84" y="35"/>
                  </a:cubicBezTo>
                  <a:cubicBezTo>
                    <a:pt x="92" y="36"/>
                    <a:pt x="92" y="36"/>
                    <a:pt x="92" y="36"/>
                  </a:cubicBezTo>
                  <a:cubicBezTo>
                    <a:pt x="96" y="48"/>
                    <a:pt x="96" y="48"/>
                    <a:pt x="96" y="48"/>
                  </a:cubicBezTo>
                  <a:cubicBezTo>
                    <a:pt x="93" y="59"/>
                    <a:pt x="93" y="59"/>
                    <a:pt x="93" y="59"/>
                  </a:cubicBezTo>
                  <a:cubicBezTo>
                    <a:pt x="103" y="68"/>
                    <a:pt x="103" y="68"/>
                    <a:pt x="103" y="68"/>
                  </a:cubicBezTo>
                  <a:cubicBezTo>
                    <a:pt x="108" y="83"/>
                    <a:pt x="108" y="83"/>
                    <a:pt x="108" y="83"/>
                  </a:cubicBezTo>
                  <a:cubicBezTo>
                    <a:pt x="119" y="98"/>
                    <a:pt x="119" y="98"/>
                    <a:pt x="119" y="98"/>
                  </a:cubicBezTo>
                  <a:cubicBezTo>
                    <a:pt x="126" y="102"/>
                    <a:pt x="126" y="102"/>
                    <a:pt x="126" y="102"/>
                  </a:cubicBezTo>
                  <a:cubicBezTo>
                    <a:pt x="138" y="118"/>
                    <a:pt x="138" y="118"/>
                    <a:pt x="138" y="118"/>
                  </a:cubicBezTo>
                  <a:cubicBezTo>
                    <a:pt x="155" y="123"/>
                    <a:pt x="155" y="123"/>
                    <a:pt x="155" y="123"/>
                  </a:cubicBezTo>
                  <a:cubicBezTo>
                    <a:pt x="156" y="133"/>
                    <a:pt x="156" y="133"/>
                    <a:pt x="156" y="133"/>
                  </a:cubicBezTo>
                  <a:cubicBezTo>
                    <a:pt x="172" y="151"/>
                    <a:pt x="172" y="151"/>
                    <a:pt x="172" y="151"/>
                  </a:cubicBezTo>
                  <a:cubicBezTo>
                    <a:pt x="181" y="150"/>
                    <a:pt x="181" y="150"/>
                    <a:pt x="181" y="150"/>
                  </a:cubicBezTo>
                  <a:cubicBezTo>
                    <a:pt x="190" y="161"/>
                    <a:pt x="190" y="161"/>
                    <a:pt x="190" y="161"/>
                  </a:cubicBezTo>
                  <a:cubicBezTo>
                    <a:pt x="184" y="166"/>
                    <a:pt x="184" y="166"/>
                    <a:pt x="184" y="166"/>
                  </a:cubicBezTo>
                  <a:cubicBezTo>
                    <a:pt x="183" y="177"/>
                    <a:pt x="183" y="177"/>
                    <a:pt x="183" y="177"/>
                  </a:cubicBezTo>
                  <a:cubicBezTo>
                    <a:pt x="197" y="183"/>
                    <a:pt x="197" y="183"/>
                    <a:pt x="197" y="183"/>
                  </a:cubicBezTo>
                  <a:cubicBezTo>
                    <a:pt x="209" y="187"/>
                    <a:pt x="209" y="187"/>
                    <a:pt x="209" y="187"/>
                  </a:cubicBezTo>
                  <a:cubicBezTo>
                    <a:pt x="216" y="194"/>
                    <a:pt x="216" y="194"/>
                    <a:pt x="216" y="194"/>
                  </a:cubicBezTo>
                  <a:cubicBezTo>
                    <a:pt x="219" y="206"/>
                    <a:pt x="219" y="206"/>
                    <a:pt x="219" y="206"/>
                  </a:cubicBezTo>
                  <a:cubicBezTo>
                    <a:pt x="231" y="216"/>
                    <a:pt x="231" y="216"/>
                    <a:pt x="231" y="216"/>
                  </a:cubicBezTo>
                  <a:cubicBezTo>
                    <a:pt x="236" y="218"/>
                    <a:pt x="236" y="218"/>
                    <a:pt x="236" y="218"/>
                  </a:cubicBezTo>
                  <a:cubicBezTo>
                    <a:pt x="245" y="232"/>
                    <a:pt x="245" y="232"/>
                    <a:pt x="245" y="232"/>
                  </a:cubicBezTo>
                  <a:cubicBezTo>
                    <a:pt x="269" y="254"/>
                    <a:pt x="269" y="254"/>
                    <a:pt x="269" y="254"/>
                  </a:cubicBezTo>
                  <a:cubicBezTo>
                    <a:pt x="271" y="262"/>
                    <a:pt x="271" y="262"/>
                    <a:pt x="271" y="262"/>
                  </a:cubicBezTo>
                  <a:cubicBezTo>
                    <a:pt x="281" y="279"/>
                    <a:pt x="281" y="279"/>
                    <a:pt x="281" y="279"/>
                  </a:cubicBezTo>
                  <a:cubicBezTo>
                    <a:pt x="279" y="298"/>
                    <a:pt x="279" y="298"/>
                    <a:pt x="279" y="298"/>
                  </a:cubicBezTo>
                  <a:cubicBezTo>
                    <a:pt x="272" y="308"/>
                    <a:pt x="272" y="308"/>
                    <a:pt x="272" y="308"/>
                  </a:cubicBezTo>
                  <a:cubicBezTo>
                    <a:pt x="278" y="313"/>
                    <a:pt x="278" y="313"/>
                    <a:pt x="278" y="313"/>
                  </a:cubicBezTo>
                  <a:cubicBezTo>
                    <a:pt x="279" y="321"/>
                    <a:pt x="279" y="321"/>
                    <a:pt x="279" y="321"/>
                  </a:cubicBezTo>
                  <a:cubicBezTo>
                    <a:pt x="293" y="328"/>
                    <a:pt x="293" y="328"/>
                    <a:pt x="293" y="328"/>
                  </a:cubicBezTo>
                  <a:cubicBezTo>
                    <a:pt x="304" y="331"/>
                    <a:pt x="304" y="331"/>
                    <a:pt x="304" y="331"/>
                  </a:cubicBezTo>
                  <a:cubicBezTo>
                    <a:pt x="314" y="338"/>
                    <a:pt x="314" y="338"/>
                    <a:pt x="314" y="338"/>
                  </a:cubicBezTo>
                  <a:cubicBezTo>
                    <a:pt x="320" y="350"/>
                    <a:pt x="320" y="350"/>
                    <a:pt x="320" y="350"/>
                  </a:cubicBezTo>
                  <a:cubicBezTo>
                    <a:pt x="333" y="352"/>
                    <a:pt x="333" y="352"/>
                    <a:pt x="333" y="352"/>
                  </a:cubicBezTo>
                  <a:cubicBezTo>
                    <a:pt x="347" y="359"/>
                    <a:pt x="347" y="359"/>
                    <a:pt x="347" y="359"/>
                  </a:cubicBezTo>
                  <a:cubicBezTo>
                    <a:pt x="361" y="361"/>
                    <a:pt x="361" y="361"/>
                    <a:pt x="361" y="361"/>
                  </a:cubicBezTo>
                  <a:cubicBezTo>
                    <a:pt x="373" y="369"/>
                    <a:pt x="373" y="369"/>
                    <a:pt x="373" y="369"/>
                  </a:cubicBezTo>
                  <a:cubicBezTo>
                    <a:pt x="385" y="376"/>
                    <a:pt x="385" y="376"/>
                    <a:pt x="385" y="376"/>
                  </a:cubicBezTo>
                  <a:cubicBezTo>
                    <a:pt x="393" y="384"/>
                    <a:pt x="393" y="384"/>
                    <a:pt x="393" y="384"/>
                  </a:cubicBezTo>
                  <a:cubicBezTo>
                    <a:pt x="404" y="386"/>
                    <a:pt x="404" y="386"/>
                    <a:pt x="404" y="386"/>
                  </a:cubicBezTo>
                  <a:cubicBezTo>
                    <a:pt x="410" y="391"/>
                    <a:pt x="410" y="391"/>
                    <a:pt x="410" y="391"/>
                  </a:cubicBezTo>
                  <a:cubicBezTo>
                    <a:pt x="428" y="392"/>
                    <a:pt x="428" y="392"/>
                    <a:pt x="428" y="392"/>
                  </a:cubicBezTo>
                  <a:cubicBezTo>
                    <a:pt x="442" y="402"/>
                    <a:pt x="442" y="402"/>
                    <a:pt x="442" y="402"/>
                  </a:cubicBezTo>
                  <a:cubicBezTo>
                    <a:pt x="449" y="401"/>
                    <a:pt x="449" y="401"/>
                    <a:pt x="449" y="401"/>
                  </a:cubicBezTo>
                  <a:cubicBezTo>
                    <a:pt x="462" y="407"/>
                    <a:pt x="462" y="407"/>
                    <a:pt x="462" y="407"/>
                  </a:cubicBezTo>
                  <a:cubicBezTo>
                    <a:pt x="474" y="409"/>
                    <a:pt x="474" y="409"/>
                    <a:pt x="474" y="409"/>
                  </a:cubicBezTo>
                  <a:cubicBezTo>
                    <a:pt x="481" y="415"/>
                    <a:pt x="481" y="415"/>
                    <a:pt x="481" y="415"/>
                  </a:cubicBezTo>
                  <a:cubicBezTo>
                    <a:pt x="506" y="411"/>
                    <a:pt x="506" y="411"/>
                    <a:pt x="506" y="411"/>
                  </a:cubicBezTo>
                  <a:cubicBezTo>
                    <a:pt x="532" y="397"/>
                    <a:pt x="532" y="397"/>
                    <a:pt x="532" y="397"/>
                  </a:cubicBezTo>
                  <a:cubicBezTo>
                    <a:pt x="538" y="397"/>
                    <a:pt x="538" y="397"/>
                    <a:pt x="538" y="397"/>
                  </a:cubicBezTo>
                  <a:cubicBezTo>
                    <a:pt x="544" y="404"/>
                    <a:pt x="544" y="404"/>
                    <a:pt x="544" y="404"/>
                  </a:cubicBezTo>
                  <a:cubicBezTo>
                    <a:pt x="561" y="407"/>
                    <a:pt x="561" y="407"/>
                    <a:pt x="561" y="407"/>
                  </a:cubicBezTo>
                  <a:cubicBezTo>
                    <a:pt x="563" y="417"/>
                    <a:pt x="563" y="417"/>
                    <a:pt x="563" y="417"/>
                  </a:cubicBezTo>
                  <a:cubicBezTo>
                    <a:pt x="587" y="437"/>
                    <a:pt x="587" y="437"/>
                    <a:pt x="587" y="437"/>
                  </a:cubicBezTo>
                  <a:cubicBezTo>
                    <a:pt x="596" y="407"/>
                    <a:pt x="596" y="407"/>
                    <a:pt x="596" y="407"/>
                  </a:cubicBezTo>
                  <a:cubicBezTo>
                    <a:pt x="629" y="406"/>
                    <a:pt x="629" y="406"/>
                    <a:pt x="629" y="406"/>
                  </a:cubicBezTo>
                  <a:cubicBezTo>
                    <a:pt x="640" y="401"/>
                    <a:pt x="640" y="401"/>
                    <a:pt x="640" y="401"/>
                  </a:cubicBezTo>
                  <a:cubicBezTo>
                    <a:pt x="639" y="393"/>
                    <a:pt x="639" y="393"/>
                    <a:pt x="639" y="393"/>
                  </a:cubicBezTo>
                  <a:cubicBezTo>
                    <a:pt x="620" y="378"/>
                    <a:pt x="620" y="378"/>
                    <a:pt x="620" y="378"/>
                  </a:cubicBezTo>
                  <a:cubicBezTo>
                    <a:pt x="629" y="371"/>
                    <a:pt x="629" y="371"/>
                    <a:pt x="629" y="371"/>
                  </a:cubicBezTo>
                  <a:cubicBezTo>
                    <a:pt x="629" y="356"/>
                    <a:pt x="629" y="356"/>
                    <a:pt x="629" y="356"/>
                  </a:cubicBezTo>
                  <a:cubicBezTo>
                    <a:pt x="653" y="357"/>
                    <a:pt x="653" y="357"/>
                    <a:pt x="653" y="357"/>
                  </a:cubicBezTo>
                  <a:lnTo>
                    <a:pt x="666" y="3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0" name="Freeform 690"/>
            <p:cNvSpPr/>
            <p:nvPr/>
          </p:nvSpPr>
          <p:spPr bwMode="gray">
            <a:xfrm>
              <a:off x="4889969" y="2549361"/>
              <a:ext cx="13664" cy="22773"/>
            </a:xfrm>
            <a:custGeom>
              <a:avLst/>
              <a:gdLst>
                <a:gd name="T0" fmla="*/ 9 w 30"/>
                <a:gd name="T1" fmla="*/ 50 h 50"/>
                <a:gd name="T2" fmla="*/ 0 w 30"/>
                <a:gd name="T3" fmla="*/ 44 h 50"/>
                <a:gd name="T4" fmla="*/ 2 w 30"/>
                <a:gd name="T5" fmla="*/ 12 h 50"/>
                <a:gd name="T6" fmla="*/ 11 w 30"/>
                <a:gd name="T7" fmla="*/ 0 h 50"/>
                <a:gd name="T8" fmla="*/ 30 w 30"/>
                <a:gd name="T9" fmla="*/ 3 h 50"/>
                <a:gd name="T10" fmla="*/ 25 w 30"/>
                <a:gd name="T11" fmla="*/ 9 h 50"/>
                <a:gd name="T12" fmla="*/ 23 w 30"/>
                <a:gd name="T13" fmla="*/ 22 h 50"/>
                <a:gd name="T14" fmla="*/ 9 w 30"/>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0">
                  <a:moveTo>
                    <a:pt x="9" y="50"/>
                  </a:moveTo>
                  <a:lnTo>
                    <a:pt x="0" y="44"/>
                  </a:lnTo>
                  <a:lnTo>
                    <a:pt x="2" y="12"/>
                  </a:lnTo>
                  <a:lnTo>
                    <a:pt x="11" y="0"/>
                  </a:lnTo>
                  <a:lnTo>
                    <a:pt x="30" y="3"/>
                  </a:lnTo>
                  <a:lnTo>
                    <a:pt x="25" y="9"/>
                  </a:lnTo>
                  <a:lnTo>
                    <a:pt x="23" y="22"/>
                  </a:lnTo>
                  <a:lnTo>
                    <a:pt x="9"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1" name="Freeform 691"/>
            <p:cNvSpPr/>
            <p:nvPr/>
          </p:nvSpPr>
          <p:spPr bwMode="gray">
            <a:xfrm>
              <a:off x="5189205" y="2665502"/>
              <a:ext cx="38258" cy="35526"/>
            </a:xfrm>
            <a:custGeom>
              <a:avLst/>
              <a:gdLst>
                <a:gd name="T0" fmla="*/ 19 w 84"/>
                <a:gd name="T1" fmla="*/ 78 h 78"/>
                <a:gd name="T2" fmla="*/ 20 w 84"/>
                <a:gd name="T3" fmla="*/ 59 h 78"/>
                <a:gd name="T4" fmla="*/ 2 w 84"/>
                <a:gd name="T5" fmla="*/ 50 h 78"/>
                <a:gd name="T6" fmla="*/ 0 w 84"/>
                <a:gd name="T7" fmla="*/ 34 h 78"/>
                <a:gd name="T8" fmla="*/ 14 w 84"/>
                <a:gd name="T9" fmla="*/ 21 h 78"/>
                <a:gd name="T10" fmla="*/ 15 w 84"/>
                <a:gd name="T11" fmla="*/ 4 h 78"/>
                <a:gd name="T12" fmla="*/ 27 w 84"/>
                <a:gd name="T13" fmla="*/ 0 h 78"/>
                <a:gd name="T14" fmla="*/ 73 w 84"/>
                <a:gd name="T15" fmla="*/ 1 h 78"/>
                <a:gd name="T16" fmla="*/ 84 w 84"/>
                <a:gd name="T17" fmla="*/ 6 h 78"/>
                <a:gd name="T18" fmla="*/ 84 w 84"/>
                <a:gd name="T19" fmla="*/ 13 h 78"/>
                <a:gd name="T20" fmla="*/ 78 w 84"/>
                <a:gd name="T21" fmla="*/ 17 h 78"/>
                <a:gd name="T22" fmla="*/ 73 w 84"/>
                <a:gd name="T23" fmla="*/ 35 h 78"/>
                <a:gd name="T24" fmla="*/ 82 w 84"/>
                <a:gd name="T25" fmla="*/ 58 h 78"/>
                <a:gd name="T26" fmla="*/ 74 w 84"/>
                <a:gd name="T27" fmla="*/ 74 h 78"/>
                <a:gd name="T28" fmla="*/ 52 w 84"/>
                <a:gd name="T29" fmla="*/ 75 h 78"/>
                <a:gd name="T30" fmla="*/ 48 w 84"/>
                <a:gd name="T31" fmla="*/ 71 h 78"/>
                <a:gd name="T32" fmla="*/ 42 w 84"/>
                <a:gd name="T33" fmla="*/ 71 h 78"/>
                <a:gd name="T34" fmla="*/ 38 w 84"/>
                <a:gd name="T35" fmla="*/ 78 h 78"/>
                <a:gd name="T36" fmla="*/ 19 w 84"/>
                <a:gd name="T3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78">
                  <a:moveTo>
                    <a:pt x="19" y="78"/>
                  </a:moveTo>
                  <a:lnTo>
                    <a:pt x="20" y="59"/>
                  </a:lnTo>
                  <a:lnTo>
                    <a:pt x="2" y="50"/>
                  </a:lnTo>
                  <a:lnTo>
                    <a:pt x="0" y="34"/>
                  </a:lnTo>
                  <a:lnTo>
                    <a:pt x="14" y="21"/>
                  </a:lnTo>
                  <a:lnTo>
                    <a:pt x="15" y="4"/>
                  </a:lnTo>
                  <a:lnTo>
                    <a:pt x="27" y="0"/>
                  </a:lnTo>
                  <a:lnTo>
                    <a:pt x="73" y="1"/>
                  </a:lnTo>
                  <a:lnTo>
                    <a:pt x="84" y="6"/>
                  </a:lnTo>
                  <a:lnTo>
                    <a:pt x="84" y="13"/>
                  </a:lnTo>
                  <a:lnTo>
                    <a:pt x="78" y="17"/>
                  </a:lnTo>
                  <a:lnTo>
                    <a:pt x="73" y="35"/>
                  </a:lnTo>
                  <a:lnTo>
                    <a:pt x="82" y="58"/>
                  </a:lnTo>
                  <a:lnTo>
                    <a:pt x="74" y="74"/>
                  </a:lnTo>
                  <a:lnTo>
                    <a:pt x="52" y="75"/>
                  </a:lnTo>
                  <a:lnTo>
                    <a:pt x="48" y="71"/>
                  </a:lnTo>
                  <a:lnTo>
                    <a:pt x="42" y="71"/>
                  </a:lnTo>
                  <a:lnTo>
                    <a:pt x="38" y="78"/>
                  </a:lnTo>
                  <a:lnTo>
                    <a:pt x="1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2" name="Freeform 692"/>
            <p:cNvSpPr/>
            <p:nvPr/>
          </p:nvSpPr>
          <p:spPr bwMode="gray">
            <a:xfrm>
              <a:off x="5222453" y="2668235"/>
              <a:ext cx="28238" cy="33704"/>
            </a:xfrm>
            <a:custGeom>
              <a:avLst/>
              <a:gdLst>
                <a:gd name="T0" fmla="*/ 1 w 62"/>
                <a:gd name="T1" fmla="*/ 68 h 74"/>
                <a:gd name="T2" fmla="*/ 9 w 62"/>
                <a:gd name="T3" fmla="*/ 52 h 74"/>
                <a:gd name="T4" fmla="*/ 0 w 62"/>
                <a:gd name="T5" fmla="*/ 29 h 74"/>
                <a:gd name="T6" fmla="*/ 5 w 62"/>
                <a:gd name="T7" fmla="*/ 11 h 74"/>
                <a:gd name="T8" fmla="*/ 11 w 62"/>
                <a:gd name="T9" fmla="*/ 7 h 74"/>
                <a:gd name="T10" fmla="*/ 11 w 62"/>
                <a:gd name="T11" fmla="*/ 0 h 74"/>
                <a:gd name="T12" fmla="*/ 28 w 62"/>
                <a:gd name="T13" fmla="*/ 3 h 74"/>
                <a:gd name="T14" fmla="*/ 37 w 62"/>
                <a:gd name="T15" fmla="*/ 5 h 74"/>
                <a:gd name="T16" fmla="*/ 62 w 62"/>
                <a:gd name="T17" fmla="*/ 26 h 74"/>
                <a:gd name="T18" fmla="*/ 57 w 62"/>
                <a:gd name="T19" fmla="*/ 42 h 74"/>
                <a:gd name="T20" fmla="*/ 47 w 62"/>
                <a:gd name="T21" fmla="*/ 63 h 74"/>
                <a:gd name="T22" fmla="*/ 37 w 62"/>
                <a:gd name="T23" fmla="*/ 74 h 74"/>
                <a:gd name="T24" fmla="*/ 11 w 62"/>
                <a:gd name="T25" fmla="*/ 71 h 74"/>
                <a:gd name="T26" fmla="*/ 1 w 62"/>
                <a:gd name="T2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4">
                  <a:moveTo>
                    <a:pt x="1" y="68"/>
                  </a:moveTo>
                  <a:lnTo>
                    <a:pt x="9" y="52"/>
                  </a:lnTo>
                  <a:lnTo>
                    <a:pt x="0" y="29"/>
                  </a:lnTo>
                  <a:lnTo>
                    <a:pt x="5" y="11"/>
                  </a:lnTo>
                  <a:lnTo>
                    <a:pt x="11" y="7"/>
                  </a:lnTo>
                  <a:lnTo>
                    <a:pt x="11" y="0"/>
                  </a:lnTo>
                  <a:lnTo>
                    <a:pt x="28" y="3"/>
                  </a:lnTo>
                  <a:lnTo>
                    <a:pt x="37" y="5"/>
                  </a:lnTo>
                  <a:lnTo>
                    <a:pt x="62" y="26"/>
                  </a:lnTo>
                  <a:lnTo>
                    <a:pt x="57" y="42"/>
                  </a:lnTo>
                  <a:lnTo>
                    <a:pt x="47" y="63"/>
                  </a:lnTo>
                  <a:lnTo>
                    <a:pt x="37" y="74"/>
                  </a:lnTo>
                  <a:lnTo>
                    <a:pt x="11" y="71"/>
                  </a:lnTo>
                  <a:lnTo>
                    <a:pt x="1"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3" name="Freeform 693"/>
            <p:cNvSpPr/>
            <p:nvPr/>
          </p:nvSpPr>
          <p:spPr bwMode="gray">
            <a:xfrm>
              <a:off x="5016131" y="2885032"/>
              <a:ext cx="80616" cy="400801"/>
            </a:xfrm>
            <a:custGeom>
              <a:avLst/>
              <a:gdLst>
                <a:gd name="T0" fmla="*/ 134 w 198"/>
                <a:gd name="T1" fmla="*/ 942 h 981"/>
                <a:gd name="T2" fmla="*/ 114 w 198"/>
                <a:gd name="T3" fmla="*/ 958 h 981"/>
                <a:gd name="T4" fmla="*/ 86 w 198"/>
                <a:gd name="T5" fmla="*/ 981 h 981"/>
                <a:gd name="T6" fmla="*/ 94 w 198"/>
                <a:gd name="T7" fmla="*/ 967 h 981"/>
                <a:gd name="T8" fmla="*/ 84 w 198"/>
                <a:gd name="T9" fmla="*/ 941 h 981"/>
                <a:gd name="T10" fmla="*/ 49 w 198"/>
                <a:gd name="T11" fmla="*/ 955 h 981"/>
                <a:gd name="T12" fmla="*/ 67 w 198"/>
                <a:gd name="T13" fmla="*/ 929 h 981"/>
                <a:gd name="T14" fmla="*/ 52 w 198"/>
                <a:gd name="T15" fmla="*/ 926 h 981"/>
                <a:gd name="T16" fmla="*/ 33 w 198"/>
                <a:gd name="T17" fmla="*/ 895 h 981"/>
                <a:gd name="T18" fmla="*/ 25 w 198"/>
                <a:gd name="T19" fmla="*/ 878 h 981"/>
                <a:gd name="T20" fmla="*/ 28 w 198"/>
                <a:gd name="T21" fmla="*/ 833 h 981"/>
                <a:gd name="T22" fmla="*/ 30 w 198"/>
                <a:gd name="T23" fmla="*/ 807 h 981"/>
                <a:gd name="T24" fmla="*/ 46 w 198"/>
                <a:gd name="T25" fmla="*/ 801 h 981"/>
                <a:gd name="T26" fmla="*/ 25 w 198"/>
                <a:gd name="T27" fmla="*/ 801 h 981"/>
                <a:gd name="T28" fmla="*/ 32 w 198"/>
                <a:gd name="T29" fmla="*/ 782 h 981"/>
                <a:gd name="T30" fmla="*/ 14 w 198"/>
                <a:gd name="T31" fmla="*/ 769 h 981"/>
                <a:gd name="T32" fmla="*/ 13 w 198"/>
                <a:gd name="T33" fmla="*/ 757 h 981"/>
                <a:gd name="T34" fmla="*/ 31 w 198"/>
                <a:gd name="T35" fmla="*/ 761 h 981"/>
                <a:gd name="T36" fmla="*/ 47 w 198"/>
                <a:gd name="T37" fmla="*/ 755 h 981"/>
                <a:gd name="T38" fmla="*/ 59 w 198"/>
                <a:gd name="T39" fmla="*/ 734 h 981"/>
                <a:gd name="T40" fmla="*/ 67 w 198"/>
                <a:gd name="T41" fmla="*/ 708 h 981"/>
                <a:gd name="T42" fmla="*/ 66 w 198"/>
                <a:gd name="T43" fmla="*/ 673 h 981"/>
                <a:gd name="T44" fmla="*/ 67 w 198"/>
                <a:gd name="T45" fmla="*/ 629 h 981"/>
                <a:gd name="T46" fmla="*/ 51 w 198"/>
                <a:gd name="T47" fmla="*/ 625 h 981"/>
                <a:gd name="T48" fmla="*/ 44 w 198"/>
                <a:gd name="T49" fmla="*/ 569 h 981"/>
                <a:gd name="T50" fmla="*/ 46 w 198"/>
                <a:gd name="T51" fmla="*/ 512 h 981"/>
                <a:gd name="T52" fmla="*/ 57 w 198"/>
                <a:gd name="T53" fmla="*/ 464 h 981"/>
                <a:gd name="T54" fmla="*/ 79 w 198"/>
                <a:gd name="T55" fmla="*/ 418 h 981"/>
                <a:gd name="T56" fmla="*/ 99 w 198"/>
                <a:gd name="T57" fmla="*/ 341 h 981"/>
                <a:gd name="T58" fmla="*/ 101 w 198"/>
                <a:gd name="T59" fmla="*/ 276 h 981"/>
                <a:gd name="T60" fmla="*/ 121 w 198"/>
                <a:gd name="T61" fmla="*/ 183 h 981"/>
                <a:gd name="T62" fmla="*/ 131 w 198"/>
                <a:gd name="T63" fmla="*/ 61 h 981"/>
                <a:gd name="T64" fmla="*/ 144 w 198"/>
                <a:gd name="T65" fmla="*/ 0 h 981"/>
                <a:gd name="T66" fmla="*/ 167 w 198"/>
                <a:gd name="T67" fmla="*/ 65 h 981"/>
                <a:gd name="T68" fmla="*/ 198 w 198"/>
                <a:gd name="T69" fmla="*/ 139 h 981"/>
                <a:gd name="T70" fmla="*/ 168 w 198"/>
                <a:gd name="T71" fmla="*/ 167 h 981"/>
                <a:gd name="T72" fmla="*/ 152 w 198"/>
                <a:gd name="T73" fmla="*/ 245 h 981"/>
                <a:gd name="T74" fmla="*/ 122 w 198"/>
                <a:gd name="T75" fmla="*/ 338 h 981"/>
                <a:gd name="T76" fmla="*/ 117 w 198"/>
                <a:gd name="T77" fmla="*/ 437 h 981"/>
                <a:gd name="T78" fmla="*/ 109 w 198"/>
                <a:gd name="T79" fmla="*/ 532 h 981"/>
                <a:gd name="T80" fmla="*/ 88 w 198"/>
                <a:gd name="T81" fmla="*/ 642 h 981"/>
                <a:gd name="T82" fmla="*/ 95 w 198"/>
                <a:gd name="T83" fmla="*/ 709 h 981"/>
                <a:gd name="T84" fmla="*/ 91 w 198"/>
                <a:gd name="T85" fmla="*/ 729 h 981"/>
                <a:gd name="T86" fmla="*/ 86 w 198"/>
                <a:gd name="T87" fmla="*/ 790 h 981"/>
                <a:gd name="T88" fmla="*/ 49 w 198"/>
                <a:gd name="T89" fmla="*/ 844 h 981"/>
                <a:gd name="T90" fmla="*/ 65 w 198"/>
                <a:gd name="T91" fmla="*/ 884 h 981"/>
                <a:gd name="T92" fmla="*/ 88 w 198"/>
                <a:gd name="T93" fmla="*/ 924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981">
                  <a:moveTo>
                    <a:pt x="144" y="930"/>
                  </a:moveTo>
                  <a:cubicBezTo>
                    <a:pt x="140" y="938"/>
                    <a:pt x="140" y="938"/>
                    <a:pt x="140" y="938"/>
                  </a:cubicBezTo>
                  <a:cubicBezTo>
                    <a:pt x="134" y="942"/>
                    <a:pt x="134" y="942"/>
                    <a:pt x="134" y="942"/>
                  </a:cubicBezTo>
                  <a:cubicBezTo>
                    <a:pt x="121" y="942"/>
                    <a:pt x="121" y="942"/>
                    <a:pt x="121" y="942"/>
                  </a:cubicBezTo>
                  <a:cubicBezTo>
                    <a:pt x="110" y="948"/>
                    <a:pt x="110" y="948"/>
                    <a:pt x="110" y="948"/>
                  </a:cubicBezTo>
                  <a:cubicBezTo>
                    <a:pt x="114" y="958"/>
                    <a:pt x="114" y="958"/>
                    <a:pt x="114" y="958"/>
                  </a:cubicBezTo>
                  <a:cubicBezTo>
                    <a:pt x="108" y="967"/>
                    <a:pt x="108" y="967"/>
                    <a:pt x="108" y="967"/>
                  </a:cubicBezTo>
                  <a:cubicBezTo>
                    <a:pt x="108" y="980"/>
                    <a:pt x="108" y="980"/>
                    <a:pt x="108" y="980"/>
                  </a:cubicBezTo>
                  <a:cubicBezTo>
                    <a:pt x="86" y="981"/>
                    <a:pt x="86" y="981"/>
                    <a:pt x="86" y="981"/>
                  </a:cubicBezTo>
                  <a:cubicBezTo>
                    <a:pt x="75" y="973"/>
                    <a:pt x="75" y="973"/>
                    <a:pt x="75" y="973"/>
                  </a:cubicBezTo>
                  <a:cubicBezTo>
                    <a:pt x="75" y="967"/>
                    <a:pt x="75" y="967"/>
                    <a:pt x="75" y="967"/>
                  </a:cubicBezTo>
                  <a:cubicBezTo>
                    <a:pt x="94" y="967"/>
                    <a:pt x="94" y="967"/>
                    <a:pt x="94" y="967"/>
                  </a:cubicBezTo>
                  <a:cubicBezTo>
                    <a:pt x="99" y="960"/>
                    <a:pt x="99" y="960"/>
                    <a:pt x="99" y="960"/>
                  </a:cubicBezTo>
                  <a:cubicBezTo>
                    <a:pt x="97" y="948"/>
                    <a:pt x="97" y="948"/>
                    <a:pt x="97" y="948"/>
                  </a:cubicBezTo>
                  <a:cubicBezTo>
                    <a:pt x="84" y="941"/>
                    <a:pt x="84" y="941"/>
                    <a:pt x="84" y="941"/>
                  </a:cubicBezTo>
                  <a:cubicBezTo>
                    <a:pt x="67" y="942"/>
                    <a:pt x="67" y="942"/>
                    <a:pt x="67" y="942"/>
                  </a:cubicBezTo>
                  <a:cubicBezTo>
                    <a:pt x="56" y="954"/>
                    <a:pt x="56" y="954"/>
                    <a:pt x="56" y="954"/>
                  </a:cubicBezTo>
                  <a:cubicBezTo>
                    <a:pt x="49" y="955"/>
                    <a:pt x="49" y="955"/>
                    <a:pt x="49" y="955"/>
                  </a:cubicBezTo>
                  <a:cubicBezTo>
                    <a:pt x="47" y="935"/>
                    <a:pt x="47" y="935"/>
                    <a:pt x="47" y="935"/>
                  </a:cubicBezTo>
                  <a:cubicBezTo>
                    <a:pt x="57" y="932"/>
                    <a:pt x="57" y="932"/>
                    <a:pt x="57" y="932"/>
                  </a:cubicBezTo>
                  <a:cubicBezTo>
                    <a:pt x="67" y="929"/>
                    <a:pt x="67" y="929"/>
                    <a:pt x="67" y="929"/>
                  </a:cubicBezTo>
                  <a:cubicBezTo>
                    <a:pt x="65" y="921"/>
                    <a:pt x="65" y="921"/>
                    <a:pt x="65" y="921"/>
                  </a:cubicBezTo>
                  <a:cubicBezTo>
                    <a:pt x="58" y="920"/>
                    <a:pt x="58" y="920"/>
                    <a:pt x="58" y="920"/>
                  </a:cubicBezTo>
                  <a:cubicBezTo>
                    <a:pt x="52" y="926"/>
                    <a:pt x="52" y="926"/>
                    <a:pt x="52" y="926"/>
                  </a:cubicBezTo>
                  <a:cubicBezTo>
                    <a:pt x="42" y="921"/>
                    <a:pt x="42" y="921"/>
                    <a:pt x="42" y="921"/>
                  </a:cubicBezTo>
                  <a:cubicBezTo>
                    <a:pt x="42" y="904"/>
                    <a:pt x="42" y="904"/>
                    <a:pt x="42" y="904"/>
                  </a:cubicBezTo>
                  <a:cubicBezTo>
                    <a:pt x="33" y="895"/>
                    <a:pt x="33" y="895"/>
                    <a:pt x="33" y="895"/>
                  </a:cubicBezTo>
                  <a:cubicBezTo>
                    <a:pt x="41" y="891"/>
                    <a:pt x="41" y="891"/>
                    <a:pt x="41" y="891"/>
                  </a:cubicBezTo>
                  <a:cubicBezTo>
                    <a:pt x="37" y="881"/>
                    <a:pt x="37" y="881"/>
                    <a:pt x="37" y="881"/>
                  </a:cubicBezTo>
                  <a:cubicBezTo>
                    <a:pt x="25" y="878"/>
                    <a:pt x="25" y="878"/>
                    <a:pt x="25" y="878"/>
                  </a:cubicBezTo>
                  <a:cubicBezTo>
                    <a:pt x="30" y="869"/>
                    <a:pt x="30" y="869"/>
                    <a:pt x="30" y="869"/>
                  </a:cubicBezTo>
                  <a:cubicBezTo>
                    <a:pt x="26" y="850"/>
                    <a:pt x="26" y="850"/>
                    <a:pt x="26" y="850"/>
                  </a:cubicBezTo>
                  <a:cubicBezTo>
                    <a:pt x="28" y="833"/>
                    <a:pt x="28" y="833"/>
                    <a:pt x="28" y="833"/>
                  </a:cubicBezTo>
                  <a:cubicBezTo>
                    <a:pt x="30" y="821"/>
                    <a:pt x="30" y="821"/>
                    <a:pt x="30" y="821"/>
                  </a:cubicBezTo>
                  <a:cubicBezTo>
                    <a:pt x="25" y="810"/>
                    <a:pt x="25" y="810"/>
                    <a:pt x="25" y="810"/>
                  </a:cubicBezTo>
                  <a:cubicBezTo>
                    <a:pt x="25" y="810"/>
                    <a:pt x="26" y="806"/>
                    <a:pt x="30" y="807"/>
                  </a:cubicBezTo>
                  <a:cubicBezTo>
                    <a:pt x="33" y="808"/>
                    <a:pt x="39" y="815"/>
                    <a:pt x="39" y="815"/>
                  </a:cubicBezTo>
                  <a:cubicBezTo>
                    <a:pt x="47" y="812"/>
                    <a:pt x="47" y="812"/>
                    <a:pt x="47" y="812"/>
                  </a:cubicBezTo>
                  <a:cubicBezTo>
                    <a:pt x="46" y="801"/>
                    <a:pt x="46" y="801"/>
                    <a:pt x="46" y="801"/>
                  </a:cubicBezTo>
                  <a:cubicBezTo>
                    <a:pt x="40" y="794"/>
                    <a:pt x="40" y="794"/>
                    <a:pt x="40" y="794"/>
                  </a:cubicBezTo>
                  <a:cubicBezTo>
                    <a:pt x="32" y="799"/>
                    <a:pt x="32" y="799"/>
                    <a:pt x="32" y="799"/>
                  </a:cubicBezTo>
                  <a:cubicBezTo>
                    <a:pt x="25" y="801"/>
                    <a:pt x="25" y="801"/>
                    <a:pt x="25" y="801"/>
                  </a:cubicBezTo>
                  <a:cubicBezTo>
                    <a:pt x="21" y="797"/>
                    <a:pt x="21" y="797"/>
                    <a:pt x="21" y="797"/>
                  </a:cubicBezTo>
                  <a:cubicBezTo>
                    <a:pt x="24" y="792"/>
                    <a:pt x="24" y="792"/>
                    <a:pt x="24" y="792"/>
                  </a:cubicBezTo>
                  <a:cubicBezTo>
                    <a:pt x="32" y="782"/>
                    <a:pt x="32" y="782"/>
                    <a:pt x="32" y="782"/>
                  </a:cubicBezTo>
                  <a:cubicBezTo>
                    <a:pt x="31" y="776"/>
                    <a:pt x="31" y="776"/>
                    <a:pt x="31" y="776"/>
                  </a:cubicBezTo>
                  <a:cubicBezTo>
                    <a:pt x="18" y="773"/>
                    <a:pt x="18" y="773"/>
                    <a:pt x="18" y="773"/>
                  </a:cubicBezTo>
                  <a:cubicBezTo>
                    <a:pt x="14" y="769"/>
                    <a:pt x="14" y="769"/>
                    <a:pt x="14" y="769"/>
                  </a:cubicBezTo>
                  <a:cubicBezTo>
                    <a:pt x="0" y="771"/>
                    <a:pt x="0" y="771"/>
                    <a:pt x="0" y="771"/>
                  </a:cubicBezTo>
                  <a:cubicBezTo>
                    <a:pt x="0" y="767"/>
                    <a:pt x="0" y="767"/>
                    <a:pt x="0" y="767"/>
                  </a:cubicBezTo>
                  <a:cubicBezTo>
                    <a:pt x="13" y="757"/>
                    <a:pt x="13" y="757"/>
                    <a:pt x="13" y="757"/>
                  </a:cubicBezTo>
                  <a:cubicBezTo>
                    <a:pt x="15" y="746"/>
                    <a:pt x="15" y="746"/>
                    <a:pt x="15" y="746"/>
                  </a:cubicBezTo>
                  <a:cubicBezTo>
                    <a:pt x="31" y="749"/>
                    <a:pt x="31" y="749"/>
                    <a:pt x="31" y="749"/>
                  </a:cubicBezTo>
                  <a:cubicBezTo>
                    <a:pt x="31" y="761"/>
                    <a:pt x="31" y="761"/>
                    <a:pt x="31" y="761"/>
                  </a:cubicBezTo>
                  <a:cubicBezTo>
                    <a:pt x="33" y="768"/>
                    <a:pt x="33" y="768"/>
                    <a:pt x="33" y="768"/>
                  </a:cubicBezTo>
                  <a:cubicBezTo>
                    <a:pt x="40" y="767"/>
                    <a:pt x="40" y="767"/>
                    <a:pt x="40" y="767"/>
                  </a:cubicBezTo>
                  <a:cubicBezTo>
                    <a:pt x="47" y="755"/>
                    <a:pt x="47" y="755"/>
                    <a:pt x="47" y="755"/>
                  </a:cubicBezTo>
                  <a:cubicBezTo>
                    <a:pt x="46" y="742"/>
                    <a:pt x="46" y="742"/>
                    <a:pt x="46" y="742"/>
                  </a:cubicBezTo>
                  <a:cubicBezTo>
                    <a:pt x="51" y="737"/>
                    <a:pt x="51" y="737"/>
                    <a:pt x="51" y="737"/>
                  </a:cubicBezTo>
                  <a:cubicBezTo>
                    <a:pt x="59" y="734"/>
                    <a:pt x="59" y="734"/>
                    <a:pt x="59" y="734"/>
                  </a:cubicBezTo>
                  <a:cubicBezTo>
                    <a:pt x="59" y="721"/>
                    <a:pt x="59" y="721"/>
                    <a:pt x="59" y="721"/>
                  </a:cubicBezTo>
                  <a:cubicBezTo>
                    <a:pt x="68" y="715"/>
                    <a:pt x="68" y="715"/>
                    <a:pt x="68" y="715"/>
                  </a:cubicBezTo>
                  <a:cubicBezTo>
                    <a:pt x="67" y="708"/>
                    <a:pt x="67" y="708"/>
                    <a:pt x="67" y="708"/>
                  </a:cubicBezTo>
                  <a:cubicBezTo>
                    <a:pt x="58" y="704"/>
                    <a:pt x="58" y="704"/>
                    <a:pt x="58" y="704"/>
                  </a:cubicBezTo>
                  <a:cubicBezTo>
                    <a:pt x="55" y="691"/>
                    <a:pt x="55" y="691"/>
                    <a:pt x="55" y="691"/>
                  </a:cubicBezTo>
                  <a:cubicBezTo>
                    <a:pt x="66" y="673"/>
                    <a:pt x="66" y="673"/>
                    <a:pt x="66" y="673"/>
                  </a:cubicBezTo>
                  <a:cubicBezTo>
                    <a:pt x="64" y="649"/>
                    <a:pt x="64" y="649"/>
                    <a:pt x="64" y="649"/>
                  </a:cubicBezTo>
                  <a:cubicBezTo>
                    <a:pt x="70" y="642"/>
                    <a:pt x="70" y="642"/>
                    <a:pt x="70" y="642"/>
                  </a:cubicBezTo>
                  <a:cubicBezTo>
                    <a:pt x="67" y="629"/>
                    <a:pt x="67" y="629"/>
                    <a:pt x="67" y="629"/>
                  </a:cubicBezTo>
                  <a:cubicBezTo>
                    <a:pt x="69" y="621"/>
                    <a:pt x="69" y="621"/>
                    <a:pt x="69" y="621"/>
                  </a:cubicBezTo>
                  <a:cubicBezTo>
                    <a:pt x="62" y="618"/>
                    <a:pt x="62" y="618"/>
                    <a:pt x="62" y="618"/>
                  </a:cubicBezTo>
                  <a:cubicBezTo>
                    <a:pt x="51" y="625"/>
                    <a:pt x="51" y="625"/>
                    <a:pt x="51" y="625"/>
                  </a:cubicBezTo>
                  <a:cubicBezTo>
                    <a:pt x="34" y="609"/>
                    <a:pt x="34" y="609"/>
                    <a:pt x="34" y="609"/>
                  </a:cubicBezTo>
                  <a:cubicBezTo>
                    <a:pt x="41" y="593"/>
                    <a:pt x="41" y="593"/>
                    <a:pt x="41" y="593"/>
                  </a:cubicBezTo>
                  <a:cubicBezTo>
                    <a:pt x="44" y="569"/>
                    <a:pt x="44" y="569"/>
                    <a:pt x="44" y="569"/>
                  </a:cubicBezTo>
                  <a:cubicBezTo>
                    <a:pt x="52" y="560"/>
                    <a:pt x="52" y="560"/>
                    <a:pt x="52" y="560"/>
                  </a:cubicBezTo>
                  <a:cubicBezTo>
                    <a:pt x="53" y="535"/>
                    <a:pt x="53" y="535"/>
                    <a:pt x="53" y="535"/>
                  </a:cubicBezTo>
                  <a:cubicBezTo>
                    <a:pt x="46" y="512"/>
                    <a:pt x="46" y="512"/>
                    <a:pt x="46" y="512"/>
                  </a:cubicBezTo>
                  <a:cubicBezTo>
                    <a:pt x="46" y="486"/>
                    <a:pt x="46" y="486"/>
                    <a:pt x="46" y="486"/>
                  </a:cubicBezTo>
                  <a:cubicBezTo>
                    <a:pt x="55" y="482"/>
                    <a:pt x="55" y="482"/>
                    <a:pt x="55" y="482"/>
                  </a:cubicBezTo>
                  <a:cubicBezTo>
                    <a:pt x="57" y="464"/>
                    <a:pt x="57" y="464"/>
                    <a:pt x="57" y="464"/>
                  </a:cubicBezTo>
                  <a:cubicBezTo>
                    <a:pt x="66" y="451"/>
                    <a:pt x="66" y="451"/>
                    <a:pt x="66" y="451"/>
                  </a:cubicBezTo>
                  <a:cubicBezTo>
                    <a:pt x="74" y="436"/>
                    <a:pt x="74" y="436"/>
                    <a:pt x="74" y="436"/>
                  </a:cubicBezTo>
                  <a:cubicBezTo>
                    <a:pt x="79" y="418"/>
                    <a:pt x="79" y="418"/>
                    <a:pt x="79" y="418"/>
                  </a:cubicBezTo>
                  <a:cubicBezTo>
                    <a:pt x="87" y="395"/>
                    <a:pt x="87" y="395"/>
                    <a:pt x="87" y="395"/>
                  </a:cubicBezTo>
                  <a:cubicBezTo>
                    <a:pt x="99" y="378"/>
                    <a:pt x="99" y="378"/>
                    <a:pt x="99" y="378"/>
                  </a:cubicBezTo>
                  <a:cubicBezTo>
                    <a:pt x="99" y="341"/>
                    <a:pt x="99" y="341"/>
                    <a:pt x="99" y="341"/>
                  </a:cubicBezTo>
                  <a:cubicBezTo>
                    <a:pt x="92" y="306"/>
                    <a:pt x="92" y="306"/>
                    <a:pt x="92" y="306"/>
                  </a:cubicBezTo>
                  <a:cubicBezTo>
                    <a:pt x="103" y="298"/>
                    <a:pt x="103" y="298"/>
                    <a:pt x="103" y="298"/>
                  </a:cubicBezTo>
                  <a:cubicBezTo>
                    <a:pt x="101" y="276"/>
                    <a:pt x="101" y="276"/>
                    <a:pt x="101" y="276"/>
                  </a:cubicBezTo>
                  <a:cubicBezTo>
                    <a:pt x="97" y="268"/>
                    <a:pt x="97" y="268"/>
                    <a:pt x="97" y="268"/>
                  </a:cubicBezTo>
                  <a:cubicBezTo>
                    <a:pt x="116" y="207"/>
                    <a:pt x="116" y="207"/>
                    <a:pt x="116" y="207"/>
                  </a:cubicBezTo>
                  <a:cubicBezTo>
                    <a:pt x="121" y="183"/>
                    <a:pt x="121" y="183"/>
                    <a:pt x="121" y="183"/>
                  </a:cubicBezTo>
                  <a:cubicBezTo>
                    <a:pt x="118" y="129"/>
                    <a:pt x="118" y="129"/>
                    <a:pt x="118" y="129"/>
                  </a:cubicBezTo>
                  <a:cubicBezTo>
                    <a:pt x="126" y="122"/>
                    <a:pt x="126" y="122"/>
                    <a:pt x="126" y="122"/>
                  </a:cubicBezTo>
                  <a:cubicBezTo>
                    <a:pt x="131" y="61"/>
                    <a:pt x="131" y="61"/>
                    <a:pt x="131" y="61"/>
                  </a:cubicBezTo>
                  <a:cubicBezTo>
                    <a:pt x="125" y="55"/>
                    <a:pt x="125" y="55"/>
                    <a:pt x="125" y="55"/>
                  </a:cubicBezTo>
                  <a:cubicBezTo>
                    <a:pt x="126" y="18"/>
                    <a:pt x="126" y="18"/>
                    <a:pt x="126" y="18"/>
                  </a:cubicBezTo>
                  <a:cubicBezTo>
                    <a:pt x="144" y="0"/>
                    <a:pt x="144" y="0"/>
                    <a:pt x="144" y="0"/>
                  </a:cubicBezTo>
                  <a:cubicBezTo>
                    <a:pt x="154" y="5"/>
                    <a:pt x="154" y="5"/>
                    <a:pt x="154" y="5"/>
                  </a:cubicBezTo>
                  <a:cubicBezTo>
                    <a:pt x="164" y="32"/>
                    <a:pt x="164" y="32"/>
                    <a:pt x="164" y="32"/>
                  </a:cubicBezTo>
                  <a:cubicBezTo>
                    <a:pt x="167" y="65"/>
                    <a:pt x="167" y="65"/>
                    <a:pt x="167" y="65"/>
                  </a:cubicBezTo>
                  <a:cubicBezTo>
                    <a:pt x="183" y="116"/>
                    <a:pt x="183" y="116"/>
                    <a:pt x="183" y="116"/>
                  </a:cubicBezTo>
                  <a:cubicBezTo>
                    <a:pt x="191" y="121"/>
                    <a:pt x="191" y="121"/>
                    <a:pt x="191" y="121"/>
                  </a:cubicBezTo>
                  <a:cubicBezTo>
                    <a:pt x="198" y="139"/>
                    <a:pt x="198" y="139"/>
                    <a:pt x="198" y="139"/>
                  </a:cubicBezTo>
                  <a:cubicBezTo>
                    <a:pt x="192" y="154"/>
                    <a:pt x="192" y="154"/>
                    <a:pt x="192" y="154"/>
                  </a:cubicBezTo>
                  <a:cubicBezTo>
                    <a:pt x="180" y="158"/>
                    <a:pt x="180" y="158"/>
                    <a:pt x="180" y="158"/>
                  </a:cubicBezTo>
                  <a:cubicBezTo>
                    <a:pt x="168" y="167"/>
                    <a:pt x="168" y="167"/>
                    <a:pt x="168" y="167"/>
                  </a:cubicBezTo>
                  <a:cubicBezTo>
                    <a:pt x="171" y="214"/>
                    <a:pt x="171" y="214"/>
                    <a:pt x="171" y="214"/>
                  </a:cubicBezTo>
                  <a:cubicBezTo>
                    <a:pt x="173" y="223"/>
                    <a:pt x="173" y="223"/>
                    <a:pt x="173" y="223"/>
                  </a:cubicBezTo>
                  <a:cubicBezTo>
                    <a:pt x="152" y="245"/>
                    <a:pt x="152" y="245"/>
                    <a:pt x="152" y="245"/>
                  </a:cubicBezTo>
                  <a:cubicBezTo>
                    <a:pt x="134" y="283"/>
                    <a:pt x="134" y="283"/>
                    <a:pt x="134" y="283"/>
                  </a:cubicBezTo>
                  <a:cubicBezTo>
                    <a:pt x="130" y="297"/>
                    <a:pt x="130" y="297"/>
                    <a:pt x="130" y="297"/>
                  </a:cubicBezTo>
                  <a:cubicBezTo>
                    <a:pt x="122" y="338"/>
                    <a:pt x="122" y="338"/>
                    <a:pt x="122" y="338"/>
                  </a:cubicBezTo>
                  <a:cubicBezTo>
                    <a:pt x="135" y="383"/>
                    <a:pt x="135" y="383"/>
                    <a:pt x="135" y="383"/>
                  </a:cubicBezTo>
                  <a:cubicBezTo>
                    <a:pt x="132" y="417"/>
                    <a:pt x="132" y="417"/>
                    <a:pt x="132" y="417"/>
                  </a:cubicBezTo>
                  <a:cubicBezTo>
                    <a:pt x="117" y="437"/>
                    <a:pt x="117" y="437"/>
                    <a:pt x="117" y="437"/>
                  </a:cubicBezTo>
                  <a:cubicBezTo>
                    <a:pt x="119" y="460"/>
                    <a:pt x="119" y="460"/>
                    <a:pt x="119" y="460"/>
                  </a:cubicBezTo>
                  <a:cubicBezTo>
                    <a:pt x="105" y="490"/>
                    <a:pt x="105" y="490"/>
                    <a:pt x="105" y="490"/>
                  </a:cubicBezTo>
                  <a:cubicBezTo>
                    <a:pt x="109" y="532"/>
                    <a:pt x="109" y="532"/>
                    <a:pt x="109" y="532"/>
                  </a:cubicBezTo>
                  <a:cubicBezTo>
                    <a:pt x="99" y="552"/>
                    <a:pt x="99" y="552"/>
                    <a:pt x="99" y="552"/>
                  </a:cubicBezTo>
                  <a:cubicBezTo>
                    <a:pt x="85" y="592"/>
                    <a:pt x="85" y="592"/>
                    <a:pt x="85" y="592"/>
                  </a:cubicBezTo>
                  <a:cubicBezTo>
                    <a:pt x="88" y="642"/>
                    <a:pt x="88" y="642"/>
                    <a:pt x="88" y="642"/>
                  </a:cubicBezTo>
                  <a:cubicBezTo>
                    <a:pt x="82" y="650"/>
                    <a:pt x="82" y="650"/>
                    <a:pt x="82" y="650"/>
                  </a:cubicBezTo>
                  <a:cubicBezTo>
                    <a:pt x="84" y="676"/>
                    <a:pt x="84" y="676"/>
                    <a:pt x="84" y="676"/>
                  </a:cubicBezTo>
                  <a:cubicBezTo>
                    <a:pt x="95" y="709"/>
                    <a:pt x="95" y="709"/>
                    <a:pt x="95" y="709"/>
                  </a:cubicBezTo>
                  <a:cubicBezTo>
                    <a:pt x="83" y="718"/>
                    <a:pt x="83" y="718"/>
                    <a:pt x="83" y="718"/>
                  </a:cubicBezTo>
                  <a:cubicBezTo>
                    <a:pt x="86" y="728"/>
                    <a:pt x="86" y="728"/>
                    <a:pt x="86" y="728"/>
                  </a:cubicBezTo>
                  <a:cubicBezTo>
                    <a:pt x="91" y="729"/>
                    <a:pt x="91" y="729"/>
                    <a:pt x="91" y="729"/>
                  </a:cubicBezTo>
                  <a:cubicBezTo>
                    <a:pt x="95" y="772"/>
                    <a:pt x="95" y="772"/>
                    <a:pt x="95" y="772"/>
                  </a:cubicBezTo>
                  <a:cubicBezTo>
                    <a:pt x="85" y="781"/>
                    <a:pt x="85" y="781"/>
                    <a:pt x="85" y="781"/>
                  </a:cubicBezTo>
                  <a:cubicBezTo>
                    <a:pt x="86" y="790"/>
                    <a:pt x="86" y="790"/>
                    <a:pt x="86" y="790"/>
                  </a:cubicBezTo>
                  <a:cubicBezTo>
                    <a:pt x="72" y="797"/>
                    <a:pt x="72" y="797"/>
                    <a:pt x="72" y="797"/>
                  </a:cubicBezTo>
                  <a:cubicBezTo>
                    <a:pt x="74" y="823"/>
                    <a:pt x="74" y="823"/>
                    <a:pt x="74" y="823"/>
                  </a:cubicBezTo>
                  <a:cubicBezTo>
                    <a:pt x="49" y="844"/>
                    <a:pt x="49" y="844"/>
                    <a:pt x="49" y="844"/>
                  </a:cubicBezTo>
                  <a:cubicBezTo>
                    <a:pt x="43" y="861"/>
                    <a:pt x="43" y="861"/>
                    <a:pt x="43" y="861"/>
                  </a:cubicBezTo>
                  <a:cubicBezTo>
                    <a:pt x="52" y="884"/>
                    <a:pt x="52" y="884"/>
                    <a:pt x="52" y="884"/>
                  </a:cubicBezTo>
                  <a:cubicBezTo>
                    <a:pt x="65" y="884"/>
                    <a:pt x="65" y="884"/>
                    <a:pt x="65" y="884"/>
                  </a:cubicBezTo>
                  <a:cubicBezTo>
                    <a:pt x="72" y="889"/>
                    <a:pt x="72" y="889"/>
                    <a:pt x="72" y="889"/>
                  </a:cubicBezTo>
                  <a:cubicBezTo>
                    <a:pt x="75" y="914"/>
                    <a:pt x="75" y="914"/>
                    <a:pt x="75" y="914"/>
                  </a:cubicBezTo>
                  <a:cubicBezTo>
                    <a:pt x="88" y="924"/>
                    <a:pt x="88" y="924"/>
                    <a:pt x="88" y="924"/>
                  </a:cubicBezTo>
                  <a:cubicBezTo>
                    <a:pt x="140" y="925"/>
                    <a:pt x="140" y="925"/>
                    <a:pt x="140" y="925"/>
                  </a:cubicBezTo>
                  <a:lnTo>
                    <a:pt x="144" y="9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4" name="Freeform 694"/>
            <p:cNvSpPr/>
            <p:nvPr/>
          </p:nvSpPr>
          <p:spPr bwMode="gray">
            <a:xfrm>
              <a:off x="4963753" y="2720612"/>
              <a:ext cx="121607" cy="171707"/>
            </a:xfrm>
            <a:custGeom>
              <a:avLst/>
              <a:gdLst>
                <a:gd name="T0" fmla="*/ 1 w 267"/>
                <a:gd name="T1" fmla="*/ 84 h 377"/>
                <a:gd name="T2" fmla="*/ 1 w 267"/>
                <a:gd name="T3" fmla="*/ 105 h 377"/>
                <a:gd name="T4" fmla="*/ 7 w 267"/>
                <a:gd name="T5" fmla="*/ 115 h 377"/>
                <a:gd name="T6" fmla="*/ 11 w 267"/>
                <a:gd name="T7" fmla="*/ 130 h 377"/>
                <a:gd name="T8" fmla="*/ 39 w 267"/>
                <a:gd name="T9" fmla="*/ 159 h 377"/>
                <a:gd name="T10" fmla="*/ 61 w 267"/>
                <a:gd name="T11" fmla="*/ 206 h 377"/>
                <a:gd name="T12" fmla="*/ 74 w 267"/>
                <a:gd name="T13" fmla="*/ 236 h 377"/>
                <a:gd name="T14" fmla="*/ 87 w 267"/>
                <a:gd name="T15" fmla="*/ 254 h 377"/>
                <a:gd name="T16" fmla="*/ 99 w 267"/>
                <a:gd name="T17" fmla="*/ 279 h 377"/>
                <a:gd name="T18" fmla="*/ 118 w 267"/>
                <a:gd name="T19" fmla="*/ 303 h 377"/>
                <a:gd name="T20" fmla="*/ 144 w 267"/>
                <a:gd name="T21" fmla="*/ 324 h 377"/>
                <a:gd name="T22" fmla="*/ 181 w 267"/>
                <a:gd name="T23" fmla="*/ 348 h 377"/>
                <a:gd name="T24" fmla="*/ 228 w 267"/>
                <a:gd name="T25" fmla="*/ 377 h 377"/>
                <a:gd name="T26" fmla="*/ 255 w 267"/>
                <a:gd name="T27" fmla="*/ 335 h 377"/>
                <a:gd name="T28" fmla="*/ 261 w 267"/>
                <a:gd name="T29" fmla="*/ 294 h 377"/>
                <a:gd name="T30" fmla="*/ 267 w 267"/>
                <a:gd name="T31" fmla="*/ 260 h 377"/>
                <a:gd name="T32" fmla="*/ 246 w 267"/>
                <a:gd name="T33" fmla="*/ 228 h 377"/>
                <a:gd name="T34" fmla="*/ 224 w 267"/>
                <a:gd name="T35" fmla="*/ 198 h 377"/>
                <a:gd name="T36" fmla="*/ 180 w 267"/>
                <a:gd name="T37" fmla="*/ 195 h 377"/>
                <a:gd name="T38" fmla="*/ 166 w 267"/>
                <a:gd name="T39" fmla="*/ 172 h 377"/>
                <a:gd name="T40" fmla="*/ 165 w 267"/>
                <a:gd name="T41" fmla="*/ 129 h 377"/>
                <a:gd name="T42" fmla="*/ 194 w 267"/>
                <a:gd name="T43" fmla="*/ 96 h 377"/>
                <a:gd name="T44" fmla="*/ 237 w 267"/>
                <a:gd name="T45" fmla="*/ 85 h 377"/>
                <a:gd name="T46" fmla="*/ 224 w 267"/>
                <a:gd name="T47" fmla="*/ 72 h 377"/>
                <a:gd name="T48" fmla="*/ 210 w 267"/>
                <a:gd name="T49" fmla="*/ 44 h 377"/>
                <a:gd name="T50" fmla="*/ 132 w 267"/>
                <a:gd name="T51" fmla="*/ 2 h 377"/>
                <a:gd name="T52" fmla="*/ 105 w 267"/>
                <a:gd name="T53" fmla="*/ 4 h 377"/>
                <a:gd name="T54" fmla="*/ 121 w 267"/>
                <a:gd name="T55" fmla="*/ 27 h 377"/>
                <a:gd name="T56" fmla="*/ 77 w 267"/>
                <a:gd name="T57" fmla="*/ 55 h 377"/>
                <a:gd name="T58" fmla="*/ 51 w 267"/>
                <a:gd name="T59" fmla="*/ 96 h 377"/>
                <a:gd name="T60" fmla="*/ 31 w 267"/>
                <a:gd name="T61" fmla="*/ 87 h 377"/>
                <a:gd name="T62" fmla="*/ 10 w 267"/>
                <a:gd name="T63" fmla="*/ 7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377">
                  <a:moveTo>
                    <a:pt x="10" y="78"/>
                  </a:moveTo>
                  <a:lnTo>
                    <a:pt x="1" y="84"/>
                  </a:lnTo>
                  <a:lnTo>
                    <a:pt x="4" y="98"/>
                  </a:lnTo>
                  <a:lnTo>
                    <a:pt x="1" y="105"/>
                  </a:lnTo>
                  <a:lnTo>
                    <a:pt x="7" y="111"/>
                  </a:lnTo>
                  <a:lnTo>
                    <a:pt x="7" y="115"/>
                  </a:lnTo>
                  <a:lnTo>
                    <a:pt x="0" y="118"/>
                  </a:lnTo>
                  <a:lnTo>
                    <a:pt x="11" y="130"/>
                  </a:lnTo>
                  <a:lnTo>
                    <a:pt x="23" y="132"/>
                  </a:lnTo>
                  <a:lnTo>
                    <a:pt x="39" y="159"/>
                  </a:lnTo>
                  <a:lnTo>
                    <a:pt x="52" y="174"/>
                  </a:lnTo>
                  <a:lnTo>
                    <a:pt x="61" y="206"/>
                  </a:lnTo>
                  <a:lnTo>
                    <a:pt x="73" y="228"/>
                  </a:lnTo>
                  <a:lnTo>
                    <a:pt x="74" y="236"/>
                  </a:lnTo>
                  <a:lnTo>
                    <a:pt x="85" y="246"/>
                  </a:lnTo>
                  <a:lnTo>
                    <a:pt x="87" y="254"/>
                  </a:lnTo>
                  <a:lnTo>
                    <a:pt x="100" y="269"/>
                  </a:lnTo>
                  <a:lnTo>
                    <a:pt x="99" y="279"/>
                  </a:lnTo>
                  <a:lnTo>
                    <a:pt x="103" y="298"/>
                  </a:lnTo>
                  <a:lnTo>
                    <a:pt x="118" y="303"/>
                  </a:lnTo>
                  <a:lnTo>
                    <a:pt x="123" y="309"/>
                  </a:lnTo>
                  <a:lnTo>
                    <a:pt x="144" y="324"/>
                  </a:lnTo>
                  <a:lnTo>
                    <a:pt x="160" y="324"/>
                  </a:lnTo>
                  <a:lnTo>
                    <a:pt x="181" y="348"/>
                  </a:lnTo>
                  <a:lnTo>
                    <a:pt x="196" y="349"/>
                  </a:lnTo>
                  <a:lnTo>
                    <a:pt x="228" y="377"/>
                  </a:lnTo>
                  <a:lnTo>
                    <a:pt x="244" y="361"/>
                  </a:lnTo>
                  <a:lnTo>
                    <a:pt x="255" y="335"/>
                  </a:lnTo>
                  <a:lnTo>
                    <a:pt x="247" y="298"/>
                  </a:lnTo>
                  <a:lnTo>
                    <a:pt x="261" y="294"/>
                  </a:lnTo>
                  <a:lnTo>
                    <a:pt x="256" y="264"/>
                  </a:lnTo>
                  <a:lnTo>
                    <a:pt x="267" y="260"/>
                  </a:lnTo>
                  <a:lnTo>
                    <a:pt x="265" y="252"/>
                  </a:lnTo>
                  <a:lnTo>
                    <a:pt x="246" y="228"/>
                  </a:lnTo>
                  <a:lnTo>
                    <a:pt x="227" y="221"/>
                  </a:lnTo>
                  <a:lnTo>
                    <a:pt x="224" y="198"/>
                  </a:lnTo>
                  <a:lnTo>
                    <a:pt x="220" y="193"/>
                  </a:lnTo>
                  <a:lnTo>
                    <a:pt x="180" y="195"/>
                  </a:lnTo>
                  <a:lnTo>
                    <a:pt x="168" y="184"/>
                  </a:lnTo>
                  <a:lnTo>
                    <a:pt x="166" y="172"/>
                  </a:lnTo>
                  <a:lnTo>
                    <a:pt x="153" y="146"/>
                  </a:lnTo>
                  <a:lnTo>
                    <a:pt x="165" y="129"/>
                  </a:lnTo>
                  <a:lnTo>
                    <a:pt x="161" y="113"/>
                  </a:lnTo>
                  <a:lnTo>
                    <a:pt x="194" y="96"/>
                  </a:lnTo>
                  <a:lnTo>
                    <a:pt x="222" y="89"/>
                  </a:lnTo>
                  <a:lnTo>
                    <a:pt x="237" y="85"/>
                  </a:lnTo>
                  <a:lnTo>
                    <a:pt x="238" y="72"/>
                  </a:lnTo>
                  <a:lnTo>
                    <a:pt x="224" y="72"/>
                  </a:lnTo>
                  <a:lnTo>
                    <a:pt x="230" y="53"/>
                  </a:lnTo>
                  <a:lnTo>
                    <a:pt x="210" y="44"/>
                  </a:lnTo>
                  <a:lnTo>
                    <a:pt x="166" y="46"/>
                  </a:lnTo>
                  <a:lnTo>
                    <a:pt x="132" y="2"/>
                  </a:lnTo>
                  <a:lnTo>
                    <a:pt x="111" y="0"/>
                  </a:lnTo>
                  <a:lnTo>
                    <a:pt x="105" y="4"/>
                  </a:lnTo>
                  <a:lnTo>
                    <a:pt x="125" y="15"/>
                  </a:lnTo>
                  <a:lnTo>
                    <a:pt x="121" y="27"/>
                  </a:lnTo>
                  <a:lnTo>
                    <a:pt x="102" y="45"/>
                  </a:lnTo>
                  <a:lnTo>
                    <a:pt x="77" y="55"/>
                  </a:lnTo>
                  <a:lnTo>
                    <a:pt x="49" y="83"/>
                  </a:lnTo>
                  <a:lnTo>
                    <a:pt x="51" y="96"/>
                  </a:lnTo>
                  <a:lnTo>
                    <a:pt x="41" y="97"/>
                  </a:lnTo>
                  <a:lnTo>
                    <a:pt x="31" y="87"/>
                  </a:lnTo>
                  <a:lnTo>
                    <a:pt x="13" y="87"/>
                  </a:lnTo>
                  <a:lnTo>
                    <a:pt x="1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5" name="Freeform 695"/>
            <p:cNvSpPr/>
            <p:nvPr/>
          </p:nvSpPr>
          <p:spPr bwMode="gray">
            <a:xfrm>
              <a:off x="4968308" y="2710137"/>
              <a:ext cx="52378" cy="54655"/>
            </a:xfrm>
            <a:custGeom>
              <a:avLst/>
              <a:gdLst>
                <a:gd name="T0" fmla="*/ 95 w 115"/>
                <a:gd name="T1" fmla="*/ 27 h 120"/>
                <a:gd name="T2" fmla="*/ 115 w 115"/>
                <a:gd name="T3" fmla="*/ 38 h 120"/>
                <a:gd name="T4" fmla="*/ 111 w 115"/>
                <a:gd name="T5" fmla="*/ 50 h 120"/>
                <a:gd name="T6" fmla="*/ 92 w 115"/>
                <a:gd name="T7" fmla="*/ 68 h 120"/>
                <a:gd name="T8" fmla="*/ 67 w 115"/>
                <a:gd name="T9" fmla="*/ 78 h 120"/>
                <a:gd name="T10" fmla="*/ 39 w 115"/>
                <a:gd name="T11" fmla="*/ 106 h 120"/>
                <a:gd name="T12" fmla="*/ 41 w 115"/>
                <a:gd name="T13" fmla="*/ 119 h 120"/>
                <a:gd name="T14" fmla="*/ 31 w 115"/>
                <a:gd name="T15" fmla="*/ 120 h 120"/>
                <a:gd name="T16" fmla="*/ 21 w 115"/>
                <a:gd name="T17" fmla="*/ 110 h 120"/>
                <a:gd name="T18" fmla="*/ 3 w 115"/>
                <a:gd name="T19" fmla="*/ 110 h 120"/>
                <a:gd name="T20" fmla="*/ 0 w 115"/>
                <a:gd name="T21" fmla="*/ 101 h 120"/>
                <a:gd name="T22" fmla="*/ 1 w 115"/>
                <a:gd name="T23" fmla="*/ 95 h 120"/>
                <a:gd name="T24" fmla="*/ 12 w 115"/>
                <a:gd name="T25" fmla="*/ 93 h 120"/>
                <a:gd name="T26" fmla="*/ 23 w 115"/>
                <a:gd name="T27" fmla="*/ 91 h 120"/>
                <a:gd name="T28" fmla="*/ 25 w 115"/>
                <a:gd name="T29" fmla="*/ 80 h 120"/>
                <a:gd name="T30" fmla="*/ 22 w 115"/>
                <a:gd name="T31" fmla="*/ 71 h 120"/>
                <a:gd name="T32" fmla="*/ 17 w 115"/>
                <a:gd name="T33" fmla="*/ 77 h 120"/>
                <a:gd name="T34" fmla="*/ 8 w 115"/>
                <a:gd name="T35" fmla="*/ 76 h 120"/>
                <a:gd name="T36" fmla="*/ 1 w 115"/>
                <a:gd name="T37" fmla="*/ 67 h 120"/>
                <a:gd name="T38" fmla="*/ 1 w 115"/>
                <a:gd name="T39" fmla="*/ 39 h 120"/>
                <a:gd name="T40" fmla="*/ 11 w 115"/>
                <a:gd name="T41" fmla="*/ 32 h 120"/>
                <a:gd name="T42" fmla="*/ 11 w 115"/>
                <a:gd name="T43" fmla="*/ 7 h 120"/>
                <a:gd name="T44" fmla="*/ 20 w 115"/>
                <a:gd name="T45" fmla="*/ 3 h 120"/>
                <a:gd name="T46" fmla="*/ 29 w 115"/>
                <a:gd name="T47" fmla="*/ 0 h 120"/>
                <a:gd name="T48" fmla="*/ 37 w 115"/>
                <a:gd name="T49" fmla="*/ 0 h 120"/>
                <a:gd name="T50" fmla="*/ 54 w 115"/>
                <a:gd name="T51" fmla="*/ 10 h 120"/>
                <a:gd name="T52" fmla="*/ 53 w 115"/>
                <a:gd name="T53" fmla="*/ 20 h 120"/>
                <a:gd name="T54" fmla="*/ 61 w 115"/>
                <a:gd name="T55" fmla="*/ 25 h 120"/>
                <a:gd name="T56" fmla="*/ 68 w 115"/>
                <a:gd name="T57" fmla="*/ 22 h 120"/>
                <a:gd name="T58" fmla="*/ 84 w 115"/>
                <a:gd name="T59" fmla="*/ 22 h 120"/>
                <a:gd name="T60" fmla="*/ 95 w 115"/>
                <a:gd name="T61" fmla="*/ 2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120">
                  <a:moveTo>
                    <a:pt x="95" y="27"/>
                  </a:moveTo>
                  <a:lnTo>
                    <a:pt x="115" y="38"/>
                  </a:lnTo>
                  <a:lnTo>
                    <a:pt x="111" y="50"/>
                  </a:lnTo>
                  <a:lnTo>
                    <a:pt x="92" y="68"/>
                  </a:lnTo>
                  <a:lnTo>
                    <a:pt x="67" y="78"/>
                  </a:lnTo>
                  <a:lnTo>
                    <a:pt x="39" y="106"/>
                  </a:lnTo>
                  <a:lnTo>
                    <a:pt x="41" y="119"/>
                  </a:lnTo>
                  <a:lnTo>
                    <a:pt x="31" y="120"/>
                  </a:lnTo>
                  <a:lnTo>
                    <a:pt x="21" y="110"/>
                  </a:lnTo>
                  <a:lnTo>
                    <a:pt x="3" y="110"/>
                  </a:lnTo>
                  <a:lnTo>
                    <a:pt x="0" y="101"/>
                  </a:lnTo>
                  <a:lnTo>
                    <a:pt x="1" y="95"/>
                  </a:lnTo>
                  <a:lnTo>
                    <a:pt x="12" y="93"/>
                  </a:lnTo>
                  <a:lnTo>
                    <a:pt x="23" y="91"/>
                  </a:lnTo>
                  <a:lnTo>
                    <a:pt x="25" y="80"/>
                  </a:lnTo>
                  <a:lnTo>
                    <a:pt x="22" y="71"/>
                  </a:lnTo>
                  <a:lnTo>
                    <a:pt x="17" y="77"/>
                  </a:lnTo>
                  <a:lnTo>
                    <a:pt x="8" y="76"/>
                  </a:lnTo>
                  <a:lnTo>
                    <a:pt x="1" y="67"/>
                  </a:lnTo>
                  <a:lnTo>
                    <a:pt x="1" y="39"/>
                  </a:lnTo>
                  <a:lnTo>
                    <a:pt x="11" y="32"/>
                  </a:lnTo>
                  <a:lnTo>
                    <a:pt x="11" y="7"/>
                  </a:lnTo>
                  <a:lnTo>
                    <a:pt x="20" y="3"/>
                  </a:lnTo>
                  <a:lnTo>
                    <a:pt x="29" y="0"/>
                  </a:lnTo>
                  <a:lnTo>
                    <a:pt x="37" y="0"/>
                  </a:lnTo>
                  <a:lnTo>
                    <a:pt x="54" y="10"/>
                  </a:lnTo>
                  <a:lnTo>
                    <a:pt x="53" y="20"/>
                  </a:lnTo>
                  <a:lnTo>
                    <a:pt x="61" y="25"/>
                  </a:lnTo>
                  <a:lnTo>
                    <a:pt x="68" y="22"/>
                  </a:lnTo>
                  <a:lnTo>
                    <a:pt x="84" y="22"/>
                  </a:lnTo>
                  <a:lnTo>
                    <a:pt x="9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6" name="Freeform 696"/>
            <p:cNvSpPr/>
            <p:nvPr/>
          </p:nvSpPr>
          <p:spPr bwMode="gray">
            <a:xfrm>
              <a:off x="4858543" y="2552094"/>
              <a:ext cx="43724" cy="40536"/>
            </a:xfrm>
            <a:custGeom>
              <a:avLst/>
              <a:gdLst>
                <a:gd name="T0" fmla="*/ 49 w 96"/>
                <a:gd name="T1" fmla="*/ 89 h 89"/>
                <a:gd name="T2" fmla="*/ 10 w 96"/>
                <a:gd name="T3" fmla="*/ 83 h 89"/>
                <a:gd name="T4" fmla="*/ 0 w 96"/>
                <a:gd name="T5" fmla="*/ 73 h 89"/>
                <a:gd name="T6" fmla="*/ 8 w 96"/>
                <a:gd name="T7" fmla="*/ 46 h 89"/>
                <a:gd name="T8" fmla="*/ 38 w 96"/>
                <a:gd name="T9" fmla="*/ 45 h 89"/>
                <a:gd name="T10" fmla="*/ 48 w 96"/>
                <a:gd name="T11" fmla="*/ 41 h 89"/>
                <a:gd name="T12" fmla="*/ 47 w 96"/>
                <a:gd name="T13" fmla="*/ 33 h 89"/>
                <a:gd name="T14" fmla="*/ 30 w 96"/>
                <a:gd name="T15" fmla="*/ 20 h 89"/>
                <a:gd name="T16" fmla="*/ 38 w 96"/>
                <a:gd name="T17" fmla="*/ 14 h 89"/>
                <a:gd name="T18" fmla="*/ 38 w 96"/>
                <a:gd name="T19" fmla="*/ 0 h 89"/>
                <a:gd name="T20" fmla="*/ 60 w 96"/>
                <a:gd name="T21" fmla="*/ 1 h 89"/>
                <a:gd name="T22" fmla="*/ 71 w 96"/>
                <a:gd name="T23" fmla="*/ 6 h 89"/>
                <a:gd name="T24" fmla="*/ 69 w 96"/>
                <a:gd name="T25" fmla="*/ 38 h 89"/>
                <a:gd name="T26" fmla="*/ 78 w 96"/>
                <a:gd name="T27" fmla="*/ 44 h 89"/>
                <a:gd name="T28" fmla="*/ 96 w 96"/>
                <a:gd name="T29" fmla="*/ 51 h 89"/>
                <a:gd name="T30" fmla="*/ 94 w 96"/>
                <a:gd name="T31" fmla="*/ 51 h 89"/>
                <a:gd name="T32" fmla="*/ 89 w 96"/>
                <a:gd name="T33" fmla="*/ 60 h 89"/>
                <a:gd name="T34" fmla="*/ 60 w 96"/>
                <a:gd name="T35" fmla="*/ 79 h 89"/>
                <a:gd name="T36" fmla="*/ 49 w 96"/>
                <a:gd name="T3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89">
                  <a:moveTo>
                    <a:pt x="49" y="89"/>
                  </a:moveTo>
                  <a:lnTo>
                    <a:pt x="10" y="83"/>
                  </a:lnTo>
                  <a:lnTo>
                    <a:pt x="0" y="73"/>
                  </a:lnTo>
                  <a:lnTo>
                    <a:pt x="8" y="46"/>
                  </a:lnTo>
                  <a:lnTo>
                    <a:pt x="38" y="45"/>
                  </a:lnTo>
                  <a:lnTo>
                    <a:pt x="48" y="41"/>
                  </a:lnTo>
                  <a:lnTo>
                    <a:pt x="47" y="33"/>
                  </a:lnTo>
                  <a:lnTo>
                    <a:pt x="30" y="20"/>
                  </a:lnTo>
                  <a:lnTo>
                    <a:pt x="38" y="14"/>
                  </a:lnTo>
                  <a:lnTo>
                    <a:pt x="38" y="0"/>
                  </a:lnTo>
                  <a:lnTo>
                    <a:pt x="60" y="1"/>
                  </a:lnTo>
                  <a:lnTo>
                    <a:pt x="71" y="6"/>
                  </a:lnTo>
                  <a:lnTo>
                    <a:pt x="69" y="38"/>
                  </a:lnTo>
                  <a:lnTo>
                    <a:pt x="78" y="44"/>
                  </a:lnTo>
                  <a:lnTo>
                    <a:pt x="96" y="51"/>
                  </a:lnTo>
                  <a:lnTo>
                    <a:pt x="94" y="51"/>
                  </a:lnTo>
                  <a:lnTo>
                    <a:pt x="89" y="60"/>
                  </a:lnTo>
                  <a:lnTo>
                    <a:pt x="60" y="79"/>
                  </a:lnTo>
                  <a:lnTo>
                    <a:pt x="49"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7" name="Freeform 697"/>
            <p:cNvSpPr/>
            <p:nvPr/>
          </p:nvSpPr>
          <p:spPr bwMode="gray">
            <a:xfrm>
              <a:off x="4885870" y="2573500"/>
              <a:ext cx="61487" cy="28694"/>
            </a:xfrm>
            <a:custGeom>
              <a:avLst/>
              <a:gdLst>
                <a:gd name="T0" fmla="*/ 44 w 135"/>
                <a:gd name="T1" fmla="*/ 56 h 63"/>
                <a:gd name="T2" fmla="*/ 44 w 135"/>
                <a:gd name="T3" fmla="*/ 59 h 63"/>
                <a:gd name="T4" fmla="*/ 53 w 135"/>
                <a:gd name="T5" fmla="*/ 63 h 63"/>
                <a:gd name="T6" fmla="*/ 60 w 135"/>
                <a:gd name="T7" fmla="*/ 57 h 63"/>
                <a:gd name="T8" fmla="*/ 58 w 135"/>
                <a:gd name="T9" fmla="*/ 46 h 63"/>
                <a:gd name="T10" fmla="*/ 78 w 135"/>
                <a:gd name="T11" fmla="*/ 37 h 63"/>
                <a:gd name="T12" fmla="*/ 88 w 135"/>
                <a:gd name="T13" fmla="*/ 37 h 63"/>
                <a:gd name="T14" fmla="*/ 101 w 135"/>
                <a:gd name="T15" fmla="*/ 23 h 63"/>
                <a:gd name="T16" fmla="*/ 119 w 135"/>
                <a:gd name="T17" fmla="*/ 21 h 63"/>
                <a:gd name="T18" fmla="*/ 135 w 135"/>
                <a:gd name="T19" fmla="*/ 19 h 63"/>
                <a:gd name="T20" fmla="*/ 127 w 135"/>
                <a:gd name="T21" fmla="*/ 14 h 63"/>
                <a:gd name="T22" fmla="*/ 113 w 135"/>
                <a:gd name="T23" fmla="*/ 0 h 63"/>
                <a:gd name="T24" fmla="*/ 76 w 135"/>
                <a:gd name="T25" fmla="*/ 2 h 63"/>
                <a:gd name="T26" fmla="*/ 36 w 135"/>
                <a:gd name="T27" fmla="*/ 4 h 63"/>
                <a:gd name="T28" fmla="*/ 34 w 135"/>
                <a:gd name="T29" fmla="*/ 4 h 63"/>
                <a:gd name="T30" fmla="*/ 29 w 135"/>
                <a:gd name="T31" fmla="*/ 13 h 63"/>
                <a:gd name="T32" fmla="*/ 0 w 135"/>
                <a:gd name="T33" fmla="*/ 32 h 63"/>
                <a:gd name="T34" fmla="*/ 26 w 135"/>
                <a:gd name="T35" fmla="*/ 38 h 63"/>
                <a:gd name="T36" fmla="*/ 37 w 135"/>
                <a:gd name="T37" fmla="*/ 53 h 63"/>
                <a:gd name="T38" fmla="*/ 44 w 135"/>
                <a:gd name="T3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63">
                  <a:moveTo>
                    <a:pt x="44" y="56"/>
                  </a:moveTo>
                  <a:lnTo>
                    <a:pt x="44" y="59"/>
                  </a:lnTo>
                  <a:lnTo>
                    <a:pt x="53" y="63"/>
                  </a:lnTo>
                  <a:lnTo>
                    <a:pt x="60" y="57"/>
                  </a:lnTo>
                  <a:lnTo>
                    <a:pt x="58" y="46"/>
                  </a:lnTo>
                  <a:lnTo>
                    <a:pt x="78" y="37"/>
                  </a:lnTo>
                  <a:lnTo>
                    <a:pt x="88" y="37"/>
                  </a:lnTo>
                  <a:lnTo>
                    <a:pt x="101" y="23"/>
                  </a:lnTo>
                  <a:lnTo>
                    <a:pt x="119" y="21"/>
                  </a:lnTo>
                  <a:lnTo>
                    <a:pt x="135" y="19"/>
                  </a:lnTo>
                  <a:lnTo>
                    <a:pt x="127" y="14"/>
                  </a:lnTo>
                  <a:lnTo>
                    <a:pt x="113" y="0"/>
                  </a:lnTo>
                  <a:lnTo>
                    <a:pt x="76" y="2"/>
                  </a:lnTo>
                  <a:lnTo>
                    <a:pt x="36" y="4"/>
                  </a:lnTo>
                  <a:lnTo>
                    <a:pt x="34" y="4"/>
                  </a:lnTo>
                  <a:lnTo>
                    <a:pt x="29" y="13"/>
                  </a:lnTo>
                  <a:lnTo>
                    <a:pt x="0" y="32"/>
                  </a:lnTo>
                  <a:lnTo>
                    <a:pt x="26" y="38"/>
                  </a:lnTo>
                  <a:lnTo>
                    <a:pt x="37" y="53"/>
                  </a:lnTo>
                  <a:lnTo>
                    <a:pt x="4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8" name="Freeform 698"/>
            <p:cNvSpPr/>
            <p:nvPr/>
          </p:nvSpPr>
          <p:spPr bwMode="gray">
            <a:xfrm>
              <a:off x="4905910" y="2582154"/>
              <a:ext cx="41447" cy="40080"/>
            </a:xfrm>
            <a:custGeom>
              <a:avLst/>
              <a:gdLst>
                <a:gd name="T0" fmla="*/ 91 w 91"/>
                <a:gd name="T1" fmla="*/ 0 h 88"/>
                <a:gd name="T2" fmla="*/ 75 w 91"/>
                <a:gd name="T3" fmla="*/ 2 h 88"/>
                <a:gd name="T4" fmla="*/ 57 w 91"/>
                <a:gd name="T5" fmla="*/ 4 h 88"/>
                <a:gd name="T6" fmla="*/ 44 w 91"/>
                <a:gd name="T7" fmla="*/ 18 h 88"/>
                <a:gd name="T8" fmla="*/ 34 w 91"/>
                <a:gd name="T9" fmla="*/ 18 h 88"/>
                <a:gd name="T10" fmla="*/ 14 w 91"/>
                <a:gd name="T11" fmla="*/ 27 h 88"/>
                <a:gd name="T12" fmla="*/ 16 w 91"/>
                <a:gd name="T13" fmla="*/ 38 h 88"/>
                <a:gd name="T14" fmla="*/ 9 w 91"/>
                <a:gd name="T15" fmla="*/ 44 h 88"/>
                <a:gd name="T16" fmla="*/ 0 w 91"/>
                <a:gd name="T17" fmla="*/ 40 h 88"/>
                <a:gd name="T18" fmla="*/ 0 w 91"/>
                <a:gd name="T19" fmla="*/ 44 h 88"/>
                <a:gd name="T20" fmla="*/ 11 w 91"/>
                <a:gd name="T21" fmla="*/ 52 h 88"/>
                <a:gd name="T22" fmla="*/ 26 w 91"/>
                <a:gd name="T23" fmla="*/ 66 h 88"/>
                <a:gd name="T24" fmla="*/ 38 w 91"/>
                <a:gd name="T25" fmla="*/ 82 h 88"/>
                <a:gd name="T26" fmla="*/ 59 w 91"/>
                <a:gd name="T27" fmla="*/ 83 h 88"/>
                <a:gd name="T28" fmla="*/ 75 w 91"/>
                <a:gd name="T29" fmla="*/ 85 h 88"/>
                <a:gd name="T30" fmla="*/ 85 w 91"/>
                <a:gd name="T31" fmla="*/ 88 h 88"/>
                <a:gd name="T32" fmla="*/ 87 w 91"/>
                <a:gd name="T33" fmla="*/ 74 h 88"/>
                <a:gd name="T34" fmla="*/ 83 w 91"/>
                <a:gd name="T35" fmla="*/ 57 h 88"/>
                <a:gd name="T36" fmla="*/ 85 w 91"/>
                <a:gd name="T37" fmla="*/ 40 h 88"/>
                <a:gd name="T38" fmla="*/ 91 w 91"/>
                <a:gd name="T39" fmla="*/ 18 h 88"/>
                <a:gd name="T40" fmla="*/ 91 w 91"/>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8">
                  <a:moveTo>
                    <a:pt x="91" y="0"/>
                  </a:moveTo>
                  <a:lnTo>
                    <a:pt x="75" y="2"/>
                  </a:lnTo>
                  <a:lnTo>
                    <a:pt x="57" y="4"/>
                  </a:lnTo>
                  <a:lnTo>
                    <a:pt x="44" y="18"/>
                  </a:lnTo>
                  <a:lnTo>
                    <a:pt x="34" y="18"/>
                  </a:lnTo>
                  <a:lnTo>
                    <a:pt x="14" y="27"/>
                  </a:lnTo>
                  <a:lnTo>
                    <a:pt x="16" y="38"/>
                  </a:lnTo>
                  <a:lnTo>
                    <a:pt x="9" y="44"/>
                  </a:lnTo>
                  <a:lnTo>
                    <a:pt x="0" y="40"/>
                  </a:lnTo>
                  <a:lnTo>
                    <a:pt x="0" y="44"/>
                  </a:lnTo>
                  <a:lnTo>
                    <a:pt x="11" y="52"/>
                  </a:lnTo>
                  <a:lnTo>
                    <a:pt x="26" y="66"/>
                  </a:lnTo>
                  <a:lnTo>
                    <a:pt x="38" y="82"/>
                  </a:lnTo>
                  <a:lnTo>
                    <a:pt x="59" y="83"/>
                  </a:lnTo>
                  <a:lnTo>
                    <a:pt x="75" y="85"/>
                  </a:lnTo>
                  <a:lnTo>
                    <a:pt x="85" y="88"/>
                  </a:lnTo>
                  <a:lnTo>
                    <a:pt x="87" y="74"/>
                  </a:lnTo>
                  <a:lnTo>
                    <a:pt x="83" y="57"/>
                  </a:lnTo>
                  <a:lnTo>
                    <a:pt x="85" y="40"/>
                  </a:lnTo>
                  <a:lnTo>
                    <a:pt x="91" y="18"/>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9" name="Freeform 699"/>
            <p:cNvSpPr/>
            <p:nvPr/>
          </p:nvSpPr>
          <p:spPr bwMode="gray">
            <a:xfrm>
              <a:off x="4880860" y="2588075"/>
              <a:ext cx="21862" cy="12297"/>
            </a:xfrm>
            <a:custGeom>
              <a:avLst/>
              <a:gdLst>
                <a:gd name="T0" fmla="*/ 11 w 48"/>
                <a:gd name="T1" fmla="*/ 0 h 27"/>
                <a:gd name="T2" fmla="*/ 37 w 48"/>
                <a:gd name="T3" fmla="*/ 6 h 27"/>
                <a:gd name="T4" fmla="*/ 48 w 48"/>
                <a:gd name="T5" fmla="*/ 21 h 27"/>
                <a:gd name="T6" fmla="*/ 48 w 48"/>
                <a:gd name="T7" fmla="*/ 21 h 27"/>
                <a:gd name="T8" fmla="*/ 42 w 48"/>
                <a:gd name="T9" fmla="*/ 24 h 27"/>
                <a:gd name="T10" fmla="*/ 33 w 48"/>
                <a:gd name="T11" fmla="*/ 27 h 27"/>
                <a:gd name="T12" fmla="*/ 0 w 48"/>
                <a:gd name="T13" fmla="*/ 10 h 27"/>
                <a:gd name="T14" fmla="*/ 11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11" y="0"/>
                  </a:moveTo>
                  <a:lnTo>
                    <a:pt x="37" y="6"/>
                  </a:lnTo>
                  <a:lnTo>
                    <a:pt x="48" y="21"/>
                  </a:lnTo>
                  <a:lnTo>
                    <a:pt x="48" y="21"/>
                  </a:lnTo>
                  <a:lnTo>
                    <a:pt x="42" y="24"/>
                  </a:lnTo>
                  <a:lnTo>
                    <a:pt x="33" y="27"/>
                  </a:lnTo>
                  <a:lnTo>
                    <a:pt x="0" y="1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0" name="Freeform 700"/>
            <p:cNvSpPr/>
            <p:nvPr/>
          </p:nvSpPr>
          <p:spPr bwMode="gray">
            <a:xfrm>
              <a:off x="4923218" y="2619501"/>
              <a:ext cx="32337" cy="24139"/>
            </a:xfrm>
            <a:custGeom>
              <a:avLst/>
              <a:gdLst>
                <a:gd name="T0" fmla="*/ 0 w 71"/>
                <a:gd name="T1" fmla="*/ 0 h 53"/>
                <a:gd name="T2" fmla="*/ 21 w 71"/>
                <a:gd name="T3" fmla="*/ 1 h 53"/>
                <a:gd name="T4" fmla="*/ 37 w 71"/>
                <a:gd name="T5" fmla="*/ 3 h 53"/>
                <a:gd name="T6" fmla="*/ 47 w 71"/>
                <a:gd name="T7" fmla="*/ 6 h 53"/>
                <a:gd name="T8" fmla="*/ 71 w 71"/>
                <a:gd name="T9" fmla="*/ 25 h 53"/>
                <a:gd name="T10" fmla="*/ 71 w 71"/>
                <a:gd name="T11" fmla="*/ 32 h 53"/>
                <a:gd name="T12" fmla="*/ 64 w 71"/>
                <a:gd name="T13" fmla="*/ 41 h 53"/>
                <a:gd name="T14" fmla="*/ 65 w 71"/>
                <a:gd name="T15" fmla="*/ 50 h 53"/>
                <a:gd name="T16" fmla="*/ 57 w 71"/>
                <a:gd name="T17" fmla="*/ 53 h 53"/>
                <a:gd name="T18" fmla="*/ 40 w 71"/>
                <a:gd name="T19" fmla="*/ 39 h 53"/>
                <a:gd name="T20" fmla="*/ 32 w 71"/>
                <a:gd name="T21" fmla="*/ 25 h 53"/>
                <a:gd name="T22" fmla="*/ 23 w 71"/>
                <a:gd name="T23" fmla="*/ 19 h 53"/>
                <a:gd name="T24" fmla="*/ 16 w 71"/>
                <a:gd name="T25" fmla="*/ 23 h 53"/>
                <a:gd name="T26" fmla="*/ 1 w 71"/>
                <a:gd name="T27" fmla="*/ 14 h 53"/>
                <a:gd name="T28" fmla="*/ 0 w 71"/>
                <a:gd name="T2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53">
                  <a:moveTo>
                    <a:pt x="0" y="0"/>
                  </a:moveTo>
                  <a:lnTo>
                    <a:pt x="21" y="1"/>
                  </a:lnTo>
                  <a:lnTo>
                    <a:pt x="37" y="3"/>
                  </a:lnTo>
                  <a:lnTo>
                    <a:pt x="47" y="6"/>
                  </a:lnTo>
                  <a:lnTo>
                    <a:pt x="71" y="25"/>
                  </a:lnTo>
                  <a:lnTo>
                    <a:pt x="71" y="32"/>
                  </a:lnTo>
                  <a:lnTo>
                    <a:pt x="64" y="41"/>
                  </a:lnTo>
                  <a:lnTo>
                    <a:pt x="65" y="50"/>
                  </a:lnTo>
                  <a:lnTo>
                    <a:pt x="57" y="53"/>
                  </a:lnTo>
                  <a:lnTo>
                    <a:pt x="40" y="39"/>
                  </a:lnTo>
                  <a:lnTo>
                    <a:pt x="32" y="25"/>
                  </a:lnTo>
                  <a:lnTo>
                    <a:pt x="23" y="19"/>
                  </a:lnTo>
                  <a:lnTo>
                    <a:pt x="16" y="23"/>
                  </a:lnTo>
                  <a:lnTo>
                    <a:pt x="1" y="1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1" name="Freeform 701"/>
            <p:cNvSpPr/>
            <p:nvPr/>
          </p:nvSpPr>
          <p:spPr bwMode="gray">
            <a:xfrm>
              <a:off x="4952367" y="2634076"/>
              <a:ext cx="54199" cy="20496"/>
            </a:xfrm>
            <a:custGeom>
              <a:avLst/>
              <a:gdLst>
                <a:gd name="T0" fmla="*/ 119 w 119"/>
                <a:gd name="T1" fmla="*/ 29 h 45"/>
                <a:gd name="T2" fmla="*/ 112 w 119"/>
                <a:gd name="T3" fmla="*/ 40 h 45"/>
                <a:gd name="T4" fmla="*/ 99 w 119"/>
                <a:gd name="T5" fmla="*/ 41 h 45"/>
                <a:gd name="T6" fmla="*/ 90 w 119"/>
                <a:gd name="T7" fmla="*/ 33 h 45"/>
                <a:gd name="T8" fmla="*/ 86 w 119"/>
                <a:gd name="T9" fmla="*/ 18 h 45"/>
                <a:gd name="T10" fmla="*/ 73 w 119"/>
                <a:gd name="T11" fmla="*/ 12 h 45"/>
                <a:gd name="T12" fmla="*/ 63 w 119"/>
                <a:gd name="T13" fmla="*/ 16 h 45"/>
                <a:gd name="T14" fmla="*/ 53 w 119"/>
                <a:gd name="T15" fmla="*/ 18 h 45"/>
                <a:gd name="T16" fmla="*/ 50 w 119"/>
                <a:gd name="T17" fmla="*/ 26 h 45"/>
                <a:gd name="T18" fmla="*/ 55 w 119"/>
                <a:gd name="T19" fmla="*/ 35 h 45"/>
                <a:gd name="T20" fmla="*/ 39 w 119"/>
                <a:gd name="T21" fmla="*/ 45 h 45"/>
                <a:gd name="T22" fmla="*/ 32 w 119"/>
                <a:gd name="T23" fmla="*/ 39 h 45"/>
                <a:gd name="T24" fmla="*/ 20 w 119"/>
                <a:gd name="T25" fmla="*/ 35 h 45"/>
                <a:gd name="T26" fmla="*/ 19 w 119"/>
                <a:gd name="T27" fmla="*/ 27 h 45"/>
                <a:gd name="T28" fmla="*/ 1 w 119"/>
                <a:gd name="T29" fmla="*/ 18 h 45"/>
                <a:gd name="T30" fmla="*/ 0 w 119"/>
                <a:gd name="T31" fmla="*/ 9 h 45"/>
                <a:gd name="T32" fmla="*/ 7 w 119"/>
                <a:gd name="T33" fmla="*/ 0 h 45"/>
                <a:gd name="T34" fmla="*/ 24 w 119"/>
                <a:gd name="T35" fmla="*/ 13 h 45"/>
                <a:gd name="T36" fmla="*/ 33 w 119"/>
                <a:gd name="T37" fmla="*/ 15 h 45"/>
                <a:gd name="T38" fmla="*/ 51 w 119"/>
                <a:gd name="T39" fmla="*/ 6 h 45"/>
                <a:gd name="T40" fmla="*/ 64 w 119"/>
                <a:gd name="T41" fmla="*/ 1 h 45"/>
                <a:gd name="T42" fmla="*/ 80 w 119"/>
                <a:gd name="T43" fmla="*/ 3 h 45"/>
                <a:gd name="T44" fmla="*/ 95 w 119"/>
                <a:gd name="T45" fmla="*/ 13 h 45"/>
                <a:gd name="T46" fmla="*/ 107 w 119"/>
                <a:gd name="T47" fmla="*/ 25 h 45"/>
                <a:gd name="T48" fmla="*/ 119 w 119"/>
                <a:gd name="T4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45">
                  <a:moveTo>
                    <a:pt x="119" y="29"/>
                  </a:moveTo>
                  <a:lnTo>
                    <a:pt x="112" y="40"/>
                  </a:lnTo>
                  <a:lnTo>
                    <a:pt x="99" y="41"/>
                  </a:lnTo>
                  <a:lnTo>
                    <a:pt x="90" y="33"/>
                  </a:lnTo>
                  <a:lnTo>
                    <a:pt x="86" y="18"/>
                  </a:lnTo>
                  <a:lnTo>
                    <a:pt x="73" y="12"/>
                  </a:lnTo>
                  <a:lnTo>
                    <a:pt x="63" y="16"/>
                  </a:lnTo>
                  <a:lnTo>
                    <a:pt x="53" y="18"/>
                  </a:lnTo>
                  <a:lnTo>
                    <a:pt x="50" y="26"/>
                  </a:lnTo>
                  <a:lnTo>
                    <a:pt x="55" y="35"/>
                  </a:lnTo>
                  <a:lnTo>
                    <a:pt x="39" y="45"/>
                  </a:lnTo>
                  <a:lnTo>
                    <a:pt x="32" y="39"/>
                  </a:lnTo>
                  <a:lnTo>
                    <a:pt x="20" y="35"/>
                  </a:lnTo>
                  <a:lnTo>
                    <a:pt x="19" y="27"/>
                  </a:lnTo>
                  <a:lnTo>
                    <a:pt x="1" y="18"/>
                  </a:lnTo>
                  <a:lnTo>
                    <a:pt x="0" y="9"/>
                  </a:lnTo>
                  <a:lnTo>
                    <a:pt x="7" y="0"/>
                  </a:lnTo>
                  <a:lnTo>
                    <a:pt x="24" y="13"/>
                  </a:lnTo>
                  <a:lnTo>
                    <a:pt x="33" y="15"/>
                  </a:lnTo>
                  <a:lnTo>
                    <a:pt x="51" y="6"/>
                  </a:lnTo>
                  <a:lnTo>
                    <a:pt x="64" y="1"/>
                  </a:lnTo>
                  <a:lnTo>
                    <a:pt x="80" y="3"/>
                  </a:lnTo>
                  <a:lnTo>
                    <a:pt x="95" y="13"/>
                  </a:lnTo>
                  <a:lnTo>
                    <a:pt x="107" y="25"/>
                  </a:lnTo>
                  <a:lnTo>
                    <a:pt x="119"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2" name="Freeform 702"/>
            <p:cNvSpPr/>
            <p:nvPr/>
          </p:nvSpPr>
          <p:spPr bwMode="gray">
            <a:xfrm>
              <a:off x="4985160" y="2607204"/>
              <a:ext cx="115231" cy="146201"/>
            </a:xfrm>
            <a:custGeom>
              <a:avLst/>
              <a:gdLst>
                <a:gd name="T0" fmla="*/ 177 w 253"/>
                <a:gd name="T1" fmla="*/ 321 h 321"/>
                <a:gd name="T2" fmla="*/ 163 w 253"/>
                <a:gd name="T3" fmla="*/ 293 h 321"/>
                <a:gd name="T4" fmla="*/ 85 w 253"/>
                <a:gd name="T5" fmla="*/ 251 h 321"/>
                <a:gd name="T6" fmla="*/ 58 w 253"/>
                <a:gd name="T7" fmla="*/ 253 h 321"/>
                <a:gd name="T8" fmla="*/ 31 w 253"/>
                <a:gd name="T9" fmla="*/ 248 h 321"/>
                <a:gd name="T10" fmla="*/ 16 w 253"/>
                <a:gd name="T11" fmla="*/ 246 h 321"/>
                <a:gd name="T12" fmla="*/ 0 w 253"/>
                <a:gd name="T13" fmla="*/ 226 h 321"/>
                <a:gd name="T14" fmla="*/ 11 w 253"/>
                <a:gd name="T15" fmla="*/ 194 h 321"/>
                <a:gd name="T16" fmla="*/ 29 w 253"/>
                <a:gd name="T17" fmla="*/ 187 h 321"/>
                <a:gd name="T18" fmla="*/ 38 w 253"/>
                <a:gd name="T19" fmla="*/ 170 h 321"/>
                <a:gd name="T20" fmla="*/ 32 w 253"/>
                <a:gd name="T21" fmla="*/ 138 h 321"/>
                <a:gd name="T22" fmla="*/ 27 w 253"/>
                <a:gd name="T23" fmla="*/ 100 h 321"/>
                <a:gd name="T24" fmla="*/ 47 w 253"/>
                <a:gd name="T25" fmla="*/ 88 h 321"/>
                <a:gd name="T26" fmla="*/ 51 w 253"/>
                <a:gd name="T27" fmla="*/ 72 h 321"/>
                <a:gd name="T28" fmla="*/ 64 w 253"/>
                <a:gd name="T29" fmla="*/ 50 h 321"/>
                <a:gd name="T30" fmla="*/ 76 w 253"/>
                <a:gd name="T31" fmla="*/ 33 h 321"/>
                <a:gd name="T32" fmla="*/ 95 w 253"/>
                <a:gd name="T33" fmla="*/ 29 h 321"/>
                <a:gd name="T34" fmla="*/ 140 w 253"/>
                <a:gd name="T35" fmla="*/ 10 h 321"/>
                <a:gd name="T36" fmla="*/ 157 w 253"/>
                <a:gd name="T37" fmla="*/ 0 h 321"/>
                <a:gd name="T38" fmla="*/ 165 w 253"/>
                <a:gd name="T39" fmla="*/ 9 h 321"/>
                <a:gd name="T40" fmla="*/ 129 w 253"/>
                <a:gd name="T41" fmla="*/ 33 h 321"/>
                <a:gd name="T42" fmla="*/ 126 w 253"/>
                <a:gd name="T43" fmla="*/ 69 h 321"/>
                <a:gd name="T44" fmla="*/ 133 w 253"/>
                <a:gd name="T45" fmla="*/ 92 h 321"/>
                <a:gd name="T46" fmla="*/ 192 w 253"/>
                <a:gd name="T47" fmla="*/ 113 h 321"/>
                <a:gd name="T48" fmla="*/ 227 w 253"/>
                <a:gd name="T49" fmla="*/ 124 h 321"/>
                <a:gd name="T50" fmla="*/ 236 w 253"/>
                <a:gd name="T51" fmla="*/ 153 h 321"/>
                <a:gd name="T52" fmla="*/ 241 w 253"/>
                <a:gd name="T53" fmla="*/ 180 h 321"/>
                <a:gd name="T54" fmla="*/ 246 w 253"/>
                <a:gd name="T55" fmla="*/ 198 h 321"/>
                <a:gd name="T56" fmla="*/ 253 w 253"/>
                <a:gd name="T57" fmla="*/ 227 h 321"/>
                <a:gd name="T58" fmla="*/ 226 w 253"/>
                <a:gd name="T59" fmla="*/ 211 h 321"/>
                <a:gd name="T60" fmla="*/ 189 w 253"/>
                <a:gd name="T61" fmla="*/ 221 h 321"/>
                <a:gd name="T62" fmla="*/ 199 w 253"/>
                <a:gd name="T63" fmla="*/ 242 h 321"/>
                <a:gd name="T64" fmla="*/ 192 w 253"/>
                <a:gd name="T65" fmla="*/ 263 h 321"/>
                <a:gd name="T66" fmla="*/ 191 w 253"/>
                <a:gd name="T67"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321">
                  <a:moveTo>
                    <a:pt x="191" y="321"/>
                  </a:moveTo>
                  <a:lnTo>
                    <a:pt x="177" y="321"/>
                  </a:lnTo>
                  <a:lnTo>
                    <a:pt x="183" y="302"/>
                  </a:lnTo>
                  <a:lnTo>
                    <a:pt x="163" y="293"/>
                  </a:lnTo>
                  <a:lnTo>
                    <a:pt x="119" y="295"/>
                  </a:lnTo>
                  <a:lnTo>
                    <a:pt x="85" y="251"/>
                  </a:lnTo>
                  <a:lnTo>
                    <a:pt x="64" y="249"/>
                  </a:lnTo>
                  <a:lnTo>
                    <a:pt x="58" y="253"/>
                  </a:lnTo>
                  <a:lnTo>
                    <a:pt x="47" y="248"/>
                  </a:lnTo>
                  <a:lnTo>
                    <a:pt x="31" y="248"/>
                  </a:lnTo>
                  <a:lnTo>
                    <a:pt x="24" y="251"/>
                  </a:lnTo>
                  <a:lnTo>
                    <a:pt x="16" y="246"/>
                  </a:lnTo>
                  <a:lnTo>
                    <a:pt x="17" y="236"/>
                  </a:lnTo>
                  <a:lnTo>
                    <a:pt x="0" y="226"/>
                  </a:lnTo>
                  <a:lnTo>
                    <a:pt x="1" y="207"/>
                  </a:lnTo>
                  <a:lnTo>
                    <a:pt x="11" y="194"/>
                  </a:lnTo>
                  <a:lnTo>
                    <a:pt x="23" y="192"/>
                  </a:lnTo>
                  <a:lnTo>
                    <a:pt x="29" y="187"/>
                  </a:lnTo>
                  <a:lnTo>
                    <a:pt x="29" y="180"/>
                  </a:lnTo>
                  <a:lnTo>
                    <a:pt x="38" y="170"/>
                  </a:lnTo>
                  <a:lnTo>
                    <a:pt x="35" y="156"/>
                  </a:lnTo>
                  <a:lnTo>
                    <a:pt x="32" y="138"/>
                  </a:lnTo>
                  <a:lnTo>
                    <a:pt x="32" y="114"/>
                  </a:lnTo>
                  <a:lnTo>
                    <a:pt x="27" y="100"/>
                  </a:lnTo>
                  <a:lnTo>
                    <a:pt x="40" y="99"/>
                  </a:lnTo>
                  <a:lnTo>
                    <a:pt x="47" y="88"/>
                  </a:lnTo>
                  <a:lnTo>
                    <a:pt x="53" y="82"/>
                  </a:lnTo>
                  <a:lnTo>
                    <a:pt x="51" y="72"/>
                  </a:lnTo>
                  <a:lnTo>
                    <a:pt x="64" y="60"/>
                  </a:lnTo>
                  <a:lnTo>
                    <a:pt x="64" y="50"/>
                  </a:lnTo>
                  <a:lnTo>
                    <a:pt x="75" y="46"/>
                  </a:lnTo>
                  <a:lnTo>
                    <a:pt x="76" y="33"/>
                  </a:lnTo>
                  <a:lnTo>
                    <a:pt x="84" y="24"/>
                  </a:lnTo>
                  <a:lnTo>
                    <a:pt x="95" y="29"/>
                  </a:lnTo>
                  <a:lnTo>
                    <a:pt x="101" y="24"/>
                  </a:lnTo>
                  <a:lnTo>
                    <a:pt x="140" y="10"/>
                  </a:lnTo>
                  <a:lnTo>
                    <a:pt x="143" y="0"/>
                  </a:lnTo>
                  <a:lnTo>
                    <a:pt x="157" y="0"/>
                  </a:lnTo>
                  <a:lnTo>
                    <a:pt x="166" y="3"/>
                  </a:lnTo>
                  <a:lnTo>
                    <a:pt x="165" y="9"/>
                  </a:lnTo>
                  <a:lnTo>
                    <a:pt x="150" y="12"/>
                  </a:lnTo>
                  <a:lnTo>
                    <a:pt x="129" y="33"/>
                  </a:lnTo>
                  <a:lnTo>
                    <a:pt x="118" y="62"/>
                  </a:lnTo>
                  <a:lnTo>
                    <a:pt x="126" y="69"/>
                  </a:lnTo>
                  <a:lnTo>
                    <a:pt x="137" y="83"/>
                  </a:lnTo>
                  <a:lnTo>
                    <a:pt x="133" y="92"/>
                  </a:lnTo>
                  <a:lnTo>
                    <a:pt x="143" y="105"/>
                  </a:lnTo>
                  <a:lnTo>
                    <a:pt x="192" y="113"/>
                  </a:lnTo>
                  <a:lnTo>
                    <a:pt x="200" y="120"/>
                  </a:lnTo>
                  <a:lnTo>
                    <a:pt x="227" y="124"/>
                  </a:lnTo>
                  <a:lnTo>
                    <a:pt x="237" y="132"/>
                  </a:lnTo>
                  <a:lnTo>
                    <a:pt x="236" y="153"/>
                  </a:lnTo>
                  <a:lnTo>
                    <a:pt x="231" y="162"/>
                  </a:lnTo>
                  <a:lnTo>
                    <a:pt x="241" y="180"/>
                  </a:lnTo>
                  <a:lnTo>
                    <a:pt x="236" y="192"/>
                  </a:lnTo>
                  <a:lnTo>
                    <a:pt x="246" y="198"/>
                  </a:lnTo>
                  <a:lnTo>
                    <a:pt x="253" y="208"/>
                  </a:lnTo>
                  <a:lnTo>
                    <a:pt x="253" y="227"/>
                  </a:lnTo>
                  <a:lnTo>
                    <a:pt x="239" y="222"/>
                  </a:lnTo>
                  <a:lnTo>
                    <a:pt x="226" y="211"/>
                  </a:lnTo>
                  <a:lnTo>
                    <a:pt x="191" y="215"/>
                  </a:lnTo>
                  <a:lnTo>
                    <a:pt x="189" y="221"/>
                  </a:lnTo>
                  <a:lnTo>
                    <a:pt x="205" y="233"/>
                  </a:lnTo>
                  <a:lnTo>
                    <a:pt x="199" y="242"/>
                  </a:lnTo>
                  <a:lnTo>
                    <a:pt x="190" y="242"/>
                  </a:lnTo>
                  <a:lnTo>
                    <a:pt x="192" y="263"/>
                  </a:lnTo>
                  <a:lnTo>
                    <a:pt x="201" y="270"/>
                  </a:lnTo>
                  <a:lnTo>
                    <a:pt x="191"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3" name="Freeform 703"/>
            <p:cNvSpPr/>
            <p:nvPr/>
          </p:nvSpPr>
          <p:spPr bwMode="gray">
            <a:xfrm>
              <a:off x="5038904" y="2609481"/>
              <a:ext cx="131172" cy="104755"/>
            </a:xfrm>
            <a:custGeom>
              <a:avLst/>
              <a:gdLst>
                <a:gd name="T0" fmla="*/ 135 w 288"/>
                <a:gd name="T1" fmla="*/ 203 h 230"/>
                <a:gd name="T2" fmla="*/ 118 w 288"/>
                <a:gd name="T3" fmla="*/ 187 h 230"/>
                <a:gd name="T4" fmla="*/ 113 w 288"/>
                <a:gd name="T5" fmla="*/ 157 h 230"/>
                <a:gd name="T6" fmla="*/ 119 w 288"/>
                <a:gd name="T7" fmla="*/ 127 h 230"/>
                <a:gd name="T8" fmla="*/ 82 w 288"/>
                <a:gd name="T9" fmla="*/ 115 h 230"/>
                <a:gd name="T10" fmla="*/ 25 w 288"/>
                <a:gd name="T11" fmla="*/ 100 h 230"/>
                <a:gd name="T12" fmla="*/ 19 w 288"/>
                <a:gd name="T13" fmla="*/ 78 h 230"/>
                <a:gd name="T14" fmla="*/ 0 w 288"/>
                <a:gd name="T15" fmla="*/ 57 h 230"/>
                <a:gd name="T16" fmla="*/ 32 w 288"/>
                <a:gd name="T17" fmla="*/ 7 h 230"/>
                <a:gd name="T18" fmla="*/ 32 w 288"/>
                <a:gd name="T19" fmla="*/ 14 h 230"/>
                <a:gd name="T20" fmla="*/ 32 w 288"/>
                <a:gd name="T21" fmla="*/ 31 h 230"/>
                <a:gd name="T22" fmla="*/ 32 w 288"/>
                <a:gd name="T23" fmla="*/ 62 h 230"/>
                <a:gd name="T24" fmla="*/ 47 w 288"/>
                <a:gd name="T25" fmla="*/ 43 h 230"/>
                <a:gd name="T26" fmla="*/ 45 w 288"/>
                <a:gd name="T27" fmla="*/ 19 h 230"/>
                <a:gd name="T28" fmla="*/ 66 w 288"/>
                <a:gd name="T29" fmla="*/ 0 h 230"/>
                <a:gd name="T30" fmla="*/ 80 w 288"/>
                <a:gd name="T31" fmla="*/ 9 h 230"/>
                <a:gd name="T32" fmla="*/ 104 w 288"/>
                <a:gd name="T33" fmla="*/ 16 h 230"/>
                <a:gd name="T34" fmla="*/ 154 w 288"/>
                <a:gd name="T35" fmla="*/ 31 h 230"/>
                <a:gd name="T36" fmla="*/ 177 w 288"/>
                <a:gd name="T37" fmla="*/ 40 h 230"/>
                <a:gd name="T38" fmla="*/ 201 w 288"/>
                <a:gd name="T39" fmla="*/ 27 h 230"/>
                <a:gd name="T40" fmla="*/ 223 w 288"/>
                <a:gd name="T41" fmla="*/ 28 h 230"/>
                <a:gd name="T42" fmla="*/ 251 w 288"/>
                <a:gd name="T43" fmla="*/ 45 h 230"/>
                <a:gd name="T44" fmla="*/ 275 w 288"/>
                <a:gd name="T45" fmla="*/ 64 h 230"/>
                <a:gd name="T46" fmla="*/ 286 w 288"/>
                <a:gd name="T47" fmla="*/ 87 h 230"/>
                <a:gd name="T48" fmla="*/ 272 w 288"/>
                <a:gd name="T49" fmla="*/ 101 h 230"/>
                <a:gd name="T50" fmla="*/ 277 w 288"/>
                <a:gd name="T51" fmla="*/ 110 h 230"/>
                <a:gd name="T52" fmla="*/ 263 w 288"/>
                <a:gd name="T53" fmla="*/ 124 h 230"/>
                <a:gd name="T54" fmla="*/ 266 w 288"/>
                <a:gd name="T55" fmla="*/ 139 h 230"/>
                <a:gd name="T56" fmla="*/ 229 w 288"/>
                <a:gd name="T57" fmla="*/ 169 h 230"/>
                <a:gd name="T58" fmla="*/ 190 w 288"/>
                <a:gd name="T59" fmla="*/ 157 h 230"/>
                <a:gd name="T60" fmla="*/ 195 w 288"/>
                <a:gd name="T61" fmla="*/ 171 h 230"/>
                <a:gd name="T62" fmla="*/ 209 w 288"/>
                <a:gd name="T63" fmla="*/ 194 h 230"/>
                <a:gd name="T64" fmla="*/ 211 w 288"/>
                <a:gd name="T65" fmla="*/ 208 h 230"/>
                <a:gd name="T66" fmla="*/ 154 w 288"/>
                <a:gd name="T67"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30">
                  <a:moveTo>
                    <a:pt x="135" y="222"/>
                  </a:moveTo>
                  <a:lnTo>
                    <a:pt x="135" y="203"/>
                  </a:lnTo>
                  <a:lnTo>
                    <a:pt x="128" y="193"/>
                  </a:lnTo>
                  <a:lnTo>
                    <a:pt x="118" y="187"/>
                  </a:lnTo>
                  <a:lnTo>
                    <a:pt x="123" y="175"/>
                  </a:lnTo>
                  <a:lnTo>
                    <a:pt x="113" y="157"/>
                  </a:lnTo>
                  <a:lnTo>
                    <a:pt x="118" y="148"/>
                  </a:lnTo>
                  <a:lnTo>
                    <a:pt x="119" y="127"/>
                  </a:lnTo>
                  <a:lnTo>
                    <a:pt x="109" y="119"/>
                  </a:lnTo>
                  <a:lnTo>
                    <a:pt x="82" y="115"/>
                  </a:lnTo>
                  <a:lnTo>
                    <a:pt x="74" y="108"/>
                  </a:lnTo>
                  <a:lnTo>
                    <a:pt x="25" y="100"/>
                  </a:lnTo>
                  <a:lnTo>
                    <a:pt x="15" y="87"/>
                  </a:lnTo>
                  <a:lnTo>
                    <a:pt x="19" y="78"/>
                  </a:lnTo>
                  <a:lnTo>
                    <a:pt x="8" y="64"/>
                  </a:lnTo>
                  <a:lnTo>
                    <a:pt x="0" y="57"/>
                  </a:lnTo>
                  <a:lnTo>
                    <a:pt x="11" y="28"/>
                  </a:lnTo>
                  <a:lnTo>
                    <a:pt x="32" y="7"/>
                  </a:lnTo>
                  <a:lnTo>
                    <a:pt x="47" y="4"/>
                  </a:lnTo>
                  <a:lnTo>
                    <a:pt x="32" y="14"/>
                  </a:lnTo>
                  <a:lnTo>
                    <a:pt x="30" y="24"/>
                  </a:lnTo>
                  <a:lnTo>
                    <a:pt x="32" y="31"/>
                  </a:lnTo>
                  <a:lnTo>
                    <a:pt x="27" y="45"/>
                  </a:lnTo>
                  <a:lnTo>
                    <a:pt x="32" y="62"/>
                  </a:lnTo>
                  <a:lnTo>
                    <a:pt x="47" y="57"/>
                  </a:lnTo>
                  <a:lnTo>
                    <a:pt x="47" y="43"/>
                  </a:lnTo>
                  <a:lnTo>
                    <a:pt x="40" y="30"/>
                  </a:lnTo>
                  <a:lnTo>
                    <a:pt x="45" y="19"/>
                  </a:lnTo>
                  <a:lnTo>
                    <a:pt x="69" y="14"/>
                  </a:lnTo>
                  <a:lnTo>
                    <a:pt x="66" y="0"/>
                  </a:lnTo>
                  <a:lnTo>
                    <a:pt x="74" y="2"/>
                  </a:lnTo>
                  <a:lnTo>
                    <a:pt x="80" y="9"/>
                  </a:lnTo>
                  <a:lnTo>
                    <a:pt x="89" y="9"/>
                  </a:lnTo>
                  <a:lnTo>
                    <a:pt x="104" y="16"/>
                  </a:lnTo>
                  <a:lnTo>
                    <a:pt x="104" y="27"/>
                  </a:lnTo>
                  <a:lnTo>
                    <a:pt x="154" y="31"/>
                  </a:lnTo>
                  <a:lnTo>
                    <a:pt x="163" y="37"/>
                  </a:lnTo>
                  <a:lnTo>
                    <a:pt x="177" y="40"/>
                  </a:lnTo>
                  <a:lnTo>
                    <a:pt x="187" y="37"/>
                  </a:lnTo>
                  <a:lnTo>
                    <a:pt x="201" y="27"/>
                  </a:lnTo>
                  <a:lnTo>
                    <a:pt x="210" y="26"/>
                  </a:lnTo>
                  <a:lnTo>
                    <a:pt x="223" y="28"/>
                  </a:lnTo>
                  <a:lnTo>
                    <a:pt x="236" y="45"/>
                  </a:lnTo>
                  <a:lnTo>
                    <a:pt x="251" y="45"/>
                  </a:lnTo>
                  <a:lnTo>
                    <a:pt x="268" y="54"/>
                  </a:lnTo>
                  <a:lnTo>
                    <a:pt x="275" y="64"/>
                  </a:lnTo>
                  <a:lnTo>
                    <a:pt x="288" y="72"/>
                  </a:lnTo>
                  <a:lnTo>
                    <a:pt x="286" y="87"/>
                  </a:lnTo>
                  <a:lnTo>
                    <a:pt x="273" y="92"/>
                  </a:lnTo>
                  <a:lnTo>
                    <a:pt x="272" y="101"/>
                  </a:lnTo>
                  <a:lnTo>
                    <a:pt x="278" y="105"/>
                  </a:lnTo>
                  <a:lnTo>
                    <a:pt x="277" y="110"/>
                  </a:lnTo>
                  <a:lnTo>
                    <a:pt x="263" y="113"/>
                  </a:lnTo>
                  <a:lnTo>
                    <a:pt x="263" y="124"/>
                  </a:lnTo>
                  <a:lnTo>
                    <a:pt x="263" y="135"/>
                  </a:lnTo>
                  <a:lnTo>
                    <a:pt x="266" y="139"/>
                  </a:lnTo>
                  <a:lnTo>
                    <a:pt x="262" y="158"/>
                  </a:lnTo>
                  <a:lnTo>
                    <a:pt x="229" y="169"/>
                  </a:lnTo>
                  <a:lnTo>
                    <a:pt x="205" y="156"/>
                  </a:lnTo>
                  <a:lnTo>
                    <a:pt x="190" y="157"/>
                  </a:lnTo>
                  <a:lnTo>
                    <a:pt x="187" y="167"/>
                  </a:lnTo>
                  <a:lnTo>
                    <a:pt x="195" y="171"/>
                  </a:lnTo>
                  <a:lnTo>
                    <a:pt x="194" y="196"/>
                  </a:lnTo>
                  <a:lnTo>
                    <a:pt x="209" y="194"/>
                  </a:lnTo>
                  <a:lnTo>
                    <a:pt x="214" y="199"/>
                  </a:lnTo>
                  <a:lnTo>
                    <a:pt x="211" y="208"/>
                  </a:lnTo>
                  <a:lnTo>
                    <a:pt x="170" y="226"/>
                  </a:lnTo>
                  <a:lnTo>
                    <a:pt x="154" y="230"/>
                  </a:lnTo>
                  <a:lnTo>
                    <a:pt x="135"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4" name="Freeform 704"/>
            <p:cNvSpPr/>
            <p:nvPr/>
          </p:nvSpPr>
          <p:spPr bwMode="gray">
            <a:xfrm>
              <a:off x="5158689" y="2642274"/>
              <a:ext cx="39625" cy="67407"/>
            </a:xfrm>
            <a:custGeom>
              <a:avLst/>
              <a:gdLst>
                <a:gd name="T0" fmla="*/ 25 w 87"/>
                <a:gd name="T1" fmla="*/ 0 h 148"/>
                <a:gd name="T2" fmla="*/ 23 w 87"/>
                <a:gd name="T3" fmla="*/ 15 h 148"/>
                <a:gd name="T4" fmla="*/ 10 w 87"/>
                <a:gd name="T5" fmla="*/ 20 h 148"/>
                <a:gd name="T6" fmla="*/ 9 w 87"/>
                <a:gd name="T7" fmla="*/ 29 h 148"/>
                <a:gd name="T8" fmla="*/ 15 w 87"/>
                <a:gd name="T9" fmla="*/ 33 h 148"/>
                <a:gd name="T10" fmla="*/ 14 w 87"/>
                <a:gd name="T11" fmla="*/ 38 h 148"/>
                <a:gd name="T12" fmla="*/ 0 w 87"/>
                <a:gd name="T13" fmla="*/ 41 h 148"/>
                <a:gd name="T14" fmla="*/ 0 w 87"/>
                <a:gd name="T15" fmla="*/ 52 h 148"/>
                <a:gd name="T16" fmla="*/ 0 w 87"/>
                <a:gd name="T17" fmla="*/ 63 h 148"/>
                <a:gd name="T18" fmla="*/ 3 w 87"/>
                <a:gd name="T19" fmla="*/ 67 h 148"/>
                <a:gd name="T20" fmla="*/ 12 w 87"/>
                <a:gd name="T21" fmla="*/ 69 h 148"/>
                <a:gd name="T22" fmla="*/ 28 w 87"/>
                <a:gd name="T23" fmla="*/ 81 h 148"/>
                <a:gd name="T24" fmla="*/ 29 w 87"/>
                <a:gd name="T25" fmla="*/ 96 h 148"/>
                <a:gd name="T26" fmla="*/ 24 w 87"/>
                <a:gd name="T27" fmla="*/ 112 h 148"/>
                <a:gd name="T28" fmla="*/ 24 w 87"/>
                <a:gd name="T29" fmla="*/ 132 h 148"/>
                <a:gd name="T30" fmla="*/ 38 w 87"/>
                <a:gd name="T31" fmla="*/ 144 h 148"/>
                <a:gd name="T32" fmla="*/ 54 w 87"/>
                <a:gd name="T33" fmla="*/ 148 h 148"/>
                <a:gd name="T34" fmla="*/ 65 w 87"/>
                <a:gd name="T35" fmla="*/ 147 h 148"/>
                <a:gd name="T36" fmla="*/ 72 w 87"/>
                <a:gd name="T37" fmla="*/ 139 h 148"/>
                <a:gd name="T38" fmla="*/ 84 w 87"/>
                <a:gd name="T39" fmla="*/ 135 h 148"/>
                <a:gd name="T40" fmla="*/ 86 w 87"/>
                <a:gd name="T41" fmla="*/ 129 h 148"/>
                <a:gd name="T42" fmla="*/ 87 w 87"/>
                <a:gd name="T43" fmla="*/ 110 h 148"/>
                <a:gd name="T44" fmla="*/ 69 w 87"/>
                <a:gd name="T45" fmla="*/ 101 h 148"/>
                <a:gd name="T46" fmla="*/ 67 w 87"/>
                <a:gd name="T47" fmla="*/ 85 h 148"/>
                <a:gd name="T48" fmla="*/ 81 w 87"/>
                <a:gd name="T49" fmla="*/ 72 h 148"/>
                <a:gd name="T50" fmla="*/ 82 w 87"/>
                <a:gd name="T51" fmla="*/ 55 h 148"/>
                <a:gd name="T52" fmla="*/ 78 w 87"/>
                <a:gd name="T53" fmla="*/ 43 h 148"/>
                <a:gd name="T54" fmla="*/ 73 w 87"/>
                <a:gd name="T55" fmla="*/ 34 h 148"/>
                <a:gd name="T56" fmla="*/ 61 w 87"/>
                <a:gd name="T57" fmla="*/ 33 h 148"/>
                <a:gd name="T58" fmla="*/ 54 w 87"/>
                <a:gd name="T59" fmla="*/ 17 h 148"/>
                <a:gd name="T60" fmla="*/ 39 w 87"/>
                <a:gd name="T61" fmla="*/ 8 h 148"/>
                <a:gd name="T62" fmla="*/ 25 w 87"/>
                <a:gd name="T6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148">
                  <a:moveTo>
                    <a:pt x="25" y="0"/>
                  </a:moveTo>
                  <a:lnTo>
                    <a:pt x="23" y="15"/>
                  </a:lnTo>
                  <a:lnTo>
                    <a:pt x="10" y="20"/>
                  </a:lnTo>
                  <a:lnTo>
                    <a:pt x="9" y="29"/>
                  </a:lnTo>
                  <a:lnTo>
                    <a:pt x="15" y="33"/>
                  </a:lnTo>
                  <a:lnTo>
                    <a:pt x="14" y="38"/>
                  </a:lnTo>
                  <a:lnTo>
                    <a:pt x="0" y="41"/>
                  </a:lnTo>
                  <a:lnTo>
                    <a:pt x="0" y="52"/>
                  </a:lnTo>
                  <a:lnTo>
                    <a:pt x="0" y="63"/>
                  </a:lnTo>
                  <a:lnTo>
                    <a:pt x="3" y="67"/>
                  </a:lnTo>
                  <a:lnTo>
                    <a:pt x="12" y="69"/>
                  </a:lnTo>
                  <a:lnTo>
                    <a:pt x="28" y="81"/>
                  </a:lnTo>
                  <a:lnTo>
                    <a:pt x="29" y="96"/>
                  </a:lnTo>
                  <a:lnTo>
                    <a:pt x="24" y="112"/>
                  </a:lnTo>
                  <a:lnTo>
                    <a:pt x="24" y="132"/>
                  </a:lnTo>
                  <a:lnTo>
                    <a:pt x="38" y="144"/>
                  </a:lnTo>
                  <a:lnTo>
                    <a:pt x="54" y="148"/>
                  </a:lnTo>
                  <a:lnTo>
                    <a:pt x="65" y="147"/>
                  </a:lnTo>
                  <a:lnTo>
                    <a:pt x="72" y="139"/>
                  </a:lnTo>
                  <a:lnTo>
                    <a:pt x="84" y="135"/>
                  </a:lnTo>
                  <a:lnTo>
                    <a:pt x="86" y="129"/>
                  </a:lnTo>
                  <a:lnTo>
                    <a:pt x="87" y="110"/>
                  </a:lnTo>
                  <a:lnTo>
                    <a:pt x="69" y="101"/>
                  </a:lnTo>
                  <a:lnTo>
                    <a:pt x="67" y="85"/>
                  </a:lnTo>
                  <a:lnTo>
                    <a:pt x="81" y="72"/>
                  </a:lnTo>
                  <a:lnTo>
                    <a:pt x="82" y="55"/>
                  </a:lnTo>
                  <a:lnTo>
                    <a:pt x="78" y="43"/>
                  </a:lnTo>
                  <a:lnTo>
                    <a:pt x="73" y="34"/>
                  </a:lnTo>
                  <a:lnTo>
                    <a:pt x="61" y="33"/>
                  </a:lnTo>
                  <a:lnTo>
                    <a:pt x="54" y="17"/>
                  </a:lnTo>
                  <a:lnTo>
                    <a:pt x="39" y="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5" name="Freeform 705"/>
            <p:cNvSpPr/>
            <p:nvPr/>
          </p:nvSpPr>
          <p:spPr bwMode="gray">
            <a:xfrm>
              <a:off x="5033438" y="2672789"/>
              <a:ext cx="381218" cy="370286"/>
            </a:xfrm>
            <a:custGeom>
              <a:avLst/>
              <a:gdLst>
                <a:gd name="T0" fmla="*/ 303 w 837"/>
                <a:gd name="T1" fmla="*/ 14 h 813"/>
                <a:gd name="T2" fmla="*/ 299 w 837"/>
                <a:gd name="T3" fmla="*/ 65 h 813"/>
                <a:gd name="T4" fmla="*/ 340 w 837"/>
                <a:gd name="T5" fmla="*/ 80 h 813"/>
                <a:gd name="T6" fmla="*/ 361 w 837"/>
                <a:gd name="T7" fmla="*/ 62 h 813"/>
                <a:gd name="T8" fmla="*/ 390 w 837"/>
                <a:gd name="T9" fmla="*/ 55 h 813"/>
                <a:gd name="T10" fmla="*/ 426 w 837"/>
                <a:gd name="T11" fmla="*/ 61 h 813"/>
                <a:gd name="T12" fmla="*/ 472 w 837"/>
                <a:gd name="T13" fmla="*/ 32 h 813"/>
                <a:gd name="T14" fmla="*/ 489 w 837"/>
                <a:gd name="T15" fmla="*/ 34 h 813"/>
                <a:gd name="T16" fmla="*/ 518 w 837"/>
                <a:gd name="T17" fmla="*/ 72 h 813"/>
                <a:gd name="T18" fmla="*/ 498 w 837"/>
                <a:gd name="T19" fmla="*/ 98 h 813"/>
                <a:gd name="T20" fmla="*/ 526 w 837"/>
                <a:gd name="T21" fmla="*/ 107 h 813"/>
                <a:gd name="T22" fmla="*/ 538 w 837"/>
                <a:gd name="T23" fmla="*/ 127 h 813"/>
                <a:gd name="T24" fmla="*/ 531 w 837"/>
                <a:gd name="T25" fmla="*/ 142 h 813"/>
                <a:gd name="T26" fmla="*/ 575 w 837"/>
                <a:gd name="T27" fmla="*/ 119 h 813"/>
                <a:gd name="T28" fmla="*/ 631 w 837"/>
                <a:gd name="T29" fmla="*/ 142 h 813"/>
                <a:gd name="T30" fmla="*/ 639 w 837"/>
                <a:gd name="T31" fmla="*/ 155 h 813"/>
                <a:gd name="T32" fmla="*/ 712 w 837"/>
                <a:gd name="T33" fmla="*/ 159 h 813"/>
                <a:gd name="T34" fmla="*/ 784 w 837"/>
                <a:gd name="T35" fmla="*/ 198 h 813"/>
                <a:gd name="T36" fmla="*/ 837 w 837"/>
                <a:gd name="T37" fmla="*/ 279 h 813"/>
                <a:gd name="T38" fmla="*/ 813 w 837"/>
                <a:gd name="T39" fmla="*/ 315 h 813"/>
                <a:gd name="T40" fmla="*/ 784 w 837"/>
                <a:gd name="T41" fmla="*/ 342 h 813"/>
                <a:gd name="T42" fmla="*/ 750 w 837"/>
                <a:gd name="T43" fmla="*/ 372 h 813"/>
                <a:gd name="T44" fmla="*/ 746 w 837"/>
                <a:gd name="T45" fmla="*/ 438 h 813"/>
                <a:gd name="T46" fmla="*/ 730 w 837"/>
                <a:gd name="T47" fmla="*/ 490 h 813"/>
                <a:gd name="T48" fmla="*/ 720 w 837"/>
                <a:gd name="T49" fmla="*/ 524 h 813"/>
                <a:gd name="T50" fmla="*/ 690 w 837"/>
                <a:gd name="T51" fmla="*/ 568 h 813"/>
                <a:gd name="T52" fmla="*/ 663 w 837"/>
                <a:gd name="T53" fmla="*/ 578 h 813"/>
                <a:gd name="T54" fmla="*/ 626 w 837"/>
                <a:gd name="T55" fmla="*/ 586 h 813"/>
                <a:gd name="T56" fmla="*/ 592 w 837"/>
                <a:gd name="T57" fmla="*/ 598 h 813"/>
                <a:gd name="T58" fmla="*/ 567 w 837"/>
                <a:gd name="T59" fmla="*/ 620 h 813"/>
                <a:gd name="T60" fmla="*/ 542 w 837"/>
                <a:gd name="T61" fmla="*/ 660 h 813"/>
                <a:gd name="T62" fmla="*/ 526 w 837"/>
                <a:gd name="T63" fmla="*/ 712 h 813"/>
                <a:gd name="T64" fmla="*/ 506 w 837"/>
                <a:gd name="T65" fmla="*/ 739 h 813"/>
                <a:gd name="T66" fmla="*/ 474 w 837"/>
                <a:gd name="T67" fmla="*/ 777 h 813"/>
                <a:gd name="T68" fmla="*/ 497 w 837"/>
                <a:gd name="T69" fmla="*/ 742 h 813"/>
                <a:gd name="T70" fmla="*/ 471 w 837"/>
                <a:gd name="T71" fmla="*/ 765 h 813"/>
                <a:gd name="T72" fmla="*/ 468 w 837"/>
                <a:gd name="T73" fmla="*/ 793 h 813"/>
                <a:gd name="T74" fmla="*/ 429 w 837"/>
                <a:gd name="T75" fmla="*/ 792 h 813"/>
                <a:gd name="T76" fmla="*/ 403 w 837"/>
                <a:gd name="T77" fmla="*/ 764 h 813"/>
                <a:gd name="T78" fmla="*/ 362 w 837"/>
                <a:gd name="T79" fmla="*/ 745 h 813"/>
                <a:gd name="T80" fmla="*/ 368 w 837"/>
                <a:gd name="T81" fmla="*/ 719 h 813"/>
                <a:gd name="T82" fmla="*/ 426 w 837"/>
                <a:gd name="T83" fmla="*/ 668 h 813"/>
                <a:gd name="T84" fmla="*/ 410 w 837"/>
                <a:gd name="T85" fmla="*/ 638 h 813"/>
                <a:gd name="T86" fmla="*/ 417 w 837"/>
                <a:gd name="T87" fmla="*/ 600 h 813"/>
                <a:gd name="T88" fmla="*/ 390 w 837"/>
                <a:gd name="T89" fmla="*/ 579 h 813"/>
                <a:gd name="T90" fmla="*/ 342 w 837"/>
                <a:gd name="T91" fmla="*/ 512 h 813"/>
                <a:gd name="T92" fmla="*/ 337 w 837"/>
                <a:gd name="T93" fmla="*/ 456 h 813"/>
                <a:gd name="T94" fmla="*/ 280 w 837"/>
                <a:gd name="T95" fmla="*/ 429 h 813"/>
                <a:gd name="T96" fmla="*/ 213 w 837"/>
                <a:gd name="T97" fmla="*/ 352 h 813"/>
                <a:gd name="T98" fmla="*/ 185 w 837"/>
                <a:gd name="T99" fmla="*/ 311 h 813"/>
                <a:gd name="T100" fmla="*/ 132 w 837"/>
                <a:gd name="T101" fmla="*/ 326 h 813"/>
                <a:gd name="T102" fmla="*/ 71 w 837"/>
                <a:gd name="T103" fmla="*/ 303 h 813"/>
                <a:gd name="T104" fmla="*/ 15 w 837"/>
                <a:gd name="T105" fmla="*/ 289 h 813"/>
                <a:gd name="T106" fmla="*/ 12 w 837"/>
                <a:gd name="T107" fmla="*/ 234 h 813"/>
                <a:gd name="T108" fmla="*/ 69 w 837"/>
                <a:gd name="T109" fmla="*/ 194 h 813"/>
                <a:gd name="T110" fmla="*/ 95 w 837"/>
                <a:gd name="T111" fmla="*/ 126 h 813"/>
                <a:gd name="T112" fmla="*/ 93 w 837"/>
                <a:gd name="T113" fmla="*/ 98 h 813"/>
                <a:gd name="T114" fmla="*/ 85 w 837"/>
                <a:gd name="T115" fmla="*/ 71 h 813"/>
                <a:gd name="T116" fmla="*/ 147 w 837"/>
                <a:gd name="T117" fmla="*/ 83 h 813"/>
                <a:gd name="T118" fmla="*/ 223 w 837"/>
                <a:gd name="T119" fmla="*/ 69 h 813"/>
                <a:gd name="T120" fmla="*/ 206 w 837"/>
                <a:gd name="T121" fmla="*/ 57 h 813"/>
                <a:gd name="T122" fmla="*/ 202 w 837"/>
                <a:gd name="T123" fmla="*/ 18 h 813"/>
                <a:gd name="T124" fmla="*/ 274 w 837"/>
                <a:gd name="T125" fmla="*/ 1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7" h="813">
                  <a:moveTo>
                    <a:pt x="278" y="0"/>
                  </a:moveTo>
                  <a:lnTo>
                    <a:pt x="287" y="2"/>
                  </a:lnTo>
                  <a:lnTo>
                    <a:pt x="303" y="14"/>
                  </a:lnTo>
                  <a:lnTo>
                    <a:pt x="304" y="29"/>
                  </a:lnTo>
                  <a:lnTo>
                    <a:pt x="299" y="45"/>
                  </a:lnTo>
                  <a:lnTo>
                    <a:pt x="299" y="65"/>
                  </a:lnTo>
                  <a:lnTo>
                    <a:pt x="313" y="77"/>
                  </a:lnTo>
                  <a:lnTo>
                    <a:pt x="329" y="81"/>
                  </a:lnTo>
                  <a:lnTo>
                    <a:pt x="340" y="80"/>
                  </a:lnTo>
                  <a:lnTo>
                    <a:pt x="347" y="72"/>
                  </a:lnTo>
                  <a:lnTo>
                    <a:pt x="359" y="68"/>
                  </a:lnTo>
                  <a:lnTo>
                    <a:pt x="361" y="62"/>
                  </a:lnTo>
                  <a:lnTo>
                    <a:pt x="380" y="62"/>
                  </a:lnTo>
                  <a:lnTo>
                    <a:pt x="384" y="55"/>
                  </a:lnTo>
                  <a:lnTo>
                    <a:pt x="390" y="55"/>
                  </a:lnTo>
                  <a:lnTo>
                    <a:pt x="394" y="59"/>
                  </a:lnTo>
                  <a:lnTo>
                    <a:pt x="416" y="58"/>
                  </a:lnTo>
                  <a:lnTo>
                    <a:pt x="426" y="61"/>
                  </a:lnTo>
                  <a:lnTo>
                    <a:pt x="452" y="64"/>
                  </a:lnTo>
                  <a:lnTo>
                    <a:pt x="462" y="53"/>
                  </a:lnTo>
                  <a:lnTo>
                    <a:pt x="472" y="32"/>
                  </a:lnTo>
                  <a:lnTo>
                    <a:pt x="477" y="16"/>
                  </a:lnTo>
                  <a:lnTo>
                    <a:pt x="481" y="19"/>
                  </a:lnTo>
                  <a:lnTo>
                    <a:pt x="489" y="34"/>
                  </a:lnTo>
                  <a:lnTo>
                    <a:pt x="496" y="55"/>
                  </a:lnTo>
                  <a:lnTo>
                    <a:pt x="507" y="63"/>
                  </a:lnTo>
                  <a:lnTo>
                    <a:pt x="518" y="72"/>
                  </a:lnTo>
                  <a:lnTo>
                    <a:pt x="515" y="87"/>
                  </a:lnTo>
                  <a:lnTo>
                    <a:pt x="506" y="91"/>
                  </a:lnTo>
                  <a:lnTo>
                    <a:pt x="498" y="98"/>
                  </a:lnTo>
                  <a:lnTo>
                    <a:pt x="506" y="101"/>
                  </a:lnTo>
                  <a:lnTo>
                    <a:pt x="518" y="100"/>
                  </a:lnTo>
                  <a:lnTo>
                    <a:pt x="526" y="107"/>
                  </a:lnTo>
                  <a:lnTo>
                    <a:pt x="533" y="108"/>
                  </a:lnTo>
                  <a:lnTo>
                    <a:pt x="546" y="113"/>
                  </a:lnTo>
                  <a:lnTo>
                    <a:pt x="538" y="127"/>
                  </a:lnTo>
                  <a:lnTo>
                    <a:pt x="520" y="136"/>
                  </a:lnTo>
                  <a:lnTo>
                    <a:pt x="520" y="142"/>
                  </a:lnTo>
                  <a:lnTo>
                    <a:pt x="531" y="142"/>
                  </a:lnTo>
                  <a:lnTo>
                    <a:pt x="550" y="126"/>
                  </a:lnTo>
                  <a:lnTo>
                    <a:pt x="555" y="117"/>
                  </a:lnTo>
                  <a:lnTo>
                    <a:pt x="575" y="119"/>
                  </a:lnTo>
                  <a:lnTo>
                    <a:pt x="599" y="130"/>
                  </a:lnTo>
                  <a:lnTo>
                    <a:pt x="618" y="130"/>
                  </a:lnTo>
                  <a:lnTo>
                    <a:pt x="631" y="142"/>
                  </a:lnTo>
                  <a:lnTo>
                    <a:pt x="621" y="157"/>
                  </a:lnTo>
                  <a:lnTo>
                    <a:pt x="626" y="164"/>
                  </a:lnTo>
                  <a:lnTo>
                    <a:pt x="639" y="155"/>
                  </a:lnTo>
                  <a:lnTo>
                    <a:pt x="651" y="152"/>
                  </a:lnTo>
                  <a:lnTo>
                    <a:pt x="687" y="160"/>
                  </a:lnTo>
                  <a:lnTo>
                    <a:pt x="712" y="159"/>
                  </a:lnTo>
                  <a:lnTo>
                    <a:pt x="730" y="170"/>
                  </a:lnTo>
                  <a:lnTo>
                    <a:pt x="752" y="176"/>
                  </a:lnTo>
                  <a:lnTo>
                    <a:pt x="784" y="198"/>
                  </a:lnTo>
                  <a:lnTo>
                    <a:pt x="831" y="210"/>
                  </a:lnTo>
                  <a:lnTo>
                    <a:pt x="837" y="227"/>
                  </a:lnTo>
                  <a:lnTo>
                    <a:pt x="837" y="279"/>
                  </a:lnTo>
                  <a:lnTo>
                    <a:pt x="825" y="294"/>
                  </a:lnTo>
                  <a:lnTo>
                    <a:pt x="819" y="306"/>
                  </a:lnTo>
                  <a:lnTo>
                    <a:pt x="813" y="315"/>
                  </a:lnTo>
                  <a:lnTo>
                    <a:pt x="797" y="321"/>
                  </a:lnTo>
                  <a:lnTo>
                    <a:pt x="791" y="325"/>
                  </a:lnTo>
                  <a:lnTo>
                    <a:pt x="784" y="342"/>
                  </a:lnTo>
                  <a:lnTo>
                    <a:pt x="776" y="355"/>
                  </a:lnTo>
                  <a:lnTo>
                    <a:pt x="754" y="367"/>
                  </a:lnTo>
                  <a:lnTo>
                    <a:pt x="750" y="372"/>
                  </a:lnTo>
                  <a:lnTo>
                    <a:pt x="746" y="405"/>
                  </a:lnTo>
                  <a:lnTo>
                    <a:pt x="752" y="420"/>
                  </a:lnTo>
                  <a:lnTo>
                    <a:pt x="746" y="438"/>
                  </a:lnTo>
                  <a:lnTo>
                    <a:pt x="750" y="460"/>
                  </a:lnTo>
                  <a:lnTo>
                    <a:pt x="734" y="468"/>
                  </a:lnTo>
                  <a:lnTo>
                    <a:pt x="730" y="490"/>
                  </a:lnTo>
                  <a:lnTo>
                    <a:pt x="728" y="504"/>
                  </a:lnTo>
                  <a:lnTo>
                    <a:pt x="722" y="510"/>
                  </a:lnTo>
                  <a:lnTo>
                    <a:pt x="720" y="524"/>
                  </a:lnTo>
                  <a:lnTo>
                    <a:pt x="708" y="540"/>
                  </a:lnTo>
                  <a:lnTo>
                    <a:pt x="705" y="563"/>
                  </a:lnTo>
                  <a:lnTo>
                    <a:pt x="690" y="568"/>
                  </a:lnTo>
                  <a:lnTo>
                    <a:pt x="687" y="577"/>
                  </a:lnTo>
                  <a:lnTo>
                    <a:pt x="673" y="582"/>
                  </a:lnTo>
                  <a:lnTo>
                    <a:pt x="663" y="578"/>
                  </a:lnTo>
                  <a:lnTo>
                    <a:pt x="654" y="584"/>
                  </a:lnTo>
                  <a:lnTo>
                    <a:pt x="640" y="586"/>
                  </a:lnTo>
                  <a:lnTo>
                    <a:pt x="626" y="586"/>
                  </a:lnTo>
                  <a:lnTo>
                    <a:pt x="616" y="596"/>
                  </a:lnTo>
                  <a:lnTo>
                    <a:pt x="607" y="600"/>
                  </a:lnTo>
                  <a:lnTo>
                    <a:pt x="592" y="598"/>
                  </a:lnTo>
                  <a:lnTo>
                    <a:pt x="574" y="612"/>
                  </a:lnTo>
                  <a:lnTo>
                    <a:pt x="574" y="617"/>
                  </a:lnTo>
                  <a:lnTo>
                    <a:pt x="567" y="620"/>
                  </a:lnTo>
                  <a:lnTo>
                    <a:pt x="557" y="629"/>
                  </a:lnTo>
                  <a:lnTo>
                    <a:pt x="546" y="634"/>
                  </a:lnTo>
                  <a:lnTo>
                    <a:pt x="542" y="660"/>
                  </a:lnTo>
                  <a:lnTo>
                    <a:pt x="546" y="671"/>
                  </a:lnTo>
                  <a:lnTo>
                    <a:pt x="543" y="693"/>
                  </a:lnTo>
                  <a:lnTo>
                    <a:pt x="526" y="712"/>
                  </a:lnTo>
                  <a:lnTo>
                    <a:pt x="516" y="714"/>
                  </a:lnTo>
                  <a:lnTo>
                    <a:pt x="511" y="725"/>
                  </a:lnTo>
                  <a:lnTo>
                    <a:pt x="506" y="739"/>
                  </a:lnTo>
                  <a:lnTo>
                    <a:pt x="490" y="768"/>
                  </a:lnTo>
                  <a:lnTo>
                    <a:pt x="476" y="782"/>
                  </a:lnTo>
                  <a:lnTo>
                    <a:pt x="474" y="777"/>
                  </a:lnTo>
                  <a:lnTo>
                    <a:pt x="487" y="765"/>
                  </a:lnTo>
                  <a:lnTo>
                    <a:pt x="489" y="756"/>
                  </a:lnTo>
                  <a:lnTo>
                    <a:pt x="497" y="742"/>
                  </a:lnTo>
                  <a:lnTo>
                    <a:pt x="492" y="739"/>
                  </a:lnTo>
                  <a:lnTo>
                    <a:pt x="476" y="755"/>
                  </a:lnTo>
                  <a:lnTo>
                    <a:pt x="471" y="765"/>
                  </a:lnTo>
                  <a:lnTo>
                    <a:pt x="461" y="778"/>
                  </a:lnTo>
                  <a:lnTo>
                    <a:pt x="468" y="786"/>
                  </a:lnTo>
                  <a:lnTo>
                    <a:pt x="468" y="793"/>
                  </a:lnTo>
                  <a:lnTo>
                    <a:pt x="445" y="813"/>
                  </a:lnTo>
                  <a:lnTo>
                    <a:pt x="443" y="804"/>
                  </a:lnTo>
                  <a:lnTo>
                    <a:pt x="429" y="792"/>
                  </a:lnTo>
                  <a:lnTo>
                    <a:pt x="423" y="781"/>
                  </a:lnTo>
                  <a:lnTo>
                    <a:pt x="409" y="776"/>
                  </a:lnTo>
                  <a:lnTo>
                    <a:pt x="403" y="764"/>
                  </a:lnTo>
                  <a:lnTo>
                    <a:pt x="395" y="760"/>
                  </a:lnTo>
                  <a:lnTo>
                    <a:pt x="368" y="758"/>
                  </a:lnTo>
                  <a:lnTo>
                    <a:pt x="362" y="745"/>
                  </a:lnTo>
                  <a:lnTo>
                    <a:pt x="350" y="739"/>
                  </a:lnTo>
                  <a:lnTo>
                    <a:pt x="365" y="725"/>
                  </a:lnTo>
                  <a:lnTo>
                    <a:pt x="368" y="719"/>
                  </a:lnTo>
                  <a:lnTo>
                    <a:pt x="386" y="702"/>
                  </a:lnTo>
                  <a:lnTo>
                    <a:pt x="400" y="690"/>
                  </a:lnTo>
                  <a:lnTo>
                    <a:pt x="426" y="668"/>
                  </a:lnTo>
                  <a:lnTo>
                    <a:pt x="431" y="663"/>
                  </a:lnTo>
                  <a:lnTo>
                    <a:pt x="419" y="640"/>
                  </a:lnTo>
                  <a:lnTo>
                    <a:pt x="410" y="638"/>
                  </a:lnTo>
                  <a:lnTo>
                    <a:pt x="412" y="626"/>
                  </a:lnTo>
                  <a:lnTo>
                    <a:pt x="417" y="617"/>
                  </a:lnTo>
                  <a:lnTo>
                    <a:pt x="417" y="600"/>
                  </a:lnTo>
                  <a:lnTo>
                    <a:pt x="403" y="595"/>
                  </a:lnTo>
                  <a:lnTo>
                    <a:pt x="391" y="600"/>
                  </a:lnTo>
                  <a:lnTo>
                    <a:pt x="390" y="579"/>
                  </a:lnTo>
                  <a:lnTo>
                    <a:pt x="362" y="568"/>
                  </a:lnTo>
                  <a:lnTo>
                    <a:pt x="346" y="560"/>
                  </a:lnTo>
                  <a:lnTo>
                    <a:pt x="342" y="512"/>
                  </a:lnTo>
                  <a:lnTo>
                    <a:pt x="344" y="485"/>
                  </a:lnTo>
                  <a:lnTo>
                    <a:pt x="334" y="473"/>
                  </a:lnTo>
                  <a:lnTo>
                    <a:pt x="337" y="456"/>
                  </a:lnTo>
                  <a:lnTo>
                    <a:pt x="328" y="452"/>
                  </a:lnTo>
                  <a:lnTo>
                    <a:pt x="326" y="436"/>
                  </a:lnTo>
                  <a:lnTo>
                    <a:pt x="280" y="429"/>
                  </a:lnTo>
                  <a:lnTo>
                    <a:pt x="278" y="380"/>
                  </a:lnTo>
                  <a:lnTo>
                    <a:pt x="257" y="377"/>
                  </a:lnTo>
                  <a:lnTo>
                    <a:pt x="213" y="352"/>
                  </a:lnTo>
                  <a:lnTo>
                    <a:pt x="198" y="351"/>
                  </a:lnTo>
                  <a:lnTo>
                    <a:pt x="187" y="344"/>
                  </a:lnTo>
                  <a:lnTo>
                    <a:pt x="185" y="311"/>
                  </a:lnTo>
                  <a:lnTo>
                    <a:pt x="167" y="300"/>
                  </a:lnTo>
                  <a:lnTo>
                    <a:pt x="143" y="307"/>
                  </a:lnTo>
                  <a:lnTo>
                    <a:pt x="132" y="326"/>
                  </a:lnTo>
                  <a:lnTo>
                    <a:pt x="93" y="333"/>
                  </a:lnTo>
                  <a:lnTo>
                    <a:pt x="74" y="326"/>
                  </a:lnTo>
                  <a:lnTo>
                    <a:pt x="71" y="303"/>
                  </a:lnTo>
                  <a:lnTo>
                    <a:pt x="67" y="298"/>
                  </a:lnTo>
                  <a:lnTo>
                    <a:pt x="27" y="300"/>
                  </a:lnTo>
                  <a:lnTo>
                    <a:pt x="15" y="289"/>
                  </a:lnTo>
                  <a:lnTo>
                    <a:pt x="13" y="277"/>
                  </a:lnTo>
                  <a:lnTo>
                    <a:pt x="0" y="251"/>
                  </a:lnTo>
                  <a:lnTo>
                    <a:pt x="12" y="234"/>
                  </a:lnTo>
                  <a:lnTo>
                    <a:pt x="8" y="218"/>
                  </a:lnTo>
                  <a:lnTo>
                    <a:pt x="41" y="201"/>
                  </a:lnTo>
                  <a:lnTo>
                    <a:pt x="69" y="194"/>
                  </a:lnTo>
                  <a:lnTo>
                    <a:pt x="84" y="190"/>
                  </a:lnTo>
                  <a:lnTo>
                    <a:pt x="85" y="177"/>
                  </a:lnTo>
                  <a:lnTo>
                    <a:pt x="95" y="126"/>
                  </a:lnTo>
                  <a:lnTo>
                    <a:pt x="86" y="119"/>
                  </a:lnTo>
                  <a:lnTo>
                    <a:pt x="84" y="98"/>
                  </a:lnTo>
                  <a:lnTo>
                    <a:pt x="93" y="98"/>
                  </a:lnTo>
                  <a:lnTo>
                    <a:pt x="99" y="89"/>
                  </a:lnTo>
                  <a:lnTo>
                    <a:pt x="83" y="77"/>
                  </a:lnTo>
                  <a:lnTo>
                    <a:pt x="85" y="71"/>
                  </a:lnTo>
                  <a:lnTo>
                    <a:pt x="120" y="67"/>
                  </a:lnTo>
                  <a:lnTo>
                    <a:pt x="133" y="78"/>
                  </a:lnTo>
                  <a:lnTo>
                    <a:pt x="147" y="83"/>
                  </a:lnTo>
                  <a:lnTo>
                    <a:pt x="166" y="91"/>
                  </a:lnTo>
                  <a:lnTo>
                    <a:pt x="182" y="87"/>
                  </a:lnTo>
                  <a:lnTo>
                    <a:pt x="223" y="69"/>
                  </a:lnTo>
                  <a:lnTo>
                    <a:pt x="226" y="60"/>
                  </a:lnTo>
                  <a:lnTo>
                    <a:pt x="221" y="55"/>
                  </a:lnTo>
                  <a:lnTo>
                    <a:pt x="206" y="57"/>
                  </a:lnTo>
                  <a:lnTo>
                    <a:pt x="207" y="32"/>
                  </a:lnTo>
                  <a:lnTo>
                    <a:pt x="199" y="28"/>
                  </a:lnTo>
                  <a:lnTo>
                    <a:pt x="202" y="18"/>
                  </a:lnTo>
                  <a:lnTo>
                    <a:pt x="217" y="17"/>
                  </a:lnTo>
                  <a:lnTo>
                    <a:pt x="241" y="30"/>
                  </a:lnTo>
                  <a:lnTo>
                    <a:pt x="274" y="19"/>
                  </a:lnTo>
                  <a:lnTo>
                    <a:pt x="2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6" name="Freeform 706"/>
            <p:cNvSpPr/>
            <p:nvPr/>
          </p:nvSpPr>
          <p:spPr bwMode="gray">
            <a:xfrm>
              <a:off x="5033438" y="2926023"/>
              <a:ext cx="196302" cy="340226"/>
            </a:xfrm>
            <a:custGeom>
              <a:avLst/>
              <a:gdLst>
                <a:gd name="T0" fmla="*/ 109 w 431"/>
                <a:gd name="T1" fmla="*/ 743 h 747"/>
                <a:gd name="T2" fmla="*/ 96 w 431"/>
                <a:gd name="T3" fmla="*/ 721 h 747"/>
                <a:gd name="T4" fmla="*/ 109 w 431"/>
                <a:gd name="T5" fmla="*/ 692 h 747"/>
                <a:gd name="T6" fmla="*/ 130 w 431"/>
                <a:gd name="T7" fmla="*/ 681 h 747"/>
                <a:gd name="T8" fmla="*/ 139 w 431"/>
                <a:gd name="T9" fmla="*/ 657 h 747"/>
                <a:gd name="T10" fmla="*/ 159 w 431"/>
                <a:gd name="T11" fmla="*/ 635 h 747"/>
                <a:gd name="T12" fmla="*/ 168 w 431"/>
                <a:gd name="T13" fmla="*/ 608 h 747"/>
                <a:gd name="T14" fmla="*/ 131 w 431"/>
                <a:gd name="T15" fmla="*/ 587 h 747"/>
                <a:gd name="T16" fmla="*/ 147 w 431"/>
                <a:gd name="T17" fmla="*/ 568 h 747"/>
                <a:gd name="T18" fmla="*/ 179 w 431"/>
                <a:gd name="T19" fmla="*/ 556 h 747"/>
                <a:gd name="T20" fmla="*/ 179 w 431"/>
                <a:gd name="T21" fmla="*/ 522 h 747"/>
                <a:gd name="T22" fmla="*/ 196 w 431"/>
                <a:gd name="T23" fmla="*/ 497 h 747"/>
                <a:gd name="T24" fmla="*/ 212 w 431"/>
                <a:gd name="T25" fmla="*/ 483 h 747"/>
                <a:gd name="T26" fmla="*/ 188 w 431"/>
                <a:gd name="T27" fmla="*/ 480 h 747"/>
                <a:gd name="T28" fmla="*/ 196 w 431"/>
                <a:gd name="T29" fmla="*/ 442 h 747"/>
                <a:gd name="T30" fmla="*/ 244 w 431"/>
                <a:gd name="T31" fmla="*/ 447 h 747"/>
                <a:gd name="T32" fmla="*/ 257 w 431"/>
                <a:gd name="T33" fmla="*/ 397 h 747"/>
                <a:gd name="T34" fmla="*/ 321 w 431"/>
                <a:gd name="T35" fmla="*/ 387 h 747"/>
                <a:gd name="T36" fmla="*/ 357 w 431"/>
                <a:gd name="T37" fmla="*/ 355 h 747"/>
                <a:gd name="T38" fmla="*/ 354 w 431"/>
                <a:gd name="T39" fmla="*/ 323 h 747"/>
                <a:gd name="T40" fmla="*/ 341 w 431"/>
                <a:gd name="T41" fmla="*/ 293 h 747"/>
                <a:gd name="T42" fmla="*/ 330 w 431"/>
                <a:gd name="T43" fmla="*/ 261 h 747"/>
                <a:gd name="T44" fmla="*/ 341 w 431"/>
                <a:gd name="T45" fmla="*/ 198 h 747"/>
                <a:gd name="T46" fmla="*/ 368 w 431"/>
                <a:gd name="T47" fmla="*/ 163 h 747"/>
                <a:gd name="T48" fmla="*/ 426 w 431"/>
                <a:gd name="T49" fmla="*/ 112 h 747"/>
                <a:gd name="T50" fmla="*/ 410 w 431"/>
                <a:gd name="T51" fmla="*/ 82 h 747"/>
                <a:gd name="T52" fmla="*/ 363 w 431"/>
                <a:gd name="T53" fmla="*/ 117 h 747"/>
                <a:gd name="T54" fmla="*/ 353 w 431"/>
                <a:gd name="T55" fmla="*/ 82 h 747"/>
                <a:gd name="T56" fmla="*/ 308 w 431"/>
                <a:gd name="T57" fmla="*/ 54 h 747"/>
                <a:gd name="T58" fmla="*/ 262 w 431"/>
                <a:gd name="T59" fmla="*/ 29 h 747"/>
                <a:gd name="T60" fmla="*/ 223 w 431"/>
                <a:gd name="T61" fmla="*/ 9 h 747"/>
                <a:gd name="T62" fmla="*/ 204 w 431"/>
                <a:gd name="T63" fmla="*/ 16 h 747"/>
                <a:gd name="T64" fmla="*/ 182 w 431"/>
                <a:gd name="T65" fmla="*/ 9 h 747"/>
                <a:gd name="T66" fmla="*/ 133 w 431"/>
                <a:gd name="T67" fmla="*/ 19 h 747"/>
                <a:gd name="T68" fmla="*/ 123 w 431"/>
                <a:gd name="T69" fmla="*/ 52 h 747"/>
                <a:gd name="T70" fmla="*/ 117 w 431"/>
                <a:gd name="T71" fmla="*/ 110 h 747"/>
                <a:gd name="T72" fmla="*/ 78 w 431"/>
                <a:gd name="T73" fmla="*/ 177 h 747"/>
                <a:gd name="T74" fmla="*/ 80 w 431"/>
                <a:gd name="T75" fmla="*/ 284 h 747"/>
                <a:gd name="T76" fmla="*/ 56 w 431"/>
                <a:gd name="T77" fmla="*/ 350 h 747"/>
                <a:gd name="T78" fmla="*/ 38 w 431"/>
                <a:gd name="T79" fmla="*/ 441 h 747"/>
                <a:gd name="T80" fmla="*/ 37 w 431"/>
                <a:gd name="T81" fmla="*/ 517 h 747"/>
                <a:gd name="T82" fmla="*/ 39 w 431"/>
                <a:gd name="T83" fmla="*/ 563 h 747"/>
                <a:gd name="T84" fmla="*/ 38 w 431"/>
                <a:gd name="T85" fmla="*/ 611 h 747"/>
                <a:gd name="T86" fmla="*/ 28 w 431"/>
                <a:gd name="T87" fmla="*/ 648 h 747"/>
                <a:gd name="T88" fmla="*/ 8 w 431"/>
                <a:gd name="T89" fmla="*/ 703 h 747"/>
                <a:gd name="T90" fmla="*/ 29 w 431"/>
                <a:gd name="T91" fmla="*/ 730 h 747"/>
                <a:gd name="T92" fmla="*/ 91 w 431"/>
                <a:gd name="T93" fmla="*/ 74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1" h="747">
                  <a:moveTo>
                    <a:pt x="91" y="744"/>
                  </a:moveTo>
                  <a:lnTo>
                    <a:pt x="108" y="747"/>
                  </a:lnTo>
                  <a:lnTo>
                    <a:pt x="109" y="743"/>
                  </a:lnTo>
                  <a:lnTo>
                    <a:pt x="103" y="735"/>
                  </a:lnTo>
                  <a:lnTo>
                    <a:pt x="99" y="728"/>
                  </a:lnTo>
                  <a:lnTo>
                    <a:pt x="96" y="721"/>
                  </a:lnTo>
                  <a:lnTo>
                    <a:pt x="102" y="711"/>
                  </a:lnTo>
                  <a:lnTo>
                    <a:pt x="100" y="701"/>
                  </a:lnTo>
                  <a:lnTo>
                    <a:pt x="109" y="692"/>
                  </a:lnTo>
                  <a:lnTo>
                    <a:pt x="111" y="683"/>
                  </a:lnTo>
                  <a:lnTo>
                    <a:pt x="120" y="685"/>
                  </a:lnTo>
                  <a:lnTo>
                    <a:pt x="130" y="681"/>
                  </a:lnTo>
                  <a:lnTo>
                    <a:pt x="130" y="673"/>
                  </a:lnTo>
                  <a:lnTo>
                    <a:pt x="130" y="660"/>
                  </a:lnTo>
                  <a:lnTo>
                    <a:pt x="139" y="657"/>
                  </a:lnTo>
                  <a:lnTo>
                    <a:pt x="146" y="649"/>
                  </a:lnTo>
                  <a:lnTo>
                    <a:pt x="149" y="644"/>
                  </a:lnTo>
                  <a:lnTo>
                    <a:pt x="159" y="635"/>
                  </a:lnTo>
                  <a:lnTo>
                    <a:pt x="167" y="631"/>
                  </a:lnTo>
                  <a:lnTo>
                    <a:pt x="172" y="627"/>
                  </a:lnTo>
                  <a:lnTo>
                    <a:pt x="168" y="608"/>
                  </a:lnTo>
                  <a:lnTo>
                    <a:pt x="149" y="607"/>
                  </a:lnTo>
                  <a:lnTo>
                    <a:pt x="140" y="604"/>
                  </a:lnTo>
                  <a:lnTo>
                    <a:pt x="131" y="587"/>
                  </a:lnTo>
                  <a:lnTo>
                    <a:pt x="132" y="579"/>
                  </a:lnTo>
                  <a:lnTo>
                    <a:pt x="139" y="570"/>
                  </a:lnTo>
                  <a:lnTo>
                    <a:pt x="147" y="568"/>
                  </a:lnTo>
                  <a:lnTo>
                    <a:pt x="151" y="561"/>
                  </a:lnTo>
                  <a:lnTo>
                    <a:pt x="173" y="560"/>
                  </a:lnTo>
                  <a:lnTo>
                    <a:pt x="179" y="556"/>
                  </a:lnTo>
                  <a:lnTo>
                    <a:pt x="179" y="547"/>
                  </a:lnTo>
                  <a:lnTo>
                    <a:pt x="182" y="537"/>
                  </a:lnTo>
                  <a:lnTo>
                    <a:pt x="179" y="522"/>
                  </a:lnTo>
                  <a:lnTo>
                    <a:pt x="199" y="508"/>
                  </a:lnTo>
                  <a:lnTo>
                    <a:pt x="191" y="502"/>
                  </a:lnTo>
                  <a:lnTo>
                    <a:pt x="196" y="497"/>
                  </a:lnTo>
                  <a:lnTo>
                    <a:pt x="206" y="499"/>
                  </a:lnTo>
                  <a:lnTo>
                    <a:pt x="213" y="498"/>
                  </a:lnTo>
                  <a:lnTo>
                    <a:pt x="212" y="483"/>
                  </a:lnTo>
                  <a:lnTo>
                    <a:pt x="205" y="482"/>
                  </a:lnTo>
                  <a:lnTo>
                    <a:pt x="196" y="487"/>
                  </a:lnTo>
                  <a:lnTo>
                    <a:pt x="188" y="480"/>
                  </a:lnTo>
                  <a:lnTo>
                    <a:pt x="183" y="447"/>
                  </a:lnTo>
                  <a:lnTo>
                    <a:pt x="190" y="442"/>
                  </a:lnTo>
                  <a:lnTo>
                    <a:pt x="196" y="442"/>
                  </a:lnTo>
                  <a:lnTo>
                    <a:pt x="219" y="454"/>
                  </a:lnTo>
                  <a:lnTo>
                    <a:pt x="235" y="453"/>
                  </a:lnTo>
                  <a:lnTo>
                    <a:pt x="244" y="447"/>
                  </a:lnTo>
                  <a:lnTo>
                    <a:pt x="244" y="416"/>
                  </a:lnTo>
                  <a:lnTo>
                    <a:pt x="254" y="406"/>
                  </a:lnTo>
                  <a:lnTo>
                    <a:pt x="257" y="397"/>
                  </a:lnTo>
                  <a:lnTo>
                    <a:pt x="284" y="397"/>
                  </a:lnTo>
                  <a:lnTo>
                    <a:pt x="301" y="389"/>
                  </a:lnTo>
                  <a:lnTo>
                    <a:pt x="321" y="387"/>
                  </a:lnTo>
                  <a:lnTo>
                    <a:pt x="337" y="376"/>
                  </a:lnTo>
                  <a:lnTo>
                    <a:pt x="344" y="375"/>
                  </a:lnTo>
                  <a:lnTo>
                    <a:pt x="357" y="355"/>
                  </a:lnTo>
                  <a:lnTo>
                    <a:pt x="368" y="340"/>
                  </a:lnTo>
                  <a:lnTo>
                    <a:pt x="355" y="329"/>
                  </a:lnTo>
                  <a:lnTo>
                    <a:pt x="354" y="323"/>
                  </a:lnTo>
                  <a:lnTo>
                    <a:pt x="362" y="310"/>
                  </a:lnTo>
                  <a:lnTo>
                    <a:pt x="349" y="294"/>
                  </a:lnTo>
                  <a:lnTo>
                    <a:pt x="341" y="293"/>
                  </a:lnTo>
                  <a:lnTo>
                    <a:pt x="331" y="283"/>
                  </a:lnTo>
                  <a:lnTo>
                    <a:pt x="330" y="278"/>
                  </a:lnTo>
                  <a:lnTo>
                    <a:pt x="330" y="261"/>
                  </a:lnTo>
                  <a:lnTo>
                    <a:pt x="338" y="252"/>
                  </a:lnTo>
                  <a:lnTo>
                    <a:pt x="340" y="209"/>
                  </a:lnTo>
                  <a:lnTo>
                    <a:pt x="341" y="198"/>
                  </a:lnTo>
                  <a:lnTo>
                    <a:pt x="350" y="183"/>
                  </a:lnTo>
                  <a:lnTo>
                    <a:pt x="365" y="169"/>
                  </a:lnTo>
                  <a:lnTo>
                    <a:pt x="368" y="163"/>
                  </a:lnTo>
                  <a:lnTo>
                    <a:pt x="386" y="146"/>
                  </a:lnTo>
                  <a:lnTo>
                    <a:pt x="400" y="134"/>
                  </a:lnTo>
                  <a:lnTo>
                    <a:pt x="426" y="112"/>
                  </a:lnTo>
                  <a:lnTo>
                    <a:pt x="431" y="107"/>
                  </a:lnTo>
                  <a:lnTo>
                    <a:pt x="419" y="84"/>
                  </a:lnTo>
                  <a:lnTo>
                    <a:pt x="410" y="82"/>
                  </a:lnTo>
                  <a:lnTo>
                    <a:pt x="405" y="102"/>
                  </a:lnTo>
                  <a:lnTo>
                    <a:pt x="391" y="114"/>
                  </a:lnTo>
                  <a:lnTo>
                    <a:pt x="363" y="117"/>
                  </a:lnTo>
                  <a:lnTo>
                    <a:pt x="339" y="117"/>
                  </a:lnTo>
                  <a:lnTo>
                    <a:pt x="330" y="114"/>
                  </a:lnTo>
                  <a:lnTo>
                    <a:pt x="353" y="82"/>
                  </a:lnTo>
                  <a:lnTo>
                    <a:pt x="354" y="73"/>
                  </a:lnTo>
                  <a:lnTo>
                    <a:pt x="339" y="62"/>
                  </a:lnTo>
                  <a:lnTo>
                    <a:pt x="308" y="54"/>
                  </a:lnTo>
                  <a:lnTo>
                    <a:pt x="291" y="42"/>
                  </a:lnTo>
                  <a:lnTo>
                    <a:pt x="275" y="44"/>
                  </a:lnTo>
                  <a:lnTo>
                    <a:pt x="262" y="29"/>
                  </a:lnTo>
                  <a:lnTo>
                    <a:pt x="250" y="14"/>
                  </a:lnTo>
                  <a:lnTo>
                    <a:pt x="238" y="8"/>
                  </a:lnTo>
                  <a:lnTo>
                    <a:pt x="223" y="9"/>
                  </a:lnTo>
                  <a:lnTo>
                    <a:pt x="211" y="5"/>
                  </a:lnTo>
                  <a:lnTo>
                    <a:pt x="204" y="8"/>
                  </a:lnTo>
                  <a:lnTo>
                    <a:pt x="204" y="16"/>
                  </a:lnTo>
                  <a:lnTo>
                    <a:pt x="201" y="21"/>
                  </a:lnTo>
                  <a:lnTo>
                    <a:pt x="190" y="21"/>
                  </a:lnTo>
                  <a:lnTo>
                    <a:pt x="182" y="9"/>
                  </a:lnTo>
                  <a:lnTo>
                    <a:pt x="163" y="1"/>
                  </a:lnTo>
                  <a:lnTo>
                    <a:pt x="152" y="0"/>
                  </a:lnTo>
                  <a:lnTo>
                    <a:pt x="133" y="19"/>
                  </a:lnTo>
                  <a:lnTo>
                    <a:pt x="139" y="35"/>
                  </a:lnTo>
                  <a:lnTo>
                    <a:pt x="134" y="48"/>
                  </a:lnTo>
                  <a:lnTo>
                    <a:pt x="123" y="52"/>
                  </a:lnTo>
                  <a:lnTo>
                    <a:pt x="112" y="60"/>
                  </a:lnTo>
                  <a:lnTo>
                    <a:pt x="115" y="102"/>
                  </a:lnTo>
                  <a:lnTo>
                    <a:pt x="117" y="110"/>
                  </a:lnTo>
                  <a:lnTo>
                    <a:pt x="98" y="130"/>
                  </a:lnTo>
                  <a:lnTo>
                    <a:pt x="82" y="164"/>
                  </a:lnTo>
                  <a:lnTo>
                    <a:pt x="78" y="177"/>
                  </a:lnTo>
                  <a:lnTo>
                    <a:pt x="71" y="213"/>
                  </a:lnTo>
                  <a:lnTo>
                    <a:pt x="83" y="254"/>
                  </a:lnTo>
                  <a:lnTo>
                    <a:pt x="80" y="284"/>
                  </a:lnTo>
                  <a:lnTo>
                    <a:pt x="67" y="302"/>
                  </a:lnTo>
                  <a:lnTo>
                    <a:pt x="69" y="323"/>
                  </a:lnTo>
                  <a:lnTo>
                    <a:pt x="56" y="350"/>
                  </a:lnTo>
                  <a:lnTo>
                    <a:pt x="60" y="387"/>
                  </a:lnTo>
                  <a:lnTo>
                    <a:pt x="51" y="405"/>
                  </a:lnTo>
                  <a:lnTo>
                    <a:pt x="38" y="441"/>
                  </a:lnTo>
                  <a:lnTo>
                    <a:pt x="41" y="486"/>
                  </a:lnTo>
                  <a:lnTo>
                    <a:pt x="35" y="493"/>
                  </a:lnTo>
                  <a:lnTo>
                    <a:pt x="37" y="517"/>
                  </a:lnTo>
                  <a:lnTo>
                    <a:pt x="47" y="546"/>
                  </a:lnTo>
                  <a:lnTo>
                    <a:pt x="36" y="554"/>
                  </a:lnTo>
                  <a:lnTo>
                    <a:pt x="39" y="563"/>
                  </a:lnTo>
                  <a:lnTo>
                    <a:pt x="43" y="564"/>
                  </a:lnTo>
                  <a:lnTo>
                    <a:pt x="47" y="603"/>
                  </a:lnTo>
                  <a:lnTo>
                    <a:pt x="38" y="611"/>
                  </a:lnTo>
                  <a:lnTo>
                    <a:pt x="39" y="619"/>
                  </a:lnTo>
                  <a:lnTo>
                    <a:pt x="26" y="625"/>
                  </a:lnTo>
                  <a:lnTo>
                    <a:pt x="28" y="648"/>
                  </a:lnTo>
                  <a:lnTo>
                    <a:pt x="6" y="667"/>
                  </a:lnTo>
                  <a:lnTo>
                    <a:pt x="0" y="683"/>
                  </a:lnTo>
                  <a:lnTo>
                    <a:pt x="8" y="703"/>
                  </a:lnTo>
                  <a:lnTo>
                    <a:pt x="20" y="703"/>
                  </a:lnTo>
                  <a:lnTo>
                    <a:pt x="26" y="708"/>
                  </a:lnTo>
                  <a:lnTo>
                    <a:pt x="29" y="730"/>
                  </a:lnTo>
                  <a:lnTo>
                    <a:pt x="41" y="739"/>
                  </a:lnTo>
                  <a:lnTo>
                    <a:pt x="87" y="740"/>
                  </a:lnTo>
                  <a:lnTo>
                    <a:pt x="91" y="7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7" name="Freeform 708"/>
            <p:cNvSpPr/>
            <p:nvPr/>
          </p:nvSpPr>
          <p:spPr bwMode="gray">
            <a:xfrm>
              <a:off x="5064865" y="3270348"/>
              <a:ext cx="16852" cy="23684"/>
            </a:xfrm>
            <a:custGeom>
              <a:avLst/>
              <a:gdLst>
                <a:gd name="T0" fmla="*/ 37 w 37"/>
                <a:gd name="T1" fmla="*/ 1 h 52"/>
                <a:gd name="T2" fmla="*/ 30 w 37"/>
                <a:gd name="T3" fmla="*/ 2 h 52"/>
                <a:gd name="T4" fmla="*/ 22 w 37"/>
                <a:gd name="T5" fmla="*/ 0 h 52"/>
                <a:gd name="T6" fmla="*/ 16 w 37"/>
                <a:gd name="T7" fmla="*/ 5 h 52"/>
                <a:gd name="T8" fmla="*/ 0 w 37"/>
                <a:gd name="T9" fmla="*/ 14 h 52"/>
                <a:gd name="T10" fmla="*/ 2 w 37"/>
                <a:gd name="T11" fmla="*/ 19 h 52"/>
                <a:gd name="T12" fmla="*/ 2 w 37"/>
                <a:gd name="T13" fmla="*/ 27 h 52"/>
                <a:gd name="T14" fmla="*/ 10 w 37"/>
                <a:gd name="T15" fmla="*/ 23 h 52"/>
                <a:gd name="T16" fmla="*/ 17 w 37"/>
                <a:gd name="T17" fmla="*/ 21 h 52"/>
                <a:gd name="T18" fmla="*/ 24 w 37"/>
                <a:gd name="T19" fmla="*/ 23 h 52"/>
                <a:gd name="T20" fmla="*/ 18 w 37"/>
                <a:gd name="T21" fmla="*/ 30 h 52"/>
                <a:gd name="T22" fmla="*/ 8 w 37"/>
                <a:gd name="T23" fmla="*/ 37 h 52"/>
                <a:gd name="T24" fmla="*/ 16 w 37"/>
                <a:gd name="T25" fmla="*/ 45 h 52"/>
                <a:gd name="T26" fmla="*/ 26 w 37"/>
                <a:gd name="T27" fmla="*/ 49 h 52"/>
                <a:gd name="T28" fmla="*/ 37 w 37"/>
                <a:gd name="T29" fmla="*/ 52 h 52"/>
                <a:gd name="T30" fmla="*/ 37 w 37"/>
                <a:gd name="T3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52">
                  <a:moveTo>
                    <a:pt x="37" y="1"/>
                  </a:moveTo>
                  <a:lnTo>
                    <a:pt x="30" y="2"/>
                  </a:lnTo>
                  <a:lnTo>
                    <a:pt x="22" y="0"/>
                  </a:lnTo>
                  <a:lnTo>
                    <a:pt x="16" y="5"/>
                  </a:lnTo>
                  <a:lnTo>
                    <a:pt x="0" y="14"/>
                  </a:lnTo>
                  <a:lnTo>
                    <a:pt x="2" y="19"/>
                  </a:lnTo>
                  <a:lnTo>
                    <a:pt x="2" y="27"/>
                  </a:lnTo>
                  <a:lnTo>
                    <a:pt x="10" y="23"/>
                  </a:lnTo>
                  <a:lnTo>
                    <a:pt x="17" y="21"/>
                  </a:lnTo>
                  <a:lnTo>
                    <a:pt x="24" y="23"/>
                  </a:lnTo>
                  <a:lnTo>
                    <a:pt x="18" y="30"/>
                  </a:lnTo>
                  <a:lnTo>
                    <a:pt x="8" y="37"/>
                  </a:lnTo>
                  <a:lnTo>
                    <a:pt x="16" y="45"/>
                  </a:lnTo>
                  <a:lnTo>
                    <a:pt x="26" y="49"/>
                  </a:lnTo>
                  <a:lnTo>
                    <a:pt x="37" y="52"/>
                  </a:lnTo>
                  <a:lnTo>
                    <a:pt x="3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8" name="Freeform 709"/>
            <p:cNvSpPr/>
            <p:nvPr/>
          </p:nvSpPr>
          <p:spPr bwMode="gray">
            <a:xfrm>
              <a:off x="5053478" y="3294487"/>
              <a:ext cx="28238" cy="5010"/>
            </a:xfrm>
            <a:custGeom>
              <a:avLst/>
              <a:gdLst>
                <a:gd name="T0" fmla="*/ 62 w 62"/>
                <a:gd name="T1" fmla="*/ 4 h 11"/>
                <a:gd name="T2" fmla="*/ 36 w 62"/>
                <a:gd name="T3" fmla="*/ 0 h 11"/>
                <a:gd name="T4" fmla="*/ 21 w 62"/>
                <a:gd name="T5" fmla="*/ 1 h 11"/>
                <a:gd name="T6" fmla="*/ 0 w 62"/>
                <a:gd name="T7" fmla="*/ 4 h 11"/>
                <a:gd name="T8" fmla="*/ 0 w 62"/>
                <a:gd name="T9" fmla="*/ 6 h 11"/>
                <a:gd name="T10" fmla="*/ 8 w 62"/>
                <a:gd name="T11" fmla="*/ 8 h 11"/>
                <a:gd name="T12" fmla="*/ 25 w 62"/>
                <a:gd name="T13" fmla="*/ 11 h 11"/>
                <a:gd name="T14" fmla="*/ 59 w 62"/>
                <a:gd name="T15" fmla="*/ 11 h 11"/>
                <a:gd name="T16" fmla="*/ 62 w 62"/>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
                  <a:moveTo>
                    <a:pt x="62" y="4"/>
                  </a:moveTo>
                  <a:lnTo>
                    <a:pt x="36" y="0"/>
                  </a:lnTo>
                  <a:lnTo>
                    <a:pt x="21" y="1"/>
                  </a:lnTo>
                  <a:lnTo>
                    <a:pt x="0" y="4"/>
                  </a:lnTo>
                  <a:lnTo>
                    <a:pt x="0" y="6"/>
                  </a:lnTo>
                  <a:lnTo>
                    <a:pt x="8" y="8"/>
                  </a:lnTo>
                  <a:lnTo>
                    <a:pt x="25" y="11"/>
                  </a:lnTo>
                  <a:lnTo>
                    <a:pt x="59" y="11"/>
                  </a:lnTo>
                  <a:lnTo>
                    <a:pt x="6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9" name="Freeform 710"/>
            <p:cNvSpPr/>
            <p:nvPr/>
          </p:nvSpPr>
          <p:spPr bwMode="gray">
            <a:xfrm>
              <a:off x="5080350" y="3270803"/>
              <a:ext cx="36437" cy="30971"/>
            </a:xfrm>
            <a:custGeom>
              <a:avLst/>
              <a:gdLst>
                <a:gd name="T0" fmla="*/ 0 w 80"/>
                <a:gd name="T1" fmla="*/ 63 h 68"/>
                <a:gd name="T2" fmla="*/ 14 w 80"/>
                <a:gd name="T3" fmla="*/ 64 h 68"/>
                <a:gd name="T4" fmla="*/ 32 w 80"/>
                <a:gd name="T5" fmla="*/ 66 h 68"/>
                <a:gd name="T6" fmla="*/ 49 w 80"/>
                <a:gd name="T7" fmla="*/ 67 h 68"/>
                <a:gd name="T8" fmla="*/ 56 w 80"/>
                <a:gd name="T9" fmla="*/ 68 h 68"/>
                <a:gd name="T10" fmla="*/ 73 w 80"/>
                <a:gd name="T11" fmla="*/ 66 h 68"/>
                <a:gd name="T12" fmla="*/ 79 w 80"/>
                <a:gd name="T13" fmla="*/ 64 h 68"/>
                <a:gd name="T14" fmla="*/ 80 w 80"/>
                <a:gd name="T15" fmla="*/ 60 h 68"/>
                <a:gd name="T16" fmla="*/ 57 w 80"/>
                <a:gd name="T17" fmla="*/ 56 h 68"/>
                <a:gd name="T18" fmla="*/ 45 w 80"/>
                <a:gd name="T19" fmla="*/ 51 h 68"/>
                <a:gd name="T20" fmla="*/ 27 w 80"/>
                <a:gd name="T21" fmla="*/ 39 h 68"/>
                <a:gd name="T22" fmla="*/ 23 w 80"/>
                <a:gd name="T23" fmla="*/ 30 h 68"/>
                <a:gd name="T24" fmla="*/ 12 w 80"/>
                <a:gd name="T25" fmla="*/ 5 h 68"/>
                <a:gd name="T26" fmla="*/ 3 w 80"/>
                <a:gd name="T27" fmla="*/ 0 h 68"/>
                <a:gd name="T28" fmla="*/ 3 w 80"/>
                <a:gd name="T29" fmla="*/ 51 h 68"/>
                <a:gd name="T30" fmla="*/ 17 w 80"/>
                <a:gd name="T31" fmla="*/ 53 h 68"/>
                <a:gd name="T32" fmla="*/ 15 w 80"/>
                <a:gd name="T33" fmla="*/ 57 h 68"/>
                <a:gd name="T34" fmla="*/ 3 w 80"/>
                <a:gd name="T35" fmla="*/ 56 h 68"/>
                <a:gd name="T36" fmla="*/ 0 w 80"/>
                <a:gd name="T37"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68">
                  <a:moveTo>
                    <a:pt x="0" y="63"/>
                  </a:moveTo>
                  <a:lnTo>
                    <a:pt x="14" y="64"/>
                  </a:lnTo>
                  <a:lnTo>
                    <a:pt x="32" y="66"/>
                  </a:lnTo>
                  <a:lnTo>
                    <a:pt x="49" y="67"/>
                  </a:lnTo>
                  <a:lnTo>
                    <a:pt x="56" y="68"/>
                  </a:lnTo>
                  <a:lnTo>
                    <a:pt x="73" y="66"/>
                  </a:lnTo>
                  <a:lnTo>
                    <a:pt x="79" y="64"/>
                  </a:lnTo>
                  <a:lnTo>
                    <a:pt x="80" y="60"/>
                  </a:lnTo>
                  <a:lnTo>
                    <a:pt x="57" y="56"/>
                  </a:lnTo>
                  <a:lnTo>
                    <a:pt x="45" y="51"/>
                  </a:lnTo>
                  <a:lnTo>
                    <a:pt x="27" y="39"/>
                  </a:lnTo>
                  <a:lnTo>
                    <a:pt x="23" y="30"/>
                  </a:lnTo>
                  <a:lnTo>
                    <a:pt x="12" y="5"/>
                  </a:lnTo>
                  <a:lnTo>
                    <a:pt x="3" y="0"/>
                  </a:lnTo>
                  <a:lnTo>
                    <a:pt x="3" y="51"/>
                  </a:lnTo>
                  <a:lnTo>
                    <a:pt x="17" y="53"/>
                  </a:lnTo>
                  <a:lnTo>
                    <a:pt x="15" y="57"/>
                  </a:lnTo>
                  <a:lnTo>
                    <a:pt x="3" y="56"/>
                  </a:lnTo>
                  <a:lnTo>
                    <a:pt x="0"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2E5095-6668-FC45-8F6F-347741D29850}" type="datetime1">
              <a:rPr lang="en-US"/>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280779-00F8-484C-BBDD-E59489A516F1}" type="datetime1">
              <a:rPr lang="en-US"/>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F4173A-AFE7-5841-B2B6-B914701D0B2F}" type="datetime1">
              <a:rPr lang="en-US"/>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grpSp>
        <p:nvGrpSpPr>
          <p:cNvPr id="2112" name="Group 2111"/>
          <p:cNvGrpSpPr/>
          <p:nvPr userDrawn="1"/>
        </p:nvGrpSpPr>
        <p:grpSpPr>
          <a:xfrm>
            <a:off x="384810" y="557530"/>
            <a:ext cx="8331835" cy="4029075"/>
            <a:chOff x="4113870" y="1556922"/>
            <a:chExt cx="3489714" cy="1757605"/>
          </a:xfrm>
          <a:solidFill>
            <a:srgbClr val="F7F7F7"/>
          </a:solidFill>
        </p:grpSpPr>
        <p:grpSp>
          <p:nvGrpSpPr>
            <p:cNvPr id="2135" name="Group 205"/>
            <p:cNvGrpSpPr/>
            <p:nvPr/>
          </p:nvGrpSpPr>
          <p:grpSpPr bwMode="gray">
            <a:xfrm>
              <a:off x="5689752" y="1613399"/>
              <a:ext cx="1837770" cy="1445162"/>
              <a:chOff x="3460" y="350"/>
              <a:chExt cx="4035" cy="3173"/>
            </a:xfrm>
            <a:grpFill/>
          </p:grpSpPr>
          <p:sp>
            <p:nvSpPr>
              <p:cNvPr id="2640" name="Freeform 5"/>
              <p:cNvSpPr/>
              <p:nvPr/>
            </p:nvSpPr>
            <p:spPr bwMode="gray">
              <a:xfrm>
                <a:off x="3955" y="3225"/>
                <a:ext cx="344" cy="298"/>
              </a:xfrm>
              <a:custGeom>
                <a:avLst/>
                <a:gdLst>
                  <a:gd name="T0" fmla="*/ 0 w 344"/>
                  <a:gd name="T1" fmla="*/ 149 h 298"/>
                  <a:gd name="T2" fmla="*/ 5 w 344"/>
                  <a:gd name="T3" fmla="*/ 160 h 298"/>
                  <a:gd name="T4" fmla="*/ 15 w 344"/>
                  <a:gd name="T5" fmla="*/ 182 h 298"/>
                  <a:gd name="T6" fmla="*/ 33 w 344"/>
                  <a:gd name="T7" fmla="*/ 206 h 298"/>
                  <a:gd name="T8" fmla="*/ 44 w 344"/>
                  <a:gd name="T9" fmla="*/ 235 h 298"/>
                  <a:gd name="T10" fmla="*/ 42 w 344"/>
                  <a:gd name="T11" fmla="*/ 250 h 298"/>
                  <a:gd name="T12" fmla="*/ 38 w 344"/>
                  <a:gd name="T13" fmla="*/ 257 h 298"/>
                  <a:gd name="T14" fmla="*/ 40 w 344"/>
                  <a:gd name="T15" fmla="*/ 268 h 298"/>
                  <a:gd name="T16" fmla="*/ 75 w 344"/>
                  <a:gd name="T17" fmla="*/ 298 h 298"/>
                  <a:gd name="T18" fmla="*/ 88 w 344"/>
                  <a:gd name="T19" fmla="*/ 295 h 298"/>
                  <a:gd name="T20" fmla="*/ 99 w 344"/>
                  <a:gd name="T21" fmla="*/ 286 h 298"/>
                  <a:gd name="T22" fmla="*/ 125 w 344"/>
                  <a:gd name="T23" fmla="*/ 282 h 298"/>
                  <a:gd name="T24" fmla="*/ 146 w 344"/>
                  <a:gd name="T25" fmla="*/ 279 h 298"/>
                  <a:gd name="T26" fmla="*/ 187 w 344"/>
                  <a:gd name="T27" fmla="*/ 281 h 298"/>
                  <a:gd name="T28" fmla="*/ 195 w 344"/>
                  <a:gd name="T29" fmla="*/ 276 h 298"/>
                  <a:gd name="T30" fmla="*/ 211 w 344"/>
                  <a:gd name="T31" fmla="*/ 273 h 298"/>
                  <a:gd name="T32" fmla="*/ 234 w 344"/>
                  <a:gd name="T33" fmla="*/ 257 h 298"/>
                  <a:gd name="T34" fmla="*/ 263 w 344"/>
                  <a:gd name="T35" fmla="*/ 237 h 298"/>
                  <a:gd name="T36" fmla="*/ 274 w 344"/>
                  <a:gd name="T37" fmla="*/ 225 h 298"/>
                  <a:gd name="T38" fmla="*/ 294 w 344"/>
                  <a:gd name="T39" fmla="*/ 202 h 298"/>
                  <a:gd name="T40" fmla="*/ 299 w 344"/>
                  <a:gd name="T41" fmla="*/ 185 h 298"/>
                  <a:gd name="T42" fmla="*/ 322 w 344"/>
                  <a:gd name="T43" fmla="*/ 156 h 298"/>
                  <a:gd name="T44" fmla="*/ 338 w 344"/>
                  <a:gd name="T45" fmla="*/ 140 h 298"/>
                  <a:gd name="T46" fmla="*/ 338 w 344"/>
                  <a:gd name="T47" fmla="*/ 125 h 298"/>
                  <a:gd name="T48" fmla="*/ 343 w 344"/>
                  <a:gd name="T49" fmla="*/ 115 h 298"/>
                  <a:gd name="T50" fmla="*/ 344 w 344"/>
                  <a:gd name="T51" fmla="*/ 107 h 298"/>
                  <a:gd name="T52" fmla="*/ 327 w 344"/>
                  <a:gd name="T53" fmla="*/ 107 h 298"/>
                  <a:gd name="T54" fmla="*/ 321 w 344"/>
                  <a:gd name="T55" fmla="*/ 80 h 298"/>
                  <a:gd name="T56" fmla="*/ 324 w 344"/>
                  <a:gd name="T57" fmla="*/ 57 h 298"/>
                  <a:gd name="T58" fmla="*/ 315 w 344"/>
                  <a:gd name="T59" fmla="*/ 7 h 298"/>
                  <a:gd name="T60" fmla="*/ 284 w 344"/>
                  <a:gd name="T61" fmla="*/ 0 h 298"/>
                  <a:gd name="T62" fmla="*/ 272 w 344"/>
                  <a:gd name="T63" fmla="*/ 5 h 298"/>
                  <a:gd name="T64" fmla="*/ 257 w 344"/>
                  <a:gd name="T65" fmla="*/ 5 h 298"/>
                  <a:gd name="T66" fmla="*/ 233 w 344"/>
                  <a:gd name="T67" fmla="*/ 26 h 298"/>
                  <a:gd name="T68" fmla="*/ 226 w 344"/>
                  <a:gd name="T69" fmla="*/ 34 h 298"/>
                  <a:gd name="T70" fmla="*/ 205 w 344"/>
                  <a:gd name="T71" fmla="*/ 41 h 298"/>
                  <a:gd name="T72" fmla="*/ 202 w 344"/>
                  <a:gd name="T73" fmla="*/ 65 h 298"/>
                  <a:gd name="T74" fmla="*/ 187 w 344"/>
                  <a:gd name="T75" fmla="*/ 81 h 298"/>
                  <a:gd name="T76" fmla="*/ 169 w 344"/>
                  <a:gd name="T77" fmla="*/ 82 h 298"/>
                  <a:gd name="T78" fmla="*/ 158 w 344"/>
                  <a:gd name="T79" fmla="*/ 75 h 298"/>
                  <a:gd name="T80" fmla="*/ 146 w 344"/>
                  <a:gd name="T81" fmla="*/ 77 h 298"/>
                  <a:gd name="T82" fmla="*/ 120 w 344"/>
                  <a:gd name="T83" fmla="*/ 106 h 298"/>
                  <a:gd name="T84" fmla="*/ 101 w 344"/>
                  <a:gd name="T85" fmla="*/ 106 h 298"/>
                  <a:gd name="T86" fmla="*/ 93 w 344"/>
                  <a:gd name="T87" fmla="*/ 72 h 298"/>
                  <a:gd name="T88" fmla="*/ 79 w 344"/>
                  <a:gd name="T89" fmla="*/ 57 h 298"/>
                  <a:gd name="T90" fmla="*/ 76 w 344"/>
                  <a:gd name="T91" fmla="*/ 149 h 298"/>
                  <a:gd name="T92" fmla="*/ 52 w 344"/>
                  <a:gd name="T93" fmla="*/ 154 h 298"/>
                  <a:gd name="T94" fmla="*/ 37 w 344"/>
                  <a:gd name="T95" fmla="*/ 150 h 298"/>
                  <a:gd name="T96" fmla="*/ 26 w 344"/>
                  <a:gd name="T97" fmla="*/ 144 h 298"/>
                  <a:gd name="T98" fmla="*/ 20 w 344"/>
                  <a:gd name="T99" fmla="*/ 139 h 298"/>
                  <a:gd name="T100" fmla="*/ 13 w 344"/>
                  <a:gd name="T101" fmla="*/ 139 h 298"/>
                  <a:gd name="T102" fmla="*/ 0 w 344"/>
                  <a:gd name="T103" fmla="*/ 14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 h="298">
                    <a:moveTo>
                      <a:pt x="0" y="149"/>
                    </a:moveTo>
                    <a:lnTo>
                      <a:pt x="5" y="160"/>
                    </a:lnTo>
                    <a:lnTo>
                      <a:pt x="15" y="182"/>
                    </a:lnTo>
                    <a:lnTo>
                      <a:pt x="33" y="206"/>
                    </a:lnTo>
                    <a:lnTo>
                      <a:pt x="44" y="235"/>
                    </a:lnTo>
                    <a:lnTo>
                      <a:pt x="42" y="250"/>
                    </a:lnTo>
                    <a:lnTo>
                      <a:pt x="38" y="257"/>
                    </a:lnTo>
                    <a:lnTo>
                      <a:pt x="40" y="268"/>
                    </a:lnTo>
                    <a:lnTo>
                      <a:pt x="75" y="298"/>
                    </a:lnTo>
                    <a:lnTo>
                      <a:pt x="88" y="295"/>
                    </a:lnTo>
                    <a:lnTo>
                      <a:pt x="99" y="286"/>
                    </a:lnTo>
                    <a:lnTo>
                      <a:pt x="125" y="282"/>
                    </a:lnTo>
                    <a:lnTo>
                      <a:pt x="146" y="279"/>
                    </a:lnTo>
                    <a:lnTo>
                      <a:pt x="187" y="281"/>
                    </a:lnTo>
                    <a:lnTo>
                      <a:pt x="195" y="276"/>
                    </a:lnTo>
                    <a:lnTo>
                      <a:pt x="211" y="273"/>
                    </a:lnTo>
                    <a:lnTo>
                      <a:pt x="234" y="257"/>
                    </a:lnTo>
                    <a:lnTo>
                      <a:pt x="263" y="237"/>
                    </a:lnTo>
                    <a:lnTo>
                      <a:pt x="274" y="225"/>
                    </a:lnTo>
                    <a:lnTo>
                      <a:pt x="294" y="202"/>
                    </a:lnTo>
                    <a:lnTo>
                      <a:pt x="299" y="185"/>
                    </a:lnTo>
                    <a:lnTo>
                      <a:pt x="322" y="156"/>
                    </a:lnTo>
                    <a:lnTo>
                      <a:pt x="338" y="140"/>
                    </a:lnTo>
                    <a:lnTo>
                      <a:pt x="338" y="125"/>
                    </a:lnTo>
                    <a:lnTo>
                      <a:pt x="343" y="115"/>
                    </a:lnTo>
                    <a:lnTo>
                      <a:pt x="344" y="107"/>
                    </a:lnTo>
                    <a:lnTo>
                      <a:pt x="327" y="107"/>
                    </a:lnTo>
                    <a:lnTo>
                      <a:pt x="321" y="80"/>
                    </a:lnTo>
                    <a:lnTo>
                      <a:pt x="324" y="57"/>
                    </a:lnTo>
                    <a:lnTo>
                      <a:pt x="315" y="7"/>
                    </a:lnTo>
                    <a:lnTo>
                      <a:pt x="284" y="0"/>
                    </a:lnTo>
                    <a:lnTo>
                      <a:pt x="272" y="5"/>
                    </a:lnTo>
                    <a:lnTo>
                      <a:pt x="257" y="5"/>
                    </a:lnTo>
                    <a:lnTo>
                      <a:pt x="233" y="26"/>
                    </a:lnTo>
                    <a:lnTo>
                      <a:pt x="226" y="34"/>
                    </a:lnTo>
                    <a:lnTo>
                      <a:pt x="205" y="41"/>
                    </a:lnTo>
                    <a:lnTo>
                      <a:pt x="202" y="65"/>
                    </a:lnTo>
                    <a:lnTo>
                      <a:pt x="187" y="81"/>
                    </a:lnTo>
                    <a:lnTo>
                      <a:pt x="169" y="82"/>
                    </a:lnTo>
                    <a:lnTo>
                      <a:pt x="158" y="75"/>
                    </a:lnTo>
                    <a:lnTo>
                      <a:pt x="146" y="77"/>
                    </a:lnTo>
                    <a:lnTo>
                      <a:pt x="120" y="106"/>
                    </a:lnTo>
                    <a:lnTo>
                      <a:pt x="101" y="106"/>
                    </a:lnTo>
                    <a:lnTo>
                      <a:pt x="93" y="72"/>
                    </a:lnTo>
                    <a:lnTo>
                      <a:pt x="79" y="57"/>
                    </a:lnTo>
                    <a:lnTo>
                      <a:pt x="76" y="149"/>
                    </a:lnTo>
                    <a:lnTo>
                      <a:pt x="52" y="154"/>
                    </a:lnTo>
                    <a:lnTo>
                      <a:pt x="37" y="150"/>
                    </a:lnTo>
                    <a:lnTo>
                      <a:pt x="26" y="144"/>
                    </a:lnTo>
                    <a:lnTo>
                      <a:pt x="20" y="139"/>
                    </a:lnTo>
                    <a:lnTo>
                      <a:pt x="13" y="139"/>
                    </a:lnTo>
                    <a:lnTo>
                      <a:pt x="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1" name="Freeform 6"/>
              <p:cNvSpPr/>
              <p:nvPr/>
            </p:nvSpPr>
            <p:spPr bwMode="gray">
              <a:xfrm>
                <a:off x="3869" y="1950"/>
                <a:ext cx="62" cy="35"/>
              </a:xfrm>
              <a:custGeom>
                <a:avLst/>
                <a:gdLst>
                  <a:gd name="T0" fmla="*/ 62 w 62"/>
                  <a:gd name="T1" fmla="*/ 0 h 35"/>
                  <a:gd name="T2" fmla="*/ 56 w 62"/>
                  <a:gd name="T3" fmla="*/ 14 h 35"/>
                  <a:gd name="T4" fmla="*/ 57 w 62"/>
                  <a:gd name="T5" fmla="*/ 35 h 35"/>
                  <a:gd name="T6" fmla="*/ 29 w 62"/>
                  <a:gd name="T7" fmla="*/ 24 h 35"/>
                  <a:gd name="T8" fmla="*/ 16 w 62"/>
                  <a:gd name="T9" fmla="*/ 16 h 35"/>
                  <a:gd name="T10" fmla="*/ 1 w 62"/>
                  <a:gd name="T11" fmla="*/ 12 h 35"/>
                  <a:gd name="T12" fmla="*/ 0 w 62"/>
                  <a:gd name="T13" fmla="*/ 8 h 35"/>
                  <a:gd name="T14" fmla="*/ 7 w 62"/>
                  <a:gd name="T15" fmla="*/ 1 h 35"/>
                  <a:gd name="T16" fmla="*/ 15 w 62"/>
                  <a:gd name="T17" fmla="*/ 1 h 35"/>
                  <a:gd name="T18" fmla="*/ 26 w 62"/>
                  <a:gd name="T19" fmla="*/ 5 h 35"/>
                  <a:gd name="T20" fmla="*/ 49 w 62"/>
                  <a:gd name="T21" fmla="*/ 3 h 35"/>
                  <a:gd name="T22" fmla="*/ 62 w 6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35">
                    <a:moveTo>
                      <a:pt x="62" y="0"/>
                    </a:moveTo>
                    <a:lnTo>
                      <a:pt x="56" y="14"/>
                    </a:lnTo>
                    <a:lnTo>
                      <a:pt x="57" y="35"/>
                    </a:lnTo>
                    <a:lnTo>
                      <a:pt x="29" y="24"/>
                    </a:lnTo>
                    <a:lnTo>
                      <a:pt x="16" y="16"/>
                    </a:lnTo>
                    <a:lnTo>
                      <a:pt x="1" y="12"/>
                    </a:lnTo>
                    <a:lnTo>
                      <a:pt x="0" y="8"/>
                    </a:lnTo>
                    <a:lnTo>
                      <a:pt x="7" y="1"/>
                    </a:lnTo>
                    <a:lnTo>
                      <a:pt x="15" y="1"/>
                    </a:lnTo>
                    <a:lnTo>
                      <a:pt x="26" y="5"/>
                    </a:lnTo>
                    <a:lnTo>
                      <a:pt x="49" y="3"/>
                    </a:ln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2" name="Freeform 7"/>
              <p:cNvSpPr/>
              <p:nvPr/>
            </p:nvSpPr>
            <p:spPr bwMode="gray">
              <a:xfrm>
                <a:off x="3783" y="1868"/>
                <a:ext cx="30" cy="60"/>
              </a:xfrm>
              <a:custGeom>
                <a:avLst/>
                <a:gdLst>
                  <a:gd name="T0" fmla="*/ 0 w 30"/>
                  <a:gd name="T1" fmla="*/ 13 h 60"/>
                  <a:gd name="T2" fmla="*/ 14 w 30"/>
                  <a:gd name="T3" fmla="*/ 6 h 60"/>
                  <a:gd name="T4" fmla="*/ 21 w 30"/>
                  <a:gd name="T5" fmla="*/ 0 h 60"/>
                  <a:gd name="T6" fmla="*/ 24 w 30"/>
                  <a:gd name="T7" fmla="*/ 1 h 60"/>
                  <a:gd name="T8" fmla="*/ 24 w 30"/>
                  <a:gd name="T9" fmla="*/ 11 h 60"/>
                  <a:gd name="T10" fmla="*/ 30 w 30"/>
                  <a:gd name="T11" fmla="*/ 16 h 60"/>
                  <a:gd name="T12" fmla="*/ 28 w 30"/>
                  <a:gd name="T13" fmla="*/ 43 h 60"/>
                  <a:gd name="T14" fmla="*/ 25 w 30"/>
                  <a:gd name="T15" fmla="*/ 48 h 60"/>
                  <a:gd name="T16" fmla="*/ 22 w 30"/>
                  <a:gd name="T17" fmla="*/ 54 h 60"/>
                  <a:gd name="T18" fmla="*/ 13 w 30"/>
                  <a:gd name="T19" fmla="*/ 55 h 60"/>
                  <a:gd name="T20" fmla="*/ 9 w 30"/>
                  <a:gd name="T21" fmla="*/ 60 h 60"/>
                  <a:gd name="T22" fmla="*/ 3 w 30"/>
                  <a:gd name="T23" fmla="*/ 57 h 60"/>
                  <a:gd name="T24" fmla="*/ 2 w 30"/>
                  <a:gd name="T25" fmla="*/ 41 h 60"/>
                  <a:gd name="T26" fmla="*/ 3 w 30"/>
                  <a:gd name="T27" fmla="*/ 20 h 60"/>
                  <a:gd name="T28" fmla="*/ 0 w 30"/>
                  <a:gd name="T2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0">
                    <a:moveTo>
                      <a:pt x="0" y="13"/>
                    </a:moveTo>
                    <a:lnTo>
                      <a:pt x="14" y="6"/>
                    </a:lnTo>
                    <a:lnTo>
                      <a:pt x="21" y="0"/>
                    </a:lnTo>
                    <a:lnTo>
                      <a:pt x="24" y="1"/>
                    </a:lnTo>
                    <a:lnTo>
                      <a:pt x="24" y="11"/>
                    </a:lnTo>
                    <a:lnTo>
                      <a:pt x="30" y="16"/>
                    </a:lnTo>
                    <a:lnTo>
                      <a:pt x="28" y="43"/>
                    </a:lnTo>
                    <a:lnTo>
                      <a:pt x="25" y="48"/>
                    </a:lnTo>
                    <a:lnTo>
                      <a:pt x="22" y="54"/>
                    </a:lnTo>
                    <a:lnTo>
                      <a:pt x="13" y="55"/>
                    </a:lnTo>
                    <a:lnTo>
                      <a:pt x="9" y="60"/>
                    </a:lnTo>
                    <a:lnTo>
                      <a:pt x="3" y="57"/>
                    </a:lnTo>
                    <a:lnTo>
                      <a:pt x="2" y="41"/>
                    </a:lnTo>
                    <a:lnTo>
                      <a:pt x="3" y="2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3" name="Freeform 8"/>
              <p:cNvSpPr/>
              <p:nvPr/>
            </p:nvSpPr>
            <p:spPr bwMode="gray">
              <a:xfrm>
                <a:off x="3791" y="1819"/>
                <a:ext cx="16" cy="43"/>
              </a:xfrm>
              <a:custGeom>
                <a:avLst/>
                <a:gdLst>
                  <a:gd name="T0" fmla="*/ 14 w 16"/>
                  <a:gd name="T1" fmla="*/ 1 h 43"/>
                  <a:gd name="T2" fmla="*/ 14 w 16"/>
                  <a:gd name="T3" fmla="*/ 8 h 43"/>
                  <a:gd name="T4" fmla="*/ 16 w 16"/>
                  <a:gd name="T5" fmla="*/ 16 h 43"/>
                  <a:gd name="T6" fmla="*/ 11 w 16"/>
                  <a:gd name="T7" fmla="*/ 40 h 43"/>
                  <a:gd name="T8" fmla="*/ 5 w 16"/>
                  <a:gd name="T9" fmla="*/ 43 h 43"/>
                  <a:gd name="T10" fmla="*/ 0 w 16"/>
                  <a:gd name="T11" fmla="*/ 37 h 43"/>
                  <a:gd name="T12" fmla="*/ 0 w 16"/>
                  <a:gd name="T13" fmla="*/ 22 h 43"/>
                  <a:gd name="T14" fmla="*/ 2 w 16"/>
                  <a:gd name="T15" fmla="*/ 14 h 43"/>
                  <a:gd name="T16" fmla="*/ 11 w 16"/>
                  <a:gd name="T17" fmla="*/ 9 h 43"/>
                  <a:gd name="T18" fmla="*/ 12 w 16"/>
                  <a:gd name="T19" fmla="*/ 0 h 43"/>
                  <a:gd name="T20" fmla="*/ 14 w 16"/>
                  <a:gd name="T21"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4" y="1"/>
                    </a:moveTo>
                    <a:lnTo>
                      <a:pt x="14" y="8"/>
                    </a:lnTo>
                    <a:lnTo>
                      <a:pt x="16" y="16"/>
                    </a:lnTo>
                    <a:lnTo>
                      <a:pt x="11" y="40"/>
                    </a:lnTo>
                    <a:lnTo>
                      <a:pt x="5" y="43"/>
                    </a:lnTo>
                    <a:lnTo>
                      <a:pt x="0" y="37"/>
                    </a:lnTo>
                    <a:lnTo>
                      <a:pt x="0" y="22"/>
                    </a:lnTo>
                    <a:lnTo>
                      <a:pt x="2" y="14"/>
                    </a:lnTo>
                    <a:lnTo>
                      <a:pt x="11" y="9"/>
                    </a:lnTo>
                    <a:lnTo>
                      <a:pt x="12"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4" name="Freeform 9"/>
              <p:cNvSpPr/>
              <p:nvPr/>
            </p:nvSpPr>
            <p:spPr bwMode="gray">
              <a:xfrm>
                <a:off x="4110" y="2016"/>
                <a:ext cx="52" cy="16"/>
              </a:xfrm>
              <a:custGeom>
                <a:avLst/>
                <a:gdLst>
                  <a:gd name="T0" fmla="*/ 0 w 52"/>
                  <a:gd name="T1" fmla="*/ 4 h 16"/>
                  <a:gd name="T2" fmla="*/ 1 w 52"/>
                  <a:gd name="T3" fmla="*/ 0 h 16"/>
                  <a:gd name="T4" fmla="*/ 16 w 52"/>
                  <a:gd name="T5" fmla="*/ 0 h 16"/>
                  <a:gd name="T6" fmla="*/ 19 w 52"/>
                  <a:gd name="T7" fmla="*/ 4 h 16"/>
                  <a:gd name="T8" fmla="*/ 28 w 52"/>
                  <a:gd name="T9" fmla="*/ 3 h 16"/>
                  <a:gd name="T10" fmla="*/ 33 w 52"/>
                  <a:gd name="T11" fmla="*/ 6 h 16"/>
                  <a:gd name="T12" fmla="*/ 37 w 52"/>
                  <a:gd name="T13" fmla="*/ 3 h 16"/>
                  <a:gd name="T14" fmla="*/ 44 w 52"/>
                  <a:gd name="T15" fmla="*/ 4 h 16"/>
                  <a:gd name="T16" fmla="*/ 52 w 52"/>
                  <a:gd name="T17" fmla="*/ 8 h 16"/>
                  <a:gd name="T18" fmla="*/ 52 w 52"/>
                  <a:gd name="T19" fmla="*/ 12 h 16"/>
                  <a:gd name="T20" fmla="*/ 46 w 52"/>
                  <a:gd name="T21" fmla="*/ 13 h 16"/>
                  <a:gd name="T22" fmla="*/ 42 w 52"/>
                  <a:gd name="T23" fmla="*/ 16 h 16"/>
                  <a:gd name="T24" fmla="*/ 26 w 52"/>
                  <a:gd name="T25" fmla="*/ 15 h 16"/>
                  <a:gd name="T26" fmla="*/ 16 w 52"/>
                  <a:gd name="T27" fmla="*/ 10 h 16"/>
                  <a:gd name="T28" fmla="*/ 1 w 52"/>
                  <a:gd name="T29" fmla="*/ 9 h 16"/>
                  <a:gd name="T30" fmla="*/ 0 w 52"/>
                  <a:gd name="T3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6">
                    <a:moveTo>
                      <a:pt x="0" y="4"/>
                    </a:moveTo>
                    <a:lnTo>
                      <a:pt x="1" y="0"/>
                    </a:lnTo>
                    <a:lnTo>
                      <a:pt x="16" y="0"/>
                    </a:lnTo>
                    <a:lnTo>
                      <a:pt x="19" y="4"/>
                    </a:lnTo>
                    <a:lnTo>
                      <a:pt x="28" y="3"/>
                    </a:lnTo>
                    <a:lnTo>
                      <a:pt x="33" y="6"/>
                    </a:lnTo>
                    <a:lnTo>
                      <a:pt x="37" y="3"/>
                    </a:lnTo>
                    <a:lnTo>
                      <a:pt x="44" y="4"/>
                    </a:lnTo>
                    <a:lnTo>
                      <a:pt x="52" y="8"/>
                    </a:lnTo>
                    <a:lnTo>
                      <a:pt x="52" y="12"/>
                    </a:lnTo>
                    <a:lnTo>
                      <a:pt x="46" y="13"/>
                    </a:lnTo>
                    <a:lnTo>
                      <a:pt x="42" y="16"/>
                    </a:lnTo>
                    <a:lnTo>
                      <a:pt x="26" y="15"/>
                    </a:lnTo>
                    <a:lnTo>
                      <a:pt x="16" y="10"/>
                    </a:lnTo>
                    <a:lnTo>
                      <a:pt x="1"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5" name="Freeform 10"/>
              <p:cNvSpPr/>
              <p:nvPr/>
            </p:nvSpPr>
            <p:spPr bwMode="gray">
              <a:xfrm>
                <a:off x="7412" y="797"/>
                <a:ext cx="83" cy="26"/>
              </a:xfrm>
              <a:custGeom>
                <a:avLst/>
                <a:gdLst>
                  <a:gd name="T0" fmla="*/ 4 w 83"/>
                  <a:gd name="T1" fmla="*/ 1 h 26"/>
                  <a:gd name="T2" fmla="*/ 9 w 83"/>
                  <a:gd name="T3" fmla="*/ 0 h 26"/>
                  <a:gd name="T4" fmla="*/ 27 w 83"/>
                  <a:gd name="T5" fmla="*/ 6 h 26"/>
                  <a:gd name="T6" fmla="*/ 45 w 83"/>
                  <a:gd name="T7" fmla="*/ 3 h 26"/>
                  <a:gd name="T8" fmla="*/ 62 w 83"/>
                  <a:gd name="T9" fmla="*/ 2 h 26"/>
                  <a:gd name="T10" fmla="*/ 71 w 83"/>
                  <a:gd name="T11" fmla="*/ 9 h 26"/>
                  <a:gd name="T12" fmla="*/ 81 w 83"/>
                  <a:gd name="T13" fmla="*/ 9 h 26"/>
                  <a:gd name="T14" fmla="*/ 83 w 83"/>
                  <a:gd name="T15" fmla="*/ 12 h 26"/>
                  <a:gd name="T16" fmla="*/ 81 w 83"/>
                  <a:gd name="T17" fmla="*/ 18 h 26"/>
                  <a:gd name="T18" fmla="*/ 69 w 83"/>
                  <a:gd name="T19" fmla="*/ 26 h 26"/>
                  <a:gd name="T20" fmla="*/ 35 w 83"/>
                  <a:gd name="T21" fmla="*/ 24 h 26"/>
                  <a:gd name="T22" fmla="*/ 17 w 83"/>
                  <a:gd name="T23" fmla="*/ 17 h 26"/>
                  <a:gd name="T24" fmla="*/ 0 w 83"/>
                  <a:gd name="T25" fmla="*/ 8 h 26"/>
                  <a:gd name="T26" fmla="*/ 4 w 83"/>
                  <a:gd name="T2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26">
                    <a:moveTo>
                      <a:pt x="4" y="1"/>
                    </a:moveTo>
                    <a:lnTo>
                      <a:pt x="9" y="0"/>
                    </a:lnTo>
                    <a:lnTo>
                      <a:pt x="27" y="6"/>
                    </a:lnTo>
                    <a:lnTo>
                      <a:pt x="45" y="3"/>
                    </a:lnTo>
                    <a:lnTo>
                      <a:pt x="62" y="2"/>
                    </a:lnTo>
                    <a:lnTo>
                      <a:pt x="71" y="9"/>
                    </a:lnTo>
                    <a:lnTo>
                      <a:pt x="81" y="9"/>
                    </a:lnTo>
                    <a:lnTo>
                      <a:pt x="83" y="12"/>
                    </a:lnTo>
                    <a:lnTo>
                      <a:pt x="81" y="18"/>
                    </a:lnTo>
                    <a:lnTo>
                      <a:pt x="69" y="26"/>
                    </a:lnTo>
                    <a:lnTo>
                      <a:pt x="35" y="24"/>
                    </a:lnTo>
                    <a:lnTo>
                      <a:pt x="17" y="17"/>
                    </a:lnTo>
                    <a:lnTo>
                      <a:pt x="0" y="8"/>
                    </a:ln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6" name="Freeform 11"/>
              <p:cNvSpPr/>
              <p:nvPr/>
            </p:nvSpPr>
            <p:spPr bwMode="gray">
              <a:xfrm>
                <a:off x="7184" y="853"/>
                <a:ext cx="32" cy="16"/>
              </a:xfrm>
              <a:custGeom>
                <a:avLst/>
                <a:gdLst>
                  <a:gd name="T0" fmla="*/ 26 w 32"/>
                  <a:gd name="T1" fmla="*/ 16 h 16"/>
                  <a:gd name="T2" fmla="*/ 14 w 32"/>
                  <a:gd name="T3" fmla="*/ 15 h 16"/>
                  <a:gd name="T4" fmla="*/ 0 w 32"/>
                  <a:gd name="T5" fmla="*/ 9 h 16"/>
                  <a:gd name="T6" fmla="*/ 5 w 32"/>
                  <a:gd name="T7" fmla="*/ 3 h 16"/>
                  <a:gd name="T8" fmla="*/ 13 w 32"/>
                  <a:gd name="T9" fmla="*/ 0 h 16"/>
                  <a:gd name="T10" fmla="*/ 31 w 32"/>
                  <a:gd name="T11" fmla="*/ 6 h 16"/>
                  <a:gd name="T12" fmla="*/ 32 w 32"/>
                  <a:gd name="T13" fmla="*/ 13 h 16"/>
                  <a:gd name="T14" fmla="*/ 26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26" y="16"/>
                    </a:moveTo>
                    <a:lnTo>
                      <a:pt x="14" y="15"/>
                    </a:lnTo>
                    <a:lnTo>
                      <a:pt x="0" y="9"/>
                    </a:lnTo>
                    <a:lnTo>
                      <a:pt x="5" y="3"/>
                    </a:lnTo>
                    <a:lnTo>
                      <a:pt x="13" y="0"/>
                    </a:lnTo>
                    <a:lnTo>
                      <a:pt x="31" y="6"/>
                    </a:lnTo>
                    <a:lnTo>
                      <a:pt x="32" y="13"/>
                    </a:lnTo>
                    <a:lnTo>
                      <a:pt x="2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7" name="Freeform 12"/>
              <p:cNvSpPr/>
              <p:nvPr/>
            </p:nvSpPr>
            <p:spPr bwMode="gray">
              <a:xfrm>
                <a:off x="6717" y="771"/>
                <a:ext cx="19" cy="15"/>
              </a:xfrm>
              <a:custGeom>
                <a:avLst/>
                <a:gdLst>
                  <a:gd name="T0" fmla="*/ 0 w 19"/>
                  <a:gd name="T1" fmla="*/ 6 h 15"/>
                  <a:gd name="T2" fmla="*/ 2 w 19"/>
                  <a:gd name="T3" fmla="*/ 2 h 15"/>
                  <a:gd name="T4" fmla="*/ 16 w 19"/>
                  <a:gd name="T5" fmla="*/ 0 h 15"/>
                  <a:gd name="T6" fmla="*/ 19 w 19"/>
                  <a:gd name="T7" fmla="*/ 2 h 15"/>
                  <a:gd name="T8" fmla="*/ 14 w 19"/>
                  <a:gd name="T9" fmla="*/ 12 h 15"/>
                  <a:gd name="T10" fmla="*/ 6 w 19"/>
                  <a:gd name="T11" fmla="*/ 15 h 15"/>
                  <a:gd name="T12" fmla="*/ 6 w 19"/>
                  <a:gd name="T13" fmla="*/ 10 h 15"/>
                  <a:gd name="T14" fmla="*/ 13 w 19"/>
                  <a:gd name="T15" fmla="*/ 6 h 15"/>
                  <a:gd name="T16" fmla="*/ 0 w 1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0" y="6"/>
                    </a:moveTo>
                    <a:lnTo>
                      <a:pt x="2" y="2"/>
                    </a:lnTo>
                    <a:lnTo>
                      <a:pt x="16" y="0"/>
                    </a:lnTo>
                    <a:lnTo>
                      <a:pt x="19" y="2"/>
                    </a:lnTo>
                    <a:lnTo>
                      <a:pt x="14" y="12"/>
                    </a:lnTo>
                    <a:lnTo>
                      <a:pt x="6" y="15"/>
                    </a:lnTo>
                    <a:lnTo>
                      <a:pt x="6" y="10"/>
                    </a:lnTo>
                    <a:lnTo>
                      <a:pt x="13"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8" name="Freeform 13"/>
              <p:cNvSpPr/>
              <p:nvPr/>
            </p:nvSpPr>
            <p:spPr bwMode="gray">
              <a:xfrm>
                <a:off x="6601" y="704"/>
                <a:ext cx="71" cy="30"/>
              </a:xfrm>
              <a:custGeom>
                <a:avLst/>
                <a:gdLst>
                  <a:gd name="T0" fmla="*/ 18 w 71"/>
                  <a:gd name="T1" fmla="*/ 0 h 30"/>
                  <a:gd name="T2" fmla="*/ 44 w 71"/>
                  <a:gd name="T3" fmla="*/ 1 h 30"/>
                  <a:gd name="T4" fmla="*/ 45 w 71"/>
                  <a:gd name="T5" fmla="*/ 5 h 30"/>
                  <a:gd name="T6" fmla="*/ 61 w 71"/>
                  <a:gd name="T7" fmla="*/ 13 h 30"/>
                  <a:gd name="T8" fmla="*/ 71 w 71"/>
                  <a:gd name="T9" fmla="*/ 20 h 30"/>
                  <a:gd name="T10" fmla="*/ 67 w 71"/>
                  <a:gd name="T11" fmla="*/ 30 h 30"/>
                  <a:gd name="T12" fmla="*/ 37 w 71"/>
                  <a:gd name="T13" fmla="*/ 28 h 30"/>
                  <a:gd name="T14" fmla="*/ 22 w 71"/>
                  <a:gd name="T15" fmla="*/ 26 h 30"/>
                  <a:gd name="T16" fmla="*/ 16 w 71"/>
                  <a:gd name="T17" fmla="*/ 23 h 30"/>
                  <a:gd name="T18" fmla="*/ 2 w 71"/>
                  <a:gd name="T19" fmla="*/ 22 h 30"/>
                  <a:gd name="T20" fmla="*/ 0 w 71"/>
                  <a:gd name="T21" fmla="*/ 19 h 30"/>
                  <a:gd name="T22" fmla="*/ 8 w 71"/>
                  <a:gd name="T23" fmla="*/ 14 h 30"/>
                  <a:gd name="T24" fmla="*/ 10 w 71"/>
                  <a:gd name="T25" fmla="*/ 8 h 30"/>
                  <a:gd name="T26" fmla="*/ 18 w 71"/>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30">
                    <a:moveTo>
                      <a:pt x="18" y="0"/>
                    </a:moveTo>
                    <a:lnTo>
                      <a:pt x="44" y="1"/>
                    </a:lnTo>
                    <a:lnTo>
                      <a:pt x="45" y="5"/>
                    </a:lnTo>
                    <a:lnTo>
                      <a:pt x="61" y="13"/>
                    </a:lnTo>
                    <a:lnTo>
                      <a:pt x="71" y="20"/>
                    </a:lnTo>
                    <a:lnTo>
                      <a:pt x="67" y="30"/>
                    </a:lnTo>
                    <a:lnTo>
                      <a:pt x="37" y="28"/>
                    </a:lnTo>
                    <a:lnTo>
                      <a:pt x="22" y="26"/>
                    </a:lnTo>
                    <a:lnTo>
                      <a:pt x="16" y="23"/>
                    </a:lnTo>
                    <a:lnTo>
                      <a:pt x="2" y="22"/>
                    </a:lnTo>
                    <a:lnTo>
                      <a:pt x="0" y="19"/>
                    </a:lnTo>
                    <a:lnTo>
                      <a:pt x="8" y="14"/>
                    </a:lnTo>
                    <a:lnTo>
                      <a:pt x="10" y="8"/>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9" name="Freeform 14"/>
              <p:cNvSpPr/>
              <p:nvPr/>
            </p:nvSpPr>
            <p:spPr bwMode="gray">
              <a:xfrm>
                <a:off x="6592" y="684"/>
                <a:ext cx="24" cy="22"/>
              </a:xfrm>
              <a:custGeom>
                <a:avLst/>
                <a:gdLst>
                  <a:gd name="T0" fmla="*/ 24 w 24"/>
                  <a:gd name="T1" fmla="*/ 11 h 22"/>
                  <a:gd name="T2" fmla="*/ 22 w 24"/>
                  <a:gd name="T3" fmla="*/ 17 h 22"/>
                  <a:gd name="T4" fmla="*/ 12 w 24"/>
                  <a:gd name="T5" fmla="*/ 22 h 22"/>
                  <a:gd name="T6" fmla="*/ 0 w 24"/>
                  <a:gd name="T7" fmla="*/ 15 h 22"/>
                  <a:gd name="T8" fmla="*/ 2 w 24"/>
                  <a:gd name="T9" fmla="*/ 6 h 22"/>
                  <a:gd name="T10" fmla="*/ 13 w 24"/>
                  <a:gd name="T11" fmla="*/ 0 h 22"/>
                  <a:gd name="T12" fmla="*/ 23 w 24"/>
                  <a:gd name="T13" fmla="*/ 4 h 22"/>
                  <a:gd name="T14" fmla="*/ 21 w 24"/>
                  <a:gd name="T15" fmla="*/ 10 h 22"/>
                  <a:gd name="T16" fmla="*/ 24 w 24"/>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2">
                    <a:moveTo>
                      <a:pt x="24" y="11"/>
                    </a:moveTo>
                    <a:lnTo>
                      <a:pt x="22" y="17"/>
                    </a:lnTo>
                    <a:lnTo>
                      <a:pt x="12" y="22"/>
                    </a:lnTo>
                    <a:lnTo>
                      <a:pt x="0" y="15"/>
                    </a:lnTo>
                    <a:lnTo>
                      <a:pt x="2" y="6"/>
                    </a:lnTo>
                    <a:lnTo>
                      <a:pt x="13" y="0"/>
                    </a:lnTo>
                    <a:lnTo>
                      <a:pt x="23" y="4"/>
                    </a:lnTo>
                    <a:lnTo>
                      <a:pt x="21" y="10"/>
                    </a:lnTo>
                    <a:lnTo>
                      <a:pt x="24"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0" name="Freeform 15"/>
              <p:cNvSpPr/>
              <p:nvPr/>
            </p:nvSpPr>
            <p:spPr bwMode="gray">
              <a:xfrm>
                <a:off x="6489" y="688"/>
                <a:ext cx="24" cy="15"/>
              </a:xfrm>
              <a:custGeom>
                <a:avLst/>
                <a:gdLst>
                  <a:gd name="T0" fmla="*/ 10 w 24"/>
                  <a:gd name="T1" fmla="*/ 2 h 15"/>
                  <a:gd name="T2" fmla="*/ 24 w 24"/>
                  <a:gd name="T3" fmla="*/ 13 h 15"/>
                  <a:gd name="T4" fmla="*/ 22 w 24"/>
                  <a:gd name="T5" fmla="*/ 15 h 15"/>
                  <a:gd name="T6" fmla="*/ 0 w 24"/>
                  <a:gd name="T7" fmla="*/ 0 h 15"/>
                  <a:gd name="T8" fmla="*/ 10 w 24"/>
                  <a:gd name="T9" fmla="*/ 2 h 15"/>
                </a:gdLst>
                <a:ahLst/>
                <a:cxnLst>
                  <a:cxn ang="0">
                    <a:pos x="T0" y="T1"/>
                  </a:cxn>
                  <a:cxn ang="0">
                    <a:pos x="T2" y="T3"/>
                  </a:cxn>
                  <a:cxn ang="0">
                    <a:pos x="T4" y="T5"/>
                  </a:cxn>
                  <a:cxn ang="0">
                    <a:pos x="T6" y="T7"/>
                  </a:cxn>
                  <a:cxn ang="0">
                    <a:pos x="T8" y="T9"/>
                  </a:cxn>
                </a:cxnLst>
                <a:rect l="0" t="0" r="r" b="b"/>
                <a:pathLst>
                  <a:path w="24" h="15">
                    <a:moveTo>
                      <a:pt x="10" y="2"/>
                    </a:moveTo>
                    <a:lnTo>
                      <a:pt x="24" y="13"/>
                    </a:lnTo>
                    <a:lnTo>
                      <a:pt x="22" y="15"/>
                    </a:lnTo>
                    <a:lnTo>
                      <a:pt x="0"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1" name="Freeform 16"/>
              <p:cNvSpPr/>
              <p:nvPr/>
            </p:nvSpPr>
            <p:spPr bwMode="gray">
              <a:xfrm>
                <a:off x="6524" y="613"/>
                <a:ext cx="180" cy="61"/>
              </a:xfrm>
              <a:custGeom>
                <a:avLst/>
                <a:gdLst>
                  <a:gd name="T0" fmla="*/ 40 w 180"/>
                  <a:gd name="T1" fmla="*/ 1 h 61"/>
                  <a:gd name="T2" fmla="*/ 26 w 180"/>
                  <a:gd name="T3" fmla="*/ 6 h 61"/>
                  <a:gd name="T4" fmla="*/ 26 w 180"/>
                  <a:gd name="T5" fmla="*/ 8 h 61"/>
                  <a:gd name="T6" fmla="*/ 11 w 180"/>
                  <a:gd name="T7" fmla="*/ 8 h 61"/>
                  <a:gd name="T8" fmla="*/ 11 w 180"/>
                  <a:gd name="T9" fmla="*/ 10 h 61"/>
                  <a:gd name="T10" fmla="*/ 16 w 180"/>
                  <a:gd name="T11" fmla="*/ 15 h 61"/>
                  <a:gd name="T12" fmla="*/ 6 w 180"/>
                  <a:gd name="T13" fmla="*/ 17 h 61"/>
                  <a:gd name="T14" fmla="*/ 5 w 180"/>
                  <a:gd name="T15" fmla="*/ 18 h 61"/>
                  <a:gd name="T16" fmla="*/ 8 w 180"/>
                  <a:gd name="T17" fmla="*/ 28 h 61"/>
                  <a:gd name="T18" fmla="*/ 0 w 180"/>
                  <a:gd name="T19" fmla="*/ 33 h 61"/>
                  <a:gd name="T20" fmla="*/ 10 w 180"/>
                  <a:gd name="T21" fmla="*/ 44 h 61"/>
                  <a:gd name="T22" fmla="*/ 18 w 180"/>
                  <a:gd name="T23" fmla="*/ 44 h 61"/>
                  <a:gd name="T24" fmla="*/ 26 w 180"/>
                  <a:gd name="T25" fmla="*/ 48 h 61"/>
                  <a:gd name="T26" fmla="*/ 24 w 180"/>
                  <a:gd name="T27" fmla="*/ 53 h 61"/>
                  <a:gd name="T28" fmla="*/ 52 w 180"/>
                  <a:gd name="T29" fmla="*/ 61 h 61"/>
                  <a:gd name="T30" fmla="*/ 58 w 180"/>
                  <a:gd name="T31" fmla="*/ 56 h 61"/>
                  <a:gd name="T32" fmla="*/ 56 w 180"/>
                  <a:gd name="T33" fmla="*/ 46 h 61"/>
                  <a:gd name="T34" fmla="*/ 61 w 180"/>
                  <a:gd name="T35" fmla="*/ 44 h 61"/>
                  <a:gd name="T36" fmla="*/ 67 w 180"/>
                  <a:gd name="T37" fmla="*/ 45 h 61"/>
                  <a:gd name="T38" fmla="*/ 68 w 180"/>
                  <a:gd name="T39" fmla="*/ 51 h 61"/>
                  <a:gd name="T40" fmla="*/ 87 w 180"/>
                  <a:gd name="T41" fmla="*/ 51 h 61"/>
                  <a:gd name="T42" fmla="*/ 103 w 180"/>
                  <a:gd name="T43" fmla="*/ 42 h 61"/>
                  <a:gd name="T44" fmla="*/ 114 w 180"/>
                  <a:gd name="T45" fmla="*/ 43 h 61"/>
                  <a:gd name="T46" fmla="*/ 114 w 180"/>
                  <a:gd name="T47" fmla="*/ 51 h 61"/>
                  <a:gd name="T48" fmla="*/ 128 w 180"/>
                  <a:gd name="T49" fmla="*/ 53 h 61"/>
                  <a:gd name="T50" fmla="*/ 145 w 180"/>
                  <a:gd name="T51" fmla="*/ 44 h 61"/>
                  <a:gd name="T52" fmla="*/ 132 w 180"/>
                  <a:gd name="T53" fmla="*/ 44 h 61"/>
                  <a:gd name="T54" fmla="*/ 116 w 180"/>
                  <a:gd name="T55" fmla="*/ 38 h 61"/>
                  <a:gd name="T56" fmla="*/ 113 w 180"/>
                  <a:gd name="T57" fmla="*/ 27 h 61"/>
                  <a:gd name="T58" fmla="*/ 122 w 180"/>
                  <a:gd name="T59" fmla="*/ 18 h 61"/>
                  <a:gd name="T60" fmla="*/ 129 w 180"/>
                  <a:gd name="T61" fmla="*/ 18 h 61"/>
                  <a:gd name="T62" fmla="*/ 130 w 180"/>
                  <a:gd name="T63" fmla="*/ 24 h 61"/>
                  <a:gd name="T64" fmla="*/ 123 w 180"/>
                  <a:gd name="T65" fmla="*/ 26 h 61"/>
                  <a:gd name="T66" fmla="*/ 123 w 180"/>
                  <a:gd name="T67" fmla="*/ 34 h 61"/>
                  <a:gd name="T68" fmla="*/ 135 w 180"/>
                  <a:gd name="T69" fmla="*/ 38 h 61"/>
                  <a:gd name="T70" fmla="*/ 148 w 180"/>
                  <a:gd name="T71" fmla="*/ 37 h 61"/>
                  <a:gd name="T72" fmla="*/ 156 w 180"/>
                  <a:gd name="T73" fmla="*/ 40 h 61"/>
                  <a:gd name="T74" fmla="*/ 172 w 180"/>
                  <a:gd name="T75" fmla="*/ 30 h 61"/>
                  <a:gd name="T76" fmla="*/ 166 w 180"/>
                  <a:gd name="T77" fmla="*/ 27 h 61"/>
                  <a:gd name="T78" fmla="*/ 180 w 180"/>
                  <a:gd name="T79" fmla="*/ 25 h 61"/>
                  <a:gd name="T80" fmla="*/ 177 w 180"/>
                  <a:gd name="T81" fmla="*/ 20 h 61"/>
                  <a:gd name="T82" fmla="*/ 160 w 180"/>
                  <a:gd name="T83" fmla="*/ 18 h 61"/>
                  <a:gd name="T84" fmla="*/ 145 w 180"/>
                  <a:gd name="T85" fmla="*/ 11 h 61"/>
                  <a:gd name="T86" fmla="*/ 140 w 180"/>
                  <a:gd name="T87" fmla="*/ 13 h 61"/>
                  <a:gd name="T88" fmla="*/ 126 w 180"/>
                  <a:gd name="T89" fmla="*/ 13 h 61"/>
                  <a:gd name="T90" fmla="*/ 114 w 180"/>
                  <a:gd name="T91" fmla="*/ 8 h 61"/>
                  <a:gd name="T92" fmla="*/ 109 w 180"/>
                  <a:gd name="T93" fmla="*/ 3 h 61"/>
                  <a:gd name="T94" fmla="*/ 104 w 180"/>
                  <a:gd name="T95" fmla="*/ 0 h 61"/>
                  <a:gd name="T96" fmla="*/ 96 w 180"/>
                  <a:gd name="T97" fmla="*/ 1 h 61"/>
                  <a:gd name="T98" fmla="*/ 89 w 180"/>
                  <a:gd name="T99" fmla="*/ 8 h 61"/>
                  <a:gd name="T100" fmla="*/ 88 w 180"/>
                  <a:gd name="T101" fmla="*/ 22 h 61"/>
                  <a:gd name="T102" fmla="*/ 76 w 180"/>
                  <a:gd name="T103" fmla="*/ 22 h 61"/>
                  <a:gd name="T104" fmla="*/ 71 w 180"/>
                  <a:gd name="T105" fmla="*/ 19 h 61"/>
                  <a:gd name="T106" fmla="*/ 71 w 180"/>
                  <a:gd name="T107" fmla="*/ 16 h 61"/>
                  <a:gd name="T108" fmla="*/ 58 w 180"/>
                  <a:gd name="T109" fmla="*/ 13 h 61"/>
                  <a:gd name="T110" fmla="*/ 59 w 180"/>
                  <a:gd name="T111" fmla="*/ 10 h 61"/>
                  <a:gd name="T112" fmla="*/ 66 w 180"/>
                  <a:gd name="T113" fmla="*/ 8 h 61"/>
                  <a:gd name="T114" fmla="*/ 40 w 180"/>
                  <a:gd name="T115"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61">
                    <a:moveTo>
                      <a:pt x="40" y="1"/>
                    </a:moveTo>
                    <a:lnTo>
                      <a:pt x="26" y="6"/>
                    </a:lnTo>
                    <a:lnTo>
                      <a:pt x="26" y="8"/>
                    </a:lnTo>
                    <a:lnTo>
                      <a:pt x="11" y="8"/>
                    </a:lnTo>
                    <a:lnTo>
                      <a:pt x="11" y="10"/>
                    </a:lnTo>
                    <a:lnTo>
                      <a:pt x="16" y="15"/>
                    </a:lnTo>
                    <a:lnTo>
                      <a:pt x="6" y="17"/>
                    </a:lnTo>
                    <a:lnTo>
                      <a:pt x="5" y="18"/>
                    </a:lnTo>
                    <a:lnTo>
                      <a:pt x="8" y="28"/>
                    </a:lnTo>
                    <a:lnTo>
                      <a:pt x="0" y="33"/>
                    </a:lnTo>
                    <a:lnTo>
                      <a:pt x="10" y="44"/>
                    </a:lnTo>
                    <a:lnTo>
                      <a:pt x="18" y="44"/>
                    </a:lnTo>
                    <a:lnTo>
                      <a:pt x="26" y="48"/>
                    </a:lnTo>
                    <a:lnTo>
                      <a:pt x="24" y="53"/>
                    </a:lnTo>
                    <a:lnTo>
                      <a:pt x="52" y="61"/>
                    </a:lnTo>
                    <a:lnTo>
                      <a:pt x="58" y="56"/>
                    </a:lnTo>
                    <a:lnTo>
                      <a:pt x="56" y="46"/>
                    </a:lnTo>
                    <a:lnTo>
                      <a:pt x="61" y="44"/>
                    </a:lnTo>
                    <a:lnTo>
                      <a:pt x="67" y="45"/>
                    </a:lnTo>
                    <a:lnTo>
                      <a:pt x="68" y="51"/>
                    </a:lnTo>
                    <a:lnTo>
                      <a:pt x="87" y="51"/>
                    </a:lnTo>
                    <a:lnTo>
                      <a:pt x="103" y="42"/>
                    </a:lnTo>
                    <a:lnTo>
                      <a:pt x="114" y="43"/>
                    </a:lnTo>
                    <a:lnTo>
                      <a:pt x="114" y="51"/>
                    </a:lnTo>
                    <a:lnTo>
                      <a:pt x="128" y="53"/>
                    </a:lnTo>
                    <a:lnTo>
                      <a:pt x="145" y="44"/>
                    </a:lnTo>
                    <a:lnTo>
                      <a:pt x="132" y="44"/>
                    </a:lnTo>
                    <a:lnTo>
                      <a:pt x="116" y="38"/>
                    </a:lnTo>
                    <a:lnTo>
                      <a:pt x="113" y="27"/>
                    </a:lnTo>
                    <a:lnTo>
                      <a:pt x="122" y="18"/>
                    </a:lnTo>
                    <a:lnTo>
                      <a:pt x="129" y="18"/>
                    </a:lnTo>
                    <a:lnTo>
                      <a:pt x="130" y="24"/>
                    </a:lnTo>
                    <a:lnTo>
                      <a:pt x="123" y="26"/>
                    </a:lnTo>
                    <a:lnTo>
                      <a:pt x="123" y="34"/>
                    </a:lnTo>
                    <a:lnTo>
                      <a:pt x="135" y="38"/>
                    </a:lnTo>
                    <a:lnTo>
                      <a:pt x="148" y="37"/>
                    </a:lnTo>
                    <a:lnTo>
                      <a:pt x="156" y="40"/>
                    </a:lnTo>
                    <a:lnTo>
                      <a:pt x="172" y="30"/>
                    </a:lnTo>
                    <a:lnTo>
                      <a:pt x="166" y="27"/>
                    </a:lnTo>
                    <a:lnTo>
                      <a:pt x="180" y="25"/>
                    </a:lnTo>
                    <a:lnTo>
                      <a:pt x="177" y="20"/>
                    </a:lnTo>
                    <a:lnTo>
                      <a:pt x="160" y="18"/>
                    </a:lnTo>
                    <a:lnTo>
                      <a:pt x="145" y="11"/>
                    </a:lnTo>
                    <a:lnTo>
                      <a:pt x="140" y="13"/>
                    </a:lnTo>
                    <a:lnTo>
                      <a:pt x="126" y="13"/>
                    </a:lnTo>
                    <a:lnTo>
                      <a:pt x="114" y="8"/>
                    </a:lnTo>
                    <a:lnTo>
                      <a:pt x="109" y="3"/>
                    </a:lnTo>
                    <a:lnTo>
                      <a:pt x="104" y="0"/>
                    </a:lnTo>
                    <a:lnTo>
                      <a:pt x="96" y="1"/>
                    </a:lnTo>
                    <a:lnTo>
                      <a:pt x="89" y="8"/>
                    </a:lnTo>
                    <a:lnTo>
                      <a:pt x="88" y="22"/>
                    </a:lnTo>
                    <a:lnTo>
                      <a:pt x="76" y="22"/>
                    </a:lnTo>
                    <a:lnTo>
                      <a:pt x="71" y="19"/>
                    </a:lnTo>
                    <a:lnTo>
                      <a:pt x="71" y="16"/>
                    </a:lnTo>
                    <a:lnTo>
                      <a:pt x="58" y="13"/>
                    </a:lnTo>
                    <a:lnTo>
                      <a:pt x="59" y="10"/>
                    </a:lnTo>
                    <a:lnTo>
                      <a:pt x="66" y="8"/>
                    </a:lnTo>
                    <a:lnTo>
                      <a:pt x="4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2" name="Freeform 17"/>
              <p:cNvSpPr/>
              <p:nvPr/>
            </p:nvSpPr>
            <p:spPr bwMode="gray">
              <a:xfrm>
                <a:off x="6730" y="634"/>
                <a:ext cx="98" cy="33"/>
              </a:xfrm>
              <a:custGeom>
                <a:avLst/>
                <a:gdLst>
                  <a:gd name="T0" fmla="*/ 0 w 98"/>
                  <a:gd name="T1" fmla="*/ 0 h 33"/>
                  <a:gd name="T2" fmla="*/ 6 w 98"/>
                  <a:gd name="T3" fmla="*/ 2 h 33"/>
                  <a:gd name="T4" fmla="*/ 18 w 98"/>
                  <a:gd name="T5" fmla="*/ 6 h 33"/>
                  <a:gd name="T6" fmla="*/ 46 w 98"/>
                  <a:gd name="T7" fmla="*/ 6 h 33"/>
                  <a:gd name="T8" fmla="*/ 52 w 98"/>
                  <a:gd name="T9" fmla="*/ 10 h 33"/>
                  <a:gd name="T10" fmla="*/ 71 w 98"/>
                  <a:gd name="T11" fmla="*/ 12 h 33"/>
                  <a:gd name="T12" fmla="*/ 91 w 98"/>
                  <a:gd name="T13" fmla="*/ 15 h 33"/>
                  <a:gd name="T14" fmla="*/ 98 w 98"/>
                  <a:gd name="T15" fmla="*/ 21 h 33"/>
                  <a:gd name="T16" fmla="*/ 93 w 98"/>
                  <a:gd name="T17" fmla="*/ 28 h 33"/>
                  <a:gd name="T18" fmla="*/ 73 w 98"/>
                  <a:gd name="T19" fmla="*/ 33 h 33"/>
                  <a:gd name="T20" fmla="*/ 52 w 98"/>
                  <a:gd name="T21" fmla="*/ 32 h 33"/>
                  <a:gd name="T22" fmla="*/ 30 w 98"/>
                  <a:gd name="T23" fmla="*/ 23 h 33"/>
                  <a:gd name="T24" fmla="*/ 17 w 98"/>
                  <a:gd name="T25" fmla="*/ 18 h 33"/>
                  <a:gd name="T26" fmla="*/ 15 w 98"/>
                  <a:gd name="T27" fmla="*/ 12 h 33"/>
                  <a:gd name="T28" fmla="*/ 2 w 98"/>
                  <a:gd name="T29" fmla="*/ 5 h 33"/>
                  <a:gd name="T30" fmla="*/ 0 w 98"/>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33">
                    <a:moveTo>
                      <a:pt x="0" y="0"/>
                    </a:moveTo>
                    <a:lnTo>
                      <a:pt x="6" y="2"/>
                    </a:lnTo>
                    <a:lnTo>
                      <a:pt x="18" y="6"/>
                    </a:lnTo>
                    <a:lnTo>
                      <a:pt x="46" y="6"/>
                    </a:lnTo>
                    <a:lnTo>
                      <a:pt x="52" y="10"/>
                    </a:lnTo>
                    <a:lnTo>
                      <a:pt x="71" y="12"/>
                    </a:lnTo>
                    <a:lnTo>
                      <a:pt x="91" y="15"/>
                    </a:lnTo>
                    <a:lnTo>
                      <a:pt x="98" y="21"/>
                    </a:lnTo>
                    <a:lnTo>
                      <a:pt x="93" y="28"/>
                    </a:lnTo>
                    <a:lnTo>
                      <a:pt x="73" y="33"/>
                    </a:lnTo>
                    <a:lnTo>
                      <a:pt x="52" y="32"/>
                    </a:lnTo>
                    <a:lnTo>
                      <a:pt x="30" y="23"/>
                    </a:lnTo>
                    <a:lnTo>
                      <a:pt x="17" y="18"/>
                    </a:lnTo>
                    <a:lnTo>
                      <a:pt x="15" y="12"/>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3" name="Freeform 18"/>
              <p:cNvSpPr/>
              <p:nvPr/>
            </p:nvSpPr>
            <p:spPr bwMode="gray">
              <a:xfrm>
                <a:off x="6777" y="592"/>
                <a:ext cx="17" cy="4"/>
              </a:xfrm>
              <a:custGeom>
                <a:avLst/>
                <a:gdLst>
                  <a:gd name="T0" fmla="*/ 0 w 17"/>
                  <a:gd name="T1" fmla="*/ 4 h 4"/>
                  <a:gd name="T2" fmla="*/ 1 w 17"/>
                  <a:gd name="T3" fmla="*/ 2 h 4"/>
                  <a:gd name="T4" fmla="*/ 17 w 17"/>
                  <a:gd name="T5" fmla="*/ 0 h 4"/>
                  <a:gd name="T6" fmla="*/ 17 w 17"/>
                  <a:gd name="T7" fmla="*/ 3 h 4"/>
                  <a:gd name="T8" fmla="*/ 0 w 17"/>
                  <a:gd name="T9" fmla="*/ 4 h 4"/>
                </a:gdLst>
                <a:ahLst/>
                <a:cxnLst>
                  <a:cxn ang="0">
                    <a:pos x="T0" y="T1"/>
                  </a:cxn>
                  <a:cxn ang="0">
                    <a:pos x="T2" y="T3"/>
                  </a:cxn>
                  <a:cxn ang="0">
                    <a:pos x="T4" y="T5"/>
                  </a:cxn>
                  <a:cxn ang="0">
                    <a:pos x="T6" y="T7"/>
                  </a:cxn>
                  <a:cxn ang="0">
                    <a:pos x="T8" y="T9"/>
                  </a:cxn>
                </a:cxnLst>
                <a:rect l="0" t="0" r="r" b="b"/>
                <a:pathLst>
                  <a:path w="17" h="4">
                    <a:moveTo>
                      <a:pt x="0" y="4"/>
                    </a:moveTo>
                    <a:lnTo>
                      <a:pt x="1" y="2"/>
                    </a:lnTo>
                    <a:lnTo>
                      <a:pt x="17" y="0"/>
                    </a:lnTo>
                    <a:lnTo>
                      <a:pt x="17" y="3"/>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4" name="Freeform 19"/>
              <p:cNvSpPr/>
              <p:nvPr/>
            </p:nvSpPr>
            <p:spPr bwMode="gray">
              <a:xfrm>
                <a:off x="6864" y="614"/>
                <a:ext cx="9" cy="3"/>
              </a:xfrm>
              <a:custGeom>
                <a:avLst/>
                <a:gdLst>
                  <a:gd name="T0" fmla="*/ 0 w 9"/>
                  <a:gd name="T1" fmla="*/ 0 h 3"/>
                  <a:gd name="T2" fmla="*/ 9 w 9"/>
                  <a:gd name="T3" fmla="*/ 0 h 3"/>
                  <a:gd name="T4" fmla="*/ 5 w 9"/>
                  <a:gd name="T5" fmla="*/ 3 h 3"/>
                  <a:gd name="T6" fmla="*/ 0 w 9"/>
                  <a:gd name="T7" fmla="*/ 1 h 3"/>
                  <a:gd name="T8" fmla="*/ 0 w 9"/>
                  <a:gd name="T9" fmla="*/ 0 h 3"/>
                </a:gdLst>
                <a:ahLst/>
                <a:cxnLst>
                  <a:cxn ang="0">
                    <a:pos x="T0" y="T1"/>
                  </a:cxn>
                  <a:cxn ang="0">
                    <a:pos x="T2" y="T3"/>
                  </a:cxn>
                  <a:cxn ang="0">
                    <a:pos x="T4" y="T5"/>
                  </a:cxn>
                  <a:cxn ang="0">
                    <a:pos x="T6" y="T7"/>
                  </a:cxn>
                  <a:cxn ang="0">
                    <a:pos x="T8" y="T9"/>
                  </a:cxn>
                </a:cxnLst>
                <a:rect l="0" t="0" r="r" b="b"/>
                <a:pathLst>
                  <a:path w="9" h="3">
                    <a:moveTo>
                      <a:pt x="0" y="0"/>
                    </a:moveTo>
                    <a:lnTo>
                      <a:pt x="9" y="0"/>
                    </a:lnTo>
                    <a:lnTo>
                      <a:pt x="5" y="3"/>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5" name="Freeform 20"/>
              <p:cNvSpPr/>
              <p:nvPr/>
            </p:nvSpPr>
            <p:spPr bwMode="gray">
              <a:xfrm>
                <a:off x="6529" y="797"/>
                <a:ext cx="18" cy="5"/>
              </a:xfrm>
              <a:custGeom>
                <a:avLst/>
                <a:gdLst>
                  <a:gd name="T0" fmla="*/ 0 w 18"/>
                  <a:gd name="T1" fmla="*/ 2 h 5"/>
                  <a:gd name="T2" fmla="*/ 5 w 18"/>
                  <a:gd name="T3" fmla="*/ 5 h 5"/>
                  <a:gd name="T4" fmla="*/ 18 w 18"/>
                  <a:gd name="T5" fmla="*/ 5 h 5"/>
                  <a:gd name="T6" fmla="*/ 15 w 18"/>
                  <a:gd name="T7" fmla="*/ 0 h 5"/>
                  <a:gd name="T8" fmla="*/ 4 w 18"/>
                  <a:gd name="T9" fmla="*/ 0 h 5"/>
                  <a:gd name="T10" fmla="*/ 0 w 18"/>
                  <a:gd name="T11" fmla="*/ 2 h 5"/>
                </a:gdLst>
                <a:ahLst/>
                <a:cxnLst>
                  <a:cxn ang="0">
                    <a:pos x="T0" y="T1"/>
                  </a:cxn>
                  <a:cxn ang="0">
                    <a:pos x="T2" y="T3"/>
                  </a:cxn>
                  <a:cxn ang="0">
                    <a:pos x="T4" y="T5"/>
                  </a:cxn>
                  <a:cxn ang="0">
                    <a:pos x="T6" y="T7"/>
                  </a:cxn>
                  <a:cxn ang="0">
                    <a:pos x="T8" y="T9"/>
                  </a:cxn>
                  <a:cxn ang="0">
                    <a:pos x="T10" y="T11"/>
                  </a:cxn>
                </a:cxnLst>
                <a:rect l="0" t="0" r="r" b="b"/>
                <a:pathLst>
                  <a:path w="18" h="5">
                    <a:moveTo>
                      <a:pt x="0" y="2"/>
                    </a:moveTo>
                    <a:lnTo>
                      <a:pt x="5" y="5"/>
                    </a:lnTo>
                    <a:lnTo>
                      <a:pt x="18" y="5"/>
                    </a:lnTo>
                    <a:lnTo>
                      <a:pt x="15" y="0"/>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6" name="Freeform 21"/>
              <p:cNvSpPr/>
              <p:nvPr/>
            </p:nvSpPr>
            <p:spPr bwMode="gray">
              <a:xfrm>
                <a:off x="6553" y="786"/>
                <a:ext cx="10" cy="3"/>
              </a:xfrm>
              <a:custGeom>
                <a:avLst/>
                <a:gdLst>
                  <a:gd name="T0" fmla="*/ 2 w 10"/>
                  <a:gd name="T1" fmla="*/ 0 h 3"/>
                  <a:gd name="T2" fmla="*/ 10 w 10"/>
                  <a:gd name="T3" fmla="*/ 0 h 3"/>
                  <a:gd name="T4" fmla="*/ 10 w 10"/>
                  <a:gd name="T5" fmla="*/ 3 h 3"/>
                  <a:gd name="T6" fmla="*/ 0 w 10"/>
                  <a:gd name="T7" fmla="*/ 3 h 3"/>
                  <a:gd name="T8" fmla="*/ 2 w 10"/>
                  <a:gd name="T9" fmla="*/ 0 h 3"/>
                </a:gdLst>
                <a:ahLst/>
                <a:cxnLst>
                  <a:cxn ang="0">
                    <a:pos x="T0" y="T1"/>
                  </a:cxn>
                  <a:cxn ang="0">
                    <a:pos x="T2" y="T3"/>
                  </a:cxn>
                  <a:cxn ang="0">
                    <a:pos x="T4" y="T5"/>
                  </a:cxn>
                  <a:cxn ang="0">
                    <a:pos x="T6" y="T7"/>
                  </a:cxn>
                  <a:cxn ang="0">
                    <a:pos x="T8" y="T9"/>
                  </a:cxn>
                </a:cxnLst>
                <a:rect l="0" t="0" r="r" b="b"/>
                <a:pathLst>
                  <a:path w="10" h="3">
                    <a:moveTo>
                      <a:pt x="2" y="0"/>
                    </a:moveTo>
                    <a:lnTo>
                      <a:pt x="10" y="0"/>
                    </a:lnTo>
                    <a:lnTo>
                      <a:pt x="10" y="3"/>
                    </a:lnTo>
                    <a:lnTo>
                      <a:pt x="0"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7" name="Freeform 22"/>
              <p:cNvSpPr/>
              <p:nvPr/>
            </p:nvSpPr>
            <p:spPr bwMode="gray">
              <a:xfrm>
                <a:off x="6249" y="704"/>
                <a:ext cx="14" cy="5"/>
              </a:xfrm>
              <a:custGeom>
                <a:avLst/>
                <a:gdLst>
                  <a:gd name="T0" fmla="*/ 0 w 14"/>
                  <a:gd name="T1" fmla="*/ 5 h 5"/>
                  <a:gd name="T2" fmla="*/ 7 w 14"/>
                  <a:gd name="T3" fmla="*/ 3 h 5"/>
                  <a:gd name="T4" fmla="*/ 14 w 14"/>
                  <a:gd name="T5" fmla="*/ 5 h 5"/>
                  <a:gd name="T6" fmla="*/ 10 w 14"/>
                  <a:gd name="T7" fmla="*/ 0 h 5"/>
                  <a:gd name="T8" fmla="*/ 3 w 14"/>
                  <a:gd name="T9" fmla="*/ 0 h 5"/>
                  <a:gd name="T10" fmla="*/ 0 w 14"/>
                  <a:gd name="T11" fmla="*/ 5 h 5"/>
                </a:gdLst>
                <a:ahLst/>
                <a:cxnLst>
                  <a:cxn ang="0">
                    <a:pos x="T0" y="T1"/>
                  </a:cxn>
                  <a:cxn ang="0">
                    <a:pos x="T2" y="T3"/>
                  </a:cxn>
                  <a:cxn ang="0">
                    <a:pos x="T4" y="T5"/>
                  </a:cxn>
                  <a:cxn ang="0">
                    <a:pos x="T6" y="T7"/>
                  </a:cxn>
                  <a:cxn ang="0">
                    <a:pos x="T8" y="T9"/>
                  </a:cxn>
                  <a:cxn ang="0">
                    <a:pos x="T10" y="T11"/>
                  </a:cxn>
                </a:cxnLst>
                <a:rect l="0" t="0" r="r" b="b"/>
                <a:pathLst>
                  <a:path w="14" h="5">
                    <a:moveTo>
                      <a:pt x="0" y="5"/>
                    </a:moveTo>
                    <a:lnTo>
                      <a:pt x="7" y="3"/>
                    </a:lnTo>
                    <a:lnTo>
                      <a:pt x="14" y="5"/>
                    </a:lnTo>
                    <a:lnTo>
                      <a:pt x="10" y="0"/>
                    </a:lnTo>
                    <a:lnTo>
                      <a:pt x="3"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8" name="Freeform 23"/>
              <p:cNvSpPr/>
              <p:nvPr/>
            </p:nvSpPr>
            <p:spPr bwMode="gray">
              <a:xfrm>
                <a:off x="6281" y="713"/>
                <a:ext cx="13" cy="8"/>
              </a:xfrm>
              <a:custGeom>
                <a:avLst/>
                <a:gdLst>
                  <a:gd name="T0" fmla="*/ 7 w 13"/>
                  <a:gd name="T1" fmla="*/ 8 h 8"/>
                  <a:gd name="T2" fmla="*/ 7 w 13"/>
                  <a:gd name="T3" fmla="*/ 5 h 8"/>
                  <a:gd name="T4" fmla="*/ 13 w 13"/>
                  <a:gd name="T5" fmla="*/ 0 h 8"/>
                  <a:gd name="T6" fmla="*/ 2 w 13"/>
                  <a:gd name="T7" fmla="*/ 2 h 8"/>
                  <a:gd name="T8" fmla="*/ 0 w 13"/>
                  <a:gd name="T9" fmla="*/ 6 h 8"/>
                  <a:gd name="T10" fmla="*/ 7 w 13"/>
                  <a:gd name="T11" fmla="*/ 8 h 8"/>
                </a:gdLst>
                <a:ahLst/>
                <a:cxnLst>
                  <a:cxn ang="0">
                    <a:pos x="T0" y="T1"/>
                  </a:cxn>
                  <a:cxn ang="0">
                    <a:pos x="T2" y="T3"/>
                  </a:cxn>
                  <a:cxn ang="0">
                    <a:pos x="T4" y="T5"/>
                  </a:cxn>
                  <a:cxn ang="0">
                    <a:pos x="T6" y="T7"/>
                  </a:cxn>
                  <a:cxn ang="0">
                    <a:pos x="T8" y="T9"/>
                  </a:cxn>
                  <a:cxn ang="0">
                    <a:pos x="T10" y="T11"/>
                  </a:cxn>
                </a:cxnLst>
                <a:rect l="0" t="0" r="r" b="b"/>
                <a:pathLst>
                  <a:path w="13" h="8">
                    <a:moveTo>
                      <a:pt x="7" y="8"/>
                    </a:moveTo>
                    <a:lnTo>
                      <a:pt x="7" y="5"/>
                    </a:lnTo>
                    <a:lnTo>
                      <a:pt x="13" y="0"/>
                    </a:lnTo>
                    <a:lnTo>
                      <a:pt x="2" y="2"/>
                    </a:lnTo>
                    <a:lnTo>
                      <a:pt x="0" y="6"/>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9" name="Freeform 24"/>
              <p:cNvSpPr/>
              <p:nvPr/>
            </p:nvSpPr>
            <p:spPr bwMode="gray">
              <a:xfrm>
                <a:off x="6310" y="719"/>
                <a:ext cx="9" cy="4"/>
              </a:xfrm>
              <a:custGeom>
                <a:avLst/>
                <a:gdLst>
                  <a:gd name="T0" fmla="*/ 4 w 9"/>
                  <a:gd name="T1" fmla="*/ 4 h 4"/>
                  <a:gd name="T2" fmla="*/ 9 w 9"/>
                  <a:gd name="T3" fmla="*/ 2 h 4"/>
                  <a:gd name="T4" fmla="*/ 7 w 9"/>
                  <a:gd name="T5" fmla="*/ 0 h 4"/>
                  <a:gd name="T6" fmla="*/ 0 w 9"/>
                  <a:gd name="T7" fmla="*/ 0 h 4"/>
                  <a:gd name="T8" fmla="*/ 4 w 9"/>
                  <a:gd name="T9" fmla="*/ 4 h 4"/>
                </a:gdLst>
                <a:ahLst/>
                <a:cxnLst>
                  <a:cxn ang="0">
                    <a:pos x="T0" y="T1"/>
                  </a:cxn>
                  <a:cxn ang="0">
                    <a:pos x="T2" y="T3"/>
                  </a:cxn>
                  <a:cxn ang="0">
                    <a:pos x="T4" y="T5"/>
                  </a:cxn>
                  <a:cxn ang="0">
                    <a:pos x="T6" y="T7"/>
                  </a:cxn>
                  <a:cxn ang="0">
                    <a:pos x="T8" y="T9"/>
                  </a:cxn>
                </a:cxnLst>
                <a:rect l="0" t="0" r="r" b="b"/>
                <a:pathLst>
                  <a:path w="9" h="4">
                    <a:moveTo>
                      <a:pt x="4" y="4"/>
                    </a:moveTo>
                    <a:lnTo>
                      <a:pt x="9" y="2"/>
                    </a:lnTo>
                    <a:lnTo>
                      <a:pt x="7" y="0"/>
                    </a:lnTo>
                    <a:lnTo>
                      <a:pt x="0" y="0"/>
                    </a:ln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0" name="Freeform 25"/>
              <p:cNvSpPr/>
              <p:nvPr/>
            </p:nvSpPr>
            <p:spPr bwMode="gray">
              <a:xfrm>
                <a:off x="5982" y="679"/>
                <a:ext cx="42" cy="18"/>
              </a:xfrm>
              <a:custGeom>
                <a:avLst/>
                <a:gdLst>
                  <a:gd name="T0" fmla="*/ 11 w 42"/>
                  <a:gd name="T1" fmla="*/ 1 h 18"/>
                  <a:gd name="T2" fmla="*/ 24 w 42"/>
                  <a:gd name="T3" fmla="*/ 0 h 18"/>
                  <a:gd name="T4" fmla="*/ 40 w 42"/>
                  <a:gd name="T5" fmla="*/ 1 h 18"/>
                  <a:gd name="T6" fmla="*/ 42 w 42"/>
                  <a:gd name="T7" fmla="*/ 4 h 18"/>
                  <a:gd name="T8" fmla="*/ 32 w 42"/>
                  <a:gd name="T9" fmla="*/ 8 h 18"/>
                  <a:gd name="T10" fmla="*/ 32 w 42"/>
                  <a:gd name="T11" fmla="*/ 13 h 18"/>
                  <a:gd name="T12" fmla="*/ 19 w 42"/>
                  <a:gd name="T13" fmla="*/ 18 h 18"/>
                  <a:gd name="T14" fmla="*/ 6 w 42"/>
                  <a:gd name="T15" fmla="*/ 10 h 18"/>
                  <a:gd name="T16" fmla="*/ 0 w 42"/>
                  <a:gd name="T17" fmla="*/ 8 h 18"/>
                  <a:gd name="T18" fmla="*/ 5 w 42"/>
                  <a:gd name="T19" fmla="*/ 4 h 18"/>
                  <a:gd name="T20" fmla="*/ 11 w 42"/>
                  <a:gd name="T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8">
                    <a:moveTo>
                      <a:pt x="11" y="1"/>
                    </a:moveTo>
                    <a:lnTo>
                      <a:pt x="24" y="0"/>
                    </a:lnTo>
                    <a:lnTo>
                      <a:pt x="40" y="1"/>
                    </a:lnTo>
                    <a:lnTo>
                      <a:pt x="42" y="4"/>
                    </a:lnTo>
                    <a:lnTo>
                      <a:pt x="32" y="8"/>
                    </a:lnTo>
                    <a:lnTo>
                      <a:pt x="32" y="13"/>
                    </a:lnTo>
                    <a:lnTo>
                      <a:pt x="19" y="18"/>
                    </a:lnTo>
                    <a:lnTo>
                      <a:pt x="6" y="10"/>
                    </a:lnTo>
                    <a:lnTo>
                      <a:pt x="0" y="8"/>
                    </a:lnTo>
                    <a:lnTo>
                      <a:pt x="5" y="4"/>
                    </a:ln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1" name="Freeform 26"/>
              <p:cNvSpPr/>
              <p:nvPr/>
            </p:nvSpPr>
            <p:spPr bwMode="gray">
              <a:xfrm>
                <a:off x="6068" y="683"/>
                <a:ext cx="18" cy="11"/>
              </a:xfrm>
              <a:custGeom>
                <a:avLst/>
                <a:gdLst>
                  <a:gd name="T0" fmla="*/ 12 w 18"/>
                  <a:gd name="T1" fmla="*/ 0 h 11"/>
                  <a:gd name="T2" fmla="*/ 5 w 18"/>
                  <a:gd name="T3" fmla="*/ 3 h 11"/>
                  <a:gd name="T4" fmla="*/ 0 w 18"/>
                  <a:gd name="T5" fmla="*/ 8 h 11"/>
                  <a:gd name="T6" fmla="*/ 1 w 18"/>
                  <a:gd name="T7" fmla="*/ 11 h 11"/>
                  <a:gd name="T8" fmla="*/ 8 w 18"/>
                  <a:gd name="T9" fmla="*/ 11 h 11"/>
                  <a:gd name="T10" fmla="*/ 8 w 18"/>
                  <a:gd name="T11" fmla="*/ 7 h 11"/>
                  <a:gd name="T12" fmla="*/ 18 w 18"/>
                  <a:gd name="T13" fmla="*/ 1 h 11"/>
                  <a:gd name="T14" fmla="*/ 12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2" y="0"/>
                    </a:moveTo>
                    <a:lnTo>
                      <a:pt x="5" y="3"/>
                    </a:lnTo>
                    <a:lnTo>
                      <a:pt x="0" y="8"/>
                    </a:lnTo>
                    <a:lnTo>
                      <a:pt x="1" y="11"/>
                    </a:lnTo>
                    <a:lnTo>
                      <a:pt x="8" y="11"/>
                    </a:lnTo>
                    <a:lnTo>
                      <a:pt x="8" y="7"/>
                    </a:lnTo>
                    <a:lnTo>
                      <a:pt x="18" y="1"/>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2" name="Freeform 27"/>
              <p:cNvSpPr/>
              <p:nvPr/>
            </p:nvSpPr>
            <p:spPr bwMode="gray">
              <a:xfrm>
                <a:off x="5991" y="597"/>
                <a:ext cx="18" cy="8"/>
              </a:xfrm>
              <a:custGeom>
                <a:avLst/>
                <a:gdLst>
                  <a:gd name="T0" fmla="*/ 2 w 18"/>
                  <a:gd name="T1" fmla="*/ 0 h 8"/>
                  <a:gd name="T2" fmla="*/ 10 w 18"/>
                  <a:gd name="T3" fmla="*/ 1 h 8"/>
                  <a:gd name="T4" fmla="*/ 18 w 18"/>
                  <a:gd name="T5" fmla="*/ 7 h 8"/>
                  <a:gd name="T6" fmla="*/ 11 w 18"/>
                  <a:gd name="T7" fmla="*/ 8 h 8"/>
                  <a:gd name="T8" fmla="*/ 0 w 18"/>
                  <a:gd name="T9" fmla="*/ 1 h 8"/>
                  <a:gd name="T10" fmla="*/ 2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2" y="0"/>
                    </a:moveTo>
                    <a:lnTo>
                      <a:pt x="10" y="1"/>
                    </a:lnTo>
                    <a:lnTo>
                      <a:pt x="18" y="7"/>
                    </a:lnTo>
                    <a:lnTo>
                      <a:pt x="11" y="8"/>
                    </a:lnTo>
                    <a:lnTo>
                      <a:pt x="0"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3" name="Freeform 28"/>
              <p:cNvSpPr/>
              <p:nvPr/>
            </p:nvSpPr>
            <p:spPr bwMode="gray">
              <a:xfrm>
                <a:off x="6014" y="603"/>
                <a:ext cx="7" cy="2"/>
              </a:xfrm>
              <a:custGeom>
                <a:avLst/>
                <a:gdLst>
                  <a:gd name="T0" fmla="*/ 3 w 7"/>
                  <a:gd name="T1" fmla="*/ 0 h 2"/>
                  <a:gd name="T2" fmla="*/ 7 w 7"/>
                  <a:gd name="T3" fmla="*/ 2 h 2"/>
                  <a:gd name="T4" fmla="*/ 0 w 7"/>
                  <a:gd name="T5" fmla="*/ 2 h 2"/>
                  <a:gd name="T6" fmla="*/ 3 w 7"/>
                  <a:gd name="T7" fmla="*/ 0 h 2"/>
                </a:gdLst>
                <a:ahLst/>
                <a:cxnLst>
                  <a:cxn ang="0">
                    <a:pos x="T0" y="T1"/>
                  </a:cxn>
                  <a:cxn ang="0">
                    <a:pos x="T2" y="T3"/>
                  </a:cxn>
                  <a:cxn ang="0">
                    <a:pos x="T4" y="T5"/>
                  </a:cxn>
                  <a:cxn ang="0">
                    <a:pos x="T6" y="T7"/>
                  </a:cxn>
                </a:cxnLst>
                <a:rect l="0" t="0" r="r" b="b"/>
                <a:pathLst>
                  <a:path w="7" h="2">
                    <a:moveTo>
                      <a:pt x="3" y="0"/>
                    </a:moveTo>
                    <a:lnTo>
                      <a:pt x="7" y="2"/>
                    </a:lnTo>
                    <a:lnTo>
                      <a:pt x="0"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4" name="Freeform 29"/>
              <p:cNvSpPr/>
              <p:nvPr/>
            </p:nvSpPr>
            <p:spPr bwMode="gray">
              <a:xfrm>
                <a:off x="5722" y="481"/>
                <a:ext cx="127" cy="66"/>
              </a:xfrm>
              <a:custGeom>
                <a:avLst/>
                <a:gdLst>
                  <a:gd name="T0" fmla="*/ 125 w 127"/>
                  <a:gd name="T1" fmla="*/ 44 h 66"/>
                  <a:gd name="T2" fmla="*/ 127 w 127"/>
                  <a:gd name="T3" fmla="*/ 35 h 66"/>
                  <a:gd name="T4" fmla="*/ 116 w 127"/>
                  <a:gd name="T5" fmla="*/ 28 h 66"/>
                  <a:gd name="T6" fmla="*/ 116 w 127"/>
                  <a:gd name="T7" fmla="*/ 22 h 66"/>
                  <a:gd name="T8" fmla="*/ 103 w 127"/>
                  <a:gd name="T9" fmla="*/ 16 h 66"/>
                  <a:gd name="T10" fmla="*/ 100 w 127"/>
                  <a:gd name="T11" fmla="*/ 11 h 66"/>
                  <a:gd name="T12" fmla="*/ 89 w 127"/>
                  <a:gd name="T13" fmla="*/ 10 h 66"/>
                  <a:gd name="T14" fmla="*/ 85 w 127"/>
                  <a:gd name="T15" fmla="*/ 15 h 66"/>
                  <a:gd name="T16" fmla="*/ 76 w 127"/>
                  <a:gd name="T17" fmla="*/ 19 h 66"/>
                  <a:gd name="T18" fmla="*/ 74 w 127"/>
                  <a:gd name="T19" fmla="*/ 10 h 66"/>
                  <a:gd name="T20" fmla="*/ 81 w 127"/>
                  <a:gd name="T21" fmla="*/ 6 h 66"/>
                  <a:gd name="T22" fmla="*/ 80 w 127"/>
                  <a:gd name="T23" fmla="*/ 2 h 66"/>
                  <a:gd name="T24" fmla="*/ 68 w 127"/>
                  <a:gd name="T25" fmla="*/ 0 h 66"/>
                  <a:gd name="T26" fmla="*/ 65 w 127"/>
                  <a:gd name="T27" fmla="*/ 8 h 66"/>
                  <a:gd name="T28" fmla="*/ 61 w 127"/>
                  <a:gd name="T29" fmla="*/ 8 h 66"/>
                  <a:gd name="T30" fmla="*/ 59 w 127"/>
                  <a:gd name="T31" fmla="*/ 2 h 66"/>
                  <a:gd name="T32" fmla="*/ 50 w 127"/>
                  <a:gd name="T33" fmla="*/ 1 h 66"/>
                  <a:gd name="T34" fmla="*/ 46 w 127"/>
                  <a:gd name="T35" fmla="*/ 3 h 66"/>
                  <a:gd name="T36" fmla="*/ 53 w 127"/>
                  <a:gd name="T37" fmla="*/ 8 h 66"/>
                  <a:gd name="T38" fmla="*/ 41 w 127"/>
                  <a:gd name="T39" fmla="*/ 9 h 66"/>
                  <a:gd name="T40" fmla="*/ 36 w 127"/>
                  <a:gd name="T41" fmla="*/ 12 h 66"/>
                  <a:gd name="T42" fmla="*/ 37 w 127"/>
                  <a:gd name="T43" fmla="*/ 15 h 66"/>
                  <a:gd name="T44" fmla="*/ 33 w 127"/>
                  <a:gd name="T45" fmla="*/ 20 h 66"/>
                  <a:gd name="T46" fmla="*/ 35 w 127"/>
                  <a:gd name="T47" fmla="*/ 27 h 66"/>
                  <a:gd name="T48" fmla="*/ 19 w 127"/>
                  <a:gd name="T49" fmla="*/ 28 h 66"/>
                  <a:gd name="T50" fmla="*/ 18 w 127"/>
                  <a:gd name="T51" fmla="*/ 40 h 66"/>
                  <a:gd name="T52" fmla="*/ 13 w 127"/>
                  <a:gd name="T53" fmla="*/ 43 h 66"/>
                  <a:gd name="T54" fmla="*/ 18 w 127"/>
                  <a:gd name="T55" fmla="*/ 48 h 66"/>
                  <a:gd name="T56" fmla="*/ 0 w 127"/>
                  <a:gd name="T57" fmla="*/ 55 h 66"/>
                  <a:gd name="T58" fmla="*/ 0 w 127"/>
                  <a:gd name="T59" fmla="*/ 60 h 66"/>
                  <a:gd name="T60" fmla="*/ 11 w 127"/>
                  <a:gd name="T61" fmla="*/ 66 h 66"/>
                  <a:gd name="T62" fmla="*/ 22 w 127"/>
                  <a:gd name="T63" fmla="*/ 60 h 66"/>
                  <a:gd name="T64" fmla="*/ 44 w 127"/>
                  <a:gd name="T65" fmla="*/ 56 h 66"/>
                  <a:gd name="T66" fmla="*/ 57 w 127"/>
                  <a:gd name="T67" fmla="*/ 54 h 66"/>
                  <a:gd name="T68" fmla="*/ 70 w 127"/>
                  <a:gd name="T69" fmla="*/ 54 h 66"/>
                  <a:gd name="T70" fmla="*/ 74 w 127"/>
                  <a:gd name="T71" fmla="*/ 58 h 66"/>
                  <a:gd name="T72" fmla="*/ 86 w 127"/>
                  <a:gd name="T73" fmla="*/ 54 h 66"/>
                  <a:gd name="T74" fmla="*/ 100 w 127"/>
                  <a:gd name="T75" fmla="*/ 54 h 66"/>
                  <a:gd name="T76" fmla="*/ 125 w 127"/>
                  <a:gd name="T77"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 h="66">
                    <a:moveTo>
                      <a:pt x="125" y="44"/>
                    </a:moveTo>
                    <a:lnTo>
                      <a:pt x="127" y="35"/>
                    </a:lnTo>
                    <a:lnTo>
                      <a:pt x="116" y="28"/>
                    </a:lnTo>
                    <a:lnTo>
                      <a:pt x="116" y="22"/>
                    </a:lnTo>
                    <a:lnTo>
                      <a:pt x="103" y="16"/>
                    </a:lnTo>
                    <a:lnTo>
                      <a:pt x="100" y="11"/>
                    </a:lnTo>
                    <a:lnTo>
                      <a:pt x="89" y="10"/>
                    </a:lnTo>
                    <a:lnTo>
                      <a:pt x="85" y="15"/>
                    </a:lnTo>
                    <a:lnTo>
                      <a:pt x="76" y="19"/>
                    </a:lnTo>
                    <a:lnTo>
                      <a:pt x="74" y="10"/>
                    </a:lnTo>
                    <a:lnTo>
                      <a:pt x="81" y="6"/>
                    </a:lnTo>
                    <a:lnTo>
                      <a:pt x="80" y="2"/>
                    </a:lnTo>
                    <a:lnTo>
                      <a:pt x="68" y="0"/>
                    </a:lnTo>
                    <a:lnTo>
                      <a:pt x="65" y="8"/>
                    </a:lnTo>
                    <a:lnTo>
                      <a:pt x="61" y="8"/>
                    </a:lnTo>
                    <a:lnTo>
                      <a:pt x="59" y="2"/>
                    </a:lnTo>
                    <a:lnTo>
                      <a:pt x="50" y="1"/>
                    </a:lnTo>
                    <a:lnTo>
                      <a:pt x="46" y="3"/>
                    </a:lnTo>
                    <a:lnTo>
                      <a:pt x="53" y="8"/>
                    </a:lnTo>
                    <a:lnTo>
                      <a:pt x="41" y="9"/>
                    </a:lnTo>
                    <a:lnTo>
                      <a:pt x="36" y="12"/>
                    </a:lnTo>
                    <a:lnTo>
                      <a:pt x="37" y="15"/>
                    </a:lnTo>
                    <a:lnTo>
                      <a:pt x="33" y="20"/>
                    </a:lnTo>
                    <a:lnTo>
                      <a:pt x="35" y="27"/>
                    </a:lnTo>
                    <a:lnTo>
                      <a:pt x="19" y="28"/>
                    </a:lnTo>
                    <a:lnTo>
                      <a:pt x="18" y="40"/>
                    </a:lnTo>
                    <a:lnTo>
                      <a:pt x="13" y="43"/>
                    </a:lnTo>
                    <a:lnTo>
                      <a:pt x="18" y="48"/>
                    </a:lnTo>
                    <a:lnTo>
                      <a:pt x="0" y="55"/>
                    </a:lnTo>
                    <a:lnTo>
                      <a:pt x="0" y="60"/>
                    </a:lnTo>
                    <a:lnTo>
                      <a:pt x="11" y="66"/>
                    </a:lnTo>
                    <a:lnTo>
                      <a:pt x="22" y="60"/>
                    </a:lnTo>
                    <a:lnTo>
                      <a:pt x="44" y="56"/>
                    </a:lnTo>
                    <a:lnTo>
                      <a:pt x="57" y="54"/>
                    </a:lnTo>
                    <a:lnTo>
                      <a:pt x="70" y="54"/>
                    </a:lnTo>
                    <a:lnTo>
                      <a:pt x="74" y="58"/>
                    </a:lnTo>
                    <a:lnTo>
                      <a:pt x="86" y="54"/>
                    </a:lnTo>
                    <a:lnTo>
                      <a:pt x="100" y="54"/>
                    </a:lnTo>
                    <a:lnTo>
                      <a:pt x="125"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5" name="Freeform 30"/>
              <p:cNvSpPr/>
              <p:nvPr/>
            </p:nvSpPr>
            <p:spPr bwMode="gray">
              <a:xfrm>
                <a:off x="5592" y="444"/>
                <a:ext cx="145" cy="66"/>
              </a:xfrm>
              <a:custGeom>
                <a:avLst/>
                <a:gdLst>
                  <a:gd name="T0" fmla="*/ 117 w 145"/>
                  <a:gd name="T1" fmla="*/ 5 h 66"/>
                  <a:gd name="T2" fmla="*/ 128 w 145"/>
                  <a:gd name="T3" fmla="*/ 6 h 66"/>
                  <a:gd name="T4" fmla="*/ 145 w 145"/>
                  <a:gd name="T5" fmla="*/ 20 h 66"/>
                  <a:gd name="T6" fmla="*/ 139 w 145"/>
                  <a:gd name="T7" fmla="*/ 39 h 66"/>
                  <a:gd name="T8" fmla="*/ 131 w 145"/>
                  <a:gd name="T9" fmla="*/ 42 h 66"/>
                  <a:gd name="T10" fmla="*/ 117 w 145"/>
                  <a:gd name="T11" fmla="*/ 40 h 66"/>
                  <a:gd name="T12" fmla="*/ 117 w 145"/>
                  <a:gd name="T13" fmla="*/ 46 h 66"/>
                  <a:gd name="T14" fmla="*/ 141 w 145"/>
                  <a:gd name="T15" fmla="*/ 56 h 66"/>
                  <a:gd name="T16" fmla="*/ 141 w 145"/>
                  <a:gd name="T17" fmla="*/ 61 h 66"/>
                  <a:gd name="T18" fmla="*/ 95 w 145"/>
                  <a:gd name="T19" fmla="*/ 66 h 66"/>
                  <a:gd name="T20" fmla="*/ 87 w 145"/>
                  <a:gd name="T21" fmla="*/ 65 h 66"/>
                  <a:gd name="T22" fmla="*/ 84 w 145"/>
                  <a:gd name="T23" fmla="*/ 61 h 66"/>
                  <a:gd name="T24" fmla="*/ 46 w 145"/>
                  <a:gd name="T25" fmla="*/ 53 h 66"/>
                  <a:gd name="T26" fmla="*/ 37 w 145"/>
                  <a:gd name="T27" fmla="*/ 53 h 66"/>
                  <a:gd name="T28" fmla="*/ 25 w 145"/>
                  <a:gd name="T29" fmla="*/ 49 h 66"/>
                  <a:gd name="T30" fmla="*/ 20 w 145"/>
                  <a:gd name="T31" fmla="*/ 43 h 66"/>
                  <a:gd name="T32" fmla="*/ 22 w 145"/>
                  <a:gd name="T33" fmla="*/ 34 h 66"/>
                  <a:gd name="T34" fmla="*/ 13 w 145"/>
                  <a:gd name="T35" fmla="*/ 34 h 66"/>
                  <a:gd name="T36" fmla="*/ 0 w 145"/>
                  <a:gd name="T37" fmla="*/ 29 h 66"/>
                  <a:gd name="T38" fmla="*/ 5 w 145"/>
                  <a:gd name="T39" fmla="*/ 26 h 66"/>
                  <a:gd name="T40" fmla="*/ 9 w 145"/>
                  <a:gd name="T41" fmla="*/ 20 h 66"/>
                  <a:gd name="T42" fmla="*/ 22 w 145"/>
                  <a:gd name="T43" fmla="*/ 19 h 66"/>
                  <a:gd name="T44" fmla="*/ 24 w 145"/>
                  <a:gd name="T45" fmla="*/ 10 h 66"/>
                  <a:gd name="T46" fmla="*/ 33 w 145"/>
                  <a:gd name="T47" fmla="*/ 4 h 66"/>
                  <a:gd name="T48" fmla="*/ 40 w 145"/>
                  <a:gd name="T49" fmla="*/ 5 h 66"/>
                  <a:gd name="T50" fmla="*/ 60 w 145"/>
                  <a:gd name="T51" fmla="*/ 1 h 66"/>
                  <a:gd name="T52" fmla="*/ 90 w 145"/>
                  <a:gd name="T53" fmla="*/ 0 h 66"/>
                  <a:gd name="T54" fmla="*/ 101 w 145"/>
                  <a:gd name="T55" fmla="*/ 6 h 66"/>
                  <a:gd name="T56" fmla="*/ 92 w 145"/>
                  <a:gd name="T57" fmla="*/ 13 h 66"/>
                  <a:gd name="T58" fmla="*/ 95 w 145"/>
                  <a:gd name="T59" fmla="*/ 16 h 66"/>
                  <a:gd name="T60" fmla="*/ 107 w 145"/>
                  <a:gd name="T61" fmla="*/ 13 h 66"/>
                  <a:gd name="T62" fmla="*/ 117 w 145"/>
                  <a:gd name="T63"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66">
                    <a:moveTo>
                      <a:pt x="117" y="5"/>
                    </a:moveTo>
                    <a:lnTo>
                      <a:pt x="128" y="6"/>
                    </a:lnTo>
                    <a:lnTo>
                      <a:pt x="145" y="20"/>
                    </a:lnTo>
                    <a:lnTo>
                      <a:pt x="139" y="39"/>
                    </a:lnTo>
                    <a:lnTo>
                      <a:pt x="131" y="42"/>
                    </a:lnTo>
                    <a:lnTo>
                      <a:pt x="117" y="40"/>
                    </a:lnTo>
                    <a:lnTo>
                      <a:pt x="117" y="46"/>
                    </a:lnTo>
                    <a:lnTo>
                      <a:pt x="141" y="56"/>
                    </a:lnTo>
                    <a:lnTo>
                      <a:pt x="141" y="61"/>
                    </a:lnTo>
                    <a:lnTo>
                      <a:pt x="95" y="66"/>
                    </a:lnTo>
                    <a:lnTo>
                      <a:pt x="87" y="65"/>
                    </a:lnTo>
                    <a:lnTo>
                      <a:pt x="84" y="61"/>
                    </a:lnTo>
                    <a:lnTo>
                      <a:pt x="46" y="53"/>
                    </a:lnTo>
                    <a:lnTo>
                      <a:pt x="37" y="53"/>
                    </a:lnTo>
                    <a:lnTo>
                      <a:pt x="25" y="49"/>
                    </a:lnTo>
                    <a:lnTo>
                      <a:pt x="20" y="43"/>
                    </a:lnTo>
                    <a:lnTo>
                      <a:pt x="22" y="34"/>
                    </a:lnTo>
                    <a:lnTo>
                      <a:pt x="13" y="34"/>
                    </a:lnTo>
                    <a:lnTo>
                      <a:pt x="0" y="29"/>
                    </a:lnTo>
                    <a:lnTo>
                      <a:pt x="5" y="26"/>
                    </a:lnTo>
                    <a:lnTo>
                      <a:pt x="9" y="20"/>
                    </a:lnTo>
                    <a:lnTo>
                      <a:pt x="22" y="19"/>
                    </a:lnTo>
                    <a:lnTo>
                      <a:pt x="24" y="10"/>
                    </a:lnTo>
                    <a:lnTo>
                      <a:pt x="33" y="4"/>
                    </a:lnTo>
                    <a:lnTo>
                      <a:pt x="40" y="5"/>
                    </a:lnTo>
                    <a:lnTo>
                      <a:pt x="60" y="1"/>
                    </a:lnTo>
                    <a:lnTo>
                      <a:pt x="90" y="0"/>
                    </a:lnTo>
                    <a:lnTo>
                      <a:pt x="101" y="6"/>
                    </a:lnTo>
                    <a:lnTo>
                      <a:pt x="92" y="13"/>
                    </a:lnTo>
                    <a:lnTo>
                      <a:pt x="95" y="16"/>
                    </a:lnTo>
                    <a:lnTo>
                      <a:pt x="107" y="13"/>
                    </a:lnTo>
                    <a:lnTo>
                      <a:pt x="11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6" name="Freeform 31"/>
              <p:cNvSpPr/>
              <p:nvPr/>
            </p:nvSpPr>
            <p:spPr bwMode="gray">
              <a:xfrm>
                <a:off x="5547" y="384"/>
                <a:ext cx="142" cy="64"/>
              </a:xfrm>
              <a:custGeom>
                <a:avLst/>
                <a:gdLst>
                  <a:gd name="T0" fmla="*/ 142 w 142"/>
                  <a:gd name="T1" fmla="*/ 32 h 64"/>
                  <a:gd name="T2" fmla="*/ 128 w 142"/>
                  <a:gd name="T3" fmla="*/ 40 h 64"/>
                  <a:gd name="T4" fmla="*/ 126 w 142"/>
                  <a:gd name="T5" fmla="*/ 48 h 64"/>
                  <a:gd name="T6" fmla="*/ 129 w 142"/>
                  <a:gd name="T7" fmla="*/ 55 h 64"/>
                  <a:gd name="T8" fmla="*/ 88 w 142"/>
                  <a:gd name="T9" fmla="*/ 56 h 64"/>
                  <a:gd name="T10" fmla="*/ 73 w 142"/>
                  <a:gd name="T11" fmla="*/ 58 h 64"/>
                  <a:gd name="T12" fmla="*/ 69 w 142"/>
                  <a:gd name="T13" fmla="*/ 63 h 64"/>
                  <a:gd name="T14" fmla="*/ 45 w 142"/>
                  <a:gd name="T15" fmla="*/ 64 h 64"/>
                  <a:gd name="T16" fmla="*/ 21 w 142"/>
                  <a:gd name="T17" fmla="*/ 59 h 64"/>
                  <a:gd name="T18" fmla="*/ 21 w 142"/>
                  <a:gd name="T19" fmla="*/ 54 h 64"/>
                  <a:gd name="T20" fmla="*/ 8 w 142"/>
                  <a:gd name="T21" fmla="*/ 54 h 64"/>
                  <a:gd name="T22" fmla="*/ 0 w 142"/>
                  <a:gd name="T23" fmla="*/ 50 h 64"/>
                  <a:gd name="T24" fmla="*/ 12 w 142"/>
                  <a:gd name="T25" fmla="*/ 45 h 64"/>
                  <a:gd name="T26" fmla="*/ 27 w 142"/>
                  <a:gd name="T27" fmla="*/ 43 h 64"/>
                  <a:gd name="T28" fmla="*/ 36 w 142"/>
                  <a:gd name="T29" fmla="*/ 37 h 64"/>
                  <a:gd name="T30" fmla="*/ 24 w 142"/>
                  <a:gd name="T31" fmla="*/ 29 h 64"/>
                  <a:gd name="T32" fmla="*/ 39 w 142"/>
                  <a:gd name="T33" fmla="*/ 22 h 64"/>
                  <a:gd name="T34" fmla="*/ 79 w 142"/>
                  <a:gd name="T35" fmla="*/ 11 h 64"/>
                  <a:gd name="T36" fmla="*/ 83 w 142"/>
                  <a:gd name="T37" fmla="*/ 2 h 64"/>
                  <a:gd name="T38" fmla="*/ 96 w 142"/>
                  <a:gd name="T39" fmla="*/ 0 h 64"/>
                  <a:gd name="T40" fmla="*/ 109 w 142"/>
                  <a:gd name="T41" fmla="*/ 6 h 64"/>
                  <a:gd name="T42" fmla="*/ 117 w 142"/>
                  <a:gd name="T43" fmla="*/ 21 h 64"/>
                  <a:gd name="T44" fmla="*/ 138 w 142"/>
                  <a:gd name="T45" fmla="*/ 29 h 64"/>
                  <a:gd name="T46" fmla="*/ 142 w 142"/>
                  <a:gd name="T4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64">
                    <a:moveTo>
                      <a:pt x="142" y="32"/>
                    </a:moveTo>
                    <a:lnTo>
                      <a:pt x="128" y="40"/>
                    </a:lnTo>
                    <a:lnTo>
                      <a:pt x="126" y="48"/>
                    </a:lnTo>
                    <a:lnTo>
                      <a:pt x="129" y="55"/>
                    </a:lnTo>
                    <a:lnTo>
                      <a:pt x="88" y="56"/>
                    </a:lnTo>
                    <a:lnTo>
                      <a:pt x="73" y="58"/>
                    </a:lnTo>
                    <a:lnTo>
                      <a:pt x="69" y="63"/>
                    </a:lnTo>
                    <a:lnTo>
                      <a:pt x="45" y="64"/>
                    </a:lnTo>
                    <a:lnTo>
                      <a:pt x="21" y="59"/>
                    </a:lnTo>
                    <a:lnTo>
                      <a:pt x="21" y="54"/>
                    </a:lnTo>
                    <a:lnTo>
                      <a:pt x="8" y="54"/>
                    </a:lnTo>
                    <a:lnTo>
                      <a:pt x="0" y="50"/>
                    </a:lnTo>
                    <a:lnTo>
                      <a:pt x="12" y="45"/>
                    </a:lnTo>
                    <a:lnTo>
                      <a:pt x="27" y="43"/>
                    </a:lnTo>
                    <a:lnTo>
                      <a:pt x="36" y="37"/>
                    </a:lnTo>
                    <a:lnTo>
                      <a:pt x="24" y="29"/>
                    </a:lnTo>
                    <a:lnTo>
                      <a:pt x="39" y="22"/>
                    </a:lnTo>
                    <a:lnTo>
                      <a:pt x="79" y="11"/>
                    </a:lnTo>
                    <a:lnTo>
                      <a:pt x="83" y="2"/>
                    </a:lnTo>
                    <a:lnTo>
                      <a:pt x="96" y="0"/>
                    </a:lnTo>
                    <a:lnTo>
                      <a:pt x="109" y="6"/>
                    </a:lnTo>
                    <a:lnTo>
                      <a:pt x="117" y="21"/>
                    </a:lnTo>
                    <a:lnTo>
                      <a:pt x="138" y="29"/>
                    </a:lnTo>
                    <a:lnTo>
                      <a:pt x="14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7" name="Freeform 32"/>
              <p:cNvSpPr/>
              <p:nvPr/>
            </p:nvSpPr>
            <p:spPr bwMode="gray">
              <a:xfrm>
                <a:off x="5542" y="448"/>
                <a:ext cx="54" cy="21"/>
              </a:xfrm>
              <a:custGeom>
                <a:avLst/>
                <a:gdLst>
                  <a:gd name="T0" fmla="*/ 54 w 54"/>
                  <a:gd name="T1" fmla="*/ 9 h 21"/>
                  <a:gd name="T2" fmla="*/ 46 w 54"/>
                  <a:gd name="T3" fmla="*/ 5 h 21"/>
                  <a:gd name="T4" fmla="*/ 37 w 54"/>
                  <a:gd name="T5" fmla="*/ 5 h 21"/>
                  <a:gd name="T6" fmla="*/ 20 w 54"/>
                  <a:gd name="T7" fmla="*/ 0 h 21"/>
                  <a:gd name="T8" fmla="*/ 0 w 54"/>
                  <a:gd name="T9" fmla="*/ 0 h 21"/>
                  <a:gd name="T10" fmla="*/ 2 w 54"/>
                  <a:gd name="T11" fmla="*/ 2 h 21"/>
                  <a:gd name="T12" fmla="*/ 10 w 54"/>
                  <a:gd name="T13" fmla="*/ 6 h 21"/>
                  <a:gd name="T14" fmla="*/ 10 w 54"/>
                  <a:gd name="T15" fmla="*/ 15 h 21"/>
                  <a:gd name="T16" fmla="*/ 20 w 54"/>
                  <a:gd name="T17" fmla="*/ 15 h 21"/>
                  <a:gd name="T18" fmla="*/ 29 w 54"/>
                  <a:gd name="T19" fmla="*/ 17 h 21"/>
                  <a:gd name="T20" fmla="*/ 22 w 54"/>
                  <a:gd name="T21" fmla="*/ 19 h 21"/>
                  <a:gd name="T22" fmla="*/ 26 w 54"/>
                  <a:gd name="T23" fmla="*/ 21 h 21"/>
                  <a:gd name="T24" fmla="*/ 40 w 54"/>
                  <a:gd name="T25" fmla="*/ 16 h 21"/>
                  <a:gd name="T26" fmla="*/ 54 w 54"/>
                  <a:gd name="T27"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21">
                    <a:moveTo>
                      <a:pt x="54" y="9"/>
                    </a:moveTo>
                    <a:lnTo>
                      <a:pt x="46" y="5"/>
                    </a:lnTo>
                    <a:lnTo>
                      <a:pt x="37" y="5"/>
                    </a:lnTo>
                    <a:lnTo>
                      <a:pt x="20" y="0"/>
                    </a:lnTo>
                    <a:lnTo>
                      <a:pt x="0" y="0"/>
                    </a:lnTo>
                    <a:lnTo>
                      <a:pt x="2" y="2"/>
                    </a:lnTo>
                    <a:lnTo>
                      <a:pt x="10" y="6"/>
                    </a:lnTo>
                    <a:lnTo>
                      <a:pt x="10" y="15"/>
                    </a:lnTo>
                    <a:lnTo>
                      <a:pt x="20" y="15"/>
                    </a:lnTo>
                    <a:lnTo>
                      <a:pt x="29" y="17"/>
                    </a:lnTo>
                    <a:lnTo>
                      <a:pt x="22" y="19"/>
                    </a:lnTo>
                    <a:lnTo>
                      <a:pt x="26" y="21"/>
                    </a:lnTo>
                    <a:lnTo>
                      <a:pt x="40" y="16"/>
                    </a:lnTo>
                    <a:lnTo>
                      <a:pt x="5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8" name="Freeform 33"/>
              <p:cNvSpPr/>
              <p:nvPr/>
            </p:nvSpPr>
            <p:spPr bwMode="gray">
              <a:xfrm>
                <a:off x="5522" y="387"/>
                <a:ext cx="33" cy="7"/>
              </a:xfrm>
              <a:custGeom>
                <a:avLst/>
                <a:gdLst>
                  <a:gd name="T0" fmla="*/ 28 w 33"/>
                  <a:gd name="T1" fmla="*/ 0 h 7"/>
                  <a:gd name="T2" fmla="*/ 33 w 33"/>
                  <a:gd name="T3" fmla="*/ 5 h 7"/>
                  <a:gd name="T4" fmla="*/ 30 w 33"/>
                  <a:gd name="T5" fmla="*/ 7 h 7"/>
                  <a:gd name="T6" fmla="*/ 10 w 33"/>
                  <a:gd name="T7" fmla="*/ 7 h 7"/>
                  <a:gd name="T8" fmla="*/ 0 w 33"/>
                  <a:gd name="T9" fmla="*/ 3 h 7"/>
                  <a:gd name="T10" fmla="*/ 9 w 33"/>
                  <a:gd name="T11" fmla="*/ 0 h 7"/>
                  <a:gd name="T12" fmla="*/ 28 w 3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3" h="7">
                    <a:moveTo>
                      <a:pt x="28" y="0"/>
                    </a:moveTo>
                    <a:lnTo>
                      <a:pt x="33" y="5"/>
                    </a:lnTo>
                    <a:lnTo>
                      <a:pt x="30" y="7"/>
                    </a:lnTo>
                    <a:lnTo>
                      <a:pt x="10" y="7"/>
                    </a:lnTo>
                    <a:lnTo>
                      <a:pt x="0" y="3"/>
                    </a:lnTo>
                    <a:lnTo>
                      <a:pt x="9" y="0"/>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9" name="Rectangle 34"/>
              <p:cNvSpPr>
                <a:spLocks noChangeArrowheads="1"/>
              </p:cNvSpPr>
              <p:nvPr/>
            </p:nvSpPr>
            <p:spPr bwMode="gray">
              <a:xfrm>
                <a:off x="5549" y="467"/>
                <a:ext cx="1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670" name="Freeform 35"/>
              <p:cNvSpPr/>
              <p:nvPr/>
            </p:nvSpPr>
            <p:spPr bwMode="gray">
              <a:xfrm>
                <a:off x="5583" y="473"/>
                <a:ext cx="8" cy="4"/>
              </a:xfrm>
              <a:custGeom>
                <a:avLst/>
                <a:gdLst>
                  <a:gd name="T0" fmla="*/ 3 w 8"/>
                  <a:gd name="T1" fmla="*/ 0 h 4"/>
                  <a:gd name="T2" fmla="*/ 8 w 8"/>
                  <a:gd name="T3" fmla="*/ 3 h 4"/>
                  <a:gd name="T4" fmla="*/ 3 w 8"/>
                  <a:gd name="T5" fmla="*/ 4 h 4"/>
                  <a:gd name="T6" fmla="*/ 0 w 8"/>
                  <a:gd name="T7" fmla="*/ 1 h 4"/>
                  <a:gd name="T8" fmla="*/ 3 w 8"/>
                  <a:gd name="T9" fmla="*/ 0 h 4"/>
                </a:gdLst>
                <a:ahLst/>
                <a:cxnLst>
                  <a:cxn ang="0">
                    <a:pos x="T0" y="T1"/>
                  </a:cxn>
                  <a:cxn ang="0">
                    <a:pos x="T2" y="T3"/>
                  </a:cxn>
                  <a:cxn ang="0">
                    <a:pos x="T4" y="T5"/>
                  </a:cxn>
                  <a:cxn ang="0">
                    <a:pos x="T6" y="T7"/>
                  </a:cxn>
                  <a:cxn ang="0">
                    <a:pos x="T8" y="T9"/>
                  </a:cxn>
                </a:cxnLst>
                <a:rect l="0" t="0" r="r" b="b"/>
                <a:pathLst>
                  <a:path w="8" h="4">
                    <a:moveTo>
                      <a:pt x="3" y="0"/>
                    </a:moveTo>
                    <a:lnTo>
                      <a:pt x="8" y="3"/>
                    </a:lnTo>
                    <a:lnTo>
                      <a:pt x="3" y="4"/>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1" name="Freeform 36"/>
              <p:cNvSpPr/>
              <p:nvPr/>
            </p:nvSpPr>
            <p:spPr bwMode="gray">
              <a:xfrm>
                <a:off x="5530" y="472"/>
                <a:ext cx="16" cy="3"/>
              </a:xfrm>
              <a:custGeom>
                <a:avLst/>
                <a:gdLst>
                  <a:gd name="T0" fmla="*/ 0 w 16"/>
                  <a:gd name="T1" fmla="*/ 0 h 3"/>
                  <a:gd name="T2" fmla="*/ 8 w 16"/>
                  <a:gd name="T3" fmla="*/ 1 h 3"/>
                  <a:gd name="T4" fmla="*/ 16 w 16"/>
                  <a:gd name="T5" fmla="*/ 3 h 3"/>
                  <a:gd name="T6" fmla="*/ 6 w 16"/>
                  <a:gd name="T7" fmla="*/ 2 h 3"/>
                  <a:gd name="T8" fmla="*/ 0 w 16"/>
                  <a:gd name="T9" fmla="*/ 0 h 3"/>
                </a:gdLst>
                <a:ahLst/>
                <a:cxnLst>
                  <a:cxn ang="0">
                    <a:pos x="T0" y="T1"/>
                  </a:cxn>
                  <a:cxn ang="0">
                    <a:pos x="T2" y="T3"/>
                  </a:cxn>
                  <a:cxn ang="0">
                    <a:pos x="T4" y="T5"/>
                  </a:cxn>
                  <a:cxn ang="0">
                    <a:pos x="T6" y="T7"/>
                  </a:cxn>
                  <a:cxn ang="0">
                    <a:pos x="T8" y="T9"/>
                  </a:cxn>
                </a:cxnLst>
                <a:rect l="0" t="0" r="r" b="b"/>
                <a:pathLst>
                  <a:path w="16" h="3">
                    <a:moveTo>
                      <a:pt x="0" y="0"/>
                    </a:moveTo>
                    <a:lnTo>
                      <a:pt x="8" y="1"/>
                    </a:lnTo>
                    <a:lnTo>
                      <a:pt x="16" y="3"/>
                    </a:lnTo>
                    <a:lnTo>
                      <a:pt x="6"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2" name="Freeform 37"/>
              <p:cNvSpPr/>
              <p:nvPr/>
            </p:nvSpPr>
            <p:spPr bwMode="gray">
              <a:xfrm>
                <a:off x="5548" y="477"/>
                <a:ext cx="7" cy="2"/>
              </a:xfrm>
              <a:custGeom>
                <a:avLst/>
                <a:gdLst>
                  <a:gd name="T0" fmla="*/ 0 w 7"/>
                  <a:gd name="T1" fmla="*/ 0 h 2"/>
                  <a:gd name="T2" fmla="*/ 6 w 7"/>
                  <a:gd name="T3" fmla="*/ 0 h 2"/>
                  <a:gd name="T4" fmla="*/ 7 w 7"/>
                  <a:gd name="T5" fmla="*/ 2 h 2"/>
                  <a:gd name="T6" fmla="*/ 1 w 7"/>
                  <a:gd name="T7" fmla="*/ 2 h 2"/>
                  <a:gd name="T8" fmla="*/ 0 w 7"/>
                  <a:gd name="T9" fmla="*/ 0 h 2"/>
                </a:gdLst>
                <a:ahLst/>
                <a:cxnLst>
                  <a:cxn ang="0">
                    <a:pos x="T0" y="T1"/>
                  </a:cxn>
                  <a:cxn ang="0">
                    <a:pos x="T2" y="T3"/>
                  </a:cxn>
                  <a:cxn ang="0">
                    <a:pos x="T4" y="T5"/>
                  </a:cxn>
                  <a:cxn ang="0">
                    <a:pos x="T6" y="T7"/>
                  </a:cxn>
                  <a:cxn ang="0">
                    <a:pos x="T8" y="T9"/>
                  </a:cxn>
                </a:cxnLst>
                <a:rect l="0" t="0" r="r" b="b"/>
                <a:pathLst>
                  <a:path w="7" h="2">
                    <a:moveTo>
                      <a:pt x="0" y="0"/>
                    </a:moveTo>
                    <a:lnTo>
                      <a:pt x="6" y="0"/>
                    </a:lnTo>
                    <a:lnTo>
                      <a:pt x="7" y="2"/>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3" name="Freeform 38"/>
              <p:cNvSpPr/>
              <p:nvPr/>
            </p:nvSpPr>
            <p:spPr bwMode="gray">
              <a:xfrm>
                <a:off x="5565" y="477"/>
                <a:ext cx="16" cy="3"/>
              </a:xfrm>
              <a:custGeom>
                <a:avLst/>
                <a:gdLst>
                  <a:gd name="T0" fmla="*/ 0 w 16"/>
                  <a:gd name="T1" fmla="*/ 1 h 3"/>
                  <a:gd name="T2" fmla="*/ 13 w 16"/>
                  <a:gd name="T3" fmla="*/ 0 h 3"/>
                  <a:gd name="T4" fmla="*/ 16 w 16"/>
                  <a:gd name="T5" fmla="*/ 2 h 3"/>
                  <a:gd name="T6" fmla="*/ 3 w 16"/>
                  <a:gd name="T7" fmla="*/ 3 h 3"/>
                  <a:gd name="T8" fmla="*/ 0 w 16"/>
                  <a:gd name="T9" fmla="*/ 1 h 3"/>
                </a:gdLst>
                <a:ahLst/>
                <a:cxnLst>
                  <a:cxn ang="0">
                    <a:pos x="T0" y="T1"/>
                  </a:cxn>
                  <a:cxn ang="0">
                    <a:pos x="T2" y="T3"/>
                  </a:cxn>
                  <a:cxn ang="0">
                    <a:pos x="T4" y="T5"/>
                  </a:cxn>
                  <a:cxn ang="0">
                    <a:pos x="T6" y="T7"/>
                  </a:cxn>
                  <a:cxn ang="0">
                    <a:pos x="T8" y="T9"/>
                  </a:cxn>
                </a:cxnLst>
                <a:rect l="0" t="0" r="r" b="b"/>
                <a:pathLst>
                  <a:path w="16" h="3">
                    <a:moveTo>
                      <a:pt x="0" y="1"/>
                    </a:moveTo>
                    <a:lnTo>
                      <a:pt x="13" y="0"/>
                    </a:lnTo>
                    <a:lnTo>
                      <a:pt x="16" y="2"/>
                    </a:lnTo>
                    <a:lnTo>
                      <a:pt x="3"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4" name="Freeform 39"/>
              <p:cNvSpPr/>
              <p:nvPr/>
            </p:nvSpPr>
            <p:spPr bwMode="gray">
              <a:xfrm>
                <a:off x="5865" y="529"/>
                <a:ext cx="11" cy="5"/>
              </a:xfrm>
              <a:custGeom>
                <a:avLst/>
                <a:gdLst>
                  <a:gd name="T0" fmla="*/ 0 w 11"/>
                  <a:gd name="T1" fmla="*/ 1 h 5"/>
                  <a:gd name="T2" fmla="*/ 2 w 11"/>
                  <a:gd name="T3" fmla="*/ 0 h 5"/>
                  <a:gd name="T4" fmla="*/ 11 w 11"/>
                  <a:gd name="T5" fmla="*/ 2 h 5"/>
                  <a:gd name="T6" fmla="*/ 6 w 11"/>
                  <a:gd name="T7" fmla="*/ 5 h 5"/>
                  <a:gd name="T8" fmla="*/ 0 w 11"/>
                  <a:gd name="T9" fmla="*/ 1 h 5"/>
                </a:gdLst>
                <a:ahLst/>
                <a:cxnLst>
                  <a:cxn ang="0">
                    <a:pos x="T0" y="T1"/>
                  </a:cxn>
                  <a:cxn ang="0">
                    <a:pos x="T2" y="T3"/>
                  </a:cxn>
                  <a:cxn ang="0">
                    <a:pos x="T4" y="T5"/>
                  </a:cxn>
                  <a:cxn ang="0">
                    <a:pos x="T6" y="T7"/>
                  </a:cxn>
                  <a:cxn ang="0">
                    <a:pos x="T8" y="T9"/>
                  </a:cxn>
                </a:cxnLst>
                <a:rect l="0" t="0" r="r" b="b"/>
                <a:pathLst>
                  <a:path w="11" h="5">
                    <a:moveTo>
                      <a:pt x="0" y="1"/>
                    </a:moveTo>
                    <a:lnTo>
                      <a:pt x="2" y="0"/>
                    </a:lnTo>
                    <a:lnTo>
                      <a:pt x="11" y="2"/>
                    </a:lnTo>
                    <a:lnTo>
                      <a:pt x="6"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5" name="Freeform 40"/>
              <p:cNvSpPr/>
              <p:nvPr/>
            </p:nvSpPr>
            <p:spPr bwMode="gray">
              <a:xfrm>
                <a:off x="5877" y="525"/>
                <a:ext cx="11" cy="4"/>
              </a:xfrm>
              <a:custGeom>
                <a:avLst/>
                <a:gdLst>
                  <a:gd name="T0" fmla="*/ 0 w 11"/>
                  <a:gd name="T1" fmla="*/ 2 h 4"/>
                  <a:gd name="T2" fmla="*/ 6 w 11"/>
                  <a:gd name="T3" fmla="*/ 0 h 4"/>
                  <a:gd name="T4" fmla="*/ 11 w 11"/>
                  <a:gd name="T5" fmla="*/ 2 h 4"/>
                  <a:gd name="T6" fmla="*/ 10 w 11"/>
                  <a:gd name="T7" fmla="*/ 4 h 4"/>
                  <a:gd name="T8" fmla="*/ 1 w 11"/>
                  <a:gd name="T9" fmla="*/ 3 h 4"/>
                  <a:gd name="T10" fmla="*/ 0 w 11"/>
                  <a:gd name="T11" fmla="*/ 2 h 4"/>
                </a:gdLst>
                <a:ahLst/>
                <a:cxnLst>
                  <a:cxn ang="0">
                    <a:pos x="T0" y="T1"/>
                  </a:cxn>
                  <a:cxn ang="0">
                    <a:pos x="T2" y="T3"/>
                  </a:cxn>
                  <a:cxn ang="0">
                    <a:pos x="T4" y="T5"/>
                  </a:cxn>
                  <a:cxn ang="0">
                    <a:pos x="T6" y="T7"/>
                  </a:cxn>
                  <a:cxn ang="0">
                    <a:pos x="T8" y="T9"/>
                  </a:cxn>
                  <a:cxn ang="0">
                    <a:pos x="T10" y="T11"/>
                  </a:cxn>
                </a:cxnLst>
                <a:rect l="0" t="0" r="r" b="b"/>
                <a:pathLst>
                  <a:path w="11" h="4">
                    <a:moveTo>
                      <a:pt x="0" y="2"/>
                    </a:moveTo>
                    <a:lnTo>
                      <a:pt x="6" y="0"/>
                    </a:lnTo>
                    <a:lnTo>
                      <a:pt x="11" y="2"/>
                    </a:lnTo>
                    <a:lnTo>
                      <a:pt x="10" y="4"/>
                    </a:lnTo>
                    <a:lnTo>
                      <a:pt x="1"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6" name="Freeform 41"/>
              <p:cNvSpPr/>
              <p:nvPr/>
            </p:nvSpPr>
            <p:spPr bwMode="gray">
              <a:xfrm>
                <a:off x="5875" y="563"/>
                <a:ext cx="10" cy="4"/>
              </a:xfrm>
              <a:custGeom>
                <a:avLst/>
                <a:gdLst>
                  <a:gd name="T0" fmla="*/ 0 w 10"/>
                  <a:gd name="T1" fmla="*/ 1 h 4"/>
                  <a:gd name="T2" fmla="*/ 9 w 10"/>
                  <a:gd name="T3" fmla="*/ 0 h 4"/>
                  <a:gd name="T4" fmla="*/ 10 w 10"/>
                  <a:gd name="T5" fmla="*/ 4 h 4"/>
                  <a:gd name="T6" fmla="*/ 0 w 10"/>
                  <a:gd name="T7" fmla="*/ 3 h 4"/>
                  <a:gd name="T8" fmla="*/ 0 w 10"/>
                  <a:gd name="T9" fmla="*/ 1 h 4"/>
                </a:gdLst>
                <a:ahLst/>
                <a:cxnLst>
                  <a:cxn ang="0">
                    <a:pos x="T0" y="T1"/>
                  </a:cxn>
                  <a:cxn ang="0">
                    <a:pos x="T2" y="T3"/>
                  </a:cxn>
                  <a:cxn ang="0">
                    <a:pos x="T4" y="T5"/>
                  </a:cxn>
                  <a:cxn ang="0">
                    <a:pos x="T6" y="T7"/>
                  </a:cxn>
                  <a:cxn ang="0">
                    <a:pos x="T8" y="T9"/>
                  </a:cxn>
                </a:cxnLst>
                <a:rect l="0" t="0" r="r" b="b"/>
                <a:pathLst>
                  <a:path w="10" h="4">
                    <a:moveTo>
                      <a:pt x="0" y="1"/>
                    </a:moveTo>
                    <a:lnTo>
                      <a:pt x="9" y="0"/>
                    </a:lnTo>
                    <a:lnTo>
                      <a:pt x="10" y="4"/>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7" name="Freeform 42"/>
              <p:cNvSpPr/>
              <p:nvPr/>
            </p:nvSpPr>
            <p:spPr bwMode="gray">
              <a:xfrm>
                <a:off x="5888" y="569"/>
                <a:ext cx="12" cy="7"/>
              </a:xfrm>
              <a:custGeom>
                <a:avLst/>
                <a:gdLst>
                  <a:gd name="T0" fmla="*/ 1 w 12"/>
                  <a:gd name="T1" fmla="*/ 3 h 7"/>
                  <a:gd name="T2" fmla="*/ 6 w 12"/>
                  <a:gd name="T3" fmla="*/ 0 h 7"/>
                  <a:gd name="T4" fmla="*/ 12 w 12"/>
                  <a:gd name="T5" fmla="*/ 1 h 7"/>
                  <a:gd name="T6" fmla="*/ 10 w 12"/>
                  <a:gd name="T7" fmla="*/ 7 h 7"/>
                  <a:gd name="T8" fmla="*/ 0 w 12"/>
                  <a:gd name="T9" fmla="*/ 6 h 7"/>
                  <a:gd name="T10" fmla="*/ 1 w 12"/>
                  <a:gd name="T11" fmla="*/ 3 h 7"/>
                </a:gdLst>
                <a:ahLst/>
                <a:cxnLst>
                  <a:cxn ang="0">
                    <a:pos x="T0" y="T1"/>
                  </a:cxn>
                  <a:cxn ang="0">
                    <a:pos x="T2" y="T3"/>
                  </a:cxn>
                  <a:cxn ang="0">
                    <a:pos x="T4" y="T5"/>
                  </a:cxn>
                  <a:cxn ang="0">
                    <a:pos x="T6" y="T7"/>
                  </a:cxn>
                  <a:cxn ang="0">
                    <a:pos x="T8" y="T9"/>
                  </a:cxn>
                  <a:cxn ang="0">
                    <a:pos x="T10" y="T11"/>
                  </a:cxn>
                </a:cxnLst>
                <a:rect l="0" t="0" r="r" b="b"/>
                <a:pathLst>
                  <a:path w="12" h="7">
                    <a:moveTo>
                      <a:pt x="1" y="3"/>
                    </a:moveTo>
                    <a:lnTo>
                      <a:pt x="6" y="0"/>
                    </a:lnTo>
                    <a:lnTo>
                      <a:pt x="12" y="1"/>
                    </a:lnTo>
                    <a:lnTo>
                      <a:pt x="10" y="7"/>
                    </a:lnTo>
                    <a:lnTo>
                      <a:pt x="0" y="6"/>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8" name="Freeform 43"/>
              <p:cNvSpPr/>
              <p:nvPr/>
            </p:nvSpPr>
            <p:spPr bwMode="gray">
              <a:xfrm>
                <a:off x="5633" y="576"/>
                <a:ext cx="28" cy="10"/>
              </a:xfrm>
              <a:custGeom>
                <a:avLst/>
                <a:gdLst>
                  <a:gd name="T0" fmla="*/ 1 w 28"/>
                  <a:gd name="T1" fmla="*/ 3 h 10"/>
                  <a:gd name="T2" fmla="*/ 28 w 28"/>
                  <a:gd name="T3" fmla="*/ 0 h 10"/>
                  <a:gd name="T4" fmla="*/ 27 w 28"/>
                  <a:gd name="T5" fmla="*/ 5 h 10"/>
                  <a:gd name="T6" fmla="*/ 9 w 28"/>
                  <a:gd name="T7" fmla="*/ 10 h 10"/>
                  <a:gd name="T8" fmla="*/ 0 w 28"/>
                  <a:gd name="T9" fmla="*/ 7 h 10"/>
                  <a:gd name="T10" fmla="*/ 1 w 28"/>
                  <a:gd name="T11" fmla="*/ 3 h 10"/>
                </a:gdLst>
                <a:ahLst/>
                <a:cxnLst>
                  <a:cxn ang="0">
                    <a:pos x="T0" y="T1"/>
                  </a:cxn>
                  <a:cxn ang="0">
                    <a:pos x="T2" y="T3"/>
                  </a:cxn>
                  <a:cxn ang="0">
                    <a:pos x="T4" y="T5"/>
                  </a:cxn>
                  <a:cxn ang="0">
                    <a:pos x="T6" y="T7"/>
                  </a:cxn>
                  <a:cxn ang="0">
                    <a:pos x="T8" y="T9"/>
                  </a:cxn>
                  <a:cxn ang="0">
                    <a:pos x="T10" y="T11"/>
                  </a:cxn>
                </a:cxnLst>
                <a:rect l="0" t="0" r="r" b="b"/>
                <a:pathLst>
                  <a:path w="28" h="10">
                    <a:moveTo>
                      <a:pt x="1" y="3"/>
                    </a:moveTo>
                    <a:lnTo>
                      <a:pt x="28" y="0"/>
                    </a:lnTo>
                    <a:lnTo>
                      <a:pt x="27" y="5"/>
                    </a:lnTo>
                    <a:lnTo>
                      <a:pt x="9" y="10"/>
                    </a:lnTo>
                    <a:lnTo>
                      <a:pt x="0" y="7"/>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9" name="Freeform 44"/>
              <p:cNvSpPr/>
              <p:nvPr/>
            </p:nvSpPr>
            <p:spPr bwMode="gray">
              <a:xfrm>
                <a:off x="5606" y="594"/>
                <a:ext cx="12" cy="6"/>
              </a:xfrm>
              <a:custGeom>
                <a:avLst/>
                <a:gdLst>
                  <a:gd name="T0" fmla="*/ 12 w 12"/>
                  <a:gd name="T1" fmla="*/ 0 h 6"/>
                  <a:gd name="T2" fmla="*/ 12 w 12"/>
                  <a:gd name="T3" fmla="*/ 2 h 6"/>
                  <a:gd name="T4" fmla="*/ 7 w 12"/>
                  <a:gd name="T5" fmla="*/ 3 h 6"/>
                  <a:gd name="T6" fmla="*/ 3 w 12"/>
                  <a:gd name="T7" fmla="*/ 6 h 6"/>
                  <a:gd name="T8" fmla="*/ 0 w 12"/>
                  <a:gd name="T9" fmla="*/ 3 h 6"/>
                  <a:gd name="T10" fmla="*/ 12 w 12"/>
                  <a:gd name="T11" fmla="*/ 0 h 6"/>
                </a:gdLst>
                <a:ahLst/>
                <a:cxnLst>
                  <a:cxn ang="0">
                    <a:pos x="T0" y="T1"/>
                  </a:cxn>
                  <a:cxn ang="0">
                    <a:pos x="T2" y="T3"/>
                  </a:cxn>
                  <a:cxn ang="0">
                    <a:pos x="T4" y="T5"/>
                  </a:cxn>
                  <a:cxn ang="0">
                    <a:pos x="T6" y="T7"/>
                  </a:cxn>
                  <a:cxn ang="0">
                    <a:pos x="T8" y="T9"/>
                  </a:cxn>
                  <a:cxn ang="0">
                    <a:pos x="T10" y="T11"/>
                  </a:cxn>
                </a:cxnLst>
                <a:rect l="0" t="0" r="r" b="b"/>
                <a:pathLst>
                  <a:path w="12" h="6">
                    <a:moveTo>
                      <a:pt x="12" y="0"/>
                    </a:moveTo>
                    <a:lnTo>
                      <a:pt x="12" y="2"/>
                    </a:lnTo>
                    <a:lnTo>
                      <a:pt x="7" y="3"/>
                    </a:lnTo>
                    <a:lnTo>
                      <a:pt x="3" y="6"/>
                    </a:lnTo>
                    <a:lnTo>
                      <a:pt x="0" y="3"/>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0" name="Rectangle 45"/>
              <p:cNvSpPr>
                <a:spLocks noChangeArrowheads="1"/>
              </p:cNvSpPr>
              <p:nvPr/>
            </p:nvSpPr>
            <p:spPr bwMode="gray">
              <a:xfrm>
                <a:off x="5626" y="593"/>
                <a:ext cx="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681" name="Freeform 46"/>
              <p:cNvSpPr/>
              <p:nvPr/>
            </p:nvSpPr>
            <p:spPr bwMode="gray">
              <a:xfrm>
                <a:off x="5636" y="591"/>
                <a:ext cx="8" cy="4"/>
              </a:xfrm>
              <a:custGeom>
                <a:avLst/>
                <a:gdLst>
                  <a:gd name="T0" fmla="*/ 0 w 8"/>
                  <a:gd name="T1" fmla="*/ 1 h 4"/>
                  <a:gd name="T2" fmla="*/ 5 w 8"/>
                  <a:gd name="T3" fmla="*/ 4 h 4"/>
                  <a:gd name="T4" fmla="*/ 8 w 8"/>
                  <a:gd name="T5" fmla="*/ 0 h 4"/>
                  <a:gd name="T6" fmla="*/ 0 w 8"/>
                  <a:gd name="T7" fmla="*/ 1 h 4"/>
                </a:gdLst>
                <a:ahLst/>
                <a:cxnLst>
                  <a:cxn ang="0">
                    <a:pos x="T0" y="T1"/>
                  </a:cxn>
                  <a:cxn ang="0">
                    <a:pos x="T2" y="T3"/>
                  </a:cxn>
                  <a:cxn ang="0">
                    <a:pos x="T4" y="T5"/>
                  </a:cxn>
                  <a:cxn ang="0">
                    <a:pos x="T6" y="T7"/>
                  </a:cxn>
                </a:cxnLst>
                <a:rect l="0" t="0" r="r" b="b"/>
                <a:pathLst>
                  <a:path w="8" h="4">
                    <a:moveTo>
                      <a:pt x="0" y="1"/>
                    </a:moveTo>
                    <a:lnTo>
                      <a:pt x="5" y="4"/>
                    </a:lnTo>
                    <a:lnTo>
                      <a:pt x="8"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2" name="Freeform 47"/>
              <p:cNvSpPr/>
              <p:nvPr/>
            </p:nvSpPr>
            <p:spPr bwMode="gray">
              <a:xfrm>
                <a:off x="5645" y="595"/>
                <a:ext cx="10" cy="4"/>
              </a:xfrm>
              <a:custGeom>
                <a:avLst/>
                <a:gdLst>
                  <a:gd name="T0" fmla="*/ 0 w 10"/>
                  <a:gd name="T1" fmla="*/ 2 h 4"/>
                  <a:gd name="T2" fmla="*/ 4 w 10"/>
                  <a:gd name="T3" fmla="*/ 0 h 4"/>
                  <a:gd name="T4" fmla="*/ 10 w 10"/>
                  <a:gd name="T5" fmla="*/ 1 h 4"/>
                  <a:gd name="T6" fmla="*/ 9 w 10"/>
                  <a:gd name="T7" fmla="*/ 4 h 4"/>
                  <a:gd name="T8" fmla="*/ 0 w 10"/>
                  <a:gd name="T9" fmla="*/ 2 h 4"/>
                </a:gdLst>
                <a:ahLst/>
                <a:cxnLst>
                  <a:cxn ang="0">
                    <a:pos x="T0" y="T1"/>
                  </a:cxn>
                  <a:cxn ang="0">
                    <a:pos x="T2" y="T3"/>
                  </a:cxn>
                  <a:cxn ang="0">
                    <a:pos x="T4" y="T5"/>
                  </a:cxn>
                  <a:cxn ang="0">
                    <a:pos x="T6" y="T7"/>
                  </a:cxn>
                  <a:cxn ang="0">
                    <a:pos x="T8" y="T9"/>
                  </a:cxn>
                </a:cxnLst>
                <a:rect l="0" t="0" r="r" b="b"/>
                <a:pathLst>
                  <a:path w="10" h="4">
                    <a:moveTo>
                      <a:pt x="0" y="2"/>
                    </a:moveTo>
                    <a:lnTo>
                      <a:pt x="4" y="0"/>
                    </a:lnTo>
                    <a:lnTo>
                      <a:pt x="10" y="1"/>
                    </a:lnTo>
                    <a:lnTo>
                      <a:pt x="9"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3" name="Freeform 48"/>
              <p:cNvSpPr/>
              <p:nvPr/>
            </p:nvSpPr>
            <p:spPr bwMode="gray">
              <a:xfrm>
                <a:off x="5632" y="609"/>
                <a:ext cx="24" cy="6"/>
              </a:xfrm>
              <a:custGeom>
                <a:avLst/>
                <a:gdLst>
                  <a:gd name="T0" fmla="*/ 0 w 24"/>
                  <a:gd name="T1" fmla="*/ 4 h 6"/>
                  <a:gd name="T2" fmla="*/ 20 w 24"/>
                  <a:gd name="T3" fmla="*/ 6 h 6"/>
                  <a:gd name="T4" fmla="*/ 23 w 24"/>
                  <a:gd name="T5" fmla="*/ 5 h 6"/>
                  <a:gd name="T6" fmla="*/ 24 w 24"/>
                  <a:gd name="T7" fmla="*/ 0 h 6"/>
                  <a:gd name="T8" fmla="*/ 15 w 24"/>
                  <a:gd name="T9" fmla="*/ 2 h 6"/>
                  <a:gd name="T10" fmla="*/ 2 w 24"/>
                  <a:gd name="T11" fmla="*/ 2 h 6"/>
                  <a:gd name="T12" fmla="*/ 0 w 24"/>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24" h="6">
                    <a:moveTo>
                      <a:pt x="0" y="4"/>
                    </a:moveTo>
                    <a:lnTo>
                      <a:pt x="20" y="6"/>
                    </a:lnTo>
                    <a:lnTo>
                      <a:pt x="23" y="5"/>
                    </a:lnTo>
                    <a:lnTo>
                      <a:pt x="24" y="0"/>
                    </a:lnTo>
                    <a:lnTo>
                      <a:pt x="15" y="2"/>
                    </a:lnTo>
                    <a:lnTo>
                      <a:pt x="2"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4" name="Freeform 49"/>
              <p:cNvSpPr/>
              <p:nvPr/>
            </p:nvSpPr>
            <p:spPr bwMode="gray">
              <a:xfrm>
                <a:off x="5665" y="615"/>
                <a:ext cx="8" cy="5"/>
              </a:xfrm>
              <a:custGeom>
                <a:avLst/>
                <a:gdLst>
                  <a:gd name="T0" fmla="*/ 0 w 8"/>
                  <a:gd name="T1" fmla="*/ 3 h 5"/>
                  <a:gd name="T2" fmla="*/ 7 w 8"/>
                  <a:gd name="T3" fmla="*/ 0 h 5"/>
                  <a:gd name="T4" fmla="*/ 8 w 8"/>
                  <a:gd name="T5" fmla="*/ 2 h 5"/>
                  <a:gd name="T6" fmla="*/ 6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lnTo>
                      <a:pt x="7" y="0"/>
                    </a:lnTo>
                    <a:lnTo>
                      <a:pt x="8" y="2"/>
                    </a:lnTo>
                    <a:lnTo>
                      <a:pt x="6"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5" name="Freeform 50"/>
              <p:cNvSpPr/>
              <p:nvPr/>
            </p:nvSpPr>
            <p:spPr bwMode="gray">
              <a:xfrm>
                <a:off x="5499" y="570"/>
                <a:ext cx="18" cy="8"/>
              </a:xfrm>
              <a:custGeom>
                <a:avLst/>
                <a:gdLst>
                  <a:gd name="T0" fmla="*/ 0 w 18"/>
                  <a:gd name="T1" fmla="*/ 4 h 8"/>
                  <a:gd name="T2" fmla="*/ 3 w 18"/>
                  <a:gd name="T3" fmla="*/ 1 h 8"/>
                  <a:gd name="T4" fmla="*/ 14 w 18"/>
                  <a:gd name="T5" fmla="*/ 0 h 8"/>
                  <a:gd name="T6" fmla="*/ 18 w 18"/>
                  <a:gd name="T7" fmla="*/ 3 h 8"/>
                  <a:gd name="T8" fmla="*/ 8 w 18"/>
                  <a:gd name="T9" fmla="*/ 8 h 8"/>
                  <a:gd name="T10" fmla="*/ 0 w 18"/>
                  <a:gd name="T11" fmla="*/ 4 h 8"/>
                </a:gdLst>
                <a:ahLst/>
                <a:cxnLst>
                  <a:cxn ang="0">
                    <a:pos x="T0" y="T1"/>
                  </a:cxn>
                  <a:cxn ang="0">
                    <a:pos x="T2" y="T3"/>
                  </a:cxn>
                  <a:cxn ang="0">
                    <a:pos x="T4" y="T5"/>
                  </a:cxn>
                  <a:cxn ang="0">
                    <a:pos x="T6" y="T7"/>
                  </a:cxn>
                  <a:cxn ang="0">
                    <a:pos x="T8" y="T9"/>
                  </a:cxn>
                  <a:cxn ang="0">
                    <a:pos x="T10" y="T11"/>
                  </a:cxn>
                </a:cxnLst>
                <a:rect l="0" t="0" r="r" b="b"/>
                <a:pathLst>
                  <a:path w="18" h="8">
                    <a:moveTo>
                      <a:pt x="0" y="4"/>
                    </a:moveTo>
                    <a:lnTo>
                      <a:pt x="3" y="1"/>
                    </a:lnTo>
                    <a:lnTo>
                      <a:pt x="14" y="0"/>
                    </a:lnTo>
                    <a:lnTo>
                      <a:pt x="18" y="3"/>
                    </a:lnTo>
                    <a:lnTo>
                      <a:pt x="8"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6" name="Freeform 51"/>
              <p:cNvSpPr/>
              <p:nvPr/>
            </p:nvSpPr>
            <p:spPr bwMode="gray">
              <a:xfrm>
                <a:off x="5489" y="578"/>
                <a:ext cx="7" cy="5"/>
              </a:xfrm>
              <a:custGeom>
                <a:avLst/>
                <a:gdLst>
                  <a:gd name="T0" fmla="*/ 0 w 7"/>
                  <a:gd name="T1" fmla="*/ 1 h 5"/>
                  <a:gd name="T2" fmla="*/ 6 w 7"/>
                  <a:gd name="T3" fmla="*/ 0 h 5"/>
                  <a:gd name="T4" fmla="*/ 7 w 7"/>
                  <a:gd name="T5" fmla="*/ 1 h 5"/>
                  <a:gd name="T6" fmla="*/ 5 w 7"/>
                  <a:gd name="T7" fmla="*/ 5 h 5"/>
                  <a:gd name="T8" fmla="*/ 0 w 7"/>
                  <a:gd name="T9" fmla="*/ 5 h 5"/>
                  <a:gd name="T10" fmla="*/ 0 w 7"/>
                  <a:gd name="T11" fmla="*/ 1 h 5"/>
                </a:gdLst>
                <a:ahLst/>
                <a:cxnLst>
                  <a:cxn ang="0">
                    <a:pos x="T0" y="T1"/>
                  </a:cxn>
                  <a:cxn ang="0">
                    <a:pos x="T2" y="T3"/>
                  </a:cxn>
                  <a:cxn ang="0">
                    <a:pos x="T4" y="T5"/>
                  </a:cxn>
                  <a:cxn ang="0">
                    <a:pos x="T6" y="T7"/>
                  </a:cxn>
                  <a:cxn ang="0">
                    <a:pos x="T8" y="T9"/>
                  </a:cxn>
                  <a:cxn ang="0">
                    <a:pos x="T10" y="T11"/>
                  </a:cxn>
                </a:cxnLst>
                <a:rect l="0" t="0" r="r" b="b"/>
                <a:pathLst>
                  <a:path w="7" h="5">
                    <a:moveTo>
                      <a:pt x="0" y="1"/>
                    </a:moveTo>
                    <a:lnTo>
                      <a:pt x="6" y="0"/>
                    </a:lnTo>
                    <a:lnTo>
                      <a:pt x="7" y="1"/>
                    </a:lnTo>
                    <a:lnTo>
                      <a:pt x="5" y="5"/>
                    </a:lnTo>
                    <a:lnTo>
                      <a:pt x="0"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7" name="Freeform 52"/>
              <p:cNvSpPr/>
              <p:nvPr/>
            </p:nvSpPr>
            <p:spPr bwMode="gray">
              <a:xfrm>
                <a:off x="5440" y="657"/>
                <a:ext cx="13" cy="7"/>
              </a:xfrm>
              <a:custGeom>
                <a:avLst/>
                <a:gdLst>
                  <a:gd name="T0" fmla="*/ 9 w 13"/>
                  <a:gd name="T1" fmla="*/ 7 h 7"/>
                  <a:gd name="T2" fmla="*/ 13 w 13"/>
                  <a:gd name="T3" fmla="*/ 3 h 7"/>
                  <a:gd name="T4" fmla="*/ 5 w 13"/>
                  <a:gd name="T5" fmla="*/ 0 h 7"/>
                  <a:gd name="T6" fmla="*/ 0 w 13"/>
                  <a:gd name="T7" fmla="*/ 2 h 7"/>
                  <a:gd name="T8" fmla="*/ 1 w 13"/>
                  <a:gd name="T9" fmla="*/ 5 h 7"/>
                  <a:gd name="T10" fmla="*/ 9 w 13"/>
                  <a:gd name="T11" fmla="*/ 7 h 7"/>
                </a:gdLst>
                <a:ahLst/>
                <a:cxnLst>
                  <a:cxn ang="0">
                    <a:pos x="T0" y="T1"/>
                  </a:cxn>
                  <a:cxn ang="0">
                    <a:pos x="T2" y="T3"/>
                  </a:cxn>
                  <a:cxn ang="0">
                    <a:pos x="T4" y="T5"/>
                  </a:cxn>
                  <a:cxn ang="0">
                    <a:pos x="T6" y="T7"/>
                  </a:cxn>
                  <a:cxn ang="0">
                    <a:pos x="T8" y="T9"/>
                  </a:cxn>
                  <a:cxn ang="0">
                    <a:pos x="T10" y="T11"/>
                  </a:cxn>
                </a:cxnLst>
                <a:rect l="0" t="0" r="r" b="b"/>
                <a:pathLst>
                  <a:path w="13" h="7">
                    <a:moveTo>
                      <a:pt x="9" y="7"/>
                    </a:moveTo>
                    <a:lnTo>
                      <a:pt x="13" y="3"/>
                    </a:lnTo>
                    <a:lnTo>
                      <a:pt x="5" y="0"/>
                    </a:lnTo>
                    <a:lnTo>
                      <a:pt x="0" y="2"/>
                    </a:lnTo>
                    <a:lnTo>
                      <a:pt x="1" y="5"/>
                    </a:ln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8" name="Freeform 53"/>
              <p:cNvSpPr/>
              <p:nvPr/>
            </p:nvSpPr>
            <p:spPr bwMode="gray">
              <a:xfrm>
                <a:off x="5332" y="639"/>
                <a:ext cx="23" cy="10"/>
              </a:xfrm>
              <a:custGeom>
                <a:avLst/>
                <a:gdLst>
                  <a:gd name="T0" fmla="*/ 0 w 23"/>
                  <a:gd name="T1" fmla="*/ 3 h 10"/>
                  <a:gd name="T2" fmla="*/ 10 w 23"/>
                  <a:gd name="T3" fmla="*/ 0 h 10"/>
                  <a:gd name="T4" fmla="*/ 18 w 23"/>
                  <a:gd name="T5" fmla="*/ 0 h 10"/>
                  <a:gd name="T6" fmla="*/ 23 w 23"/>
                  <a:gd name="T7" fmla="*/ 6 h 10"/>
                  <a:gd name="T8" fmla="*/ 14 w 23"/>
                  <a:gd name="T9" fmla="*/ 10 h 10"/>
                  <a:gd name="T10" fmla="*/ 0 w 23"/>
                  <a:gd name="T11" fmla="*/ 3 h 10"/>
                </a:gdLst>
                <a:ahLst/>
                <a:cxnLst>
                  <a:cxn ang="0">
                    <a:pos x="T0" y="T1"/>
                  </a:cxn>
                  <a:cxn ang="0">
                    <a:pos x="T2" y="T3"/>
                  </a:cxn>
                  <a:cxn ang="0">
                    <a:pos x="T4" y="T5"/>
                  </a:cxn>
                  <a:cxn ang="0">
                    <a:pos x="T6" y="T7"/>
                  </a:cxn>
                  <a:cxn ang="0">
                    <a:pos x="T8" y="T9"/>
                  </a:cxn>
                  <a:cxn ang="0">
                    <a:pos x="T10" y="T11"/>
                  </a:cxn>
                </a:cxnLst>
                <a:rect l="0" t="0" r="r" b="b"/>
                <a:pathLst>
                  <a:path w="23" h="10">
                    <a:moveTo>
                      <a:pt x="0" y="3"/>
                    </a:moveTo>
                    <a:lnTo>
                      <a:pt x="10" y="0"/>
                    </a:lnTo>
                    <a:lnTo>
                      <a:pt x="18" y="0"/>
                    </a:lnTo>
                    <a:lnTo>
                      <a:pt x="23" y="6"/>
                    </a:lnTo>
                    <a:lnTo>
                      <a:pt x="14" y="1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9" name="Freeform 54"/>
              <p:cNvSpPr/>
              <p:nvPr/>
            </p:nvSpPr>
            <p:spPr bwMode="gray">
              <a:xfrm>
                <a:off x="5342" y="623"/>
                <a:ext cx="14" cy="4"/>
              </a:xfrm>
              <a:custGeom>
                <a:avLst/>
                <a:gdLst>
                  <a:gd name="T0" fmla="*/ 0 w 14"/>
                  <a:gd name="T1" fmla="*/ 0 h 4"/>
                  <a:gd name="T2" fmla="*/ 3 w 14"/>
                  <a:gd name="T3" fmla="*/ 3 h 4"/>
                  <a:gd name="T4" fmla="*/ 14 w 14"/>
                  <a:gd name="T5" fmla="*/ 4 h 4"/>
                  <a:gd name="T6" fmla="*/ 14 w 14"/>
                  <a:gd name="T7" fmla="*/ 2 h 4"/>
                  <a:gd name="T8" fmla="*/ 6 w 14"/>
                  <a:gd name="T9" fmla="*/ 0 h 4"/>
                  <a:gd name="T10" fmla="*/ 0 w 14"/>
                  <a:gd name="T11" fmla="*/ 0 h 4"/>
                </a:gdLst>
                <a:ahLst/>
                <a:cxnLst>
                  <a:cxn ang="0">
                    <a:pos x="T0" y="T1"/>
                  </a:cxn>
                  <a:cxn ang="0">
                    <a:pos x="T2" y="T3"/>
                  </a:cxn>
                  <a:cxn ang="0">
                    <a:pos x="T4" y="T5"/>
                  </a:cxn>
                  <a:cxn ang="0">
                    <a:pos x="T6" y="T7"/>
                  </a:cxn>
                  <a:cxn ang="0">
                    <a:pos x="T8" y="T9"/>
                  </a:cxn>
                  <a:cxn ang="0">
                    <a:pos x="T10" y="T11"/>
                  </a:cxn>
                </a:cxnLst>
                <a:rect l="0" t="0" r="r" b="b"/>
                <a:pathLst>
                  <a:path w="14" h="4">
                    <a:moveTo>
                      <a:pt x="0" y="0"/>
                    </a:moveTo>
                    <a:lnTo>
                      <a:pt x="3" y="3"/>
                    </a:lnTo>
                    <a:lnTo>
                      <a:pt x="14" y="4"/>
                    </a:lnTo>
                    <a:lnTo>
                      <a:pt x="14" y="2"/>
                    </a:lnTo>
                    <a:lnTo>
                      <a:pt x="6"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0" name="Freeform 55"/>
              <p:cNvSpPr/>
              <p:nvPr/>
            </p:nvSpPr>
            <p:spPr bwMode="gray">
              <a:xfrm>
                <a:off x="5353" y="620"/>
                <a:ext cx="21" cy="4"/>
              </a:xfrm>
              <a:custGeom>
                <a:avLst/>
                <a:gdLst>
                  <a:gd name="T0" fmla="*/ 0 w 21"/>
                  <a:gd name="T1" fmla="*/ 1 h 4"/>
                  <a:gd name="T2" fmla="*/ 9 w 21"/>
                  <a:gd name="T3" fmla="*/ 3 h 4"/>
                  <a:gd name="T4" fmla="*/ 17 w 21"/>
                  <a:gd name="T5" fmla="*/ 4 h 4"/>
                  <a:gd name="T6" fmla="*/ 21 w 21"/>
                  <a:gd name="T7" fmla="*/ 2 h 4"/>
                  <a:gd name="T8" fmla="*/ 14 w 21"/>
                  <a:gd name="T9" fmla="*/ 0 h 4"/>
                  <a:gd name="T10" fmla="*/ 0 w 21"/>
                  <a:gd name="T11" fmla="*/ 1 h 4"/>
                </a:gdLst>
                <a:ahLst/>
                <a:cxnLst>
                  <a:cxn ang="0">
                    <a:pos x="T0" y="T1"/>
                  </a:cxn>
                  <a:cxn ang="0">
                    <a:pos x="T2" y="T3"/>
                  </a:cxn>
                  <a:cxn ang="0">
                    <a:pos x="T4" y="T5"/>
                  </a:cxn>
                  <a:cxn ang="0">
                    <a:pos x="T6" y="T7"/>
                  </a:cxn>
                  <a:cxn ang="0">
                    <a:pos x="T8" y="T9"/>
                  </a:cxn>
                  <a:cxn ang="0">
                    <a:pos x="T10" y="T11"/>
                  </a:cxn>
                </a:cxnLst>
                <a:rect l="0" t="0" r="r" b="b"/>
                <a:pathLst>
                  <a:path w="21" h="4">
                    <a:moveTo>
                      <a:pt x="0" y="1"/>
                    </a:moveTo>
                    <a:lnTo>
                      <a:pt x="9" y="3"/>
                    </a:lnTo>
                    <a:lnTo>
                      <a:pt x="17" y="4"/>
                    </a:lnTo>
                    <a:lnTo>
                      <a:pt x="21" y="2"/>
                    </a:lnTo>
                    <a:lnTo>
                      <a:pt x="14"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1" name="Freeform 56"/>
              <p:cNvSpPr/>
              <p:nvPr/>
            </p:nvSpPr>
            <p:spPr bwMode="gray">
              <a:xfrm>
                <a:off x="5348" y="562"/>
                <a:ext cx="13" cy="5"/>
              </a:xfrm>
              <a:custGeom>
                <a:avLst/>
                <a:gdLst>
                  <a:gd name="T0" fmla="*/ 0 w 13"/>
                  <a:gd name="T1" fmla="*/ 0 h 5"/>
                  <a:gd name="T2" fmla="*/ 11 w 13"/>
                  <a:gd name="T3" fmla="*/ 1 h 5"/>
                  <a:gd name="T4" fmla="*/ 13 w 13"/>
                  <a:gd name="T5" fmla="*/ 5 h 5"/>
                  <a:gd name="T6" fmla="*/ 6 w 13"/>
                  <a:gd name="T7" fmla="*/ 5 h 5"/>
                  <a:gd name="T8" fmla="*/ 0 w 13"/>
                  <a:gd name="T9" fmla="*/ 0 h 5"/>
                </a:gdLst>
                <a:ahLst/>
                <a:cxnLst>
                  <a:cxn ang="0">
                    <a:pos x="T0" y="T1"/>
                  </a:cxn>
                  <a:cxn ang="0">
                    <a:pos x="T2" y="T3"/>
                  </a:cxn>
                  <a:cxn ang="0">
                    <a:pos x="T4" y="T5"/>
                  </a:cxn>
                  <a:cxn ang="0">
                    <a:pos x="T6" y="T7"/>
                  </a:cxn>
                  <a:cxn ang="0">
                    <a:pos x="T8" y="T9"/>
                  </a:cxn>
                </a:cxnLst>
                <a:rect l="0" t="0" r="r" b="b"/>
                <a:pathLst>
                  <a:path w="13" h="5">
                    <a:moveTo>
                      <a:pt x="0" y="0"/>
                    </a:moveTo>
                    <a:lnTo>
                      <a:pt x="11" y="1"/>
                    </a:lnTo>
                    <a:lnTo>
                      <a:pt x="13" y="5"/>
                    </a:lnTo>
                    <a:lnTo>
                      <a:pt x="6"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2" name="Freeform 57"/>
              <p:cNvSpPr/>
              <p:nvPr/>
            </p:nvSpPr>
            <p:spPr bwMode="gray">
              <a:xfrm>
                <a:off x="5226" y="471"/>
                <a:ext cx="30" cy="4"/>
              </a:xfrm>
              <a:custGeom>
                <a:avLst/>
                <a:gdLst>
                  <a:gd name="T0" fmla="*/ 0 w 30"/>
                  <a:gd name="T1" fmla="*/ 0 h 4"/>
                  <a:gd name="T2" fmla="*/ 21 w 30"/>
                  <a:gd name="T3" fmla="*/ 0 h 4"/>
                  <a:gd name="T4" fmla="*/ 30 w 30"/>
                  <a:gd name="T5" fmla="*/ 3 h 4"/>
                  <a:gd name="T6" fmla="*/ 25 w 30"/>
                  <a:gd name="T7" fmla="*/ 4 h 4"/>
                  <a:gd name="T8" fmla="*/ 7 w 30"/>
                  <a:gd name="T9" fmla="*/ 3 h 4"/>
                  <a:gd name="T10" fmla="*/ 0 w 30"/>
                  <a:gd name="T11" fmla="*/ 0 h 4"/>
                </a:gdLst>
                <a:ahLst/>
                <a:cxnLst>
                  <a:cxn ang="0">
                    <a:pos x="T0" y="T1"/>
                  </a:cxn>
                  <a:cxn ang="0">
                    <a:pos x="T2" y="T3"/>
                  </a:cxn>
                  <a:cxn ang="0">
                    <a:pos x="T4" y="T5"/>
                  </a:cxn>
                  <a:cxn ang="0">
                    <a:pos x="T6" y="T7"/>
                  </a:cxn>
                  <a:cxn ang="0">
                    <a:pos x="T8" y="T9"/>
                  </a:cxn>
                  <a:cxn ang="0">
                    <a:pos x="T10" y="T11"/>
                  </a:cxn>
                </a:cxnLst>
                <a:rect l="0" t="0" r="r" b="b"/>
                <a:pathLst>
                  <a:path w="30" h="4">
                    <a:moveTo>
                      <a:pt x="0" y="0"/>
                    </a:moveTo>
                    <a:lnTo>
                      <a:pt x="21" y="0"/>
                    </a:lnTo>
                    <a:lnTo>
                      <a:pt x="30" y="3"/>
                    </a:lnTo>
                    <a:lnTo>
                      <a:pt x="25" y="4"/>
                    </a:lnTo>
                    <a:lnTo>
                      <a:pt x="7"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3" name="Freeform 58"/>
              <p:cNvSpPr/>
              <p:nvPr/>
            </p:nvSpPr>
            <p:spPr bwMode="gray">
              <a:xfrm>
                <a:off x="5355" y="696"/>
                <a:ext cx="15" cy="3"/>
              </a:xfrm>
              <a:custGeom>
                <a:avLst/>
                <a:gdLst>
                  <a:gd name="T0" fmla="*/ 6 w 15"/>
                  <a:gd name="T1" fmla="*/ 0 h 3"/>
                  <a:gd name="T2" fmla="*/ 15 w 15"/>
                  <a:gd name="T3" fmla="*/ 1 h 3"/>
                  <a:gd name="T4" fmla="*/ 10 w 15"/>
                  <a:gd name="T5" fmla="*/ 3 h 3"/>
                  <a:gd name="T6" fmla="*/ 0 w 15"/>
                  <a:gd name="T7" fmla="*/ 2 h 3"/>
                  <a:gd name="T8" fmla="*/ 6 w 15"/>
                  <a:gd name="T9" fmla="*/ 0 h 3"/>
                </a:gdLst>
                <a:ahLst/>
                <a:cxnLst>
                  <a:cxn ang="0">
                    <a:pos x="T0" y="T1"/>
                  </a:cxn>
                  <a:cxn ang="0">
                    <a:pos x="T2" y="T3"/>
                  </a:cxn>
                  <a:cxn ang="0">
                    <a:pos x="T4" y="T5"/>
                  </a:cxn>
                  <a:cxn ang="0">
                    <a:pos x="T6" y="T7"/>
                  </a:cxn>
                  <a:cxn ang="0">
                    <a:pos x="T8" y="T9"/>
                  </a:cxn>
                </a:cxnLst>
                <a:rect l="0" t="0" r="r" b="b"/>
                <a:pathLst>
                  <a:path w="15" h="3">
                    <a:moveTo>
                      <a:pt x="6" y="0"/>
                    </a:moveTo>
                    <a:lnTo>
                      <a:pt x="15" y="1"/>
                    </a:lnTo>
                    <a:lnTo>
                      <a:pt x="10" y="3"/>
                    </a:lnTo>
                    <a:lnTo>
                      <a:pt x="0"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4" name="Freeform 59"/>
              <p:cNvSpPr/>
              <p:nvPr/>
            </p:nvSpPr>
            <p:spPr bwMode="gray">
              <a:xfrm>
                <a:off x="5373" y="695"/>
                <a:ext cx="14" cy="4"/>
              </a:xfrm>
              <a:custGeom>
                <a:avLst/>
                <a:gdLst>
                  <a:gd name="T0" fmla="*/ 0 w 14"/>
                  <a:gd name="T1" fmla="*/ 0 h 4"/>
                  <a:gd name="T2" fmla="*/ 7 w 14"/>
                  <a:gd name="T3" fmla="*/ 4 h 4"/>
                  <a:gd name="T4" fmla="*/ 14 w 14"/>
                  <a:gd name="T5" fmla="*/ 1 h 4"/>
                  <a:gd name="T6" fmla="*/ 0 w 14"/>
                  <a:gd name="T7" fmla="*/ 0 h 4"/>
                </a:gdLst>
                <a:ahLst/>
                <a:cxnLst>
                  <a:cxn ang="0">
                    <a:pos x="T0" y="T1"/>
                  </a:cxn>
                  <a:cxn ang="0">
                    <a:pos x="T2" y="T3"/>
                  </a:cxn>
                  <a:cxn ang="0">
                    <a:pos x="T4" y="T5"/>
                  </a:cxn>
                  <a:cxn ang="0">
                    <a:pos x="T6" y="T7"/>
                  </a:cxn>
                </a:cxnLst>
                <a:rect l="0" t="0" r="r" b="b"/>
                <a:pathLst>
                  <a:path w="14" h="4">
                    <a:moveTo>
                      <a:pt x="0" y="0"/>
                    </a:moveTo>
                    <a:lnTo>
                      <a:pt x="7" y="4"/>
                    </a:lnTo>
                    <a:lnTo>
                      <a:pt x="14"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5" name="Freeform 60"/>
              <p:cNvSpPr/>
              <p:nvPr/>
            </p:nvSpPr>
            <p:spPr bwMode="gray">
              <a:xfrm>
                <a:off x="5392" y="701"/>
                <a:ext cx="10" cy="3"/>
              </a:xfrm>
              <a:custGeom>
                <a:avLst/>
                <a:gdLst>
                  <a:gd name="T0" fmla="*/ 0 w 10"/>
                  <a:gd name="T1" fmla="*/ 0 h 3"/>
                  <a:gd name="T2" fmla="*/ 8 w 10"/>
                  <a:gd name="T3" fmla="*/ 0 h 3"/>
                  <a:gd name="T4" fmla="*/ 10 w 10"/>
                  <a:gd name="T5" fmla="*/ 2 h 3"/>
                  <a:gd name="T6" fmla="*/ 2 w 10"/>
                  <a:gd name="T7" fmla="*/ 3 h 3"/>
                  <a:gd name="T8" fmla="*/ 0 w 10"/>
                  <a:gd name="T9" fmla="*/ 0 h 3"/>
                </a:gdLst>
                <a:ahLst/>
                <a:cxnLst>
                  <a:cxn ang="0">
                    <a:pos x="T0" y="T1"/>
                  </a:cxn>
                  <a:cxn ang="0">
                    <a:pos x="T2" y="T3"/>
                  </a:cxn>
                  <a:cxn ang="0">
                    <a:pos x="T4" y="T5"/>
                  </a:cxn>
                  <a:cxn ang="0">
                    <a:pos x="T6" y="T7"/>
                  </a:cxn>
                  <a:cxn ang="0">
                    <a:pos x="T8" y="T9"/>
                  </a:cxn>
                </a:cxnLst>
                <a:rect l="0" t="0" r="r" b="b"/>
                <a:pathLst>
                  <a:path w="10" h="3">
                    <a:moveTo>
                      <a:pt x="0" y="0"/>
                    </a:moveTo>
                    <a:lnTo>
                      <a:pt x="8" y="0"/>
                    </a:lnTo>
                    <a:lnTo>
                      <a:pt x="10" y="2"/>
                    </a:lnTo>
                    <a:lnTo>
                      <a:pt x="2"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6" name="Freeform 61"/>
              <p:cNvSpPr/>
              <p:nvPr/>
            </p:nvSpPr>
            <p:spPr bwMode="gray">
              <a:xfrm>
                <a:off x="5423" y="693"/>
                <a:ext cx="12" cy="4"/>
              </a:xfrm>
              <a:custGeom>
                <a:avLst/>
                <a:gdLst>
                  <a:gd name="T0" fmla="*/ 1 w 12"/>
                  <a:gd name="T1" fmla="*/ 1 h 4"/>
                  <a:gd name="T2" fmla="*/ 7 w 12"/>
                  <a:gd name="T3" fmla="*/ 0 h 4"/>
                  <a:gd name="T4" fmla="*/ 12 w 12"/>
                  <a:gd name="T5" fmla="*/ 3 h 4"/>
                  <a:gd name="T6" fmla="*/ 0 w 12"/>
                  <a:gd name="T7" fmla="*/ 4 h 4"/>
                  <a:gd name="T8" fmla="*/ 1 w 12"/>
                  <a:gd name="T9" fmla="*/ 1 h 4"/>
                </a:gdLst>
                <a:ahLst/>
                <a:cxnLst>
                  <a:cxn ang="0">
                    <a:pos x="T0" y="T1"/>
                  </a:cxn>
                  <a:cxn ang="0">
                    <a:pos x="T2" y="T3"/>
                  </a:cxn>
                  <a:cxn ang="0">
                    <a:pos x="T4" y="T5"/>
                  </a:cxn>
                  <a:cxn ang="0">
                    <a:pos x="T6" y="T7"/>
                  </a:cxn>
                  <a:cxn ang="0">
                    <a:pos x="T8" y="T9"/>
                  </a:cxn>
                </a:cxnLst>
                <a:rect l="0" t="0" r="r" b="b"/>
                <a:pathLst>
                  <a:path w="12" h="4">
                    <a:moveTo>
                      <a:pt x="1" y="1"/>
                    </a:moveTo>
                    <a:lnTo>
                      <a:pt x="7" y="0"/>
                    </a:lnTo>
                    <a:lnTo>
                      <a:pt x="12" y="3"/>
                    </a:lnTo>
                    <a:lnTo>
                      <a:pt x="0" y="4"/>
                    </a:ln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7" name="Freeform 62"/>
              <p:cNvSpPr/>
              <p:nvPr/>
            </p:nvSpPr>
            <p:spPr bwMode="gray">
              <a:xfrm>
                <a:off x="5278" y="744"/>
                <a:ext cx="21" cy="12"/>
              </a:xfrm>
              <a:custGeom>
                <a:avLst/>
                <a:gdLst>
                  <a:gd name="T0" fmla="*/ 0 w 21"/>
                  <a:gd name="T1" fmla="*/ 5 h 12"/>
                  <a:gd name="T2" fmla="*/ 11 w 21"/>
                  <a:gd name="T3" fmla="*/ 0 h 12"/>
                  <a:gd name="T4" fmla="*/ 19 w 21"/>
                  <a:gd name="T5" fmla="*/ 1 h 12"/>
                  <a:gd name="T6" fmla="*/ 21 w 21"/>
                  <a:gd name="T7" fmla="*/ 6 h 12"/>
                  <a:gd name="T8" fmla="*/ 14 w 21"/>
                  <a:gd name="T9" fmla="*/ 12 h 12"/>
                  <a:gd name="T10" fmla="*/ 3 w 21"/>
                  <a:gd name="T11" fmla="*/ 10 h 12"/>
                  <a:gd name="T12" fmla="*/ 0 w 21"/>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0" y="5"/>
                    </a:moveTo>
                    <a:lnTo>
                      <a:pt x="11" y="0"/>
                    </a:lnTo>
                    <a:lnTo>
                      <a:pt x="19" y="1"/>
                    </a:lnTo>
                    <a:lnTo>
                      <a:pt x="21" y="6"/>
                    </a:lnTo>
                    <a:lnTo>
                      <a:pt x="14" y="12"/>
                    </a:lnTo>
                    <a:lnTo>
                      <a:pt x="3"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8" name="Freeform 63"/>
              <p:cNvSpPr/>
              <p:nvPr/>
            </p:nvSpPr>
            <p:spPr bwMode="gray">
              <a:xfrm>
                <a:off x="5234" y="762"/>
                <a:ext cx="26" cy="12"/>
              </a:xfrm>
              <a:custGeom>
                <a:avLst/>
                <a:gdLst>
                  <a:gd name="T0" fmla="*/ 18 w 26"/>
                  <a:gd name="T1" fmla="*/ 0 h 12"/>
                  <a:gd name="T2" fmla="*/ 26 w 26"/>
                  <a:gd name="T3" fmla="*/ 2 h 12"/>
                  <a:gd name="T4" fmla="*/ 26 w 26"/>
                  <a:gd name="T5" fmla="*/ 6 h 12"/>
                  <a:gd name="T6" fmla="*/ 14 w 26"/>
                  <a:gd name="T7" fmla="*/ 12 h 12"/>
                  <a:gd name="T8" fmla="*/ 0 w 26"/>
                  <a:gd name="T9" fmla="*/ 11 h 12"/>
                  <a:gd name="T10" fmla="*/ 1 w 26"/>
                  <a:gd name="T11" fmla="*/ 7 h 12"/>
                  <a:gd name="T12" fmla="*/ 18 w 2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18" y="0"/>
                    </a:moveTo>
                    <a:lnTo>
                      <a:pt x="26" y="2"/>
                    </a:lnTo>
                    <a:lnTo>
                      <a:pt x="26" y="6"/>
                    </a:lnTo>
                    <a:lnTo>
                      <a:pt x="14" y="12"/>
                    </a:lnTo>
                    <a:lnTo>
                      <a:pt x="0" y="11"/>
                    </a:lnTo>
                    <a:lnTo>
                      <a:pt x="1" y="7"/>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9" name="Freeform 64"/>
              <p:cNvSpPr/>
              <p:nvPr/>
            </p:nvSpPr>
            <p:spPr bwMode="gray">
              <a:xfrm>
                <a:off x="5213" y="721"/>
                <a:ext cx="15" cy="8"/>
              </a:xfrm>
              <a:custGeom>
                <a:avLst/>
                <a:gdLst>
                  <a:gd name="T0" fmla="*/ 0 w 15"/>
                  <a:gd name="T1" fmla="*/ 8 h 8"/>
                  <a:gd name="T2" fmla="*/ 4 w 15"/>
                  <a:gd name="T3" fmla="*/ 0 h 8"/>
                  <a:gd name="T4" fmla="*/ 15 w 15"/>
                  <a:gd name="T5" fmla="*/ 1 h 8"/>
                  <a:gd name="T6" fmla="*/ 14 w 15"/>
                  <a:gd name="T7" fmla="*/ 3 h 8"/>
                  <a:gd name="T8" fmla="*/ 0 w 15"/>
                  <a:gd name="T9" fmla="*/ 8 h 8"/>
                </a:gdLst>
                <a:ahLst/>
                <a:cxnLst>
                  <a:cxn ang="0">
                    <a:pos x="T0" y="T1"/>
                  </a:cxn>
                  <a:cxn ang="0">
                    <a:pos x="T2" y="T3"/>
                  </a:cxn>
                  <a:cxn ang="0">
                    <a:pos x="T4" y="T5"/>
                  </a:cxn>
                  <a:cxn ang="0">
                    <a:pos x="T6" y="T7"/>
                  </a:cxn>
                  <a:cxn ang="0">
                    <a:pos x="T8" y="T9"/>
                  </a:cxn>
                </a:cxnLst>
                <a:rect l="0" t="0" r="r" b="b"/>
                <a:pathLst>
                  <a:path w="15" h="8">
                    <a:moveTo>
                      <a:pt x="0" y="8"/>
                    </a:moveTo>
                    <a:lnTo>
                      <a:pt x="4" y="0"/>
                    </a:lnTo>
                    <a:lnTo>
                      <a:pt x="15" y="1"/>
                    </a:lnTo>
                    <a:lnTo>
                      <a:pt x="14" y="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0" name="Freeform 65"/>
              <p:cNvSpPr/>
              <p:nvPr/>
            </p:nvSpPr>
            <p:spPr bwMode="gray">
              <a:xfrm>
                <a:off x="5226" y="732"/>
                <a:ext cx="14" cy="5"/>
              </a:xfrm>
              <a:custGeom>
                <a:avLst/>
                <a:gdLst>
                  <a:gd name="T0" fmla="*/ 0 w 14"/>
                  <a:gd name="T1" fmla="*/ 0 h 5"/>
                  <a:gd name="T2" fmla="*/ 14 w 14"/>
                  <a:gd name="T3" fmla="*/ 2 h 5"/>
                  <a:gd name="T4" fmla="*/ 9 w 14"/>
                  <a:gd name="T5" fmla="*/ 5 h 5"/>
                  <a:gd name="T6" fmla="*/ 1 w 14"/>
                  <a:gd name="T7" fmla="*/ 4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lnTo>
                      <a:pt x="14" y="2"/>
                    </a:lnTo>
                    <a:lnTo>
                      <a:pt x="9" y="5"/>
                    </a:lnTo>
                    <a:lnTo>
                      <a:pt x="1"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1" name="Freeform 66"/>
              <p:cNvSpPr/>
              <p:nvPr/>
            </p:nvSpPr>
            <p:spPr bwMode="gray">
              <a:xfrm>
                <a:off x="5184" y="739"/>
                <a:ext cx="15" cy="6"/>
              </a:xfrm>
              <a:custGeom>
                <a:avLst/>
                <a:gdLst>
                  <a:gd name="T0" fmla="*/ 4 w 15"/>
                  <a:gd name="T1" fmla="*/ 6 h 6"/>
                  <a:gd name="T2" fmla="*/ 14 w 15"/>
                  <a:gd name="T3" fmla="*/ 6 h 6"/>
                  <a:gd name="T4" fmla="*/ 15 w 15"/>
                  <a:gd name="T5" fmla="*/ 1 h 6"/>
                  <a:gd name="T6" fmla="*/ 5 w 15"/>
                  <a:gd name="T7" fmla="*/ 0 h 6"/>
                  <a:gd name="T8" fmla="*/ 0 w 15"/>
                  <a:gd name="T9" fmla="*/ 2 h 6"/>
                  <a:gd name="T10" fmla="*/ 4 w 15"/>
                  <a:gd name="T11" fmla="*/ 6 h 6"/>
                </a:gdLst>
                <a:ahLst/>
                <a:cxnLst>
                  <a:cxn ang="0">
                    <a:pos x="T0" y="T1"/>
                  </a:cxn>
                  <a:cxn ang="0">
                    <a:pos x="T2" y="T3"/>
                  </a:cxn>
                  <a:cxn ang="0">
                    <a:pos x="T4" y="T5"/>
                  </a:cxn>
                  <a:cxn ang="0">
                    <a:pos x="T6" y="T7"/>
                  </a:cxn>
                  <a:cxn ang="0">
                    <a:pos x="T8" y="T9"/>
                  </a:cxn>
                  <a:cxn ang="0">
                    <a:pos x="T10" y="T11"/>
                  </a:cxn>
                </a:cxnLst>
                <a:rect l="0" t="0" r="r" b="b"/>
                <a:pathLst>
                  <a:path w="15" h="6">
                    <a:moveTo>
                      <a:pt x="4" y="6"/>
                    </a:moveTo>
                    <a:lnTo>
                      <a:pt x="14" y="6"/>
                    </a:lnTo>
                    <a:lnTo>
                      <a:pt x="15" y="1"/>
                    </a:lnTo>
                    <a:lnTo>
                      <a:pt x="5" y="0"/>
                    </a:lnTo>
                    <a:lnTo>
                      <a:pt x="0" y="2"/>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2" name="Freeform 67"/>
              <p:cNvSpPr/>
              <p:nvPr/>
            </p:nvSpPr>
            <p:spPr bwMode="gray">
              <a:xfrm>
                <a:off x="5095" y="724"/>
                <a:ext cx="31" cy="20"/>
              </a:xfrm>
              <a:custGeom>
                <a:avLst/>
                <a:gdLst>
                  <a:gd name="T0" fmla="*/ 9 w 31"/>
                  <a:gd name="T1" fmla="*/ 20 h 20"/>
                  <a:gd name="T2" fmla="*/ 18 w 31"/>
                  <a:gd name="T3" fmla="*/ 16 h 20"/>
                  <a:gd name="T4" fmla="*/ 31 w 31"/>
                  <a:gd name="T5" fmla="*/ 9 h 20"/>
                  <a:gd name="T6" fmla="*/ 17 w 31"/>
                  <a:gd name="T7" fmla="*/ 0 h 20"/>
                  <a:gd name="T8" fmla="*/ 0 w 31"/>
                  <a:gd name="T9" fmla="*/ 9 h 20"/>
                  <a:gd name="T10" fmla="*/ 0 w 31"/>
                  <a:gd name="T11" fmla="*/ 15 h 20"/>
                  <a:gd name="T12" fmla="*/ 9 w 3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1" h="20">
                    <a:moveTo>
                      <a:pt x="9" y="20"/>
                    </a:moveTo>
                    <a:lnTo>
                      <a:pt x="18" y="16"/>
                    </a:lnTo>
                    <a:lnTo>
                      <a:pt x="31" y="9"/>
                    </a:lnTo>
                    <a:lnTo>
                      <a:pt x="17" y="0"/>
                    </a:lnTo>
                    <a:lnTo>
                      <a:pt x="0" y="9"/>
                    </a:lnTo>
                    <a:lnTo>
                      <a:pt x="0" y="15"/>
                    </a:lnTo>
                    <a:lnTo>
                      <a:pt x="9"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3" name="Freeform 68"/>
              <p:cNvSpPr/>
              <p:nvPr/>
            </p:nvSpPr>
            <p:spPr bwMode="gray">
              <a:xfrm>
                <a:off x="5277" y="405"/>
                <a:ext cx="26" cy="8"/>
              </a:xfrm>
              <a:custGeom>
                <a:avLst/>
                <a:gdLst>
                  <a:gd name="T0" fmla="*/ 0 w 26"/>
                  <a:gd name="T1" fmla="*/ 5 h 8"/>
                  <a:gd name="T2" fmla="*/ 10 w 26"/>
                  <a:gd name="T3" fmla="*/ 0 h 8"/>
                  <a:gd name="T4" fmla="*/ 18 w 26"/>
                  <a:gd name="T5" fmla="*/ 0 h 8"/>
                  <a:gd name="T6" fmla="*/ 26 w 26"/>
                  <a:gd name="T7" fmla="*/ 3 h 8"/>
                  <a:gd name="T8" fmla="*/ 24 w 26"/>
                  <a:gd name="T9" fmla="*/ 6 h 8"/>
                  <a:gd name="T10" fmla="*/ 6 w 26"/>
                  <a:gd name="T11" fmla="*/ 8 h 8"/>
                  <a:gd name="T12" fmla="*/ 0 w 26"/>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5"/>
                    </a:moveTo>
                    <a:lnTo>
                      <a:pt x="10" y="0"/>
                    </a:lnTo>
                    <a:lnTo>
                      <a:pt x="18" y="0"/>
                    </a:lnTo>
                    <a:lnTo>
                      <a:pt x="26" y="3"/>
                    </a:lnTo>
                    <a:lnTo>
                      <a:pt x="24" y="6"/>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4" name="Freeform 69"/>
              <p:cNvSpPr/>
              <p:nvPr/>
            </p:nvSpPr>
            <p:spPr bwMode="gray">
              <a:xfrm>
                <a:off x="4934" y="378"/>
                <a:ext cx="52" cy="32"/>
              </a:xfrm>
              <a:custGeom>
                <a:avLst/>
                <a:gdLst>
                  <a:gd name="T0" fmla="*/ 32 w 52"/>
                  <a:gd name="T1" fmla="*/ 0 h 32"/>
                  <a:gd name="T2" fmla="*/ 30 w 52"/>
                  <a:gd name="T3" fmla="*/ 5 h 32"/>
                  <a:gd name="T4" fmla="*/ 16 w 52"/>
                  <a:gd name="T5" fmla="*/ 6 h 32"/>
                  <a:gd name="T6" fmla="*/ 7 w 52"/>
                  <a:gd name="T7" fmla="*/ 11 h 32"/>
                  <a:gd name="T8" fmla="*/ 9 w 52"/>
                  <a:gd name="T9" fmla="*/ 15 h 32"/>
                  <a:gd name="T10" fmla="*/ 0 w 52"/>
                  <a:gd name="T11" fmla="*/ 22 h 32"/>
                  <a:gd name="T12" fmla="*/ 9 w 52"/>
                  <a:gd name="T13" fmla="*/ 27 h 32"/>
                  <a:gd name="T14" fmla="*/ 13 w 52"/>
                  <a:gd name="T15" fmla="*/ 32 h 32"/>
                  <a:gd name="T16" fmla="*/ 21 w 52"/>
                  <a:gd name="T17" fmla="*/ 32 h 32"/>
                  <a:gd name="T18" fmla="*/ 29 w 52"/>
                  <a:gd name="T19" fmla="*/ 27 h 32"/>
                  <a:gd name="T20" fmla="*/ 30 w 52"/>
                  <a:gd name="T21" fmla="*/ 21 h 32"/>
                  <a:gd name="T22" fmla="*/ 52 w 52"/>
                  <a:gd name="T23" fmla="*/ 21 h 32"/>
                  <a:gd name="T24" fmla="*/ 52 w 52"/>
                  <a:gd name="T25" fmla="*/ 16 h 32"/>
                  <a:gd name="T26" fmla="*/ 42 w 52"/>
                  <a:gd name="T27" fmla="*/ 8 h 32"/>
                  <a:gd name="T28" fmla="*/ 48 w 52"/>
                  <a:gd name="T29" fmla="*/ 3 h 32"/>
                  <a:gd name="T30" fmla="*/ 44 w 52"/>
                  <a:gd name="T31" fmla="*/ 0 h 32"/>
                  <a:gd name="T32" fmla="*/ 32 w 52"/>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2">
                    <a:moveTo>
                      <a:pt x="32" y="0"/>
                    </a:moveTo>
                    <a:lnTo>
                      <a:pt x="30" y="5"/>
                    </a:lnTo>
                    <a:lnTo>
                      <a:pt x="16" y="6"/>
                    </a:lnTo>
                    <a:lnTo>
                      <a:pt x="7" y="11"/>
                    </a:lnTo>
                    <a:lnTo>
                      <a:pt x="9" y="15"/>
                    </a:lnTo>
                    <a:lnTo>
                      <a:pt x="0" y="22"/>
                    </a:lnTo>
                    <a:lnTo>
                      <a:pt x="9" y="27"/>
                    </a:lnTo>
                    <a:lnTo>
                      <a:pt x="13" y="32"/>
                    </a:lnTo>
                    <a:lnTo>
                      <a:pt x="21" y="32"/>
                    </a:lnTo>
                    <a:lnTo>
                      <a:pt x="29" y="27"/>
                    </a:lnTo>
                    <a:lnTo>
                      <a:pt x="30" y="21"/>
                    </a:lnTo>
                    <a:lnTo>
                      <a:pt x="52" y="21"/>
                    </a:lnTo>
                    <a:lnTo>
                      <a:pt x="52" y="16"/>
                    </a:lnTo>
                    <a:lnTo>
                      <a:pt x="42" y="8"/>
                    </a:lnTo>
                    <a:lnTo>
                      <a:pt x="48" y="3"/>
                    </a:lnTo>
                    <a:lnTo>
                      <a:pt x="44" y="0"/>
                    </a:ln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5" name="Freeform 70"/>
              <p:cNvSpPr/>
              <p:nvPr/>
            </p:nvSpPr>
            <p:spPr bwMode="gray">
              <a:xfrm>
                <a:off x="4867" y="407"/>
                <a:ext cx="56" cy="23"/>
              </a:xfrm>
              <a:custGeom>
                <a:avLst/>
                <a:gdLst>
                  <a:gd name="T0" fmla="*/ 55 w 56"/>
                  <a:gd name="T1" fmla="*/ 0 h 23"/>
                  <a:gd name="T2" fmla="*/ 56 w 56"/>
                  <a:gd name="T3" fmla="*/ 6 h 23"/>
                  <a:gd name="T4" fmla="*/ 39 w 56"/>
                  <a:gd name="T5" fmla="*/ 6 h 23"/>
                  <a:gd name="T6" fmla="*/ 37 w 56"/>
                  <a:gd name="T7" fmla="*/ 11 h 23"/>
                  <a:gd name="T8" fmla="*/ 45 w 56"/>
                  <a:gd name="T9" fmla="*/ 18 h 23"/>
                  <a:gd name="T10" fmla="*/ 42 w 56"/>
                  <a:gd name="T11" fmla="*/ 23 h 23"/>
                  <a:gd name="T12" fmla="*/ 9 w 56"/>
                  <a:gd name="T13" fmla="*/ 21 h 23"/>
                  <a:gd name="T14" fmla="*/ 0 w 56"/>
                  <a:gd name="T15" fmla="*/ 18 h 23"/>
                  <a:gd name="T16" fmla="*/ 0 w 56"/>
                  <a:gd name="T17" fmla="*/ 12 h 23"/>
                  <a:gd name="T18" fmla="*/ 6 w 56"/>
                  <a:gd name="T19" fmla="*/ 8 h 23"/>
                  <a:gd name="T20" fmla="*/ 6 w 56"/>
                  <a:gd name="T21" fmla="*/ 2 h 23"/>
                  <a:gd name="T22" fmla="*/ 39 w 56"/>
                  <a:gd name="T23" fmla="*/ 2 h 23"/>
                  <a:gd name="T24" fmla="*/ 45 w 56"/>
                  <a:gd name="T25" fmla="*/ 0 h 23"/>
                  <a:gd name="T26" fmla="*/ 55 w 56"/>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23">
                    <a:moveTo>
                      <a:pt x="55" y="0"/>
                    </a:moveTo>
                    <a:lnTo>
                      <a:pt x="56" y="6"/>
                    </a:lnTo>
                    <a:lnTo>
                      <a:pt x="39" y="6"/>
                    </a:lnTo>
                    <a:lnTo>
                      <a:pt x="37" y="11"/>
                    </a:lnTo>
                    <a:lnTo>
                      <a:pt x="45" y="18"/>
                    </a:lnTo>
                    <a:lnTo>
                      <a:pt x="42" y="23"/>
                    </a:lnTo>
                    <a:lnTo>
                      <a:pt x="9" y="21"/>
                    </a:lnTo>
                    <a:lnTo>
                      <a:pt x="0" y="18"/>
                    </a:lnTo>
                    <a:lnTo>
                      <a:pt x="0" y="12"/>
                    </a:lnTo>
                    <a:lnTo>
                      <a:pt x="6" y="8"/>
                    </a:lnTo>
                    <a:lnTo>
                      <a:pt x="6" y="2"/>
                    </a:lnTo>
                    <a:lnTo>
                      <a:pt x="39" y="2"/>
                    </a:lnTo>
                    <a:lnTo>
                      <a:pt x="45" y="0"/>
                    </a:ln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6" name="Freeform 71"/>
              <p:cNvSpPr/>
              <p:nvPr/>
            </p:nvSpPr>
            <p:spPr bwMode="gray">
              <a:xfrm>
                <a:off x="4887" y="396"/>
                <a:ext cx="25" cy="8"/>
              </a:xfrm>
              <a:custGeom>
                <a:avLst/>
                <a:gdLst>
                  <a:gd name="T0" fmla="*/ 20 w 25"/>
                  <a:gd name="T1" fmla="*/ 0 h 8"/>
                  <a:gd name="T2" fmla="*/ 25 w 25"/>
                  <a:gd name="T3" fmla="*/ 3 h 8"/>
                  <a:gd name="T4" fmla="*/ 16 w 25"/>
                  <a:gd name="T5" fmla="*/ 8 h 8"/>
                  <a:gd name="T6" fmla="*/ 0 w 25"/>
                  <a:gd name="T7" fmla="*/ 6 h 8"/>
                  <a:gd name="T8" fmla="*/ 1 w 25"/>
                  <a:gd name="T9" fmla="*/ 1 h 8"/>
                  <a:gd name="T10" fmla="*/ 20 w 25"/>
                  <a:gd name="T11" fmla="*/ 0 h 8"/>
                </a:gdLst>
                <a:ahLst/>
                <a:cxnLst>
                  <a:cxn ang="0">
                    <a:pos x="T0" y="T1"/>
                  </a:cxn>
                  <a:cxn ang="0">
                    <a:pos x="T2" y="T3"/>
                  </a:cxn>
                  <a:cxn ang="0">
                    <a:pos x="T4" y="T5"/>
                  </a:cxn>
                  <a:cxn ang="0">
                    <a:pos x="T6" y="T7"/>
                  </a:cxn>
                  <a:cxn ang="0">
                    <a:pos x="T8" y="T9"/>
                  </a:cxn>
                  <a:cxn ang="0">
                    <a:pos x="T10" y="T11"/>
                  </a:cxn>
                </a:cxnLst>
                <a:rect l="0" t="0" r="r" b="b"/>
                <a:pathLst>
                  <a:path w="25" h="8">
                    <a:moveTo>
                      <a:pt x="20" y="0"/>
                    </a:moveTo>
                    <a:lnTo>
                      <a:pt x="25" y="3"/>
                    </a:lnTo>
                    <a:lnTo>
                      <a:pt x="16" y="8"/>
                    </a:lnTo>
                    <a:lnTo>
                      <a:pt x="0" y="6"/>
                    </a:lnTo>
                    <a:lnTo>
                      <a:pt x="1" y="1"/>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7" name="Freeform 72"/>
              <p:cNvSpPr/>
              <p:nvPr/>
            </p:nvSpPr>
            <p:spPr bwMode="gray">
              <a:xfrm>
                <a:off x="4930" y="354"/>
                <a:ext cx="21" cy="7"/>
              </a:xfrm>
              <a:custGeom>
                <a:avLst/>
                <a:gdLst>
                  <a:gd name="T0" fmla="*/ 0 w 21"/>
                  <a:gd name="T1" fmla="*/ 2 h 7"/>
                  <a:gd name="T2" fmla="*/ 12 w 21"/>
                  <a:gd name="T3" fmla="*/ 7 h 7"/>
                  <a:gd name="T4" fmla="*/ 21 w 21"/>
                  <a:gd name="T5" fmla="*/ 6 h 7"/>
                  <a:gd name="T6" fmla="*/ 20 w 21"/>
                  <a:gd name="T7" fmla="*/ 0 h 7"/>
                  <a:gd name="T8" fmla="*/ 0 w 21"/>
                  <a:gd name="T9" fmla="*/ 2 h 7"/>
                </a:gdLst>
                <a:ahLst/>
                <a:cxnLst>
                  <a:cxn ang="0">
                    <a:pos x="T0" y="T1"/>
                  </a:cxn>
                  <a:cxn ang="0">
                    <a:pos x="T2" y="T3"/>
                  </a:cxn>
                  <a:cxn ang="0">
                    <a:pos x="T4" y="T5"/>
                  </a:cxn>
                  <a:cxn ang="0">
                    <a:pos x="T6" y="T7"/>
                  </a:cxn>
                  <a:cxn ang="0">
                    <a:pos x="T8" y="T9"/>
                  </a:cxn>
                </a:cxnLst>
                <a:rect l="0" t="0" r="r" b="b"/>
                <a:pathLst>
                  <a:path w="21" h="7">
                    <a:moveTo>
                      <a:pt x="0" y="2"/>
                    </a:moveTo>
                    <a:lnTo>
                      <a:pt x="12" y="7"/>
                    </a:lnTo>
                    <a:lnTo>
                      <a:pt x="21" y="6"/>
                    </a:lnTo>
                    <a:lnTo>
                      <a:pt x="2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8" name="Freeform 73"/>
              <p:cNvSpPr/>
              <p:nvPr/>
            </p:nvSpPr>
            <p:spPr bwMode="gray">
              <a:xfrm>
                <a:off x="4828" y="350"/>
                <a:ext cx="27" cy="9"/>
              </a:xfrm>
              <a:custGeom>
                <a:avLst/>
                <a:gdLst>
                  <a:gd name="T0" fmla="*/ 25 w 27"/>
                  <a:gd name="T1" fmla="*/ 0 h 9"/>
                  <a:gd name="T2" fmla="*/ 27 w 27"/>
                  <a:gd name="T3" fmla="*/ 6 h 9"/>
                  <a:gd name="T4" fmla="*/ 16 w 27"/>
                  <a:gd name="T5" fmla="*/ 9 h 9"/>
                  <a:gd name="T6" fmla="*/ 0 w 27"/>
                  <a:gd name="T7" fmla="*/ 7 h 9"/>
                  <a:gd name="T8" fmla="*/ 5 w 27"/>
                  <a:gd name="T9" fmla="*/ 1 h 9"/>
                  <a:gd name="T10" fmla="*/ 14 w 27"/>
                  <a:gd name="T11" fmla="*/ 0 h 9"/>
                  <a:gd name="T12" fmla="*/ 25 w 2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5" y="0"/>
                    </a:moveTo>
                    <a:lnTo>
                      <a:pt x="27" y="6"/>
                    </a:lnTo>
                    <a:lnTo>
                      <a:pt x="16" y="9"/>
                    </a:lnTo>
                    <a:lnTo>
                      <a:pt x="0" y="7"/>
                    </a:lnTo>
                    <a:lnTo>
                      <a:pt x="5" y="1"/>
                    </a:lnTo>
                    <a:lnTo>
                      <a:pt x="14"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9" name="Freeform 74"/>
              <p:cNvSpPr/>
              <p:nvPr/>
            </p:nvSpPr>
            <p:spPr bwMode="gray">
              <a:xfrm>
                <a:off x="4807" y="369"/>
                <a:ext cx="32" cy="8"/>
              </a:xfrm>
              <a:custGeom>
                <a:avLst/>
                <a:gdLst>
                  <a:gd name="T0" fmla="*/ 16 w 32"/>
                  <a:gd name="T1" fmla="*/ 0 h 8"/>
                  <a:gd name="T2" fmla="*/ 32 w 32"/>
                  <a:gd name="T3" fmla="*/ 3 h 8"/>
                  <a:gd name="T4" fmla="*/ 18 w 32"/>
                  <a:gd name="T5" fmla="*/ 8 h 8"/>
                  <a:gd name="T6" fmla="*/ 0 w 32"/>
                  <a:gd name="T7" fmla="*/ 6 h 8"/>
                  <a:gd name="T8" fmla="*/ 1 w 32"/>
                  <a:gd name="T9" fmla="*/ 3 h 8"/>
                  <a:gd name="T10" fmla="*/ 16 w 32"/>
                  <a:gd name="T11" fmla="*/ 0 h 8"/>
                </a:gdLst>
                <a:ahLst/>
                <a:cxnLst>
                  <a:cxn ang="0">
                    <a:pos x="T0" y="T1"/>
                  </a:cxn>
                  <a:cxn ang="0">
                    <a:pos x="T2" y="T3"/>
                  </a:cxn>
                  <a:cxn ang="0">
                    <a:pos x="T4" y="T5"/>
                  </a:cxn>
                  <a:cxn ang="0">
                    <a:pos x="T6" y="T7"/>
                  </a:cxn>
                  <a:cxn ang="0">
                    <a:pos x="T8" y="T9"/>
                  </a:cxn>
                  <a:cxn ang="0">
                    <a:pos x="T10" y="T11"/>
                  </a:cxn>
                </a:cxnLst>
                <a:rect l="0" t="0" r="r" b="b"/>
                <a:pathLst>
                  <a:path w="32" h="8">
                    <a:moveTo>
                      <a:pt x="16" y="0"/>
                    </a:moveTo>
                    <a:lnTo>
                      <a:pt x="32" y="3"/>
                    </a:lnTo>
                    <a:lnTo>
                      <a:pt x="18" y="8"/>
                    </a:lnTo>
                    <a:lnTo>
                      <a:pt x="0" y="6"/>
                    </a:lnTo>
                    <a:lnTo>
                      <a:pt x="1" y="3"/>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0" name="Freeform 75"/>
              <p:cNvSpPr/>
              <p:nvPr/>
            </p:nvSpPr>
            <p:spPr bwMode="gray">
              <a:xfrm>
                <a:off x="4780" y="378"/>
                <a:ext cx="45" cy="9"/>
              </a:xfrm>
              <a:custGeom>
                <a:avLst/>
                <a:gdLst>
                  <a:gd name="T0" fmla="*/ 21 w 45"/>
                  <a:gd name="T1" fmla="*/ 0 h 9"/>
                  <a:gd name="T2" fmla="*/ 31 w 45"/>
                  <a:gd name="T3" fmla="*/ 0 h 9"/>
                  <a:gd name="T4" fmla="*/ 45 w 45"/>
                  <a:gd name="T5" fmla="*/ 2 h 9"/>
                  <a:gd name="T6" fmla="*/ 45 w 45"/>
                  <a:gd name="T7" fmla="*/ 5 h 9"/>
                  <a:gd name="T8" fmla="*/ 25 w 45"/>
                  <a:gd name="T9" fmla="*/ 9 h 9"/>
                  <a:gd name="T10" fmla="*/ 4 w 45"/>
                  <a:gd name="T11" fmla="*/ 9 h 9"/>
                  <a:gd name="T12" fmla="*/ 0 w 45"/>
                  <a:gd name="T13" fmla="*/ 5 h 9"/>
                  <a:gd name="T14" fmla="*/ 8 w 45"/>
                  <a:gd name="T15" fmla="*/ 4 h 9"/>
                  <a:gd name="T16" fmla="*/ 13 w 45"/>
                  <a:gd name="T17" fmla="*/ 5 h 9"/>
                  <a:gd name="T18" fmla="*/ 21 w 45"/>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9">
                    <a:moveTo>
                      <a:pt x="21" y="0"/>
                    </a:moveTo>
                    <a:lnTo>
                      <a:pt x="31" y="0"/>
                    </a:lnTo>
                    <a:lnTo>
                      <a:pt x="45" y="2"/>
                    </a:lnTo>
                    <a:lnTo>
                      <a:pt x="45" y="5"/>
                    </a:lnTo>
                    <a:lnTo>
                      <a:pt x="25" y="9"/>
                    </a:lnTo>
                    <a:lnTo>
                      <a:pt x="4" y="9"/>
                    </a:lnTo>
                    <a:lnTo>
                      <a:pt x="0" y="5"/>
                    </a:lnTo>
                    <a:lnTo>
                      <a:pt x="8" y="4"/>
                    </a:lnTo>
                    <a:lnTo>
                      <a:pt x="13" y="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1" name="Freeform 76"/>
              <p:cNvSpPr/>
              <p:nvPr/>
            </p:nvSpPr>
            <p:spPr bwMode="gray">
              <a:xfrm>
                <a:off x="4843" y="373"/>
                <a:ext cx="16" cy="5"/>
              </a:xfrm>
              <a:custGeom>
                <a:avLst/>
                <a:gdLst>
                  <a:gd name="T0" fmla="*/ 0 w 16"/>
                  <a:gd name="T1" fmla="*/ 5 h 5"/>
                  <a:gd name="T2" fmla="*/ 1 w 16"/>
                  <a:gd name="T3" fmla="*/ 3 h 5"/>
                  <a:gd name="T4" fmla="*/ 10 w 16"/>
                  <a:gd name="T5" fmla="*/ 0 h 5"/>
                  <a:gd name="T6" fmla="*/ 16 w 16"/>
                  <a:gd name="T7" fmla="*/ 3 h 5"/>
                  <a:gd name="T8" fmla="*/ 11 w 16"/>
                  <a:gd name="T9" fmla="*/ 5 h 5"/>
                  <a:gd name="T10" fmla="*/ 0 w 16"/>
                  <a:gd name="T11" fmla="*/ 5 h 5"/>
                </a:gdLst>
                <a:ahLst/>
                <a:cxnLst>
                  <a:cxn ang="0">
                    <a:pos x="T0" y="T1"/>
                  </a:cxn>
                  <a:cxn ang="0">
                    <a:pos x="T2" y="T3"/>
                  </a:cxn>
                  <a:cxn ang="0">
                    <a:pos x="T4" y="T5"/>
                  </a:cxn>
                  <a:cxn ang="0">
                    <a:pos x="T6" y="T7"/>
                  </a:cxn>
                  <a:cxn ang="0">
                    <a:pos x="T8" y="T9"/>
                  </a:cxn>
                  <a:cxn ang="0">
                    <a:pos x="T10" y="T11"/>
                  </a:cxn>
                </a:cxnLst>
                <a:rect l="0" t="0" r="r" b="b"/>
                <a:pathLst>
                  <a:path w="16" h="5">
                    <a:moveTo>
                      <a:pt x="0" y="5"/>
                    </a:moveTo>
                    <a:lnTo>
                      <a:pt x="1" y="3"/>
                    </a:lnTo>
                    <a:lnTo>
                      <a:pt x="10" y="0"/>
                    </a:lnTo>
                    <a:lnTo>
                      <a:pt x="16" y="3"/>
                    </a:lnTo>
                    <a:lnTo>
                      <a:pt x="11"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2" name="Freeform 77"/>
              <p:cNvSpPr/>
              <p:nvPr/>
            </p:nvSpPr>
            <p:spPr bwMode="gray">
              <a:xfrm>
                <a:off x="4887" y="380"/>
                <a:ext cx="15" cy="4"/>
              </a:xfrm>
              <a:custGeom>
                <a:avLst/>
                <a:gdLst>
                  <a:gd name="T0" fmla="*/ 0 w 15"/>
                  <a:gd name="T1" fmla="*/ 1 h 4"/>
                  <a:gd name="T2" fmla="*/ 14 w 15"/>
                  <a:gd name="T3" fmla="*/ 0 h 4"/>
                  <a:gd name="T4" fmla="*/ 15 w 15"/>
                  <a:gd name="T5" fmla="*/ 2 h 4"/>
                  <a:gd name="T6" fmla="*/ 6 w 15"/>
                  <a:gd name="T7" fmla="*/ 4 h 4"/>
                  <a:gd name="T8" fmla="*/ 0 w 15"/>
                  <a:gd name="T9" fmla="*/ 1 h 4"/>
                </a:gdLst>
                <a:ahLst/>
                <a:cxnLst>
                  <a:cxn ang="0">
                    <a:pos x="T0" y="T1"/>
                  </a:cxn>
                  <a:cxn ang="0">
                    <a:pos x="T2" y="T3"/>
                  </a:cxn>
                  <a:cxn ang="0">
                    <a:pos x="T4" y="T5"/>
                  </a:cxn>
                  <a:cxn ang="0">
                    <a:pos x="T6" y="T7"/>
                  </a:cxn>
                  <a:cxn ang="0">
                    <a:pos x="T8" y="T9"/>
                  </a:cxn>
                </a:cxnLst>
                <a:rect l="0" t="0" r="r" b="b"/>
                <a:pathLst>
                  <a:path w="15" h="4">
                    <a:moveTo>
                      <a:pt x="0" y="1"/>
                    </a:moveTo>
                    <a:lnTo>
                      <a:pt x="14" y="0"/>
                    </a:lnTo>
                    <a:lnTo>
                      <a:pt x="15" y="2"/>
                    </a:lnTo>
                    <a:lnTo>
                      <a:pt x="6"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3" name="Freeform 78"/>
              <p:cNvSpPr/>
              <p:nvPr/>
            </p:nvSpPr>
            <p:spPr bwMode="gray">
              <a:xfrm>
                <a:off x="4793" y="396"/>
                <a:ext cx="39" cy="11"/>
              </a:xfrm>
              <a:custGeom>
                <a:avLst/>
                <a:gdLst>
                  <a:gd name="T0" fmla="*/ 0 w 39"/>
                  <a:gd name="T1" fmla="*/ 0 h 11"/>
                  <a:gd name="T2" fmla="*/ 20 w 39"/>
                  <a:gd name="T3" fmla="*/ 0 h 11"/>
                  <a:gd name="T4" fmla="*/ 27 w 39"/>
                  <a:gd name="T5" fmla="*/ 1 h 11"/>
                  <a:gd name="T6" fmla="*/ 39 w 39"/>
                  <a:gd name="T7" fmla="*/ 8 h 11"/>
                  <a:gd name="T8" fmla="*/ 37 w 39"/>
                  <a:gd name="T9" fmla="*/ 11 h 11"/>
                  <a:gd name="T10" fmla="*/ 28 w 39"/>
                  <a:gd name="T11" fmla="*/ 9 h 11"/>
                  <a:gd name="T12" fmla="*/ 13 w 39"/>
                  <a:gd name="T13" fmla="*/ 3 h 11"/>
                  <a:gd name="T14" fmla="*/ 0 w 3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
                    <a:moveTo>
                      <a:pt x="0" y="0"/>
                    </a:moveTo>
                    <a:lnTo>
                      <a:pt x="20" y="0"/>
                    </a:lnTo>
                    <a:lnTo>
                      <a:pt x="27" y="1"/>
                    </a:lnTo>
                    <a:lnTo>
                      <a:pt x="39" y="8"/>
                    </a:lnTo>
                    <a:lnTo>
                      <a:pt x="37" y="11"/>
                    </a:lnTo>
                    <a:lnTo>
                      <a:pt x="28" y="9"/>
                    </a:lnTo>
                    <a:lnTo>
                      <a:pt x="13"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4" name="Freeform 79"/>
              <p:cNvSpPr/>
              <p:nvPr/>
            </p:nvSpPr>
            <p:spPr bwMode="gray">
              <a:xfrm>
                <a:off x="4760" y="395"/>
                <a:ext cx="68" cy="21"/>
              </a:xfrm>
              <a:custGeom>
                <a:avLst/>
                <a:gdLst>
                  <a:gd name="T0" fmla="*/ 6 w 68"/>
                  <a:gd name="T1" fmla="*/ 0 h 21"/>
                  <a:gd name="T2" fmla="*/ 21 w 68"/>
                  <a:gd name="T3" fmla="*/ 2 h 21"/>
                  <a:gd name="T4" fmla="*/ 30 w 68"/>
                  <a:gd name="T5" fmla="*/ 4 h 21"/>
                  <a:gd name="T6" fmla="*/ 38 w 68"/>
                  <a:gd name="T7" fmla="*/ 8 h 21"/>
                  <a:gd name="T8" fmla="*/ 55 w 68"/>
                  <a:gd name="T9" fmla="*/ 11 h 21"/>
                  <a:gd name="T10" fmla="*/ 68 w 68"/>
                  <a:gd name="T11" fmla="*/ 15 h 21"/>
                  <a:gd name="T12" fmla="*/ 65 w 68"/>
                  <a:gd name="T13" fmla="*/ 18 h 21"/>
                  <a:gd name="T14" fmla="*/ 54 w 68"/>
                  <a:gd name="T15" fmla="*/ 21 h 21"/>
                  <a:gd name="T16" fmla="*/ 45 w 68"/>
                  <a:gd name="T17" fmla="*/ 15 h 21"/>
                  <a:gd name="T18" fmla="*/ 31 w 68"/>
                  <a:gd name="T19" fmla="*/ 15 h 21"/>
                  <a:gd name="T20" fmla="*/ 20 w 68"/>
                  <a:gd name="T21" fmla="*/ 10 h 21"/>
                  <a:gd name="T22" fmla="*/ 17 w 68"/>
                  <a:gd name="T23" fmla="*/ 9 h 21"/>
                  <a:gd name="T24" fmla="*/ 2 w 68"/>
                  <a:gd name="T25" fmla="*/ 4 h 21"/>
                  <a:gd name="T26" fmla="*/ 0 w 68"/>
                  <a:gd name="T27" fmla="*/ 0 h 21"/>
                  <a:gd name="T28" fmla="*/ 6 w 6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1">
                    <a:moveTo>
                      <a:pt x="6" y="0"/>
                    </a:moveTo>
                    <a:lnTo>
                      <a:pt x="21" y="2"/>
                    </a:lnTo>
                    <a:lnTo>
                      <a:pt x="30" y="4"/>
                    </a:lnTo>
                    <a:lnTo>
                      <a:pt x="38" y="8"/>
                    </a:lnTo>
                    <a:lnTo>
                      <a:pt x="55" y="11"/>
                    </a:lnTo>
                    <a:lnTo>
                      <a:pt x="68" y="15"/>
                    </a:lnTo>
                    <a:lnTo>
                      <a:pt x="65" y="18"/>
                    </a:lnTo>
                    <a:lnTo>
                      <a:pt x="54" y="21"/>
                    </a:lnTo>
                    <a:lnTo>
                      <a:pt x="45" y="15"/>
                    </a:lnTo>
                    <a:lnTo>
                      <a:pt x="31" y="15"/>
                    </a:lnTo>
                    <a:lnTo>
                      <a:pt x="20" y="10"/>
                    </a:lnTo>
                    <a:lnTo>
                      <a:pt x="17" y="9"/>
                    </a:lnTo>
                    <a:lnTo>
                      <a:pt x="2" y="4"/>
                    </a:lnTo>
                    <a:lnTo>
                      <a:pt x="0"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5" name="Freeform 80"/>
              <p:cNvSpPr/>
              <p:nvPr/>
            </p:nvSpPr>
            <p:spPr bwMode="gray">
              <a:xfrm>
                <a:off x="4746" y="381"/>
                <a:ext cx="13" cy="5"/>
              </a:xfrm>
              <a:custGeom>
                <a:avLst/>
                <a:gdLst>
                  <a:gd name="T0" fmla="*/ 0 w 13"/>
                  <a:gd name="T1" fmla="*/ 0 h 5"/>
                  <a:gd name="T2" fmla="*/ 10 w 13"/>
                  <a:gd name="T3" fmla="*/ 0 h 5"/>
                  <a:gd name="T4" fmla="*/ 13 w 13"/>
                  <a:gd name="T5" fmla="*/ 2 h 5"/>
                  <a:gd name="T6" fmla="*/ 3 w 13"/>
                  <a:gd name="T7" fmla="*/ 5 h 5"/>
                  <a:gd name="T8" fmla="*/ 0 w 13"/>
                  <a:gd name="T9" fmla="*/ 0 h 5"/>
                </a:gdLst>
                <a:ahLst/>
                <a:cxnLst>
                  <a:cxn ang="0">
                    <a:pos x="T0" y="T1"/>
                  </a:cxn>
                  <a:cxn ang="0">
                    <a:pos x="T2" y="T3"/>
                  </a:cxn>
                  <a:cxn ang="0">
                    <a:pos x="T4" y="T5"/>
                  </a:cxn>
                  <a:cxn ang="0">
                    <a:pos x="T6" y="T7"/>
                  </a:cxn>
                  <a:cxn ang="0">
                    <a:pos x="T8" y="T9"/>
                  </a:cxn>
                </a:cxnLst>
                <a:rect l="0" t="0" r="r" b="b"/>
                <a:pathLst>
                  <a:path w="13" h="5">
                    <a:moveTo>
                      <a:pt x="0" y="0"/>
                    </a:moveTo>
                    <a:lnTo>
                      <a:pt x="10" y="0"/>
                    </a:lnTo>
                    <a:lnTo>
                      <a:pt x="13" y="2"/>
                    </a:lnTo>
                    <a:lnTo>
                      <a:pt x="3"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6" name="Freeform 81"/>
              <p:cNvSpPr/>
              <p:nvPr/>
            </p:nvSpPr>
            <p:spPr bwMode="gray">
              <a:xfrm>
                <a:off x="4812" y="387"/>
                <a:ext cx="20" cy="5"/>
              </a:xfrm>
              <a:custGeom>
                <a:avLst/>
                <a:gdLst>
                  <a:gd name="T0" fmla="*/ 0 w 20"/>
                  <a:gd name="T1" fmla="*/ 2 h 5"/>
                  <a:gd name="T2" fmla="*/ 8 w 20"/>
                  <a:gd name="T3" fmla="*/ 0 h 5"/>
                  <a:gd name="T4" fmla="*/ 20 w 20"/>
                  <a:gd name="T5" fmla="*/ 0 h 5"/>
                  <a:gd name="T6" fmla="*/ 20 w 20"/>
                  <a:gd name="T7" fmla="*/ 3 h 5"/>
                  <a:gd name="T8" fmla="*/ 8 w 20"/>
                  <a:gd name="T9" fmla="*/ 5 h 5"/>
                  <a:gd name="T10" fmla="*/ 0 w 20"/>
                  <a:gd name="T11" fmla="*/ 2 h 5"/>
                </a:gdLst>
                <a:ahLst/>
                <a:cxnLst>
                  <a:cxn ang="0">
                    <a:pos x="T0" y="T1"/>
                  </a:cxn>
                  <a:cxn ang="0">
                    <a:pos x="T2" y="T3"/>
                  </a:cxn>
                  <a:cxn ang="0">
                    <a:pos x="T4" y="T5"/>
                  </a:cxn>
                  <a:cxn ang="0">
                    <a:pos x="T6" y="T7"/>
                  </a:cxn>
                  <a:cxn ang="0">
                    <a:pos x="T8" y="T9"/>
                  </a:cxn>
                  <a:cxn ang="0">
                    <a:pos x="T10" y="T11"/>
                  </a:cxn>
                </a:cxnLst>
                <a:rect l="0" t="0" r="r" b="b"/>
                <a:pathLst>
                  <a:path w="20" h="5">
                    <a:moveTo>
                      <a:pt x="0" y="2"/>
                    </a:moveTo>
                    <a:lnTo>
                      <a:pt x="8" y="0"/>
                    </a:lnTo>
                    <a:lnTo>
                      <a:pt x="20" y="0"/>
                    </a:lnTo>
                    <a:lnTo>
                      <a:pt x="20" y="3"/>
                    </a:lnTo>
                    <a:lnTo>
                      <a:pt x="8"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7" name="Freeform 82"/>
              <p:cNvSpPr/>
              <p:nvPr/>
            </p:nvSpPr>
            <p:spPr bwMode="gray">
              <a:xfrm>
                <a:off x="4831" y="396"/>
                <a:ext cx="15" cy="6"/>
              </a:xfrm>
              <a:custGeom>
                <a:avLst/>
                <a:gdLst>
                  <a:gd name="T0" fmla="*/ 0 w 15"/>
                  <a:gd name="T1" fmla="*/ 3 h 6"/>
                  <a:gd name="T2" fmla="*/ 2 w 15"/>
                  <a:gd name="T3" fmla="*/ 0 h 6"/>
                  <a:gd name="T4" fmla="*/ 10 w 15"/>
                  <a:gd name="T5" fmla="*/ 1 h 6"/>
                  <a:gd name="T6" fmla="*/ 15 w 15"/>
                  <a:gd name="T7" fmla="*/ 5 h 6"/>
                  <a:gd name="T8" fmla="*/ 5 w 15"/>
                  <a:gd name="T9" fmla="*/ 6 h 6"/>
                  <a:gd name="T10" fmla="*/ 0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0" y="3"/>
                    </a:moveTo>
                    <a:lnTo>
                      <a:pt x="2" y="0"/>
                    </a:lnTo>
                    <a:lnTo>
                      <a:pt x="10" y="1"/>
                    </a:lnTo>
                    <a:lnTo>
                      <a:pt x="15" y="5"/>
                    </a:lnTo>
                    <a:lnTo>
                      <a:pt x="5"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8" name="Freeform 83"/>
              <p:cNvSpPr/>
              <p:nvPr/>
            </p:nvSpPr>
            <p:spPr bwMode="gray">
              <a:xfrm>
                <a:off x="4838" y="405"/>
                <a:ext cx="14" cy="6"/>
              </a:xfrm>
              <a:custGeom>
                <a:avLst/>
                <a:gdLst>
                  <a:gd name="T0" fmla="*/ 0 w 14"/>
                  <a:gd name="T1" fmla="*/ 3 h 6"/>
                  <a:gd name="T2" fmla="*/ 8 w 14"/>
                  <a:gd name="T3" fmla="*/ 0 h 6"/>
                  <a:gd name="T4" fmla="*/ 14 w 14"/>
                  <a:gd name="T5" fmla="*/ 3 h 6"/>
                  <a:gd name="T6" fmla="*/ 8 w 14"/>
                  <a:gd name="T7" fmla="*/ 6 h 6"/>
                  <a:gd name="T8" fmla="*/ 0 w 14"/>
                  <a:gd name="T9" fmla="*/ 3 h 6"/>
                </a:gdLst>
                <a:ahLst/>
                <a:cxnLst>
                  <a:cxn ang="0">
                    <a:pos x="T0" y="T1"/>
                  </a:cxn>
                  <a:cxn ang="0">
                    <a:pos x="T2" y="T3"/>
                  </a:cxn>
                  <a:cxn ang="0">
                    <a:pos x="T4" y="T5"/>
                  </a:cxn>
                  <a:cxn ang="0">
                    <a:pos x="T6" y="T7"/>
                  </a:cxn>
                  <a:cxn ang="0">
                    <a:pos x="T8" y="T9"/>
                  </a:cxn>
                </a:cxnLst>
                <a:rect l="0" t="0" r="r" b="b"/>
                <a:pathLst>
                  <a:path w="14" h="6">
                    <a:moveTo>
                      <a:pt x="0" y="3"/>
                    </a:moveTo>
                    <a:lnTo>
                      <a:pt x="8" y="0"/>
                    </a:lnTo>
                    <a:lnTo>
                      <a:pt x="14" y="3"/>
                    </a:lnTo>
                    <a:lnTo>
                      <a:pt x="8"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9" name="Freeform 84"/>
              <p:cNvSpPr/>
              <p:nvPr/>
            </p:nvSpPr>
            <p:spPr bwMode="gray">
              <a:xfrm>
                <a:off x="4819" y="419"/>
                <a:ext cx="20" cy="4"/>
              </a:xfrm>
              <a:custGeom>
                <a:avLst/>
                <a:gdLst>
                  <a:gd name="T0" fmla="*/ 0 w 20"/>
                  <a:gd name="T1" fmla="*/ 2 h 4"/>
                  <a:gd name="T2" fmla="*/ 4 w 20"/>
                  <a:gd name="T3" fmla="*/ 0 h 4"/>
                  <a:gd name="T4" fmla="*/ 20 w 20"/>
                  <a:gd name="T5" fmla="*/ 1 h 4"/>
                  <a:gd name="T6" fmla="*/ 10 w 20"/>
                  <a:gd name="T7" fmla="*/ 4 h 4"/>
                  <a:gd name="T8" fmla="*/ 0 w 20"/>
                  <a:gd name="T9" fmla="*/ 2 h 4"/>
                </a:gdLst>
                <a:ahLst/>
                <a:cxnLst>
                  <a:cxn ang="0">
                    <a:pos x="T0" y="T1"/>
                  </a:cxn>
                  <a:cxn ang="0">
                    <a:pos x="T2" y="T3"/>
                  </a:cxn>
                  <a:cxn ang="0">
                    <a:pos x="T4" y="T5"/>
                  </a:cxn>
                  <a:cxn ang="0">
                    <a:pos x="T6" y="T7"/>
                  </a:cxn>
                  <a:cxn ang="0">
                    <a:pos x="T8" y="T9"/>
                  </a:cxn>
                </a:cxnLst>
                <a:rect l="0" t="0" r="r" b="b"/>
                <a:pathLst>
                  <a:path w="20" h="4">
                    <a:moveTo>
                      <a:pt x="0" y="2"/>
                    </a:moveTo>
                    <a:lnTo>
                      <a:pt x="4" y="0"/>
                    </a:lnTo>
                    <a:lnTo>
                      <a:pt x="20" y="1"/>
                    </a:lnTo>
                    <a:lnTo>
                      <a:pt x="10"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0" name="Freeform 85"/>
              <p:cNvSpPr/>
              <p:nvPr/>
            </p:nvSpPr>
            <p:spPr bwMode="gray">
              <a:xfrm>
                <a:off x="4751" y="405"/>
                <a:ext cx="25" cy="8"/>
              </a:xfrm>
              <a:custGeom>
                <a:avLst/>
                <a:gdLst>
                  <a:gd name="T0" fmla="*/ 21 w 25"/>
                  <a:gd name="T1" fmla="*/ 1 h 8"/>
                  <a:gd name="T2" fmla="*/ 25 w 25"/>
                  <a:gd name="T3" fmla="*/ 4 h 8"/>
                  <a:gd name="T4" fmla="*/ 23 w 25"/>
                  <a:gd name="T5" fmla="*/ 6 h 8"/>
                  <a:gd name="T6" fmla="*/ 11 w 25"/>
                  <a:gd name="T7" fmla="*/ 8 h 8"/>
                  <a:gd name="T8" fmla="*/ 1 w 25"/>
                  <a:gd name="T9" fmla="*/ 4 h 8"/>
                  <a:gd name="T10" fmla="*/ 0 w 25"/>
                  <a:gd name="T11" fmla="*/ 0 h 8"/>
                  <a:gd name="T12" fmla="*/ 11 w 25"/>
                  <a:gd name="T13" fmla="*/ 0 h 8"/>
                  <a:gd name="T14" fmla="*/ 21 w 25"/>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8">
                    <a:moveTo>
                      <a:pt x="21" y="1"/>
                    </a:moveTo>
                    <a:lnTo>
                      <a:pt x="25" y="4"/>
                    </a:lnTo>
                    <a:lnTo>
                      <a:pt x="23" y="6"/>
                    </a:lnTo>
                    <a:lnTo>
                      <a:pt x="11" y="8"/>
                    </a:lnTo>
                    <a:lnTo>
                      <a:pt x="1" y="4"/>
                    </a:lnTo>
                    <a:lnTo>
                      <a:pt x="0" y="0"/>
                    </a:lnTo>
                    <a:lnTo>
                      <a:pt x="11" y="0"/>
                    </a:lnTo>
                    <a:lnTo>
                      <a:pt x="2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1" name="Freeform 86"/>
              <p:cNvSpPr/>
              <p:nvPr/>
            </p:nvSpPr>
            <p:spPr bwMode="gray">
              <a:xfrm>
                <a:off x="4778" y="413"/>
                <a:ext cx="27" cy="6"/>
              </a:xfrm>
              <a:custGeom>
                <a:avLst/>
                <a:gdLst>
                  <a:gd name="T0" fmla="*/ 0 w 27"/>
                  <a:gd name="T1" fmla="*/ 5 h 6"/>
                  <a:gd name="T2" fmla="*/ 11 w 27"/>
                  <a:gd name="T3" fmla="*/ 0 h 6"/>
                  <a:gd name="T4" fmla="*/ 23 w 27"/>
                  <a:gd name="T5" fmla="*/ 1 h 6"/>
                  <a:gd name="T6" fmla="*/ 27 w 27"/>
                  <a:gd name="T7" fmla="*/ 4 h 6"/>
                  <a:gd name="T8" fmla="*/ 16 w 27"/>
                  <a:gd name="T9" fmla="*/ 6 h 6"/>
                  <a:gd name="T10" fmla="*/ 0 w 27"/>
                  <a:gd name="T11" fmla="*/ 5 h 6"/>
                </a:gdLst>
                <a:ahLst/>
                <a:cxnLst>
                  <a:cxn ang="0">
                    <a:pos x="T0" y="T1"/>
                  </a:cxn>
                  <a:cxn ang="0">
                    <a:pos x="T2" y="T3"/>
                  </a:cxn>
                  <a:cxn ang="0">
                    <a:pos x="T4" y="T5"/>
                  </a:cxn>
                  <a:cxn ang="0">
                    <a:pos x="T6" y="T7"/>
                  </a:cxn>
                  <a:cxn ang="0">
                    <a:pos x="T8" y="T9"/>
                  </a:cxn>
                  <a:cxn ang="0">
                    <a:pos x="T10" y="T11"/>
                  </a:cxn>
                </a:cxnLst>
                <a:rect l="0" t="0" r="r" b="b"/>
                <a:pathLst>
                  <a:path w="27" h="6">
                    <a:moveTo>
                      <a:pt x="0" y="5"/>
                    </a:moveTo>
                    <a:lnTo>
                      <a:pt x="11" y="0"/>
                    </a:lnTo>
                    <a:lnTo>
                      <a:pt x="23" y="1"/>
                    </a:lnTo>
                    <a:lnTo>
                      <a:pt x="27" y="4"/>
                    </a:lnTo>
                    <a:lnTo>
                      <a:pt x="16" y="6"/>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2" name="Freeform 87"/>
              <p:cNvSpPr/>
              <p:nvPr/>
            </p:nvSpPr>
            <p:spPr bwMode="gray">
              <a:xfrm>
                <a:off x="4819" y="428"/>
                <a:ext cx="40" cy="17"/>
              </a:xfrm>
              <a:custGeom>
                <a:avLst/>
                <a:gdLst>
                  <a:gd name="T0" fmla="*/ 16 w 40"/>
                  <a:gd name="T1" fmla="*/ 0 h 17"/>
                  <a:gd name="T2" fmla="*/ 0 w 40"/>
                  <a:gd name="T3" fmla="*/ 0 h 17"/>
                  <a:gd name="T4" fmla="*/ 2 w 40"/>
                  <a:gd name="T5" fmla="*/ 3 h 17"/>
                  <a:gd name="T6" fmla="*/ 1 w 40"/>
                  <a:gd name="T7" fmla="*/ 11 h 17"/>
                  <a:gd name="T8" fmla="*/ 4 w 40"/>
                  <a:gd name="T9" fmla="*/ 16 h 17"/>
                  <a:gd name="T10" fmla="*/ 11 w 40"/>
                  <a:gd name="T11" fmla="*/ 17 h 17"/>
                  <a:gd name="T12" fmla="*/ 11 w 40"/>
                  <a:gd name="T13" fmla="*/ 12 h 17"/>
                  <a:gd name="T14" fmla="*/ 27 w 40"/>
                  <a:gd name="T15" fmla="*/ 5 h 17"/>
                  <a:gd name="T16" fmla="*/ 40 w 40"/>
                  <a:gd name="T17" fmla="*/ 5 h 17"/>
                  <a:gd name="T18" fmla="*/ 37 w 40"/>
                  <a:gd name="T19" fmla="*/ 3 h 17"/>
                  <a:gd name="T20" fmla="*/ 25 w 40"/>
                  <a:gd name="T21" fmla="*/ 2 h 17"/>
                  <a:gd name="T22" fmla="*/ 16 w 4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7">
                    <a:moveTo>
                      <a:pt x="16" y="0"/>
                    </a:moveTo>
                    <a:lnTo>
                      <a:pt x="0" y="0"/>
                    </a:lnTo>
                    <a:lnTo>
                      <a:pt x="2" y="3"/>
                    </a:lnTo>
                    <a:lnTo>
                      <a:pt x="1" y="11"/>
                    </a:lnTo>
                    <a:lnTo>
                      <a:pt x="4" y="16"/>
                    </a:lnTo>
                    <a:lnTo>
                      <a:pt x="11" y="17"/>
                    </a:lnTo>
                    <a:lnTo>
                      <a:pt x="11" y="12"/>
                    </a:lnTo>
                    <a:lnTo>
                      <a:pt x="27" y="5"/>
                    </a:lnTo>
                    <a:lnTo>
                      <a:pt x="40" y="5"/>
                    </a:lnTo>
                    <a:lnTo>
                      <a:pt x="37" y="3"/>
                    </a:lnTo>
                    <a:lnTo>
                      <a:pt x="25" y="2"/>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3" name="Freeform 88"/>
              <p:cNvSpPr/>
              <p:nvPr/>
            </p:nvSpPr>
            <p:spPr bwMode="gray">
              <a:xfrm>
                <a:off x="4848" y="447"/>
                <a:ext cx="22" cy="10"/>
              </a:xfrm>
              <a:custGeom>
                <a:avLst/>
                <a:gdLst>
                  <a:gd name="T0" fmla="*/ 15 w 22"/>
                  <a:gd name="T1" fmla="*/ 0 h 10"/>
                  <a:gd name="T2" fmla="*/ 1 w 22"/>
                  <a:gd name="T3" fmla="*/ 1 h 10"/>
                  <a:gd name="T4" fmla="*/ 0 w 22"/>
                  <a:gd name="T5" fmla="*/ 3 h 10"/>
                  <a:gd name="T6" fmla="*/ 6 w 22"/>
                  <a:gd name="T7" fmla="*/ 7 h 10"/>
                  <a:gd name="T8" fmla="*/ 14 w 22"/>
                  <a:gd name="T9" fmla="*/ 10 h 10"/>
                  <a:gd name="T10" fmla="*/ 22 w 22"/>
                  <a:gd name="T11" fmla="*/ 6 h 10"/>
                  <a:gd name="T12" fmla="*/ 20 w 22"/>
                  <a:gd name="T13" fmla="*/ 1 h 10"/>
                  <a:gd name="T14" fmla="*/ 15 w 2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
                    <a:moveTo>
                      <a:pt x="15" y="0"/>
                    </a:moveTo>
                    <a:lnTo>
                      <a:pt x="1" y="1"/>
                    </a:lnTo>
                    <a:lnTo>
                      <a:pt x="0" y="3"/>
                    </a:lnTo>
                    <a:lnTo>
                      <a:pt x="6" y="7"/>
                    </a:lnTo>
                    <a:lnTo>
                      <a:pt x="14" y="10"/>
                    </a:lnTo>
                    <a:lnTo>
                      <a:pt x="22" y="6"/>
                    </a:lnTo>
                    <a:lnTo>
                      <a:pt x="20" y="1"/>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4" name="Freeform 89"/>
              <p:cNvSpPr/>
              <p:nvPr/>
            </p:nvSpPr>
            <p:spPr bwMode="gray">
              <a:xfrm>
                <a:off x="4788" y="431"/>
                <a:ext cx="19" cy="14"/>
              </a:xfrm>
              <a:custGeom>
                <a:avLst/>
                <a:gdLst>
                  <a:gd name="T0" fmla="*/ 17 w 19"/>
                  <a:gd name="T1" fmla="*/ 0 h 14"/>
                  <a:gd name="T2" fmla="*/ 19 w 19"/>
                  <a:gd name="T3" fmla="*/ 4 h 14"/>
                  <a:gd name="T4" fmla="*/ 18 w 19"/>
                  <a:gd name="T5" fmla="*/ 13 h 14"/>
                  <a:gd name="T6" fmla="*/ 2 w 19"/>
                  <a:gd name="T7" fmla="*/ 14 h 14"/>
                  <a:gd name="T8" fmla="*/ 0 w 19"/>
                  <a:gd name="T9" fmla="*/ 10 h 14"/>
                  <a:gd name="T10" fmla="*/ 3 w 19"/>
                  <a:gd name="T11" fmla="*/ 2 h 14"/>
                  <a:gd name="T12" fmla="*/ 17 w 1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17" y="0"/>
                    </a:moveTo>
                    <a:lnTo>
                      <a:pt x="19" y="4"/>
                    </a:lnTo>
                    <a:lnTo>
                      <a:pt x="18" y="13"/>
                    </a:lnTo>
                    <a:lnTo>
                      <a:pt x="2" y="14"/>
                    </a:lnTo>
                    <a:lnTo>
                      <a:pt x="0" y="10"/>
                    </a:lnTo>
                    <a:lnTo>
                      <a:pt x="3" y="2"/>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5" name="Freeform 90"/>
              <p:cNvSpPr/>
              <p:nvPr/>
            </p:nvSpPr>
            <p:spPr bwMode="gray">
              <a:xfrm>
                <a:off x="4829" y="455"/>
                <a:ext cx="19" cy="3"/>
              </a:xfrm>
              <a:custGeom>
                <a:avLst/>
                <a:gdLst>
                  <a:gd name="T0" fmla="*/ 0 w 19"/>
                  <a:gd name="T1" fmla="*/ 2 h 3"/>
                  <a:gd name="T2" fmla="*/ 8 w 19"/>
                  <a:gd name="T3" fmla="*/ 0 h 3"/>
                  <a:gd name="T4" fmla="*/ 19 w 19"/>
                  <a:gd name="T5" fmla="*/ 1 h 3"/>
                  <a:gd name="T6" fmla="*/ 19 w 19"/>
                  <a:gd name="T7" fmla="*/ 2 h 3"/>
                  <a:gd name="T8" fmla="*/ 6 w 19"/>
                  <a:gd name="T9" fmla="*/ 3 h 3"/>
                  <a:gd name="T10" fmla="*/ 0 w 19"/>
                  <a:gd name="T11" fmla="*/ 2 h 3"/>
                </a:gdLst>
                <a:ahLst/>
                <a:cxnLst>
                  <a:cxn ang="0">
                    <a:pos x="T0" y="T1"/>
                  </a:cxn>
                  <a:cxn ang="0">
                    <a:pos x="T2" y="T3"/>
                  </a:cxn>
                  <a:cxn ang="0">
                    <a:pos x="T4" y="T5"/>
                  </a:cxn>
                  <a:cxn ang="0">
                    <a:pos x="T6" y="T7"/>
                  </a:cxn>
                  <a:cxn ang="0">
                    <a:pos x="T8" y="T9"/>
                  </a:cxn>
                  <a:cxn ang="0">
                    <a:pos x="T10" y="T11"/>
                  </a:cxn>
                </a:cxnLst>
                <a:rect l="0" t="0" r="r" b="b"/>
                <a:pathLst>
                  <a:path w="19" h="3">
                    <a:moveTo>
                      <a:pt x="0" y="2"/>
                    </a:moveTo>
                    <a:lnTo>
                      <a:pt x="8" y="0"/>
                    </a:lnTo>
                    <a:lnTo>
                      <a:pt x="19" y="1"/>
                    </a:lnTo>
                    <a:lnTo>
                      <a:pt x="19" y="2"/>
                    </a:lnTo>
                    <a:lnTo>
                      <a:pt x="6"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6" name="Freeform 91"/>
              <p:cNvSpPr/>
              <p:nvPr/>
            </p:nvSpPr>
            <p:spPr bwMode="gray">
              <a:xfrm>
                <a:off x="4710" y="431"/>
                <a:ext cx="27" cy="11"/>
              </a:xfrm>
              <a:custGeom>
                <a:avLst/>
                <a:gdLst>
                  <a:gd name="T0" fmla="*/ 17 w 27"/>
                  <a:gd name="T1" fmla="*/ 0 h 11"/>
                  <a:gd name="T2" fmla="*/ 22 w 27"/>
                  <a:gd name="T3" fmla="*/ 0 h 11"/>
                  <a:gd name="T4" fmla="*/ 27 w 27"/>
                  <a:gd name="T5" fmla="*/ 5 h 11"/>
                  <a:gd name="T6" fmla="*/ 26 w 27"/>
                  <a:gd name="T7" fmla="*/ 10 h 11"/>
                  <a:gd name="T8" fmla="*/ 11 w 27"/>
                  <a:gd name="T9" fmla="*/ 11 h 11"/>
                  <a:gd name="T10" fmla="*/ 0 w 27"/>
                  <a:gd name="T11" fmla="*/ 6 h 11"/>
                  <a:gd name="T12" fmla="*/ 17 w 2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7" h="11">
                    <a:moveTo>
                      <a:pt x="17" y="0"/>
                    </a:moveTo>
                    <a:lnTo>
                      <a:pt x="22" y="0"/>
                    </a:lnTo>
                    <a:lnTo>
                      <a:pt x="27" y="5"/>
                    </a:lnTo>
                    <a:lnTo>
                      <a:pt x="26" y="10"/>
                    </a:lnTo>
                    <a:lnTo>
                      <a:pt x="11" y="11"/>
                    </a:lnTo>
                    <a:lnTo>
                      <a:pt x="0" y="6"/>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7" name="Freeform 92"/>
              <p:cNvSpPr/>
              <p:nvPr/>
            </p:nvSpPr>
            <p:spPr bwMode="gray">
              <a:xfrm>
                <a:off x="4744" y="419"/>
                <a:ext cx="10" cy="7"/>
              </a:xfrm>
              <a:custGeom>
                <a:avLst/>
                <a:gdLst>
                  <a:gd name="T0" fmla="*/ 4 w 10"/>
                  <a:gd name="T1" fmla="*/ 0 h 7"/>
                  <a:gd name="T2" fmla="*/ 0 w 10"/>
                  <a:gd name="T3" fmla="*/ 2 h 7"/>
                  <a:gd name="T4" fmla="*/ 0 w 10"/>
                  <a:gd name="T5" fmla="*/ 6 h 7"/>
                  <a:gd name="T6" fmla="*/ 6 w 10"/>
                  <a:gd name="T7" fmla="*/ 7 h 7"/>
                  <a:gd name="T8" fmla="*/ 10 w 10"/>
                  <a:gd name="T9" fmla="*/ 4 h 7"/>
                  <a:gd name="T10" fmla="*/ 4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4" y="0"/>
                    </a:moveTo>
                    <a:lnTo>
                      <a:pt x="0" y="2"/>
                    </a:lnTo>
                    <a:lnTo>
                      <a:pt x="0" y="6"/>
                    </a:lnTo>
                    <a:lnTo>
                      <a:pt x="6" y="7"/>
                    </a:lnTo>
                    <a:lnTo>
                      <a:pt x="10" y="4"/>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8" name="Freeform 93"/>
              <p:cNvSpPr/>
              <p:nvPr/>
            </p:nvSpPr>
            <p:spPr bwMode="gray">
              <a:xfrm>
                <a:off x="4758" y="423"/>
                <a:ext cx="15" cy="8"/>
              </a:xfrm>
              <a:custGeom>
                <a:avLst/>
                <a:gdLst>
                  <a:gd name="T0" fmla="*/ 6 w 15"/>
                  <a:gd name="T1" fmla="*/ 0 h 8"/>
                  <a:gd name="T2" fmla="*/ 6 w 15"/>
                  <a:gd name="T3" fmla="*/ 3 h 8"/>
                  <a:gd name="T4" fmla="*/ 0 w 15"/>
                  <a:gd name="T5" fmla="*/ 6 h 8"/>
                  <a:gd name="T6" fmla="*/ 0 w 15"/>
                  <a:gd name="T7" fmla="*/ 8 h 8"/>
                  <a:gd name="T8" fmla="*/ 11 w 15"/>
                  <a:gd name="T9" fmla="*/ 7 h 8"/>
                  <a:gd name="T10" fmla="*/ 15 w 15"/>
                  <a:gd name="T11" fmla="*/ 3 h 8"/>
                  <a:gd name="T12" fmla="*/ 9 w 15"/>
                  <a:gd name="T13" fmla="*/ 0 h 8"/>
                  <a:gd name="T14" fmla="*/ 6 w 15"/>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8">
                    <a:moveTo>
                      <a:pt x="6" y="0"/>
                    </a:moveTo>
                    <a:lnTo>
                      <a:pt x="6" y="3"/>
                    </a:lnTo>
                    <a:lnTo>
                      <a:pt x="0" y="6"/>
                    </a:lnTo>
                    <a:lnTo>
                      <a:pt x="0" y="8"/>
                    </a:lnTo>
                    <a:lnTo>
                      <a:pt x="11" y="7"/>
                    </a:lnTo>
                    <a:lnTo>
                      <a:pt x="15" y="3"/>
                    </a:lnTo>
                    <a:lnTo>
                      <a:pt x="9"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9" name="Freeform 94"/>
              <p:cNvSpPr/>
              <p:nvPr/>
            </p:nvSpPr>
            <p:spPr bwMode="gray">
              <a:xfrm>
                <a:off x="4766" y="432"/>
                <a:ext cx="15" cy="5"/>
              </a:xfrm>
              <a:custGeom>
                <a:avLst/>
                <a:gdLst>
                  <a:gd name="T0" fmla="*/ 7 w 15"/>
                  <a:gd name="T1" fmla="*/ 5 h 5"/>
                  <a:gd name="T2" fmla="*/ 0 w 15"/>
                  <a:gd name="T3" fmla="*/ 5 h 5"/>
                  <a:gd name="T4" fmla="*/ 1 w 15"/>
                  <a:gd name="T5" fmla="*/ 2 h 5"/>
                  <a:gd name="T6" fmla="*/ 8 w 15"/>
                  <a:gd name="T7" fmla="*/ 1 h 5"/>
                  <a:gd name="T8" fmla="*/ 15 w 15"/>
                  <a:gd name="T9" fmla="*/ 0 h 5"/>
                  <a:gd name="T10" fmla="*/ 14 w 15"/>
                  <a:gd name="T11" fmla="*/ 3 h 5"/>
                  <a:gd name="T12" fmla="*/ 7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7" y="5"/>
                    </a:moveTo>
                    <a:lnTo>
                      <a:pt x="0" y="5"/>
                    </a:lnTo>
                    <a:lnTo>
                      <a:pt x="1" y="2"/>
                    </a:lnTo>
                    <a:lnTo>
                      <a:pt x="8" y="1"/>
                    </a:lnTo>
                    <a:lnTo>
                      <a:pt x="15" y="0"/>
                    </a:lnTo>
                    <a:lnTo>
                      <a:pt x="14" y="3"/>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0" name="Freeform 95"/>
              <p:cNvSpPr/>
              <p:nvPr/>
            </p:nvSpPr>
            <p:spPr bwMode="gray">
              <a:xfrm>
                <a:off x="4744" y="434"/>
                <a:ext cx="5" cy="6"/>
              </a:xfrm>
              <a:custGeom>
                <a:avLst/>
                <a:gdLst>
                  <a:gd name="T0" fmla="*/ 0 w 5"/>
                  <a:gd name="T1" fmla="*/ 0 h 6"/>
                  <a:gd name="T2" fmla="*/ 1 w 5"/>
                  <a:gd name="T3" fmla="*/ 5 h 6"/>
                  <a:gd name="T4" fmla="*/ 5 w 5"/>
                  <a:gd name="T5" fmla="*/ 6 h 6"/>
                  <a:gd name="T6" fmla="*/ 5 w 5"/>
                  <a:gd name="T7" fmla="*/ 3 h 6"/>
                  <a:gd name="T8" fmla="*/ 2 w 5"/>
                  <a:gd name="T9" fmla="*/ 0 h 6"/>
                  <a:gd name="T10" fmla="*/ 0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0" y="0"/>
                    </a:moveTo>
                    <a:lnTo>
                      <a:pt x="1" y="5"/>
                    </a:lnTo>
                    <a:lnTo>
                      <a:pt x="5" y="6"/>
                    </a:lnTo>
                    <a:lnTo>
                      <a:pt x="5" y="3"/>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1" name="Freeform 96"/>
              <p:cNvSpPr/>
              <p:nvPr/>
            </p:nvSpPr>
            <p:spPr bwMode="gray">
              <a:xfrm>
                <a:off x="4588" y="402"/>
                <a:ext cx="103" cy="51"/>
              </a:xfrm>
              <a:custGeom>
                <a:avLst/>
                <a:gdLst>
                  <a:gd name="T0" fmla="*/ 91 w 103"/>
                  <a:gd name="T1" fmla="*/ 0 h 51"/>
                  <a:gd name="T2" fmla="*/ 95 w 103"/>
                  <a:gd name="T3" fmla="*/ 3 h 51"/>
                  <a:gd name="T4" fmla="*/ 82 w 103"/>
                  <a:gd name="T5" fmla="*/ 8 h 51"/>
                  <a:gd name="T6" fmla="*/ 83 w 103"/>
                  <a:gd name="T7" fmla="*/ 11 h 51"/>
                  <a:gd name="T8" fmla="*/ 102 w 103"/>
                  <a:gd name="T9" fmla="*/ 10 h 51"/>
                  <a:gd name="T10" fmla="*/ 103 w 103"/>
                  <a:gd name="T11" fmla="*/ 13 h 51"/>
                  <a:gd name="T12" fmla="*/ 103 w 103"/>
                  <a:gd name="T13" fmla="*/ 19 h 51"/>
                  <a:gd name="T14" fmla="*/ 98 w 103"/>
                  <a:gd name="T15" fmla="*/ 22 h 51"/>
                  <a:gd name="T16" fmla="*/ 82 w 103"/>
                  <a:gd name="T17" fmla="*/ 21 h 51"/>
                  <a:gd name="T18" fmla="*/ 74 w 103"/>
                  <a:gd name="T19" fmla="*/ 24 h 51"/>
                  <a:gd name="T20" fmla="*/ 76 w 103"/>
                  <a:gd name="T21" fmla="*/ 27 h 51"/>
                  <a:gd name="T22" fmla="*/ 82 w 103"/>
                  <a:gd name="T23" fmla="*/ 29 h 51"/>
                  <a:gd name="T24" fmla="*/ 79 w 103"/>
                  <a:gd name="T25" fmla="*/ 30 h 51"/>
                  <a:gd name="T26" fmla="*/ 47 w 103"/>
                  <a:gd name="T27" fmla="*/ 31 h 51"/>
                  <a:gd name="T28" fmla="*/ 51 w 103"/>
                  <a:gd name="T29" fmla="*/ 36 h 51"/>
                  <a:gd name="T30" fmla="*/ 46 w 103"/>
                  <a:gd name="T31" fmla="*/ 42 h 51"/>
                  <a:gd name="T32" fmla="*/ 30 w 103"/>
                  <a:gd name="T33" fmla="*/ 51 h 51"/>
                  <a:gd name="T34" fmla="*/ 21 w 103"/>
                  <a:gd name="T35" fmla="*/ 50 h 51"/>
                  <a:gd name="T36" fmla="*/ 21 w 103"/>
                  <a:gd name="T37" fmla="*/ 46 h 51"/>
                  <a:gd name="T38" fmla="*/ 29 w 103"/>
                  <a:gd name="T39" fmla="*/ 44 h 51"/>
                  <a:gd name="T40" fmla="*/ 26 w 103"/>
                  <a:gd name="T41" fmla="*/ 41 h 51"/>
                  <a:gd name="T42" fmla="*/ 10 w 103"/>
                  <a:gd name="T43" fmla="*/ 40 h 51"/>
                  <a:gd name="T44" fmla="*/ 1 w 103"/>
                  <a:gd name="T45" fmla="*/ 36 h 51"/>
                  <a:gd name="T46" fmla="*/ 6 w 103"/>
                  <a:gd name="T47" fmla="*/ 30 h 51"/>
                  <a:gd name="T48" fmla="*/ 19 w 103"/>
                  <a:gd name="T49" fmla="*/ 27 h 51"/>
                  <a:gd name="T50" fmla="*/ 0 w 103"/>
                  <a:gd name="T51" fmla="*/ 19 h 51"/>
                  <a:gd name="T52" fmla="*/ 1 w 103"/>
                  <a:gd name="T53" fmla="*/ 17 h 51"/>
                  <a:gd name="T54" fmla="*/ 54 w 103"/>
                  <a:gd name="T55" fmla="*/ 15 h 51"/>
                  <a:gd name="T56" fmla="*/ 57 w 103"/>
                  <a:gd name="T57" fmla="*/ 11 h 51"/>
                  <a:gd name="T58" fmla="*/ 66 w 103"/>
                  <a:gd name="T59" fmla="*/ 7 h 51"/>
                  <a:gd name="T60" fmla="*/ 74 w 103"/>
                  <a:gd name="T61" fmla="*/ 7 h 51"/>
                  <a:gd name="T62" fmla="*/ 66 w 103"/>
                  <a:gd name="T63" fmla="*/ 3 h 51"/>
                  <a:gd name="T64" fmla="*/ 70 w 103"/>
                  <a:gd name="T65" fmla="*/ 1 h 51"/>
                  <a:gd name="T66" fmla="*/ 91 w 103"/>
                  <a:gd name="T6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51">
                    <a:moveTo>
                      <a:pt x="91" y="0"/>
                    </a:moveTo>
                    <a:lnTo>
                      <a:pt x="95" y="3"/>
                    </a:lnTo>
                    <a:lnTo>
                      <a:pt x="82" y="8"/>
                    </a:lnTo>
                    <a:lnTo>
                      <a:pt x="83" y="11"/>
                    </a:lnTo>
                    <a:lnTo>
                      <a:pt x="102" y="10"/>
                    </a:lnTo>
                    <a:lnTo>
                      <a:pt x="103" y="13"/>
                    </a:lnTo>
                    <a:lnTo>
                      <a:pt x="103" y="19"/>
                    </a:lnTo>
                    <a:lnTo>
                      <a:pt x="98" y="22"/>
                    </a:lnTo>
                    <a:lnTo>
                      <a:pt x="82" y="21"/>
                    </a:lnTo>
                    <a:lnTo>
                      <a:pt x="74" y="24"/>
                    </a:lnTo>
                    <a:lnTo>
                      <a:pt x="76" y="27"/>
                    </a:lnTo>
                    <a:lnTo>
                      <a:pt x="82" y="29"/>
                    </a:lnTo>
                    <a:lnTo>
                      <a:pt x="79" y="30"/>
                    </a:lnTo>
                    <a:lnTo>
                      <a:pt x="47" y="31"/>
                    </a:lnTo>
                    <a:lnTo>
                      <a:pt x="51" y="36"/>
                    </a:lnTo>
                    <a:lnTo>
                      <a:pt x="46" y="42"/>
                    </a:lnTo>
                    <a:lnTo>
                      <a:pt x="30" y="51"/>
                    </a:lnTo>
                    <a:lnTo>
                      <a:pt x="21" y="50"/>
                    </a:lnTo>
                    <a:lnTo>
                      <a:pt x="21" y="46"/>
                    </a:lnTo>
                    <a:lnTo>
                      <a:pt x="29" y="44"/>
                    </a:lnTo>
                    <a:lnTo>
                      <a:pt x="26" y="41"/>
                    </a:lnTo>
                    <a:lnTo>
                      <a:pt x="10" y="40"/>
                    </a:lnTo>
                    <a:lnTo>
                      <a:pt x="1" y="36"/>
                    </a:lnTo>
                    <a:lnTo>
                      <a:pt x="6" y="30"/>
                    </a:lnTo>
                    <a:lnTo>
                      <a:pt x="19" y="27"/>
                    </a:lnTo>
                    <a:lnTo>
                      <a:pt x="0" y="19"/>
                    </a:lnTo>
                    <a:lnTo>
                      <a:pt x="1" y="17"/>
                    </a:lnTo>
                    <a:lnTo>
                      <a:pt x="54" y="15"/>
                    </a:lnTo>
                    <a:lnTo>
                      <a:pt x="57" y="11"/>
                    </a:lnTo>
                    <a:lnTo>
                      <a:pt x="66" y="7"/>
                    </a:lnTo>
                    <a:lnTo>
                      <a:pt x="74" y="7"/>
                    </a:lnTo>
                    <a:lnTo>
                      <a:pt x="66" y="3"/>
                    </a:lnTo>
                    <a:lnTo>
                      <a:pt x="70" y="1"/>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2" name="Freeform 97"/>
              <p:cNvSpPr/>
              <p:nvPr/>
            </p:nvSpPr>
            <p:spPr bwMode="gray">
              <a:xfrm>
                <a:off x="4537" y="405"/>
                <a:ext cx="100" cy="24"/>
              </a:xfrm>
              <a:custGeom>
                <a:avLst/>
                <a:gdLst>
                  <a:gd name="T0" fmla="*/ 100 w 100"/>
                  <a:gd name="T1" fmla="*/ 8 h 24"/>
                  <a:gd name="T2" fmla="*/ 92 w 100"/>
                  <a:gd name="T3" fmla="*/ 1 h 24"/>
                  <a:gd name="T4" fmla="*/ 74 w 100"/>
                  <a:gd name="T5" fmla="*/ 0 h 24"/>
                  <a:gd name="T6" fmla="*/ 47 w 100"/>
                  <a:gd name="T7" fmla="*/ 0 h 24"/>
                  <a:gd name="T8" fmla="*/ 42 w 100"/>
                  <a:gd name="T9" fmla="*/ 0 h 24"/>
                  <a:gd name="T10" fmla="*/ 33 w 100"/>
                  <a:gd name="T11" fmla="*/ 3 h 24"/>
                  <a:gd name="T12" fmla="*/ 7 w 100"/>
                  <a:gd name="T13" fmla="*/ 8 h 24"/>
                  <a:gd name="T14" fmla="*/ 0 w 100"/>
                  <a:gd name="T15" fmla="*/ 10 h 24"/>
                  <a:gd name="T16" fmla="*/ 0 w 100"/>
                  <a:gd name="T17" fmla="*/ 13 h 24"/>
                  <a:gd name="T18" fmla="*/ 2 w 100"/>
                  <a:gd name="T19" fmla="*/ 16 h 24"/>
                  <a:gd name="T20" fmla="*/ 2 w 100"/>
                  <a:gd name="T21" fmla="*/ 18 h 24"/>
                  <a:gd name="T22" fmla="*/ 14 w 100"/>
                  <a:gd name="T23" fmla="*/ 19 h 24"/>
                  <a:gd name="T24" fmla="*/ 24 w 100"/>
                  <a:gd name="T25" fmla="*/ 22 h 24"/>
                  <a:gd name="T26" fmla="*/ 26 w 100"/>
                  <a:gd name="T27" fmla="*/ 21 h 24"/>
                  <a:gd name="T28" fmla="*/ 38 w 100"/>
                  <a:gd name="T29" fmla="*/ 24 h 24"/>
                  <a:gd name="T30" fmla="*/ 46 w 100"/>
                  <a:gd name="T31" fmla="*/ 21 h 24"/>
                  <a:gd name="T32" fmla="*/ 42 w 100"/>
                  <a:gd name="T33" fmla="*/ 16 h 24"/>
                  <a:gd name="T34" fmla="*/ 33 w 100"/>
                  <a:gd name="T35" fmla="*/ 17 h 24"/>
                  <a:gd name="T36" fmla="*/ 34 w 100"/>
                  <a:gd name="T37" fmla="*/ 12 h 24"/>
                  <a:gd name="T38" fmla="*/ 55 w 100"/>
                  <a:gd name="T39" fmla="*/ 3 h 24"/>
                  <a:gd name="T40" fmla="*/ 76 w 100"/>
                  <a:gd name="T41" fmla="*/ 4 h 24"/>
                  <a:gd name="T42" fmla="*/ 78 w 100"/>
                  <a:gd name="T43" fmla="*/ 8 h 24"/>
                  <a:gd name="T44" fmla="*/ 87 w 100"/>
                  <a:gd name="T45" fmla="*/ 9 h 24"/>
                  <a:gd name="T46" fmla="*/ 100 w 100"/>
                  <a:gd name="T4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4">
                    <a:moveTo>
                      <a:pt x="100" y="8"/>
                    </a:moveTo>
                    <a:lnTo>
                      <a:pt x="92" y="1"/>
                    </a:lnTo>
                    <a:lnTo>
                      <a:pt x="74" y="0"/>
                    </a:lnTo>
                    <a:lnTo>
                      <a:pt x="47" y="0"/>
                    </a:lnTo>
                    <a:lnTo>
                      <a:pt x="42" y="0"/>
                    </a:lnTo>
                    <a:lnTo>
                      <a:pt x="33" y="3"/>
                    </a:lnTo>
                    <a:lnTo>
                      <a:pt x="7" y="8"/>
                    </a:lnTo>
                    <a:lnTo>
                      <a:pt x="0" y="10"/>
                    </a:lnTo>
                    <a:lnTo>
                      <a:pt x="0" y="13"/>
                    </a:lnTo>
                    <a:lnTo>
                      <a:pt x="2" y="16"/>
                    </a:lnTo>
                    <a:lnTo>
                      <a:pt x="2" y="18"/>
                    </a:lnTo>
                    <a:lnTo>
                      <a:pt x="14" y="19"/>
                    </a:lnTo>
                    <a:lnTo>
                      <a:pt x="24" y="22"/>
                    </a:lnTo>
                    <a:lnTo>
                      <a:pt x="26" y="21"/>
                    </a:lnTo>
                    <a:lnTo>
                      <a:pt x="38" y="24"/>
                    </a:lnTo>
                    <a:lnTo>
                      <a:pt x="46" y="21"/>
                    </a:lnTo>
                    <a:lnTo>
                      <a:pt x="42" y="16"/>
                    </a:lnTo>
                    <a:lnTo>
                      <a:pt x="33" y="17"/>
                    </a:lnTo>
                    <a:lnTo>
                      <a:pt x="34" y="12"/>
                    </a:lnTo>
                    <a:lnTo>
                      <a:pt x="55" y="3"/>
                    </a:lnTo>
                    <a:lnTo>
                      <a:pt x="76" y="4"/>
                    </a:lnTo>
                    <a:lnTo>
                      <a:pt x="78" y="8"/>
                    </a:lnTo>
                    <a:lnTo>
                      <a:pt x="87" y="9"/>
                    </a:lnTo>
                    <a:lnTo>
                      <a:pt x="10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3" name="Freeform 98"/>
              <p:cNvSpPr/>
              <p:nvPr/>
            </p:nvSpPr>
            <p:spPr bwMode="gray">
              <a:xfrm>
                <a:off x="4655" y="440"/>
                <a:ext cx="16" cy="8"/>
              </a:xfrm>
              <a:custGeom>
                <a:avLst/>
                <a:gdLst>
                  <a:gd name="T0" fmla="*/ 0 w 16"/>
                  <a:gd name="T1" fmla="*/ 2 h 8"/>
                  <a:gd name="T2" fmla="*/ 0 w 16"/>
                  <a:gd name="T3" fmla="*/ 8 h 8"/>
                  <a:gd name="T4" fmla="*/ 2 w 16"/>
                  <a:gd name="T5" fmla="*/ 8 h 8"/>
                  <a:gd name="T6" fmla="*/ 16 w 16"/>
                  <a:gd name="T7" fmla="*/ 8 h 8"/>
                  <a:gd name="T8" fmla="*/ 10 w 16"/>
                  <a:gd name="T9" fmla="*/ 0 h 8"/>
                  <a:gd name="T10" fmla="*/ 0 w 16"/>
                  <a:gd name="T11" fmla="*/ 2 h 8"/>
                </a:gdLst>
                <a:ahLst/>
                <a:cxnLst>
                  <a:cxn ang="0">
                    <a:pos x="T0" y="T1"/>
                  </a:cxn>
                  <a:cxn ang="0">
                    <a:pos x="T2" y="T3"/>
                  </a:cxn>
                  <a:cxn ang="0">
                    <a:pos x="T4" y="T5"/>
                  </a:cxn>
                  <a:cxn ang="0">
                    <a:pos x="T6" y="T7"/>
                  </a:cxn>
                  <a:cxn ang="0">
                    <a:pos x="T8" y="T9"/>
                  </a:cxn>
                  <a:cxn ang="0">
                    <a:pos x="T10" y="T11"/>
                  </a:cxn>
                </a:cxnLst>
                <a:rect l="0" t="0" r="r" b="b"/>
                <a:pathLst>
                  <a:path w="16" h="8">
                    <a:moveTo>
                      <a:pt x="0" y="2"/>
                    </a:moveTo>
                    <a:lnTo>
                      <a:pt x="0" y="8"/>
                    </a:lnTo>
                    <a:lnTo>
                      <a:pt x="2" y="8"/>
                    </a:lnTo>
                    <a:lnTo>
                      <a:pt x="16" y="8"/>
                    </a:lnTo>
                    <a:lnTo>
                      <a:pt x="1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4" name="Freeform 99"/>
              <p:cNvSpPr/>
              <p:nvPr/>
            </p:nvSpPr>
            <p:spPr bwMode="gray">
              <a:xfrm>
                <a:off x="4664" y="448"/>
                <a:ext cx="25" cy="9"/>
              </a:xfrm>
              <a:custGeom>
                <a:avLst/>
                <a:gdLst>
                  <a:gd name="T0" fmla="*/ 0 w 28"/>
                  <a:gd name="T1" fmla="*/ 5 h 10"/>
                  <a:gd name="T2" fmla="*/ 17 w 28"/>
                  <a:gd name="T3" fmla="*/ 9 h 10"/>
                  <a:gd name="T4" fmla="*/ 28 w 28"/>
                  <a:gd name="T5" fmla="*/ 10 h 10"/>
                  <a:gd name="T6" fmla="*/ 27 w 28"/>
                  <a:gd name="T7" fmla="*/ 2 h 10"/>
                  <a:gd name="T8" fmla="*/ 21 w 28"/>
                  <a:gd name="T9" fmla="*/ 0 h 10"/>
                  <a:gd name="T10" fmla="*/ 16 w 28"/>
                  <a:gd name="T11" fmla="*/ 3 h 10"/>
                  <a:gd name="T12" fmla="*/ 0 w 28"/>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0" y="5"/>
                    </a:moveTo>
                    <a:cubicBezTo>
                      <a:pt x="8" y="7"/>
                      <a:pt x="17" y="9"/>
                      <a:pt x="17" y="9"/>
                    </a:cubicBezTo>
                    <a:cubicBezTo>
                      <a:pt x="28" y="10"/>
                      <a:pt x="28" y="10"/>
                      <a:pt x="28" y="10"/>
                    </a:cubicBezTo>
                    <a:cubicBezTo>
                      <a:pt x="27" y="2"/>
                      <a:pt x="27" y="2"/>
                      <a:pt x="27" y="2"/>
                    </a:cubicBezTo>
                    <a:cubicBezTo>
                      <a:pt x="21" y="0"/>
                      <a:pt x="21" y="0"/>
                      <a:pt x="21" y="0"/>
                    </a:cubicBezTo>
                    <a:cubicBezTo>
                      <a:pt x="16" y="3"/>
                      <a:pt x="16" y="3"/>
                      <a:pt x="16" y="3"/>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5" name="Freeform 100"/>
              <p:cNvSpPr/>
              <p:nvPr/>
            </p:nvSpPr>
            <p:spPr bwMode="gray">
              <a:xfrm>
                <a:off x="4639" y="448"/>
                <a:ext cx="16" cy="5"/>
              </a:xfrm>
              <a:custGeom>
                <a:avLst/>
                <a:gdLst>
                  <a:gd name="T0" fmla="*/ 0 w 16"/>
                  <a:gd name="T1" fmla="*/ 5 h 5"/>
                  <a:gd name="T2" fmla="*/ 3 w 16"/>
                  <a:gd name="T3" fmla="*/ 1 h 5"/>
                  <a:gd name="T4" fmla="*/ 8 w 16"/>
                  <a:gd name="T5" fmla="*/ 0 h 5"/>
                  <a:gd name="T6" fmla="*/ 16 w 16"/>
                  <a:gd name="T7" fmla="*/ 2 h 5"/>
                  <a:gd name="T8" fmla="*/ 0 w 16"/>
                  <a:gd name="T9" fmla="*/ 5 h 5"/>
                </a:gdLst>
                <a:ahLst/>
                <a:cxnLst>
                  <a:cxn ang="0">
                    <a:pos x="T0" y="T1"/>
                  </a:cxn>
                  <a:cxn ang="0">
                    <a:pos x="T2" y="T3"/>
                  </a:cxn>
                  <a:cxn ang="0">
                    <a:pos x="T4" y="T5"/>
                  </a:cxn>
                  <a:cxn ang="0">
                    <a:pos x="T6" y="T7"/>
                  </a:cxn>
                  <a:cxn ang="0">
                    <a:pos x="T8" y="T9"/>
                  </a:cxn>
                </a:cxnLst>
                <a:rect l="0" t="0" r="r" b="b"/>
                <a:pathLst>
                  <a:path w="16" h="5">
                    <a:moveTo>
                      <a:pt x="0" y="5"/>
                    </a:moveTo>
                    <a:lnTo>
                      <a:pt x="3" y="1"/>
                    </a:lnTo>
                    <a:lnTo>
                      <a:pt x="8" y="0"/>
                    </a:lnTo>
                    <a:lnTo>
                      <a:pt x="16" y="2"/>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6" name="Freeform 101"/>
              <p:cNvSpPr/>
              <p:nvPr/>
            </p:nvSpPr>
            <p:spPr bwMode="gray">
              <a:xfrm>
                <a:off x="4678" y="393"/>
                <a:ext cx="10" cy="4"/>
              </a:xfrm>
              <a:custGeom>
                <a:avLst/>
                <a:gdLst>
                  <a:gd name="T0" fmla="*/ 5 w 10"/>
                  <a:gd name="T1" fmla="*/ 4 h 4"/>
                  <a:gd name="T2" fmla="*/ 0 w 10"/>
                  <a:gd name="T3" fmla="*/ 3 h 4"/>
                  <a:gd name="T4" fmla="*/ 1 w 10"/>
                  <a:gd name="T5" fmla="*/ 0 h 4"/>
                  <a:gd name="T6" fmla="*/ 7 w 10"/>
                  <a:gd name="T7" fmla="*/ 0 h 4"/>
                  <a:gd name="T8" fmla="*/ 10 w 10"/>
                  <a:gd name="T9" fmla="*/ 2 h 4"/>
                  <a:gd name="T10" fmla="*/ 5 w 10"/>
                  <a:gd name="T11" fmla="*/ 4 h 4"/>
                </a:gdLst>
                <a:ahLst/>
                <a:cxnLst>
                  <a:cxn ang="0">
                    <a:pos x="T0" y="T1"/>
                  </a:cxn>
                  <a:cxn ang="0">
                    <a:pos x="T2" y="T3"/>
                  </a:cxn>
                  <a:cxn ang="0">
                    <a:pos x="T4" y="T5"/>
                  </a:cxn>
                  <a:cxn ang="0">
                    <a:pos x="T6" y="T7"/>
                  </a:cxn>
                  <a:cxn ang="0">
                    <a:pos x="T8" y="T9"/>
                  </a:cxn>
                  <a:cxn ang="0">
                    <a:pos x="T10" y="T11"/>
                  </a:cxn>
                </a:cxnLst>
                <a:rect l="0" t="0" r="r" b="b"/>
                <a:pathLst>
                  <a:path w="10" h="4">
                    <a:moveTo>
                      <a:pt x="5" y="4"/>
                    </a:moveTo>
                    <a:lnTo>
                      <a:pt x="0" y="3"/>
                    </a:lnTo>
                    <a:lnTo>
                      <a:pt x="1" y="0"/>
                    </a:lnTo>
                    <a:lnTo>
                      <a:pt x="7" y="0"/>
                    </a:lnTo>
                    <a:lnTo>
                      <a:pt x="10" y="2"/>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7" name="Freeform 102"/>
              <p:cNvSpPr/>
              <p:nvPr/>
            </p:nvSpPr>
            <p:spPr bwMode="gray">
              <a:xfrm>
                <a:off x="4372" y="442"/>
                <a:ext cx="12" cy="4"/>
              </a:xfrm>
              <a:custGeom>
                <a:avLst/>
                <a:gdLst>
                  <a:gd name="T0" fmla="*/ 0 w 12"/>
                  <a:gd name="T1" fmla="*/ 1 h 4"/>
                  <a:gd name="T2" fmla="*/ 7 w 12"/>
                  <a:gd name="T3" fmla="*/ 0 h 4"/>
                  <a:gd name="T4" fmla="*/ 12 w 12"/>
                  <a:gd name="T5" fmla="*/ 2 h 4"/>
                  <a:gd name="T6" fmla="*/ 8 w 12"/>
                  <a:gd name="T7" fmla="*/ 4 h 4"/>
                  <a:gd name="T8" fmla="*/ 0 w 12"/>
                  <a:gd name="T9" fmla="*/ 3 h 4"/>
                  <a:gd name="T10" fmla="*/ 0 w 12"/>
                  <a:gd name="T11" fmla="*/ 1 h 4"/>
                </a:gdLst>
                <a:ahLst/>
                <a:cxnLst>
                  <a:cxn ang="0">
                    <a:pos x="T0" y="T1"/>
                  </a:cxn>
                  <a:cxn ang="0">
                    <a:pos x="T2" y="T3"/>
                  </a:cxn>
                  <a:cxn ang="0">
                    <a:pos x="T4" y="T5"/>
                  </a:cxn>
                  <a:cxn ang="0">
                    <a:pos x="T6" y="T7"/>
                  </a:cxn>
                  <a:cxn ang="0">
                    <a:pos x="T8" y="T9"/>
                  </a:cxn>
                  <a:cxn ang="0">
                    <a:pos x="T10" y="T11"/>
                  </a:cxn>
                </a:cxnLst>
                <a:rect l="0" t="0" r="r" b="b"/>
                <a:pathLst>
                  <a:path w="12" h="4">
                    <a:moveTo>
                      <a:pt x="0" y="1"/>
                    </a:moveTo>
                    <a:lnTo>
                      <a:pt x="7" y="0"/>
                    </a:lnTo>
                    <a:lnTo>
                      <a:pt x="12" y="2"/>
                    </a:lnTo>
                    <a:lnTo>
                      <a:pt x="8" y="4"/>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8" name="Freeform 103"/>
              <p:cNvSpPr/>
              <p:nvPr/>
            </p:nvSpPr>
            <p:spPr bwMode="gray">
              <a:xfrm>
                <a:off x="4263" y="439"/>
                <a:ext cx="47" cy="11"/>
              </a:xfrm>
              <a:custGeom>
                <a:avLst/>
                <a:gdLst>
                  <a:gd name="T0" fmla="*/ 0 w 47"/>
                  <a:gd name="T1" fmla="*/ 9 h 11"/>
                  <a:gd name="T2" fmla="*/ 11 w 47"/>
                  <a:gd name="T3" fmla="*/ 6 h 11"/>
                  <a:gd name="T4" fmla="*/ 29 w 47"/>
                  <a:gd name="T5" fmla="*/ 3 h 11"/>
                  <a:gd name="T6" fmla="*/ 35 w 47"/>
                  <a:gd name="T7" fmla="*/ 1 h 11"/>
                  <a:gd name="T8" fmla="*/ 45 w 47"/>
                  <a:gd name="T9" fmla="*/ 0 h 11"/>
                  <a:gd name="T10" fmla="*/ 47 w 47"/>
                  <a:gd name="T11" fmla="*/ 2 h 11"/>
                  <a:gd name="T12" fmla="*/ 38 w 47"/>
                  <a:gd name="T13" fmla="*/ 3 h 11"/>
                  <a:gd name="T14" fmla="*/ 7 w 47"/>
                  <a:gd name="T15" fmla="*/ 11 h 11"/>
                  <a:gd name="T16" fmla="*/ 0 w 4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1">
                    <a:moveTo>
                      <a:pt x="0" y="9"/>
                    </a:moveTo>
                    <a:lnTo>
                      <a:pt x="11" y="6"/>
                    </a:lnTo>
                    <a:lnTo>
                      <a:pt x="29" y="3"/>
                    </a:lnTo>
                    <a:lnTo>
                      <a:pt x="35" y="1"/>
                    </a:lnTo>
                    <a:lnTo>
                      <a:pt x="45" y="0"/>
                    </a:lnTo>
                    <a:lnTo>
                      <a:pt x="47" y="2"/>
                    </a:lnTo>
                    <a:lnTo>
                      <a:pt x="38" y="3"/>
                    </a:lnTo>
                    <a:lnTo>
                      <a:pt x="7" y="11"/>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9" name="Freeform 104"/>
              <p:cNvSpPr/>
              <p:nvPr/>
            </p:nvSpPr>
            <p:spPr bwMode="gray">
              <a:xfrm>
                <a:off x="4194" y="502"/>
                <a:ext cx="34" cy="4"/>
              </a:xfrm>
              <a:custGeom>
                <a:avLst/>
                <a:gdLst>
                  <a:gd name="T0" fmla="*/ 0 w 34"/>
                  <a:gd name="T1" fmla="*/ 4 h 4"/>
                  <a:gd name="T2" fmla="*/ 8 w 34"/>
                  <a:gd name="T3" fmla="*/ 0 h 4"/>
                  <a:gd name="T4" fmla="*/ 19 w 34"/>
                  <a:gd name="T5" fmla="*/ 0 h 4"/>
                  <a:gd name="T6" fmla="*/ 33 w 34"/>
                  <a:gd name="T7" fmla="*/ 1 h 4"/>
                  <a:gd name="T8" fmla="*/ 34 w 34"/>
                  <a:gd name="T9" fmla="*/ 4 h 4"/>
                  <a:gd name="T10" fmla="*/ 20 w 34"/>
                  <a:gd name="T11" fmla="*/ 4 h 4"/>
                  <a:gd name="T12" fmla="*/ 12 w 34"/>
                  <a:gd name="T13" fmla="*/ 2 h 4"/>
                  <a:gd name="T14" fmla="*/ 8 w 34"/>
                  <a:gd name="T15" fmla="*/ 4 h 4"/>
                  <a:gd name="T16" fmla="*/ 0 w 3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
                    <a:moveTo>
                      <a:pt x="0" y="4"/>
                    </a:moveTo>
                    <a:lnTo>
                      <a:pt x="8" y="0"/>
                    </a:lnTo>
                    <a:lnTo>
                      <a:pt x="19" y="0"/>
                    </a:lnTo>
                    <a:lnTo>
                      <a:pt x="33" y="1"/>
                    </a:lnTo>
                    <a:lnTo>
                      <a:pt x="34" y="4"/>
                    </a:lnTo>
                    <a:lnTo>
                      <a:pt x="20" y="4"/>
                    </a:lnTo>
                    <a:lnTo>
                      <a:pt x="12" y="2"/>
                    </a:lnTo>
                    <a:lnTo>
                      <a:pt x="8"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0" name="Freeform 105"/>
              <p:cNvSpPr/>
              <p:nvPr/>
            </p:nvSpPr>
            <p:spPr bwMode="gray">
              <a:xfrm>
                <a:off x="4160" y="508"/>
                <a:ext cx="13" cy="8"/>
              </a:xfrm>
              <a:custGeom>
                <a:avLst/>
                <a:gdLst>
                  <a:gd name="T0" fmla="*/ 6 w 13"/>
                  <a:gd name="T1" fmla="*/ 0 h 8"/>
                  <a:gd name="T2" fmla="*/ 13 w 13"/>
                  <a:gd name="T3" fmla="*/ 5 h 8"/>
                  <a:gd name="T4" fmla="*/ 12 w 13"/>
                  <a:gd name="T5" fmla="*/ 8 h 8"/>
                  <a:gd name="T6" fmla="*/ 5 w 13"/>
                  <a:gd name="T7" fmla="*/ 7 h 8"/>
                  <a:gd name="T8" fmla="*/ 0 w 13"/>
                  <a:gd name="T9" fmla="*/ 1 h 8"/>
                  <a:gd name="T10" fmla="*/ 6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6" y="0"/>
                    </a:moveTo>
                    <a:lnTo>
                      <a:pt x="13" y="5"/>
                    </a:lnTo>
                    <a:lnTo>
                      <a:pt x="12" y="8"/>
                    </a:lnTo>
                    <a:lnTo>
                      <a:pt x="5" y="7"/>
                    </a:lnTo>
                    <a:lnTo>
                      <a:pt x="0" y="1"/>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1" name="Freeform 106"/>
              <p:cNvSpPr/>
              <p:nvPr/>
            </p:nvSpPr>
            <p:spPr bwMode="gray">
              <a:xfrm>
                <a:off x="3983" y="428"/>
                <a:ext cx="203" cy="56"/>
              </a:xfrm>
              <a:custGeom>
                <a:avLst/>
                <a:gdLst>
                  <a:gd name="T0" fmla="*/ 44 w 203"/>
                  <a:gd name="T1" fmla="*/ 3 h 56"/>
                  <a:gd name="T2" fmla="*/ 59 w 203"/>
                  <a:gd name="T3" fmla="*/ 4 h 56"/>
                  <a:gd name="T4" fmla="*/ 82 w 203"/>
                  <a:gd name="T5" fmla="*/ 11 h 56"/>
                  <a:gd name="T6" fmla="*/ 81 w 203"/>
                  <a:gd name="T7" fmla="*/ 17 h 56"/>
                  <a:gd name="T8" fmla="*/ 93 w 203"/>
                  <a:gd name="T9" fmla="*/ 25 h 56"/>
                  <a:gd name="T10" fmla="*/ 97 w 203"/>
                  <a:gd name="T11" fmla="*/ 12 h 56"/>
                  <a:gd name="T12" fmla="*/ 108 w 203"/>
                  <a:gd name="T13" fmla="*/ 0 h 56"/>
                  <a:gd name="T14" fmla="*/ 112 w 203"/>
                  <a:gd name="T15" fmla="*/ 8 h 56"/>
                  <a:gd name="T16" fmla="*/ 111 w 203"/>
                  <a:gd name="T17" fmla="*/ 12 h 56"/>
                  <a:gd name="T18" fmla="*/ 125 w 203"/>
                  <a:gd name="T19" fmla="*/ 17 h 56"/>
                  <a:gd name="T20" fmla="*/ 135 w 203"/>
                  <a:gd name="T21" fmla="*/ 9 h 56"/>
                  <a:gd name="T22" fmla="*/ 171 w 203"/>
                  <a:gd name="T23" fmla="*/ 13 h 56"/>
                  <a:gd name="T24" fmla="*/ 203 w 203"/>
                  <a:gd name="T25" fmla="*/ 17 h 56"/>
                  <a:gd name="T26" fmla="*/ 192 w 203"/>
                  <a:gd name="T27" fmla="*/ 32 h 56"/>
                  <a:gd name="T28" fmla="*/ 184 w 203"/>
                  <a:gd name="T29" fmla="*/ 38 h 56"/>
                  <a:gd name="T30" fmla="*/ 168 w 203"/>
                  <a:gd name="T31" fmla="*/ 49 h 56"/>
                  <a:gd name="T32" fmla="*/ 133 w 203"/>
                  <a:gd name="T33" fmla="*/ 55 h 56"/>
                  <a:gd name="T34" fmla="*/ 90 w 203"/>
                  <a:gd name="T35" fmla="*/ 54 h 56"/>
                  <a:gd name="T36" fmla="*/ 52 w 203"/>
                  <a:gd name="T37" fmla="*/ 49 h 56"/>
                  <a:gd name="T38" fmla="*/ 33 w 203"/>
                  <a:gd name="T39" fmla="*/ 44 h 56"/>
                  <a:gd name="T40" fmla="*/ 56 w 203"/>
                  <a:gd name="T41" fmla="*/ 43 h 56"/>
                  <a:gd name="T42" fmla="*/ 66 w 203"/>
                  <a:gd name="T43" fmla="*/ 43 h 56"/>
                  <a:gd name="T44" fmla="*/ 69 w 203"/>
                  <a:gd name="T45" fmla="*/ 38 h 56"/>
                  <a:gd name="T46" fmla="*/ 85 w 203"/>
                  <a:gd name="T47" fmla="*/ 36 h 56"/>
                  <a:gd name="T48" fmla="*/ 48 w 203"/>
                  <a:gd name="T49" fmla="*/ 32 h 56"/>
                  <a:gd name="T50" fmla="*/ 14 w 203"/>
                  <a:gd name="T51" fmla="*/ 35 h 56"/>
                  <a:gd name="T52" fmla="*/ 25 w 203"/>
                  <a:gd name="T53" fmla="*/ 21 h 56"/>
                  <a:gd name="T54" fmla="*/ 6 w 203"/>
                  <a:gd name="T55" fmla="*/ 20 h 56"/>
                  <a:gd name="T56" fmla="*/ 14 w 203"/>
                  <a:gd name="T57" fmla="*/ 11 h 56"/>
                  <a:gd name="T58" fmla="*/ 31 w 203"/>
                  <a:gd name="T59" fmla="*/ 17 h 56"/>
                  <a:gd name="T60" fmla="*/ 26 w 203"/>
                  <a:gd name="T61" fmla="*/ 9 h 56"/>
                  <a:gd name="T62" fmla="*/ 31 w 203"/>
                  <a:gd name="T63" fmla="*/ 3 h 56"/>
                  <a:gd name="T64" fmla="*/ 43 w 203"/>
                  <a:gd name="T65"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56">
                    <a:moveTo>
                      <a:pt x="47" y="9"/>
                    </a:moveTo>
                    <a:lnTo>
                      <a:pt x="44" y="3"/>
                    </a:lnTo>
                    <a:lnTo>
                      <a:pt x="51" y="2"/>
                    </a:lnTo>
                    <a:lnTo>
                      <a:pt x="59" y="4"/>
                    </a:lnTo>
                    <a:lnTo>
                      <a:pt x="59" y="9"/>
                    </a:lnTo>
                    <a:lnTo>
                      <a:pt x="82" y="11"/>
                    </a:lnTo>
                    <a:lnTo>
                      <a:pt x="84" y="12"/>
                    </a:lnTo>
                    <a:lnTo>
                      <a:pt x="81" y="17"/>
                    </a:lnTo>
                    <a:lnTo>
                      <a:pt x="87" y="24"/>
                    </a:lnTo>
                    <a:lnTo>
                      <a:pt x="93" y="25"/>
                    </a:lnTo>
                    <a:lnTo>
                      <a:pt x="99" y="20"/>
                    </a:lnTo>
                    <a:lnTo>
                      <a:pt x="97" y="12"/>
                    </a:lnTo>
                    <a:lnTo>
                      <a:pt x="94" y="4"/>
                    </a:lnTo>
                    <a:lnTo>
                      <a:pt x="108" y="0"/>
                    </a:lnTo>
                    <a:lnTo>
                      <a:pt x="112" y="3"/>
                    </a:lnTo>
                    <a:lnTo>
                      <a:pt x="112" y="8"/>
                    </a:lnTo>
                    <a:lnTo>
                      <a:pt x="107" y="10"/>
                    </a:lnTo>
                    <a:lnTo>
                      <a:pt x="111" y="12"/>
                    </a:lnTo>
                    <a:lnTo>
                      <a:pt x="113" y="16"/>
                    </a:lnTo>
                    <a:lnTo>
                      <a:pt x="125" y="17"/>
                    </a:lnTo>
                    <a:lnTo>
                      <a:pt x="133" y="14"/>
                    </a:lnTo>
                    <a:lnTo>
                      <a:pt x="135" y="9"/>
                    </a:lnTo>
                    <a:lnTo>
                      <a:pt x="159" y="9"/>
                    </a:lnTo>
                    <a:lnTo>
                      <a:pt x="171" y="13"/>
                    </a:lnTo>
                    <a:lnTo>
                      <a:pt x="188" y="15"/>
                    </a:lnTo>
                    <a:lnTo>
                      <a:pt x="203" y="17"/>
                    </a:lnTo>
                    <a:lnTo>
                      <a:pt x="194" y="20"/>
                    </a:lnTo>
                    <a:lnTo>
                      <a:pt x="192" y="32"/>
                    </a:lnTo>
                    <a:lnTo>
                      <a:pt x="185" y="36"/>
                    </a:lnTo>
                    <a:lnTo>
                      <a:pt x="184" y="38"/>
                    </a:lnTo>
                    <a:lnTo>
                      <a:pt x="171" y="44"/>
                    </a:lnTo>
                    <a:lnTo>
                      <a:pt x="168" y="49"/>
                    </a:lnTo>
                    <a:lnTo>
                      <a:pt x="152" y="56"/>
                    </a:lnTo>
                    <a:lnTo>
                      <a:pt x="133" y="55"/>
                    </a:lnTo>
                    <a:lnTo>
                      <a:pt x="117" y="55"/>
                    </a:lnTo>
                    <a:lnTo>
                      <a:pt x="90" y="54"/>
                    </a:lnTo>
                    <a:lnTo>
                      <a:pt x="61" y="54"/>
                    </a:lnTo>
                    <a:lnTo>
                      <a:pt x="52" y="49"/>
                    </a:lnTo>
                    <a:lnTo>
                      <a:pt x="46" y="48"/>
                    </a:lnTo>
                    <a:lnTo>
                      <a:pt x="33" y="44"/>
                    </a:lnTo>
                    <a:lnTo>
                      <a:pt x="37" y="42"/>
                    </a:lnTo>
                    <a:lnTo>
                      <a:pt x="56" y="43"/>
                    </a:lnTo>
                    <a:lnTo>
                      <a:pt x="57" y="45"/>
                    </a:lnTo>
                    <a:lnTo>
                      <a:pt x="66" y="43"/>
                    </a:lnTo>
                    <a:lnTo>
                      <a:pt x="62" y="40"/>
                    </a:lnTo>
                    <a:lnTo>
                      <a:pt x="69" y="38"/>
                    </a:lnTo>
                    <a:lnTo>
                      <a:pt x="79" y="38"/>
                    </a:lnTo>
                    <a:lnTo>
                      <a:pt x="85" y="36"/>
                    </a:lnTo>
                    <a:lnTo>
                      <a:pt x="75" y="32"/>
                    </a:lnTo>
                    <a:lnTo>
                      <a:pt x="48" y="32"/>
                    </a:lnTo>
                    <a:lnTo>
                      <a:pt x="28" y="36"/>
                    </a:lnTo>
                    <a:lnTo>
                      <a:pt x="14" y="35"/>
                    </a:lnTo>
                    <a:lnTo>
                      <a:pt x="5" y="29"/>
                    </a:lnTo>
                    <a:lnTo>
                      <a:pt x="25" y="21"/>
                    </a:lnTo>
                    <a:lnTo>
                      <a:pt x="21" y="20"/>
                    </a:lnTo>
                    <a:lnTo>
                      <a:pt x="6" y="20"/>
                    </a:lnTo>
                    <a:lnTo>
                      <a:pt x="0" y="12"/>
                    </a:lnTo>
                    <a:lnTo>
                      <a:pt x="14" y="11"/>
                    </a:lnTo>
                    <a:lnTo>
                      <a:pt x="21" y="14"/>
                    </a:lnTo>
                    <a:lnTo>
                      <a:pt x="31" y="17"/>
                    </a:lnTo>
                    <a:lnTo>
                      <a:pt x="36" y="14"/>
                    </a:lnTo>
                    <a:lnTo>
                      <a:pt x="26" y="9"/>
                    </a:lnTo>
                    <a:lnTo>
                      <a:pt x="23" y="3"/>
                    </a:lnTo>
                    <a:lnTo>
                      <a:pt x="31" y="3"/>
                    </a:lnTo>
                    <a:lnTo>
                      <a:pt x="33" y="7"/>
                    </a:lnTo>
                    <a:lnTo>
                      <a:pt x="43" y="11"/>
                    </a:lnTo>
                    <a:lnTo>
                      <a:pt x="4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2" name="Freeform 107"/>
              <p:cNvSpPr/>
              <p:nvPr/>
            </p:nvSpPr>
            <p:spPr bwMode="gray">
              <a:xfrm>
                <a:off x="4190" y="442"/>
                <a:ext cx="9" cy="5"/>
              </a:xfrm>
              <a:custGeom>
                <a:avLst/>
                <a:gdLst>
                  <a:gd name="T0" fmla="*/ 9 w 9"/>
                  <a:gd name="T1" fmla="*/ 0 h 5"/>
                  <a:gd name="T2" fmla="*/ 0 w 9"/>
                  <a:gd name="T3" fmla="*/ 0 h 5"/>
                  <a:gd name="T4" fmla="*/ 0 w 9"/>
                  <a:gd name="T5" fmla="*/ 5 h 5"/>
                  <a:gd name="T6" fmla="*/ 8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0"/>
                    </a:lnTo>
                    <a:lnTo>
                      <a:pt x="0" y="5"/>
                    </a:lnTo>
                    <a:lnTo>
                      <a:pt x="8"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3" name="Freeform 108"/>
              <p:cNvSpPr/>
              <p:nvPr/>
            </p:nvSpPr>
            <p:spPr bwMode="gray">
              <a:xfrm>
                <a:off x="4115" y="429"/>
                <a:ext cx="7" cy="2"/>
              </a:xfrm>
              <a:custGeom>
                <a:avLst/>
                <a:gdLst>
                  <a:gd name="T0" fmla="*/ 0 w 7"/>
                  <a:gd name="T1" fmla="*/ 1 h 2"/>
                  <a:gd name="T2" fmla="*/ 4 w 7"/>
                  <a:gd name="T3" fmla="*/ 0 h 2"/>
                  <a:gd name="T4" fmla="*/ 7 w 7"/>
                  <a:gd name="T5" fmla="*/ 2 h 2"/>
                  <a:gd name="T6" fmla="*/ 1 w 7"/>
                  <a:gd name="T7" fmla="*/ 2 h 2"/>
                  <a:gd name="T8" fmla="*/ 0 w 7"/>
                  <a:gd name="T9" fmla="*/ 1 h 2"/>
                </a:gdLst>
                <a:ahLst/>
                <a:cxnLst>
                  <a:cxn ang="0">
                    <a:pos x="T0" y="T1"/>
                  </a:cxn>
                  <a:cxn ang="0">
                    <a:pos x="T2" y="T3"/>
                  </a:cxn>
                  <a:cxn ang="0">
                    <a:pos x="T4" y="T5"/>
                  </a:cxn>
                  <a:cxn ang="0">
                    <a:pos x="T6" y="T7"/>
                  </a:cxn>
                  <a:cxn ang="0">
                    <a:pos x="T8" y="T9"/>
                  </a:cxn>
                </a:cxnLst>
                <a:rect l="0" t="0" r="r" b="b"/>
                <a:pathLst>
                  <a:path w="7" h="2">
                    <a:moveTo>
                      <a:pt x="0" y="1"/>
                    </a:moveTo>
                    <a:lnTo>
                      <a:pt x="4" y="0"/>
                    </a:lnTo>
                    <a:lnTo>
                      <a:pt x="7" y="2"/>
                    </a:lnTo>
                    <a:lnTo>
                      <a:pt x="1" y="2"/>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4" name="Freeform 109"/>
              <p:cNvSpPr/>
              <p:nvPr/>
            </p:nvSpPr>
            <p:spPr bwMode="gray">
              <a:xfrm>
                <a:off x="4114" y="422"/>
                <a:ext cx="5" cy="4"/>
              </a:xfrm>
              <a:custGeom>
                <a:avLst/>
                <a:gdLst>
                  <a:gd name="T0" fmla="*/ 1 w 5"/>
                  <a:gd name="T1" fmla="*/ 4 h 4"/>
                  <a:gd name="T2" fmla="*/ 5 w 5"/>
                  <a:gd name="T3" fmla="*/ 2 h 4"/>
                  <a:gd name="T4" fmla="*/ 3 w 5"/>
                  <a:gd name="T5" fmla="*/ 0 h 4"/>
                  <a:gd name="T6" fmla="*/ 0 w 5"/>
                  <a:gd name="T7" fmla="*/ 0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lnTo>
                      <a:pt x="5" y="2"/>
                    </a:lnTo>
                    <a:lnTo>
                      <a:pt x="3" y="0"/>
                    </a:lnTo>
                    <a:lnTo>
                      <a:pt x="0" y="0"/>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5" name="Freeform 110"/>
              <p:cNvSpPr/>
              <p:nvPr/>
            </p:nvSpPr>
            <p:spPr bwMode="gray">
              <a:xfrm>
                <a:off x="4038" y="413"/>
                <a:ext cx="11" cy="3"/>
              </a:xfrm>
              <a:custGeom>
                <a:avLst/>
                <a:gdLst>
                  <a:gd name="T0" fmla="*/ 1 w 11"/>
                  <a:gd name="T1" fmla="*/ 3 h 3"/>
                  <a:gd name="T2" fmla="*/ 0 w 11"/>
                  <a:gd name="T3" fmla="*/ 0 h 3"/>
                  <a:gd name="T4" fmla="*/ 7 w 11"/>
                  <a:gd name="T5" fmla="*/ 0 h 3"/>
                  <a:gd name="T6" fmla="*/ 11 w 11"/>
                  <a:gd name="T7" fmla="*/ 3 h 3"/>
                  <a:gd name="T8" fmla="*/ 1 w 11"/>
                  <a:gd name="T9" fmla="*/ 3 h 3"/>
                </a:gdLst>
                <a:ahLst/>
                <a:cxnLst>
                  <a:cxn ang="0">
                    <a:pos x="T0" y="T1"/>
                  </a:cxn>
                  <a:cxn ang="0">
                    <a:pos x="T2" y="T3"/>
                  </a:cxn>
                  <a:cxn ang="0">
                    <a:pos x="T4" y="T5"/>
                  </a:cxn>
                  <a:cxn ang="0">
                    <a:pos x="T6" y="T7"/>
                  </a:cxn>
                  <a:cxn ang="0">
                    <a:pos x="T8" y="T9"/>
                  </a:cxn>
                </a:cxnLst>
                <a:rect l="0" t="0" r="r" b="b"/>
                <a:pathLst>
                  <a:path w="11" h="3">
                    <a:moveTo>
                      <a:pt x="1" y="3"/>
                    </a:moveTo>
                    <a:lnTo>
                      <a:pt x="0" y="0"/>
                    </a:lnTo>
                    <a:lnTo>
                      <a:pt x="7" y="0"/>
                    </a:lnTo>
                    <a:lnTo>
                      <a:pt x="11" y="3"/>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6" name="Freeform 111"/>
              <p:cNvSpPr/>
              <p:nvPr/>
            </p:nvSpPr>
            <p:spPr bwMode="gray">
              <a:xfrm>
                <a:off x="4049" y="418"/>
                <a:ext cx="10" cy="4"/>
              </a:xfrm>
              <a:custGeom>
                <a:avLst/>
                <a:gdLst>
                  <a:gd name="T0" fmla="*/ 0 w 10"/>
                  <a:gd name="T1" fmla="*/ 0 h 4"/>
                  <a:gd name="T2" fmla="*/ 1 w 10"/>
                  <a:gd name="T3" fmla="*/ 3 h 4"/>
                  <a:gd name="T4" fmla="*/ 10 w 10"/>
                  <a:gd name="T5" fmla="*/ 4 h 4"/>
                  <a:gd name="T6" fmla="*/ 9 w 10"/>
                  <a:gd name="T7" fmla="*/ 1 h 4"/>
                  <a:gd name="T8" fmla="*/ 0 w 10"/>
                  <a:gd name="T9" fmla="*/ 0 h 4"/>
                </a:gdLst>
                <a:ahLst/>
                <a:cxnLst>
                  <a:cxn ang="0">
                    <a:pos x="T0" y="T1"/>
                  </a:cxn>
                  <a:cxn ang="0">
                    <a:pos x="T2" y="T3"/>
                  </a:cxn>
                  <a:cxn ang="0">
                    <a:pos x="T4" y="T5"/>
                  </a:cxn>
                  <a:cxn ang="0">
                    <a:pos x="T6" y="T7"/>
                  </a:cxn>
                  <a:cxn ang="0">
                    <a:pos x="T8" y="T9"/>
                  </a:cxn>
                </a:cxnLst>
                <a:rect l="0" t="0" r="r" b="b"/>
                <a:pathLst>
                  <a:path w="10" h="4">
                    <a:moveTo>
                      <a:pt x="0" y="0"/>
                    </a:moveTo>
                    <a:lnTo>
                      <a:pt x="1" y="3"/>
                    </a:lnTo>
                    <a:lnTo>
                      <a:pt x="10" y="4"/>
                    </a:lnTo>
                    <a:lnTo>
                      <a:pt x="9"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7" name="Freeform 112"/>
              <p:cNvSpPr/>
              <p:nvPr/>
            </p:nvSpPr>
            <p:spPr bwMode="gray">
              <a:xfrm>
                <a:off x="4039" y="421"/>
                <a:ext cx="7" cy="2"/>
              </a:xfrm>
              <a:custGeom>
                <a:avLst/>
                <a:gdLst>
                  <a:gd name="T0" fmla="*/ 7 w 7"/>
                  <a:gd name="T1" fmla="*/ 0 h 2"/>
                  <a:gd name="T2" fmla="*/ 7 w 7"/>
                  <a:gd name="T3" fmla="*/ 2 h 2"/>
                  <a:gd name="T4" fmla="*/ 0 w 7"/>
                  <a:gd name="T5" fmla="*/ 1 h 2"/>
                  <a:gd name="T6" fmla="*/ 7 w 7"/>
                  <a:gd name="T7" fmla="*/ 0 h 2"/>
                </a:gdLst>
                <a:ahLst/>
                <a:cxnLst>
                  <a:cxn ang="0">
                    <a:pos x="T0" y="T1"/>
                  </a:cxn>
                  <a:cxn ang="0">
                    <a:pos x="T2" y="T3"/>
                  </a:cxn>
                  <a:cxn ang="0">
                    <a:pos x="T4" y="T5"/>
                  </a:cxn>
                  <a:cxn ang="0">
                    <a:pos x="T6" y="T7"/>
                  </a:cxn>
                </a:cxnLst>
                <a:rect l="0" t="0" r="r" b="b"/>
                <a:pathLst>
                  <a:path w="7" h="2">
                    <a:moveTo>
                      <a:pt x="7" y="0"/>
                    </a:moveTo>
                    <a:lnTo>
                      <a:pt x="7" y="2"/>
                    </a:lnTo>
                    <a:lnTo>
                      <a:pt x="0" y="1"/>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8" name="Freeform 113"/>
              <p:cNvSpPr/>
              <p:nvPr/>
            </p:nvSpPr>
            <p:spPr bwMode="gray">
              <a:xfrm>
                <a:off x="4015" y="425"/>
                <a:ext cx="11" cy="4"/>
              </a:xfrm>
              <a:custGeom>
                <a:avLst/>
                <a:gdLst>
                  <a:gd name="T0" fmla="*/ 4 w 11"/>
                  <a:gd name="T1" fmla="*/ 0 h 4"/>
                  <a:gd name="T2" fmla="*/ 11 w 11"/>
                  <a:gd name="T3" fmla="*/ 1 h 4"/>
                  <a:gd name="T4" fmla="*/ 9 w 11"/>
                  <a:gd name="T5" fmla="*/ 4 h 4"/>
                  <a:gd name="T6" fmla="*/ 5 w 11"/>
                  <a:gd name="T7" fmla="*/ 4 h 4"/>
                  <a:gd name="T8" fmla="*/ 0 w 11"/>
                  <a:gd name="T9" fmla="*/ 2 h 4"/>
                  <a:gd name="T10" fmla="*/ 4 w 11"/>
                  <a:gd name="T11" fmla="*/ 0 h 4"/>
                </a:gdLst>
                <a:ahLst/>
                <a:cxnLst>
                  <a:cxn ang="0">
                    <a:pos x="T0" y="T1"/>
                  </a:cxn>
                  <a:cxn ang="0">
                    <a:pos x="T2" y="T3"/>
                  </a:cxn>
                  <a:cxn ang="0">
                    <a:pos x="T4" y="T5"/>
                  </a:cxn>
                  <a:cxn ang="0">
                    <a:pos x="T6" y="T7"/>
                  </a:cxn>
                  <a:cxn ang="0">
                    <a:pos x="T8" y="T9"/>
                  </a:cxn>
                  <a:cxn ang="0">
                    <a:pos x="T10" y="T11"/>
                  </a:cxn>
                </a:cxnLst>
                <a:rect l="0" t="0" r="r" b="b"/>
                <a:pathLst>
                  <a:path w="11" h="4">
                    <a:moveTo>
                      <a:pt x="4" y="0"/>
                    </a:moveTo>
                    <a:lnTo>
                      <a:pt x="11" y="1"/>
                    </a:lnTo>
                    <a:lnTo>
                      <a:pt x="9" y="4"/>
                    </a:lnTo>
                    <a:lnTo>
                      <a:pt x="5" y="4"/>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9" name="Freeform 114"/>
              <p:cNvSpPr/>
              <p:nvPr/>
            </p:nvSpPr>
            <p:spPr bwMode="gray">
              <a:xfrm>
                <a:off x="3989" y="431"/>
                <a:ext cx="12" cy="6"/>
              </a:xfrm>
              <a:custGeom>
                <a:avLst/>
                <a:gdLst>
                  <a:gd name="T0" fmla="*/ 0 w 12"/>
                  <a:gd name="T1" fmla="*/ 5 h 6"/>
                  <a:gd name="T2" fmla="*/ 1 w 12"/>
                  <a:gd name="T3" fmla="*/ 1 h 6"/>
                  <a:gd name="T4" fmla="*/ 8 w 12"/>
                  <a:gd name="T5" fmla="*/ 0 h 6"/>
                  <a:gd name="T6" fmla="*/ 12 w 12"/>
                  <a:gd name="T7" fmla="*/ 3 h 6"/>
                  <a:gd name="T8" fmla="*/ 8 w 12"/>
                  <a:gd name="T9" fmla="*/ 6 h 6"/>
                  <a:gd name="T10" fmla="*/ 0 w 12"/>
                  <a:gd name="T11" fmla="*/ 5 h 6"/>
                </a:gdLst>
                <a:ahLst/>
                <a:cxnLst>
                  <a:cxn ang="0">
                    <a:pos x="T0" y="T1"/>
                  </a:cxn>
                  <a:cxn ang="0">
                    <a:pos x="T2" y="T3"/>
                  </a:cxn>
                  <a:cxn ang="0">
                    <a:pos x="T4" y="T5"/>
                  </a:cxn>
                  <a:cxn ang="0">
                    <a:pos x="T6" y="T7"/>
                  </a:cxn>
                  <a:cxn ang="0">
                    <a:pos x="T8" y="T9"/>
                  </a:cxn>
                  <a:cxn ang="0">
                    <a:pos x="T10" y="T11"/>
                  </a:cxn>
                </a:cxnLst>
                <a:rect l="0" t="0" r="r" b="b"/>
                <a:pathLst>
                  <a:path w="12" h="6">
                    <a:moveTo>
                      <a:pt x="0" y="5"/>
                    </a:moveTo>
                    <a:lnTo>
                      <a:pt x="1" y="1"/>
                    </a:lnTo>
                    <a:lnTo>
                      <a:pt x="8" y="0"/>
                    </a:lnTo>
                    <a:lnTo>
                      <a:pt x="12" y="3"/>
                    </a:lnTo>
                    <a:lnTo>
                      <a:pt x="8" y="6"/>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0" name="Freeform 115"/>
              <p:cNvSpPr/>
              <p:nvPr/>
            </p:nvSpPr>
            <p:spPr bwMode="gray">
              <a:xfrm>
                <a:off x="4019" y="479"/>
                <a:ext cx="16" cy="4"/>
              </a:xfrm>
              <a:custGeom>
                <a:avLst/>
                <a:gdLst>
                  <a:gd name="T0" fmla="*/ 4 w 16"/>
                  <a:gd name="T1" fmla="*/ 0 h 4"/>
                  <a:gd name="T2" fmla="*/ 16 w 16"/>
                  <a:gd name="T3" fmla="*/ 4 h 4"/>
                  <a:gd name="T4" fmla="*/ 1 w 16"/>
                  <a:gd name="T5" fmla="*/ 4 h 4"/>
                  <a:gd name="T6" fmla="*/ 0 w 16"/>
                  <a:gd name="T7" fmla="*/ 1 h 4"/>
                  <a:gd name="T8" fmla="*/ 4 w 16"/>
                  <a:gd name="T9" fmla="*/ 0 h 4"/>
                </a:gdLst>
                <a:ahLst/>
                <a:cxnLst>
                  <a:cxn ang="0">
                    <a:pos x="T0" y="T1"/>
                  </a:cxn>
                  <a:cxn ang="0">
                    <a:pos x="T2" y="T3"/>
                  </a:cxn>
                  <a:cxn ang="0">
                    <a:pos x="T4" y="T5"/>
                  </a:cxn>
                  <a:cxn ang="0">
                    <a:pos x="T6" y="T7"/>
                  </a:cxn>
                  <a:cxn ang="0">
                    <a:pos x="T8" y="T9"/>
                  </a:cxn>
                </a:cxnLst>
                <a:rect l="0" t="0" r="r" b="b"/>
                <a:pathLst>
                  <a:path w="16" h="4">
                    <a:moveTo>
                      <a:pt x="4" y="0"/>
                    </a:moveTo>
                    <a:lnTo>
                      <a:pt x="16" y="4"/>
                    </a:lnTo>
                    <a:lnTo>
                      <a:pt x="1" y="4"/>
                    </a:lnTo>
                    <a:lnTo>
                      <a:pt x="0"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1" name="Freeform 116"/>
              <p:cNvSpPr/>
              <p:nvPr/>
            </p:nvSpPr>
            <p:spPr bwMode="gray">
              <a:xfrm>
                <a:off x="4027" y="485"/>
                <a:ext cx="8" cy="4"/>
              </a:xfrm>
              <a:custGeom>
                <a:avLst/>
                <a:gdLst>
                  <a:gd name="T0" fmla="*/ 0 w 8"/>
                  <a:gd name="T1" fmla="*/ 2 h 4"/>
                  <a:gd name="T2" fmla="*/ 2 w 8"/>
                  <a:gd name="T3" fmla="*/ 0 h 4"/>
                  <a:gd name="T4" fmla="*/ 8 w 8"/>
                  <a:gd name="T5" fmla="*/ 0 h 4"/>
                  <a:gd name="T6" fmla="*/ 5 w 8"/>
                  <a:gd name="T7" fmla="*/ 3 h 4"/>
                  <a:gd name="T8" fmla="*/ 0 w 8"/>
                  <a:gd name="T9" fmla="*/ 4 h 4"/>
                  <a:gd name="T10" fmla="*/ 0 w 8"/>
                  <a:gd name="T11" fmla="*/ 2 h 4"/>
                </a:gdLst>
                <a:ahLst/>
                <a:cxnLst>
                  <a:cxn ang="0">
                    <a:pos x="T0" y="T1"/>
                  </a:cxn>
                  <a:cxn ang="0">
                    <a:pos x="T2" y="T3"/>
                  </a:cxn>
                  <a:cxn ang="0">
                    <a:pos x="T4" y="T5"/>
                  </a:cxn>
                  <a:cxn ang="0">
                    <a:pos x="T6" y="T7"/>
                  </a:cxn>
                  <a:cxn ang="0">
                    <a:pos x="T8" y="T9"/>
                  </a:cxn>
                  <a:cxn ang="0">
                    <a:pos x="T10" y="T11"/>
                  </a:cxn>
                </a:cxnLst>
                <a:rect l="0" t="0" r="r" b="b"/>
                <a:pathLst>
                  <a:path w="8" h="4">
                    <a:moveTo>
                      <a:pt x="0" y="2"/>
                    </a:moveTo>
                    <a:lnTo>
                      <a:pt x="2" y="0"/>
                    </a:lnTo>
                    <a:lnTo>
                      <a:pt x="8" y="0"/>
                    </a:lnTo>
                    <a:lnTo>
                      <a:pt x="5" y="3"/>
                    </a:lnTo>
                    <a:lnTo>
                      <a:pt x="0"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2" name="Freeform 117"/>
              <p:cNvSpPr/>
              <p:nvPr/>
            </p:nvSpPr>
            <p:spPr bwMode="gray">
              <a:xfrm>
                <a:off x="3830" y="450"/>
                <a:ext cx="230" cy="149"/>
              </a:xfrm>
              <a:custGeom>
                <a:avLst/>
                <a:gdLst>
                  <a:gd name="T0" fmla="*/ 193 w 230"/>
                  <a:gd name="T1" fmla="*/ 48 h 149"/>
                  <a:gd name="T2" fmla="*/ 223 w 230"/>
                  <a:gd name="T3" fmla="*/ 59 h 149"/>
                  <a:gd name="T4" fmla="*/ 175 w 230"/>
                  <a:gd name="T5" fmla="*/ 75 h 149"/>
                  <a:gd name="T6" fmla="*/ 165 w 230"/>
                  <a:gd name="T7" fmla="*/ 97 h 149"/>
                  <a:gd name="T8" fmla="*/ 144 w 230"/>
                  <a:gd name="T9" fmla="*/ 131 h 149"/>
                  <a:gd name="T10" fmla="*/ 131 w 230"/>
                  <a:gd name="T11" fmla="*/ 149 h 149"/>
                  <a:gd name="T12" fmla="*/ 109 w 230"/>
                  <a:gd name="T13" fmla="*/ 139 h 149"/>
                  <a:gd name="T14" fmla="*/ 105 w 230"/>
                  <a:gd name="T15" fmla="*/ 135 h 149"/>
                  <a:gd name="T16" fmla="*/ 89 w 230"/>
                  <a:gd name="T17" fmla="*/ 132 h 149"/>
                  <a:gd name="T18" fmla="*/ 73 w 230"/>
                  <a:gd name="T19" fmla="*/ 120 h 149"/>
                  <a:gd name="T20" fmla="*/ 79 w 230"/>
                  <a:gd name="T21" fmla="*/ 110 h 149"/>
                  <a:gd name="T22" fmla="*/ 102 w 230"/>
                  <a:gd name="T23" fmla="*/ 111 h 149"/>
                  <a:gd name="T24" fmla="*/ 102 w 230"/>
                  <a:gd name="T25" fmla="*/ 106 h 149"/>
                  <a:gd name="T26" fmla="*/ 128 w 230"/>
                  <a:gd name="T27" fmla="*/ 99 h 149"/>
                  <a:gd name="T28" fmla="*/ 94 w 230"/>
                  <a:gd name="T29" fmla="*/ 100 h 149"/>
                  <a:gd name="T30" fmla="*/ 67 w 230"/>
                  <a:gd name="T31" fmla="*/ 106 h 149"/>
                  <a:gd name="T32" fmla="*/ 62 w 230"/>
                  <a:gd name="T33" fmla="*/ 95 h 149"/>
                  <a:gd name="T34" fmla="*/ 81 w 230"/>
                  <a:gd name="T35" fmla="*/ 85 h 149"/>
                  <a:gd name="T36" fmla="*/ 94 w 230"/>
                  <a:gd name="T37" fmla="*/ 80 h 149"/>
                  <a:gd name="T38" fmla="*/ 132 w 230"/>
                  <a:gd name="T39" fmla="*/ 76 h 149"/>
                  <a:gd name="T40" fmla="*/ 120 w 230"/>
                  <a:gd name="T41" fmla="*/ 75 h 149"/>
                  <a:gd name="T42" fmla="*/ 131 w 230"/>
                  <a:gd name="T43" fmla="*/ 65 h 149"/>
                  <a:gd name="T44" fmla="*/ 106 w 230"/>
                  <a:gd name="T45" fmla="*/ 71 h 149"/>
                  <a:gd name="T46" fmla="*/ 105 w 230"/>
                  <a:gd name="T47" fmla="*/ 61 h 149"/>
                  <a:gd name="T48" fmla="*/ 83 w 230"/>
                  <a:gd name="T49" fmla="*/ 62 h 149"/>
                  <a:gd name="T50" fmla="*/ 83 w 230"/>
                  <a:gd name="T51" fmla="*/ 77 h 149"/>
                  <a:gd name="T52" fmla="*/ 46 w 230"/>
                  <a:gd name="T53" fmla="*/ 82 h 149"/>
                  <a:gd name="T54" fmla="*/ 36 w 230"/>
                  <a:gd name="T55" fmla="*/ 72 h 149"/>
                  <a:gd name="T56" fmla="*/ 36 w 230"/>
                  <a:gd name="T57" fmla="*/ 69 h 149"/>
                  <a:gd name="T58" fmla="*/ 26 w 230"/>
                  <a:gd name="T59" fmla="*/ 59 h 149"/>
                  <a:gd name="T60" fmla="*/ 26 w 230"/>
                  <a:gd name="T61" fmla="*/ 52 h 149"/>
                  <a:gd name="T62" fmla="*/ 24 w 230"/>
                  <a:gd name="T63" fmla="*/ 49 h 149"/>
                  <a:gd name="T64" fmla="*/ 20 w 230"/>
                  <a:gd name="T65" fmla="*/ 35 h 149"/>
                  <a:gd name="T66" fmla="*/ 10 w 230"/>
                  <a:gd name="T67" fmla="*/ 43 h 149"/>
                  <a:gd name="T68" fmla="*/ 0 w 230"/>
                  <a:gd name="T69" fmla="*/ 35 h 149"/>
                  <a:gd name="T70" fmla="*/ 8 w 230"/>
                  <a:gd name="T71" fmla="*/ 16 h 149"/>
                  <a:gd name="T72" fmla="*/ 20 w 230"/>
                  <a:gd name="T73" fmla="*/ 13 h 149"/>
                  <a:gd name="T74" fmla="*/ 31 w 230"/>
                  <a:gd name="T75" fmla="*/ 12 h 149"/>
                  <a:gd name="T76" fmla="*/ 67 w 230"/>
                  <a:gd name="T77" fmla="*/ 11 h 149"/>
                  <a:gd name="T78" fmla="*/ 38 w 230"/>
                  <a:gd name="T79" fmla="*/ 21 h 149"/>
                  <a:gd name="T80" fmla="*/ 53 w 230"/>
                  <a:gd name="T81" fmla="*/ 25 h 149"/>
                  <a:gd name="T82" fmla="*/ 64 w 230"/>
                  <a:gd name="T83" fmla="*/ 36 h 149"/>
                  <a:gd name="T84" fmla="*/ 71 w 230"/>
                  <a:gd name="T85" fmla="*/ 32 h 149"/>
                  <a:gd name="T86" fmla="*/ 78 w 230"/>
                  <a:gd name="T87" fmla="*/ 17 h 149"/>
                  <a:gd name="T88" fmla="*/ 92 w 230"/>
                  <a:gd name="T89" fmla="*/ 20 h 149"/>
                  <a:gd name="T90" fmla="*/ 99 w 230"/>
                  <a:gd name="T91" fmla="*/ 33 h 149"/>
                  <a:gd name="T92" fmla="*/ 110 w 230"/>
                  <a:gd name="T93" fmla="*/ 51 h 149"/>
                  <a:gd name="T94" fmla="*/ 120 w 230"/>
                  <a:gd name="T95" fmla="*/ 46 h 149"/>
                  <a:gd name="T96" fmla="*/ 109 w 230"/>
                  <a:gd name="T97" fmla="*/ 23 h 149"/>
                  <a:gd name="T98" fmla="*/ 114 w 230"/>
                  <a:gd name="T99" fmla="*/ 0 h 149"/>
                  <a:gd name="T100" fmla="*/ 129 w 230"/>
                  <a:gd name="T101" fmla="*/ 7 h 149"/>
                  <a:gd name="T102" fmla="*/ 147 w 230"/>
                  <a:gd name="T103" fmla="*/ 19 h 149"/>
                  <a:gd name="T104" fmla="*/ 149 w 230"/>
                  <a:gd name="T105" fmla="*/ 27 h 149"/>
                  <a:gd name="T106" fmla="*/ 171 w 230"/>
                  <a:gd name="T107" fmla="*/ 3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149">
                    <a:moveTo>
                      <a:pt x="175" y="41"/>
                    </a:moveTo>
                    <a:lnTo>
                      <a:pt x="189" y="42"/>
                    </a:lnTo>
                    <a:lnTo>
                      <a:pt x="193" y="48"/>
                    </a:lnTo>
                    <a:lnTo>
                      <a:pt x="202" y="51"/>
                    </a:lnTo>
                    <a:lnTo>
                      <a:pt x="230" y="55"/>
                    </a:lnTo>
                    <a:lnTo>
                      <a:pt x="223" y="59"/>
                    </a:lnTo>
                    <a:lnTo>
                      <a:pt x="208" y="63"/>
                    </a:lnTo>
                    <a:lnTo>
                      <a:pt x="184" y="68"/>
                    </a:lnTo>
                    <a:lnTo>
                      <a:pt x="175" y="75"/>
                    </a:lnTo>
                    <a:lnTo>
                      <a:pt x="175" y="89"/>
                    </a:lnTo>
                    <a:lnTo>
                      <a:pt x="162" y="93"/>
                    </a:lnTo>
                    <a:lnTo>
                      <a:pt x="165" y="97"/>
                    </a:lnTo>
                    <a:lnTo>
                      <a:pt x="159" y="112"/>
                    </a:lnTo>
                    <a:lnTo>
                      <a:pt x="144" y="118"/>
                    </a:lnTo>
                    <a:lnTo>
                      <a:pt x="144" y="131"/>
                    </a:lnTo>
                    <a:lnTo>
                      <a:pt x="137" y="136"/>
                    </a:lnTo>
                    <a:lnTo>
                      <a:pt x="131" y="144"/>
                    </a:lnTo>
                    <a:lnTo>
                      <a:pt x="131" y="149"/>
                    </a:lnTo>
                    <a:lnTo>
                      <a:pt x="125" y="149"/>
                    </a:lnTo>
                    <a:lnTo>
                      <a:pt x="110" y="144"/>
                    </a:lnTo>
                    <a:lnTo>
                      <a:pt x="109" y="139"/>
                    </a:lnTo>
                    <a:lnTo>
                      <a:pt x="117" y="137"/>
                    </a:lnTo>
                    <a:lnTo>
                      <a:pt x="111" y="134"/>
                    </a:lnTo>
                    <a:lnTo>
                      <a:pt x="105" y="135"/>
                    </a:lnTo>
                    <a:lnTo>
                      <a:pt x="104" y="137"/>
                    </a:lnTo>
                    <a:lnTo>
                      <a:pt x="95" y="136"/>
                    </a:lnTo>
                    <a:lnTo>
                      <a:pt x="89" y="132"/>
                    </a:lnTo>
                    <a:lnTo>
                      <a:pt x="89" y="129"/>
                    </a:lnTo>
                    <a:lnTo>
                      <a:pt x="76" y="128"/>
                    </a:lnTo>
                    <a:lnTo>
                      <a:pt x="73" y="120"/>
                    </a:lnTo>
                    <a:lnTo>
                      <a:pt x="64" y="114"/>
                    </a:lnTo>
                    <a:lnTo>
                      <a:pt x="68" y="110"/>
                    </a:lnTo>
                    <a:lnTo>
                      <a:pt x="79" y="110"/>
                    </a:lnTo>
                    <a:lnTo>
                      <a:pt x="86" y="112"/>
                    </a:lnTo>
                    <a:lnTo>
                      <a:pt x="103" y="112"/>
                    </a:lnTo>
                    <a:lnTo>
                      <a:pt x="102" y="111"/>
                    </a:lnTo>
                    <a:lnTo>
                      <a:pt x="87" y="108"/>
                    </a:lnTo>
                    <a:lnTo>
                      <a:pt x="89" y="106"/>
                    </a:lnTo>
                    <a:lnTo>
                      <a:pt x="102" y="106"/>
                    </a:lnTo>
                    <a:lnTo>
                      <a:pt x="113" y="103"/>
                    </a:lnTo>
                    <a:lnTo>
                      <a:pt x="126" y="102"/>
                    </a:lnTo>
                    <a:lnTo>
                      <a:pt x="128" y="99"/>
                    </a:lnTo>
                    <a:lnTo>
                      <a:pt x="118" y="96"/>
                    </a:lnTo>
                    <a:lnTo>
                      <a:pt x="106" y="101"/>
                    </a:lnTo>
                    <a:lnTo>
                      <a:pt x="94" y="100"/>
                    </a:lnTo>
                    <a:lnTo>
                      <a:pt x="81" y="103"/>
                    </a:lnTo>
                    <a:lnTo>
                      <a:pt x="76" y="103"/>
                    </a:lnTo>
                    <a:lnTo>
                      <a:pt x="67" y="106"/>
                    </a:lnTo>
                    <a:lnTo>
                      <a:pt x="59" y="104"/>
                    </a:lnTo>
                    <a:lnTo>
                      <a:pt x="66" y="99"/>
                    </a:lnTo>
                    <a:lnTo>
                      <a:pt x="62" y="95"/>
                    </a:lnTo>
                    <a:lnTo>
                      <a:pt x="62" y="91"/>
                    </a:lnTo>
                    <a:lnTo>
                      <a:pt x="75" y="90"/>
                    </a:lnTo>
                    <a:lnTo>
                      <a:pt x="81" y="85"/>
                    </a:lnTo>
                    <a:lnTo>
                      <a:pt x="92" y="85"/>
                    </a:lnTo>
                    <a:lnTo>
                      <a:pt x="97" y="84"/>
                    </a:lnTo>
                    <a:lnTo>
                      <a:pt x="94" y="80"/>
                    </a:lnTo>
                    <a:lnTo>
                      <a:pt x="99" y="79"/>
                    </a:lnTo>
                    <a:lnTo>
                      <a:pt x="117" y="79"/>
                    </a:lnTo>
                    <a:lnTo>
                      <a:pt x="132" y="76"/>
                    </a:lnTo>
                    <a:lnTo>
                      <a:pt x="135" y="74"/>
                    </a:lnTo>
                    <a:lnTo>
                      <a:pt x="127" y="74"/>
                    </a:lnTo>
                    <a:lnTo>
                      <a:pt x="120" y="75"/>
                    </a:lnTo>
                    <a:lnTo>
                      <a:pt x="114" y="74"/>
                    </a:lnTo>
                    <a:lnTo>
                      <a:pt x="123" y="69"/>
                    </a:lnTo>
                    <a:lnTo>
                      <a:pt x="131" y="65"/>
                    </a:lnTo>
                    <a:lnTo>
                      <a:pt x="123" y="64"/>
                    </a:lnTo>
                    <a:lnTo>
                      <a:pt x="119" y="67"/>
                    </a:lnTo>
                    <a:lnTo>
                      <a:pt x="106" y="71"/>
                    </a:lnTo>
                    <a:lnTo>
                      <a:pt x="99" y="71"/>
                    </a:lnTo>
                    <a:lnTo>
                      <a:pt x="99" y="66"/>
                    </a:lnTo>
                    <a:lnTo>
                      <a:pt x="105" y="61"/>
                    </a:lnTo>
                    <a:lnTo>
                      <a:pt x="97" y="59"/>
                    </a:lnTo>
                    <a:lnTo>
                      <a:pt x="91" y="62"/>
                    </a:lnTo>
                    <a:lnTo>
                      <a:pt x="83" y="62"/>
                    </a:lnTo>
                    <a:lnTo>
                      <a:pt x="79" y="65"/>
                    </a:lnTo>
                    <a:lnTo>
                      <a:pt x="83" y="69"/>
                    </a:lnTo>
                    <a:lnTo>
                      <a:pt x="83" y="77"/>
                    </a:lnTo>
                    <a:lnTo>
                      <a:pt x="78" y="78"/>
                    </a:lnTo>
                    <a:lnTo>
                      <a:pt x="57" y="83"/>
                    </a:lnTo>
                    <a:lnTo>
                      <a:pt x="46" y="82"/>
                    </a:lnTo>
                    <a:lnTo>
                      <a:pt x="44" y="79"/>
                    </a:lnTo>
                    <a:lnTo>
                      <a:pt x="32" y="75"/>
                    </a:lnTo>
                    <a:lnTo>
                      <a:pt x="36" y="72"/>
                    </a:lnTo>
                    <a:lnTo>
                      <a:pt x="50" y="73"/>
                    </a:lnTo>
                    <a:lnTo>
                      <a:pt x="49" y="70"/>
                    </a:lnTo>
                    <a:lnTo>
                      <a:pt x="36" y="69"/>
                    </a:lnTo>
                    <a:lnTo>
                      <a:pt x="27" y="68"/>
                    </a:lnTo>
                    <a:lnTo>
                      <a:pt x="22" y="63"/>
                    </a:lnTo>
                    <a:lnTo>
                      <a:pt x="26" y="59"/>
                    </a:lnTo>
                    <a:lnTo>
                      <a:pt x="17" y="57"/>
                    </a:lnTo>
                    <a:lnTo>
                      <a:pt x="18" y="53"/>
                    </a:lnTo>
                    <a:lnTo>
                      <a:pt x="26" y="52"/>
                    </a:lnTo>
                    <a:lnTo>
                      <a:pt x="31" y="52"/>
                    </a:lnTo>
                    <a:lnTo>
                      <a:pt x="31" y="50"/>
                    </a:lnTo>
                    <a:lnTo>
                      <a:pt x="24" y="49"/>
                    </a:lnTo>
                    <a:lnTo>
                      <a:pt x="23" y="41"/>
                    </a:lnTo>
                    <a:lnTo>
                      <a:pt x="27" y="36"/>
                    </a:lnTo>
                    <a:lnTo>
                      <a:pt x="20" y="35"/>
                    </a:lnTo>
                    <a:lnTo>
                      <a:pt x="16" y="36"/>
                    </a:lnTo>
                    <a:lnTo>
                      <a:pt x="17" y="41"/>
                    </a:lnTo>
                    <a:lnTo>
                      <a:pt x="10" y="43"/>
                    </a:lnTo>
                    <a:lnTo>
                      <a:pt x="3" y="42"/>
                    </a:lnTo>
                    <a:lnTo>
                      <a:pt x="7" y="39"/>
                    </a:lnTo>
                    <a:lnTo>
                      <a:pt x="0" y="35"/>
                    </a:lnTo>
                    <a:lnTo>
                      <a:pt x="1" y="22"/>
                    </a:lnTo>
                    <a:lnTo>
                      <a:pt x="10" y="19"/>
                    </a:lnTo>
                    <a:lnTo>
                      <a:pt x="8" y="16"/>
                    </a:lnTo>
                    <a:lnTo>
                      <a:pt x="1" y="14"/>
                    </a:lnTo>
                    <a:lnTo>
                      <a:pt x="10" y="13"/>
                    </a:lnTo>
                    <a:lnTo>
                      <a:pt x="20" y="13"/>
                    </a:lnTo>
                    <a:lnTo>
                      <a:pt x="18" y="16"/>
                    </a:lnTo>
                    <a:lnTo>
                      <a:pt x="31" y="16"/>
                    </a:lnTo>
                    <a:lnTo>
                      <a:pt x="31" y="12"/>
                    </a:lnTo>
                    <a:lnTo>
                      <a:pt x="53" y="12"/>
                    </a:lnTo>
                    <a:lnTo>
                      <a:pt x="60" y="10"/>
                    </a:lnTo>
                    <a:lnTo>
                      <a:pt x="67" y="11"/>
                    </a:lnTo>
                    <a:lnTo>
                      <a:pt x="64" y="16"/>
                    </a:lnTo>
                    <a:lnTo>
                      <a:pt x="57" y="18"/>
                    </a:lnTo>
                    <a:lnTo>
                      <a:pt x="38" y="21"/>
                    </a:lnTo>
                    <a:lnTo>
                      <a:pt x="38" y="24"/>
                    </a:lnTo>
                    <a:lnTo>
                      <a:pt x="51" y="24"/>
                    </a:lnTo>
                    <a:lnTo>
                      <a:pt x="53" y="25"/>
                    </a:lnTo>
                    <a:lnTo>
                      <a:pt x="53" y="29"/>
                    </a:lnTo>
                    <a:lnTo>
                      <a:pt x="62" y="31"/>
                    </a:lnTo>
                    <a:lnTo>
                      <a:pt x="64" y="36"/>
                    </a:lnTo>
                    <a:lnTo>
                      <a:pt x="73" y="42"/>
                    </a:lnTo>
                    <a:lnTo>
                      <a:pt x="76" y="35"/>
                    </a:lnTo>
                    <a:lnTo>
                      <a:pt x="71" y="32"/>
                    </a:lnTo>
                    <a:lnTo>
                      <a:pt x="65" y="26"/>
                    </a:lnTo>
                    <a:lnTo>
                      <a:pt x="72" y="21"/>
                    </a:lnTo>
                    <a:lnTo>
                      <a:pt x="78" y="17"/>
                    </a:lnTo>
                    <a:lnTo>
                      <a:pt x="79" y="15"/>
                    </a:lnTo>
                    <a:lnTo>
                      <a:pt x="88" y="15"/>
                    </a:lnTo>
                    <a:lnTo>
                      <a:pt x="92" y="20"/>
                    </a:lnTo>
                    <a:lnTo>
                      <a:pt x="97" y="24"/>
                    </a:lnTo>
                    <a:lnTo>
                      <a:pt x="97" y="29"/>
                    </a:lnTo>
                    <a:lnTo>
                      <a:pt x="99" y="33"/>
                    </a:lnTo>
                    <a:lnTo>
                      <a:pt x="101" y="43"/>
                    </a:lnTo>
                    <a:lnTo>
                      <a:pt x="107" y="47"/>
                    </a:lnTo>
                    <a:lnTo>
                      <a:pt x="110" y="51"/>
                    </a:lnTo>
                    <a:lnTo>
                      <a:pt x="117" y="54"/>
                    </a:lnTo>
                    <a:lnTo>
                      <a:pt x="122" y="52"/>
                    </a:lnTo>
                    <a:lnTo>
                      <a:pt x="120" y="46"/>
                    </a:lnTo>
                    <a:lnTo>
                      <a:pt x="107" y="36"/>
                    </a:lnTo>
                    <a:lnTo>
                      <a:pt x="111" y="24"/>
                    </a:lnTo>
                    <a:lnTo>
                      <a:pt x="109" y="23"/>
                    </a:lnTo>
                    <a:lnTo>
                      <a:pt x="105" y="5"/>
                    </a:lnTo>
                    <a:lnTo>
                      <a:pt x="111" y="3"/>
                    </a:lnTo>
                    <a:lnTo>
                      <a:pt x="114" y="0"/>
                    </a:lnTo>
                    <a:lnTo>
                      <a:pt x="127" y="1"/>
                    </a:lnTo>
                    <a:lnTo>
                      <a:pt x="130" y="3"/>
                    </a:lnTo>
                    <a:lnTo>
                      <a:pt x="129" y="7"/>
                    </a:lnTo>
                    <a:lnTo>
                      <a:pt x="144" y="8"/>
                    </a:lnTo>
                    <a:lnTo>
                      <a:pt x="152" y="15"/>
                    </a:lnTo>
                    <a:lnTo>
                      <a:pt x="147" y="19"/>
                    </a:lnTo>
                    <a:lnTo>
                      <a:pt x="147" y="23"/>
                    </a:lnTo>
                    <a:lnTo>
                      <a:pt x="144" y="25"/>
                    </a:lnTo>
                    <a:lnTo>
                      <a:pt x="149" y="27"/>
                    </a:lnTo>
                    <a:lnTo>
                      <a:pt x="158" y="22"/>
                    </a:lnTo>
                    <a:lnTo>
                      <a:pt x="166" y="24"/>
                    </a:lnTo>
                    <a:lnTo>
                      <a:pt x="171" y="32"/>
                    </a:lnTo>
                    <a:lnTo>
                      <a:pt x="173" y="40"/>
                    </a:lnTo>
                    <a:lnTo>
                      <a:pt x="175"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3" name="Freeform 118"/>
              <p:cNvSpPr/>
              <p:nvPr/>
            </p:nvSpPr>
            <p:spPr bwMode="gray">
              <a:xfrm>
                <a:off x="4042" y="518"/>
                <a:ext cx="33" cy="14"/>
              </a:xfrm>
              <a:custGeom>
                <a:avLst/>
                <a:gdLst>
                  <a:gd name="T0" fmla="*/ 30 w 33"/>
                  <a:gd name="T1" fmla="*/ 0 h 14"/>
                  <a:gd name="T2" fmla="*/ 19 w 33"/>
                  <a:gd name="T3" fmla="*/ 0 h 14"/>
                  <a:gd name="T4" fmla="*/ 10 w 33"/>
                  <a:gd name="T5" fmla="*/ 3 h 14"/>
                  <a:gd name="T6" fmla="*/ 4 w 33"/>
                  <a:gd name="T7" fmla="*/ 3 h 14"/>
                  <a:gd name="T8" fmla="*/ 0 w 33"/>
                  <a:gd name="T9" fmla="*/ 6 h 14"/>
                  <a:gd name="T10" fmla="*/ 7 w 33"/>
                  <a:gd name="T11" fmla="*/ 14 h 14"/>
                  <a:gd name="T12" fmla="*/ 33 w 33"/>
                  <a:gd name="T13" fmla="*/ 12 h 14"/>
                  <a:gd name="T14" fmla="*/ 30 w 3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4">
                    <a:moveTo>
                      <a:pt x="30" y="0"/>
                    </a:moveTo>
                    <a:lnTo>
                      <a:pt x="19" y="0"/>
                    </a:lnTo>
                    <a:lnTo>
                      <a:pt x="10" y="3"/>
                    </a:lnTo>
                    <a:lnTo>
                      <a:pt x="4" y="3"/>
                    </a:lnTo>
                    <a:lnTo>
                      <a:pt x="0" y="6"/>
                    </a:lnTo>
                    <a:lnTo>
                      <a:pt x="7" y="14"/>
                    </a:lnTo>
                    <a:lnTo>
                      <a:pt x="33" y="12"/>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4" name="Freeform 119"/>
              <p:cNvSpPr/>
              <p:nvPr/>
            </p:nvSpPr>
            <p:spPr bwMode="gray">
              <a:xfrm>
                <a:off x="4045" y="532"/>
                <a:ext cx="86" cy="42"/>
              </a:xfrm>
              <a:custGeom>
                <a:avLst/>
                <a:gdLst>
                  <a:gd name="T0" fmla="*/ 45 w 86"/>
                  <a:gd name="T1" fmla="*/ 0 h 42"/>
                  <a:gd name="T2" fmla="*/ 39 w 86"/>
                  <a:gd name="T3" fmla="*/ 2 h 42"/>
                  <a:gd name="T4" fmla="*/ 18 w 86"/>
                  <a:gd name="T5" fmla="*/ 3 h 42"/>
                  <a:gd name="T6" fmla="*/ 15 w 86"/>
                  <a:gd name="T7" fmla="*/ 5 h 42"/>
                  <a:gd name="T8" fmla="*/ 2 w 86"/>
                  <a:gd name="T9" fmla="*/ 5 h 42"/>
                  <a:gd name="T10" fmla="*/ 0 w 86"/>
                  <a:gd name="T11" fmla="*/ 8 h 42"/>
                  <a:gd name="T12" fmla="*/ 17 w 86"/>
                  <a:gd name="T13" fmla="*/ 13 h 42"/>
                  <a:gd name="T14" fmla="*/ 10 w 86"/>
                  <a:gd name="T15" fmla="*/ 17 h 42"/>
                  <a:gd name="T16" fmla="*/ 10 w 86"/>
                  <a:gd name="T17" fmla="*/ 28 h 42"/>
                  <a:gd name="T18" fmla="*/ 1 w 86"/>
                  <a:gd name="T19" fmla="*/ 32 h 42"/>
                  <a:gd name="T20" fmla="*/ 1 w 86"/>
                  <a:gd name="T21" fmla="*/ 36 h 42"/>
                  <a:gd name="T22" fmla="*/ 6 w 86"/>
                  <a:gd name="T23" fmla="*/ 38 h 42"/>
                  <a:gd name="T24" fmla="*/ 31 w 86"/>
                  <a:gd name="T25" fmla="*/ 31 h 42"/>
                  <a:gd name="T26" fmla="*/ 43 w 86"/>
                  <a:gd name="T27" fmla="*/ 32 h 42"/>
                  <a:gd name="T28" fmla="*/ 41 w 86"/>
                  <a:gd name="T29" fmla="*/ 34 h 42"/>
                  <a:gd name="T30" fmla="*/ 34 w 86"/>
                  <a:gd name="T31" fmla="*/ 38 h 42"/>
                  <a:gd name="T32" fmla="*/ 38 w 86"/>
                  <a:gd name="T33" fmla="*/ 42 h 42"/>
                  <a:gd name="T34" fmla="*/ 51 w 86"/>
                  <a:gd name="T35" fmla="*/ 38 h 42"/>
                  <a:gd name="T36" fmla="*/ 58 w 86"/>
                  <a:gd name="T37" fmla="*/ 35 h 42"/>
                  <a:gd name="T38" fmla="*/ 58 w 86"/>
                  <a:gd name="T39" fmla="*/ 30 h 42"/>
                  <a:gd name="T40" fmla="*/ 69 w 86"/>
                  <a:gd name="T41" fmla="*/ 24 h 42"/>
                  <a:gd name="T42" fmla="*/ 86 w 86"/>
                  <a:gd name="T43" fmla="*/ 23 h 42"/>
                  <a:gd name="T44" fmla="*/ 85 w 86"/>
                  <a:gd name="T45" fmla="*/ 21 h 42"/>
                  <a:gd name="T46" fmla="*/ 70 w 86"/>
                  <a:gd name="T47" fmla="*/ 16 h 42"/>
                  <a:gd name="T48" fmla="*/ 67 w 86"/>
                  <a:gd name="T49" fmla="*/ 19 h 42"/>
                  <a:gd name="T50" fmla="*/ 57 w 86"/>
                  <a:gd name="T51" fmla="*/ 18 h 42"/>
                  <a:gd name="T52" fmla="*/ 55 w 86"/>
                  <a:gd name="T53" fmla="*/ 13 h 42"/>
                  <a:gd name="T54" fmla="*/ 47 w 86"/>
                  <a:gd name="T55" fmla="*/ 12 h 42"/>
                  <a:gd name="T56" fmla="*/ 54 w 86"/>
                  <a:gd name="T57" fmla="*/ 3 h 42"/>
                  <a:gd name="T58" fmla="*/ 45 w 86"/>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42">
                    <a:moveTo>
                      <a:pt x="45" y="0"/>
                    </a:moveTo>
                    <a:lnTo>
                      <a:pt x="39" y="2"/>
                    </a:lnTo>
                    <a:lnTo>
                      <a:pt x="18" y="3"/>
                    </a:lnTo>
                    <a:lnTo>
                      <a:pt x="15" y="5"/>
                    </a:lnTo>
                    <a:lnTo>
                      <a:pt x="2" y="5"/>
                    </a:lnTo>
                    <a:lnTo>
                      <a:pt x="0" y="8"/>
                    </a:lnTo>
                    <a:lnTo>
                      <a:pt x="17" y="13"/>
                    </a:lnTo>
                    <a:lnTo>
                      <a:pt x="10" y="17"/>
                    </a:lnTo>
                    <a:lnTo>
                      <a:pt x="10" y="28"/>
                    </a:lnTo>
                    <a:lnTo>
                      <a:pt x="1" y="32"/>
                    </a:lnTo>
                    <a:lnTo>
                      <a:pt x="1" y="36"/>
                    </a:lnTo>
                    <a:lnTo>
                      <a:pt x="6" y="38"/>
                    </a:lnTo>
                    <a:lnTo>
                      <a:pt x="31" y="31"/>
                    </a:lnTo>
                    <a:lnTo>
                      <a:pt x="43" y="32"/>
                    </a:lnTo>
                    <a:lnTo>
                      <a:pt x="41" y="34"/>
                    </a:lnTo>
                    <a:lnTo>
                      <a:pt x="34" y="38"/>
                    </a:lnTo>
                    <a:lnTo>
                      <a:pt x="38" y="42"/>
                    </a:lnTo>
                    <a:lnTo>
                      <a:pt x="51" y="38"/>
                    </a:lnTo>
                    <a:lnTo>
                      <a:pt x="58" y="35"/>
                    </a:lnTo>
                    <a:lnTo>
                      <a:pt x="58" y="30"/>
                    </a:lnTo>
                    <a:lnTo>
                      <a:pt x="69" y="24"/>
                    </a:lnTo>
                    <a:lnTo>
                      <a:pt x="86" y="23"/>
                    </a:lnTo>
                    <a:lnTo>
                      <a:pt x="85" y="21"/>
                    </a:lnTo>
                    <a:lnTo>
                      <a:pt x="70" y="16"/>
                    </a:lnTo>
                    <a:lnTo>
                      <a:pt x="67" y="19"/>
                    </a:lnTo>
                    <a:lnTo>
                      <a:pt x="57" y="18"/>
                    </a:lnTo>
                    <a:lnTo>
                      <a:pt x="55" y="13"/>
                    </a:lnTo>
                    <a:lnTo>
                      <a:pt x="47" y="12"/>
                    </a:lnTo>
                    <a:lnTo>
                      <a:pt x="54" y="3"/>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5" name="Freeform 120"/>
              <p:cNvSpPr/>
              <p:nvPr/>
            </p:nvSpPr>
            <p:spPr bwMode="gray">
              <a:xfrm>
                <a:off x="4034" y="494"/>
                <a:ext cx="12" cy="6"/>
              </a:xfrm>
              <a:custGeom>
                <a:avLst/>
                <a:gdLst>
                  <a:gd name="T0" fmla="*/ 1 w 12"/>
                  <a:gd name="T1" fmla="*/ 3 h 6"/>
                  <a:gd name="T2" fmla="*/ 0 w 12"/>
                  <a:gd name="T3" fmla="*/ 0 h 6"/>
                  <a:gd name="T4" fmla="*/ 5 w 12"/>
                  <a:gd name="T5" fmla="*/ 0 h 6"/>
                  <a:gd name="T6" fmla="*/ 12 w 12"/>
                  <a:gd name="T7" fmla="*/ 2 h 6"/>
                  <a:gd name="T8" fmla="*/ 10 w 12"/>
                  <a:gd name="T9" fmla="*/ 6 h 6"/>
                  <a:gd name="T10" fmla="*/ 1 w 12"/>
                  <a:gd name="T11" fmla="*/ 3 h 6"/>
                </a:gdLst>
                <a:ahLst/>
                <a:cxnLst>
                  <a:cxn ang="0">
                    <a:pos x="T0" y="T1"/>
                  </a:cxn>
                  <a:cxn ang="0">
                    <a:pos x="T2" y="T3"/>
                  </a:cxn>
                  <a:cxn ang="0">
                    <a:pos x="T4" y="T5"/>
                  </a:cxn>
                  <a:cxn ang="0">
                    <a:pos x="T6" y="T7"/>
                  </a:cxn>
                  <a:cxn ang="0">
                    <a:pos x="T8" y="T9"/>
                  </a:cxn>
                  <a:cxn ang="0">
                    <a:pos x="T10" y="T11"/>
                  </a:cxn>
                </a:cxnLst>
                <a:rect l="0" t="0" r="r" b="b"/>
                <a:pathLst>
                  <a:path w="12" h="6">
                    <a:moveTo>
                      <a:pt x="1" y="3"/>
                    </a:moveTo>
                    <a:lnTo>
                      <a:pt x="0" y="0"/>
                    </a:lnTo>
                    <a:lnTo>
                      <a:pt x="5" y="0"/>
                    </a:lnTo>
                    <a:lnTo>
                      <a:pt x="12" y="2"/>
                    </a:lnTo>
                    <a:lnTo>
                      <a:pt x="10" y="6"/>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6" name="Freeform 121"/>
              <p:cNvSpPr/>
              <p:nvPr/>
            </p:nvSpPr>
            <p:spPr bwMode="gray">
              <a:xfrm>
                <a:off x="3824" y="506"/>
                <a:ext cx="38" cy="29"/>
              </a:xfrm>
              <a:custGeom>
                <a:avLst/>
                <a:gdLst>
                  <a:gd name="T0" fmla="*/ 9 w 38"/>
                  <a:gd name="T1" fmla="*/ 15 h 29"/>
                  <a:gd name="T2" fmla="*/ 6 w 38"/>
                  <a:gd name="T3" fmla="*/ 6 h 29"/>
                  <a:gd name="T4" fmla="*/ 0 w 38"/>
                  <a:gd name="T5" fmla="*/ 2 h 29"/>
                  <a:gd name="T6" fmla="*/ 7 w 38"/>
                  <a:gd name="T7" fmla="*/ 0 h 29"/>
                  <a:gd name="T8" fmla="*/ 16 w 38"/>
                  <a:gd name="T9" fmla="*/ 3 h 29"/>
                  <a:gd name="T10" fmla="*/ 20 w 38"/>
                  <a:gd name="T11" fmla="*/ 13 h 29"/>
                  <a:gd name="T12" fmla="*/ 33 w 38"/>
                  <a:gd name="T13" fmla="*/ 21 h 29"/>
                  <a:gd name="T14" fmla="*/ 38 w 38"/>
                  <a:gd name="T15" fmla="*/ 25 h 29"/>
                  <a:gd name="T16" fmla="*/ 33 w 38"/>
                  <a:gd name="T17" fmla="*/ 29 h 29"/>
                  <a:gd name="T18" fmla="*/ 24 w 38"/>
                  <a:gd name="T19" fmla="*/ 28 h 29"/>
                  <a:gd name="T20" fmla="*/ 20 w 38"/>
                  <a:gd name="T21" fmla="*/ 21 h 29"/>
                  <a:gd name="T22" fmla="*/ 12 w 38"/>
                  <a:gd name="T23" fmla="*/ 18 h 29"/>
                  <a:gd name="T24" fmla="*/ 9 w 38"/>
                  <a:gd name="T2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9">
                    <a:moveTo>
                      <a:pt x="9" y="15"/>
                    </a:moveTo>
                    <a:lnTo>
                      <a:pt x="6" y="6"/>
                    </a:lnTo>
                    <a:lnTo>
                      <a:pt x="0" y="2"/>
                    </a:lnTo>
                    <a:lnTo>
                      <a:pt x="7" y="0"/>
                    </a:lnTo>
                    <a:lnTo>
                      <a:pt x="16" y="3"/>
                    </a:lnTo>
                    <a:lnTo>
                      <a:pt x="20" y="13"/>
                    </a:lnTo>
                    <a:lnTo>
                      <a:pt x="33" y="21"/>
                    </a:lnTo>
                    <a:lnTo>
                      <a:pt x="38" y="25"/>
                    </a:lnTo>
                    <a:lnTo>
                      <a:pt x="33" y="29"/>
                    </a:lnTo>
                    <a:lnTo>
                      <a:pt x="24" y="28"/>
                    </a:lnTo>
                    <a:lnTo>
                      <a:pt x="20" y="21"/>
                    </a:lnTo>
                    <a:lnTo>
                      <a:pt x="12" y="18"/>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7" name="Freeform 122"/>
              <p:cNvSpPr/>
              <p:nvPr/>
            </p:nvSpPr>
            <p:spPr bwMode="gray">
              <a:xfrm>
                <a:off x="4848" y="850"/>
                <a:ext cx="33" cy="18"/>
              </a:xfrm>
              <a:custGeom>
                <a:avLst/>
                <a:gdLst>
                  <a:gd name="T0" fmla="*/ 9 w 33"/>
                  <a:gd name="T1" fmla="*/ 0 h 18"/>
                  <a:gd name="T2" fmla="*/ 33 w 33"/>
                  <a:gd name="T3" fmla="*/ 11 h 18"/>
                  <a:gd name="T4" fmla="*/ 31 w 33"/>
                  <a:gd name="T5" fmla="*/ 18 h 18"/>
                  <a:gd name="T6" fmla="*/ 24 w 33"/>
                  <a:gd name="T7" fmla="*/ 18 h 18"/>
                  <a:gd name="T8" fmla="*/ 4 w 33"/>
                  <a:gd name="T9" fmla="*/ 11 h 18"/>
                  <a:gd name="T10" fmla="*/ 0 w 33"/>
                  <a:gd name="T11" fmla="*/ 4 h 18"/>
                  <a:gd name="T12" fmla="*/ 9 w 3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3" h="18">
                    <a:moveTo>
                      <a:pt x="9" y="0"/>
                    </a:moveTo>
                    <a:lnTo>
                      <a:pt x="33" y="11"/>
                    </a:lnTo>
                    <a:lnTo>
                      <a:pt x="31" y="18"/>
                    </a:lnTo>
                    <a:lnTo>
                      <a:pt x="24" y="18"/>
                    </a:lnTo>
                    <a:lnTo>
                      <a:pt x="4" y="11"/>
                    </a:lnTo>
                    <a:lnTo>
                      <a:pt x="0"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8" name="Freeform 123"/>
              <p:cNvSpPr/>
              <p:nvPr/>
            </p:nvSpPr>
            <p:spPr bwMode="gray">
              <a:xfrm>
                <a:off x="4738" y="584"/>
                <a:ext cx="332" cy="151"/>
              </a:xfrm>
              <a:custGeom>
                <a:avLst/>
                <a:gdLst>
                  <a:gd name="T0" fmla="*/ 367 w 370"/>
                  <a:gd name="T1" fmla="*/ 6 h 168"/>
                  <a:gd name="T2" fmla="*/ 360 w 370"/>
                  <a:gd name="T3" fmla="*/ 23 h 168"/>
                  <a:gd name="T4" fmla="*/ 338 w 370"/>
                  <a:gd name="T5" fmla="*/ 33 h 168"/>
                  <a:gd name="T6" fmla="*/ 276 w 370"/>
                  <a:gd name="T7" fmla="*/ 47 h 168"/>
                  <a:gd name="T8" fmla="*/ 240 w 370"/>
                  <a:gd name="T9" fmla="*/ 53 h 168"/>
                  <a:gd name="T10" fmla="*/ 216 w 370"/>
                  <a:gd name="T11" fmla="*/ 63 h 168"/>
                  <a:gd name="T12" fmla="*/ 194 w 370"/>
                  <a:gd name="T13" fmla="*/ 73 h 168"/>
                  <a:gd name="T14" fmla="*/ 166 w 370"/>
                  <a:gd name="T15" fmla="*/ 91 h 168"/>
                  <a:gd name="T16" fmla="*/ 154 w 370"/>
                  <a:gd name="T17" fmla="*/ 101 h 168"/>
                  <a:gd name="T18" fmla="*/ 128 w 370"/>
                  <a:gd name="T19" fmla="*/ 108 h 168"/>
                  <a:gd name="T20" fmla="*/ 118 w 370"/>
                  <a:gd name="T21" fmla="*/ 119 h 168"/>
                  <a:gd name="T22" fmla="*/ 100 w 370"/>
                  <a:gd name="T23" fmla="*/ 126 h 168"/>
                  <a:gd name="T24" fmla="*/ 74 w 370"/>
                  <a:gd name="T25" fmla="*/ 168 h 168"/>
                  <a:gd name="T26" fmla="*/ 51 w 370"/>
                  <a:gd name="T27" fmla="*/ 160 h 168"/>
                  <a:gd name="T28" fmla="*/ 20 w 370"/>
                  <a:gd name="T29" fmla="*/ 154 h 168"/>
                  <a:gd name="T30" fmla="*/ 44 w 370"/>
                  <a:gd name="T31" fmla="*/ 146 h 168"/>
                  <a:gd name="T32" fmla="*/ 15 w 370"/>
                  <a:gd name="T33" fmla="*/ 147 h 168"/>
                  <a:gd name="T34" fmla="*/ 7 w 370"/>
                  <a:gd name="T35" fmla="*/ 135 h 168"/>
                  <a:gd name="T36" fmla="*/ 25 w 370"/>
                  <a:gd name="T37" fmla="*/ 125 h 168"/>
                  <a:gd name="T38" fmla="*/ 46 w 370"/>
                  <a:gd name="T39" fmla="*/ 125 h 168"/>
                  <a:gd name="T40" fmla="*/ 44 w 370"/>
                  <a:gd name="T41" fmla="*/ 116 h 168"/>
                  <a:gd name="T42" fmla="*/ 62 w 370"/>
                  <a:gd name="T43" fmla="*/ 106 h 168"/>
                  <a:gd name="T44" fmla="*/ 59 w 370"/>
                  <a:gd name="T45" fmla="*/ 97 h 168"/>
                  <a:gd name="T46" fmla="*/ 52 w 370"/>
                  <a:gd name="T47" fmla="*/ 90 h 168"/>
                  <a:gd name="T48" fmla="*/ 44 w 370"/>
                  <a:gd name="T49" fmla="*/ 77 h 168"/>
                  <a:gd name="T50" fmla="*/ 68 w 370"/>
                  <a:gd name="T51" fmla="*/ 77 h 168"/>
                  <a:gd name="T52" fmla="*/ 83 w 370"/>
                  <a:gd name="T53" fmla="*/ 67 h 168"/>
                  <a:gd name="T54" fmla="*/ 112 w 370"/>
                  <a:gd name="T55" fmla="*/ 54 h 168"/>
                  <a:gd name="T56" fmla="*/ 120 w 370"/>
                  <a:gd name="T57" fmla="*/ 49 h 168"/>
                  <a:gd name="T58" fmla="*/ 156 w 370"/>
                  <a:gd name="T59" fmla="*/ 38 h 168"/>
                  <a:gd name="T60" fmla="*/ 169 w 370"/>
                  <a:gd name="T61" fmla="*/ 42 h 168"/>
                  <a:gd name="T62" fmla="*/ 174 w 370"/>
                  <a:gd name="T63" fmla="*/ 36 h 168"/>
                  <a:gd name="T64" fmla="*/ 208 w 370"/>
                  <a:gd name="T65" fmla="*/ 29 h 168"/>
                  <a:gd name="T66" fmla="*/ 235 w 370"/>
                  <a:gd name="T67" fmla="*/ 28 h 168"/>
                  <a:gd name="T68" fmla="*/ 298 w 370"/>
                  <a:gd name="T69" fmla="*/ 7 h 168"/>
                  <a:gd name="T70" fmla="*/ 336 w 370"/>
                  <a:gd name="T7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 h="168">
                    <a:moveTo>
                      <a:pt x="336" y="0"/>
                    </a:moveTo>
                    <a:cubicBezTo>
                      <a:pt x="367" y="6"/>
                      <a:pt x="367" y="6"/>
                      <a:pt x="367" y="6"/>
                    </a:cubicBezTo>
                    <a:cubicBezTo>
                      <a:pt x="370" y="16"/>
                      <a:pt x="370" y="16"/>
                      <a:pt x="370" y="16"/>
                    </a:cubicBezTo>
                    <a:cubicBezTo>
                      <a:pt x="360" y="23"/>
                      <a:pt x="360" y="23"/>
                      <a:pt x="360" y="23"/>
                    </a:cubicBezTo>
                    <a:cubicBezTo>
                      <a:pt x="362" y="30"/>
                      <a:pt x="362" y="30"/>
                      <a:pt x="362" y="30"/>
                    </a:cubicBezTo>
                    <a:cubicBezTo>
                      <a:pt x="338" y="33"/>
                      <a:pt x="338" y="33"/>
                      <a:pt x="338" y="33"/>
                    </a:cubicBezTo>
                    <a:cubicBezTo>
                      <a:pt x="308" y="43"/>
                      <a:pt x="308" y="43"/>
                      <a:pt x="308" y="43"/>
                    </a:cubicBezTo>
                    <a:cubicBezTo>
                      <a:pt x="276" y="47"/>
                      <a:pt x="276" y="47"/>
                      <a:pt x="276" y="47"/>
                    </a:cubicBezTo>
                    <a:cubicBezTo>
                      <a:pt x="265" y="50"/>
                      <a:pt x="265" y="50"/>
                      <a:pt x="265" y="50"/>
                    </a:cubicBezTo>
                    <a:cubicBezTo>
                      <a:pt x="240" y="53"/>
                      <a:pt x="240" y="53"/>
                      <a:pt x="240" y="53"/>
                    </a:cubicBezTo>
                    <a:cubicBezTo>
                      <a:pt x="237" y="58"/>
                      <a:pt x="237" y="58"/>
                      <a:pt x="237" y="58"/>
                    </a:cubicBezTo>
                    <a:cubicBezTo>
                      <a:pt x="216" y="63"/>
                      <a:pt x="216" y="63"/>
                      <a:pt x="216" y="63"/>
                    </a:cubicBezTo>
                    <a:cubicBezTo>
                      <a:pt x="205" y="66"/>
                      <a:pt x="205" y="66"/>
                      <a:pt x="205" y="66"/>
                    </a:cubicBezTo>
                    <a:cubicBezTo>
                      <a:pt x="194" y="73"/>
                      <a:pt x="194" y="73"/>
                      <a:pt x="194" y="73"/>
                    </a:cubicBezTo>
                    <a:cubicBezTo>
                      <a:pt x="166" y="82"/>
                      <a:pt x="166" y="82"/>
                      <a:pt x="166" y="82"/>
                    </a:cubicBezTo>
                    <a:cubicBezTo>
                      <a:pt x="166" y="91"/>
                      <a:pt x="166" y="91"/>
                      <a:pt x="166" y="91"/>
                    </a:cubicBezTo>
                    <a:cubicBezTo>
                      <a:pt x="156" y="93"/>
                      <a:pt x="156" y="93"/>
                      <a:pt x="156" y="93"/>
                    </a:cubicBezTo>
                    <a:cubicBezTo>
                      <a:pt x="154" y="101"/>
                      <a:pt x="154" y="101"/>
                      <a:pt x="154" y="101"/>
                    </a:cubicBezTo>
                    <a:cubicBezTo>
                      <a:pt x="132" y="101"/>
                      <a:pt x="132" y="101"/>
                      <a:pt x="132" y="101"/>
                    </a:cubicBezTo>
                    <a:cubicBezTo>
                      <a:pt x="128" y="108"/>
                      <a:pt x="128" y="108"/>
                      <a:pt x="128" y="108"/>
                    </a:cubicBezTo>
                    <a:cubicBezTo>
                      <a:pt x="118" y="108"/>
                      <a:pt x="118" y="108"/>
                      <a:pt x="118" y="108"/>
                    </a:cubicBezTo>
                    <a:cubicBezTo>
                      <a:pt x="118" y="119"/>
                      <a:pt x="118" y="119"/>
                      <a:pt x="118" y="119"/>
                    </a:cubicBezTo>
                    <a:cubicBezTo>
                      <a:pt x="110" y="125"/>
                      <a:pt x="110" y="125"/>
                      <a:pt x="110" y="125"/>
                    </a:cubicBezTo>
                    <a:cubicBezTo>
                      <a:pt x="100" y="126"/>
                      <a:pt x="100" y="126"/>
                      <a:pt x="100" y="126"/>
                    </a:cubicBezTo>
                    <a:cubicBezTo>
                      <a:pt x="98" y="142"/>
                      <a:pt x="98" y="142"/>
                      <a:pt x="98" y="142"/>
                    </a:cubicBezTo>
                    <a:cubicBezTo>
                      <a:pt x="74" y="168"/>
                      <a:pt x="74" y="168"/>
                      <a:pt x="74" y="168"/>
                    </a:cubicBezTo>
                    <a:cubicBezTo>
                      <a:pt x="56" y="163"/>
                      <a:pt x="56" y="163"/>
                      <a:pt x="56" y="163"/>
                    </a:cubicBezTo>
                    <a:cubicBezTo>
                      <a:pt x="51" y="160"/>
                      <a:pt x="51" y="160"/>
                      <a:pt x="51" y="160"/>
                    </a:cubicBezTo>
                    <a:cubicBezTo>
                      <a:pt x="24" y="161"/>
                      <a:pt x="24" y="161"/>
                      <a:pt x="24" y="161"/>
                    </a:cubicBezTo>
                    <a:cubicBezTo>
                      <a:pt x="20" y="154"/>
                      <a:pt x="20" y="154"/>
                      <a:pt x="20" y="154"/>
                    </a:cubicBezTo>
                    <a:cubicBezTo>
                      <a:pt x="30" y="148"/>
                      <a:pt x="30" y="148"/>
                      <a:pt x="30" y="148"/>
                    </a:cubicBezTo>
                    <a:cubicBezTo>
                      <a:pt x="44" y="146"/>
                      <a:pt x="44" y="146"/>
                      <a:pt x="44" y="146"/>
                    </a:cubicBezTo>
                    <a:cubicBezTo>
                      <a:pt x="42" y="143"/>
                      <a:pt x="42" y="143"/>
                      <a:pt x="42" y="143"/>
                    </a:cubicBezTo>
                    <a:cubicBezTo>
                      <a:pt x="15" y="147"/>
                      <a:pt x="15" y="147"/>
                      <a:pt x="15" y="147"/>
                    </a:cubicBezTo>
                    <a:cubicBezTo>
                      <a:pt x="0" y="140"/>
                      <a:pt x="0" y="140"/>
                      <a:pt x="0" y="140"/>
                    </a:cubicBezTo>
                    <a:cubicBezTo>
                      <a:pt x="7" y="135"/>
                      <a:pt x="7" y="135"/>
                      <a:pt x="7" y="135"/>
                    </a:cubicBezTo>
                    <a:cubicBezTo>
                      <a:pt x="20" y="134"/>
                      <a:pt x="20" y="134"/>
                      <a:pt x="20" y="134"/>
                    </a:cubicBezTo>
                    <a:cubicBezTo>
                      <a:pt x="25" y="125"/>
                      <a:pt x="25" y="125"/>
                      <a:pt x="25" y="125"/>
                    </a:cubicBezTo>
                    <a:cubicBezTo>
                      <a:pt x="32" y="123"/>
                      <a:pt x="32" y="123"/>
                      <a:pt x="32" y="123"/>
                    </a:cubicBezTo>
                    <a:cubicBezTo>
                      <a:pt x="32" y="123"/>
                      <a:pt x="40" y="124"/>
                      <a:pt x="46" y="125"/>
                    </a:cubicBezTo>
                    <a:cubicBezTo>
                      <a:pt x="51" y="127"/>
                      <a:pt x="56" y="124"/>
                      <a:pt x="56" y="124"/>
                    </a:cubicBezTo>
                    <a:cubicBezTo>
                      <a:pt x="44" y="116"/>
                      <a:pt x="44" y="116"/>
                      <a:pt x="44" y="116"/>
                    </a:cubicBezTo>
                    <a:cubicBezTo>
                      <a:pt x="47" y="108"/>
                      <a:pt x="47" y="108"/>
                      <a:pt x="47" y="108"/>
                    </a:cubicBezTo>
                    <a:cubicBezTo>
                      <a:pt x="62" y="106"/>
                      <a:pt x="62" y="106"/>
                      <a:pt x="62" y="106"/>
                    </a:cubicBezTo>
                    <a:cubicBezTo>
                      <a:pt x="52" y="101"/>
                      <a:pt x="52" y="101"/>
                      <a:pt x="52" y="101"/>
                    </a:cubicBezTo>
                    <a:cubicBezTo>
                      <a:pt x="59" y="97"/>
                      <a:pt x="59" y="97"/>
                      <a:pt x="59" y="97"/>
                    </a:cubicBezTo>
                    <a:cubicBezTo>
                      <a:pt x="66" y="94"/>
                      <a:pt x="66" y="94"/>
                      <a:pt x="66" y="94"/>
                    </a:cubicBezTo>
                    <a:cubicBezTo>
                      <a:pt x="52" y="90"/>
                      <a:pt x="52" y="90"/>
                      <a:pt x="52" y="90"/>
                    </a:cubicBezTo>
                    <a:cubicBezTo>
                      <a:pt x="51" y="80"/>
                      <a:pt x="51" y="80"/>
                      <a:pt x="51" y="80"/>
                    </a:cubicBezTo>
                    <a:cubicBezTo>
                      <a:pt x="44" y="77"/>
                      <a:pt x="44" y="77"/>
                      <a:pt x="44" y="77"/>
                    </a:cubicBezTo>
                    <a:cubicBezTo>
                      <a:pt x="54" y="74"/>
                      <a:pt x="54" y="74"/>
                      <a:pt x="54" y="74"/>
                    </a:cubicBezTo>
                    <a:cubicBezTo>
                      <a:pt x="68" y="77"/>
                      <a:pt x="68" y="77"/>
                      <a:pt x="68" y="77"/>
                    </a:cubicBezTo>
                    <a:cubicBezTo>
                      <a:pt x="83" y="72"/>
                      <a:pt x="83" y="72"/>
                      <a:pt x="83" y="72"/>
                    </a:cubicBezTo>
                    <a:cubicBezTo>
                      <a:pt x="83" y="67"/>
                      <a:pt x="83" y="67"/>
                      <a:pt x="83" y="67"/>
                    </a:cubicBezTo>
                    <a:cubicBezTo>
                      <a:pt x="105" y="67"/>
                      <a:pt x="105" y="67"/>
                      <a:pt x="105" y="67"/>
                    </a:cubicBezTo>
                    <a:cubicBezTo>
                      <a:pt x="112" y="54"/>
                      <a:pt x="112" y="54"/>
                      <a:pt x="112" y="54"/>
                    </a:cubicBezTo>
                    <a:cubicBezTo>
                      <a:pt x="120" y="54"/>
                      <a:pt x="120" y="54"/>
                      <a:pt x="120" y="54"/>
                    </a:cubicBezTo>
                    <a:cubicBezTo>
                      <a:pt x="120" y="49"/>
                      <a:pt x="120" y="49"/>
                      <a:pt x="120" y="49"/>
                    </a:cubicBezTo>
                    <a:cubicBezTo>
                      <a:pt x="142" y="47"/>
                      <a:pt x="142" y="47"/>
                      <a:pt x="142" y="47"/>
                    </a:cubicBezTo>
                    <a:cubicBezTo>
                      <a:pt x="156" y="38"/>
                      <a:pt x="156" y="38"/>
                      <a:pt x="156" y="38"/>
                    </a:cubicBezTo>
                    <a:cubicBezTo>
                      <a:pt x="169" y="38"/>
                      <a:pt x="169" y="38"/>
                      <a:pt x="169" y="38"/>
                    </a:cubicBezTo>
                    <a:cubicBezTo>
                      <a:pt x="169" y="42"/>
                      <a:pt x="169" y="42"/>
                      <a:pt x="169" y="42"/>
                    </a:cubicBezTo>
                    <a:cubicBezTo>
                      <a:pt x="184" y="40"/>
                      <a:pt x="184" y="40"/>
                      <a:pt x="184" y="40"/>
                    </a:cubicBezTo>
                    <a:cubicBezTo>
                      <a:pt x="174" y="36"/>
                      <a:pt x="174" y="36"/>
                      <a:pt x="174" y="36"/>
                    </a:cubicBezTo>
                    <a:cubicBezTo>
                      <a:pt x="181" y="30"/>
                      <a:pt x="181" y="30"/>
                      <a:pt x="181" y="30"/>
                    </a:cubicBezTo>
                    <a:cubicBezTo>
                      <a:pt x="208" y="29"/>
                      <a:pt x="208" y="29"/>
                      <a:pt x="208" y="29"/>
                    </a:cubicBezTo>
                    <a:cubicBezTo>
                      <a:pt x="210" y="34"/>
                      <a:pt x="210" y="34"/>
                      <a:pt x="210" y="34"/>
                    </a:cubicBezTo>
                    <a:cubicBezTo>
                      <a:pt x="235" y="28"/>
                      <a:pt x="235" y="28"/>
                      <a:pt x="235" y="28"/>
                    </a:cubicBezTo>
                    <a:cubicBezTo>
                      <a:pt x="294" y="18"/>
                      <a:pt x="294" y="18"/>
                      <a:pt x="294" y="18"/>
                    </a:cubicBezTo>
                    <a:cubicBezTo>
                      <a:pt x="298" y="7"/>
                      <a:pt x="298" y="7"/>
                      <a:pt x="298" y="7"/>
                    </a:cubicBezTo>
                    <a:cubicBezTo>
                      <a:pt x="316" y="5"/>
                      <a:pt x="316" y="5"/>
                      <a:pt x="316" y="5"/>
                    </a:cubicBezTo>
                    <a:lnTo>
                      <a:pt x="3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9" name="Freeform 124"/>
              <p:cNvSpPr/>
              <p:nvPr/>
            </p:nvSpPr>
            <p:spPr bwMode="gray">
              <a:xfrm>
                <a:off x="4694" y="735"/>
                <a:ext cx="126" cy="108"/>
              </a:xfrm>
              <a:custGeom>
                <a:avLst/>
                <a:gdLst>
                  <a:gd name="T0" fmla="*/ 105 w 126"/>
                  <a:gd name="T1" fmla="*/ 8 h 108"/>
                  <a:gd name="T2" fmla="*/ 87 w 126"/>
                  <a:gd name="T3" fmla="*/ 0 h 108"/>
                  <a:gd name="T4" fmla="*/ 43 w 126"/>
                  <a:gd name="T5" fmla="*/ 1 h 108"/>
                  <a:gd name="T6" fmla="*/ 35 w 126"/>
                  <a:gd name="T7" fmla="*/ 12 h 108"/>
                  <a:gd name="T8" fmla="*/ 27 w 126"/>
                  <a:gd name="T9" fmla="*/ 14 h 108"/>
                  <a:gd name="T10" fmla="*/ 22 w 126"/>
                  <a:gd name="T11" fmla="*/ 21 h 108"/>
                  <a:gd name="T12" fmla="*/ 29 w 126"/>
                  <a:gd name="T13" fmla="*/ 27 h 108"/>
                  <a:gd name="T14" fmla="*/ 27 w 126"/>
                  <a:gd name="T15" fmla="*/ 38 h 108"/>
                  <a:gd name="T16" fmla="*/ 20 w 126"/>
                  <a:gd name="T17" fmla="*/ 44 h 108"/>
                  <a:gd name="T18" fmla="*/ 7 w 126"/>
                  <a:gd name="T19" fmla="*/ 46 h 108"/>
                  <a:gd name="T20" fmla="*/ 0 w 126"/>
                  <a:gd name="T21" fmla="*/ 62 h 108"/>
                  <a:gd name="T22" fmla="*/ 5 w 126"/>
                  <a:gd name="T23" fmla="*/ 69 h 108"/>
                  <a:gd name="T24" fmla="*/ 14 w 126"/>
                  <a:gd name="T25" fmla="*/ 72 h 108"/>
                  <a:gd name="T26" fmla="*/ 23 w 126"/>
                  <a:gd name="T27" fmla="*/ 65 h 108"/>
                  <a:gd name="T28" fmla="*/ 25 w 126"/>
                  <a:gd name="T29" fmla="*/ 71 h 108"/>
                  <a:gd name="T30" fmla="*/ 40 w 126"/>
                  <a:gd name="T31" fmla="*/ 75 h 108"/>
                  <a:gd name="T32" fmla="*/ 53 w 126"/>
                  <a:gd name="T33" fmla="*/ 78 h 108"/>
                  <a:gd name="T34" fmla="*/ 44 w 126"/>
                  <a:gd name="T35" fmla="*/ 89 h 108"/>
                  <a:gd name="T36" fmla="*/ 46 w 126"/>
                  <a:gd name="T37" fmla="*/ 99 h 108"/>
                  <a:gd name="T38" fmla="*/ 64 w 126"/>
                  <a:gd name="T39" fmla="*/ 100 h 108"/>
                  <a:gd name="T40" fmla="*/ 84 w 126"/>
                  <a:gd name="T41" fmla="*/ 108 h 108"/>
                  <a:gd name="T42" fmla="*/ 106 w 126"/>
                  <a:gd name="T43" fmla="*/ 105 h 108"/>
                  <a:gd name="T44" fmla="*/ 123 w 126"/>
                  <a:gd name="T45" fmla="*/ 102 h 108"/>
                  <a:gd name="T46" fmla="*/ 126 w 126"/>
                  <a:gd name="T47" fmla="*/ 94 h 108"/>
                  <a:gd name="T48" fmla="*/ 88 w 126"/>
                  <a:gd name="T49" fmla="*/ 71 h 108"/>
                  <a:gd name="T50" fmla="*/ 82 w 126"/>
                  <a:gd name="T51" fmla="*/ 60 h 108"/>
                  <a:gd name="T52" fmla="*/ 84 w 126"/>
                  <a:gd name="T53" fmla="*/ 27 h 108"/>
                  <a:gd name="T54" fmla="*/ 96 w 126"/>
                  <a:gd name="T55" fmla="*/ 26 h 108"/>
                  <a:gd name="T56" fmla="*/ 105 w 126"/>
                  <a:gd name="T57" fmla="*/ 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08">
                    <a:moveTo>
                      <a:pt x="105" y="8"/>
                    </a:moveTo>
                    <a:lnTo>
                      <a:pt x="87" y="0"/>
                    </a:lnTo>
                    <a:lnTo>
                      <a:pt x="43" y="1"/>
                    </a:lnTo>
                    <a:lnTo>
                      <a:pt x="35" y="12"/>
                    </a:lnTo>
                    <a:lnTo>
                      <a:pt x="27" y="14"/>
                    </a:lnTo>
                    <a:lnTo>
                      <a:pt x="22" y="21"/>
                    </a:lnTo>
                    <a:lnTo>
                      <a:pt x="29" y="27"/>
                    </a:lnTo>
                    <a:lnTo>
                      <a:pt x="27" y="38"/>
                    </a:lnTo>
                    <a:lnTo>
                      <a:pt x="20" y="44"/>
                    </a:lnTo>
                    <a:lnTo>
                      <a:pt x="7" y="46"/>
                    </a:lnTo>
                    <a:lnTo>
                      <a:pt x="0" y="62"/>
                    </a:lnTo>
                    <a:lnTo>
                      <a:pt x="5" y="69"/>
                    </a:lnTo>
                    <a:lnTo>
                      <a:pt x="14" y="72"/>
                    </a:lnTo>
                    <a:lnTo>
                      <a:pt x="23" y="65"/>
                    </a:lnTo>
                    <a:lnTo>
                      <a:pt x="25" y="71"/>
                    </a:lnTo>
                    <a:lnTo>
                      <a:pt x="40" y="75"/>
                    </a:lnTo>
                    <a:lnTo>
                      <a:pt x="53" y="78"/>
                    </a:lnTo>
                    <a:lnTo>
                      <a:pt x="44" y="89"/>
                    </a:lnTo>
                    <a:lnTo>
                      <a:pt x="46" y="99"/>
                    </a:lnTo>
                    <a:lnTo>
                      <a:pt x="64" y="100"/>
                    </a:lnTo>
                    <a:lnTo>
                      <a:pt x="84" y="108"/>
                    </a:lnTo>
                    <a:lnTo>
                      <a:pt x="106" y="105"/>
                    </a:lnTo>
                    <a:lnTo>
                      <a:pt x="123" y="102"/>
                    </a:lnTo>
                    <a:lnTo>
                      <a:pt x="126" y="94"/>
                    </a:lnTo>
                    <a:lnTo>
                      <a:pt x="88" y="71"/>
                    </a:lnTo>
                    <a:lnTo>
                      <a:pt x="82" y="60"/>
                    </a:lnTo>
                    <a:lnTo>
                      <a:pt x="84" y="27"/>
                    </a:lnTo>
                    <a:lnTo>
                      <a:pt x="96" y="26"/>
                    </a:lnTo>
                    <a:lnTo>
                      <a:pt x="10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0" name="Freeform 125"/>
              <p:cNvSpPr/>
              <p:nvPr/>
            </p:nvSpPr>
            <p:spPr bwMode="gray">
              <a:xfrm>
                <a:off x="4708" y="811"/>
                <a:ext cx="24" cy="12"/>
              </a:xfrm>
              <a:custGeom>
                <a:avLst/>
                <a:gdLst>
                  <a:gd name="T0" fmla="*/ 9 w 24"/>
                  <a:gd name="T1" fmla="*/ 0 h 12"/>
                  <a:gd name="T2" fmla="*/ 24 w 24"/>
                  <a:gd name="T3" fmla="*/ 7 h 12"/>
                  <a:gd name="T4" fmla="*/ 22 w 24"/>
                  <a:gd name="T5" fmla="*/ 12 h 12"/>
                  <a:gd name="T6" fmla="*/ 0 w 24"/>
                  <a:gd name="T7" fmla="*/ 1 h 12"/>
                  <a:gd name="T8" fmla="*/ 9 w 24"/>
                  <a:gd name="T9" fmla="*/ 0 h 12"/>
                </a:gdLst>
                <a:ahLst/>
                <a:cxnLst>
                  <a:cxn ang="0">
                    <a:pos x="T0" y="T1"/>
                  </a:cxn>
                  <a:cxn ang="0">
                    <a:pos x="T2" y="T3"/>
                  </a:cxn>
                  <a:cxn ang="0">
                    <a:pos x="T4" y="T5"/>
                  </a:cxn>
                  <a:cxn ang="0">
                    <a:pos x="T6" y="T7"/>
                  </a:cxn>
                  <a:cxn ang="0">
                    <a:pos x="T8" y="T9"/>
                  </a:cxn>
                </a:cxnLst>
                <a:rect l="0" t="0" r="r" b="b"/>
                <a:pathLst>
                  <a:path w="24" h="12">
                    <a:moveTo>
                      <a:pt x="9" y="0"/>
                    </a:moveTo>
                    <a:lnTo>
                      <a:pt x="24" y="7"/>
                    </a:lnTo>
                    <a:lnTo>
                      <a:pt x="22" y="12"/>
                    </a:lnTo>
                    <a:lnTo>
                      <a:pt x="0"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1" name="Freeform 126"/>
              <p:cNvSpPr/>
              <p:nvPr/>
            </p:nvSpPr>
            <p:spPr bwMode="gray">
              <a:xfrm>
                <a:off x="4618" y="879"/>
                <a:ext cx="49" cy="26"/>
              </a:xfrm>
              <a:custGeom>
                <a:avLst/>
                <a:gdLst>
                  <a:gd name="T0" fmla="*/ 8 w 49"/>
                  <a:gd name="T1" fmla="*/ 2 h 26"/>
                  <a:gd name="T2" fmla="*/ 26 w 49"/>
                  <a:gd name="T3" fmla="*/ 0 h 26"/>
                  <a:gd name="T4" fmla="*/ 35 w 49"/>
                  <a:gd name="T5" fmla="*/ 7 h 26"/>
                  <a:gd name="T6" fmla="*/ 49 w 49"/>
                  <a:gd name="T7" fmla="*/ 10 h 26"/>
                  <a:gd name="T8" fmla="*/ 46 w 49"/>
                  <a:gd name="T9" fmla="*/ 21 h 26"/>
                  <a:gd name="T10" fmla="*/ 28 w 49"/>
                  <a:gd name="T11" fmla="*/ 26 h 26"/>
                  <a:gd name="T12" fmla="*/ 0 w 49"/>
                  <a:gd name="T13" fmla="*/ 23 h 26"/>
                  <a:gd name="T14" fmla="*/ 2 w 49"/>
                  <a:gd name="T15" fmla="*/ 15 h 26"/>
                  <a:gd name="T16" fmla="*/ 8 w 49"/>
                  <a:gd name="T1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6">
                    <a:moveTo>
                      <a:pt x="8" y="2"/>
                    </a:moveTo>
                    <a:lnTo>
                      <a:pt x="26" y="0"/>
                    </a:lnTo>
                    <a:lnTo>
                      <a:pt x="35" y="7"/>
                    </a:lnTo>
                    <a:lnTo>
                      <a:pt x="49" y="10"/>
                    </a:lnTo>
                    <a:lnTo>
                      <a:pt x="46" y="21"/>
                    </a:lnTo>
                    <a:lnTo>
                      <a:pt x="28" y="26"/>
                    </a:lnTo>
                    <a:lnTo>
                      <a:pt x="0" y="23"/>
                    </a:lnTo>
                    <a:lnTo>
                      <a:pt x="2" y="15"/>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2" name="Freeform 127"/>
              <p:cNvSpPr/>
              <p:nvPr/>
            </p:nvSpPr>
            <p:spPr bwMode="gray">
              <a:xfrm>
                <a:off x="4145" y="820"/>
                <a:ext cx="12" cy="5"/>
              </a:xfrm>
              <a:custGeom>
                <a:avLst/>
                <a:gdLst>
                  <a:gd name="T0" fmla="*/ 0 w 12"/>
                  <a:gd name="T1" fmla="*/ 1 h 5"/>
                  <a:gd name="T2" fmla="*/ 4 w 12"/>
                  <a:gd name="T3" fmla="*/ 5 h 5"/>
                  <a:gd name="T4" fmla="*/ 12 w 12"/>
                  <a:gd name="T5" fmla="*/ 4 h 5"/>
                  <a:gd name="T6" fmla="*/ 9 w 12"/>
                  <a:gd name="T7" fmla="*/ 0 h 5"/>
                  <a:gd name="T8" fmla="*/ 0 w 12"/>
                  <a:gd name="T9" fmla="*/ 1 h 5"/>
                </a:gdLst>
                <a:ahLst/>
                <a:cxnLst>
                  <a:cxn ang="0">
                    <a:pos x="T0" y="T1"/>
                  </a:cxn>
                  <a:cxn ang="0">
                    <a:pos x="T2" y="T3"/>
                  </a:cxn>
                  <a:cxn ang="0">
                    <a:pos x="T4" y="T5"/>
                  </a:cxn>
                  <a:cxn ang="0">
                    <a:pos x="T6" y="T7"/>
                  </a:cxn>
                  <a:cxn ang="0">
                    <a:pos x="T8" y="T9"/>
                  </a:cxn>
                </a:cxnLst>
                <a:rect l="0" t="0" r="r" b="b"/>
                <a:pathLst>
                  <a:path w="12" h="5">
                    <a:moveTo>
                      <a:pt x="0" y="1"/>
                    </a:moveTo>
                    <a:lnTo>
                      <a:pt x="4" y="5"/>
                    </a:lnTo>
                    <a:lnTo>
                      <a:pt x="12" y="4"/>
                    </a:lnTo>
                    <a:lnTo>
                      <a:pt x="9"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3" name="Freeform 128"/>
              <p:cNvSpPr/>
              <p:nvPr/>
            </p:nvSpPr>
            <p:spPr bwMode="gray">
              <a:xfrm>
                <a:off x="4127" y="821"/>
                <a:ext cx="11" cy="3"/>
              </a:xfrm>
              <a:custGeom>
                <a:avLst/>
                <a:gdLst>
                  <a:gd name="T0" fmla="*/ 8 w 11"/>
                  <a:gd name="T1" fmla="*/ 0 h 3"/>
                  <a:gd name="T2" fmla="*/ 11 w 11"/>
                  <a:gd name="T3" fmla="*/ 3 h 3"/>
                  <a:gd name="T4" fmla="*/ 0 w 11"/>
                  <a:gd name="T5" fmla="*/ 3 h 3"/>
                  <a:gd name="T6" fmla="*/ 8 w 11"/>
                  <a:gd name="T7" fmla="*/ 0 h 3"/>
                </a:gdLst>
                <a:ahLst/>
                <a:cxnLst>
                  <a:cxn ang="0">
                    <a:pos x="T0" y="T1"/>
                  </a:cxn>
                  <a:cxn ang="0">
                    <a:pos x="T2" y="T3"/>
                  </a:cxn>
                  <a:cxn ang="0">
                    <a:pos x="T4" y="T5"/>
                  </a:cxn>
                  <a:cxn ang="0">
                    <a:pos x="T6" y="T7"/>
                  </a:cxn>
                </a:cxnLst>
                <a:rect l="0" t="0" r="r" b="b"/>
                <a:pathLst>
                  <a:path w="11" h="3">
                    <a:moveTo>
                      <a:pt x="8" y="0"/>
                    </a:moveTo>
                    <a:lnTo>
                      <a:pt x="11" y="3"/>
                    </a:lnTo>
                    <a:lnTo>
                      <a:pt x="0" y="3"/>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4" name="Freeform 129"/>
              <p:cNvSpPr/>
              <p:nvPr/>
            </p:nvSpPr>
            <p:spPr bwMode="gray">
              <a:xfrm>
                <a:off x="4108" y="823"/>
                <a:ext cx="11" cy="6"/>
              </a:xfrm>
              <a:custGeom>
                <a:avLst/>
                <a:gdLst>
                  <a:gd name="T0" fmla="*/ 11 w 11"/>
                  <a:gd name="T1" fmla="*/ 0 h 6"/>
                  <a:gd name="T2" fmla="*/ 11 w 11"/>
                  <a:gd name="T3" fmla="*/ 2 h 6"/>
                  <a:gd name="T4" fmla="*/ 7 w 11"/>
                  <a:gd name="T5" fmla="*/ 6 h 6"/>
                  <a:gd name="T6" fmla="*/ 0 w 11"/>
                  <a:gd name="T7" fmla="*/ 3 h 6"/>
                  <a:gd name="T8" fmla="*/ 6 w 11"/>
                  <a:gd name="T9" fmla="*/ 0 h 6"/>
                  <a:gd name="T10" fmla="*/ 11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11" y="0"/>
                    </a:moveTo>
                    <a:lnTo>
                      <a:pt x="11" y="2"/>
                    </a:lnTo>
                    <a:lnTo>
                      <a:pt x="7" y="6"/>
                    </a:lnTo>
                    <a:lnTo>
                      <a:pt x="0" y="3"/>
                    </a:lnTo>
                    <a:lnTo>
                      <a:pt x="6"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5" name="Freeform 130"/>
              <p:cNvSpPr/>
              <p:nvPr/>
            </p:nvSpPr>
            <p:spPr bwMode="gray">
              <a:xfrm>
                <a:off x="4112" y="834"/>
                <a:ext cx="10" cy="4"/>
              </a:xfrm>
              <a:custGeom>
                <a:avLst/>
                <a:gdLst>
                  <a:gd name="T0" fmla="*/ 3 w 10"/>
                  <a:gd name="T1" fmla="*/ 4 h 4"/>
                  <a:gd name="T2" fmla="*/ 3 w 10"/>
                  <a:gd name="T3" fmla="*/ 4 h 4"/>
                  <a:gd name="T4" fmla="*/ 0 w 10"/>
                  <a:gd name="T5" fmla="*/ 2 h 4"/>
                  <a:gd name="T6" fmla="*/ 5 w 10"/>
                  <a:gd name="T7" fmla="*/ 0 h 4"/>
                  <a:gd name="T8" fmla="*/ 10 w 10"/>
                  <a:gd name="T9" fmla="*/ 1 h 4"/>
                  <a:gd name="T10" fmla="*/ 7 w 10"/>
                  <a:gd name="T11" fmla="*/ 3 h 4"/>
                  <a:gd name="T12" fmla="*/ 3 w 1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3" y="4"/>
                    </a:moveTo>
                    <a:lnTo>
                      <a:pt x="3" y="4"/>
                    </a:lnTo>
                    <a:lnTo>
                      <a:pt x="0" y="2"/>
                    </a:lnTo>
                    <a:lnTo>
                      <a:pt x="5" y="0"/>
                    </a:lnTo>
                    <a:lnTo>
                      <a:pt x="10" y="1"/>
                    </a:lnTo>
                    <a:lnTo>
                      <a:pt x="7" y="3"/>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6" name="Freeform 131"/>
              <p:cNvSpPr/>
              <p:nvPr/>
            </p:nvSpPr>
            <p:spPr bwMode="gray">
              <a:xfrm>
                <a:off x="4102" y="840"/>
                <a:ext cx="8" cy="5"/>
              </a:xfrm>
              <a:custGeom>
                <a:avLst/>
                <a:gdLst>
                  <a:gd name="T0" fmla="*/ 0 w 8"/>
                  <a:gd name="T1" fmla="*/ 3 h 5"/>
                  <a:gd name="T2" fmla="*/ 0 w 8"/>
                  <a:gd name="T3" fmla="*/ 1 h 5"/>
                  <a:gd name="T4" fmla="*/ 6 w 8"/>
                  <a:gd name="T5" fmla="*/ 0 h 5"/>
                  <a:gd name="T6" fmla="*/ 8 w 8"/>
                  <a:gd name="T7" fmla="*/ 3 h 5"/>
                  <a:gd name="T8" fmla="*/ 5 w 8"/>
                  <a:gd name="T9" fmla="*/ 5 h 5"/>
                  <a:gd name="T10" fmla="*/ 0 w 8"/>
                  <a:gd name="T11" fmla="*/ 3 h 5"/>
                </a:gdLst>
                <a:ahLst/>
                <a:cxnLst>
                  <a:cxn ang="0">
                    <a:pos x="T0" y="T1"/>
                  </a:cxn>
                  <a:cxn ang="0">
                    <a:pos x="T2" y="T3"/>
                  </a:cxn>
                  <a:cxn ang="0">
                    <a:pos x="T4" y="T5"/>
                  </a:cxn>
                  <a:cxn ang="0">
                    <a:pos x="T6" y="T7"/>
                  </a:cxn>
                  <a:cxn ang="0">
                    <a:pos x="T8" y="T9"/>
                  </a:cxn>
                  <a:cxn ang="0">
                    <a:pos x="T10" y="T11"/>
                  </a:cxn>
                </a:cxnLst>
                <a:rect l="0" t="0" r="r" b="b"/>
                <a:pathLst>
                  <a:path w="8" h="5">
                    <a:moveTo>
                      <a:pt x="0" y="3"/>
                    </a:moveTo>
                    <a:lnTo>
                      <a:pt x="0" y="1"/>
                    </a:lnTo>
                    <a:lnTo>
                      <a:pt x="6" y="0"/>
                    </a:lnTo>
                    <a:lnTo>
                      <a:pt x="8" y="3"/>
                    </a:lnTo>
                    <a:lnTo>
                      <a:pt x="5"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7" name="Freeform 132"/>
              <p:cNvSpPr/>
              <p:nvPr/>
            </p:nvSpPr>
            <p:spPr bwMode="gray">
              <a:xfrm>
                <a:off x="4087" y="846"/>
                <a:ext cx="7" cy="5"/>
              </a:xfrm>
              <a:custGeom>
                <a:avLst/>
                <a:gdLst>
                  <a:gd name="T0" fmla="*/ 4 w 7"/>
                  <a:gd name="T1" fmla="*/ 5 h 5"/>
                  <a:gd name="T2" fmla="*/ 0 w 7"/>
                  <a:gd name="T3" fmla="*/ 2 h 5"/>
                  <a:gd name="T4" fmla="*/ 5 w 7"/>
                  <a:gd name="T5" fmla="*/ 0 h 5"/>
                  <a:gd name="T6" fmla="*/ 7 w 7"/>
                  <a:gd name="T7" fmla="*/ 1 h 5"/>
                  <a:gd name="T8" fmla="*/ 7 w 7"/>
                  <a:gd name="T9" fmla="*/ 4 h 5"/>
                  <a:gd name="T10" fmla="*/ 4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4" y="5"/>
                    </a:moveTo>
                    <a:lnTo>
                      <a:pt x="0" y="2"/>
                    </a:lnTo>
                    <a:lnTo>
                      <a:pt x="5" y="0"/>
                    </a:lnTo>
                    <a:lnTo>
                      <a:pt x="7" y="1"/>
                    </a:lnTo>
                    <a:lnTo>
                      <a:pt x="7" y="4"/>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8" name="Freeform 133"/>
              <p:cNvSpPr/>
              <p:nvPr/>
            </p:nvSpPr>
            <p:spPr bwMode="gray">
              <a:xfrm>
                <a:off x="4069" y="832"/>
                <a:ext cx="30" cy="11"/>
              </a:xfrm>
              <a:custGeom>
                <a:avLst/>
                <a:gdLst>
                  <a:gd name="T0" fmla="*/ 0 w 30"/>
                  <a:gd name="T1" fmla="*/ 7 h 11"/>
                  <a:gd name="T2" fmla="*/ 3 w 30"/>
                  <a:gd name="T3" fmla="*/ 10 h 11"/>
                  <a:gd name="T4" fmla="*/ 9 w 30"/>
                  <a:gd name="T5" fmla="*/ 11 h 11"/>
                  <a:gd name="T6" fmla="*/ 27 w 30"/>
                  <a:gd name="T7" fmla="*/ 5 h 11"/>
                  <a:gd name="T8" fmla="*/ 30 w 30"/>
                  <a:gd name="T9" fmla="*/ 0 h 11"/>
                  <a:gd name="T10" fmla="*/ 23 w 30"/>
                  <a:gd name="T11" fmla="*/ 0 h 11"/>
                  <a:gd name="T12" fmla="*/ 14 w 30"/>
                  <a:gd name="T13" fmla="*/ 5 h 11"/>
                  <a:gd name="T14" fmla="*/ 0 w 30"/>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1">
                    <a:moveTo>
                      <a:pt x="0" y="7"/>
                    </a:moveTo>
                    <a:lnTo>
                      <a:pt x="3" y="10"/>
                    </a:lnTo>
                    <a:lnTo>
                      <a:pt x="9" y="11"/>
                    </a:lnTo>
                    <a:lnTo>
                      <a:pt x="27" y="5"/>
                    </a:lnTo>
                    <a:lnTo>
                      <a:pt x="30" y="0"/>
                    </a:lnTo>
                    <a:lnTo>
                      <a:pt x="23" y="0"/>
                    </a:lnTo>
                    <a:lnTo>
                      <a:pt x="14"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9" name="Freeform 134"/>
              <p:cNvSpPr/>
              <p:nvPr/>
            </p:nvSpPr>
            <p:spPr bwMode="gray">
              <a:xfrm>
                <a:off x="4038" y="851"/>
                <a:ext cx="9" cy="8"/>
              </a:xfrm>
              <a:custGeom>
                <a:avLst/>
                <a:gdLst>
                  <a:gd name="T0" fmla="*/ 1 w 9"/>
                  <a:gd name="T1" fmla="*/ 5 h 8"/>
                  <a:gd name="T2" fmla="*/ 0 w 9"/>
                  <a:gd name="T3" fmla="*/ 7 h 8"/>
                  <a:gd name="T4" fmla="*/ 6 w 9"/>
                  <a:gd name="T5" fmla="*/ 8 h 8"/>
                  <a:gd name="T6" fmla="*/ 9 w 9"/>
                  <a:gd name="T7" fmla="*/ 4 h 8"/>
                  <a:gd name="T8" fmla="*/ 8 w 9"/>
                  <a:gd name="T9" fmla="*/ 0 h 8"/>
                  <a:gd name="T10" fmla="*/ 1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1" y="5"/>
                    </a:moveTo>
                    <a:lnTo>
                      <a:pt x="0" y="7"/>
                    </a:lnTo>
                    <a:lnTo>
                      <a:pt x="6" y="8"/>
                    </a:lnTo>
                    <a:lnTo>
                      <a:pt x="9" y="4"/>
                    </a:lnTo>
                    <a:lnTo>
                      <a:pt x="8" y="0"/>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0" name="Freeform 135"/>
              <p:cNvSpPr/>
              <p:nvPr/>
            </p:nvSpPr>
            <p:spPr bwMode="gray">
              <a:xfrm>
                <a:off x="4020" y="851"/>
                <a:ext cx="8" cy="8"/>
              </a:xfrm>
              <a:custGeom>
                <a:avLst/>
                <a:gdLst>
                  <a:gd name="T0" fmla="*/ 5 w 8"/>
                  <a:gd name="T1" fmla="*/ 0 h 8"/>
                  <a:gd name="T2" fmla="*/ 8 w 8"/>
                  <a:gd name="T3" fmla="*/ 3 h 8"/>
                  <a:gd name="T4" fmla="*/ 8 w 8"/>
                  <a:gd name="T5" fmla="*/ 7 h 8"/>
                  <a:gd name="T6" fmla="*/ 3 w 8"/>
                  <a:gd name="T7" fmla="*/ 8 h 8"/>
                  <a:gd name="T8" fmla="*/ 0 w 8"/>
                  <a:gd name="T9" fmla="*/ 4 h 8"/>
                  <a:gd name="T10" fmla="*/ 5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5" y="0"/>
                    </a:moveTo>
                    <a:lnTo>
                      <a:pt x="8" y="3"/>
                    </a:lnTo>
                    <a:lnTo>
                      <a:pt x="8" y="7"/>
                    </a:lnTo>
                    <a:lnTo>
                      <a:pt x="3" y="8"/>
                    </a:lnTo>
                    <a:lnTo>
                      <a:pt x="0" y="4"/>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1" name="Freeform 136"/>
              <p:cNvSpPr/>
              <p:nvPr/>
            </p:nvSpPr>
            <p:spPr bwMode="gray">
              <a:xfrm>
                <a:off x="4005" y="852"/>
                <a:ext cx="11" cy="5"/>
              </a:xfrm>
              <a:custGeom>
                <a:avLst/>
                <a:gdLst>
                  <a:gd name="T0" fmla="*/ 10 w 11"/>
                  <a:gd name="T1" fmla="*/ 0 h 5"/>
                  <a:gd name="T2" fmla="*/ 11 w 11"/>
                  <a:gd name="T3" fmla="*/ 5 h 5"/>
                  <a:gd name="T4" fmla="*/ 0 w 11"/>
                  <a:gd name="T5" fmla="*/ 5 h 5"/>
                  <a:gd name="T6" fmla="*/ 0 w 11"/>
                  <a:gd name="T7" fmla="*/ 2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11" y="5"/>
                    </a:lnTo>
                    <a:lnTo>
                      <a:pt x="0" y="5"/>
                    </a:lnTo>
                    <a:lnTo>
                      <a:pt x="0" y="2"/>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2" name="Freeform 137"/>
              <p:cNvSpPr/>
              <p:nvPr/>
            </p:nvSpPr>
            <p:spPr bwMode="gray">
              <a:xfrm>
                <a:off x="4001" y="860"/>
                <a:ext cx="18" cy="6"/>
              </a:xfrm>
              <a:custGeom>
                <a:avLst/>
                <a:gdLst>
                  <a:gd name="T0" fmla="*/ 3 w 18"/>
                  <a:gd name="T1" fmla="*/ 6 h 6"/>
                  <a:gd name="T2" fmla="*/ 0 w 18"/>
                  <a:gd name="T3" fmla="*/ 4 h 6"/>
                  <a:gd name="T4" fmla="*/ 4 w 18"/>
                  <a:gd name="T5" fmla="*/ 0 h 6"/>
                  <a:gd name="T6" fmla="*/ 15 w 18"/>
                  <a:gd name="T7" fmla="*/ 0 h 6"/>
                  <a:gd name="T8" fmla="*/ 18 w 18"/>
                  <a:gd name="T9" fmla="*/ 6 h 6"/>
                  <a:gd name="T10" fmla="*/ 3 w 18"/>
                  <a:gd name="T11" fmla="*/ 6 h 6"/>
                </a:gdLst>
                <a:ahLst/>
                <a:cxnLst>
                  <a:cxn ang="0">
                    <a:pos x="T0" y="T1"/>
                  </a:cxn>
                  <a:cxn ang="0">
                    <a:pos x="T2" y="T3"/>
                  </a:cxn>
                  <a:cxn ang="0">
                    <a:pos x="T4" y="T5"/>
                  </a:cxn>
                  <a:cxn ang="0">
                    <a:pos x="T6" y="T7"/>
                  </a:cxn>
                  <a:cxn ang="0">
                    <a:pos x="T8" y="T9"/>
                  </a:cxn>
                  <a:cxn ang="0">
                    <a:pos x="T10" y="T11"/>
                  </a:cxn>
                </a:cxnLst>
                <a:rect l="0" t="0" r="r" b="b"/>
                <a:pathLst>
                  <a:path w="18" h="6">
                    <a:moveTo>
                      <a:pt x="3" y="6"/>
                    </a:moveTo>
                    <a:lnTo>
                      <a:pt x="0" y="4"/>
                    </a:lnTo>
                    <a:lnTo>
                      <a:pt x="4" y="0"/>
                    </a:lnTo>
                    <a:lnTo>
                      <a:pt x="15" y="0"/>
                    </a:lnTo>
                    <a:lnTo>
                      <a:pt x="18" y="6"/>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3" name="Freeform 138"/>
              <p:cNvSpPr/>
              <p:nvPr/>
            </p:nvSpPr>
            <p:spPr bwMode="gray">
              <a:xfrm>
                <a:off x="3983" y="870"/>
                <a:ext cx="22" cy="9"/>
              </a:xfrm>
              <a:custGeom>
                <a:avLst/>
                <a:gdLst>
                  <a:gd name="T0" fmla="*/ 0 w 22"/>
                  <a:gd name="T1" fmla="*/ 7 h 9"/>
                  <a:gd name="T2" fmla="*/ 5 w 22"/>
                  <a:gd name="T3" fmla="*/ 2 h 9"/>
                  <a:gd name="T4" fmla="*/ 14 w 22"/>
                  <a:gd name="T5" fmla="*/ 0 h 9"/>
                  <a:gd name="T6" fmla="*/ 22 w 22"/>
                  <a:gd name="T7" fmla="*/ 0 h 9"/>
                  <a:gd name="T8" fmla="*/ 22 w 22"/>
                  <a:gd name="T9" fmla="*/ 5 h 9"/>
                  <a:gd name="T10" fmla="*/ 14 w 22"/>
                  <a:gd name="T11" fmla="*/ 9 h 9"/>
                  <a:gd name="T12" fmla="*/ 0 w 22"/>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0" y="7"/>
                    </a:moveTo>
                    <a:lnTo>
                      <a:pt x="5" y="2"/>
                    </a:lnTo>
                    <a:lnTo>
                      <a:pt x="14" y="0"/>
                    </a:lnTo>
                    <a:lnTo>
                      <a:pt x="22" y="0"/>
                    </a:lnTo>
                    <a:lnTo>
                      <a:pt x="22" y="5"/>
                    </a:lnTo>
                    <a:lnTo>
                      <a:pt x="14" y="9"/>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4" name="Freeform 139"/>
              <p:cNvSpPr/>
              <p:nvPr/>
            </p:nvSpPr>
            <p:spPr bwMode="gray">
              <a:xfrm>
                <a:off x="3959" y="880"/>
                <a:ext cx="26" cy="14"/>
              </a:xfrm>
              <a:custGeom>
                <a:avLst/>
                <a:gdLst>
                  <a:gd name="T0" fmla="*/ 17 w 26"/>
                  <a:gd name="T1" fmla="*/ 0 h 14"/>
                  <a:gd name="T2" fmla="*/ 26 w 26"/>
                  <a:gd name="T3" fmla="*/ 2 h 14"/>
                  <a:gd name="T4" fmla="*/ 19 w 26"/>
                  <a:gd name="T5" fmla="*/ 7 h 14"/>
                  <a:gd name="T6" fmla="*/ 14 w 26"/>
                  <a:gd name="T7" fmla="*/ 13 h 14"/>
                  <a:gd name="T8" fmla="*/ 6 w 26"/>
                  <a:gd name="T9" fmla="*/ 14 h 14"/>
                  <a:gd name="T10" fmla="*/ 0 w 26"/>
                  <a:gd name="T11" fmla="*/ 13 h 14"/>
                  <a:gd name="T12" fmla="*/ 4 w 26"/>
                  <a:gd name="T13" fmla="*/ 5 h 14"/>
                  <a:gd name="T14" fmla="*/ 17 w 2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4">
                    <a:moveTo>
                      <a:pt x="17" y="0"/>
                    </a:moveTo>
                    <a:lnTo>
                      <a:pt x="26" y="2"/>
                    </a:lnTo>
                    <a:lnTo>
                      <a:pt x="19" y="7"/>
                    </a:lnTo>
                    <a:lnTo>
                      <a:pt x="14" y="13"/>
                    </a:lnTo>
                    <a:lnTo>
                      <a:pt x="6" y="14"/>
                    </a:lnTo>
                    <a:lnTo>
                      <a:pt x="0" y="13"/>
                    </a:lnTo>
                    <a:lnTo>
                      <a:pt x="4" y="5"/>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5" name="Freeform 140"/>
              <p:cNvSpPr/>
              <p:nvPr/>
            </p:nvSpPr>
            <p:spPr bwMode="gray">
              <a:xfrm>
                <a:off x="3927" y="887"/>
                <a:ext cx="25" cy="12"/>
              </a:xfrm>
              <a:custGeom>
                <a:avLst/>
                <a:gdLst>
                  <a:gd name="T0" fmla="*/ 25 w 25"/>
                  <a:gd name="T1" fmla="*/ 0 h 12"/>
                  <a:gd name="T2" fmla="*/ 17 w 25"/>
                  <a:gd name="T3" fmla="*/ 1 h 12"/>
                  <a:gd name="T4" fmla="*/ 5 w 25"/>
                  <a:gd name="T5" fmla="*/ 6 h 12"/>
                  <a:gd name="T6" fmla="*/ 0 w 25"/>
                  <a:gd name="T7" fmla="*/ 9 h 12"/>
                  <a:gd name="T8" fmla="*/ 8 w 25"/>
                  <a:gd name="T9" fmla="*/ 12 h 12"/>
                  <a:gd name="T10" fmla="*/ 14 w 25"/>
                  <a:gd name="T11" fmla="*/ 9 h 12"/>
                  <a:gd name="T12" fmla="*/ 25 w 2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25" y="0"/>
                    </a:moveTo>
                    <a:lnTo>
                      <a:pt x="17" y="1"/>
                    </a:lnTo>
                    <a:lnTo>
                      <a:pt x="5" y="6"/>
                    </a:lnTo>
                    <a:lnTo>
                      <a:pt x="0" y="9"/>
                    </a:lnTo>
                    <a:lnTo>
                      <a:pt x="8" y="12"/>
                    </a:lnTo>
                    <a:lnTo>
                      <a:pt x="14" y="9"/>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6" name="Freeform 141"/>
              <p:cNvSpPr/>
              <p:nvPr/>
            </p:nvSpPr>
            <p:spPr bwMode="gray">
              <a:xfrm>
                <a:off x="3930" y="902"/>
                <a:ext cx="28" cy="17"/>
              </a:xfrm>
              <a:custGeom>
                <a:avLst/>
                <a:gdLst>
                  <a:gd name="T0" fmla="*/ 6 w 28"/>
                  <a:gd name="T1" fmla="*/ 0 h 17"/>
                  <a:gd name="T2" fmla="*/ 5 w 28"/>
                  <a:gd name="T3" fmla="*/ 8 h 17"/>
                  <a:gd name="T4" fmla="*/ 0 w 28"/>
                  <a:gd name="T5" fmla="*/ 15 h 17"/>
                  <a:gd name="T6" fmla="*/ 5 w 28"/>
                  <a:gd name="T7" fmla="*/ 17 h 17"/>
                  <a:gd name="T8" fmla="*/ 12 w 28"/>
                  <a:gd name="T9" fmla="*/ 15 h 17"/>
                  <a:gd name="T10" fmla="*/ 19 w 28"/>
                  <a:gd name="T11" fmla="*/ 7 h 17"/>
                  <a:gd name="T12" fmla="*/ 28 w 28"/>
                  <a:gd name="T13" fmla="*/ 2 h 17"/>
                  <a:gd name="T14" fmla="*/ 22 w 28"/>
                  <a:gd name="T15" fmla="*/ 0 h 17"/>
                  <a:gd name="T16" fmla="*/ 14 w 28"/>
                  <a:gd name="T17" fmla="*/ 2 h 17"/>
                  <a:gd name="T18" fmla="*/ 6 w 28"/>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7">
                    <a:moveTo>
                      <a:pt x="6" y="0"/>
                    </a:moveTo>
                    <a:lnTo>
                      <a:pt x="5" y="8"/>
                    </a:lnTo>
                    <a:lnTo>
                      <a:pt x="0" y="15"/>
                    </a:lnTo>
                    <a:lnTo>
                      <a:pt x="5" y="17"/>
                    </a:lnTo>
                    <a:lnTo>
                      <a:pt x="12" y="15"/>
                    </a:lnTo>
                    <a:lnTo>
                      <a:pt x="19" y="7"/>
                    </a:lnTo>
                    <a:lnTo>
                      <a:pt x="28" y="2"/>
                    </a:lnTo>
                    <a:lnTo>
                      <a:pt x="22" y="0"/>
                    </a:lnTo>
                    <a:lnTo>
                      <a:pt x="14"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7" name="Freeform 142"/>
              <p:cNvSpPr/>
              <p:nvPr/>
            </p:nvSpPr>
            <p:spPr bwMode="gray">
              <a:xfrm>
                <a:off x="3912" y="902"/>
                <a:ext cx="13" cy="6"/>
              </a:xfrm>
              <a:custGeom>
                <a:avLst/>
                <a:gdLst>
                  <a:gd name="T0" fmla="*/ 0 w 13"/>
                  <a:gd name="T1" fmla="*/ 3 h 6"/>
                  <a:gd name="T2" fmla="*/ 4 w 13"/>
                  <a:gd name="T3" fmla="*/ 0 h 6"/>
                  <a:gd name="T4" fmla="*/ 13 w 13"/>
                  <a:gd name="T5" fmla="*/ 0 h 6"/>
                  <a:gd name="T6" fmla="*/ 13 w 13"/>
                  <a:gd name="T7" fmla="*/ 4 h 6"/>
                  <a:gd name="T8" fmla="*/ 4 w 13"/>
                  <a:gd name="T9" fmla="*/ 6 h 6"/>
                  <a:gd name="T10" fmla="*/ 0 w 13"/>
                  <a:gd name="T11" fmla="*/ 3 h 6"/>
                </a:gdLst>
                <a:ahLst/>
                <a:cxnLst>
                  <a:cxn ang="0">
                    <a:pos x="T0" y="T1"/>
                  </a:cxn>
                  <a:cxn ang="0">
                    <a:pos x="T2" y="T3"/>
                  </a:cxn>
                  <a:cxn ang="0">
                    <a:pos x="T4" y="T5"/>
                  </a:cxn>
                  <a:cxn ang="0">
                    <a:pos x="T6" y="T7"/>
                  </a:cxn>
                  <a:cxn ang="0">
                    <a:pos x="T8" y="T9"/>
                  </a:cxn>
                  <a:cxn ang="0">
                    <a:pos x="T10" y="T11"/>
                  </a:cxn>
                </a:cxnLst>
                <a:rect l="0" t="0" r="r" b="b"/>
                <a:pathLst>
                  <a:path w="13" h="6">
                    <a:moveTo>
                      <a:pt x="0" y="3"/>
                    </a:moveTo>
                    <a:lnTo>
                      <a:pt x="4" y="0"/>
                    </a:lnTo>
                    <a:lnTo>
                      <a:pt x="13" y="0"/>
                    </a:lnTo>
                    <a:lnTo>
                      <a:pt x="13" y="4"/>
                    </a:lnTo>
                    <a:lnTo>
                      <a:pt x="4"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8" name="Freeform 143"/>
              <p:cNvSpPr/>
              <p:nvPr/>
            </p:nvSpPr>
            <p:spPr bwMode="gray">
              <a:xfrm>
                <a:off x="3912" y="915"/>
                <a:ext cx="10" cy="6"/>
              </a:xfrm>
              <a:custGeom>
                <a:avLst/>
                <a:gdLst>
                  <a:gd name="T0" fmla="*/ 1 w 10"/>
                  <a:gd name="T1" fmla="*/ 6 h 6"/>
                  <a:gd name="T2" fmla="*/ 0 w 10"/>
                  <a:gd name="T3" fmla="*/ 4 h 6"/>
                  <a:gd name="T4" fmla="*/ 5 w 10"/>
                  <a:gd name="T5" fmla="*/ 0 h 6"/>
                  <a:gd name="T6" fmla="*/ 10 w 10"/>
                  <a:gd name="T7" fmla="*/ 0 h 6"/>
                  <a:gd name="T8" fmla="*/ 9 w 10"/>
                  <a:gd name="T9" fmla="*/ 3 h 6"/>
                  <a:gd name="T10" fmla="*/ 1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1" y="6"/>
                    </a:moveTo>
                    <a:lnTo>
                      <a:pt x="0" y="4"/>
                    </a:lnTo>
                    <a:lnTo>
                      <a:pt x="5" y="0"/>
                    </a:lnTo>
                    <a:lnTo>
                      <a:pt x="10" y="0"/>
                    </a:lnTo>
                    <a:lnTo>
                      <a:pt x="9" y="3"/>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9" name="Freeform 144"/>
              <p:cNvSpPr/>
              <p:nvPr/>
            </p:nvSpPr>
            <p:spPr bwMode="gray">
              <a:xfrm>
                <a:off x="3878" y="921"/>
                <a:ext cx="23" cy="15"/>
              </a:xfrm>
              <a:custGeom>
                <a:avLst/>
                <a:gdLst>
                  <a:gd name="T0" fmla="*/ 22 w 23"/>
                  <a:gd name="T1" fmla="*/ 0 h 15"/>
                  <a:gd name="T2" fmla="*/ 14 w 23"/>
                  <a:gd name="T3" fmla="*/ 0 h 15"/>
                  <a:gd name="T4" fmla="*/ 1 w 23"/>
                  <a:gd name="T5" fmla="*/ 7 h 15"/>
                  <a:gd name="T6" fmla="*/ 0 w 23"/>
                  <a:gd name="T7" fmla="*/ 15 h 15"/>
                  <a:gd name="T8" fmla="*/ 4 w 23"/>
                  <a:gd name="T9" fmla="*/ 9 h 15"/>
                  <a:gd name="T10" fmla="*/ 14 w 23"/>
                  <a:gd name="T11" fmla="*/ 6 h 15"/>
                  <a:gd name="T12" fmla="*/ 23 w 23"/>
                  <a:gd name="T13" fmla="*/ 2 h 15"/>
                  <a:gd name="T14" fmla="*/ 22 w 23"/>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22" y="0"/>
                    </a:moveTo>
                    <a:lnTo>
                      <a:pt x="14" y="0"/>
                    </a:lnTo>
                    <a:lnTo>
                      <a:pt x="1" y="7"/>
                    </a:lnTo>
                    <a:lnTo>
                      <a:pt x="0" y="15"/>
                    </a:lnTo>
                    <a:lnTo>
                      <a:pt x="4" y="9"/>
                    </a:lnTo>
                    <a:lnTo>
                      <a:pt x="14" y="6"/>
                    </a:lnTo>
                    <a:lnTo>
                      <a:pt x="23" y="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0" name="Freeform 145"/>
              <p:cNvSpPr/>
              <p:nvPr/>
            </p:nvSpPr>
            <p:spPr bwMode="gray">
              <a:xfrm>
                <a:off x="4025" y="1251"/>
                <a:ext cx="6" cy="9"/>
              </a:xfrm>
              <a:custGeom>
                <a:avLst/>
                <a:gdLst>
                  <a:gd name="T0" fmla="*/ 5 w 6"/>
                  <a:gd name="T1" fmla="*/ 9 h 9"/>
                  <a:gd name="T2" fmla="*/ 0 w 6"/>
                  <a:gd name="T3" fmla="*/ 6 h 9"/>
                  <a:gd name="T4" fmla="*/ 0 w 6"/>
                  <a:gd name="T5" fmla="*/ 0 h 9"/>
                  <a:gd name="T6" fmla="*/ 6 w 6"/>
                  <a:gd name="T7" fmla="*/ 0 h 9"/>
                  <a:gd name="T8" fmla="*/ 5 w 6"/>
                  <a:gd name="T9" fmla="*/ 9 h 9"/>
                </a:gdLst>
                <a:ahLst/>
                <a:cxnLst>
                  <a:cxn ang="0">
                    <a:pos x="T0" y="T1"/>
                  </a:cxn>
                  <a:cxn ang="0">
                    <a:pos x="T2" y="T3"/>
                  </a:cxn>
                  <a:cxn ang="0">
                    <a:pos x="T4" y="T5"/>
                  </a:cxn>
                  <a:cxn ang="0">
                    <a:pos x="T6" y="T7"/>
                  </a:cxn>
                  <a:cxn ang="0">
                    <a:pos x="T8" y="T9"/>
                  </a:cxn>
                </a:cxnLst>
                <a:rect l="0" t="0" r="r" b="b"/>
                <a:pathLst>
                  <a:path w="6" h="9">
                    <a:moveTo>
                      <a:pt x="5" y="9"/>
                    </a:moveTo>
                    <a:lnTo>
                      <a:pt x="0" y="6"/>
                    </a:lnTo>
                    <a:lnTo>
                      <a:pt x="0" y="0"/>
                    </a:lnTo>
                    <a:lnTo>
                      <a:pt x="6" y="0"/>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1" name="Freeform 146"/>
              <p:cNvSpPr/>
              <p:nvPr/>
            </p:nvSpPr>
            <p:spPr bwMode="gray">
              <a:xfrm>
                <a:off x="3996" y="1349"/>
                <a:ext cx="12" cy="22"/>
              </a:xfrm>
              <a:custGeom>
                <a:avLst/>
                <a:gdLst>
                  <a:gd name="T0" fmla="*/ 1 w 12"/>
                  <a:gd name="T1" fmla="*/ 14 h 22"/>
                  <a:gd name="T2" fmla="*/ 0 w 12"/>
                  <a:gd name="T3" fmla="*/ 6 h 22"/>
                  <a:gd name="T4" fmla="*/ 4 w 12"/>
                  <a:gd name="T5" fmla="*/ 0 h 22"/>
                  <a:gd name="T6" fmla="*/ 12 w 12"/>
                  <a:gd name="T7" fmla="*/ 2 h 22"/>
                  <a:gd name="T8" fmla="*/ 11 w 12"/>
                  <a:gd name="T9" fmla="*/ 18 h 22"/>
                  <a:gd name="T10" fmla="*/ 4 w 12"/>
                  <a:gd name="T11" fmla="*/ 22 h 22"/>
                  <a:gd name="T12" fmla="*/ 1 w 12"/>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12" h="22">
                    <a:moveTo>
                      <a:pt x="1" y="14"/>
                    </a:moveTo>
                    <a:lnTo>
                      <a:pt x="0" y="6"/>
                    </a:lnTo>
                    <a:lnTo>
                      <a:pt x="4" y="0"/>
                    </a:lnTo>
                    <a:lnTo>
                      <a:pt x="12" y="2"/>
                    </a:lnTo>
                    <a:lnTo>
                      <a:pt x="11" y="18"/>
                    </a:lnTo>
                    <a:lnTo>
                      <a:pt x="4" y="22"/>
                    </a:lnTo>
                    <a:lnTo>
                      <a:pt x="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2" name="Freeform 147"/>
              <p:cNvSpPr/>
              <p:nvPr/>
            </p:nvSpPr>
            <p:spPr bwMode="gray">
              <a:xfrm>
                <a:off x="4073" y="1320"/>
                <a:ext cx="28" cy="23"/>
              </a:xfrm>
              <a:custGeom>
                <a:avLst/>
                <a:gdLst>
                  <a:gd name="T0" fmla="*/ 28 w 28"/>
                  <a:gd name="T1" fmla="*/ 8 h 23"/>
                  <a:gd name="T2" fmla="*/ 26 w 28"/>
                  <a:gd name="T3" fmla="*/ 4 h 23"/>
                  <a:gd name="T4" fmla="*/ 13 w 28"/>
                  <a:gd name="T5" fmla="*/ 0 h 23"/>
                  <a:gd name="T6" fmla="*/ 0 w 28"/>
                  <a:gd name="T7" fmla="*/ 8 h 23"/>
                  <a:gd name="T8" fmla="*/ 3 w 28"/>
                  <a:gd name="T9" fmla="*/ 23 h 23"/>
                  <a:gd name="T10" fmla="*/ 10 w 28"/>
                  <a:gd name="T11" fmla="*/ 22 h 23"/>
                  <a:gd name="T12" fmla="*/ 13 w 28"/>
                  <a:gd name="T13" fmla="*/ 17 h 23"/>
                  <a:gd name="T14" fmla="*/ 28 w 28"/>
                  <a:gd name="T15" fmla="*/ 8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8"/>
                    </a:moveTo>
                    <a:lnTo>
                      <a:pt x="26" y="4"/>
                    </a:lnTo>
                    <a:lnTo>
                      <a:pt x="13" y="0"/>
                    </a:lnTo>
                    <a:lnTo>
                      <a:pt x="0" y="8"/>
                    </a:lnTo>
                    <a:lnTo>
                      <a:pt x="3" y="23"/>
                    </a:lnTo>
                    <a:lnTo>
                      <a:pt x="10" y="22"/>
                    </a:lnTo>
                    <a:lnTo>
                      <a:pt x="13" y="17"/>
                    </a:lnTo>
                    <a:lnTo>
                      <a:pt x="2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3" name="Freeform 148"/>
              <p:cNvSpPr/>
              <p:nvPr/>
            </p:nvSpPr>
            <p:spPr bwMode="gray">
              <a:xfrm>
                <a:off x="4078" y="1302"/>
                <a:ext cx="14" cy="10"/>
              </a:xfrm>
              <a:custGeom>
                <a:avLst/>
                <a:gdLst>
                  <a:gd name="T0" fmla="*/ 7 w 14"/>
                  <a:gd name="T1" fmla="*/ 0 h 10"/>
                  <a:gd name="T2" fmla="*/ 14 w 14"/>
                  <a:gd name="T3" fmla="*/ 1 h 10"/>
                  <a:gd name="T4" fmla="*/ 14 w 14"/>
                  <a:gd name="T5" fmla="*/ 6 h 10"/>
                  <a:gd name="T6" fmla="*/ 5 w 14"/>
                  <a:gd name="T7" fmla="*/ 10 h 10"/>
                  <a:gd name="T8" fmla="*/ 0 w 14"/>
                  <a:gd name="T9" fmla="*/ 4 h 10"/>
                  <a:gd name="T10" fmla="*/ 7 w 14"/>
                  <a:gd name="T11" fmla="*/ 0 h 10"/>
                </a:gdLst>
                <a:ahLst/>
                <a:cxnLst>
                  <a:cxn ang="0">
                    <a:pos x="T0" y="T1"/>
                  </a:cxn>
                  <a:cxn ang="0">
                    <a:pos x="T2" y="T3"/>
                  </a:cxn>
                  <a:cxn ang="0">
                    <a:pos x="T4" y="T5"/>
                  </a:cxn>
                  <a:cxn ang="0">
                    <a:pos x="T6" y="T7"/>
                  </a:cxn>
                  <a:cxn ang="0">
                    <a:pos x="T8" y="T9"/>
                  </a:cxn>
                  <a:cxn ang="0">
                    <a:pos x="T10" y="T11"/>
                  </a:cxn>
                </a:cxnLst>
                <a:rect l="0" t="0" r="r" b="b"/>
                <a:pathLst>
                  <a:path w="14" h="10">
                    <a:moveTo>
                      <a:pt x="7" y="0"/>
                    </a:moveTo>
                    <a:lnTo>
                      <a:pt x="14" y="1"/>
                    </a:lnTo>
                    <a:lnTo>
                      <a:pt x="14" y="6"/>
                    </a:lnTo>
                    <a:lnTo>
                      <a:pt x="5" y="10"/>
                    </a:lnTo>
                    <a:lnTo>
                      <a:pt x="0" y="4"/>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4" name="Freeform 149"/>
              <p:cNvSpPr/>
              <p:nvPr/>
            </p:nvSpPr>
            <p:spPr bwMode="gray">
              <a:xfrm>
                <a:off x="3953" y="1376"/>
                <a:ext cx="13" cy="31"/>
              </a:xfrm>
              <a:custGeom>
                <a:avLst/>
                <a:gdLst>
                  <a:gd name="T0" fmla="*/ 15 w 15"/>
                  <a:gd name="T1" fmla="*/ 5 h 34"/>
                  <a:gd name="T2" fmla="*/ 9 w 15"/>
                  <a:gd name="T3" fmla="*/ 7 h 34"/>
                  <a:gd name="T4" fmla="*/ 7 w 15"/>
                  <a:gd name="T5" fmla="*/ 16 h 34"/>
                  <a:gd name="T6" fmla="*/ 0 w 15"/>
                  <a:gd name="T7" fmla="*/ 34 h 34"/>
                  <a:gd name="T8" fmla="*/ 6 w 15"/>
                  <a:gd name="T9" fmla="*/ 31 h 34"/>
                  <a:gd name="T10" fmla="*/ 15 w 15"/>
                  <a:gd name="T11" fmla="*/ 5 h 34"/>
                </a:gdLst>
                <a:ahLst/>
                <a:cxnLst>
                  <a:cxn ang="0">
                    <a:pos x="T0" y="T1"/>
                  </a:cxn>
                  <a:cxn ang="0">
                    <a:pos x="T2" y="T3"/>
                  </a:cxn>
                  <a:cxn ang="0">
                    <a:pos x="T4" y="T5"/>
                  </a:cxn>
                  <a:cxn ang="0">
                    <a:pos x="T6" y="T7"/>
                  </a:cxn>
                  <a:cxn ang="0">
                    <a:pos x="T8" y="T9"/>
                  </a:cxn>
                  <a:cxn ang="0">
                    <a:pos x="T10" y="T11"/>
                  </a:cxn>
                </a:cxnLst>
                <a:rect l="0" t="0" r="r" b="b"/>
                <a:pathLst>
                  <a:path w="15" h="34">
                    <a:moveTo>
                      <a:pt x="15" y="5"/>
                    </a:moveTo>
                    <a:cubicBezTo>
                      <a:pt x="9" y="7"/>
                      <a:pt x="9" y="7"/>
                      <a:pt x="9" y="7"/>
                    </a:cubicBezTo>
                    <a:cubicBezTo>
                      <a:pt x="9" y="7"/>
                      <a:pt x="12" y="0"/>
                      <a:pt x="7" y="16"/>
                    </a:cubicBezTo>
                    <a:cubicBezTo>
                      <a:pt x="3" y="31"/>
                      <a:pt x="0" y="34"/>
                      <a:pt x="0" y="34"/>
                    </a:cubicBezTo>
                    <a:cubicBezTo>
                      <a:pt x="6" y="31"/>
                      <a:pt x="6" y="31"/>
                      <a:pt x="6" y="31"/>
                    </a:cubicBezTo>
                    <a:lnTo>
                      <a:pt x="1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5" name="Freeform 150"/>
              <p:cNvSpPr/>
              <p:nvPr/>
            </p:nvSpPr>
            <p:spPr bwMode="gray">
              <a:xfrm>
                <a:off x="3779" y="1357"/>
                <a:ext cx="51" cy="42"/>
              </a:xfrm>
              <a:custGeom>
                <a:avLst/>
                <a:gdLst>
                  <a:gd name="T0" fmla="*/ 0 w 51"/>
                  <a:gd name="T1" fmla="*/ 42 h 42"/>
                  <a:gd name="T2" fmla="*/ 12 w 51"/>
                  <a:gd name="T3" fmla="*/ 34 h 42"/>
                  <a:gd name="T4" fmla="*/ 22 w 51"/>
                  <a:gd name="T5" fmla="*/ 31 h 42"/>
                  <a:gd name="T6" fmla="*/ 29 w 51"/>
                  <a:gd name="T7" fmla="*/ 24 h 42"/>
                  <a:gd name="T8" fmla="*/ 47 w 51"/>
                  <a:gd name="T9" fmla="*/ 23 h 42"/>
                  <a:gd name="T10" fmla="*/ 51 w 51"/>
                  <a:gd name="T11" fmla="*/ 15 h 42"/>
                  <a:gd name="T12" fmla="*/ 51 w 51"/>
                  <a:gd name="T13" fmla="*/ 0 h 42"/>
                  <a:gd name="T14" fmla="*/ 37 w 51"/>
                  <a:gd name="T15" fmla="*/ 5 h 42"/>
                  <a:gd name="T16" fmla="*/ 30 w 51"/>
                  <a:gd name="T17" fmla="*/ 12 h 42"/>
                  <a:gd name="T18" fmla="*/ 21 w 51"/>
                  <a:gd name="T19" fmla="*/ 19 h 42"/>
                  <a:gd name="T20" fmla="*/ 12 w 51"/>
                  <a:gd name="T21" fmla="*/ 22 h 42"/>
                  <a:gd name="T22" fmla="*/ 2 w 51"/>
                  <a:gd name="T23" fmla="*/ 31 h 42"/>
                  <a:gd name="T24" fmla="*/ 0 w 51"/>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42">
                    <a:moveTo>
                      <a:pt x="0" y="42"/>
                    </a:moveTo>
                    <a:lnTo>
                      <a:pt x="12" y="34"/>
                    </a:lnTo>
                    <a:lnTo>
                      <a:pt x="22" y="31"/>
                    </a:lnTo>
                    <a:lnTo>
                      <a:pt x="29" y="24"/>
                    </a:lnTo>
                    <a:lnTo>
                      <a:pt x="47" y="23"/>
                    </a:lnTo>
                    <a:lnTo>
                      <a:pt x="51" y="15"/>
                    </a:lnTo>
                    <a:lnTo>
                      <a:pt x="51" y="0"/>
                    </a:lnTo>
                    <a:lnTo>
                      <a:pt x="37" y="5"/>
                    </a:lnTo>
                    <a:lnTo>
                      <a:pt x="30" y="12"/>
                    </a:lnTo>
                    <a:lnTo>
                      <a:pt x="21" y="19"/>
                    </a:lnTo>
                    <a:lnTo>
                      <a:pt x="12" y="22"/>
                    </a:lnTo>
                    <a:lnTo>
                      <a:pt x="2" y="31"/>
                    </a:lnTo>
                    <a:lnTo>
                      <a:pt x="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6" name="Freeform 151"/>
              <p:cNvSpPr/>
              <p:nvPr/>
            </p:nvSpPr>
            <p:spPr bwMode="gray">
              <a:xfrm>
                <a:off x="3839" y="1422"/>
                <a:ext cx="33" cy="30"/>
              </a:xfrm>
              <a:custGeom>
                <a:avLst/>
                <a:gdLst>
                  <a:gd name="T0" fmla="*/ 11 w 33"/>
                  <a:gd name="T1" fmla="*/ 4 h 30"/>
                  <a:gd name="T2" fmla="*/ 1 w 33"/>
                  <a:gd name="T3" fmla="*/ 6 h 30"/>
                  <a:gd name="T4" fmla="*/ 0 w 33"/>
                  <a:gd name="T5" fmla="*/ 11 h 30"/>
                  <a:gd name="T6" fmla="*/ 7 w 33"/>
                  <a:gd name="T7" fmla="*/ 20 h 30"/>
                  <a:gd name="T8" fmla="*/ 11 w 33"/>
                  <a:gd name="T9" fmla="*/ 25 h 30"/>
                  <a:gd name="T10" fmla="*/ 18 w 33"/>
                  <a:gd name="T11" fmla="*/ 25 h 30"/>
                  <a:gd name="T12" fmla="*/ 22 w 33"/>
                  <a:gd name="T13" fmla="*/ 30 h 30"/>
                  <a:gd name="T14" fmla="*/ 30 w 33"/>
                  <a:gd name="T15" fmla="*/ 25 h 30"/>
                  <a:gd name="T16" fmla="*/ 33 w 33"/>
                  <a:gd name="T17" fmla="*/ 19 h 30"/>
                  <a:gd name="T18" fmla="*/ 29 w 33"/>
                  <a:gd name="T19" fmla="*/ 12 h 30"/>
                  <a:gd name="T20" fmla="*/ 31 w 33"/>
                  <a:gd name="T21" fmla="*/ 2 h 30"/>
                  <a:gd name="T22" fmla="*/ 22 w 33"/>
                  <a:gd name="T23" fmla="*/ 0 h 30"/>
                  <a:gd name="T24" fmla="*/ 11 w 33"/>
                  <a:gd name="T2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0">
                    <a:moveTo>
                      <a:pt x="11" y="4"/>
                    </a:moveTo>
                    <a:lnTo>
                      <a:pt x="1" y="6"/>
                    </a:lnTo>
                    <a:lnTo>
                      <a:pt x="0" y="11"/>
                    </a:lnTo>
                    <a:lnTo>
                      <a:pt x="7" y="20"/>
                    </a:lnTo>
                    <a:lnTo>
                      <a:pt x="11" y="25"/>
                    </a:lnTo>
                    <a:lnTo>
                      <a:pt x="18" y="25"/>
                    </a:lnTo>
                    <a:lnTo>
                      <a:pt x="22" y="30"/>
                    </a:lnTo>
                    <a:lnTo>
                      <a:pt x="30" y="25"/>
                    </a:lnTo>
                    <a:lnTo>
                      <a:pt x="33" y="19"/>
                    </a:lnTo>
                    <a:lnTo>
                      <a:pt x="29" y="12"/>
                    </a:lnTo>
                    <a:lnTo>
                      <a:pt x="31" y="2"/>
                    </a:lnTo>
                    <a:lnTo>
                      <a:pt x="22" y="0"/>
                    </a:lnTo>
                    <a:lnTo>
                      <a:pt x="1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7" name="Freeform 152"/>
              <p:cNvSpPr/>
              <p:nvPr/>
            </p:nvSpPr>
            <p:spPr bwMode="gray">
              <a:xfrm>
                <a:off x="3863" y="1453"/>
                <a:ext cx="13" cy="8"/>
              </a:xfrm>
              <a:custGeom>
                <a:avLst/>
                <a:gdLst>
                  <a:gd name="T0" fmla="*/ 0 w 13"/>
                  <a:gd name="T1" fmla="*/ 6 h 8"/>
                  <a:gd name="T2" fmla="*/ 8 w 13"/>
                  <a:gd name="T3" fmla="*/ 0 h 8"/>
                  <a:gd name="T4" fmla="*/ 13 w 13"/>
                  <a:gd name="T5" fmla="*/ 0 h 8"/>
                  <a:gd name="T6" fmla="*/ 11 w 13"/>
                  <a:gd name="T7" fmla="*/ 3 h 8"/>
                  <a:gd name="T8" fmla="*/ 3 w 13"/>
                  <a:gd name="T9" fmla="*/ 8 h 8"/>
                  <a:gd name="T10" fmla="*/ 0 w 13"/>
                  <a:gd name="T11" fmla="*/ 6 h 8"/>
                </a:gdLst>
                <a:ahLst/>
                <a:cxnLst>
                  <a:cxn ang="0">
                    <a:pos x="T0" y="T1"/>
                  </a:cxn>
                  <a:cxn ang="0">
                    <a:pos x="T2" y="T3"/>
                  </a:cxn>
                  <a:cxn ang="0">
                    <a:pos x="T4" y="T5"/>
                  </a:cxn>
                  <a:cxn ang="0">
                    <a:pos x="T6" y="T7"/>
                  </a:cxn>
                  <a:cxn ang="0">
                    <a:pos x="T8" y="T9"/>
                  </a:cxn>
                  <a:cxn ang="0">
                    <a:pos x="T10" y="T11"/>
                  </a:cxn>
                </a:cxnLst>
                <a:rect l="0" t="0" r="r" b="b"/>
                <a:pathLst>
                  <a:path w="13" h="8">
                    <a:moveTo>
                      <a:pt x="0" y="6"/>
                    </a:moveTo>
                    <a:lnTo>
                      <a:pt x="8" y="0"/>
                    </a:lnTo>
                    <a:lnTo>
                      <a:pt x="13" y="0"/>
                    </a:lnTo>
                    <a:lnTo>
                      <a:pt x="11" y="3"/>
                    </a:lnTo>
                    <a:lnTo>
                      <a:pt x="3"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8" name="Freeform 153"/>
              <p:cNvSpPr/>
              <p:nvPr/>
            </p:nvSpPr>
            <p:spPr bwMode="gray">
              <a:xfrm>
                <a:off x="3841" y="1455"/>
                <a:ext cx="14" cy="10"/>
              </a:xfrm>
              <a:custGeom>
                <a:avLst/>
                <a:gdLst>
                  <a:gd name="T0" fmla="*/ 0 w 14"/>
                  <a:gd name="T1" fmla="*/ 4 h 10"/>
                  <a:gd name="T2" fmla="*/ 4 w 14"/>
                  <a:gd name="T3" fmla="*/ 0 h 10"/>
                  <a:gd name="T4" fmla="*/ 13 w 14"/>
                  <a:gd name="T5" fmla="*/ 4 h 10"/>
                  <a:gd name="T6" fmla="*/ 14 w 14"/>
                  <a:gd name="T7" fmla="*/ 10 h 10"/>
                  <a:gd name="T8" fmla="*/ 4 w 14"/>
                  <a:gd name="T9" fmla="*/ 9 h 10"/>
                  <a:gd name="T10" fmla="*/ 0 w 14"/>
                  <a:gd name="T11" fmla="*/ 4 h 10"/>
                </a:gdLst>
                <a:ahLst/>
                <a:cxnLst>
                  <a:cxn ang="0">
                    <a:pos x="T0" y="T1"/>
                  </a:cxn>
                  <a:cxn ang="0">
                    <a:pos x="T2" y="T3"/>
                  </a:cxn>
                  <a:cxn ang="0">
                    <a:pos x="T4" y="T5"/>
                  </a:cxn>
                  <a:cxn ang="0">
                    <a:pos x="T6" y="T7"/>
                  </a:cxn>
                  <a:cxn ang="0">
                    <a:pos x="T8" y="T9"/>
                  </a:cxn>
                  <a:cxn ang="0">
                    <a:pos x="T10" y="T11"/>
                  </a:cxn>
                </a:cxnLst>
                <a:rect l="0" t="0" r="r" b="b"/>
                <a:pathLst>
                  <a:path w="14" h="10">
                    <a:moveTo>
                      <a:pt x="0" y="4"/>
                    </a:moveTo>
                    <a:lnTo>
                      <a:pt x="4" y="0"/>
                    </a:lnTo>
                    <a:lnTo>
                      <a:pt x="13" y="4"/>
                    </a:lnTo>
                    <a:lnTo>
                      <a:pt x="14" y="10"/>
                    </a:lnTo>
                    <a:lnTo>
                      <a:pt x="4"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9" name="Freeform 154"/>
              <p:cNvSpPr/>
              <p:nvPr/>
            </p:nvSpPr>
            <p:spPr bwMode="gray">
              <a:xfrm>
                <a:off x="3815" y="1436"/>
                <a:ext cx="23" cy="15"/>
              </a:xfrm>
              <a:custGeom>
                <a:avLst/>
                <a:gdLst>
                  <a:gd name="T0" fmla="*/ 0 w 23"/>
                  <a:gd name="T1" fmla="*/ 3 h 15"/>
                  <a:gd name="T2" fmla="*/ 7 w 23"/>
                  <a:gd name="T3" fmla="*/ 0 h 15"/>
                  <a:gd name="T4" fmla="*/ 19 w 23"/>
                  <a:gd name="T5" fmla="*/ 1 h 15"/>
                  <a:gd name="T6" fmla="*/ 23 w 23"/>
                  <a:gd name="T7" fmla="*/ 7 h 15"/>
                  <a:gd name="T8" fmla="*/ 16 w 23"/>
                  <a:gd name="T9" fmla="*/ 15 h 15"/>
                  <a:gd name="T10" fmla="*/ 4 w 23"/>
                  <a:gd name="T11" fmla="*/ 12 h 15"/>
                  <a:gd name="T12" fmla="*/ 0 w 23"/>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23" h="15">
                    <a:moveTo>
                      <a:pt x="0" y="3"/>
                    </a:moveTo>
                    <a:lnTo>
                      <a:pt x="7" y="0"/>
                    </a:lnTo>
                    <a:lnTo>
                      <a:pt x="19" y="1"/>
                    </a:lnTo>
                    <a:lnTo>
                      <a:pt x="23" y="7"/>
                    </a:lnTo>
                    <a:lnTo>
                      <a:pt x="16" y="15"/>
                    </a:lnTo>
                    <a:lnTo>
                      <a:pt x="4" y="12"/>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0" name="Freeform 155"/>
              <p:cNvSpPr/>
              <p:nvPr/>
            </p:nvSpPr>
            <p:spPr bwMode="gray">
              <a:xfrm>
                <a:off x="3911" y="1481"/>
                <a:ext cx="8" cy="5"/>
              </a:xfrm>
              <a:custGeom>
                <a:avLst/>
                <a:gdLst>
                  <a:gd name="T0" fmla="*/ 0 w 8"/>
                  <a:gd name="T1" fmla="*/ 5 h 5"/>
                  <a:gd name="T2" fmla="*/ 8 w 8"/>
                  <a:gd name="T3" fmla="*/ 1 h 5"/>
                  <a:gd name="T4" fmla="*/ 2 w 8"/>
                  <a:gd name="T5" fmla="*/ 0 h 5"/>
                  <a:gd name="T6" fmla="*/ 0 w 8"/>
                  <a:gd name="T7" fmla="*/ 5 h 5"/>
                </a:gdLst>
                <a:ahLst/>
                <a:cxnLst>
                  <a:cxn ang="0">
                    <a:pos x="T0" y="T1"/>
                  </a:cxn>
                  <a:cxn ang="0">
                    <a:pos x="T2" y="T3"/>
                  </a:cxn>
                  <a:cxn ang="0">
                    <a:pos x="T4" y="T5"/>
                  </a:cxn>
                  <a:cxn ang="0">
                    <a:pos x="T6" y="T7"/>
                  </a:cxn>
                </a:cxnLst>
                <a:rect l="0" t="0" r="r" b="b"/>
                <a:pathLst>
                  <a:path w="8" h="5">
                    <a:moveTo>
                      <a:pt x="0" y="5"/>
                    </a:moveTo>
                    <a:lnTo>
                      <a:pt x="8" y="1"/>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1" name="Freeform 156"/>
              <p:cNvSpPr/>
              <p:nvPr/>
            </p:nvSpPr>
            <p:spPr bwMode="gray">
              <a:xfrm>
                <a:off x="3477" y="1326"/>
                <a:ext cx="162" cy="298"/>
              </a:xfrm>
              <a:custGeom>
                <a:avLst/>
                <a:gdLst>
                  <a:gd name="T0" fmla="*/ 58 w 162"/>
                  <a:gd name="T1" fmla="*/ 3 h 298"/>
                  <a:gd name="T2" fmla="*/ 23 w 162"/>
                  <a:gd name="T3" fmla="*/ 11 h 298"/>
                  <a:gd name="T4" fmla="*/ 9 w 162"/>
                  <a:gd name="T5" fmla="*/ 35 h 298"/>
                  <a:gd name="T6" fmla="*/ 14 w 162"/>
                  <a:gd name="T7" fmla="*/ 48 h 298"/>
                  <a:gd name="T8" fmla="*/ 4 w 162"/>
                  <a:gd name="T9" fmla="*/ 68 h 298"/>
                  <a:gd name="T10" fmla="*/ 2 w 162"/>
                  <a:gd name="T11" fmla="*/ 88 h 298"/>
                  <a:gd name="T12" fmla="*/ 9 w 162"/>
                  <a:gd name="T13" fmla="*/ 86 h 298"/>
                  <a:gd name="T14" fmla="*/ 17 w 162"/>
                  <a:gd name="T15" fmla="*/ 72 h 298"/>
                  <a:gd name="T16" fmla="*/ 19 w 162"/>
                  <a:gd name="T17" fmla="*/ 81 h 298"/>
                  <a:gd name="T18" fmla="*/ 11 w 162"/>
                  <a:gd name="T19" fmla="*/ 100 h 298"/>
                  <a:gd name="T20" fmla="*/ 14 w 162"/>
                  <a:gd name="T21" fmla="*/ 120 h 298"/>
                  <a:gd name="T22" fmla="*/ 19 w 162"/>
                  <a:gd name="T23" fmla="*/ 106 h 298"/>
                  <a:gd name="T24" fmla="*/ 29 w 162"/>
                  <a:gd name="T25" fmla="*/ 106 h 298"/>
                  <a:gd name="T26" fmla="*/ 33 w 162"/>
                  <a:gd name="T27" fmla="*/ 118 h 298"/>
                  <a:gd name="T28" fmla="*/ 25 w 162"/>
                  <a:gd name="T29" fmla="*/ 131 h 298"/>
                  <a:gd name="T30" fmla="*/ 28 w 162"/>
                  <a:gd name="T31" fmla="*/ 144 h 298"/>
                  <a:gd name="T32" fmla="*/ 60 w 162"/>
                  <a:gd name="T33" fmla="*/ 138 h 298"/>
                  <a:gd name="T34" fmla="*/ 62 w 162"/>
                  <a:gd name="T35" fmla="*/ 161 h 298"/>
                  <a:gd name="T36" fmla="*/ 70 w 162"/>
                  <a:gd name="T37" fmla="*/ 171 h 298"/>
                  <a:gd name="T38" fmla="*/ 67 w 162"/>
                  <a:gd name="T39" fmla="*/ 187 h 298"/>
                  <a:gd name="T40" fmla="*/ 41 w 162"/>
                  <a:gd name="T41" fmla="*/ 195 h 298"/>
                  <a:gd name="T42" fmla="*/ 44 w 162"/>
                  <a:gd name="T43" fmla="*/ 206 h 298"/>
                  <a:gd name="T44" fmla="*/ 32 w 162"/>
                  <a:gd name="T45" fmla="*/ 232 h 298"/>
                  <a:gd name="T46" fmla="*/ 23 w 162"/>
                  <a:gd name="T47" fmla="*/ 241 h 298"/>
                  <a:gd name="T48" fmla="*/ 49 w 162"/>
                  <a:gd name="T49" fmla="*/ 246 h 298"/>
                  <a:gd name="T50" fmla="*/ 63 w 162"/>
                  <a:gd name="T51" fmla="*/ 253 h 298"/>
                  <a:gd name="T52" fmla="*/ 73 w 162"/>
                  <a:gd name="T53" fmla="*/ 251 h 298"/>
                  <a:gd name="T54" fmla="*/ 59 w 162"/>
                  <a:gd name="T55" fmla="*/ 260 h 298"/>
                  <a:gd name="T56" fmla="*/ 44 w 162"/>
                  <a:gd name="T57" fmla="*/ 270 h 298"/>
                  <a:gd name="T58" fmla="*/ 32 w 162"/>
                  <a:gd name="T59" fmla="*/ 282 h 298"/>
                  <a:gd name="T60" fmla="*/ 22 w 162"/>
                  <a:gd name="T61" fmla="*/ 298 h 298"/>
                  <a:gd name="T62" fmla="*/ 36 w 162"/>
                  <a:gd name="T63" fmla="*/ 288 h 298"/>
                  <a:gd name="T64" fmla="*/ 62 w 162"/>
                  <a:gd name="T65" fmla="*/ 281 h 298"/>
                  <a:gd name="T66" fmla="*/ 82 w 162"/>
                  <a:gd name="T67" fmla="*/ 280 h 298"/>
                  <a:gd name="T68" fmla="*/ 121 w 162"/>
                  <a:gd name="T69" fmla="*/ 273 h 298"/>
                  <a:gd name="T70" fmla="*/ 157 w 162"/>
                  <a:gd name="T71" fmla="*/ 261 h 298"/>
                  <a:gd name="T72" fmla="*/ 145 w 162"/>
                  <a:gd name="T73" fmla="*/ 255 h 298"/>
                  <a:gd name="T74" fmla="*/ 138 w 162"/>
                  <a:gd name="T75" fmla="*/ 250 h 298"/>
                  <a:gd name="T76" fmla="*/ 158 w 162"/>
                  <a:gd name="T77" fmla="*/ 237 h 298"/>
                  <a:gd name="T78" fmla="*/ 162 w 162"/>
                  <a:gd name="T79" fmla="*/ 207 h 298"/>
                  <a:gd name="T80" fmla="*/ 134 w 162"/>
                  <a:gd name="T81" fmla="*/ 204 h 298"/>
                  <a:gd name="T82" fmla="*/ 127 w 162"/>
                  <a:gd name="T83" fmla="*/ 164 h 298"/>
                  <a:gd name="T84" fmla="*/ 105 w 162"/>
                  <a:gd name="T85" fmla="*/ 143 h 298"/>
                  <a:gd name="T86" fmla="*/ 92 w 162"/>
                  <a:gd name="T87" fmla="*/ 102 h 298"/>
                  <a:gd name="T88" fmla="*/ 68 w 162"/>
                  <a:gd name="T89" fmla="*/ 102 h 298"/>
                  <a:gd name="T90" fmla="*/ 75 w 162"/>
                  <a:gd name="T91" fmla="*/ 89 h 298"/>
                  <a:gd name="T92" fmla="*/ 92 w 162"/>
                  <a:gd name="T93" fmla="*/ 45 h 298"/>
                  <a:gd name="T94" fmla="*/ 69 w 162"/>
                  <a:gd name="T95" fmla="*/ 33 h 298"/>
                  <a:gd name="T96" fmla="*/ 53 w 162"/>
                  <a:gd name="T97" fmla="*/ 20 h 298"/>
                  <a:gd name="T98" fmla="*/ 68 w 162"/>
                  <a:gd name="T9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2" h="298">
                    <a:moveTo>
                      <a:pt x="68" y="0"/>
                    </a:moveTo>
                    <a:lnTo>
                      <a:pt x="58" y="3"/>
                    </a:lnTo>
                    <a:lnTo>
                      <a:pt x="30" y="3"/>
                    </a:lnTo>
                    <a:lnTo>
                      <a:pt x="23" y="11"/>
                    </a:lnTo>
                    <a:lnTo>
                      <a:pt x="19" y="27"/>
                    </a:lnTo>
                    <a:lnTo>
                      <a:pt x="9" y="35"/>
                    </a:lnTo>
                    <a:lnTo>
                      <a:pt x="9" y="45"/>
                    </a:lnTo>
                    <a:lnTo>
                      <a:pt x="14" y="48"/>
                    </a:lnTo>
                    <a:lnTo>
                      <a:pt x="14" y="59"/>
                    </a:lnTo>
                    <a:lnTo>
                      <a:pt x="4" y="68"/>
                    </a:lnTo>
                    <a:lnTo>
                      <a:pt x="0" y="77"/>
                    </a:lnTo>
                    <a:lnTo>
                      <a:pt x="2" y="88"/>
                    </a:lnTo>
                    <a:lnTo>
                      <a:pt x="4" y="91"/>
                    </a:lnTo>
                    <a:lnTo>
                      <a:pt x="9" y="86"/>
                    </a:lnTo>
                    <a:lnTo>
                      <a:pt x="10" y="78"/>
                    </a:lnTo>
                    <a:lnTo>
                      <a:pt x="17" y="72"/>
                    </a:lnTo>
                    <a:lnTo>
                      <a:pt x="19" y="76"/>
                    </a:lnTo>
                    <a:lnTo>
                      <a:pt x="19" y="81"/>
                    </a:lnTo>
                    <a:lnTo>
                      <a:pt x="13" y="91"/>
                    </a:lnTo>
                    <a:lnTo>
                      <a:pt x="11" y="100"/>
                    </a:lnTo>
                    <a:lnTo>
                      <a:pt x="11" y="113"/>
                    </a:lnTo>
                    <a:lnTo>
                      <a:pt x="14" y="120"/>
                    </a:lnTo>
                    <a:lnTo>
                      <a:pt x="17" y="115"/>
                    </a:lnTo>
                    <a:lnTo>
                      <a:pt x="19" y="106"/>
                    </a:lnTo>
                    <a:lnTo>
                      <a:pt x="27" y="101"/>
                    </a:lnTo>
                    <a:lnTo>
                      <a:pt x="29" y="106"/>
                    </a:lnTo>
                    <a:lnTo>
                      <a:pt x="30" y="113"/>
                    </a:lnTo>
                    <a:lnTo>
                      <a:pt x="33" y="118"/>
                    </a:lnTo>
                    <a:lnTo>
                      <a:pt x="32" y="125"/>
                    </a:lnTo>
                    <a:lnTo>
                      <a:pt x="25" y="131"/>
                    </a:lnTo>
                    <a:lnTo>
                      <a:pt x="24" y="141"/>
                    </a:lnTo>
                    <a:lnTo>
                      <a:pt x="28" y="144"/>
                    </a:lnTo>
                    <a:lnTo>
                      <a:pt x="50" y="143"/>
                    </a:lnTo>
                    <a:lnTo>
                      <a:pt x="60" y="138"/>
                    </a:lnTo>
                    <a:lnTo>
                      <a:pt x="58" y="151"/>
                    </a:lnTo>
                    <a:lnTo>
                      <a:pt x="62" y="161"/>
                    </a:lnTo>
                    <a:lnTo>
                      <a:pt x="66" y="168"/>
                    </a:lnTo>
                    <a:lnTo>
                      <a:pt x="70" y="171"/>
                    </a:lnTo>
                    <a:lnTo>
                      <a:pt x="72" y="181"/>
                    </a:lnTo>
                    <a:lnTo>
                      <a:pt x="67" y="187"/>
                    </a:lnTo>
                    <a:lnTo>
                      <a:pt x="56" y="193"/>
                    </a:lnTo>
                    <a:lnTo>
                      <a:pt x="41" y="195"/>
                    </a:lnTo>
                    <a:lnTo>
                      <a:pt x="39" y="205"/>
                    </a:lnTo>
                    <a:lnTo>
                      <a:pt x="44" y="206"/>
                    </a:lnTo>
                    <a:lnTo>
                      <a:pt x="40" y="230"/>
                    </a:lnTo>
                    <a:lnTo>
                      <a:pt x="32" y="232"/>
                    </a:lnTo>
                    <a:lnTo>
                      <a:pt x="24" y="236"/>
                    </a:lnTo>
                    <a:lnTo>
                      <a:pt x="23" y="241"/>
                    </a:lnTo>
                    <a:lnTo>
                      <a:pt x="25" y="246"/>
                    </a:lnTo>
                    <a:lnTo>
                      <a:pt x="49" y="246"/>
                    </a:lnTo>
                    <a:lnTo>
                      <a:pt x="54" y="252"/>
                    </a:lnTo>
                    <a:lnTo>
                      <a:pt x="63" y="253"/>
                    </a:lnTo>
                    <a:lnTo>
                      <a:pt x="66" y="251"/>
                    </a:lnTo>
                    <a:lnTo>
                      <a:pt x="73" y="251"/>
                    </a:lnTo>
                    <a:lnTo>
                      <a:pt x="69" y="258"/>
                    </a:lnTo>
                    <a:lnTo>
                      <a:pt x="59" y="260"/>
                    </a:lnTo>
                    <a:lnTo>
                      <a:pt x="46" y="262"/>
                    </a:lnTo>
                    <a:lnTo>
                      <a:pt x="44" y="270"/>
                    </a:lnTo>
                    <a:lnTo>
                      <a:pt x="36" y="272"/>
                    </a:lnTo>
                    <a:lnTo>
                      <a:pt x="32" y="282"/>
                    </a:lnTo>
                    <a:lnTo>
                      <a:pt x="21" y="293"/>
                    </a:lnTo>
                    <a:lnTo>
                      <a:pt x="22" y="298"/>
                    </a:lnTo>
                    <a:lnTo>
                      <a:pt x="30" y="296"/>
                    </a:lnTo>
                    <a:lnTo>
                      <a:pt x="36" y="288"/>
                    </a:lnTo>
                    <a:lnTo>
                      <a:pt x="60" y="287"/>
                    </a:lnTo>
                    <a:lnTo>
                      <a:pt x="62" y="281"/>
                    </a:lnTo>
                    <a:lnTo>
                      <a:pt x="77" y="276"/>
                    </a:lnTo>
                    <a:lnTo>
                      <a:pt x="82" y="280"/>
                    </a:lnTo>
                    <a:lnTo>
                      <a:pt x="111" y="271"/>
                    </a:lnTo>
                    <a:lnTo>
                      <a:pt x="121" y="273"/>
                    </a:lnTo>
                    <a:lnTo>
                      <a:pt x="138" y="272"/>
                    </a:lnTo>
                    <a:lnTo>
                      <a:pt x="157" y="261"/>
                    </a:lnTo>
                    <a:lnTo>
                      <a:pt x="157" y="255"/>
                    </a:lnTo>
                    <a:lnTo>
                      <a:pt x="145" y="255"/>
                    </a:lnTo>
                    <a:lnTo>
                      <a:pt x="136" y="254"/>
                    </a:lnTo>
                    <a:lnTo>
                      <a:pt x="138" y="250"/>
                    </a:lnTo>
                    <a:lnTo>
                      <a:pt x="147" y="248"/>
                    </a:lnTo>
                    <a:lnTo>
                      <a:pt x="158" y="237"/>
                    </a:lnTo>
                    <a:lnTo>
                      <a:pt x="162" y="227"/>
                    </a:lnTo>
                    <a:lnTo>
                      <a:pt x="162" y="207"/>
                    </a:lnTo>
                    <a:lnTo>
                      <a:pt x="142" y="209"/>
                    </a:lnTo>
                    <a:lnTo>
                      <a:pt x="134" y="204"/>
                    </a:lnTo>
                    <a:lnTo>
                      <a:pt x="132" y="170"/>
                    </a:lnTo>
                    <a:lnTo>
                      <a:pt x="127" y="164"/>
                    </a:lnTo>
                    <a:lnTo>
                      <a:pt x="112" y="147"/>
                    </a:lnTo>
                    <a:lnTo>
                      <a:pt x="105" y="143"/>
                    </a:lnTo>
                    <a:lnTo>
                      <a:pt x="102" y="120"/>
                    </a:lnTo>
                    <a:lnTo>
                      <a:pt x="92" y="102"/>
                    </a:lnTo>
                    <a:lnTo>
                      <a:pt x="82" y="97"/>
                    </a:lnTo>
                    <a:lnTo>
                      <a:pt x="68" y="102"/>
                    </a:lnTo>
                    <a:lnTo>
                      <a:pt x="67" y="96"/>
                    </a:lnTo>
                    <a:lnTo>
                      <a:pt x="75" y="89"/>
                    </a:lnTo>
                    <a:lnTo>
                      <a:pt x="75" y="73"/>
                    </a:lnTo>
                    <a:lnTo>
                      <a:pt x="92" y="45"/>
                    </a:lnTo>
                    <a:lnTo>
                      <a:pt x="90" y="34"/>
                    </a:lnTo>
                    <a:lnTo>
                      <a:pt x="69" y="33"/>
                    </a:lnTo>
                    <a:lnTo>
                      <a:pt x="49" y="34"/>
                    </a:lnTo>
                    <a:lnTo>
                      <a:pt x="53" y="20"/>
                    </a:lnTo>
                    <a:lnTo>
                      <a:pt x="66" y="9"/>
                    </a:lnTo>
                    <a:lnTo>
                      <a:pt x="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2" name="Freeform 157"/>
              <p:cNvSpPr/>
              <p:nvPr/>
            </p:nvSpPr>
            <p:spPr bwMode="gray">
              <a:xfrm>
                <a:off x="3514" y="1485"/>
                <a:ext cx="7" cy="11"/>
              </a:xfrm>
              <a:custGeom>
                <a:avLst/>
                <a:gdLst>
                  <a:gd name="T0" fmla="*/ 3 w 7"/>
                  <a:gd name="T1" fmla="*/ 11 h 11"/>
                  <a:gd name="T2" fmla="*/ 0 w 7"/>
                  <a:gd name="T3" fmla="*/ 9 h 11"/>
                  <a:gd name="T4" fmla="*/ 0 w 7"/>
                  <a:gd name="T5" fmla="*/ 3 h 11"/>
                  <a:gd name="T6" fmla="*/ 7 w 7"/>
                  <a:gd name="T7" fmla="*/ 0 h 11"/>
                  <a:gd name="T8" fmla="*/ 6 w 7"/>
                  <a:gd name="T9" fmla="*/ 5 h 11"/>
                  <a:gd name="T10" fmla="*/ 3 w 7"/>
                  <a:gd name="T11" fmla="*/ 11 h 11"/>
                </a:gdLst>
                <a:ahLst/>
                <a:cxnLst>
                  <a:cxn ang="0">
                    <a:pos x="T0" y="T1"/>
                  </a:cxn>
                  <a:cxn ang="0">
                    <a:pos x="T2" y="T3"/>
                  </a:cxn>
                  <a:cxn ang="0">
                    <a:pos x="T4" y="T5"/>
                  </a:cxn>
                  <a:cxn ang="0">
                    <a:pos x="T6" y="T7"/>
                  </a:cxn>
                  <a:cxn ang="0">
                    <a:pos x="T8" y="T9"/>
                  </a:cxn>
                  <a:cxn ang="0">
                    <a:pos x="T10" y="T11"/>
                  </a:cxn>
                </a:cxnLst>
                <a:rect l="0" t="0" r="r" b="b"/>
                <a:pathLst>
                  <a:path w="7" h="11">
                    <a:moveTo>
                      <a:pt x="3" y="11"/>
                    </a:moveTo>
                    <a:lnTo>
                      <a:pt x="0" y="9"/>
                    </a:lnTo>
                    <a:lnTo>
                      <a:pt x="0" y="3"/>
                    </a:lnTo>
                    <a:lnTo>
                      <a:pt x="7" y="0"/>
                    </a:lnTo>
                    <a:lnTo>
                      <a:pt x="6" y="5"/>
                    </a:lnTo>
                    <a:lnTo>
                      <a:pt x="3"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3" name="Freeform 158"/>
              <p:cNvSpPr/>
              <p:nvPr/>
            </p:nvSpPr>
            <p:spPr bwMode="gray">
              <a:xfrm>
                <a:off x="3474" y="1430"/>
                <a:ext cx="8" cy="9"/>
              </a:xfrm>
              <a:custGeom>
                <a:avLst/>
                <a:gdLst>
                  <a:gd name="T0" fmla="*/ 8 w 8"/>
                  <a:gd name="T1" fmla="*/ 0 h 9"/>
                  <a:gd name="T2" fmla="*/ 7 w 8"/>
                  <a:gd name="T3" fmla="*/ 8 h 9"/>
                  <a:gd name="T4" fmla="*/ 0 w 8"/>
                  <a:gd name="T5" fmla="*/ 9 h 9"/>
                  <a:gd name="T6" fmla="*/ 2 w 8"/>
                  <a:gd name="T7" fmla="*/ 0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7" y="8"/>
                    </a:lnTo>
                    <a:lnTo>
                      <a:pt x="0" y="9"/>
                    </a:lnTo>
                    <a:lnTo>
                      <a:pt x="2"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4" name="Freeform 159"/>
              <p:cNvSpPr/>
              <p:nvPr/>
            </p:nvSpPr>
            <p:spPr bwMode="gray">
              <a:xfrm>
                <a:off x="3471" y="1363"/>
                <a:ext cx="11" cy="10"/>
              </a:xfrm>
              <a:custGeom>
                <a:avLst/>
                <a:gdLst>
                  <a:gd name="T0" fmla="*/ 11 w 11"/>
                  <a:gd name="T1" fmla="*/ 0 h 10"/>
                  <a:gd name="T2" fmla="*/ 8 w 11"/>
                  <a:gd name="T3" fmla="*/ 9 h 10"/>
                  <a:gd name="T4" fmla="*/ 0 w 11"/>
                  <a:gd name="T5" fmla="*/ 10 h 10"/>
                  <a:gd name="T6" fmla="*/ 1 w 11"/>
                  <a:gd name="T7" fmla="*/ 1 h 10"/>
                  <a:gd name="T8" fmla="*/ 5 w 11"/>
                  <a:gd name="T9" fmla="*/ 0 h 10"/>
                  <a:gd name="T10" fmla="*/ 11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11" y="0"/>
                    </a:moveTo>
                    <a:lnTo>
                      <a:pt x="8" y="9"/>
                    </a:lnTo>
                    <a:lnTo>
                      <a:pt x="0" y="10"/>
                    </a:lnTo>
                    <a:lnTo>
                      <a:pt x="1" y="1"/>
                    </a:lnTo>
                    <a:lnTo>
                      <a:pt x="5"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5" name="Freeform 160"/>
              <p:cNvSpPr/>
              <p:nvPr/>
            </p:nvSpPr>
            <p:spPr bwMode="gray">
              <a:xfrm>
                <a:off x="3460" y="1333"/>
                <a:ext cx="16" cy="21"/>
              </a:xfrm>
              <a:custGeom>
                <a:avLst/>
                <a:gdLst>
                  <a:gd name="T0" fmla="*/ 16 w 16"/>
                  <a:gd name="T1" fmla="*/ 0 h 21"/>
                  <a:gd name="T2" fmla="*/ 16 w 16"/>
                  <a:gd name="T3" fmla="*/ 10 h 21"/>
                  <a:gd name="T4" fmla="*/ 9 w 16"/>
                  <a:gd name="T5" fmla="*/ 17 h 21"/>
                  <a:gd name="T6" fmla="*/ 1 w 16"/>
                  <a:gd name="T7" fmla="*/ 21 h 21"/>
                  <a:gd name="T8" fmla="*/ 0 w 16"/>
                  <a:gd name="T9" fmla="*/ 13 h 21"/>
                  <a:gd name="T10" fmla="*/ 10 w 16"/>
                  <a:gd name="T11" fmla="*/ 4 h 21"/>
                  <a:gd name="T12" fmla="*/ 16 w 1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6" h="21">
                    <a:moveTo>
                      <a:pt x="16" y="0"/>
                    </a:moveTo>
                    <a:lnTo>
                      <a:pt x="16" y="10"/>
                    </a:lnTo>
                    <a:lnTo>
                      <a:pt x="9" y="17"/>
                    </a:lnTo>
                    <a:lnTo>
                      <a:pt x="1" y="21"/>
                    </a:lnTo>
                    <a:lnTo>
                      <a:pt x="0" y="13"/>
                    </a:lnTo>
                    <a:lnTo>
                      <a:pt x="10" y="4"/>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6" name="Freeform 161"/>
              <p:cNvSpPr/>
              <p:nvPr/>
            </p:nvSpPr>
            <p:spPr bwMode="gray">
              <a:xfrm>
                <a:off x="3635" y="1927"/>
                <a:ext cx="12" cy="9"/>
              </a:xfrm>
              <a:custGeom>
                <a:avLst/>
                <a:gdLst>
                  <a:gd name="T0" fmla="*/ 0 w 12"/>
                  <a:gd name="T1" fmla="*/ 9 h 9"/>
                  <a:gd name="T2" fmla="*/ 1 w 12"/>
                  <a:gd name="T3" fmla="*/ 6 h 9"/>
                  <a:gd name="T4" fmla="*/ 7 w 12"/>
                  <a:gd name="T5" fmla="*/ 0 h 9"/>
                  <a:gd name="T6" fmla="*/ 12 w 12"/>
                  <a:gd name="T7" fmla="*/ 2 h 9"/>
                  <a:gd name="T8" fmla="*/ 9 w 12"/>
                  <a:gd name="T9" fmla="*/ 7 h 9"/>
                  <a:gd name="T10" fmla="*/ 0 w 12"/>
                  <a:gd name="T11" fmla="*/ 9 h 9"/>
                </a:gdLst>
                <a:ahLst/>
                <a:cxnLst>
                  <a:cxn ang="0">
                    <a:pos x="T0" y="T1"/>
                  </a:cxn>
                  <a:cxn ang="0">
                    <a:pos x="T2" y="T3"/>
                  </a:cxn>
                  <a:cxn ang="0">
                    <a:pos x="T4" y="T5"/>
                  </a:cxn>
                  <a:cxn ang="0">
                    <a:pos x="T6" y="T7"/>
                  </a:cxn>
                  <a:cxn ang="0">
                    <a:pos x="T8" y="T9"/>
                  </a:cxn>
                  <a:cxn ang="0">
                    <a:pos x="T10" y="T11"/>
                  </a:cxn>
                </a:cxnLst>
                <a:rect l="0" t="0" r="r" b="b"/>
                <a:pathLst>
                  <a:path w="12" h="9">
                    <a:moveTo>
                      <a:pt x="0" y="9"/>
                    </a:moveTo>
                    <a:lnTo>
                      <a:pt x="1" y="6"/>
                    </a:lnTo>
                    <a:lnTo>
                      <a:pt x="7" y="0"/>
                    </a:lnTo>
                    <a:lnTo>
                      <a:pt x="12" y="2"/>
                    </a:lnTo>
                    <a:lnTo>
                      <a:pt x="9" y="7"/>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7" name="Freeform 162"/>
              <p:cNvSpPr/>
              <p:nvPr/>
            </p:nvSpPr>
            <p:spPr bwMode="gray">
              <a:xfrm>
                <a:off x="3659" y="1913"/>
                <a:ext cx="19" cy="15"/>
              </a:xfrm>
              <a:custGeom>
                <a:avLst/>
                <a:gdLst>
                  <a:gd name="T0" fmla="*/ 0 w 19"/>
                  <a:gd name="T1" fmla="*/ 11 h 15"/>
                  <a:gd name="T2" fmla="*/ 0 w 19"/>
                  <a:gd name="T3" fmla="*/ 1 h 15"/>
                  <a:gd name="T4" fmla="*/ 14 w 19"/>
                  <a:gd name="T5" fmla="*/ 0 h 15"/>
                  <a:gd name="T6" fmla="*/ 19 w 19"/>
                  <a:gd name="T7" fmla="*/ 6 h 15"/>
                  <a:gd name="T8" fmla="*/ 15 w 19"/>
                  <a:gd name="T9" fmla="*/ 10 h 15"/>
                  <a:gd name="T10" fmla="*/ 5 w 19"/>
                  <a:gd name="T11" fmla="*/ 15 h 15"/>
                  <a:gd name="T12" fmla="*/ 0 w 19"/>
                  <a:gd name="T13" fmla="*/ 1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1"/>
                    </a:moveTo>
                    <a:lnTo>
                      <a:pt x="0" y="1"/>
                    </a:lnTo>
                    <a:lnTo>
                      <a:pt x="14" y="0"/>
                    </a:lnTo>
                    <a:lnTo>
                      <a:pt x="19" y="6"/>
                    </a:lnTo>
                    <a:lnTo>
                      <a:pt x="15" y="10"/>
                    </a:lnTo>
                    <a:lnTo>
                      <a:pt x="5" y="15"/>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8" name="Freeform 163"/>
              <p:cNvSpPr/>
              <p:nvPr/>
            </p:nvSpPr>
            <p:spPr bwMode="gray">
              <a:xfrm>
                <a:off x="3685" y="1902"/>
                <a:ext cx="12" cy="8"/>
              </a:xfrm>
              <a:custGeom>
                <a:avLst/>
                <a:gdLst>
                  <a:gd name="T0" fmla="*/ 0 w 12"/>
                  <a:gd name="T1" fmla="*/ 7 h 8"/>
                  <a:gd name="T2" fmla="*/ 0 w 12"/>
                  <a:gd name="T3" fmla="*/ 3 h 8"/>
                  <a:gd name="T4" fmla="*/ 6 w 12"/>
                  <a:gd name="T5" fmla="*/ 0 h 8"/>
                  <a:gd name="T6" fmla="*/ 12 w 12"/>
                  <a:gd name="T7" fmla="*/ 1 h 8"/>
                  <a:gd name="T8" fmla="*/ 11 w 12"/>
                  <a:gd name="T9" fmla="*/ 8 h 8"/>
                  <a:gd name="T10" fmla="*/ 0 w 12"/>
                  <a:gd name="T11" fmla="*/ 7 h 8"/>
                </a:gdLst>
                <a:ahLst/>
                <a:cxnLst>
                  <a:cxn ang="0">
                    <a:pos x="T0" y="T1"/>
                  </a:cxn>
                  <a:cxn ang="0">
                    <a:pos x="T2" y="T3"/>
                  </a:cxn>
                  <a:cxn ang="0">
                    <a:pos x="T4" y="T5"/>
                  </a:cxn>
                  <a:cxn ang="0">
                    <a:pos x="T6" y="T7"/>
                  </a:cxn>
                  <a:cxn ang="0">
                    <a:pos x="T8" y="T9"/>
                  </a:cxn>
                  <a:cxn ang="0">
                    <a:pos x="T10" y="T11"/>
                  </a:cxn>
                </a:cxnLst>
                <a:rect l="0" t="0" r="r" b="b"/>
                <a:pathLst>
                  <a:path w="12" h="8">
                    <a:moveTo>
                      <a:pt x="0" y="7"/>
                    </a:moveTo>
                    <a:lnTo>
                      <a:pt x="0" y="3"/>
                    </a:lnTo>
                    <a:lnTo>
                      <a:pt x="6" y="0"/>
                    </a:lnTo>
                    <a:lnTo>
                      <a:pt x="12" y="1"/>
                    </a:lnTo>
                    <a:lnTo>
                      <a:pt x="11" y="8"/>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9" name="Freeform 164"/>
              <p:cNvSpPr/>
              <p:nvPr/>
            </p:nvSpPr>
            <p:spPr bwMode="gray">
              <a:xfrm>
                <a:off x="4106" y="1929"/>
                <a:ext cx="23" cy="26"/>
              </a:xfrm>
              <a:custGeom>
                <a:avLst/>
                <a:gdLst>
                  <a:gd name="T0" fmla="*/ 0 w 23"/>
                  <a:gd name="T1" fmla="*/ 4 h 26"/>
                  <a:gd name="T2" fmla="*/ 8 w 23"/>
                  <a:gd name="T3" fmla="*/ 11 h 26"/>
                  <a:gd name="T4" fmla="*/ 17 w 23"/>
                  <a:gd name="T5" fmla="*/ 18 h 26"/>
                  <a:gd name="T6" fmla="*/ 20 w 23"/>
                  <a:gd name="T7" fmla="*/ 26 h 26"/>
                  <a:gd name="T8" fmla="*/ 23 w 23"/>
                  <a:gd name="T9" fmla="*/ 26 h 26"/>
                  <a:gd name="T10" fmla="*/ 22 w 23"/>
                  <a:gd name="T11" fmla="*/ 15 h 26"/>
                  <a:gd name="T12" fmla="*/ 10 w 23"/>
                  <a:gd name="T13" fmla="*/ 0 h 26"/>
                  <a:gd name="T14" fmla="*/ 2 w 23"/>
                  <a:gd name="T15" fmla="*/ 0 h 26"/>
                  <a:gd name="T16" fmla="*/ 0 w 23"/>
                  <a:gd name="T1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0" y="4"/>
                    </a:moveTo>
                    <a:lnTo>
                      <a:pt x="8" y="11"/>
                    </a:lnTo>
                    <a:lnTo>
                      <a:pt x="17" y="18"/>
                    </a:lnTo>
                    <a:lnTo>
                      <a:pt x="20" y="26"/>
                    </a:lnTo>
                    <a:lnTo>
                      <a:pt x="23" y="26"/>
                    </a:lnTo>
                    <a:lnTo>
                      <a:pt x="22" y="15"/>
                    </a:lnTo>
                    <a:lnTo>
                      <a:pt x="10"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0" name="Freeform 165"/>
              <p:cNvSpPr/>
              <p:nvPr/>
            </p:nvSpPr>
            <p:spPr bwMode="gray">
              <a:xfrm>
                <a:off x="4133" y="1885"/>
                <a:ext cx="7" cy="5"/>
              </a:xfrm>
              <a:custGeom>
                <a:avLst/>
                <a:gdLst>
                  <a:gd name="T0" fmla="*/ 0 w 7"/>
                  <a:gd name="T1" fmla="*/ 0 h 5"/>
                  <a:gd name="T2" fmla="*/ 4 w 7"/>
                  <a:gd name="T3" fmla="*/ 0 h 5"/>
                  <a:gd name="T4" fmla="*/ 7 w 7"/>
                  <a:gd name="T5" fmla="*/ 2 h 5"/>
                  <a:gd name="T6" fmla="*/ 0 w 7"/>
                  <a:gd name="T7" fmla="*/ 5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lnTo>
                      <a:pt x="4" y="0"/>
                    </a:lnTo>
                    <a:lnTo>
                      <a:pt x="7" y="2"/>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1" name="Freeform 166"/>
              <p:cNvSpPr/>
              <p:nvPr/>
            </p:nvSpPr>
            <p:spPr bwMode="gray">
              <a:xfrm>
                <a:off x="4142" y="1902"/>
                <a:ext cx="8" cy="7"/>
              </a:xfrm>
              <a:custGeom>
                <a:avLst/>
                <a:gdLst>
                  <a:gd name="T0" fmla="*/ 3 w 8"/>
                  <a:gd name="T1" fmla="*/ 7 h 7"/>
                  <a:gd name="T2" fmla="*/ 0 w 8"/>
                  <a:gd name="T3" fmla="*/ 3 h 7"/>
                  <a:gd name="T4" fmla="*/ 3 w 8"/>
                  <a:gd name="T5" fmla="*/ 0 h 7"/>
                  <a:gd name="T6" fmla="*/ 8 w 8"/>
                  <a:gd name="T7" fmla="*/ 1 h 7"/>
                  <a:gd name="T8" fmla="*/ 8 w 8"/>
                  <a:gd name="T9" fmla="*/ 4 h 7"/>
                  <a:gd name="T10" fmla="*/ 3 w 8"/>
                  <a:gd name="T11" fmla="*/ 7 h 7"/>
                </a:gdLst>
                <a:ahLst/>
                <a:cxnLst>
                  <a:cxn ang="0">
                    <a:pos x="T0" y="T1"/>
                  </a:cxn>
                  <a:cxn ang="0">
                    <a:pos x="T2" y="T3"/>
                  </a:cxn>
                  <a:cxn ang="0">
                    <a:pos x="T4" y="T5"/>
                  </a:cxn>
                  <a:cxn ang="0">
                    <a:pos x="T6" y="T7"/>
                  </a:cxn>
                  <a:cxn ang="0">
                    <a:pos x="T8" y="T9"/>
                  </a:cxn>
                  <a:cxn ang="0">
                    <a:pos x="T10" y="T11"/>
                  </a:cxn>
                </a:cxnLst>
                <a:rect l="0" t="0" r="r" b="b"/>
                <a:pathLst>
                  <a:path w="8" h="7">
                    <a:moveTo>
                      <a:pt x="3" y="7"/>
                    </a:moveTo>
                    <a:lnTo>
                      <a:pt x="0" y="3"/>
                    </a:lnTo>
                    <a:lnTo>
                      <a:pt x="3" y="0"/>
                    </a:lnTo>
                    <a:lnTo>
                      <a:pt x="8" y="1"/>
                    </a:lnTo>
                    <a:lnTo>
                      <a:pt x="8" y="4"/>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2" name="Freeform 167"/>
              <p:cNvSpPr/>
              <p:nvPr/>
            </p:nvSpPr>
            <p:spPr bwMode="gray">
              <a:xfrm>
                <a:off x="4155" y="1926"/>
                <a:ext cx="7" cy="14"/>
              </a:xfrm>
              <a:custGeom>
                <a:avLst/>
                <a:gdLst>
                  <a:gd name="T0" fmla="*/ 6 w 7"/>
                  <a:gd name="T1" fmla="*/ 14 h 14"/>
                  <a:gd name="T2" fmla="*/ 7 w 7"/>
                  <a:gd name="T3" fmla="*/ 12 h 14"/>
                  <a:gd name="T4" fmla="*/ 7 w 7"/>
                  <a:gd name="T5" fmla="*/ 4 h 14"/>
                  <a:gd name="T6" fmla="*/ 5 w 7"/>
                  <a:gd name="T7" fmla="*/ 0 h 14"/>
                  <a:gd name="T8" fmla="*/ 0 w 7"/>
                  <a:gd name="T9" fmla="*/ 2 h 14"/>
                  <a:gd name="T10" fmla="*/ 0 w 7"/>
                  <a:gd name="T11" fmla="*/ 8 h 14"/>
                  <a:gd name="T12" fmla="*/ 6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6" y="14"/>
                    </a:moveTo>
                    <a:lnTo>
                      <a:pt x="7" y="12"/>
                    </a:lnTo>
                    <a:lnTo>
                      <a:pt x="7" y="4"/>
                    </a:lnTo>
                    <a:lnTo>
                      <a:pt x="5" y="0"/>
                    </a:lnTo>
                    <a:lnTo>
                      <a:pt x="0" y="2"/>
                    </a:lnTo>
                    <a:lnTo>
                      <a:pt x="0" y="8"/>
                    </a:lnTo>
                    <a:lnTo>
                      <a:pt x="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3" name="Freeform 168"/>
              <p:cNvSpPr/>
              <p:nvPr/>
            </p:nvSpPr>
            <p:spPr bwMode="gray">
              <a:xfrm>
                <a:off x="4161" y="1918"/>
                <a:ext cx="7" cy="5"/>
              </a:xfrm>
              <a:custGeom>
                <a:avLst/>
                <a:gdLst>
                  <a:gd name="T0" fmla="*/ 0 w 7"/>
                  <a:gd name="T1" fmla="*/ 1 h 5"/>
                  <a:gd name="T2" fmla="*/ 5 w 7"/>
                  <a:gd name="T3" fmla="*/ 0 h 5"/>
                  <a:gd name="T4" fmla="*/ 7 w 7"/>
                  <a:gd name="T5" fmla="*/ 2 h 5"/>
                  <a:gd name="T6" fmla="*/ 4 w 7"/>
                  <a:gd name="T7" fmla="*/ 5 h 5"/>
                  <a:gd name="T8" fmla="*/ 0 w 7"/>
                  <a:gd name="T9" fmla="*/ 1 h 5"/>
                </a:gdLst>
                <a:ahLst/>
                <a:cxnLst>
                  <a:cxn ang="0">
                    <a:pos x="T0" y="T1"/>
                  </a:cxn>
                  <a:cxn ang="0">
                    <a:pos x="T2" y="T3"/>
                  </a:cxn>
                  <a:cxn ang="0">
                    <a:pos x="T4" y="T5"/>
                  </a:cxn>
                  <a:cxn ang="0">
                    <a:pos x="T6" y="T7"/>
                  </a:cxn>
                  <a:cxn ang="0">
                    <a:pos x="T8" y="T9"/>
                  </a:cxn>
                </a:cxnLst>
                <a:rect l="0" t="0" r="r" b="b"/>
                <a:pathLst>
                  <a:path w="7" h="5">
                    <a:moveTo>
                      <a:pt x="0" y="1"/>
                    </a:moveTo>
                    <a:lnTo>
                      <a:pt x="5" y="0"/>
                    </a:lnTo>
                    <a:lnTo>
                      <a:pt x="7" y="2"/>
                    </a:lnTo>
                    <a:lnTo>
                      <a:pt x="4"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4" name="Freeform 169"/>
              <p:cNvSpPr/>
              <p:nvPr/>
            </p:nvSpPr>
            <p:spPr bwMode="gray">
              <a:xfrm>
                <a:off x="4170" y="1955"/>
                <a:ext cx="8" cy="9"/>
              </a:xfrm>
              <a:custGeom>
                <a:avLst/>
                <a:gdLst>
                  <a:gd name="T0" fmla="*/ 0 w 8"/>
                  <a:gd name="T1" fmla="*/ 4 h 9"/>
                  <a:gd name="T2" fmla="*/ 3 w 8"/>
                  <a:gd name="T3" fmla="*/ 0 h 9"/>
                  <a:gd name="T4" fmla="*/ 7 w 8"/>
                  <a:gd name="T5" fmla="*/ 3 h 9"/>
                  <a:gd name="T6" fmla="*/ 8 w 8"/>
                  <a:gd name="T7" fmla="*/ 7 h 9"/>
                  <a:gd name="T8" fmla="*/ 4 w 8"/>
                  <a:gd name="T9" fmla="*/ 9 h 9"/>
                  <a:gd name="T10" fmla="*/ 0 w 8"/>
                  <a:gd name="T11" fmla="*/ 4 h 9"/>
                </a:gdLst>
                <a:ahLst/>
                <a:cxnLst>
                  <a:cxn ang="0">
                    <a:pos x="T0" y="T1"/>
                  </a:cxn>
                  <a:cxn ang="0">
                    <a:pos x="T2" y="T3"/>
                  </a:cxn>
                  <a:cxn ang="0">
                    <a:pos x="T4" y="T5"/>
                  </a:cxn>
                  <a:cxn ang="0">
                    <a:pos x="T6" y="T7"/>
                  </a:cxn>
                  <a:cxn ang="0">
                    <a:pos x="T8" y="T9"/>
                  </a:cxn>
                  <a:cxn ang="0">
                    <a:pos x="T10" y="T11"/>
                  </a:cxn>
                </a:cxnLst>
                <a:rect l="0" t="0" r="r" b="b"/>
                <a:pathLst>
                  <a:path w="8" h="9">
                    <a:moveTo>
                      <a:pt x="0" y="4"/>
                    </a:moveTo>
                    <a:lnTo>
                      <a:pt x="3" y="0"/>
                    </a:lnTo>
                    <a:lnTo>
                      <a:pt x="7" y="3"/>
                    </a:lnTo>
                    <a:lnTo>
                      <a:pt x="8" y="7"/>
                    </a:lnTo>
                    <a:lnTo>
                      <a:pt x="4"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5" name="Freeform 170"/>
              <p:cNvSpPr/>
              <p:nvPr/>
            </p:nvSpPr>
            <p:spPr bwMode="gray">
              <a:xfrm>
                <a:off x="4161" y="1962"/>
                <a:ext cx="9" cy="7"/>
              </a:xfrm>
              <a:custGeom>
                <a:avLst/>
                <a:gdLst>
                  <a:gd name="T0" fmla="*/ 0 w 9"/>
                  <a:gd name="T1" fmla="*/ 2 h 7"/>
                  <a:gd name="T2" fmla="*/ 2 w 9"/>
                  <a:gd name="T3" fmla="*/ 0 h 7"/>
                  <a:gd name="T4" fmla="*/ 9 w 9"/>
                  <a:gd name="T5" fmla="*/ 2 h 7"/>
                  <a:gd name="T6" fmla="*/ 7 w 9"/>
                  <a:gd name="T7" fmla="*/ 5 h 7"/>
                  <a:gd name="T8" fmla="*/ 2 w 9"/>
                  <a:gd name="T9" fmla="*/ 7 h 7"/>
                  <a:gd name="T10" fmla="*/ 0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0" y="2"/>
                    </a:moveTo>
                    <a:lnTo>
                      <a:pt x="2" y="0"/>
                    </a:lnTo>
                    <a:lnTo>
                      <a:pt x="9" y="2"/>
                    </a:lnTo>
                    <a:lnTo>
                      <a:pt x="7" y="5"/>
                    </a:lnTo>
                    <a:lnTo>
                      <a:pt x="2"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6" name="Freeform 171"/>
              <p:cNvSpPr/>
              <p:nvPr/>
            </p:nvSpPr>
            <p:spPr bwMode="gray">
              <a:xfrm>
                <a:off x="4144" y="1975"/>
                <a:ext cx="9" cy="6"/>
              </a:xfrm>
              <a:custGeom>
                <a:avLst/>
                <a:gdLst>
                  <a:gd name="T0" fmla="*/ 0 w 9"/>
                  <a:gd name="T1" fmla="*/ 3 h 6"/>
                  <a:gd name="T2" fmla="*/ 3 w 9"/>
                  <a:gd name="T3" fmla="*/ 0 h 6"/>
                  <a:gd name="T4" fmla="*/ 9 w 9"/>
                  <a:gd name="T5" fmla="*/ 1 h 6"/>
                  <a:gd name="T6" fmla="*/ 9 w 9"/>
                  <a:gd name="T7" fmla="*/ 5 h 6"/>
                  <a:gd name="T8" fmla="*/ 2 w 9"/>
                  <a:gd name="T9" fmla="*/ 6 h 6"/>
                  <a:gd name="T10" fmla="*/ 0 w 9"/>
                  <a:gd name="T11" fmla="*/ 3 h 6"/>
                </a:gdLst>
                <a:ahLst/>
                <a:cxnLst>
                  <a:cxn ang="0">
                    <a:pos x="T0" y="T1"/>
                  </a:cxn>
                  <a:cxn ang="0">
                    <a:pos x="T2" y="T3"/>
                  </a:cxn>
                  <a:cxn ang="0">
                    <a:pos x="T4" y="T5"/>
                  </a:cxn>
                  <a:cxn ang="0">
                    <a:pos x="T6" y="T7"/>
                  </a:cxn>
                  <a:cxn ang="0">
                    <a:pos x="T8" y="T9"/>
                  </a:cxn>
                  <a:cxn ang="0">
                    <a:pos x="T10" y="T11"/>
                  </a:cxn>
                </a:cxnLst>
                <a:rect l="0" t="0" r="r" b="b"/>
                <a:pathLst>
                  <a:path w="9" h="6">
                    <a:moveTo>
                      <a:pt x="0" y="3"/>
                    </a:moveTo>
                    <a:lnTo>
                      <a:pt x="3" y="0"/>
                    </a:lnTo>
                    <a:lnTo>
                      <a:pt x="9" y="1"/>
                    </a:lnTo>
                    <a:lnTo>
                      <a:pt x="9" y="5"/>
                    </a:lnTo>
                    <a:lnTo>
                      <a:pt x="2"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7" name="Freeform 172"/>
              <p:cNvSpPr/>
              <p:nvPr/>
            </p:nvSpPr>
            <p:spPr bwMode="gray">
              <a:xfrm>
                <a:off x="4180" y="2010"/>
                <a:ext cx="8" cy="7"/>
              </a:xfrm>
              <a:custGeom>
                <a:avLst/>
                <a:gdLst>
                  <a:gd name="T0" fmla="*/ 0 w 8"/>
                  <a:gd name="T1" fmla="*/ 2 h 7"/>
                  <a:gd name="T2" fmla="*/ 4 w 8"/>
                  <a:gd name="T3" fmla="*/ 0 h 7"/>
                  <a:gd name="T4" fmla="*/ 8 w 8"/>
                  <a:gd name="T5" fmla="*/ 2 h 7"/>
                  <a:gd name="T6" fmla="*/ 8 w 8"/>
                  <a:gd name="T7" fmla="*/ 6 h 7"/>
                  <a:gd name="T8" fmla="*/ 3 w 8"/>
                  <a:gd name="T9" fmla="*/ 7 h 7"/>
                  <a:gd name="T10" fmla="*/ 0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0" y="2"/>
                    </a:moveTo>
                    <a:lnTo>
                      <a:pt x="4" y="0"/>
                    </a:lnTo>
                    <a:lnTo>
                      <a:pt x="8" y="2"/>
                    </a:lnTo>
                    <a:lnTo>
                      <a:pt x="8" y="6"/>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8" name="Freeform 173"/>
              <p:cNvSpPr/>
              <p:nvPr/>
            </p:nvSpPr>
            <p:spPr bwMode="gray">
              <a:xfrm>
                <a:off x="4290" y="2015"/>
                <a:ext cx="40" cy="22"/>
              </a:xfrm>
              <a:custGeom>
                <a:avLst/>
                <a:gdLst>
                  <a:gd name="T0" fmla="*/ 0 w 40"/>
                  <a:gd name="T1" fmla="*/ 14 h 22"/>
                  <a:gd name="T2" fmla="*/ 11 w 40"/>
                  <a:gd name="T3" fmla="*/ 8 h 22"/>
                  <a:gd name="T4" fmla="*/ 30 w 40"/>
                  <a:gd name="T5" fmla="*/ 4 h 22"/>
                  <a:gd name="T6" fmla="*/ 36 w 40"/>
                  <a:gd name="T7" fmla="*/ 0 h 22"/>
                  <a:gd name="T8" fmla="*/ 40 w 40"/>
                  <a:gd name="T9" fmla="*/ 0 h 22"/>
                  <a:gd name="T10" fmla="*/ 35 w 40"/>
                  <a:gd name="T11" fmla="*/ 7 h 22"/>
                  <a:gd name="T12" fmla="*/ 31 w 40"/>
                  <a:gd name="T13" fmla="*/ 16 h 22"/>
                  <a:gd name="T14" fmla="*/ 17 w 40"/>
                  <a:gd name="T15" fmla="*/ 22 h 22"/>
                  <a:gd name="T16" fmla="*/ 1 w 40"/>
                  <a:gd name="T17" fmla="*/ 20 h 22"/>
                  <a:gd name="T18" fmla="*/ 0 w 40"/>
                  <a:gd name="T19"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2">
                    <a:moveTo>
                      <a:pt x="0" y="14"/>
                    </a:moveTo>
                    <a:lnTo>
                      <a:pt x="11" y="8"/>
                    </a:lnTo>
                    <a:lnTo>
                      <a:pt x="30" y="4"/>
                    </a:lnTo>
                    <a:lnTo>
                      <a:pt x="36" y="0"/>
                    </a:lnTo>
                    <a:lnTo>
                      <a:pt x="40" y="0"/>
                    </a:lnTo>
                    <a:lnTo>
                      <a:pt x="35" y="7"/>
                    </a:lnTo>
                    <a:lnTo>
                      <a:pt x="31" y="16"/>
                    </a:lnTo>
                    <a:lnTo>
                      <a:pt x="17" y="22"/>
                    </a:lnTo>
                    <a:lnTo>
                      <a:pt x="1" y="2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9" name="Freeform 174"/>
              <p:cNvSpPr/>
              <p:nvPr/>
            </p:nvSpPr>
            <p:spPr bwMode="gray">
              <a:xfrm>
                <a:off x="4049" y="1942"/>
                <a:ext cx="2" cy="5"/>
              </a:xfrm>
              <a:custGeom>
                <a:avLst/>
                <a:gdLst>
                  <a:gd name="T0" fmla="*/ 2 w 2"/>
                  <a:gd name="T1" fmla="*/ 0 h 5"/>
                  <a:gd name="T2" fmla="*/ 2 w 2"/>
                  <a:gd name="T3" fmla="*/ 5 h 5"/>
                  <a:gd name="T4" fmla="*/ 0 w 2"/>
                  <a:gd name="T5" fmla="*/ 4 h 5"/>
                  <a:gd name="T6" fmla="*/ 2 w 2"/>
                  <a:gd name="T7" fmla="*/ 0 h 5"/>
                </a:gdLst>
                <a:ahLst/>
                <a:cxnLst>
                  <a:cxn ang="0">
                    <a:pos x="T0" y="T1"/>
                  </a:cxn>
                  <a:cxn ang="0">
                    <a:pos x="T2" y="T3"/>
                  </a:cxn>
                  <a:cxn ang="0">
                    <a:pos x="T4" y="T5"/>
                  </a:cxn>
                  <a:cxn ang="0">
                    <a:pos x="T6" y="T7"/>
                  </a:cxn>
                </a:cxnLst>
                <a:rect l="0" t="0" r="r" b="b"/>
                <a:pathLst>
                  <a:path w="2" h="5">
                    <a:moveTo>
                      <a:pt x="2" y="0"/>
                    </a:moveTo>
                    <a:lnTo>
                      <a:pt x="2" y="5"/>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0" name="Freeform 175"/>
              <p:cNvSpPr/>
              <p:nvPr/>
            </p:nvSpPr>
            <p:spPr bwMode="gray">
              <a:xfrm>
                <a:off x="4522" y="3018"/>
                <a:ext cx="150" cy="293"/>
              </a:xfrm>
              <a:custGeom>
                <a:avLst/>
                <a:gdLst>
                  <a:gd name="T0" fmla="*/ 126 w 150"/>
                  <a:gd name="T1" fmla="*/ 1 h 293"/>
                  <a:gd name="T2" fmla="*/ 131 w 150"/>
                  <a:gd name="T3" fmla="*/ 0 h 293"/>
                  <a:gd name="T4" fmla="*/ 136 w 150"/>
                  <a:gd name="T5" fmla="*/ 8 h 293"/>
                  <a:gd name="T6" fmla="*/ 137 w 150"/>
                  <a:gd name="T7" fmla="*/ 28 h 293"/>
                  <a:gd name="T8" fmla="*/ 150 w 150"/>
                  <a:gd name="T9" fmla="*/ 66 h 293"/>
                  <a:gd name="T10" fmla="*/ 148 w 150"/>
                  <a:gd name="T11" fmla="*/ 78 h 293"/>
                  <a:gd name="T12" fmla="*/ 137 w 150"/>
                  <a:gd name="T13" fmla="*/ 80 h 293"/>
                  <a:gd name="T14" fmla="*/ 136 w 150"/>
                  <a:gd name="T15" fmla="*/ 109 h 293"/>
                  <a:gd name="T16" fmla="*/ 132 w 150"/>
                  <a:gd name="T17" fmla="*/ 115 h 293"/>
                  <a:gd name="T18" fmla="*/ 116 w 150"/>
                  <a:gd name="T19" fmla="*/ 168 h 293"/>
                  <a:gd name="T20" fmla="*/ 106 w 150"/>
                  <a:gd name="T21" fmla="*/ 198 h 293"/>
                  <a:gd name="T22" fmla="*/ 96 w 150"/>
                  <a:gd name="T23" fmla="*/ 221 h 293"/>
                  <a:gd name="T24" fmla="*/ 89 w 150"/>
                  <a:gd name="T25" fmla="*/ 263 h 293"/>
                  <a:gd name="T26" fmla="*/ 76 w 150"/>
                  <a:gd name="T27" fmla="*/ 280 h 293"/>
                  <a:gd name="T28" fmla="*/ 59 w 150"/>
                  <a:gd name="T29" fmla="*/ 283 h 293"/>
                  <a:gd name="T30" fmla="*/ 44 w 150"/>
                  <a:gd name="T31" fmla="*/ 293 h 293"/>
                  <a:gd name="T32" fmla="*/ 28 w 150"/>
                  <a:gd name="T33" fmla="*/ 287 h 293"/>
                  <a:gd name="T34" fmla="*/ 15 w 150"/>
                  <a:gd name="T35" fmla="*/ 273 h 293"/>
                  <a:gd name="T36" fmla="*/ 10 w 150"/>
                  <a:gd name="T37" fmla="*/ 244 h 293"/>
                  <a:gd name="T38" fmla="*/ 0 w 150"/>
                  <a:gd name="T39" fmla="*/ 231 h 293"/>
                  <a:gd name="T40" fmla="*/ 0 w 150"/>
                  <a:gd name="T41" fmla="*/ 210 h 293"/>
                  <a:gd name="T42" fmla="*/ 18 w 150"/>
                  <a:gd name="T43" fmla="*/ 184 h 293"/>
                  <a:gd name="T44" fmla="*/ 24 w 150"/>
                  <a:gd name="T45" fmla="*/ 148 h 293"/>
                  <a:gd name="T46" fmla="*/ 15 w 150"/>
                  <a:gd name="T47" fmla="*/ 134 h 293"/>
                  <a:gd name="T48" fmla="*/ 22 w 150"/>
                  <a:gd name="T49" fmla="*/ 101 h 293"/>
                  <a:gd name="T50" fmla="*/ 29 w 150"/>
                  <a:gd name="T51" fmla="*/ 91 h 293"/>
                  <a:gd name="T52" fmla="*/ 40 w 150"/>
                  <a:gd name="T53" fmla="*/ 87 h 293"/>
                  <a:gd name="T54" fmla="*/ 45 w 150"/>
                  <a:gd name="T55" fmla="*/ 82 h 293"/>
                  <a:gd name="T56" fmla="*/ 56 w 150"/>
                  <a:gd name="T57" fmla="*/ 80 h 293"/>
                  <a:gd name="T58" fmla="*/ 70 w 150"/>
                  <a:gd name="T59" fmla="*/ 70 h 293"/>
                  <a:gd name="T60" fmla="*/ 84 w 150"/>
                  <a:gd name="T61" fmla="*/ 67 h 293"/>
                  <a:gd name="T62" fmla="*/ 89 w 150"/>
                  <a:gd name="T63" fmla="*/ 58 h 293"/>
                  <a:gd name="T64" fmla="*/ 98 w 150"/>
                  <a:gd name="T65" fmla="*/ 52 h 293"/>
                  <a:gd name="T66" fmla="*/ 98 w 150"/>
                  <a:gd name="T67" fmla="*/ 39 h 293"/>
                  <a:gd name="T68" fmla="*/ 110 w 150"/>
                  <a:gd name="T69" fmla="*/ 35 h 293"/>
                  <a:gd name="T70" fmla="*/ 120 w 150"/>
                  <a:gd name="T71" fmla="*/ 14 h 293"/>
                  <a:gd name="T72" fmla="*/ 126 w 150"/>
                  <a:gd name="T73" fmla="*/ 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 h="293">
                    <a:moveTo>
                      <a:pt x="126" y="1"/>
                    </a:moveTo>
                    <a:lnTo>
                      <a:pt x="131" y="0"/>
                    </a:lnTo>
                    <a:lnTo>
                      <a:pt x="136" y="8"/>
                    </a:lnTo>
                    <a:lnTo>
                      <a:pt x="137" y="28"/>
                    </a:lnTo>
                    <a:lnTo>
                      <a:pt x="150" y="66"/>
                    </a:lnTo>
                    <a:lnTo>
                      <a:pt x="148" y="78"/>
                    </a:lnTo>
                    <a:lnTo>
                      <a:pt x="137" y="80"/>
                    </a:lnTo>
                    <a:lnTo>
                      <a:pt x="136" y="109"/>
                    </a:lnTo>
                    <a:lnTo>
                      <a:pt x="132" y="115"/>
                    </a:lnTo>
                    <a:lnTo>
                      <a:pt x="116" y="168"/>
                    </a:lnTo>
                    <a:lnTo>
                      <a:pt x="106" y="198"/>
                    </a:lnTo>
                    <a:lnTo>
                      <a:pt x="96" y="221"/>
                    </a:lnTo>
                    <a:lnTo>
                      <a:pt x="89" y="263"/>
                    </a:lnTo>
                    <a:lnTo>
                      <a:pt x="76" y="280"/>
                    </a:lnTo>
                    <a:lnTo>
                      <a:pt x="59" y="283"/>
                    </a:lnTo>
                    <a:lnTo>
                      <a:pt x="44" y="293"/>
                    </a:lnTo>
                    <a:lnTo>
                      <a:pt x="28" y="287"/>
                    </a:lnTo>
                    <a:lnTo>
                      <a:pt x="15" y="273"/>
                    </a:lnTo>
                    <a:lnTo>
                      <a:pt x="10" y="244"/>
                    </a:lnTo>
                    <a:lnTo>
                      <a:pt x="0" y="231"/>
                    </a:lnTo>
                    <a:lnTo>
                      <a:pt x="0" y="210"/>
                    </a:lnTo>
                    <a:lnTo>
                      <a:pt x="18" y="184"/>
                    </a:lnTo>
                    <a:lnTo>
                      <a:pt x="24" y="148"/>
                    </a:lnTo>
                    <a:lnTo>
                      <a:pt x="15" y="134"/>
                    </a:lnTo>
                    <a:lnTo>
                      <a:pt x="22" y="101"/>
                    </a:lnTo>
                    <a:lnTo>
                      <a:pt x="29" y="91"/>
                    </a:lnTo>
                    <a:lnTo>
                      <a:pt x="40" y="87"/>
                    </a:lnTo>
                    <a:lnTo>
                      <a:pt x="45" y="82"/>
                    </a:lnTo>
                    <a:lnTo>
                      <a:pt x="56" y="80"/>
                    </a:lnTo>
                    <a:lnTo>
                      <a:pt x="70" y="70"/>
                    </a:lnTo>
                    <a:lnTo>
                      <a:pt x="84" y="67"/>
                    </a:lnTo>
                    <a:lnTo>
                      <a:pt x="89" y="58"/>
                    </a:lnTo>
                    <a:lnTo>
                      <a:pt x="98" y="52"/>
                    </a:lnTo>
                    <a:lnTo>
                      <a:pt x="98" y="39"/>
                    </a:lnTo>
                    <a:lnTo>
                      <a:pt x="110" y="35"/>
                    </a:lnTo>
                    <a:lnTo>
                      <a:pt x="120" y="14"/>
                    </a:lnTo>
                    <a:lnTo>
                      <a:pt x="12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1" name="Freeform 176"/>
              <p:cNvSpPr/>
              <p:nvPr/>
            </p:nvSpPr>
            <p:spPr bwMode="gray">
              <a:xfrm>
                <a:off x="3791" y="2703"/>
                <a:ext cx="7" cy="7"/>
              </a:xfrm>
              <a:custGeom>
                <a:avLst/>
                <a:gdLst>
                  <a:gd name="T0" fmla="*/ 1 w 7"/>
                  <a:gd name="T1" fmla="*/ 7 h 7"/>
                  <a:gd name="T2" fmla="*/ 0 w 7"/>
                  <a:gd name="T3" fmla="*/ 3 h 7"/>
                  <a:gd name="T4" fmla="*/ 2 w 7"/>
                  <a:gd name="T5" fmla="*/ 0 h 7"/>
                  <a:gd name="T6" fmla="*/ 7 w 7"/>
                  <a:gd name="T7" fmla="*/ 1 h 7"/>
                  <a:gd name="T8" fmla="*/ 7 w 7"/>
                  <a:gd name="T9" fmla="*/ 3 h 7"/>
                  <a:gd name="T10" fmla="*/ 1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1" y="7"/>
                    </a:moveTo>
                    <a:lnTo>
                      <a:pt x="0" y="3"/>
                    </a:lnTo>
                    <a:lnTo>
                      <a:pt x="2" y="0"/>
                    </a:lnTo>
                    <a:lnTo>
                      <a:pt x="7" y="1"/>
                    </a:lnTo>
                    <a:lnTo>
                      <a:pt x="7" y="3"/>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2" name="Freeform 177"/>
              <p:cNvSpPr/>
              <p:nvPr/>
            </p:nvSpPr>
            <p:spPr bwMode="gray">
              <a:xfrm>
                <a:off x="3769" y="2740"/>
                <a:ext cx="7" cy="7"/>
              </a:xfrm>
              <a:custGeom>
                <a:avLst/>
                <a:gdLst>
                  <a:gd name="T0" fmla="*/ 0 w 7"/>
                  <a:gd name="T1" fmla="*/ 4 h 7"/>
                  <a:gd name="T2" fmla="*/ 1 w 7"/>
                  <a:gd name="T3" fmla="*/ 0 h 7"/>
                  <a:gd name="T4" fmla="*/ 7 w 7"/>
                  <a:gd name="T5" fmla="*/ 1 h 7"/>
                  <a:gd name="T6" fmla="*/ 7 w 7"/>
                  <a:gd name="T7" fmla="*/ 5 h 7"/>
                  <a:gd name="T8" fmla="*/ 2 w 7"/>
                  <a:gd name="T9" fmla="*/ 7 h 7"/>
                  <a:gd name="T10" fmla="*/ 0 w 7"/>
                  <a:gd name="T11" fmla="*/ 4 h 7"/>
                </a:gdLst>
                <a:ahLst/>
                <a:cxnLst>
                  <a:cxn ang="0">
                    <a:pos x="T0" y="T1"/>
                  </a:cxn>
                  <a:cxn ang="0">
                    <a:pos x="T2" y="T3"/>
                  </a:cxn>
                  <a:cxn ang="0">
                    <a:pos x="T4" y="T5"/>
                  </a:cxn>
                  <a:cxn ang="0">
                    <a:pos x="T6" y="T7"/>
                  </a:cxn>
                  <a:cxn ang="0">
                    <a:pos x="T8" y="T9"/>
                  </a:cxn>
                  <a:cxn ang="0">
                    <a:pos x="T10" y="T11"/>
                  </a:cxn>
                </a:cxnLst>
                <a:rect l="0" t="0" r="r" b="b"/>
                <a:pathLst>
                  <a:path w="7" h="7">
                    <a:moveTo>
                      <a:pt x="0" y="4"/>
                    </a:moveTo>
                    <a:lnTo>
                      <a:pt x="1" y="0"/>
                    </a:lnTo>
                    <a:lnTo>
                      <a:pt x="7" y="1"/>
                    </a:lnTo>
                    <a:lnTo>
                      <a:pt x="7" y="5"/>
                    </a:lnTo>
                    <a:lnTo>
                      <a:pt x="2"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3" name="Freeform 178"/>
              <p:cNvSpPr/>
              <p:nvPr/>
            </p:nvSpPr>
            <p:spPr bwMode="gray">
              <a:xfrm>
                <a:off x="3761" y="2758"/>
                <a:ext cx="6" cy="7"/>
              </a:xfrm>
              <a:custGeom>
                <a:avLst/>
                <a:gdLst>
                  <a:gd name="T0" fmla="*/ 0 w 6"/>
                  <a:gd name="T1" fmla="*/ 5 h 7"/>
                  <a:gd name="T2" fmla="*/ 0 w 6"/>
                  <a:gd name="T3" fmla="*/ 2 h 7"/>
                  <a:gd name="T4" fmla="*/ 3 w 6"/>
                  <a:gd name="T5" fmla="*/ 0 h 7"/>
                  <a:gd name="T6" fmla="*/ 6 w 6"/>
                  <a:gd name="T7" fmla="*/ 4 h 7"/>
                  <a:gd name="T8" fmla="*/ 5 w 6"/>
                  <a:gd name="T9" fmla="*/ 7 h 7"/>
                  <a:gd name="T10" fmla="*/ 0 w 6"/>
                  <a:gd name="T11" fmla="*/ 5 h 7"/>
                </a:gdLst>
                <a:ahLst/>
                <a:cxnLst>
                  <a:cxn ang="0">
                    <a:pos x="T0" y="T1"/>
                  </a:cxn>
                  <a:cxn ang="0">
                    <a:pos x="T2" y="T3"/>
                  </a:cxn>
                  <a:cxn ang="0">
                    <a:pos x="T4" y="T5"/>
                  </a:cxn>
                  <a:cxn ang="0">
                    <a:pos x="T6" y="T7"/>
                  </a:cxn>
                  <a:cxn ang="0">
                    <a:pos x="T8" y="T9"/>
                  </a:cxn>
                  <a:cxn ang="0">
                    <a:pos x="T10" y="T11"/>
                  </a:cxn>
                </a:cxnLst>
                <a:rect l="0" t="0" r="r" b="b"/>
                <a:pathLst>
                  <a:path w="6" h="7">
                    <a:moveTo>
                      <a:pt x="0" y="5"/>
                    </a:moveTo>
                    <a:lnTo>
                      <a:pt x="0" y="2"/>
                    </a:lnTo>
                    <a:lnTo>
                      <a:pt x="3" y="0"/>
                    </a:lnTo>
                    <a:lnTo>
                      <a:pt x="6" y="4"/>
                    </a:lnTo>
                    <a:lnTo>
                      <a:pt x="5"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4" name="Freeform 179"/>
              <p:cNvSpPr/>
              <p:nvPr/>
            </p:nvSpPr>
            <p:spPr bwMode="gray">
              <a:xfrm>
                <a:off x="4780" y="3204"/>
                <a:ext cx="14" cy="9"/>
              </a:xfrm>
              <a:custGeom>
                <a:avLst/>
                <a:gdLst>
                  <a:gd name="T0" fmla="*/ 0 w 14"/>
                  <a:gd name="T1" fmla="*/ 6 h 9"/>
                  <a:gd name="T2" fmla="*/ 1 w 14"/>
                  <a:gd name="T3" fmla="*/ 0 h 9"/>
                  <a:gd name="T4" fmla="*/ 10 w 14"/>
                  <a:gd name="T5" fmla="*/ 0 h 9"/>
                  <a:gd name="T6" fmla="*/ 14 w 14"/>
                  <a:gd name="T7" fmla="*/ 6 h 9"/>
                  <a:gd name="T8" fmla="*/ 8 w 14"/>
                  <a:gd name="T9" fmla="*/ 9 h 9"/>
                  <a:gd name="T10" fmla="*/ 1 w 14"/>
                  <a:gd name="T11" fmla="*/ 9 h 9"/>
                  <a:gd name="T12" fmla="*/ 0 w 14"/>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0" y="6"/>
                    </a:moveTo>
                    <a:lnTo>
                      <a:pt x="1" y="0"/>
                    </a:lnTo>
                    <a:lnTo>
                      <a:pt x="10" y="0"/>
                    </a:lnTo>
                    <a:lnTo>
                      <a:pt x="14" y="6"/>
                    </a:lnTo>
                    <a:lnTo>
                      <a:pt x="8" y="9"/>
                    </a:lnTo>
                    <a:lnTo>
                      <a:pt x="1" y="9"/>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5" name="Freeform 180"/>
              <p:cNvSpPr/>
              <p:nvPr/>
            </p:nvSpPr>
            <p:spPr bwMode="gray">
              <a:xfrm>
                <a:off x="4823" y="3188"/>
                <a:ext cx="12" cy="12"/>
              </a:xfrm>
              <a:custGeom>
                <a:avLst/>
                <a:gdLst>
                  <a:gd name="T0" fmla="*/ 0 w 14"/>
                  <a:gd name="T1" fmla="*/ 8 h 13"/>
                  <a:gd name="T2" fmla="*/ 1 w 14"/>
                  <a:gd name="T3" fmla="*/ 2 h 13"/>
                  <a:gd name="T4" fmla="*/ 8 w 14"/>
                  <a:gd name="T5" fmla="*/ 0 h 13"/>
                  <a:gd name="T6" fmla="*/ 14 w 14"/>
                  <a:gd name="T7" fmla="*/ 6 h 13"/>
                  <a:gd name="T8" fmla="*/ 7 w 14"/>
                  <a:gd name="T9" fmla="*/ 13 h 13"/>
                  <a:gd name="T10" fmla="*/ 0 w 14"/>
                  <a:gd name="T11" fmla="*/ 8 h 13"/>
                </a:gdLst>
                <a:ahLst/>
                <a:cxnLst>
                  <a:cxn ang="0">
                    <a:pos x="T0" y="T1"/>
                  </a:cxn>
                  <a:cxn ang="0">
                    <a:pos x="T2" y="T3"/>
                  </a:cxn>
                  <a:cxn ang="0">
                    <a:pos x="T4" y="T5"/>
                  </a:cxn>
                  <a:cxn ang="0">
                    <a:pos x="T6" y="T7"/>
                  </a:cxn>
                  <a:cxn ang="0">
                    <a:pos x="T8" y="T9"/>
                  </a:cxn>
                  <a:cxn ang="0">
                    <a:pos x="T10" y="T11"/>
                  </a:cxn>
                </a:cxnLst>
                <a:rect l="0" t="0" r="r" b="b"/>
                <a:pathLst>
                  <a:path w="14" h="13">
                    <a:moveTo>
                      <a:pt x="0" y="8"/>
                    </a:moveTo>
                    <a:cubicBezTo>
                      <a:pt x="1" y="2"/>
                      <a:pt x="1" y="2"/>
                      <a:pt x="1" y="2"/>
                    </a:cubicBezTo>
                    <a:cubicBezTo>
                      <a:pt x="8" y="0"/>
                      <a:pt x="8" y="0"/>
                      <a:pt x="8" y="0"/>
                    </a:cubicBezTo>
                    <a:cubicBezTo>
                      <a:pt x="14" y="6"/>
                      <a:pt x="14" y="6"/>
                      <a:pt x="14" y="6"/>
                    </a:cubicBezTo>
                    <a:cubicBezTo>
                      <a:pt x="14" y="6"/>
                      <a:pt x="8" y="13"/>
                      <a:pt x="7" y="13"/>
                    </a:cubicBezTo>
                    <a:cubicBezTo>
                      <a:pt x="5" y="13"/>
                      <a:pt x="0" y="8"/>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6" name="Freeform 181"/>
              <p:cNvSpPr/>
              <p:nvPr/>
            </p:nvSpPr>
            <p:spPr bwMode="gray">
              <a:xfrm>
                <a:off x="4773" y="2865"/>
                <a:ext cx="8" cy="6"/>
              </a:xfrm>
              <a:custGeom>
                <a:avLst/>
                <a:gdLst>
                  <a:gd name="T0" fmla="*/ 0 w 8"/>
                  <a:gd name="T1" fmla="*/ 3 h 6"/>
                  <a:gd name="T2" fmla="*/ 3 w 8"/>
                  <a:gd name="T3" fmla="*/ 0 h 6"/>
                  <a:gd name="T4" fmla="*/ 8 w 8"/>
                  <a:gd name="T5" fmla="*/ 3 h 6"/>
                  <a:gd name="T6" fmla="*/ 5 w 8"/>
                  <a:gd name="T7" fmla="*/ 6 h 6"/>
                  <a:gd name="T8" fmla="*/ 0 w 8"/>
                  <a:gd name="T9" fmla="*/ 3 h 6"/>
                </a:gdLst>
                <a:ahLst/>
                <a:cxnLst>
                  <a:cxn ang="0">
                    <a:pos x="T0" y="T1"/>
                  </a:cxn>
                  <a:cxn ang="0">
                    <a:pos x="T2" y="T3"/>
                  </a:cxn>
                  <a:cxn ang="0">
                    <a:pos x="T4" y="T5"/>
                  </a:cxn>
                  <a:cxn ang="0">
                    <a:pos x="T6" y="T7"/>
                  </a:cxn>
                  <a:cxn ang="0">
                    <a:pos x="T8" y="T9"/>
                  </a:cxn>
                </a:cxnLst>
                <a:rect l="0" t="0" r="r" b="b"/>
                <a:pathLst>
                  <a:path w="8" h="6">
                    <a:moveTo>
                      <a:pt x="0" y="3"/>
                    </a:moveTo>
                    <a:lnTo>
                      <a:pt x="3" y="0"/>
                    </a:lnTo>
                    <a:lnTo>
                      <a:pt x="8" y="3"/>
                    </a:lnTo>
                    <a:lnTo>
                      <a:pt x="5"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7" name="Freeform 182"/>
              <p:cNvSpPr/>
              <p:nvPr/>
            </p:nvSpPr>
            <p:spPr bwMode="gray">
              <a:xfrm>
                <a:off x="4735" y="2522"/>
                <a:ext cx="26" cy="10"/>
              </a:xfrm>
              <a:custGeom>
                <a:avLst/>
                <a:gdLst>
                  <a:gd name="T0" fmla="*/ 3 w 26"/>
                  <a:gd name="T1" fmla="*/ 2 h 10"/>
                  <a:gd name="T2" fmla="*/ 11 w 26"/>
                  <a:gd name="T3" fmla="*/ 3 h 10"/>
                  <a:gd name="T4" fmla="*/ 20 w 26"/>
                  <a:gd name="T5" fmla="*/ 0 h 10"/>
                  <a:gd name="T6" fmla="*/ 26 w 26"/>
                  <a:gd name="T7" fmla="*/ 0 h 10"/>
                  <a:gd name="T8" fmla="*/ 26 w 26"/>
                  <a:gd name="T9" fmla="*/ 8 h 10"/>
                  <a:gd name="T10" fmla="*/ 14 w 26"/>
                  <a:gd name="T11" fmla="*/ 10 h 10"/>
                  <a:gd name="T12" fmla="*/ 0 w 26"/>
                  <a:gd name="T13" fmla="*/ 6 h 10"/>
                  <a:gd name="T14" fmla="*/ 3 w 26"/>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
                    <a:moveTo>
                      <a:pt x="3" y="2"/>
                    </a:moveTo>
                    <a:lnTo>
                      <a:pt x="11" y="3"/>
                    </a:lnTo>
                    <a:lnTo>
                      <a:pt x="20" y="0"/>
                    </a:lnTo>
                    <a:lnTo>
                      <a:pt x="26" y="0"/>
                    </a:lnTo>
                    <a:lnTo>
                      <a:pt x="26" y="8"/>
                    </a:lnTo>
                    <a:lnTo>
                      <a:pt x="14" y="10"/>
                    </a:lnTo>
                    <a:lnTo>
                      <a:pt x="0" y="6"/>
                    </a:ln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8" name="Freeform 183"/>
              <p:cNvSpPr/>
              <p:nvPr/>
            </p:nvSpPr>
            <p:spPr bwMode="gray">
              <a:xfrm>
                <a:off x="5304" y="2582"/>
                <a:ext cx="48" cy="73"/>
              </a:xfrm>
              <a:custGeom>
                <a:avLst/>
                <a:gdLst>
                  <a:gd name="T0" fmla="*/ 23 w 48"/>
                  <a:gd name="T1" fmla="*/ 6 h 73"/>
                  <a:gd name="T2" fmla="*/ 17 w 48"/>
                  <a:gd name="T3" fmla="*/ 0 h 73"/>
                  <a:gd name="T4" fmla="*/ 10 w 48"/>
                  <a:gd name="T5" fmla="*/ 0 h 73"/>
                  <a:gd name="T6" fmla="*/ 3 w 48"/>
                  <a:gd name="T7" fmla="*/ 7 h 73"/>
                  <a:gd name="T8" fmla="*/ 2 w 48"/>
                  <a:gd name="T9" fmla="*/ 17 h 73"/>
                  <a:gd name="T10" fmla="*/ 0 w 48"/>
                  <a:gd name="T11" fmla="*/ 26 h 73"/>
                  <a:gd name="T12" fmla="*/ 8 w 48"/>
                  <a:gd name="T13" fmla="*/ 64 h 73"/>
                  <a:gd name="T14" fmla="*/ 15 w 48"/>
                  <a:gd name="T15" fmla="*/ 73 h 73"/>
                  <a:gd name="T16" fmla="*/ 27 w 48"/>
                  <a:gd name="T17" fmla="*/ 73 h 73"/>
                  <a:gd name="T18" fmla="*/ 48 w 48"/>
                  <a:gd name="T19" fmla="*/ 53 h 73"/>
                  <a:gd name="T20" fmla="*/ 47 w 48"/>
                  <a:gd name="T21" fmla="*/ 45 h 73"/>
                  <a:gd name="T22" fmla="*/ 43 w 48"/>
                  <a:gd name="T23" fmla="*/ 40 h 73"/>
                  <a:gd name="T24" fmla="*/ 42 w 48"/>
                  <a:gd name="T25" fmla="*/ 26 h 73"/>
                  <a:gd name="T26" fmla="*/ 25 w 48"/>
                  <a:gd name="T27" fmla="*/ 15 h 73"/>
                  <a:gd name="T28" fmla="*/ 23 w 48"/>
                  <a:gd name="T29"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3">
                    <a:moveTo>
                      <a:pt x="23" y="6"/>
                    </a:moveTo>
                    <a:lnTo>
                      <a:pt x="17" y="0"/>
                    </a:lnTo>
                    <a:lnTo>
                      <a:pt x="10" y="0"/>
                    </a:lnTo>
                    <a:lnTo>
                      <a:pt x="3" y="7"/>
                    </a:lnTo>
                    <a:lnTo>
                      <a:pt x="2" y="17"/>
                    </a:lnTo>
                    <a:lnTo>
                      <a:pt x="0" y="26"/>
                    </a:lnTo>
                    <a:lnTo>
                      <a:pt x="8" y="64"/>
                    </a:lnTo>
                    <a:lnTo>
                      <a:pt x="15" y="73"/>
                    </a:lnTo>
                    <a:lnTo>
                      <a:pt x="27" y="73"/>
                    </a:lnTo>
                    <a:lnTo>
                      <a:pt x="48" y="53"/>
                    </a:lnTo>
                    <a:lnTo>
                      <a:pt x="47" y="45"/>
                    </a:lnTo>
                    <a:lnTo>
                      <a:pt x="43" y="40"/>
                    </a:lnTo>
                    <a:lnTo>
                      <a:pt x="42" y="26"/>
                    </a:lnTo>
                    <a:lnTo>
                      <a:pt x="25" y="15"/>
                    </a:lnTo>
                    <a:lnTo>
                      <a:pt x="2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9" name="Freeform 184"/>
              <p:cNvSpPr/>
              <p:nvPr/>
            </p:nvSpPr>
            <p:spPr bwMode="gray">
              <a:xfrm>
                <a:off x="5603" y="2510"/>
                <a:ext cx="7" cy="34"/>
              </a:xfrm>
              <a:custGeom>
                <a:avLst/>
                <a:gdLst>
                  <a:gd name="T0" fmla="*/ 7 w 7"/>
                  <a:gd name="T1" fmla="*/ 0 h 34"/>
                  <a:gd name="T2" fmla="*/ 3 w 7"/>
                  <a:gd name="T3" fmla="*/ 7 h 34"/>
                  <a:gd name="T4" fmla="*/ 2 w 7"/>
                  <a:gd name="T5" fmla="*/ 24 h 34"/>
                  <a:gd name="T6" fmla="*/ 0 w 7"/>
                  <a:gd name="T7" fmla="*/ 34 h 34"/>
                  <a:gd name="T8" fmla="*/ 5 w 7"/>
                  <a:gd name="T9" fmla="*/ 34 h 34"/>
                  <a:gd name="T10" fmla="*/ 6 w 7"/>
                  <a:gd name="T11" fmla="*/ 11 h 34"/>
                  <a:gd name="T12" fmla="*/ 7 w 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 h="34">
                    <a:moveTo>
                      <a:pt x="7" y="0"/>
                    </a:moveTo>
                    <a:lnTo>
                      <a:pt x="3" y="7"/>
                    </a:lnTo>
                    <a:lnTo>
                      <a:pt x="2" y="24"/>
                    </a:lnTo>
                    <a:lnTo>
                      <a:pt x="0" y="34"/>
                    </a:lnTo>
                    <a:lnTo>
                      <a:pt x="5" y="34"/>
                    </a:lnTo>
                    <a:lnTo>
                      <a:pt x="6" y="11"/>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0" name="Freeform 185"/>
              <p:cNvSpPr/>
              <p:nvPr/>
            </p:nvSpPr>
            <p:spPr bwMode="gray">
              <a:xfrm>
                <a:off x="5603" y="2554"/>
                <a:ext cx="4" cy="6"/>
              </a:xfrm>
              <a:custGeom>
                <a:avLst/>
                <a:gdLst>
                  <a:gd name="T0" fmla="*/ 0 w 4"/>
                  <a:gd name="T1" fmla="*/ 6 h 6"/>
                  <a:gd name="T2" fmla="*/ 0 w 4"/>
                  <a:gd name="T3" fmla="*/ 0 h 6"/>
                  <a:gd name="T4" fmla="*/ 4 w 4"/>
                  <a:gd name="T5" fmla="*/ 3 h 6"/>
                  <a:gd name="T6" fmla="*/ 3 w 4"/>
                  <a:gd name="T7" fmla="*/ 6 h 6"/>
                  <a:gd name="T8" fmla="*/ 0 w 4"/>
                  <a:gd name="T9" fmla="*/ 6 h 6"/>
                </a:gdLst>
                <a:ahLst/>
                <a:cxnLst>
                  <a:cxn ang="0">
                    <a:pos x="T0" y="T1"/>
                  </a:cxn>
                  <a:cxn ang="0">
                    <a:pos x="T2" y="T3"/>
                  </a:cxn>
                  <a:cxn ang="0">
                    <a:pos x="T4" y="T5"/>
                  </a:cxn>
                  <a:cxn ang="0">
                    <a:pos x="T6" y="T7"/>
                  </a:cxn>
                  <a:cxn ang="0">
                    <a:pos x="T8" y="T9"/>
                  </a:cxn>
                </a:cxnLst>
                <a:rect l="0" t="0" r="r" b="b"/>
                <a:pathLst>
                  <a:path w="4" h="6">
                    <a:moveTo>
                      <a:pt x="0" y="6"/>
                    </a:moveTo>
                    <a:lnTo>
                      <a:pt x="0" y="0"/>
                    </a:lnTo>
                    <a:lnTo>
                      <a:pt x="4" y="3"/>
                    </a:lnTo>
                    <a:lnTo>
                      <a:pt x="3"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1" name="Freeform 186"/>
              <p:cNvSpPr/>
              <p:nvPr/>
            </p:nvSpPr>
            <p:spPr bwMode="gray">
              <a:xfrm>
                <a:off x="6540" y="1441"/>
                <a:ext cx="17" cy="14"/>
              </a:xfrm>
              <a:custGeom>
                <a:avLst/>
                <a:gdLst>
                  <a:gd name="T0" fmla="*/ 0 w 17"/>
                  <a:gd name="T1" fmla="*/ 10 h 14"/>
                  <a:gd name="T2" fmla="*/ 0 w 17"/>
                  <a:gd name="T3" fmla="*/ 4 h 14"/>
                  <a:gd name="T4" fmla="*/ 3 w 17"/>
                  <a:gd name="T5" fmla="*/ 0 h 14"/>
                  <a:gd name="T6" fmla="*/ 11 w 17"/>
                  <a:gd name="T7" fmla="*/ 0 h 14"/>
                  <a:gd name="T8" fmla="*/ 17 w 17"/>
                  <a:gd name="T9" fmla="*/ 5 h 14"/>
                  <a:gd name="T10" fmla="*/ 10 w 17"/>
                  <a:gd name="T11" fmla="*/ 14 h 14"/>
                  <a:gd name="T12" fmla="*/ 0 w 1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0" y="10"/>
                    </a:moveTo>
                    <a:lnTo>
                      <a:pt x="0" y="4"/>
                    </a:lnTo>
                    <a:lnTo>
                      <a:pt x="3" y="0"/>
                    </a:lnTo>
                    <a:lnTo>
                      <a:pt x="11" y="0"/>
                    </a:lnTo>
                    <a:lnTo>
                      <a:pt x="17" y="5"/>
                    </a:lnTo>
                    <a:lnTo>
                      <a:pt x="10" y="14"/>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2" name="Freeform 187"/>
              <p:cNvSpPr/>
              <p:nvPr/>
            </p:nvSpPr>
            <p:spPr bwMode="gray">
              <a:xfrm>
                <a:off x="6520" y="1443"/>
                <a:ext cx="13" cy="6"/>
              </a:xfrm>
              <a:custGeom>
                <a:avLst/>
                <a:gdLst>
                  <a:gd name="T0" fmla="*/ 13 w 13"/>
                  <a:gd name="T1" fmla="*/ 1 h 6"/>
                  <a:gd name="T2" fmla="*/ 7 w 13"/>
                  <a:gd name="T3" fmla="*/ 0 h 6"/>
                  <a:gd name="T4" fmla="*/ 0 w 13"/>
                  <a:gd name="T5" fmla="*/ 3 h 6"/>
                  <a:gd name="T6" fmla="*/ 5 w 13"/>
                  <a:gd name="T7" fmla="*/ 6 h 6"/>
                  <a:gd name="T8" fmla="*/ 9 w 13"/>
                  <a:gd name="T9" fmla="*/ 4 h 6"/>
                  <a:gd name="T10" fmla="*/ 13 w 13"/>
                  <a:gd name="T11" fmla="*/ 1 h 6"/>
                </a:gdLst>
                <a:ahLst/>
                <a:cxnLst>
                  <a:cxn ang="0">
                    <a:pos x="T0" y="T1"/>
                  </a:cxn>
                  <a:cxn ang="0">
                    <a:pos x="T2" y="T3"/>
                  </a:cxn>
                  <a:cxn ang="0">
                    <a:pos x="T4" y="T5"/>
                  </a:cxn>
                  <a:cxn ang="0">
                    <a:pos x="T6" y="T7"/>
                  </a:cxn>
                  <a:cxn ang="0">
                    <a:pos x="T8" y="T9"/>
                  </a:cxn>
                  <a:cxn ang="0">
                    <a:pos x="T10" y="T11"/>
                  </a:cxn>
                </a:cxnLst>
                <a:rect l="0" t="0" r="r" b="b"/>
                <a:pathLst>
                  <a:path w="13" h="6">
                    <a:moveTo>
                      <a:pt x="13" y="1"/>
                    </a:moveTo>
                    <a:lnTo>
                      <a:pt x="7" y="0"/>
                    </a:lnTo>
                    <a:lnTo>
                      <a:pt x="0" y="3"/>
                    </a:lnTo>
                    <a:lnTo>
                      <a:pt x="5" y="6"/>
                    </a:lnTo>
                    <a:lnTo>
                      <a:pt x="9" y="4"/>
                    </a:lnTo>
                    <a:lnTo>
                      <a:pt x="1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3" name="Freeform 188"/>
              <p:cNvSpPr/>
              <p:nvPr/>
            </p:nvSpPr>
            <p:spPr bwMode="gray">
              <a:xfrm>
                <a:off x="6630" y="1468"/>
                <a:ext cx="64" cy="260"/>
              </a:xfrm>
              <a:custGeom>
                <a:avLst/>
                <a:gdLst>
                  <a:gd name="T0" fmla="*/ 28 w 64"/>
                  <a:gd name="T1" fmla="*/ 6 h 260"/>
                  <a:gd name="T2" fmla="*/ 24 w 64"/>
                  <a:gd name="T3" fmla="*/ 0 h 260"/>
                  <a:gd name="T4" fmla="*/ 16 w 64"/>
                  <a:gd name="T5" fmla="*/ 0 h 260"/>
                  <a:gd name="T6" fmla="*/ 15 w 64"/>
                  <a:gd name="T7" fmla="*/ 5 h 260"/>
                  <a:gd name="T8" fmla="*/ 19 w 64"/>
                  <a:gd name="T9" fmla="*/ 26 h 260"/>
                  <a:gd name="T10" fmla="*/ 16 w 64"/>
                  <a:gd name="T11" fmla="*/ 30 h 260"/>
                  <a:gd name="T12" fmla="*/ 10 w 64"/>
                  <a:gd name="T13" fmla="*/ 28 h 260"/>
                  <a:gd name="T14" fmla="*/ 0 w 64"/>
                  <a:gd name="T15" fmla="*/ 32 h 260"/>
                  <a:gd name="T16" fmla="*/ 5 w 64"/>
                  <a:gd name="T17" fmla="*/ 43 h 260"/>
                  <a:gd name="T18" fmla="*/ 0 w 64"/>
                  <a:gd name="T19" fmla="*/ 62 h 260"/>
                  <a:gd name="T20" fmla="*/ 6 w 64"/>
                  <a:gd name="T21" fmla="*/ 67 h 260"/>
                  <a:gd name="T22" fmla="*/ 0 w 64"/>
                  <a:gd name="T23" fmla="*/ 74 h 260"/>
                  <a:gd name="T24" fmla="*/ 5 w 64"/>
                  <a:gd name="T25" fmla="*/ 95 h 260"/>
                  <a:gd name="T26" fmla="*/ 10 w 64"/>
                  <a:gd name="T27" fmla="*/ 103 h 260"/>
                  <a:gd name="T28" fmla="*/ 10 w 64"/>
                  <a:gd name="T29" fmla="*/ 139 h 260"/>
                  <a:gd name="T30" fmla="*/ 14 w 64"/>
                  <a:gd name="T31" fmla="*/ 151 h 260"/>
                  <a:gd name="T32" fmla="*/ 9 w 64"/>
                  <a:gd name="T33" fmla="*/ 165 h 260"/>
                  <a:gd name="T34" fmla="*/ 6 w 64"/>
                  <a:gd name="T35" fmla="*/ 187 h 260"/>
                  <a:gd name="T36" fmla="*/ 9 w 64"/>
                  <a:gd name="T37" fmla="*/ 197 h 260"/>
                  <a:gd name="T38" fmla="*/ 8 w 64"/>
                  <a:gd name="T39" fmla="*/ 216 h 260"/>
                  <a:gd name="T40" fmla="*/ 7 w 64"/>
                  <a:gd name="T41" fmla="*/ 228 h 260"/>
                  <a:gd name="T42" fmla="*/ 6 w 64"/>
                  <a:gd name="T43" fmla="*/ 260 h 260"/>
                  <a:gd name="T44" fmla="*/ 10 w 64"/>
                  <a:gd name="T45" fmla="*/ 258 h 260"/>
                  <a:gd name="T46" fmla="*/ 15 w 64"/>
                  <a:gd name="T47" fmla="*/ 249 h 260"/>
                  <a:gd name="T48" fmla="*/ 22 w 64"/>
                  <a:gd name="T49" fmla="*/ 243 h 260"/>
                  <a:gd name="T50" fmla="*/ 28 w 64"/>
                  <a:gd name="T51" fmla="*/ 248 h 260"/>
                  <a:gd name="T52" fmla="*/ 34 w 64"/>
                  <a:gd name="T53" fmla="*/ 257 h 260"/>
                  <a:gd name="T54" fmla="*/ 40 w 64"/>
                  <a:gd name="T55" fmla="*/ 252 h 260"/>
                  <a:gd name="T56" fmla="*/ 40 w 64"/>
                  <a:gd name="T57" fmla="*/ 240 h 260"/>
                  <a:gd name="T58" fmla="*/ 30 w 64"/>
                  <a:gd name="T59" fmla="*/ 231 h 260"/>
                  <a:gd name="T60" fmla="*/ 22 w 64"/>
                  <a:gd name="T61" fmla="*/ 221 h 260"/>
                  <a:gd name="T62" fmla="*/ 22 w 64"/>
                  <a:gd name="T63" fmla="*/ 203 h 260"/>
                  <a:gd name="T64" fmla="*/ 25 w 64"/>
                  <a:gd name="T65" fmla="*/ 195 h 260"/>
                  <a:gd name="T66" fmla="*/ 25 w 64"/>
                  <a:gd name="T67" fmla="*/ 189 h 260"/>
                  <a:gd name="T68" fmla="*/ 29 w 64"/>
                  <a:gd name="T69" fmla="*/ 183 h 260"/>
                  <a:gd name="T70" fmla="*/ 31 w 64"/>
                  <a:gd name="T71" fmla="*/ 163 h 260"/>
                  <a:gd name="T72" fmla="*/ 36 w 64"/>
                  <a:gd name="T73" fmla="*/ 159 h 260"/>
                  <a:gd name="T74" fmla="*/ 45 w 64"/>
                  <a:gd name="T75" fmla="*/ 162 h 260"/>
                  <a:gd name="T76" fmla="*/ 56 w 64"/>
                  <a:gd name="T77" fmla="*/ 173 h 260"/>
                  <a:gd name="T78" fmla="*/ 58 w 64"/>
                  <a:gd name="T79" fmla="*/ 176 h 260"/>
                  <a:gd name="T80" fmla="*/ 62 w 64"/>
                  <a:gd name="T81" fmla="*/ 177 h 260"/>
                  <a:gd name="T82" fmla="*/ 64 w 64"/>
                  <a:gd name="T83" fmla="*/ 173 h 260"/>
                  <a:gd name="T84" fmla="*/ 62 w 64"/>
                  <a:gd name="T85" fmla="*/ 164 h 260"/>
                  <a:gd name="T86" fmla="*/ 53 w 64"/>
                  <a:gd name="T87" fmla="*/ 152 h 260"/>
                  <a:gd name="T88" fmla="*/ 48 w 64"/>
                  <a:gd name="T89" fmla="*/ 126 h 260"/>
                  <a:gd name="T90" fmla="*/ 42 w 64"/>
                  <a:gd name="T91" fmla="*/ 105 h 260"/>
                  <a:gd name="T92" fmla="*/ 36 w 64"/>
                  <a:gd name="T93" fmla="*/ 70 h 260"/>
                  <a:gd name="T94" fmla="*/ 34 w 64"/>
                  <a:gd name="T95" fmla="*/ 52 h 260"/>
                  <a:gd name="T96" fmla="*/ 34 w 64"/>
                  <a:gd name="T97" fmla="*/ 32 h 260"/>
                  <a:gd name="T98" fmla="*/ 31 w 64"/>
                  <a:gd name="T99" fmla="*/ 13 h 260"/>
                  <a:gd name="T100" fmla="*/ 28 w 64"/>
                  <a:gd name="T101" fmla="*/ 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260">
                    <a:moveTo>
                      <a:pt x="28" y="6"/>
                    </a:moveTo>
                    <a:lnTo>
                      <a:pt x="24" y="0"/>
                    </a:lnTo>
                    <a:lnTo>
                      <a:pt x="16" y="0"/>
                    </a:lnTo>
                    <a:lnTo>
                      <a:pt x="15" y="5"/>
                    </a:lnTo>
                    <a:lnTo>
                      <a:pt x="19" y="26"/>
                    </a:lnTo>
                    <a:lnTo>
                      <a:pt x="16" y="30"/>
                    </a:lnTo>
                    <a:lnTo>
                      <a:pt x="10" y="28"/>
                    </a:lnTo>
                    <a:lnTo>
                      <a:pt x="0" y="32"/>
                    </a:lnTo>
                    <a:lnTo>
                      <a:pt x="5" y="43"/>
                    </a:lnTo>
                    <a:lnTo>
                      <a:pt x="0" y="62"/>
                    </a:lnTo>
                    <a:lnTo>
                      <a:pt x="6" y="67"/>
                    </a:lnTo>
                    <a:lnTo>
                      <a:pt x="0" y="74"/>
                    </a:lnTo>
                    <a:lnTo>
                      <a:pt x="5" y="95"/>
                    </a:lnTo>
                    <a:lnTo>
                      <a:pt x="10" y="103"/>
                    </a:lnTo>
                    <a:lnTo>
                      <a:pt x="10" y="139"/>
                    </a:lnTo>
                    <a:lnTo>
                      <a:pt x="14" y="151"/>
                    </a:lnTo>
                    <a:lnTo>
                      <a:pt x="9" y="165"/>
                    </a:lnTo>
                    <a:lnTo>
                      <a:pt x="6" y="187"/>
                    </a:lnTo>
                    <a:lnTo>
                      <a:pt x="9" y="197"/>
                    </a:lnTo>
                    <a:lnTo>
                      <a:pt x="8" y="216"/>
                    </a:lnTo>
                    <a:lnTo>
                      <a:pt x="7" y="228"/>
                    </a:lnTo>
                    <a:lnTo>
                      <a:pt x="6" y="260"/>
                    </a:lnTo>
                    <a:lnTo>
                      <a:pt x="10" y="258"/>
                    </a:lnTo>
                    <a:lnTo>
                      <a:pt x="15" y="249"/>
                    </a:lnTo>
                    <a:lnTo>
                      <a:pt x="22" y="243"/>
                    </a:lnTo>
                    <a:lnTo>
                      <a:pt x="28" y="248"/>
                    </a:lnTo>
                    <a:lnTo>
                      <a:pt x="34" y="257"/>
                    </a:lnTo>
                    <a:lnTo>
                      <a:pt x="40" y="252"/>
                    </a:lnTo>
                    <a:lnTo>
                      <a:pt x="40" y="240"/>
                    </a:lnTo>
                    <a:lnTo>
                      <a:pt x="30" y="231"/>
                    </a:lnTo>
                    <a:lnTo>
                      <a:pt x="22" y="221"/>
                    </a:lnTo>
                    <a:lnTo>
                      <a:pt x="22" y="203"/>
                    </a:lnTo>
                    <a:lnTo>
                      <a:pt x="25" y="195"/>
                    </a:lnTo>
                    <a:lnTo>
                      <a:pt x="25" y="189"/>
                    </a:lnTo>
                    <a:lnTo>
                      <a:pt x="29" y="183"/>
                    </a:lnTo>
                    <a:lnTo>
                      <a:pt x="31" y="163"/>
                    </a:lnTo>
                    <a:lnTo>
                      <a:pt x="36" y="159"/>
                    </a:lnTo>
                    <a:lnTo>
                      <a:pt x="45" y="162"/>
                    </a:lnTo>
                    <a:lnTo>
                      <a:pt x="56" y="173"/>
                    </a:lnTo>
                    <a:lnTo>
                      <a:pt x="58" y="176"/>
                    </a:lnTo>
                    <a:lnTo>
                      <a:pt x="62" y="177"/>
                    </a:lnTo>
                    <a:lnTo>
                      <a:pt x="64" y="173"/>
                    </a:lnTo>
                    <a:lnTo>
                      <a:pt x="62" y="164"/>
                    </a:lnTo>
                    <a:lnTo>
                      <a:pt x="53" y="152"/>
                    </a:lnTo>
                    <a:lnTo>
                      <a:pt x="48" y="126"/>
                    </a:lnTo>
                    <a:lnTo>
                      <a:pt x="42" y="105"/>
                    </a:lnTo>
                    <a:lnTo>
                      <a:pt x="36" y="70"/>
                    </a:lnTo>
                    <a:lnTo>
                      <a:pt x="34" y="52"/>
                    </a:lnTo>
                    <a:lnTo>
                      <a:pt x="34" y="32"/>
                    </a:lnTo>
                    <a:lnTo>
                      <a:pt x="31" y="13"/>
                    </a:lnTo>
                    <a:lnTo>
                      <a:pt x="2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4" name="Freeform 189"/>
              <p:cNvSpPr/>
              <p:nvPr/>
            </p:nvSpPr>
            <p:spPr bwMode="gray">
              <a:xfrm>
                <a:off x="6583" y="1748"/>
                <a:ext cx="133" cy="104"/>
              </a:xfrm>
              <a:custGeom>
                <a:avLst/>
                <a:gdLst>
                  <a:gd name="T0" fmla="*/ 44 w 133"/>
                  <a:gd name="T1" fmla="*/ 9 h 104"/>
                  <a:gd name="T2" fmla="*/ 46 w 133"/>
                  <a:gd name="T3" fmla="*/ 0 h 104"/>
                  <a:gd name="T4" fmla="*/ 58 w 133"/>
                  <a:gd name="T5" fmla="*/ 0 h 104"/>
                  <a:gd name="T6" fmla="*/ 63 w 133"/>
                  <a:gd name="T7" fmla="*/ 7 h 104"/>
                  <a:gd name="T8" fmla="*/ 70 w 133"/>
                  <a:gd name="T9" fmla="*/ 22 h 104"/>
                  <a:gd name="T10" fmla="*/ 78 w 133"/>
                  <a:gd name="T11" fmla="*/ 28 h 104"/>
                  <a:gd name="T12" fmla="*/ 86 w 133"/>
                  <a:gd name="T13" fmla="*/ 30 h 104"/>
                  <a:gd name="T14" fmla="*/ 95 w 133"/>
                  <a:gd name="T15" fmla="*/ 36 h 104"/>
                  <a:gd name="T16" fmla="*/ 104 w 133"/>
                  <a:gd name="T17" fmla="*/ 42 h 104"/>
                  <a:gd name="T18" fmla="*/ 114 w 133"/>
                  <a:gd name="T19" fmla="*/ 39 h 104"/>
                  <a:gd name="T20" fmla="*/ 124 w 133"/>
                  <a:gd name="T21" fmla="*/ 31 h 104"/>
                  <a:gd name="T22" fmla="*/ 124 w 133"/>
                  <a:gd name="T23" fmla="*/ 36 h 104"/>
                  <a:gd name="T24" fmla="*/ 124 w 133"/>
                  <a:gd name="T25" fmla="*/ 47 h 104"/>
                  <a:gd name="T26" fmla="*/ 131 w 133"/>
                  <a:gd name="T27" fmla="*/ 49 h 104"/>
                  <a:gd name="T28" fmla="*/ 133 w 133"/>
                  <a:gd name="T29" fmla="*/ 57 h 104"/>
                  <a:gd name="T30" fmla="*/ 124 w 133"/>
                  <a:gd name="T31" fmla="*/ 66 h 104"/>
                  <a:gd name="T32" fmla="*/ 109 w 133"/>
                  <a:gd name="T33" fmla="*/ 67 h 104"/>
                  <a:gd name="T34" fmla="*/ 98 w 133"/>
                  <a:gd name="T35" fmla="*/ 69 h 104"/>
                  <a:gd name="T36" fmla="*/ 86 w 133"/>
                  <a:gd name="T37" fmla="*/ 83 h 104"/>
                  <a:gd name="T38" fmla="*/ 86 w 133"/>
                  <a:gd name="T39" fmla="*/ 90 h 104"/>
                  <a:gd name="T40" fmla="*/ 78 w 133"/>
                  <a:gd name="T41" fmla="*/ 92 h 104"/>
                  <a:gd name="T42" fmla="*/ 69 w 133"/>
                  <a:gd name="T43" fmla="*/ 83 h 104"/>
                  <a:gd name="T44" fmla="*/ 55 w 133"/>
                  <a:gd name="T45" fmla="*/ 80 h 104"/>
                  <a:gd name="T46" fmla="*/ 50 w 133"/>
                  <a:gd name="T47" fmla="*/ 77 h 104"/>
                  <a:gd name="T48" fmla="*/ 44 w 133"/>
                  <a:gd name="T49" fmla="*/ 83 h 104"/>
                  <a:gd name="T50" fmla="*/ 29 w 133"/>
                  <a:gd name="T51" fmla="*/ 79 h 104"/>
                  <a:gd name="T52" fmla="*/ 21 w 133"/>
                  <a:gd name="T53" fmla="*/ 79 h 104"/>
                  <a:gd name="T54" fmla="*/ 15 w 133"/>
                  <a:gd name="T55" fmla="*/ 84 h 104"/>
                  <a:gd name="T56" fmla="*/ 25 w 133"/>
                  <a:gd name="T57" fmla="*/ 92 h 104"/>
                  <a:gd name="T58" fmla="*/ 25 w 133"/>
                  <a:gd name="T59" fmla="*/ 99 h 104"/>
                  <a:gd name="T60" fmla="*/ 12 w 133"/>
                  <a:gd name="T61" fmla="*/ 104 h 104"/>
                  <a:gd name="T62" fmla="*/ 8 w 133"/>
                  <a:gd name="T63" fmla="*/ 90 h 104"/>
                  <a:gd name="T64" fmla="*/ 0 w 133"/>
                  <a:gd name="T65" fmla="*/ 88 h 104"/>
                  <a:gd name="T66" fmla="*/ 7 w 133"/>
                  <a:gd name="T67" fmla="*/ 79 h 104"/>
                  <a:gd name="T68" fmla="*/ 19 w 133"/>
                  <a:gd name="T69" fmla="*/ 71 h 104"/>
                  <a:gd name="T70" fmla="*/ 19 w 133"/>
                  <a:gd name="T71" fmla="*/ 62 h 104"/>
                  <a:gd name="T72" fmla="*/ 25 w 133"/>
                  <a:gd name="T73" fmla="*/ 57 h 104"/>
                  <a:gd name="T74" fmla="*/ 33 w 133"/>
                  <a:gd name="T75" fmla="*/ 61 h 104"/>
                  <a:gd name="T76" fmla="*/ 40 w 133"/>
                  <a:gd name="T77" fmla="*/ 59 h 104"/>
                  <a:gd name="T78" fmla="*/ 41 w 133"/>
                  <a:gd name="T79" fmla="*/ 51 h 104"/>
                  <a:gd name="T80" fmla="*/ 47 w 133"/>
                  <a:gd name="T81" fmla="*/ 37 h 104"/>
                  <a:gd name="T82" fmla="*/ 48 w 133"/>
                  <a:gd name="T83" fmla="*/ 12 h 104"/>
                  <a:gd name="T84" fmla="*/ 44 w 133"/>
                  <a:gd name="T85"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4">
                    <a:moveTo>
                      <a:pt x="44" y="9"/>
                    </a:moveTo>
                    <a:lnTo>
                      <a:pt x="46" y="0"/>
                    </a:lnTo>
                    <a:lnTo>
                      <a:pt x="58" y="0"/>
                    </a:lnTo>
                    <a:lnTo>
                      <a:pt x="63" y="7"/>
                    </a:lnTo>
                    <a:lnTo>
                      <a:pt x="70" y="22"/>
                    </a:lnTo>
                    <a:lnTo>
                      <a:pt x="78" y="28"/>
                    </a:lnTo>
                    <a:lnTo>
                      <a:pt x="86" y="30"/>
                    </a:lnTo>
                    <a:lnTo>
                      <a:pt x="95" y="36"/>
                    </a:lnTo>
                    <a:lnTo>
                      <a:pt x="104" y="42"/>
                    </a:lnTo>
                    <a:lnTo>
                      <a:pt x="114" y="39"/>
                    </a:lnTo>
                    <a:lnTo>
                      <a:pt x="124" y="31"/>
                    </a:lnTo>
                    <a:lnTo>
                      <a:pt x="124" y="36"/>
                    </a:lnTo>
                    <a:lnTo>
                      <a:pt x="124" y="47"/>
                    </a:lnTo>
                    <a:lnTo>
                      <a:pt x="131" y="49"/>
                    </a:lnTo>
                    <a:lnTo>
                      <a:pt x="133" y="57"/>
                    </a:lnTo>
                    <a:lnTo>
                      <a:pt x="124" y="66"/>
                    </a:lnTo>
                    <a:lnTo>
                      <a:pt x="109" y="67"/>
                    </a:lnTo>
                    <a:lnTo>
                      <a:pt x="98" y="69"/>
                    </a:lnTo>
                    <a:lnTo>
                      <a:pt x="86" y="83"/>
                    </a:lnTo>
                    <a:lnTo>
                      <a:pt x="86" y="90"/>
                    </a:lnTo>
                    <a:lnTo>
                      <a:pt x="78" y="92"/>
                    </a:lnTo>
                    <a:lnTo>
                      <a:pt x="69" y="83"/>
                    </a:lnTo>
                    <a:lnTo>
                      <a:pt x="55" y="80"/>
                    </a:lnTo>
                    <a:lnTo>
                      <a:pt x="50" y="77"/>
                    </a:lnTo>
                    <a:lnTo>
                      <a:pt x="44" y="83"/>
                    </a:lnTo>
                    <a:lnTo>
                      <a:pt x="29" y="79"/>
                    </a:lnTo>
                    <a:lnTo>
                      <a:pt x="21" y="79"/>
                    </a:lnTo>
                    <a:lnTo>
                      <a:pt x="15" y="84"/>
                    </a:lnTo>
                    <a:lnTo>
                      <a:pt x="25" y="92"/>
                    </a:lnTo>
                    <a:lnTo>
                      <a:pt x="25" y="99"/>
                    </a:lnTo>
                    <a:lnTo>
                      <a:pt x="12" y="104"/>
                    </a:lnTo>
                    <a:lnTo>
                      <a:pt x="8" y="90"/>
                    </a:lnTo>
                    <a:lnTo>
                      <a:pt x="0" y="88"/>
                    </a:lnTo>
                    <a:lnTo>
                      <a:pt x="7" y="79"/>
                    </a:lnTo>
                    <a:lnTo>
                      <a:pt x="19" y="71"/>
                    </a:lnTo>
                    <a:lnTo>
                      <a:pt x="19" y="62"/>
                    </a:lnTo>
                    <a:lnTo>
                      <a:pt x="25" y="57"/>
                    </a:lnTo>
                    <a:lnTo>
                      <a:pt x="33" y="61"/>
                    </a:lnTo>
                    <a:lnTo>
                      <a:pt x="40" y="59"/>
                    </a:lnTo>
                    <a:lnTo>
                      <a:pt x="41" y="51"/>
                    </a:lnTo>
                    <a:lnTo>
                      <a:pt x="47" y="37"/>
                    </a:lnTo>
                    <a:lnTo>
                      <a:pt x="48" y="12"/>
                    </a:lnTo>
                    <a:lnTo>
                      <a:pt x="4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5" name="Freeform 190"/>
              <p:cNvSpPr/>
              <p:nvPr/>
            </p:nvSpPr>
            <p:spPr bwMode="gray">
              <a:xfrm>
                <a:off x="6401" y="1852"/>
                <a:ext cx="236" cy="207"/>
              </a:xfrm>
              <a:custGeom>
                <a:avLst/>
                <a:gdLst>
                  <a:gd name="T0" fmla="*/ 222 w 236"/>
                  <a:gd name="T1" fmla="*/ 5 h 207"/>
                  <a:gd name="T2" fmla="*/ 209 w 236"/>
                  <a:gd name="T3" fmla="*/ 7 h 207"/>
                  <a:gd name="T4" fmla="*/ 216 w 236"/>
                  <a:gd name="T5" fmla="*/ 21 h 207"/>
                  <a:gd name="T6" fmla="*/ 203 w 236"/>
                  <a:gd name="T7" fmla="*/ 14 h 207"/>
                  <a:gd name="T8" fmla="*/ 190 w 236"/>
                  <a:gd name="T9" fmla="*/ 28 h 207"/>
                  <a:gd name="T10" fmla="*/ 181 w 236"/>
                  <a:gd name="T11" fmla="*/ 86 h 207"/>
                  <a:gd name="T12" fmla="*/ 155 w 236"/>
                  <a:gd name="T13" fmla="*/ 112 h 207"/>
                  <a:gd name="T14" fmla="*/ 139 w 236"/>
                  <a:gd name="T15" fmla="*/ 125 h 207"/>
                  <a:gd name="T16" fmla="*/ 136 w 236"/>
                  <a:gd name="T17" fmla="*/ 110 h 207"/>
                  <a:gd name="T18" fmla="*/ 124 w 236"/>
                  <a:gd name="T19" fmla="*/ 112 h 207"/>
                  <a:gd name="T20" fmla="*/ 99 w 236"/>
                  <a:gd name="T21" fmla="*/ 153 h 207"/>
                  <a:gd name="T22" fmla="*/ 72 w 236"/>
                  <a:gd name="T23" fmla="*/ 157 h 207"/>
                  <a:gd name="T24" fmla="*/ 47 w 236"/>
                  <a:gd name="T25" fmla="*/ 155 h 207"/>
                  <a:gd name="T26" fmla="*/ 33 w 236"/>
                  <a:gd name="T27" fmla="*/ 164 h 207"/>
                  <a:gd name="T28" fmla="*/ 7 w 236"/>
                  <a:gd name="T29" fmla="*/ 180 h 207"/>
                  <a:gd name="T30" fmla="*/ 1 w 236"/>
                  <a:gd name="T31" fmla="*/ 192 h 207"/>
                  <a:gd name="T32" fmla="*/ 16 w 236"/>
                  <a:gd name="T33" fmla="*/ 197 h 207"/>
                  <a:gd name="T34" fmla="*/ 49 w 236"/>
                  <a:gd name="T35" fmla="*/ 186 h 207"/>
                  <a:gd name="T36" fmla="*/ 80 w 236"/>
                  <a:gd name="T37" fmla="*/ 173 h 207"/>
                  <a:gd name="T38" fmla="*/ 95 w 236"/>
                  <a:gd name="T39" fmla="*/ 188 h 207"/>
                  <a:gd name="T40" fmla="*/ 95 w 236"/>
                  <a:gd name="T41" fmla="*/ 203 h 207"/>
                  <a:gd name="T42" fmla="*/ 111 w 236"/>
                  <a:gd name="T43" fmla="*/ 203 h 207"/>
                  <a:gd name="T44" fmla="*/ 124 w 236"/>
                  <a:gd name="T45" fmla="*/ 191 h 207"/>
                  <a:gd name="T46" fmla="*/ 123 w 236"/>
                  <a:gd name="T47" fmla="*/ 181 h 207"/>
                  <a:gd name="T48" fmla="*/ 123 w 236"/>
                  <a:gd name="T49" fmla="*/ 167 h 207"/>
                  <a:gd name="T50" fmla="*/ 132 w 236"/>
                  <a:gd name="T51" fmla="*/ 177 h 207"/>
                  <a:gd name="T52" fmla="*/ 158 w 236"/>
                  <a:gd name="T53" fmla="*/ 168 h 207"/>
                  <a:gd name="T54" fmla="*/ 165 w 236"/>
                  <a:gd name="T55" fmla="*/ 177 h 207"/>
                  <a:gd name="T56" fmla="*/ 175 w 236"/>
                  <a:gd name="T57" fmla="*/ 162 h 207"/>
                  <a:gd name="T58" fmla="*/ 192 w 236"/>
                  <a:gd name="T59" fmla="*/ 156 h 207"/>
                  <a:gd name="T60" fmla="*/ 187 w 236"/>
                  <a:gd name="T61" fmla="*/ 167 h 207"/>
                  <a:gd name="T62" fmla="*/ 208 w 236"/>
                  <a:gd name="T63" fmla="*/ 152 h 207"/>
                  <a:gd name="T64" fmla="*/ 206 w 236"/>
                  <a:gd name="T65" fmla="*/ 135 h 207"/>
                  <a:gd name="T66" fmla="*/ 210 w 236"/>
                  <a:gd name="T67" fmla="*/ 103 h 207"/>
                  <a:gd name="T68" fmla="*/ 219 w 236"/>
                  <a:gd name="T69" fmla="*/ 89 h 207"/>
                  <a:gd name="T70" fmla="*/ 226 w 236"/>
                  <a:gd name="T71" fmla="*/ 75 h 207"/>
                  <a:gd name="T72" fmla="*/ 236 w 236"/>
                  <a:gd name="T73" fmla="*/ 41 h 207"/>
                  <a:gd name="T74" fmla="*/ 228 w 236"/>
                  <a:gd name="T75" fmla="*/ 3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 h="207">
                    <a:moveTo>
                      <a:pt x="221" y="24"/>
                    </a:moveTo>
                    <a:lnTo>
                      <a:pt x="222" y="5"/>
                    </a:lnTo>
                    <a:lnTo>
                      <a:pt x="217" y="0"/>
                    </a:lnTo>
                    <a:lnTo>
                      <a:pt x="209" y="7"/>
                    </a:lnTo>
                    <a:lnTo>
                      <a:pt x="212" y="14"/>
                    </a:lnTo>
                    <a:lnTo>
                      <a:pt x="216" y="21"/>
                    </a:lnTo>
                    <a:lnTo>
                      <a:pt x="210" y="22"/>
                    </a:lnTo>
                    <a:lnTo>
                      <a:pt x="203" y="14"/>
                    </a:lnTo>
                    <a:lnTo>
                      <a:pt x="198" y="16"/>
                    </a:lnTo>
                    <a:lnTo>
                      <a:pt x="190" y="28"/>
                    </a:lnTo>
                    <a:lnTo>
                      <a:pt x="190" y="65"/>
                    </a:lnTo>
                    <a:lnTo>
                      <a:pt x="181" y="86"/>
                    </a:lnTo>
                    <a:lnTo>
                      <a:pt x="165" y="106"/>
                    </a:lnTo>
                    <a:lnTo>
                      <a:pt x="155" y="112"/>
                    </a:lnTo>
                    <a:lnTo>
                      <a:pt x="150" y="120"/>
                    </a:lnTo>
                    <a:lnTo>
                      <a:pt x="139" y="125"/>
                    </a:lnTo>
                    <a:lnTo>
                      <a:pt x="132" y="121"/>
                    </a:lnTo>
                    <a:lnTo>
                      <a:pt x="136" y="110"/>
                    </a:lnTo>
                    <a:lnTo>
                      <a:pt x="130" y="109"/>
                    </a:lnTo>
                    <a:lnTo>
                      <a:pt x="124" y="112"/>
                    </a:lnTo>
                    <a:lnTo>
                      <a:pt x="124" y="122"/>
                    </a:lnTo>
                    <a:lnTo>
                      <a:pt x="99" y="153"/>
                    </a:lnTo>
                    <a:lnTo>
                      <a:pt x="84" y="152"/>
                    </a:lnTo>
                    <a:lnTo>
                      <a:pt x="72" y="157"/>
                    </a:lnTo>
                    <a:lnTo>
                      <a:pt x="58" y="158"/>
                    </a:lnTo>
                    <a:lnTo>
                      <a:pt x="47" y="155"/>
                    </a:lnTo>
                    <a:lnTo>
                      <a:pt x="37" y="156"/>
                    </a:lnTo>
                    <a:lnTo>
                      <a:pt x="33" y="164"/>
                    </a:lnTo>
                    <a:lnTo>
                      <a:pt x="15" y="178"/>
                    </a:lnTo>
                    <a:lnTo>
                      <a:pt x="7" y="180"/>
                    </a:lnTo>
                    <a:lnTo>
                      <a:pt x="0" y="185"/>
                    </a:lnTo>
                    <a:lnTo>
                      <a:pt x="1" y="192"/>
                    </a:lnTo>
                    <a:lnTo>
                      <a:pt x="15" y="192"/>
                    </a:lnTo>
                    <a:lnTo>
                      <a:pt x="16" y="197"/>
                    </a:lnTo>
                    <a:lnTo>
                      <a:pt x="27" y="190"/>
                    </a:lnTo>
                    <a:lnTo>
                      <a:pt x="49" y="186"/>
                    </a:lnTo>
                    <a:lnTo>
                      <a:pt x="55" y="178"/>
                    </a:lnTo>
                    <a:lnTo>
                      <a:pt x="80" y="173"/>
                    </a:lnTo>
                    <a:lnTo>
                      <a:pt x="93" y="178"/>
                    </a:lnTo>
                    <a:lnTo>
                      <a:pt x="95" y="188"/>
                    </a:lnTo>
                    <a:lnTo>
                      <a:pt x="91" y="193"/>
                    </a:lnTo>
                    <a:lnTo>
                      <a:pt x="95" y="203"/>
                    </a:lnTo>
                    <a:lnTo>
                      <a:pt x="103" y="207"/>
                    </a:lnTo>
                    <a:lnTo>
                      <a:pt x="111" y="203"/>
                    </a:lnTo>
                    <a:lnTo>
                      <a:pt x="114" y="192"/>
                    </a:lnTo>
                    <a:lnTo>
                      <a:pt x="124" y="191"/>
                    </a:lnTo>
                    <a:lnTo>
                      <a:pt x="123" y="185"/>
                    </a:lnTo>
                    <a:lnTo>
                      <a:pt x="123" y="181"/>
                    </a:lnTo>
                    <a:lnTo>
                      <a:pt x="119" y="174"/>
                    </a:lnTo>
                    <a:lnTo>
                      <a:pt x="123" y="167"/>
                    </a:lnTo>
                    <a:lnTo>
                      <a:pt x="133" y="167"/>
                    </a:lnTo>
                    <a:lnTo>
                      <a:pt x="132" y="177"/>
                    </a:lnTo>
                    <a:lnTo>
                      <a:pt x="152" y="176"/>
                    </a:lnTo>
                    <a:lnTo>
                      <a:pt x="158" y="168"/>
                    </a:lnTo>
                    <a:lnTo>
                      <a:pt x="164" y="167"/>
                    </a:lnTo>
                    <a:lnTo>
                      <a:pt x="165" y="177"/>
                    </a:lnTo>
                    <a:lnTo>
                      <a:pt x="173" y="175"/>
                    </a:lnTo>
                    <a:lnTo>
                      <a:pt x="175" y="162"/>
                    </a:lnTo>
                    <a:lnTo>
                      <a:pt x="185" y="153"/>
                    </a:lnTo>
                    <a:lnTo>
                      <a:pt x="192" y="156"/>
                    </a:lnTo>
                    <a:lnTo>
                      <a:pt x="191" y="164"/>
                    </a:lnTo>
                    <a:lnTo>
                      <a:pt x="187" y="167"/>
                    </a:lnTo>
                    <a:lnTo>
                      <a:pt x="193" y="171"/>
                    </a:lnTo>
                    <a:lnTo>
                      <a:pt x="208" y="152"/>
                    </a:lnTo>
                    <a:lnTo>
                      <a:pt x="204" y="143"/>
                    </a:lnTo>
                    <a:lnTo>
                      <a:pt x="206" y="135"/>
                    </a:lnTo>
                    <a:lnTo>
                      <a:pt x="217" y="113"/>
                    </a:lnTo>
                    <a:lnTo>
                      <a:pt x="210" y="103"/>
                    </a:lnTo>
                    <a:lnTo>
                      <a:pt x="212" y="94"/>
                    </a:lnTo>
                    <a:lnTo>
                      <a:pt x="219" y="89"/>
                    </a:lnTo>
                    <a:lnTo>
                      <a:pt x="225" y="90"/>
                    </a:lnTo>
                    <a:lnTo>
                      <a:pt x="226" y="75"/>
                    </a:lnTo>
                    <a:lnTo>
                      <a:pt x="235" y="57"/>
                    </a:lnTo>
                    <a:lnTo>
                      <a:pt x="236" y="41"/>
                    </a:lnTo>
                    <a:lnTo>
                      <a:pt x="233" y="39"/>
                    </a:lnTo>
                    <a:lnTo>
                      <a:pt x="228" y="30"/>
                    </a:lnTo>
                    <a:lnTo>
                      <a:pt x="22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6" name="Freeform 191"/>
              <p:cNvSpPr/>
              <p:nvPr/>
            </p:nvSpPr>
            <p:spPr bwMode="gray">
              <a:xfrm>
                <a:off x="6553" y="1938"/>
                <a:ext cx="14" cy="17"/>
              </a:xfrm>
              <a:custGeom>
                <a:avLst/>
                <a:gdLst>
                  <a:gd name="T0" fmla="*/ 14 w 14"/>
                  <a:gd name="T1" fmla="*/ 1 h 17"/>
                  <a:gd name="T2" fmla="*/ 11 w 14"/>
                  <a:gd name="T3" fmla="*/ 9 h 17"/>
                  <a:gd name="T4" fmla="*/ 2 w 14"/>
                  <a:gd name="T5" fmla="*/ 17 h 17"/>
                  <a:gd name="T6" fmla="*/ 0 w 14"/>
                  <a:gd name="T7" fmla="*/ 12 h 17"/>
                  <a:gd name="T8" fmla="*/ 6 w 14"/>
                  <a:gd name="T9" fmla="*/ 4 h 17"/>
                  <a:gd name="T10" fmla="*/ 6 w 14"/>
                  <a:gd name="T11" fmla="*/ 0 h 17"/>
                  <a:gd name="T12" fmla="*/ 14 w 14"/>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4" y="1"/>
                    </a:moveTo>
                    <a:lnTo>
                      <a:pt x="11" y="9"/>
                    </a:lnTo>
                    <a:lnTo>
                      <a:pt x="2" y="17"/>
                    </a:lnTo>
                    <a:lnTo>
                      <a:pt x="0" y="12"/>
                    </a:lnTo>
                    <a:lnTo>
                      <a:pt x="6" y="4"/>
                    </a:lnTo>
                    <a:lnTo>
                      <a:pt x="6"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7" name="Freeform 192"/>
              <p:cNvSpPr/>
              <p:nvPr/>
            </p:nvSpPr>
            <p:spPr bwMode="gray">
              <a:xfrm>
                <a:off x="6428" y="2038"/>
                <a:ext cx="50" cy="37"/>
              </a:xfrm>
              <a:custGeom>
                <a:avLst/>
                <a:gdLst>
                  <a:gd name="T0" fmla="*/ 50 w 50"/>
                  <a:gd name="T1" fmla="*/ 4 h 37"/>
                  <a:gd name="T2" fmla="*/ 42 w 50"/>
                  <a:gd name="T3" fmla="*/ 0 h 37"/>
                  <a:gd name="T4" fmla="*/ 33 w 50"/>
                  <a:gd name="T5" fmla="*/ 2 h 37"/>
                  <a:gd name="T6" fmla="*/ 23 w 50"/>
                  <a:gd name="T7" fmla="*/ 12 h 37"/>
                  <a:gd name="T8" fmla="*/ 9 w 50"/>
                  <a:gd name="T9" fmla="*/ 13 h 37"/>
                  <a:gd name="T10" fmla="*/ 0 w 50"/>
                  <a:gd name="T11" fmla="*/ 21 h 37"/>
                  <a:gd name="T12" fmla="*/ 6 w 50"/>
                  <a:gd name="T13" fmla="*/ 37 h 37"/>
                  <a:gd name="T14" fmla="*/ 17 w 50"/>
                  <a:gd name="T15" fmla="*/ 36 h 37"/>
                  <a:gd name="T16" fmla="*/ 21 w 50"/>
                  <a:gd name="T17" fmla="*/ 26 h 37"/>
                  <a:gd name="T18" fmla="*/ 29 w 50"/>
                  <a:gd name="T19" fmla="*/ 19 h 37"/>
                  <a:gd name="T20" fmla="*/ 37 w 50"/>
                  <a:gd name="T21" fmla="*/ 22 h 37"/>
                  <a:gd name="T22" fmla="*/ 45 w 50"/>
                  <a:gd name="T23" fmla="*/ 21 h 37"/>
                  <a:gd name="T24" fmla="*/ 50 w 50"/>
                  <a:gd name="T25"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7">
                    <a:moveTo>
                      <a:pt x="50" y="4"/>
                    </a:moveTo>
                    <a:lnTo>
                      <a:pt x="42" y="0"/>
                    </a:lnTo>
                    <a:lnTo>
                      <a:pt x="33" y="2"/>
                    </a:lnTo>
                    <a:lnTo>
                      <a:pt x="23" y="12"/>
                    </a:lnTo>
                    <a:lnTo>
                      <a:pt x="9" y="13"/>
                    </a:lnTo>
                    <a:lnTo>
                      <a:pt x="0" y="21"/>
                    </a:lnTo>
                    <a:lnTo>
                      <a:pt x="6" y="37"/>
                    </a:lnTo>
                    <a:lnTo>
                      <a:pt x="17" y="36"/>
                    </a:lnTo>
                    <a:lnTo>
                      <a:pt x="21" y="26"/>
                    </a:lnTo>
                    <a:lnTo>
                      <a:pt x="29" y="19"/>
                    </a:lnTo>
                    <a:lnTo>
                      <a:pt x="37" y="22"/>
                    </a:lnTo>
                    <a:lnTo>
                      <a:pt x="45" y="21"/>
                    </a:lnTo>
                    <a:lnTo>
                      <a:pt x="5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8" name="Freeform 193"/>
              <p:cNvSpPr/>
              <p:nvPr/>
            </p:nvSpPr>
            <p:spPr bwMode="gray">
              <a:xfrm>
                <a:off x="6371" y="2049"/>
                <a:ext cx="53" cy="66"/>
              </a:xfrm>
              <a:custGeom>
                <a:avLst/>
                <a:gdLst>
                  <a:gd name="T0" fmla="*/ 26 w 59"/>
                  <a:gd name="T1" fmla="*/ 0 h 74"/>
                  <a:gd name="T2" fmla="*/ 46 w 59"/>
                  <a:gd name="T3" fmla="*/ 10 h 74"/>
                  <a:gd name="T4" fmla="*/ 50 w 59"/>
                  <a:gd name="T5" fmla="*/ 18 h 74"/>
                  <a:gd name="T6" fmla="*/ 59 w 59"/>
                  <a:gd name="T7" fmla="*/ 31 h 74"/>
                  <a:gd name="T8" fmla="*/ 44 w 59"/>
                  <a:gd name="T9" fmla="*/ 46 h 74"/>
                  <a:gd name="T10" fmla="*/ 42 w 59"/>
                  <a:gd name="T11" fmla="*/ 70 h 74"/>
                  <a:gd name="T12" fmla="*/ 26 w 59"/>
                  <a:gd name="T13" fmla="*/ 74 h 74"/>
                  <a:gd name="T14" fmla="*/ 27 w 59"/>
                  <a:gd name="T15" fmla="*/ 61 h 74"/>
                  <a:gd name="T16" fmla="*/ 23 w 59"/>
                  <a:gd name="T17" fmla="*/ 60 h 74"/>
                  <a:gd name="T18" fmla="*/ 17 w 59"/>
                  <a:gd name="T19" fmla="*/ 69 h 74"/>
                  <a:gd name="T20" fmla="*/ 12 w 59"/>
                  <a:gd name="T21" fmla="*/ 66 h 74"/>
                  <a:gd name="T22" fmla="*/ 14 w 59"/>
                  <a:gd name="T23" fmla="*/ 45 h 74"/>
                  <a:gd name="T24" fmla="*/ 24 w 59"/>
                  <a:gd name="T25" fmla="*/ 34 h 74"/>
                  <a:gd name="T26" fmla="*/ 21 w 59"/>
                  <a:gd name="T27" fmla="*/ 23 h 74"/>
                  <a:gd name="T28" fmla="*/ 11 w 59"/>
                  <a:gd name="T29" fmla="*/ 31 h 74"/>
                  <a:gd name="T30" fmla="*/ 1 w 59"/>
                  <a:gd name="T31" fmla="*/ 23 h 74"/>
                  <a:gd name="T32" fmla="*/ 0 w 59"/>
                  <a:gd name="T33" fmla="*/ 13 h 74"/>
                  <a:gd name="T34" fmla="*/ 13 w 59"/>
                  <a:gd name="T35" fmla="*/ 8 h 74"/>
                  <a:gd name="T36" fmla="*/ 26 w 59"/>
                  <a:gd name="T3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74">
                    <a:moveTo>
                      <a:pt x="26" y="0"/>
                    </a:moveTo>
                    <a:cubicBezTo>
                      <a:pt x="46" y="10"/>
                      <a:pt x="46" y="10"/>
                      <a:pt x="46" y="10"/>
                    </a:cubicBezTo>
                    <a:cubicBezTo>
                      <a:pt x="50" y="18"/>
                      <a:pt x="50" y="18"/>
                      <a:pt x="50" y="18"/>
                    </a:cubicBezTo>
                    <a:cubicBezTo>
                      <a:pt x="59" y="31"/>
                      <a:pt x="59" y="31"/>
                      <a:pt x="59" y="31"/>
                    </a:cubicBezTo>
                    <a:cubicBezTo>
                      <a:pt x="44" y="46"/>
                      <a:pt x="44" y="46"/>
                      <a:pt x="44" y="46"/>
                    </a:cubicBezTo>
                    <a:cubicBezTo>
                      <a:pt x="42" y="70"/>
                      <a:pt x="42" y="70"/>
                      <a:pt x="42" y="70"/>
                    </a:cubicBezTo>
                    <a:cubicBezTo>
                      <a:pt x="26" y="74"/>
                      <a:pt x="26" y="74"/>
                      <a:pt x="26" y="74"/>
                    </a:cubicBezTo>
                    <a:cubicBezTo>
                      <a:pt x="27" y="61"/>
                      <a:pt x="27" y="61"/>
                      <a:pt x="27" y="61"/>
                    </a:cubicBezTo>
                    <a:cubicBezTo>
                      <a:pt x="23" y="60"/>
                      <a:pt x="23" y="60"/>
                      <a:pt x="23" y="60"/>
                    </a:cubicBezTo>
                    <a:cubicBezTo>
                      <a:pt x="17" y="69"/>
                      <a:pt x="17" y="69"/>
                      <a:pt x="17" y="69"/>
                    </a:cubicBezTo>
                    <a:cubicBezTo>
                      <a:pt x="12" y="66"/>
                      <a:pt x="12" y="66"/>
                      <a:pt x="12" y="66"/>
                    </a:cubicBezTo>
                    <a:cubicBezTo>
                      <a:pt x="14" y="45"/>
                      <a:pt x="14" y="45"/>
                      <a:pt x="14" y="45"/>
                    </a:cubicBezTo>
                    <a:cubicBezTo>
                      <a:pt x="14" y="45"/>
                      <a:pt x="24" y="44"/>
                      <a:pt x="24" y="34"/>
                    </a:cubicBezTo>
                    <a:cubicBezTo>
                      <a:pt x="24" y="25"/>
                      <a:pt x="21" y="23"/>
                      <a:pt x="21" y="23"/>
                    </a:cubicBezTo>
                    <a:cubicBezTo>
                      <a:pt x="11" y="31"/>
                      <a:pt x="11" y="31"/>
                      <a:pt x="11" y="31"/>
                    </a:cubicBezTo>
                    <a:cubicBezTo>
                      <a:pt x="1" y="23"/>
                      <a:pt x="1" y="23"/>
                      <a:pt x="1" y="23"/>
                    </a:cubicBezTo>
                    <a:cubicBezTo>
                      <a:pt x="0" y="13"/>
                      <a:pt x="0" y="13"/>
                      <a:pt x="0" y="13"/>
                    </a:cubicBezTo>
                    <a:cubicBezTo>
                      <a:pt x="13" y="8"/>
                      <a:pt x="13" y="8"/>
                      <a:pt x="13" y="8"/>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9" name="Freeform 194"/>
              <p:cNvSpPr/>
              <p:nvPr/>
            </p:nvSpPr>
            <p:spPr bwMode="gray">
              <a:xfrm>
                <a:off x="6359" y="2032"/>
                <a:ext cx="8" cy="9"/>
              </a:xfrm>
              <a:custGeom>
                <a:avLst/>
                <a:gdLst>
                  <a:gd name="T0" fmla="*/ 8 w 8"/>
                  <a:gd name="T1" fmla="*/ 0 h 9"/>
                  <a:gd name="T2" fmla="*/ 8 w 8"/>
                  <a:gd name="T3" fmla="*/ 8 h 9"/>
                  <a:gd name="T4" fmla="*/ 0 w 8"/>
                  <a:gd name="T5" fmla="*/ 9 h 9"/>
                  <a:gd name="T6" fmla="*/ 0 w 8"/>
                  <a:gd name="T7" fmla="*/ 5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8" y="8"/>
                    </a:lnTo>
                    <a:lnTo>
                      <a:pt x="0" y="9"/>
                    </a:lnTo>
                    <a:lnTo>
                      <a:pt x="0" y="5"/>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0" name="Freeform 195"/>
              <p:cNvSpPr/>
              <p:nvPr/>
            </p:nvSpPr>
            <p:spPr bwMode="gray">
              <a:xfrm>
                <a:off x="6300" y="2055"/>
                <a:ext cx="16" cy="8"/>
              </a:xfrm>
              <a:custGeom>
                <a:avLst/>
                <a:gdLst>
                  <a:gd name="T0" fmla="*/ 2 w 16"/>
                  <a:gd name="T1" fmla="*/ 8 h 8"/>
                  <a:gd name="T2" fmla="*/ 0 w 16"/>
                  <a:gd name="T3" fmla="*/ 5 h 8"/>
                  <a:gd name="T4" fmla="*/ 6 w 16"/>
                  <a:gd name="T5" fmla="*/ 4 h 8"/>
                  <a:gd name="T6" fmla="*/ 12 w 16"/>
                  <a:gd name="T7" fmla="*/ 0 h 8"/>
                  <a:gd name="T8" fmla="*/ 16 w 16"/>
                  <a:gd name="T9" fmla="*/ 4 h 8"/>
                  <a:gd name="T10" fmla="*/ 11 w 16"/>
                  <a:gd name="T11" fmla="*/ 8 h 8"/>
                  <a:gd name="T12" fmla="*/ 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2" y="8"/>
                    </a:moveTo>
                    <a:lnTo>
                      <a:pt x="0" y="5"/>
                    </a:lnTo>
                    <a:lnTo>
                      <a:pt x="6" y="4"/>
                    </a:lnTo>
                    <a:lnTo>
                      <a:pt x="12" y="0"/>
                    </a:lnTo>
                    <a:lnTo>
                      <a:pt x="16" y="4"/>
                    </a:lnTo>
                    <a:lnTo>
                      <a:pt x="11"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1" name="Freeform 196"/>
              <p:cNvSpPr/>
              <p:nvPr/>
            </p:nvSpPr>
            <p:spPr bwMode="gray">
              <a:xfrm>
                <a:off x="6352" y="2076"/>
                <a:ext cx="6" cy="3"/>
              </a:xfrm>
              <a:custGeom>
                <a:avLst/>
                <a:gdLst>
                  <a:gd name="T0" fmla="*/ 1 w 6"/>
                  <a:gd name="T1" fmla="*/ 3 h 3"/>
                  <a:gd name="T2" fmla="*/ 5 w 6"/>
                  <a:gd name="T3" fmla="*/ 3 h 3"/>
                  <a:gd name="T4" fmla="*/ 6 w 6"/>
                  <a:gd name="T5" fmla="*/ 0 h 3"/>
                  <a:gd name="T6" fmla="*/ 0 w 6"/>
                  <a:gd name="T7" fmla="*/ 0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lnTo>
                      <a:pt x="5" y="3"/>
                    </a:lnTo>
                    <a:lnTo>
                      <a:pt x="6" y="0"/>
                    </a:lnTo>
                    <a:lnTo>
                      <a:pt x="0" y="0"/>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2" name="Freeform 197"/>
              <p:cNvSpPr/>
              <p:nvPr/>
            </p:nvSpPr>
            <p:spPr bwMode="gray">
              <a:xfrm>
                <a:off x="6359" y="2067"/>
                <a:ext cx="6" cy="5"/>
              </a:xfrm>
              <a:custGeom>
                <a:avLst/>
                <a:gdLst>
                  <a:gd name="T0" fmla="*/ 0 w 6"/>
                  <a:gd name="T1" fmla="*/ 2 h 5"/>
                  <a:gd name="T2" fmla="*/ 3 w 6"/>
                  <a:gd name="T3" fmla="*/ 0 h 5"/>
                  <a:gd name="T4" fmla="*/ 6 w 6"/>
                  <a:gd name="T5" fmla="*/ 2 h 5"/>
                  <a:gd name="T6" fmla="*/ 5 w 6"/>
                  <a:gd name="T7" fmla="*/ 4 h 5"/>
                  <a:gd name="T8" fmla="*/ 2 w 6"/>
                  <a:gd name="T9" fmla="*/ 5 h 5"/>
                  <a:gd name="T10" fmla="*/ 0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0" y="2"/>
                    </a:moveTo>
                    <a:lnTo>
                      <a:pt x="3" y="0"/>
                    </a:lnTo>
                    <a:lnTo>
                      <a:pt x="6" y="2"/>
                    </a:lnTo>
                    <a:lnTo>
                      <a:pt x="5" y="4"/>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3" name="Freeform 198"/>
              <p:cNvSpPr/>
              <p:nvPr/>
            </p:nvSpPr>
            <p:spPr bwMode="gray">
              <a:xfrm>
                <a:off x="6373" y="2050"/>
                <a:ext cx="4" cy="4"/>
              </a:xfrm>
              <a:custGeom>
                <a:avLst/>
                <a:gdLst>
                  <a:gd name="T0" fmla="*/ 0 w 4"/>
                  <a:gd name="T1" fmla="*/ 4 h 4"/>
                  <a:gd name="T2" fmla="*/ 1 w 4"/>
                  <a:gd name="T3" fmla="*/ 0 h 4"/>
                  <a:gd name="T4" fmla="*/ 4 w 4"/>
                  <a:gd name="T5" fmla="*/ 0 h 4"/>
                  <a:gd name="T6" fmla="*/ 4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1" y="0"/>
                    </a:lnTo>
                    <a:lnTo>
                      <a:pt x="4" y="0"/>
                    </a:lnTo>
                    <a:lnTo>
                      <a:pt x="4"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4" name="Freeform 199"/>
              <p:cNvSpPr/>
              <p:nvPr/>
            </p:nvSpPr>
            <p:spPr bwMode="gray">
              <a:xfrm>
                <a:off x="6398" y="2123"/>
                <a:ext cx="9" cy="11"/>
              </a:xfrm>
              <a:custGeom>
                <a:avLst/>
                <a:gdLst>
                  <a:gd name="T0" fmla="*/ 4 w 9"/>
                  <a:gd name="T1" fmla="*/ 0 h 11"/>
                  <a:gd name="T2" fmla="*/ 0 w 9"/>
                  <a:gd name="T3" fmla="*/ 7 h 11"/>
                  <a:gd name="T4" fmla="*/ 0 w 9"/>
                  <a:gd name="T5" fmla="*/ 11 h 11"/>
                  <a:gd name="T6" fmla="*/ 4 w 9"/>
                  <a:gd name="T7" fmla="*/ 10 h 11"/>
                  <a:gd name="T8" fmla="*/ 9 w 9"/>
                  <a:gd name="T9" fmla="*/ 1 h 11"/>
                  <a:gd name="T10" fmla="*/ 4 w 9"/>
                  <a:gd name="T11" fmla="*/ 0 h 11"/>
                </a:gdLst>
                <a:ahLst/>
                <a:cxnLst>
                  <a:cxn ang="0">
                    <a:pos x="T0" y="T1"/>
                  </a:cxn>
                  <a:cxn ang="0">
                    <a:pos x="T2" y="T3"/>
                  </a:cxn>
                  <a:cxn ang="0">
                    <a:pos x="T4" y="T5"/>
                  </a:cxn>
                  <a:cxn ang="0">
                    <a:pos x="T6" y="T7"/>
                  </a:cxn>
                  <a:cxn ang="0">
                    <a:pos x="T8" y="T9"/>
                  </a:cxn>
                  <a:cxn ang="0">
                    <a:pos x="T10" y="T11"/>
                  </a:cxn>
                </a:cxnLst>
                <a:rect l="0" t="0" r="r" b="b"/>
                <a:pathLst>
                  <a:path w="9" h="11">
                    <a:moveTo>
                      <a:pt x="4" y="0"/>
                    </a:moveTo>
                    <a:lnTo>
                      <a:pt x="0" y="7"/>
                    </a:lnTo>
                    <a:lnTo>
                      <a:pt x="0" y="11"/>
                    </a:lnTo>
                    <a:lnTo>
                      <a:pt x="4" y="10"/>
                    </a:lnTo>
                    <a:lnTo>
                      <a:pt x="9"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5" name="Freeform 200"/>
              <p:cNvSpPr/>
              <p:nvPr/>
            </p:nvSpPr>
            <p:spPr bwMode="gray">
              <a:xfrm>
                <a:off x="6385" y="2132"/>
                <a:ext cx="8" cy="6"/>
              </a:xfrm>
              <a:custGeom>
                <a:avLst/>
                <a:gdLst>
                  <a:gd name="T0" fmla="*/ 4 w 8"/>
                  <a:gd name="T1" fmla="*/ 0 h 6"/>
                  <a:gd name="T2" fmla="*/ 8 w 8"/>
                  <a:gd name="T3" fmla="*/ 1 h 6"/>
                  <a:gd name="T4" fmla="*/ 7 w 8"/>
                  <a:gd name="T5" fmla="*/ 5 h 6"/>
                  <a:gd name="T6" fmla="*/ 1 w 8"/>
                  <a:gd name="T7" fmla="*/ 6 h 6"/>
                  <a:gd name="T8" fmla="*/ 0 w 8"/>
                  <a:gd name="T9" fmla="*/ 2 h 6"/>
                  <a:gd name="T10" fmla="*/ 4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4" y="0"/>
                    </a:moveTo>
                    <a:lnTo>
                      <a:pt x="8" y="1"/>
                    </a:lnTo>
                    <a:lnTo>
                      <a:pt x="7" y="5"/>
                    </a:lnTo>
                    <a:lnTo>
                      <a:pt x="1" y="6"/>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6" name="Freeform 201"/>
              <p:cNvSpPr/>
              <p:nvPr/>
            </p:nvSpPr>
            <p:spPr bwMode="gray">
              <a:xfrm>
                <a:off x="6714" y="1771"/>
                <a:ext cx="20" cy="17"/>
              </a:xfrm>
              <a:custGeom>
                <a:avLst/>
                <a:gdLst>
                  <a:gd name="T0" fmla="*/ 0 w 20"/>
                  <a:gd name="T1" fmla="*/ 16 h 17"/>
                  <a:gd name="T2" fmla="*/ 12 w 20"/>
                  <a:gd name="T3" fmla="*/ 1 h 17"/>
                  <a:gd name="T4" fmla="*/ 20 w 20"/>
                  <a:gd name="T5" fmla="*/ 0 h 17"/>
                  <a:gd name="T6" fmla="*/ 20 w 20"/>
                  <a:gd name="T7" fmla="*/ 7 h 17"/>
                  <a:gd name="T8" fmla="*/ 17 w 20"/>
                  <a:gd name="T9" fmla="*/ 9 h 17"/>
                  <a:gd name="T10" fmla="*/ 12 w 20"/>
                  <a:gd name="T11" fmla="*/ 8 h 17"/>
                  <a:gd name="T12" fmla="*/ 3 w 20"/>
                  <a:gd name="T13" fmla="*/ 17 h 17"/>
                  <a:gd name="T14" fmla="*/ 0 w 20"/>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0" y="16"/>
                    </a:moveTo>
                    <a:lnTo>
                      <a:pt x="12" y="1"/>
                    </a:lnTo>
                    <a:lnTo>
                      <a:pt x="20" y="0"/>
                    </a:lnTo>
                    <a:lnTo>
                      <a:pt x="20" y="7"/>
                    </a:lnTo>
                    <a:lnTo>
                      <a:pt x="17" y="9"/>
                    </a:lnTo>
                    <a:lnTo>
                      <a:pt x="12" y="8"/>
                    </a:lnTo>
                    <a:lnTo>
                      <a:pt x="3" y="17"/>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7" name="Freeform 202"/>
              <p:cNvSpPr/>
              <p:nvPr/>
            </p:nvSpPr>
            <p:spPr bwMode="gray">
              <a:xfrm>
                <a:off x="6741" y="1743"/>
                <a:ext cx="45" cy="33"/>
              </a:xfrm>
              <a:custGeom>
                <a:avLst/>
                <a:gdLst>
                  <a:gd name="T0" fmla="*/ 0 w 45"/>
                  <a:gd name="T1" fmla="*/ 33 h 33"/>
                  <a:gd name="T2" fmla="*/ 1 w 45"/>
                  <a:gd name="T3" fmla="*/ 25 h 33"/>
                  <a:gd name="T4" fmla="*/ 19 w 45"/>
                  <a:gd name="T5" fmla="*/ 4 h 33"/>
                  <a:gd name="T6" fmla="*/ 21 w 45"/>
                  <a:gd name="T7" fmla="*/ 9 h 33"/>
                  <a:gd name="T8" fmla="*/ 28 w 45"/>
                  <a:gd name="T9" fmla="*/ 2 h 33"/>
                  <a:gd name="T10" fmla="*/ 45 w 45"/>
                  <a:gd name="T11" fmla="*/ 0 h 33"/>
                  <a:gd name="T12" fmla="*/ 32 w 45"/>
                  <a:gd name="T13" fmla="*/ 12 h 33"/>
                  <a:gd name="T14" fmla="*/ 15 w 45"/>
                  <a:gd name="T15" fmla="*/ 20 h 33"/>
                  <a:gd name="T16" fmla="*/ 4 w 45"/>
                  <a:gd name="T17" fmla="*/ 33 h 33"/>
                  <a:gd name="T18" fmla="*/ 0 w 45"/>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3">
                    <a:moveTo>
                      <a:pt x="0" y="33"/>
                    </a:moveTo>
                    <a:lnTo>
                      <a:pt x="1" y="25"/>
                    </a:lnTo>
                    <a:lnTo>
                      <a:pt x="19" y="4"/>
                    </a:lnTo>
                    <a:lnTo>
                      <a:pt x="21" y="9"/>
                    </a:lnTo>
                    <a:lnTo>
                      <a:pt x="28" y="2"/>
                    </a:lnTo>
                    <a:lnTo>
                      <a:pt x="45" y="0"/>
                    </a:lnTo>
                    <a:lnTo>
                      <a:pt x="32" y="12"/>
                    </a:lnTo>
                    <a:lnTo>
                      <a:pt x="15" y="20"/>
                    </a:lnTo>
                    <a:lnTo>
                      <a:pt x="4" y="33"/>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8" name="Freeform 203"/>
              <p:cNvSpPr/>
              <p:nvPr/>
            </p:nvSpPr>
            <p:spPr bwMode="gray">
              <a:xfrm>
                <a:off x="6733" y="1790"/>
                <a:ext cx="9" cy="4"/>
              </a:xfrm>
              <a:custGeom>
                <a:avLst/>
                <a:gdLst>
                  <a:gd name="T0" fmla="*/ 0 w 9"/>
                  <a:gd name="T1" fmla="*/ 3 h 4"/>
                  <a:gd name="T2" fmla="*/ 1 w 9"/>
                  <a:gd name="T3" fmla="*/ 0 h 4"/>
                  <a:gd name="T4" fmla="*/ 9 w 9"/>
                  <a:gd name="T5" fmla="*/ 0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lnTo>
                      <a:pt x="1" y="0"/>
                    </a:lnTo>
                    <a:lnTo>
                      <a:pt x="9" y="0"/>
                    </a:lnTo>
                    <a:lnTo>
                      <a:pt x="4" y="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9" name="Freeform 204"/>
              <p:cNvSpPr/>
              <p:nvPr/>
            </p:nvSpPr>
            <p:spPr bwMode="gray">
              <a:xfrm>
                <a:off x="6795" y="1723"/>
                <a:ext cx="26" cy="17"/>
              </a:xfrm>
              <a:custGeom>
                <a:avLst/>
                <a:gdLst>
                  <a:gd name="T0" fmla="*/ 0 w 26"/>
                  <a:gd name="T1" fmla="*/ 15 h 17"/>
                  <a:gd name="T2" fmla="*/ 15 w 26"/>
                  <a:gd name="T3" fmla="*/ 1 h 17"/>
                  <a:gd name="T4" fmla="*/ 26 w 26"/>
                  <a:gd name="T5" fmla="*/ 0 h 17"/>
                  <a:gd name="T6" fmla="*/ 26 w 26"/>
                  <a:gd name="T7" fmla="*/ 3 h 17"/>
                  <a:gd name="T8" fmla="*/ 10 w 26"/>
                  <a:gd name="T9" fmla="*/ 15 h 17"/>
                  <a:gd name="T10" fmla="*/ 3 w 26"/>
                  <a:gd name="T11" fmla="*/ 17 h 17"/>
                  <a:gd name="T12" fmla="*/ 0 w 26"/>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26" h="17">
                    <a:moveTo>
                      <a:pt x="0" y="15"/>
                    </a:moveTo>
                    <a:lnTo>
                      <a:pt x="15" y="1"/>
                    </a:lnTo>
                    <a:lnTo>
                      <a:pt x="26" y="0"/>
                    </a:lnTo>
                    <a:lnTo>
                      <a:pt x="26" y="3"/>
                    </a:lnTo>
                    <a:lnTo>
                      <a:pt x="10" y="15"/>
                    </a:lnTo>
                    <a:lnTo>
                      <a:pt x="3" y="17"/>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grpSp>
          <p:nvGrpSpPr>
            <p:cNvPr id="2136" name="Group 406"/>
            <p:cNvGrpSpPr/>
            <p:nvPr/>
          </p:nvGrpSpPr>
          <p:grpSpPr bwMode="gray">
            <a:xfrm>
              <a:off x="5591829" y="1966377"/>
              <a:ext cx="2011755" cy="1261613"/>
              <a:chOff x="3245" y="1125"/>
              <a:chExt cx="4417" cy="2770"/>
            </a:xfrm>
            <a:grpFill/>
          </p:grpSpPr>
          <p:sp>
            <p:nvSpPr>
              <p:cNvPr id="2440" name="Freeform 206"/>
              <p:cNvSpPr/>
              <p:nvPr/>
            </p:nvSpPr>
            <p:spPr bwMode="gray">
              <a:xfrm>
                <a:off x="6843" y="1694"/>
                <a:ext cx="16" cy="15"/>
              </a:xfrm>
              <a:custGeom>
                <a:avLst/>
                <a:gdLst>
                  <a:gd name="T0" fmla="*/ 0 w 16"/>
                  <a:gd name="T1" fmla="*/ 9 h 15"/>
                  <a:gd name="T2" fmla="*/ 11 w 16"/>
                  <a:gd name="T3" fmla="*/ 0 h 15"/>
                  <a:gd name="T4" fmla="*/ 15 w 16"/>
                  <a:gd name="T5" fmla="*/ 1 h 15"/>
                  <a:gd name="T6" fmla="*/ 16 w 16"/>
                  <a:gd name="T7" fmla="*/ 5 h 15"/>
                  <a:gd name="T8" fmla="*/ 6 w 16"/>
                  <a:gd name="T9" fmla="*/ 14 h 15"/>
                  <a:gd name="T10" fmla="*/ 0 w 16"/>
                  <a:gd name="T11" fmla="*/ 15 h 15"/>
                  <a:gd name="T12" fmla="*/ 0 w 16"/>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9"/>
                    </a:moveTo>
                    <a:lnTo>
                      <a:pt x="11" y="0"/>
                    </a:lnTo>
                    <a:lnTo>
                      <a:pt x="15" y="1"/>
                    </a:lnTo>
                    <a:lnTo>
                      <a:pt x="16" y="5"/>
                    </a:lnTo>
                    <a:lnTo>
                      <a:pt x="6" y="14"/>
                    </a:lnTo>
                    <a:lnTo>
                      <a:pt x="0" y="15"/>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1" name="Freeform 207"/>
              <p:cNvSpPr/>
              <p:nvPr/>
            </p:nvSpPr>
            <p:spPr bwMode="gray">
              <a:xfrm>
                <a:off x="6916" y="1589"/>
                <a:ext cx="22" cy="18"/>
              </a:xfrm>
              <a:custGeom>
                <a:avLst/>
                <a:gdLst>
                  <a:gd name="T0" fmla="*/ 18 w 22"/>
                  <a:gd name="T1" fmla="*/ 0 h 18"/>
                  <a:gd name="T2" fmla="*/ 22 w 22"/>
                  <a:gd name="T3" fmla="*/ 0 h 18"/>
                  <a:gd name="T4" fmla="*/ 18 w 22"/>
                  <a:gd name="T5" fmla="*/ 14 h 18"/>
                  <a:gd name="T6" fmla="*/ 3 w 22"/>
                  <a:gd name="T7" fmla="*/ 18 h 18"/>
                  <a:gd name="T8" fmla="*/ 0 w 22"/>
                  <a:gd name="T9" fmla="*/ 13 h 18"/>
                  <a:gd name="T10" fmla="*/ 9 w 22"/>
                  <a:gd name="T11" fmla="*/ 7 h 18"/>
                  <a:gd name="T12" fmla="*/ 18 w 22"/>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2" h="18">
                    <a:moveTo>
                      <a:pt x="18" y="0"/>
                    </a:moveTo>
                    <a:lnTo>
                      <a:pt x="22" y="0"/>
                    </a:lnTo>
                    <a:lnTo>
                      <a:pt x="18" y="14"/>
                    </a:lnTo>
                    <a:lnTo>
                      <a:pt x="3" y="18"/>
                    </a:lnTo>
                    <a:lnTo>
                      <a:pt x="0" y="13"/>
                    </a:lnTo>
                    <a:lnTo>
                      <a:pt x="9" y="7"/>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2" name="Freeform 208"/>
              <p:cNvSpPr/>
              <p:nvPr/>
            </p:nvSpPr>
            <p:spPr bwMode="gray">
              <a:xfrm>
                <a:off x="6904" y="1619"/>
                <a:ext cx="10" cy="12"/>
              </a:xfrm>
              <a:custGeom>
                <a:avLst/>
                <a:gdLst>
                  <a:gd name="T0" fmla="*/ 9 w 10"/>
                  <a:gd name="T1" fmla="*/ 0 h 12"/>
                  <a:gd name="T2" fmla="*/ 10 w 10"/>
                  <a:gd name="T3" fmla="*/ 5 h 12"/>
                  <a:gd name="T4" fmla="*/ 5 w 10"/>
                  <a:gd name="T5" fmla="*/ 12 h 12"/>
                  <a:gd name="T6" fmla="*/ 0 w 10"/>
                  <a:gd name="T7" fmla="*/ 12 h 12"/>
                  <a:gd name="T8" fmla="*/ 2 w 10"/>
                  <a:gd name="T9" fmla="*/ 1 h 12"/>
                  <a:gd name="T10" fmla="*/ 9 w 10"/>
                  <a:gd name="T11" fmla="*/ 0 h 12"/>
                </a:gdLst>
                <a:ahLst/>
                <a:cxnLst>
                  <a:cxn ang="0">
                    <a:pos x="T0" y="T1"/>
                  </a:cxn>
                  <a:cxn ang="0">
                    <a:pos x="T2" y="T3"/>
                  </a:cxn>
                  <a:cxn ang="0">
                    <a:pos x="T4" y="T5"/>
                  </a:cxn>
                  <a:cxn ang="0">
                    <a:pos x="T6" y="T7"/>
                  </a:cxn>
                  <a:cxn ang="0">
                    <a:pos x="T8" y="T9"/>
                  </a:cxn>
                  <a:cxn ang="0">
                    <a:pos x="T10" y="T11"/>
                  </a:cxn>
                </a:cxnLst>
                <a:rect l="0" t="0" r="r" b="b"/>
                <a:pathLst>
                  <a:path w="10" h="12">
                    <a:moveTo>
                      <a:pt x="9" y="0"/>
                    </a:moveTo>
                    <a:lnTo>
                      <a:pt x="10" y="5"/>
                    </a:lnTo>
                    <a:lnTo>
                      <a:pt x="5" y="12"/>
                    </a:lnTo>
                    <a:lnTo>
                      <a:pt x="0" y="12"/>
                    </a:lnTo>
                    <a:lnTo>
                      <a:pt x="2"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3" name="Freeform 209"/>
              <p:cNvSpPr/>
              <p:nvPr/>
            </p:nvSpPr>
            <p:spPr bwMode="gray">
              <a:xfrm>
                <a:off x="6892" y="1639"/>
                <a:ext cx="10" cy="10"/>
              </a:xfrm>
              <a:custGeom>
                <a:avLst/>
                <a:gdLst>
                  <a:gd name="T0" fmla="*/ 0 w 10"/>
                  <a:gd name="T1" fmla="*/ 4 h 10"/>
                  <a:gd name="T2" fmla="*/ 4 w 10"/>
                  <a:gd name="T3" fmla="*/ 0 h 10"/>
                  <a:gd name="T4" fmla="*/ 10 w 10"/>
                  <a:gd name="T5" fmla="*/ 1 h 10"/>
                  <a:gd name="T6" fmla="*/ 10 w 10"/>
                  <a:gd name="T7" fmla="*/ 4 h 10"/>
                  <a:gd name="T8" fmla="*/ 4 w 10"/>
                  <a:gd name="T9" fmla="*/ 10 h 10"/>
                  <a:gd name="T10" fmla="*/ 0 w 10"/>
                  <a:gd name="T11" fmla="*/ 10 h 10"/>
                  <a:gd name="T12" fmla="*/ 0 w 10"/>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4"/>
                    </a:moveTo>
                    <a:lnTo>
                      <a:pt x="4" y="0"/>
                    </a:lnTo>
                    <a:lnTo>
                      <a:pt x="10" y="1"/>
                    </a:lnTo>
                    <a:lnTo>
                      <a:pt x="10" y="4"/>
                    </a:lnTo>
                    <a:lnTo>
                      <a:pt x="4" y="10"/>
                    </a:lnTo>
                    <a:lnTo>
                      <a:pt x="0"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4" name="Freeform 210"/>
              <p:cNvSpPr/>
              <p:nvPr/>
            </p:nvSpPr>
            <p:spPr bwMode="gray">
              <a:xfrm>
                <a:off x="6874" y="1659"/>
                <a:ext cx="8" cy="9"/>
              </a:xfrm>
              <a:custGeom>
                <a:avLst/>
                <a:gdLst>
                  <a:gd name="T0" fmla="*/ 0 w 8"/>
                  <a:gd name="T1" fmla="*/ 8 h 9"/>
                  <a:gd name="T2" fmla="*/ 1 w 8"/>
                  <a:gd name="T3" fmla="*/ 4 h 9"/>
                  <a:gd name="T4" fmla="*/ 6 w 8"/>
                  <a:gd name="T5" fmla="*/ 0 h 9"/>
                  <a:gd name="T6" fmla="*/ 8 w 8"/>
                  <a:gd name="T7" fmla="*/ 6 h 9"/>
                  <a:gd name="T8" fmla="*/ 4 w 8"/>
                  <a:gd name="T9" fmla="*/ 9 h 9"/>
                  <a:gd name="T10" fmla="*/ 0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0" y="8"/>
                    </a:moveTo>
                    <a:lnTo>
                      <a:pt x="1" y="4"/>
                    </a:lnTo>
                    <a:lnTo>
                      <a:pt x="6" y="0"/>
                    </a:lnTo>
                    <a:lnTo>
                      <a:pt x="8" y="6"/>
                    </a:lnTo>
                    <a:lnTo>
                      <a:pt x="4" y="9"/>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5" name="Freeform 211"/>
              <p:cNvSpPr/>
              <p:nvPr/>
            </p:nvSpPr>
            <p:spPr bwMode="gray">
              <a:xfrm>
                <a:off x="6172" y="2249"/>
                <a:ext cx="32" cy="64"/>
              </a:xfrm>
              <a:custGeom>
                <a:avLst/>
                <a:gdLst>
                  <a:gd name="T0" fmla="*/ 14 w 32"/>
                  <a:gd name="T1" fmla="*/ 3 h 64"/>
                  <a:gd name="T2" fmla="*/ 20 w 32"/>
                  <a:gd name="T3" fmla="*/ 0 h 64"/>
                  <a:gd name="T4" fmla="*/ 32 w 32"/>
                  <a:gd name="T5" fmla="*/ 2 h 64"/>
                  <a:gd name="T6" fmla="*/ 32 w 32"/>
                  <a:gd name="T7" fmla="*/ 29 h 64"/>
                  <a:gd name="T8" fmla="*/ 21 w 32"/>
                  <a:gd name="T9" fmla="*/ 41 h 64"/>
                  <a:gd name="T10" fmla="*/ 15 w 32"/>
                  <a:gd name="T11" fmla="*/ 63 h 64"/>
                  <a:gd name="T12" fmla="*/ 7 w 32"/>
                  <a:gd name="T13" fmla="*/ 64 h 64"/>
                  <a:gd name="T14" fmla="*/ 1 w 32"/>
                  <a:gd name="T15" fmla="*/ 55 h 64"/>
                  <a:gd name="T16" fmla="*/ 0 w 32"/>
                  <a:gd name="T17" fmla="*/ 33 h 64"/>
                  <a:gd name="T18" fmla="*/ 14 w 32"/>
                  <a:gd name="T19" fmla="*/ 13 h 64"/>
                  <a:gd name="T20" fmla="*/ 14 w 32"/>
                  <a:gd name="T2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4">
                    <a:moveTo>
                      <a:pt x="14" y="3"/>
                    </a:moveTo>
                    <a:lnTo>
                      <a:pt x="20" y="0"/>
                    </a:lnTo>
                    <a:lnTo>
                      <a:pt x="32" y="2"/>
                    </a:lnTo>
                    <a:lnTo>
                      <a:pt x="32" y="29"/>
                    </a:lnTo>
                    <a:lnTo>
                      <a:pt x="21" y="41"/>
                    </a:lnTo>
                    <a:lnTo>
                      <a:pt x="15" y="63"/>
                    </a:lnTo>
                    <a:lnTo>
                      <a:pt x="7" y="64"/>
                    </a:lnTo>
                    <a:lnTo>
                      <a:pt x="1" y="55"/>
                    </a:lnTo>
                    <a:lnTo>
                      <a:pt x="0" y="33"/>
                    </a:lnTo>
                    <a:lnTo>
                      <a:pt x="14" y="13"/>
                    </a:lnTo>
                    <a:lnTo>
                      <a:pt x="1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6" name="Freeform 212"/>
              <p:cNvSpPr/>
              <p:nvPr/>
            </p:nvSpPr>
            <p:spPr bwMode="gray">
              <a:xfrm>
                <a:off x="5926" y="2357"/>
                <a:ext cx="51" cy="41"/>
              </a:xfrm>
              <a:custGeom>
                <a:avLst/>
                <a:gdLst>
                  <a:gd name="T0" fmla="*/ 51 w 51"/>
                  <a:gd name="T1" fmla="*/ 6 h 41"/>
                  <a:gd name="T2" fmla="*/ 39 w 51"/>
                  <a:gd name="T3" fmla="*/ 0 h 41"/>
                  <a:gd name="T4" fmla="*/ 32 w 51"/>
                  <a:gd name="T5" fmla="*/ 1 h 41"/>
                  <a:gd name="T6" fmla="*/ 18 w 51"/>
                  <a:gd name="T7" fmla="*/ 7 h 41"/>
                  <a:gd name="T8" fmla="*/ 14 w 51"/>
                  <a:gd name="T9" fmla="*/ 4 h 41"/>
                  <a:gd name="T10" fmla="*/ 0 w 51"/>
                  <a:gd name="T11" fmla="*/ 17 h 41"/>
                  <a:gd name="T12" fmla="*/ 0 w 51"/>
                  <a:gd name="T13" fmla="*/ 34 h 41"/>
                  <a:gd name="T14" fmla="*/ 14 w 51"/>
                  <a:gd name="T15" fmla="*/ 41 h 41"/>
                  <a:gd name="T16" fmla="*/ 27 w 51"/>
                  <a:gd name="T17" fmla="*/ 40 h 41"/>
                  <a:gd name="T18" fmla="*/ 39 w 51"/>
                  <a:gd name="T19" fmla="*/ 29 h 41"/>
                  <a:gd name="T20" fmla="*/ 44 w 51"/>
                  <a:gd name="T21" fmla="*/ 13 h 41"/>
                  <a:gd name="T22" fmla="*/ 51 w 51"/>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1">
                    <a:moveTo>
                      <a:pt x="51" y="6"/>
                    </a:moveTo>
                    <a:lnTo>
                      <a:pt x="39" y="0"/>
                    </a:lnTo>
                    <a:lnTo>
                      <a:pt x="32" y="1"/>
                    </a:lnTo>
                    <a:lnTo>
                      <a:pt x="18" y="7"/>
                    </a:lnTo>
                    <a:lnTo>
                      <a:pt x="14" y="4"/>
                    </a:lnTo>
                    <a:lnTo>
                      <a:pt x="0" y="17"/>
                    </a:lnTo>
                    <a:lnTo>
                      <a:pt x="0" y="34"/>
                    </a:lnTo>
                    <a:lnTo>
                      <a:pt x="14" y="41"/>
                    </a:lnTo>
                    <a:lnTo>
                      <a:pt x="27" y="40"/>
                    </a:lnTo>
                    <a:lnTo>
                      <a:pt x="39" y="29"/>
                    </a:lnTo>
                    <a:lnTo>
                      <a:pt x="44" y="13"/>
                    </a:lnTo>
                    <a:lnTo>
                      <a:pt x="5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7" name="Freeform 213"/>
              <p:cNvSpPr/>
              <p:nvPr/>
            </p:nvSpPr>
            <p:spPr bwMode="gray">
              <a:xfrm>
                <a:off x="6358" y="2175"/>
                <a:ext cx="15" cy="10"/>
              </a:xfrm>
              <a:custGeom>
                <a:avLst/>
                <a:gdLst>
                  <a:gd name="T0" fmla="*/ 15 w 15"/>
                  <a:gd name="T1" fmla="*/ 0 h 10"/>
                  <a:gd name="T2" fmla="*/ 6 w 15"/>
                  <a:gd name="T3" fmla="*/ 0 h 10"/>
                  <a:gd name="T4" fmla="*/ 0 w 15"/>
                  <a:gd name="T5" fmla="*/ 7 h 10"/>
                  <a:gd name="T6" fmla="*/ 0 w 15"/>
                  <a:gd name="T7" fmla="*/ 10 h 10"/>
                  <a:gd name="T8" fmla="*/ 9 w 15"/>
                  <a:gd name="T9" fmla="*/ 10 h 10"/>
                  <a:gd name="T10" fmla="*/ 15 w 15"/>
                  <a:gd name="T11" fmla="*/ 3 h 10"/>
                  <a:gd name="T12" fmla="*/ 15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5" y="0"/>
                    </a:moveTo>
                    <a:lnTo>
                      <a:pt x="6" y="0"/>
                    </a:lnTo>
                    <a:lnTo>
                      <a:pt x="0" y="7"/>
                    </a:lnTo>
                    <a:lnTo>
                      <a:pt x="0" y="10"/>
                    </a:lnTo>
                    <a:lnTo>
                      <a:pt x="9" y="10"/>
                    </a:lnTo>
                    <a:lnTo>
                      <a:pt x="15" y="3"/>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8" name="Freeform 214"/>
              <p:cNvSpPr/>
              <p:nvPr/>
            </p:nvSpPr>
            <p:spPr bwMode="gray">
              <a:xfrm>
                <a:off x="6354" y="2190"/>
                <a:ext cx="9" cy="6"/>
              </a:xfrm>
              <a:custGeom>
                <a:avLst/>
                <a:gdLst>
                  <a:gd name="T0" fmla="*/ 3 w 9"/>
                  <a:gd name="T1" fmla="*/ 0 h 6"/>
                  <a:gd name="T2" fmla="*/ 8 w 9"/>
                  <a:gd name="T3" fmla="*/ 0 h 6"/>
                  <a:gd name="T4" fmla="*/ 9 w 9"/>
                  <a:gd name="T5" fmla="*/ 5 h 6"/>
                  <a:gd name="T6" fmla="*/ 4 w 9"/>
                  <a:gd name="T7" fmla="*/ 6 h 6"/>
                  <a:gd name="T8" fmla="*/ 0 w 9"/>
                  <a:gd name="T9" fmla="*/ 3 h 6"/>
                  <a:gd name="T10" fmla="*/ 3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3" y="0"/>
                    </a:moveTo>
                    <a:lnTo>
                      <a:pt x="8" y="0"/>
                    </a:lnTo>
                    <a:lnTo>
                      <a:pt x="9" y="5"/>
                    </a:lnTo>
                    <a:lnTo>
                      <a:pt x="4" y="6"/>
                    </a:lnTo>
                    <a:lnTo>
                      <a:pt x="0"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9" name="Freeform 215"/>
              <p:cNvSpPr/>
              <p:nvPr/>
            </p:nvSpPr>
            <p:spPr bwMode="gray">
              <a:xfrm>
                <a:off x="6329" y="2215"/>
                <a:ext cx="15" cy="13"/>
              </a:xfrm>
              <a:custGeom>
                <a:avLst/>
                <a:gdLst>
                  <a:gd name="T0" fmla="*/ 4 w 15"/>
                  <a:gd name="T1" fmla="*/ 6 h 13"/>
                  <a:gd name="T2" fmla="*/ 8 w 15"/>
                  <a:gd name="T3" fmla="*/ 0 h 13"/>
                  <a:gd name="T4" fmla="*/ 15 w 15"/>
                  <a:gd name="T5" fmla="*/ 1 h 13"/>
                  <a:gd name="T6" fmla="*/ 12 w 15"/>
                  <a:gd name="T7" fmla="*/ 6 h 13"/>
                  <a:gd name="T8" fmla="*/ 3 w 15"/>
                  <a:gd name="T9" fmla="*/ 13 h 13"/>
                  <a:gd name="T10" fmla="*/ 0 w 15"/>
                  <a:gd name="T11" fmla="*/ 8 h 13"/>
                  <a:gd name="T12" fmla="*/ 4 w 15"/>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5" h="13">
                    <a:moveTo>
                      <a:pt x="4" y="6"/>
                    </a:moveTo>
                    <a:lnTo>
                      <a:pt x="8" y="0"/>
                    </a:lnTo>
                    <a:lnTo>
                      <a:pt x="15" y="1"/>
                    </a:lnTo>
                    <a:lnTo>
                      <a:pt x="12" y="6"/>
                    </a:lnTo>
                    <a:lnTo>
                      <a:pt x="3" y="13"/>
                    </a:lnTo>
                    <a:lnTo>
                      <a:pt x="0" y="8"/>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0" name="Freeform 216"/>
              <p:cNvSpPr/>
              <p:nvPr/>
            </p:nvSpPr>
            <p:spPr bwMode="gray">
              <a:xfrm>
                <a:off x="6273" y="2251"/>
                <a:ext cx="11" cy="8"/>
              </a:xfrm>
              <a:custGeom>
                <a:avLst/>
                <a:gdLst>
                  <a:gd name="T0" fmla="*/ 0 w 11"/>
                  <a:gd name="T1" fmla="*/ 5 h 8"/>
                  <a:gd name="T2" fmla="*/ 4 w 11"/>
                  <a:gd name="T3" fmla="*/ 0 h 8"/>
                  <a:gd name="T4" fmla="*/ 9 w 11"/>
                  <a:gd name="T5" fmla="*/ 2 h 8"/>
                  <a:gd name="T6" fmla="*/ 11 w 11"/>
                  <a:gd name="T7" fmla="*/ 5 h 8"/>
                  <a:gd name="T8" fmla="*/ 6 w 11"/>
                  <a:gd name="T9" fmla="*/ 8 h 8"/>
                  <a:gd name="T10" fmla="*/ 0 w 11"/>
                  <a:gd name="T11" fmla="*/ 5 h 8"/>
                </a:gdLst>
                <a:ahLst/>
                <a:cxnLst>
                  <a:cxn ang="0">
                    <a:pos x="T0" y="T1"/>
                  </a:cxn>
                  <a:cxn ang="0">
                    <a:pos x="T2" y="T3"/>
                  </a:cxn>
                  <a:cxn ang="0">
                    <a:pos x="T4" y="T5"/>
                  </a:cxn>
                  <a:cxn ang="0">
                    <a:pos x="T6" y="T7"/>
                  </a:cxn>
                  <a:cxn ang="0">
                    <a:pos x="T8" y="T9"/>
                  </a:cxn>
                  <a:cxn ang="0">
                    <a:pos x="T10" y="T11"/>
                  </a:cxn>
                </a:cxnLst>
                <a:rect l="0" t="0" r="r" b="b"/>
                <a:pathLst>
                  <a:path w="11" h="8">
                    <a:moveTo>
                      <a:pt x="0" y="5"/>
                    </a:moveTo>
                    <a:lnTo>
                      <a:pt x="4" y="0"/>
                    </a:lnTo>
                    <a:lnTo>
                      <a:pt x="9" y="2"/>
                    </a:lnTo>
                    <a:lnTo>
                      <a:pt x="11" y="5"/>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1" name="Freeform 217"/>
              <p:cNvSpPr/>
              <p:nvPr/>
            </p:nvSpPr>
            <p:spPr bwMode="gray">
              <a:xfrm>
                <a:off x="6255" y="2258"/>
                <a:ext cx="6" cy="10"/>
              </a:xfrm>
              <a:custGeom>
                <a:avLst/>
                <a:gdLst>
                  <a:gd name="T0" fmla="*/ 0 w 6"/>
                  <a:gd name="T1" fmla="*/ 5 h 10"/>
                  <a:gd name="T2" fmla="*/ 4 w 6"/>
                  <a:gd name="T3" fmla="*/ 0 h 10"/>
                  <a:gd name="T4" fmla="*/ 6 w 6"/>
                  <a:gd name="T5" fmla="*/ 2 h 10"/>
                  <a:gd name="T6" fmla="*/ 6 w 6"/>
                  <a:gd name="T7" fmla="*/ 10 h 10"/>
                  <a:gd name="T8" fmla="*/ 2 w 6"/>
                  <a:gd name="T9" fmla="*/ 9 h 10"/>
                  <a:gd name="T10" fmla="*/ 0 w 6"/>
                  <a:gd name="T11" fmla="*/ 5 h 10"/>
                </a:gdLst>
                <a:ahLst/>
                <a:cxnLst>
                  <a:cxn ang="0">
                    <a:pos x="T0" y="T1"/>
                  </a:cxn>
                  <a:cxn ang="0">
                    <a:pos x="T2" y="T3"/>
                  </a:cxn>
                  <a:cxn ang="0">
                    <a:pos x="T4" y="T5"/>
                  </a:cxn>
                  <a:cxn ang="0">
                    <a:pos x="T6" y="T7"/>
                  </a:cxn>
                  <a:cxn ang="0">
                    <a:pos x="T8" y="T9"/>
                  </a:cxn>
                  <a:cxn ang="0">
                    <a:pos x="T10" y="T11"/>
                  </a:cxn>
                </a:cxnLst>
                <a:rect l="0" t="0" r="r" b="b"/>
                <a:pathLst>
                  <a:path w="6" h="10">
                    <a:moveTo>
                      <a:pt x="0" y="5"/>
                    </a:moveTo>
                    <a:lnTo>
                      <a:pt x="4" y="0"/>
                    </a:lnTo>
                    <a:lnTo>
                      <a:pt x="6" y="2"/>
                    </a:lnTo>
                    <a:lnTo>
                      <a:pt x="6" y="10"/>
                    </a:lnTo>
                    <a:lnTo>
                      <a:pt x="2"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2" name="Freeform 218"/>
              <p:cNvSpPr/>
              <p:nvPr/>
            </p:nvSpPr>
            <p:spPr bwMode="gray">
              <a:xfrm>
                <a:off x="6242" y="2266"/>
                <a:ext cx="10" cy="3"/>
              </a:xfrm>
              <a:custGeom>
                <a:avLst/>
                <a:gdLst>
                  <a:gd name="T0" fmla="*/ 0 w 10"/>
                  <a:gd name="T1" fmla="*/ 2 h 3"/>
                  <a:gd name="T2" fmla="*/ 3 w 10"/>
                  <a:gd name="T3" fmla="*/ 0 h 3"/>
                  <a:gd name="T4" fmla="*/ 10 w 10"/>
                  <a:gd name="T5" fmla="*/ 1 h 3"/>
                  <a:gd name="T6" fmla="*/ 10 w 10"/>
                  <a:gd name="T7" fmla="*/ 3 h 3"/>
                  <a:gd name="T8" fmla="*/ 3 w 10"/>
                  <a:gd name="T9" fmla="*/ 3 h 3"/>
                  <a:gd name="T10" fmla="*/ 0 w 10"/>
                  <a:gd name="T11" fmla="*/ 2 h 3"/>
                </a:gdLst>
                <a:ahLst/>
                <a:cxnLst>
                  <a:cxn ang="0">
                    <a:pos x="T0" y="T1"/>
                  </a:cxn>
                  <a:cxn ang="0">
                    <a:pos x="T2" y="T3"/>
                  </a:cxn>
                  <a:cxn ang="0">
                    <a:pos x="T4" y="T5"/>
                  </a:cxn>
                  <a:cxn ang="0">
                    <a:pos x="T6" y="T7"/>
                  </a:cxn>
                  <a:cxn ang="0">
                    <a:pos x="T8" y="T9"/>
                  </a:cxn>
                  <a:cxn ang="0">
                    <a:pos x="T10" y="T11"/>
                  </a:cxn>
                </a:cxnLst>
                <a:rect l="0" t="0" r="r" b="b"/>
                <a:pathLst>
                  <a:path w="10" h="3">
                    <a:moveTo>
                      <a:pt x="0" y="2"/>
                    </a:moveTo>
                    <a:lnTo>
                      <a:pt x="3" y="0"/>
                    </a:lnTo>
                    <a:lnTo>
                      <a:pt x="10" y="1"/>
                    </a:lnTo>
                    <a:lnTo>
                      <a:pt x="10" y="3"/>
                    </a:lnTo>
                    <a:lnTo>
                      <a:pt x="3"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3" name="Freeform 219"/>
              <p:cNvSpPr/>
              <p:nvPr/>
            </p:nvSpPr>
            <p:spPr bwMode="gray">
              <a:xfrm>
                <a:off x="5637" y="2660"/>
                <a:ext cx="225" cy="222"/>
              </a:xfrm>
              <a:custGeom>
                <a:avLst/>
                <a:gdLst>
                  <a:gd name="T0" fmla="*/ 1 w 225"/>
                  <a:gd name="T1" fmla="*/ 0 h 222"/>
                  <a:gd name="T2" fmla="*/ 16 w 225"/>
                  <a:gd name="T3" fmla="*/ 4 h 222"/>
                  <a:gd name="T4" fmla="*/ 44 w 225"/>
                  <a:gd name="T5" fmla="*/ 5 h 222"/>
                  <a:gd name="T6" fmla="*/ 51 w 225"/>
                  <a:gd name="T7" fmla="*/ 7 h 222"/>
                  <a:gd name="T8" fmla="*/ 60 w 225"/>
                  <a:gd name="T9" fmla="*/ 19 h 222"/>
                  <a:gd name="T10" fmla="*/ 65 w 225"/>
                  <a:gd name="T11" fmla="*/ 27 h 222"/>
                  <a:gd name="T12" fmla="*/ 70 w 225"/>
                  <a:gd name="T13" fmla="*/ 30 h 222"/>
                  <a:gd name="T14" fmla="*/ 84 w 225"/>
                  <a:gd name="T15" fmla="*/ 43 h 222"/>
                  <a:gd name="T16" fmla="*/ 97 w 225"/>
                  <a:gd name="T17" fmla="*/ 48 h 222"/>
                  <a:gd name="T18" fmla="*/ 114 w 225"/>
                  <a:gd name="T19" fmla="*/ 66 h 222"/>
                  <a:gd name="T20" fmla="*/ 121 w 225"/>
                  <a:gd name="T21" fmla="*/ 66 h 222"/>
                  <a:gd name="T22" fmla="*/ 142 w 225"/>
                  <a:gd name="T23" fmla="*/ 84 h 222"/>
                  <a:gd name="T24" fmla="*/ 146 w 225"/>
                  <a:gd name="T25" fmla="*/ 93 h 222"/>
                  <a:gd name="T26" fmla="*/ 162 w 225"/>
                  <a:gd name="T27" fmla="*/ 105 h 222"/>
                  <a:gd name="T28" fmla="*/ 178 w 225"/>
                  <a:gd name="T29" fmla="*/ 105 h 222"/>
                  <a:gd name="T30" fmla="*/ 180 w 225"/>
                  <a:gd name="T31" fmla="*/ 113 h 222"/>
                  <a:gd name="T32" fmla="*/ 180 w 225"/>
                  <a:gd name="T33" fmla="*/ 123 h 222"/>
                  <a:gd name="T34" fmla="*/ 193 w 225"/>
                  <a:gd name="T35" fmla="*/ 133 h 222"/>
                  <a:gd name="T36" fmla="*/ 200 w 225"/>
                  <a:gd name="T37" fmla="*/ 154 h 222"/>
                  <a:gd name="T38" fmla="*/ 209 w 225"/>
                  <a:gd name="T39" fmla="*/ 156 h 222"/>
                  <a:gd name="T40" fmla="*/ 225 w 225"/>
                  <a:gd name="T41" fmla="*/ 174 h 222"/>
                  <a:gd name="T42" fmla="*/ 225 w 225"/>
                  <a:gd name="T43" fmla="*/ 220 h 222"/>
                  <a:gd name="T44" fmla="*/ 217 w 225"/>
                  <a:gd name="T45" fmla="*/ 222 h 222"/>
                  <a:gd name="T46" fmla="*/ 198 w 225"/>
                  <a:gd name="T47" fmla="*/ 210 h 222"/>
                  <a:gd name="T48" fmla="*/ 178 w 225"/>
                  <a:gd name="T49" fmla="*/ 206 h 222"/>
                  <a:gd name="T50" fmla="*/ 142 w 225"/>
                  <a:gd name="T51" fmla="*/ 178 h 222"/>
                  <a:gd name="T52" fmla="*/ 120 w 225"/>
                  <a:gd name="T53" fmla="*/ 147 h 222"/>
                  <a:gd name="T54" fmla="*/ 115 w 225"/>
                  <a:gd name="T55" fmla="*/ 133 h 222"/>
                  <a:gd name="T56" fmla="*/ 90 w 225"/>
                  <a:gd name="T57" fmla="*/ 107 h 222"/>
                  <a:gd name="T58" fmla="*/ 81 w 225"/>
                  <a:gd name="T59" fmla="*/ 106 h 222"/>
                  <a:gd name="T60" fmla="*/ 73 w 225"/>
                  <a:gd name="T61" fmla="*/ 77 h 222"/>
                  <a:gd name="T62" fmla="*/ 63 w 225"/>
                  <a:gd name="T63" fmla="*/ 64 h 222"/>
                  <a:gd name="T64" fmla="*/ 49 w 225"/>
                  <a:gd name="T65" fmla="*/ 59 h 222"/>
                  <a:gd name="T66" fmla="*/ 45 w 225"/>
                  <a:gd name="T67" fmla="*/ 46 h 222"/>
                  <a:gd name="T68" fmla="*/ 33 w 225"/>
                  <a:gd name="T69" fmla="*/ 36 h 222"/>
                  <a:gd name="T70" fmla="*/ 23 w 225"/>
                  <a:gd name="T71" fmla="*/ 36 h 222"/>
                  <a:gd name="T72" fmla="*/ 0 w 225"/>
                  <a:gd name="T73" fmla="*/ 10 h 222"/>
                  <a:gd name="T74" fmla="*/ 1 w 225"/>
                  <a:gd name="T7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 h="222">
                    <a:moveTo>
                      <a:pt x="1" y="0"/>
                    </a:moveTo>
                    <a:lnTo>
                      <a:pt x="16" y="4"/>
                    </a:lnTo>
                    <a:lnTo>
                      <a:pt x="44" y="5"/>
                    </a:lnTo>
                    <a:lnTo>
                      <a:pt x="51" y="7"/>
                    </a:lnTo>
                    <a:lnTo>
                      <a:pt x="60" y="19"/>
                    </a:lnTo>
                    <a:lnTo>
                      <a:pt x="65" y="27"/>
                    </a:lnTo>
                    <a:lnTo>
                      <a:pt x="70" y="30"/>
                    </a:lnTo>
                    <a:lnTo>
                      <a:pt x="84" y="43"/>
                    </a:lnTo>
                    <a:lnTo>
                      <a:pt x="97" y="48"/>
                    </a:lnTo>
                    <a:lnTo>
                      <a:pt x="114" y="66"/>
                    </a:lnTo>
                    <a:lnTo>
                      <a:pt x="121" y="66"/>
                    </a:lnTo>
                    <a:lnTo>
                      <a:pt x="142" y="84"/>
                    </a:lnTo>
                    <a:lnTo>
                      <a:pt x="146" y="93"/>
                    </a:lnTo>
                    <a:lnTo>
                      <a:pt x="162" y="105"/>
                    </a:lnTo>
                    <a:lnTo>
                      <a:pt x="178" y="105"/>
                    </a:lnTo>
                    <a:lnTo>
                      <a:pt x="180" y="113"/>
                    </a:lnTo>
                    <a:lnTo>
                      <a:pt x="180" y="123"/>
                    </a:lnTo>
                    <a:lnTo>
                      <a:pt x="193" y="133"/>
                    </a:lnTo>
                    <a:lnTo>
                      <a:pt x="200" y="154"/>
                    </a:lnTo>
                    <a:lnTo>
                      <a:pt x="209" y="156"/>
                    </a:lnTo>
                    <a:lnTo>
                      <a:pt x="225" y="174"/>
                    </a:lnTo>
                    <a:lnTo>
                      <a:pt x="225" y="220"/>
                    </a:lnTo>
                    <a:lnTo>
                      <a:pt x="217" y="222"/>
                    </a:lnTo>
                    <a:lnTo>
                      <a:pt x="198" y="210"/>
                    </a:lnTo>
                    <a:lnTo>
                      <a:pt x="178" y="206"/>
                    </a:lnTo>
                    <a:lnTo>
                      <a:pt x="142" y="178"/>
                    </a:lnTo>
                    <a:lnTo>
                      <a:pt x="120" y="147"/>
                    </a:lnTo>
                    <a:lnTo>
                      <a:pt x="115" y="133"/>
                    </a:lnTo>
                    <a:lnTo>
                      <a:pt x="90" y="107"/>
                    </a:lnTo>
                    <a:lnTo>
                      <a:pt x="81" y="106"/>
                    </a:lnTo>
                    <a:lnTo>
                      <a:pt x="73" y="77"/>
                    </a:lnTo>
                    <a:lnTo>
                      <a:pt x="63" y="64"/>
                    </a:lnTo>
                    <a:lnTo>
                      <a:pt x="49" y="59"/>
                    </a:lnTo>
                    <a:lnTo>
                      <a:pt x="45" y="46"/>
                    </a:lnTo>
                    <a:lnTo>
                      <a:pt x="33" y="36"/>
                    </a:lnTo>
                    <a:lnTo>
                      <a:pt x="23" y="36"/>
                    </a:lnTo>
                    <a:lnTo>
                      <a:pt x="0" y="1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4" name="Freeform 220"/>
              <p:cNvSpPr/>
              <p:nvPr/>
            </p:nvSpPr>
            <p:spPr bwMode="gray">
              <a:xfrm>
                <a:off x="5852" y="2798"/>
                <a:ext cx="33" cy="29"/>
              </a:xfrm>
              <a:custGeom>
                <a:avLst/>
                <a:gdLst>
                  <a:gd name="T0" fmla="*/ 0 w 33"/>
                  <a:gd name="T1" fmla="*/ 8 h 29"/>
                  <a:gd name="T2" fmla="*/ 6 w 33"/>
                  <a:gd name="T3" fmla="*/ 10 h 29"/>
                  <a:gd name="T4" fmla="*/ 23 w 33"/>
                  <a:gd name="T5" fmla="*/ 29 h 29"/>
                  <a:gd name="T6" fmla="*/ 33 w 33"/>
                  <a:gd name="T7" fmla="*/ 26 h 29"/>
                  <a:gd name="T8" fmla="*/ 14 w 33"/>
                  <a:gd name="T9" fmla="*/ 0 h 29"/>
                  <a:gd name="T10" fmla="*/ 1 w 33"/>
                  <a:gd name="T11" fmla="*/ 1 h 29"/>
                  <a:gd name="T12" fmla="*/ 0 w 33"/>
                  <a:gd name="T13" fmla="*/ 8 h 29"/>
                </a:gdLst>
                <a:ahLst/>
                <a:cxnLst>
                  <a:cxn ang="0">
                    <a:pos x="T0" y="T1"/>
                  </a:cxn>
                  <a:cxn ang="0">
                    <a:pos x="T2" y="T3"/>
                  </a:cxn>
                  <a:cxn ang="0">
                    <a:pos x="T4" y="T5"/>
                  </a:cxn>
                  <a:cxn ang="0">
                    <a:pos x="T6" y="T7"/>
                  </a:cxn>
                  <a:cxn ang="0">
                    <a:pos x="T8" y="T9"/>
                  </a:cxn>
                  <a:cxn ang="0">
                    <a:pos x="T10" y="T11"/>
                  </a:cxn>
                  <a:cxn ang="0">
                    <a:pos x="T12" y="T13"/>
                  </a:cxn>
                </a:cxnLst>
                <a:rect l="0" t="0" r="r" b="b"/>
                <a:pathLst>
                  <a:path w="33" h="29">
                    <a:moveTo>
                      <a:pt x="0" y="8"/>
                    </a:moveTo>
                    <a:lnTo>
                      <a:pt x="6" y="10"/>
                    </a:lnTo>
                    <a:lnTo>
                      <a:pt x="23" y="29"/>
                    </a:lnTo>
                    <a:lnTo>
                      <a:pt x="33" y="26"/>
                    </a:lnTo>
                    <a:lnTo>
                      <a:pt x="14" y="0"/>
                    </a:lnTo>
                    <a:lnTo>
                      <a:pt x="1" y="1"/>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5" name="Freeform 221"/>
              <p:cNvSpPr/>
              <p:nvPr/>
            </p:nvSpPr>
            <p:spPr bwMode="gray">
              <a:xfrm>
                <a:off x="5899" y="2817"/>
                <a:ext cx="19" cy="17"/>
              </a:xfrm>
              <a:custGeom>
                <a:avLst/>
                <a:gdLst>
                  <a:gd name="T0" fmla="*/ 0 w 19"/>
                  <a:gd name="T1" fmla="*/ 9 h 17"/>
                  <a:gd name="T2" fmla="*/ 7 w 19"/>
                  <a:gd name="T3" fmla="*/ 0 h 17"/>
                  <a:gd name="T4" fmla="*/ 15 w 19"/>
                  <a:gd name="T5" fmla="*/ 2 h 17"/>
                  <a:gd name="T6" fmla="*/ 19 w 19"/>
                  <a:gd name="T7" fmla="*/ 8 h 17"/>
                  <a:gd name="T8" fmla="*/ 17 w 19"/>
                  <a:gd name="T9" fmla="*/ 12 h 17"/>
                  <a:gd name="T10" fmla="*/ 6 w 19"/>
                  <a:gd name="T11" fmla="*/ 17 h 17"/>
                  <a:gd name="T12" fmla="*/ 0 w 19"/>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19" h="17">
                    <a:moveTo>
                      <a:pt x="0" y="9"/>
                    </a:moveTo>
                    <a:lnTo>
                      <a:pt x="7" y="0"/>
                    </a:lnTo>
                    <a:lnTo>
                      <a:pt x="15" y="2"/>
                    </a:lnTo>
                    <a:lnTo>
                      <a:pt x="19" y="8"/>
                    </a:lnTo>
                    <a:lnTo>
                      <a:pt x="17" y="12"/>
                    </a:lnTo>
                    <a:lnTo>
                      <a:pt x="6" y="17"/>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6" name="Freeform 222"/>
              <p:cNvSpPr/>
              <p:nvPr/>
            </p:nvSpPr>
            <p:spPr bwMode="gray">
              <a:xfrm>
                <a:off x="5862" y="2886"/>
                <a:ext cx="183" cy="54"/>
              </a:xfrm>
              <a:custGeom>
                <a:avLst/>
                <a:gdLst>
                  <a:gd name="T0" fmla="*/ 182 w 183"/>
                  <a:gd name="T1" fmla="*/ 42 h 54"/>
                  <a:gd name="T2" fmla="*/ 176 w 183"/>
                  <a:gd name="T3" fmla="*/ 36 h 54"/>
                  <a:gd name="T4" fmla="*/ 167 w 183"/>
                  <a:gd name="T5" fmla="*/ 38 h 54"/>
                  <a:gd name="T6" fmla="*/ 143 w 183"/>
                  <a:gd name="T7" fmla="*/ 33 h 54"/>
                  <a:gd name="T8" fmla="*/ 142 w 183"/>
                  <a:gd name="T9" fmla="*/ 20 h 54"/>
                  <a:gd name="T10" fmla="*/ 107 w 183"/>
                  <a:gd name="T11" fmla="*/ 11 h 54"/>
                  <a:gd name="T12" fmla="*/ 103 w 183"/>
                  <a:gd name="T13" fmla="*/ 15 h 54"/>
                  <a:gd name="T14" fmla="*/ 100 w 183"/>
                  <a:gd name="T15" fmla="*/ 22 h 54"/>
                  <a:gd name="T16" fmla="*/ 61 w 183"/>
                  <a:gd name="T17" fmla="*/ 16 h 54"/>
                  <a:gd name="T18" fmla="*/ 56 w 183"/>
                  <a:gd name="T19" fmla="*/ 6 h 54"/>
                  <a:gd name="T20" fmla="*/ 36 w 183"/>
                  <a:gd name="T21" fmla="*/ 6 h 54"/>
                  <a:gd name="T22" fmla="*/ 30 w 183"/>
                  <a:gd name="T23" fmla="*/ 9 h 54"/>
                  <a:gd name="T24" fmla="*/ 13 w 183"/>
                  <a:gd name="T25" fmla="*/ 0 h 54"/>
                  <a:gd name="T26" fmla="*/ 0 w 183"/>
                  <a:gd name="T27" fmla="*/ 15 h 54"/>
                  <a:gd name="T28" fmla="*/ 12 w 183"/>
                  <a:gd name="T29" fmla="*/ 30 h 54"/>
                  <a:gd name="T30" fmla="*/ 47 w 183"/>
                  <a:gd name="T31" fmla="*/ 34 h 54"/>
                  <a:gd name="T32" fmla="*/ 54 w 183"/>
                  <a:gd name="T33" fmla="*/ 36 h 54"/>
                  <a:gd name="T34" fmla="*/ 83 w 183"/>
                  <a:gd name="T35" fmla="*/ 36 h 54"/>
                  <a:gd name="T36" fmla="*/ 104 w 183"/>
                  <a:gd name="T37" fmla="*/ 45 h 54"/>
                  <a:gd name="T38" fmla="*/ 144 w 183"/>
                  <a:gd name="T39" fmla="*/ 45 h 54"/>
                  <a:gd name="T40" fmla="*/ 167 w 183"/>
                  <a:gd name="T41" fmla="*/ 54 h 54"/>
                  <a:gd name="T42" fmla="*/ 183 w 183"/>
                  <a:gd name="T43" fmla="*/ 54 h 54"/>
                  <a:gd name="T44" fmla="*/ 182 w 183"/>
                  <a:gd name="T4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54">
                    <a:moveTo>
                      <a:pt x="182" y="42"/>
                    </a:moveTo>
                    <a:lnTo>
                      <a:pt x="176" y="36"/>
                    </a:lnTo>
                    <a:lnTo>
                      <a:pt x="167" y="38"/>
                    </a:lnTo>
                    <a:lnTo>
                      <a:pt x="143" y="33"/>
                    </a:lnTo>
                    <a:lnTo>
                      <a:pt x="142" y="20"/>
                    </a:lnTo>
                    <a:lnTo>
                      <a:pt x="107" y="11"/>
                    </a:lnTo>
                    <a:lnTo>
                      <a:pt x="103" y="15"/>
                    </a:lnTo>
                    <a:lnTo>
                      <a:pt x="100" y="22"/>
                    </a:lnTo>
                    <a:lnTo>
                      <a:pt x="61" y="16"/>
                    </a:lnTo>
                    <a:lnTo>
                      <a:pt x="56" y="6"/>
                    </a:lnTo>
                    <a:lnTo>
                      <a:pt x="36" y="6"/>
                    </a:lnTo>
                    <a:lnTo>
                      <a:pt x="30" y="9"/>
                    </a:lnTo>
                    <a:lnTo>
                      <a:pt x="13" y="0"/>
                    </a:lnTo>
                    <a:lnTo>
                      <a:pt x="0" y="15"/>
                    </a:lnTo>
                    <a:lnTo>
                      <a:pt x="12" y="30"/>
                    </a:lnTo>
                    <a:lnTo>
                      <a:pt x="47" y="34"/>
                    </a:lnTo>
                    <a:lnTo>
                      <a:pt x="54" y="36"/>
                    </a:lnTo>
                    <a:lnTo>
                      <a:pt x="83" y="36"/>
                    </a:lnTo>
                    <a:lnTo>
                      <a:pt x="104" y="45"/>
                    </a:lnTo>
                    <a:lnTo>
                      <a:pt x="144" y="45"/>
                    </a:lnTo>
                    <a:lnTo>
                      <a:pt x="167" y="54"/>
                    </a:lnTo>
                    <a:lnTo>
                      <a:pt x="183" y="54"/>
                    </a:lnTo>
                    <a:lnTo>
                      <a:pt x="18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7" name="Freeform 223"/>
              <p:cNvSpPr/>
              <p:nvPr/>
            </p:nvSpPr>
            <p:spPr bwMode="gray">
              <a:xfrm>
                <a:off x="6014" y="2906"/>
                <a:ext cx="32" cy="7"/>
              </a:xfrm>
              <a:custGeom>
                <a:avLst/>
                <a:gdLst>
                  <a:gd name="T0" fmla="*/ 0 w 32"/>
                  <a:gd name="T1" fmla="*/ 3 h 7"/>
                  <a:gd name="T2" fmla="*/ 0 w 32"/>
                  <a:gd name="T3" fmla="*/ 7 h 7"/>
                  <a:gd name="T4" fmla="*/ 30 w 32"/>
                  <a:gd name="T5" fmla="*/ 6 h 7"/>
                  <a:gd name="T6" fmla="*/ 32 w 32"/>
                  <a:gd name="T7" fmla="*/ 0 h 7"/>
                  <a:gd name="T8" fmla="*/ 0 w 32"/>
                  <a:gd name="T9" fmla="*/ 3 h 7"/>
                </a:gdLst>
                <a:ahLst/>
                <a:cxnLst>
                  <a:cxn ang="0">
                    <a:pos x="T0" y="T1"/>
                  </a:cxn>
                  <a:cxn ang="0">
                    <a:pos x="T2" y="T3"/>
                  </a:cxn>
                  <a:cxn ang="0">
                    <a:pos x="T4" y="T5"/>
                  </a:cxn>
                  <a:cxn ang="0">
                    <a:pos x="T6" y="T7"/>
                  </a:cxn>
                  <a:cxn ang="0">
                    <a:pos x="T8" y="T9"/>
                  </a:cxn>
                </a:cxnLst>
                <a:rect l="0" t="0" r="r" b="b"/>
                <a:pathLst>
                  <a:path w="32" h="7">
                    <a:moveTo>
                      <a:pt x="0" y="3"/>
                    </a:moveTo>
                    <a:lnTo>
                      <a:pt x="0" y="7"/>
                    </a:lnTo>
                    <a:lnTo>
                      <a:pt x="30" y="6"/>
                    </a:lnTo>
                    <a:lnTo>
                      <a:pt x="3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8" name="Freeform 224"/>
              <p:cNvSpPr/>
              <p:nvPr/>
            </p:nvSpPr>
            <p:spPr bwMode="gray">
              <a:xfrm>
                <a:off x="6052" y="2929"/>
                <a:ext cx="19" cy="13"/>
              </a:xfrm>
              <a:custGeom>
                <a:avLst/>
                <a:gdLst>
                  <a:gd name="T0" fmla="*/ 0 w 19"/>
                  <a:gd name="T1" fmla="*/ 0 h 13"/>
                  <a:gd name="T2" fmla="*/ 1 w 19"/>
                  <a:gd name="T3" fmla="*/ 10 h 13"/>
                  <a:gd name="T4" fmla="*/ 10 w 19"/>
                  <a:gd name="T5" fmla="*/ 13 h 13"/>
                  <a:gd name="T6" fmla="*/ 19 w 19"/>
                  <a:gd name="T7" fmla="*/ 11 h 13"/>
                  <a:gd name="T8" fmla="*/ 17 w 19"/>
                  <a:gd name="T9" fmla="*/ 1 h 13"/>
                  <a:gd name="T10" fmla="*/ 0 w 19"/>
                  <a:gd name="T11" fmla="*/ 0 h 13"/>
                </a:gdLst>
                <a:ahLst/>
                <a:cxnLst>
                  <a:cxn ang="0">
                    <a:pos x="T0" y="T1"/>
                  </a:cxn>
                  <a:cxn ang="0">
                    <a:pos x="T2" y="T3"/>
                  </a:cxn>
                  <a:cxn ang="0">
                    <a:pos x="T4" y="T5"/>
                  </a:cxn>
                  <a:cxn ang="0">
                    <a:pos x="T6" y="T7"/>
                  </a:cxn>
                  <a:cxn ang="0">
                    <a:pos x="T8" y="T9"/>
                  </a:cxn>
                  <a:cxn ang="0">
                    <a:pos x="T10" y="T11"/>
                  </a:cxn>
                </a:cxnLst>
                <a:rect l="0" t="0" r="r" b="b"/>
                <a:pathLst>
                  <a:path w="19" h="13">
                    <a:moveTo>
                      <a:pt x="0" y="0"/>
                    </a:moveTo>
                    <a:lnTo>
                      <a:pt x="1" y="10"/>
                    </a:lnTo>
                    <a:lnTo>
                      <a:pt x="10" y="13"/>
                    </a:lnTo>
                    <a:lnTo>
                      <a:pt x="19" y="11"/>
                    </a:lnTo>
                    <a:lnTo>
                      <a:pt x="17"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9" name="Freeform 225"/>
              <p:cNvSpPr/>
              <p:nvPr/>
            </p:nvSpPr>
            <p:spPr bwMode="gray">
              <a:xfrm>
                <a:off x="6082" y="2829"/>
                <a:ext cx="6" cy="14"/>
              </a:xfrm>
              <a:custGeom>
                <a:avLst/>
                <a:gdLst>
                  <a:gd name="T0" fmla="*/ 1 w 6"/>
                  <a:gd name="T1" fmla="*/ 6 h 14"/>
                  <a:gd name="T2" fmla="*/ 0 w 6"/>
                  <a:gd name="T3" fmla="*/ 14 h 14"/>
                  <a:gd name="T4" fmla="*/ 6 w 6"/>
                  <a:gd name="T5" fmla="*/ 14 h 14"/>
                  <a:gd name="T6" fmla="*/ 6 w 6"/>
                  <a:gd name="T7" fmla="*/ 0 h 14"/>
                  <a:gd name="T8" fmla="*/ 1 w 6"/>
                  <a:gd name="T9" fmla="*/ 6 h 14"/>
                </a:gdLst>
                <a:ahLst/>
                <a:cxnLst>
                  <a:cxn ang="0">
                    <a:pos x="T0" y="T1"/>
                  </a:cxn>
                  <a:cxn ang="0">
                    <a:pos x="T2" y="T3"/>
                  </a:cxn>
                  <a:cxn ang="0">
                    <a:pos x="T4" y="T5"/>
                  </a:cxn>
                  <a:cxn ang="0">
                    <a:pos x="T6" y="T7"/>
                  </a:cxn>
                  <a:cxn ang="0">
                    <a:pos x="T8" y="T9"/>
                  </a:cxn>
                </a:cxnLst>
                <a:rect l="0" t="0" r="r" b="b"/>
                <a:pathLst>
                  <a:path w="6" h="14">
                    <a:moveTo>
                      <a:pt x="1" y="6"/>
                    </a:moveTo>
                    <a:lnTo>
                      <a:pt x="0" y="14"/>
                    </a:lnTo>
                    <a:lnTo>
                      <a:pt x="6" y="14"/>
                    </a:lnTo>
                    <a:lnTo>
                      <a:pt x="6" y="0"/>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0" name="Freeform 226"/>
              <p:cNvSpPr/>
              <p:nvPr/>
            </p:nvSpPr>
            <p:spPr bwMode="gray">
              <a:xfrm>
                <a:off x="6081" y="2933"/>
                <a:ext cx="71" cy="17"/>
              </a:xfrm>
              <a:custGeom>
                <a:avLst/>
                <a:gdLst>
                  <a:gd name="T0" fmla="*/ 0 w 71"/>
                  <a:gd name="T1" fmla="*/ 7 h 17"/>
                  <a:gd name="T2" fmla="*/ 7 w 71"/>
                  <a:gd name="T3" fmla="*/ 0 h 17"/>
                  <a:gd name="T4" fmla="*/ 16 w 71"/>
                  <a:gd name="T5" fmla="*/ 6 h 17"/>
                  <a:gd name="T6" fmla="*/ 31 w 71"/>
                  <a:gd name="T7" fmla="*/ 3 h 17"/>
                  <a:gd name="T8" fmla="*/ 39 w 71"/>
                  <a:gd name="T9" fmla="*/ 5 h 17"/>
                  <a:gd name="T10" fmla="*/ 42 w 71"/>
                  <a:gd name="T11" fmla="*/ 2 h 17"/>
                  <a:gd name="T12" fmla="*/ 67 w 71"/>
                  <a:gd name="T13" fmla="*/ 0 h 17"/>
                  <a:gd name="T14" fmla="*/ 71 w 71"/>
                  <a:gd name="T15" fmla="*/ 6 h 17"/>
                  <a:gd name="T16" fmla="*/ 64 w 71"/>
                  <a:gd name="T17" fmla="*/ 11 h 17"/>
                  <a:gd name="T18" fmla="*/ 25 w 71"/>
                  <a:gd name="T19" fmla="*/ 17 h 17"/>
                  <a:gd name="T20" fmla="*/ 3 w 71"/>
                  <a:gd name="T21" fmla="*/ 12 h 17"/>
                  <a:gd name="T22" fmla="*/ 0 w 71"/>
                  <a:gd name="T2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
                    <a:moveTo>
                      <a:pt x="0" y="7"/>
                    </a:moveTo>
                    <a:lnTo>
                      <a:pt x="7" y="0"/>
                    </a:lnTo>
                    <a:lnTo>
                      <a:pt x="16" y="6"/>
                    </a:lnTo>
                    <a:lnTo>
                      <a:pt x="31" y="3"/>
                    </a:lnTo>
                    <a:lnTo>
                      <a:pt x="39" y="5"/>
                    </a:lnTo>
                    <a:lnTo>
                      <a:pt x="42" y="2"/>
                    </a:lnTo>
                    <a:lnTo>
                      <a:pt x="67" y="0"/>
                    </a:lnTo>
                    <a:lnTo>
                      <a:pt x="71" y="6"/>
                    </a:lnTo>
                    <a:lnTo>
                      <a:pt x="64" y="11"/>
                    </a:lnTo>
                    <a:lnTo>
                      <a:pt x="25" y="17"/>
                    </a:lnTo>
                    <a:lnTo>
                      <a:pt x="3" y="12"/>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1" name="Freeform 227"/>
              <p:cNvSpPr/>
              <p:nvPr/>
            </p:nvSpPr>
            <p:spPr bwMode="gray">
              <a:xfrm>
                <a:off x="6160" y="2935"/>
                <a:ext cx="52" cy="11"/>
              </a:xfrm>
              <a:custGeom>
                <a:avLst/>
                <a:gdLst>
                  <a:gd name="T0" fmla="*/ 0 w 52"/>
                  <a:gd name="T1" fmla="*/ 6 h 11"/>
                  <a:gd name="T2" fmla="*/ 20 w 52"/>
                  <a:gd name="T3" fmla="*/ 0 h 11"/>
                  <a:gd name="T4" fmla="*/ 50 w 52"/>
                  <a:gd name="T5" fmla="*/ 1 h 11"/>
                  <a:gd name="T6" fmla="*/ 52 w 52"/>
                  <a:gd name="T7" fmla="*/ 6 h 11"/>
                  <a:gd name="T8" fmla="*/ 49 w 52"/>
                  <a:gd name="T9" fmla="*/ 10 h 11"/>
                  <a:gd name="T10" fmla="*/ 4 w 52"/>
                  <a:gd name="T11" fmla="*/ 11 h 11"/>
                  <a:gd name="T12" fmla="*/ 0 w 52"/>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52" h="11">
                    <a:moveTo>
                      <a:pt x="0" y="6"/>
                    </a:moveTo>
                    <a:lnTo>
                      <a:pt x="20" y="0"/>
                    </a:lnTo>
                    <a:lnTo>
                      <a:pt x="50" y="1"/>
                    </a:lnTo>
                    <a:lnTo>
                      <a:pt x="52" y="6"/>
                    </a:lnTo>
                    <a:lnTo>
                      <a:pt x="49" y="10"/>
                    </a:lnTo>
                    <a:lnTo>
                      <a:pt x="4" y="11"/>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2" name="Freeform 228"/>
              <p:cNvSpPr/>
              <p:nvPr/>
            </p:nvSpPr>
            <p:spPr bwMode="gray">
              <a:xfrm>
                <a:off x="6145" y="2954"/>
                <a:ext cx="39" cy="20"/>
              </a:xfrm>
              <a:custGeom>
                <a:avLst/>
                <a:gdLst>
                  <a:gd name="T0" fmla="*/ 0 w 39"/>
                  <a:gd name="T1" fmla="*/ 3 h 20"/>
                  <a:gd name="T2" fmla="*/ 4 w 39"/>
                  <a:gd name="T3" fmla="*/ 0 h 20"/>
                  <a:gd name="T4" fmla="*/ 24 w 39"/>
                  <a:gd name="T5" fmla="*/ 3 h 20"/>
                  <a:gd name="T6" fmla="*/ 39 w 39"/>
                  <a:gd name="T7" fmla="*/ 17 h 20"/>
                  <a:gd name="T8" fmla="*/ 34 w 39"/>
                  <a:gd name="T9" fmla="*/ 20 h 20"/>
                  <a:gd name="T10" fmla="*/ 15 w 39"/>
                  <a:gd name="T11" fmla="*/ 14 h 20"/>
                  <a:gd name="T12" fmla="*/ 0 w 39"/>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0" y="3"/>
                    </a:moveTo>
                    <a:lnTo>
                      <a:pt x="4" y="0"/>
                    </a:lnTo>
                    <a:lnTo>
                      <a:pt x="24" y="3"/>
                    </a:lnTo>
                    <a:lnTo>
                      <a:pt x="39" y="17"/>
                    </a:lnTo>
                    <a:lnTo>
                      <a:pt x="34" y="20"/>
                    </a:lnTo>
                    <a:lnTo>
                      <a:pt x="15" y="1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3" name="Freeform 229"/>
              <p:cNvSpPr/>
              <p:nvPr/>
            </p:nvSpPr>
            <p:spPr bwMode="gray">
              <a:xfrm>
                <a:off x="6243" y="2935"/>
                <a:ext cx="76" cy="38"/>
              </a:xfrm>
              <a:custGeom>
                <a:avLst/>
                <a:gdLst>
                  <a:gd name="T0" fmla="*/ 73 w 76"/>
                  <a:gd name="T1" fmla="*/ 0 h 38"/>
                  <a:gd name="T2" fmla="*/ 76 w 76"/>
                  <a:gd name="T3" fmla="*/ 5 h 38"/>
                  <a:gd name="T4" fmla="*/ 71 w 76"/>
                  <a:gd name="T5" fmla="*/ 11 h 38"/>
                  <a:gd name="T6" fmla="*/ 52 w 76"/>
                  <a:gd name="T7" fmla="*/ 17 h 38"/>
                  <a:gd name="T8" fmla="*/ 38 w 76"/>
                  <a:gd name="T9" fmla="*/ 20 h 38"/>
                  <a:gd name="T10" fmla="*/ 30 w 76"/>
                  <a:gd name="T11" fmla="*/ 31 h 38"/>
                  <a:gd name="T12" fmla="*/ 12 w 76"/>
                  <a:gd name="T13" fmla="*/ 38 h 38"/>
                  <a:gd name="T14" fmla="*/ 1 w 76"/>
                  <a:gd name="T15" fmla="*/ 37 h 38"/>
                  <a:gd name="T16" fmla="*/ 0 w 76"/>
                  <a:gd name="T17" fmla="*/ 31 h 38"/>
                  <a:gd name="T18" fmla="*/ 10 w 76"/>
                  <a:gd name="T19" fmla="*/ 21 h 38"/>
                  <a:gd name="T20" fmla="*/ 18 w 76"/>
                  <a:gd name="T21" fmla="*/ 17 h 38"/>
                  <a:gd name="T22" fmla="*/ 36 w 76"/>
                  <a:gd name="T23" fmla="*/ 5 h 38"/>
                  <a:gd name="T24" fmla="*/ 73 w 76"/>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38">
                    <a:moveTo>
                      <a:pt x="73" y="0"/>
                    </a:moveTo>
                    <a:lnTo>
                      <a:pt x="76" y="5"/>
                    </a:lnTo>
                    <a:lnTo>
                      <a:pt x="71" y="11"/>
                    </a:lnTo>
                    <a:lnTo>
                      <a:pt x="52" y="17"/>
                    </a:lnTo>
                    <a:lnTo>
                      <a:pt x="38" y="20"/>
                    </a:lnTo>
                    <a:lnTo>
                      <a:pt x="30" y="31"/>
                    </a:lnTo>
                    <a:lnTo>
                      <a:pt x="12" y="38"/>
                    </a:lnTo>
                    <a:lnTo>
                      <a:pt x="1" y="37"/>
                    </a:lnTo>
                    <a:lnTo>
                      <a:pt x="0" y="31"/>
                    </a:lnTo>
                    <a:lnTo>
                      <a:pt x="10" y="21"/>
                    </a:lnTo>
                    <a:lnTo>
                      <a:pt x="18" y="17"/>
                    </a:lnTo>
                    <a:lnTo>
                      <a:pt x="36" y="5"/>
                    </a:lnTo>
                    <a:lnTo>
                      <a:pt x="7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4" name="Freeform 230"/>
              <p:cNvSpPr/>
              <p:nvPr/>
            </p:nvSpPr>
            <p:spPr bwMode="gray">
              <a:xfrm>
                <a:off x="6253" y="2930"/>
                <a:ext cx="22" cy="10"/>
              </a:xfrm>
              <a:custGeom>
                <a:avLst/>
                <a:gdLst>
                  <a:gd name="T0" fmla="*/ 0 w 22"/>
                  <a:gd name="T1" fmla="*/ 10 h 10"/>
                  <a:gd name="T2" fmla="*/ 1 w 22"/>
                  <a:gd name="T3" fmla="*/ 6 h 10"/>
                  <a:gd name="T4" fmla="*/ 11 w 22"/>
                  <a:gd name="T5" fmla="*/ 1 h 10"/>
                  <a:gd name="T6" fmla="*/ 22 w 22"/>
                  <a:gd name="T7" fmla="*/ 0 h 10"/>
                  <a:gd name="T8" fmla="*/ 22 w 22"/>
                  <a:gd name="T9" fmla="*/ 5 h 10"/>
                  <a:gd name="T10" fmla="*/ 11 w 22"/>
                  <a:gd name="T11" fmla="*/ 10 h 10"/>
                  <a:gd name="T12" fmla="*/ 0 w 2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0" y="10"/>
                    </a:moveTo>
                    <a:lnTo>
                      <a:pt x="1" y="6"/>
                    </a:lnTo>
                    <a:lnTo>
                      <a:pt x="11" y="1"/>
                    </a:lnTo>
                    <a:lnTo>
                      <a:pt x="22" y="0"/>
                    </a:lnTo>
                    <a:lnTo>
                      <a:pt x="22" y="5"/>
                    </a:lnTo>
                    <a:lnTo>
                      <a:pt x="11"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5" name="Freeform 231"/>
              <p:cNvSpPr/>
              <p:nvPr/>
            </p:nvSpPr>
            <p:spPr bwMode="gray">
              <a:xfrm>
                <a:off x="6234" y="2930"/>
                <a:ext cx="14" cy="10"/>
              </a:xfrm>
              <a:custGeom>
                <a:avLst/>
                <a:gdLst>
                  <a:gd name="T0" fmla="*/ 0 w 14"/>
                  <a:gd name="T1" fmla="*/ 8 h 10"/>
                  <a:gd name="T2" fmla="*/ 5 w 14"/>
                  <a:gd name="T3" fmla="*/ 1 h 10"/>
                  <a:gd name="T4" fmla="*/ 14 w 14"/>
                  <a:gd name="T5" fmla="*/ 0 h 10"/>
                  <a:gd name="T6" fmla="*/ 14 w 14"/>
                  <a:gd name="T7" fmla="*/ 4 h 10"/>
                  <a:gd name="T8" fmla="*/ 3 w 14"/>
                  <a:gd name="T9" fmla="*/ 10 h 10"/>
                  <a:gd name="T10" fmla="*/ 0 w 14"/>
                  <a:gd name="T11" fmla="*/ 8 h 10"/>
                </a:gdLst>
                <a:ahLst/>
                <a:cxnLst>
                  <a:cxn ang="0">
                    <a:pos x="T0" y="T1"/>
                  </a:cxn>
                  <a:cxn ang="0">
                    <a:pos x="T2" y="T3"/>
                  </a:cxn>
                  <a:cxn ang="0">
                    <a:pos x="T4" y="T5"/>
                  </a:cxn>
                  <a:cxn ang="0">
                    <a:pos x="T6" y="T7"/>
                  </a:cxn>
                  <a:cxn ang="0">
                    <a:pos x="T8" y="T9"/>
                  </a:cxn>
                  <a:cxn ang="0">
                    <a:pos x="T10" y="T11"/>
                  </a:cxn>
                </a:cxnLst>
                <a:rect l="0" t="0" r="r" b="b"/>
                <a:pathLst>
                  <a:path w="14" h="10">
                    <a:moveTo>
                      <a:pt x="0" y="8"/>
                    </a:moveTo>
                    <a:lnTo>
                      <a:pt x="5" y="1"/>
                    </a:lnTo>
                    <a:lnTo>
                      <a:pt x="14" y="0"/>
                    </a:lnTo>
                    <a:lnTo>
                      <a:pt x="14" y="4"/>
                    </a:lnTo>
                    <a:lnTo>
                      <a:pt x="3" y="1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6" name="Freeform 232"/>
              <p:cNvSpPr/>
              <p:nvPr/>
            </p:nvSpPr>
            <p:spPr bwMode="gray">
              <a:xfrm>
                <a:off x="6217" y="2928"/>
                <a:ext cx="17" cy="12"/>
              </a:xfrm>
              <a:custGeom>
                <a:avLst/>
                <a:gdLst>
                  <a:gd name="T0" fmla="*/ 0 w 17"/>
                  <a:gd name="T1" fmla="*/ 11 h 12"/>
                  <a:gd name="T2" fmla="*/ 11 w 17"/>
                  <a:gd name="T3" fmla="*/ 0 h 12"/>
                  <a:gd name="T4" fmla="*/ 17 w 17"/>
                  <a:gd name="T5" fmla="*/ 3 h 12"/>
                  <a:gd name="T6" fmla="*/ 6 w 17"/>
                  <a:gd name="T7" fmla="*/ 12 h 12"/>
                  <a:gd name="T8" fmla="*/ 0 w 17"/>
                  <a:gd name="T9" fmla="*/ 11 h 12"/>
                </a:gdLst>
                <a:ahLst/>
                <a:cxnLst>
                  <a:cxn ang="0">
                    <a:pos x="T0" y="T1"/>
                  </a:cxn>
                  <a:cxn ang="0">
                    <a:pos x="T2" y="T3"/>
                  </a:cxn>
                  <a:cxn ang="0">
                    <a:pos x="T4" y="T5"/>
                  </a:cxn>
                  <a:cxn ang="0">
                    <a:pos x="T6" y="T7"/>
                  </a:cxn>
                  <a:cxn ang="0">
                    <a:pos x="T8" y="T9"/>
                  </a:cxn>
                </a:cxnLst>
                <a:rect l="0" t="0" r="r" b="b"/>
                <a:pathLst>
                  <a:path w="17" h="12">
                    <a:moveTo>
                      <a:pt x="0" y="11"/>
                    </a:moveTo>
                    <a:lnTo>
                      <a:pt x="11" y="0"/>
                    </a:lnTo>
                    <a:lnTo>
                      <a:pt x="17" y="3"/>
                    </a:lnTo>
                    <a:lnTo>
                      <a:pt x="6" y="12"/>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7" name="Freeform 233"/>
              <p:cNvSpPr/>
              <p:nvPr/>
            </p:nvSpPr>
            <p:spPr bwMode="gray">
              <a:xfrm>
                <a:off x="6292" y="2917"/>
                <a:ext cx="19" cy="11"/>
              </a:xfrm>
              <a:custGeom>
                <a:avLst/>
                <a:gdLst>
                  <a:gd name="T0" fmla="*/ 0 w 19"/>
                  <a:gd name="T1" fmla="*/ 6 h 11"/>
                  <a:gd name="T2" fmla="*/ 16 w 19"/>
                  <a:gd name="T3" fmla="*/ 0 h 11"/>
                  <a:gd name="T4" fmla="*/ 19 w 19"/>
                  <a:gd name="T5" fmla="*/ 4 h 11"/>
                  <a:gd name="T6" fmla="*/ 14 w 19"/>
                  <a:gd name="T7" fmla="*/ 8 h 11"/>
                  <a:gd name="T8" fmla="*/ 2 w 19"/>
                  <a:gd name="T9" fmla="*/ 11 h 11"/>
                  <a:gd name="T10" fmla="*/ 0 w 19"/>
                  <a:gd name="T11" fmla="*/ 6 h 11"/>
                </a:gdLst>
                <a:ahLst/>
                <a:cxnLst>
                  <a:cxn ang="0">
                    <a:pos x="T0" y="T1"/>
                  </a:cxn>
                  <a:cxn ang="0">
                    <a:pos x="T2" y="T3"/>
                  </a:cxn>
                  <a:cxn ang="0">
                    <a:pos x="T4" y="T5"/>
                  </a:cxn>
                  <a:cxn ang="0">
                    <a:pos x="T6" y="T7"/>
                  </a:cxn>
                  <a:cxn ang="0">
                    <a:pos x="T8" y="T9"/>
                  </a:cxn>
                  <a:cxn ang="0">
                    <a:pos x="T10" y="T11"/>
                  </a:cxn>
                </a:cxnLst>
                <a:rect l="0" t="0" r="r" b="b"/>
                <a:pathLst>
                  <a:path w="19" h="11">
                    <a:moveTo>
                      <a:pt x="0" y="6"/>
                    </a:moveTo>
                    <a:lnTo>
                      <a:pt x="16" y="0"/>
                    </a:lnTo>
                    <a:lnTo>
                      <a:pt x="19" y="4"/>
                    </a:lnTo>
                    <a:lnTo>
                      <a:pt x="14" y="8"/>
                    </a:lnTo>
                    <a:lnTo>
                      <a:pt x="2" y="11"/>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8" name="Freeform 234"/>
              <p:cNvSpPr/>
              <p:nvPr/>
            </p:nvSpPr>
            <p:spPr bwMode="gray">
              <a:xfrm>
                <a:off x="6143" y="2734"/>
                <a:ext cx="131" cy="147"/>
              </a:xfrm>
              <a:custGeom>
                <a:avLst/>
                <a:gdLst>
                  <a:gd name="T0" fmla="*/ 121 w 131"/>
                  <a:gd name="T1" fmla="*/ 0 h 147"/>
                  <a:gd name="T2" fmla="*/ 115 w 131"/>
                  <a:gd name="T3" fmla="*/ 12 h 147"/>
                  <a:gd name="T4" fmla="*/ 100 w 131"/>
                  <a:gd name="T5" fmla="*/ 15 h 147"/>
                  <a:gd name="T6" fmla="*/ 74 w 131"/>
                  <a:gd name="T7" fmla="*/ 16 h 147"/>
                  <a:gd name="T8" fmla="*/ 50 w 131"/>
                  <a:gd name="T9" fmla="*/ 6 h 147"/>
                  <a:gd name="T10" fmla="*/ 44 w 131"/>
                  <a:gd name="T11" fmla="*/ 6 h 147"/>
                  <a:gd name="T12" fmla="*/ 37 w 131"/>
                  <a:gd name="T13" fmla="*/ 17 h 147"/>
                  <a:gd name="T14" fmla="*/ 31 w 131"/>
                  <a:gd name="T15" fmla="*/ 16 h 147"/>
                  <a:gd name="T16" fmla="*/ 24 w 131"/>
                  <a:gd name="T17" fmla="*/ 19 h 147"/>
                  <a:gd name="T18" fmla="*/ 19 w 131"/>
                  <a:gd name="T19" fmla="*/ 36 h 147"/>
                  <a:gd name="T20" fmla="*/ 13 w 131"/>
                  <a:gd name="T21" fmla="*/ 47 h 147"/>
                  <a:gd name="T22" fmla="*/ 10 w 131"/>
                  <a:gd name="T23" fmla="*/ 58 h 147"/>
                  <a:gd name="T24" fmla="*/ 12 w 131"/>
                  <a:gd name="T25" fmla="*/ 74 h 147"/>
                  <a:gd name="T26" fmla="*/ 6 w 131"/>
                  <a:gd name="T27" fmla="*/ 84 h 147"/>
                  <a:gd name="T28" fmla="*/ 3 w 131"/>
                  <a:gd name="T29" fmla="*/ 85 h 147"/>
                  <a:gd name="T30" fmla="*/ 0 w 131"/>
                  <a:gd name="T31" fmla="*/ 102 h 147"/>
                  <a:gd name="T32" fmla="*/ 12 w 131"/>
                  <a:gd name="T33" fmla="*/ 103 h 147"/>
                  <a:gd name="T34" fmla="*/ 17 w 131"/>
                  <a:gd name="T35" fmla="*/ 110 h 147"/>
                  <a:gd name="T36" fmla="*/ 19 w 131"/>
                  <a:gd name="T37" fmla="*/ 128 h 147"/>
                  <a:gd name="T38" fmla="*/ 12 w 131"/>
                  <a:gd name="T39" fmla="*/ 142 h 147"/>
                  <a:gd name="T40" fmla="*/ 12 w 131"/>
                  <a:gd name="T41" fmla="*/ 147 h 147"/>
                  <a:gd name="T42" fmla="*/ 22 w 131"/>
                  <a:gd name="T43" fmla="*/ 146 h 147"/>
                  <a:gd name="T44" fmla="*/ 28 w 131"/>
                  <a:gd name="T45" fmla="*/ 130 h 147"/>
                  <a:gd name="T46" fmla="*/ 30 w 131"/>
                  <a:gd name="T47" fmla="*/ 99 h 147"/>
                  <a:gd name="T48" fmla="*/ 25 w 131"/>
                  <a:gd name="T49" fmla="*/ 92 h 147"/>
                  <a:gd name="T50" fmla="*/ 29 w 131"/>
                  <a:gd name="T51" fmla="*/ 89 h 147"/>
                  <a:gd name="T52" fmla="*/ 36 w 131"/>
                  <a:gd name="T53" fmla="*/ 90 h 147"/>
                  <a:gd name="T54" fmla="*/ 38 w 131"/>
                  <a:gd name="T55" fmla="*/ 84 h 147"/>
                  <a:gd name="T56" fmla="*/ 48 w 131"/>
                  <a:gd name="T57" fmla="*/ 88 h 147"/>
                  <a:gd name="T58" fmla="*/ 46 w 131"/>
                  <a:gd name="T59" fmla="*/ 107 h 147"/>
                  <a:gd name="T60" fmla="*/ 58 w 131"/>
                  <a:gd name="T61" fmla="*/ 119 h 147"/>
                  <a:gd name="T62" fmla="*/ 56 w 131"/>
                  <a:gd name="T63" fmla="*/ 132 h 147"/>
                  <a:gd name="T64" fmla="*/ 65 w 131"/>
                  <a:gd name="T65" fmla="*/ 134 h 147"/>
                  <a:gd name="T66" fmla="*/ 69 w 131"/>
                  <a:gd name="T67" fmla="*/ 119 h 147"/>
                  <a:gd name="T68" fmla="*/ 77 w 131"/>
                  <a:gd name="T69" fmla="*/ 119 h 147"/>
                  <a:gd name="T70" fmla="*/ 76 w 131"/>
                  <a:gd name="T71" fmla="*/ 113 h 147"/>
                  <a:gd name="T72" fmla="*/ 70 w 131"/>
                  <a:gd name="T73" fmla="*/ 101 h 147"/>
                  <a:gd name="T74" fmla="*/ 70 w 131"/>
                  <a:gd name="T75" fmla="*/ 84 h 147"/>
                  <a:gd name="T76" fmla="*/ 53 w 131"/>
                  <a:gd name="T77" fmla="*/ 77 h 147"/>
                  <a:gd name="T78" fmla="*/ 50 w 131"/>
                  <a:gd name="T79" fmla="*/ 71 h 147"/>
                  <a:gd name="T80" fmla="*/ 54 w 131"/>
                  <a:gd name="T81" fmla="*/ 68 h 147"/>
                  <a:gd name="T82" fmla="*/ 67 w 131"/>
                  <a:gd name="T83" fmla="*/ 70 h 147"/>
                  <a:gd name="T84" fmla="*/ 82 w 131"/>
                  <a:gd name="T85" fmla="*/ 56 h 147"/>
                  <a:gd name="T86" fmla="*/ 95 w 131"/>
                  <a:gd name="T87" fmla="*/ 55 h 147"/>
                  <a:gd name="T88" fmla="*/ 101 w 131"/>
                  <a:gd name="T89" fmla="*/ 49 h 147"/>
                  <a:gd name="T90" fmla="*/ 90 w 131"/>
                  <a:gd name="T91" fmla="*/ 44 h 147"/>
                  <a:gd name="T92" fmla="*/ 70 w 131"/>
                  <a:gd name="T93" fmla="*/ 46 h 147"/>
                  <a:gd name="T94" fmla="*/ 51 w 131"/>
                  <a:gd name="T95" fmla="*/ 53 h 147"/>
                  <a:gd name="T96" fmla="*/ 43 w 131"/>
                  <a:gd name="T97" fmla="*/ 62 h 147"/>
                  <a:gd name="T98" fmla="*/ 24 w 131"/>
                  <a:gd name="T99" fmla="*/ 46 h 147"/>
                  <a:gd name="T100" fmla="*/ 26 w 131"/>
                  <a:gd name="T101" fmla="*/ 34 h 147"/>
                  <a:gd name="T102" fmla="*/ 34 w 131"/>
                  <a:gd name="T103" fmla="*/ 26 h 147"/>
                  <a:gd name="T104" fmla="*/ 90 w 131"/>
                  <a:gd name="T105" fmla="*/ 26 h 147"/>
                  <a:gd name="T106" fmla="*/ 103 w 131"/>
                  <a:gd name="T107" fmla="*/ 30 h 147"/>
                  <a:gd name="T108" fmla="*/ 122 w 131"/>
                  <a:gd name="T109" fmla="*/ 22 h 147"/>
                  <a:gd name="T110" fmla="*/ 131 w 131"/>
                  <a:gd name="T111" fmla="*/ 0 h 147"/>
                  <a:gd name="T112" fmla="*/ 121 w 131"/>
                  <a:gd name="T11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 h="147">
                    <a:moveTo>
                      <a:pt x="121" y="0"/>
                    </a:moveTo>
                    <a:lnTo>
                      <a:pt x="115" y="12"/>
                    </a:lnTo>
                    <a:lnTo>
                      <a:pt x="100" y="15"/>
                    </a:lnTo>
                    <a:lnTo>
                      <a:pt x="74" y="16"/>
                    </a:lnTo>
                    <a:lnTo>
                      <a:pt x="50" y="6"/>
                    </a:lnTo>
                    <a:lnTo>
                      <a:pt x="44" y="6"/>
                    </a:lnTo>
                    <a:lnTo>
                      <a:pt x="37" y="17"/>
                    </a:lnTo>
                    <a:lnTo>
                      <a:pt x="31" y="16"/>
                    </a:lnTo>
                    <a:lnTo>
                      <a:pt x="24" y="19"/>
                    </a:lnTo>
                    <a:lnTo>
                      <a:pt x="19" y="36"/>
                    </a:lnTo>
                    <a:lnTo>
                      <a:pt x="13" y="47"/>
                    </a:lnTo>
                    <a:lnTo>
                      <a:pt x="10" y="58"/>
                    </a:lnTo>
                    <a:lnTo>
                      <a:pt x="12" y="74"/>
                    </a:lnTo>
                    <a:lnTo>
                      <a:pt x="6" y="84"/>
                    </a:lnTo>
                    <a:lnTo>
                      <a:pt x="3" y="85"/>
                    </a:lnTo>
                    <a:lnTo>
                      <a:pt x="0" y="102"/>
                    </a:lnTo>
                    <a:lnTo>
                      <a:pt x="12" y="103"/>
                    </a:lnTo>
                    <a:lnTo>
                      <a:pt x="17" y="110"/>
                    </a:lnTo>
                    <a:lnTo>
                      <a:pt x="19" y="128"/>
                    </a:lnTo>
                    <a:lnTo>
                      <a:pt x="12" y="142"/>
                    </a:lnTo>
                    <a:lnTo>
                      <a:pt x="12" y="147"/>
                    </a:lnTo>
                    <a:lnTo>
                      <a:pt x="22" y="146"/>
                    </a:lnTo>
                    <a:lnTo>
                      <a:pt x="28" y="130"/>
                    </a:lnTo>
                    <a:lnTo>
                      <a:pt x="30" y="99"/>
                    </a:lnTo>
                    <a:lnTo>
                      <a:pt x="25" y="92"/>
                    </a:lnTo>
                    <a:lnTo>
                      <a:pt x="29" y="89"/>
                    </a:lnTo>
                    <a:lnTo>
                      <a:pt x="36" y="90"/>
                    </a:lnTo>
                    <a:lnTo>
                      <a:pt x="38" y="84"/>
                    </a:lnTo>
                    <a:lnTo>
                      <a:pt x="48" y="88"/>
                    </a:lnTo>
                    <a:lnTo>
                      <a:pt x="46" y="107"/>
                    </a:lnTo>
                    <a:lnTo>
                      <a:pt x="58" y="119"/>
                    </a:lnTo>
                    <a:lnTo>
                      <a:pt x="56" y="132"/>
                    </a:lnTo>
                    <a:lnTo>
                      <a:pt x="65" y="134"/>
                    </a:lnTo>
                    <a:lnTo>
                      <a:pt x="69" y="119"/>
                    </a:lnTo>
                    <a:lnTo>
                      <a:pt x="77" y="119"/>
                    </a:lnTo>
                    <a:lnTo>
                      <a:pt x="76" y="113"/>
                    </a:lnTo>
                    <a:lnTo>
                      <a:pt x="70" y="101"/>
                    </a:lnTo>
                    <a:lnTo>
                      <a:pt x="70" y="84"/>
                    </a:lnTo>
                    <a:lnTo>
                      <a:pt x="53" y="77"/>
                    </a:lnTo>
                    <a:lnTo>
                      <a:pt x="50" y="71"/>
                    </a:lnTo>
                    <a:lnTo>
                      <a:pt x="54" y="68"/>
                    </a:lnTo>
                    <a:lnTo>
                      <a:pt x="67" y="70"/>
                    </a:lnTo>
                    <a:lnTo>
                      <a:pt x="82" y="56"/>
                    </a:lnTo>
                    <a:lnTo>
                      <a:pt x="95" y="55"/>
                    </a:lnTo>
                    <a:lnTo>
                      <a:pt x="101" y="49"/>
                    </a:lnTo>
                    <a:lnTo>
                      <a:pt x="90" y="44"/>
                    </a:lnTo>
                    <a:lnTo>
                      <a:pt x="70" y="46"/>
                    </a:lnTo>
                    <a:lnTo>
                      <a:pt x="51" y="53"/>
                    </a:lnTo>
                    <a:lnTo>
                      <a:pt x="43" y="62"/>
                    </a:lnTo>
                    <a:lnTo>
                      <a:pt x="24" y="46"/>
                    </a:lnTo>
                    <a:lnTo>
                      <a:pt x="26" y="34"/>
                    </a:lnTo>
                    <a:lnTo>
                      <a:pt x="34" y="26"/>
                    </a:lnTo>
                    <a:lnTo>
                      <a:pt x="90" y="26"/>
                    </a:lnTo>
                    <a:lnTo>
                      <a:pt x="103" y="30"/>
                    </a:lnTo>
                    <a:lnTo>
                      <a:pt x="122" y="22"/>
                    </a:lnTo>
                    <a:lnTo>
                      <a:pt x="131" y="0"/>
                    </a:lnTo>
                    <a:lnTo>
                      <a:pt x="1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9" name="Freeform 235"/>
              <p:cNvSpPr/>
              <p:nvPr/>
            </p:nvSpPr>
            <p:spPr bwMode="gray">
              <a:xfrm>
                <a:off x="6162" y="2390"/>
                <a:ext cx="60" cy="105"/>
              </a:xfrm>
              <a:custGeom>
                <a:avLst/>
                <a:gdLst>
                  <a:gd name="T0" fmla="*/ 27 w 60"/>
                  <a:gd name="T1" fmla="*/ 2 h 105"/>
                  <a:gd name="T2" fmla="*/ 38 w 60"/>
                  <a:gd name="T3" fmla="*/ 7 h 105"/>
                  <a:gd name="T4" fmla="*/ 49 w 60"/>
                  <a:gd name="T5" fmla="*/ 0 h 105"/>
                  <a:gd name="T6" fmla="*/ 56 w 60"/>
                  <a:gd name="T7" fmla="*/ 3 h 105"/>
                  <a:gd name="T8" fmla="*/ 53 w 60"/>
                  <a:gd name="T9" fmla="*/ 23 h 105"/>
                  <a:gd name="T10" fmla="*/ 60 w 60"/>
                  <a:gd name="T11" fmla="*/ 31 h 105"/>
                  <a:gd name="T12" fmla="*/ 58 w 60"/>
                  <a:gd name="T13" fmla="*/ 44 h 105"/>
                  <a:gd name="T14" fmla="*/ 39 w 60"/>
                  <a:gd name="T15" fmla="*/ 59 h 105"/>
                  <a:gd name="T16" fmla="*/ 35 w 60"/>
                  <a:gd name="T17" fmla="*/ 67 h 105"/>
                  <a:gd name="T18" fmla="*/ 41 w 60"/>
                  <a:gd name="T19" fmla="*/ 84 h 105"/>
                  <a:gd name="T20" fmla="*/ 45 w 60"/>
                  <a:gd name="T21" fmla="*/ 90 h 105"/>
                  <a:gd name="T22" fmla="*/ 40 w 60"/>
                  <a:gd name="T23" fmla="*/ 99 h 105"/>
                  <a:gd name="T24" fmla="*/ 37 w 60"/>
                  <a:gd name="T25" fmla="*/ 105 h 105"/>
                  <a:gd name="T26" fmla="*/ 23 w 60"/>
                  <a:gd name="T27" fmla="*/ 97 h 105"/>
                  <a:gd name="T28" fmla="*/ 22 w 60"/>
                  <a:gd name="T29" fmla="*/ 80 h 105"/>
                  <a:gd name="T30" fmla="*/ 9 w 60"/>
                  <a:gd name="T31" fmla="*/ 75 h 105"/>
                  <a:gd name="T32" fmla="*/ 0 w 60"/>
                  <a:gd name="T33" fmla="*/ 53 h 105"/>
                  <a:gd name="T34" fmla="*/ 3 w 60"/>
                  <a:gd name="T35" fmla="*/ 47 h 105"/>
                  <a:gd name="T36" fmla="*/ 10 w 60"/>
                  <a:gd name="T37" fmla="*/ 46 h 105"/>
                  <a:gd name="T38" fmla="*/ 15 w 60"/>
                  <a:gd name="T39" fmla="*/ 17 h 105"/>
                  <a:gd name="T40" fmla="*/ 21 w 60"/>
                  <a:gd name="T41" fmla="*/ 10 h 105"/>
                  <a:gd name="T42" fmla="*/ 21 w 60"/>
                  <a:gd name="T43" fmla="*/ 3 h 105"/>
                  <a:gd name="T44" fmla="*/ 27 w 60"/>
                  <a:gd name="T45"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05">
                    <a:moveTo>
                      <a:pt x="27" y="2"/>
                    </a:moveTo>
                    <a:lnTo>
                      <a:pt x="38" y="7"/>
                    </a:lnTo>
                    <a:lnTo>
                      <a:pt x="49" y="0"/>
                    </a:lnTo>
                    <a:lnTo>
                      <a:pt x="56" y="3"/>
                    </a:lnTo>
                    <a:lnTo>
                      <a:pt x="53" y="23"/>
                    </a:lnTo>
                    <a:lnTo>
                      <a:pt x="60" y="31"/>
                    </a:lnTo>
                    <a:lnTo>
                      <a:pt x="58" y="44"/>
                    </a:lnTo>
                    <a:lnTo>
                      <a:pt x="39" y="59"/>
                    </a:lnTo>
                    <a:lnTo>
                      <a:pt x="35" y="67"/>
                    </a:lnTo>
                    <a:lnTo>
                      <a:pt x="41" y="84"/>
                    </a:lnTo>
                    <a:lnTo>
                      <a:pt x="45" y="90"/>
                    </a:lnTo>
                    <a:lnTo>
                      <a:pt x="40" y="99"/>
                    </a:lnTo>
                    <a:lnTo>
                      <a:pt x="37" y="105"/>
                    </a:lnTo>
                    <a:lnTo>
                      <a:pt x="23" y="97"/>
                    </a:lnTo>
                    <a:lnTo>
                      <a:pt x="22" y="80"/>
                    </a:lnTo>
                    <a:lnTo>
                      <a:pt x="9" y="75"/>
                    </a:lnTo>
                    <a:lnTo>
                      <a:pt x="0" y="53"/>
                    </a:lnTo>
                    <a:lnTo>
                      <a:pt x="3" y="47"/>
                    </a:lnTo>
                    <a:lnTo>
                      <a:pt x="10" y="46"/>
                    </a:lnTo>
                    <a:lnTo>
                      <a:pt x="15" y="17"/>
                    </a:lnTo>
                    <a:lnTo>
                      <a:pt x="21" y="10"/>
                    </a:lnTo>
                    <a:lnTo>
                      <a:pt x="21" y="3"/>
                    </a:lnTo>
                    <a:lnTo>
                      <a:pt x="2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0" name="Freeform 236"/>
              <p:cNvSpPr/>
              <p:nvPr/>
            </p:nvSpPr>
            <p:spPr bwMode="gray">
              <a:xfrm>
                <a:off x="6173" y="2494"/>
                <a:ext cx="27" cy="25"/>
              </a:xfrm>
              <a:custGeom>
                <a:avLst/>
                <a:gdLst>
                  <a:gd name="T0" fmla="*/ 13 w 27"/>
                  <a:gd name="T1" fmla="*/ 1 h 25"/>
                  <a:gd name="T2" fmla="*/ 24 w 27"/>
                  <a:gd name="T3" fmla="*/ 9 h 25"/>
                  <a:gd name="T4" fmla="*/ 27 w 27"/>
                  <a:gd name="T5" fmla="*/ 20 h 25"/>
                  <a:gd name="T6" fmla="*/ 22 w 27"/>
                  <a:gd name="T7" fmla="*/ 25 h 25"/>
                  <a:gd name="T8" fmla="*/ 13 w 27"/>
                  <a:gd name="T9" fmla="*/ 23 h 25"/>
                  <a:gd name="T10" fmla="*/ 10 w 27"/>
                  <a:gd name="T11" fmla="*/ 10 h 25"/>
                  <a:gd name="T12" fmla="*/ 0 w 27"/>
                  <a:gd name="T13" fmla="*/ 3 h 25"/>
                  <a:gd name="T14" fmla="*/ 3 w 27"/>
                  <a:gd name="T15" fmla="*/ 0 h 25"/>
                  <a:gd name="T16" fmla="*/ 13 w 27"/>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13" y="1"/>
                    </a:moveTo>
                    <a:lnTo>
                      <a:pt x="24" y="9"/>
                    </a:lnTo>
                    <a:lnTo>
                      <a:pt x="27" y="20"/>
                    </a:lnTo>
                    <a:lnTo>
                      <a:pt x="22" y="25"/>
                    </a:lnTo>
                    <a:lnTo>
                      <a:pt x="13" y="23"/>
                    </a:lnTo>
                    <a:lnTo>
                      <a:pt x="10" y="10"/>
                    </a:lnTo>
                    <a:lnTo>
                      <a:pt x="0" y="3"/>
                    </a:lnTo>
                    <a:lnTo>
                      <a:pt x="3" y="0"/>
                    </a:lnTo>
                    <a:lnTo>
                      <a:pt x="1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1" name="Freeform 237"/>
              <p:cNvSpPr/>
              <p:nvPr/>
            </p:nvSpPr>
            <p:spPr bwMode="gray">
              <a:xfrm>
                <a:off x="6209" y="2480"/>
                <a:ext cx="48" cy="33"/>
              </a:xfrm>
              <a:custGeom>
                <a:avLst/>
                <a:gdLst>
                  <a:gd name="T0" fmla="*/ 0 w 48"/>
                  <a:gd name="T1" fmla="*/ 7 h 33"/>
                  <a:gd name="T2" fmla="*/ 8 w 48"/>
                  <a:gd name="T3" fmla="*/ 0 h 33"/>
                  <a:gd name="T4" fmla="*/ 16 w 48"/>
                  <a:gd name="T5" fmla="*/ 0 h 33"/>
                  <a:gd name="T6" fmla="*/ 23 w 48"/>
                  <a:gd name="T7" fmla="*/ 7 h 33"/>
                  <a:gd name="T8" fmla="*/ 31 w 48"/>
                  <a:gd name="T9" fmla="*/ 3 h 33"/>
                  <a:gd name="T10" fmla="*/ 38 w 48"/>
                  <a:gd name="T11" fmla="*/ 11 h 33"/>
                  <a:gd name="T12" fmla="*/ 41 w 48"/>
                  <a:gd name="T13" fmla="*/ 24 h 33"/>
                  <a:gd name="T14" fmla="*/ 48 w 48"/>
                  <a:gd name="T15" fmla="*/ 27 h 33"/>
                  <a:gd name="T16" fmla="*/ 45 w 48"/>
                  <a:gd name="T17" fmla="*/ 33 h 33"/>
                  <a:gd name="T18" fmla="*/ 26 w 48"/>
                  <a:gd name="T19" fmla="*/ 23 h 33"/>
                  <a:gd name="T20" fmla="*/ 15 w 48"/>
                  <a:gd name="T21" fmla="*/ 14 h 33"/>
                  <a:gd name="T22" fmla="*/ 10 w 48"/>
                  <a:gd name="T23" fmla="*/ 19 h 33"/>
                  <a:gd name="T24" fmla="*/ 0 w 48"/>
                  <a:gd name="T25"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3">
                    <a:moveTo>
                      <a:pt x="0" y="7"/>
                    </a:moveTo>
                    <a:lnTo>
                      <a:pt x="8" y="0"/>
                    </a:lnTo>
                    <a:lnTo>
                      <a:pt x="16" y="0"/>
                    </a:lnTo>
                    <a:lnTo>
                      <a:pt x="23" y="7"/>
                    </a:lnTo>
                    <a:lnTo>
                      <a:pt x="31" y="3"/>
                    </a:lnTo>
                    <a:lnTo>
                      <a:pt x="38" y="11"/>
                    </a:lnTo>
                    <a:lnTo>
                      <a:pt x="41" y="24"/>
                    </a:lnTo>
                    <a:lnTo>
                      <a:pt x="48" y="27"/>
                    </a:lnTo>
                    <a:lnTo>
                      <a:pt x="45" y="33"/>
                    </a:lnTo>
                    <a:lnTo>
                      <a:pt x="26" y="23"/>
                    </a:lnTo>
                    <a:lnTo>
                      <a:pt x="15" y="14"/>
                    </a:lnTo>
                    <a:lnTo>
                      <a:pt x="10" y="19"/>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2" name="Freeform 238"/>
              <p:cNvSpPr/>
              <p:nvPr/>
            </p:nvSpPr>
            <p:spPr bwMode="gray">
              <a:xfrm>
                <a:off x="6263" y="2516"/>
                <a:ext cx="23" cy="27"/>
              </a:xfrm>
              <a:custGeom>
                <a:avLst/>
                <a:gdLst>
                  <a:gd name="T0" fmla="*/ 0 w 23"/>
                  <a:gd name="T1" fmla="*/ 2 h 27"/>
                  <a:gd name="T2" fmla="*/ 7 w 23"/>
                  <a:gd name="T3" fmla="*/ 0 h 27"/>
                  <a:gd name="T4" fmla="*/ 17 w 23"/>
                  <a:gd name="T5" fmla="*/ 3 h 27"/>
                  <a:gd name="T6" fmla="*/ 23 w 23"/>
                  <a:gd name="T7" fmla="*/ 12 h 27"/>
                  <a:gd name="T8" fmla="*/ 20 w 23"/>
                  <a:gd name="T9" fmla="*/ 27 h 27"/>
                  <a:gd name="T10" fmla="*/ 11 w 23"/>
                  <a:gd name="T11" fmla="*/ 23 h 27"/>
                  <a:gd name="T12" fmla="*/ 8 w 23"/>
                  <a:gd name="T13" fmla="*/ 13 h 27"/>
                  <a:gd name="T14" fmla="*/ 0 w 23"/>
                  <a:gd name="T15" fmla="*/ 6 h 27"/>
                  <a:gd name="T16" fmla="*/ 0 w 23"/>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0" y="2"/>
                    </a:moveTo>
                    <a:lnTo>
                      <a:pt x="7" y="0"/>
                    </a:lnTo>
                    <a:lnTo>
                      <a:pt x="17" y="3"/>
                    </a:lnTo>
                    <a:lnTo>
                      <a:pt x="23" y="12"/>
                    </a:lnTo>
                    <a:lnTo>
                      <a:pt x="20" y="27"/>
                    </a:lnTo>
                    <a:lnTo>
                      <a:pt x="11" y="23"/>
                    </a:lnTo>
                    <a:lnTo>
                      <a:pt x="8" y="13"/>
                    </a:lnTo>
                    <a:lnTo>
                      <a:pt x="0" y="6"/>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3" name="Freeform 239"/>
              <p:cNvSpPr/>
              <p:nvPr/>
            </p:nvSpPr>
            <p:spPr bwMode="gray">
              <a:xfrm>
                <a:off x="6252" y="2483"/>
                <a:ext cx="9" cy="8"/>
              </a:xfrm>
              <a:custGeom>
                <a:avLst/>
                <a:gdLst>
                  <a:gd name="T0" fmla="*/ 2 w 9"/>
                  <a:gd name="T1" fmla="*/ 8 h 8"/>
                  <a:gd name="T2" fmla="*/ 0 w 9"/>
                  <a:gd name="T3" fmla="*/ 5 h 8"/>
                  <a:gd name="T4" fmla="*/ 2 w 9"/>
                  <a:gd name="T5" fmla="*/ 0 h 8"/>
                  <a:gd name="T6" fmla="*/ 9 w 9"/>
                  <a:gd name="T7" fmla="*/ 2 h 8"/>
                  <a:gd name="T8" fmla="*/ 9 w 9"/>
                  <a:gd name="T9" fmla="*/ 7 h 8"/>
                  <a:gd name="T10" fmla="*/ 2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2" y="8"/>
                    </a:moveTo>
                    <a:lnTo>
                      <a:pt x="0" y="5"/>
                    </a:lnTo>
                    <a:lnTo>
                      <a:pt x="2" y="0"/>
                    </a:lnTo>
                    <a:lnTo>
                      <a:pt x="9" y="2"/>
                    </a:lnTo>
                    <a:lnTo>
                      <a:pt x="9" y="7"/>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4" name="Freeform 240"/>
              <p:cNvSpPr/>
              <p:nvPr/>
            </p:nvSpPr>
            <p:spPr bwMode="gray">
              <a:xfrm>
                <a:off x="6235" y="2518"/>
                <a:ext cx="15" cy="11"/>
              </a:xfrm>
              <a:custGeom>
                <a:avLst/>
                <a:gdLst>
                  <a:gd name="T0" fmla="*/ 0 w 15"/>
                  <a:gd name="T1" fmla="*/ 11 h 11"/>
                  <a:gd name="T2" fmla="*/ 1 w 15"/>
                  <a:gd name="T3" fmla="*/ 0 h 11"/>
                  <a:gd name="T4" fmla="*/ 7 w 15"/>
                  <a:gd name="T5" fmla="*/ 1 h 11"/>
                  <a:gd name="T6" fmla="*/ 15 w 15"/>
                  <a:gd name="T7" fmla="*/ 6 h 11"/>
                  <a:gd name="T8" fmla="*/ 15 w 15"/>
                  <a:gd name="T9" fmla="*/ 10 h 11"/>
                  <a:gd name="T10" fmla="*/ 6 w 15"/>
                  <a:gd name="T11" fmla="*/ 6 h 11"/>
                  <a:gd name="T12" fmla="*/ 0 w 1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0" y="11"/>
                    </a:moveTo>
                    <a:lnTo>
                      <a:pt x="1" y="0"/>
                    </a:lnTo>
                    <a:lnTo>
                      <a:pt x="7" y="1"/>
                    </a:lnTo>
                    <a:lnTo>
                      <a:pt x="15" y="6"/>
                    </a:lnTo>
                    <a:lnTo>
                      <a:pt x="15" y="10"/>
                    </a:lnTo>
                    <a:lnTo>
                      <a:pt x="6"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5" name="Freeform 241"/>
              <p:cNvSpPr/>
              <p:nvPr/>
            </p:nvSpPr>
            <p:spPr bwMode="gray">
              <a:xfrm>
                <a:off x="6212" y="2537"/>
                <a:ext cx="19" cy="20"/>
              </a:xfrm>
              <a:custGeom>
                <a:avLst/>
                <a:gdLst>
                  <a:gd name="T0" fmla="*/ 3 w 19"/>
                  <a:gd name="T1" fmla="*/ 0 h 20"/>
                  <a:gd name="T2" fmla="*/ 0 w 19"/>
                  <a:gd name="T3" fmla="*/ 20 h 20"/>
                  <a:gd name="T4" fmla="*/ 16 w 19"/>
                  <a:gd name="T5" fmla="*/ 11 h 20"/>
                  <a:gd name="T6" fmla="*/ 19 w 19"/>
                  <a:gd name="T7" fmla="*/ 2 h 20"/>
                  <a:gd name="T8" fmla="*/ 12 w 19"/>
                  <a:gd name="T9" fmla="*/ 0 h 20"/>
                  <a:gd name="T10" fmla="*/ 3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3" y="0"/>
                    </a:moveTo>
                    <a:lnTo>
                      <a:pt x="0" y="20"/>
                    </a:lnTo>
                    <a:lnTo>
                      <a:pt x="16" y="11"/>
                    </a:lnTo>
                    <a:lnTo>
                      <a:pt x="19" y="2"/>
                    </a:lnTo>
                    <a:lnTo>
                      <a:pt x="12"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6" name="Freeform 242"/>
              <p:cNvSpPr/>
              <p:nvPr/>
            </p:nvSpPr>
            <p:spPr bwMode="gray">
              <a:xfrm>
                <a:off x="6218" y="2549"/>
                <a:ext cx="26" cy="33"/>
              </a:xfrm>
              <a:custGeom>
                <a:avLst/>
                <a:gdLst>
                  <a:gd name="T0" fmla="*/ 26 w 26"/>
                  <a:gd name="T1" fmla="*/ 4 h 33"/>
                  <a:gd name="T2" fmla="*/ 24 w 26"/>
                  <a:gd name="T3" fmla="*/ 20 h 33"/>
                  <a:gd name="T4" fmla="*/ 18 w 26"/>
                  <a:gd name="T5" fmla="*/ 29 h 33"/>
                  <a:gd name="T6" fmla="*/ 10 w 26"/>
                  <a:gd name="T7" fmla="*/ 33 h 33"/>
                  <a:gd name="T8" fmla="*/ 0 w 26"/>
                  <a:gd name="T9" fmla="*/ 26 h 33"/>
                  <a:gd name="T10" fmla="*/ 1 w 26"/>
                  <a:gd name="T11" fmla="*/ 19 h 33"/>
                  <a:gd name="T12" fmla="*/ 17 w 26"/>
                  <a:gd name="T13" fmla="*/ 15 h 33"/>
                  <a:gd name="T14" fmla="*/ 12 w 26"/>
                  <a:gd name="T15" fmla="*/ 10 h 33"/>
                  <a:gd name="T16" fmla="*/ 15 w 26"/>
                  <a:gd name="T17" fmla="*/ 0 h 33"/>
                  <a:gd name="T18" fmla="*/ 26 w 26"/>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4"/>
                    </a:moveTo>
                    <a:lnTo>
                      <a:pt x="24" y="20"/>
                    </a:lnTo>
                    <a:lnTo>
                      <a:pt x="18" y="29"/>
                    </a:lnTo>
                    <a:lnTo>
                      <a:pt x="10" y="33"/>
                    </a:lnTo>
                    <a:lnTo>
                      <a:pt x="0" y="26"/>
                    </a:lnTo>
                    <a:lnTo>
                      <a:pt x="1" y="19"/>
                    </a:lnTo>
                    <a:lnTo>
                      <a:pt x="17" y="15"/>
                    </a:lnTo>
                    <a:lnTo>
                      <a:pt x="12" y="10"/>
                    </a:lnTo>
                    <a:lnTo>
                      <a:pt x="15" y="0"/>
                    </a:lnTo>
                    <a:lnTo>
                      <a:pt x="2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7" name="Freeform 243"/>
              <p:cNvSpPr/>
              <p:nvPr/>
            </p:nvSpPr>
            <p:spPr bwMode="gray">
              <a:xfrm>
                <a:off x="6246" y="2547"/>
                <a:ext cx="8" cy="27"/>
              </a:xfrm>
              <a:custGeom>
                <a:avLst/>
                <a:gdLst>
                  <a:gd name="T0" fmla="*/ 4 w 8"/>
                  <a:gd name="T1" fmla="*/ 0 h 27"/>
                  <a:gd name="T2" fmla="*/ 0 w 8"/>
                  <a:gd name="T3" fmla="*/ 27 h 27"/>
                  <a:gd name="T4" fmla="*/ 5 w 8"/>
                  <a:gd name="T5" fmla="*/ 26 h 27"/>
                  <a:gd name="T6" fmla="*/ 8 w 8"/>
                  <a:gd name="T7" fmla="*/ 18 h 27"/>
                  <a:gd name="T8" fmla="*/ 4 w 8"/>
                  <a:gd name="T9" fmla="*/ 0 h 27"/>
                </a:gdLst>
                <a:ahLst/>
                <a:cxnLst>
                  <a:cxn ang="0">
                    <a:pos x="T0" y="T1"/>
                  </a:cxn>
                  <a:cxn ang="0">
                    <a:pos x="T2" y="T3"/>
                  </a:cxn>
                  <a:cxn ang="0">
                    <a:pos x="T4" y="T5"/>
                  </a:cxn>
                  <a:cxn ang="0">
                    <a:pos x="T6" y="T7"/>
                  </a:cxn>
                  <a:cxn ang="0">
                    <a:pos x="T8" y="T9"/>
                  </a:cxn>
                </a:cxnLst>
                <a:rect l="0" t="0" r="r" b="b"/>
                <a:pathLst>
                  <a:path w="8" h="27">
                    <a:moveTo>
                      <a:pt x="4" y="0"/>
                    </a:moveTo>
                    <a:lnTo>
                      <a:pt x="0" y="27"/>
                    </a:lnTo>
                    <a:lnTo>
                      <a:pt x="5" y="26"/>
                    </a:lnTo>
                    <a:lnTo>
                      <a:pt x="8" y="18"/>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8" name="Freeform 244"/>
              <p:cNvSpPr/>
              <p:nvPr/>
            </p:nvSpPr>
            <p:spPr bwMode="gray">
              <a:xfrm>
                <a:off x="6257" y="2543"/>
                <a:ext cx="22" cy="19"/>
              </a:xfrm>
              <a:custGeom>
                <a:avLst/>
                <a:gdLst>
                  <a:gd name="T0" fmla="*/ 0 w 22"/>
                  <a:gd name="T1" fmla="*/ 0 h 19"/>
                  <a:gd name="T2" fmla="*/ 11 w 22"/>
                  <a:gd name="T3" fmla="*/ 0 h 19"/>
                  <a:gd name="T4" fmla="*/ 18 w 22"/>
                  <a:gd name="T5" fmla="*/ 10 h 19"/>
                  <a:gd name="T6" fmla="*/ 22 w 22"/>
                  <a:gd name="T7" fmla="*/ 18 h 19"/>
                  <a:gd name="T8" fmla="*/ 11 w 22"/>
                  <a:gd name="T9" fmla="*/ 19 h 19"/>
                  <a:gd name="T10" fmla="*/ 10 w 22"/>
                  <a:gd name="T11" fmla="*/ 10 h 19"/>
                  <a:gd name="T12" fmla="*/ 0 w 2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0" y="0"/>
                    </a:moveTo>
                    <a:lnTo>
                      <a:pt x="11" y="0"/>
                    </a:lnTo>
                    <a:lnTo>
                      <a:pt x="18" y="10"/>
                    </a:lnTo>
                    <a:lnTo>
                      <a:pt x="22" y="18"/>
                    </a:lnTo>
                    <a:lnTo>
                      <a:pt x="11" y="19"/>
                    </a:lnTo>
                    <a:lnTo>
                      <a:pt x="10"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9" name="Freeform 245"/>
              <p:cNvSpPr/>
              <p:nvPr/>
            </p:nvSpPr>
            <p:spPr bwMode="gray">
              <a:xfrm>
                <a:off x="6255" y="2565"/>
                <a:ext cx="16" cy="10"/>
              </a:xfrm>
              <a:custGeom>
                <a:avLst/>
                <a:gdLst>
                  <a:gd name="T0" fmla="*/ 0 w 16"/>
                  <a:gd name="T1" fmla="*/ 9 h 10"/>
                  <a:gd name="T2" fmla="*/ 6 w 16"/>
                  <a:gd name="T3" fmla="*/ 1 h 10"/>
                  <a:gd name="T4" fmla="*/ 9 w 16"/>
                  <a:gd name="T5" fmla="*/ 0 h 10"/>
                  <a:gd name="T6" fmla="*/ 16 w 16"/>
                  <a:gd name="T7" fmla="*/ 1 h 10"/>
                  <a:gd name="T8" fmla="*/ 8 w 16"/>
                  <a:gd name="T9" fmla="*/ 10 h 10"/>
                  <a:gd name="T10" fmla="*/ 0 w 16"/>
                  <a:gd name="T11" fmla="*/ 9 h 10"/>
                </a:gdLst>
                <a:ahLst/>
                <a:cxnLst>
                  <a:cxn ang="0">
                    <a:pos x="T0" y="T1"/>
                  </a:cxn>
                  <a:cxn ang="0">
                    <a:pos x="T2" y="T3"/>
                  </a:cxn>
                  <a:cxn ang="0">
                    <a:pos x="T4" y="T5"/>
                  </a:cxn>
                  <a:cxn ang="0">
                    <a:pos x="T6" y="T7"/>
                  </a:cxn>
                  <a:cxn ang="0">
                    <a:pos x="T8" y="T9"/>
                  </a:cxn>
                  <a:cxn ang="0">
                    <a:pos x="T10" y="T11"/>
                  </a:cxn>
                </a:cxnLst>
                <a:rect l="0" t="0" r="r" b="b"/>
                <a:pathLst>
                  <a:path w="16" h="10">
                    <a:moveTo>
                      <a:pt x="0" y="9"/>
                    </a:moveTo>
                    <a:lnTo>
                      <a:pt x="6" y="1"/>
                    </a:lnTo>
                    <a:lnTo>
                      <a:pt x="9" y="0"/>
                    </a:lnTo>
                    <a:lnTo>
                      <a:pt x="16" y="1"/>
                    </a:lnTo>
                    <a:lnTo>
                      <a:pt x="8" y="1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0" name="Freeform 246"/>
              <p:cNvSpPr/>
              <p:nvPr/>
            </p:nvSpPr>
            <p:spPr bwMode="gray">
              <a:xfrm>
                <a:off x="6211" y="2576"/>
                <a:ext cx="95" cy="81"/>
              </a:xfrm>
              <a:custGeom>
                <a:avLst/>
                <a:gdLst>
                  <a:gd name="T0" fmla="*/ 40 w 95"/>
                  <a:gd name="T1" fmla="*/ 41 h 81"/>
                  <a:gd name="T2" fmla="*/ 48 w 95"/>
                  <a:gd name="T3" fmla="*/ 46 h 81"/>
                  <a:gd name="T4" fmla="*/ 43 w 95"/>
                  <a:gd name="T5" fmla="*/ 57 h 81"/>
                  <a:gd name="T6" fmla="*/ 43 w 95"/>
                  <a:gd name="T7" fmla="*/ 62 h 81"/>
                  <a:gd name="T8" fmla="*/ 60 w 95"/>
                  <a:gd name="T9" fmla="*/ 76 h 81"/>
                  <a:gd name="T10" fmla="*/ 65 w 95"/>
                  <a:gd name="T11" fmla="*/ 72 h 81"/>
                  <a:gd name="T12" fmla="*/ 69 w 95"/>
                  <a:gd name="T13" fmla="*/ 70 h 81"/>
                  <a:gd name="T14" fmla="*/ 69 w 95"/>
                  <a:gd name="T15" fmla="*/ 76 h 81"/>
                  <a:gd name="T16" fmla="*/ 73 w 95"/>
                  <a:gd name="T17" fmla="*/ 81 h 81"/>
                  <a:gd name="T18" fmla="*/ 77 w 95"/>
                  <a:gd name="T19" fmla="*/ 78 h 81"/>
                  <a:gd name="T20" fmla="*/ 77 w 95"/>
                  <a:gd name="T21" fmla="*/ 66 h 81"/>
                  <a:gd name="T22" fmla="*/ 71 w 95"/>
                  <a:gd name="T23" fmla="*/ 59 h 81"/>
                  <a:gd name="T24" fmla="*/ 72 w 95"/>
                  <a:gd name="T25" fmla="*/ 53 h 81"/>
                  <a:gd name="T26" fmla="*/ 78 w 95"/>
                  <a:gd name="T27" fmla="*/ 51 h 81"/>
                  <a:gd name="T28" fmla="*/ 87 w 95"/>
                  <a:gd name="T29" fmla="*/ 58 h 81"/>
                  <a:gd name="T30" fmla="*/ 94 w 95"/>
                  <a:gd name="T31" fmla="*/ 51 h 81"/>
                  <a:gd name="T32" fmla="*/ 95 w 95"/>
                  <a:gd name="T33" fmla="*/ 39 h 81"/>
                  <a:gd name="T34" fmla="*/ 89 w 95"/>
                  <a:gd name="T35" fmla="*/ 30 h 81"/>
                  <a:gd name="T36" fmla="*/ 91 w 95"/>
                  <a:gd name="T37" fmla="*/ 21 h 81"/>
                  <a:gd name="T38" fmla="*/ 87 w 95"/>
                  <a:gd name="T39" fmla="*/ 9 h 81"/>
                  <a:gd name="T40" fmla="*/ 71 w 95"/>
                  <a:gd name="T41" fmla="*/ 0 h 81"/>
                  <a:gd name="T42" fmla="*/ 76 w 95"/>
                  <a:gd name="T43" fmla="*/ 9 h 81"/>
                  <a:gd name="T44" fmla="*/ 71 w 95"/>
                  <a:gd name="T45" fmla="*/ 15 h 81"/>
                  <a:gd name="T46" fmla="*/ 69 w 95"/>
                  <a:gd name="T47" fmla="*/ 12 h 81"/>
                  <a:gd name="T48" fmla="*/ 62 w 95"/>
                  <a:gd name="T49" fmla="*/ 12 h 81"/>
                  <a:gd name="T50" fmla="*/ 60 w 95"/>
                  <a:gd name="T51" fmla="*/ 20 h 81"/>
                  <a:gd name="T52" fmla="*/ 52 w 95"/>
                  <a:gd name="T53" fmla="*/ 21 h 81"/>
                  <a:gd name="T54" fmla="*/ 50 w 95"/>
                  <a:gd name="T55" fmla="*/ 30 h 81"/>
                  <a:gd name="T56" fmla="*/ 43 w 95"/>
                  <a:gd name="T57" fmla="*/ 32 h 81"/>
                  <a:gd name="T58" fmla="*/ 40 w 95"/>
                  <a:gd name="T59" fmla="*/ 24 h 81"/>
                  <a:gd name="T60" fmla="*/ 29 w 95"/>
                  <a:gd name="T61" fmla="*/ 16 h 81"/>
                  <a:gd name="T62" fmla="*/ 13 w 95"/>
                  <a:gd name="T63" fmla="*/ 33 h 81"/>
                  <a:gd name="T64" fmla="*/ 6 w 95"/>
                  <a:gd name="T65" fmla="*/ 35 h 81"/>
                  <a:gd name="T66" fmla="*/ 0 w 95"/>
                  <a:gd name="T67" fmla="*/ 44 h 81"/>
                  <a:gd name="T68" fmla="*/ 0 w 95"/>
                  <a:gd name="T69" fmla="*/ 51 h 81"/>
                  <a:gd name="T70" fmla="*/ 5 w 95"/>
                  <a:gd name="T71" fmla="*/ 50 h 81"/>
                  <a:gd name="T72" fmla="*/ 8 w 95"/>
                  <a:gd name="T73" fmla="*/ 46 h 81"/>
                  <a:gd name="T74" fmla="*/ 8 w 95"/>
                  <a:gd name="T75" fmla="*/ 41 h 81"/>
                  <a:gd name="T76" fmla="*/ 16 w 95"/>
                  <a:gd name="T77" fmla="*/ 37 h 81"/>
                  <a:gd name="T78" fmla="*/ 22 w 95"/>
                  <a:gd name="T79" fmla="*/ 44 h 81"/>
                  <a:gd name="T80" fmla="*/ 28 w 95"/>
                  <a:gd name="T81" fmla="*/ 41 h 81"/>
                  <a:gd name="T82" fmla="*/ 33 w 95"/>
                  <a:gd name="T83" fmla="*/ 41 h 81"/>
                  <a:gd name="T84" fmla="*/ 40 w 95"/>
                  <a:gd name="T8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81">
                    <a:moveTo>
                      <a:pt x="40" y="41"/>
                    </a:moveTo>
                    <a:lnTo>
                      <a:pt x="48" y="46"/>
                    </a:lnTo>
                    <a:lnTo>
                      <a:pt x="43" y="57"/>
                    </a:lnTo>
                    <a:lnTo>
                      <a:pt x="43" y="62"/>
                    </a:lnTo>
                    <a:lnTo>
                      <a:pt x="60" y="76"/>
                    </a:lnTo>
                    <a:lnTo>
                      <a:pt x="65" y="72"/>
                    </a:lnTo>
                    <a:lnTo>
                      <a:pt x="69" y="70"/>
                    </a:lnTo>
                    <a:lnTo>
                      <a:pt x="69" y="76"/>
                    </a:lnTo>
                    <a:lnTo>
                      <a:pt x="73" y="81"/>
                    </a:lnTo>
                    <a:lnTo>
                      <a:pt x="77" y="78"/>
                    </a:lnTo>
                    <a:lnTo>
                      <a:pt x="77" y="66"/>
                    </a:lnTo>
                    <a:lnTo>
                      <a:pt x="71" y="59"/>
                    </a:lnTo>
                    <a:lnTo>
                      <a:pt x="72" y="53"/>
                    </a:lnTo>
                    <a:lnTo>
                      <a:pt x="78" y="51"/>
                    </a:lnTo>
                    <a:lnTo>
                      <a:pt x="87" y="58"/>
                    </a:lnTo>
                    <a:lnTo>
                      <a:pt x="94" y="51"/>
                    </a:lnTo>
                    <a:lnTo>
                      <a:pt x="95" y="39"/>
                    </a:lnTo>
                    <a:lnTo>
                      <a:pt x="89" y="30"/>
                    </a:lnTo>
                    <a:lnTo>
                      <a:pt x="91" y="21"/>
                    </a:lnTo>
                    <a:lnTo>
                      <a:pt x="87" y="9"/>
                    </a:lnTo>
                    <a:lnTo>
                      <a:pt x="71" y="0"/>
                    </a:lnTo>
                    <a:lnTo>
                      <a:pt x="76" y="9"/>
                    </a:lnTo>
                    <a:lnTo>
                      <a:pt x="71" y="15"/>
                    </a:lnTo>
                    <a:lnTo>
                      <a:pt x="69" y="12"/>
                    </a:lnTo>
                    <a:lnTo>
                      <a:pt x="62" y="12"/>
                    </a:lnTo>
                    <a:lnTo>
                      <a:pt x="60" y="20"/>
                    </a:lnTo>
                    <a:lnTo>
                      <a:pt x="52" y="21"/>
                    </a:lnTo>
                    <a:lnTo>
                      <a:pt x="50" y="30"/>
                    </a:lnTo>
                    <a:lnTo>
                      <a:pt x="43" y="32"/>
                    </a:lnTo>
                    <a:lnTo>
                      <a:pt x="40" y="24"/>
                    </a:lnTo>
                    <a:lnTo>
                      <a:pt x="29" y="16"/>
                    </a:lnTo>
                    <a:lnTo>
                      <a:pt x="13" y="33"/>
                    </a:lnTo>
                    <a:lnTo>
                      <a:pt x="6" y="35"/>
                    </a:lnTo>
                    <a:lnTo>
                      <a:pt x="0" y="44"/>
                    </a:lnTo>
                    <a:lnTo>
                      <a:pt x="0" y="51"/>
                    </a:lnTo>
                    <a:lnTo>
                      <a:pt x="5" y="50"/>
                    </a:lnTo>
                    <a:lnTo>
                      <a:pt x="8" y="46"/>
                    </a:lnTo>
                    <a:lnTo>
                      <a:pt x="8" y="41"/>
                    </a:lnTo>
                    <a:lnTo>
                      <a:pt x="16" y="37"/>
                    </a:lnTo>
                    <a:lnTo>
                      <a:pt x="22" y="44"/>
                    </a:lnTo>
                    <a:lnTo>
                      <a:pt x="28" y="41"/>
                    </a:lnTo>
                    <a:lnTo>
                      <a:pt x="33" y="41"/>
                    </a:lnTo>
                    <a:lnTo>
                      <a:pt x="4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1" name="Freeform 247"/>
              <p:cNvSpPr/>
              <p:nvPr/>
            </p:nvSpPr>
            <p:spPr bwMode="gray">
              <a:xfrm>
                <a:off x="6282" y="2556"/>
                <a:ext cx="10" cy="11"/>
              </a:xfrm>
              <a:custGeom>
                <a:avLst/>
                <a:gdLst>
                  <a:gd name="T0" fmla="*/ 9 w 10"/>
                  <a:gd name="T1" fmla="*/ 9 h 11"/>
                  <a:gd name="T2" fmla="*/ 6 w 10"/>
                  <a:gd name="T3" fmla="*/ 11 h 11"/>
                  <a:gd name="T4" fmla="*/ 0 w 10"/>
                  <a:gd name="T5" fmla="*/ 8 h 11"/>
                  <a:gd name="T6" fmla="*/ 1 w 10"/>
                  <a:gd name="T7" fmla="*/ 1 h 11"/>
                  <a:gd name="T8" fmla="*/ 10 w 10"/>
                  <a:gd name="T9" fmla="*/ 0 h 11"/>
                  <a:gd name="T10" fmla="*/ 9 w 10"/>
                  <a:gd name="T11" fmla="*/ 9 h 11"/>
                </a:gdLst>
                <a:ahLst/>
                <a:cxnLst>
                  <a:cxn ang="0">
                    <a:pos x="T0" y="T1"/>
                  </a:cxn>
                  <a:cxn ang="0">
                    <a:pos x="T2" y="T3"/>
                  </a:cxn>
                  <a:cxn ang="0">
                    <a:pos x="T4" y="T5"/>
                  </a:cxn>
                  <a:cxn ang="0">
                    <a:pos x="T6" y="T7"/>
                  </a:cxn>
                  <a:cxn ang="0">
                    <a:pos x="T8" y="T9"/>
                  </a:cxn>
                  <a:cxn ang="0">
                    <a:pos x="T10" y="T11"/>
                  </a:cxn>
                </a:cxnLst>
                <a:rect l="0" t="0" r="r" b="b"/>
                <a:pathLst>
                  <a:path w="10" h="11">
                    <a:moveTo>
                      <a:pt x="9" y="9"/>
                    </a:moveTo>
                    <a:lnTo>
                      <a:pt x="6" y="11"/>
                    </a:lnTo>
                    <a:lnTo>
                      <a:pt x="0" y="8"/>
                    </a:lnTo>
                    <a:lnTo>
                      <a:pt x="1" y="1"/>
                    </a:lnTo>
                    <a:lnTo>
                      <a:pt x="10" y="0"/>
                    </a:lnTo>
                    <a:lnTo>
                      <a:pt x="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2" name="Freeform 248"/>
              <p:cNvSpPr/>
              <p:nvPr/>
            </p:nvSpPr>
            <p:spPr bwMode="gray">
              <a:xfrm>
                <a:off x="6330" y="2739"/>
                <a:ext cx="29" cy="37"/>
              </a:xfrm>
              <a:custGeom>
                <a:avLst/>
                <a:gdLst>
                  <a:gd name="T0" fmla="*/ 0 w 29"/>
                  <a:gd name="T1" fmla="*/ 15 h 37"/>
                  <a:gd name="T2" fmla="*/ 3 w 29"/>
                  <a:gd name="T3" fmla="*/ 27 h 37"/>
                  <a:gd name="T4" fmla="*/ 9 w 29"/>
                  <a:gd name="T5" fmla="*/ 37 h 37"/>
                  <a:gd name="T6" fmla="*/ 15 w 29"/>
                  <a:gd name="T7" fmla="*/ 37 h 37"/>
                  <a:gd name="T8" fmla="*/ 10 w 29"/>
                  <a:gd name="T9" fmla="*/ 27 h 37"/>
                  <a:gd name="T10" fmla="*/ 8 w 29"/>
                  <a:gd name="T11" fmla="*/ 19 h 37"/>
                  <a:gd name="T12" fmla="*/ 28 w 29"/>
                  <a:gd name="T13" fmla="*/ 19 h 37"/>
                  <a:gd name="T14" fmla="*/ 22 w 29"/>
                  <a:gd name="T15" fmla="*/ 12 h 37"/>
                  <a:gd name="T16" fmla="*/ 15 w 29"/>
                  <a:gd name="T17" fmla="*/ 12 h 37"/>
                  <a:gd name="T18" fmla="*/ 17 w 29"/>
                  <a:gd name="T19" fmla="*/ 9 h 37"/>
                  <a:gd name="T20" fmla="*/ 28 w 29"/>
                  <a:gd name="T21" fmla="*/ 6 h 37"/>
                  <a:gd name="T22" fmla="*/ 29 w 29"/>
                  <a:gd name="T23" fmla="*/ 0 h 37"/>
                  <a:gd name="T24" fmla="*/ 18 w 29"/>
                  <a:gd name="T25" fmla="*/ 0 h 37"/>
                  <a:gd name="T26" fmla="*/ 9 w 29"/>
                  <a:gd name="T27" fmla="*/ 8 h 37"/>
                  <a:gd name="T28" fmla="*/ 0 w 29"/>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7">
                    <a:moveTo>
                      <a:pt x="0" y="15"/>
                    </a:moveTo>
                    <a:lnTo>
                      <a:pt x="3" y="27"/>
                    </a:lnTo>
                    <a:lnTo>
                      <a:pt x="9" y="37"/>
                    </a:lnTo>
                    <a:lnTo>
                      <a:pt x="15" y="37"/>
                    </a:lnTo>
                    <a:lnTo>
                      <a:pt x="10" y="27"/>
                    </a:lnTo>
                    <a:lnTo>
                      <a:pt x="8" y="19"/>
                    </a:lnTo>
                    <a:lnTo>
                      <a:pt x="28" y="19"/>
                    </a:lnTo>
                    <a:lnTo>
                      <a:pt x="22" y="12"/>
                    </a:lnTo>
                    <a:lnTo>
                      <a:pt x="15" y="12"/>
                    </a:lnTo>
                    <a:lnTo>
                      <a:pt x="17" y="9"/>
                    </a:lnTo>
                    <a:lnTo>
                      <a:pt x="28" y="6"/>
                    </a:lnTo>
                    <a:lnTo>
                      <a:pt x="29" y="0"/>
                    </a:lnTo>
                    <a:lnTo>
                      <a:pt x="18" y="0"/>
                    </a:lnTo>
                    <a:lnTo>
                      <a:pt x="9" y="8"/>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3" name="Freeform 249"/>
              <p:cNvSpPr/>
              <p:nvPr/>
            </p:nvSpPr>
            <p:spPr bwMode="gray">
              <a:xfrm>
                <a:off x="6328" y="2731"/>
                <a:ext cx="7" cy="16"/>
              </a:xfrm>
              <a:custGeom>
                <a:avLst/>
                <a:gdLst>
                  <a:gd name="T0" fmla="*/ 2 w 7"/>
                  <a:gd name="T1" fmla="*/ 16 h 16"/>
                  <a:gd name="T2" fmla="*/ 7 w 7"/>
                  <a:gd name="T3" fmla="*/ 8 h 16"/>
                  <a:gd name="T4" fmla="*/ 5 w 7"/>
                  <a:gd name="T5" fmla="*/ 0 h 16"/>
                  <a:gd name="T6" fmla="*/ 0 w 7"/>
                  <a:gd name="T7" fmla="*/ 0 h 16"/>
                  <a:gd name="T8" fmla="*/ 2 w 7"/>
                  <a:gd name="T9" fmla="*/ 16 h 16"/>
                </a:gdLst>
                <a:ahLst/>
                <a:cxnLst>
                  <a:cxn ang="0">
                    <a:pos x="T0" y="T1"/>
                  </a:cxn>
                  <a:cxn ang="0">
                    <a:pos x="T2" y="T3"/>
                  </a:cxn>
                  <a:cxn ang="0">
                    <a:pos x="T4" y="T5"/>
                  </a:cxn>
                  <a:cxn ang="0">
                    <a:pos x="T6" y="T7"/>
                  </a:cxn>
                  <a:cxn ang="0">
                    <a:pos x="T8" y="T9"/>
                  </a:cxn>
                </a:cxnLst>
                <a:rect l="0" t="0" r="r" b="b"/>
                <a:pathLst>
                  <a:path w="7" h="16">
                    <a:moveTo>
                      <a:pt x="2" y="16"/>
                    </a:moveTo>
                    <a:lnTo>
                      <a:pt x="7" y="8"/>
                    </a:lnTo>
                    <a:lnTo>
                      <a:pt x="5" y="0"/>
                    </a:lnTo>
                    <a:lnTo>
                      <a:pt x="0" y="0"/>
                    </a:lnTo>
                    <a:lnTo>
                      <a:pt x="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4" name="Freeform 250"/>
              <p:cNvSpPr/>
              <p:nvPr/>
            </p:nvSpPr>
            <p:spPr bwMode="gray">
              <a:xfrm>
                <a:off x="6345" y="2717"/>
                <a:ext cx="9" cy="11"/>
              </a:xfrm>
              <a:custGeom>
                <a:avLst/>
                <a:gdLst>
                  <a:gd name="T0" fmla="*/ 0 w 9"/>
                  <a:gd name="T1" fmla="*/ 5 h 11"/>
                  <a:gd name="T2" fmla="*/ 5 w 9"/>
                  <a:gd name="T3" fmla="*/ 0 h 11"/>
                  <a:gd name="T4" fmla="*/ 9 w 9"/>
                  <a:gd name="T5" fmla="*/ 5 h 11"/>
                  <a:gd name="T6" fmla="*/ 5 w 9"/>
                  <a:gd name="T7" fmla="*/ 11 h 11"/>
                  <a:gd name="T8" fmla="*/ 0 w 9"/>
                  <a:gd name="T9" fmla="*/ 5 h 11"/>
                </a:gdLst>
                <a:ahLst/>
                <a:cxnLst>
                  <a:cxn ang="0">
                    <a:pos x="T0" y="T1"/>
                  </a:cxn>
                  <a:cxn ang="0">
                    <a:pos x="T2" y="T3"/>
                  </a:cxn>
                  <a:cxn ang="0">
                    <a:pos x="T4" y="T5"/>
                  </a:cxn>
                  <a:cxn ang="0">
                    <a:pos x="T6" y="T7"/>
                  </a:cxn>
                  <a:cxn ang="0">
                    <a:pos x="T8" y="T9"/>
                  </a:cxn>
                </a:cxnLst>
                <a:rect l="0" t="0" r="r" b="b"/>
                <a:pathLst>
                  <a:path w="9" h="11">
                    <a:moveTo>
                      <a:pt x="0" y="5"/>
                    </a:moveTo>
                    <a:lnTo>
                      <a:pt x="5" y="0"/>
                    </a:lnTo>
                    <a:lnTo>
                      <a:pt x="9" y="5"/>
                    </a:lnTo>
                    <a:lnTo>
                      <a:pt x="5" y="11"/>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5" name="Freeform 251"/>
              <p:cNvSpPr/>
              <p:nvPr/>
            </p:nvSpPr>
            <p:spPr bwMode="gray">
              <a:xfrm>
                <a:off x="6308" y="2672"/>
                <a:ext cx="10" cy="13"/>
              </a:xfrm>
              <a:custGeom>
                <a:avLst/>
                <a:gdLst>
                  <a:gd name="T0" fmla="*/ 0 w 10"/>
                  <a:gd name="T1" fmla="*/ 9 h 13"/>
                  <a:gd name="T2" fmla="*/ 7 w 10"/>
                  <a:gd name="T3" fmla="*/ 0 h 13"/>
                  <a:gd name="T4" fmla="*/ 10 w 10"/>
                  <a:gd name="T5" fmla="*/ 4 h 13"/>
                  <a:gd name="T6" fmla="*/ 7 w 10"/>
                  <a:gd name="T7" fmla="*/ 10 h 13"/>
                  <a:gd name="T8" fmla="*/ 4 w 10"/>
                  <a:gd name="T9" fmla="*/ 13 h 13"/>
                  <a:gd name="T10" fmla="*/ 0 w 10"/>
                  <a:gd name="T11" fmla="*/ 9 h 13"/>
                </a:gdLst>
                <a:ahLst/>
                <a:cxnLst>
                  <a:cxn ang="0">
                    <a:pos x="T0" y="T1"/>
                  </a:cxn>
                  <a:cxn ang="0">
                    <a:pos x="T2" y="T3"/>
                  </a:cxn>
                  <a:cxn ang="0">
                    <a:pos x="T4" y="T5"/>
                  </a:cxn>
                  <a:cxn ang="0">
                    <a:pos x="T6" y="T7"/>
                  </a:cxn>
                  <a:cxn ang="0">
                    <a:pos x="T8" y="T9"/>
                  </a:cxn>
                  <a:cxn ang="0">
                    <a:pos x="T10" y="T11"/>
                  </a:cxn>
                </a:cxnLst>
                <a:rect l="0" t="0" r="r" b="b"/>
                <a:pathLst>
                  <a:path w="10" h="13">
                    <a:moveTo>
                      <a:pt x="0" y="9"/>
                    </a:moveTo>
                    <a:lnTo>
                      <a:pt x="7" y="0"/>
                    </a:lnTo>
                    <a:lnTo>
                      <a:pt x="10" y="4"/>
                    </a:lnTo>
                    <a:lnTo>
                      <a:pt x="7" y="10"/>
                    </a:lnTo>
                    <a:lnTo>
                      <a:pt x="4" y="13"/>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6" name="Freeform 252"/>
              <p:cNvSpPr/>
              <p:nvPr/>
            </p:nvSpPr>
            <p:spPr bwMode="gray">
              <a:xfrm>
                <a:off x="6324" y="2772"/>
                <a:ext cx="11" cy="11"/>
              </a:xfrm>
              <a:custGeom>
                <a:avLst/>
                <a:gdLst>
                  <a:gd name="T0" fmla="*/ 4 w 11"/>
                  <a:gd name="T1" fmla="*/ 0 h 11"/>
                  <a:gd name="T2" fmla="*/ 8 w 11"/>
                  <a:gd name="T3" fmla="*/ 4 h 11"/>
                  <a:gd name="T4" fmla="*/ 11 w 11"/>
                  <a:gd name="T5" fmla="*/ 7 h 11"/>
                  <a:gd name="T6" fmla="*/ 8 w 11"/>
                  <a:gd name="T7" fmla="*/ 11 h 11"/>
                  <a:gd name="T8" fmla="*/ 2 w 11"/>
                  <a:gd name="T9" fmla="*/ 7 h 11"/>
                  <a:gd name="T10" fmla="*/ 0 w 11"/>
                  <a:gd name="T11" fmla="*/ 2 h 11"/>
                  <a:gd name="T12" fmla="*/ 4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4" y="0"/>
                    </a:moveTo>
                    <a:lnTo>
                      <a:pt x="8" y="4"/>
                    </a:lnTo>
                    <a:lnTo>
                      <a:pt x="11" y="7"/>
                    </a:lnTo>
                    <a:lnTo>
                      <a:pt x="8" y="11"/>
                    </a:lnTo>
                    <a:lnTo>
                      <a:pt x="2" y="7"/>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7" name="Freeform 253"/>
              <p:cNvSpPr/>
              <p:nvPr/>
            </p:nvSpPr>
            <p:spPr bwMode="gray">
              <a:xfrm>
                <a:off x="6302" y="2824"/>
                <a:ext cx="21" cy="13"/>
              </a:xfrm>
              <a:custGeom>
                <a:avLst/>
                <a:gdLst>
                  <a:gd name="T0" fmla="*/ 0 w 21"/>
                  <a:gd name="T1" fmla="*/ 7 h 13"/>
                  <a:gd name="T2" fmla="*/ 3 w 21"/>
                  <a:gd name="T3" fmla="*/ 0 h 13"/>
                  <a:gd name="T4" fmla="*/ 16 w 21"/>
                  <a:gd name="T5" fmla="*/ 1 h 13"/>
                  <a:gd name="T6" fmla="*/ 21 w 21"/>
                  <a:gd name="T7" fmla="*/ 8 h 13"/>
                  <a:gd name="T8" fmla="*/ 18 w 21"/>
                  <a:gd name="T9" fmla="*/ 13 h 13"/>
                  <a:gd name="T10" fmla="*/ 6 w 21"/>
                  <a:gd name="T11" fmla="*/ 12 h 13"/>
                  <a:gd name="T12" fmla="*/ 0 w 21"/>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0" y="7"/>
                    </a:moveTo>
                    <a:lnTo>
                      <a:pt x="3" y="0"/>
                    </a:lnTo>
                    <a:lnTo>
                      <a:pt x="16" y="1"/>
                    </a:lnTo>
                    <a:lnTo>
                      <a:pt x="21" y="8"/>
                    </a:lnTo>
                    <a:lnTo>
                      <a:pt x="18" y="13"/>
                    </a:lnTo>
                    <a:lnTo>
                      <a:pt x="6" y="12"/>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8" name="Freeform 254"/>
              <p:cNvSpPr/>
              <p:nvPr/>
            </p:nvSpPr>
            <p:spPr bwMode="gray">
              <a:xfrm>
                <a:off x="6338" y="2822"/>
                <a:ext cx="65" cy="23"/>
              </a:xfrm>
              <a:custGeom>
                <a:avLst/>
                <a:gdLst>
                  <a:gd name="T0" fmla="*/ 0 w 65"/>
                  <a:gd name="T1" fmla="*/ 7 h 23"/>
                  <a:gd name="T2" fmla="*/ 17 w 65"/>
                  <a:gd name="T3" fmla="*/ 1 h 23"/>
                  <a:gd name="T4" fmla="*/ 40 w 65"/>
                  <a:gd name="T5" fmla="*/ 0 h 23"/>
                  <a:gd name="T6" fmla="*/ 49 w 65"/>
                  <a:gd name="T7" fmla="*/ 5 h 23"/>
                  <a:gd name="T8" fmla="*/ 60 w 65"/>
                  <a:gd name="T9" fmla="*/ 6 h 23"/>
                  <a:gd name="T10" fmla="*/ 65 w 65"/>
                  <a:gd name="T11" fmla="*/ 12 h 23"/>
                  <a:gd name="T12" fmla="*/ 65 w 65"/>
                  <a:gd name="T13" fmla="*/ 21 h 23"/>
                  <a:gd name="T14" fmla="*/ 62 w 65"/>
                  <a:gd name="T15" fmla="*/ 23 h 23"/>
                  <a:gd name="T16" fmla="*/ 44 w 65"/>
                  <a:gd name="T17" fmla="*/ 12 h 23"/>
                  <a:gd name="T18" fmla="*/ 28 w 65"/>
                  <a:gd name="T19" fmla="*/ 10 h 23"/>
                  <a:gd name="T20" fmla="*/ 13 w 65"/>
                  <a:gd name="T21" fmla="*/ 11 h 23"/>
                  <a:gd name="T22" fmla="*/ 5 w 65"/>
                  <a:gd name="T23" fmla="*/ 15 h 23"/>
                  <a:gd name="T24" fmla="*/ 0 w 65"/>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23">
                    <a:moveTo>
                      <a:pt x="0" y="7"/>
                    </a:moveTo>
                    <a:lnTo>
                      <a:pt x="17" y="1"/>
                    </a:lnTo>
                    <a:lnTo>
                      <a:pt x="40" y="0"/>
                    </a:lnTo>
                    <a:lnTo>
                      <a:pt x="49" y="5"/>
                    </a:lnTo>
                    <a:lnTo>
                      <a:pt x="60" y="6"/>
                    </a:lnTo>
                    <a:lnTo>
                      <a:pt x="65" y="12"/>
                    </a:lnTo>
                    <a:lnTo>
                      <a:pt x="65" y="21"/>
                    </a:lnTo>
                    <a:lnTo>
                      <a:pt x="62" y="23"/>
                    </a:lnTo>
                    <a:lnTo>
                      <a:pt x="44" y="12"/>
                    </a:lnTo>
                    <a:lnTo>
                      <a:pt x="28" y="10"/>
                    </a:lnTo>
                    <a:lnTo>
                      <a:pt x="13" y="11"/>
                    </a:lnTo>
                    <a:lnTo>
                      <a:pt x="5" y="1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9" name="Freeform 255"/>
              <p:cNvSpPr/>
              <p:nvPr/>
            </p:nvSpPr>
            <p:spPr bwMode="gray">
              <a:xfrm>
                <a:off x="6259" y="2797"/>
                <a:ext cx="36" cy="10"/>
              </a:xfrm>
              <a:custGeom>
                <a:avLst/>
                <a:gdLst>
                  <a:gd name="T0" fmla="*/ 7 w 36"/>
                  <a:gd name="T1" fmla="*/ 10 h 10"/>
                  <a:gd name="T2" fmla="*/ 0 w 36"/>
                  <a:gd name="T3" fmla="*/ 6 h 10"/>
                  <a:gd name="T4" fmla="*/ 0 w 36"/>
                  <a:gd name="T5" fmla="*/ 2 h 10"/>
                  <a:gd name="T6" fmla="*/ 8 w 36"/>
                  <a:gd name="T7" fmla="*/ 0 h 10"/>
                  <a:gd name="T8" fmla="*/ 14 w 36"/>
                  <a:gd name="T9" fmla="*/ 3 h 10"/>
                  <a:gd name="T10" fmla="*/ 21 w 36"/>
                  <a:gd name="T11" fmla="*/ 5 h 10"/>
                  <a:gd name="T12" fmla="*/ 36 w 36"/>
                  <a:gd name="T13" fmla="*/ 5 h 10"/>
                  <a:gd name="T14" fmla="*/ 35 w 36"/>
                  <a:gd name="T15" fmla="*/ 9 h 10"/>
                  <a:gd name="T16" fmla="*/ 7 w 3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
                    <a:moveTo>
                      <a:pt x="7" y="10"/>
                    </a:moveTo>
                    <a:lnTo>
                      <a:pt x="0" y="6"/>
                    </a:lnTo>
                    <a:lnTo>
                      <a:pt x="0" y="2"/>
                    </a:lnTo>
                    <a:lnTo>
                      <a:pt x="8" y="0"/>
                    </a:lnTo>
                    <a:lnTo>
                      <a:pt x="14" y="3"/>
                    </a:lnTo>
                    <a:lnTo>
                      <a:pt x="21" y="5"/>
                    </a:lnTo>
                    <a:lnTo>
                      <a:pt x="36" y="5"/>
                    </a:lnTo>
                    <a:lnTo>
                      <a:pt x="35" y="9"/>
                    </a:lnTo>
                    <a:lnTo>
                      <a:pt x="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0" name="Freeform 256"/>
              <p:cNvSpPr/>
              <p:nvPr/>
            </p:nvSpPr>
            <p:spPr bwMode="gray">
              <a:xfrm>
                <a:off x="6220" y="2854"/>
                <a:ext cx="15" cy="27"/>
              </a:xfrm>
              <a:custGeom>
                <a:avLst/>
                <a:gdLst>
                  <a:gd name="T0" fmla="*/ 15 w 15"/>
                  <a:gd name="T1" fmla="*/ 6 h 27"/>
                  <a:gd name="T2" fmla="*/ 11 w 15"/>
                  <a:gd name="T3" fmla="*/ 0 h 27"/>
                  <a:gd name="T4" fmla="*/ 6 w 15"/>
                  <a:gd name="T5" fmla="*/ 4 h 27"/>
                  <a:gd name="T6" fmla="*/ 10 w 15"/>
                  <a:gd name="T7" fmla="*/ 11 h 27"/>
                  <a:gd name="T8" fmla="*/ 5 w 15"/>
                  <a:gd name="T9" fmla="*/ 21 h 27"/>
                  <a:gd name="T10" fmla="*/ 0 w 15"/>
                  <a:gd name="T11" fmla="*/ 25 h 27"/>
                  <a:gd name="T12" fmla="*/ 5 w 15"/>
                  <a:gd name="T13" fmla="*/ 27 h 27"/>
                  <a:gd name="T14" fmla="*/ 12 w 15"/>
                  <a:gd name="T15" fmla="*/ 19 h 27"/>
                  <a:gd name="T16" fmla="*/ 15 w 15"/>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7">
                    <a:moveTo>
                      <a:pt x="15" y="6"/>
                    </a:moveTo>
                    <a:lnTo>
                      <a:pt x="11" y="0"/>
                    </a:lnTo>
                    <a:lnTo>
                      <a:pt x="6" y="4"/>
                    </a:lnTo>
                    <a:lnTo>
                      <a:pt x="10" y="11"/>
                    </a:lnTo>
                    <a:lnTo>
                      <a:pt x="5" y="21"/>
                    </a:lnTo>
                    <a:lnTo>
                      <a:pt x="0" y="25"/>
                    </a:lnTo>
                    <a:lnTo>
                      <a:pt x="5" y="27"/>
                    </a:lnTo>
                    <a:lnTo>
                      <a:pt x="12" y="19"/>
                    </a:lnTo>
                    <a:lnTo>
                      <a:pt x="15"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1" name="Freeform 257"/>
              <p:cNvSpPr/>
              <p:nvPr/>
            </p:nvSpPr>
            <p:spPr bwMode="gray">
              <a:xfrm>
                <a:off x="6213" y="2862"/>
                <a:ext cx="12" cy="9"/>
              </a:xfrm>
              <a:custGeom>
                <a:avLst/>
                <a:gdLst>
                  <a:gd name="T0" fmla="*/ 12 w 12"/>
                  <a:gd name="T1" fmla="*/ 5 h 9"/>
                  <a:gd name="T2" fmla="*/ 6 w 12"/>
                  <a:gd name="T3" fmla="*/ 7 h 9"/>
                  <a:gd name="T4" fmla="*/ 6 w 12"/>
                  <a:gd name="T5" fmla="*/ 9 h 9"/>
                  <a:gd name="T6" fmla="*/ 0 w 12"/>
                  <a:gd name="T7" fmla="*/ 9 h 9"/>
                  <a:gd name="T8" fmla="*/ 4 w 12"/>
                  <a:gd name="T9" fmla="*/ 1 h 9"/>
                  <a:gd name="T10" fmla="*/ 8 w 12"/>
                  <a:gd name="T11" fmla="*/ 0 h 9"/>
                  <a:gd name="T12" fmla="*/ 12 w 1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2" y="5"/>
                    </a:moveTo>
                    <a:lnTo>
                      <a:pt x="6" y="7"/>
                    </a:lnTo>
                    <a:lnTo>
                      <a:pt x="6" y="9"/>
                    </a:lnTo>
                    <a:lnTo>
                      <a:pt x="0" y="9"/>
                    </a:lnTo>
                    <a:lnTo>
                      <a:pt x="4" y="1"/>
                    </a:lnTo>
                    <a:lnTo>
                      <a:pt x="8" y="0"/>
                    </a:lnTo>
                    <a:lnTo>
                      <a:pt x="1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2" name="Freeform 258"/>
              <p:cNvSpPr/>
              <p:nvPr/>
            </p:nvSpPr>
            <p:spPr bwMode="gray">
              <a:xfrm>
                <a:off x="6433" y="2878"/>
                <a:ext cx="15" cy="9"/>
              </a:xfrm>
              <a:custGeom>
                <a:avLst/>
                <a:gdLst>
                  <a:gd name="T0" fmla="*/ 5 w 15"/>
                  <a:gd name="T1" fmla="*/ 9 h 9"/>
                  <a:gd name="T2" fmla="*/ 0 w 15"/>
                  <a:gd name="T3" fmla="*/ 1 h 9"/>
                  <a:gd name="T4" fmla="*/ 5 w 15"/>
                  <a:gd name="T5" fmla="*/ 0 h 9"/>
                  <a:gd name="T6" fmla="*/ 13 w 15"/>
                  <a:gd name="T7" fmla="*/ 1 h 9"/>
                  <a:gd name="T8" fmla="*/ 15 w 15"/>
                  <a:gd name="T9" fmla="*/ 5 h 9"/>
                  <a:gd name="T10" fmla="*/ 5 w 15"/>
                  <a:gd name="T11" fmla="*/ 9 h 9"/>
                </a:gdLst>
                <a:ahLst/>
                <a:cxnLst>
                  <a:cxn ang="0">
                    <a:pos x="T0" y="T1"/>
                  </a:cxn>
                  <a:cxn ang="0">
                    <a:pos x="T2" y="T3"/>
                  </a:cxn>
                  <a:cxn ang="0">
                    <a:pos x="T4" y="T5"/>
                  </a:cxn>
                  <a:cxn ang="0">
                    <a:pos x="T6" y="T7"/>
                  </a:cxn>
                  <a:cxn ang="0">
                    <a:pos x="T8" y="T9"/>
                  </a:cxn>
                  <a:cxn ang="0">
                    <a:pos x="T10" y="T11"/>
                  </a:cxn>
                </a:cxnLst>
                <a:rect l="0" t="0" r="r" b="b"/>
                <a:pathLst>
                  <a:path w="15" h="9">
                    <a:moveTo>
                      <a:pt x="5" y="9"/>
                    </a:moveTo>
                    <a:lnTo>
                      <a:pt x="0" y="1"/>
                    </a:lnTo>
                    <a:lnTo>
                      <a:pt x="5" y="0"/>
                    </a:lnTo>
                    <a:lnTo>
                      <a:pt x="13" y="1"/>
                    </a:lnTo>
                    <a:lnTo>
                      <a:pt x="15" y="5"/>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3" name="Freeform 259"/>
              <p:cNvSpPr/>
              <p:nvPr/>
            </p:nvSpPr>
            <p:spPr bwMode="gray">
              <a:xfrm>
                <a:off x="6403" y="2912"/>
                <a:ext cx="14" cy="16"/>
              </a:xfrm>
              <a:custGeom>
                <a:avLst/>
                <a:gdLst>
                  <a:gd name="T0" fmla="*/ 0 w 14"/>
                  <a:gd name="T1" fmla="*/ 16 h 16"/>
                  <a:gd name="T2" fmla="*/ 0 w 14"/>
                  <a:gd name="T3" fmla="*/ 10 h 16"/>
                  <a:gd name="T4" fmla="*/ 12 w 14"/>
                  <a:gd name="T5" fmla="*/ 0 h 16"/>
                  <a:gd name="T6" fmla="*/ 14 w 14"/>
                  <a:gd name="T7" fmla="*/ 5 h 16"/>
                  <a:gd name="T8" fmla="*/ 11 w 14"/>
                  <a:gd name="T9" fmla="*/ 13 h 16"/>
                  <a:gd name="T10" fmla="*/ 0 w 14"/>
                  <a:gd name="T11" fmla="*/ 16 h 16"/>
                </a:gdLst>
                <a:ahLst/>
                <a:cxnLst>
                  <a:cxn ang="0">
                    <a:pos x="T0" y="T1"/>
                  </a:cxn>
                  <a:cxn ang="0">
                    <a:pos x="T2" y="T3"/>
                  </a:cxn>
                  <a:cxn ang="0">
                    <a:pos x="T4" y="T5"/>
                  </a:cxn>
                  <a:cxn ang="0">
                    <a:pos x="T6" y="T7"/>
                  </a:cxn>
                  <a:cxn ang="0">
                    <a:pos x="T8" y="T9"/>
                  </a:cxn>
                  <a:cxn ang="0">
                    <a:pos x="T10" y="T11"/>
                  </a:cxn>
                </a:cxnLst>
                <a:rect l="0" t="0" r="r" b="b"/>
                <a:pathLst>
                  <a:path w="14" h="16">
                    <a:moveTo>
                      <a:pt x="0" y="16"/>
                    </a:moveTo>
                    <a:lnTo>
                      <a:pt x="0" y="10"/>
                    </a:lnTo>
                    <a:lnTo>
                      <a:pt x="12" y="0"/>
                    </a:lnTo>
                    <a:lnTo>
                      <a:pt x="14" y="5"/>
                    </a:lnTo>
                    <a:lnTo>
                      <a:pt x="11" y="13"/>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4" name="Freeform 260"/>
              <p:cNvSpPr/>
              <p:nvPr/>
            </p:nvSpPr>
            <p:spPr bwMode="gray">
              <a:xfrm>
                <a:off x="6373" y="2922"/>
                <a:ext cx="9" cy="9"/>
              </a:xfrm>
              <a:custGeom>
                <a:avLst/>
                <a:gdLst>
                  <a:gd name="T0" fmla="*/ 1 w 9"/>
                  <a:gd name="T1" fmla="*/ 4 h 9"/>
                  <a:gd name="T2" fmla="*/ 0 w 9"/>
                  <a:gd name="T3" fmla="*/ 0 h 9"/>
                  <a:gd name="T4" fmla="*/ 9 w 9"/>
                  <a:gd name="T5" fmla="*/ 0 h 9"/>
                  <a:gd name="T6" fmla="*/ 9 w 9"/>
                  <a:gd name="T7" fmla="*/ 8 h 9"/>
                  <a:gd name="T8" fmla="*/ 3 w 9"/>
                  <a:gd name="T9" fmla="*/ 9 h 9"/>
                  <a:gd name="T10" fmla="*/ 1 w 9"/>
                  <a:gd name="T11" fmla="*/ 4 h 9"/>
                </a:gdLst>
                <a:ahLst/>
                <a:cxnLst>
                  <a:cxn ang="0">
                    <a:pos x="T0" y="T1"/>
                  </a:cxn>
                  <a:cxn ang="0">
                    <a:pos x="T2" y="T3"/>
                  </a:cxn>
                  <a:cxn ang="0">
                    <a:pos x="T4" y="T5"/>
                  </a:cxn>
                  <a:cxn ang="0">
                    <a:pos x="T6" y="T7"/>
                  </a:cxn>
                  <a:cxn ang="0">
                    <a:pos x="T8" y="T9"/>
                  </a:cxn>
                  <a:cxn ang="0">
                    <a:pos x="T10" y="T11"/>
                  </a:cxn>
                </a:cxnLst>
                <a:rect l="0" t="0" r="r" b="b"/>
                <a:pathLst>
                  <a:path w="9" h="9">
                    <a:moveTo>
                      <a:pt x="1" y="4"/>
                    </a:moveTo>
                    <a:lnTo>
                      <a:pt x="0" y="0"/>
                    </a:lnTo>
                    <a:lnTo>
                      <a:pt x="9" y="0"/>
                    </a:lnTo>
                    <a:lnTo>
                      <a:pt x="9" y="8"/>
                    </a:lnTo>
                    <a:lnTo>
                      <a:pt x="3" y="9"/>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5" name="Freeform 261"/>
              <p:cNvSpPr/>
              <p:nvPr/>
            </p:nvSpPr>
            <p:spPr bwMode="gray">
              <a:xfrm>
                <a:off x="6469" y="2891"/>
                <a:ext cx="9" cy="10"/>
              </a:xfrm>
              <a:custGeom>
                <a:avLst/>
                <a:gdLst>
                  <a:gd name="T0" fmla="*/ 1 w 9"/>
                  <a:gd name="T1" fmla="*/ 10 h 10"/>
                  <a:gd name="T2" fmla="*/ 0 w 9"/>
                  <a:gd name="T3" fmla="*/ 2 h 10"/>
                  <a:gd name="T4" fmla="*/ 4 w 9"/>
                  <a:gd name="T5" fmla="*/ 0 h 10"/>
                  <a:gd name="T6" fmla="*/ 9 w 9"/>
                  <a:gd name="T7" fmla="*/ 6 h 10"/>
                  <a:gd name="T8" fmla="*/ 1 w 9"/>
                  <a:gd name="T9" fmla="*/ 10 h 10"/>
                </a:gdLst>
                <a:ahLst/>
                <a:cxnLst>
                  <a:cxn ang="0">
                    <a:pos x="T0" y="T1"/>
                  </a:cxn>
                  <a:cxn ang="0">
                    <a:pos x="T2" y="T3"/>
                  </a:cxn>
                  <a:cxn ang="0">
                    <a:pos x="T4" y="T5"/>
                  </a:cxn>
                  <a:cxn ang="0">
                    <a:pos x="T6" y="T7"/>
                  </a:cxn>
                  <a:cxn ang="0">
                    <a:pos x="T8" y="T9"/>
                  </a:cxn>
                </a:cxnLst>
                <a:rect l="0" t="0" r="r" b="b"/>
                <a:pathLst>
                  <a:path w="9" h="10">
                    <a:moveTo>
                      <a:pt x="1" y="10"/>
                    </a:moveTo>
                    <a:lnTo>
                      <a:pt x="0" y="2"/>
                    </a:lnTo>
                    <a:lnTo>
                      <a:pt x="4" y="0"/>
                    </a:lnTo>
                    <a:lnTo>
                      <a:pt x="9"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6" name="Freeform 262"/>
              <p:cNvSpPr/>
              <p:nvPr/>
            </p:nvSpPr>
            <p:spPr bwMode="gray">
              <a:xfrm>
                <a:off x="6474" y="2877"/>
                <a:ext cx="10" cy="10"/>
              </a:xfrm>
              <a:custGeom>
                <a:avLst/>
                <a:gdLst>
                  <a:gd name="T0" fmla="*/ 0 w 10"/>
                  <a:gd name="T1" fmla="*/ 5 h 10"/>
                  <a:gd name="T2" fmla="*/ 2 w 10"/>
                  <a:gd name="T3" fmla="*/ 0 h 10"/>
                  <a:gd name="T4" fmla="*/ 8 w 10"/>
                  <a:gd name="T5" fmla="*/ 0 h 10"/>
                  <a:gd name="T6" fmla="*/ 10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lnTo>
                      <a:pt x="2" y="0"/>
                    </a:lnTo>
                    <a:lnTo>
                      <a:pt x="8" y="0"/>
                    </a:lnTo>
                    <a:lnTo>
                      <a:pt x="10"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7" name="Freeform 263"/>
              <p:cNvSpPr/>
              <p:nvPr/>
            </p:nvSpPr>
            <p:spPr bwMode="gray">
              <a:xfrm>
                <a:off x="6611" y="2818"/>
                <a:ext cx="211" cy="163"/>
              </a:xfrm>
              <a:custGeom>
                <a:avLst/>
                <a:gdLst>
                  <a:gd name="T0" fmla="*/ 3 w 211"/>
                  <a:gd name="T1" fmla="*/ 0 h 163"/>
                  <a:gd name="T2" fmla="*/ 25 w 211"/>
                  <a:gd name="T3" fmla="*/ 8 h 163"/>
                  <a:gd name="T4" fmla="*/ 58 w 211"/>
                  <a:gd name="T5" fmla="*/ 18 h 163"/>
                  <a:gd name="T6" fmla="*/ 71 w 211"/>
                  <a:gd name="T7" fmla="*/ 23 h 163"/>
                  <a:gd name="T8" fmla="*/ 89 w 211"/>
                  <a:gd name="T9" fmla="*/ 36 h 163"/>
                  <a:gd name="T10" fmla="*/ 104 w 211"/>
                  <a:gd name="T11" fmla="*/ 43 h 163"/>
                  <a:gd name="T12" fmla="*/ 106 w 211"/>
                  <a:gd name="T13" fmla="*/ 60 h 163"/>
                  <a:gd name="T14" fmla="*/ 140 w 211"/>
                  <a:gd name="T15" fmla="*/ 72 h 163"/>
                  <a:gd name="T16" fmla="*/ 148 w 211"/>
                  <a:gd name="T17" fmla="*/ 77 h 163"/>
                  <a:gd name="T18" fmla="*/ 146 w 211"/>
                  <a:gd name="T19" fmla="*/ 84 h 163"/>
                  <a:gd name="T20" fmla="*/ 132 w 211"/>
                  <a:gd name="T21" fmla="*/ 87 h 163"/>
                  <a:gd name="T22" fmla="*/ 132 w 211"/>
                  <a:gd name="T23" fmla="*/ 92 h 163"/>
                  <a:gd name="T24" fmla="*/ 144 w 211"/>
                  <a:gd name="T25" fmla="*/ 106 h 163"/>
                  <a:gd name="T26" fmla="*/ 157 w 211"/>
                  <a:gd name="T27" fmla="*/ 107 h 163"/>
                  <a:gd name="T28" fmla="*/ 156 w 211"/>
                  <a:gd name="T29" fmla="*/ 118 h 163"/>
                  <a:gd name="T30" fmla="*/ 166 w 211"/>
                  <a:gd name="T31" fmla="*/ 132 h 163"/>
                  <a:gd name="T32" fmla="*/ 183 w 211"/>
                  <a:gd name="T33" fmla="*/ 138 h 163"/>
                  <a:gd name="T34" fmla="*/ 209 w 211"/>
                  <a:gd name="T35" fmla="*/ 152 h 163"/>
                  <a:gd name="T36" fmla="*/ 211 w 211"/>
                  <a:gd name="T37" fmla="*/ 162 h 163"/>
                  <a:gd name="T38" fmla="*/ 206 w 211"/>
                  <a:gd name="T39" fmla="*/ 163 h 163"/>
                  <a:gd name="T40" fmla="*/ 188 w 211"/>
                  <a:gd name="T41" fmla="*/ 157 h 163"/>
                  <a:gd name="T42" fmla="*/ 170 w 211"/>
                  <a:gd name="T43" fmla="*/ 152 h 163"/>
                  <a:gd name="T44" fmla="*/ 151 w 211"/>
                  <a:gd name="T45" fmla="*/ 152 h 163"/>
                  <a:gd name="T46" fmla="*/ 138 w 211"/>
                  <a:gd name="T47" fmla="*/ 146 h 163"/>
                  <a:gd name="T48" fmla="*/ 132 w 211"/>
                  <a:gd name="T49" fmla="*/ 132 h 163"/>
                  <a:gd name="T50" fmla="*/ 122 w 211"/>
                  <a:gd name="T51" fmla="*/ 127 h 163"/>
                  <a:gd name="T52" fmla="*/ 114 w 211"/>
                  <a:gd name="T53" fmla="*/ 113 h 163"/>
                  <a:gd name="T54" fmla="*/ 104 w 211"/>
                  <a:gd name="T55" fmla="*/ 111 h 163"/>
                  <a:gd name="T56" fmla="*/ 81 w 211"/>
                  <a:gd name="T57" fmla="*/ 102 h 163"/>
                  <a:gd name="T58" fmla="*/ 67 w 211"/>
                  <a:gd name="T59" fmla="*/ 104 h 163"/>
                  <a:gd name="T60" fmla="*/ 70 w 211"/>
                  <a:gd name="T61" fmla="*/ 113 h 163"/>
                  <a:gd name="T62" fmla="*/ 51 w 211"/>
                  <a:gd name="T63" fmla="*/ 113 h 163"/>
                  <a:gd name="T64" fmla="*/ 48 w 211"/>
                  <a:gd name="T65" fmla="*/ 120 h 163"/>
                  <a:gd name="T66" fmla="*/ 59 w 211"/>
                  <a:gd name="T67" fmla="*/ 128 h 163"/>
                  <a:gd name="T68" fmla="*/ 50 w 211"/>
                  <a:gd name="T69" fmla="*/ 134 h 163"/>
                  <a:gd name="T70" fmla="*/ 10 w 211"/>
                  <a:gd name="T71" fmla="*/ 134 h 163"/>
                  <a:gd name="T72" fmla="*/ 8 w 211"/>
                  <a:gd name="T73" fmla="*/ 93 h 163"/>
                  <a:gd name="T74" fmla="*/ 1 w 211"/>
                  <a:gd name="T75" fmla="*/ 84 h 163"/>
                  <a:gd name="T76" fmla="*/ 0 w 211"/>
                  <a:gd name="T77" fmla="*/ 77 h 163"/>
                  <a:gd name="T78" fmla="*/ 8 w 211"/>
                  <a:gd name="T79" fmla="*/ 68 h 163"/>
                  <a:gd name="T80" fmla="*/ 3 w 211"/>
                  <a:gd name="T8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1" h="163">
                    <a:moveTo>
                      <a:pt x="3" y="0"/>
                    </a:moveTo>
                    <a:lnTo>
                      <a:pt x="25" y="8"/>
                    </a:lnTo>
                    <a:lnTo>
                      <a:pt x="58" y="18"/>
                    </a:lnTo>
                    <a:lnTo>
                      <a:pt x="71" y="23"/>
                    </a:lnTo>
                    <a:lnTo>
                      <a:pt x="89" y="36"/>
                    </a:lnTo>
                    <a:lnTo>
                      <a:pt x="104" y="43"/>
                    </a:lnTo>
                    <a:lnTo>
                      <a:pt x="106" y="60"/>
                    </a:lnTo>
                    <a:lnTo>
                      <a:pt x="140" y="72"/>
                    </a:lnTo>
                    <a:lnTo>
                      <a:pt x="148" y="77"/>
                    </a:lnTo>
                    <a:lnTo>
                      <a:pt x="146" y="84"/>
                    </a:lnTo>
                    <a:lnTo>
                      <a:pt x="132" y="87"/>
                    </a:lnTo>
                    <a:lnTo>
                      <a:pt x="132" y="92"/>
                    </a:lnTo>
                    <a:lnTo>
                      <a:pt x="144" y="106"/>
                    </a:lnTo>
                    <a:lnTo>
                      <a:pt x="157" y="107"/>
                    </a:lnTo>
                    <a:lnTo>
                      <a:pt x="156" y="118"/>
                    </a:lnTo>
                    <a:lnTo>
                      <a:pt x="166" y="132"/>
                    </a:lnTo>
                    <a:lnTo>
                      <a:pt x="183" y="138"/>
                    </a:lnTo>
                    <a:lnTo>
                      <a:pt x="209" y="152"/>
                    </a:lnTo>
                    <a:lnTo>
                      <a:pt x="211" y="162"/>
                    </a:lnTo>
                    <a:lnTo>
                      <a:pt x="206" y="163"/>
                    </a:lnTo>
                    <a:lnTo>
                      <a:pt x="188" y="157"/>
                    </a:lnTo>
                    <a:lnTo>
                      <a:pt x="170" y="152"/>
                    </a:lnTo>
                    <a:lnTo>
                      <a:pt x="151" y="152"/>
                    </a:lnTo>
                    <a:lnTo>
                      <a:pt x="138" y="146"/>
                    </a:lnTo>
                    <a:lnTo>
                      <a:pt x="132" y="132"/>
                    </a:lnTo>
                    <a:lnTo>
                      <a:pt x="122" y="127"/>
                    </a:lnTo>
                    <a:lnTo>
                      <a:pt x="114" y="113"/>
                    </a:lnTo>
                    <a:lnTo>
                      <a:pt x="104" y="111"/>
                    </a:lnTo>
                    <a:lnTo>
                      <a:pt x="81" y="102"/>
                    </a:lnTo>
                    <a:lnTo>
                      <a:pt x="67" y="104"/>
                    </a:lnTo>
                    <a:lnTo>
                      <a:pt x="70" y="113"/>
                    </a:lnTo>
                    <a:lnTo>
                      <a:pt x="51" y="113"/>
                    </a:lnTo>
                    <a:lnTo>
                      <a:pt x="48" y="120"/>
                    </a:lnTo>
                    <a:lnTo>
                      <a:pt x="59" y="128"/>
                    </a:lnTo>
                    <a:lnTo>
                      <a:pt x="50" y="134"/>
                    </a:lnTo>
                    <a:lnTo>
                      <a:pt x="10" y="134"/>
                    </a:lnTo>
                    <a:lnTo>
                      <a:pt x="8" y="93"/>
                    </a:lnTo>
                    <a:lnTo>
                      <a:pt x="1" y="84"/>
                    </a:lnTo>
                    <a:lnTo>
                      <a:pt x="0" y="77"/>
                    </a:lnTo>
                    <a:lnTo>
                      <a:pt x="8" y="6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8" name="Freeform 264"/>
              <p:cNvSpPr/>
              <p:nvPr/>
            </p:nvSpPr>
            <p:spPr bwMode="gray">
              <a:xfrm>
                <a:off x="6545" y="2912"/>
                <a:ext cx="26" cy="23"/>
              </a:xfrm>
              <a:custGeom>
                <a:avLst/>
                <a:gdLst>
                  <a:gd name="T0" fmla="*/ 21 w 26"/>
                  <a:gd name="T1" fmla="*/ 0 h 23"/>
                  <a:gd name="T2" fmla="*/ 24 w 26"/>
                  <a:gd name="T3" fmla="*/ 8 h 23"/>
                  <a:gd name="T4" fmla="*/ 26 w 26"/>
                  <a:gd name="T5" fmla="*/ 21 h 23"/>
                  <a:gd name="T6" fmla="*/ 1 w 26"/>
                  <a:gd name="T7" fmla="*/ 23 h 23"/>
                  <a:gd name="T8" fmla="*/ 0 w 26"/>
                  <a:gd name="T9" fmla="*/ 17 h 23"/>
                  <a:gd name="T10" fmla="*/ 9 w 26"/>
                  <a:gd name="T11" fmla="*/ 1 h 23"/>
                  <a:gd name="T12" fmla="*/ 21 w 26"/>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1" y="0"/>
                    </a:moveTo>
                    <a:lnTo>
                      <a:pt x="24" y="8"/>
                    </a:lnTo>
                    <a:lnTo>
                      <a:pt x="26" y="21"/>
                    </a:lnTo>
                    <a:lnTo>
                      <a:pt x="1" y="23"/>
                    </a:lnTo>
                    <a:lnTo>
                      <a:pt x="0" y="17"/>
                    </a:lnTo>
                    <a:lnTo>
                      <a:pt x="9" y="1"/>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9" name="Freeform 265"/>
              <p:cNvSpPr/>
              <p:nvPr/>
            </p:nvSpPr>
            <p:spPr bwMode="gray">
              <a:xfrm>
                <a:off x="6326" y="2793"/>
                <a:ext cx="13" cy="6"/>
              </a:xfrm>
              <a:custGeom>
                <a:avLst/>
                <a:gdLst>
                  <a:gd name="T0" fmla="*/ 4 w 13"/>
                  <a:gd name="T1" fmla="*/ 5 h 6"/>
                  <a:gd name="T2" fmla="*/ 12 w 13"/>
                  <a:gd name="T3" fmla="*/ 6 h 6"/>
                  <a:gd name="T4" fmla="*/ 13 w 13"/>
                  <a:gd name="T5" fmla="*/ 1 h 6"/>
                  <a:gd name="T6" fmla="*/ 4 w 13"/>
                  <a:gd name="T7" fmla="*/ 0 h 6"/>
                  <a:gd name="T8" fmla="*/ 0 w 13"/>
                  <a:gd name="T9" fmla="*/ 3 h 6"/>
                  <a:gd name="T10" fmla="*/ 4 w 13"/>
                  <a:gd name="T11" fmla="*/ 5 h 6"/>
                </a:gdLst>
                <a:ahLst/>
                <a:cxnLst>
                  <a:cxn ang="0">
                    <a:pos x="T0" y="T1"/>
                  </a:cxn>
                  <a:cxn ang="0">
                    <a:pos x="T2" y="T3"/>
                  </a:cxn>
                  <a:cxn ang="0">
                    <a:pos x="T4" y="T5"/>
                  </a:cxn>
                  <a:cxn ang="0">
                    <a:pos x="T6" y="T7"/>
                  </a:cxn>
                  <a:cxn ang="0">
                    <a:pos x="T8" y="T9"/>
                  </a:cxn>
                  <a:cxn ang="0">
                    <a:pos x="T10" y="T11"/>
                  </a:cxn>
                </a:cxnLst>
                <a:rect l="0" t="0" r="r" b="b"/>
                <a:pathLst>
                  <a:path w="13" h="6">
                    <a:moveTo>
                      <a:pt x="4" y="5"/>
                    </a:moveTo>
                    <a:lnTo>
                      <a:pt x="12" y="6"/>
                    </a:lnTo>
                    <a:lnTo>
                      <a:pt x="13" y="1"/>
                    </a:lnTo>
                    <a:lnTo>
                      <a:pt x="4" y="0"/>
                    </a:lnTo>
                    <a:lnTo>
                      <a:pt x="0" y="3"/>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0" name="Freeform 266"/>
              <p:cNvSpPr/>
              <p:nvPr/>
            </p:nvSpPr>
            <p:spPr bwMode="gray">
              <a:xfrm>
                <a:off x="6378" y="2794"/>
                <a:ext cx="16" cy="11"/>
              </a:xfrm>
              <a:custGeom>
                <a:avLst/>
                <a:gdLst>
                  <a:gd name="T0" fmla="*/ 1 w 16"/>
                  <a:gd name="T1" fmla="*/ 10 h 11"/>
                  <a:gd name="T2" fmla="*/ 0 w 16"/>
                  <a:gd name="T3" fmla="*/ 6 h 11"/>
                  <a:gd name="T4" fmla="*/ 4 w 16"/>
                  <a:gd name="T5" fmla="*/ 0 h 11"/>
                  <a:gd name="T6" fmla="*/ 16 w 16"/>
                  <a:gd name="T7" fmla="*/ 1 h 11"/>
                  <a:gd name="T8" fmla="*/ 16 w 16"/>
                  <a:gd name="T9" fmla="*/ 6 h 11"/>
                  <a:gd name="T10" fmla="*/ 9 w 16"/>
                  <a:gd name="T11" fmla="*/ 11 h 11"/>
                  <a:gd name="T12" fmla="*/ 1 w 16"/>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6" h="11">
                    <a:moveTo>
                      <a:pt x="1" y="10"/>
                    </a:moveTo>
                    <a:lnTo>
                      <a:pt x="0" y="6"/>
                    </a:lnTo>
                    <a:lnTo>
                      <a:pt x="4" y="0"/>
                    </a:lnTo>
                    <a:lnTo>
                      <a:pt x="16" y="1"/>
                    </a:lnTo>
                    <a:lnTo>
                      <a:pt x="16" y="6"/>
                    </a:lnTo>
                    <a:lnTo>
                      <a:pt x="9" y="11"/>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1" name="Freeform 267"/>
              <p:cNvSpPr/>
              <p:nvPr/>
            </p:nvSpPr>
            <p:spPr bwMode="gray">
              <a:xfrm>
                <a:off x="6494" y="2777"/>
                <a:ext cx="26" cy="15"/>
              </a:xfrm>
              <a:custGeom>
                <a:avLst/>
                <a:gdLst>
                  <a:gd name="T0" fmla="*/ 0 w 26"/>
                  <a:gd name="T1" fmla="*/ 0 h 15"/>
                  <a:gd name="T2" fmla="*/ 17 w 26"/>
                  <a:gd name="T3" fmla="*/ 15 h 15"/>
                  <a:gd name="T4" fmla="*/ 26 w 26"/>
                  <a:gd name="T5" fmla="*/ 12 h 15"/>
                  <a:gd name="T6" fmla="*/ 13 w 26"/>
                  <a:gd name="T7" fmla="*/ 1 h 15"/>
                  <a:gd name="T8" fmla="*/ 0 w 26"/>
                  <a:gd name="T9" fmla="*/ 0 h 15"/>
                </a:gdLst>
                <a:ahLst/>
                <a:cxnLst>
                  <a:cxn ang="0">
                    <a:pos x="T0" y="T1"/>
                  </a:cxn>
                  <a:cxn ang="0">
                    <a:pos x="T2" y="T3"/>
                  </a:cxn>
                  <a:cxn ang="0">
                    <a:pos x="T4" y="T5"/>
                  </a:cxn>
                  <a:cxn ang="0">
                    <a:pos x="T6" y="T7"/>
                  </a:cxn>
                  <a:cxn ang="0">
                    <a:pos x="T8" y="T9"/>
                  </a:cxn>
                </a:cxnLst>
                <a:rect l="0" t="0" r="r" b="b"/>
                <a:pathLst>
                  <a:path w="26" h="15">
                    <a:moveTo>
                      <a:pt x="0" y="0"/>
                    </a:moveTo>
                    <a:lnTo>
                      <a:pt x="17" y="15"/>
                    </a:lnTo>
                    <a:lnTo>
                      <a:pt x="26" y="12"/>
                    </a:lnTo>
                    <a:lnTo>
                      <a:pt x="1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2" name="Freeform 268"/>
              <p:cNvSpPr/>
              <p:nvPr/>
            </p:nvSpPr>
            <p:spPr bwMode="gray">
              <a:xfrm>
                <a:off x="6769" y="2846"/>
                <a:ext cx="87" cy="44"/>
              </a:xfrm>
              <a:custGeom>
                <a:avLst/>
                <a:gdLst>
                  <a:gd name="T0" fmla="*/ 82 w 97"/>
                  <a:gd name="T1" fmla="*/ 5 h 49"/>
                  <a:gd name="T2" fmla="*/ 80 w 97"/>
                  <a:gd name="T3" fmla="*/ 16 h 49"/>
                  <a:gd name="T4" fmla="*/ 57 w 97"/>
                  <a:gd name="T5" fmla="*/ 34 h 49"/>
                  <a:gd name="T6" fmla="*/ 34 w 97"/>
                  <a:gd name="T7" fmla="*/ 34 h 49"/>
                  <a:gd name="T8" fmla="*/ 16 w 97"/>
                  <a:gd name="T9" fmla="*/ 30 h 49"/>
                  <a:gd name="T10" fmla="*/ 0 w 97"/>
                  <a:gd name="T11" fmla="*/ 29 h 49"/>
                  <a:gd name="T12" fmla="*/ 4 w 97"/>
                  <a:gd name="T13" fmla="*/ 39 h 49"/>
                  <a:gd name="T14" fmla="*/ 21 w 97"/>
                  <a:gd name="T15" fmla="*/ 49 h 49"/>
                  <a:gd name="T16" fmla="*/ 47 w 97"/>
                  <a:gd name="T17" fmla="*/ 48 h 49"/>
                  <a:gd name="T18" fmla="*/ 89 w 97"/>
                  <a:gd name="T19" fmla="*/ 33 h 49"/>
                  <a:gd name="T20" fmla="*/ 94 w 97"/>
                  <a:gd name="T21" fmla="*/ 34 h 49"/>
                  <a:gd name="T22" fmla="*/ 93 w 97"/>
                  <a:gd name="T23" fmla="*/ 15 h 49"/>
                  <a:gd name="T24" fmla="*/ 97 w 97"/>
                  <a:gd name="T25" fmla="*/ 8 h 49"/>
                  <a:gd name="T26" fmla="*/ 87 w 97"/>
                  <a:gd name="T27" fmla="*/ 0 h 49"/>
                  <a:gd name="T28" fmla="*/ 82 w 97"/>
                  <a:gd name="T29"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49">
                    <a:moveTo>
                      <a:pt x="82" y="5"/>
                    </a:moveTo>
                    <a:cubicBezTo>
                      <a:pt x="80" y="16"/>
                      <a:pt x="80" y="16"/>
                      <a:pt x="80" y="16"/>
                    </a:cubicBezTo>
                    <a:cubicBezTo>
                      <a:pt x="57" y="34"/>
                      <a:pt x="57" y="34"/>
                      <a:pt x="57" y="34"/>
                    </a:cubicBezTo>
                    <a:cubicBezTo>
                      <a:pt x="34" y="34"/>
                      <a:pt x="34" y="34"/>
                      <a:pt x="34" y="34"/>
                    </a:cubicBezTo>
                    <a:cubicBezTo>
                      <a:pt x="34" y="34"/>
                      <a:pt x="23" y="33"/>
                      <a:pt x="16" y="30"/>
                    </a:cubicBezTo>
                    <a:cubicBezTo>
                      <a:pt x="10" y="28"/>
                      <a:pt x="0" y="29"/>
                      <a:pt x="0" y="29"/>
                    </a:cubicBezTo>
                    <a:cubicBezTo>
                      <a:pt x="4" y="39"/>
                      <a:pt x="4" y="39"/>
                      <a:pt x="4" y="39"/>
                    </a:cubicBezTo>
                    <a:cubicBezTo>
                      <a:pt x="21" y="49"/>
                      <a:pt x="21" y="49"/>
                      <a:pt x="21" y="49"/>
                    </a:cubicBezTo>
                    <a:cubicBezTo>
                      <a:pt x="47" y="48"/>
                      <a:pt x="47" y="48"/>
                      <a:pt x="47" y="48"/>
                    </a:cubicBezTo>
                    <a:cubicBezTo>
                      <a:pt x="89" y="33"/>
                      <a:pt x="89" y="33"/>
                      <a:pt x="89" y="33"/>
                    </a:cubicBezTo>
                    <a:cubicBezTo>
                      <a:pt x="94" y="34"/>
                      <a:pt x="94" y="34"/>
                      <a:pt x="94" y="34"/>
                    </a:cubicBezTo>
                    <a:cubicBezTo>
                      <a:pt x="93" y="15"/>
                      <a:pt x="93" y="15"/>
                      <a:pt x="93" y="15"/>
                    </a:cubicBezTo>
                    <a:cubicBezTo>
                      <a:pt x="97" y="8"/>
                      <a:pt x="97" y="8"/>
                      <a:pt x="97" y="8"/>
                    </a:cubicBezTo>
                    <a:cubicBezTo>
                      <a:pt x="87" y="0"/>
                      <a:pt x="87" y="0"/>
                      <a:pt x="87" y="0"/>
                    </a:cubicBezTo>
                    <a:lnTo>
                      <a:pt x="8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3" name="Freeform 269"/>
              <p:cNvSpPr/>
              <p:nvPr/>
            </p:nvSpPr>
            <p:spPr bwMode="gray">
              <a:xfrm>
                <a:off x="6806" y="2812"/>
                <a:ext cx="67" cy="48"/>
              </a:xfrm>
              <a:custGeom>
                <a:avLst/>
                <a:gdLst>
                  <a:gd name="T0" fmla="*/ 8 w 67"/>
                  <a:gd name="T1" fmla="*/ 0 h 48"/>
                  <a:gd name="T2" fmla="*/ 17 w 67"/>
                  <a:gd name="T3" fmla="*/ 5 h 48"/>
                  <a:gd name="T4" fmla="*/ 30 w 67"/>
                  <a:gd name="T5" fmla="*/ 6 h 48"/>
                  <a:gd name="T6" fmla="*/ 43 w 67"/>
                  <a:gd name="T7" fmla="*/ 14 h 48"/>
                  <a:gd name="T8" fmla="*/ 54 w 67"/>
                  <a:gd name="T9" fmla="*/ 25 h 48"/>
                  <a:gd name="T10" fmla="*/ 64 w 67"/>
                  <a:gd name="T11" fmla="*/ 31 h 48"/>
                  <a:gd name="T12" fmla="*/ 67 w 67"/>
                  <a:gd name="T13" fmla="*/ 43 h 48"/>
                  <a:gd name="T14" fmla="*/ 59 w 67"/>
                  <a:gd name="T15" fmla="*/ 48 h 48"/>
                  <a:gd name="T16" fmla="*/ 50 w 67"/>
                  <a:gd name="T17" fmla="*/ 28 h 48"/>
                  <a:gd name="T18" fmla="*/ 43 w 67"/>
                  <a:gd name="T19" fmla="*/ 26 h 48"/>
                  <a:gd name="T20" fmla="*/ 35 w 67"/>
                  <a:gd name="T21" fmla="*/ 15 h 48"/>
                  <a:gd name="T22" fmla="*/ 17 w 67"/>
                  <a:gd name="T23" fmla="*/ 11 h 48"/>
                  <a:gd name="T24" fmla="*/ 1 w 67"/>
                  <a:gd name="T25" fmla="*/ 6 h 48"/>
                  <a:gd name="T26" fmla="*/ 0 w 67"/>
                  <a:gd name="T27" fmla="*/ 0 h 48"/>
                  <a:gd name="T28" fmla="*/ 8 w 67"/>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8">
                    <a:moveTo>
                      <a:pt x="8" y="0"/>
                    </a:moveTo>
                    <a:lnTo>
                      <a:pt x="17" y="5"/>
                    </a:lnTo>
                    <a:lnTo>
                      <a:pt x="30" y="6"/>
                    </a:lnTo>
                    <a:lnTo>
                      <a:pt x="43" y="14"/>
                    </a:lnTo>
                    <a:lnTo>
                      <a:pt x="54" y="25"/>
                    </a:lnTo>
                    <a:lnTo>
                      <a:pt x="64" y="31"/>
                    </a:lnTo>
                    <a:lnTo>
                      <a:pt x="67" y="43"/>
                    </a:lnTo>
                    <a:lnTo>
                      <a:pt x="59" y="48"/>
                    </a:lnTo>
                    <a:lnTo>
                      <a:pt x="50" y="28"/>
                    </a:lnTo>
                    <a:lnTo>
                      <a:pt x="43" y="26"/>
                    </a:lnTo>
                    <a:lnTo>
                      <a:pt x="35" y="15"/>
                    </a:lnTo>
                    <a:lnTo>
                      <a:pt x="17" y="11"/>
                    </a:lnTo>
                    <a:lnTo>
                      <a:pt x="1" y="6"/>
                    </a:lnTo>
                    <a:lnTo>
                      <a:pt x="0"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4" name="Freeform 270"/>
              <p:cNvSpPr/>
              <p:nvPr/>
            </p:nvSpPr>
            <p:spPr bwMode="gray">
              <a:xfrm>
                <a:off x="6908" y="2875"/>
                <a:ext cx="21" cy="30"/>
              </a:xfrm>
              <a:custGeom>
                <a:avLst/>
                <a:gdLst>
                  <a:gd name="T0" fmla="*/ 0 w 24"/>
                  <a:gd name="T1" fmla="*/ 6 h 33"/>
                  <a:gd name="T2" fmla="*/ 1 w 24"/>
                  <a:gd name="T3" fmla="*/ 0 h 33"/>
                  <a:gd name="T4" fmla="*/ 21 w 24"/>
                  <a:gd name="T5" fmla="*/ 17 h 33"/>
                  <a:gd name="T6" fmla="*/ 24 w 24"/>
                  <a:gd name="T7" fmla="*/ 22 h 33"/>
                  <a:gd name="T8" fmla="*/ 24 w 24"/>
                  <a:gd name="T9" fmla="*/ 33 h 33"/>
                  <a:gd name="T10" fmla="*/ 11 w 24"/>
                  <a:gd name="T11" fmla="*/ 23 h 33"/>
                  <a:gd name="T12" fmla="*/ 0 w 24"/>
                  <a:gd name="T13" fmla="*/ 6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0" y="6"/>
                    </a:moveTo>
                    <a:cubicBezTo>
                      <a:pt x="1" y="0"/>
                      <a:pt x="1" y="0"/>
                      <a:pt x="1" y="0"/>
                    </a:cubicBezTo>
                    <a:cubicBezTo>
                      <a:pt x="21" y="17"/>
                      <a:pt x="21" y="17"/>
                      <a:pt x="21" y="17"/>
                    </a:cubicBezTo>
                    <a:cubicBezTo>
                      <a:pt x="24" y="22"/>
                      <a:pt x="24" y="22"/>
                      <a:pt x="24" y="22"/>
                    </a:cubicBezTo>
                    <a:cubicBezTo>
                      <a:pt x="24" y="33"/>
                      <a:pt x="24" y="33"/>
                      <a:pt x="24" y="33"/>
                    </a:cubicBezTo>
                    <a:cubicBezTo>
                      <a:pt x="24" y="33"/>
                      <a:pt x="15" y="24"/>
                      <a:pt x="11" y="23"/>
                    </a:cubicBezTo>
                    <a:cubicBezTo>
                      <a:pt x="8" y="22"/>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5" name="Freeform 271"/>
              <p:cNvSpPr/>
              <p:nvPr/>
            </p:nvSpPr>
            <p:spPr bwMode="gray">
              <a:xfrm>
                <a:off x="6944" y="2896"/>
                <a:ext cx="20" cy="16"/>
              </a:xfrm>
              <a:custGeom>
                <a:avLst/>
                <a:gdLst>
                  <a:gd name="T0" fmla="*/ 0 w 20"/>
                  <a:gd name="T1" fmla="*/ 6 h 16"/>
                  <a:gd name="T2" fmla="*/ 2 w 20"/>
                  <a:gd name="T3" fmla="*/ 0 h 16"/>
                  <a:gd name="T4" fmla="*/ 12 w 20"/>
                  <a:gd name="T5" fmla="*/ 2 h 16"/>
                  <a:gd name="T6" fmla="*/ 20 w 20"/>
                  <a:gd name="T7" fmla="*/ 12 h 16"/>
                  <a:gd name="T8" fmla="*/ 14 w 20"/>
                  <a:gd name="T9" fmla="*/ 16 h 16"/>
                  <a:gd name="T10" fmla="*/ 0 w 20"/>
                  <a:gd name="T11" fmla="*/ 6 h 16"/>
                </a:gdLst>
                <a:ahLst/>
                <a:cxnLst>
                  <a:cxn ang="0">
                    <a:pos x="T0" y="T1"/>
                  </a:cxn>
                  <a:cxn ang="0">
                    <a:pos x="T2" y="T3"/>
                  </a:cxn>
                  <a:cxn ang="0">
                    <a:pos x="T4" y="T5"/>
                  </a:cxn>
                  <a:cxn ang="0">
                    <a:pos x="T6" y="T7"/>
                  </a:cxn>
                  <a:cxn ang="0">
                    <a:pos x="T8" y="T9"/>
                  </a:cxn>
                  <a:cxn ang="0">
                    <a:pos x="T10" y="T11"/>
                  </a:cxn>
                </a:cxnLst>
                <a:rect l="0" t="0" r="r" b="b"/>
                <a:pathLst>
                  <a:path w="20" h="16">
                    <a:moveTo>
                      <a:pt x="0" y="6"/>
                    </a:moveTo>
                    <a:lnTo>
                      <a:pt x="2" y="0"/>
                    </a:lnTo>
                    <a:lnTo>
                      <a:pt x="12" y="2"/>
                    </a:lnTo>
                    <a:lnTo>
                      <a:pt x="20" y="12"/>
                    </a:lnTo>
                    <a:lnTo>
                      <a:pt x="14" y="1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6" name="Freeform 272"/>
              <p:cNvSpPr/>
              <p:nvPr/>
            </p:nvSpPr>
            <p:spPr bwMode="gray">
              <a:xfrm>
                <a:off x="6985" y="2913"/>
                <a:ext cx="34" cy="21"/>
              </a:xfrm>
              <a:custGeom>
                <a:avLst/>
                <a:gdLst>
                  <a:gd name="T0" fmla="*/ 1 w 34"/>
                  <a:gd name="T1" fmla="*/ 10 h 21"/>
                  <a:gd name="T2" fmla="*/ 0 w 34"/>
                  <a:gd name="T3" fmla="*/ 3 h 21"/>
                  <a:gd name="T4" fmla="*/ 5 w 34"/>
                  <a:gd name="T5" fmla="*/ 0 h 21"/>
                  <a:gd name="T6" fmla="*/ 25 w 34"/>
                  <a:gd name="T7" fmla="*/ 9 h 21"/>
                  <a:gd name="T8" fmla="*/ 34 w 34"/>
                  <a:gd name="T9" fmla="*/ 21 h 21"/>
                  <a:gd name="T10" fmla="*/ 27 w 34"/>
                  <a:gd name="T11" fmla="*/ 21 h 21"/>
                  <a:gd name="T12" fmla="*/ 1 w 34"/>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34" h="21">
                    <a:moveTo>
                      <a:pt x="1" y="10"/>
                    </a:moveTo>
                    <a:lnTo>
                      <a:pt x="0" y="3"/>
                    </a:lnTo>
                    <a:lnTo>
                      <a:pt x="5" y="0"/>
                    </a:lnTo>
                    <a:lnTo>
                      <a:pt x="25" y="9"/>
                    </a:lnTo>
                    <a:lnTo>
                      <a:pt x="34" y="21"/>
                    </a:lnTo>
                    <a:lnTo>
                      <a:pt x="27" y="21"/>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7" name="Freeform 273"/>
              <p:cNvSpPr/>
              <p:nvPr/>
            </p:nvSpPr>
            <p:spPr bwMode="gray">
              <a:xfrm>
                <a:off x="7031" y="2935"/>
                <a:ext cx="25" cy="25"/>
              </a:xfrm>
              <a:custGeom>
                <a:avLst/>
                <a:gdLst>
                  <a:gd name="T0" fmla="*/ 4 w 25"/>
                  <a:gd name="T1" fmla="*/ 11 h 25"/>
                  <a:gd name="T2" fmla="*/ 0 w 25"/>
                  <a:gd name="T3" fmla="*/ 5 h 25"/>
                  <a:gd name="T4" fmla="*/ 4 w 25"/>
                  <a:gd name="T5" fmla="*/ 0 h 25"/>
                  <a:gd name="T6" fmla="*/ 11 w 25"/>
                  <a:gd name="T7" fmla="*/ 2 h 25"/>
                  <a:gd name="T8" fmla="*/ 25 w 25"/>
                  <a:gd name="T9" fmla="*/ 21 h 25"/>
                  <a:gd name="T10" fmla="*/ 25 w 25"/>
                  <a:gd name="T11" fmla="*/ 25 h 25"/>
                  <a:gd name="T12" fmla="*/ 17 w 25"/>
                  <a:gd name="T13" fmla="*/ 23 h 25"/>
                  <a:gd name="T14" fmla="*/ 4 w 25"/>
                  <a:gd name="T15" fmla="*/ 1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11"/>
                    </a:moveTo>
                    <a:lnTo>
                      <a:pt x="0" y="5"/>
                    </a:lnTo>
                    <a:lnTo>
                      <a:pt x="4" y="0"/>
                    </a:lnTo>
                    <a:lnTo>
                      <a:pt x="11" y="2"/>
                    </a:lnTo>
                    <a:lnTo>
                      <a:pt x="25" y="21"/>
                    </a:lnTo>
                    <a:lnTo>
                      <a:pt x="25" y="25"/>
                    </a:lnTo>
                    <a:lnTo>
                      <a:pt x="17" y="23"/>
                    </a:lnTo>
                    <a:lnTo>
                      <a:pt x="4"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8" name="Freeform 274"/>
              <p:cNvSpPr/>
              <p:nvPr/>
            </p:nvSpPr>
            <p:spPr bwMode="gray">
              <a:xfrm>
                <a:off x="7050" y="2971"/>
                <a:ext cx="18" cy="13"/>
              </a:xfrm>
              <a:custGeom>
                <a:avLst/>
                <a:gdLst>
                  <a:gd name="T0" fmla="*/ 14 w 18"/>
                  <a:gd name="T1" fmla="*/ 13 h 13"/>
                  <a:gd name="T2" fmla="*/ 2 w 18"/>
                  <a:gd name="T3" fmla="*/ 6 h 13"/>
                  <a:gd name="T4" fmla="*/ 0 w 18"/>
                  <a:gd name="T5" fmla="*/ 0 h 13"/>
                  <a:gd name="T6" fmla="*/ 9 w 18"/>
                  <a:gd name="T7" fmla="*/ 0 h 13"/>
                  <a:gd name="T8" fmla="*/ 17 w 18"/>
                  <a:gd name="T9" fmla="*/ 3 h 13"/>
                  <a:gd name="T10" fmla="*/ 18 w 18"/>
                  <a:gd name="T11" fmla="*/ 12 h 13"/>
                  <a:gd name="T12" fmla="*/ 14 w 1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14" y="13"/>
                    </a:moveTo>
                    <a:lnTo>
                      <a:pt x="2" y="6"/>
                    </a:lnTo>
                    <a:lnTo>
                      <a:pt x="0" y="0"/>
                    </a:lnTo>
                    <a:lnTo>
                      <a:pt x="9" y="0"/>
                    </a:lnTo>
                    <a:lnTo>
                      <a:pt x="17" y="3"/>
                    </a:lnTo>
                    <a:lnTo>
                      <a:pt x="18" y="12"/>
                    </a:lnTo>
                    <a:lnTo>
                      <a:pt x="1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9" name="Freeform 275"/>
              <p:cNvSpPr/>
              <p:nvPr/>
            </p:nvSpPr>
            <p:spPr bwMode="gray">
              <a:xfrm>
                <a:off x="7019" y="2992"/>
                <a:ext cx="13" cy="9"/>
              </a:xfrm>
              <a:custGeom>
                <a:avLst/>
                <a:gdLst>
                  <a:gd name="T0" fmla="*/ 2 w 13"/>
                  <a:gd name="T1" fmla="*/ 9 h 9"/>
                  <a:gd name="T2" fmla="*/ 0 w 13"/>
                  <a:gd name="T3" fmla="*/ 7 h 9"/>
                  <a:gd name="T4" fmla="*/ 0 w 13"/>
                  <a:gd name="T5" fmla="*/ 2 h 9"/>
                  <a:gd name="T6" fmla="*/ 6 w 13"/>
                  <a:gd name="T7" fmla="*/ 0 h 9"/>
                  <a:gd name="T8" fmla="*/ 13 w 13"/>
                  <a:gd name="T9" fmla="*/ 8 h 9"/>
                  <a:gd name="T10" fmla="*/ 2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2" y="9"/>
                    </a:moveTo>
                    <a:lnTo>
                      <a:pt x="0" y="7"/>
                    </a:lnTo>
                    <a:lnTo>
                      <a:pt x="0" y="2"/>
                    </a:lnTo>
                    <a:lnTo>
                      <a:pt x="6" y="0"/>
                    </a:lnTo>
                    <a:lnTo>
                      <a:pt x="13" y="8"/>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0" name="Freeform 276"/>
              <p:cNvSpPr/>
              <p:nvPr/>
            </p:nvSpPr>
            <p:spPr bwMode="gray">
              <a:xfrm>
                <a:off x="7015" y="2951"/>
                <a:ext cx="19" cy="9"/>
              </a:xfrm>
              <a:custGeom>
                <a:avLst/>
                <a:gdLst>
                  <a:gd name="T0" fmla="*/ 10 w 19"/>
                  <a:gd name="T1" fmla="*/ 9 h 9"/>
                  <a:gd name="T2" fmla="*/ 0 w 19"/>
                  <a:gd name="T3" fmla="*/ 3 h 9"/>
                  <a:gd name="T4" fmla="*/ 0 w 19"/>
                  <a:gd name="T5" fmla="*/ 0 h 9"/>
                  <a:gd name="T6" fmla="*/ 10 w 19"/>
                  <a:gd name="T7" fmla="*/ 0 h 9"/>
                  <a:gd name="T8" fmla="*/ 19 w 19"/>
                  <a:gd name="T9" fmla="*/ 6 h 9"/>
                  <a:gd name="T10" fmla="*/ 10 w 19"/>
                  <a:gd name="T11" fmla="*/ 9 h 9"/>
                </a:gdLst>
                <a:ahLst/>
                <a:cxnLst>
                  <a:cxn ang="0">
                    <a:pos x="T0" y="T1"/>
                  </a:cxn>
                  <a:cxn ang="0">
                    <a:pos x="T2" y="T3"/>
                  </a:cxn>
                  <a:cxn ang="0">
                    <a:pos x="T4" y="T5"/>
                  </a:cxn>
                  <a:cxn ang="0">
                    <a:pos x="T6" y="T7"/>
                  </a:cxn>
                  <a:cxn ang="0">
                    <a:pos x="T8" y="T9"/>
                  </a:cxn>
                  <a:cxn ang="0">
                    <a:pos x="T10" y="T11"/>
                  </a:cxn>
                </a:cxnLst>
                <a:rect l="0" t="0" r="r" b="b"/>
                <a:pathLst>
                  <a:path w="19" h="9">
                    <a:moveTo>
                      <a:pt x="10" y="9"/>
                    </a:moveTo>
                    <a:lnTo>
                      <a:pt x="0" y="3"/>
                    </a:lnTo>
                    <a:lnTo>
                      <a:pt x="0" y="0"/>
                    </a:lnTo>
                    <a:lnTo>
                      <a:pt x="10" y="0"/>
                    </a:lnTo>
                    <a:lnTo>
                      <a:pt x="19" y="6"/>
                    </a:lnTo>
                    <a:lnTo>
                      <a:pt x="1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1" name="Freeform 277"/>
              <p:cNvSpPr/>
              <p:nvPr/>
            </p:nvSpPr>
            <p:spPr bwMode="gray">
              <a:xfrm>
                <a:off x="6822" y="2960"/>
                <a:ext cx="11" cy="14"/>
              </a:xfrm>
              <a:custGeom>
                <a:avLst/>
                <a:gdLst>
                  <a:gd name="T0" fmla="*/ 0 w 11"/>
                  <a:gd name="T1" fmla="*/ 5 h 14"/>
                  <a:gd name="T2" fmla="*/ 5 w 11"/>
                  <a:gd name="T3" fmla="*/ 8 h 14"/>
                  <a:gd name="T4" fmla="*/ 6 w 11"/>
                  <a:gd name="T5" fmla="*/ 14 h 14"/>
                  <a:gd name="T6" fmla="*/ 11 w 11"/>
                  <a:gd name="T7" fmla="*/ 14 h 14"/>
                  <a:gd name="T8" fmla="*/ 9 w 11"/>
                  <a:gd name="T9" fmla="*/ 8 h 14"/>
                  <a:gd name="T10" fmla="*/ 5 w 11"/>
                  <a:gd name="T11" fmla="*/ 0 h 14"/>
                  <a:gd name="T12" fmla="*/ 0 w 11"/>
                  <a:gd name="T13" fmla="*/ 5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0" y="5"/>
                    </a:moveTo>
                    <a:lnTo>
                      <a:pt x="5" y="8"/>
                    </a:lnTo>
                    <a:lnTo>
                      <a:pt x="6" y="14"/>
                    </a:lnTo>
                    <a:lnTo>
                      <a:pt x="11" y="14"/>
                    </a:lnTo>
                    <a:lnTo>
                      <a:pt x="9" y="8"/>
                    </a:lnTo>
                    <a:lnTo>
                      <a:pt x="5"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2" name="Freeform 278"/>
              <p:cNvSpPr/>
              <p:nvPr/>
            </p:nvSpPr>
            <p:spPr bwMode="gray">
              <a:xfrm>
                <a:off x="6860" y="2978"/>
                <a:ext cx="13" cy="7"/>
              </a:xfrm>
              <a:custGeom>
                <a:avLst/>
                <a:gdLst>
                  <a:gd name="T0" fmla="*/ 0 w 13"/>
                  <a:gd name="T1" fmla="*/ 5 h 7"/>
                  <a:gd name="T2" fmla="*/ 0 w 13"/>
                  <a:gd name="T3" fmla="*/ 1 h 7"/>
                  <a:gd name="T4" fmla="*/ 8 w 13"/>
                  <a:gd name="T5" fmla="*/ 0 h 7"/>
                  <a:gd name="T6" fmla="*/ 13 w 13"/>
                  <a:gd name="T7" fmla="*/ 5 h 7"/>
                  <a:gd name="T8" fmla="*/ 7 w 13"/>
                  <a:gd name="T9" fmla="*/ 7 h 7"/>
                  <a:gd name="T10" fmla="*/ 0 w 13"/>
                  <a:gd name="T11" fmla="*/ 5 h 7"/>
                </a:gdLst>
                <a:ahLst/>
                <a:cxnLst>
                  <a:cxn ang="0">
                    <a:pos x="T0" y="T1"/>
                  </a:cxn>
                  <a:cxn ang="0">
                    <a:pos x="T2" y="T3"/>
                  </a:cxn>
                  <a:cxn ang="0">
                    <a:pos x="T4" y="T5"/>
                  </a:cxn>
                  <a:cxn ang="0">
                    <a:pos x="T6" y="T7"/>
                  </a:cxn>
                  <a:cxn ang="0">
                    <a:pos x="T8" y="T9"/>
                  </a:cxn>
                  <a:cxn ang="0">
                    <a:pos x="T10" y="T11"/>
                  </a:cxn>
                </a:cxnLst>
                <a:rect l="0" t="0" r="r" b="b"/>
                <a:pathLst>
                  <a:path w="13" h="7">
                    <a:moveTo>
                      <a:pt x="0" y="5"/>
                    </a:moveTo>
                    <a:lnTo>
                      <a:pt x="0" y="1"/>
                    </a:lnTo>
                    <a:lnTo>
                      <a:pt x="8" y="0"/>
                    </a:lnTo>
                    <a:lnTo>
                      <a:pt x="13" y="5"/>
                    </a:lnTo>
                    <a:lnTo>
                      <a:pt x="7"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3" name="Freeform 279"/>
              <p:cNvSpPr/>
              <p:nvPr/>
            </p:nvSpPr>
            <p:spPr bwMode="gray">
              <a:xfrm>
                <a:off x="7162" y="3067"/>
                <a:ext cx="12" cy="19"/>
              </a:xfrm>
              <a:custGeom>
                <a:avLst/>
                <a:gdLst>
                  <a:gd name="T0" fmla="*/ 6 w 12"/>
                  <a:gd name="T1" fmla="*/ 19 h 19"/>
                  <a:gd name="T2" fmla="*/ 12 w 12"/>
                  <a:gd name="T3" fmla="*/ 13 h 19"/>
                  <a:gd name="T4" fmla="*/ 12 w 12"/>
                  <a:gd name="T5" fmla="*/ 3 h 19"/>
                  <a:gd name="T6" fmla="*/ 2 w 12"/>
                  <a:gd name="T7" fmla="*/ 0 h 19"/>
                  <a:gd name="T8" fmla="*/ 0 w 12"/>
                  <a:gd name="T9" fmla="*/ 6 h 19"/>
                  <a:gd name="T10" fmla="*/ 0 w 12"/>
                  <a:gd name="T11" fmla="*/ 14 h 19"/>
                  <a:gd name="T12" fmla="*/ 6 w 1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6" y="19"/>
                    </a:moveTo>
                    <a:lnTo>
                      <a:pt x="12" y="13"/>
                    </a:lnTo>
                    <a:lnTo>
                      <a:pt x="12" y="3"/>
                    </a:lnTo>
                    <a:lnTo>
                      <a:pt x="2" y="0"/>
                    </a:lnTo>
                    <a:lnTo>
                      <a:pt x="0" y="6"/>
                    </a:lnTo>
                    <a:lnTo>
                      <a:pt x="0" y="14"/>
                    </a:lnTo>
                    <a:lnTo>
                      <a:pt x="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4" name="Freeform 280"/>
              <p:cNvSpPr/>
              <p:nvPr/>
            </p:nvSpPr>
            <p:spPr bwMode="gray">
              <a:xfrm>
                <a:off x="7172" y="3088"/>
                <a:ext cx="14" cy="10"/>
              </a:xfrm>
              <a:custGeom>
                <a:avLst/>
                <a:gdLst>
                  <a:gd name="T0" fmla="*/ 0 w 14"/>
                  <a:gd name="T1" fmla="*/ 2 h 10"/>
                  <a:gd name="T2" fmla="*/ 3 w 14"/>
                  <a:gd name="T3" fmla="*/ 0 h 10"/>
                  <a:gd name="T4" fmla="*/ 14 w 14"/>
                  <a:gd name="T5" fmla="*/ 7 h 10"/>
                  <a:gd name="T6" fmla="*/ 13 w 14"/>
                  <a:gd name="T7" fmla="*/ 1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3" y="0"/>
                    </a:lnTo>
                    <a:lnTo>
                      <a:pt x="14" y="7"/>
                    </a:lnTo>
                    <a:lnTo>
                      <a:pt x="13"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5" name="Freeform 281"/>
              <p:cNvSpPr/>
              <p:nvPr/>
            </p:nvSpPr>
            <p:spPr bwMode="gray">
              <a:xfrm>
                <a:off x="7209" y="3141"/>
                <a:ext cx="11" cy="10"/>
              </a:xfrm>
              <a:custGeom>
                <a:avLst/>
                <a:gdLst>
                  <a:gd name="T0" fmla="*/ 1 w 11"/>
                  <a:gd name="T1" fmla="*/ 7 h 10"/>
                  <a:gd name="T2" fmla="*/ 0 w 11"/>
                  <a:gd name="T3" fmla="*/ 2 h 10"/>
                  <a:gd name="T4" fmla="*/ 6 w 11"/>
                  <a:gd name="T5" fmla="*/ 0 h 10"/>
                  <a:gd name="T6" fmla="*/ 11 w 11"/>
                  <a:gd name="T7" fmla="*/ 8 h 10"/>
                  <a:gd name="T8" fmla="*/ 6 w 11"/>
                  <a:gd name="T9" fmla="*/ 10 h 10"/>
                  <a:gd name="T10" fmla="*/ 1 w 11"/>
                  <a:gd name="T11" fmla="*/ 7 h 10"/>
                </a:gdLst>
                <a:ahLst/>
                <a:cxnLst>
                  <a:cxn ang="0">
                    <a:pos x="T0" y="T1"/>
                  </a:cxn>
                  <a:cxn ang="0">
                    <a:pos x="T2" y="T3"/>
                  </a:cxn>
                  <a:cxn ang="0">
                    <a:pos x="T4" y="T5"/>
                  </a:cxn>
                  <a:cxn ang="0">
                    <a:pos x="T6" y="T7"/>
                  </a:cxn>
                  <a:cxn ang="0">
                    <a:pos x="T8" y="T9"/>
                  </a:cxn>
                  <a:cxn ang="0">
                    <a:pos x="T10" y="T11"/>
                  </a:cxn>
                </a:cxnLst>
                <a:rect l="0" t="0" r="r" b="b"/>
                <a:pathLst>
                  <a:path w="11" h="10">
                    <a:moveTo>
                      <a:pt x="1" y="7"/>
                    </a:moveTo>
                    <a:lnTo>
                      <a:pt x="0" y="2"/>
                    </a:lnTo>
                    <a:lnTo>
                      <a:pt x="6" y="0"/>
                    </a:lnTo>
                    <a:lnTo>
                      <a:pt x="11" y="8"/>
                    </a:lnTo>
                    <a:lnTo>
                      <a:pt x="6" y="1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6" name="Freeform 282"/>
              <p:cNvSpPr/>
              <p:nvPr/>
            </p:nvSpPr>
            <p:spPr bwMode="gray">
              <a:xfrm>
                <a:off x="7215" y="3158"/>
                <a:ext cx="5" cy="7"/>
              </a:xfrm>
              <a:custGeom>
                <a:avLst/>
                <a:gdLst>
                  <a:gd name="T0" fmla="*/ 0 w 5"/>
                  <a:gd name="T1" fmla="*/ 7 h 7"/>
                  <a:gd name="T2" fmla="*/ 0 w 5"/>
                  <a:gd name="T3" fmla="*/ 0 h 7"/>
                  <a:gd name="T4" fmla="*/ 5 w 5"/>
                  <a:gd name="T5" fmla="*/ 0 h 7"/>
                  <a:gd name="T6" fmla="*/ 5 w 5"/>
                  <a:gd name="T7" fmla="*/ 5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0" y="0"/>
                    </a:lnTo>
                    <a:lnTo>
                      <a:pt x="5" y="0"/>
                    </a:lnTo>
                    <a:lnTo>
                      <a:pt x="5"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7" name="Freeform 283"/>
              <p:cNvSpPr/>
              <p:nvPr/>
            </p:nvSpPr>
            <p:spPr bwMode="gray">
              <a:xfrm>
                <a:off x="7171" y="3188"/>
                <a:ext cx="8" cy="7"/>
              </a:xfrm>
              <a:custGeom>
                <a:avLst/>
                <a:gdLst>
                  <a:gd name="T0" fmla="*/ 0 w 8"/>
                  <a:gd name="T1" fmla="*/ 6 h 7"/>
                  <a:gd name="T2" fmla="*/ 1 w 8"/>
                  <a:gd name="T3" fmla="*/ 2 h 7"/>
                  <a:gd name="T4" fmla="*/ 5 w 8"/>
                  <a:gd name="T5" fmla="*/ 0 h 7"/>
                  <a:gd name="T6" fmla="*/ 8 w 8"/>
                  <a:gd name="T7" fmla="*/ 4 h 7"/>
                  <a:gd name="T8" fmla="*/ 6 w 8"/>
                  <a:gd name="T9" fmla="*/ 7 h 7"/>
                  <a:gd name="T10" fmla="*/ 0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0" y="6"/>
                    </a:moveTo>
                    <a:lnTo>
                      <a:pt x="1" y="2"/>
                    </a:lnTo>
                    <a:lnTo>
                      <a:pt x="5" y="0"/>
                    </a:lnTo>
                    <a:lnTo>
                      <a:pt x="8" y="4"/>
                    </a:lnTo>
                    <a:lnTo>
                      <a:pt x="6" y="7"/>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8" name="Freeform 284"/>
              <p:cNvSpPr/>
              <p:nvPr/>
            </p:nvSpPr>
            <p:spPr bwMode="gray">
              <a:xfrm>
                <a:off x="7158" y="3182"/>
                <a:ext cx="3" cy="5"/>
              </a:xfrm>
              <a:custGeom>
                <a:avLst/>
                <a:gdLst>
                  <a:gd name="T0" fmla="*/ 3 w 3"/>
                  <a:gd name="T1" fmla="*/ 4 h 5"/>
                  <a:gd name="T2" fmla="*/ 3 w 3"/>
                  <a:gd name="T3" fmla="*/ 0 h 5"/>
                  <a:gd name="T4" fmla="*/ 0 w 3"/>
                  <a:gd name="T5" fmla="*/ 2 h 5"/>
                  <a:gd name="T6" fmla="*/ 0 w 3"/>
                  <a:gd name="T7" fmla="*/ 5 h 5"/>
                  <a:gd name="T8" fmla="*/ 3 w 3"/>
                  <a:gd name="T9" fmla="*/ 4 h 5"/>
                </a:gdLst>
                <a:ahLst/>
                <a:cxnLst>
                  <a:cxn ang="0">
                    <a:pos x="T0" y="T1"/>
                  </a:cxn>
                  <a:cxn ang="0">
                    <a:pos x="T2" y="T3"/>
                  </a:cxn>
                  <a:cxn ang="0">
                    <a:pos x="T4" y="T5"/>
                  </a:cxn>
                  <a:cxn ang="0">
                    <a:pos x="T6" y="T7"/>
                  </a:cxn>
                  <a:cxn ang="0">
                    <a:pos x="T8" y="T9"/>
                  </a:cxn>
                </a:cxnLst>
                <a:rect l="0" t="0" r="r" b="b"/>
                <a:pathLst>
                  <a:path w="3" h="5">
                    <a:moveTo>
                      <a:pt x="3" y="4"/>
                    </a:moveTo>
                    <a:lnTo>
                      <a:pt x="3" y="0"/>
                    </a:lnTo>
                    <a:lnTo>
                      <a:pt x="0" y="2"/>
                    </a:lnTo>
                    <a:lnTo>
                      <a:pt x="0" y="5"/>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9" name="Freeform 285"/>
              <p:cNvSpPr/>
              <p:nvPr/>
            </p:nvSpPr>
            <p:spPr bwMode="gray">
              <a:xfrm>
                <a:off x="7108" y="3178"/>
                <a:ext cx="59" cy="42"/>
              </a:xfrm>
              <a:custGeom>
                <a:avLst/>
                <a:gdLst>
                  <a:gd name="T0" fmla="*/ 6 w 59"/>
                  <a:gd name="T1" fmla="*/ 2 h 42"/>
                  <a:gd name="T2" fmla="*/ 12 w 59"/>
                  <a:gd name="T3" fmla="*/ 7 h 42"/>
                  <a:gd name="T4" fmla="*/ 18 w 59"/>
                  <a:gd name="T5" fmla="*/ 8 h 42"/>
                  <a:gd name="T6" fmla="*/ 32 w 59"/>
                  <a:gd name="T7" fmla="*/ 18 h 42"/>
                  <a:gd name="T8" fmla="*/ 38 w 59"/>
                  <a:gd name="T9" fmla="*/ 23 h 42"/>
                  <a:gd name="T10" fmla="*/ 56 w 59"/>
                  <a:gd name="T11" fmla="*/ 33 h 42"/>
                  <a:gd name="T12" fmla="*/ 59 w 59"/>
                  <a:gd name="T13" fmla="*/ 40 h 42"/>
                  <a:gd name="T14" fmla="*/ 54 w 59"/>
                  <a:gd name="T15" fmla="*/ 42 h 42"/>
                  <a:gd name="T16" fmla="*/ 43 w 59"/>
                  <a:gd name="T17" fmla="*/ 39 h 42"/>
                  <a:gd name="T18" fmla="*/ 19 w 59"/>
                  <a:gd name="T19" fmla="*/ 26 h 42"/>
                  <a:gd name="T20" fmla="*/ 13 w 59"/>
                  <a:gd name="T21" fmla="*/ 23 h 42"/>
                  <a:gd name="T22" fmla="*/ 2 w 59"/>
                  <a:gd name="T23" fmla="*/ 13 h 42"/>
                  <a:gd name="T24" fmla="*/ 0 w 59"/>
                  <a:gd name="T25" fmla="*/ 8 h 42"/>
                  <a:gd name="T26" fmla="*/ 0 w 59"/>
                  <a:gd name="T27" fmla="*/ 0 h 42"/>
                  <a:gd name="T28" fmla="*/ 6 w 59"/>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6" y="2"/>
                    </a:moveTo>
                    <a:lnTo>
                      <a:pt x="12" y="7"/>
                    </a:lnTo>
                    <a:lnTo>
                      <a:pt x="18" y="8"/>
                    </a:lnTo>
                    <a:lnTo>
                      <a:pt x="32" y="18"/>
                    </a:lnTo>
                    <a:lnTo>
                      <a:pt x="38" y="23"/>
                    </a:lnTo>
                    <a:lnTo>
                      <a:pt x="56" y="33"/>
                    </a:lnTo>
                    <a:lnTo>
                      <a:pt x="59" y="40"/>
                    </a:lnTo>
                    <a:lnTo>
                      <a:pt x="54" y="42"/>
                    </a:lnTo>
                    <a:lnTo>
                      <a:pt x="43" y="39"/>
                    </a:lnTo>
                    <a:lnTo>
                      <a:pt x="19" y="26"/>
                    </a:lnTo>
                    <a:lnTo>
                      <a:pt x="13" y="23"/>
                    </a:lnTo>
                    <a:lnTo>
                      <a:pt x="2" y="13"/>
                    </a:lnTo>
                    <a:lnTo>
                      <a:pt x="0" y="8"/>
                    </a:lnTo>
                    <a:lnTo>
                      <a:pt x="0"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0" name="Freeform 286"/>
              <p:cNvSpPr/>
              <p:nvPr/>
            </p:nvSpPr>
            <p:spPr bwMode="gray">
              <a:xfrm>
                <a:off x="7389" y="3119"/>
                <a:ext cx="24" cy="17"/>
              </a:xfrm>
              <a:custGeom>
                <a:avLst/>
                <a:gdLst>
                  <a:gd name="T0" fmla="*/ 9 w 24"/>
                  <a:gd name="T1" fmla="*/ 17 h 17"/>
                  <a:gd name="T2" fmla="*/ 24 w 24"/>
                  <a:gd name="T3" fmla="*/ 15 h 17"/>
                  <a:gd name="T4" fmla="*/ 24 w 24"/>
                  <a:gd name="T5" fmla="*/ 7 h 17"/>
                  <a:gd name="T6" fmla="*/ 20 w 24"/>
                  <a:gd name="T7" fmla="*/ 0 h 17"/>
                  <a:gd name="T8" fmla="*/ 1 w 24"/>
                  <a:gd name="T9" fmla="*/ 1 h 17"/>
                  <a:gd name="T10" fmla="*/ 0 w 24"/>
                  <a:gd name="T11" fmla="*/ 11 h 17"/>
                  <a:gd name="T12" fmla="*/ 9 w 2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4" h="17">
                    <a:moveTo>
                      <a:pt x="9" y="17"/>
                    </a:moveTo>
                    <a:lnTo>
                      <a:pt x="24" y="15"/>
                    </a:lnTo>
                    <a:lnTo>
                      <a:pt x="24" y="7"/>
                    </a:lnTo>
                    <a:lnTo>
                      <a:pt x="20" y="0"/>
                    </a:lnTo>
                    <a:lnTo>
                      <a:pt x="1" y="1"/>
                    </a:lnTo>
                    <a:lnTo>
                      <a:pt x="0" y="11"/>
                    </a:lnTo>
                    <a:lnTo>
                      <a:pt x="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1" name="Freeform 287"/>
              <p:cNvSpPr/>
              <p:nvPr/>
            </p:nvSpPr>
            <p:spPr bwMode="gray">
              <a:xfrm>
                <a:off x="7412" y="3090"/>
                <a:ext cx="32" cy="15"/>
              </a:xfrm>
              <a:custGeom>
                <a:avLst/>
                <a:gdLst>
                  <a:gd name="T0" fmla="*/ 9 w 32"/>
                  <a:gd name="T1" fmla="*/ 15 h 15"/>
                  <a:gd name="T2" fmla="*/ 32 w 32"/>
                  <a:gd name="T3" fmla="*/ 5 h 15"/>
                  <a:gd name="T4" fmla="*/ 26 w 32"/>
                  <a:gd name="T5" fmla="*/ 0 h 15"/>
                  <a:gd name="T6" fmla="*/ 18 w 32"/>
                  <a:gd name="T7" fmla="*/ 3 h 15"/>
                  <a:gd name="T8" fmla="*/ 0 w 32"/>
                  <a:gd name="T9" fmla="*/ 13 h 15"/>
                  <a:gd name="T10" fmla="*/ 9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9" y="15"/>
                    </a:moveTo>
                    <a:lnTo>
                      <a:pt x="32" y="5"/>
                    </a:lnTo>
                    <a:lnTo>
                      <a:pt x="26" y="0"/>
                    </a:lnTo>
                    <a:lnTo>
                      <a:pt x="18" y="3"/>
                    </a:lnTo>
                    <a:lnTo>
                      <a:pt x="0" y="13"/>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2" name="Freeform 288"/>
              <p:cNvSpPr/>
              <p:nvPr/>
            </p:nvSpPr>
            <p:spPr bwMode="gray">
              <a:xfrm>
                <a:off x="7293" y="3494"/>
                <a:ext cx="122" cy="177"/>
              </a:xfrm>
              <a:custGeom>
                <a:avLst/>
                <a:gdLst>
                  <a:gd name="T0" fmla="*/ 8 w 122"/>
                  <a:gd name="T1" fmla="*/ 19 h 177"/>
                  <a:gd name="T2" fmla="*/ 0 w 122"/>
                  <a:gd name="T3" fmla="*/ 10 h 177"/>
                  <a:gd name="T4" fmla="*/ 0 w 122"/>
                  <a:gd name="T5" fmla="*/ 0 h 177"/>
                  <a:gd name="T6" fmla="*/ 24 w 122"/>
                  <a:gd name="T7" fmla="*/ 19 h 177"/>
                  <a:gd name="T8" fmla="*/ 29 w 122"/>
                  <a:gd name="T9" fmla="*/ 19 h 177"/>
                  <a:gd name="T10" fmla="*/ 40 w 122"/>
                  <a:gd name="T11" fmla="*/ 29 h 177"/>
                  <a:gd name="T12" fmla="*/ 40 w 122"/>
                  <a:gd name="T13" fmla="*/ 38 h 177"/>
                  <a:gd name="T14" fmla="*/ 49 w 122"/>
                  <a:gd name="T15" fmla="*/ 57 h 177"/>
                  <a:gd name="T16" fmla="*/ 57 w 122"/>
                  <a:gd name="T17" fmla="*/ 64 h 177"/>
                  <a:gd name="T18" fmla="*/ 59 w 122"/>
                  <a:gd name="T19" fmla="*/ 60 h 177"/>
                  <a:gd name="T20" fmla="*/ 58 w 122"/>
                  <a:gd name="T21" fmla="*/ 50 h 177"/>
                  <a:gd name="T22" fmla="*/ 68 w 122"/>
                  <a:gd name="T23" fmla="*/ 60 h 177"/>
                  <a:gd name="T24" fmla="*/ 72 w 122"/>
                  <a:gd name="T25" fmla="*/ 77 h 177"/>
                  <a:gd name="T26" fmla="*/ 87 w 122"/>
                  <a:gd name="T27" fmla="*/ 86 h 177"/>
                  <a:gd name="T28" fmla="*/ 103 w 122"/>
                  <a:gd name="T29" fmla="*/ 83 h 177"/>
                  <a:gd name="T30" fmla="*/ 110 w 122"/>
                  <a:gd name="T31" fmla="*/ 73 h 177"/>
                  <a:gd name="T32" fmla="*/ 122 w 122"/>
                  <a:gd name="T33" fmla="*/ 70 h 177"/>
                  <a:gd name="T34" fmla="*/ 122 w 122"/>
                  <a:gd name="T35" fmla="*/ 86 h 177"/>
                  <a:gd name="T36" fmla="*/ 116 w 122"/>
                  <a:gd name="T37" fmla="*/ 95 h 177"/>
                  <a:gd name="T38" fmla="*/ 112 w 122"/>
                  <a:gd name="T39" fmla="*/ 119 h 177"/>
                  <a:gd name="T40" fmla="*/ 103 w 122"/>
                  <a:gd name="T41" fmla="*/ 115 h 177"/>
                  <a:gd name="T42" fmla="*/ 88 w 122"/>
                  <a:gd name="T43" fmla="*/ 115 h 177"/>
                  <a:gd name="T44" fmla="*/ 87 w 122"/>
                  <a:gd name="T45" fmla="*/ 120 h 177"/>
                  <a:gd name="T46" fmla="*/ 92 w 122"/>
                  <a:gd name="T47" fmla="*/ 129 h 177"/>
                  <a:gd name="T48" fmla="*/ 84 w 122"/>
                  <a:gd name="T49" fmla="*/ 138 h 177"/>
                  <a:gd name="T50" fmla="*/ 66 w 122"/>
                  <a:gd name="T51" fmla="*/ 173 h 177"/>
                  <a:gd name="T52" fmla="*/ 52 w 122"/>
                  <a:gd name="T53" fmla="*/ 177 h 177"/>
                  <a:gd name="T54" fmla="*/ 38 w 122"/>
                  <a:gd name="T55" fmla="*/ 172 h 177"/>
                  <a:gd name="T56" fmla="*/ 51 w 122"/>
                  <a:gd name="T57" fmla="*/ 160 h 177"/>
                  <a:gd name="T58" fmla="*/ 52 w 122"/>
                  <a:gd name="T59" fmla="*/ 145 h 177"/>
                  <a:gd name="T60" fmla="*/ 38 w 122"/>
                  <a:gd name="T61" fmla="*/ 131 h 177"/>
                  <a:gd name="T62" fmla="*/ 24 w 122"/>
                  <a:gd name="T63" fmla="*/ 126 h 177"/>
                  <a:gd name="T64" fmla="*/ 24 w 122"/>
                  <a:gd name="T65" fmla="*/ 116 h 177"/>
                  <a:gd name="T66" fmla="*/ 42 w 122"/>
                  <a:gd name="T67" fmla="*/ 112 h 177"/>
                  <a:gd name="T68" fmla="*/ 46 w 122"/>
                  <a:gd name="T69" fmla="*/ 95 h 177"/>
                  <a:gd name="T70" fmla="*/ 38 w 122"/>
                  <a:gd name="T71" fmla="*/ 66 h 177"/>
                  <a:gd name="T72" fmla="*/ 29 w 122"/>
                  <a:gd name="T73" fmla="*/ 49 h 177"/>
                  <a:gd name="T74" fmla="*/ 8 w 122"/>
                  <a:gd name="T75" fmla="*/ 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77">
                    <a:moveTo>
                      <a:pt x="8" y="19"/>
                    </a:moveTo>
                    <a:lnTo>
                      <a:pt x="0" y="10"/>
                    </a:lnTo>
                    <a:lnTo>
                      <a:pt x="0" y="0"/>
                    </a:lnTo>
                    <a:lnTo>
                      <a:pt x="24" y="19"/>
                    </a:lnTo>
                    <a:lnTo>
                      <a:pt x="29" y="19"/>
                    </a:lnTo>
                    <a:lnTo>
                      <a:pt x="40" y="29"/>
                    </a:lnTo>
                    <a:lnTo>
                      <a:pt x="40" y="38"/>
                    </a:lnTo>
                    <a:lnTo>
                      <a:pt x="49" y="57"/>
                    </a:lnTo>
                    <a:lnTo>
                      <a:pt x="57" y="64"/>
                    </a:lnTo>
                    <a:lnTo>
                      <a:pt x="59" y="60"/>
                    </a:lnTo>
                    <a:lnTo>
                      <a:pt x="58" y="50"/>
                    </a:lnTo>
                    <a:lnTo>
                      <a:pt x="68" y="60"/>
                    </a:lnTo>
                    <a:lnTo>
                      <a:pt x="72" y="77"/>
                    </a:lnTo>
                    <a:lnTo>
                      <a:pt x="87" y="86"/>
                    </a:lnTo>
                    <a:lnTo>
                      <a:pt x="103" y="83"/>
                    </a:lnTo>
                    <a:lnTo>
                      <a:pt x="110" y="73"/>
                    </a:lnTo>
                    <a:lnTo>
                      <a:pt x="122" y="70"/>
                    </a:lnTo>
                    <a:lnTo>
                      <a:pt x="122" y="86"/>
                    </a:lnTo>
                    <a:lnTo>
                      <a:pt x="116" y="95"/>
                    </a:lnTo>
                    <a:lnTo>
                      <a:pt x="112" y="119"/>
                    </a:lnTo>
                    <a:lnTo>
                      <a:pt x="103" y="115"/>
                    </a:lnTo>
                    <a:lnTo>
                      <a:pt x="88" y="115"/>
                    </a:lnTo>
                    <a:lnTo>
                      <a:pt x="87" y="120"/>
                    </a:lnTo>
                    <a:lnTo>
                      <a:pt x="92" y="129"/>
                    </a:lnTo>
                    <a:lnTo>
                      <a:pt x="84" y="138"/>
                    </a:lnTo>
                    <a:lnTo>
                      <a:pt x="66" y="173"/>
                    </a:lnTo>
                    <a:lnTo>
                      <a:pt x="52" y="177"/>
                    </a:lnTo>
                    <a:lnTo>
                      <a:pt x="38" y="172"/>
                    </a:lnTo>
                    <a:lnTo>
                      <a:pt x="51" y="160"/>
                    </a:lnTo>
                    <a:lnTo>
                      <a:pt x="52" y="145"/>
                    </a:lnTo>
                    <a:lnTo>
                      <a:pt x="38" y="131"/>
                    </a:lnTo>
                    <a:lnTo>
                      <a:pt x="24" y="126"/>
                    </a:lnTo>
                    <a:lnTo>
                      <a:pt x="24" y="116"/>
                    </a:lnTo>
                    <a:lnTo>
                      <a:pt x="42" y="112"/>
                    </a:lnTo>
                    <a:lnTo>
                      <a:pt x="46" y="95"/>
                    </a:lnTo>
                    <a:lnTo>
                      <a:pt x="38" y="66"/>
                    </a:lnTo>
                    <a:lnTo>
                      <a:pt x="29" y="49"/>
                    </a:ln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3" name="Freeform 289"/>
              <p:cNvSpPr/>
              <p:nvPr/>
            </p:nvSpPr>
            <p:spPr bwMode="gray">
              <a:xfrm>
                <a:off x="7163" y="3649"/>
                <a:ext cx="158" cy="162"/>
              </a:xfrm>
              <a:custGeom>
                <a:avLst/>
                <a:gdLst>
                  <a:gd name="T0" fmla="*/ 135 w 158"/>
                  <a:gd name="T1" fmla="*/ 7 h 162"/>
                  <a:gd name="T2" fmla="*/ 135 w 158"/>
                  <a:gd name="T3" fmla="*/ 18 h 162"/>
                  <a:gd name="T4" fmla="*/ 143 w 158"/>
                  <a:gd name="T5" fmla="*/ 18 h 162"/>
                  <a:gd name="T6" fmla="*/ 147 w 158"/>
                  <a:gd name="T7" fmla="*/ 12 h 162"/>
                  <a:gd name="T8" fmla="*/ 158 w 158"/>
                  <a:gd name="T9" fmla="*/ 13 h 162"/>
                  <a:gd name="T10" fmla="*/ 154 w 158"/>
                  <a:gd name="T11" fmla="*/ 43 h 162"/>
                  <a:gd name="T12" fmla="*/ 143 w 158"/>
                  <a:gd name="T13" fmla="*/ 60 h 162"/>
                  <a:gd name="T14" fmla="*/ 135 w 158"/>
                  <a:gd name="T15" fmla="*/ 70 h 162"/>
                  <a:gd name="T16" fmla="*/ 130 w 158"/>
                  <a:gd name="T17" fmla="*/ 84 h 162"/>
                  <a:gd name="T18" fmla="*/ 111 w 158"/>
                  <a:gd name="T19" fmla="*/ 90 h 162"/>
                  <a:gd name="T20" fmla="*/ 100 w 158"/>
                  <a:gd name="T21" fmla="*/ 103 h 162"/>
                  <a:gd name="T22" fmla="*/ 84 w 158"/>
                  <a:gd name="T23" fmla="*/ 137 h 162"/>
                  <a:gd name="T24" fmla="*/ 55 w 158"/>
                  <a:gd name="T25" fmla="*/ 162 h 162"/>
                  <a:gd name="T26" fmla="*/ 20 w 158"/>
                  <a:gd name="T27" fmla="*/ 152 h 162"/>
                  <a:gd name="T28" fmla="*/ 3 w 158"/>
                  <a:gd name="T29" fmla="*/ 152 h 162"/>
                  <a:gd name="T30" fmla="*/ 0 w 158"/>
                  <a:gd name="T31" fmla="*/ 141 h 162"/>
                  <a:gd name="T32" fmla="*/ 12 w 158"/>
                  <a:gd name="T33" fmla="*/ 116 h 162"/>
                  <a:gd name="T34" fmla="*/ 25 w 158"/>
                  <a:gd name="T35" fmla="*/ 101 h 162"/>
                  <a:gd name="T36" fmla="*/ 50 w 158"/>
                  <a:gd name="T37" fmla="*/ 89 h 162"/>
                  <a:gd name="T38" fmla="*/ 68 w 158"/>
                  <a:gd name="T39" fmla="*/ 72 h 162"/>
                  <a:gd name="T40" fmla="*/ 94 w 158"/>
                  <a:gd name="T41" fmla="*/ 57 h 162"/>
                  <a:gd name="T42" fmla="*/ 102 w 158"/>
                  <a:gd name="T43" fmla="*/ 44 h 162"/>
                  <a:gd name="T44" fmla="*/ 102 w 158"/>
                  <a:gd name="T45" fmla="*/ 34 h 162"/>
                  <a:gd name="T46" fmla="*/ 115 w 158"/>
                  <a:gd name="T47" fmla="*/ 17 h 162"/>
                  <a:gd name="T48" fmla="*/ 117 w 158"/>
                  <a:gd name="T49" fmla="*/ 5 h 162"/>
                  <a:gd name="T50" fmla="*/ 129 w 158"/>
                  <a:gd name="T51" fmla="*/ 0 h 162"/>
                  <a:gd name="T52" fmla="*/ 135 w 158"/>
                  <a:gd name="T53"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62">
                    <a:moveTo>
                      <a:pt x="135" y="7"/>
                    </a:moveTo>
                    <a:lnTo>
                      <a:pt x="135" y="18"/>
                    </a:lnTo>
                    <a:lnTo>
                      <a:pt x="143" y="18"/>
                    </a:lnTo>
                    <a:lnTo>
                      <a:pt x="147" y="12"/>
                    </a:lnTo>
                    <a:lnTo>
                      <a:pt x="158" y="13"/>
                    </a:lnTo>
                    <a:lnTo>
                      <a:pt x="154" y="43"/>
                    </a:lnTo>
                    <a:lnTo>
                      <a:pt x="143" y="60"/>
                    </a:lnTo>
                    <a:lnTo>
                      <a:pt x="135" y="70"/>
                    </a:lnTo>
                    <a:lnTo>
                      <a:pt x="130" y="84"/>
                    </a:lnTo>
                    <a:lnTo>
                      <a:pt x="111" y="90"/>
                    </a:lnTo>
                    <a:lnTo>
                      <a:pt x="100" y="103"/>
                    </a:lnTo>
                    <a:lnTo>
                      <a:pt x="84" y="137"/>
                    </a:lnTo>
                    <a:lnTo>
                      <a:pt x="55" y="162"/>
                    </a:lnTo>
                    <a:lnTo>
                      <a:pt x="20" y="152"/>
                    </a:lnTo>
                    <a:lnTo>
                      <a:pt x="3" y="152"/>
                    </a:lnTo>
                    <a:lnTo>
                      <a:pt x="0" y="141"/>
                    </a:lnTo>
                    <a:lnTo>
                      <a:pt x="12" y="116"/>
                    </a:lnTo>
                    <a:lnTo>
                      <a:pt x="25" y="101"/>
                    </a:lnTo>
                    <a:lnTo>
                      <a:pt x="50" y="89"/>
                    </a:lnTo>
                    <a:lnTo>
                      <a:pt x="68" y="72"/>
                    </a:lnTo>
                    <a:lnTo>
                      <a:pt x="94" y="57"/>
                    </a:lnTo>
                    <a:lnTo>
                      <a:pt x="102" y="44"/>
                    </a:lnTo>
                    <a:lnTo>
                      <a:pt x="102" y="34"/>
                    </a:lnTo>
                    <a:lnTo>
                      <a:pt x="115" y="17"/>
                    </a:lnTo>
                    <a:lnTo>
                      <a:pt x="117" y="5"/>
                    </a:lnTo>
                    <a:lnTo>
                      <a:pt x="129" y="0"/>
                    </a:lnTo>
                    <a:lnTo>
                      <a:pt x="13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4" name="Freeform 290"/>
              <p:cNvSpPr/>
              <p:nvPr/>
            </p:nvSpPr>
            <p:spPr bwMode="gray">
              <a:xfrm>
                <a:off x="7184" y="3815"/>
                <a:ext cx="10" cy="13"/>
              </a:xfrm>
              <a:custGeom>
                <a:avLst/>
                <a:gdLst>
                  <a:gd name="T0" fmla="*/ 10 w 10"/>
                  <a:gd name="T1" fmla="*/ 2 h 13"/>
                  <a:gd name="T2" fmla="*/ 10 w 10"/>
                  <a:gd name="T3" fmla="*/ 10 h 13"/>
                  <a:gd name="T4" fmla="*/ 0 w 10"/>
                  <a:gd name="T5" fmla="*/ 13 h 13"/>
                  <a:gd name="T6" fmla="*/ 3 w 10"/>
                  <a:gd name="T7" fmla="*/ 0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lnTo>
                      <a:pt x="10" y="10"/>
                    </a:lnTo>
                    <a:lnTo>
                      <a:pt x="0" y="13"/>
                    </a:lnTo>
                    <a:lnTo>
                      <a:pt x="3"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5" name="Freeform 291"/>
              <p:cNvSpPr/>
              <p:nvPr/>
            </p:nvSpPr>
            <p:spPr bwMode="gray">
              <a:xfrm>
                <a:off x="7530" y="3712"/>
                <a:ext cx="11" cy="9"/>
              </a:xfrm>
              <a:custGeom>
                <a:avLst/>
                <a:gdLst>
                  <a:gd name="T0" fmla="*/ 6 w 11"/>
                  <a:gd name="T1" fmla="*/ 9 h 9"/>
                  <a:gd name="T2" fmla="*/ 0 w 11"/>
                  <a:gd name="T3" fmla="*/ 4 h 9"/>
                  <a:gd name="T4" fmla="*/ 6 w 11"/>
                  <a:gd name="T5" fmla="*/ 0 h 9"/>
                  <a:gd name="T6" fmla="*/ 11 w 11"/>
                  <a:gd name="T7" fmla="*/ 2 h 9"/>
                  <a:gd name="T8" fmla="*/ 6 w 11"/>
                  <a:gd name="T9" fmla="*/ 9 h 9"/>
                </a:gdLst>
                <a:ahLst/>
                <a:cxnLst>
                  <a:cxn ang="0">
                    <a:pos x="T0" y="T1"/>
                  </a:cxn>
                  <a:cxn ang="0">
                    <a:pos x="T2" y="T3"/>
                  </a:cxn>
                  <a:cxn ang="0">
                    <a:pos x="T4" y="T5"/>
                  </a:cxn>
                  <a:cxn ang="0">
                    <a:pos x="T6" y="T7"/>
                  </a:cxn>
                  <a:cxn ang="0">
                    <a:pos x="T8" y="T9"/>
                  </a:cxn>
                </a:cxnLst>
                <a:rect l="0" t="0" r="r" b="b"/>
                <a:pathLst>
                  <a:path w="11" h="9">
                    <a:moveTo>
                      <a:pt x="6" y="9"/>
                    </a:moveTo>
                    <a:lnTo>
                      <a:pt x="0" y="4"/>
                    </a:lnTo>
                    <a:lnTo>
                      <a:pt x="6" y="0"/>
                    </a:lnTo>
                    <a:lnTo>
                      <a:pt x="11" y="2"/>
                    </a:lnTo>
                    <a:lnTo>
                      <a:pt x="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6" name="Freeform 292"/>
              <p:cNvSpPr/>
              <p:nvPr/>
            </p:nvSpPr>
            <p:spPr bwMode="gray">
              <a:xfrm>
                <a:off x="6014" y="2981"/>
                <a:ext cx="871" cy="637"/>
              </a:xfrm>
              <a:custGeom>
                <a:avLst/>
                <a:gdLst>
                  <a:gd name="T0" fmla="*/ 884 w 971"/>
                  <a:gd name="T1" fmla="*/ 662 h 710"/>
                  <a:gd name="T2" fmla="*/ 901 w 971"/>
                  <a:gd name="T3" fmla="*/ 586 h 710"/>
                  <a:gd name="T4" fmla="*/ 951 w 971"/>
                  <a:gd name="T5" fmla="*/ 512 h 710"/>
                  <a:gd name="T6" fmla="*/ 959 w 971"/>
                  <a:gd name="T7" fmla="*/ 468 h 710"/>
                  <a:gd name="T8" fmla="*/ 960 w 971"/>
                  <a:gd name="T9" fmla="*/ 393 h 710"/>
                  <a:gd name="T10" fmla="*/ 952 w 971"/>
                  <a:gd name="T11" fmla="*/ 349 h 710"/>
                  <a:gd name="T12" fmla="*/ 901 w 971"/>
                  <a:gd name="T13" fmla="*/ 292 h 710"/>
                  <a:gd name="T14" fmla="*/ 866 w 971"/>
                  <a:gd name="T15" fmla="*/ 267 h 710"/>
                  <a:gd name="T16" fmla="*/ 849 w 971"/>
                  <a:gd name="T17" fmla="*/ 214 h 710"/>
                  <a:gd name="T18" fmla="*/ 800 w 971"/>
                  <a:gd name="T19" fmla="*/ 180 h 710"/>
                  <a:gd name="T20" fmla="*/ 774 w 971"/>
                  <a:gd name="T21" fmla="*/ 90 h 710"/>
                  <a:gd name="T22" fmla="*/ 742 w 971"/>
                  <a:gd name="T23" fmla="*/ 86 h 710"/>
                  <a:gd name="T24" fmla="*/ 716 w 971"/>
                  <a:gd name="T25" fmla="*/ 21 h 710"/>
                  <a:gd name="T26" fmla="*/ 699 w 971"/>
                  <a:gd name="T27" fmla="*/ 18 h 710"/>
                  <a:gd name="T28" fmla="*/ 693 w 971"/>
                  <a:gd name="T29" fmla="*/ 49 h 710"/>
                  <a:gd name="T30" fmla="*/ 689 w 971"/>
                  <a:gd name="T31" fmla="*/ 81 h 710"/>
                  <a:gd name="T32" fmla="*/ 660 w 971"/>
                  <a:gd name="T33" fmla="*/ 161 h 710"/>
                  <a:gd name="T34" fmla="*/ 599 w 971"/>
                  <a:gd name="T35" fmla="*/ 136 h 710"/>
                  <a:gd name="T36" fmla="*/ 561 w 971"/>
                  <a:gd name="T37" fmla="*/ 111 h 710"/>
                  <a:gd name="T38" fmla="*/ 551 w 971"/>
                  <a:gd name="T39" fmla="*/ 85 h 710"/>
                  <a:gd name="T40" fmla="*/ 571 w 971"/>
                  <a:gd name="T41" fmla="*/ 44 h 710"/>
                  <a:gd name="T42" fmla="*/ 549 w 971"/>
                  <a:gd name="T43" fmla="*/ 32 h 710"/>
                  <a:gd name="T44" fmla="*/ 477 w 971"/>
                  <a:gd name="T45" fmla="*/ 16 h 710"/>
                  <a:gd name="T46" fmla="*/ 469 w 971"/>
                  <a:gd name="T47" fmla="*/ 39 h 710"/>
                  <a:gd name="T48" fmla="*/ 413 w 971"/>
                  <a:gd name="T49" fmla="*/ 60 h 710"/>
                  <a:gd name="T50" fmla="*/ 410 w 971"/>
                  <a:gd name="T51" fmla="*/ 108 h 710"/>
                  <a:gd name="T52" fmla="*/ 385 w 971"/>
                  <a:gd name="T53" fmla="*/ 105 h 710"/>
                  <a:gd name="T54" fmla="*/ 353 w 971"/>
                  <a:gd name="T55" fmla="*/ 71 h 710"/>
                  <a:gd name="T56" fmla="*/ 317 w 971"/>
                  <a:gd name="T57" fmla="*/ 88 h 710"/>
                  <a:gd name="T58" fmla="*/ 281 w 971"/>
                  <a:gd name="T59" fmla="*/ 108 h 710"/>
                  <a:gd name="T60" fmla="*/ 257 w 971"/>
                  <a:gd name="T61" fmla="*/ 139 h 710"/>
                  <a:gd name="T62" fmla="*/ 229 w 971"/>
                  <a:gd name="T63" fmla="*/ 144 h 710"/>
                  <a:gd name="T64" fmla="*/ 213 w 971"/>
                  <a:gd name="T65" fmla="*/ 191 h 710"/>
                  <a:gd name="T66" fmla="*/ 154 w 971"/>
                  <a:gd name="T67" fmla="*/ 217 h 710"/>
                  <a:gd name="T68" fmla="*/ 107 w 971"/>
                  <a:gd name="T69" fmla="*/ 239 h 710"/>
                  <a:gd name="T70" fmla="*/ 66 w 971"/>
                  <a:gd name="T71" fmla="*/ 255 h 710"/>
                  <a:gd name="T72" fmla="*/ 32 w 971"/>
                  <a:gd name="T73" fmla="*/ 264 h 710"/>
                  <a:gd name="T74" fmla="*/ 34 w 971"/>
                  <a:gd name="T75" fmla="*/ 364 h 710"/>
                  <a:gd name="T76" fmla="*/ 17 w 971"/>
                  <a:gd name="T77" fmla="*/ 361 h 710"/>
                  <a:gd name="T78" fmla="*/ 5 w 971"/>
                  <a:gd name="T79" fmla="*/ 358 h 710"/>
                  <a:gd name="T80" fmla="*/ 24 w 971"/>
                  <a:gd name="T81" fmla="*/ 402 h 710"/>
                  <a:gd name="T82" fmla="*/ 49 w 971"/>
                  <a:gd name="T83" fmla="*/ 446 h 710"/>
                  <a:gd name="T84" fmla="*/ 70 w 971"/>
                  <a:gd name="T85" fmla="*/ 528 h 710"/>
                  <a:gd name="T86" fmla="*/ 50 w 971"/>
                  <a:gd name="T87" fmla="*/ 575 h 710"/>
                  <a:gd name="T88" fmla="*/ 107 w 971"/>
                  <a:gd name="T89" fmla="*/ 605 h 710"/>
                  <a:gd name="T90" fmla="*/ 155 w 971"/>
                  <a:gd name="T91" fmla="*/ 588 h 710"/>
                  <a:gd name="T92" fmla="*/ 229 w 971"/>
                  <a:gd name="T93" fmla="*/ 570 h 710"/>
                  <a:gd name="T94" fmla="*/ 264 w 971"/>
                  <a:gd name="T95" fmla="*/ 557 h 710"/>
                  <a:gd name="T96" fmla="*/ 351 w 971"/>
                  <a:gd name="T97" fmla="*/ 527 h 710"/>
                  <a:gd name="T98" fmla="*/ 477 w 971"/>
                  <a:gd name="T99" fmla="*/ 524 h 710"/>
                  <a:gd name="T100" fmla="*/ 529 w 971"/>
                  <a:gd name="T101" fmla="*/ 580 h 710"/>
                  <a:gd name="T102" fmla="*/ 560 w 971"/>
                  <a:gd name="T103" fmla="*/ 592 h 710"/>
                  <a:gd name="T104" fmla="*/ 587 w 971"/>
                  <a:gd name="T105" fmla="*/ 545 h 710"/>
                  <a:gd name="T106" fmla="*/ 586 w 971"/>
                  <a:gd name="T107" fmla="*/ 591 h 710"/>
                  <a:gd name="T108" fmla="*/ 586 w 971"/>
                  <a:gd name="T109" fmla="*/ 611 h 710"/>
                  <a:gd name="T110" fmla="*/ 616 w 971"/>
                  <a:gd name="T111" fmla="*/ 603 h 710"/>
                  <a:gd name="T112" fmla="*/ 632 w 971"/>
                  <a:gd name="T113" fmla="*/ 633 h 710"/>
                  <a:gd name="T114" fmla="*/ 652 w 971"/>
                  <a:gd name="T115" fmla="*/ 679 h 710"/>
                  <a:gd name="T116" fmla="*/ 693 w 971"/>
                  <a:gd name="T117" fmla="*/ 694 h 710"/>
                  <a:gd name="T118" fmla="*/ 756 w 971"/>
                  <a:gd name="T119" fmla="*/ 676 h 710"/>
                  <a:gd name="T120" fmla="*/ 804 w 971"/>
                  <a:gd name="T121" fmla="*/ 702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1" h="710">
                    <a:moveTo>
                      <a:pt x="822" y="686"/>
                    </a:moveTo>
                    <a:cubicBezTo>
                      <a:pt x="831" y="675"/>
                      <a:pt x="831" y="675"/>
                      <a:pt x="831" y="675"/>
                    </a:cubicBezTo>
                    <a:cubicBezTo>
                      <a:pt x="846" y="672"/>
                      <a:pt x="846" y="672"/>
                      <a:pt x="846" y="672"/>
                    </a:cubicBezTo>
                    <a:cubicBezTo>
                      <a:pt x="884" y="662"/>
                      <a:pt x="884" y="662"/>
                      <a:pt x="884" y="662"/>
                    </a:cubicBezTo>
                    <a:cubicBezTo>
                      <a:pt x="885" y="650"/>
                      <a:pt x="885" y="650"/>
                      <a:pt x="885" y="650"/>
                    </a:cubicBezTo>
                    <a:cubicBezTo>
                      <a:pt x="884" y="629"/>
                      <a:pt x="884" y="629"/>
                      <a:pt x="884" y="629"/>
                    </a:cubicBezTo>
                    <a:cubicBezTo>
                      <a:pt x="904" y="594"/>
                      <a:pt x="904" y="594"/>
                      <a:pt x="904" y="594"/>
                    </a:cubicBezTo>
                    <a:cubicBezTo>
                      <a:pt x="901" y="586"/>
                      <a:pt x="901" y="586"/>
                      <a:pt x="901" y="586"/>
                    </a:cubicBezTo>
                    <a:cubicBezTo>
                      <a:pt x="918" y="561"/>
                      <a:pt x="918" y="561"/>
                      <a:pt x="918" y="561"/>
                    </a:cubicBezTo>
                    <a:cubicBezTo>
                      <a:pt x="918" y="551"/>
                      <a:pt x="918" y="551"/>
                      <a:pt x="918" y="551"/>
                    </a:cubicBezTo>
                    <a:cubicBezTo>
                      <a:pt x="943" y="523"/>
                      <a:pt x="943" y="523"/>
                      <a:pt x="943" y="523"/>
                    </a:cubicBezTo>
                    <a:cubicBezTo>
                      <a:pt x="951" y="512"/>
                      <a:pt x="951" y="512"/>
                      <a:pt x="951" y="512"/>
                    </a:cubicBezTo>
                    <a:cubicBezTo>
                      <a:pt x="951" y="504"/>
                      <a:pt x="951" y="504"/>
                      <a:pt x="951" y="504"/>
                    </a:cubicBezTo>
                    <a:cubicBezTo>
                      <a:pt x="961" y="491"/>
                      <a:pt x="961" y="491"/>
                      <a:pt x="961" y="491"/>
                    </a:cubicBezTo>
                    <a:cubicBezTo>
                      <a:pt x="961" y="484"/>
                      <a:pt x="961" y="484"/>
                      <a:pt x="961" y="484"/>
                    </a:cubicBezTo>
                    <a:cubicBezTo>
                      <a:pt x="959" y="468"/>
                      <a:pt x="959" y="468"/>
                      <a:pt x="959" y="468"/>
                    </a:cubicBezTo>
                    <a:cubicBezTo>
                      <a:pt x="966" y="449"/>
                      <a:pt x="966" y="449"/>
                      <a:pt x="966" y="449"/>
                    </a:cubicBezTo>
                    <a:cubicBezTo>
                      <a:pt x="966" y="420"/>
                      <a:pt x="966" y="420"/>
                      <a:pt x="966" y="420"/>
                    </a:cubicBezTo>
                    <a:cubicBezTo>
                      <a:pt x="971" y="406"/>
                      <a:pt x="971" y="406"/>
                      <a:pt x="971" y="406"/>
                    </a:cubicBezTo>
                    <a:cubicBezTo>
                      <a:pt x="960" y="393"/>
                      <a:pt x="960" y="393"/>
                      <a:pt x="960" y="393"/>
                    </a:cubicBezTo>
                    <a:cubicBezTo>
                      <a:pt x="957" y="379"/>
                      <a:pt x="957" y="379"/>
                      <a:pt x="957" y="379"/>
                    </a:cubicBezTo>
                    <a:cubicBezTo>
                      <a:pt x="961" y="345"/>
                      <a:pt x="961" y="345"/>
                      <a:pt x="961" y="345"/>
                    </a:cubicBezTo>
                    <a:cubicBezTo>
                      <a:pt x="959" y="341"/>
                      <a:pt x="959" y="341"/>
                      <a:pt x="959" y="341"/>
                    </a:cubicBezTo>
                    <a:cubicBezTo>
                      <a:pt x="952" y="349"/>
                      <a:pt x="952" y="349"/>
                      <a:pt x="952" y="349"/>
                    </a:cubicBezTo>
                    <a:cubicBezTo>
                      <a:pt x="941" y="333"/>
                      <a:pt x="941" y="333"/>
                      <a:pt x="941" y="333"/>
                    </a:cubicBezTo>
                    <a:cubicBezTo>
                      <a:pt x="928" y="313"/>
                      <a:pt x="928" y="313"/>
                      <a:pt x="928" y="313"/>
                    </a:cubicBezTo>
                    <a:cubicBezTo>
                      <a:pt x="917" y="306"/>
                      <a:pt x="917" y="306"/>
                      <a:pt x="917" y="306"/>
                    </a:cubicBezTo>
                    <a:cubicBezTo>
                      <a:pt x="901" y="292"/>
                      <a:pt x="901" y="292"/>
                      <a:pt x="901" y="292"/>
                    </a:cubicBezTo>
                    <a:cubicBezTo>
                      <a:pt x="899" y="277"/>
                      <a:pt x="899" y="277"/>
                      <a:pt x="899" y="277"/>
                    </a:cubicBezTo>
                    <a:cubicBezTo>
                      <a:pt x="891" y="278"/>
                      <a:pt x="891" y="278"/>
                      <a:pt x="891" y="278"/>
                    </a:cubicBezTo>
                    <a:cubicBezTo>
                      <a:pt x="881" y="280"/>
                      <a:pt x="881" y="280"/>
                      <a:pt x="881" y="280"/>
                    </a:cubicBezTo>
                    <a:cubicBezTo>
                      <a:pt x="866" y="267"/>
                      <a:pt x="866" y="267"/>
                      <a:pt x="866" y="267"/>
                    </a:cubicBezTo>
                    <a:cubicBezTo>
                      <a:pt x="867" y="246"/>
                      <a:pt x="867" y="246"/>
                      <a:pt x="867" y="246"/>
                    </a:cubicBezTo>
                    <a:cubicBezTo>
                      <a:pt x="856" y="232"/>
                      <a:pt x="856" y="232"/>
                      <a:pt x="856" y="232"/>
                    </a:cubicBezTo>
                    <a:cubicBezTo>
                      <a:pt x="854" y="220"/>
                      <a:pt x="854" y="220"/>
                      <a:pt x="854" y="220"/>
                    </a:cubicBezTo>
                    <a:cubicBezTo>
                      <a:pt x="849" y="214"/>
                      <a:pt x="849" y="214"/>
                      <a:pt x="849" y="214"/>
                    </a:cubicBezTo>
                    <a:cubicBezTo>
                      <a:pt x="833" y="212"/>
                      <a:pt x="833" y="212"/>
                      <a:pt x="833" y="212"/>
                    </a:cubicBezTo>
                    <a:cubicBezTo>
                      <a:pt x="822" y="199"/>
                      <a:pt x="822" y="199"/>
                      <a:pt x="822" y="199"/>
                    </a:cubicBezTo>
                    <a:cubicBezTo>
                      <a:pt x="803" y="197"/>
                      <a:pt x="803" y="197"/>
                      <a:pt x="803" y="197"/>
                    </a:cubicBezTo>
                    <a:cubicBezTo>
                      <a:pt x="800" y="180"/>
                      <a:pt x="800" y="180"/>
                      <a:pt x="800" y="180"/>
                    </a:cubicBezTo>
                    <a:cubicBezTo>
                      <a:pt x="794" y="170"/>
                      <a:pt x="794" y="170"/>
                      <a:pt x="794" y="170"/>
                    </a:cubicBezTo>
                    <a:cubicBezTo>
                      <a:pt x="789" y="142"/>
                      <a:pt x="789" y="142"/>
                      <a:pt x="789" y="142"/>
                    </a:cubicBezTo>
                    <a:cubicBezTo>
                      <a:pt x="776" y="130"/>
                      <a:pt x="776" y="130"/>
                      <a:pt x="776" y="130"/>
                    </a:cubicBezTo>
                    <a:cubicBezTo>
                      <a:pt x="774" y="90"/>
                      <a:pt x="774" y="90"/>
                      <a:pt x="774" y="90"/>
                    </a:cubicBezTo>
                    <a:cubicBezTo>
                      <a:pt x="765" y="87"/>
                      <a:pt x="765" y="87"/>
                      <a:pt x="765" y="87"/>
                    </a:cubicBezTo>
                    <a:cubicBezTo>
                      <a:pt x="754" y="80"/>
                      <a:pt x="754" y="80"/>
                      <a:pt x="754" y="80"/>
                    </a:cubicBezTo>
                    <a:cubicBezTo>
                      <a:pt x="747" y="79"/>
                      <a:pt x="747" y="79"/>
                      <a:pt x="747" y="79"/>
                    </a:cubicBezTo>
                    <a:cubicBezTo>
                      <a:pt x="742" y="86"/>
                      <a:pt x="742" y="86"/>
                      <a:pt x="742" y="86"/>
                    </a:cubicBezTo>
                    <a:cubicBezTo>
                      <a:pt x="738" y="66"/>
                      <a:pt x="738" y="66"/>
                      <a:pt x="738" y="66"/>
                    </a:cubicBezTo>
                    <a:cubicBezTo>
                      <a:pt x="725" y="43"/>
                      <a:pt x="725" y="43"/>
                      <a:pt x="725" y="43"/>
                    </a:cubicBezTo>
                    <a:cubicBezTo>
                      <a:pt x="724" y="30"/>
                      <a:pt x="724" y="30"/>
                      <a:pt x="724" y="30"/>
                    </a:cubicBezTo>
                    <a:cubicBezTo>
                      <a:pt x="716" y="21"/>
                      <a:pt x="716" y="21"/>
                      <a:pt x="716" y="21"/>
                    </a:cubicBezTo>
                    <a:cubicBezTo>
                      <a:pt x="715" y="6"/>
                      <a:pt x="715" y="6"/>
                      <a:pt x="715" y="6"/>
                    </a:cubicBezTo>
                    <a:cubicBezTo>
                      <a:pt x="707" y="0"/>
                      <a:pt x="707" y="0"/>
                      <a:pt x="707" y="0"/>
                    </a:cubicBezTo>
                    <a:cubicBezTo>
                      <a:pt x="703" y="3"/>
                      <a:pt x="703" y="3"/>
                      <a:pt x="703" y="3"/>
                    </a:cubicBezTo>
                    <a:cubicBezTo>
                      <a:pt x="699" y="18"/>
                      <a:pt x="699" y="18"/>
                      <a:pt x="699" y="18"/>
                    </a:cubicBezTo>
                    <a:cubicBezTo>
                      <a:pt x="696" y="26"/>
                      <a:pt x="696" y="26"/>
                      <a:pt x="696" y="26"/>
                    </a:cubicBezTo>
                    <a:cubicBezTo>
                      <a:pt x="688" y="32"/>
                      <a:pt x="688" y="32"/>
                      <a:pt x="688" y="32"/>
                    </a:cubicBezTo>
                    <a:cubicBezTo>
                      <a:pt x="685" y="40"/>
                      <a:pt x="685" y="40"/>
                      <a:pt x="685" y="40"/>
                    </a:cubicBezTo>
                    <a:cubicBezTo>
                      <a:pt x="693" y="49"/>
                      <a:pt x="693" y="49"/>
                      <a:pt x="693" y="49"/>
                    </a:cubicBezTo>
                    <a:cubicBezTo>
                      <a:pt x="688" y="53"/>
                      <a:pt x="688" y="53"/>
                      <a:pt x="688" y="53"/>
                    </a:cubicBezTo>
                    <a:cubicBezTo>
                      <a:pt x="683" y="59"/>
                      <a:pt x="683" y="59"/>
                      <a:pt x="683" y="59"/>
                    </a:cubicBezTo>
                    <a:cubicBezTo>
                      <a:pt x="683" y="72"/>
                      <a:pt x="683" y="72"/>
                      <a:pt x="683" y="72"/>
                    </a:cubicBezTo>
                    <a:cubicBezTo>
                      <a:pt x="689" y="81"/>
                      <a:pt x="689" y="81"/>
                      <a:pt x="689" y="81"/>
                    </a:cubicBezTo>
                    <a:cubicBezTo>
                      <a:pt x="687" y="90"/>
                      <a:pt x="687" y="90"/>
                      <a:pt x="687" y="90"/>
                    </a:cubicBezTo>
                    <a:cubicBezTo>
                      <a:pt x="680" y="114"/>
                      <a:pt x="680" y="114"/>
                      <a:pt x="680" y="114"/>
                    </a:cubicBezTo>
                    <a:cubicBezTo>
                      <a:pt x="674" y="149"/>
                      <a:pt x="674" y="149"/>
                      <a:pt x="674" y="149"/>
                    </a:cubicBezTo>
                    <a:cubicBezTo>
                      <a:pt x="660" y="161"/>
                      <a:pt x="660" y="161"/>
                      <a:pt x="660" y="161"/>
                    </a:cubicBezTo>
                    <a:cubicBezTo>
                      <a:pt x="640" y="160"/>
                      <a:pt x="640" y="160"/>
                      <a:pt x="640" y="160"/>
                    </a:cubicBezTo>
                    <a:cubicBezTo>
                      <a:pt x="626" y="149"/>
                      <a:pt x="626" y="149"/>
                      <a:pt x="626" y="149"/>
                    </a:cubicBezTo>
                    <a:cubicBezTo>
                      <a:pt x="618" y="142"/>
                      <a:pt x="618" y="142"/>
                      <a:pt x="618" y="142"/>
                    </a:cubicBezTo>
                    <a:cubicBezTo>
                      <a:pt x="599" y="136"/>
                      <a:pt x="599" y="136"/>
                      <a:pt x="599" y="136"/>
                    </a:cubicBezTo>
                    <a:cubicBezTo>
                      <a:pt x="581" y="122"/>
                      <a:pt x="581" y="122"/>
                      <a:pt x="581" y="122"/>
                    </a:cubicBezTo>
                    <a:cubicBezTo>
                      <a:pt x="579" y="117"/>
                      <a:pt x="579" y="117"/>
                      <a:pt x="579" y="117"/>
                    </a:cubicBezTo>
                    <a:cubicBezTo>
                      <a:pt x="564" y="116"/>
                      <a:pt x="564" y="116"/>
                      <a:pt x="564" y="116"/>
                    </a:cubicBezTo>
                    <a:cubicBezTo>
                      <a:pt x="561" y="111"/>
                      <a:pt x="561" y="111"/>
                      <a:pt x="561" y="111"/>
                    </a:cubicBezTo>
                    <a:cubicBezTo>
                      <a:pt x="549" y="104"/>
                      <a:pt x="549" y="104"/>
                      <a:pt x="549" y="104"/>
                    </a:cubicBezTo>
                    <a:cubicBezTo>
                      <a:pt x="540" y="100"/>
                      <a:pt x="540" y="100"/>
                      <a:pt x="540" y="100"/>
                    </a:cubicBezTo>
                    <a:cubicBezTo>
                      <a:pt x="544" y="90"/>
                      <a:pt x="544" y="90"/>
                      <a:pt x="544" y="90"/>
                    </a:cubicBezTo>
                    <a:cubicBezTo>
                      <a:pt x="551" y="85"/>
                      <a:pt x="551" y="85"/>
                      <a:pt x="551" y="85"/>
                    </a:cubicBezTo>
                    <a:cubicBezTo>
                      <a:pt x="551" y="66"/>
                      <a:pt x="551" y="66"/>
                      <a:pt x="551" y="66"/>
                    </a:cubicBezTo>
                    <a:cubicBezTo>
                      <a:pt x="564" y="60"/>
                      <a:pt x="564" y="60"/>
                      <a:pt x="564" y="60"/>
                    </a:cubicBezTo>
                    <a:cubicBezTo>
                      <a:pt x="570" y="55"/>
                      <a:pt x="570" y="55"/>
                      <a:pt x="570" y="55"/>
                    </a:cubicBezTo>
                    <a:cubicBezTo>
                      <a:pt x="571" y="44"/>
                      <a:pt x="571" y="44"/>
                      <a:pt x="571" y="44"/>
                    </a:cubicBezTo>
                    <a:cubicBezTo>
                      <a:pt x="571" y="34"/>
                      <a:pt x="571" y="34"/>
                      <a:pt x="571" y="34"/>
                    </a:cubicBezTo>
                    <a:cubicBezTo>
                      <a:pt x="564" y="33"/>
                      <a:pt x="564" y="33"/>
                      <a:pt x="564" y="33"/>
                    </a:cubicBezTo>
                    <a:cubicBezTo>
                      <a:pt x="555" y="36"/>
                      <a:pt x="555" y="36"/>
                      <a:pt x="555" y="36"/>
                    </a:cubicBezTo>
                    <a:cubicBezTo>
                      <a:pt x="549" y="32"/>
                      <a:pt x="549" y="32"/>
                      <a:pt x="549" y="32"/>
                    </a:cubicBezTo>
                    <a:cubicBezTo>
                      <a:pt x="528" y="32"/>
                      <a:pt x="528" y="32"/>
                      <a:pt x="528" y="32"/>
                    </a:cubicBezTo>
                    <a:cubicBezTo>
                      <a:pt x="515" y="25"/>
                      <a:pt x="515" y="25"/>
                      <a:pt x="515" y="25"/>
                    </a:cubicBezTo>
                    <a:cubicBezTo>
                      <a:pt x="490" y="24"/>
                      <a:pt x="490" y="24"/>
                      <a:pt x="490" y="24"/>
                    </a:cubicBezTo>
                    <a:cubicBezTo>
                      <a:pt x="477" y="16"/>
                      <a:pt x="477" y="16"/>
                      <a:pt x="477" y="16"/>
                    </a:cubicBezTo>
                    <a:cubicBezTo>
                      <a:pt x="455" y="15"/>
                      <a:pt x="455" y="15"/>
                      <a:pt x="455" y="15"/>
                    </a:cubicBezTo>
                    <a:cubicBezTo>
                      <a:pt x="455" y="20"/>
                      <a:pt x="455" y="20"/>
                      <a:pt x="455" y="20"/>
                    </a:cubicBezTo>
                    <a:cubicBezTo>
                      <a:pt x="473" y="30"/>
                      <a:pt x="473" y="30"/>
                      <a:pt x="473" y="30"/>
                    </a:cubicBezTo>
                    <a:cubicBezTo>
                      <a:pt x="469" y="39"/>
                      <a:pt x="469" y="39"/>
                      <a:pt x="469" y="39"/>
                    </a:cubicBezTo>
                    <a:cubicBezTo>
                      <a:pt x="439" y="38"/>
                      <a:pt x="439" y="38"/>
                      <a:pt x="439" y="38"/>
                    </a:cubicBezTo>
                    <a:cubicBezTo>
                      <a:pt x="425" y="39"/>
                      <a:pt x="425" y="39"/>
                      <a:pt x="425" y="39"/>
                    </a:cubicBezTo>
                    <a:cubicBezTo>
                      <a:pt x="413" y="52"/>
                      <a:pt x="413" y="52"/>
                      <a:pt x="413" y="52"/>
                    </a:cubicBezTo>
                    <a:cubicBezTo>
                      <a:pt x="413" y="60"/>
                      <a:pt x="413" y="60"/>
                      <a:pt x="413" y="60"/>
                    </a:cubicBezTo>
                    <a:cubicBezTo>
                      <a:pt x="406" y="64"/>
                      <a:pt x="406" y="64"/>
                      <a:pt x="406" y="64"/>
                    </a:cubicBezTo>
                    <a:cubicBezTo>
                      <a:pt x="396" y="87"/>
                      <a:pt x="396" y="87"/>
                      <a:pt x="396" y="87"/>
                    </a:cubicBezTo>
                    <a:cubicBezTo>
                      <a:pt x="409" y="99"/>
                      <a:pt x="409" y="99"/>
                      <a:pt x="409" y="99"/>
                    </a:cubicBezTo>
                    <a:cubicBezTo>
                      <a:pt x="410" y="108"/>
                      <a:pt x="410" y="108"/>
                      <a:pt x="410" y="108"/>
                    </a:cubicBezTo>
                    <a:cubicBezTo>
                      <a:pt x="406" y="113"/>
                      <a:pt x="406" y="113"/>
                      <a:pt x="406" y="113"/>
                    </a:cubicBezTo>
                    <a:cubicBezTo>
                      <a:pt x="401" y="104"/>
                      <a:pt x="401" y="104"/>
                      <a:pt x="401" y="104"/>
                    </a:cubicBezTo>
                    <a:cubicBezTo>
                      <a:pt x="390" y="105"/>
                      <a:pt x="390" y="105"/>
                      <a:pt x="390" y="105"/>
                    </a:cubicBezTo>
                    <a:cubicBezTo>
                      <a:pt x="385" y="105"/>
                      <a:pt x="385" y="105"/>
                      <a:pt x="385" y="105"/>
                    </a:cubicBezTo>
                    <a:cubicBezTo>
                      <a:pt x="384" y="98"/>
                      <a:pt x="384" y="98"/>
                      <a:pt x="384" y="98"/>
                    </a:cubicBezTo>
                    <a:cubicBezTo>
                      <a:pt x="378" y="98"/>
                      <a:pt x="378" y="98"/>
                      <a:pt x="378" y="98"/>
                    </a:cubicBezTo>
                    <a:cubicBezTo>
                      <a:pt x="370" y="105"/>
                      <a:pt x="370" y="105"/>
                      <a:pt x="370" y="105"/>
                    </a:cubicBezTo>
                    <a:cubicBezTo>
                      <a:pt x="353" y="71"/>
                      <a:pt x="353" y="71"/>
                      <a:pt x="353" y="71"/>
                    </a:cubicBezTo>
                    <a:cubicBezTo>
                      <a:pt x="343" y="73"/>
                      <a:pt x="343" y="73"/>
                      <a:pt x="343" y="73"/>
                    </a:cubicBezTo>
                    <a:cubicBezTo>
                      <a:pt x="335" y="79"/>
                      <a:pt x="335" y="79"/>
                      <a:pt x="335" y="79"/>
                    </a:cubicBezTo>
                    <a:cubicBezTo>
                      <a:pt x="326" y="79"/>
                      <a:pt x="326" y="79"/>
                      <a:pt x="326" y="79"/>
                    </a:cubicBezTo>
                    <a:cubicBezTo>
                      <a:pt x="317" y="88"/>
                      <a:pt x="317" y="88"/>
                      <a:pt x="317" y="88"/>
                    </a:cubicBezTo>
                    <a:cubicBezTo>
                      <a:pt x="308" y="86"/>
                      <a:pt x="308" y="86"/>
                      <a:pt x="308" y="86"/>
                    </a:cubicBezTo>
                    <a:cubicBezTo>
                      <a:pt x="296" y="96"/>
                      <a:pt x="296" y="96"/>
                      <a:pt x="296" y="96"/>
                    </a:cubicBezTo>
                    <a:cubicBezTo>
                      <a:pt x="296" y="107"/>
                      <a:pt x="296" y="107"/>
                      <a:pt x="296" y="107"/>
                    </a:cubicBezTo>
                    <a:cubicBezTo>
                      <a:pt x="281" y="108"/>
                      <a:pt x="281" y="108"/>
                      <a:pt x="281" y="108"/>
                    </a:cubicBezTo>
                    <a:cubicBezTo>
                      <a:pt x="277" y="134"/>
                      <a:pt x="277" y="134"/>
                      <a:pt x="277" y="134"/>
                    </a:cubicBezTo>
                    <a:cubicBezTo>
                      <a:pt x="268" y="134"/>
                      <a:pt x="268" y="134"/>
                      <a:pt x="268" y="134"/>
                    </a:cubicBezTo>
                    <a:cubicBezTo>
                      <a:pt x="260" y="135"/>
                      <a:pt x="260" y="135"/>
                      <a:pt x="260" y="135"/>
                    </a:cubicBezTo>
                    <a:cubicBezTo>
                      <a:pt x="257" y="139"/>
                      <a:pt x="257" y="139"/>
                      <a:pt x="257" y="139"/>
                    </a:cubicBezTo>
                    <a:cubicBezTo>
                      <a:pt x="263" y="146"/>
                      <a:pt x="263" y="146"/>
                      <a:pt x="263" y="146"/>
                    </a:cubicBezTo>
                    <a:cubicBezTo>
                      <a:pt x="251" y="147"/>
                      <a:pt x="251" y="147"/>
                      <a:pt x="251" y="147"/>
                    </a:cubicBezTo>
                    <a:cubicBezTo>
                      <a:pt x="237" y="134"/>
                      <a:pt x="237" y="134"/>
                      <a:pt x="237" y="134"/>
                    </a:cubicBezTo>
                    <a:cubicBezTo>
                      <a:pt x="229" y="144"/>
                      <a:pt x="229" y="144"/>
                      <a:pt x="229" y="144"/>
                    </a:cubicBezTo>
                    <a:cubicBezTo>
                      <a:pt x="224" y="158"/>
                      <a:pt x="224" y="158"/>
                      <a:pt x="224" y="158"/>
                    </a:cubicBezTo>
                    <a:cubicBezTo>
                      <a:pt x="220" y="170"/>
                      <a:pt x="220" y="170"/>
                      <a:pt x="220" y="170"/>
                    </a:cubicBezTo>
                    <a:cubicBezTo>
                      <a:pt x="228" y="174"/>
                      <a:pt x="228" y="174"/>
                      <a:pt x="228" y="174"/>
                    </a:cubicBezTo>
                    <a:cubicBezTo>
                      <a:pt x="213" y="191"/>
                      <a:pt x="213" y="191"/>
                      <a:pt x="213" y="191"/>
                    </a:cubicBezTo>
                    <a:cubicBezTo>
                      <a:pt x="208" y="198"/>
                      <a:pt x="208" y="198"/>
                      <a:pt x="208" y="198"/>
                    </a:cubicBezTo>
                    <a:cubicBezTo>
                      <a:pt x="185" y="212"/>
                      <a:pt x="185" y="212"/>
                      <a:pt x="185" y="212"/>
                    </a:cubicBezTo>
                    <a:cubicBezTo>
                      <a:pt x="178" y="216"/>
                      <a:pt x="178" y="216"/>
                      <a:pt x="178" y="216"/>
                    </a:cubicBezTo>
                    <a:cubicBezTo>
                      <a:pt x="154" y="217"/>
                      <a:pt x="154" y="217"/>
                      <a:pt x="154" y="217"/>
                    </a:cubicBezTo>
                    <a:cubicBezTo>
                      <a:pt x="147" y="224"/>
                      <a:pt x="147" y="224"/>
                      <a:pt x="147" y="224"/>
                    </a:cubicBezTo>
                    <a:cubicBezTo>
                      <a:pt x="132" y="227"/>
                      <a:pt x="132" y="227"/>
                      <a:pt x="132" y="227"/>
                    </a:cubicBezTo>
                    <a:cubicBezTo>
                      <a:pt x="119" y="238"/>
                      <a:pt x="119" y="238"/>
                      <a:pt x="119" y="238"/>
                    </a:cubicBezTo>
                    <a:cubicBezTo>
                      <a:pt x="107" y="239"/>
                      <a:pt x="107" y="239"/>
                      <a:pt x="107" y="239"/>
                    </a:cubicBezTo>
                    <a:cubicBezTo>
                      <a:pt x="101" y="234"/>
                      <a:pt x="101" y="234"/>
                      <a:pt x="101" y="234"/>
                    </a:cubicBezTo>
                    <a:cubicBezTo>
                      <a:pt x="89" y="236"/>
                      <a:pt x="89" y="236"/>
                      <a:pt x="89" y="236"/>
                    </a:cubicBezTo>
                    <a:cubicBezTo>
                      <a:pt x="70" y="253"/>
                      <a:pt x="70" y="253"/>
                      <a:pt x="70" y="253"/>
                    </a:cubicBezTo>
                    <a:cubicBezTo>
                      <a:pt x="66" y="255"/>
                      <a:pt x="66" y="255"/>
                      <a:pt x="66" y="255"/>
                    </a:cubicBezTo>
                    <a:cubicBezTo>
                      <a:pt x="51" y="261"/>
                      <a:pt x="51" y="261"/>
                      <a:pt x="51" y="261"/>
                    </a:cubicBezTo>
                    <a:cubicBezTo>
                      <a:pt x="40" y="275"/>
                      <a:pt x="40" y="275"/>
                      <a:pt x="40" y="275"/>
                    </a:cubicBezTo>
                    <a:cubicBezTo>
                      <a:pt x="36" y="267"/>
                      <a:pt x="36" y="267"/>
                      <a:pt x="36" y="267"/>
                    </a:cubicBezTo>
                    <a:cubicBezTo>
                      <a:pt x="32" y="264"/>
                      <a:pt x="32" y="264"/>
                      <a:pt x="32" y="264"/>
                    </a:cubicBezTo>
                    <a:cubicBezTo>
                      <a:pt x="29" y="269"/>
                      <a:pt x="29" y="269"/>
                      <a:pt x="29" y="269"/>
                    </a:cubicBezTo>
                    <a:cubicBezTo>
                      <a:pt x="17" y="320"/>
                      <a:pt x="17" y="320"/>
                      <a:pt x="17" y="320"/>
                    </a:cubicBezTo>
                    <a:cubicBezTo>
                      <a:pt x="23" y="337"/>
                      <a:pt x="23" y="337"/>
                      <a:pt x="23" y="337"/>
                    </a:cubicBezTo>
                    <a:cubicBezTo>
                      <a:pt x="34" y="364"/>
                      <a:pt x="34" y="364"/>
                      <a:pt x="34" y="364"/>
                    </a:cubicBezTo>
                    <a:cubicBezTo>
                      <a:pt x="33" y="373"/>
                      <a:pt x="33" y="373"/>
                      <a:pt x="33" y="373"/>
                    </a:cubicBezTo>
                    <a:cubicBezTo>
                      <a:pt x="30" y="374"/>
                      <a:pt x="30" y="374"/>
                      <a:pt x="30" y="374"/>
                    </a:cubicBezTo>
                    <a:cubicBezTo>
                      <a:pt x="22" y="361"/>
                      <a:pt x="22" y="361"/>
                      <a:pt x="22" y="361"/>
                    </a:cubicBezTo>
                    <a:cubicBezTo>
                      <a:pt x="17" y="361"/>
                      <a:pt x="17" y="361"/>
                      <a:pt x="17" y="361"/>
                    </a:cubicBezTo>
                    <a:cubicBezTo>
                      <a:pt x="19" y="367"/>
                      <a:pt x="19" y="367"/>
                      <a:pt x="19" y="367"/>
                    </a:cubicBezTo>
                    <a:cubicBezTo>
                      <a:pt x="26" y="380"/>
                      <a:pt x="26" y="380"/>
                      <a:pt x="26" y="380"/>
                    </a:cubicBezTo>
                    <a:cubicBezTo>
                      <a:pt x="22" y="383"/>
                      <a:pt x="22" y="383"/>
                      <a:pt x="22" y="383"/>
                    </a:cubicBezTo>
                    <a:cubicBezTo>
                      <a:pt x="5" y="358"/>
                      <a:pt x="5" y="358"/>
                      <a:pt x="5" y="358"/>
                    </a:cubicBezTo>
                    <a:cubicBezTo>
                      <a:pt x="0" y="357"/>
                      <a:pt x="0" y="357"/>
                      <a:pt x="0" y="357"/>
                    </a:cubicBezTo>
                    <a:cubicBezTo>
                      <a:pt x="0" y="361"/>
                      <a:pt x="0" y="361"/>
                      <a:pt x="0" y="361"/>
                    </a:cubicBezTo>
                    <a:cubicBezTo>
                      <a:pt x="22" y="393"/>
                      <a:pt x="22" y="393"/>
                      <a:pt x="22" y="393"/>
                    </a:cubicBezTo>
                    <a:cubicBezTo>
                      <a:pt x="24" y="402"/>
                      <a:pt x="24" y="402"/>
                      <a:pt x="24" y="402"/>
                    </a:cubicBezTo>
                    <a:cubicBezTo>
                      <a:pt x="32" y="414"/>
                      <a:pt x="32" y="414"/>
                      <a:pt x="32" y="414"/>
                    </a:cubicBezTo>
                    <a:cubicBezTo>
                      <a:pt x="33" y="421"/>
                      <a:pt x="33" y="421"/>
                      <a:pt x="33" y="421"/>
                    </a:cubicBezTo>
                    <a:cubicBezTo>
                      <a:pt x="48" y="439"/>
                      <a:pt x="48" y="439"/>
                      <a:pt x="48" y="439"/>
                    </a:cubicBezTo>
                    <a:cubicBezTo>
                      <a:pt x="49" y="446"/>
                      <a:pt x="49" y="446"/>
                      <a:pt x="49" y="446"/>
                    </a:cubicBezTo>
                    <a:cubicBezTo>
                      <a:pt x="50" y="483"/>
                      <a:pt x="50" y="483"/>
                      <a:pt x="50" y="483"/>
                    </a:cubicBezTo>
                    <a:cubicBezTo>
                      <a:pt x="61" y="497"/>
                      <a:pt x="61" y="497"/>
                      <a:pt x="61" y="497"/>
                    </a:cubicBezTo>
                    <a:cubicBezTo>
                      <a:pt x="65" y="509"/>
                      <a:pt x="65" y="509"/>
                      <a:pt x="65" y="509"/>
                    </a:cubicBezTo>
                    <a:cubicBezTo>
                      <a:pt x="70" y="528"/>
                      <a:pt x="70" y="528"/>
                      <a:pt x="70" y="528"/>
                    </a:cubicBezTo>
                    <a:cubicBezTo>
                      <a:pt x="66" y="537"/>
                      <a:pt x="66" y="537"/>
                      <a:pt x="66" y="537"/>
                    </a:cubicBezTo>
                    <a:cubicBezTo>
                      <a:pt x="62" y="562"/>
                      <a:pt x="62" y="562"/>
                      <a:pt x="62" y="562"/>
                    </a:cubicBezTo>
                    <a:cubicBezTo>
                      <a:pt x="53" y="564"/>
                      <a:pt x="53" y="564"/>
                      <a:pt x="53" y="564"/>
                    </a:cubicBezTo>
                    <a:cubicBezTo>
                      <a:pt x="50" y="575"/>
                      <a:pt x="50" y="575"/>
                      <a:pt x="50" y="575"/>
                    </a:cubicBezTo>
                    <a:cubicBezTo>
                      <a:pt x="54" y="587"/>
                      <a:pt x="54" y="587"/>
                      <a:pt x="54" y="587"/>
                    </a:cubicBezTo>
                    <a:cubicBezTo>
                      <a:pt x="76" y="592"/>
                      <a:pt x="76" y="592"/>
                      <a:pt x="76" y="592"/>
                    </a:cubicBezTo>
                    <a:cubicBezTo>
                      <a:pt x="85" y="601"/>
                      <a:pt x="85" y="601"/>
                      <a:pt x="85" y="601"/>
                    </a:cubicBezTo>
                    <a:cubicBezTo>
                      <a:pt x="107" y="605"/>
                      <a:pt x="107" y="605"/>
                      <a:pt x="107" y="605"/>
                    </a:cubicBezTo>
                    <a:cubicBezTo>
                      <a:pt x="133" y="605"/>
                      <a:pt x="133" y="605"/>
                      <a:pt x="133" y="605"/>
                    </a:cubicBezTo>
                    <a:cubicBezTo>
                      <a:pt x="138" y="601"/>
                      <a:pt x="138" y="601"/>
                      <a:pt x="138" y="601"/>
                    </a:cubicBezTo>
                    <a:cubicBezTo>
                      <a:pt x="139" y="591"/>
                      <a:pt x="139" y="591"/>
                      <a:pt x="139" y="591"/>
                    </a:cubicBezTo>
                    <a:cubicBezTo>
                      <a:pt x="155" y="588"/>
                      <a:pt x="155" y="588"/>
                      <a:pt x="155" y="588"/>
                    </a:cubicBezTo>
                    <a:cubicBezTo>
                      <a:pt x="163" y="580"/>
                      <a:pt x="163" y="580"/>
                      <a:pt x="163" y="580"/>
                    </a:cubicBezTo>
                    <a:cubicBezTo>
                      <a:pt x="185" y="574"/>
                      <a:pt x="185" y="574"/>
                      <a:pt x="185" y="574"/>
                    </a:cubicBezTo>
                    <a:cubicBezTo>
                      <a:pt x="192" y="568"/>
                      <a:pt x="192" y="568"/>
                      <a:pt x="192" y="568"/>
                    </a:cubicBezTo>
                    <a:cubicBezTo>
                      <a:pt x="229" y="570"/>
                      <a:pt x="229" y="570"/>
                      <a:pt x="229" y="570"/>
                    </a:cubicBezTo>
                    <a:cubicBezTo>
                      <a:pt x="235" y="573"/>
                      <a:pt x="235" y="573"/>
                      <a:pt x="235" y="573"/>
                    </a:cubicBezTo>
                    <a:cubicBezTo>
                      <a:pt x="252" y="573"/>
                      <a:pt x="252" y="573"/>
                      <a:pt x="252" y="573"/>
                    </a:cubicBezTo>
                    <a:cubicBezTo>
                      <a:pt x="264" y="564"/>
                      <a:pt x="264" y="564"/>
                      <a:pt x="264" y="564"/>
                    </a:cubicBezTo>
                    <a:cubicBezTo>
                      <a:pt x="264" y="557"/>
                      <a:pt x="264" y="557"/>
                      <a:pt x="264" y="557"/>
                    </a:cubicBezTo>
                    <a:cubicBezTo>
                      <a:pt x="284" y="544"/>
                      <a:pt x="284" y="544"/>
                      <a:pt x="284" y="544"/>
                    </a:cubicBezTo>
                    <a:cubicBezTo>
                      <a:pt x="299" y="545"/>
                      <a:pt x="299" y="545"/>
                      <a:pt x="299" y="545"/>
                    </a:cubicBezTo>
                    <a:cubicBezTo>
                      <a:pt x="318" y="529"/>
                      <a:pt x="318" y="529"/>
                      <a:pt x="318" y="529"/>
                    </a:cubicBezTo>
                    <a:cubicBezTo>
                      <a:pt x="351" y="527"/>
                      <a:pt x="351" y="527"/>
                      <a:pt x="351" y="527"/>
                    </a:cubicBezTo>
                    <a:cubicBezTo>
                      <a:pt x="385" y="514"/>
                      <a:pt x="385" y="514"/>
                      <a:pt x="385" y="514"/>
                    </a:cubicBezTo>
                    <a:cubicBezTo>
                      <a:pt x="437" y="510"/>
                      <a:pt x="437" y="510"/>
                      <a:pt x="437" y="510"/>
                    </a:cubicBezTo>
                    <a:cubicBezTo>
                      <a:pt x="464" y="528"/>
                      <a:pt x="464" y="528"/>
                      <a:pt x="464" y="528"/>
                    </a:cubicBezTo>
                    <a:cubicBezTo>
                      <a:pt x="477" y="524"/>
                      <a:pt x="477" y="524"/>
                      <a:pt x="477" y="524"/>
                    </a:cubicBezTo>
                    <a:cubicBezTo>
                      <a:pt x="501" y="531"/>
                      <a:pt x="501" y="531"/>
                      <a:pt x="501" y="531"/>
                    </a:cubicBezTo>
                    <a:cubicBezTo>
                      <a:pt x="513" y="554"/>
                      <a:pt x="513" y="554"/>
                      <a:pt x="513" y="554"/>
                    </a:cubicBezTo>
                    <a:cubicBezTo>
                      <a:pt x="527" y="565"/>
                      <a:pt x="527" y="565"/>
                      <a:pt x="527" y="565"/>
                    </a:cubicBezTo>
                    <a:cubicBezTo>
                      <a:pt x="529" y="580"/>
                      <a:pt x="529" y="580"/>
                      <a:pt x="529" y="580"/>
                    </a:cubicBezTo>
                    <a:cubicBezTo>
                      <a:pt x="524" y="587"/>
                      <a:pt x="524" y="587"/>
                      <a:pt x="524" y="587"/>
                    </a:cubicBezTo>
                    <a:cubicBezTo>
                      <a:pt x="529" y="593"/>
                      <a:pt x="529" y="593"/>
                      <a:pt x="529" y="593"/>
                    </a:cubicBezTo>
                    <a:cubicBezTo>
                      <a:pt x="547" y="600"/>
                      <a:pt x="547" y="600"/>
                      <a:pt x="547" y="600"/>
                    </a:cubicBezTo>
                    <a:cubicBezTo>
                      <a:pt x="560" y="592"/>
                      <a:pt x="560" y="592"/>
                      <a:pt x="560" y="592"/>
                    </a:cubicBezTo>
                    <a:cubicBezTo>
                      <a:pt x="557" y="581"/>
                      <a:pt x="557" y="581"/>
                      <a:pt x="557" y="581"/>
                    </a:cubicBezTo>
                    <a:cubicBezTo>
                      <a:pt x="578" y="559"/>
                      <a:pt x="578" y="559"/>
                      <a:pt x="578" y="559"/>
                    </a:cubicBezTo>
                    <a:cubicBezTo>
                      <a:pt x="586" y="554"/>
                      <a:pt x="586" y="554"/>
                      <a:pt x="586" y="554"/>
                    </a:cubicBezTo>
                    <a:cubicBezTo>
                      <a:pt x="587" y="545"/>
                      <a:pt x="587" y="545"/>
                      <a:pt x="587" y="545"/>
                    </a:cubicBezTo>
                    <a:cubicBezTo>
                      <a:pt x="599" y="546"/>
                      <a:pt x="599" y="546"/>
                      <a:pt x="599" y="546"/>
                    </a:cubicBezTo>
                    <a:cubicBezTo>
                      <a:pt x="598" y="562"/>
                      <a:pt x="598" y="562"/>
                      <a:pt x="598" y="562"/>
                    </a:cubicBezTo>
                    <a:cubicBezTo>
                      <a:pt x="588" y="575"/>
                      <a:pt x="588" y="575"/>
                      <a:pt x="588" y="575"/>
                    </a:cubicBezTo>
                    <a:cubicBezTo>
                      <a:pt x="586" y="591"/>
                      <a:pt x="586" y="591"/>
                      <a:pt x="586" y="591"/>
                    </a:cubicBezTo>
                    <a:cubicBezTo>
                      <a:pt x="578" y="597"/>
                      <a:pt x="578" y="597"/>
                      <a:pt x="578" y="597"/>
                    </a:cubicBezTo>
                    <a:cubicBezTo>
                      <a:pt x="572" y="601"/>
                      <a:pt x="572" y="601"/>
                      <a:pt x="572" y="601"/>
                    </a:cubicBezTo>
                    <a:cubicBezTo>
                      <a:pt x="572" y="611"/>
                      <a:pt x="572" y="611"/>
                      <a:pt x="572" y="611"/>
                    </a:cubicBezTo>
                    <a:cubicBezTo>
                      <a:pt x="586" y="611"/>
                      <a:pt x="586" y="611"/>
                      <a:pt x="586" y="611"/>
                    </a:cubicBezTo>
                    <a:cubicBezTo>
                      <a:pt x="597" y="600"/>
                      <a:pt x="597" y="600"/>
                      <a:pt x="597" y="600"/>
                    </a:cubicBezTo>
                    <a:cubicBezTo>
                      <a:pt x="597" y="591"/>
                      <a:pt x="597" y="591"/>
                      <a:pt x="597" y="591"/>
                    </a:cubicBezTo>
                    <a:cubicBezTo>
                      <a:pt x="609" y="592"/>
                      <a:pt x="609" y="592"/>
                      <a:pt x="609" y="592"/>
                    </a:cubicBezTo>
                    <a:cubicBezTo>
                      <a:pt x="616" y="603"/>
                      <a:pt x="616" y="603"/>
                      <a:pt x="616" y="603"/>
                    </a:cubicBezTo>
                    <a:cubicBezTo>
                      <a:pt x="601" y="609"/>
                      <a:pt x="601" y="609"/>
                      <a:pt x="601" y="609"/>
                    </a:cubicBezTo>
                    <a:cubicBezTo>
                      <a:pt x="606" y="619"/>
                      <a:pt x="606" y="619"/>
                      <a:pt x="606" y="619"/>
                    </a:cubicBezTo>
                    <a:cubicBezTo>
                      <a:pt x="627" y="624"/>
                      <a:pt x="627" y="624"/>
                      <a:pt x="627" y="624"/>
                    </a:cubicBezTo>
                    <a:cubicBezTo>
                      <a:pt x="632" y="633"/>
                      <a:pt x="632" y="633"/>
                      <a:pt x="632" y="633"/>
                    </a:cubicBezTo>
                    <a:cubicBezTo>
                      <a:pt x="641" y="643"/>
                      <a:pt x="641" y="643"/>
                      <a:pt x="641" y="643"/>
                    </a:cubicBezTo>
                    <a:cubicBezTo>
                      <a:pt x="636" y="658"/>
                      <a:pt x="636" y="658"/>
                      <a:pt x="636" y="658"/>
                    </a:cubicBezTo>
                    <a:cubicBezTo>
                      <a:pt x="648" y="666"/>
                      <a:pt x="648" y="666"/>
                      <a:pt x="648" y="666"/>
                    </a:cubicBezTo>
                    <a:cubicBezTo>
                      <a:pt x="652" y="679"/>
                      <a:pt x="652" y="679"/>
                      <a:pt x="652" y="679"/>
                    </a:cubicBezTo>
                    <a:cubicBezTo>
                      <a:pt x="663" y="686"/>
                      <a:pt x="663" y="686"/>
                      <a:pt x="663" y="686"/>
                    </a:cubicBezTo>
                    <a:cubicBezTo>
                      <a:pt x="677" y="689"/>
                      <a:pt x="677" y="689"/>
                      <a:pt x="677" y="689"/>
                    </a:cubicBezTo>
                    <a:cubicBezTo>
                      <a:pt x="684" y="695"/>
                      <a:pt x="684" y="695"/>
                      <a:pt x="684" y="695"/>
                    </a:cubicBezTo>
                    <a:cubicBezTo>
                      <a:pt x="684" y="695"/>
                      <a:pt x="689" y="693"/>
                      <a:pt x="693" y="694"/>
                    </a:cubicBezTo>
                    <a:cubicBezTo>
                      <a:pt x="696" y="695"/>
                      <a:pt x="737" y="710"/>
                      <a:pt x="737" y="710"/>
                    </a:cubicBezTo>
                    <a:cubicBezTo>
                      <a:pt x="736" y="697"/>
                      <a:pt x="736" y="697"/>
                      <a:pt x="736" y="697"/>
                    </a:cubicBezTo>
                    <a:cubicBezTo>
                      <a:pt x="748" y="691"/>
                      <a:pt x="748" y="691"/>
                      <a:pt x="748" y="691"/>
                    </a:cubicBezTo>
                    <a:cubicBezTo>
                      <a:pt x="756" y="676"/>
                      <a:pt x="756" y="676"/>
                      <a:pt x="756" y="676"/>
                    </a:cubicBezTo>
                    <a:cubicBezTo>
                      <a:pt x="776" y="679"/>
                      <a:pt x="776" y="679"/>
                      <a:pt x="776" y="679"/>
                    </a:cubicBezTo>
                    <a:cubicBezTo>
                      <a:pt x="774" y="693"/>
                      <a:pt x="774" y="693"/>
                      <a:pt x="774" y="693"/>
                    </a:cubicBezTo>
                    <a:cubicBezTo>
                      <a:pt x="785" y="704"/>
                      <a:pt x="785" y="704"/>
                      <a:pt x="785" y="704"/>
                    </a:cubicBezTo>
                    <a:cubicBezTo>
                      <a:pt x="804" y="702"/>
                      <a:pt x="804" y="702"/>
                      <a:pt x="804" y="702"/>
                    </a:cubicBezTo>
                    <a:cubicBezTo>
                      <a:pt x="820" y="695"/>
                      <a:pt x="820" y="695"/>
                      <a:pt x="820" y="695"/>
                    </a:cubicBezTo>
                    <a:lnTo>
                      <a:pt x="822" y="6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7" name="Freeform 293"/>
              <p:cNvSpPr/>
              <p:nvPr/>
            </p:nvSpPr>
            <p:spPr bwMode="gray">
              <a:xfrm>
                <a:off x="6675" y="3633"/>
                <a:ext cx="6" cy="10"/>
              </a:xfrm>
              <a:custGeom>
                <a:avLst/>
                <a:gdLst>
                  <a:gd name="T0" fmla="*/ 0 w 6"/>
                  <a:gd name="T1" fmla="*/ 5 h 10"/>
                  <a:gd name="T2" fmla="*/ 0 w 6"/>
                  <a:gd name="T3" fmla="*/ 2 h 10"/>
                  <a:gd name="T4" fmla="*/ 2 w 6"/>
                  <a:gd name="T5" fmla="*/ 0 h 10"/>
                  <a:gd name="T6" fmla="*/ 6 w 6"/>
                  <a:gd name="T7" fmla="*/ 4 h 10"/>
                  <a:gd name="T8" fmla="*/ 2 w 6"/>
                  <a:gd name="T9" fmla="*/ 10 h 10"/>
                  <a:gd name="T10" fmla="*/ 0 w 6"/>
                  <a:gd name="T11" fmla="*/ 5 h 10"/>
                </a:gdLst>
                <a:ahLst/>
                <a:cxnLst>
                  <a:cxn ang="0">
                    <a:pos x="T0" y="T1"/>
                  </a:cxn>
                  <a:cxn ang="0">
                    <a:pos x="T2" y="T3"/>
                  </a:cxn>
                  <a:cxn ang="0">
                    <a:pos x="T4" y="T5"/>
                  </a:cxn>
                  <a:cxn ang="0">
                    <a:pos x="T6" y="T7"/>
                  </a:cxn>
                  <a:cxn ang="0">
                    <a:pos x="T8" y="T9"/>
                  </a:cxn>
                  <a:cxn ang="0">
                    <a:pos x="T10" y="T11"/>
                  </a:cxn>
                </a:cxnLst>
                <a:rect l="0" t="0" r="r" b="b"/>
                <a:pathLst>
                  <a:path w="6" h="10">
                    <a:moveTo>
                      <a:pt x="0" y="5"/>
                    </a:moveTo>
                    <a:lnTo>
                      <a:pt x="0" y="2"/>
                    </a:lnTo>
                    <a:lnTo>
                      <a:pt x="2" y="0"/>
                    </a:lnTo>
                    <a:lnTo>
                      <a:pt x="6" y="4"/>
                    </a:lnTo>
                    <a:lnTo>
                      <a:pt x="2"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8" name="Freeform 294"/>
              <p:cNvSpPr/>
              <p:nvPr/>
            </p:nvSpPr>
            <p:spPr bwMode="gray">
              <a:xfrm>
                <a:off x="6763" y="3635"/>
                <a:ext cx="10" cy="11"/>
              </a:xfrm>
              <a:custGeom>
                <a:avLst/>
                <a:gdLst>
                  <a:gd name="T0" fmla="*/ 0 w 10"/>
                  <a:gd name="T1" fmla="*/ 4 h 11"/>
                  <a:gd name="T2" fmla="*/ 3 w 10"/>
                  <a:gd name="T3" fmla="*/ 0 h 11"/>
                  <a:gd name="T4" fmla="*/ 7 w 10"/>
                  <a:gd name="T5" fmla="*/ 1 h 11"/>
                  <a:gd name="T6" fmla="*/ 10 w 10"/>
                  <a:gd name="T7" fmla="*/ 10 h 11"/>
                  <a:gd name="T8" fmla="*/ 4 w 10"/>
                  <a:gd name="T9" fmla="*/ 11 h 11"/>
                  <a:gd name="T10" fmla="*/ 0 w 10"/>
                  <a:gd name="T11" fmla="*/ 7 h 11"/>
                  <a:gd name="T12" fmla="*/ 0 w 1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0" y="4"/>
                    </a:moveTo>
                    <a:lnTo>
                      <a:pt x="3" y="0"/>
                    </a:lnTo>
                    <a:lnTo>
                      <a:pt x="7" y="1"/>
                    </a:lnTo>
                    <a:lnTo>
                      <a:pt x="10" y="10"/>
                    </a:lnTo>
                    <a:lnTo>
                      <a:pt x="4" y="11"/>
                    </a:lnTo>
                    <a:lnTo>
                      <a:pt x="0"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9" name="Freeform 295"/>
              <p:cNvSpPr/>
              <p:nvPr/>
            </p:nvSpPr>
            <p:spPr bwMode="gray">
              <a:xfrm>
                <a:off x="6690" y="3660"/>
                <a:ext cx="84" cy="79"/>
              </a:xfrm>
              <a:custGeom>
                <a:avLst/>
                <a:gdLst>
                  <a:gd name="T0" fmla="*/ 84 w 84"/>
                  <a:gd name="T1" fmla="*/ 3 h 79"/>
                  <a:gd name="T2" fmla="*/ 76 w 84"/>
                  <a:gd name="T3" fmla="*/ 1 h 79"/>
                  <a:gd name="T4" fmla="*/ 70 w 84"/>
                  <a:gd name="T5" fmla="*/ 2 h 79"/>
                  <a:gd name="T6" fmla="*/ 57 w 84"/>
                  <a:gd name="T7" fmla="*/ 11 h 79"/>
                  <a:gd name="T8" fmla="*/ 45 w 84"/>
                  <a:gd name="T9" fmla="*/ 14 h 79"/>
                  <a:gd name="T10" fmla="*/ 26 w 84"/>
                  <a:gd name="T11" fmla="*/ 8 h 79"/>
                  <a:gd name="T12" fmla="*/ 12 w 84"/>
                  <a:gd name="T13" fmla="*/ 1 h 79"/>
                  <a:gd name="T14" fmla="*/ 5 w 84"/>
                  <a:gd name="T15" fmla="*/ 0 h 79"/>
                  <a:gd name="T16" fmla="*/ 0 w 84"/>
                  <a:gd name="T17" fmla="*/ 5 h 79"/>
                  <a:gd name="T18" fmla="*/ 6 w 84"/>
                  <a:gd name="T19" fmla="*/ 18 h 79"/>
                  <a:gd name="T20" fmla="*/ 13 w 84"/>
                  <a:gd name="T21" fmla="*/ 26 h 79"/>
                  <a:gd name="T22" fmla="*/ 15 w 84"/>
                  <a:gd name="T23" fmla="*/ 48 h 79"/>
                  <a:gd name="T24" fmla="*/ 24 w 84"/>
                  <a:gd name="T25" fmla="*/ 59 h 79"/>
                  <a:gd name="T26" fmla="*/ 31 w 84"/>
                  <a:gd name="T27" fmla="*/ 72 h 79"/>
                  <a:gd name="T28" fmla="*/ 36 w 84"/>
                  <a:gd name="T29" fmla="*/ 79 h 79"/>
                  <a:gd name="T30" fmla="*/ 56 w 84"/>
                  <a:gd name="T31" fmla="*/ 76 h 79"/>
                  <a:gd name="T32" fmla="*/ 61 w 84"/>
                  <a:gd name="T33" fmla="*/ 66 h 79"/>
                  <a:gd name="T34" fmla="*/ 69 w 84"/>
                  <a:gd name="T35" fmla="*/ 66 h 79"/>
                  <a:gd name="T36" fmla="*/ 73 w 84"/>
                  <a:gd name="T37" fmla="*/ 53 h 79"/>
                  <a:gd name="T38" fmla="*/ 80 w 84"/>
                  <a:gd name="T39" fmla="*/ 44 h 79"/>
                  <a:gd name="T40" fmla="*/ 84 w 84"/>
                  <a:gd name="T41" fmla="*/ 22 h 79"/>
                  <a:gd name="T42" fmla="*/ 84 w 84"/>
                  <a:gd name="T43"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9">
                    <a:moveTo>
                      <a:pt x="84" y="3"/>
                    </a:moveTo>
                    <a:lnTo>
                      <a:pt x="76" y="1"/>
                    </a:lnTo>
                    <a:lnTo>
                      <a:pt x="70" y="2"/>
                    </a:lnTo>
                    <a:lnTo>
                      <a:pt x="57" y="11"/>
                    </a:lnTo>
                    <a:lnTo>
                      <a:pt x="45" y="14"/>
                    </a:lnTo>
                    <a:lnTo>
                      <a:pt x="26" y="8"/>
                    </a:lnTo>
                    <a:lnTo>
                      <a:pt x="12" y="1"/>
                    </a:lnTo>
                    <a:lnTo>
                      <a:pt x="5" y="0"/>
                    </a:lnTo>
                    <a:lnTo>
                      <a:pt x="0" y="5"/>
                    </a:lnTo>
                    <a:lnTo>
                      <a:pt x="6" y="18"/>
                    </a:lnTo>
                    <a:lnTo>
                      <a:pt x="13" y="26"/>
                    </a:lnTo>
                    <a:lnTo>
                      <a:pt x="15" y="48"/>
                    </a:lnTo>
                    <a:lnTo>
                      <a:pt x="24" y="59"/>
                    </a:lnTo>
                    <a:lnTo>
                      <a:pt x="31" y="72"/>
                    </a:lnTo>
                    <a:lnTo>
                      <a:pt x="36" y="79"/>
                    </a:lnTo>
                    <a:lnTo>
                      <a:pt x="56" y="76"/>
                    </a:lnTo>
                    <a:lnTo>
                      <a:pt x="61" y="66"/>
                    </a:lnTo>
                    <a:lnTo>
                      <a:pt x="69" y="66"/>
                    </a:lnTo>
                    <a:lnTo>
                      <a:pt x="73" y="53"/>
                    </a:lnTo>
                    <a:lnTo>
                      <a:pt x="80" y="44"/>
                    </a:lnTo>
                    <a:lnTo>
                      <a:pt x="84" y="22"/>
                    </a:lnTo>
                    <a:lnTo>
                      <a:pt x="8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0" name="Freeform 296"/>
              <p:cNvSpPr/>
              <p:nvPr/>
            </p:nvSpPr>
            <p:spPr bwMode="gray">
              <a:xfrm>
                <a:off x="3583" y="1599"/>
                <a:ext cx="10" cy="4"/>
              </a:xfrm>
              <a:custGeom>
                <a:avLst/>
                <a:gdLst>
                  <a:gd name="T0" fmla="*/ 0 w 10"/>
                  <a:gd name="T1" fmla="*/ 2 h 4"/>
                  <a:gd name="T2" fmla="*/ 6 w 10"/>
                  <a:gd name="T3" fmla="*/ 0 h 4"/>
                  <a:gd name="T4" fmla="*/ 10 w 10"/>
                  <a:gd name="T5" fmla="*/ 3 h 4"/>
                  <a:gd name="T6" fmla="*/ 4 w 10"/>
                  <a:gd name="T7" fmla="*/ 4 h 4"/>
                  <a:gd name="T8" fmla="*/ 0 w 10"/>
                  <a:gd name="T9" fmla="*/ 2 h 4"/>
                </a:gdLst>
                <a:ahLst/>
                <a:cxnLst>
                  <a:cxn ang="0">
                    <a:pos x="T0" y="T1"/>
                  </a:cxn>
                  <a:cxn ang="0">
                    <a:pos x="T2" y="T3"/>
                  </a:cxn>
                  <a:cxn ang="0">
                    <a:pos x="T4" y="T5"/>
                  </a:cxn>
                  <a:cxn ang="0">
                    <a:pos x="T6" y="T7"/>
                  </a:cxn>
                  <a:cxn ang="0">
                    <a:pos x="T8" y="T9"/>
                  </a:cxn>
                </a:cxnLst>
                <a:rect l="0" t="0" r="r" b="b"/>
                <a:pathLst>
                  <a:path w="10" h="4">
                    <a:moveTo>
                      <a:pt x="0" y="2"/>
                    </a:moveTo>
                    <a:lnTo>
                      <a:pt x="6" y="0"/>
                    </a:lnTo>
                    <a:lnTo>
                      <a:pt x="10" y="3"/>
                    </a:lnTo>
                    <a:lnTo>
                      <a:pt x="4"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1" name="Freeform 297"/>
              <p:cNvSpPr/>
              <p:nvPr/>
            </p:nvSpPr>
            <p:spPr bwMode="gray">
              <a:xfrm>
                <a:off x="7091" y="1287"/>
                <a:ext cx="26" cy="28"/>
              </a:xfrm>
              <a:custGeom>
                <a:avLst/>
                <a:gdLst>
                  <a:gd name="T0" fmla="*/ 0 w 26"/>
                  <a:gd name="T1" fmla="*/ 27 h 28"/>
                  <a:gd name="T2" fmla="*/ 0 w 26"/>
                  <a:gd name="T3" fmla="*/ 22 h 28"/>
                  <a:gd name="T4" fmla="*/ 6 w 26"/>
                  <a:gd name="T5" fmla="*/ 17 h 28"/>
                  <a:gd name="T6" fmla="*/ 8 w 26"/>
                  <a:gd name="T7" fmla="*/ 8 h 28"/>
                  <a:gd name="T8" fmla="*/ 24 w 26"/>
                  <a:gd name="T9" fmla="*/ 0 h 28"/>
                  <a:gd name="T10" fmla="*/ 26 w 26"/>
                  <a:gd name="T11" fmla="*/ 16 h 28"/>
                  <a:gd name="T12" fmla="*/ 8 w 26"/>
                  <a:gd name="T13" fmla="*/ 28 h 28"/>
                  <a:gd name="T14" fmla="*/ 0 w 26"/>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8">
                    <a:moveTo>
                      <a:pt x="0" y="27"/>
                    </a:moveTo>
                    <a:lnTo>
                      <a:pt x="0" y="22"/>
                    </a:lnTo>
                    <a:lnTo>
                      <a:pt x="6" y="17"/>
                    </a:lnTo>
                    <a:lnTo>
                      <a:pt x="8" y="8"/>
                    </a:lnTo>
                    <a:lnTo>
                      <a:pt x="24" y="0"/>
                    </a:lnTo>
                    <a:lnTo>
                      <a:pt x="26" y="16"/>
                    </a:lnTo>
                    <a:lnTo>
                      <a:pt x="8" y="28"/>
                    </a:ln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2" name="Freeform 298"/>
              <p:cNvSpPr/>
              <p:nvPr/>
            </p:nvSpPr>
            <p:spPr bwMode="gray">
              <a:xfrm>
                <a:off x="7139" y="1429"/>
                <a:ext cx="26" cy="28"/>
              </a:xfrm>
              <a:custGeom>
                <a:avLst/>
                <a:gdLst>
                  <a:gd name="T0" fmla="*/ 0 w 26"/>
                  <a:gd name="T1" fmla="*/ 8 h 28"/>
                  <a:gd name="T2" fmla="*/ 4 w 26"/>
                  <a:gd name="T3" fmla="*/ 0 h 28"/>
                  <a:gd name="T4" fmla="*/ 13 w 26"/>
                  <a:gd name="T5" fmla="*/ 5 h 28"/>
                  <a:gd name="T6" fmla="*/ 25 w 26"/>
                  <a:gd name="T7" fmla="*/ 23 h 28"/>
                  <a:gd name="T8" fmla="*/ 26 w 26"/>
                  <a:gd name="T9" fmla="*/ 28 h 28"/>
                  <a:gd name="T10" fmla="*/ 12 w 26"/>
                  <a:gd name="T11" fmla="*/ 23 h 28"/>
                  <a:gd name="T12" fmla="*/ 0 w 26"/>
                  <a:gd name="T13" fmla="*/ 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0" y="8"/>
                    </a:moveTo>
                    <a:lnTo>
                      <a:pt x="4" y="0"/>
                    </a:lnTo>
                    <a:lnTo>
                      <a:pt x="13" y="5"/>
                    </a:lnTo>
                    <a:lnTo>
                      <a:pt x="25" y="23"/>
                    </a:lnTo>
                    <a:lnTo>
                      <a:pt x="26" y="28"/>
                    </a:lnTo>
                    <a:lnTo>
                      <a:pt x="12" y="2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3" name="Freeform 299"/>
              <p:cNvSpPr/>
              <p:nvPr/>
            </p:nvSpPr>
            <p:spPr bwMode="gray">
              <a:xfrm>
                <a:off x="7174" y="1444"/>
                <a:ext cx="21" cy="18"/>
              </a:xfrm>
              <a:custGeom>
                <a:avLst/>
                <a:gdLst>
                  <a:gd name="T0" fmla="*/ 0 w 21"/>
                  <a:gd name="T1" fmla="*/ 2 h 18"/>
                  <a:gd name="T2" fmla="*/ 9 w 21"/>
                  <a:gd name="T3" fmla="*/ 0 h 18"/>
                  <a:gd name="T4" fmla="*/ 21 w 21"/>
                  <a:gd name="T5" fmla="*/ 15 h 18"/>
                  <a:gd name="T6" fmla="*/ 13 w 21"/>
                  <a:gd name="T7" fmla="*/ 18 h 18"/>
                  <a:gd name="T8" fmla="*/ 2 w 21"/>
                  <a:gd name="T9" fmla="*/ 9 h 18"/>
                  <a:gd name="T10" fmla="*/ 0 w 21"/>
                  <a:gd name="T11" fmla="*/ 2 h 18"/>
                </a:gdLst>
                <a:ahLst/>
                <a:cxnLst>
                  <a:cxn ang="0">
                    <a:pos x="T0" y="T1"/>
                  </a:cxn>
                  <a:cxn ang="0">
                    <a:pos x="T2" y="T3"/>
                  </a:cxn>
                  <a:cxn ang="0">
                    <a:pos x="T4" y="T5"/>
                  </a:cxn>
                  <a:cxn ang="0">
                    <a:pos x="T6" y="T7"/>
                  </a:cxn>
                  <a:cxn ang="0">
                    <a:pos x="T8" y="T9"/>
                  </a:cxn>
                  <a:cxn ang="0">
                    <a:pos x="T10" y="T11"/>
                  </a:cxn>
                </a:cxnLst>
                <a:rect l="0" t="0" r="r" b="b"/>
                <a:pathLst>
                  <a:path w="21" h="18">
                    <a:moveTo>
                      <a:pt x="0" y="2"/>
                    </a:moveTo>
                    <a:lnTo>
                      <a:pt x="9" y="0"/>
                    </a:lnTo>
                    <a:lnTo>
                      <a:pt x="21" y="15"/>
                    </a:lnTo>
                    <a:lnTo>
                      <a:pt x="13" y="18"/>
                    </a:lnTo>
                    <a:lnTo>
                      <a:pt x="2" y="9"/>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4" name="Freeform 300"/>
              <p:cNvSpPr/>
              <p:nvPr/>
            </p:nvSpPr>
            <p:spPr bwMode="gray">
              <a:xfrm>
                <a:off x="4791" y="2217"/>
                <a:ext cx="15" cy="8"/>
              </a:xfrm>
              <a:custGeom>
                <a:avLst/>
                <a:gdLst>
                  <a:gd name="T0" fmla="*/ 0 w 15"/>
                  <a:gd name="T1" fmla="*/ 6 h 8"/>
                  <a:gd name="T2" fmla="*/ 0 w 15"/>
                  <a:gd name="T3" fmla="*/ 8 h 8"/>
                  <a:gd name="T4" fmla="*/ 15 w 15"/>
                  <a:gd name="T5" fmla="*/ 2 h 8"/>
                  <a:gd name="T6" fmla="*/ 13 w 15"/>
                  <a:gd name="T7" fmla="*/ 0 h 8"/>
                  <a:gd name="T8" fmla="*/ 0 w 15"/>
                  <a:gd name="T9" fmla="*/ 6 h 8"/>
                </a:gdLst>
                <a:ahLst/>
                <a:cxnLst>
                  <a:cxn ang="0">
                    <a:pos x="T0" y="T1"/>
                  </a:cxn>
                  <a:cxn ang="0">
                    <a:pos x="T2" y="T3"/>
                  </a:cxn>
                  <a:cxn ang="0">
                    <a:pos x="T4" y="T5"/>
                  </a:cxn>
                  <a:cxn ang="0">
                    <a:pos x="T6" y="T7"/>
                  </a:cxn>
                  <a:cxn ang="0">
                    <a:pos x="T8" y="T9"/>
                  </a:cxn>
                </a:cxnLst>
                <a:rect l="0" t="0" r="r" b="b"/>
                <a:pathLst>
                  <a:path w="15" h="8">
                    <a:moveTo>
                      <a:pt x="0" y="6"/>
                    </a:moveTo>
                    <a:lnTo>
                      <a:pt x="0" y="8"/>
                    </a:lnTo>
                    <a:lnTo>
                      <a:pt x="15" y="2"/>
                    </a:lnTo>
                    <a:lnTo>
                      <a:pt x="13"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5" name="Freeform 301"/>
              <p:cNvSpPr/>
              <p:nvPr/>
            </p:nvSpPr>
            <p:spPr bwMode="gray">
              <a:xfrm>
                <a:off x="4673" y="2220"/>
                <a:ext cx="12" cy="8"/>
              </a:xfrm>
              <a:custGeom>
                <a:avLst/>
                <a:gdLst>
                  <a:gd name="T0" fmla="*/ 0 w 12"/>
                  <a:gd name="T1" fmla="*/ 3 h 8"/>
                  <a:gd name="T2" fmla="*/ 6 w 12"/>
                  <a:gd name="T3" fmla="*/ 0 h 8"/>
                  <a:gd name="T4" fmla="*/ 12 w 12"/>
                  <a:gd name="T5" fmla="*/ 3 h 8"/>
                  <a:gd name="T6" fmla="*/ 5 w 12"/>
                  <a:gd name="T7" fmla="*/ 8 h 8"/>
                  <a:gd name="T8" fmla="*/ 0 w 12"/>
                  <a:gd name="T9" fmla="*/ 3 h 8"/>
                </a:gdLst>
                <a:ahLst/>
                <a:cxnLst>
                  <a:cxn ang="0">
                    <a:pos x="T0" y="T1"/>
                  </a:cxn>
                  <a:cxn ang="0">
                    <a:pos x="T2" y="T3"/>
                  </a:cxn>
                  <a:cxn ang="0">
                    <a:pos x="T4" y="T5"/>
                  </a:cxn>
                  <a:cxn ang="0">
                    <a:pos x="T6" y="T7"/>
                  </a:cxn>
                  <a:cxn ang="0">
                    <a:pos x="T8" y="T9"/>
                  </a:cxn>
                </a:cxnLst>
                <a:rect l="0" t="0" r="r" b="b"/>
                <a:pathLst>
                  <a:path w="12" h="8">
                    <a:moveTo>
                      <a:pt x="0" y="3"/>
                    </a:moveTo>
                    <a:lnTo>
                      <a:pt x="6" y="0"/>
                    </a:lnTo>
                    <a:lnTo>
                      <a:pt x="12" y="3"/>
                    </a:lnTo>
                    <a:lnTo>
                      <a:pt x="5" y="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6" name="Freeform 302"/>
              <p:cNvSpPr/>
              <p:nvPr/>
            </p:nvSpPr>
            <p:spPr bwMode="gray">
              <a:xfrm>
                <a:off x="7162" y="3067"/>
                <a:ext cx="12" cy="19"/>
              </a:xfrm>
              <a:custGeom>
                <a:avLst/>
                <a:gdLst>
                  <a:gd name="T0" fmla="*/ 6 w 12"/>
                  <a:gd name="T1" fmla="*/ 19 h 19"/>
                  <a:gd name="T2" fmla="*/ 12 w 12"/>
                  <a:gd name="T3" fmla="*/ 13 h 19"/>
                  <a:gd name="T4" fmla="*/ 12 w 12"/>
                  <a:gd name="T5" fmla="*/ 3 h 19"/>
                  <a:gd name="T6" fmla="*/ 2 w 12"/>
                  <a:gd name="T7" fmla="*/ 0 h 19"/>
                  <a:gd name="T8" fmla="*/ 0 w 12"/>
                  <a:gd name="T9" fmla="*/ 6 h 19"/>
                  <a:gd name="T10" fmla="*/ 0 w 12"/>
                  <a:gd name="T11" fmla="*/ 14 h 19"/>
                  <a:gd name="T12" fmla="*/ 6 w 1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6" y="19"/>
                    </a:moveTo>
                    <a:lnTo>
                      <a:pt x="12" y="13"/>
                    </a:lnTo>
                    <a:lnTo>
                      <a:pt x="12" y="3"/>
                    </a:lnTo>
                    <a:lnTo>
                      <a:pt x="2" y="0"/>
                    </a:lnTo>
                    <a:lnTo>
                      <a:pt x="0" y="6"/>
                    </a:lnTo>
                    <a:lnTo>
                      <a:pt x="0" y="14"/>
                    </a:lnTo>
                    <a:lnTo>
                      <a:pt x="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7" name="Freeform 303"/>
              <p:cNvSpPr/>
              <p:nvPr/>
            </p:nvSpPr>
            <p:spPr bwMode="gray">
              <a:xfrm>
                <a:off x="7172" y="3088"/>
                <a:ext cx="14" cy="10"/>
              </a:xfrm>
              <a:custGeom>
                <a:avLst/>
                <a:gdLst>
                  <a:gd name="T0" fmla="*/ 0 w 14"/>
                  <a:gd name="T1" fmla="*/ 2 h 10"/>
                  <a:gd name="T2" fmla="*/ 3 w 14"/>
                  <a:gd name="T3" fmla="*/ 0 h 10"/>
                  <a:gd name="T4" fmla="*/ 14 w 14"/>
                  <a:gd name="T5" fmla="*/ 7 h 10"/>
                  <a:gd name="T6" fmla="*/ 13 w 14"/>
                  <a:gd name="T7" fmla="*/ 1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3" y="0"/>
                    </a:lnTo>
                    <a:lnTo>
                      <a:pt x="14" y="7"/>
                    </a:lnTo>
                    <a:lnTo>
                      <a:pt x="13"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8" name="Freeform 304"/>
              <p:cNvSpPr/>
              <p:nvPr/>
            </p:nvSpPr>
            <p:spPr bwMode="gray">
              <a:xfrm>
                <a:off x="7209" y="3141"/>
                <a:ext cx="11" cy="10"/>
              </a:xfrm>
              <a:custGeom>
                <a:avLst/>
                <a:gdLst>
                  <a:gd name="T0" fmla="*/ 1 w 11"/>
                  <a:gd name="T1" fmla="*/ 7 h 10"/>
                  <a:gd name="T2" fmla="*/ 0 w 11"/>
                  <a:gd name="T3" fmla="*/ 2 h 10"/>
                  <a:gd name="T4" fmla="*/ 6 w 11"/>
                  <a:gd name="T5" fmla="*/ 0 h 10"/>
                  <a:gd name="T6" fmla="*/ 11 w 11"/>
                  <a:gd name="T7" fmla="*/ 8 h 10"/>
                  <a:gd name="T8" fmla="*/ 6 w 11"/>
                  <a:gd name="T9" fmla="*/ 10 h 10"/>
                  <a:gd name="T10" fmla="*/ 1 w 11"/>
                  <a:gd name="T11" fmla="*/ 7 h 10"/>
                </a:gdLst>
                <a:ahLst/>
                <a:cxnLst>
                  <a:cxn ang="0">
                    <a:pos x="T0" y="T1"/>
                  </a:cxn>
                  <a:cxn ang="0">
                    <a:pos x="T2" y="T3"/>
                  </a:cxn>
                  <a:cxn ang="0">
                    <a:pos x="T4" y="T5"/>
                  </a:cxn>
                  <a:cxn ang="0">
                    <a:pos x="T6" y="T7"/>
                  </a:cxn>
                  <a:cxn ang="0">
                    <a:pos x="T8" y="T9"/>
                  </a:cxn>
                  <a:cxn ang="0">
                    <a:pos x="T10" y="T11"/>
                  </a:cxn>
                </a:cxnLst>
                <a:rect l="0" t="0" r="r" b="b"/>
                <a:pathLst>
                  <a:path w="11" h="10">
                    <a:moveTo>
                      <a:pt x="1" y="7"/>
                    </a:moveTo>
                    <a:lnTo>
                      <a:pt x="0" y="2"/>
                    </a:lnTo>
                    <a:lnTo>
                      <a:pt x="6" y="0"/>
                    </a:lnTo>
                    <a:lnTo>
                      <a:pt x="11" y="8"/>
                    </a:lnTo>
                    <a:lnTo>
                      <a:pt x="6" y="1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9" name="Freeform 305"/>
              <p:cNvSpPr/>
              <p:nvPr/>
            </p:nvSpPr>
            <p:spPr bwMode="gray">
              <a:xfrm>
                <a:off x="7215" y="3158"/>
                <a:ext cx="5" cy="7"/>
              </a:xfrm>
              <a:custGeom>
                <a:avLst/>
                <a:gdLst>
                  <a:gd name="T0" fmla="*/ 0 w 5"/>
                  <a:gd name="T1" fmla="*/ 7 h 7"/>
                  <a:gd name="T2" fmla="*/ 0 w 5"/>
                  <a:gd name="T3" fmla="*/ 0 h 7"/>
                  <a:gd name="T4" fmla="*/ 5 w 5"/>
                  <a:gd name="T5" fmla="*/ 0 h 7"/>
                  <a:gd name="T6" fmla="*/ 5 w 5"/>
                  <a:gd name="T7" fmla="*/ 5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0" y="0"/>
                    </a:lnTo>
                    <a:lnTo>
                      <a:pt x="5" y="0"/>
                    </a:lnTo>
                    <a:lnTo>
                      <a:pt x="5"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0" name="Freeform 306"/>
              <p:cNvSpPr/>
              <p:nvPr/>
            </p:nvSpPr>
            <p:spPr bwMode="gray">
              <a:xfrm>
                <a:off x="7171" y="3188"/>
                <a:ext cx="8" cy="7"/>
              </a:xfrm>
              <a:custGeom>
                <a:avLst/>
                <a:gdLst>
                  <a:gd name="T0" fmla="*/ 0 w 8"/>
                  <a:gd name="T1" fmla="*/ 6 h 7"/>
                  <a:gd name="T2" fmla="*/ 1 w 8"/>
                  <a:gd name="T3" fmla="*/ 2 h 7"/>
                  <a:gd name="T4" fmla="*/ 5 w 8"/>
                  <a:gd name="T5" fmla="*/ 0 h 7"/>
                  <a:gd name="T6" fmla="*/ 8 w 8"/>
                  <a:gd name="T7" fmla="*/ 4 h 7"/>
                  <a:gd name="T8" fmla="*/ 6 w 8"/>
                  <a:gd name="T9" fmla="*/ 7 h 7"/>
                  <a:gd name="T10" fmla="*/ 0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0" y="6"/>
                    </a:moveTo>
                    <a:lnTo>
                      <a:pt x="1" y="2"/>
                    </a:lnTo>
                    <a:lnTo>
                      <a:pt x="5" y="0"/>
                    </a:lnTo>
                    <a:lnTo>
                      <a:pt x="8" y="4"/>
                    </a:lnTo>
                    <a:lnTo>
                      <a:pt x="6" y="7"/>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1" name="Freeform 307"/>
              <p:cNvSpPr/>
              <p:nvPr/>
            </p:nvSpPr>
            <p:spPr bwMode="gray">
              <a:xfrm>
                <a:off x="7158" y="3182"/>
                <a:ext cx="3" cy="5"/>
              </a:xfrm>
              <a:custGeom>
                <a:avLst/>
                <a:gdLst>
                  <a:gd name="T0" fmla="*/ 3 w 3"/>
                  <a:gd name="T1" fmla="*/ 4 h 5"/>
                  <a:gd name="T2" fmla="*/ 3 w 3"/>
                  <a:gd name="T3" fmla="*/ 0 h 5"/>
                  <a:gd name="T4" fmla="*/ 0 w 3"/>
                  <a:gd name="T5" fmla="*/ 2 h 5"/>
                  <a:gd name="T6" fmla="*/ 0 w 3"/>
                  <a:gd name="T7" fmla="*/ 5 h 5"/>
                  <a:gd name="T8" fmla="*/ 3 w 3"/>
                  <a:gd name="T9" fmla="*/ 4 h 5"/>
                </a:gdLst>
                <a:ahLst/>
                <a:cxnLst>
                  <a:cxn ang="0">
                    <a:pos x="T0" y="T1"/>
                  </a:cxn>
                  <a:cxn ang="0">
                    <a:pos x="T2" y="T3"/>
                  </a:cxn>
                  <a:cxn ang="0">
                    <a:pos x="T4" y="T5"/>
                  </a:cxn>
                  <a:cxn ang="0">
                    <a:pos x="T6" y="T7"/>
                  </a:cxn>
                  <a:cxn ang="0">
                    <a:pos x="T8" y="T9"/>
                  </a:cxn>
                </a:cxnLst>
                <a:rect l="0" t="0" r="r" b="b"/>
                <a:pathLst>
                  <a:path w="3" h="5">
                    <a:moveTo>
                      <a:pt x="3" y="4"/>
                    </a:moveTo>
                    <a:lnTo>
                      <a:pt x="3" y="0"/>
                    </a:lnTo>
                    <a:lnTo>
                      <a:pt x="0" y="2"/>
                    </a:lnTo>
                    <a:lnTo>
                      <a:pt x="0" y="5"/>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2" name="Freeform 308"/>
              <p:cNvSpPr/>
              <p:nvPr/>
            </p:nvSpPr>
            <p:spPr bwMode="gray">
              <a:xfrm>
                <a:off x="7108" y="3178"/>
                <a:ext cx="59" cy="42"/>
              </a:xfrm>
              <a:custGeom>
                <a:avLst/>
                <a:gdLst>
                  <a:gd name="T0" fmla="*/ 6 w 59"/>
                  <a:gd name="T1" fmla="*/ 2 h 42"/>
                  <a:gd name="T2" fmla="*/ 12 w 59"/>
                  <a:gd name="T3" fmla="*/ 7 h 42"/>
                  <a:gd name="T4" fmla="*/ 18 w 59"/>
                  <a:gd name="T5" fmla="*/ 8 h 42"/>
                  <a:gd name="T6" fmla="*/ 32 w 59"/>
                  <a:gd name="T7" fmla="*/ 18 h 42"/>
                  <a:gd name="T8" fmla="*/ 38 w 59"/>
                  <a:gd name="T9" fmla="*/ 23 h 42"/>
                  <a:gd name="T10" fmla="*/ 56 w 59"/>
                  <a:gd name="T11" fmla="*/ 33 h 42"/>
                  <a:gd name="T12" fmla="*/ 59 w 59"/>
                  <a:gd name="T13" fmla="*/ 40 h 42"/>
                  <a:gd name="T14" fmla="*/ 54 w 59"/>
                  <a:gd name="T15" fmla="*/ 42 h 42"/>
                  <a:gd name="T16" fmla="*/ 43 w 59"/>
                  <a:gd name="T17" fmla="*/ 39 h 42"/>
                  <a:gd name="T18" fmla="*/ 19 w 59"/>
                  <a:gd name="T19" fmla="*/ 26 h 42"/>
                  <a:gd name="T20" fmla="*/ 13 w 59"/>
                  <a:gd name="T21" fmla="*/ 23 h 42"/>
                  <a:gd name="T22" fmla="*/ 2 w 59"/>
                  <a:gd name="T23" fmla="*/ 13 h 42"/>
                  <a:gd name="T24" fmla="*/ 0 w 59"/>
                  <a:gd name="T25" fmla="*/ 8 h 42"/>
                  <a:gd name="T26" fmla="*/ 0 w 59"/>
                  <a:gd name="T27" fmla="*/ 0 h 42"/>
                  <a:gd name="T28" fmla="*/ 6 w 59"/>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6" y="2"/>
                    </a:moveTo>
                    <a:lnTo>
                      <a:pt x="12" y="7"/>
                    </a:lnTo>
                    <a:lnTo>
                      <a:pt x="18" y="8"/>
                    </a:lnTo>
                    <a:lnTo>
                      <a:pt x="32" y="18"/>
                    </a:lnTo>
                    <a:lnTo>
                      <a:pt x="38" y="23"/>
                    </a:lnTo>
                    <a:lnTo>
                      <a:pt x="56" y="33"/>
                    </a:lnTo>
                    <a:lnTo>
                      <a:pt x="59" y="40"/>
                    </a:lnTo>
                    <a:lnTo>
                      <a:pt x="54" y="42"/>
                    </a:lnTo>
                    <a:lnTo>
                      <a:pt x="43" y="39"/>
                    </a:lnTo>
                    <a:lnTo>
                      <a:pt x="19" y="26"/>
                    </a:lnTo>
                    <a:lnTo>
                      <a:pt x="13" y="23"/>
                    </a:lnTo>
                    <a:lnTo>
                      <a:pt x="2" y="13"/>
                    </a:lnTo>
                    <a:lnTo>
                      <a:pt x="0" y="8"/>
                    </a:lnTo>
                    <a:lnTo>
                      <a:pt x="0"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3" name="Freeform 309"/>
              <p:cNvSpPr/>
              <p:nvPr/>
            </p:nvSpPr>
            <p:spPr bwMode="gray">
              <a:xfrm>
                <a:off x="7389" y="3119"/>
                <a:ext cx="24" cy="17"/>
              </a:xfrm>
              <a:custGeom>
                <a:avLst/>
                <a:gdLst>
                  <a:gd name="T0" fmla="*/ 9 w 24"/>
                  <a:gd name="T1" fmla="*/ 17 h 17"/>
                  <a:gd name="T2" fmla="*/ 24 w 24"/>
                  <a:gd name="T3" fmla="*/ 15 h 17"/>
                  <a:gd name="T4" fmla="*/ 24 w 24"/>
                  <a:gd name="T5" fmla="*/ 7 h 17"/>
                  <a:gd name="T6" fmla="*/ 20 w 24"/>
                  <a:gd name="T7" fmla="*/ 0 h 17"/>
                  <a:gd name="T8" fmla="*/ 1 w 24"/>
                  <a:gd name="T9" fmla="*/ 1 h 17"/>
                  <a:gd name="T10" fmla="*/ 0 w 24"/>
                  <a:gd name="T11" fmla="*/ 11 h 17"/>
                  <a:gd name="T12" fmla="*/ 9 w 2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4" h="17">
                    <a:moveTo>
                      <a:pt x="9" y="17"/>
                    </a:moveTo>
                    <a:lnTo>
                      <a:pt x="24" y="15"/>
                    </a:lnTo>
                    <a:lnTo>
                      <a:pt x="24" y="7"/>
                    </a:lnTo>
                    <a:lnTo>
                      <a:pt x="20" y="0"/>
                    </a:lnTo>
                    <a:lnTo>
                      <a:pt x="1" y="1"/>
                    </a:lnTo>
                    <a:lnTo>
                      <a:pt x="0" y="11"/>
                    </a:lnTo>
                    <a:lnTo>
                      <a:pt x="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4" name="Freeform 310"/>
              <p:cNvSpPr/>
              <p:nvPr/>
            </p:nvSpPr>
            <p:spPr bwMode="gray">
              <a:xfrm>
                <a:off x="7412" y="3090"/>
                <a:ext cx="32" cy="15"/>
              </a:xfrm>
              <a:custGeom>
                <a:avLst/>
                <a:gdLst>
                  <a:gd name="T0" fmla="*/ 9 w 32"/>
                  <a:gd name="T1" fmla="*/ 15 h 15"/>
                  <a:gd name="T2" fmla="*/ 32 w 32"/>
                  <a:gd name="T3" fmla="*/ 5 h 15"/>
                  <a:gd name="T4" fmla="*/ 26 w 32"/>
                  <a:gd name="T5" fmla="*/ 0 h 15"/>
                  <a:gd name="T6" fmla="*/ 18 w 32"/>
                  <a:gd name="T7" fmla="*/ 3 h 15"/>
                  <a:gd name="T8" fmla="*/ 0 w 32"/>
                  <a:gd name="T9" fmla="*/ 13 h 15"/>
                  <a:gd name="T10" fmla="*/ 9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9" y="15"/>
                    </a:moveTo>
                    <a:lnTo>
                      <a:pt x="32" y="5"/>
                    </a:lnTo>
                    <a:lnTo>
                      <a:pt x="26" y="0"/>
                    </a:lnTo>
                    <a:lnTo>
                      <a:pt x="18" y="3"/>
                    </a:lnTo>
                    <a:lnTo>
                      <a:pt x="0" y="13"/>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5" name="Freeform 311"/>
              <p:cNvSpPr/>
              <p:nvPr/>
            </p:nvSpPr>
            <p:spPr bwMode="gray">
              <a:xfrm>
                <a:off x="7293" y="3494"/>
                <a:ext cx="122" cy="177"/>
              </a:xfrm>
              <a:custGeom>
                <a:avLst/>
                <a:gdLst>
                  <a:gd name="T0" fmla="*/ 8 w 122"/>
                  <a:gd name="T1" fmla="*/ 19 h 177"/>
                  <a:gd name="T2" fmla="*/ 0 w 122"/>
                  <a:gd name="T3" fmla="*/ 10 h 177"/>
                  <a:gd name="T4" fmla="*/ 0 w 122"/>
                  <a:gd name="T5" fmla="*/ 0 h 177"/>
                  <a:gd name="T6" fmla="*/ 24 w 122"/>
                  <a:gd name="T7" fmla="*/ 19 h 177"/>
                  <a:gd name="T8" fmla="*/ 29 w 122"/>
                  <a:gd name="T9" fmla="*/ 19 h 177"/>
                  <a:gd name="T10" fmla="*/ 40 w 122"/>
                  <a:gd name="T11" fmla="*/ 29 h 177"/>
                  <a:gd name="T12" fmla="*/ 40 w 122"/>
                  <a:gd name="T13" fmla="*/ 38 h 177"/>
                  <a:gd name="T14" fmla="*/ 49 w 122"/>
                  <a:gd name="T15" fmla="*/ 57 h 177"/>
                  <a:gd name="T16" fmla="*/ 57 w 122"/>
                  <a:gd name="T17" fmla="*/ 64 h 177"/>
                  <a:gd name="T18" fmla="*/ 59 w 122"/>
                  <a:gd name="T19" fmla="*/ 60 h 177"/>
                  <a:gd name="T20" fmla="*/ 58 w 122"/>
                  <a:gd name="T21" fmla="*/ 50 h 177"/>
                  <a:gd name="T22" fmla="*/ 68 w 122"/>
                  <a:gd name="T23" fmla="*/ 60 h 177"/>
                  <a:gd name="T24" fmla="*/ 72 w 122"/>
                  <a:gd name="T25" fmla="*/ 77 h 177"/>
                  <a:gd name="T26" fmla="*/ 87 w 122"/>
                  <a:gd name="T27" fmla="*/ 86 h 177"/>
                  <a:gd name="T28" fmla="*/ 103 w 122"/>
                  <a:gd name="T29" fmla="*/ 83 h 177"/>
                  <a:gd name="T30" fmla="*/ 110 w 122"/>
                  <a:gd name="T31" fmla="*/ 73 h 177"/>
                  <a:gd name="T32" fmla="*/ 122 w 122"/>
                  <a:gd name="T33" fmla="*/ 70 h 177"/>
                  <a:gd name="T34" fmla="*/ 122 w 122"/>
                  <a:gd name="T35" fmla="*/ 86 h 177"/>
                  <a:gd name="T36" fmla="*/ 116 w 122"/>
                  <a:gd name="T37" fmla="*/ 95 h 177"/>
                  <a:gd name="T38" fmla="*/ 112 w 122"/>
                  <a:gd name="T39" fmla="*/ 119 h 177"/>
                  <a:gd name="T40" fmla="*/ 103 w 122"/>
                  <a:gd name="T41" fmla="*/ 115 h 177"/>
                  <a:gd name="T42" fmla="*/ 88 w 122"/>
                  <a:gd name="T43" fmla="*/ 115 h 177"/>
                  <a:gd name="T44" fmla="*/ 87 w 122"/>
                  <a:gd name="T45" fmla="*/ 120 h 177"/>
                  <a:gd name="T46" fmla="*/ 92 w 122"/>
                  <a:gd name="T47" fmla="*/ 129 h 177"/>
                  <a:gd name="T48" fmla="*/ 84 w 122"/>
                  <a:gd name="T49" fmla="*/ 138 h 177"/>
                  <a:gd name="T50" fmla="*/ 66 w 122"/>
                  <a:gd name="T51" fmla="*/ 173 h 177"/>
                  <a:gd name="T52" fmla="*/ 52 w 122"/>
                  <a:gd name="T53" fmla="*/ 177 h 177"/>
                  <a:gd name="T54" fmla="*/ 38 w 122"/>
                  <a:gd name="T55" fmla="*/ 172 h 177"/>
                  <a:gd name="T56" fmla="*/ 51 w 122"/>
                  <a:gd name="T57" fmla="*/ 160 h 177"/>
                  <a:gd name="T58" fmla="*/ 52 w 122"/>
                  <a:gd name="T59" fmla="*/ 145 h 177"/>
                  <a:gd name="T60" fmla="*/ 38 w 122"/>
                  <a:gd name="T61" fmla="*/ 131 h 177"/>
                  <a:gd name="T62" fmla="*/ 24 w 122"/>
                  <a:gd name="T63" fmla="*/ 126 h 177"/>
                  <a:gd name="T64" fmla="*/ 24 w 122"/>
                  <a:gd name="T65" fmla="*/ 116 h 177"/>
                  <a:gd name="T66" fmla="*/ 42 w 122"/>
                  <a:gd name="T67" fmla="*/ 112 h 177"/>
                  <a:gd name="T68" fmla="*/ 46 w 122"/>
                  <a:gd name="T69" fmla="*/ 95 h 177"/>
                  <a:gd name="T70" fmla="*/ 38 w 122"/>
                  <a:gd name="T71" fmla="*/ 66 h 177"/>
                  <a:gd name="T72" fmla="*/ 29 w 122"/>
                  <a:gd name="T73" fmla="*/ 49 h 177"/>
                  <a:gd name="T74" fmla="*/ 8 w 122"/>
                  <a:gd name="T75" fmla="*/ 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77">
                    <a:moveTo>
                      <a:pt x="8" y="19"/>
                    </a:moveTo>
                    <a:lnTo>
                      <a:pt x="0" y="10"/>
                    </a:lnTo>
                    <a:lnTo>
                      <a:pt x="0" y="0"/>
                    </a:lnTo>
                    <a:lnTo>
                      <a:pt x="24" y="19"/>
                    </a:lnTo>
                    <a:lnTo>
                      <a:pt x="29" y="19"/>
                    </a:lnTo>
                    <a:lnTo>
                      <a:pt x="40" y="29"/>
                    </a:lnTo>
                    <a:lnTo>
                      <a:pt x="40" y="38"/>
                    </a:lnTo>
                    <a:lnTo>
                      <a:pt x="49" y="57"/>
                    </a:lnTo>
                    <a:lnTo>
                      <a:pt x="57" y="64"/>
                    </a:lnTo>
                    <a:lnTo>
                      <a:pt x="59" y="60"/>
                    </a:lnTo>
                    <a:lnTo>
                      <a:pt x="58" y="50"/>
                    </a:lnTo>
                    <a:lnTo>
                      <a:pt x="68" y="60"/>
                    </a:lnTo>
                    <a:lnTo>
                      <a:pt x="72" y="77"/>
                    </a:lnTo>
                    <a:lnTo>
                      <a:pt x="87" y="86"/>
                    </a:lnTo>
                    <a:lnTo>
                      <a:pt x="103" y="83"/>
                    </a:lnTo>
                    <a:lnTo>
                      <a:pt x="110" y="73"/>
                    </a:lnTo>
                    <a:lnTo>
                      <a:pt x="122" y="70"/>
                    </a:lnTo>
                    <a:lnTo>
                      <a:pt x="122" y="86"/>
                    </a:lnTo>
                    <a:lnTo>
                      <a:pt x="116" y="95"/>
                    </a:lnTo>
                    <a:lnTo>
                      <a:pt x="112" y="119"/>
                    </a:lnTo>
                    <a:lnTo>
                      <a:pt x="103" y="115"/>
                    </a:lnTo>
                    <a:lnTo>
                      <a:pt x="88" y="115"/>
                    </a:lnTo>
                    <a:lnTo>
                      <a:pt x="87" y="120"/>
                    </a:lnTo>
                    <a:lnTo>
                      <a:pt x="92" y="129"/>
                    </a:lnTo>
                    <a:lnTo>
                      <a:pt x="84" y="138"/>
                    </a:lnTo>
                    <a:lnTo>
                      <a:pt x="66" y="173"/>
                    </a:lnTo>
                    <a:lnTo>
                      <a:pt x="52" y="177"/>
                    </a:lnTo>
                    <a:lnTo>
                      <a:pt x="38" y="172"/>
                    </a:lnTo>
                    <a:lnTo>
                      <a:pt x="51" y="160"/>
                    </a:lnTo>
                    <a:lnTo>
                      <a:pt x="52" y="145"/>
                    </a:lnTo>
                    <a:lnTo>
                      <a:pt x="38" y="131"/>
                    </a:lnTo>
                    <a:lnTo>
                      <a:pt x="24" y="126"/>
                    </a:lnTo>
                    <a:lnTo>
                      <a:pt x="24" y="116"/>
                    </a:lnTo>
                    <a:lnTo>
                      <a:pt x="42" y="112"/>
                    </a:lnTo>
                    <a:lnTo>
                      <a:pt x="46" y="95"/>
                    </a:lnTo>
                    <a:lnTo>
                      <a:pt x="38" y="66"/>
                    </a:lnTo>
                    <a:lnTo>
                      <a:pt x="29" y="49"/>
                    </a:ln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6" name="Freeform 312"/>
              <p:cNvSpPr/>
              <p:nvPr/>
            </p:nvSpPr>
            <p:spPr bwMode="gray">
              <a:xfrm>
                <a:off x="7163" y="3649"/>
                <a:ext cx="158" cy="162"/>
              </a:xfrm>
              <a:custGeom>
                <a:avLst/>
                <a:gdLst>
                  <a:gd name="T0" fmla="*/ 135 w 158"/>
                  <a:gd name="T1" fmla="*/ 7 h 162"/>
                  <a:gd name="T2" fmla="*/ 135 w 158"/>
                  <a:gd name="T3" fmla="*/ 18 h 162"/>
                  <a:gd name="T4" fmla="*/ 143 w 158"/>
                  <a:gd name="T5" fmla="*/ 18 h 162"/>
                  <a:gd name="T6" fmla="*/ 147 w 158"/>
                  <a:gd name="T7" fmla="*/ 12 h 162"/>
                  <a:gd name="T8" fmla="*/ 158 w 158"/>
                  <a:gd name="T9" fmla="*/ 13 h 162"/>
                  <a:gd name="T10" fmla="*/ 154 w 158"/>
                  <a:gd name="T11" fmla="*/ 43 h 162"/>
                  <a:gd name="T12" fmla="*/ 143 w 158"/>
                  <a:gd name="T13" fmla="*/ 60 h 162"/>
                  <a:gd name="T14" fmla="*/ 135 w 158"/>
                  <a:gd name="T15" fmla="*/ 70 h 162"/>
                  <a:gd name="T16" fmla="*/ 130 w 158"/>
                  <a:gd name="T17" fmla="*/ 84 h 162"/>
                  <a:gd name="T18" fmla="*/ 111 w 158"/>
                  <a:gd name="T19" fmla="*/ 90 h 162"/>
                  <a:gd name="T20" fmla="*/ 100 w 158"/>
                  <a:gd name="T21" fmla="*/ 103 h 162"/>
                  <a:gd name="T22" fmla="*/ 84 w 158"/>
                  <a:gd name="T23" fmla="*/ 137 h 162"/>
                  <a:gd name="T24" fmla="*/ 55 w 158"/>
                  <a:gd name="T25" fmla="*/ 162 h 162"/>
                  <a:gd name="T26" fmla="*/ 20 w 158"/>
                  <a:gd name="T27" fmla="*/ 152 h 162"/>
                  <a:gd name="T28" fmla="*/ 3 w 158"/>
                  <a:gd name="T29" fmla="*/ 152 h 162"/>
                  <a:gd name="T30" fmla="*/ 0 w 158"/>
                  <a:gd name="T31" fmla="*/ 141 h 162"/>
                  <a:gd name="T32" fmla="*/ 12 w 158"/>
                  <a:gd name="T33" fmla="*/ 116 h 162"/>
                  <a:gd name="T34" fmla="*/ 25 w 158"/>
                  <a:gd name="T35" fmla="*/ 101 h 162"/>
                  <a:gd name="T36" fmla="*/ 50 w 158"/>
                  <a:gd name="T37" fmla="*/ 89 h 162"/>
                  <a:gd name="T38" fmla="*/ 68 w 158"/>
                  <a:gd name="T39" fmla="*/ 72 h 162"/>
                  <a:gd name="T40" fmla="*/ 94 w 158"/>
                  <a:gd name="T41" fmla="*/ 57 h 162"/>
                  <a:gd name="T42" fmla="*/ 102 w 158"/>
                  <a:gd name="T43" fmla="*/ 44 h 162"/>
                  <a:gd name="T44" fmla="*/ 102 w 158"/>
                  <a:gd name="T45" fmla="*/ 34 h 162"/>
                  <a:gd name="T46" fmla="*/ 115 w 158"/>
                  <a:gd name="T47" fmla="*/ 17 h 162"/>
                  <a:gd name="T48" fmla="*/ 117 w 158"/>
                  <a:gd name="T49" fmla="*/ 5 h 162"/>
                  <a:gd name="T50" fmla="*/ 129 w 158"/>
                  <a:gd name="T51" fmla="*/ 0 h 162"/>
                  <a:gd name="T52" fmla="*/ 135 w 158"/>
                  <a:gd name="T53"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62">
                    <a:moveTo>
                      <a:pt x="135" y="7"/>
                    </a:moveTo>
                    <a:lnTo>
                      <a:pt x="135" y="18"/>
                    </a:lnTo>
                    <a:lnTo>
                      <a:pt x="143" y="18"/>
                    </a:lnTo>
                    <a:lnTo>
                      <a:pt x="147" y="12"/>
                    </a:lnTo>
                    <a:lnTo>
                      <a:pt x="158" y="13"/>
                    </a:lnTo>
                    <a:lnTo>
                      <a:pt x="154" y="43"/>
                    </a:lnTo>
                    <a:lnTo>
                      <a:pt x="143" y="60"/>
                    </a:lnTo>
                    <a:lnTo>
                      <a:pt x="135" y="70"/>
                    </a:lnTo>
                    <a:lnTo>
                      <a:pt x="130" y="84"/>
                    </a:lnTo>
                    <a:lnTo>
                      <a:pt x="111" y="90"/>
                    </a:lnTo>
                    <a:lnTo>
                      <a:pt x="100" y="103"/>
                    </a:lnTo>
                    <a:lnTo>
                      <a:pt x="84" y="137"/>
                    </a:lnTo>
                    <a:lnTo>
                      <a:pt x="55" y="162"/>
                    </a:lnTo>
                    <a:lnTo>
                      <a:pt x="20" y="152"/>
                    </a:lnTo>
                    <a:lnTo>
                      <a:pt x="3" y="152"/>
                    </a:lnTo>
                    <a:lnTo>
                      <a:pt x="0" y="141"/>
                    </a:lnTo>
                    <a:lnTo>
                      <a:pt x="12" y="116"/>
                    </a:lnTo>
                    <a:lnTo>
                      <a:pt x="25" y="101"/>
                    </a:lnTo>
                    <a:lnTo>
                      <a:pt x="50" y="89"/>
                    </a:lnTo>
                    <a:lnTo>
                      <a:pt x="68" y="72"/>
                    </a:lnTo>
                    <a:lnTo>
                      <a:pt x="94" y="57"/>
                    </a:lnTo>
                    <a:lnTo>
                      <a:pt x="102" y="44"/>
                    </a:lnTo>
                    <a:lnTo>
                      <a:pt x="102" y="34"/>
                    </a:lnTo>
                    <a:lnTo>
                      <a:pt x="115" y="17"/>
                    </a:lnTo>
                    <a:lnTo>
                      <a:pt x="117" y="5"/>
                    </a:lnTo>
                    <a:lnTo>
                      <a:pt x="129" y="0"/>
                    </a:lnTo>
                    <a:lnTo>
                      <a:pt x="13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7" name="Freeform 313"/>
              <p:cNvSpPr/>
              <p:nvPr/>
            </p:nvSpPr>
            <p:spPr bwMode="gray">
              <a:xfrm>
                <a:off x="7184" y="3815"/>
                <a:ext cx="10" cy="13"/>
              </a:xfrm>
              <a:custGeom>
                <a:avLst/>
                <a:gdLst>
                  <a:gd name="T0" fmla="*/ 10 w 10"/>
                  <a:gd name="T1" fmla="*/ 2 h 13"/>
                  <a:gd name="T2" fmla="*/ 10 w 10"/>
                  <a:gd name="T3" fmla="*/ 10 h 13"/>
                  <a:gd name="T4" fmla="*/ 0 w 10"/>
                  <a:gd name="T5" fmla="*/ 13 h 13"/>
                  <a:gd name="T6" fmla="*/ 3 w 10"/>
                  <a:gd name="T7" fmla="*/ 0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lnTo>
                      <a:pt x="10" y="10"/>
                    </a:lnTo>
                    <a:lnTo>
                      <a:pt x="0" y="13"/>
                    </a:lnTo>
                    <a:lnTo>
                      <a:pt x="3"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8" name="Freeform 314"/>
              <p:cNvSpPr/>
              <p:nvPr/>
            </p:nvSpPr>
            <p:spPr bwMode="gray">
              <a:xfrm>
                <a:off x="7530" y="3712"/>
                <a:ext cx="11" cy="9"/>
              </a:xfrm>
              <a:custGeom>
                <a:avLst/>
                <a:gdLst>
                  <a:gd name="T0" fmla="*/ 6 w 11"/>
                  <a:gd name="T1" fmla="*/ 9 h 9"/>
                  <a:gd name="T2" fmla="*/ 0 w 11"/>
                  <a:gd name="T3" fmla="*/ 4 h 9"/>
                  <a:gd name="T4" fmla="*/ 6 w 11"/>
                  <a:gd name="T5" fmla="*/ 0 h 9"/>
                  <a:gd name="T6" fmla="*/ 11 w 11"/>
                  <a:gd name="T7" fmla="*/ 2 h 9"/>
                  <a:gd name="T8" fmla="*/ 6 w 11"/>
                  <a:gd name="T9" fmla="*/ 9 h 9"/>
                </a:gdLst>
                <a:ahLst/>
                <a:cxnLst>
                  <a:cxn ang="0">
                    <a:pos x="T0" y="T1"/>
                  </a:cxn>
                  <a:cxn ang="0">
                    <a:pos x="T2" y="T3"/>
                  </a:cxn>
                  <a:cxn ang="0">
                    <a:pos x="T4" y="T5"/>
                  </a:cxn>
                  <a:cxn ang="0">
                    <a:pos x="T6" y="T7"/>
                  </a:cxn>
                  <a:cxn ang="0">
                    <a:pos x="T8" y="T9"/>
                  </a:cxn>
                </a:cxnLst>
                <a:rect l="0" t="0" r="r" b="b"/>
                <a:pathLst>
                  <a:path w="11" h="9">
                    <a:moveTo>
                      <a:pt x="6" y="9"/>
                    </a:moveTo>
                    <a:lnTo>
                      <a:pt x="0" y="4"/>
                    </a:lnTo>
                    <a:lnTo>
                      <a:pt x="6" y="0"/>
                    </a:lnTo>
                    <a:lnTo>
                      <a:pt x="11" y="2"/>
                    </a:lnTo>
                    <a:lnTo>
                      <a:pt x="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9" name="Freeform 315"/>
              <p:cNvSpPr/>
              <p:nvPr/>
            </p:nvSpPr>
            <p:spPr bwMode="gray">
              <a:xfrm>
                <a:off x="5072" y="3871"/>
                <a:ext cx="41" cy="24"/>
              </a:xfrm>
              <a:custGeom>
                <a:avLst/>
                <a:gdLst>
                  <a:gd name="T0" fmla="*/ 5 w 41"/>
                  <a:gd name="T1" fmla="*/ 10 h 24"/>
                  <a:gd name="T2" fmla="*/ 2 w 41"/>
                  <a:gd name="T3" fmla="*/ 7 h 24"/>
                  <a:gd name="T4" fmla="*/ 3 w 41"/>
                  <a:gd name="T5" fmla="*/ 0 h 24"/>
                  <a:gd name="T6" fmla="*/ 6 w 41"/>
                  <a:gd name="T7" fmla="*/ 0 h 24"/>
                  <a:gd name="T8" fmla="*/ 8 w 41"/>
                  <a:gd name="T9" fmla="*/ 4 h 24"/>
                  <a:gd name="T10" fmla="*/ 12 w 41"/>
                  <a:gd name="T11" fmla="*/ 5 h 24"/>
                  <a:gd name="T12" fmla="*/ 11 w 41"/>
                  <a:gd name="T13" fmla="*/ 1 h 24"/>
                  <a:gd name="T14" fmla="*/ 14 w 41"/>
                  <a:gd name="T15" fmla="*/ 1 h 24"/>
                  <a:gd name="T16" fmla="*/ 14 w 41"/>
                  <a:gd name="T17" fmla="*/ 6 h 24"/>
                  <a:gd name="T18" fmla="*/ 20 w 41"/>
                  <a:gd name="T19" fmla="*/ 5 h 24"/>
                  <a:gd name="T20" fmla="*/ 22 w 41"/>
                  <a:gd name="T21" fmla="*/ 6 h 24"/>
                  <a:gd name="T22" fmla="*/ 20 w 41"/>
                  <a:gd name="T23" fmla="*/ 9 h 24"/>
                  <a:gd name="T24" fmla="*/ 34 w 41"/>
                  <a:gd name="T25" fmla="*/ 9 h 24"/>
                  <a:gd name="T26" fmla="*/ 38 w 41"/>
                  <a:gd name="T27" fmla="*/ 7 h 24"/>
                  <a:gd name="T28" fmla="*/ 41 w 41"/>
                  <a:gd name="T29" fmla="*/ 9 h 24"/>
                  <a:gd name="T30" fmla="*/ 40 w 41"/>
                  <a:gd name="T31" fmla="*/ 18 h 24"/>
                  <a:gd name="T32" fmla="*/ 26 w 41"/>
                  <a:gd name="T33" fmla="*/ 17 h 24"/>
                  <a:gd name="T34" fmla="*/ 24 w 41"/>
                  <a:gd name="T35" fmla="*/ 19 h 24"/>
                  <a:gd name="T36" fmla="*/ 25 w 41"/>
                  <a:gd name="T37" fmla="*/ 21 h 24"/>
                  <a:gd name="T38" fmla="*/ 21 w 41"/>
                  <a:gd name="T39" fmla="*/ 22 h 24"/>
                  <a:gd name="T40" fmla="*/ 21 w 41"/>
                  <a:gd name="T41" fmla="*/ 24 h 24"/>
                  <a:gd name="T42" fmla="*/ 15 w 41"/>
                  <a:gd name="T43" fmla="*/ 24 h 24"/>
                  <a:gd name="T44" fmla="*/ 9 w 41"/>
                  <a:gd name="T45" fmla="*/ 22 h 24"/>
                  <a:gd name="T46" fmla="*/ 0 w 41"/>
                  <a:gd name="T47" fmla="*/ 24 h 24"/>
                  <a:gd name="T48" fmla="*/ 2 w 41"/>
                  <a:gd name="T49" fmla="*/ 20 h 24"/>
                  <a:gd name="T50" fmla="*/ 7 w 41"/>
                  <a:gd name="T51" fmla="*/ 18 h 24"/>
                  <a:gd name="T52" fmla="*/ 7 w 41"/>
                  <a:gd name="T53" fmla="*/ 11 h 24"/>
                  <a:gd name="T54" fmla="*/ 5 w 41"/>
                  <a:gd name="T55"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24">
                    <a:moveTo>
                      <a:pt x="5" y="10"/>
                    </a:moveTo>
                    <a:lnTo>
                      <a:pt x="2" y="7"/>
                    </a:lnTo>
                    <a:lnTo>
                      <a:pt x="3" y="0"/>
                    </a:lnTo>
                    <a:lnTo>
                      <a:pt x="6" y="0"/>
                    </a:lnTo>
                    <a:lnTo>
                      <a:pt x="8" y="4"/>
                    </a:lnTo>
                    <a:lnTo>
                      <a:pt x="12" y="5"/>
                    </a:lnTo>
                    <a:lnTo>
                      <a:pt x="11" y="1"/>
                    </a:lnTo>
                    <a:lnTo>
                      <a:pt x="14" y="1"/>
                    </a:lnTo>
                    <a:lnTo>
                      <a:pt x="14" y="6"/>
                    </a:lnTo>
                    <a:lnTo>
                      <a:pt x="20" y="5"/>
                    </a:lnTo>
                    <a:lnTo>
                      <a:pt x="22" y="6"/>
                    </a:lnTo>
                    <a:lnTo>
                      <a:pt x="20" y="9"/>
                    </a:lnTo>
                    <a:lnTo>
                      <a:pt x="34" y="9"/>
                    </a:lnTo>
                    <a:lnTo>
                      <a:pt x="38" y="7"/>
                    </a:lnTo>
                    <a:lnTo>
                      <a:pt x="41" y="9"/>
                    </a:lnTo>
                    <a:lnTo>
                      <a:pt x="40" y="18"/>
                    </a:lnTo>
                    <a:lnTo>
                      <a:pt x="26" y="17"/>
                    </a:lnTo>
                    <a:lnTo>
                      <a:pt x="24" y="19"/>
                    </a:lnTo>
                    <a:lnTo>
                      <a:pt x="25" y="21"/>
                    </a:lnTo>
                    <a:lnTo>
                      <a:pt x="21" y="22"/>
                    </a:lnTo>
                    <a:lnTo>
                      <a:pt x="21" y="24"/>
                    </a:lnTo>
                    <a:lnTo>
                      <a:pt x="15" y="24"/>
                    </a:lnTo>
                    <a:lnTo>
                      <a:pt x="9" y="22"/>
                    </a:lnTo>
                    <a:lnTo>
                      <a:pt x="0" y="24"/>
                    </a:lnTo>
                    <a:lnTo>
                      <a:pt x="2" y="20"/>
                    </a:lnTo>
                    <a:lnTo>
                      <a:pt x="7" y="18"/>
                    </a:lnTo>
                    <a:lnTo>
                      <a:pt x="7" y="11"/>
                    </a:lnTo>
                    <a:lnTo>
                      <a:pt x="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0" name="Freeform 316"/>
              <p:cNvSpPr/>
              <p:nvPr/>
            </p:nvSpPr>
            <p:spPr bwMode="gray">
              <a:xfrm>
                <a:off x="7524" y="1555"/>
                <a:ext cx="24" cy="16"/>
              </a:xfrm>
              <a:custGeom>
                <a:avLst/>
                <a:gdLst>
                  <a:gd name="T0" fmla="*/ 24 w 24"/>
                  <a:gd name="T1" fmla="*/ 1 h 16"/>
                  <a:gd name="T2" fmla="*/ 22 w 24"/>
                  <a:gd name="T3" fmla="*/ 7 h 16"/>
                  <a:gd name="T4" fmla="*/ 8 w 24"/>
                  <a:gd name="T5" fmla="*/ 16 h 16"/>
                  <a:gd name="T6" fmla="*/ 0 w 24"/>
                  <a:gd name="T7" fmla="*/ 14 h 16"/>
                  <a:gd name="T8" fmla="*/ 2 w 24"/>
                  <a:gd name="T9" fmla="*/ 9 h 16"/>
                  <a:gd name="T10" fmla="*/ 16 w 24"/>
                  <a:gd name="T11" fmla="*/ 3 h 16"/>
                  <a:gd name="T12" fmla="*/ 18 w 24"/>
                  <a:gd name="T13" fmla="*/ 0 h 16"/>
                  <a:gd name="T14" fmla="*/ 24 w 24"/>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6">
                    <a:moveTo>
                      <a:pt x="24" y="1"/>
                    </a:moveTo>
                    <a:lnTo>
                      <a:pt x="22" y="7"/>
                    </a:lnTo>
                    <a:lnTo>
                      <a:pt x="8" y="16"/>
                    </a:lnTo>
                    <a:lnTo>
                      <a:pt x="0" y="14"/>
                    </a:lnTo>
                    <a:lnTo>
                      <a:pt x="2" y="9"/>
                    </a:lnTo>
                    <a:lnTo>
                      <a:pt x="16" y="3"/>
                    </a:lnTo>
                    <a:lnTo>
                      <a:pt x="18" y="0"/>
                    </a:ln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1" name="Freeform 317"/>
              <p:cNvSpPr/>
              <p:nvPr/>
            </p:nvSpPr>
            <p:spPr bwMode="gray">
              <a:xfrm>
                <a:off x="7546" y="1564"/>
                <a:ext cx="19" cy="6"/>
              </a:xfrm>
              <a:custGeom>
                <a:avLst/>
                <a:gdLst>
                  <a:gd name="T0" fmla="*/ 0 w 19"/>
                  <a:gd name="T1" fmla="*/ 6 h 6"/>
                  <a:gd name="T2" fmla="*/ 4 w 19"/>
                  <a:gd name="T3" fmla="*/ 0 h 6"/>
                  <a:gd name="T4" fmla="*/ 19 w 19"/>
                  <a:gd name="T5" fmla="*/ 0 h 6"/>
                  <a:gd name="T6" fmla="*/ 19 w 19"/>
                  <a:gd name="T7" fmla="*/ 5 h 6"/>
                  <a:gd name="T8" fmla="*/ 0 w 19"/>
                  <a:gd name="T9" fmla="*/ 6 h 6"/>
                </a:gdLst>
                <a:ahLst/>
                <a:cxnLst>
                  <a:cxn ang="0">
                    <a:pos x="T0" y="T1"/>
                  </a:cxn>
                  <a:cxn ang="0">
                    <a:pos x="T2" y="T3"/>
                  </a:cxn>
                  <a:cxn ang="0">
                    <a:pos x="T4" y="T5"/>
                  </a:cxn>
                  <a:cxn ang="0">
                    <a:pos x="T6" y="T7"/>
                  </a:cxn>
                  <a:cxn ang="0">
                    <a:pos x="T8" y="T9"/>
                  </a:cxn>
                </a:cxnLst>
                <a:rect l="0" t="0" r="r" b="b"/>
                <a:pathLst>
                  <a:path w="19" h="6">
                    <a:moveTo>
                      <a:pt x="0" y="6"/>
                    </a:moveTo>
                    <a:lnTo>
                      <a:pt x="4" y="0"/>
                    </a:lnTo>
                    <a:lnTo>
                      <a:pt x="19" y="0"/>
                    </a:lnTo>
                    <a:lnTo>
                      <a:pt x="19" y="5"/>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2" name="Freeform 318"/>
              <p:cNvSpPr/>
              <p:nvPr/>
            </p:nvSpPr>
            <p:spPr bwMode="gray">
              <a:xfrm>
                <a:off x="7458" y="1572"/>
                <a:ext cx="21" cy="9"/>
              </a:xfrm>
              <a:custGeom>
                <a:avLst/>
                <a:gdLst>
                  <a:gd name="T0" fmla="*/ 3 w 21"/>
                  <a:gd name="T1" fmla="*/ 0 h 9"/>
                  <a:gd name="T2" fmla="*/ 10 w 21"/>
                  <a:gd name="T3" fmla="*/ 0 h 9"/>
                  <a:gd name="T4" fmla="*/ 21 w 21"/>
                  <a:gd name="T5" fmla="*/ 2 h 9"/>
                  <a:gd name="T6" fmla="*/ 21 w 21"/>
                  <a:gd name="T7" fmla="*/ 9 h 9"/>
                  <a:gd name="T8" fmla="*/ 0 w 21"/>
                  <a:gd name="T9" fmla="*/ 7 h 9"/>
                  <a:gd name="T10" fmla="*/ 3 w 21"/>
                  <a:gd name="T11" fmla="*/ 0 h 9"/>
                </a:gdLst>
                <a:ahLst/>
                <a:cxnLst>
                  <a:cxn ang="0">
                    <a:pos x="T0" y="T1"/>
                  </a:cxn>
                  <a:cxn ang="0">
                    <a:pos x="T2" y="T3"/>
                  </a:cxn>
                  <a:cxn ang="0">
                    <a:pos x="T4" y="T5"/>
                  </a:cxn>
                  <a:cxn ang="0">
                    <a:pos x="T6" y="T7"/>
                  </a:cxn>
                  <a:cxn ang="0">
                    <a:pos x="T8" y="T9"/>
                  </a:cxn>
                  <a:cxn ang="0">
                    <a:pos x="T10" y="T11"/>
                  </a:cxn>
                </a:cxnLst>
                <a:rect l="0" t="0" r="r" b="b"/>
                <a:pathLst>
                  <a:path w="21" h="9">
                    <a:moveTo>
                      <a:pt x="3" y="0"/>
                    </a:moveTo>
                    <a:lnTo>
                      <a:pt x="10" y="0"/>
                    </a:lnTo>
                    <a:lnTo>
                      <a:pt x="21" y="2"/>
                    </a:lnTo>
                    <a:lnTo>
                      <a:pt x="21" y="9"/>
                    </a:lnTo>
                    <a:lnTo>
                      <a:pt x="0" y="7"/>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3" name="Freeform 319"/>
              <p:cNvSpPr/>
              <p:nvPr/>
            </p:nvSpPr>
            <p:spPr bwMode="gray">
              <a:xfrm>
                <a:off x="7483" y="1572"/>
                <a:ext cx="13" cy="13"/>
              </a:xfrm>
              <a:custGeom>
                <a:avLst/>
                <a:gdLst>
                  <a:gd name="T0" fmla="*/ 8 w 13"/>
                  <a:gd name="T1" fmla="*/ 0 h 13"/>
                  <a:gd name="T2" fmla="*/ 4 w 13"/>
                  <a:gd name="T3" fmla="*/ 6 h 13"/>
                  <a:gd name="T4" fmla="*/ 0 w 13"/>
                  <a:gd name="T5" fmla="*/ 11 h 13"/>
                  <a:gd name="T6" fmla="*/ 3 w 13"/>
                  <a:gd name="T7" fmla="*/ 13 h 13"/>
                  <a:gd name="T8" fmla="*/ 13 w 13"/>
                  <a:gd name="T9" fmla="*/ 4 h 13"/>
                  <a:gd name="T10" fmla="*/ 13 w 13"/>
                  <a:gd name="T11" fmla="*/ 1 h 13"/>
                  <a:gd name="T12" fmla="*/ 8 w 13"/>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0"/>
                    </a:moveTo>
                    <a:lnTo>
                      <a:pt x="4" y="6"/>
                    </a:lnTo>
                    <a:lnTo>
                      <a:pt x="0" y="11"/>
                    </a:lnTo>
                    <a:lnTo>
                      <a:pt x="3" y="13"/>
                    </a:lnTo>
                    <a:lnTo>
                      <a:pt x="13" y="4"/>
                    </a:lnTo>
                    <a:lnTo>
                      <a:pt x="13" y="1"/>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4" name="Freeform 320"/>
              <p:cNvSpPr/>
              <p:nvPr/>
            </p:nvSpPr>
            <p:spPr bwMode="gray">
              <a:xfrm>
                <a:off x="7393" y="1576"/>
                <a:ext cx="18" cy="12"/>
              </a:xfrm>
              <a:custGeom>
                <a:avLst/>
                <a:gdLst>
                  <a:gd name="T0" fmla="*/ 7 w 18"/>
                  <a:gd name="T1" fmla="*/ 0 h 12"/>
                  <a:gd name="T2" fmla="*/ 18 w 18"/>
                  <a:gd name="T3" fmla="*/ 9 h 12"/>
                  <a:gd name="T4" fmla="*/ 11 w 18"/>
                  <a:gd name="T5" fmla="*/ 12 h 12"/>
                  <a:gd name="T6" fmla="*/ 2 w 18"/>
                  <a:gd name="T7" fmla="*/ 4 h 12"/>
                  <a:gd name="T8" fmla="*/ 0 w 18"/>
                  <a:gd name="T9" fmla="*/ 0 h 12"/>
                  <a:gd name="T10" fmla="*/ 7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7" y="0"/>
                    </a:moveTo>
                    <a:lnTo>
                      <a:pt x="18" y="9"/>
                    </a:lnTo>
                    <a:lnTo>
                      <a:pt x="11" y="12"/>
                    </a:lnTo>
                    <a:lnTo>
                      <a:pt x="2" y="4"/>
                    </a:lnTo>
                    <a:lnTo>
                      <a:pt x="0"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5" name="Freeform 321"/>
              <p:cNvSpPr/>
              <p:nvPr/>
            </p:nvSpPr>
            <p:spPr bwMode="gray">
              <a:xfrm>
                <a:off x="7361" y="1559"/>
                <a:ext cx="15" cy="11"/>
              </a:xfrm>
              <a:custGeom>
                <a:avLst/>
                <a:gdLst>
                  <a:gd name="T0" fmla="*/ 9 w 15"/>
                  <a:gd name="T1" fmla="*/ 0 h 11"/>
                  <a:gd name="T2" fmla="*/ 15 w 15"/>
                  <a:gd name="T3" fmla="*/ 1 h 11"/>
                  <a:gd name="T4" fmla="*/ 13 w 15"/>
                  <a:gd name="T5" fmla="*/ 7 h 11"/>
                  <a:gd name="T6" fmla="*/ 7 w 15"/>
                  <a:gd name="T7" fmla="*/ 11 h 11"/>
                  <a:gd name="T8" fmla="*/ 0 w 15"/>
                  <a:gd name="T9" fmla="*/ 9 h 11"/>
                  <a:gd name="T10" fmla="*/ 5 w 15"/>
                  <a:gd name="T11" fmla="*/ 4 h 11"/>
                  <a:gd name="T12" fmla="*/ 9 w 1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9" y="0"/>
                    </a:moveTo>
                    <a:lnTo>
                      <a:pt x="15" y="1"/>
                    </a:lnTo>
                    <a:lnTo>
                      <a:pt x="13" y="7"/>
                    </a:lnTo>
                    <a:lnTo>
                      <a:pt x="7" y="11"/>
                    </a:lnTo>
                    <a:lnTo>
                      <a:pt x="0" y="9"/>
                    </a:lnTo>
                    <a:lnTo>
                      <a:pt x="5"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6" name="Freeform 322"/>
              <p:cNvSpPr/>
              <p:nvPr/>
            </p:nvSpPr>
            <p:spPr bwMode="gray">
              <a:xfrm>
                <a:off x="7260" y="1531"/>
                <a:ext cx="20" cy="11"/>
              </a:xfrm>
              <a:custGeom>
                <a:avLst/>
                <a:gdLst>
                  <a:gd name="T0" fmla="*/ 1 w 20"/>
                  <a:gd name="T1" fmla="*/ 0 h 11"/>
                  <a:gd name="T2" fmla="*/ 14 w 20"/>
                  <a:gd name="T3" fmla="*/ 3 h 11"/>
                  <a:gd name="T4" fmla="*/ 20 w 20"/>
                  <a:gd name="T5" fmla="*/ 9 h 11"/>
                  <a:gd name="T6" fmla="*/ 12 w 20"/>
                  <a:gd name="T7" fmla="*/ 11 h 11"/>
                  <a:gd name="T8" fmla="*/ 0 w 20"/>
                  <a:gd name="T9" fmla="*/ 5 h 11"/>
                  <a:gd name="T10" fmla="*/ 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 y="0"/>
                    </a:moveTo>
                    <a:lnTo>
                      <a:pt x="14" y="3"/>
                    </a:lnTo>
                    <a:lnTo>
                      <a:pt x="20" y="9"/>
                    </a:lnTo>
                    <a:lnTo>
                      <a:pt x="12" y="11"/>
                    </a:lnTo>
                    <a:lnTo>
                      <a:pt x="0" y="5"/>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7" name="Freeform 323"/>
              <p:cNvSpPr/>
              <p:nvPr/>
            </p:nvSpPr>
            <p:spPr bwMode="gray">
              <a:xfrm>
                <a:off x="7274" y="1549"/>
                <a:ext cx="17" cy="6"/>
              </a:xfrm>
              <a:custGeom>
                <a:avLst/>
                <a:gdLst>
                  <a:gd name="T0" fmla="*/ 0 w 17"/>
                  <a:gd name="T1" fmla="*/ 0 h 6"/>
                  <a:gd name="T2" fmla="*/ 12 w 17"/>
                  <a:gd name="T3" fmla="*/ 1 h 6"/>
                  <a:gd name="T4" fmla="*/ 17 w 17"/>
                  <a:gd name="T5" fmla="*/ 6 h 6"/>
                  <a:gd name="T6" fmla="*/ 6 w 17"/>
                  <a:gd name="T7" fmla="*/ 6 h 6"/>
                  <a:gd name="T8" fmla="*/ 0 w 17"/>
                  <a:gd name="T9" fmla="*/ 0 h 6"/>
                </a:gdLst>
                <a:ahLst/>
                <a:cxnLst>
                  <a:cxn ang="0">
                    <a:pos x="T0" y="T1"/>
                  </a:cxn>
                  <a:cxn ang="0">
                    <a:pos x="T2" y="T3"/>
                  </a:cxn>
                  <a:cxn ang="0">
                    <a:pos x="T4" y="T5"/>
                  </a:cxn>
                  <a:cxn ang="0">
                    <a:pos x="T6" y="T7"/>
                  </a:cxn>
                  <a:cxn ang="0">
                    <a:pos x="T8" y="T9"/>
                  </a:cxn>
                </a:cxnLst>
                <a:rect l="0" t="0" r="r" b="b"/>
                <a:pathLst>
                  <a:path w="17" h="6">
                    <a:moveTo>
                      <a:pt x="0" y="0"/>
                    </a:moveTo>
                    <a:lnTo>
                      <a:pt x="12" y="1"/>
                    </a:lnTo>
                    <a:lnTo>
                      <a:pt x="17" y="6"/>
                    </a:lnTo>
                    <a:lnTo>
                      <a:pt x="6"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8" name="Freeform 324"/>
              <p:cNvSpPr/>
              <p:nvPr/>
            </p:nvSpPr>
            <p:spPr bwMode="gray">
              <a:xfrm>
                <a:off x="7588" y="1125"/>
                <a:ext cx="74" cy="28"/>
              </a:xfrm>
              <a:custGeom>
                <a:avLst/>
                <a:gdLst>
                  <a:gd name="T0" fmla="*/ 3 w 74"/>
                  <a:gd name="T1" fmla="*/ 0 h 28"/>
                  <a:gd name="T2" fmla="*/ 19 w 74"/>
                  <a:gd name="T3" fmla="*/ 3 h 28"/>
                  <a:gd name="T4" fmla="*/ 42 w 74"/>
                  <a:gd name="T5" fmla="*/ 3 h 28"/>
                  <a:gd name="T6" fmla="*/ 61 w 74"/>
                  <a:gd name="T7" fmla="*/ 13 h 28"/>
                  <a:gd name="T8" fmla="*/ 74 w 74"/>
                  <a:gd name="T9" fmla="*/ 15 h 28"/>
                  <a:gd name="T10" fmla="*/ 72 w 74"/>
                  <a:gd name="T11" fmla="*/ 20 h 28"/>
                  <a:gd name="T12" fmla="*/ 58 w 74"/>
                  <a:gd name="T13" fmla="*/ 24 h 28"/>
                  <a:gd name="T14" fmla="*/ 49 w 74"/>
                  <a:gd name="T15" fmla="*/ 28 h 28"/>
                  <a:gd name="T16" fmla="*/ 26 w 74"/>
                  <a:gd name="T17" fmla="*/ 14 h 28"/>
                  <a:gd name="T18" fmla="*/ 7 w 74"/>
                  <a:gd name="T19" fmla="*/ 20 h 28"/>
                  <a:gd name="T20" fmla="*/ 0 w 74"/>
                  <a:gd name="T21" fmla="*/ 10 h 28"/>
                  <a:gd name="T22" fmla="*/ 3 w 74"/>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28">
                    <a:moveTo>
                      <a:pt x="3" y="0"/>
                    </a:moveTo>
                    <a:lnTo>
                      <a:pt x="19" y="3"/>
                    </a:lnTo>
                    <a:lnTo>
                      <a:pt x="42" y="3"/>
                    </a:lnTo>
                    <a:lnTo>
                      <a:pt x="61" y="13"/>
                    </a:lnTo>
                    <a:lnTo>
                      <a:pt x="74" y="15"/>
                    </a:lnTo>
                    <a:lnTo>
                      <a:pt x="72" y="20"/>
                    </a:lnTo>
                    <a:lnTo>
                      <a:pt x="58" y="24"/>
                    </a:lnTo>
                    <a:lnTo>
                      <a:pt x="49" y="28"/>
                    </a:lnTo>
                    <a:lnTo>
                      <a:pt x="26" y="14"/>
                    </a:lnTo>
                    <a:lnTo>
                      <a:pt x="7" y="20"/>
                    </a:lnTo>
                    <a:lnTo>
                      <a:pt x="0" y="1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9" name="Freeform 325"/>
              <p:cNvSpPr/>
              <p:nvPr/>
            </p:nvSpPr>
            <p:spPr bwMode="gray">
              <a:xfrm>
                <a:off x="4515" y="1859"/>
                <a:ext cx="85" cy="63"/>
              </a:xfrm>
              <a:custGeom>
                <a:avLst/>
                <a:gdLst>
                  <a:gd name="T0" fmla="*/ 85 w 85"/>
                  <a:gd name="T1" fmla="*/ 61 h 63"/>
                  <a:gd name="T2" fmla="*/ 64 w 85"/>
                  <a:gd name="T3" fmla="*/ 40 h 63"/>
                  <a:gd name="T4" fmla="*/ 57 w 85"/>
                  <a:gd name="T5" fmla="*/ 27 h 63"/>
                  <a:gd name="T6" fmla="*/ 48 w 85"/>
                  <a:gd name="T7" fmla="*/ 16 h 63"/>
                  <a:gd name="T8" fmla="*/ 26 w 85"/>
                  <a:gd name="T9" fmla="*/ 9 h 63"/>
                  <a:gd name="T10" fmla="*/ 0 w 85"/>
                  <a:gd name="T11" fmla="*/ 0 h 63"/>
                  <a:gd name="T12" fmla="*/ 15 w 85"/>
                  <a:gd name="T13" fmla="*/ 20 h 63"/>
                  <a:gd name="T14" fmla="*/ 19 w 85"/>
                  <a:gd name="T15" fmla="*/ 35 h 63"/>
                  <a:gd name="T16" fmla="*/ 31 w 85"/>
                  <a:gd name="T17" fmla="*/ 43 h 63"/>
                  <a:gd name="T18" fmla="*/ 35 w 85"/>
                  <a:gd name="T19" fmla="*/ 50 h 63"/>
                  <a:gd name="T20" fmla="*/ 48 w 85"/>
                  <a:gd name="T21" fmla="*/ 49 h 63"/>
                  <a:gd name="T22" fmla="*/ 73 w 85"/>
                  <a:gd name="T23" fmla="*/ 63 h 63"/>
                  <a:gd name="T24" fmla="*/ 85 w 85"/>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1"/>
                    </a:moveTo>
                    <a:lnTo>
                      <a:pt x="64" y="40"/>
                    </a:lnTo>
                    <a:lnTo>
                      <a:pt x="57" y="27"/>
                    </a:lnTo>
                    <a:lnTo>
                      <a:pt x="48" y="16"/>
                    </a:lnTo>
                    <a:lnTo>
                      <a:pt x="26" y="9"/>
                    </a:lnTo>
                    <a:lnTo>
                      <a:pt x="0" y="0"/>
                    </a:lnTo>
                    <a:lnTo>
                      <a:pt x="15" y="20"/>
                    </a:lnTo>
                    <a:lnTo>
                      <a:pt x="19" y="35"/>
                    </a:lnTo>
                    <a:lnTo>
                      <a:pt x="31" y="43"/>
                    </a:lnTo>
                    <a:lnTo>
                      <a:pt x="35" y="50"/>
                    </a:lnTo>
                    <a:lnTo>
                      <a:pt x="48" y="49"/>
                    </a:lnTo>
                    <a:lnTo>
                      <a:pt x="73" y="63"/>
                    </a:lnTo>
                    <a:lnTo>
                      <a:pt x="8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0" name="Freeform 326"/>
              <p:cNvSpPr/>
              <p:nvPr/>
            </p:nvSpPr>
            <p:spPr bwMode="gray">
              <a:xfrm>
                <a:off x="4425" y="1964"/>
                <a:ext cx="125" cy="106"/>
              </a:xfrm>
              <a:custGeom>
                <a:avLst/>
                <a:gdLst>
                  <a:gd name="T0" fmla="*/ 0 w 125"/>
                  <a:gd name="T1" fmla="*/ 106 h 106"/>
                  <a:gd name="T2" fmla="*/ 4 w 125"/>
                  <a:gd name="T3" fmla="*/ 97 h 106"/>
                  <a:gd name="T4" fmla="*/ 49 w 125"/>
                  <a:gd name="T5" fmla="*/ 70 h 106"/>
                  <a:gd name="T6" fmla="*/ 57 w 125"/>
                  <a:gd name="T7" fmla="*/ 46 h 106"/>
                  <a:gd name="T8" fmla="*/ 47 w 125"/>
                  <a:gd name="T9" fmla="*/ 26 h 106"/>
                  <a:gd name="T10" fmla="*/ 72 w 125"/>
                  <a:gd name="T11" fmla="*/ 10 h 106"/>
                  <a:gd name="T12" fmla="*/ 87 w 125"/>
                  <a:gd name="T13" fmla="*/ 0 h 106"/>
                  <a:gd name="T14" fmla="*/ 103 w 125"/>
                  <a:gd name="T15" fmla="*/ 3 h 106"/>
                  <a:gd name="T16" fmla="*/ 112 w 125"/>
                  <a:gd name="T17" fmla="*/ 12 h 106"/>
                  <a:gd name="T18" fmla="*/ 125 w 125"/>
                  <a:gd name="T19" fmla="*/ 9 h 106"/>
                  <a:gd name="T20" fmla="*/ 0 w 125"/>
                  <a:gd name="T2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106">
                    <a:moveTo>
                      <a:pt x="0" y="106"/>
                    </a:moveTo>
                    <a:lnTo>
                      <a:pt x="4" y="97"/>
                    </a:lnTo>
                    <a:lnTo>
                      <a:pt x="49" y="70"/>
                    </a:lnTo>
                    <a:lnTo>
                      <a:pt x="57" y="46"/>
                    </a:lnTo>
                    <a:lnTo>
                      <a:pt x="47" y="26"/>
                    </a:lnTo>
                    <a:lnTo>
                      <a:pt x="72" y="10"/>
                    </a:lnTo>
                    <a:lnTo>
                      <a:pt x="87" y="0"/>
                    </a:lnTo>
                    <a:lnTo>
                      <a:pt x="103" y="3"/>
                    </a:lnTo>
                    <a:lnTo>
                      <a:pt x="112" y="12"/>
                    </a:lnTo>
                    <a:lnTo>
                      <a:pt x="125" y="9"/>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1" name="Freeform 327"/>
              <p:cNvSpPr/>
              <p:nvPr/>
            </p:nvSpPr>
            <p:spPr bwMode="gray">
              <a:xfrm>
                <a:off x="4425" y="1964"/>
                <a:ext cx="125" cy="106"/>
              </a:xfrm>
              <a:custGeom>
                <a:avLst/>
                <a:gdLst>
                  <a:gd name="T0" fmla="*/ 0 w 125"/>
                  <a:gd name="T1" fmla="*/ 106 h 106"/>
                  <a:gd name="T2" fmla="*/ 4 w 125"/>
                  <a:gd name="T3" fmla="*/ 97 h 106"/>
                  <a:gd name="T4" fmla="*/ 49 w 125"/>
                  <a:gd name="T5" fmla="*/ 70 h 106"/>
                  <a:gd name="T6" fmla="*/ 57 w 125"/>
                  <a:gd name="T7" fmla="*/ 46 h 106"/>
                  <a:gd name="T8" fmla="*/ 47 w 125"/>
                  <a:gd name="T9" fmla="*/ 26 h 106"/>
                  <a:gd name="T10" fmla="*/ 72 w 125"/>
                  <a:gd name="T11" fmla="*/ 10 h 106"/>
                  <a:gd name="T12" fmla="*/ 87 w 125"/>
                  <a:gd name="T13" fmla="*/ 0 h 106"/>
                  <a:gd name="T14" fmla="*/ 103 w 125"/>
                  <a:gd name="T15" fmla="*/ 3 h 106"/>
                  <a:gd name="T16" fmla="*/ 112 w 125"/>
                  <a:gd name="T17" fmla="*/ 12 h 106"/>
                  <a:gd name="T18" fmla="*/ 125 w 125"/>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06">
                    <a:moveTo>
                      <a:pt x="0" y="106"/>
                    </a:moveTo>
                    <a:lnTo>
                      <a:pt x="4" y="97"/>
                    </a:lnTo>
                    <a:lnTo>
                      <a:pt x="49" y="70"/>
                    </a:lnTo>
                    <a:lnTo>
                      <a:pt x="57" y="46"/>
                    </a:lnTo>
                    <a:lnTo>
                      <a:pt x="47" y="26"/>
                    </a:lnTo>
                    <a:lnTo>
                      <a:pt x="72" y="10"/>
                    </a:lnTo>
                    <a:lnTo>
                      <a:pt x="87" y="0"/>
                    </a:lnTo>
                    <a:lnTo>
                      <a:pt x="103" y="3"/>
                    </a:lnTo>
                    <a:lnTo>
                      <a:pt x="112" y="12"/>
                    </a:lnTo>
                    <a:lnTo>
                      <a:pt x="125"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2" name="Freeform 328"/>
              <p:cNvSpPr/>
              <p:nvPr/>
            </p:nvSpPr>
            <p:spPr bwMode="gray">
              <a:xfrm>
                <a:off x="4378" y="1968"/>
                <a:ext cx="119" cy="31"/>
              </a:xfrm>
              <a:custGeom>
                <a:avLst/>
                <a:gdLst>
                  <a:gd name="T0" fmla="*/ 0 w 119"/>
                  <a:gd name="T1" fmla="*/ 31 h 31"/>
                  <a:gd name="T2" fmla="*/ 1 w 119"/>
                  <a:gd name="T3" fmla="*/ 19 h 31"/>
                  <a:gd name="T4" fmla="*/ 32 w 119"/>
                  <a:gd name="T5" fmla="*/ 13 h 31"/>
                  <a:gd name="T6" fmla="*/ 43 w 119"/>
                  <a:gd name="T7" fmla="*/ 15 h 31"/>
                  <a:gd name="T8" fmla="*/ 69 w 119"/>
                  <a:gd name="T9" fmla="*/ 12 h 31"/>
                  <a:gd name="T10" fmla="*/ 95 w 119"/>
                  <a:gd name="T11" fmla="*/ 3 h 31"/>
                  <a:gd name="T12" fmla="*/ 114 w 119"/>
                  <a:gd name="T13" fmla="*/ 0 h 31"/>
                  <a:gd name="T14" fmla="*/ 119 w 119"/>
                  <a:gd name="T15" fmla="*/ 6 h 31"/>
                  <a:gd name="T16" fmla="*/ 0 w 119"/>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31">
                    <a:moveTo>
                      <a:pt x="0" y="31"/>
                    </a:moveTo>
                    <a:lnTo>
                      <a:pt x="1" y="19"/>
                    </a:lnTo>
                    <a:lnTo>
                      <a:pt x="32" y="13"/>
                    </a:lnTo>
                    <a:lnTo>
                      <a:pt x="43" y="15"/>
                    </a:lnTo>
                    <a:lnTo>
                      <a:pt x="69" y="12"/>
                    </a:lnTo>
                    <a:lnTo>
                      <a:pt x="95" y="3"/>
                    </a:lnTo>
                    <a:lnTo>
                      <a:pt x="114" y="0"/>
                    </a:lnTo>
                    <a:lnTo>
                      <a:pt x="119" y="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3" name="Freeform 329"/>
              <p:cNvSpPr/>
              <p:nvPr/>
            </p:nvSpPr>
            <p:spPr bwMode="gray">
              <a:xfrm>
                <a:off x="4378" y="1968"/>
                <a:ext cx="119" cy="31"/>
              </a:xfrm>
              <a:custGeom>
                <a:avLst/>
                <a:gdLst>
                  <a:gd name="T0" fmla="*/ 0 w 119"/>
                  <a:gd name="T1" fmla="*/ 31 h 31"/>
                  <a:gd name="T2" fmla="*/ 1 w 119"/>
                  <a:gd name="T3" fmla="*/ 19 h 31"/>
                  <a:gd name="T4" fmla="*/ 32 w 119"/>
                  <a:gd name="T5" fmla="*/ 13 h 31"/>
                  <a:gd name="T6" fmla="*/ 43 w 119"/>
                  <a:gd name="T7" fmla="*/ 15 h 31"/>
                  <a:gd name="T8" fmla="*/ 69 w 119"/>
                  <a:gd name="T9" fmla="*/ 12 h 31"/>
                  <a:gd name="T10" fmla="*/ 95 w 119"/>
                  <a:gd name="T11" fmla="*/ 3 h 31"/>
                  <a:gd name="T12" fmla="*/ 114 w 119"/>
                  <a:gd name="T13" fmla="*/ 0 h 31"/>
                  <a:gd name="T14" fmla="*/ 119 w 119"/>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1">
                    <a:moveTo>
                      <a:pt x="0" y="31"/>
                    </a:moveTo>
                    <a:lnTo>
                      <a:pt x="1" y="19"/>
                    </a:lnTo>
                    <a:lnTo>
                      <a:pt x="32" y="13"/>
                    </a:lnTo>
                    <a:lnTo>
                      <a:pt x="43" y="15"/>
                    </a:lnTo>
                    <a:lnTo>
                      <a:pt x="69" y="12"/>
                    </a:lnTo>
                    <a:lnTo>
                      <a:pt x="95" y="3"/>
                    </a:lnTo>
                    <a:lnTo>
                      <a:pt x="114" y="0"/>
                    </a:lnTo>
                    <a:lnTo>
                      <a:pt x="119"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4" name="Freeform 330"/>
              <p:cNvSpPr/>
              <p:nvPr/>
            </p:nvSpPr>
            <p:spPr bwMode="gray">
              <a:xfrm>
                <a:off x="4782" y="1743"/>
                <a:ext cx="363" cy="226"/>
              </a:xfrm>
              <a:custGeom>
                <a:avLst/>
                <a:gdLst>
                  <a:gd name="T0" fmla="*/ 265 w 363"/>
                  <a:gd name="T1" fmla="*/ 226 h 226"/>
                  <a:gd name="T2" fmla="*/ 266 w 363"/>
                  <a:gd name="T3" fmla="*/ 209 h 226"/>
                  <a:gd name="T4" fmla="*/ 271 w 363"/>
                  <a:gd name="T5" fmla="*/ 194 h 226"/>
                  <a:gd name="T6" fmla="*/ 264 w 363"/>
                  <a:gd name="T7" fmla="*/ 184 h 226"/>
                  <a:gd name="T8" fmla="*/ 257 w 363"/>
                  <a:gd name="T9" fmla="*/ 161 h 226"/>
                  <a:gd name="T10" fmla="*/ 273 w 363"/>
                  <a:gd name="T11" fmla="*/ 157 h 226"/>
                  <a:gd name="T12" fmla="*/ 292 w 363"/>
                  <a:gd name="T13" fmla="*/ 153 h 226"/>
                  <a:gd name="T14" fmla="*/ 293 w 363"/>
                  <a:gd name="T15" fmla="*/ 134 h 226"/>
                  <a:gd name="T16" fmla="*/ 317 w 363"/>
                  <a:gd name="T17" fmla="*/ 127 h 226"/>
                  <a:gd name="T18" fmla="*/ 331 w 363"/>
                  <a:gd name="T19" fmla="*/ 133 h 226"/>
                  <a:gd name="T20" fmla="*/ 322 w 363"/>
                  <a:gd name="T21" fmla="*/ 141 h 226"/>
                  <a:gd name="T22" fmla="*/ 320 w 363"/>
                  <a:gd name="T23" fmla="*/ 152 h 226"/>
                  <a:gd name="T24" fmla="*/ 341 w 363"/>
                  <a:gd name="T25" fmla="*/ 149 h 226"/>
                  <a:gd name="T26" fmla="*/ 363 w 363"/>
                  <a:gd name="T27" fmla="*/ 136 h 226"/>
                  <a:gd name="T28" fmla="*/ 363 w 363"/>
                  <a:gd name="T29" fmla="*/ 125 h 226"/>
                  <a:gd name="T30" fmla="*/ 345 w 363"/>
                  <a:gd name="T31" fmla="*/ 125 h 226"/>
                  <a:gd name="T32" fmla="*/ 340 w 363"/>
                  <a:gd name="T33" fmla="*/ 112 h 226"/>
                  <a:gd name="T34" fmla="*/ 319 w 363"/>
                  <a:gd name="T35" fmla="*/ 111 h 226"/>
                  <a:gd name="T36" fmla="*/ 303 w 363"/>
                  <a:gd name="T37" fmla="*/ 108 h 226"/>
                  <a:gd name="T38" fmla="*/ 313 w 363"/>
                  <a:gd name="T39" fmla="*/ 100 h 226"/>
                  <a:gd name="T40" fmla="*/ 324 w 363"/>
                  <a:gd name="T41" fmla="*/ 99 h 226"/>
                  <a:gd name="T42" fmla="*/ 330 w 363"/>
                  <a:gd name="T43" fmla="*/ 89 h 226"/>
                  <a:gd name="T44" fmla="*/ 303 w 363"/>
                  <a:gd name="T45" fmla="*/ 94 h 226"/>
                  <a:gd name="T46" fmla="*/ 288 w 363"/>
                  <a:gd name="T47" fmla="*/ 108 h 226"/>
                  <a:gd name="T48" fmla="*/ 286 w 363"/>
                  <a:gd name="T49" fmla="*/ 118 h 226"/>
                  <a:gd name="T50" fmla="*/ 276 w 363"/>
                  <a:gd name="T51" fmla="*/ 122 h 226"/>
                  <a:gd name="T52" fmla="*/ 265 w 363"/>
                  <a:gd name="T53" fmla="*/ 129 h 226"/>
                  <a:gd name="T54" fmla="*/ 257 w 363"/>
                  <a:gd name="T55" fmla="*/ 130 h 226"/>
                  <a:gd name="T56" fmla="*/ 245 w 363"/>
                  <a:gd name="T57" fmla="*/ 118 h 226"/>
                  <a:gd name="T58" fmla="*/ 237 w 363"/>
                  <a:gd name="T59" fmla="*/ 117 h 226"/>
                  <a:gd name="T60" fmla="*/ 223 w 363"/>
                  <a:gd name="T61" fmla="*/ 82 h 226"/>
                  <a:gd name="T62" fmla="*/ 209 w 363"/>
                  <a:gd name="T63" fmla="*/ 86 h 226"/>
                  <a:gd name="T64" fmla="*/ 199 w 363"/>
                  <a:gd name="T65" fmla="*/ 65 h 226"/>
                  <a:gd name="T66" fmla="*/ 182 w 363"/>
                  <a:gd name="T67" fmla="*/ 55 h 226"/>
                  <a:gd name="T68" fmla="*/ 173 w 363"/>
                  <a:gd name="T69" fmla="*/ 56 h 226"/>
                  <a:gd name="T70" fmla="*/ 151 w 363"/>
                  <a:gd name="T71" fmla="*/ 54 h 226"/>
                  <a:gd name="T72" fmla="*/ 137 w 363"/>
                  <a:gd name="T73" fmla="*/ 56 h 226"/>
                  <a:gd name="T74" fmla="*/ 121 w 363"/>
                  <a:gd name="T75" fmla="*/ 38 h 226"/>
                  <a:gd name="T76" fmla="*/ 61 w 363"/>
                  <a:gd name="T77" fmla="*/ 0 h 226"/>
                  <a:gd name="T78" fmla="*/ 0 w 363"/>
                  <a:gd name="T79" fmla="*/ 31 h 226"/>
                  <a:gd name="T80" fmla="*/ 4 w 363"/>
                  <a:gd name="T81" fmla="*/ 106 h 226"/>
                  <a:gd name="T82" fmla="*/ 39 w 363"/>
                  <a:gd name="T83" fmla="*/ 113 h 226"/>
                  <a:gd name="T84" fmla="*/ 45 w 363"/>
                  <a:gd name="T85" fmla="*/ 92 h 226"/>
                  <a:gd name="T86" fmla="*/ 59 w 363"/>
                  <a:gd name="T87" fmla="*/ 85 h 226"/>
                  <a:gd name="T88" fmla="*/ 65 w 363"/>
                  <a:gd name="T89" fmla="*/ 86 h 226"/>
                  <a:gd name="T90" fmla="*/ 67 w 363"/>
                  <a:gd name="T91" fmla="*/ 82 h 226"/>
                  <a:gd name="T92" fmla="*/ 74 w 363"/>
                  <a:gd name="T93" fmla="*/ 82 h 226"/>
                  <a:gd name="T94" fmla="*/ 86 w 363"/>
                  <a:gd name="T95" fmla="*/ 88 h 226"/>
                  <a:gd name="T96" fmla="*/ 92 w 363"/>
                  <a:gd name="T97" fmla="*/ 94 h 226"/>
                  <a:gd name="T98" fmla="*/ 95 w 363"/>
                  <a:gd name="T99" fmla="*/ 105 h 226"/>
                  <a:gd name="T100" fmla="*/ 91 w 363"/>
                  <a:gd name="T101" fmla="*/ 113 h 226"/>
                  <a:gd name="T102" fmla="*/ 121 w 363"/>
                  <a:gd name="T103" fmla="*/ 125 h 226"/>
                  <a:gd name="T104" fmla="*/ 136 w 363"/>
                  <a:gd name="T105" fmla="*/ 128 h 226"/>
                  <a:gd name="T106" fmla="*/ 148 w 363"/>
                  <a:gd name="T107" fmla="*/ 143 h 226"/>
                  <a:gd name="T108" fmla="*/ 156 w 363"/>
                  <a:gd name="T109" fmla="*/ 169 h 226"/>
                  <a:gd name="T110" fmla="*/ 173 w 363"/>
                  <a:gd name="T111" fmla="*/ 188 h 226"/>
                  <a:gd name="T112" fmla="*/ 192 w 363"/>
                  <a:gd name="T113" fmla="*/ 196 h 226"/>
                  <a:gd name="T114" fmla="*/ 212 w 363"/>
                  <a:gd name="T115" fmla="*/ 206 h 226"/>
                  <a:gd name="T116" fmla="*/ 226 w 363"/>
                  <a:gd name="T117" fmla="*/ 209 h 226"/>
                  <a:gd name="T118" fmla="*/ 234 w 363"/>
                  <a:gd name="T119" fmla="*/ 221 h 226"/>
                  <a:gd name="T120" fmla="*/ 265 w 363"/>
                  <a:gd name="T1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 h="226">
                    <a:moveTo>
                      <a:pt x="265" y="226"/>
                    </a:moveTo>
                    <a:lnTo>
                      <a:pt x="266" y="209"/>
                    </a:lnTo>
                    <a:lnTo>
                      <a:pt x="271" y="194"/>
                    </a:lnTo>
                    <a:lnTo>
                      <a:pt x="264" y="184"/>
                    </a:lnTo>
                    <a:lnTo>
                      <a:pt x="257" y="161"/>
                    </a:lnTo>
                    <a:lnTo>
                      <a:pt x="273" y="157"/>
                    </a:lnTo>
                    <a:lnTo>
                      <a:pt x="292" y="153"/>
                    </a:lnTo>
                    <a:lnTo>
                      <a:pt x="293" y="134"/>
                    </a:lnTo>
                    <a:lnTo>
                      <a:pt x="317" y="127"/>
                    </a:lnTo>
                    <a:lnTo>
                      <a:pt x="331" y="133"/>
                    </a:lnTo>
                    <a:lnTo>
                      <a:pt x="322" y="141"/>
                    </a:lnTo>
                    <a:lnTo>
                      <a:pt x="320" y="152"/>
                    </a:lnTo>
                    <a:lnTo>
                      <a:pt x="341" y="149"/>
                    </a:lnTo>
                    <a:lnTo>
                      <a:pt x="363" y="136"/>
                    </a:lnTo>
                    <a:lnTo>
                      <a:pt x="363" y="125"/>
                    </a:lnTo>
                    <a:lnTo>
                      <a:pt x="345" y="125"/>
                    </a:lnTo>
                    <a:lnTo>
                      <a:pt x="340" y="112"/>
                    </a:lnTo>
                    <a:lnTo>
                      <a:pt x="319" y="111"/>
                    </a:lnTo>
                    <a:lnTo>
                      <a:pt x="303" y="108"/>
                    </a:lnTo>
                    <a:lnTo>
                      <a:pt x="313" y="100"/>
                    </a:lnTo>
                    <a:lnTo>
                      <a:pt x="324" y="99"/>
                    </a:lnTo>
                    <a:lnTo>
                      <a:pt x="330" y="89"/>
                    </a:lnTo>
                    <a:lnTo>
                      <a:pt x="303" y="94"/>
                    </a:lnTo>
                    <a:lnTo>
                      <a:pt x="288" y="108"/>
                    </a:lnTo>
                    <a:lnTo>
                      <a:pt x="286" y="118"/>
                    </a:lnTo>
                    <a:lnTo>
                      <a:pt x="276" y="122"/>
                    </a:lnTo>
                    <a:lnTo>
                      <a:pt x="265" y="129"/>
                    </a:lnTo>
                    <a:lnTo>
                      <a:pt x="257" y="130"/>
                    </a:lnTo>
                    <a:lnTo>
                      <a:pt x="245" y="118"/>
                    </a:lnTo>
                    <a:lnTo>
                      <a:pt x="237" y="117"/>
                    </a:lnTo>
                    <a:lnTo>
                      <a:pt x="223" y="82"/>
                    </a:lnTo>
                    <a:lnTo>
                      <a:pt x="209" y="86"/>
                    </a:lnTo>
                    <a:lnTo>
                      <a:pt x="199" y="65"/>
                    </a:lnTo>
                    <a:lnTo>
                      <a:pt x="182" y="55"/>
                    </a:lnTo>
                    <a:lnTo>
                      <a:pt x="173" y="56"/>
                    </a:lnTo>
                    <a:lnTo>
                      <a:pt x="151" y="54"/>
                    </a:lnTo>
                    <a:lnTo>
                      <a:pt x="137" y="56"/>
                    </a:lnTo>
                    <a:lnTo>
                      <a:pt x="121" y="38"/>
                    </a:lnTo>
                    <a:lnTo>
                      <a:pt x="61" y="0"/>
                    </a:lnTo>
                    <a:lnTo>
                      <a:pt x="0" y="31"/>
                    </a:lnTo>
                    <a:lnTo>
                      <a:pt x="4" y="106"/>
                    </a:lnTo>
                    <a:lnTo>
                      <a:pt x="39" y="113"/>
                    </a:lnTo>
                    <a:lnTo>
                      <a:pt x="45" y="92"/>
                    </a:lnTo>
                    <a:lnTo>
                      <a:pt x="59" y="85"/>
                    </a:lnTo>
                    <a:lnTo>
                      <a:pt x="65" y="86"/>
                    </a:lnTo>
                    <a:lnTo>
                      <a:pt x="67" y="82"/>
                    </a:lnTo>
                    <a:lnTo>
                      <a:pt x="74" y="82"/>
                    </a:lnTo>
                    <a:lnTo>
                      <a:pt x="86" y="88"/>
                    </a:lnTo>
                    <a:lnTo>
                      <a:pt x="92" y="94"/>
                    </a:lnTo>
                    <a:lnTo>
                      <a:pt x="95" y="105"/>
                    </a:lnTo>
                    <a:lnTo>
                      <a:pt x="91" y="113"/>
                    </a:lnTo>
                    <a:lnTo>
                      <a:pt x="121" y="125"/>
                    </a:lnTo>
                    <a:lnTo>
                      <a:pt x="136" y="128"/>
                    </a:lnTo>
                    <a:lnTo>
                      <a:pt x="148" y="143"/>
                    </a:lnTo>
                    <a:lnTo>
                      <a:pt x="156" y="169"/>
                    </a:lnTo>
                    <a:lnTo>
                      <a:pt x="173" y="188"/>
                    </a:lnTo>
                    <a:lnTo>
                      <a:pt x="192" y="196"/>
                    </a:lnTo>
                    <a:lnTo>
                      <a:pt x="212" y="206"/>
                    </a:lnTo>
                    <a:lnTo>
                      <a:pt x="226" y="209"/>
                    </a:lnTo>
                    <a:lnTo>
                      <a:pt x="234" y="221"/>
                    </a:lnTo>
                    <a:lnTo>
                      <a:pt x="265"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5" name="Freeform 331"/>
              <p:cNvSpPr/>
              <p:nvPr/>
            </p:nvSpPr>
            <p:spPr bwMode="gray">
              <a:xfrm>
                <a:off x="4054" y="1402"/>
                <a:ext cx="116" cy="86"/>
              </a:xfrm>
              <a:custGeom>
                <a:avLst/>
                <a:gdLst>
                  <a:gd name="T0" fmla="*/ 6 w 116"/>
                  <a:gd name="T1" fmla="*/ 45 h 86"/>
                  <a:gd name="T2" fmla="*/ 21 w 116"/>
                  <a:gd name="T3" fmla="*/ 50 h 86"/>
                  <a:gd name="T4" fmla="*/ 32 w 116"/>
                  <a:gd name="T5" fmla="*/ 56 h 86"/>
                  <a:gd name="T6" fmla="*/ 39 w 116"/>
                  <a:gd name="T7" fmla="*/ 72 h 86"/>
                  <a:gd name="T8" fmla="*/ 47 w 116"/>
                  <a:gd name="T9" fmla="*/ 72 h 86"/>
                  <a:gd name="T10" fmla="*/ 52 w 116"/>
                  <a:gd name="T11" fmla="*/ 79 h 86"/>
                  <a:gd name="T12" fmla="*/ 66 w 116"/>
                  <a:gd name="T13" fmla="*/ 86 h 86"/>
                  <a:gd name="T14" fmla="*/ 74 w 116"/>
                  <a:gd name="T15" fmla="*/ 79 h 86"/>
                  <a:gd name="T16" fmla="*/ 76 w 116"/>
                  <a:gd name="T17" fmla="*/ 72 h 86"/>
                  <a:gd name="T18" fmla="*/ 94 w 116"/>
                  <a:gd name="T19" fmla="*/ 65 h 86"/>
                  <a:gd name="T20" fmla="*/ 103 w 116"/>
                  <a:gd name="T21" fmla="*/ 48 h 86"/>
                  <a:gd name="T22" fmla="*/ 116 w 116"/>
                  <a:gd name="T23" fmla="*/ 30 h 86"/>
                  <a:gd name="T24" fmla="*/ 96 w 116"/>
                  <a:gd name="T25" fmla="*/ 7 h 86"/>
                  <a:gd name="T26" fmla="*/ 57 w 116"/>
                  <a:gd name="T27" fmla="*/ 0 h 86"/>
                  <a:gd name="T28" fmla="*/ 11 w 116"/>
                  <a:gd name="T29" fmla="*/ 0 h 86"/>
                  <a:gd name="T30" fmla="*/ 0 w 116"/>
                  <a:gd name="T31" fmla="*/ 10 h 86"/>
                  <a:gd name="T32" fmla="*/ 6 w 116"/>
                  <a:gd name="T33"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6">
                    <a:moveTo>
                      <a:pt x="6" y="45"/>
                    </a:moveTo>
                    <a:lnTo>
                      <a:pt x="21" y="50"/>
                    </a:lnTo>
                    <a:lnTo>
                      <a:pt x="32" y="56"/>
                    </a:lnTo>
                    <a:lnTo>
                      <a:pt x="39" y="72"/>
                    </a:lnTo>
                    <a:lnTo>
                      <a:pt x="47" y="72"/>
                    </a:lnTo>
                    <a:lnTo>
                      <a:pt x="52" y="79"/>
                    </a:lnTo>
                    <a:lnTo>
                      <a:pt x="66" y="86"/>
                    </a:lnTo>
                    <a:lnTo>
                      <a:pt x="74" y="79"/>
                    </a:lnTo>
                    <a:lnTo>
                      <a:pt x="76" y="72"/>
                    </a:lnTo>
                    <a:lnTo>
                      <a:pt x="94" y="65"/>
                    </a:lnTo>
                    <a:lnTo>
                      <a:pt x="103" y="48"/>
                    </a:lnTo>
                    <a:lnTo>
                      <a:pt x="116" y="30"/>
                    </a:lnTo>
                    <a:lnTo>
                      <a:pt x="96" y="7"/>
                    </a:lnTo>
                    <a:lnTo>
                      <a:pt x="57" y="0"/>
                    </a:lnTo>
                    <a:lnTo>
                      <a:pt x="11" y="0"/>
                    </a:lnTo>
                    <a:lnTo>
                      <a:pt x="0" y="10"/>
                    </a:lnTo>
                    <a:lnTo>
                      <a:pt x="6"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6" name="Freeform 332"/>
              <p:cNvSpPr/>
              <p:nvPr/>
            </p:nvSpPr>
            <p:spPr bwMode="gray">
              <a:xfrm>
                <a:off x="4101" y="1412"/>
                <a:ext cx="192" cy="160"/>
              </a:xfrm>
              <a:custGeom>
                <a:avLst/>
                <a:gdLst>
                  <a:gd name="T0" fmla="*/ 176 w 192"/>
                  <a:gd name="T1" fmla="*/ 136 h 160"/>
                  <a:gd name="T2" fmla="*/ 155 w 192"/>
                  <a:gd name="T3" fmla="*/ 141 h 160"/>
                  <a:gd name="T4" fmla="*/ 150 w 192"/>
                  <a:gd name="T5" fmla="*/ 153 h 160"/>
                  <a:gd name="T6" fmla="*/ 138 w 192"/>
                  <a:gd name="T7" fmla="*/ 156 h 160"/>
                  <a:gd name="T8" fmla="*/ 105 w 192"/>
                  <a:gd name="T9" fmla="*/ 146 h 160"/>
                  <a:gd name="T10" fmla="*/ 96 w 192"/>
                  <a:gd name="T11" fmla="*/ 149 h 160"/>
                  <a:gd name="T12" fmla="*/ 80 w 192"/>
                  <a:gd name="T13" fmla="*/ 144 h 160"/>
                  <a:gd name="T14" fmla="*/ 69 w 192"/>
                  <a:gd name="T15" fmla="*/ 146 h 160"/>
                  <a:gd name="T16" fmla="*/ 54 w 192"/>
                  <a:gd name="T17" fmla="*/ 139 h 160"/>
                  <a:gd name="T18" fmla="*/ 39 w 192"/>
                  <a:gd name="T19" fmla="*/ 141 h 160"/>
                  <a:gd name="T20" fmla="*/ 18 w 192"/>
                  <a:gd name="T21" fmla="*/ 160 h 160"/>
                  <a:gd name="T22" fmla="*/ 15 w 192"/>
                  <a:gd name="T23" fmla="*/ 143 h 160"/>
                  <a:gd name="T24" fmla="*/ 0 w 192"/>
                  <a:gd name="T25" fmla="*/ 127 h 160"/>
                  <a:gd name="T26" fmla="*/ 15 w 192"/>
                  <a:gd name="T27" fmla="*/ 112 h 160"/>
                  <a:gd name="T28" fmla="*/ 5 w 192"/>
                  <a:gd name="T29" fmla="*/ 90 h 160"/>
                  <a:gd name="T30" fmla="*/ 5 w 192"/>
                  <a:gd name="T31" fmla="*/ 69 h 160"/>
                  <a:gd name="T32" fmla="*/ 19 w 192"/>
                  <a:gd name="T33" fmla="*/ 76 h 160"/>
                  <a:gd name="T34" fmla="*/ 27 w 192"/>
                  <a:gd name="T35" fmla="*/ 69 h 160"/>
                  <a:gd name="T36" fmla="*/ 29 w 192"/>
                  <a:gd name="T37" fmla="*/ 62 h 160"/>
                  <a:gd name="T38" fmla="*/ 47 w 192"/>
                  <a:gd name="T39" fmla="*/ 55 h 160"/>
                  <a:gd name="T40" fmla="*/ 56 w 192"/>
                  <a:gd name="T41" fmla="*/ 38 h 160"/>
                  <a:gd name="T42" fmla="*/ 69 w 192"/>
                  <a:gd name="T43" fmla="*/ 20 h 160"/>
                  <a:gd name="T44" fmla="*/ 79 w 192"/>
                  <a:gd name="T45" fmla="*/ 20 h 160"/>
                  <a:gd name="T46" fmla="*/ 97 w 192"/>
                  <a:gd name="T47" fmla="*/ 0 h 160"/>
                  <a:gd name="T48" fmla="*/ 111 w 192"/>
                  <a:gd name="T49" fmla="*/ 2 h 160"/>
                  <a:gd name="T50" fmla="*/ 122 w 192"/>
                  <a:gd name="T51" fmla="*/ 12 h 160"/>
                  <a:gd name="T52" fmla="*/ 133 w 192"/>
                  <a:gd name="T53" fmla="*/ 9 h 160"/>
                  <a:gd name="T54" fmla="*/ 148 w 192"/>
                  <a:gd name="T55" fmla="*/ 10 h 160"/>
                  <a:gd name="T56" fmla="*/ 157 w 192"/>
                  <a:gd name="T57" fmla="*/ 21 h 160"/>
                  <a:gd name="T58" fmla="*/ 159 w 192"/>
                  <a:gd name="T59" fmla="*/ 53 h 160"/>
                  <a:gd name="T60" fmla="*/ 170 w 192"/>
                  <a:gd name="T61" fmla="*/ 72 h 160"/>
                  <a:gd name="T62" fmla="*/ 192 w 192"/>
                  <a:gd name="T63" fmla="*/ 91 h 160"/>
                  <a:gd name="T64" fmla="*/ 188 w 192"/>
                  <a:gd name="T65" fmla="*/ 106 h 160"/>
                  <a:gd name="T66" fmla="*/ 179 w 192"/>
                  <a:gd name="T67" fmla="*/ 106 h 160"/>
                  <a:gd name="T68" fmla="*/ 170 w 192"/>
                  <a:gd name="T69" fmla="*/ 100 h 160"/>
                  <a:gd name="T70" fmla="*/ 159 w 192"/>
                  <a:gd name="T71" fmla="*/ 100 h 160"/>
                  <a:gd name="T72" fmla="*/ 162 w 192"/>
                  <a:gd name="T73" fmla="*/ 113 h 160"/>
                  <a:gd name="T74" fmla="*/ 172 w 192"/>
                  <a:gd name="T75" fmla="*/ 122 h 160"/>
                  <a:gd name="T76" fmla="*/ 176 w 192"/>
                  <a:gd name="T7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60">
                    <a:moveTo>
                      <a:pt x="176" y="136"/>
                    </a:moveTo>
                    <a:lnTo>
                      <a:pt x="155" y="141"/>
                    </a:lnTo>
                    <a:lnTo>
                      <a:pt x="150" y="153"/>
                    </a:lnTo>
                    <a:lnTo>
                      <a:pt x="138" y="156"/>
                    </a:lnTo>
                    <a:lnTo>
                      <a:pt x="105" y="146"/>
                    </a:lnTo>
                    <a:lnTo>
                      <a:pt x="96" y="149"/>
                    </a:lnTo>
                    <a:lnTo>
                      <a:pt x="80" y="144"/>
                    </a:lnTo>
                    <a:lnTo>
                      <a:pt x="69" y="146"/>
                    </a:lnTo>
                    <a:lnTo>
                      <a:pt x="54" y="139"/>
                    </a:lnTo>
                    <a:lnTo>
                      <a:pt x="39" y="141"/>
                    </a:lnTo>
                    <a:lnTo>
                      <a:pt x="18" y="160"/>
                    </a:lnTo>
                    <a:lnTo>
                      <a:pt x="15" y="143"/>
                    </a:lnTo>
                    <a:lnTo>
                      <a:pt x="0" y="127"/>
                    </a:lnTo>
                    <a:lnTo>
                      <a:pt x="15" y="112"/>
                    </a:lnTo>
                    <a:lnTo>
                      <a:pt x="5" y="90"/>
                    </a:lnTo>
                    <a:lnTo>
                      <a:pt x="5" y="69"/>
                    </a:lnTo>
                    <a:lnTo>
                      <a:pt x="19" y="76"/>
                    </a:lnTo>
                    <a:lnTo>
                      <a:pt x="27" y="69"/>
                    </a:lnTo>
                    <a:lnTo>
                      <a:pt x="29" y="62"/>
                    </a:lnTo>
                    <a:lnTo>
                      <a:pt x="47" y="55"/>
                    </a:lnTo>
                    <a:lnTo>
                      <a:pt x="56" y="38"/>
                    </a:lnTo>
                    <a:lnTo>
                      <a:pt x="69" y="20"/>
                    </a:lnTo>
                    <a:lnTo>
                      <a:pt x="79" y="20"/>
                    </a:lnTo>
                    <a:lnTo>
                      <a:pt x="97" y="0"/>
                    </a:lnTo>
                    <a:lnTo>
                      <a:pt x="111" y="2"/>
                    </a:lnTo>
                    <a:lnTo>
                      <a:pt x="122" y="12"/>
                    </a:lnTo>
                    <a:lnTo>
                      <a:pt x="133" y="9"/>
                    </a:lnTo>
                    <a:lnTo>
                      <a:pt x="148" y="10"/>
                    </a:lnTo>
                    <a:lnTo>
                      <a:pt x="157" y="21"/>
                    </a:lnTo>
                    <a:lnTo>
                      <a:pt x="159" y="53"/>
                    </a:lnTo>
                    <a:lnTo>
                      <a:pt x="170" y="72"/>
                    </a:lnTo>
                    <a:lnTo>
                      <a:pt x="192" y="91"/>
                    </a:lnTo>
                    <a:lnTo>
                      <a:pt x="188" y="106"/>
                    </a:lnTo>
                    <a:lnTo>
                      <a:pt x="179" y="106"/>
                    </a:lnTo>
                    <a:lnTo>
                      <a:pt x="170" y="100"/>
                    </a:lnTo>
                    <a:lnTo>
                      <a:pt x="159" y="100"/>
                    </a:lnTo>
                    <a:lnTo>
                      <a:pt x="162" y="113"/>
                    </a:lnTo>
                    <a:lnTo>
                      <a:pt x="172" y="122"/>
                    </a:lnTo>
                    <a:lnTo>
                      <a:pt x="176"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7" name="Freeform 333"/>
              <p:cNvSpPr/>
              <p:nvPr/>
            </p:nvSpPr>
            <p:spPr bwMode="gray">
              <a:xfrm>
                <a:off x="3812" y="1651"/>
                <a:ext cx="156" cy="78"/>
              </a:xfrm>
              <a:custGeom>
                <a:avLst/>
                <a:gdLst>
                  <a:gd name="T0" fmla="*/ 141 w 156"/>
                  <a:gd name="T1" fmla="*/ 60 h 78"/>
                  <a:gd name="T2" fmla="*/ 123 w 156"/>
                  <a:gd name="T3" fmla="*/ 65 h 78"/>
                  <a:gd name="T4" fmla="*/ 101 w 156"/>
                  <a:gd name="T5" fmla="*/ 78 h 78"/>
                  <a:gd name="T6" fmla="*/ 86 w 156"/>
                  <a:gd name="T7" fmla="*/ 72 h 78"/>
                  <a:gd name="T8" fmla="*/ 66 w 156"/>
                  <a:gd name="T9" fmla="*/ 66 h 78"/>
                  <a:gd name="T10" fmla="*/ 58 w 156"/>
                  <a:gd name="T11" fmla="*/ 66 h 78"/>
                  <a:gd name="T12" fmla="*/ 53 w 156"/>
                  <a:gd name="T13" fmla="*/ 61 h 78"/>
                  <a:gd name="T14" fmla="*/ 42 w 156"/>
                  <a:gd name="T15" fmla="*/ 61 h 78"/>
                  <a:gd name="T16" fmla="*/ 34 w 156"/>
                  <a:gd name="T17" fmla="*/ 68 h 78"/>
                  <a:gd name="T18" fmla="*/ 13 w 156"/>
                  <a:gd name="T19" fmla="*/ 68 h 78"/>
                  <a:gd name="T20" fmla="*/ 1 w 156"/>
                  <a:gd name="T21" fmla="*/ 63 h 78"/>
                  <a:gd name="T22" fmla="*/ 0 w 156"/>
                  <a:gd name="T23" fmla="*/ 52 h 78"/>
                  <a:gd name="T24" fmla="*/ 2 w 156"/>
                  <a:gd name="T25" fmla="*/ 49 h 78"/>
                  <a:gd name="T26" fmla="*/ 20 w 156"/>
                  <a:gd name="T27" fmla="*/ 51 h 78"/>
                  <a:gd name="T28" fmla="*/ 43 w 156"/>
                  <a:gd name="T29" fmla="*/ 46 h 78"/>
                  <a:gd name="T30" fmla="*/ 57 w 156"/>
                  <a:gd name="T31" fmla="*/ 39 h 78"/>
                  <a:gd name="T32" fmla="*/ 72 w 156"/>
                  <a:gd name="T33" fmla="*/ 42 h 78"/>
                  <a:gd name="T34" fmla="*/ 78 w 156"/>
                  <a:gd name="T35" fmla="*/ 34 h 78"/>
                  <a:gd name="T36" fmla="*/ 75 w 156"/>
                  <a:gd name="T37" fmla="*/ 22 h 78"/>
                  <a:gd name="T38" fmla="*/ 88 w 156"/>
                  <a:gd name="T39" fmla="*/ 13 h 78"/>
                  <a:gd name="T40" fmla="*/ 90 w 156"/>
                  <a:gd name="T41" fmla="*/ 5 h 78"/>
                  <a:gd name="T42" fmla="*/ 121 w 156"/>
                  <a:gd name="T43" fmla="*/ 0 h 78"/>
                  <a:gd name="T44" fmla="*/ 141 w 156"/>
                  <a:gd name="T45" fmla="*/ 8 h 78"/>
                  <a:gd name="T46" fmla="*/ 145 w 156"/>
                  <a:gd name="T47" fmla="*/ 20 h 78"/>
                  <a:gd name="T48" fmla="*/ 153 w 156"/>
                  <a:gd name="T49" fmla="*/ 21 h 78"/>
                  <a:gd name="T50" fmla="*/ 156 w 156"/>
                  <a:gd name="T51" fmla="*/ 34 h 78"/>
                  <a:gd name="T52" fmla="*/ 145 w 156"/>
                  <a:gd name="T53" fmla="*/ 41 h 78"/>
                  <a:gd name="T54" fmla="*/ 146 w 156"/>
                  <a:gd name="T55" fmla="*/ 53 h 78"/>
                  <a:gd name="T56" fmla="*/ 141 w 156"/>
                  <a:gd name="T57"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78">
                    <a:moveTo>
                      <a:pt x="141" y="60"/>
                    </a:moveTo>
                    <a:lnTo>
                      <a:pt x="123" y="65"/>
                    </a:lnTo>
                    <a:lnTo>
                      <a:pt x="101" y="78"/>
                    </a:lnTo>
                    <a:lnTo>
                      <a:pt x="86" y="72"/>
                    </a:lnTo>
                    <a:lnTo>
                      <a:pt x="66" y="66"/>
                    </a:lnTo>
                    <a:lnTo>
                      <a:pt x="58" y="66"/>
                    </a:lnTo>
                    <a:lnTo>
                      <a:pt x="53" y="61"/>
                    </a:lnTo>
                    <a:lnTo>
                      <a:pt x="42" y="61"/>
                    </a:lnTo>
                    <a:lnTo>
                      <a:pt x="34" y="68"/>
                    </a:lnTo>
                    <a:lnTo>
                      <a:pt x="13" y="68"/>
                    </a:lnTo>
                    <a:lnTo>
                      <a:pt x="1" y="63"/>
                    </a:lnTo>
                    <a:lnTo>
                      <a:pt x="0" y="52"/>
                    </a:lnTo>
                    <a:lnTo>
                      <a:pt x="2" y="49"/>
                    </a:lnTo>
                    <a:lnTo>
                      <a:pt x="20" y="51"/>
                    </a:lnTo>
                    <a:lnTo>
                      <a:pt x="43" y="46"/>
                    </a:lnTo>
                    <a:lnTo>
                      <a:pt x="57" y="39"/>
                    </a:lnTo>
                    <a:lnTo>
                      <a:pt x="72" y="42"/>
                    </a:lnTo>
                    <a:lnTo>
                      <a:pt x="78" y="34"/>
                    </a:lnTo>
                    <a:lnTo>
                      <a:pt x="75" y="22"/>
                    </a:lnTo>
                    <a:lnTo>
                      <a:pt x="88" y="13"/>
                    </a:lnTo>
                    <a:lnTo>
                      <a:pt x="90" y="5"/>
                    </a:lnTo>
                    <a:lnTo>
                      <a:pt x="121" y="0"/>
                    </a:lnTo>
                    <a:lnTo>
                      <a:pt x="141" y="8"/>
                    </a:lnTo>
                    <a:lnTo>
                      <a:pt x="145" y="20"/>
                    </a:lnTo>
                    <a:lnTo>
                      <a:pt x="153" y="21"/>
                    </a:lnTo>
                    <a:lnTo>
                      <a:pt x="156" y="34"/>
                    </a:lnTo>
                    <a:lnTo>
                      <a:pt x="145" y="41"/>
                    </a:lnTo>
                    <a:lnTo>
                      <a:pt x="146" y="53"/>
                    </a:lnTo>
                    <a:lnTo>
                      <a:pt x="141"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8" name="Freeform 334"/>
              <p:cNvSpPr/>
              <p:nvPr/>
            </p:nvSpPr>
            <p:spPr bwMode="gray">
              <a:xfrm>
                <a:off x="3729" y="1687"/>
                <a:ext cx="96" cy="58"/>
              </a:xfrm>
              <a:custGeom>
                <a:avLst/>
                <a:gdLst>
                  <a:gd name="T0" fmla="*/ 18 w 96"/>
                  <a:gd name="T1" fmla="*/ 58 h 58"/>
                  <a:gd name="T2" fmla="*/ 22 w 96"/>
                  <a:gd name="T3" fmla="*/ 47 h 58"/>
                  <a:gd name="T4" fmla="*/ 13 w 96"/>
                  <a:gd name="T5" fmla="*/ 46 h 58"/>
                  <a:gd name="T6" fmla="*/ 5 w 96"/>
                  <a:gd name="T7" fmla="*/ 51 h 58"/>
                  <a:gd name="T8" fmla="*/ 0 w 96"/>
                  <a:gd name="T9" fmla="*/ 46 h 58"/>
                  <a:gd name="T10" fmla="*/ 8 w 96"/>
                  <a:gd name="T11" fmla="*/ 36 h 58"/>
                  <a:gd name="T12" fmla="*/ 13 w 96"/>
                  <a:gd name="T13" fmla="*/ 27 h 58"/>
                  <a:gd name="T14" fmla="*/ 20 w 96"/>
                  <a:gd name="T15" fmla="*/ 24 h 58"/>
                  <a:gd name="T16" fmla="*/ 20 w 96"/>
                  <a:gd name="T17" fmla="*/ 16 h 58"/>
                  <a:gd name="T18" fmla="*/ 24 w 96"/>
                  <a:gd name="T19" fmla="*/ 7 h 58"/>
                  <a:gd name="T20" fmla="*/ 37 w 96"/>
                  <a:gd name="T21" fmla="*/ 8 h 58"/>
                  <a:gd name="T22" fmla="*/ 46 w 96"/>
                  <a:gd name="T23" fmla="*/ 3 h 58"/>
                  <a:gd name="T24" fmla="*/ 59 w 96"/>
                  <a:gd name="T25" fmla="*/ 0 h 58"/>
                  <a:gd name="T26" fmla="*/ 73 w 96"/>
                  <a:gd name="T27" fmla="*/ 10 h 58"/>
                  <a:gd name="T28" fmla="*/ 85 w 96"/>
                  <a:gd name="T29" fmla="*/ 13 h 58"/>
                  <a:gd name="T30" fmla="*/ 83 w 96"/>
                  <a:gd name="T31" fmla="*/ 16 h 58"/>
                  <a:gd name="T32" fmla="*/ 79 w 96"/>
                  <a:gd name="T33" fmla="*/ 19 h 58"/>
                  <a:gd name="T34" fmla="*/ 84 w 96"/>
                  <a:gd name="T35" fmla="*/ 27 h 58"/>
                  <a:gd name="T36" fmla="*/ 96 w 96"/>
                  <a:gd name="T37" fmla="*/ 32 h 58"/>
                  <a:gd name="T38" fmla="*/ 90 w 96"/>
                  <a:gd name="T39" fmla="*/ 43 h 58"/>
                  <a:gd name="T40" fmla="*/ 66 w 96"/>
                  <a:gd name="T41" fmla="*/ 40 h 58"/>
                  <a:gd name="T42" fmla="*/ 58 w 96"/>
                  <a:gd name="T43" fmla="*/ 34 h 58"/>
                  <a:gd name="T44" fmla="*/ 49 w 96"/>
                  <a:gd name="T45" fmla="*/ 37 h 58"/>
                  <a:gd name="T46" fmla="*/ 46 w 96"/>
                  <a:gd name="T47" fmla="*/ 54 h 58"/>
                  <a:gd name="T48" fmla="*/ 40 w 96"/>
                  <a:gd name="T49" fmla="*/ 58 h 58"/>
                  <a:gd name="T50" fmla="*/ 29 w 96"/>
                  <a:gd name="T51" fmla="*/ 56 h 58"/>
                  <a:gd name="T52" fmla="*/ 18 w 96"/>
                  <a:gd name="T5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58">
                    <a:moveTo>
                      <a:pt x="18" y="58"/>
                    </a:moveTo>
                    <a:lnTo>
                      <a:pt x="22" y="47"/>
                    </a:lnTo>
                    <a:lnTo>
                      <a:pt x="13" y="46"/>
                    </a:lnTo>
                    <a:lnTo>
                      <a:pt x="5" y="51"/>
                    </a:lnTo>
                    <a:lnTo>
                      <a:pt x="0" y="46"/>
                    </a:lnTo>
                    <a:lnTo>
                      <a:pt x="8" y="36"/>
                    </a:lnTo>
                    <a:lnTo>
                      <a:pt x="13" y="27"/>
                    </a:lnTo>
                    <a:lnTo>
                      <a:pt x="20" y="24"/>
                    </a:lnTo>
                    <a:lnTo>
                      <a:pt x="20" y="16"/>
                    </a:lnTo>
                    <a:lnTo>
                      <a:pt x="24" y="7"/>
                    </a:lnTo>
                    <a:lnTo>
                      <a:pt x="37" y="8"/>
                    </a:lnTo>
                    <a:lnTo>
                      <a:pt x="46" y="3"/>
                    </a:lnTo>
                    <a:lnTo>
                      <a:pt x="59" y="0"/>
                    </a:lnTo>
                    <a:lnTo>
                      <a:pt x="73" y="10"/>
                    </a:lnTo>
                    <a:lnTo>
                      <a:pt x="85" y="13"/>
                    </a:lnTo>
                    <a:lnTo>
                      <a:pt x="83" y="16"/>
                    </a:lnTo>
                    <a:lnTo>
                      <a:pt x="79" y="19"/>
                    </a:lnTo>
                    <a:lnTo>
                      <a:pt x="84" y="27"/>
                    </a:lnTo>
                    <a:lnTo>
                      <a:pt x="96" y="32"/>
                    </a:lnTo>
                    <a:lnTo>
                      <a:pt x="90" y="43"/>
                    </a:lnTo>
                    <a:lnTo>
                      <a:pt x="66" y="40"/>
                    </a:lnTo>
                    <a:lnTo>
                      <a:pt x="58" y="34"/>
                    </a:lnTo>
                    <a:lnTo>
                      <a:pt x="49" y="37"/>
                    </a:lnTo>
                    <a:lnTo>
                      <a:pt x="46" y="54"/>
                    </a:lnTo>
                    <a:lnTo>
                      <a:pt x="40" y="58"/>
                    </a:lnTo>
                    <a:lnTo>
                      <a:pt x="29" y="56"/>
                    </a:lnTo>
                    <a:lnTo>
                      <a:pt x="18"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9" name="Freeform 335"/>
              <p:cNvSpPr/>
              <p:nvPr/>
            </p:nvSpPr>
            <p:spPr bwMode="gray">
              <a:xfrm>
                <a:off x="3808" y="1703"/>
                <a:ext cx="5" cy="11"/>
              </a:xfrm>
              <a:custGeom>
                <a:avLst/>
                <a:gdLst>
                  <a:gd name="T0" fmla="*/ 5 w 5"/>
                  <a:gd name="T1" fmla="*/ 11 h 11"/>
                  <a:gd name="T2" fmla="*/ 4 w 5"/>
                  <a:gd name="T3" fmla="*/ 0 h 11"/>
                  <a:gd name="T4" fmla="*/ 0 w 5"/>
                  <a:gd name="T5" fmla="*/ 3 h 11"/>
                  <a:gd name="T6" fmla="*/ 5 w 5"/>
                  <a:gd name="T7" fmla="*/ 11 h 11"/>
                </a:gdLst>
                <a:ahLst/>
                <a:cxnLst>
                  <a:cxn ang="0">
                    <a:pos x="T0" y="T1"/>
                  </a:cxn>
                  <a:cxn ang="0">
                    <a:pos x="T2" y="T3"/>
                  </a:cxn>
                  <a:cxn ang="0">
                    <a:pos x="T4" y="T5"/>
                  </a:cxn>
                  <a:cxn ang="0">
                    <a:pos x="T6" y="T7"/>
                  </a:cxn>
                </a:cxnLst>
                <a:rect l="0" t="0" r="r" b="b"/>
                <a:pathLst>
                  <a:path w="5" h="11">
                    <a:moveTo>
                      <a:pt x="5" y="11"/>
                    </a:moveTo>
                    <a:lnTo>
                      <a:pt x="4" y="0"/>
                    </a:lnTo>
                    <a:lnTo>
                      <a:pt x="0" y="3"/>
                    </a:lnTo>
                    <a:lnTo>
                      <a:pt x="5"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0" name="Freeform 336"/>
              <p:cNvSpPr/>
              <p:nvPr/>
            </p:nvSpPr>
            <p:spPr bwMode="gray">
              <a:xfrm>
                <a:off x="3632" y="1825"/>
                <a:ext cx="9" cy="8"/>
              </a:xfrm>
              <a:custGeom>
                <a:avLst/>
                <a:gdLst>
                  <a:gd name="T0" fmla="*/ 0 w 9"/>
                  <a:gd name="T1" fmla="*/ 5 h 8"/>
                  <a:gd name="T2" fmla="*/ 1 w 9"/>
                  <a:gd name="T3" fmla="*/ 1 h 8"/>
                  <a:gd name="T4" fmla="*/ 7 w 9"/>
                  <a:gd name="T5" fmla="*/ 0 h 8"/>
                  <a:gd name="T6" fmla="*/ 9 w 9"/>
                  <a:gd name="T7" fmla="*/ 3 h 8"/>
                  <a:gd name="T8" fmla="*/ 7 w 9"/>
                  <a:gd name="T9" fmla="*/ 8 h 8"/>
                  <a:gd name="T10" fmla="*/ 0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0" y="5"/>
                    </a:moveTo>
                    <a:lnTo>
                      <a:pt x="1" y="1"/>
                    </a:lnTo>
                    <a:lnTo>
                      <a:pt x="7" y="0"/>
                    </a:lnTo>
                    <a:lnTo>
                      <a:pt x="9" y="3"/>
                    </a:lnTo>
                    <a:lnTo>
                      <a:pt x="7"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1" name="Freeform 337"/>
              <p:cNvSpPr/>
              <p:nvPr/>
            </p:nvSpPr>
            <p:spPr bwMode="gray">
              <a:xfrm>
                <a:off x="3437" y="1450"/>
                <a:ext cx="58" cy="44"/>
              </a:xfrm>
              <a:custGeom>
                <a:avLst/>
                <a:gdLst>
                  <a:gd name="T0" fmla="*/ 13 w 58"/>
                  <a:gd name="T1" fmla="*/ 0 h 44"/>
                  <a:gd name="T2" fmla="*/ 13 w 58"/>
                  <a:gd name="T3" fmla="*/ 15 h 44"/>
                  <a:gd name="T4" fmla="*/ 0 w 58"/>
                  <a:gd name="T5" fmla="*/ 26 h 44"/>
                  <a:gd name="T6" fmla="*/ 0 w 58"/>
                  <a:gd name="T7" fmla="*/ 32 h 44"/>
                  <a:gd name="T8" fmla="*/ 10 w 58"/>
                  <a:gd name="T9" fmla="*/ 41 h 44"/>
                  <a:gd name="T10" fmla="*/ 20 w 58"/>
                  <a:gd name="T11" fmla="*/ 35 h 44"/>
                  <a:gd name="T12" fmla="*/ 32 w 58"/>
                  <a:gd name="T13" fmla="*/ 39 h 44"/>
                  <a:gd name="T14" fmla="*/ 40 w 58"/>
                  <a:gd name="T15" fmla="*/ 44 h 44"/>
                  <a:gd name="T16" fmla="*/ 53 w 58"/>
                  <a:gd name="T17" fmla="*/ 36 h 44"/>
                  <a:gd name="T18" fmla="*/ 58 w 58"/>
                  <a:gd name="T19" fmla="*/ 23 h 44"/>
                  <a:gd name="T20" fmla="*/ 52 w 58"/>
                  <a:gd name="T21" fmla="*/ 21 h 44"/>
                  <a:gd name="T22" fmla="*/ 42 w 58"/>
                  <a:gd name="T23" fmla="*/ 4 h 44"/>
                  <a:gd name="T24" fmla="*/ 28 w 58"/>
                  <a:gd name="T25" fmla="*/ 3 h 44"/>
                  <a:gd name="T26" fmla="*/ 25 w 58"/>
                  <a:gd name="T27" fmla="*/ 0 h 44"/>
                  <a:gd name="T28" fmla="*/ 13 w 58"/>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4">
                    <a:moveTo>
                      <a:pt x="13" y="0"/>
                    </a:moveTo>
                    <a:lnTo>
                      <a:pt x="13" y="15"/>
                    </a:lnTo>
                    <a:lnTo>
                      <a:pt x="0" y="26"/>
                    </a:lnTo>
                    <a:lnTo>
                      <a:pt x="0" y="32"/>
                    </a:lnTo>
                    <a:lnTo>
                      <a:pt x="10" y="41"/>
                    </a:lnTo>
                    <a:lnTo>
                      <a:pt x="20" y="35"/>
                    </a:lnTo>
                    <a:lnTo>
                      <a:pt x="32" y="39"/>
                    </a:lnTo>
                    <a:lnTo>
                      <a:pt x="40" y="44"/>
                    </a:lnTo>
                    <a:lnTo>
                      <a:pt x="53" y="36"/>
                    </a:lnTo>
                    <a:lnTo>
                      <a:pt x="58" y="23"/>
                    </a:lnTo>
                    <a:lnTo>
                      <a:pt x="52" y="21"/>
                    </a:lnTo>
                    <a:lnTo>
                      <a:pt x="42" y="4"/>
                    </a:lnTo>
                    <a:lnTo>
                      <a:pt x="28" y="3"/>
                    </a:lnTo>
                    <a:lnTo>
                      <a:pt x="25" y="0"/>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2" name="Freeform 338"/>
              <p:cNvSpPr/>
              <p:nvPr/>
            </p:nvSpPr>
            <p:spPr bwMode="gray">
              <a:xfrm>
                <a:off x="3387" y="1450"/>
                <a:ext cx="92" cy="130"/>
              </a:xfrm>
              <a:custGeom>
                <a:avLst/>
                <a:gdLst>
                  <a:gd name="T0" fmla="*/ 90 w 92"/>
                  <a:gd name="T1" fmla="*/ 44 h 130"/>
                  <a:gd name="T2" fmla="*/ 82 w 92"/>
                  <a:gd name="T3" fmla="*/ 39 h 130"/>
                  <a:gd name="T4" fmla="*/ 70 w 92"/>
                  <a:gd name="T5" fmla="*/ 35 h 130"/>
                  <a:gd name="T6" fmla="*/ 60 w 92"/>
                  <a:gd name="T7" fmla="*/ 41 h 130"/>
                  <a:gd name="T8" fmla="*/ 50 w 92"/>
                  <a:gd name="T9" fmla="*/ 32 h 130"/>
                  <a:gd name="T10" fmla="*/ 50 w 92"/>
                  <a:gd name="T11" fmla="*/ 26 h 130"/>
                  <a:gd name="T12" fmla="*/ 63 w 92"/>
                  <a:gd name="T13" fmla="*/ 15 h 130"/>
                  <a:gd name="T14" fmla="*/ 63 w 92"/>
                  <a:gd name="T15" fmla="*/ 0 h 130"/>
                  <a:gd name="T16" fmla="*/ 45 w 92"/>
                  <a:gd name="T17" fmla="*/ 3 h 130"/>
                  <a:gd name="T18" fmla="*/ 41 w 92"/>
                  <a:gd name="T19" fmla="*/ 9 h 130"/>
                  <a:gd name="T20" fmla="*/ 36 w 92"/>
                  <a:gd name="T21" fmla="*/ 23 h 130"/>
                  <a:gd name="T22" fmla="*/ 41 w 92"/>
                  <a:gd name="T23" fmla="*/ 31 h 130"/>
                  <a:gd name="T24" fmla="*/ 30 w 92"/>
                  <a:gd name="T25" fmla="*/ 36 h 130"/>
                  <a:gd name="T26" fmla="*/ 20 w 92"/>
                  <a:gd name="T27" fmla="*/ 33 h 130"/>
                  <a:gd name="T28" fmla="*/ 11 w 92"/>
                  <a:gd name="T29" fmla="*/ 35 h 130"/>
                  <a:gd name="T30" fmla="*/ 6 w 92"/>
                  <a:gd name="T31" fmla="*/ 44 h 130"/>
                  <a:gd name="T32" fmla="*/ 14 w 92"/>
                  <a:gd name="T33" fmla="*/ 54 h 130"/>
                  <a:gd name="T34" fmla="*/ 13 w 92"/>
                  <a:gd name="T35" fmla="*/ 60 h 130"/>
                  <a:gd name="T36" fmla="*/ 7 w 92"/>
                  <a:gd name="T37" fmla="*/ 64 h 130"/>
                  <a:gd name="T38" fmla="*/ 11 w 92"/>
                  <a:gd name="T39" fmla="*/ 69 h 130"/>
                  <a:gd name="T40" fmla="*/ 20 w 92"/>
                  <a:gd name="T41" fmla="*/ 64 h 130"/>
                  <a:gd name="T42" fmla="*/ 26 w 92"/>
                  <a:gd name="T43" fmla="*/ 67 h 130"/>
                  <a:gd name="T44" fmla="*/ 20 w 92"/>
                  <a:gd name="T45" fmla="*/ 79 h 130"/>
                  <a:gd name="T46" fmla="*/ 19 w 92"/>
                  <a:gd name="T47" fmla="*/ 88 h 130"/>
                  <a:gd name="T48" fmla="*/ 26 w 92"/>
                  <a:gd name="T49" fmla="*/ 92 h 130"/>
                  <a:gd name="T50" fmla="*/ 26 w 92"/>
                  <a:gd name="T51" fmla="*/ 94 h 130"/>
                  <a:gd name="T52" fmla="*/ 7 w 92"/>
                  <a:gd name="T53" fmla="*/ 100 h 130"/>
                  <a:gd name="T54" fmla="*/ 0 w 92"/>
                  <a:gd name="T55" fmla="*/ 106 h 130"/>
                  <a:gd name="T56" fmla="*/ 2 w 92"/>
                  <a:gd name="T57" fmla="*/ 118 h 130"/>
                  <a:gd name="T58" fmla="*/ 9 w 92"/>
                  <a:gd name="T59" fmla="*/ 121 h 130"/>
                  <a:gd name="T60" fmla="*/ 11 w 92"/>
                  <a:gd name="T61" fmla="*/ 127 h 130"/>
                  <a:gd name="T62" fmla="*/ 20 w 92"/>
                  <a:gd name="T63" fmla="*/ 130 h 130"/>
                  <a:gd name="T64" fmla="*/ 32 w 92"/>
                  <a:gd name="T65" fmla="*/ 124 h 130"/>
                  <a:gd name="T66" fmla="*/ 50 w 92"/>
                  <a:gd name="T67" fmla="*/ 116 h 130"/>
                  <a:gd name="T68" fmla="*/ 69 w 92"/>
                  <a:gd name="T69" fmla="*/ 108 h 130"/>
                  <a:gd name="T70" fmla="*/ 84 w 92"/>
                  <a:gd name="T71" fmla="*/ 105 h 130"/>
                  <a:gd name="T72" fmla="*/ 89 w 92"/>
                  <a:gd name="T73" fmla="*/ 81 h 130"/>
                  <a:gd name="T74" fmla="*/ 92 w 92"/>
                  <a:gd name="T75" fmla="*/ 70 h 130"/>
                  <a:gd name="T76" fmla="*/ 90 w 92"/>
                  <a:gd name="T77" fmla="*/ 61 h 130"/>
                  <a:gd name="T78" fmla="*/ 90 w 92"/>
                  <a:gd name="T79" fmla="*/ 4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0">
                    <a:moveTo>
                      <a:pt x="90" y="44"/>
                    </a:moveTo>
                    <a:lnTo>
                      <a:pt x="82" y="39"/>
                    </a:lnTo>
                    <a:lnTo>
                      <a:pt x="70" y="35"/>
                    </a:lnTo>
                    <a:lnTo>
                      <a:pt x="60" y="41"/>
                    </a:lnTo>
                    <a:lnTo>
                      <a:pt x="50" y="32"/>
                    </a:lnTo>
                    <a:lnTo>
                      <a:pt x="50" y="26"/>
                    </a:lnTo>
                    <a:lnTo>
                      <a:pt x="63" y="15"/>
                    </a:lnTo>
                    <a:lnTo>
                      <a:pt x="63" y="0"/>
                    </a:lnTo>
                    <a:lnTo>
                      <a:pt x="45" y="3"/>
                    </a:lnTo>
                    <a:lnTo>
                      <a:pt x="41" y="9"/>
                    </a:lnTo>
                    <a:lnTo>
                      <a:pt x="36" y="23"/>
                    </a:lnTo>
                    <a:lnTo>
                      <a:pt x="41" y="31"/>
                    </a:lnTo>
                    <a:lnTo>
                      <a:pt x="30" y="36"/>
                    </a:lnTo>
                    <a:lnTo>
                      <a:pt x="20" y="33"/>
                    </a:lnTo>
                    <a:lnTo>
                      <a:pt x="11" y="35"/>
                    </a:lnTo>
                    <a:lnTo>
                      <a:pt x="6" y="44"/>
                    </a:lnTo>
                    <a:lnTo>
                      <a:pt x="14" y="54"/>
                    </a:lnTo>
                    <a:lnTo>
                      <a:pt x="13" y="60"/>
                    </a:lnTo>
                    <a:lnTo>
                      <a:pt x="7" y="64"/>
                    </a:lnTo>
                    <a:lnTo>
                      <a:pt x="11" y="69"/>
                    </a:lnTo>
                    <a:lnTo>
                      <a:pt x="20" y="64"/>
                    </a:lnTo>
                    <a:lnTo>
                      <a:pt x="26" y="67"/>
                    </a:lnTo>
                    <a:lnTo>
                      <a:pt x="20" y="79"/>
                    </a:lnTo>
                    <a:lnTo>
                      <a:pt x="19" y="88"/>
                    </a:lnTo>
                    <a:lnTo>
                      <a:pt x="26" y="92"/>
                    </a:lnTo>
                    <a:lnTo>
                      <a:pt x="26" y="94"/>
                    </a:lnTo>
                    <a:lnTo>
                      <a:pt x="7" y="100"/>
                    </a:lnTo>
                    <a:lnTo>
                      <a:pt x="0" y="106"/>
                    </a:lnTo>
                    <a:lnTo>
                      <a:pt x="2" y="118"/>
                    </a:lnTo>
                    <a:lnTo>
                      <a:pt x="9" y="121"/>
                    </a:lnTo>
                    <a:lnTo>
                      <a:pt x="11" y="127"/>
                    </a:lnTo>
                    <a:lnTo>
                      <a:pt x="20" y="130"/>
                    </a:lnTo>
                    <a:lnTo>
                      <a:pt x="32" y="124"/>
                    </a:lnTo>
                    <a:lnTo>
                      <a:pt x="50" y="116"/>
                    </a:lnTo>
                    <a:lnTo>
                      <a:pt x="69" y="108"/>
                    </a:lnTo>
                    <a:lnTo>
                      <a:pt x="84" y="105"/>
                    </a:lnTo>
                    <a:lnTo>
                      <a:pt x="89" y="81"/>
                    </a:lnTo>
                    <a:lnTo>
                      <a:pt x="92" y="70"/>
                    </a:lnTo>
                    <a:lnTo>
                      <a:pt x="90" y="61"/>
                    </a:lnTo>
                    <a:lnTo>
                      <a:pt x="9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3" name="Freeform 339"/>
              <p:cNvSpPr/>
              <p:nvPr/>
            </p:nvSpPr>
            <p:spPr bwMode="gray">
              <a:xfrm>
                <a:off x="5039" y="1870"/>
                <a:ext cx="162" cy="109"/>
              </a:xfrm>
              <a:custGeom>
                <a:avLst/>
                <a:gdLst>
                  <a:gd name="T0" fmla="*/ 152 w 162"/>
                  <a:gd name="T1" fmla="*/ 95 h 109"/>
                  <a:gd name="T2" fmla="*/ 162 w 162"/>
                  <a:gd name="T3" fmla="*/ 75 h 109"/>
                  <a:gd name="T4" fmla="*/ 158 w 162"/>
                  <a:gd name="T5" fmla="*/ 60 h 109"/>
                  <a:gd name="T6" fmla="*/ 138 w 162"/>
                  <a:gd name="T7" fmla="*/ 58 h 109"/>
                  <a:gd name="T8" fmla="*/ 134 w 162"/>
                  <a:gd name="T9" fmla="*/ 38 h 109"/>
                  <a:gd name="T10" fmla="*/ 114 w 162"/>
                  <a:gd name="T11" fmla="*/ 43 h 109"/>
                  <a:gd name="T12" fmla="*/ 95 w 162"/>
                  <a:gd name="T13" fmla="*/ 43 h 109"/>
                  <a:gd name="T14" fmla="*/ 94 w 162"/>
                  <a:gd name="T15" fmla="*/ 36 h 109"/>
                  <a:gd name="T16" fmla="*/ 75 w 162"/>
                  <a:gd name="T17" fmla="*/ 37 h 109"/>
                  <a:gd name="T18" fmla="*/ 69 w 162"/>
                  <a:gd name="T19" fmla="*/ 40 h 109"/>
                  <a:gd name="T20" fmla="*/ 56 w 162"/>
                  <a:gd name="T21" fmla="*/ 40 h 109"/>
                  <a:gd name="T22" fmla="*/ 46 w 162"/>
                  <a:gd name="T23" fmla="*/ 44 h 109"/>
                  <a:gd name="T24" fmla="*/ 42 w 162"/>
                  <a:gd name="T25" fmla="*/ 37 h 109"/>
                  <a:gd name="T26" fmla="*/ 63 w 162"/>
                  <a:gd name="T27" fmla="*/ 25 h 109"/>
                  <a:gd name="T28" fmla="*/ 65 w 162"/>
                  <a:gd name="T29" fmla="*/ 14 h 109"/>
                  <a:gd name="T30" fmla="*/ 74 w 162"/>
                  <a:gd name="T31" fmla="*/ 6 h 109"/>
                  <a:gd name="T32" fmla="*/ 60 w 162"/>
                  <a:gd name="T33" fmla="*/ 0 h 109"/>
                  <a:gd name="T34" fmla="*/ 36 w 162"/>
                  <a:gd name="T35" fmla="*/ 7 h 109"/>
                  <a:gd name="T36" fmla="*/ 35 w 162"/>
                  <a:gd name="T37" fmla="*/ 26 h 109"/>
                  <a:gd name="T38" fmla="*/ 16 w 162"/>
                  <a:gd name="T39" fmla="*/ 30 h 109"/>
                  <a:gd name="T40" fmla="*/ 0 w 162"/>
                  <a:gd name="T41" fmla="*/ 34 h 109"/>
                  <a:gd name="T42" fmla="*/ 7 w 162"/>
                  <a:gd name="T43" fmla="*/ 57 h 109"/>
                  <a:gd name="T44" fmla="*/ 14 w 162"/>
                  <a:gd name="T45" fmla="*/ 67 h 109"/>
                  <a:gd name="T46" fmla="*/ 9 w 162"/>
                  <a:gd name="T47" fmla="*/ 82 h 109"/>
                  <a:gd name="T48" fmla="*/ 8 w 162"/>
                  <a:gd name="T49" fmla="*/ 99 h 109"/>
                  <a:gd name="T50" fmla="*/ 23 w 162"/>
                  <a:gd name="T51" fmla="*/ 101 h 109"/>
                  <a:gd name="T52" fmla="*/ 55 w 162"/>
                  <a:gd name="T53" fmla="*/ 88 h 109"/>
                  <a:gd name="T54" fmla="*/ 64 w 162"/>
                  <a:gd name="T55" fmla="*/ 75 h 109"/>
                  <a:gd name="T56" fmla="*/ 76 w 162"/>
                  <a:gd name="T57" fmla="*/ 61 h 109"/>
                  <a:gd name="T58" fmla="*/ 86 w 162"/>
                  <a:gd name="T59" fmla="*/ 70 h 109"/>
                  <a:gd name="T60" fmla="*/ 90 w 162"/>
                  <a:gd name="T61" fmla="*/ 90 h 109"/>
                  <a:gd name="T62" fmla="*/ 86 w 162"/>
                  <a:gd name="T63" fmla="*/ 109 h 109"/>
                  <a:gd name="T64" fmla="*/ 111 w 162"/>
                  <a:gd name="T65" fmla="*/ 106 h 109"/>
                  <a:gd name="T66" fmla="*/ 132 w 162"/>
                  <a:gd name="T67" fmla="*/ 91 h 109"/>
                  <a:gd name="T68" fmla="*/ 143 w 162"/>
                  <a:gd name="T69" fmla="*/ 91 h 109"/>
                  <a:gd name="T70" fmla="*/ 152 w 162"/>
                  <a:gd name="T71" fmla="*/ 95 h 109"/>
                  <a:gd name="T72" fmla="*/ 152 w 162"/>
                  <a:gd name="T73"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09">
                    <a:moveTo>
                      <a:pt x="152" y="95"/>
                    </a:moveTo>
                    <a:lnTo>
                      <a:pt x="162" y="75"/>
                    </a:lnTo>
                    <a:lnTo>
                      <a:pt x="158" y="60"/>
                    </a:lnTo>
                    <a:lnTo>
                      <a:pt x="138" y="58"/>
                    </a:lnTo>
                    <a:lnTo>
                      <a:pt x="134" y="38"/>
                    </a:lnTo>
                    <a:lnTo>
                      <a:pt x="114" y="43"/>
                    </a:lnTo>
                    <a:lnTo>
                      <a:pt x="95" y="43"/>
                    </a:lnTo>
                    <a:lnTo>
                      <a:pt x="94" y="36"/>
                    </a:lnTo>
                    <a:lnTo>
                      <a:pt x="75" y="37"/>
                    </a:lnTo>
                    <a:lnTo>
                      <a:pt x="69" y="40"/>
                    </a:lnTo>
                    <a:lnTo>
                      <a:pt x="56" y="40"/>
                    </a:lnTo>
                    <a:lnTo>
                      <a:pt x="46" y="44"/>
                    </a:lnTo>
                    <a:lnTo>
                      <a:pt x="42" y="37"/>
                    </a:lnTo>
                    <a:lnTo>
                      <a:pt x="63" y="25"/>
                    </a:lnTo>
                    <a:lnTo>
                      <a:pt x="65" y="14"/>
                    </a:lnTo>
                    <a:lnTo>
                      <a:pt x="74" y="6"/>
                    </a:lnTo>
                    <a:lnTo>
                      <a:pt x="60" y="0"/>
                    </a:lnTo>
                    <a:lnTo>
                      <a:pt x="36" y="7"/>
                    </a:lnTo>
                    <a:lnTo>
                      <a:pt x="35" y="26"/>
                    </a:lnTo>
                    <a:lnTo>
                      <a:pt x="16" y="30"/>
                    </a:lnTo>
                    <a:lnTo>
                      <a:pt x="0" y="34"/>
                    </a:lnTo>
                    <a:lnTo>
                      <a:pt x="7" y="57"/>
                    </a:lnTo>
                    <a:lnTo>
                      <a:pt x="14" y="67"/>
                    </a:lnTo>
                    <a:lnTo>
                      <a:pt x="9" y="82"/>
                    </a:lnTo>
                    <a:lnTo>
                      <a:pt x="8" y="99"/>
                    </a:lnTo>
                    <a:lnTo>
                      <a:pt x="23" y="101"/>
                    </a:lnTo>
                    <a:lnTo>
                      <a:pt x="55" y="88"/>
                    </a:lnTo>
                    <a:lnTo>
                      <a:pt x="64" y="75"/>
                    </a:lnTo>
                    <a:lnTo>
                      <a:pt x="76" y="61"/>
                    </a:lnTo>
                    <a:lnTo>
                      <a:pt x="86" y="70"/>
                    </a:lnTo>
                    <a:lnTo>
                      <a:pt x="90" y="90"/>
                    </a:lnTo>
                    <a:lnTo>
                      <a:pt x="86" y="109"/>
                    </a:lnTo>
                    <a:lnTo>
                      <a:pt x="111" y="106"/>
                    </a:lnTo>
                    <a:lnTo>
                      <a:pt x="132" y="91"/>
                    </a:lnTo>
                    <a:lnTo>
                      <a:pt x="143" y="91"/>
                    </a:lnTo>
                    <a:lnTo>
                      <a:pt x="152" y="95"/>
                    </a:lnTo>
                    <a:lnTo>
                      <a:pt x="152"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4" name="Freeform 340"/>
              <p:cNvSpPr/>
              <p:nvPr/>
            </p:nvSpPr>
            <p:spPr bwMode="gray">
              <a:xfrm>
                <a:off x="5081" y="1803"/>
                <a:ext cx="231" cy="111"/>
              </a:xfrm>
              <a:custGeom>
                <a:avLst/>
                <a:gdLst>
                  <a:gd name="T0" fmla="*/ 92 w 231"/>
                  <a:gd name="T1" fmla="*/ 105 h 111"/>
                  <a:gd name="T2" fmla="*/ 97 w 231"/>
                  <a:gd name="T3" fmla="*/ 91 h 111"/>
                  <a:gd name="T4" fmla="*/ 129 w 231"/>
                  <a:gd name="T5" fmla="*/ 74 h 111"/>
                  <a:gd name="T6" fmla="*/ 141 w 231"/>
                  <a:gd name="T7" fmla="*/ 84 h 111"/>
                  <a:gd name="T8" fmla="*/ 155 w 231"/>
                  <a:gd name="T9" fmla="*/ 83 h 111"/>
                  <a:gd name="T10" fmla="*/ 158 w 231"/>
                  <a:gd name="T11" fmla="*/ 66 h 111"/>
                  <a:gd name="T12" fmla="*/ 171 w 231"/>
                  <a:gd name="T13" fmla="*/ 65 h 111"/>
                  <a:gd name="T14" fmla="*/ 190 w 231"/>
                  <a:gd name="T15" fmla="*/ 52 h 111"/>
                  <a:gd name="T16" fmla="*/ 214 w 231"/>
                  <a:gd name="T17" fmla="*/ 48 h 111"/>
                  <a:gd name="T18" fmla="*/ 231 w 231"/>
                  <a:gd name="T19" fmla="*/ 29 h 111"/>
                  <a:gd name="T20" fmla="*/ 220 w 231"/>
                  <a:gd name="T21" fmla="*/ 21 h 111"/>
                  <a:gd name="T22" fmla="*/ 192 w 231"/>
                  <a:gd name="T23" fmla="*/ 13 h 111"/>
                  <a:gd name="T24" fmla="*/ 156 w 231"/>
                  <a:gd name="T25" fmla="*/ 7 h 111"/>
                  <a:gd name="T26" fmla="*/ 127 w 231"/>
                  <a:gd name="T27" fmla="*/ 17 h 111"/>
                  <a:gd name="T28" fmla="*/ 117 w 231"/>
                  <a:gd name="T29" fmla="*/ 4 h 111"/>
                  <a:gd name="T30" fmla="*/ 106 w 231"/>
                  <a:gd name="T31" fmla="*/ 0 h 111"/>
                  <a:gd name="T32" fmla="*/ 84 w 231"/>
                  <a:gd name="T33" fmla="*/ 12 h 111"/>
                  <a:gd name="T34" fmla="*/ 89 w 231"/>
                  <a:gd name="T35" fmla="*/ 24 h 111"/>
                  <a:gd name="T36" fmla="*/ 65 w 231"/>
                  <a:gd name="T37" fmla="*/ 27 h 111"/>
                  <a:gd name="T38" fmla="*/ 54 w 231"/>
                  <a:gd name="T39" fmla="*/ 19 h 111"/>
                  <a:gd name="T40" fmla="*/ 40 w 231"/>
                  <a:gd name="T41" fmla="*/ 19 h 111"/>
                  <a:gd name="T42" fmla="*/ 31 w 231"/>
                  <a:gd name="T43" fmla="*/ 29 h 111"/>
                  <a:gd name="T44" fmla="*/ 25 w 231"/>
                  <a:gd name="T45" fmla="*/ 39 h 111"/>
                  <a:gd name="T46" fmla="*/ 14 w 231"/>
                  <a:gd name="T47" fmla="*/ 40 h 111"/>
                  <a:gd name="T48" fmla="*/ 4 w 231"/>
                  <a:gd name="T49" fmla="*/ 48 h 111"/>
                  <a:gd name="T50" fmla="*/ 20 w 231"/>
                  <a:gd name="T51" fmla="*/ 51 h 111"/>
                  <a:gd name="T52" fmla="*/ 41 w 231"/>
                  <a:gd name="T53" fmla="*/ 52 h 111"/>
                  <a:gd name="T54" fmla="*/ 46 w 231"/>
                  <a:gd name="T55" fmla="*/ 65 h 111"/>
                  <a:gd name="T56" fmla="*/ 64 w 231"/>
                  <a:gd name="T57" fmla="*/ 65 h 111"/>
                  <a:gd name="T58" fmla="*/ 64 w 231"/>
                  <a:gd name="T59" fmla="*/ 76 h 111"/>
                  <a:gd name="T60" fmla="*/ 42 w 231"/>
                  <a:gd name="T61" fmla="*/ 89 h 111"/>
                  <a:gd name="T62" fmla="*/ 21 w 231"/>
                  <a:gd name="T63" fmla="*/ 92 h 111"/>
                  <a:gd name="T64" fmla="*/ 0 w 231"/>
                  <a:gd name="T65" fmla="*/ 104 h 111"/>
                  <a:gd name="T66" fmla="*/ 4 w 231"/>
                  <a:gd name="T67" fmla="*/ 111 h 111"/>
                  <a:gd name="T68" fmla="*/ 14 w 231"/>
                  <a:gd name="T69" fmla="*/ 107 h 111"/>
                  <a:gd name="T70" fmla="*/ 27 w 231"/>
                  <a:gd name="T71" fmla="*/ 107 h 111"/>
                  <a:gd name="T72" fmla="*/ 33 w 231"/>
                  <a:gd name="T73" fmla="*/ 104 h 111"/>
                  <a:gd name="T74" fmla="*/ 52 w 231"/>
                  <a:gd name="T75" fmla="*/ 103 h 111"/>
                  <a:gd name="T76" fmla="*/ 53 w 231"/>
                  <a:gd name="T77" fmla="*/ 110 h 111"/>
                  <a:gd name="T78" fmla="*/ 72 w 231"/>
                  <a:gd name="T79" fmla="*/ 110 h 111"/>
                  <a:gd name="T80" fmla="*/ 92 w 231"/>
                  <a:gd name="T81" fmla="*/ 10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1" h="111">
                    <a:moveTo>
                      <a:pt x="92" y="105"/>
                    </a:moveTo>
                    <a:lnTo>
                      <a:pt x="97" y="91"/>
                    </a:lnTo>
                    <a:lnTo>
                      <a:pt x="129" y="74"/>
                    </a:lnTo>
                    <a:lnTo>
                      <a:pt x="141" y="84"/>
                    </a:lnTo>
                    <a:lnTo>
                      <a:pt x="155" y="83"/>
                    </a:lnTo>
                    <a:lnTo>
                      <a:pt x="158" y="66"/>
                    </a:lnTo>
                    <a:lnTo>
                      <a:pt x="171" y="65"/>
                    </a:lnTo>
                    <a:lnTo>
                      <a:pt x="190" y="52"/>
                    </a:lnTo>
                    <a:lnTo>
                      <a:pt x="214" y="48"/>
                    </a:lnTo>
                    <a:lnTo>
                      <a:pt x="231" y="29"/>
                    </a:lnTo>
                    <a:lnTo>
                      <a:pt x="220" y="21"/>
                    </a:lnTo>
                    <a:lnTo>
                      <a:pt x="192" y="13"/>
                    </a:lnTo>
                    <a:lnTo>
                      <a:pt x="156" y="7"/>
                    </a:lnTo>
                    <a:lnTo>
                      <a:pt x="127" y="17"/>
                    </a:lnTo>
                    <a:lnTo>
                      <a:pt x="117" y="4"/>
                    </a:lnTo>
                    <a:lnTo>
                      <a:pt x="106" y="0"/>
                    </a:lnTo>
                    <a:lnTo>
                      <a:pt x="84" y="12"/>
                    </a:lnTo>
                    <a:lnTo>
                      <a:pt x="89" y="24"/>
                    </a:lnTo>
                    <a:lnTo>
                      <a:pt x="65" y="27"/>
                    </a:lnTo>
                    <a:lnTo>
                      <a:pt x="54" y="19"/>
                    </a:lnTo>
                    <a:lnTo>
                      <a:pt x="40" y="19"/>
                    </a:lnTo>
                    <a:lnTo>
                      <a:pt x="31" y="29"/>
                    </a:lnTo>
                    <a:lnTo>
                      <a:pt x="25" y="39"/>
                    </a:lnTo>
                    <a:lnTo>
                      <a:pt x="14" y="40"/>
                    </a:lnTo>
                    <a:lnTo>
                      <a:pt x="4" y="48"/>
                    </a:lnTo>
                    <a:lnTo>
                      <a:pt x="20" y="51"/>
                    </a:lnTo>
                    <a:lnTo>
                      <a:pt x="41" y="52"/>
                    </a:lnTo>
                    <a:lnTo>
                      <a:pt x="46" y="65"/>
                    </a:lnTo>
                    <a:lnTo>
                      <a:pt x="64" y="65"/>
                    </a:lnTo>
                    <a:lnTo>
                      <a:pt x="64" y="76"/>
                    </a:lnTo>
                    <a:lnTo>
                      <a:pt x="42" y="89"/>
                    </a:lnTo>
                    <a:lnTo>
                      <a:pt x="21" y="92"/>
                    </a:lnTo>
                    <a:lnTo>
                      <a:pt x="0" y="104"/>
                    </a:lnTo>
                    <a:lnTo>
                      <a:pt x="4" y="111"/>
                    </a:lnTo>
                    <a:lnTo>
                      <a:pt x="14" y="107"/>
                    </a:lnTo>
                    <a:lnTo>
                      <a:pt x="27" y="107"/>
                    </a:lnTo>
                    <a:lnTo>
                      <a:pt x="33" y="104"/>
                    </a:lnTo>
                    <a:lnTo>
                      <a:pt x="52" y="103"/>
                    </a:lnTo>
                    <a:lnTo>
                      <a:pt x="53" y="110"/>
                    </a:lnTo>
                    <a:lnTo>
                      <a:pt x="72" y="110"/>
                    </a:lnTo>
                    <a:lnTo>
                      <a:pt x="9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5" name="Freeform 341"/>
              <p:cNvSpPr/>
              <p:nvPr/>
            </p:nvSpPr>
            <p:spPr bwMode="gray">
              <a:xfrm>
                <a:off x="4888" y="1931"/>
                <a:ext cx="307" cy="225"/>
              </a:xfrm>
              <a:custGeom>
                <a:avLst/>
                <a:gdLst>
                  <a:gd name="T0" fmla="*/ 9 w 307"/>
                  <a:gd name="T1" fmla="*/ 217 h 225"/>
                  <a:gd name="T2" fmla="*/ 37 w 307"/>
                  <a:gd name="T3" fmla="*/ 219 h 225"/>
                  <a:gd name="T4" fmla="*/ 48 w 307"/>
                  <a:gd name="T5" fmla="*/ 220 h 225"/>
                  <a:gd name="T6" fmla="*/ 93 w 307"/>
                  <a:gd name="T7" fmla="*/ 225 h 225"/>
                  <a:gd name="T8" fmla="*/ 123 w 307"/>
                  <a:gd name="T9" fmla="*/ 217 h 225"/>
                  <a:gd name="T10" fmla="*/ 123 w 307"/>
                  <a:gd name="T11" fmla="*/ 198 h 225"/>
                  <a:gd name="T12" fmla="*/ 127 w 307"/>
                  <a:gd name="T13" fmla="*/ 183 h 225"/>
                  <a:gd name="T14" fmla="*/ 145 w 307"/>
                  <a:gd name="T15" fmla="*/ 181 h 225"/>
                  <a:gd name="T16" fmla="*/ 160 w 307"/>
                  <a:gd name="T17" fmla="*/ 169 h 225"/>
                  <a:gd name="T18" fmla="*/ 186 w 307"/>
                  <a:gd name="T19" fmla="*/ 173 h 225"/>
                  <a:gd name="T20" fmla="*/ 186 w 307"/>
                  <a:gd name="T21" fmla="*/ 152 h 225"/>
                  <a:gd name="T22" fmla="*/ 206 w 307"/>
                  <a:gd name="T23" fmla="*/ 119 h 225"/>
                  <a:gd name="T24" fmla="*/ 224 w 307"/>
                  <a:gd name="T25" fmla="*/ 121 h 225"/>
                  <a:gd name="T26" fmla="*/ 242 w 307"/>
                  <a:gd name="T27" fmla="*/ 92 h 225"/>
                  <a:gd name="T28" fmla="*/ 234 w 307"/>
                  <a:gd name="T29" fmla="*/ 66 h 225"/>
                  <a:gd name="T30" fmla="*/ 284 w 307"/>
                  <a:gd name="T31" fmla="*/ 45 h 225"/>
                  <a:gd name="T32" fmla="*/ 299 w 307"/>
                  <a:gd name="T33" fmla="*/ 45 h 225"/>
                  <a:gd name="T34" fmla="*/ 307 w 307"/>
                  <a:gd name="T35" fmla="*/ 42 h 225"/>
                  <a:gd name="T36" fmla="*/ 303 w 307"/>
                  <a:gd name="T37" fmla="*/ 34 h 225"/>
                  <a:gd name="T38" fmla="*/ 294 w 307"/>
                  <a:gd name="T39" fmla="*/ 30 h 225"/>
                  <a:gd name="T40" fmla="*/ 283 w 307"/>
                  <a:gd name="T41" fmla="*/ 30 h 225"/>
                  <a:gd name="T42" fmla="*/ 262 w 307"/>
                  <a:gd name="T43" fmla="*/ 45 h 225"/>
                  <a:gd name="T44" fmla="*/ 237 w 307"/>
                  <a:gd name="T45" fmla="*/ 48 h 225"/>
                  <a:gd name="T46" fmla="*/ 241 w 307"/>
                  <a:gd name="T47" fmla="*/ 29 h 225"/>
                  <a:gd name="T48" fmla="*/ 237 w 307"/>
                  <a:gd name="T49" fmla="*/ 9 h 225"/>
                  <a:gd name="T50" fmla="*/ 227 w 307"/>
                  <a:gd name="T51" fmla="*/ 0 h 225"/>
                  <a:gd name="T52" fmla="*/ 215 w 307"/>
                  <a:gd name="T53" fmla="*/ 14 h 225"/>
                  <a:gd name="T54" fmla="*/ 206 w 307"/>
                  <a:gd name="T55" fmla="*/ 27 h 225"/>
                  <a:gd name="T56" fmla="*/ 174 w 307"/>
                  <a:gd name="T57" fmla="*/ 40 h 225"/>
                  <a:gd name="T58" fmla="*/ 159 w 307"/>
                  <a:gd name="T59" fmla="*/ 38 h 225"/>
                  <a:gd name="T60" fmla="*/ 128 w 307"/>
                  <a:gd name="T61" fmla="*/ 33 h 225"/>
                  <a:gd name="T62" fmla="*/ 102 w 307"/>
                  <a:gd name="T63" fmla="*/ 34 h 225"/>
                  <a:gd name="T64" fmla="*/ 93 w 307"/>
                  <a:gd name="T65" fmla="*/ 54 h 225"/>
                  <a:gd name="T66" fmla="*/ 52 w 307"/>
                  <a:gd name="T67" fmla="*/ 77 h 225"/>
                  <a:gd name="T68" fmla="*/ 48 w 307"/>
                  <a:gd name="T69" fmla="*/ 90 h 225"/>
                  <a:gd name="T70" fmla="*/ 35 w 307"/>
                  <a:gd name="T71" fmla="*/ 81 h 225"/>
                  <a:gd name="T72" fmla="*/ 17 w 307"/>
                  <a:gd name="T73" fmla="*/ 77 h 225"/>
                  <a:gd name="T74" fmla="*/ 17 w 307"/>
                  <a:gd name="T75" fmla="*/ 95 h 225"/>
                  <a:gd name="T76" fmla="*/ 0 w 307"/>
                  <a:gd name="T77" fmla="*/ 117 h 225"/>
                  <a:gd name="T78" fmla="*/ 6 w 307"/>
                  <a:gd name="T79" fmla="*/ 150 h 225"/>
                  <a:gd name="T80" fmla="*/ 5 w 307"/>
                  <a:gd name="T81" fmla="*/ 167 h 225"/>
                  <a:gd name="T82" fmla="*/ 11 w 307"/>
                  <a:gd name="T83" fmla="*/ 179 h 225"/>
                  <a:gd name="T84" fmla="*/ 20 w 307"/>
                  <a:gd name="T85" fmla="*/ 172 h 225"/>
                  <a:gd name="T86" fmla="*/ 29 w 307"/>
                  <a:gd name="T87" fmla="*/ 184 h 225"/>
                  <a:gd name="T88" fmla="*/ 17 w 307"/>
                  <a:gd name="T89" fmla="*/ 202 h 225"/>
                  <a:gd name="T90" fmla="*/ 9 w 307"/>
                  <a:gd name="T91" fmla="*/ 217 h 225"/>
                  <a:gd name="T92" fmla="*/ 9 w 307"/>
                  <a:gd name="T93" fmla="*/ 21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7" h="225">
                    <a:moveTo>
                      <a:pt x="9" y="217"/>
                    </a:moveTo>
                    <a:lnTo>
                      <a:pt x="37" y="219"/>
                    </a:lnTo>
                    <a:lnTo>
                      <a:pt x="48" y="220"/>
                    </a:lnTo>
                    <a:lnTo>
                      <a:pt x="93" y="225"/>
                    </a:lnTo>
                    <a:lnTo>
                      <a:pt x="123" y="217"/>
                    </a:lnTo>
                    <a:lnTo>
                      <a:pt x="123" y="198"/>
                    </a:lnTo>
                    <a:lnTo>
                      <a:pt x="127" y="183"/>
                    </a:lnTo>
                    <a:lnTo>
                      <a:pt x="145" y="181"/>
                    </a:lnTo>
                    <a:lnTo>
                      <a:pt x="160" y="169"/>
                    </a:lnTo>
                    <a:lnTo>
                      <a:pt x="186" y="173"/>
                    </a:lnTo>
                    <a:lnTo>
                      <a:pt x="186" y="152"/>
                    </a:lnTo>
                    <a:lnTo>
                      <a:pt x="206" y="119"/>
                    </a:lnTo>
                    <a:lnTo>
                      <a:pt x="224" y="121"/>
                    </a:lnTo>
                    <a:lnTo>
                      <a:pt x="242" y="92"/>
                    </a:lnTo>
                    <a:lnTo>
                      <a:pt x="234" y="66"/>
                    </a:lnTo>
                    <a:lnTo>
                      <a:pt x="284" y="45"/>
                    </a:lnTo>
                    <a:lnTo>
                      <a:pt x="299" y="45"/>
                    </a:lnTo>
                    <a:lnTo>
                      <a:pt x="307" y="42"/>
                    </a:lnTo>
                    <a:lnTo>
                      <a:pt x="303" y="34"/>
                    </a:lnTo>
                    <a:lnTo>
                      <a:pt x="294" y="30"/>
                    </a:lnTo>
                    <a:lnTo>
                      <a:pt x="283" y="30"/>
                    </a:lnTo>
                    <a:lnTo>
                      <a:pt x="262" y="45"/>
                    </a:lnTo>
                    <a:lnTo>
                      <a:pt x="237" y="48"/>
                    </a:lnTo>
                    <a:lnTo>
                      <a:pt x="241" y="29"/>
                    </a:lnTo>
                    <a:lnTo>
                      <a:pt x="237" y="9"/>
                    </a:lnTo>
                    <a:lnTo>
                      <a:pt x="227" y="0"/>
                    </a:lnTo>
                    <a:lnTo>
                      <a:pt x="215" y="14"/>
                    </a:lnTo>
                    <a:lnTo>
                      <a:pt x="206" y="27"/>
                    </a:lnTo>
                    <a:lnTo>
                      <a:pt x="174" y="40"/>
                    </a:lnTo>
                    <a:lnTo>
                      <a:pt x="159" y="38"/>
                    </a:lnTo>
                    <a:lnTo>
                      <a:pt x="128" y="33"/>
                    </a:lnTo>
                    <a:lnTo>
                      <a:pt x="102" y="34"/>
                    </a:lnTo>
                    <a:lnTo>
                      <a:pt x="93" y="54"/>
                    </a:lnTo>
                    <a:lnTo>
                      <a:pt x="52" y="77"/>
                    </a:lnTo>
                    <a:lnTo>
                      <a:pt x="48" y="90"/>
                    </a:lnTo>
                    <a:lnTo>
                      <a:pt x="35" y="81"/>
                    </a:lnTo>
                    <a:lnTo>
                      <a:pt x="17" y="77"/>
                    </a:lnTo>
                    <a:lnTo>
                      <a:pt x="17" y="95"/>
                    </a:lnTo>
                    <a:lnTo>
                      <a:pt x="0" y="117"/>
                    </a:lnTo>
                    <a:lnTo>
                      <a:pt x="6" y="150"/>
                    </a:lnTo>
                    <a:lnTo>
                      <a:pt x="5" y="167"/>
                    </a:lnTo>
                    <a:lnTo>
                      <a:pt x="11" y="179"/>
                    </a:lnTo>
                    <a:lnTo>
                      <a:pt x="20" y="172"/>
                    </a:lnTo>
                    <a:lnTo>
                      <a:pt x="29" y="184"/>
                    </a:lnTo>
                    <a:lnTo>
                      <a:pt x="17" y="202"/>
                    </a:lnTo>
                    <a:lnTo>
                      <a:pt x="9" y="217"/>
                    </a:lnTo>
                    <a:lnTo>
                      <a:pt x="9" y="2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6" name="Freeform 342"/>
              <p:cNvSpPr/>
              <p:nvPr/>
            </p:nvSpPr>
            <p:spPr bwMode="gray">
              <a:xfrm>
                <a:off x="5249" y="2016"/>
                <a:ext cx="44" cy="61"/>
              </a:xfrm>
              <a:custGeom>
                <a:avLst/>
                <a:gdLst>
                  <a:gd name="T0" fmla="*/ 38 w 44"/>
                  <a:gd name="T1" fmla="*/ 61 h 61"/>
                  <a:gd name="T2" fmla="*/ 44 w 44"/>
                  <a:gd name="T3" fmla="*/ 59 h 61"/>
                  <a:gd name="T4" fmla="*/ 42 w 44"/>
                  <a:gd name="T5" fmla="*/ 53 h 61"/>
                  <a:gd name="T6" fmla="*/ 37 w 44"/>
                  <a:gd name="T7" fmla="*/ 39 h 61"/>
                  <a:gd name="T8" fmla="*/ 36 w 44"/>
                  <a:gd name="T9" fmla="*/ 31 h 61"/>
                  <a:gd name="T10" fmla="*/ 40 w 44"/>
                  <a:gd name="T11" fmla="*/ 18 h 61"/>
                  <a:gd name="T12" fmla="*/ 38 w 44"/>
                  <a:gd name="T13" fmla="*/ 7 h 61"/>
                  <a:gd name="T14" fmla="*/ 29 w 44"/>
                  <a:gd name="T15" fmla="*/ 0 h 61"/>
                  <a:gd name="T16" fmla="*/ 14 w 44"/>
                  <a:gd name="T17" fmla="*/ 0 h 61"/>
                  <a:gd name="T18" fmla="*/ 0 w 44"/>
                  <a:gd name="T19" fmla="*/ 11 h 61"/>
                  <a:gd name="T20" fmla="*/ 3 w 44"/>
                  <a:gd name="T21" fmla="*/ 12 h 61"/>
                  <a:gd name="T22" fmla="*/ 5 w 44"/>
                  <a:gd name="T23" fmla="*/ 15 h 61"/>
                  <a:gd name="T24" fmla="*/ 13 w 44"/>
                  <a:gd name="T25" fmla="*/ 22 h 61"/>
                  <a:gd name="T26" fmla="*/ 23 w 44"/>
                  <a:gd name="T27" fmla="*/ 26 h 61"/>
                  <a:gd name="T28" fmla="*/ 27 w 44"/>
                  <a:gd name="T29" fmla="*/ 42 h 61"/>
                  <a:gd name="T30" fmla="*/ 38 w 44"/>
                  <a:gd name="T31" fmla="*/ 55 h 61"/>
                  <a:gd name="T32" fmla="*/ 38 w 44"/>
                  <a:gd name="T3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1">
                    <a:moveTo>
                      <a:pt x="38" y="61"/>
                    </a:moveTo>
                    <a:lnTo>
                      <a:pt x="44" y="59"/>
                    </a:lnTo>
                    <a:lnTo>
                      <a:pt x="42" y="53"/>
                    </a:lnTo>
                    <a:lnTo>
                      <a:pt x="37" y="39"/>
                    </a:lnTo>
                    <a:lnTo>
                      <a:pt x="36" y="31"/>
                    </a:lnTo>
                    <a:lnTo>
                      <a:pt x="40" y="18"/>
                    </a:lnTo>
                    <a:lnTo>
                      <a:pt x="38" y="7"/>
                    </a:lnTo>
                    <a:lnTo>
                      <a:pt x="29" y="0"/>
                    </a:lnTo>
                    <a:lnTo>
                      <a:pt x="14" y="0"/>
                    </a:lnTo>
                    <a:lnTo>
                      <a:pt x="0" y="11"/>
                    </a:lnTo>
                    <a:lnTo>
                      <a:pt x="3" y="12"/>
                    </a:lnTo>
                    <a:lnTo>
                      <a:pt x="5" y="15"/>
                    </a:lnTo>
                    <a:lnTo>
                      <a:pt x="13" y="22"/>
                    </a:lnTo>
                    <a:lnTo>
                      <a:pt x="23" y="26"/>
                    </a:lnTo>
                    <a:lnTo>
                      <a:pt x="27" y="42"/>
                    </a:lnTo>
                    <a:lnTo>
                      <a:pt x="38" y="55"/>
                    </a:lnTo>
                    <a:lnTo>
                      <a:pt x="38"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7" name="Freeform 343"/>
              <p:cNvSpPr/>
              <p:nvPr/>
            </p:nvSpPr>
            <p:spPr bwMode="gray">
              <a:xfrm>
                <a:off x="5741" y="2304"/>
                <a:ext cx="158" cy="181"/>
              </a:xfrm>
              <a:custGeom>
                <a:avLst/>
                <a:gdLst>
                  <a:gd name="T0" fmla="*/ 23 w 158"/>
                  <a:gd name="T1" fmla="*/ 32 h 181"/>
                  <a:gd name="T2" fmla="*/ 35 w 158"/>
                  <a:gd name="T3" fmla="*/ 34 h 181"/>
                  <a:gd name="T4" fmla="*/ 31 w 158"/>
                  <a:gd name="T5" fmla="*/ 12 h 181"/>
                  <a:gd name="T6" fmla="*/ 36 w 158"/>
                  <a:gd name="T7" fmla="*/ 0 h 181"/>
                  <a:gd name="T8" fmla="*/ 49 w 158"/>
                  <a:gd name="T9" fmla="*/ 3 h 181"/>
                  <a:gd name="T10" fmla="*/ 51 w 158"/>
                  <a:gd name="T11" fmla="*/ 13 h 181"/>
                  <a:gd name="T12" fmla="*/ 60 w 158"/>
                  <a:gd name="T13" fmla="*/ 19 h 181"/>
                  <a:gd name="T14" fmla="*/ 61 w 158"/>
                  <a:gd name="T15" fmla="*/ 36 h 181"/>
                  <a:gd name="T16" fmla="*/ 83 w 158"/>
                  <a:gd name="T17" fmla="*/ 38 h 181"/>
                  <a:gd name="T18" fmla="*/ 102 w 158"/>
                  <a:gd name="T19" fmla="*/ 50 h 181"/>
                  <a:gd name="T20" fmla="*/ 99 w 158"/>
                  <a:gd name="T21" fmla="*/ 81 h 181"/>
                  <a:gd name="T22" fmla="*/ 114 w 158"/>
                  <a:gd name="T23" fmla="*/ 105 h 181"/>
                  <a:gd name="T24" fmla="*/ 141 w 158"/>
                  <a:gd name="T25" fmla="*/ 130 h 181"/>
                  <a:gd name="T26" fmla="*/ 144 w 158"/>
                  <a:gd name="T27" fmla="*/ 138 h 181"/>
                  <a:gd name="T28" fmla="*/ 158 w 158"/>
                  <a:gd name="T29" fmla="*/ 142 h 181"/>
                  <a:gd name="T30" fmla="*/ 157 w 158"/>
                  <a:gd name="T31" fmla="*/ 179 h 181"/>
                  <a:gd name="T32" fmla="*/ 149 w 158"/>
                  <a:gd name="T33" fmla="*/ 178 h 181"/>
                  <a:gd name="T34" fmla="*/ 138 w 158"/>
                  <a:gd name="T35" fmla="*/ 165 h 181"/>
                  <a:gd name="T36" fmla="*/ 130 w 158"/>
                  <a:gd name="T37" fmla="*/ 170 h 181"/>
                  <a:gd name="T38" fmla="*/ 128 w 158"/>
                  <a:gd name="T39" fmla="*/ 181 h 181"/>
                  <a:gd name="T40" fmla="*/ 105 w 158"/>
                  <a:gd name="T41" fmla="*/ 178 h 181"/>
                  <a:gd name="T42" fmla="*/ 113 w 158"/>
                  <a:gd name="T43" fmla="*/ 151 h 181"/>
                  <a:gd name="T44" fmla="*/ 111 w 158"/>
                  <a:gd name="T45" fmla="*/ 139 h 181"/>
                  <a:gd name="T46" fmla="*/ 90 w 158"/>
                  <a:gd name="T47" fmla="*/ 116 h 181"/>
                  <a:gd name="T48" fmla="*/ 84 w 158"/>
                  <a:gd name="T49" fmla="*/ 92 h 181"/>
                  <a:gd name="T50" fmla="*/ 73 w 158"/>
                  <a:gd name="T51" fmla="*/ 90 h 181"/>
                  <a:gd name="T52" fmla="*/ 63 w 158"/>
                  <a:gd name="T53" fmla="*/ 100 h 181"/>
                  <a:gd name="T54" fmla="*/ 53 w 158"/>
                  <a:gd name="T55" fmla="*/ 100 h 181"/>
                  <a:gd name="T56" fmla="*/ 46 w 158"/>
                  <a:gd name="T57" fmla="*/ 93 h 181"/>
                  <a:gd name="T58" fmla="*/ 34 w 158"/>
                  <a:gd name="T59" fmla="*/ 93 h 181"/>
                  <a:gd name="T60" fmla="*/ 19 w 158"/>
                  <a:gd name="T61" fmla="*/ 107 h 181"/>
                  <a:gd name="T62" fmla="*/ 12 w 158"/>
                  <a:gd name="T63" fmla="*/ 100 h 181"/>
                  <a:gd name="T64" fmla="*/ 15 w 158"/>
                  <a:gd name="T65" fmla="*/ 92 h 181"/>
                  <a:gd name="T66" fmla="*/ 18 w 158"/>
                  <a:gd name="T67" fmla="*/ 68 h 181"/>
                  <a:gd name="T68" fmla="*/ 4 w 158"/>
                  <a:gd name="T69" fmla="*/ 62 h 181"/>
                  <a:gd name="T70" fmla="*/ 0 w 158"/>
                  <a:gd name="T71" fmla="*/ 46 h 181"/>
                  <a:gd name="T72" fmla="*/ 14 w 158"/>
                  <a:gd name="T73" fmla="*/ 31 h 181"/>
                  <a:gd name="T74" fmla="*/ 20 w 158"/>
                  <a:gd name="T75" fmla="*/ 29 h 181"/>
                  <a:gd name="T76" fmla="*/ 23 w 158"/>
                  <a:gd name="T77" fmla="*/ 3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1">
                    <a:moveTo>
                      <a:pt x="23" y="32"/>
                    </a:moveTo>
                    <a:lnTo>
                      <a:pt x="35" y="34"/>
                    </a:lnTo>
                    <a:lnTo>
                      <a:pt x="31" y="12"/>
                    </a:lnTo>
                    <a:lnTo>
                      <a:pt x="36" y="0"/>
                    </a:lnTo>
                    <a:lnTo>
                      <a:pt x="49" y="3"/>
                    </a:lnTo>
                    <a:lnTo>
                      <a:pt x="51" y="13"/>
                    </a:lnTo>
                    <a:lnTo>
                      <a:pt x="60" y="19"/>
                    </a:lnTo>
                    <a:lnTo>
                      <a:pt x="61" y="36"/>
                    </a:lnTo>
                    <a:lnTo>
                      <a:pt x="83" y="38"/>
                    </a:lnTo>
                    <a:lnTo>
                      <a:pt x="102" y="50"/>
                    </a:lnTo>
                    <a:lnTo>
                      <a:pt x="99" y="81"/>
                    </a:lnTo>
                    <a:lnTo>
                      <a:pt x="114" y="105"/>
                    </a:lnTo>
                    <a:lnTo>
                      <a:pt x="141" y="130"/>
                    </a:lnTo>
                    <a:lnTo>
                      <a:pt x="144" y="138"/>
                    </a:lnTo>
                    <a:lnTo>
                      <a:pt x="158" y="142"/>
                    </a:lnTo>
                    <a:lnTo>
                      <a:pt x="157" y="179"/>
                    </a:lnTo>
                    <a:lnTo>
                      <a:pt x="149" y="178"/>
                    </a:lnTo>
                    <a:lnTo>
                      <a:pt x="138" y="165"/>
                    </a:lnTo>
                    <a:lnTo>
                      <a:pt x="130" y="170"/>
                    </a:lnTo>
                    <a:lnTo>
                      <a:pt x="128" y="181"/>
                    </a:lnTo>
                    <a:lnTo>
                      <a:pt x="105" y="178"/>
                    </a:lnTo>
                    <a:lnTo>
                      <a:pt x="113" y="151"/>
                    </a:lnTo>
                    <a:lnTo>
                      <a:pt x="111" y="139"/>
                    </a:lnTo>
                    <a:lnTo>
                      <a:pt x="90" y="116"/>
                    </a:lnTo>
                    <a:lnTo>
                      <a:pt x="84" y="92"/>
                    </a:lnTo>
                    <a:lnTo>
                      <a:pt x="73" y="90"/>
                    </a:lnTo>
                    <a:lnTo>
                      <a:pt x="63" y="100"/>
                    </a:lnTo>
                    <a:lnTo>
                      <a:pt x="53" y="100"/>
                    </a:lnTo>
                    <a:lnTo>
                      <a:pt x="46" y="93"/>
                    </a:lnTo>
                    <a:lnTo>
                      <a:pt x="34" y="93"/>
                    </a:lnTo>
                    <a:lnTo>
                      <a:pt x="19" y="107"/>
                    </a:lnTo>
                    <a:lnTo>
                      <a:pt x="12" y="100"/>
                    </a:lnTo>
                    <a:lnTo>
                      <a:pt x="15" y="92"/>
                    </a:lnTo>
                    <a:lnTo>
                      <a:pt x="18" y="68"/>
                    </a:lnTo>
                    <a:lnTo>
                      <a:pt x="4" y="62"/>
                    </a:lnTo>
                    <a:lnTo>
                      <a:pt x="0" y="46"/>
                    </a:lnTo>
                    <a:lnTo>
                      <a:pt x="14" y="31"/>
                    </a:lnTo>
                    <a:lnTo>
                      <a:pt x="20" y="29"/>
                    </a:lnTo>
                    <a:lnTo>
                      <a:pt x="23"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8" name="Freeform 344"/>
              <p:cNvSpPr/>
              <p:nvPr/>
            </p:nvSpPr>
            <p:spPr bwMode="gray">
              <a:xfrm>
                <a:off x="5313" y="2131"/>
                <a:ext cx="170" cy="93"/>
              </a:xfrm>
              <a:custGeom>
                <a:avLst/>
                <a:gdLst>
                  <a:gd name="T0" fmla="*/ 165 w 170"/>
                  <a:gd name="T1" fmla="*/ 58 h 93"/>
                  <a:gd name="T2" fmla="*/ 115 w 170"/>
                  <a:gd name="T3" fmla="*/ 48 h 93"/>
                  <a:gd name="T4" fmla="*/ 91 w 170"/>
                  <a:gd name="T5" fmla="*/ 31 h 93"/>
                  <a:gd name="T6" fmla="*/ 64 w 170"/>
                  <a:gd name="T7" fmla="*/ 20 h 93"/>
                  <a:gd name="T8" fmla="*/ 37 w 170"/>
                  <a:gd name="T9" fmla="*/ 0 h 93"/>
                  <a:gd name="T10" fmla="*/ 11 w 170"/>
                  <a:gd name="T11" fmla="*/ 3 h 93"/>
                  <a:gd name="T12" fmla="*/ 6 w 170"/>
                  <a:gd name="T13" fmla="*/ 17 h 93"/>
                  <a:gd name="T14" fmla="*/ 0 w 170"/>
                  <a:gd name="T15" fmla="*/ 31 h 93"/>
                  <a:gd name="T16" fmla="*/ 4 w 170"/>
                  <a:gd name="T17" fmla="*/ 46 h 93"/>
                  <a:gd name="T18" fmla="*/ 18 w 170"/>
                  <a:gd name="T19" fmla="*/ 51 h 93"/>
                  <a:gd name="T20" fmla="*/ 28 w 170"/>
                  <a:gd name="T21" fmla="*/ 58 h 93"/>
                  <a:gd name="T22" fmla="*/ 67 w 170"/>
                  <a:gd name="T23" fmla="*/ 65 h 93"/>
                  <a:gd name="T24" fmla="*/ 89 w 170"/>
                  <a:gd name="T25" fmla="*/ 68 h 93"/>
                  <a:gd name="T26" fmla="*/ 114 w 170"/>
                  <a:gd name="T27" fmla="*/ 86 h 93"/>
                  <a:gd name="T28" fmla="*/ 139 w 170"/>
                  <a:gd name="T29" fmla="*/ 93 h 93"/>
                  <a:gd name="T30" fmla="*/ 163 w 170"/>
                  <a:gd name="T31" fmla="*/ 89 h 93"/>
                  <a:gd name="T32" fmla="*/ 170 w 170"/>
                  <a:gd name="T33" fmla="*/ 74 h 93"/>
                  <a:gd name="T34" fmla="*/ 165 w 170"/>
                  <a:gd name="T3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93">
                    <a:moveTo>
                      <a:pt x="165" y="58"/>
                    </a:moveTo>
                    <a:lnTo>
                      <a:pt x="115" y="48"/>
                    </a:lnTo>
                    <a:lnTo>
                      <a:pt x="91" y="31"/>
                    </a:lnTo>
                    <a:lnTo>
                      <a:pt x="64" y="20"/>
                    </a:lnTo>
                    <a:lnTo>
                      <a:pt x="37" y="0"/>
                    </a:lnTo>
                    <a:lnTo>
                      <a:pt x="11" y="3"/>
                    </a:lnTo>
                    <a:lnTo>
                      <a:pt x="6" y="17"/>
                    </a:lnTo>
                    <a:lnTo>
                      <a:pt x="0" y="31"/>
                    </a:lnTo>
                    <a:lnTo>
                      <a:pt x="4" y="46"/>
                    </a:lnTo>
                    <a:lnTo>
                      <a:pt x="18" y="51"/>
                    </a:lnTo>
                    <a:lnTo>
                      <a:pt x="28" y="58"/>
                    </a:lnTo>
                    <a:lnTo>
                      <a:pt x="67" y="65"/>
                    </a:lnTo>
                    <a:lnTo>
                      <a:pt x="89" y="68"/>
                    </a:lnTo>
                    <a:lnTo>
                      <a:pt x="114" y="86"/>
                    </a:lnTo>
                    <a:lnTo>
                      <a:pt x="139" y="93"/>
                    </a:lnTo>
                    <a:lnTo>
                      <a:pt x="163" y="89"/>
                    </a:lnTo>
                    <a:lnTo>
                      <a:pt x="170" y="74"/>
                    </a:lnTo>
                    <a:lnTo>
                      <a:pt x="165"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9" name="Freeform 345"/>
              <p:cNvSpPr/>
              <p:nvPr/>
            </p:nvSpPr>
            <p:spPr bwMode="gray">
              <a:xfrm>
                <a:off x="5503" y="2177"/>
                <a:ext cx="67" cy="38"/>
              </a:xfrm>
              <a:custGeom>
                <a:avLst/>
                <a:gdLst>
                  <a:gd name="T0" fmla="*/ 67 w 67"/>
                  <a:gd name="T1" fmla="*/ 13 h 38"/>
                  <a:gd name="T2" fmla="*/ 56 w 67"/>
                  <a:gd name="T3" fmla="*/ 5 h 38"/>
                  <a:gd name="T4" fmla="*/ 38 w 67"/>
                  <a:gd name="T5" fmla="*/ 9 h 38"/>
                  <a:gd name="T6" fmla="*/ 28 w 67"/>
                  <a:gd name="T7" fmla="*/ 0 h 38"/>
                  <a:gd name="T8" fmla="*/ 15 w 67"/>
                  <a:gd name="T9" fmla="*/ 0 h 38"/>
                  <a:gd name="T10" fmla="*/ 0 w 67"/>
                  <a:gd name="T11" fmla="*/ 14 h 38"/>
                  <a:gd name="T12" fmla="*/ 0 w 67"/>
                  <a:gd name="T13" fmla="*/ 14 h 38"/>
                  <a:gd name="T14" fmla="*/ 3 w 67"/>
                  <a:gd name="T15" fmla="*/ 26 h 38"/>
                  <a:gd name="T16" fmla="*/ 12 w 67"/>
                  <a:gd name="T17" fmla="*/ 38 h 38"/>
                  <a:gd name="T18" fmla="*/ 66 w 67"/>
                  <a:gd name="T19" fmla="*/ 33 h 38"/>
                  <a:gd name="T20" fmla="*/ 67 w 67"/>
                  <a:gd name="T21"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38">
                    <a:moveTo>
                      <a:pt x="67" y="13"/>
                    </a:moveTo>
                    <a:lnTo>
                      <a:pt x="56" y="5"/>
                    </a:lnTo>
                    <a:lnTo>
                      <a:pt x="38" y="9"/>
                    </a:lnTo>
                    <a:lnTo>
                      <a:pt x="28" y="0"/>
                    </a:lnTo>
                    <a:lnTo>
                      <a:pt x="15" y="0"/>
                    </a:lnTo>
                    <a:lnTo>
                      <a:pt x="0" y="14"/>
                    </a:lnTo>
                    <a:lnTo>
                      <a:pt x="0" y="14"/>
                    </a:lnTo>
                    <a:lnTo>
                      <a:pt x="3" y="26"/>
                    </a:lnTo>
                    <a:lnTo>
                      <a:pt x="12" y="38"/>
                    </a:lnTo>
                    <a:lnTo>
                      <a:pt x="66" y="33"/>
                    </a:lnTo>
                    <a:lnTo>
                      <a:pt x="6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0" name="Freeform 346"/>
              <p:cNvSpPr/>
              <p:nvPr/>
            </p:nvSpPr>
            <p:spPr bwMode="gray">
              <a:xfrm>
                <a:off x="3412" y="1851"/>
                <a:ext cx="62" cy="135"/>
              </a:xfrm>
              <a:custGeom>
                <a:avLst/>
                <a:gdLst>
                  <a:gd name="T0" fmla="*/ 13 w 62"/>
                  <a:gd name="T1" fmla="*/ 2 h 135"/>
                  <a:gd name="T2" fmla="*/ 9 w 62"/>
                  <a:gd name="T3" fmla="*/ 10 h 135"/>
                  <a:gd name="T4" fmla="*/ 12 w 62"/>
                  <a:gd name="T5" fmla="*/ 20 h 135"/>
                  <a:gd name="T6" fmla="*/ 16 w 62"/>
                  <a:gd name="T7" fmla="*/ 34 h 135"/>
                  <a:gd name="T8" fmla="*/ 13 w 62"/>
                  <a:gd name="T9" fmla="*/ 52 h 135"/>
                  <a:gd name="T10" fmla="*/ 8 w 62"/>
                  <a:gd name="T11" fmla="*/ 57 h 135"/>
                  <a:gd name="T12" fmla="*/ 6 w 62"/>
                  <a:gd name="T13" fmla="*/ 67 h 135"/>
                  <a:gd name="T14" fmla="*/ 0 w 62"/>
                  <a:gd name="T15" fmla="*/ 74 h 135"/>
                  <a:gd name="T16" fmla="*/ 1 w 62"/>
                  <a:gd name="T17" fmla="*/ 94 h 135"/>
                  <a:gd name="T18" fmla="*/ 8 w 62"/>
                  <a:gd name="T19" fmla="*/ 94 h 135"/>
                  <a:gd name="T20" fmla="*/ 9 w 62"/>
                  <a:gd name="T21" fmla="*/ 102 h 135"/>
                  <a:gd name="T22" fmla="*/ 9 w 62"/>
                  <a:gd name="T23" fmla="*/ 121 h 135"/>
                  <a:gd name="T24" fmla="*/ 7 w 62"/>
                  <a:gd name="T25" fmla="*/ 132 h 135"/>
                  <a:gd name="T26" fmla="*/ 18 w 62"/>
                  <a:gd name="T27" fmla="*/ 133 h 135"/>
                  <a:gd name="T28" fmla="*/ 29 w 62"/>
                  <a:gd name="T29" fmla="*/ 135 h 135"/>
                  <a:gd name="T30" fmla="*/ 39 w 62"/>
                  <a:gd name="T31" fmla="*/ 130 h 135"/>
                  <a:gd name="T32" fmla="*/ 40 w 62"/>
                  <a:gd name="T33" fmla="*/ 118 h 135"/>
                  <a:gd name="T34" fmla="*/ 47 w 62"/>
                  <a:gd name="T35" fmla="*/ 107 h 135"/>
                  <a:gd name="T36" fmla="*/ 52 w 62"/>
                  <a:gd name="T37" fmla="*/ 85 h 135"/>
                  <a:gd name="T38" fmla="*/ 45 w 62"/>
                  <a:gd name="T39" fmla="*/ 65 h 135"/>
                  <a:gd name="T40" fmla="*/ 52 w 62"/>
                  <a:gd name="T41" fmla="*/ 58 h 135"/>
                  <a:gd name="T42" fmla="*/ 53 w 62"/>
                  <a:gd name="T43" fmla="*/ 36 h 135"/>
                  <a:gd name="T44" fmla="*/ 58 w 62"/>
                  <a:gd name="T45" fmla="*/ 28 h 135"/>
                  <a:gd name="T46" fmla="*/ 62 w 62"/>
                  <a:gd name="T47" fmla="*/ 11 h 135"/>
                  <a:gd name="T48" fmla="*/ 53 w 62"/>
                  <a:gd name="T49" fmla="*/ 0 h 135"/>
                  <a:gd name="T50" fmla="*/ 44 w 62"/>
                  <a:gd name="T51" fmla="*/ 4 h 135"/>
                  <a:gd name="T52" fmla="*/ 24 w 62"/>
                  <a:gd name="T53" fmla="*/ 6 h 135"/>
                  <a:gd name="T54" fmla="*/ 13 w 62"/>
                  <a:gd name="T55"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35">
                    <a:moveTo>
                      <a:pt x="13" y="2"/>
                    </a:moveTo>
                    <a:lnTo>
                      <a:pt x="9" y="10"/>
                    </a:lnTo>
                    <a:lnTo>
                      <a:pt x="12" y="20"/>
                    </a:lnTo>
                    <a:lnTo>
                      <a:pt x="16" y="34"/>
                    </a:lnTo>
                    <a:lnTo>
                      <a:pt x="13" y="52"/>
                    </a:lnTo>
                    <a:lnTo>
                      <a:pt x="8" y="57"/>
                    </a:lnTo>
                    <a:lnTo>
                      <a:pt x="6" y="67"/>
                    </a:lnTo>
                    <a:lnTo>
                      <a:pt x="0" y="74"/>
                    </a:lnTo>
                    <a:lnTo>
                      <a:pt x="1" y="94"/>
                    </a:lnTo>
                    <a:lnTo>
                      <a:pt x="8" y="94"/>
                    </a:lnTo>
                    <a:lnTo>
                      <a:pt x="9" y="102"/>
                    </a:lnTo>
                    <a:lnTo>
                      <a:pt x="9" y="121"/>
                    </a:lnTo>
                    <a:lnTo>
                      <a:pt x="7" y="132"/>
                    </a:lnTo>
                    <a:lnTo>
                      <a:pt x="18" y="133"/>
                    </a:lnTo>
                    <a:lnTo>
                      <a:pt x="29" y="135"/>
                    </a:lnTo>
                    <a:lnTo>
                      <a:pt x="39" y="130"/>
                    </a:lnTo>
                    <a:lnTo>
                      <a:pt x="40" y="118"/>
                    </a:lnTo>
                    <a:lnTo>
                      <a:pt x="47" y="107"/>
                    </a:lnTo>
                    <a:lnTo>
                      <a:pt x="52" y="85"/>
                    </a:lnTo>
                    <a:lnTo>
                      <a:pt x="45" y="65"/>
                    </a:lnTo>
                    <a:lnTo>
                      <a:pt x="52" y="58"/>
                    </a:lnTo>
                    <a:lnTo>
                      <a:pt x="53" y="36"/>
                    </a:lnTo>
                    <a:lnTo>
                      <a:pt x="58" y="28"/>
                    </a:lnTo>
                    <a:lnTo>
                      <a:pt x="62" y="11"/>
                    </a:lnTo>
                    <a:lnTo>
                      <a:pt x="53" y="0"/>
                    </a:lnTo>
                    <a:lnTo>
                      <a:pt x="44" y="4"/>
                    </a:lnTo>
                    <a:lnTo>
                      <a:pt x="24" y="6"/>
                    </a:ln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1" name="Freeform 347"/>
              <p:cNvSpPr/>
              <p:nvPr/>
            </p:nvSpPr>
            <p:spPr bwMode="gray">
              <a:xfrm>
                <a:off x="4327" y="2112"/>
                <a:ext cx="9" cy="14"/>
              </a:xfrm>
              <a:custGeom>
                <a:avLst/>
                <a:gdLst>
                  <a:gd name="T0" fmla="*/ 7 w 9"/>
                  <a:gd name="T1" fmla="*/ 0 h 14"/>
                  <a:gd name="T2" fmla="*/ 0 w 9"/>
                  <a:gd name="T3" fmla="*/ 8 h 14"/>
                  <a:gd name="T4" fmla="*/ 2 w 9"/>
                  <a:gd name="T5" fmla="*/ 14 h 14"/>
                  <a:gd name="T6" fmla="*/ 9 w 9"/>
                  <a:gd name="T7" fmla="*/ 7 h 14"/>
                  <a:gd name="T8" fmla="*/ 7 w 9"/>
                  <a:gd name="T9" fmla="*/ 0 h 14"/>
                </a:gdLst>
                <a:ahLst/>
                <a:cxnLst>
                  <a:cxn ang="0">
                    <a:pos x="T0" y="T1"/>
                  </a:cxn>
                  <a:cxn ang="0">
                    <a:pos x="T2" y="T3"/>
                  </a:cxn>
                  <a:cxn ang="0">
                    <a:pos x="T4" y="T5"/>
                  </a:cxn>
                  <a:cxn ang="0">
                    <a:pos x="T6" y="T7"/>
                  </a:cxn>
                  <a:cxn ang="0">
                    <a:pos x="T8" y="T9"/>
                  </a:cxn>
                </a:cxnLst>
                <a:rect l="0" t="0" r="r" b="b"/>
                <a:pathLst>
                  <a:path w="9" h="14">
                    <a:moveTo>
                      <a:pt x="7" y="0"/>
                    </a:moveTo>
                    <a:lnTo>
                      <a:pt x="0" y="8"/>
                    </a:lnTo>
                    <a:lnTo>
                      <a:pt x="2" y="14"/>
                    </a:lnTo>
                    <a:lnTo>
                      <a:pt x="9"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2" name="Freeform 348"/>
              <p:cNvSpPr/>
              <p:nvPr/>
            </p:nvSpPr>
            <p:spPr bwMode="gray">
              <a:xfrm>
                <a:off x="4327" y="2120"/>
                <a:ext cx="2" cy="6"/>
              </a:xfrm>
              <a:custGeom>
                <a:avLst/>
                <a:gdLst>
                  <a:gd name="T0" fmla="*/ 0 w 2"/>
                  <a:gd name="T1" fmla="*/ 0 h 6"/>
                  <a:gd name="T2" fmla="*/ 2 w 2"/>
                  <a:gd name="T3" fmla="*/ 6 h 6"/>
                  <a:gd name="T4" fmla="*/ 0 w 2"/>
                  <a:gd name="T5" fmla="*/ 0 h 6"/>
                </a:gdLst>
                <a:ahLst/>
                <a:cxnLst>
                  <a:cxn ang="0">
                    <a:pos x="T0" y="T1"/>
                  </a:cxn>
                  <a:cxn ang="0">
                    <a:pos x="T2" y="T3"/>
                  </a:cxn>
                  <a:cxn ang="0">
                    <a:pos x="T4" y="T5"/>
                  </a:cxn>
                </a:cxnLst>
                <a:rect l="0" t="0" r="r" b="b"/>
                <a:pathLst>
                  <a:path w="2" h="6">
                    <a:moveTo>
                      <a:pt x="0" y="0"/>
                    </a:moveTo>
                    <a:lnTo>
                      <a:pt x="2"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3" name="Line 349"/>
              <p:cNvSpPr>
                <a:spLocks noChangeShapeType="1"/>
              </p:cNvSpPr>
              <p:nvPr/>
            </p:nvSpPr>
            <p:spPr bwMode="gray">
              <a:xfrm>
                <a:off x="4327" y="2120"/>
                <a:ext cx="2" cy="6"/>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4" name="Freeform 350"/>
              <p:cNvSpPr/>
              <p:nvPr/>
            </p:nvSpPr>
            <p:spPr bwMode="gray">
              <a:xfrm>
                <a:off x="3350" y="2267"/>
                <a:ext cx="358" cy="307"/>
              </a:xfrm>
              <a:custGeom>
                <a:avLst/>
                <a:gdLst>
                  <a:gd name="T0" fmla="*/ 162 w 358"/>
                  <a:gd name="T1" fmla="*/ 0 h 307"/>
                  <a:gd name="T2" fmla="*/ 115 w 358"/>
                  <a:gd name="T3" fmla="*/ 1 h 307"/>
                  <a:gd name="T4" fmla="*/ 141 w 358"/>
                  <a:gd name="T5" fmla="*/ 194 h 307"/>
                  <a:gd name="T6" fmla="*/ 65 w 358"/>
                  <a:gd name="T7" fmla="*/ 195 h 307"/>
                  <a:gd name="T8" fmla="*/ 59 w 358"/>
                  <a:gd name="T9" fmla="*/ 191 h 307"/>
                  <a:gd name="T10" fmla="*/ 50 w 358"/>
                  <a:gd name="T11" fmla="*/ 197 h 307"/>
                  <a:gd name="T12" fmla="*/ 35 w 358"/>
                  <a:gd name="T13" fmla="*/ 195 h 307"/>
                  <a:gd name="T14" fmla="*/ 23 w 358"/>
                  <a:gd name="T15" fmla="*/ 204 h 307"/>
                  <a:gd name="T16" fmla="*/ 13 w 358"/>
                  <a:gd name="T17" fmla="*/ 194 h 307"/>
                  <a:gd name="T18" fmla="*/ 4 w 358"/>
                  <a:gd name="T19" fmla="*/ 195 h 307"/>
                  <a:gd name="T20" fmla="*/ 0 w 358"/>
                  <a:gd name="T21" fmla="*/ 210 h 307"/>
                  <a:gd name="T22" fmla="*/ 4 w 358"/>
                  <a:gd name="T23" fmla="*/ 241 h 307"/>
                  <a:gd name="T24" fmla="*/ 19 w 358"/>
                  <a:gd name="T25" fmla="*/ 251 h 307"/>
                  <a:gd name="T26" fmla="*/ 19 w 358"/>
                  <a:gd name="T27" fmla="*/ 265 h 307"/>
                  <a:gd name="T28" fmla="*/ 41 w 358"/>
                  <a:gd name="T29" fmla="*/ 275 h 307"/>
                  <a:gd name="T30" fmla="*/ 56 w 358"/>
                  <a:gd name="T31" fmla="*/ 274 h 307"/>
                  <a:gd name="T32" fmla="*/ 63 w 358"/>
                  <a:gd name="T33" fmla="*/ 267 h 307"/>
                  <a:gd name="T34" fmla="*/ 72 w 358"/>
                  <a:gd name="T35" fmla="*/ 277 h 307"/>
                  <a:gd name="T36" fmla="*/ 88 w 358"/>
                  <a:gd name="T37" fmla="*/ 307 h 307"/>
                  <a:gd name="T38" fmla="*/ 107 w 358"/>
                  <a:gd name="T39" fmla="*/ 304 h 307"/>
                  <a:gd name="T40" fmla="*/ 120 w 358"/>
                  <a:gd name="T41" fmla="*/ 293 h 307"/>
                  <a:gd name="T42" fmla="*/ 132 w 358"/>
                  <a:gd name="T43" fmla="*/ 303 h 307"/>
                  <a:gd name="T44" fmla="*/ 146 w 358"/>
                  <a:gd name="T45" fmla="*/ 304 h 307"/>
                  <a:gd name="T46" fmla="*/ 149 w 358"/>
                  <a:gd name="T47" fmla="*/ 280 h 307"/>
                  <a:gd name="T48" fmla="*/ 156 w 358"/>
                  <a:gd name="T49" fmla="*/ 275 h 307"/>
                  <a:gd name="T50" fmla="*/ 155 w 358"/>
                  <a:gd name="T51" fmla="*/ 265 h 307"/>
                  <a:gd name="T52" fmla="*/ 175 w 358"/>
                  <a:gd name="T53" fmla="*/ 248 h 307"/>
                  <a:gd name="T54" fmla="*/ 177 w 358"/>
                  <a:gd name="T55" fmla="*/ 239 h 307"/>
                  <a:gd name="T56" fmla="*/ 193 w 358"/>
                  <a:gd name="T57" fmla="*/ 243 h 307"/>
                  <a:gd name="T58" fmla="*/ 212 w 358"/>
                  <a:gd name="T59" fmla="*/ 219 h 307"/>
                  <a:gd name="T60" fmla="*/ 223 w 358"/>
                  <a:gd name="T61" fmla="*/ 219 h 307"/>
                  <a:gd name="T62" fmla="*/ 232 w 358"/>
                  <a:gd name="T63" fmla="*/ 205 h 307"/>
                  <a:gd name="T64" fmla="*/ 256 w 358"/>
                  <a:gd name="T65" fmla="*/ 204 h 307"/>
                  <a:gd name="T66" fmla="*/ 263 w 358"/>
                  <a:gd name="T67" fmla="*/ 210 h 307"/>
                  <a:gd name="T68" fmla="*/ 294 w 358"/>
                  <a:gd name="T69" fmla="*/ 208 h 307"/>
                  <a:gd name="T70" fmla="*/ 307 w 358"/>
                  <a:gd name="T71" fmla="*/ 202 h 307"/>
                  <a:gd name="T72" fmla="*/ 329 w 358"/>
                  <a:gd name="T73" fmla="*/ 200 h 307"/>
                  <a:gd name="T74" fmla="*/ 358 w 358"/>
                  <a:gd name="T75" fmla="*/ 118 h 307"/>
                  <a:gd name="T76" fmla="*/ 322 w 358"/>
                  <a:gd name="T77" fmla="*/ 121 h 307"/>
                  <a:gd name="T78" fmla="*/ 321 w 358"/>
                  <a:gd name="T79" fmla="*/ 112 h 307"/>
                  <a:gd name="T80" fmla="*/ 320 w 358"/>
                  <a:gd name="T81" fmla="*/ 100 h 307"/>
                  <a:gd name="T82" fmla="*/ 308 w 358"/>
                  <a:gd name="T83" fmla="*/ 98 h 307"/>
                  <a:gd name="T84" fmla="*/ 293 w 358"/>
                  <a:gd name="T85" fmla="*/ 98 h 307"/>
                  <a:gd name="T86" fmla="*/ 284 w 358"/>
                  <a:gd name="T87" fmla="*/ 83 h 307"/>
                  <a:gd name="T88" fmla="*/ 162 w 358"/>
                  <a:gd name="T89" fmla="*/ 0 h 307"/>
                  <a:gd name="T90" fmla="*/ 162 w 358"/>
                  <a:gd name="T9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07">
                    <a:moveTo>
                      <a:pt x="162" y="0"/>
                    </a:moveTo>
                    <a:lnTo>
                      <a:pt x="115" y="1"/>
                    </a:lnTo>
                    <a:lnTo>
                      <a:pt x="141" y="194"/>
                    </a:lnTo>
                    <a:lnTo>
                      <a:pt x="65" y="195"/>
                    </a:lnTo>
                    <a:lnTo>
                      <a:pt x="59" y="191"/>
                    </a:lnTo>
                    <a:lnTo>
                      <a:pt x="50" y="197"/>
                    </a:lnTo>
                    <a:lnTo>
                      <a:pt x="35" y="195"/>
                    </a:lnTo>
                    <a:lnTo>
                      <a:pt x="23" y="204"/>
                    </a:lnTo>
                    <a:lnTo>
                      <a:pt x="13" y="194"/>
                    </a:lnTo>
                    <a:lnTo>
                      <a:pt x="4" y="195"/>
                    </a:lnTo>
                    <a:lnTo>
                      <a:pt x="0" y="210"/>
                    </a:lnTo>
                    <a:lnTo>
                      <a:pt x="4" y="241"/>
                    </a:lnTo>
                    <a:lnTo>
                      <a:pt x="19" y="251"/>
                    </a:lnTo>
                    <a:lnTo>
                      <a:pt x="19" y="265"/>
                    </a:lnTo>
                    <a:lnTo>
                      <a:pt x="41" y="275"/>
                    </a:lnTo>
                    <a:lnTo>
                      <a:pt x="56" y="274"/>
                    </a:lnTo>
                    <a:lnTo>
                      <a:pt x="63" y="267"/>
                    </a:lnTo>
                    <a:lnTo>
                      <a:pt x="72" y="277"/>
                    </a:lnTo>
                    <a:lnTo>
                      <a:pt x="88" y="307"/>
                    </a:lnTo>
                    <a:lnTo>
                      <a:pt x="107" y="304"/>
                    </a:lnTo>
                    <a:lnTo>
                      <a:pt x="120" y="293"/>
                    </a:lnTo>
                    <a:lnTo>
                      <a:pt x="132" y="303"/>
                    </a:lnTo>
                    <a:lnTo>
                      <a:pt x="146" y="304"/>
                    </a:lnTo>
                    <a:lnTo>
                      <a:pt x="149" y="280"/>
                    </a:lnTo>
                    <a:lnTo>
                      <a:pt x="156" y="275"/>
                    </a:lnTo>
                    <a:lnTo>
                      <a:pt x="155" y="265"/>
                    </a:lnTo>
                    <a:lnTo>
                      <a:pt x="175" y="248"/>
                    </a:lnTo>
                    <a:lnTo>
                      <a:pt x="177" y="239"/>
                    </a:lnTo>
                    <a:lnTo>
                      <a:pt x="193" y="243"/>
                    </a:lnTo>
                    <a:lnTo>
                      <a:pt x="212" y="219"/>
                    </a:lnTo>
                    <a:lnTo>
                      <a:pt x="223" y="219"/>
                    </a:lnTo>
                    <a:lnTo>
                      <a:pt x="232" y="205"/>
                    </a:lnTo>
                    <a:lnTo>
                      <a:pt x="256" y="204"/>
                    </a:lnTo>
                    <a:lnTo>
                      <a:pt x="263" y="210"/>
                    </a:lnTo>
                    <a:lnTo>
                      <a:pt x="294" y="208"/>
                    </a:lnTo>
                    <a:lnTo>
                      <a:pt x="307" y="202"/>
                    </a:lnTo>
                    <a:lnTo>
                      <a:pt x="329" y="200"/>
                    </a:lnTo>
                    <a:lnTo>
                      <a:pt x="358" y="118"/>
                    </a:lnTo>
                    <a:lnTo>
                      <a:pt x="322" y="121"/>
                    </a:lnTo>
                    <a:lnTo>
                      <a:pt x="321" y="112"/>
                    </a:lnTo>
                    <a:lnTo>
                      <a:pt x="320" y="100"/>
                    </a:lnTo>
                    <a:lnTo>
                      <a:pt x="308" y="98"/>
                    </a:lnTo>
                    <a:lnTo>
                      <a:pt x="293" y="98"/>
                    </a:lnTo>
                    <a:lnTo>
                      <a:pt x="284" y="83"/>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5" name="Freeform 351"/>
              <p:cNvSpPr/>
              <p:nvPr/>
            </p:nvSpPr>
            <p:spPr bwMode="gray">
              <a:xfrm>
                <a:off x="3496" y="2471"/>
                <a:ext cx="165" cy="114"/>
              </a:xfrm>
              <a:custGeom>
                <a:avLst/>
                <a:gdLst>
                  <a:gd name="T0" fmla="*/ 117 w 165"/>
                  <a:gd name="T1" fmla="*/ 6 h 114"/>
                  <a:gd name="T2" fmla="*/ 118 w 165"/>
                  <a:gd name="T3" fmla="*/ 20 h 114"/>
                  <a:gd name="T4" fmla="*/ 127 w 165"/>
                  <a:gd name="T5" fmla="*/ 30 h 114"/>
                  <a:gd name="T6" fmla="*/ 138 w 165"/>
                  <a:gd name="T7" fmla="*/ 30 h 114"/>
                  <a:gd name="T8" fmla="*/ 141 w 165"/>
                  <a:gd name="T9" fmla="*/ 44 h 114"/>
                  <a:gd name="T10" fmla="*/ 159 w 165"/>
                  <a:gd name="T11" fmla="*/ 57 h 114"/>
                  <a:gd name="T12" fmla="*/ 162 w 165"/>
                  <a:gd name="T13" fmla="*/ 65 h 114"/>
                  <a:gd name="T14" fmla="*/ 165 w 165"/>
                  <a:gd name="T15" fmla="*/ 70 h 114"/>
                  <a:gd name="T16" fmla="*/ 128 w 165"/>
                  <a:gd name="T17" fmla="*/ 89 h 114"/>
                  <a:gd name="T18" fmla="*/ 115 w 165"/>
                  <a:gd name="T19" fmla="*/ 85 h 114"/>
                  <a:gd name="T20" fmla="*/ 101 w 165"/>
                  <a:gd name="T21" fmla="*/ 80 h 114"/>
                  <a:gd name="T22" fmla="*/ 91 w 165"/>
                  <a:gd name="T23" fmla="*/ 82 h 114"/>
                  <a:gd name="T24" fmla="*/ 75 w 165"/>
                  <a:gd name="T25" fmla="*/ 76 h 114"/>
                  <a:gd name="T26" fmla="*/ 62 w 165"/>
                  <a:gd name="T27" fmla="*/ 78 h 114"/>
                  <a:gd name="T28" fmla="*/ 51 w 165"/>
                  <a:gd name="T29" fmla="*/ 106 h 114"/>
                  <a:gd name="T30" fmla="*/ 29 w 165"/>
                  <a:gd name="T31" fmla="*/ 106 h 114"/>
                  <a:gd name="T32" fmla="*/ 16 w 165"/>
                  <a:gd name="T33" fmla="*/ 114 h 114"/>
                  <a:gd name="T34" fmla="*/ 0 w 165"/>
                  <a:gd name="T35" fmla="*/ 100 h 114"/>
                  <a:gd name="T36" fmla="*/ 3 w 165"/>
                  <a:gd name="T37" fmla="*/ 76 h 114"/>
                  <a:gd name="T38" fmla="*/ 10 w 165"/>
                  <a:gd name="T39" fmla="*/ 71 h 114"/>
                  <a:gd name="T40" fmla="*/ 9 w 165"/>
                  <a:gd name="T41" fmla="*/ 61 h 114"/>
                  <a:gd name="T42" fmla="*/ 29 w 165"/>
                  <a:gd name="T43" fmla="*/ 44 h 114"/>
                  <a:gd name="T44" fmla="*/ 31 w 165"/>
                  <a:gd name="T45" fmla="*/ 35 h 114"/>
                  <a:gd name="T46" fmla="*/ 47 w 165"/>
                  <a:gd name="T47" fmla="*/ 39 h 114"/>
                  <a:gd name="T48" fmla="*/ 66 w 165"/>
                  <a:gd name="T49" fmla="*/ 15 h 114"/>
                  <a:gd name="T50" fmla="*/ 77 w 165"/>
                  <a:gd name="T51" fmla="*/ 15 h 114"/>
                  <a:gd name="T52" fmla="*/ 86 w 165"/>
                  <a:gd name="T53" fmla="*/ 1 h 114"/>
                  <a:gd name="T54" fmla="*/ 110 w 165"/>
                  <a:gd name="T55" fmla="*/ 0 h 114"/>
                  <a:gd name="T56" fmla="*/ 117 w 165"/>
                  <a:gd name="T57"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14">
                    <a:moveTo>
                      <a:pt x="117" y="6"/>
                    </a:moveTo>
                    <a:lnTo>
                      <a:pt x="118" y="20"/>
                    </a:lnTo>
                    <a:lnTo>
                      <a:pt x="127" y="30"/>
                    </a:lnTo>
                    <a:lnTo>
                      <a:pt x="138" y="30"/>
                    </a:lnTo>
                    <a:lnTo>
                      <a:pt x="141" y="44"/>
                    </a:lnTo>
                    <a:lnTo>
                      <a:pt x="159" y="57"/>
                    </a:lnTo>
                    <a:lnTo>
                      <a:pt x="162" y="65"/>
                    </a:lnTo>
                    <a:lnTo>
                      <a:pt x="165" y="70"/>
                    </a:lnTo>
                    <a:lnTo>
                      <a:pt x="128" y="89"/>
                    </a:lnTo>
                    <a:lnTo>
                      <a:pt x="115" y="85"/>
                    </a:lnTo>
                    <a:lnTo>
                      <a:pt x="101" y="80"/>
                    </a:lnTo>
                    <a:lnTo>
                      <a:pt x="91" y="82"/>
                    </a:lnTo>
                    <a:lnTo>
                      <a:pt x="75" y="76"/>
                    </a:lnTo>
                    <a:lnTo>
                      <a:pt x="62" y="78"/>
                    </a:lnTo>
                    <a:lnTo>
                      <a:pt x="51" y="106"/>
                    </a:lnTo>
                    <a:lnTo>
                      <a:pt x="29" y="106"/>
                    </a:lnTo>
                    <a:lnTo>
                      <a:pt x="16" y="114"/>
                    </a:lnTo>
                    <a:lnTo>
                      <a:pt x="0" y="100"/>
                    </a:lnTo>
                    <a:lnTo>
                      <a:pt x="3" y="76"/>
                    </a:lnTo>
                    <a:lnTo>
                      <a:pt x="10" y="71"/>
                    </a:lnTo>
                    <a:lnTo>
                      <a:pt x="9" y="61"/>
                    </a:lnTo>
                    <a:lnTo>
                      <a:pt x="29" y="44"/>
                    </a:lnTo>
                    <a:lnTo>
                      <a:pt x="31" y="35"/>
                    </a:lnTo>
                    <a:lnTo>
                      <a:pt x="47" y="39"/>
                    </a:lnTo>
                    <a:lnTo>
                      <a:pt x="66" y="15"/>
                    </a:lnTo>
                    <a:lnTo>
                      <a:pt x="77" y="15"/>
                    </a:lnTo>
                    <a:lnTo>
                      <a:pt x="86" y="1"/>
                    </a:lnTo>
                    <a:lnTo>
                      <a:pt x="110" y="0"/>
                    </a:lnTo>
                    <a:lnTo>
                      <a:pt x="117"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6" name="Freeform 352"/>
              <p:cNvSpPr/>
              <p:nvPr/>
            </p:nvSpPr>
            <p:spPr bwMode="gray">
              <a:xfrm>
                <a:off x="3858" y="2871"/>
                <a:ext cx="30" cy="20"/>
              </a:xfrm>
              <a:custGeom>
                <a:avLst/>
                <a:gdLst>
                  <a:gd name="T0" fmla="*/ 0 w 30"/>
                  <a:gd name="T1" fmla="*/ 11 h 20"/>
                  <a:gd name="T2" fmla="*/ 25 w 30"/>
                  <a:gd name="T3" fmla="*/ 0 h 20"/>
                  <a:gd name="T4" fmla="*/ 29 w 30"/>
                  <a:gd name="T5" fmla="*/ 1 h 20"/>
                  <a:gd name="T6" fmla="*/ 30 w 30"/>
                  <a:gd name="T7" fmla="*/ 8 h 20"/>
                  <a:gd name="T8" fmla="*/ 30 w 30"/>
                  <a:gd name="T9" fmla="*/ 8 h 20"/>
                  <a:gd name="T10" fmla="*/ 27 w 30"/>
                  <a:gd name="T11" fmla="*/ 15 h 20"/>
                  <a:gd name="T12" fmla="*/ 10 w 30"/>
                  <a:gd name="T13" fmla="*/ 20 h 20"/>
                  <a:gd name="T14" fmla="*/ 0 w 30"/>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0" y="11"/>
                    </a:moveTo>
                    <a:lnTo>
                      <a:pt x="25" y="0"/>
                    </a:lnTo>
                    <a:lnTo>
                      <a:pt x="29" y="1"/>
                    </a:lnTo>
                    <a:lnTo>
                      <a:pt x="30" y="8"/>
                    </a:lnTo>
                    <a:lnTo>
                      <a:pt x="30" y="8"/>
                    </a:lnTo>
                    <a:lnTo>
                      <a:pt x="27" y="15"/>
                    </a:lnTo>
                    <a:lnTo>
                      <a:pt x="10" y="2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7" name="Freeform 353"/>
              <p:cNvSpPr/>
              <p:nvPr/>
            </p:nvSpPr>
            <p:spPr bwMode="gray">
              <a:xfrm>
                <a:off x="4079" y="2939"/>
                <a:ext cx="234" cy="202"/>
              </a:xfrm>
              <a:custGeom>
                <a:avLst/>
                <a:gdLst>
                  <a:gd name="T0" fmla="*/ 17 w 234"/>
                  <a:gd name="T1" fmla="*/ 186 h 202"/>
                  <a:gd name="T2" fmla="*/ 31 w 234"/>
                  <a:gd name="T3" fmla="*/ 191 h 202"/>
                  <a:gd name="T4" fmla="*/ 56 w 234"/>
                  <a:gd name="T5" fmla="*/ 192 h 202"/>
                  <a:gd name="T6" fmla="*/ 69 w 234"/>
                  <a:gd name="T7" fmla="*/ 195 h 202"/>
                  <a:gd name="T8" fmla="*/ 76 w 234"/>
                  <a:gd name="T9" fmla="*/ 202 h 202"/>
                  <a:gd name="T10" fmla="*/ 96 w 234"/>
                  <a:gd name="T11" fmla="*/ 202 h 202"/>
                  <a:gd name="T12" fmla="*/ 108 w 234"/>
                  <a:gd name="T13" fmla="*/ 188 h 202"/>
                  <a:gd name="T14" fmla="*/ 119 w 234"/>
                  <a:gd name="T15" fmla="*/ 184 h 202"/>
                  <a:gd name="T16" fmla="*/ 135 w 234"/>
                  <a:gd name="T17" fmla="*/ 175 h 202"/>
                  <a:gd name="T18" fmla="*/ 136 w 234"/>
                  <a:gd name="T19" fmla="*/ 164 h 202"/>
                  <a:gd name="T20" fmla="*/ 144 w 234"/>
                  <a:gd name="T21" fmla="*/ 157 h 202"/>
                  <a:gd name="T22" fmla="*/ 164 w 234"/>
                  <a:gd name="T23" fmla="*/ 153 h 202"/>
                  <a:gd name="T24" fmla="*/ 167 w 234"/>
                  <a:gd name="T25" fmla="*/ 139 h 202"/>
                  <a:gd name="T26" fmla="*/ 178 w 234"/>
                  <a:gd name="T27" fmla="*/ 135 h 202"/>
                  <a:gd name="T28" fmla="*/ 192 w 234"/>
                  <a:gd name="T29" fmla="*/ 127 h 202"/>
                  <a:gd name="T30" fmla="*/ 206 w 234"/>
                  <a:gd name="T31" fmla="*/ 128 h 202"/>
                  <a:gd name="T32" fmla="*/ 223 w 234"/>
                  <a:gd name="T33" fmla="*/ 120 h 202"/>
                  <a:gd name="T34" fmla="*/ 228 w 234"/>
                  <a:gd name="T35" fmla="*/ 84 h 202"/>
                  <a:gd name="T36" fmla="*/ 234 w 234"/>
                  <a:gd name="T37" fmla="*/ 78 h 202"/>
                  <a:gd name="T38" fmla="*/ 231 w 234"/>
                  <a:gd name="T39" fmla="*/ 42 h 202"/>
                  <a:gd name="T40" fmla="*/ 219 w 234"/>
                  <a:gd name="T41" fmla="*/ 23 h 202"/>
                  <a:gd name="T42" fmla="*/ 197 w 234"/>
                  <a:gd name="T43" fmla="*/ 15 h 202"/>
                  <a:gd name="T44" fmla="*/ 179 w 234"/>
                  <a:gd name="T45" fmla="*/ 0 h 202"/>
                  <a:gd name="T46" fmla="*/ 157 w 234"/>
                  <a:gd name="T47" fmla="*/ 7 h 202"/>
                  <a:gd name="T48" fmla="*/ 144 w 234"/>
                  <a:gd name="T49" fmla="*/ 12 h 202"/>
                  <a:gd name="T50" fmla="*/ 135 w 234"/>
                  <a:gd name="T51" fmla="*/ 21 h 202"/>
                  <a:gd name="T52" fmla="*/ 126 w 234"/>
                  <a:gd name="T53" fmla="*/ 70 h 202"/>
                  <a:gd name="T54" fmla="*/ 136 w 234"/>
                  <a:gd name="T55" fmla="*/ 81 h 202"/>
                  <a:gd name="T56" fmla="*/ 146 w 234"/>
                  <a:gd name="T57" fmla="*/ 83 h 202"/>
                  <a:gd name="T58" fmla="*/ 153 w 234"/>
                  <a:gd name="T59" fmla="*/ 74 h 202"/>
                  <a:gd name="T60" fmla="*/ 160 w 234"/>
                  <a:gd name="T61" fmla="*/ 78 h 202"/>
                  <a:gd name="T62" fmla="*/ 159 w 234"/>
                  <a:gd name="T63" fmla="*/ 105 h 202"/>
                  <a:gd name="T64" fmla="*/ 149 w 234"/>
                  <a:gd name="T65" fmla="*/ 111 h 202"/>
                  <a:gd name="T66" fmla="*/ 100 w 234"/>
                  <a:gd name="T67" fmla="*/ 69 h 202"/>
                  <a:gd name="T68" fmla="*/ 91 w 234"/>
                  <a:gd name="T69" fmla="*/ 65 h 202"/>
                  <a:gd name="T70" fmla="*/ 87 w 234"/>
                  <a:gd name="T71" fmla="*/ 75 h 202"/>
                  <a:gd name="T72" fmla="*/ 78 w 234"/>
                  <a:gd name="T73" fmla="*/ 75 h 202"/>
                  <a:gd name="T74" fmla="*/ 73 w 234"/>
                  <a:gd name="T75" fmla="*/ 67 h 202"/>
                  <a:gd name="T76" fmla="*/ 64 w 234"/>
                  <a:gd name="T77" fmla="*/ 62 h 202"/>
                  <a:gd name="T78" fmla="*/ 59 w 234"/>
                  <a:gd name="T79" fmla="*/ 65 h 202"/>
                  <a:gd name="T80" fmla="*/ 51 w 234"/>
                  <a:gd name="T81" fmla="*/ 64 h 202"/>
                  <a:gd name="T82" fmla="*/ 44 w 234"/>
                  <a:gd name="T83" fmla="*/ 67 h 202"/>
                  <a:gd name="T84" fmla="*/ 40 w 234"/>
                  <a:gd name="T85" fmla="*/ 96 h 202"/>
                  <a:gd name="T86" fmla="*/ 0 w 234"/>
                  <a:gd name="T87" fmla="*/ 98 h 202"/>
                  <a:gd name="T88" fmla="*/ 2 w 234"/>
                  <a:gd name="T89" fmla="*/ 173 h 202"/>
                  <a:gd name="T90" fmla="*/ 17 w 234"/>
                  <a:gd name="T91" fmla="*/ 18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4" h="202">
                    <a:moveTo>
                      <a:pt x="17" y="186"/>
                    </a:moveTo>
                    <a:lnTo>
                      <a:pt x="31" y="191"/>
                    </a:lnTo>
                    <a:lnTo>
                      <a:pt x="56" y="192"/>
                    </a:lnTo>
                    <a:lnTo>
                      <a:pt x="69" y="195"/>
                    </a:lnTo>
                    <a:lnTo>
                      <a:pt x="76" y="202"/>
                    </a:lnTo>
                    <a:lnTo>
                      <a:pt x="96" y="202"/>
                    </a:lnTo>
                    <a:lnTo>
                      <a:pt x="108" y="188"/>
                    </a:lnTo>
                    <a:lnTo>
                      <a:pt x="119" y="184"/>
                    </a:lnTo>
                    <a:lnTo>
                      <a:pt x="135" y="175"/>
                    </a:lnTo>
                    <a:lnTo>
                      <a:pt x="136" y="164"/>
                    </a:lnTo>
                    <a:lnTo>
                      <a:pt x="144" y="157"/>
                    </a:lnTo>
                    <a:lnTo>
                      <a:pt x="164" y="153"/>
                    </a:lnTo>
                    <a:lnTo>
                      <a:pt x="167" y="139"/>
                    </a:lnTo>
                    <a:lnTo>
                      <a:pt x="178" y="135"/>
                    </a:lnTo>
                    <a:lnTo>
                      <a:pt x="192" y="127"/>
                    </a:lnTo>
                    <a:lnTo>
                      <a:pt x="206" y="128"/>
                    </a:lnTo>
                    <a:lnTo>
                      <a:pt x="223" y="120"/>
                    </a:lnTo>
                    <a:lnTo>
                      <a:pt x="228" y="84"/>
                    </a:lnTo>
                    <a:lnTo>
                      <a:pt x="234" y="78"/>
                    </a:lnTo>
                    <a:lnTo>
                      <a:pt x="231" y="42"/>
                    </a:lnTo>
                    <a:lnTo>
                      <a:pt x="219" y="23"/>
                    </a:lnTo>
                    <a:lnTo>
                      <a:pt x="197" y="15"/>
                    </a:lnTo>
                    <a:lnTo>
                      <a:pt x="179" y="0"/>
                    </a:lnTo>
                    <a:lnTo>
                      <a:pt x="157" y="7"/>
                    </a:lnTo>
                    <a:lnTo>
                      <a:pt x="144" y="12"/>
                    </a:lnTo>
                    <a:lnTo>
                      <a:pt x="135" y="21"/>
                    </a:lnTo>
                    <a:lnTo>
                      <a:pt x="126" y="70"/>
                    </a:lnTo>
                    <a:lnTo>
                      <a:pt x="136" y="81"/>
                    </a:lnTo>
                    <a:lnTo>
                      <a:pt x="146" y="83"/>
                    </a:lnTo>
                    <a:lnTo>
                      <a:pt x="153" y="74"/>
                    </a:lnTo>
                    <a:lnTo>
                      <a:pt x="160" y="78"/>
                    </a:lnTo>
                    <a:lnTo>
                      <a:pt x="159" y="105"/>
                    </a:lnTo>
                    <a:lnTo>
                      <a:pt x="149" y="111"/>
                    </a:lnTo>
                    <a:lnTo>
                      <a:pt x="100" y="69"/>
                    </a:lnTo>
                    <a:lnTo>
                      <a:pt x="91" y="65"/>
                    </a:lnTo>
                    <a:lnTo>
                      <a:pt x="87" y="75"/>
                    </a:lnTo>
                    <a:lnTo>
                      <a:pt x="78" y="75"/>
                    </a:lnTo>
                    <a:lnTo>
                      <a:pt x="73" y="67"/>
                    </a:lnTo>
                    <a:lnTo>
                      <a:pt x="64" y="62"/>
                    </a:lnTo>
                    <a:lnTo>
                      <a:pt x="59" y="65"/>
                    </a:lnTo>
                    <a:lnTo>
                      <a:pt x="51" y="64"/>
                    </a:lnTo>
                    <a:lnTo>
                      <a:pt x="44" y="67"/>
                    </a:lnTo>
                    <a:lnTo>
                      <a:pt x="40" y="96"/>
                    </a:lnTo>
                    <a:lnTo>
                      <a:pt x="0" y="98"/>
                    </a:lnTo>
                    <a:lnTo>
                      <a:pt x="2" y="173"/>
                    </a:lnTo>
                    <a:lnTo>
                      <a:pt x="17"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8" name="Freeform 354"/>
              <p:cNvSpPr/>
              <p:nvPr/>
            </p:nvSpPr>
            <p:spPr bwMode="gray">
              <a:xfrm>
                <a:off x="4225" y="2792"/>
                <a:ext cx="36" cy="33"/>
              </a:xfrm>
              <a:custGeom>
                <a:avLst/>
                <a:gdLst>
                  <a:gd name="T0" fmla="*/ 1 w 36"/>
                  <a:gd name="T1" fmla="*/ 9 h 33"/>
                  <a:gd name="T2" fmla="*/ 13 w 36"/>
                  <a:gd name="T3" fmla="*/ 5 h 33"/>
                  <a:gd name="T4" fmla="*/ 20 w 36"/>
                  <a:gd name="T5" fmla="*/ 0 h 33"/>
                  <a:gd name="T6" fmla="*/ 28 w 36"/>
                  <a:gd name="T7" fmla="*/ 1 h 33"/>
                  <a:gd name="T8" fmla="*/ 36 w 36"/>
                  <a:gd name="T9" fmla="*/ 10 h 33"/>
                  <a:gd name="T10" fmla="*/ 33 w 36"/>
                  <a:gd name="T11" fmla="*/ 17 h 33"/>
                  <a:gd name="T12" fmla="*/ 26 w 36"/>
                  <a:gd name="T13" fmla="*/ 20 h 33"/>
                  <a:gd name="T14" fmla="*/ 24 w 36"/>
                  <a:gd name="T15" fmla="*/ 30 h 33"/>
                  <a:gd name="T16" fmla="*/ 16 w 36"/>
                  <a:gd name="T17" fmla="*/ 30 h 33"/>
                  <a:gd name="T18" fmla="*/ 13 w 36"/>
                  <a:gd name="T19" fmla="*/ 33 h 33"/>
                  <a:gd name="T20" fmla="*/ 8 w 36"/>
                  <a:gd name="T21" fmla="*/ 33 h 33"/>
                  <a:gd name="T22" fmla="*/ 7 w 36"/>
                  <a:gd name="T23" fmla="*/ 28 h 33"/>
                  <a:gd name="T24" fmla="*/ 0 w 36"/>
                  <a:gd name="T25" fmla="*/ 28 h 33"/>
                  <a:gd name="T26" fmla="*/ 1 w 36"/>
                  <a:gd name="T2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3">
                    <a:moveTo>
                      <a:pt x="1" y="9"/>
                    </a:moveTo>
                    <a:lnTo>
                      <a:pt x="13" y="5"/>
                    </a:lnTo>
                    <a:lnTo>
                      <a:pt x="20" y="0"/>
                    </a:lnTo>
                    <a:lnTo>
                      <a:pt x="28" y="1"/>
                    </a:lnTo>
                    <a:lnTo>
                      <a:pt x="36" y="10"/>
                    </a:lnTo>
                    <a:lnTo>
                      <a:pt x="33" y="17"/>
                    </a:lnTo>
                    <a:lnTo>
                      <a:pt x="26" y="20"/>
                    </a:lnTo>
                    <a:lnTo>
                      <a:pt x="24" y="30"/>
                    </a:lnTo>
                    <a:lnTo>
                      <a:pt x="16" y="30"/>
                    </a:lnTo>
                    <a:lnTo>
                      <a:pt x="13" y="33"/>
                    </a:lnTo>
                    <a:lnTo>
                      <a:pt x="8" y="33"/>
                    </a:lnTo>
                    <a:lnTo>
                      <a:pt x="7" y="28"/>
                    </a:lnTo>
                    <a:lnTo>
                      <a:pt x="0" y="28"/>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9" name="Freeform 355"/>
              <p:cNvSpPr/>
              <p:nvPr/>
            </p:nvSpPr>
            <p:spPr bwMode="gray">
              <a:xfrm>
                <a:off x="4298" y="2962"/>
                <a:ext cx="62" cy="161"/>
              </a:xfrm>
              <a:custGeom>
                <a:avLst/>
                <a:gdLst>
                  <a:gd name="T0" fmla="*/ 0 w 62"/>
                  <a:gd name="T1" fmla="*/ 0 h 161"/>
                  <a:gd name="T2" fmla="*/ 12 w 62"/>
                  <a:gd name="T3" fmla="*/ 19 h 161"/>
                  <a:gd name="T4" fmla="*/ 15 w 62"/>
                  <a:gd name="T5" fmla="*/ 55 h 161"/>
                  <a:gd name="T6" fmla="*/ 9 w 62"/>
                  <a:gd name="T7" fmla="*/ 61 h 161"/>
                  <a:gd name="T8" fmla="*/ 4 w 62"/>
                  <a:gd name="T9" fmla="*/ 97 h 161"/>
                  <a:gd name="T10" fmla="*/ 15 w 62"/>
                  <a:gd name="T11" fmla="*/ 98 h 161"/>
                  <a:gd name="T12" fmla="*/ 22 w 62"/>
                  <a:gd name="T13" fmla="*/ 106 h 161"/>
                  <a:gd name="T14" fmla="*/ 34 w 62"/>
                  <a:gd name="T15" fmla="*/ 108 h 161"/>
                  <a:gd name="T16" fmla="*/ 35 w 62"/>
                  <a:gd name="T17" fmla="*/ 124 h 161"/>
                  <a:gd name="T18" fmla="*/ 35 w 62"/>
                  <a:gd name="T19" fmla="*/ 140 h 161"/>
                  <a:gd name="T20" fmla="*/ 38 w 62"/>
                  <a:gd name="T21" fmla="*/ 152 h 161"/>
                  <a:gd name="T22" fmla="*/ 51 w 62"/>
                  <a:gd name="T23" fmla="*/ 161 h 161"/>
                  <a:gd name="T24" fmla="*/ 56 w 62"/>
                  <a:gd name="T25" fmla="*/ 160 h 161"/>
                  <a:gd name="T26" fmla="*/ 52 w 62"/>
                  <a:gd name="T27" fmla="*/ 143 h 161"/>
                  <a:gd name="T28" fmla="*/ 62 w 62"/>
                  <a:gd name="T29" fmla="*/ 127 h 161"/>
                  <a:gd name="T30" fmla="*/ 62 w 62"/>
                  <a:gd name="T31" fmla="*/ 105 h 161"/>
                  <a:gd name="T32" fmla="*/ 54 w 62"/>
                  <a:gd name="T33" fmla="*/ 88 h 161"/>
                  <a:gd name="T34" fmla="*/ 40 w 62"/>
                  <a:gd name="T35" fmla="*/ 73 h 161"/>
                  <a:gd name="T36" fmla="*/ 43 w 62"/>
                  <a:gd name="T37" fmla="*/ 47 h 161"/>
                  <a:gd name="T38" fmla="*/ 40 w 62"/>
                  <a:gd name="T39" fmla="*/ 22 h 161"/>
                  <a:gd name="T40" fmla="*/ 31 w 62"/>
                  <a:gd name="T41" fmla="*/ 4 h 161"/>
                  <a:gd name="T42" fmla="*/ 17 w 62"/>
                  <a:gd name="T43" fmla="*/ 0 h 161"/>
                  <a:gd name="T44" fmla="*/ 0 w 62"/>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161">
                    <a:moveTo>
                      <a:pt x="0" y="0"/>
                    </a:moveTo>
                    <a:lnTo>
                      <a:pt x="12" y="19"/>
                    </a:lnTo>
                    <a:lnTo>
                      <a:pt x="15" y="55"/>
                    </a:lnTo>
                    <a:lnTo>
                      <a:pt x="9" y="61"/>
                    </a:lnTo>
                    <a:lnTo>
                      <a:pt x="4" y="97"/>
                    </a:lnTo>
                    <a:lnTo>
                      <a:pt x="15" y="98"/>
                    </a:lnTo>
                    <a:lnTo>
                      <a:pt x="22" y="106"/>
                    </a:lnTo>
                    <a:lnTo>
                      <a:pt x="34" y="108"/>
                    </a:lnTo>
                    <a:lnTo>
                      <a:pt x="35" y="124"/>
                    </a:lnTo>
                    <a:lnTo>
                      <a:pt x="35" y="140"/>
                    </a:lnTo>
                    <a:lnTo>
                      <a:pt x="38" y="152"/>
                    </a:lnTo>
                    <a:lnTo>
                      <a:pt x="51" y="161"/>
                    </a:lnTo>
                    <a:lnTo>
                      <a:pt x="56" y="160"/>
                    </a:lnTo>
                    <a:lnTo>
                      <a:pt x="52" y="143"/>
                    </a:lnTo>
                    <a:lnTo>
                      <a:pt x="62" y="127"/>
                    </a:lnTo>
                    <a:lnTo>
                      <a:pt x="62" y="105"/>
                    </a:lnTo>
                    <a:lnTo>
                      <a:pt x="54" y="88"/>
                    </a:lnTo>
                    <a:lnTo>
                      <a:pt x="40" y="73"/>
                    </a:lnTo>
                    <a:lnTo>
                      <a:pt x="43" y="47"/>
                    </a:lnTo>
                    <a:lnTo>
                      <a:pt x="40" y="22"/>
                    </a:lnTo>
                    <a:lnTo>
                      <a:pt x="31" y="4"/>
                    </a:lnTo>
                    <a:lnTo>
                      <a:pt x="1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0" name="Freeform 356"/>
              <p:cNvSpPr/>
              <p:nvPr/>
            </p:nvSpPr>
            <p:spPr bwMode="gray">
              <a:xfrm>
                <a:off x="4252" y="3303"/>
                <a:ext cx="30" cy="45"/>
              </a:xfrm>
              <a:custGeom>
                <a:avLst/>
                <a:gdLst>
                  <a:gd name="T0" fmla="*/ 30 w 30"/>
                  <a:gd name="T1" fmla="*/ 29 h 45"/>
                  <a:gd name="T2" fmla="*/ 23 w 30"/>
                  <a:gd name="T3" fmla="*/ 45 h 45"/>
                  <a:gd name="T4" fmla="*/ 6 w 30"/>
                  <a:gd name="T5" fmla="*/ 45 h 45"/>
                  <a:gd name="T6" fmla="*/ 0 w 30"/>
                  <a:gd name="T7" fmla="*/ 34 h 45"/>
                  <a:gd name="T8" fmla="*/ 5 w 30"/>
                  <a:gd name="T9" fmla="*/ 2 h 45"/>
                  <a:gd name="T10" fmla="*/ 13 w 30"/>
                  <a:gd name="T11" fmla="*/ 0 h 45"/>
                  <a:gd name="T12" fmla="*/ 24 w 30"/>
                  <a:gd name="T13" fmla="*/ 2 h 45"/>
                  <a:gd name="T14" fmla="*/ 30 w 30"/>
                  <a:gd name="T15" fmla="*/ 2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45">
                    <a:moveTo>
                      <a:pt x="30" y="29"/>
                    </a:moveTo>
                    <a:lnTo>
                      <a:pt x="23" y="45"/>
                    </a:lnTo>
                    <a:lnTo>
                      <a:pt x="6" y="45"/>
                    </a:lnTo>
                    <a:lnTo>
                      <a:pt x="0" y="34"/>
                    </a:lnTo>
                    <a:lnTo>
                      <a:pt x="5" y="2"/>
                    </a:lnTo>
                    <a:lnTo>
                      <a:pt x="13" y="0"/>
                    </a:lnTo>
                    <a:lnTo>
                      <a:pt x="24" y="2"/>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1" name="Freeform 357"/>
              <p:cNvSpPr/>
              <p:nvPr/>
            </p:nvSpPr>
            <p:spPr bwMode="gray">
              <a:xfrm>
                <a:off x="4178" y="3373"/>
                <a:ext cx="55" cy="48"/>
              </a:xfrm>
              <a:custGeom>
                <a:avLst/>
                <a:gdLst>
                  <a:gd name="T0" fmla="*/ 53 w 55"/>
                  <a:gd name="T1" fmla="*/ 3 h 48"/>
                  <a:gd name="T2" fmla="*/ 55 w 55"/>
                  <a:gd name="T3" fmla="*/ 20 h 48"/>
                  <a:gd name="T4" fmla="*/ 37 w 55"/>
                  <a:gd name="T5" fmla="*/ 34 h 48"/>
                  <a:gd name="T6" fmla="*/ 35 w 55"/>
                  <a:gd name="T7" fmla="*/ 41 h 48"/>
                  <a:gd name="T8" fmla="*/ 15 w 55"/>
                  <a:gd name="T9" fmla="*/ 48 h 48"/>
                  <a:gd name="T10" fmla="*/ 0 w 55"/>
                  <a:gd name="T11" fmla="*/ 31 h 48"/>
                  <a:gd name="T12" fmla="*/ 0 w 55"/>
                  <a:gd name="T13" fmla="*/ 21 h 48"/>
                  <a:gd name="T14" fmla="*/ 23 w 55"/>
                  <a:gd name="T15" fmla="*/ 0 h 48"/>
                  <a:gd name="T16" fmla="*/ 53 w 55"/>
                  <a:gd name="T1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8">
                    <a:moveTo>
                      <a:pt x="53" y="3"/>
                    </a:moveTo>
                    <a:lnTo>
                      <a:pt x="55" y="20"/>
                    </a:lnTo>
                    <a:lnTo>
                      <a:pt x="37" y="34"/>
                    </a:lnTo>
                    <a:lnTo>
                      <a:pt x="35" y="41"/>
                    </a:lnTo>
                    <a:lnTo>
                      <a:pt x="15" y="48"/>
                    </a:lnTo>
                    <a:lnTo>
                      <a:pt x="0" y="31"/>
                    </a:lnTo>
                    <a:lnTo>
                      <a:pt x="0" y="21"/>
                    </a:lnTo>
                    <a:lnTo>
                      <a:pt x="23" y="0"/>
                    </a:lnTo>
                    <a:lnTo>
                      <a:pt x="5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2" name="Freeform 358"/>
              <p:cNvSpPr/>
              <p:nvPr/>
            </p:nvSpPr>
            <p:spPr bwMode="gray">
              <a:xfrm>
                <a:off x="4243" y="2983"/>
                <a:ext cx="224" cy="349"/>
              </a:xfrm>
              <a:custGeom>
                <a:avLst/>
                <a:gdLst>
                  <a:gd name="T0" fmla="*/ 56 w 224"/>
                  <a:gd name="T1" fmla="*/ 349 h 349"/>
                  <a:gd name="T2" fmla="*/ 57 w 224"/>
                  <a:gd name="T3" fmla="*/ 339 h 349"/>
                  <a:gd name="T4" fmla="*/ 52 w 224"/>
                  <a:gd name="T5" fmla="*/ 331 h 349"/>
                  <a:gd name="T6" fmla="*/ 63 w 224"/>
                  <a:gd name="T7" fmla="*/ 317 h 349"/>
                  <a:gd name="T8" fmla="*/ 103 w 224"/>
                  <a:gd name="T9" fmla="*/ 306 h 349"/>
                  <a:gd name="T10" fmla="*/ 111 w 224"/>
                  <a:gd name="T11" fmla="*/ 279 h 349"/>
                  <a:gd name="T12" fmla="*/ 109 w 224"/>
                  <a:gd name="T13" fmla="*/ 239 h 349"/>
                  <a:gd name="T14" fmla="*/ 96 w 224"/>
                  <a:gd name="T15" fmla="*/ 204 h 349"/>
                  <a:gd name="T16" fmla="*/ 96 w 224"/>
                  <a:gd name="T17" fmla="*/ 192 h 349"/>
                  <a:gd name="T18" fmla="*/ 118 w 224"/>
                  <a:gd name="T19" fmla="*/ 177 h 349"/>
                  <a:gd name="T20" fmla="*/ 127 w 224"/>
                  <a:gd name="T21" fmla="*/ 174 h 349"/>
                  <a:gd name="T22" fmla="*/ 137 w 224"/>
                  <a:gd name="T23" fmla="*/ 161 h 349"/>
                  <a:gd name="T24" fmla="*/ 157 w 224"/>
                  <a:gd name="T25" fmla="*/ 146 h 349"/>
                  <a:gd name="T26" fmla="*/ 193 w 224"/>
                  <a:gd name="T27" fmla="*/ 134 h 349"/>
                  <a:gd name="T28" fmla="*/ 222 w 224"/>
                  <a:gd name="T29" fmla="*/ 98 h 349"/>
                  <a:gd name="T30" fmla="*/ 224 w 224"/>
                  <a:gd name="T31" fmla="*/ 55 h 349"/>
                  <a:gd name="T32" fmla="*/ 219 w 224"/>
                  <a:gd name="T33" fmla="*/ 35 h 349"/>
                  <a:gd name="T34" fmla="*/ 217 w 224"/>
                  <a:gd name="T35" fmla="*/ 0 h 349"/>
                  <a:gd name="T36" fmla="*/ 206 w 224"/>
                  <a:gd name="T37" fmla="*/ 4 h 349"/>
                  <a:gd name="T38" fmla="*/ 199 w 224"/>
                  <a:gd name="T39" fmla="*/ 12 h 349"/>
                  <a:gd name="T40" fmla="*/ 186 w 224"/>
                  <a:gd name="T41" fmla="*/ 18 h 349"/>
                  <a:gd name="T42" fmla="*/ 175 w 224"/>
                  <a:gd name="T43" fmla="*/ 26 h 349"/>
                  <a:gd name="T44" fmla="*/ 157 w 224"/>
                  <a:gd name="T45" fmla="*/ 29 h 349"/>
                  <a:gd name="T46" fmla="*/ 143 w 224"/>
                  <a:gd name="T47" fmla="*/ 33 h 349"/>
                  <a:gd name="T48" fmla="*/ 128 w 224"/>
                  <a:gd name="T49" fmla="*/ 28 h 349"/>
                  <a:gd name="T50" fmla="*/ 98 w 224"/>
                  <a:gd name="T51" fmla="*/ 26 h 349"/>
                  <a:gd name="T52" fmla="*/ 95 w 224"/>
                  <a:gd name="T53" fmla="*/ 52 h 349"/>
                  <a:gd name="T54" fmla="*/ 109 w 224"/>
                  <a:gd name="T55" fmla="*/ 67 h 349"/>
                  <a:gd name="T56" fmla="*/ 117 w 224"/>
                  <a:gd name="T57" fmla="*/ 84 h 349"/>
                  <a:gd name="T58" fmla="*/ 117 w 224"/>
                  <a:gd name="T59" fmla="*/ 106 h 349"/>
                  <a:gd name="T60" fmla="*/ 107 w 224"/>
                  <a:gd name="T61" fmla="*/ 122 h 349"/>
                  <a:gd name="T62" fmla="*/ 111 w 224"/>
                  <a:gd name="T63" fmla="*/ 139 h 349"/>
                  <a:gd name="T64" fmla="*/ 106 w 224"/>
                  <a:gd name="T65" fmla="*/ 140 h 349"/>
                  <a:gd name="T66" fmla="*/ 93 w 224"/>
                  <a:gd name="T67" fmla="*/ 131 h 349"/>
                  <a:gd name="T68" fmla="*/ 90 w 224"/>
                  <a:gd name="T69" fmla="*/ 119 h 349"/>
                  <a:gd name="T70" fmla="*/ 90 w 224"/>
                  <a:gd name="T71" fmla="*/ 103 h 349"/>
                  <a:gd name="T72" fmla="*/ 89 w 224"/>
                  <a:gd name="T73" fmla="*/ 87 h 349"/>
                  <a:gd name="T74" fmla="*/ 77 w 224"/>
                  <a:gd name="T75" fmla="*/ 85 h 349"/>
                  <a:gd name="T76" fmla="*/ 70 w 224"/>
                  <a:gd name="T77" fmla="*/ 77 h 349"/>
                  <a:gd name="T78" fmla="*/ 59 w 224"/>
                  <a:gd name="T79" fmla="*/ 76 h 349"/>
                  <a:gd name="T80" fmla="*/ 42 w 224"/>
                  <a:gd name="T81" fmla="*/ 84 h 349"/>
                  <a:gd name="T82" fmla="*/ 28 w 224"/>
                  <a:gd name="T83" fmla="*/ 83 h 349"/>
                  <a:gd name="T84" fmla="*/ 14 w 224"/>
                  <a:gd name="T85" fmla="*/ 91 h 349"/>
                  <a:gd name="T86" fmla="*/ 3 w 224"/>
                  <a:gd name="T87" fmla="*/ 95 h 349"/>
                  <a:gd name="T88" fmla="*/ 0 w 224"/>
                  <a:gd name="T89" fmla="*/ 109 h 349"/>
                  <a:gd name="T90" fmla="*/ 49 w 224"/>
                  <a:gd name="T91" fmla="*/ 125 h 349"/>
                  <a:gd name="T92" fmla="*/ 58 w 224"/>
                  <a:gd name="T93" fmla="*/ 136 h 349"/>
                  <a:gd name="T94" fmla="*/ 59 w 224"/>
                  <a:gd name="T95" fmla="*/ 166 h 349"/>
                  <a:gd name="T96" fmla="*/ 54 w 224"/>
                  <a:gd name="T97" fmla="*/ 172 h 349"/>
                  <a:gd name="T98" fmla="*/ 54 w 224"/>
                  <a:gd name="T99" fmla="*/ 183 h 349"/>
                  <a:gd name="T100" fmla="*/ 64 w 224"/>
                  <a:gd name="T101" fmla="*/ 197 h 349"/>
                  <a:gd name="T102" fmla="*/ 61 w 224"/>
                  <a:gd name="T103" fmla="*/ 204 h 349"/>
                  <a:gd name="T104" fmla="*/ 41 w 224"/>
                  <a:gd name="T105" fmla="*/ 217 h 349"/>
                  <a:gd name="T106" fmla="*/ 39 w 224"/>
                  <a:gd name="T107" fmla="*/ 239 h 349"/>
                  <a:gd name="T108" fmla="*/ 27 w 224"/>
                  <a:gd name="T109" fmla="*/ 249 h 349"/>
                  <a:gd name="T110" fmla="*/ 36 w 224"/>
                  <a:gd name="T111" fmla="*/ 299 h 349"/>
                  <a:gd name="T112" fmla="*/ 33 w 224"/>
                  <a:gd name="T113" fmla="*/ 322 h 349"/>
                  <a:gd name="T114" fmla="*/ 39 w 224"/>
                  <a:gd name="T115" fmla="*/ 349 h 349"/>
                  <a:gd name="T116" fmla="*/ 56 w 224"/>
                  <a:gd name="T117"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349">
                    <a:moveTo>
                      <a:pt x="56" y="349"/>
                    </a:moveTo>
                    <a:lnTo>
                      <a:pt x="57" y="339"/>
                    </a:lnTo>
                    <a:lnTo>
                      <a:pt x="52" y="331"/>
                    </a:lnTo>
                    <a:lnTo>
                      <a:pt x="63" y="317"/>
                    </a:lnTo>
                    <a:lnTo>
                      <a:pt x="103" y="306"/>
                    </a:lnTo>
                    <a:lnTo>
                      <a:pt x="111" y="279"/>
                    </a:lnTo>
                    <a:lnTo>
                      <a:pt x="109" y="239"/>
                    </a:lnTo>
                    <a:lnTo>
                      <a:pt x="96" y="204"/>
                    </a:lnTo>
                    <a:lnTo>
                      <a:pt x="96" y="192"/>
                    </a:lnTo>
                    <a:lnTo>
                      <a:pt x="118" y="177"/>
                    </a:lnTo>
                    <a:lnTo>
                      <a:pt x="127" y="174"/>
                    </a:lnTo>
                    <a:lnTo>
                      <a:pt x="137" y="161"/>
                    </a:lnTo>
                    <a:lnTo>
                      <a:pt x="157" y="146"/>
                    </a:lnTo>
                    <a:lnTo>
                      <a:pt x="193" y="134"/>
                    </a:lnTo>
                    <a:lnTo>
                      <a:pt x="222" y="98"/>
                    </a:lnTo>
                    <a:lnTo>
                      <a:pt x="224" y="55"/>
                    </a:lnTo>
                    <a:lnTo>
                      <a:pt x="219" y="35"/>
                    </a:lnTo>
                    <a:lnTo>
                      <a:pt x="217" y="0"/>
                    </a:lnTo>
                    <a:lnTo>
                      <a:pt x="206" y="4"/>
                    </a:lnTo>
                    <a:lnTo>
                      <a:pt x="199" y="12"/>
                    </a:lnTo>
                    <a:lnTo>
                      <a:pt x="186" y="18"/>
                    </a:lnTo>
                    <a:lnTo>
                      <a:pt x="175" y="26"/>
                    </a:lnTo>
                    <a:lnTo>
                      <a:pt x="157" y="29"/>
                    </a:lnTo>
                    <a:lnTo>
                      <a:pt x="143" y="33"/>
                    </a:lnTo>
                    <a:lnTo>
                      <a:pt x="128" y="28"/>
                    </a:lnTo>
                    <a:lnTo>
                      <a:pt x="98" y="26"/>
                    </a:lnTo>
                    <a:lnTo>
                      <a:pt x="95" y="52"/>
                    </a:lnTo>
                    <a:lnTo>
                      <a:pt x="109" y="67"/>
                    </a:lnTo>
                    <a:lnTo>
                      <a:pt x="117" y="84"/>
                    </a:lnTo>
                    <a:lnTo>
                      <a:pt x="117" y="106"/>
                    </a:lnTo>
                    <a:lnTo>
                      <a:pt x="107" y="122"/>
                    </a:lnTo>
                    <a:lnTo>
                      <a:pt x="111" y="139"/>
                    </a:lnTo>
                    <a:lnTo>
                      <a:pt x="106" y="140"/>
                    </a:lnTo>
                    <a:lnTo>
                      <a:pt x="93" y="131"/>
                    </a:lnTo>
                    <a:lnTo>
                      <a:pt x="90" y="119"/>
                    </a:lnTo>
                    <a:lnTo>
                      <a:pt x="90" y="103"/>
                    </a:lnTo>
                    <a:lnTo>
                      <a:pt x="89" y="87"/>
                    </a:lnTo>
                    <a:lnTo>
                      <a:pt x="77" y="85"/>
                    </a:lnTo>
                    <a:lnTo>
                      <a:pt x="70" y="77"/>
                    </a:lnTo>
                    <a:lnTo>
                      <a:pt x="59" y="76"/>
                    </a:lnTo>
                    <a:lnTo>
                      <a:pt x="42" y="84"/>
                    </a:lnTo>
                    <a:lnTo>
                      <a:pt x="28" y="83"/>
                    </a:lnTo>
                    <a:lnTo>
                      <a:pt x="14" y="91"/>
                    </a:lnTo>
                    <a:lnTo>
                      <a:pt x="3" y="95"/>
                    </a:lnTo>
                    <a:lnTo>
                      <a:pt x="0" y="109"/>
                    </a:lnTo>
                    <a:lnTo>
                      <a:pt x="49" y="125"/>
                    </a:lnTo>
                    <a:lnTo>
                      <a:pt x="58" y="136"/>
                    </a:lnTo>
                    <a:lnTo>
                      <a:pt x="59" y="166"/>
                    </a:lnTo>
                    <a:lnTo>
                      <a:pt x="54" y="172"/>
                    </a:lnTo>
                    <a:lnTo>
                      <a:pt x="54" y="183"/>
                    </a:lnTo>
                    <a:lnTo>
                      <a:pt x="64" y="197"/>
                    </a:lnTo>
                    <a:lnTo>
                      <a:pt x="61" y="204"/>
                    </a:lnTo>
                    <a:lnTo>
                      <a:pt x="41" y="217"/>
                    </a:lnTo>
                    <a:lnTo>
                      <a:pt x="39" y="239"/>
                    </a:lnTo>
                    <a:lnTo>
                      <a:pt x="27" y="249"/>
                    </a:lnTo>
                    <a:lnTo>
                      <a:pt x="36" y="299"/>
                    </a:lnTo>
                    <a:lnTo>
                      <a:pt x="33" y="322"/>
                    </a:lnTo>
                    <a:lnTo>
                      <a:pt x="39" y="349"/>
                    </a:lnTo>
                    <a:lnTo>
                      <a:pt x="56" y="3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3" name="Freeform 359"/>
              <p:cNvSpPr/>
              <p:nvPr/>
            </p:nvSpPr>
            <p:spPr bwMode="gray">
              <a:xfrm>
                <a:off x="4322" y="2680"/>
                <a:ext cx="169" cy="185"/>
              </a:xfrm>
              <a:custGeom>
                <a:avLst/>
                <a:gdLst>
                  <a:gd name="T0" fmla="*/ 118 w 169"/>
                  <a:gd name="T1" fmla="*/ 185 h 185"/>
                  <a:gd name="T2" fmla="*/ 127 w 169"/>
                  <a:gd name="T3" fmla="*/ 165 h 185"/>
                  <a:gd name="T4" fmla="*/ 131 w 169"/>
                  <a:gd name="T5" fmla="*/ 149 h 185"/>
                  <a:gd name="T6" fmla="*/ 146 w 169"/>
                  <a:gd name="T7" fmla="*/ 145 h 185"/>
                  <a:gd name="T8" fmla="*/ 146 w 169"/>
                  <a:gd name="T9" fmla="*/ 137 h 185"/>
                  <a:gd name="T10" fmla="*/ 157 w 169"/>
                  <a:gd name="T11" fmla="*/ 132 h 185"/>
                  <a:gd name="T12" fmla="*/ 167 w 169"/>
                  <a:gd name="T13" fmla="*/ 120 h 185"/>
                  <a:gd name="T14" fmla="*/ 155 w 169"/>
                  <a:gd name="T15" fmla="*/ 112 h 185"/>
                  <a:gd name="T16" fmla="*/ 155 w 169"/>
                  <a:gd name="T17" fmla="*/ 24 h 185"/>
                  <a:gd name="T18" fmla="*/ 169 w 169"/>
                  <a:gd name="T19" fmla="*/ 13 h 185"/>
                  <a:gd name="T20" fmla="*/ 133 w 169"/>
                  <a:gd name="T21" fmla="*/ 10 h 185"/>
                  <a:gd name="T22" fmla="*/ 113 w 169"/>
                  <a:gd name="T23" fmla="*/ 22 h 185"/>
                  <a:gd name="T24" fmla="*/ 90 w 169"/>
                  <a:gd name="T25" fmla="*/ 19 h 185"/>
                  <a:gd name="T26" fmla="*/ 54 w 169"/>
                  <a:gd name="T27" fmla="*/ 3 h 185"/>
                  <a:gd name="T28" fmla="*/ 40 w 169"/>
                  <a:gd name="T29" fmla="*/ 0 h 185"/>
                  <a:gd name="T30" fmla="*/ 0 w 169"/>
                  <a:gd name="T31" fmla="*/ 5 h 185"/>
                  <a:gd name="T32" fmla="*/ 6 w 169"/>
                  <a:gd name="T33" fmla="*/ 19 h 185"/>
                  <a:gd name="T34" fmla="*/ 24 w 169"/>
                  <a:gd name="T35" fmla="*/ 48 h 185"/>
                  <a:gd name="T36" fmla="*/ 24 w 169"/>
                  <a:gd name="T37" fmla="*/ 64 h 185"/>
                  <a:gd name="T38" fmla="*/ 4 w 169"/>
                  <a:gd name="T39" fmla="*/ 79 h 185"/>
                  <a:gd name="T40" fmla="*/ 1 w 169"/>
                  <a:gd name="T41" fmla="*/ 111 h 185"/>
                  <a:gd name="T42" fmla="*/ 32 w 169"/>
                  <a:gd name="T43" fmla="*/ 130 h 185"/>
                  <a:gd name="T44" fmla="*/ 78 w 169"/>
                  <a:gd name="T45" fmla="*/ 146 h 185"/>
                  <a:gd name="T46" fmla="*/ 79 w 169"/>
                  <a:gd name="T47" fmla="*/ 155 h 185"/>
                  <a:gd name="T48" fmla="*/ 77 w 169"/>
                  <a:gd name="T49" fmla="*/ 166 h 185"/>
                  <a:gd name="T50" fmla="*/ 118 w 169"/>
                  <a:gd name="T5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85">
                    <a:moveTo>
                      <a:pt x="118" y="185"/>
                    </a:moveTo>
                    <a:lnTo>
                      <a:pt x="127" y="165"/>
                    </a:lnTo>
                    <a:lnTo>
                      <a:pt x="131" y="149"/>
                    </a:lnTo>
                    <a:lnTo>
                      <a:pt x="146" y="145"/>
                    </a:lnTo>
                    <a:lnTo>
                      <a:pt x="146" y="137"/>
                    </a:lnTo>
                    <a:lnTo>
                      <a:pt x="157" y="132"/>
                    </a:lnTo>
                    <a:lnTo>
                      <a:pt x="167" y="120"/>
                    </a:lnTo>
                    <a:lnTo>
                      <a:pt x="155" y="112"/>
                    </a:lnTo>
                    <a:lnTo>
                      <a:pt x="155" y="24"/>
                    </a:lnTo>
                    <a:lnTo>
                      <a:pt x="169" y="13"/>
                    </a:lnTo>
                    <a:lnTo>
                      <a:pt x="133" y="10"/>
                    </a:lnTo>
                    <a:lnTo>
                      <a:pt x="113" y="22"/>
                    </a:lnTo>
                    <a:lnTo>
                      <a:pt x="90" y="19"/>
                    </a:lnTo>
                    <a:lnTo>
                      <a:pt x="54" y="3"/>
                    </a:lnTo>
                    <a:lnTo>
                      <a:pt x="40" y="0"/>
                    </a:lnTo>
                    <a:lnTo>
                      <a:pt x="0" y="5"/>
                    </a:lnTo>
                    <a:lnTo>
                      <a:pt x="6" y="19"/>
                    </a:lnTo>
                    <a:lnTo>
                      <a:pt x="24" y="48"/>
                    </a:lnTo>
                    <a:lnTo>
                      <a:pt x="24" y="64"/>
                    </a:lnTo>
                    <a:lnTo>
                      <a:pt x="4" y="79"/>
                    </a:lnTo>
                    <a:lnTo>
                      <a:pt x="1" y="111"/>
                    </a:lnTo>
                    <a:lnTo>
                      <a:pt x="32" y="130"/>
                    </a:lnTo>
                    <a:lnTo>
                      <a:pt x="78" y="146"/>
                    </a:lnTo>
                    <a:lnTo>
                      <a:pt x="79" y="155"/>
                    </a:lnTo>
                    <a:lnTo>
                      <a:pt x="77" y="166"/>
                    </a:lnTo>
                    <a:lnTo>
                      <a:pt x="118"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4" name="Freeform 360"/>
              <p:cNvSpPr/>
              <p:nvPr/>
            </p:nvSpPr>
            <p:spPr bwMode="gray">
              <a:xfrm>
                <a:off x="4488" y="2515"/>
                <a:ext cx="38" cy="41"/>
              </a:xfrm>
              <a:custGeom>
                <a:avLst/>
                <a:gdLst>
                  <a:gd name="T0" fmla="*/ 3 w 38"/>
                  <a:gd name="T1" fmla="*/ 15 h 41"/>
                  <a:gd name="T2" fmla="*/ 0 w 38"/>
                  <a:gd name="T3" fmla="*/ 31 h 41"/>
                  <a:gd name="T4" fmla="*/ 7 w 38"/>
                  <a:gd name="T5" fmla="*/ 39 h 41"/>
                  <a:gd name="T6" fmla="*/ 21 w 38"/>
                  <a:gd name="T7" fmla="*/ 41 h 41"/>
                  <a:gd name="T8" fmla="*/ 35 w 38"/>
                  <a:gd name="T9" fmla="*/ 33 h 41"/>
                  <a:gd name="T10" fmla="*/ 21 w 38"/>
                  <a:gd name="T11" fmla="*/ 24 h 41"/>
                  <a:gd name="T12" fmla="*/ 38 w 38"/>
                  <a:gd name="T13" fmla="*/ 15 h 41"/>
                  <a:gd name="T14" fmla="*/ 33 w 38"/>
                  <a:gd name="T15" fmla="*/ 6 h 41"/>
                  <a:gd name="T16" fmla="*/ 27 w 38"/>
                  <a:gd name="T17" fmla="*/ 0 h 41"/>
                  <a:gd name="T18" fmla="*/ 20 w 38"/>
                  <a:gd name="T19" fmla="*/ 0 h 41"/>
                  <a:gd name="T20" fmla="*/ 12 w 38"/>
                  <a:gd name="T21" fmla="*/ 12 h 41"/>
                  <a:gd name="T22" fmla="*/ 3 w 38"/>
                  <a:gd name="T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1">
                    <a:moveTo>
                      <a:pt x="3" y="15"/>
                    </a:moveTo>
                    <a:lnTo>
                      <a:pt x="0" y="31"/>
                    </a:lnTo>
                    <a:lnTo>
                      <a:pt x="7" y="39"/>
                    </a:lnTo>
                    <a:lnTo>
                      <a:pt x="21" y="41"/>
                    </a:lnTo>
                    <a:lnTo>
                      <a:pt x="35" y="33"/>
                    </a:lnTo>
                    <a:lnTo>
                      <a:pt x="21" y="24"/>
                    </a:lnTo>
                    <a:lnTo>
                      <a:pt x="38" y="15"/>
                    </a:lnTo>
                    <a:lnTo>
                      <a:pt x="33" y="6"/>
                    </a:lnTo>
                    <a:lnTo>
                      <a:pt x="27" y="0"/>
                    </a:lnTo>
                    <a:lnTo>
                      <a:pt x="20" y="0"/>
                    </a:lnTo>
                    <a:lnTo>
                      <a:pt x="12" y="12"/>
                    </a:lnTo>
                    <a:lnTo>
                      <a:pt x="3"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5" name="Freeform 361"/>
              <p:cNvSpPr/>
              <p:nvPr/>
            </p:nvSpPr>
            <p:spPr bwMode="gray">
              <a:xfrm>
                <a:off x="4133" y="2114"/>
                <a:ext cx="223" cy="216"/>
              </a:xfrm>
              <a:custGeom>
                <a:avLst/>
                <a:gdLst>
                  <a:gd name="T0" fmla="*/ 11 w 223"/>
                  <a:gd name="T1" fmla="*/ 6 h 216"/>
                  <a:gd name="T2" fmla="*/ 20 w 223"/>
                  <a:gd name="T3" fmla="*/ 2 h 216"/>
                  <a:gd name="T4" fmla="*/ 38 w 223"/>
                  <a:gd name="T5" fmla="*/ 3 h 216"/>
                  <a:gd name="T6" fmla="*/ 60 w 223"/>
                  <a:gd name="T7" fmla="*/ 7 h 216"/>
                  <a:gd name="T8" fmla="*/ 84 w 223"/>
                  <a:gd name="T9" fmla="*/ 15 h 216"/>
                  <a:gd name="T10" fmla="*/ 98 w 223"/>
                  <a:gd name="T11" fmla="*/ 14 h 216"/>
                  <a:gd name="T12" fmla="*/ 108 w 223"/>
                  <a:gd name="T13" fmla="*/ 7 h 216"/>
                  <a:gd name="T14" fmla="*/ 113 w 223"/>
                  <a:gd name="T15" fmla="*/ 6 h 216"/>
                  <a:gd name="T16" fmla="*/ 121 w 223"/>
                  <a:gd name="T17" fmla="*/ 0 h 216"/>
                  <a:gd name="T18" fmla="*/ 134 w 223"/>
                  <a:gd name="T19" fmla="*/ 1 h 216"/>
                  <a:gd name="T20" fmla="*/ 149 w 223"/>
                  <a:gd name="T21" fmla="*/ 11 h 216"/>
                  <a:gd name="T22" fmla="*/ 154 w 223"/>
                  <a:gd name="T23" fmla="*/ 9 h 216"/>
                  <a:gd name="T24" fmla="*/ 155 w 223"/>
                  <a:gd name="T25" fmla="*/ 10 h 216"/>
                  <a:gd name="T26" fmla="*/ 156 w 223"/>
                  <a:gd name="T27" fmla="*/ 9 h 216"/>
                  <a:gd name="T28" fmla="*/ 160 w 223"/>
                  <a:gd name="T29" fmla="*/ 7 h 216"/>
                  <a:gd name="T30" fmla="*/ 171 w 223"/>
                  <a:gd name="T31" fmla="*/ 9 h 216"/>
                  <a:gd name="T32" fmla="*/ 194 w 223"/>
                  <a:gd name="T33" fmla="*/ 6 h 216"/>
                  <a:gd name="T34" fmla="*/ 196 w 223"/>
                  <a:gd name="T35" fmla="*/ 12 h 216"/>
                  <a:gd name="T36" fmla="*/ 201 w 223"/>
                  <a:gd name="T37" fmla="*/ 24 h 216"/>
                  <a:gd name="T38" fmla="*/ 206 w 223"/>
                  <a:gd name="T39" fmla="*/ 42 h 216"/>
                  <a:gd name="T40" fmla="*/ 200 w 223"/>
                  <a:gd name="T41" fmla="*/ 67 h 216"/>
                  <a:gd name="T42" fmla="*/ 200 w 223"/>
                  <a:gd name="T43" fmla="*/ 78 h 216"/>
                  <a:gd name="T44" fmla="*/ 191 w 223"/>
                  <a:gd name="T45" fmla="*/ 82 h 216"/>
                  <a:gd name="T46" fmla="*/ 177 w 223"/>
                  <a:gd name="T47" fmla="*/ 68 h 216"/>
                  <a:gd name="T48" fmla="*/ 167 w 223"/>
                  <a:gd name="T49" fmla="*/ 53 h 216"/>
                  <a:gd name="T50" fmla="*/ 165 w 223"/>
                  <a:gd name="T51" fmla="*/ 34 h 216"/>
                  <a:gd name="T52" fmla="*/ 160 w 223"/>
                  <a:gd name="T53" fmla="*/ 30 h 216"/>
                  <a:gd name="T54" fmla="*/ 159 w 223"/>
                  <a:gd name="T55" fmla="*/ 30 h 216"/>
                  <a:gd name="T56" fmla="*/ 156 w 223"/>
                  <a:gd name="T57" fmla="*/ 37 h 216"/>
                  <a:gd name="T58" fmla="*/ 160 w 223"/>
                  <a:gd name="T59" fmla="*/ 61 h 216"/>
                  <a:gd name="T60" fmla="*/ 177 w 223"/>
                  <a:gd name="T61" fmla="*/ 77 h 216"/>
                  <a:gd name="T62" fmla="*/ 180 w 223"/>
                  <a:gd name="T63" fmla="*/ 89 h 216"/>
                  <a:gd name="T64" fmla="*/ 193 w 223"/>
                  <a:gd name="T65" fmla="*/ 108 h 216"/>
                  <a:gd name="T66" fmla="*/ 203 w 223"/>
                  <a:gd name="T67" fmla="*/ 132 h 216"/>
                  <a:gd name="T68" fmla="*/ 219 w 223"/>
                  <a:gd name="T69" fmla="*/ 161 h 216"/>
                  <a:gd name="T70" fmla="*/ 223 w 223"/>
                  <a:gd name="T71" fmla="*/ 186 h 216"/>
                  <a:gd name="T72" fmla="*/ 209 w 223"/>
                  <a:gd name="T73" fmla="*/ 198 h 216"/>
                  <a:gd name="T74" fmla="*/ 190 w 223"/>
                  <a:gd name="T75" fmla="*/ 203 h 216"/>
                  <a:gd name="T76" fmla="*/ 190 w 223"/>
                  <a:gd name="T77" fmla="*/ 216 h 216"/>
                  <a:gd name="T78" fmla="*/ 177 w 223"/>
                  <a:gd name="T79" fmla="*/ 213 h 216"/>
                  <a:gd name="T80" fmla="*/ 171 w 223"/>
                  <a:gd name="T81" fmla="*/ 207 h 216"/>
                  <a:gd name="T82" fmla="*/ 71 w 223"/>
                  <a:gd name="T83" fmla="*/ 211 h 216"/>
                  <a:gd name="T84" fmla="*/ 9 w 223"/>
                  <a:gd name="T85" fmla="*/ 207 h 216"/>
                  <a:gd name="T86" fmla="*/ 10 w 223"/>
                  <a:gd name="T87" fmla="*/ 156 h 216"/>
                  <a:gd name="T88" fmla="*/ 11 w 223"/>
                  <a:gd name="T89" fmla="*/ 68 h 216"/>
                  <a:gd name="T90" fmla="*/ 0 w 223"/>
                  <a:gd name="T91" fmla="*/ 27 h 216"/>
                  <a:gd name="T92" fmla="*/ 9 w 223"/>
                  <a:gd name="T93" fmla="*/ 20 h 216"/>
                  <a:gd name="T94" fmla="*/ 11 w 223"/>
                  <a:gd name="T9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16">
                    <a:moveTo>
                      <a:pt x="11" y="6"/>
                    </a:moveTo>
                    <a:lnTo>
                      <a:pt x="20" y="2"/>
                    </a:lnTo>
                    <a:lnTo>
                      <a:pt x="38" y="3"/>
                    </a:lnTo>
                    <a:lnTo>
                      <a:pt x="60" y="7"/>
                    </a:lnTo>
                    <a:lnTo>
                      <a:pt x="84" y="15"/>
                    </a:lnTo>
                    <a:lnTo>
                      <a:pt x="98" y="14"/>
                    </a:lnTo>
                    <a:lnTo>
                      <a:pt x="108" y="7"/>
                    </a:lnTo>
                    <a:lnTo>
                      <a:pt x="113" y="6"/>
                    </a:lnTo>
                    <a:lnTo>
                      <a:pt x="121" y="0"/>
                    </a:lnTo>
                    <a:lnTo>
                      <a:pt x="134" y="1"/>
                    </a:lnTo>
                    <a:lnTo>
                      <a:pt x="149" y="11"/>
                    </a:lnTo>
                    <a:lnTo>
                      <a:pt x="154" y="9"/>
                    </a:lnTo>
                    <a:lnTo>
                      <a:pt x="155" y="10"/>
                    </a:lnTo>
                    <a:lnTo>
                      <a:pt x="156" y="9"/>
                    </a:lnTo>
                    <a:lnTo>
                      <a:pt x="160" y="7"/>
                    </a:lnTo>
                    <a:lnTo>
                      <a:pt x="171" y="9"/>
                    </a:lnTo>
                    <a:lnTo>
                      <a:pt x="194" y="6"/>
                    </a:lnTo>
                    <a:lnTo>
                      <a:pt x="196" y="12"/>
                    </a:lnTo>
                    <a:lnTo>
                      <a:pt x="201" y="24"/>
                    </a:lnTo>
                    <a:lnTo>
                      <a:pt x="206" y="42"/>
                    </a:lnTo>
                    <a:lnTo>
                      <a:pt x="200" y="67"/>
                    </a:lnTo>
                    <a:lnTo>
                      <a:pt x="200" y="78"/>
                    </a:lnTo>
                    <a:lnTo>
                      <a:pt x="191" y="82"/>
                    </a:lnTo>
                    <a:lnTo>
                      <a:pt x="177" y="68"/>
                    </a:lnTo>
                    <a:lnTo>
                      <a:pt x="167" y="53"/>
                    </a:lnTo>
                    <a:lnTo>
                      <a:pt x="165" y="34"/>
                    </a:lnTo>
                    <a:lnTo>
                      <a:pt x="160" y="30"/>
                    </a:lnTo>
                    <a:lnTo>
                      <a:pt x="159" y="30"/>
                    </a:lnTo>
                    <a:lnTo>
                      <a:pt x="156" y="37"/>
                    </a:lnTo>
                    <a:lnTo>
                      <a:pt x="160" y="61"/>
                    </a:lnTo>
                    <a:lnTo>
                      <a:pt x="177" y="77"/>
                    </a:lnTo>
                    <a:lnTo>
                      <a:pt x="180" y="89"/>
                    </a:lnTo>
                    <a:lnTo>
                      <a:pt x="193" y="108"/>
                    </a:lnTo>
                    <a:lnTo>
                      <a:pt x="203" y="132"/>
                    </a:lnTo>
                    <a:lnTo>
                      <a:pt x="219" y="161"/>
                    </a:lnTo>
                    <a:lnTo>
                      <a:pt x="223" y="186"/>
                    </a:lnTo>
                    <a:lnTo>
                      <a:pt x="209" y="198"/>
                    </a:lnTo>
                    <a:lnTo>
                      <a:pt x="190" y="203"/>
                    </a:lnTo>
                    <a:lnTo>
                      <a:pt x="190" y="216"/>
                    </a:lnTo>
                    <a:lnTo>
                      <a:pt x="177" y="213"/>
                    </a:lnTo>
                    <a:lnTo>
                      <a:pt x="171" y="207"/>
                    </a:lnTo>
                    <a:lnTo>
                      <a:pt x="71" y="211"/>
                    </a:lnTo>
                    <a:lnTo>
                      <a:pt x="9" y="207"/>
                    </a:lnTo>
                    <a:lnTo>
                      <a:pt x="10" y="156"/>
                    </a:lnTo>
                    <a:lnTo>
                      <a:pt x="11" y="68"/>
                    </a:lnTo>
                    <a:lnTo>
                      <a:pt x="0" y="27"/>
                    </a:lnTo>
                    <a:lnTo>
                      <a:pt x="9" y="20"/>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6" name="Freeform 362"/>
              <p:cNvSpPr/>
              <p:nvPr/>
            </p:nvSpPr>
            <p:spPr bwMode="gray">
              <a:xfrm>
                <a:off x="3808" y="2077"/>
                <a:ext cx="336" cy="291"/>
              </a:xfrm>
              <a:custGeom>
                <a:avLst/>
                <a:gdLst>
                  <a:gd name="T0" fmla="*/ 334 w 336"/>
                  <a:gd name="T1" fmla="*/ 244 h 291"/>
                  <a:gd name="T2" fmla="*/ 331 w 336"/>
                  <a:gd name="T3" fmla="*/ 288 h 291"/>
                  <a:gd name="T4" fmla="*/ 311 w 336"/>
                  <a:gd name="T5" fmla="*/ 291 h 291"/>
                  <a:gd name="T6" fmla="*/ 149 w 336"/>
                  <a:gd name="T7" fmla="*/ 213 h 291"/>
                  <a:gd name="T8" fmla="*/ 117 w 336"/>
                  <a:gd name="T9" fmla="*/ 232 h 291"/>
                  <a:gd name="T10" fmla="*/ 57 w 336"/>
                  <a:gd name="T11" fmla="*/ 217 h 291"/>
                  <a:gd name="T12" fmla="*/ 44 w 336"/>
                  <a:gd name="T13" fmla="*/ 192 h 291"/>
                  <a:gd name="T14" fmla="*/ 23 w 336"/>
                  <a:gd name="T15" fmla="*/ 194 h 291"/>
                  <a:gd name="T16" fmla="*/ 3 w 336"/>
                  <a:gd name="T17" fmla="*/ 171 h 291"/>
                  <a:gd name="T18" fmla="*/ 0 w 336"/>
                  <a:gd name="T19" fmla="*/ 148 h 291"/>
                  <a:gd name="T20" fmla="*/ 14 w 336"/>
                  <a:gd name="T21" fmla="*/ 134 h 291"/>
                  <a:gd name="T22" fmla="*/ 14 w 336"/>
                  <a:gd name="T23" fmla="*/ 115 h 291"/>
                  <a:gd name="T24" fmla="*/ 8 w 336"/>
                  <a:gd name="T25" fmla="*/ 102 h 291"/>
                  <a:gd name="T26" fmla="*/ 9 w 336"/>
                  <a:gd name="T27" fmla="*/ 93 h 291"/>
                  <a:gd name="T28" fmla="*/ 1 w 336"/>
                  <a:gd name="T29" fmla="*/ 58 h 291"/>
                  <a:gd name="T30" fmla="*/ 8 w 336"/>
                  <a:gd name="T31" fmla="*/ 58 h 291"/>
                  <a:gd name="T32" fmla="*/ 19 w 336"/>
                  <a:gd name="T33" fmla="*/ 50 h 291"/>
                  <a:gd name="T34" fmla="*/ 21 w 336"/>
                  <a:gd name="T35" fmla="*/ 26 h 291"/>
                  <a:gd name="T36" fmla="*/ 35 w 336"/>
                  <a:gd name="T37" fmla="*/ 25 h 291"/>
                  <a:gd name="T38" fmla="*/ 45 w 336"/>
                  <a:gd name="T39" fmla="*/ 17 h 291"/>
                  <a:gd name="T40" fmla="*/ 44 w 336"/>
                  <a:gd name="T41" fmla="*/ 0 h 291"/>
                  <a:gd name="T42" fmla="*/ 66 w 336"/>
                  <a:gd name="T43" fmla="*/ 9 h 291"/>
                  <a:gd name="T44" fmla="*/ 97 w 336"/>
                  <a:gd name="T45" fmla="*/ 9 h 291"/>
                  <a:gd name="T46" fmla="*/ 111 w 336"/>
                  <a:gd name="T47" fmla="*/ 14 h 291"/>
                  <a:gd name="T48" fmla="*/ 121 w 336"/>
                  <a:gd name="T49" fmla="*/ 16 h 291"/>
                  <a:gd name="T50" fmla="*/ 136 w 336"/>
                  <a:gd name="T51" fmla="*/ 43 h 291"/>
                  <a:gd name="T52" fmla="*/ 170 w 336"/>
                  <a:gd name="T53" fmla="*/ 49 h 291"/>
                  <a:gd name="T54" fmla="*/ 208 w 336"/>
                  <a:gd name="T55" fmla="*/ 69 h 291"/>
                  <a:gd name="T56" fmla="*/ 224 w 336"/>
                  <a:gd name="T57" fmla="*/ 60 h 291"/>
                  <a:gd name="T58" fmla="*/ 232 w 336"/>
                  <a:gd name="T59" fmla="*/ 50 h 291"/>
                  <a:gd name="T60" fmla="*/ 224 w 336"/>
                  <a:gd name="T61" fmla="*/ 38 h 291"/>
                  <a:gd name="T62" fmla="*/ 226 w 336"/>
                  <a:gd name="T63" fmla="*/ 23 h 291"/>
                  <a:gd name="T64" fmla="*/ 253 w 336"/>
                  <a:gd name="T65" fmla="*/ 9 h 291"/>
                  <a:gd name="T66" fmla="*/ 272 w 336"/>
                  <a:gd name="T67" fmla="*/ 6 h 291"/>
                  <a:gd name="T68" fmla="*/ 293 w 336"/>
                  <a:gd name="T69" fmla="*/ 9 h 291"/>
                  <a:gd name="T70" fmla="*/ 294 w 336"/>
                  <a:gd name="T71" fmla="*/ 20 h 291"/>
                  <a:gd name="T72" fmla="*/ 311 w 336"/>
                  <a:gd name="T73" fmla="*/ 26 h 291"/>
                  <a:gd name="T74" fmla="*/ 327 w 336"/>
                  <a:gd name="T75" fmla="*/ 31 h 291"/>
                  <a:gd name="T76" fmla="*/ 336 w 336"/>
                  <a:gd name="T77" fmla="*/ 43 h 291"/>
                  <a:gd name="T78" fmla="*/ 334 w 336"/>
                  <a:gd name="T79" fmla="*/ 57 h 291"/>
                  <a:gd name="T80" fmla="*/ 325 w 336"/>
                  <a:gd name="T81" fmla="*/ 64 h 291"/>
                  <a:gd name="T82" fmla="*/ 336 w 336"/>
                  <a:gd name="T83" fmla="*/ 105 h 291"/>
                  <a:gd name="T84" fmla="*/ 335 w 336"/>
                  <a:gd name="T85" fmla="*/ 193 h 291"/>
                  <a:gd name="T86" fmla="*/ 334 w 336"/>
                  <a:gd name="T87" fmla="*/ 24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6" h="291">
                    <a:moveTo>
                      <a:pt x="334" y="244"/>
                    </a:moveTo>
                    <a:lnTo>
                      <a:pt x="331" y="288"/>
                    </a:lnTo>
                    <a:lnTo>
                      <a:pt x="311" y="291"/>
                    </a:lnTo>
                    <a:lnTo>
                      <a:pt x="149" y="213"/>
                    </a:lnTo>
                    <a:lnTo>
                      <a:pt x="117" y="232"/>
                    </a:lnTo>
                    <a:lnTo>
                      <a:pt x="57" y="217"/>
                    </a:lnTo>
                    <a:lnTo>
                      <a:pt x="44" y="192"/>
                    </a:lnTo>
                    <a:lnTo>
                      <a:pt x="23" y="194"/>
                    </a:lnTo>
                    <a:lnTo>
                      <a:pt x="3" y="171"/>
                    </a:lnTo>
                    <a:lnTo>
                      <a:pt x="0" y="148"/>
                    </a:lnTo>
                    <a:lnTo>
                      <a:pt x="14" y="134"/>
                    </a:lnTo>
                    <a:lnTo>
                      <a:pt x="14" y="115"/>
                    </a:lnTo>
                    <a:lnTo>
                      <a:pt x="8" y="102"/>
                    </a:lnTo>
                    <a:lnTo>
                      <a:pt x="9" y="93"/>
                    </a:lnTo>
                    <a:lnTo>
                      <a:pt x="1" y="58"/>
                    </a:lnTo>
                    <a:lnTo>
                      <a:pt x="8" y="58"/>
                    </a:lnTo>
                    <a:lnTo>
                      <a:pt x="19" y="50"/>
                    </a:lnTo>
                    <a:lnTo>
                      <a:pt x="21" y="26"/>
                    </a:lnTo>
                    <a:lnTo>
                      <a:pt x="35" y="25"/>
                    </a:lnTo>
                    <a:lnTo>
                      <a:pt x="45" y="17"/>
                    </a:lnTo>
                    <a:lnTo>
                      <a:pt x="44" y="0"/>
                    </a:lnTo>
                    <a:lnTo>
                      <a:pt x="66" y="9"/>
                    </a:lnTo>
                    <a:lnTo>
                      <a:pt x="97" y="9"/>
                    </a:lnTo>
                    <a:lnTo>
                      <a:pt x="111" y="14"/>
                    </a:lnTo>
                    <a:lnTo>
                      <a:pt x="121" y="16"/>
                    </a:lnTo>
                    <a:lnTo>
                      <a:pt x="136" y="43"/>
                    </a:lnTo>
                    <a:lnTo>
                      <a:pt x="170" y="49"/>
                    </a:lnTo>
                    <a:lnTo>
                      <a:pt x="208" y="69"/>
                    </a:lnTo>
                    <a:lnTo>
                      <a:pt x="224" y="60"/>
                    </a:lnTo>
                    <a:lnTo>
                      <a:pt x="232" y="50"/>
                    </a:lnTo>
                    <a:lnTo>
                      <a:pt x="224" y="38"/>
                    </a:lnTo>
                    <a:lnTo>
                      <a:pt x="226" y="23"/>
                    </a:lnTo>
                    <a:lnTo>
                      <a:pt x="253" y="9"/>
                    </a:lnTo>
                    <a:lnTo>
                      <a:pt x="272" y="6"/>
                    </a:lnTo>
                    <a:lnTo>
                      <a:pt x="293" y="9"/>
                    </a:lnTo>
                    <a:lnTo>
                      <a:pt x="294" y="20"/>
                    </a:lnTo>
                    <a:lnTo>
                      <a:pt x="311" y="26"/>
                    </a:lnTo>
                    <a:lnTo>
                      <a:pt x="327" y="31"/>
                    </a:lnTo>
                    <a:lnTo>
                      <a:pt x="336" y="43"/>
                    </a:lnTo>
                    <a:lnTo>
                      <a:pt x="334" y="57"/>
                    </a:lnTo>
                    <a:lnTo>
                      <a:pt x="325" y="64"/>
                    </a:lnTo>
                    <a:lnTo>
                      <a:pt x="336" y="105"/>
                    </a:lnTo>
                    <a:lnTo>
                      <a:pt x="335" y="193"/>
                    </a:lnTo>
                    <a:lnTo>
                      <a:pt x="334"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7" name="Freeform 363"/>
              <p:cNvSpPr/>
              <p:nvPr/>
            </p:nvSpPr>
            <p:spPr bwMode="gray">
              <a:xfrm>
                <a:off x="4078" y="2300"/>
                <a:ext cx="343" cy="402"/>
              </a:xfrm>
              <a:custGeom>
                <a:avLst/>
                <a:gdLst>
                  <a:gd name="T0" fmla="*/ 41 w 343"/>
                  <a:gd name="T1" fmla="*/ 68 h 402"/>
                  <a:gd name="T2" fmla="*/ 61 w 343"/>
                  <a:gd name="T3" fmla="*/ 65 h 402"/>
                  <a:gd name="T4" fmla="*/ 64 w 343"/>
                  <a:gd name="T5" fmla="*/ 21 h 402"/>
                  <a:gd name="T6" fmla="*/ 126 w 343"/>
                  <a:gd name="T7" fmla="*/ 25 h 402"/>
                  <a:gd name="T8" fmla="*/ 226 w 343"/>
                  <a:gd name="T9" fmla="*/ 21 h 402"/>
                  <a:gd name="T10" fmla="*/ 232 w 343"/>
                  <a:gd name="T11" fmla="*/ 27 h 402"/>
                  <a:gd name="T12" fmla="*/ 245 w 343"/>
                  <a:gd name="T13" fmla="*/ 30 h 402"/>
                  <a:gd name="T14" fmla="*/ 245 w 343"/>
                  <a:gd name="T15" fmla="*/ 17 h 402"/>
                  <a:gd name="T16" fmla="*/ 264 w 343"/>
                  <a:gd name="T17" fmla="*/ 12 h 402"/>
                  <a:gd name="T18" fmla="*/ 278 w 343"/>
                  <a:gd name="T19" fmla="*/ 0 h 402"/>
                  <a:gd name="T20" fmla="*/ 301 w 343"/>
                  <a:gd name="T21" fmla="*/ 18 h 402"/>
                  <a:gd name="T22" fmla="*/ 310 w 343"/>
                  <a:gd name="T23" fmla="*/ 33 h 402"/>
                  <a:gd name="T24" fmla="*/ 311 w 343"/>
                  <a:gd name="T25" fmla="*/ 68 h 402"/>
                  <a:gd name="T26" fmla="*/ 311 w 343"/>
                  <a:gd name="T27" fmla="*/ 82 h 402"/>
                  <a:gd name="T28" fmla="*/ 343 w 343"/>
                  <a:gd name="T29" fmla="*/ 110 h 402"/>
                  <a:gd name="T30" fmla="*/ 310 w 343"/>
                  <a:gd name="T31" fmla="*/ 129 h 402"/>
                  <a:gd name="T32" fmla="*/ 298 w 343"/>
                  <a:gd name="T33" fmla="*/ 151 h 402"/>
                  <a:gd name="T34" fmla="*/ 294 w 343"/>
                  <a:gd name="T35" fmla="*/ 186 h 402"/>
                  <a:gd name="T36" fmla="*/ 292 w 343"/>
                  <a:gd name="T37" fmla="*/ 225 h 402"/>
                  <a:gd name="T38" fmla="*/ 270 w 343"/>
                  <a:gd name="T39" fmla="*/ 230 h 402"/>
                  <a:gd name="T40" fmla="*/ 267 w 343"/>
                  <a:gd name="T41" fmla="*/ 251 h 402"/>
                  <a:gd name="T42" fmla="*/ 249 w 343"/>
                  <a:gd name="T43" fmla="*/ 260 h 402"/>
                  <a:gd name="T44" fmla="*/ 248 w 343"/>
                  <a:gd name="T45" fmla="*/ 287 h 402"/>
                  <a:gd name="T46" fmla="*/ 232 w 343"/>
                  <a:gd name="T47" fmla="*/ 307 h 402"/>
                  <a:gd name="T48" fmla="*/ 258 w 343"/>
                  <a:gd name="T49" fmla="*/ 342 h 402"/>
                  <a:gd name="T50" fmla="*/ 267 w 343"/>
                  <a:gd name="T51" fmla="*/ 363 h 402"/>
                  <a:gd name="T52" fmla="*/ 284 w 343"/>
                  <a:gd name="T53" fmla="*/ 380 h 402"/>
                  <a:gd name="T54" fmla="*/ 244 w 343"/>
                  <a:gd name="T55" fmla="*/ 385 h 402"/>
                  <a:gd name="T56" fmla="*/ 231 w 343"/>
                  <a:gd name="T57" fmla="*/ 400 h 402"/>
                  <a:gd name="T58" fmla="*/ 200 w 343"/>
                  <a:gd name="T59" fmla="*/ 402 h 402"/>
                  <a:gd name="T60" fmla="*/ 185 w 343"/>
                  <a:gd name="T61" fmla="*/ 397 h 402"/>
                  <a:gd name="T62" fmla="*/ 176 w 343"/>
                  <a:gd name="T63" fmla="*/ 402 h 402"/>
                  <a:gd name="T64" fmla="*/ 160 w 343"/>
                  <a:gd name="T65" fmla="*/ 383 h 402"/>
                  <a:gd name="T66" fmla="*/ 149 w 343"/>
                  <a:gd name="T67" fmla="*/ 385 h 402"/>
                  <a:gd name="T68" fmla="*/ 136 w 343"/>
                  <a:gd name="T69" fmla="*/ 380 h 402"/>
                  <a:gd name="T70" fmla="*/ 131 w 343"/>
                  <a:gd name="T71" fmla="*/ 385 h 402"/>
                  <a:gd name="T72" fmla="*/ 120 w 343"/>
                  <a:gd name="T73" fmla="*/ 385 h 402"/>
                  <a:gd name="T74" fmla="*/ 112 w 343"/>
                  <a:gd name="T75" fmla="*/ 371 h 402"/>
                  <a:gd name="T76" fmla="*/ 106 w 343"/>
                  <a:gd name="T77" fmla="*/ 363 h 402"/>
                  <a:gd name="T78" fmla="*/ 84 w 343"/>
                  <a:gd name="T79" fmla="*/ 349 h 402"/>
                  <a:gd name="T80" fmla="*/ 82 w 343"/>
                  <a:gd name="T81" fmla="*/ 335 h 402"/>
                  <a:gd name="T82" fmla="*/ 66 w 343"/>
                  <a:gd name="T83" fmla="*/ 318 h 402"/>
                  <a:gd name="T84" fmla="*/ 55 w 343"/>
                  <a:gd name="T85" fmla="*/ 316 h 402"/>
                  <a:gd name="T86" fmla="*/ 48 w 343"/>
                  <a:gd name="T87" fmla="*/ 304 h 402"/>
                  <a:gd name="T88" fmla="*/ 35 w 343"/>
                  <a:gd name="T89" fmla="*/ 300 h 402"/>
                  <a:gd name="T90" fmla="*/ 37 w 343"/>
                  <a:gd name="T91" fmla="*/ 275 h 402"/>
                  <a:gd name="T92" fmla="*/ 24 w 343"/>
                  <a:gd name="T93" fmla="*/ 260 h 402"/>
                  <a:gd name="T94" fmla="*/ 28 w 343"/>
                  <a:gd name="T95" fmla="*/ 254 h 402"/>
                  <a:gd name="T96" fmla="*/ 26 w 343"/>
                  <a:gd name="T97" fmla="*/ 247 h 402"/>
                  <a:gd name="T98" fmla="*/ 11 w 343"/>
                  <a:gd name="T99" fmla="*/ 237 h 402"/>
                  <a:gd name="T100" fmla="*/ 11 w 343"/>
                  <a:gd name="T101" fmla="*/ 225 h 402"/>
                  <a:gd name="T102" fmla="*/ 0 w 343"/>
                  <a:gd name="T103" fmla="*/ 215 h 402"/>
                  <a:gd name="T104" fmla="*/ 5 w 343"/>
                  <a:gd name="T105" fmla="*/ 208 h 402"/>
                  <a:gd name="T106" fmla="*/ 11 w 343"/>
                  <a:gd name="T107" fmla="*/ 179 h 402"/>
                  <a:gd name="T108" fmla="*/ 15 w 343"/>
                  <a:gd name="T109" fmla="*/ 172 h 402"/>
                  <a:gd name="T110" fmla="*/ 14 w 343"/>
                  <a:gd name="T111" fmla="*/ 158 h 402"/>
                  <a:gd name="T112" fmla="*/ 41 w 343"/>
                  <a:gd name="T113" fmla="*/ 153 h 402"/>
                  <a:gd name="T114" fmla="*/ 41 w 343"/>
                  <a:gd name="T115" fmla="*/ 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3" h="402">
                    <a:moveTo>
                      <a:pt x="41" y="68"/>
                    </a:moveTo>
                    <a:lnTo>
                      <a:pt x="61" y="65"/>
                    </a:lnTo>
                    <a:lnTo>
                      <a:pt x="64" y="21"/>
                    </a:lnTo>
                    <a:lnTo>
                      <a:pt x="126" y="25"/>
                    </a:lnTo>
                    <a:lnTo>
                      <a:pt x="226" y="21"/>
                    </a:lnTo>
                    <a:lnTo>
                      <a:pt x="232" y="27"/>
                    </a:lnTo>
                    <a:lnTo>
                      <a:pt x="245" y="30"/>
                    </a:lnTo>
                    <a:lnTo>
                      <a:pt x="245" y="17"/>
                    </a:lnTo>
                    <a:lnTo>
                      <a:pt x="264" y="12"/>
                    </a:lnTo>
                    <a:lnTo>
                      <a:pt x="278" y="0"/>
                    </a:lnTo>
                    <a:lnTo>
                      <a:pt x="301" y="18"/>
                    </a:lnTo>
                    <a:lnTo>
                      <a:pt x="310" y="33"/>
                    </a:lnTo>
                    <a:lnTo>
                      <a:pt x="311" y="68"/>
                    </a:lnTo>
                    <a:lnTo>
                      <a:pt x="311" y="82"/>
                    </a:lnTo>
                    <a:lnTo>
                      <a:pt x="343" y="110"/>
                    </a:lnTo>
                    <a:lnTo>
                      <a:pt x="310" y="129"/>
                    </a:lnTo>
                    <a:lnTo>
                      <a:pt x="298" y="151"/>
                    </a:lnTo>
                    <a:lnTo>
                      <a:pt x="294" y="186"/>
                    </a:lnTo>
                    <a:lnTo>
                      <a:pt x="292" y="225"/>
                    </a:lnTo>
                    <a:lnTo>
                      <a:pt x="270" y="230"/>
                    </a:lnTo>
                    <a:lnTo>
                      <a:pt x="267" y="251"/>
                    </a:lnTo>
                    <a:lnTo>
                      <a:pt x="249" y="260"/>
                    </a:lnTo>
                    <a:lnTo>
                      <a:pt x="248" y="287"/>
                    </a:lnTo>
                    <a:lnTo>
                      <a:pt x="232" y="307"/>
                    </a:lnTo>
                    <a:lnTo>
                      <a:pt x="258" y="342"/>
                    </a:lnTo>
                    <a:lnTo>
                      <a:pt x="267" y="363"/>
                    </a:lnTo>
                    <a:lnTo>
                      <a:pt x="284" y="380"/>
                    </a:lnTo>
                    <a:lnTo>
                      <a:pt x="244" y="385"/>
                    </a:lnTo>
                    <a:lnTo>
                      <a:pt x="231" y="400"/>
                    </a:lnTo>
                    <a:lnTo>
                      <a:pt x="200" y="402"/>
                    </a:lnTo>
                    <a:lnTo>
                      <a:pt x="185" y="397"/>
                    </a:lnTo>
                    <a:lnTo>
                      <a:pt x="176" y="402"/>
                    </a:lnTo>
                    <a:lnTo>
                      <a:pt x="160" y="383"/>
                    </a:lnTo>
                    <a:lnTo>
                      <a:pt x="149" y="385"/>
                    </a:lnTo>
                    <a:lnTo>
                      <a:pt x="136" y="380"/>
                    </a:lnTo>
                    <a:lnTo>
                      <a:pt x="131" y="385"/>
                    </a:lnTo>
                    <a:lnTo>
                      <a:pt x="120" y="385"/>
                    </a:lnTo>
                    <a:lnTo>
                      <a:pt x="112" y="371"/>
                    </a:lnTo>
                    <a:lnTo>
                      <a:pt x="106" y="363"/>
                    </a:lnTo>
                    <a:lnTo>
                      <a:pt x="84" y="349"/>
                    </a:lnTo>
                    <a:lnTo>
                      <a:pt x="82" y="335"/>
                    </a:lnTo>
                    <a:lnTo>
                      <a:pt x="66" y="318"/>
                    </a:lnTo>
                    <a:lnTo>
                      <a:pt x="55" y="316"/>
                    </a:lnTo>
                    <a:lnTo>
                      <a:pt x="48" y="304"/>
                    </a:lnTo>
                    <a:lnTo>
                      <a:pt x="35" y="300"/>
                    </a:lnTo>
                    <a:lnTo>
                      <a:pt x="37" y="275"/>
                    </a:lnTo>
                    <a:lnTo>
                      <a:pt x="24" y="260"/>
                    </a:lnTo>
                    <a:lnTo>
                      <a:pt x="28" y="254"/>
                    </a:lnTo>
                    <a:lnTo>
                      <a:pt x="26" y="247"/>
                    </a:lnTo>
                    <a:lnTo>
                      <a:pt x="11" y="237"/>
                    </a:lnTo>
                    <a:lnTo>
                      <a:pt x="11" y="225"/>
                    </a:lnTo>
                    <a:lnTo>
                      <a:pt x="0" y="215"/>
                    </a:lnTo>
                    <a:lnTo>
                      <a:pt x="5" y="208"/>
                    </a:lnTo>
                    <a:lnTo>
                      <a:pt x="11" y="179"/>
                    </a:lnTo>
                    <a:lnTo>
                      <a:pt x="15" y="172"/>
                    </a:lnTo>
                    <a:lnTo>
                      <a:pt x="14" y="158"/>
                    </a:lnTo>
                    <a:lnTo>
                      <a:pt x="41" y="153"/>
                    </a:lnTo>
                    <a:lnTo>
                      <a:pt x="41"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8" name="Freeform 364"/>
              <p:cNvSpPr/>
              <p:nvPr/>
            </p:nvSpPr>
            <p:spPr bwMode="gray">
              <a:xfrm>
                <a:off x="4372" y="2410"/>
                <a:ext cx="136" cy="120"/>
              </a:xfrm>
              <a:custGeom>
                <a:avLst/>
                <a:gdLst>
                  <a:gd name="T0" fmla="*/ 136 w 136"/>
                  <a:gd name="T1" fmla="*/ 105 h 120"/>
                  <a:gd name="T2" fmla="*/ 128 w 136"/>
                  <a:gd name="T3" fmla="*/ 117 h 120"/>
                  <a:gd name="T4" fmla="*/ 119 w 136"/>
                  <a:gd name="T5" fmla="*/ 120 h 120"/>
                  <a:gd name="T6" fmla="*/ 99 w 136"/>
                  <a:gd name="T7" fmla="*/ 91 h 120"/>
                  <a:gd name="T8" fmla="*/ 75 w 136"/>
                  <a:gd name="T9" fmla="*/ 78 h 120"/>
                  <a:gd name="T10" fmla="*/ 57 w 136"/>
                  <a:gd name="T11" fmla="*/ 71 h 120"/>
                  <a:gd name="T12" fmla="*/ 0 w 136"/>
                  <a:gd name="T13" fmla="*/ 76 h 120"/>
                  <a:gd name="T14" fmla="*/ 4 w 136"/>
                  <a:gd name="T15" fmla="*/ 41 h 120"/>
                  <a:gd name="T16" fmla="*/ 16 w 136"/>
                  <a:gd name="T17" fmla="*/ 19 h 120"/>
                  <a:gd name="T18" fmla="*/ 49 w 136"/>
                  <a:gd name="T19" fmla="*/ 0 h 120"/>
                  <a:gd name="T20" fmla="*/ 57 w 136"/>
                  <a:gd name="T21" fmla="*/ 26 h 120"/>
                  <a:gd name="T22" fmla="*/ 70 w 136"/>
                  <a:gd name="T23" fmla="*/ 54 h 120"/>
                  <a:gd name="T24" fmla="*/ 81 w 136"/>
                  <a:gd name="T25" fmla="*/ 58 h 120"/>
                  <a:gd name="T26" fmla="*/ 108 w 136"/>
                  <a:gd name="T27" fmla="*/ 76 h 120"/>
                  <a:gd name="T28" fmla="*/ 136 w 136"/>
                  <a:gd name="T29" fmla="*/ 10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 h="120">
                    <a:moveTo>
                      <a:pt x="136" y="105"/>
                    </a:moveTo>
                    <a:lnTo>
                      <a:pt x="128" y="117"/>
                    </a:lnTo>
                    <a:lnTo>
                      <a:pt x="119" y="120"/>
                    </a:lnTo>
                    <a:lnTo>
                      <a:pt x="99" y="91"/>
                    </a:lnTo>
                    <a:lnTo>
                      <a:pt x="75" y="78"/>
                    </a:lnTo>
                    <a:lnTo>
                      <a:pt x="57" y="71"/>
                    </a:lnTo>
                    <a:lnTo>
                      <a:pt x="0" y="76"/>
                    </a:lnTo>
                    <a:lnTo>
                      <a:pt x="4" y="41"/>
                    </a:lnTo>
                    <a:lnTo>
                      <a:pt x="16" y="19"/>
                    </a:lnTo>
                    <a:lnTo>
                      <a:pt x="49" y="0"/>
                    </a:lnTo>
                    <a:lnTo>
                      <a:pt x="57" y="26"/>
                    </a:lnTo>
                    <a:lnTo>
                      <a:pt x="70" y="54"/>
                    </a:lnTo>
                    <a:lnTo>
                      <a:pt x="81" y="58"/>
                    </a:lnTo>
                    <a:lnTo>
                      <a:pt x="108" y="76"/>
                    </a:lnTo>
                    <a:lnTo>
                      <a:pt x="136"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9" name="Freeform 365"/>
              <p:cNvSpPr/>
              <p:nvPr/>
            </p:nvSpPr>
            <p:spPr bwMode="gray">
              <a:xfrm>
                <a:off x="4310" y="2481"/>
                <a:ext cx="317" cy="221"/>
              </a:xfrm>
              <a:custGeom>
                <a:avLst/>
                <a:gdLst>
                  <a:gd name="T0" fmla="*/ 52 w 317"/>
                  <a:gd name="T1" fmla="*/ 199 h 221"/>
                  <a:gd name="T2" fmla="*/ 35 w 317"/>
                  <a:gd name="T3" fmla="*/ 182 h 221"/>
                  <a:gd name="T4" fmla="*/ 26 w 317"/>
                  <a:gd name="T5" fmla="*/ 161 h 221"/>
                  <a:gd name="T6" fmla="*/ 0 w 317"/>
                  <a:gd name="T7" fmla="*/ 126 h 221"/>
                  <a:gd name="T8" fmla="*/ 16 w 317"/>
                  <a:gd name="T9" fmla="*/ 106 h 221"/>
                  <a:gd name="T10" fmla="*/ 17 w 317"/>
                  <a:gd name="T11" fmla="*/ 79 h 221"/>
                  <a:gd name="T12" fmla="*/ 35 w 317"/>
                  <a:gd name="T13" fmla="*/ 70 h 221"/>
                  <a:gd name="T14" fmla="*/ 38 w 317"/>
                  <a:gd name="T15" fmla="*/ 49 h 221"/>
                  <a:gd name="T16" fmla="*/ 60 w 317"/>
                  <a:gd name="T17" fmla="*/ 44 h 221"/>
                  <a:gd name="T18" fmla="*/ 62 w 317"/>
                  <a:gd name="T19" fmla="*/ 5 h 221"/>
                  <a:gd name="T20" fmla="*/ 119 w 317"/>
                  <a:gd name="T21" fmla="*/ 0 h 221"/>
                  <a:gd name="T22" fmla="*/ 137 w 317"/>
                  <a:gd name="T23" fmla="*/ 7 h 221"/>
                  <a:gd name="T24" fmla="*/ 161 w 317"/>
                  <a:gd name="T25" fmla="*/ 20 h 221"/>
                  <a:gd name="T26" fmla="*/ 181 w 317"/>
                  <a:gd name="T27" fmla="*/ 49 h 221"/>
                  <a:gd name="T28" fmla="*/ 178 w 317"/>
                  <a:gd name="T29" fmla="*/ 65 h 221"/>
                  <a:gd name="T30" fmla="*/ 185 w 317"/>
                  <a:gd name="T31" fmla="*/ 73 h 221"/>
                  <a:gd name="T32" fmla="*/ 199 w 317"/>
                  <a:gd name="T33" fmla="*/ 75 h 221"/>
                  <a:gd name="T34" fmla="*/ 201 w 317"/>
                  <a:gd name="T35" fmla="*/ 93 h 221"/>
                  <a:gd name="T36" fmla="*/ 214 w 317"/>
                  <a:gd name="T37" fmla="*/ 108 h 221"/>
                  <a:gd name="T38" fmla="*/ 225 w 317"/>
                  <a:gd name="T39" fmla="*/ 109 h 221"/>
                  <a:gd name="T40" fmla="*/ 249 w 317"/>
                  <a:gd name="T41" fmla="*/ 120 h 221"/>
                  <a:gd name="T42" fmla="*/ 301 w 317"/>
                  <a:gd name="T43" fmla="*/ 128 h 221"/>
                  <a:gd name="T44" fmla="*/ 317 w 317"/>
                  <a:gd name="T45" fmla="*/ 126 h 221"/>
                  <a:gd name="T46" fmla="*/ 312 w 317"/>
                  <a:gd name="T47" fmla="*/ 142 h 221"/>
                  <a:gd name="T48" fmla="*/ 244 w 317"/>
                  <a:gd name="T49" fmla="*/ 190 h 221"/>
                  <a:gd name="T50" fmla="*/ 198 w 317"/>
                  <a:gd name="T51" fmla="*/ 200 h 221"/>
                  <a:gd name="T52" fmla="*/ 181 w 317"/>
                  <a:gd name="T53" fmla="*/ 212 h 221"/>
                  <a:gd name="T54" fmla="*/ 145 w 317"/>
                  <a:gd name="T55" fmla="*/ 209 h 221"/>
                  <a:gd name="T56" fmla="*/ 125 w 317"/>
                  <a:gd name="T57" fmla="*/ 221 h 221"/>
                  <a:gd name="T58" fmla="*/ 102 w 317"/>
                  <a:gd name="T59" fmla="*/ 218 h 221"/>
                  <a:gd name="T60" fmla="*/ 66 w 317"/>
                  <a:gd name="T61" fmla="*/ 202 h 221"/>
                  <a:gd name="T62" fmla="*/ 52 w 317"/>
                  <a:gd name="T6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21">
                    <a:moveTo>
                      <a:pt x="52" y="199"/>
                    </a:moveTo>
                    <a:lnTo>
                      <a:pt x="35" y="182"/>
                    </a:lnTo>
                    <a:lnTo>
                      <a:pt x="26" y="161"/>
                    </a:lnTo>
                    <a:lnTo>
                      <a:pt x="0" y="126"/>
                    </a:lnTo>
                    <a:lnTo>
                      <a:pt x="16" y="106"/>
                    </a:lnTo>
                    <a:lnTo>
                      <a:pt x="17" y="79"/>
                    </a:lnTo>
                    <a:lnTo>
                      <a:pt x="35" y="70"/>
                    </a:lnTo>
                    <a:lnTo>
                      <a:pt x="38" y="49"/>
                    </a:lnTo>
                    <a:lnTo>
                      <a:pt x="60" y="44"/>
                    </a:lnTo>
                    <a:lnTo>
                      <a:pt x="62" y="5"/>
                    </a:lnTo>
                    <a:lnTo>
                      <a:pt x="119" y="0"/>
                    </a:lnTo>
                    <a:lnTo>
                      <a:pt x="137" y="7"/>
                    </a:lnTo>
                    <a:lnTo>
                      <a:pt x="161" y="20"/>
                    </a:lnTo>
                    <a:lnTo>
                      <a:pt x="181" y="49"/>
                    </a:lnTo>
                    <a:lnTo>
                      <a:pt x="178" y="65"/>
                    </a:lnTo>
                    <a:lnTo>
                      <a:pt x="185" y="73"/>
                    </a:lnTo>
                    <a:lnTo>
                      <a:pt x="199" y="75"/>
                    </a:lnTo>
                    <a:lnTo>
                      <a:pt x="201" y="93"/>
                    </a:lnTo>
                    <a:lnTo>
                      <a:pt x="214" y="108"/>
                    </a:lnTo>
                    <a:lnTo>
                      <a:pt x="225" y="109"/>
                    </a:lnTo>
                    <a:lnTo>
                      <a:pt x="249" y="120"/>
                    </a:lnTo>
                    <a:lnTo>
                      <a:pt x="301" y="128"/>
                    </a:lnTo>
                    <a:lnTo>
                      <a:pt x="317" y="126"/>
                    </a:lnTo>
                    <a:lnTo>
                      <a:pt x="312" y="142"/>
                    </a:lnTo>
                    <a:lnTo>
                      <a:pt x="244" y="190"/>
                    </a:lnTo>
                    <a:lnTo>
                      <a:pt x="198" y="200"/>
                    </a:lnTo>
                    <a:lnTo>
                      <a:pt x="181" y="212"/>
                    </a:lnTo>
                    <a:lnTo>
                      <a:pt x="145" y="209"/>
                    </a:lnTo>
                    <a:lnTo>
                      <a:pt x="125" y="221"/>
                    </a:lnTo>
                    <a:lnTo>
                      <a:pt x="102" y="218"/>
                    </a:lnTo>
                    <a:lnTo>
                      <a:pt x="66" y="202"/>
                    </a:lnTo>
                    <a:lnTo>
                      <a:pt x="52" y="1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0" name="Freeform 366"/>
              <p:cNvSpPr/>
              <p:nvPr/>
            </p:nvSpPr>
            <p:spPr bwMode="gray">
              <a:xfrm>
                <a:off x="4477" y="2531"/>
                <a:ext cx="209" cy="269"/>
              </a:xfrm>
              <a:custGeom>
                <a:avLst/>
                <a:gdLst>
                  <a:gd name="T0" fmla="*/ 12 w 209"/>
                  <a:gd name="T1" fmla="*/ 269 h 269"/>
                  <a:gd name="T2" fmla="*/ 34 w 209"/>
                  <a:gd name="T3" fmla="*/ 245 h 269"/>
                  <a:gd name="T4" fmla="*/ 44 w 209"/>
                  <a:gd name="T5" fmla="*/ 231 h 269"/>
                  <a:gd name="T6" fmla="*/ 69 w 209"/>
                  <a:gd name="T7" fmla="*/ 214 h 269"/>
                  <a:gd name="T8" fmla="*/ 95 w 209"/>
                  <a:gd name="T9" fmla="*/ 195 h 269"/>
                  <a:gd name="T10" fmla="*/ 114 w 209"/>
                  <a:gd name="T11" fmla="*/ 186 h 269"/>
                  <a:gd name="T12" fmla="*/ 130 w 209"/>
                  <a:gd name="T13" fmla="*/ 168 h 269"/>
                  <a:gd name="T14" fmla="*/ 152 w 209"/>
                  <a:gd name="T15" fmla="*/ 139 h 269"/>
                  <a:gd name="T16" fmla="*/ 160 w 209"/>
                  <a:gd name="T17" fmla="*/ 126 h 269"/>
                  <a:gd name="T18" fmla="*/ 169 w 209"/>
                  <a:gd name="T19" fmla="*/ 111 h 269"/>
                  <a:gd name="T20" fmla="*/ 173 w 209"/>
                  <a:gd name="T21" fmla="*/ 99 h 269"/>
                  <a:gd name="T22" fmla="*/ 200 w 209"/>
                  <a:gd name="T23" fmla="*/ 65 h 269"/>
                  <a:gd name="T24" fmla="*/ 207 w 209"/>
                  <a:gd name="T25" fmla="*/ 42 h 269"/>
                  <a:gd name="T26" fmla="*/ 209 w 209"/>
                  <a:gd name="T27" fmla="*/ 8 h 269"/>
                  <a:gd name="T28" fmla="*/ 204 w 209"/>
                  <a:gd name="T29" fmla="*/ 0 h 269"/>
                  <a:gd name="T30" fmla="*/ 198 w 209"/>
                  <a:gd name="T31" fmla="*/ 0 h 269"/>
                  <a:gd name="T32" fmla="*/ 185 w 209"/>
                  <a:gd name="T33" fmla="*/ 8 h 269"/>
                  <a:gd name="T34" fmla="*/ 156 w 209"/>
                  <a:gd name="T35" fmla="*/ 15 h 269"/>
                  <a:gd name="T36" fmla="*/ 150 w 209"/>
                  <a:gd name="T37" fmla="*/ 18 h 269"/>
                  <a:gd name="T38" fmla="*/ 134 w 209"/>
                  <a:gd name="T39" fmla="*/ 18 h 269"/>
                  <a:gd name="T40" fmla="*/ 117 w 209"/>
                  <a:gd name="T41" fmla="*/ 25 h 269"/>
                  <a:gd name="T42" fmla="*/ 86 w 209"/>
                  <a:gd name="T43" fmla="*/ 32 h 269"/>
                  <a:gd name="T44" fmla="*/ 77 w 209"/>
                  <a:gd name="T45" fmla="*/ 36 h 269"/>
                  <a:gd name="T46" fmla="*/ 62 w 209"/>
                  <a:gd name="T47" fmla="*/ 33 h 269"/>
                  <a:gd name="T48" fmla="*/ 46 w 209"/>
                  <a:gd name="T49" fmla="*/ 17 h 269"/>
                  <a:gd name="T50" fmla="*/ 32 w 209"/>
                  <a:gd name="T51" fmla="*/ 25 h 269"/>
                  <a:gd name="T52" fmla="*/ 34 w 209"/>
                  <a:gd name="T53" fmla="*/ 43 h 269"/>
                  <a:gd name="T54" fmla="*/ 47 w 209"/>
                  <a:gd name="T55" fmla="*/ 58 h 269"/>
                  <a:gd name="T56" fmla="*/ 58 w 209"/>
                  <a:gd name="T57" fmla="*/ 59 h 269"/>
                  <a:gd name="T58" fmla="*/ 82 w 209"/>
                  <a:gd name="T59" fmla="*/ 70 h 269"/>
                  <a:gd name="T60" fmla="*/ 134 w 209"/>
                  <a:gd name="T61" fmla="*/ 78 h 269"/>
                  <a:gd name="T62" fmla="*/ 150 w 209"/>
                  <a:gd name="T63" fmla="*/ 76 h 269"/>
                  <a:gd name="T64" fmla="*/ 145 w 209"/>
                  <a:gd name="T65" fmla="*/ 92 h 269"/>
                  <a:gd name="T66" fmla="*/ 77 w 209"/>
                  <a:gd name="T67" fmla="*/ 140 h 269"/>
                  <a:gd name="T68" fmla="*/ 31 w 209"/>
                  <a:gd name="T69" fmla="*/ 150 h 269"/>
                  <a:gd name="T70" fmla="*/ 14 w 209"/>
                  <a:gd name="T71" fmla="*/ 162 h 269"/>
                  <a:gd name="T72" fmla="*/ 0 w 209"/>
                  <a:gd name="T73" fmla="*/ 173 h 269"/>
                  <a:gd name="T74" fmla="*/ 0 w 209"/>
                  <a:gd name="T75" fmla="*/ 261 h 269"/>
                  <a:gd name="T76" fmla="*/ 12 w 209"/>
                  <a:gd name="T7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69">
                    <a:moveTo>
                      <a:pt x="12" y="269"/>
                    </a:moveTo>
                    <a:lnTo>
                      <a:pt x="34" y="245"/>
                    </a:lnTo>
                    <a:lnTo>
                      <a:pt x="44" y="231"/>
                    </a:lnTo>
                    <a:lnTo>
                      <a:pt x="69" y="214"/>
                    </a:lnTo>
                    <a:lnTo>
                      <a:pt x="95" y="195"/>
                    </a:lnTo>
                    <a:lnTo>
                      <a:pt x="114" y="186"/>
                    </a:lnTo>
                    <a:lnTo>
                      <a:pt x="130" y="168"/>
                    </a:lnTo>
                    <a:lnTo>
                      <a:pt x="152" y="139"/>
                    </a:lnTo>
                    <a:lnTo>
                      <a:pt x="160" y="126"/>
                    </a:lnTo>
                    <a:lnTo>
                      <a:pt x="169" y="111"/>
                    </a:lnTo>
                    <a:lnTo>
                      <a:pt x="173" y="99"/>
                    </a:lnTo>
                    <a:lnTo>
                      <a:pt x="200" y="65"/>
                    </a:lnTo>
                    <a:lnTo>
                      <a:pt x="207" y="42"/>
                    </a:lnTo>
                    <a:lnTo>
                      <a:pt x="209" y="8"/>
                    </a:lnTo>
                    <a:lnTo>
                      <a:pt x="204" y="0"/>
                    </a:lnTo>
                    <a:lnTo>
                      <a:pt x="198" y="0"/>
                    </a:lnTo>
                    <a:lnTo>
                      <a:pt x="185" y="8"/>
                    </a:lnTo>
                    <a:lnTo>
                      <a:pt x="156" y="15"/>
                    </a:lnTo>
                    <a:lnTo>
                      <a:pt x="150" y="18"/>
                    </a:lnTo>
                    <a:lnTo>
                      <a:pt x="134" y="18"/>
                    </a:lnTo>
                    <a:lnTo>
                      <a:pt x="117" y="25"/>
                    </a:lnTo>
                    <a:lnTo>
                      <a:pt x="86" y="32"/>
                    </a:lnTo>
                    <a:lnTo>
                      <a:pt x="77" y="36"/>
                    </a:lnTo>
                    <a:lnTo>
                      <a:pt x="62" y="33"/>
                    </a:lnTo>
                    <a:lnTo>
                      <a:pt x="46" y="17"/>
                    </a:lnTo>
                    <a:lnTo>
                      <a:pt x="32" y="25"/>
                    </a:lnTo>
                    <a:lnTo>
                      <a:pt x="34" y="43"/>
                    </a:lnTo>
                    <a:lnTo>
                      <a:pt x="47" y="58"/>
                    </a:lnTo>
                    <a:lnTo>
                      <a:pt x="58" y="59"/>
                    </a:lnTo>
                    <a:lnTo>
                      <a:pt x="82" y="70"/>
                    </a:lnTo>
                    <a:lnTo>
                      <a:pt x="134" y="78"/>
                    </a:lnTo>
                    <a:lnTo>
                      <a:pt x="150" y="76"/>
                    </a:lnTo>
                    <a:lnTo>
                      <a:pt x="145" y="92"/>
                    </a:lnTo>
                    <a:lnTo>
                      <a:pt x="77" y="140"/>
                    </a:lnTo>
                    <a:lnTo>
                      <a:pt x="31" y="150"/>
                    </a:lnTo>
                    <a:lnTo>
                      <a:pt x="14" y="162"/>
                    </a:lnTo>
                    <a:lnTo>
                      <a:pt x="0" y="173"/>
                    </a:lnTo>
                    <a:lnTo>
                      <a:pt x="0" y="261"/>
                    </a:lnTo>
                    <a:lnTo>
                      <a:pt x="12" y="2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1" name="Freeform 367"/>
              <p:cNvSpPr/>
              <p:nvPr/>
            </p:nvSpPr>
            <p:spPr bwMode="gray">
              <a:xfrm>
                <a:off x="4477" y="2531"/>
                <a:ext cx="209" cy="269"/>
              </a:xfrm>
              <a:custGeom>
                <a:avLst/>
                <a:gdLst>
                  <a:gd name="T0" fmla="*/ 12 w 209"/>
                  <a:gd name="T1" fmla="*/ 269 h 269"/>
                  <a:gd name="T2" fmla="*/ 34 w 209"/>
                  <a:gd name="T3" fmla="*/ 245 h 269"/>
                  <a:gd name="T4" fmla="*/ 44 w 209"/>
                  <a:gd name="T5" fmla="*/ 231 h 269"/>
                  <a:gd name="T6" fmla="*/ 69 w 209"/>
                  <a:gd name="T7" fmla="*/ 214 h 269"/>
                  <a:gd name="T8" fmla="*/ 95 w 209"/>
                  <a:gd name="T9" fmla="*/ 195 h 269"/>
                  <a:gd name="T10" fmla="*/ 114 w 209"/>
                  <a:gd name="T11" fmla="*/ 186 h 269"/>
                  <a:gd name="T12" fmla="*/ 130 w 209"/>
                  <a:gd name="T13" fmla="*/ 168 h 269"/>
                  <a:gd name="T14" fmla="*/ 152 w 209"/>
                  <a:gd name="T15" fmla="*/ 139 h 269"/>
                  <a:gd name="T16" fmla="*/ 160 w 209"/>
                  <a:gd name="T17" fmla="*/ 126 h 269"/>
                  <a:gd name="T18" fmla="*/ 169 w 209"/>
                  <a:gd name="T19" fmla="*/ 111 h 269"/>
                  <a:gd name="T20" fmla="*/ 173 w 209"/>
                  <a:gd name="T21" fmla="*/ 99 h 269"/>
                  <a:gd name="T22" fmla="*/ 200 w 209"/>
                  <a:gd name="T23" fmla="*/ 65 h 269"/>
                  <a:gd name="T24" fmla="*/ 207 w 209"/>
                  <a:gd name="T25" fmla="*/ 42 h 269"/>
                  <a:gd name="T26" fmla="*/ 209 w 209"/>
                  <a:gd name="T27" fmla="*/ 8 h 269"/>
                  <a:gd name="T28" fmla="*/ 204 w 209"/>
                  <a:gd name="T29" fmla="*/ 0 h 269"/>
                  <a:gd name="T30" fmla="*/ 198 w 209"/>
                  <a:gd name="T31" fmla="*/ 0 h 269"/>
                  <a:gd name="T32" fmla="*/ 185 w 209"/>
                  <a:gd name="T33" fmla="*/ 8 h 269"/>
                  <a:gd name="T34" fmla="*/ 156 w 209"/>
                  <a:gd name="T35" fmla="*/ 15 h 269"/>
                  <a:gd name="T36" fmla="*/ 150 w 209"/>
                  <a:gd name="T37" fmla="*/ 18 h 269"/>
                  <a:gd name="T38" fmla="*/ 134 w 209"/>
                  <a:gd name="T39" fmla="*/ 18 h 269"/>
                  <a:gd name="T40" fmla="*/ 117 w 209"/>
                  <a:gd name="T41" fmla="*/ 25 h 269"/>
                  <a:gd name="T42" fmla="*/ 86 w 209"/>
                  <a:gd name="T43" fmla="*/ 32 h 269"/>
                  <a:gd name="T44" fmla="*/ 77 w 209"/>
                  <a:gd name="T45" fmla="*/ 36 h 269"/>
                  <a:gd name="T46" fmla="*/ 62 w 209"/>
                  <a:gd name="T47" fmla="*/ 33 h 269"/>
                  <a:gd name="T48" fmla="*/ 46 w 209"/>
                  <a:gd name="T49" fmla="*/ 17 h 269"/>
                  <a:gd name="T50" fmla="*/ 32 w 209"/>
                  <a:gd name="T51" fmla="*/ 25 h 269"/>
                  <a:gd name="T52" fmla="*/ 34 w 209"/>
                  <a:gd name="T53" fmla="*/ 43 h 269"/>
                  <a:gd name="T54" fmla="*/ 47 w 209"/>
                  <a:gd name="T55" fmla="*/ 58 h 269"/>
                  <a:gd name="T56" fmla="*/ 58 w 209"/>
                  <a:gd name="T57" fmla="*/ 59 h 269"/>
                  <a:gd name="T58" fmla="*/ 82 w 209"/>
                  <a:gd name="T59" fmla="*/ 70 h 269"/>
                  <a:gd name="T60" fmla="*/ 134 w 209"/>
                  <a:gd name="T61" fmla="*/ 78 h 269"/>
                  <a:gd name="T62" fmla="*/ 150 w 209"/>
                  <a:gd name="T63" fmla="*/ 76 h 269"/>
                  <a:gd name="T64" fmla="*/ 145 w 209"/>
                  <a:gd name="T65" fmla="*/ 92 h 269"/>
                  <a:gd name="T66" fmla="*/ 77 w 209"/>
                  <a:gd name="T67" fmla="*/ 140 h 269"/>
                  <a:gd name="T68" fmla="*/ 31 w 209"/>
                  <a:gd name="T69" fmla="*/ 150 h 269"/>
                  <a:gd name="T70" fmla="*/ 14 w 209"/>
                  <a:gd name="T71" fmla="*/ 162 h 269"/>
                  <a:gd name="T72" fmla="*/ 0 w 209"/>
                  <a:gd name="T73" fmla="*/ 173 h 269"/>
                  <a:gd name="T74" fmla="*/ 0 w 209"/>
                  <a:gd name="T75" fmla="*/ 261 h 269"/>
                  <a:gd name="T76" fmla="*/ 12 w 209"/>
                  <a:gd name="T7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69">
                    <a:moveTo>
                      <a:pt x="12" y="269"/>
                    </a:moveTo>
                    <a:lnTo>
                      <a:pt x="34" y="245"/>
                    </a:lnTo>
                    <a:lnTo>
                      <a:pt x="44" y="231"/>
                    </a:lnTo>
                    <a:lnTo>
                      <a:pt x="69" y="214"/>
                    </a:lnTo>
                    <a:lnTo>
                      <a:pt x="95" y="195"/>
                    </a:lnTo>
                    <a:lnTo>
                      <a:pt x="114" y="186"/>
                    </a:lnTo>
                    <a:lnTo>
                      <a:pt x="130" y="168"/>
                    </a:lnTo>
                    <a:lnTo>
                      <a:pt x="152" y="139"/>
                    </a:lnTo>
                    <a:lnTo>
                      <a:pt x="160" y="126"/>
                    </a:lnTo>
                    <a:lnTo>
                      <a:pt x="169" y="111"/>
                    </a:lnTo>
                    <a:lnTo>
                      <a:pt x="173" y="99"/>
                    </a:lnTo>
                    <a:lnTo>
                      <a:pt x="200" y="65"/>
                    </a:lnTo>
                    <a:lnTo>
                      <a:pt x="207" y="42"/>
                    </a:lnTo>
                    <a:lnTo>
                      <a:pt x="209" y="8"/>
                    </a:lnTo>
                    <a:lnTo>
                      <a:pt x="204" y="0"/>
                    </a:lnTo>
                    <a:lnTo>
                      <a:pt x="198" y="0"/>
                    </a:lnTo>
                    <a:lnTo>
                      <a:pt x="185" y="8"/>
                    </a:lnTo>
                    <a:lnTo>
                      <a:pt x="156" y="15"/>
                    </a:lnTo>
                    <a:lnTo>
                      <a:pt x="150" y="18"/>
                    </a:lnTo>
                    <a:lnTo>
                      <a:pt x="134" y="18"/>
                    </a:lnTo>
                    <a:lnTo>
                      <a:pt x="117" y="25"/>
                    </a:lnTo>
                    <a:lnTo>
                      <a:pt x="86" y="32"/>
                    </a:lnTo>
                    <a:lnTo>
                      <a:pt x="77" y="36"/>
                    </a:lnTo>
                    <a:lnTo>
                      <a:pt x="62" y="33"/>
                    </a:lnTo>
                    <a:lnTo>
                      <a:pt x="46" y="17"/>
                    </a:lnTo>
                    <a:lnTo>
                      <a:pt x="32" y="25"/>
                    </a:lnTo>
                    <a:lnTo>
                      <a:pt x="34" y="43"/>
                    </a:lnTo>
                    <a:lnTo>
                      <a:pt x="47" y="58"/>
                    </a:lnTo>
                    <a:lnTo>
                      <a:pt x="58" y="59"/>
                    </a:lnTo>
                    <a:lnTo>
                      <a:pt x="82" y="70"/>
                    </a:lnTo>
                    <a:lnTo>
                      <a:pt x="134" y="78"/>
                    </a:lnTo>
                    <a:lnTo>
                      <a:pt x="150" y="76"/>
                    </a:lnTo>
                    <a:lnTo>
                      <a:pt x="145" y="92"/>
                    </a:lnTo>
                    <a:lnTo>
                      <a:pt x="77" y="140"/>
                    </a:lnTo>
                    <a:lnTo>
                      <a:pt x="31" y="150"/>
                    </a:lnTo>
                    <a:lnTo>
                      <a:pt x="14" y="162"/>
                    </a:lnTo>
                    <a:lnTo>
                      <a:pt x="0" y="173"/>
                    </a:lnTo>
                    <a:lnTo>
                      <a:pt x="0" y="261"/>
                    </a:lnTo>
                    <a:lnTo>
                      <a:pt x="12" y="26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2" name="Freeform 368"/>
              <p:cNvSpPr/>
              <p:nvPr/>
            </p:nvSpPr>
            <p:spPr bwMode="gray">
              <a:xfrm>
                <a:off x="3425" y="1984"/>
                <a:ext cx="440" cy="404"/>
              </a:xfrm>
              <a:custGeom>
                <a:avLst/>
                <a:gdLst>
                  <a:gd name="T0" fmla="*/ 384 w 440"/>
                  <a:gd name="T1" fmla="*/ 151 h 404"/>
                  <a:gd name="T2" fmla="*/ 368 w 440"/>
                  <a:gd name="T3" fmla="*/ 115 h 404"/>
                  <a:gd name="T4" fmla="*/ 357 w 440"/>
                  <a:gd name="T5" fmla="*/ 102 h 404"/>
                  <a:gd name="T6" fmla="*/ 341 w 440"/>
                  <a:gd name="T7" fmla="*/ 85 h 404"/>
                  <a:gd name="T8" fmla="*/ 341 w 440"/>
                  <a:gd name="T9" fmla="*/ 72 h 404"/>
                  <a:gd name="T10" fmla="*/ 357 w 440"/>
                  <a:gd name="T11" fmla="*/ 50 h 404"/>
                  <a:gd name="T12" fmla="*/ 359 w 440"/>
                  <a:gd name="T13" fmla="*/ 32 h 404"/>
                  <a:gd name="T14" fmla="*/ 356 w 440"/>
                  <a:gd name="T15" fmla="*/ 26 h 404"/>
                  <a:gd name="T16" fmla="*/ 354 w 440"/>
                  <a:gd name="T17" fmla="*/ 5 h 404"/>
                  <a:gd name="T18" fmla="*/ 338 w 440"/>
                  <a:gd name="T19" fmla="*/ 0 h 404"/>
                  <a:gd name="T20" fmla="*/ 314 w 440"/>
                  <a:gd name="T21" fmla="*/ 4 h 404"/>
                  <a:gd name="T22" fmla="*/ 299 w 440"/>
                  <a:gd name="T23" fmla="*/ 6 h 404"/>
                  <a:gd name="T24" fmla="*/ 285 w 440"/>
                  <a:gd name="T25" fmla="*/ 6 h 404"/>
                  <a:gd name="T26" fmla="*/ 275 w 440"/>
                  <a:gd name="T27" fmla="*/ 4 h 404"/>
                  <a:gd name="T28" fmla="*/ 250 w 440"/>
                  <a:gd name="T29" fmla="*/ 6 h 404"/>
                  <a:gd name="T30" fmla="*/ 240 w 440"/>
                  <a:gd name="T31" fmla="*/ 11 h 404"/>
                  <a:gd name="T32" fmla="*/ 219 w 440"/>
                  <a:gd name="T33" fmla="*/ 12 h 404"/>
                  <a:gd name="T34" fmla="*/ 204 w 440"/>
                  <a:gd name="T35" fmla="*/ 16 h 404"/>
                  <a:gd name="T36" fmla="*/ 193 w 440"/>
                  <a:gd name="T37" fmla="*/ 22 h 404"/>
                  <a:gd name="T38" fmla="*/ 178 w 440"/>
                  <a:gd name="T39" fmla="*/ 34 h 404"/>
                  <a:gd name="T40" fmla="*/ 170 w 440"/>
                  <a:gd name="T41" fmla="*/ 37 h 404"/>
                  <a:gd name="T42" fmla="*/ 155 w 440"/>
                  <a:gd name="T43" fmla="*/ 44 h 404"/>
                  <a:gd name="T44" fmla="*/ 147 w 440"/>
                  <a:gd name="T45" fmla="*/ 51 h 404"/>
                  <a:gd name="T46" fmla="*/ 155 w 440"/>
                  <a:gd name="T47" fmla="*/ 91 h 404"/>
                  <a:gd name="T48" fmla="*/ 159 w 440"/>
                  <a:gd name="T49" fmla="*/ 101 h 404"/>
                  <a:gd name="T50" fmla="*/ 151 w 440"/>
                  <a:gd name="T51" fmla="*/ 123 h 404"/>
                  <a:gd name="T52" fmla="*/ 135 w 440"/>
                  <a:gd name="T53" fmla="*/ 127 h 404"/>
                  <a:gd name="T54" fmla="*/ 117 w 440"/>
                  <a:gd name="T55" fmla="*/ 125 h 404"/>
                  <a:gd name="T56" fmla="*/ 112 w 440"/>
                  <a:gd name="T57" fmla="*/ 146 h 404"/>
                  <a:gd name="T58" fmla="*/ 102 w 440"/>
                  <a:gd name="T59" fmla="*/ 147 h 404"/>
                  <a:gd name="T60" fmla="*/ 91 w 440"/>
                  <a:gd name="T61" fmla="*/ 153 h 404"/>
                  <a:gd name="T62" fmla="*/ 83 w 440"/>
                  <a:gd name="T63" fmla="*/ 153 h 404"/>
                  <a:gd name="T64" fmla="*/ 75 w 440"/>
                  <a:gd name="T65" fmla="*/ 162 h 404"/>
                  <a:gd name="T66" fmla="*/ 73 w 440"/>
                  <a:gd name="T67" fmla="*/ 168 h 404"/>
                  <a:gd name="T68" fmla="*/ 20 w 440"/>
                  <a:gd name="T69" fmla="*/ 181 h 404"/>
                  <a:gd name="T70" fmla="*/ 0 w 440"/>
                  <a:gd name="T71" fmla="*/ 196 h 404"/>
                  <a:gd name="T72" fmla="*/ 1 w 440"/>
                  <a:gd name="T73" fmla="*/ 211 h 404"/>
                  <a:gd name="T74" fmla="*/ 4 w 440"/>
                  <a:gd name="T75" fmla="*/ 225 h 404"/>
                  <a:gd name="T76" fmla="*/ 87 w 440"/>
                  <a:gd name="T77" fmla="*/ 283 h 404"/>
                  <a:gd name="T78" fmla="*/ 209 w 440"/>
                  <a:gd name="T79" fmla="*/ 366 h 404"/>
                  <a:gd name="T80" fmla="*/ 218 w 440"/>
                  <a:gd name="T81" fmla="*/ 381 h 404"/>
                  <a:gd name="T82" fmla="*/ 233 w 440"/>
                  <a:gd name="T83" fmla="*/ 381 h 404"/>
                  <a:gd name="T84" fmla="*/ 245 w 440"/>
                  <a:gd name="T85" fmla="*/ 383 h 404"/>
                  <a:gd name="T86" fmla="*/ 246 w 440"/>
                  <a:gd name="T87" fmla="*/ 395 h 404"/>
                  <a:gd name="T88" fmla="*/ 247 w 440"/>
                  <a:gd name="T89" fmla="*/ 404 h 404"/>
                  <a:gd name="T90" fmla="*/ 283 w 440"/>
                  <a:gd name="T91" fmla="*/ 401 h 404"/>
                  <a:gd name="T92" fmla="*/ 306 w 440"/>
                  <a:gd name="T93" fmla="*/ 400 h 404"/>
                  <a:gd name="T94" fmla="*/ 440 w 440"/>
                  <a:gd name="T95" fmla="*/ 310 h 404"/>
                  <a:gd name="T96" fmla="*/ 427 w 440"/>
                  <a:gd name="T97" fmla="*/ 285 h 404"/>
                  <a:gd name="T98" fmla="*/ 406 w 440"/>
                  <a:gd name="T99" fmla="*/ 287 h 404"/>
                  <a:gd name="T100" fmla="*/ 386 w 440"/>
                  <a:gd name="T101" fmla="*/ 264 h 404"/>
                  <a:gd name="T102" fmla="*/ 383 w 440"/>
                  <a:gd name="T103" fmla="*/ 241 h 404"/>
                  <a:gd name="T104" fmla="*/ 397 w 440"/>
                  <a:gd name="T105" fmla="*/ 227 h 404"/>
                  <a:gd name="T106" fmla="*/ 397 w 440"/>
                  <a:gd name="T107" fmla="*/ 208 h 404"/>
                  <a:gd name="T108" fmla="*/ 391 w 440"/>
                  <a:gd name="T109" fmla="*/ 195 h 404"/>
                  <a:gd name="T110" fmla="*/ 392 w 440"/>
                  <a:gd name="T111" fmla="*/ 186 h 404"/>
                  <a:gd name="T112" fmla="*/ 384 w 440"/>
                  <a:gd name="T113" fmla="*/ 15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404">
                    <a:moveTo>
                      <a:pt x="384" y="151"/>
                    </a:moveTo>
                    <a:lnTo>
                      <a:pt x="368" y="115"/>
                    </a:lnTo>
                    <a:lnTo>
                      <a:pt x="357" y="102"/>
                    </a:lnTo>
                    <a:lnTo>
                      <a:pt x="341" y="85"/>
                    </a:lnTo>
                    <a:lnTo>
                      <a:pt x="341" y="72"/>
                    </a:lnTo>
                    <a:lnTo>
                      <a:pt x="357" y="50"/>
                    </a:lnTo>
                    <a:lnTo>
                      <a:pt x="359" y="32"/>
                    </a:lnTo>
                    <a:lnTo>
                      <a:pt x="356" y="26"/>
                    </a:lnTo>
                    <a:lnTo>
                      <a:pt x="354" y="5"/>
                    </a:lnTo>
                    <a:lnTo>
                      <a:pt x="338" y="0"/>
                    </a:lnTo>
                    <a:lnTo>
                      <a:pt x="314" y="4"/>
                    </a:lnTo>
                    <a:lnTo>
                      <a:pt x="299" y="6"/>
                    </a:lnTo>
                    <a:lnTo>
                      <a:pt x="285" y="6"/>
                    </a:lnTo>
                    <a:lnTo>
                      <a:pt x="275" y="4"/>
                    </a:lnTo>
                    <a:lnTo>
                      <a:pt x="250" y="6"/>
                    </a:lnTo>
                    <a:lnTo>
                      <a:pt x="240" y="11"/>
                    </a:lnTo>
                    <a:lnTo>
                      <a:pt x="219" y="12"/>
                    </a:lnTo>
                    <a:lnTo>
                      <a:pt x="204" y="16"/>
                    </a:lnTo>
                    <a:lnTo>
                      <a:pt x="193" y="22"/>
                    </a:lnTo>
                    <a:lnTo>
                      <a:pt x="178" y="34"/>
                    </a:lnTo>
                    <a:lnTo>
                      <a:pt x="170" y="37"/>
                    </a:lnTo>
                    <a:lnTo>
                      <a:pt x="155" y="44"/>
                    </a:lnTo>
                    <a:lnTo>
                      <a:pt x="147" y="51"/>
                    </a:lnTo>
                    <a:lnTo>
                      <a:pt x="155" y="91"/>
                    </a:lnTo>
                    <a:lnTo>
                      <a:pt x="159" y="101"/>
                    </a:lnTo>
                    <a:lnTo>
                      <a:pt x="151" y="123"/>
                    </a:lnTo>
                    <a:lnTo>
                      <a:pt x="135" y="127"/>
                    </a:lnTo>
                    <a:lnTo>
                      <a:pt x="117" y="125"/>
                    </a:lnTo>
                    <a:lnTo>
                      <a:pt x="112" y="146"/>
                    </a:lnTo>
                    <a:lnTo>
                      <a:pt x="102" y="147"/>
                    </a:lnTo>
                    <a:lnTo>
                      <a:pt x="91" y="153"/>
                    </a:lnTo>
                    <a:lnTo>
                      <a:pt x="83" y="153"/>
                    </a:lnTo>
                    <a:lnTo>
                      <a:pt x="75" y="162"/>
                    </a:lnTo>
                    <a:lnTo>
                      <a:pt x="73" y="168"/>
                    </a:lnTo>
                    <a:lnTo>
                      <a:pt x="20" y="181"/>
                    </a:lnTo>
                    <a:lnTo>
                      <a:pt x="0" y="196"/>
                    </a:lnTo>
                    <a:lnTo>
                      <a:pt x="1" y="211"/>
                    </a:lnTo>
                    <a:lnTo>
                      <a:pt x="4" y="225"/>
                    </a:lnTo>
                    <a:lnTo>
                      <a:pt x="87" y="283"/>
                    </a:lnTo>
                    <a:lnTo>
                      <a:pt x="209" y="366"/>
                    </a:lnTo>
                    <a:lnTo>
                      <a:pt x="218" y="381"/>
                    </a:lnTo>
                    <a:lnTo>
                      <a:pt x="233" y="381"/>
                    </a:lnTo>
                    <a:lnTo>
                      <a:pt x="245" y="383"/>
                    </a:lnTo>
                    <a:lnTo>
                      <a:pt x="246" y="395"/>
                    </a:lnTo>
                    <a:lnTo>
                      <a:pt x="247" y="404"/>
                    </a:lnTo>
                    <a:lnTo>
                      <a:pt x="283" y="401"/>
                    </a:lnTo>
                    <a:lnTo>
                      <a:pt x="306" y="400"/>
                    </a:lnTo>
                    <a:lnTo>
                      <a:pt x="440" y="310"/>
                    </a:lnTo>
                    <a:lnTo>
                      <a:pt x="427" y="285"/>
                    </a:lnTo>
                    <a:lnTo>
                      <a:pt x="406" y="287"/>
                    </a:lnTo>
                    <a:lnTo>
                      <a:pt x="386" y="264"/>
                    </a:lnTo>
                    <a:lnTo>
                      <a:pt x="383" y="241"/>
                    </a:lnTo>
                    <a:lnTo>
                      <a:pt x="397" y="227"/>
                    </a:lnTo>
                    <a:lnTo>
                      <a:pt x="397" y="208"/>
                    </a:lnTo>
                    <a:lnTo>
                      <a:pt x="391" y="195"/>
                    </a:lnTo>
                    <a:lnTo>
                      <a:pt x="392" y="186"/>
                    </a:lnTo>
                    <a:lnTo>
                      <a:pt x="38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3" name="Freeform 369"/>
              <p:cNvSpPr/>
              <p:nvPr/>
            </p:nvSpPr>
            <p:spPr bwMode="gray">
              <a:xfrm>
                <a:off x="3613" y="2294"/>
                <a:ext cx="340" cy="242"/>
              </a:xfrm>
              <a:custGeom>
                <a:avLst/>
                <a:gdLst>
                  <a:gd name="T0" fmla="*/ 252 w 340"/>
                  <a:gd name="T1" fmla="*/ 0 h 242"/>
                  <a:gd name="T2" fmla="*/ 118 w 340"/>
                  <a:gd name="T3" fmla="*/ 90 h 242"/>
                  <a:gd name="T4" fmla="*/ 95 w 340"/>
                  <a:gd name="T5" fmla="*/ 91 h 242"/>
                  <a:gd name="T6" fmla="*/ 66 w 340"/>
                  <a:gd name="T7" fmla="*/ 173 h 242"/>
                  <a:gd name="T8" fmla="*/ 44 w 340"/>
                  <a:gd name="T9" fmla="*/ 175 h 242"/>
                  <a:gd name="T10" fmla="*/ 31 w 340"/>
                  <a:gd name="T11" fmla="*/ 181 h 242"/>
                  <a:gd name="T12" fmla="*/ 0 w 340"/>
                  <a:gd name="T13" fmla="*/ 183 h 242"/>
                  <a:gd name="T14" fmla="*/ 1 w 340"/>
                  <a:gd name="T15" fmla="*/ 197 h 242"/>
                  <a:gd name="T16" fmla="*/ 10 w 340"/>
                  <a:gd name="T17" fmla="*/ 207 h 242"/>
                  <a:gd name="T18" fmla="*/ 21 w 340"/>
                  <a:gd name="T19" fmla="*/ 207 h 242"/>
                  <a:gd name="T20" fmla="*/ 24 w 340"/>
                  <a:gd name="T21" fmla="*/ 221 h 242"/>
                  <a:gd name="T22" fmla="*/ 42 w 340"/>
                  <a:gd name="T23" fmla="*/ 234 h 242"/>
                  <a:gd name="T24" fmla="*/ 45 w 340"/>
                  <a:gd name="T25" fmla="*/ 242 h 242"/>
                  <a:gd name="T26" fmla="*/ 63 w 340"/>
                  <a:gd name="T27" fmla="*/ 240 h 242"/>
                  <a:gd name="T28" fmla="*/ 70 w 340"/>
                  <a:gd name="T29" fmla="*/ 238 h 242"/>
                  <a:gd name="T30" fmla="*/ 81 w 340"/>
                  <a:gd name="T31" fmla="*/ 212 h 242"/>
                  <a:gd name="T32" fmla="*/ 96 w 340"/>
                  <a:gd name="T33" fmla="*/ 201 h 242"/>
                  <a:gd name="T34" fmla="*/ 130 w 340"/>
                  <a:gd name="T35" fmla="*/ 204 h 242"/>
                  <a:gd name="T36" fmla="*/ 147 w 340"/>
                  <a:gd name="T37" fmla="*/ 221 h 242"/>
                  <a:gd name="T38" fmla="*/ 168 w 340"/>
                  <a:gd name="T39" fmla="*/ 221 h 242"/>
                  <a:gd name="T40" fmla="*/ 186 w 340"/>
                  <a:gd name="T41" fmla="*/ 226 h 242"/>
                  <a:gd name="T42" fmla="*/ 201 w 340"/>
                  <a:gd name="T43" fmla="*/ 223 h 242"/>
                  <a:gd name="T44" fmla="*/ 212 w 340"/>
                  <a:gd name="T45" fmla="*/ 210 h 242"/>
                  <a:gd name="T46" fmla="*/ 253 w 340"/>
                  <a:gd name="T47" fmla="*/ 217 h 242"/>
                  <a:gd name="T48" fmla="*/ 285 w 340"/>
                  <a:gd name="T49" fmla="*/ 205 h 242"/>
                  <a:gd name="T50" fmla="*/ 289 w 340"/>
                  <a:gd name="T51" fmla="*/ 180 h 242"/>
                  <a:gd name="T52" fmla="*/ 327 w 340"/>
                  <a:gd name="T53" fmla="*/ 140 h 242"/>
                  <a:gd name="T54" fmla="*/ 329 w 340"/>
                  <a:gd name="T55" fmla="*/ 82 h 242"/>
                  <a:gd name="T56" fmla="*/ 340 w 340"/>
                  <a:gd name="T57" fmla="*/ 65 h 242"/>
                  <a:gd name="T58" fmla="*/ 321 w 340"/>
                  <a:gd name="T59" fmla="*/ 44 h 242"/>
                  <a:gd name="T60" fmla="*/ 312 w 340"/>
                  <a:gd name="T61" fmla="*/ 15 h 242"/>
                  <a:gd name="T62" fmla="*/ 252 w 340"/>
                  <a:gd name="T6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242">
                    <a:moveTo>
                      <a:pt x="252" y="0"/>
                    </a:moveTo>
                    <a:lnTo>
                      <a:pt x="118" y="90"/>
                    </a:lnTo>
                    <a:lnTo>
                      <a:pt x="95" y="91"/>
                    </a:lnTo>
                    <a:lnTo>
                      <a:pt x="66" y="173"/>
                    </a:lnTo>
                    <a:lnTo>
                      <a:pt x="44" y="175"/>
                    </a:lnTo>
                    <a:lnTo>
                      <a:pt x="31" y="181"/>
                    </a:lnTo>
                    <a:lnTo>
                      <a:pt x="0" y="183"/>
                    </a:lnTo>
                    <a:lnTo>
                      <a:pt x="1" y="197"/>
                    </a:lnTo>
                    <a:lnTo>
                      <a:pt x="10" y="207"/>
                    </a:lnTo>
                    <a:lnTo>
                      <a:pt x="21" y="207"/>
                    </a:lnTo>
                    <a:lnTo>
                      <a:pt x="24" y="221"/>
                    </a:lnTo>
                    <a:lnTo>
                      <a:pt x="42" y="234"/>
                    </a:lnTo>
                    <a:lnTo>
                      <a:pt x="45" y="242"/>
                    </a:lnTo>
                    <a:lnTo>
                      <a:pt x="63" y="240"/>
                    </a:lnTo>
                    <a:lnTo>
                      <a:pt x="70" y="238"/>
                    </a:lnTo>
                    <a:lnTo>
                      <a:pt x="81" y="212"/>
                    </a:lnTo>
                    <a:lnTo>
                      <a:pt x="96" y="201"/>
                    </a:lnTo>
                    <a:lnTo>
                      <a:pt x="130" y="204"/>
                    </a:lnTo>
                    <a:lnTo>
                      <a:pt x="147" y="221"/>
                    </a:lnTo>
                    <a:lnTo>
                      <a:pt x="168" y="221"/>
                    </a:lnTo>
                    <a:lnTo>
                      <a:pt x="186" y="226"/>
                    </a:lnTo>
                    <a:lnTo>
                      <a:pt x="201" y="223"/>
                    </a:lnTo>
                    <a:lnTo>
                      <a:pt x="212" y="210"/>
                    </a:lnTo>
                    <a:lnTo>
                      <a:pt x="253" y="217"/>
                    </a:lnTo>
                    <a:lnTo>
                      <a:pt x="285" y="205"/>
                    </a:lnTo>
                    <a:lnTo>
                      <a:pt x="289" y="180"/>
                    </a:lnTo>
                    <a:lnTo>
                      <a:pt x="327" y="140"/>
                    </a:lnTo>
                    <a:lnTo>
                      <a:pt x="329" y="82"/>
                    </a:lnTo>
                    <a:lnTo>
                      <a:pt x="340" y="65"/>
                    </a:lnTo>
                    <a:lnTo>
                      <a:pt x="321" y="44"/>
                    </a:lnTo>
                    <a:lnTo>
                      <a:pt x="312" y="15"/>
                    </a:lnTo>
                    <a:lnTo>
                      <a:pt x="2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4" name="Freeform 370"/>
              <p:cNvSpPr/>
              <p:nvPr/>
            </p:nvSpPr>
            <p:spPr bwMode="gray">
              <a:xfrm>
                <a:off x="3613" y="2294"/>
                <a:ext cx="340" cy="242"/>
              </a:xfrm>
              <a:custGeom>
                <a:avLst/>
                <a:gdLst>
                  <a:gd name="T0" fmla="*/ 252 w 340"/>
                  <a:gd name="T1" fmla="*/ 0 h 242"/>
                  <a:gd name="T2" fmla="*/ 118 w 340"/>
                  <a:gd name="T3" fmla="*/ 90 h 242"/>
                  <a:gd name="T4" fmla="*/ 95 w 340"/>
                  <a:gd name="T5" fmla="*/ 91 h 242"/>
                  <a:gd name="T6" fmla="*/ 66 w 340"/>
                  <a:gd name="T7" fmla="*/ 173 h 242"/>
                  <a:gd name="T8" fmla="*/ 44 w 340"/>
                  <a:gd name="T9" fmla="*/ 175 h 242"/>
                  <a:gd name="T10" fmla="*/ 31 w 340"/>
                  <a:gd name="T11" fmla="*/ 181 h 242"/>
                  <a:gd name="T12" fmla="*/ 0 w 340"/>
                  <a:gd name="T13" fmla="*/ 183 h 242"/>
                  <a:gd name="T14" fmla="*/ 1 w 340"/>
                  <a:gd name="T15" fmla="*/ 197 h 242"/>
                  <a:gd name="T16" fmla="*/ 10 w 340"/>
                  <a:gd name="T17" fmla="*/ 207 h 242"/>
                  <a:gd name="T18" fmla="*/ 21 w 340"/>
                  <a:gd name="T19" fmla="*/ 207 h 242"/>
                  <a:gd name="T20" fmla="*/ 24 w 340"/>
                  <a:gd name="T21" fmla="*/ 221 h 242"/>
                  <a:gd name="T22" fmla="*/ 42 w 340"/>
                  <a:gd name="T23" fmla="*/ 234 h 242"/>
                  <a:gd name="T24" fmla="*/ 45 w 340"/>
                  <a:gd name="T25" fmla="*/ 242 h 242"/>
                  <a:gd name="T26" fmla="*/ 63 w 340"/>
                  <a:gd name="T27" fmla="*/ 240 h 242"/>
                  <a:gd name="T28" fmla="*/ 70 w 340"/>
                  <a:gd name="T29" fmla="*/ 238 h 242"/>
                  <a:gd name="T30" fmla="*/ 81 w 340"/>
                  <a:gd name="T31" fmla="*/ 212 h 242"/>
                  <a:gd name="T32" fmla="*/ 96 w 340"/>
                  <a:gd name="T33" fmla="*/ 201 h 242"/>
                  <a:gd name="T34" fmla="*/ 130 w 340"/>
                  <a:gd name="T35" fmla="*/ 204 h 242"/>
                  <a:gd name="T36" fmla="*/ 147 w 340"/>
                  <a:gd name="T37" fmla="*/ 221 h 242"/>
                  <a:gd name="T38" fmla="*/ 168 w 340"/>
                  <a:gd name="T39" fmla="*/ 221 h 242"/>
                  <a:gd name="T40" fmla="*/ 186 w 340"/>
                  <a:gd name="T41" fmla="*/ 226 h 242"/>
                  <a:gd name="T42" fmla="*/ 201 w 340"/>
                  <a:gd name="T43" fmla="*/ 223 h 242"/>
                  <a:gd name="T44" fmla="*/ 212 w 340"/>
                  <a:gd name="T45" fmla="*/ 210 h 242"/>
                  <a:gd name="T46" fmla="*/ 253 w 340"/>
                  <a:gd name="T47" fmla="*/ 217 h 242"/>
                  <a:gd name="T48" fmla="*/ 285 w 340"/>
                  <a:gd name="T49" fmla="*/ 205 h 242"/>
                  <a:gd name="T50" fmla="*/ 289 w 340"/>
                  <a:gd name="T51" fmla="*/ 180 h 242"/>
                  <a:gd name="T52" fmla="*/ 327 w 340"/>
                  <a:gd name="T53" fmla="*/ 140 h 242"/>
                  <a:gd name="T54" fmla="*/ 329 w 340"/>
                  <a:gd name="T55" fmla="*/ 82 h 242"/>
                  <a:gd name="T56" fmla="*/ 340 w 340"/>
                  <a:gd name="T57" fmla="*/ 65 h 242"/>
                  <a:gd name="T58" fmla="*/ 321 w 340"/>
                  <a:gd name="T59" fmla="*/ 44 h 242"/>
                  <a:gd name="T60" fmla="*/ 312 w 340"/>
                  <a:gd name="T61" fmla="*/ 15 h 242"/>
                  <a:gd name="T62" fmla="*/ 252 w 340"/>
                  <a:gd name="T6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242">
                    <a:moveTo>
                      <a:pt x="252" y="0"/>
                    </a:moveTo>
                    <a:lnTo>
                      <a:pt x="118" y="90"/>
                    </a:lnTo>
                    <a:lnTo>
                      <a:pt x="95" y="91"/>
                    </a:lnTo>
                    <a:lnTo>
                      <a:pt x="66" y="173"/>
                    </a:lnTo>
                    <a:lnTo>
                      <a:pt x="44" y="175"/>
                    </a:lnTo>
                    <a:lnTo>
                      <a:pt x="31" y="181"/>
                    </a:lnTo>
                    <a:lnTo>
                      <a:pt x="0" y="183"/>
                    </a:lnTo>
                    <a:lnTo>
                      <a:pt x="1" y="197"/>
                    </a:lnTo>
                    <a:lnTo>
                      <a:pt x="10" y="207"/>
                    </a:lnTo>
                    <a:lnTo>
                      <a:pt x="21" y="207"/>
                    </a:lnTo>
                    <a:lnTo>
                      <a:pt x="24" y="221"/>
                    </a:lnTo>
                    <a:lnTo>
                      <a:pt x="42" y="234"/>
                    </a:lnTo>
                    <a:lnTo>
                      <a:pt x="45" y="242"/>
                    </a:lnTo>
                    <a:lnTo>
                      <a:pt x="63" y="240"/>
                    </a:lnTo>
                    <a:lnTo>
                      <a:pt x="70" y="238"/>
                    </a:lnTo>
                    <a:lnTo>
                      <a:pt x="81" y="212"/>
                    </a:lnTo>
                    <a:lnTo>
                      <a:pt x="96" y="201"/>
                    </a:lnTo>
                    <a:lnTo>
                      <a:pt x="130" y="204"/>
                    </a:lnTo>
                    <a:lnTo>
                      <a:pt x="147" y="221"/>
                    </a:lnTo>
                    <a:lnTo>
                      <a:pt x="168" y="221"/>
                    </a:lnTo>
                    <a:lnTo>
                      <a:pt x="186" y="226"/>
                    </a:lnTo>
                    <a:lnTo>
                      <a:pt x="201" y="223"/>
                    </a:lnTo>
                    <a:lnTo>
                      <a:pt x="212" y="210"/>
                    </a:lnTo>
                    <a:lnTo>
                      <a:pt x="253" y="217"/>
                    </a:lnTo>
                    <a:lnTo>
                      <a:pt x="285" y="205"/>
                    </a:lnTo>
                    <a:lnTo>
                      <a:pt x="289" y="180"/>
                    </a:lnTo>
                    <a:lnTo>
                      <a:pt x="327" y="140"/>
                    </a:lnTo>
                    <a:lnTo>
                      <a:pt x="329" y="82"/>
                    </a:lnTo>
                    <a:lnTo>
                      <a:pt x="340" y="65"/>
                    </a:lnTo>
                    <a:lnTo>
                      <a:pt x="321" y="44"/>
                    </a:lnTo>
                    <a:lnTo>
                      <a:pt x="312" y="15"/>
                    </a:lnTo>
                    <a:lnTo>
                      <a:pt x="2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5" name="Freeform 371"/>
              <p:cNvSpPr/>
              <p:nvPr/>
            </p:nvSpPr>
            <p:spPr bwMode="gray">
              <a:xfrm>
                <a:off x="3766" y="1979"/>
                <a:ext cx="87" cy="156"/>
              </a:xfrm>
              <a:custGeom>
                <a:avLst/>
                <a:gdLst>
                  <a:gd name="T0" fmla="*/ 13 w 87"/>
                  <a:gd name="T1" fmla="*/ 10 h 156"/>
                  <a:gd name="T2" fmla="*/ 15 w 87"/>
                  <a:gd name="T3" fmla="*/ 31 h 156"/>
                  <a:gd name="T4" fmla="*/ 18 w 87"/>
                  <a:gd name="T5" fmla="*/ 37 h 156"/>
                  <a:gd name="T6" fmla="*/ 16 w 87"/>
                  <a:gd name="T7" fmla="*/ 55 h 156"/>
                  <a:gd name="T8" fmla="*/ 0 w 87"/>
                  <a:gd name="T9" fmla="*/ 77 h 156"/>
                  <a:gd name="T10" fmla="*/ 0 w 87"/>
                  <a:gd name="T11" fmla="*/ 90 h 156"/>
                  <a:gd name="T12" fmla="*/ 16 w 87"/>
                  <a:gd name="T13" fmla="*/ 107 h 156"/>
                  <a:gd name="T14" fmla="*/ 27 w 87"/>
                  <a:gd name="T15" fmla="*/ 120 h 156"/>
                  <a:gd name="T16" fmla="*/ 43 w 87"/>
                  <a:gd name="T17" fmla="*/ 156 h 156"/>
                  <a:gd name="T18" fmla="*/ 50 w 87"/>
                  <a:gd name="T19" fmla="*/ 156 h 156"/>
                  <a:gd name="T20" fmla="*/ 61 w 87"/>
                  <a:gd name="T21" fmla="*/ 148 h 156"/>
                  <a:gd name="T22" fmla="*/ 63 w 87"/>
                  <a:gd name="T23" fmla="*/ 124 h 156"/>
                  <a:gd name="T24" fmla="*/ 77 w 87"/>
                  <a:gd name="T25" fmla="*/ 123 h 156"/>
                  <a:gd name="T26" fmla="*/ 87 w 87"/>
                  <a:gd name="T27" fmla="*/ 115 h 156"/>
                  <a:gd name="T28" fmla="*/ 86 w 87"/>
                  <a:gd name="T29" fmla="*/ 98 h 156"/>
                  <a:gd name="T30" fmla="*/ 69 w 87"/>
                  <a:gd name="T31" fmla="*/ 90 h 156"/>
                  <a:gd name="T32" fmla="*/ 60 w 87"/>
                  <a:gd name="T33" fmla="*/ 83 h 156"/>
                  <a:gd name="T34" fmla="*/ 57 w 87"/>
                  <a:gd name="T35" fmla="*/ 71 h 156"/>
                  <a:gd name="T36" fmla="*/ 75 w 87"/>
                  <a:gd name="T37" fmla="*/ 56 h 156"/>
                  <a:gd name="T38" fmla="*/ 75 w 87"/>
                  <a:gd name="T39" fmla="*/ 42 h 156"/>
                  <a:gd name="T40" fmla="*/ 66 w 87"/>
                  <a:gd name="T41" fmla="*/ 29 h 156"/>
                  <a:gd name="T42" fmla="*/ 66 w 87"/>
                  <a:gd name="T43" fmla="*/ 19 h 156"/>
                  <a:gd name="T44" fmla="*/ 74 w 87"/>
                  <a:gd name="T45" fmla="*/ 11 h 156"/>
                  <a:gd name="T46" fmla="*/ 71 w 87"/>
                  <a:gd name="T47" fmla="*/ 5 h 156"/>
                  <a:gd name="T48" fmla="*/ 60 w 87"/>
                  <a:gd name="T49" fmla="*/ 5 h 156"/>
                  <a:gd name="T50" fmla="*/ 53 w 87"/>
                  <a:gd name="T51" fmla="*/ 0 h 156"/>
                  <a:gd name="T52" fmla="*/ 39 w 87"/>
                  <a:gd name="T53" fmla="*/ 2 h 156"/>
                  <a:gd name="T54" fmla="*/ 30 w 87"/>
                  <a:gd name="T55" fmla="*/ 8 h 156"/>
                  <a:gd name="T56" fmla="*/ 13 w 87"/>
                  <a:gd name="T57" fmla="*/ 1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56">
                    <a:moveTo>
                      <a:pt x="13" y="10"/>
                    </a:moveTo>
                    <a:lnTo>
                      <a:pt x="15" y="31"/>
                    </a:lnTo>
                    <a:lnTo>
                      <a:pt x="18" y="37"/>
                    </a:lnTo>
                    <a:lnTo>
                      <a:pt x="16" y="55"/>
                    </a:lnTo>
                    <a:lnTo>
                      <a:pt x="0" y="77"/>
                    </a:lnTo>
                    <a:lnTo>
                      <a:pt x="0" y="90"/>
                    </a:lnTo>
                    <a:lnTo>
                      <a:pt x="16" y="107"/>
                    </a:lnTo>
                    <a:lnTo>
                      <a:pt x="27" y="120"/>
                    </a:lnTo>
                    <a:lnTo>
                      <a:pt x="43" y="156"/>
                    </a:lnTo>
                    <a:lnTo>
                      <a:pt x="50" y="156"/>
                    </a:lnTo>
                    <a:lnTo>
                      <a:pt x="61" y="148"/>
                    </a:lnTo>
                    <a:lnTo>
                      <a:pt x="63" y="124"/>
                    </a:lnTo>
                    <a:lnTo>
                      <a:pt x="77" y="123"/>
                    </a:lnTo>
                    <a:lnTo>
                      <a:pt x="87" y="115"/>
                    </a:lnTo>
                    <a:lnTo>
                      <a:pt x="86" y="98"/>
                    </a:lnTo>
                    <a:lnTo>
                      <a:pt x="69" y="90"/>
                    </a:lnTo>
                    <a:lnTo>
                      <a:pt x="60" y="83"/>
                    </a:lnTo>
                    <a:lnTo>
                      <a:pt x="57" y="71"/>
                    </a:lnTo>
                    <a:lnTo>
                      <a:pt x="75" y="56"/>
                    </a:lnTo>
                    <a:lnTo>
                      <a:pt x="75" y="42"/>
                    </a:lnTo>
                    <a:lnTo>
                      <a:pt x="66" y="29"/>
                    </a:lnTo>
                    <a:lnTo>
                      <a:pt x="66" y="19"/>
                    </a:lnTo>
                    <a:lnTo>
                      <a:pt x="74" y="11"/>
                    </a:lnTo>
                    <a:lnTo>
                      <a:pt x="71" y="5"/>
                    </a:lnTo>
                    <a:lnTo>
                      <a:pt x="60" y="5"/>
                    </a:lnTo>
                    <a:lnTo>
                      <a:pt x="53" y="0"/>
                    </a:lnTo>
                    <a:lnTo>
                      <a:pt x="39" y="2"/>
                    </a:lnTo>
                    <a:lnTo>
                      <a:pt x="30" y="8"/>
                    </a:lnTo>
                    <a:lnTo>
                      <a:pt x="1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6" name="Freeform 372"/>
              <p:cNvSpPr/>
              <p:nvPr/>
            </p:nvSpPr>
            <p:spPr bwMode="gray">
              <a:xfrm>
                <a:off x="3360" y="2015"/>
                <a:ext cx="224" cy="180"/>
              </a:xfrm>
              <a:custGeom>
                <a:avLst/>
                <a:gdLst>
                  <a:gd name="T0" fmla="*/ 0 w 224"/>
                  <a:gd name="T1" fmla="*/ 180 h 180"/>
                  <a:gd name="T2" fmla="*/ 11 w 224"/>
                  <a:gd name="T3" fmla="*/ 172 h 180"/>
                  <a:gd name="T4" fmla="*/ 22 w 224"/>
                  <a:gd name="T5" fmla="*/ 165 h 180"/>
                  <a:gd name="T6" fmla="*/ 35 w 224"/>
                  <a:gd name="T7" fmla="*/ 150 h 180"/>
                  <a:gd name="T8" fmla="*/ 44 w 224"/>
                  <a:gd name="T9" fmla="*/ 136 h 180"/>
                  <a:gd name="T10" fmla="*/ 43 w 224"/>
                  <a:gd name="T11" fmla="*/ 106 h 180"/>
                  <a:gd name="T12" fmla="*/ 49 w 224"/>
                  <a:gd name="T13" fmla="*/ 91 h 180"/>
                  <a:gd name="T14" fmla="*/ 52 w 224"/>
                  <a:gd name="T15" fmla="*/ 79 h 180"/>
                  <a:gd name="T16" fmla="*/ 54 w 224"/>
                  <a:gd name="T17" fmla="*/ 73 h 180"/>
                  <a:gd name="T18" fmla="*/ 78 w 224"/>
                  <a:gd name="T19" fmla="*/ 57 h 180"/>
                  <a:gd name="T20" fmla="*/ 92 w 224"/>
                  <a:gd name="T21" fmla="*/ 53 h 180"/>
                  <a:gd name="T22" fmla="*/ 105 w 224"/>
                  <a:gd name="T23" fmla="*/ 45 h 180"/>
                  <a:gd name="T24" fmla="*/ 106 w 224"/>
                  <a:gd name="T25" fmla="*/ 34 h 180"/>
                  <a:gd name="T26" fmla="*/ 122 w 224"/>
                  <a:gd name="T27" fmla="*/ 17 h 180"/>
                  <a:gd name="T28" fmla="*/ 122 w 224"/>
                  <a:gd name="T29" fmla="*/ 6 h 180"/>
                  <a:gd name="T30" fmla="*/ 132 w 224"/>
                  <a:gd name="T31" fmla="*/ 0 h 180"/>
                  <a:gd name="T32" fmla="*/ 140 w 224"/>
                  <a:gd name="T33" fmla="*/ 3 h 180"/>
                  <a:gd name="T34" fmla="*/ 140 w 224"/>
                  <a:gd name="T35" fmla="*/ 9 h 180"/>
                  <a:gd name="T36" fmla="*/ 148 w 224"/>
                  <a:gd name="T37" fmla="*/ 11 h 180"/>
                  <a:gd name="T38" fmla="*/ 154 w 224"/>
                  <a:gd name="T39" fmla="*/ 15 h 180"/>
                  <a:gd name="T40" fmla="*/ 169 w 224"/>
                  <a:gd name="T41" fmla="*/ 17 h 180"/>
                  <a:gd name="T42" fmla="*/ 192 w 224"/>
                  <a:gd name="T43" fmla="*/ 16 h 180"/>
                  <a:gd name="T44" fmla="*/ 198 w 224"/>
                  <a:gd name="T45" fmla="*/ 19 h 180"/>
                  <a:gd name="T46" fmla="*/ 212 w 224"/>
                  <a:gd name="T47" fmla="*/ 20 h 180"/>
                  <a:gd name="T48" fmla="*/ 220 w 224"/>
                  <a:gd name="T49" fmla="*/ 60 h 180"/>
                  <a:gd name="T50" fmla="*/ 224 w 224"/>
                  <a:gd name="T51" fmla="*/ 70 h 180"/>
                  <a:gd name="T52" fmla="*/ 216 w 224"/>
                  <a:gd name="T53" fmla="*/ 92 h 180"/>
                  <a:gd name="T54" fmla="*/ 200 w 224"/>
                  <a:gd name="T55" fmla="*/ 96 h 180"/>
                  <a:gd name="T56" fmla="*/ 182 w 224"/>
                  <a:gd name="T57" fmla="*/ 94 h 180"/>
                  <a:gd name="T58" fmla="*/ 177 w 224"/>
                  <a:gd name="T59" fmla="*/ 115 h 180"/>
                  <a:gd name="T60" fmla="*/ 167 w 224"/>
                  <a:gd name="T61" fmla="*/ 116 h 180"/>
                  <a:gd name="T62" fmla="*/ 156 w 224"/>
                  <a:gd name="T63" fmla="*/ 122 h 180"/>
                  <a:gd name="T64" fmla="*/ 148 w 224"/>
                  <a:gd name="T65" fmla="*/ 122 h 180"/>
                  <a:gd name="T66" fmla="*/ 140 w 224"/>
                  <a:gd name="T67" fmla="*/ 131 h 180"/>
                  <a:gd name="T68" fmla="*/ 138 w 224"/>
                  <a:gd name="T69" fmla="*/ 137 h 180"/>
                  <a:gd name="T70" fmla="*/ 85 w 224"/>
                  <a:gd name="T71" fmla="*/ 150 h 180"/>
                  <a:gd name="T72" fmla="*/ 65 w 224"/>
                  <a:gd name="T73" fmla="*/ 165 h 180"/>
                  <a:gd name="T74" fmla="*/ 66 w 224"/>
                  <a:gd name="T75" fmla="*/ 180 h 180"/>
                  <a:gd name="T76" fmla="*/ 0 w 224"/>
                  <a:gd name="T7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180">
                    <a:moveTo>
                      <a:pt x="0" y="180"/>
                    </a:moveTo>
                    <a:lnTo>
                      <a:pt x="11" y="172"/>
                    </a:lnTo>
                    <a:lnTo>
                      <a:pt x="22" y="165"/>
                    </a:lnTo>
                    <a:lnTo>
                      <a:pt x="35" y="150"/>
                    </a:lnTo>
                    <a:lnTo>
                      <a:pt x="44" y="136"/>
                    </a:lnTo>
                    <a:lnTo>
                      <a:pt x="43" y="106"/>
                    </a:lnTo>
                    <a:lnTo>
                      <a:pt x="49" y="91"/>
                    </a:lnTo>
                    <a:lnTo>
                      <a:pt x="52" y="79"/>
                    </a:lnTo>
                    <a:lnTo>
                      <a:pt x="54" y="73"/>
                    </a:lnTo>
                    <a:lnTo>
                      <a:pt x="78" y="57"/>
                    </a:lnTo>
                    <a:lnTo>
                      <a:pt x="92" y="53"/>
                    </a:lnTo>
                    <a:lnTo>
                      <a:pt x="105" y="45"/>
                    </a:lnTo>
                    <a:lnTo>
                      <a:pt x="106" y="34"/>
                    </a:lnTo>
                    <a:lnTo>
                      <a:pt x="122" y="17"/>
                    </a:lnTo>
                    <a:lnTo>
                      <a:pt x="122" y="6"/>
                    </a:lnTo>
                    <a:lnTo>
                      <a:pt x="132" y="0"/>
                    </a:lnTo>
                    <a:lnTo>
                      <a:pt x="140" y="3"/>
                    </a:lnTo>
                    <a:lnTo>
                      <a:pt x="140" y="9"/>
                    </a:lnTo>
                    <a:lnTo>
                      <a:pt x="148" y="11"/>
                    </a:lnTo>
                    <a:lnTo>
                      <a:pt x="154" y="15"/>
                    </a:lnTo>
                    <a:lnTo>
                      <a:pt x="169" y="17"/>
                    </a:lnTo>
                    <a:lnTo>
                      <a:pt x="192" y="16"/>
                    </a:lnTo>
                    <a:lnTo>
                      <a:pt x="198" y="19"/>
                    </a:lnTo>
                    <a:lnTo>
                      <a:pt x="212" y="20"/>
                    </a:lnTo>
                    <a:lnTo>
                      <a:pt x="220" y="60"/>
                    </a:lnTo>
                    <a:lnTo>
                      <a:pt x="224" y="70"/>
                    </a:lnTo>
                    <a:lnTo>
                      <a:pt x="216" y="92"/>
                    </a:lnTo>
                    <a:lnTo>
                      <a:pt x="200" y="96"/>
                    </a:lnTo>
                    <a:lnTo>
                      <a:pt x="182" y="94"/>
                    </a:lnTo>
                    <a:lnTo>
                      <a:pt x="177" y="115"/>
                    </a:lnTo>
                    <a:lnTo>
                      <a:pt x="167" y="116"/>
                    </a:lnTo>
                    <a:lnTo>
                      <a:pt x="156" y="122"/>
                    </a:lnTo>
                    <a:lnTo>
                      <a:pt x="148" y="122"/>
                    </a:lnTo>
                    <a:lnTo>
                      <a:pt x="140" y="131"/>
                    </a:lnTo>
                    <a:lnTo>
                      <a:pt x="138" y="137"/>
                    </a:lnTo>
                    <a:lnTo>
                      <a:pt x="85" y="150"/>
                    </a:lnTo>
                    <a:lnTo>
                      <a:pt x="65" y="165"/>
                    </a:lnTo>
                    <a:lnTo>
                      <a:pt x="66" y="180"/>
                    </a:lnTo>
                    <a:lnTo>
                      <a:pt x="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7" name="Freeform 373"/>
              <p:cNvSpPr/>
              <p:nvPr/>
            </p:nvSpPr>
            <p:spPr bwMode="gray">
              <a:xfrm>
                <a:off x="3255" y="2496"/>
                <a:ext cx="65" cy="19"/>
              </a:xfrm>
              <a:custGeom>
                <a:avLst/>
                <a:gdLst>
                  <a:gd name="T0" fmla="*/ 0 w 65"/>
                  <a:gd name="T1" fmla="*/ 17 h 19"/>
                  <a:gd name="T2" fmla="*/ 2 w 65"/>
                  <a:gd name="T3" fmla="*/ 8 h 19"/>
                  <a:gd name="T4" fmla="*/ 0 w 65"/>
                  <a:gd name="T5" fmla="*/ 3 h 19"/>
                  <a:gd name="T6" fmla="*/ 39 w 65"/>
                  <a:gd name="T7" fmla="*/ 0 h 19"/>
                  <a:gd name="T8" fmla="*/ 57 w 65"/>
                  <a:gd name="T9" fmla="*/ 5 h 19"/>
                  <a:gd name="T10" fmla="*/ 65 w 65"/>
                  <a:gd name="T11" fmla="*/ 15 h 19"/>
                  <a:gd name="T12" fmla="*/ 56 w 65"/>
                  <a:gd name="T13" fmla="*/ 19 h 19"/>
                  <a:gd name="T14" fmla="*/ 35 w 65"/>
                  <a:gd name="T15" fmla="*/ 15 h 19"/>
                  <a:gd name="T16" fmla="*/ 0 w 65"/>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9">
                    <a:moveTo>
                      <a:pt x="0" y="17"/>
                    </a:moveTo>
                    <a:lnTo>
                      <a:pt x="2" y="8"/>
                    </a:lnTo>
                    <a:lnTo>
                      <a:pt x="0" y="3"/>
                    </a:lnTo>
                    <a:lnTo>
                      <a:pt x="39" y="0"/>
                    </a:lnTo>
                    <a:lnTo>
                      <a:pt x="57" y="5"/>
                    </a:lnTo>
                    <a:lnTo>
                      <a:pt x="65" y="15"/>
                    </a:lnTo>
                    <a:lnTo>
                      <a:pt x="56" y="19"/>
                    </a:lnTo>
                    <a:lnTo>
                      <a:pt x="35" y="1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8" name="Freeform 374"/>
              <p:cNvSpPr/>
              <p:nvPr/>
            </p:nvSpPr>
            <p:spPr bwMode="gray">
              <a:xfrm>
                <a:off x="3247" y="2432"/>
                <a:ext cx="122" cy="100"/>
              </a:xfrm>
              <a:custGeom>
                <a:avLst/>
                <a:gdLst>
                  <a:gd name="T0" fmla="*/ 5 w 136"/>
                  <a:gd name="T1" fmla="*/ 103 h 112"/>
                  <a:gd name="T2" fmla="*/ 9 w 136"/>
                  <a:gd name="T3" fmla="*/ 91 h 112"/>
                  <a:gd name="T4" fmla="*/ 48 w 136"/>
                  <a:gd name="T5" fmla="*/ 88 h 112"/>
                  <a:gd name="T6" fmla="*/ 72 w 136"/>
                  <a:gd name="T7" fmla="*/ 93 h 112"/>
                  <a:gd name="T8" fmla="*/ 82 w 136"/>
                  <a:gd name="T9" fmla="*/ 88 h 112"/>
                  <a:gd name="T10" fmla="*/ 73 w 136"/>
                  <a:gd name="T11" fmla="*/ 77 h 112"/>
                  <a:gd name="T12" fmla="*/ 53 w 136"/>
                  <a:gd name="T13" fmla="*/ 72 h 112"/>
                  <a:gd name="T14" fmla="*/ 9 w 136"/>
                  <a:gd name="T15" fmla="*/ 75 h 112"/>
                  <a:gd name="T16" fmla="*/ 4 w 136"/>
                  <a:gd name="T17" fmla="*/ 66 h 112"/>
                  <a:gd name="T18" fmla="*/ 0 w 136"/>
                  <a:gd name="T19" fmla="*/ 50 h 112"/>
                  <a:gd name="T20" fmla="*/ 9 w 136"/>
                  <a:gd name="T21" fmla="*/ 36 h 112"/>
                  <a:gd name="T22" fmla="*/ 17 w 136"/>
                  <a:gd name="T23" fmla="*/ 7 h 112"/>
                  <a:gd name="T24" fmla="*/ 34 w 136"/>
                  <a:gd name="T25" fmla="*/ 0 h 112"/>
                  <a:gd name="T26" fmla="*/ 61 w 136"/>
                  <a:gd name="T27" fmla="*/ 4 h 112"/>
                  <a:gd name="T28" fmla="*/ 80 w 136"/>
                  <a:gd name="T29" fmla="*/ 16 h 112"/>
                  <a:gd name="T30" fmla="*/ 90 w 136"/>
                  <a:gd name="T31" fmla="*/ 29 h 112"/>
                  <a:gd name="T32" fmla="*/ 115 w 136"/>
                  <a:gd name="T33" fmla="*/ 50 h 112"/>
                  <a:gd name="T34" fmla="*/ 120 w 136"/>
                  <a:gd name="T35" fmla="*/ 85 h 112"/>
                  <a:gd name="T36" fmla="*/ 136 w 136"/>
                  <a:gd name="T37" fmla="*/ 96 h 112"/>
                  <a:gd name="T38" fmla="*/ 136 w 136"/>
                  <a:gd name="T39" fmla="*/ 112 h 112"/>
                  <a:gd name="T40" fmla="*/ 100 w 136"/>
                  <a:gd name="T41" fmla="*/ 104 h 112"/>
                  <a:gd name="T42" fmla="*/ 78 w 136"/>
                  <a:gd name="T43" fmla="*/ 106 h 112"/>
                  <a:gd name="T44" fmla="*/ 42 w 136"/>
                  <a:gd name="T45" fmla="*/ 103 h 112"/>
                  <a:gd name="T46" fmla="*/ 14 w 136"/>
                  <a:gd name="T47" fmla="*/ 112 h 112"/>
                  <a:gd name="T48" fmla="*/ 5 w 136"/>
                  <a:gd name="T49" fmla="*/ 103 h 112"/>
                  <a:gd name="T50" fmla="*/ 9 w 136"/>
                  <a:gd name="T51"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 h="112">
                    <a:moveTo>
                      <a:pt x="5" y="103"/>
                    </a:moveTo>
                    <a:cubicBezTo>
                      <a:pt x="9" y="91"/>
                      <a:pt x="9" y="91"/>
                      <a:pt x="9" y="91"/>
                    </a:cubicBezTo>
                    <a:cubicBezTo>
                      <a:pt x="48" y="88"/>
                      <a:pt x="48" y="88"/>
                      <a:pt x="48" y="88"/>
                    </a:cubicBezTo>
                    <a:cubicBezTo>
                      <a:pt x="72" y="93"/>
                      <a:pt x="72" y="93"/>
                      <a:pt x="72" y="93"/>
                    </a:cubicBezTo>
                    <a:cubicBezTo>
                      <a:pt x="82" y="88"/>
                      <a:pt x="82" y="88"/>
                      <a:pt x="82" y="88"/>
                    </a:cubicBezTo>
                    <a:cubicBezTo>
                      <a:pt x="73" y="77"/>
                      <a:pt x="73" y="77"/>
                      <a:pt x="73" y="77"/>
                    </a:cubicBezTo>
                    <a:cubicBezTo>
                      <a:pt x="53" y="72"/>
                      <a:pt x="53" y="72"/>
                      <a:pt x="53" y="72"/>
                    </a:cubicBezTo>
                    <a:cubicBezTo>
                      <a:pt x="9" y="75"/>
                      <a:pt x="9" y="75"/>
                      <a:pt x="9" y="75"/>
                    </a:cubicBezTo>
                    <a:cubicBezTo>
                      <a:pt x="4" y="66"/>
                      <a:pt x="4" y="66"/>
                      <a:pt x="4" y="66"/>
                    </a:cubicBezTo>
                    <a:cubicBezTo>
                      <a:pt x="0" y="50"/>
                      <a:pt x="0" y="50"/>
                      <a:pt x="0" y="50"/>
                    </a:cubicBezTo>
                    <a:cubicBezTo>
                      <a:pt x="9" y="36"/>
                      <a:pt x="9" y="36"/>
                      <a:pt x="9" y="36"/>
                    </a:cubicBezTo>
                    <a:cubicBezTo>
                      <a:pt x="17" y="7"/>
                      <a:pt x="17" y="7"/>
                      <a:pt x="17" y="7"/>
                    </a:cubicBezTo>
                    <a:cubicBezTo>
                      <a:pt x="34" y="0"/>
                      <a:pt x="34" y="0"/>
                      <a:pt x="34" y="0"/>
                    </a:cubicBezTo>
                    <a:cubicBezTo>
                      <a:pt x="34" y="0"/>
                      <a:pt x="56" y="2"/>
                      <a:pt x="61" y="4"/>
                    </a:cubicBezTo>
                    <a:cubicBezTo>
                      <a:pt x="66" y="5"/>
                      <a:pt x="80" y="16"/>
                      <a:pt x="80" y="16"/>
                    </a:cubicBezTo>
                    <a:cubicBezTo>
                      <a:pt x="90" y="29"/>
                      <a:pt x="90" y="29"/>
                      <a:pt x="90" y="29"/>
                    </a:cubicBezTo>
                    <a:cubicBezTo>
                      <a:pt x="115" y="50"/>
                      <a:pt x="115" y="50"/>
                      <a:pt x="115" y="50"/>
                    </a:cubicBezTo>
                    <a:cubicBezTo>
                      <a:pt x="120" y="85"/>
                      <a:pt x="120" y="85"/>
                      <a:pt x="120" y="85"/>
                    </a:cubicBezTo>
                    <a:cubicBezTo>
                      <a:pt x="136" y="96"/>
                      <a:pt x="136" y="96"/>
                      <a:pt x="136" y="96"/>
                    </a:cubicBezTo>
                    <a:cubicBezTo>
                      <a:pt x="136" y="112"/>
                      <a:pt x="136" y="112"/>
                      <a:pt x="136" y="112"/>
                    </a:cubicBezTo>
                    <a:cubicBezTo>
                      <a:pt x="100" y="104"/>
                      <a:pt x="100" y="104"/>
                      <a:pt x="100" y="104"/>
                    </a:cubicBezTo>
                    <a:cubicBezTo>
                      <a:pt x="78" y="106"/>
                      <a:pt x="78" y="106"/>
                      <a:pt x="78" y="106"/>
                    </a:cubicBezTo>
                    <a:cubicBezTo>
                      <a:pt x="42" y="103"/>
                      <a:pt x="42" y="103"/>
                      <a:pt x="42" y="103"/>
                    </a:cubicBezTo>
                    <a:cubicBezTo>
                      <a:pt x="14" y="112"/>
                      <a:pt x="14" y="112"/>
                      <a:pt x="14" y="112"/>
                    </a:cubicBezTo>
                    <a:cubicBezTo>
                      <a:pt x="5" y="103"/>
                      <a:pt x="5" y="103"/>
                      <a:pt x="5" y="103"/>
                    </a:cubicBezTo>
                    <a:cubicBezTo>
                      <a:pt x="9" y="91"/>
                      <a:pt x="9" y="91"/>
                      <a:pt x="9" y="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9" name="Freeform 375"/>
              <p:cNvSpPr/>
              <p:nvPr/>
            </p:nvSpPr>
            <p:spPr bwMode="gray">
              <a:xfrm>
                <a:off x="3245" y="2209"/>
                <a:ext cx="267" cy="268"/>
              </a:xfrm>
              <a:custGeom>
                <a:avLst/>
                <a:gdLst>
                  <a:gd name="T0" fmla="*/ 205 w 298"/>
                  <a:gd name="T1" fmla="*/ 0 h 298"/>
                  <a:gd name="T2" fmla="*/ 201 w 298"/>
                  <a:gd name="T3" fmla="*/ 32 h 298"/>
                  <a:gd name="T4" fmla="*/ 122 w 298"/>
                  <a:gd name="T5" fmla="*/ 32 h 298"/>
                  <a:gd name="T6" fmla="*/ 125 w 298"/>
                  <a:gd name="T7" fmla="*/ 96 h 298"/>
                  <a:gd name="T8" fmla="*/ 105 w 298"/>
                  <a:gd name="T9" fmla="*/ 97 h 298"/>
                  <a:gd name="T10" fmla="*/ 96 w 298"/>
                  <a:gd name="T11" fmla="*/ 118 h 298"/>
                  <a:gd name="T12" fmla="*/ 97 w 298"/>
                  <a:gd name="T13" fmla="*/ 147 h 298"/>
                  <a:gd name="T14" fmla="*/ 0 w 298"/>
                  <a:gd name="T15" fmla="*/ 147 h 298"/>
                  <a:gd name="T16" fmla="*/ 4 w 298"/>
                  <a:gd name="T17" fmla="*/ 157 h 298"/>
                  <a:gd name="T18" fmla="*/ 9 w 298"/>
                  <a:gd name="T19" fmla="*/ 162 h 298"/>
                  <a:gd name="T20" fmla="*/ 17 w 298"/>
                  <a:gd name="T21" fmla="*/ 178 h 298"/>
                  <a:gd name="T22" fmla="*/ 16 w 298"/>
                  <a:gd name="T23" fmla="*/ 194 h 298"/>
                  <a:gd name="T24" fmla="*/ 26 w 298"/>
                  <a:gd name="T25" fmla="*/ 226 h 298"/>
                  <a:gd name="T26" fmla="*/ 26 w 298"/>
                  <a:gd name="T27" fmla="*/ 232 h 298"/>
                  <a:gd name="T28" fmla="*/ 19 w 298"/>
                  <a:gd name="T29" fmla="*/ 255 h 298"/>
                  <a:gd name="T30" fmla="*/ 36 w 298"/>
                  <a:gd name="T31" fmla="*/ 248 h 298"/>
                  <a:gd name="T32" fmla="*/ 63 w 298"/>
                  <a:gd name="T33" fmla="*/ 252 h 298"/>
                  <a:gd name="T34" fmla="*/ 82 w 298"/>
                  <a:gd name="T35" fmla="*/ 264 h 298"/>
                  <a:gd name="T36" fmla="*/ 92 w 298"/>
                  <a:gd name="T37" fmla="*/ 277 h 298"/>
                  <a:gd name="T38" fmla="*/ 117 w 298"/>
                  <a:gd name="T39" fmla="*/ 298 h 298"/>
                  <a:gd name="T40" fmla="*/ 122 w 298"/>
                  <a:gd name="T41" fmla="*/ 282 h 298"/>
                  <a:gd name="T42" fmla="*/ 132 w 298"/>
                  <a:gd name="T43" fmla="*/ 280 h 298"/>
                  <a:gd name="T44" fmla="*/ 143 w 298"/>
                  <a:gd name="T45" fmla="*/ 292 h 298"/>
                  <a:gd name="T46" fmla="*/ 156 w 298"/>
                  <a:gd name="T47" fmla="*/ 282 h 298"/>
                  <a:gd name="T48" fmla="*/ 173 w 298"/>
                  <a:gd name="T49" fmla="*/ 284 h 298"/>
                  <a:gd name="T50" fmla="*/ 183 w 298"/>
                  <a:gd name="T51" fmla="*/ 277 h 298"/>
                  <a:gd name="T52" fmla="*/ 190 w 298"/>
                  <a:gd name="T53" fmla="*/ 282 h 298"/>
                  <a:gd name="T54" fmla="*/ 275 w 298"/>
                  <a:gd name="T55" fmla="*/ 280 h 298"/>
                  <a:gd name="T56" fmla="*/ 246 w 298"/>
                  <a:gd name="T57" fmla="*/ 65 h 298"/>
                  <a:gd name="T58" fmla="*/ 298 w 298"/>
                  <a:gd name="T59" fmla="*/ 64 h 298"/>
                  <a:gd name="T60" fmla="*/ 205 w 298"/>
                  <a:gd name="T6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8" h="298">
                    <a:moveTo>
                      <a:pt x="205" y="0"/>
                    </a:moveTo>
                    <a:cubicBezTo>
                      <a:pt x="201" y="32"/>
                      <a:pt x="201" y="32"/>
                      <a:pt x="201" y="32"/>
                    </a:cubicBezTo>
                    <a:cubicBezTo>
                      <a:pt x="122" y="32"/>
                      <a:pt x="122" y="32"/>
                      <a:pt x="122" y="32"/>
                    </a:cubicBezTo>
                    <a:cubicBezTo>
                      <a:pt x="125" y="96"/>
                      <a:pt x="125" y="96"/>
                      <a:pt x="125" y="96"/>
                    </a:cubicBezTo>
                    <a:cubicBezTo>
                      <a:pt x="105" y="97"/>
                      <a:pt x="105" y="97"/>
                      <a:pt x="105" y="97"/>
                    </a:cubicBezTo>
                    <a:cubicBezTo>
                      <a:pt x="96" y="118"/>
                      <a:pt x="96" y="118"/>
                      <a:pt x="96" y="118"/>
                    </a:cubicBezTo>
                    <a:cubicBezTo>
                      <a:pt x="97" y="147"/>
                      <a:pt x="97" y="147"/>
                      <a:pt x="97" y="147"/>
                    </a:cubicBezTo>
                    <a:cubicBezTo>
                      <a:pt x="0" y="147"/>
                      <a:pt x="0" y="147"/>
                      <a:pt x="0" y="147"/>
                    </a:cubicBezTo>
                    <a:cubicBezTo>
                      <a:pt x="4" y="157"/>
                      <a:pt x="4" y="157"/>
                      <a:pt x="4" y="157"/>
                    </a:cubicBezTo>
                    <a:cubicBezTo>
                      <a:pt x="9" y="162"/>
                      <a:pt x="9" y="162"/>
                      <a:pt x="9" y="162"/>
                    </a:cubicBezTo>
                    <a:cubicBezTo>
                      <a:pt x="17" y="178"/>
                      <a:pt x="17" y="178"/>
                      <a:pt x="17" y="178"/>
                    </a:cubicBezTo>
                    <a:cubicBezTo>
                      <a:pt x="16" y="194"/>
                      <a:pt x="16" y="194"/>
                      <a:pt x="16" y="194"/>
                    </a:cubicBezTo>
                    <a:cubicBezTo>
                      <a:pt x="26" y="226"/>
                      <a:pt x="26" y="226"/>
                      <a:pt x="26" y="226"/>
                    </a:cubicBezTo>
                    <a:cubicBezTo>
                      <a:pt x="26" y="232"/>
                      <a:pt x="26" y="232"/>
                      <a:pt x="26" y="232"/>
                    </a:cubicBezTo>
                    <a:cubicBezTo>
                      <a:pt x="19" y="255"/>
                      <a:pt x="19" y="255"/>
                      <a:pt x="19" y="255"/>
                    </a:cubicBezTo>
                    <a:cubicBezTo>
                      <a:pt x="36" y="248"/>
                      <a:pt x="36" y="248"/>
                      <a:pt x="36" y="248"/>
                    </a:cubicBezTo>
                    <a:cubicBezTo>
                      <a:pt x="36" y="248"/>
                      <a:pt x="58" y="250"/>
                      <a:pt x="63" y="252"/>
                    </a:cubicBezTo>
                    <a:cubicBezTo>
                      <a:pt x="68" y="253"/>
                      <a:pt x="82" y="264"/>
                      <a:pt x="82" y="264"/>
                    </a:cubicBezTo>
                    <a:cubicBezTo>
                      <a:pt x="92" y="277"/>
                      <a:pt x="92" y="277"/>
                      <a:pt x="92" y="277"/>
                    </a:cubicBezTo>
                    <a:cubicBezTo>
                      <a:pt x="117" y="298"/>
                      <a:pt x="117" y="298"/>
                      <a:pt x="117" y="298"/>
                    </a:cubicBezTo>
                    <a:cubicBezTo>
                      <a:pt x="122" y="282"/>
                      <a:pt x="122" y="282"/>
                      <a:pt x="122" y="282"/>
                    </a:cubicBezTo>
                    <a:cubicBezTo>
                      <a:pt x="132" y="280"/>
                      <a:pt x="132" y="280"/>
                      <a:pt x="132" y="280"/>
                    </a:cubicBezTo>
                    <a:cubicBezTo>
                      <a:pt x="143" y="292"/>
                      <a:pt x="143" y="292"/>
                      <a:pt x="143" y="292"/>
                    </a:cubicBezTo>
                    <a:cubicBezTo>
                      <a:pt x="156" y="282"/>
                      <a:pt x="156" y="282"/>
                      <a:pt x="156" y="282"/>
                    </a:cubicBezTo>
                    <a:cubicBezTo>
                      <a:pt x="173" y="284"/>
                      <a:pt x="173" y="284"/>
                      <a:pt x="173" y="284"/>
                    </a:cubicBezTo>
                    <a:cubicBezTo>
                      <a:pt x="183" y="277"/>
                      <a:pt x="183" y="277"/>
                      <a:pt x="183" y="277"/>
                    </a:cubicBezTo>
                    <a:cubicBezTo>
                      <a:pt x="190" y="282"/>
                      <a:pt x="190" y="282"/>
                      <a:pt x="190" y="282"/>
                    </a:cubicBezTo>
                    <a:cubicBezTo>
                      <a:pt x="275" y="280"/>
                      <a:pt x="275" y="280"/>
                      <a:pt x="275" y="280"/>
                    </a:cubicBezTo>
                    <a:cubicBezTo>
                      <a:pt x="246" y="65"/>
                      <a:pt x="246" y="65"/>
                      <a:pt x="246" y="65"/>
                    </a:cubicBezTo>
                    <a:cubicBezTo>
                      <a:pt x="298" y="64"/>
                      <a:pt x="298" y="64"/>
                      <a:pt x="298" y="64"/>
                    </a:cubicBezTo>
                    <a:lnTo>
                      <a:pt x="2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0" name="Freeform 376"/>
              <p:cNvSpPr/>
              <p:nvPr/>
            </p:nvSpPr>
            <p:spPr bwMode="gray">
              <a:xfrm>
                <a:off x="3245" y="2195"/>
                <a:ext cx="184" cy="146"/>
              </a:xfrm>
              <a:custGeom>
                <a:avLst/>
                <a:gdLst>
                  <a:gd name="T0" fmla="*/ 0 w 184"/>
                  <a:gd name="T1" fmla="*/ 146 h 146"/>
                  <a:gd name="T2" fmla="*/ 87 w 184"/>
                  <a:gd name="T3" fmla="*/ 146 h 146"/>
                  <a:gd name="T4" fmla="*/ 86 w 184"/>
                  <a:gd name="T5" fmla="*/ 120 h 146"/>
                  <a:gd name="T6" fmla="*/ 94 w 184"/>
                  <a:gd name="T7" fmla="*/ 101 h 146"/>
                  <a:gd name="T8" fmla="*/ 112 w 184"/>
                  <a:gd name="T9" fmla="*/ 100 h 146"/>
                  <a:gd name="T10" fmla="*/ 109 w 184"/>
                  <a:gd name="T11" fmla="*/ 43 h 146"/>
                  <a:gd name="T12" fmla="*/ 180 w 184"/>
                  <a:gd name="T13" fmla="*/ 43 h 146"/>
                  <a:gd name="T14" fmla="*/ 184 w 184"/>
                  <a:gd name="T15" fmla="*/ 14 h 146"/>
                  <a:gd name="T16" fmla="*/ 181 w 184"/>
                  <a:gd name="T17" fmla="*/ 0 h 146"/>
                  <a:gd name="T18" fmla="*/ 115 w 184"/>
                  <a:gd name="T19" fmla="*/ 0 h 146"/>
                  <a:gd name="T20" fmla="*/ 110 w 184"/>
                  <a:gd name="T21" fmla="*/ 3 h 146"/>
                  <a:gd name="T22" fmla="*/ 98 w 184"/>
                  <a:gd name="T23" fmla="*/ 4 h 146"/>
                  <a:gd name="T24" fmla="*/ 87 w 184"/>
                  <a:gd name="T25" fmla="*/ 10 h 146"/>
                  <a:gd name="T26" fmla="*/ 72 w 184"/>
                  <a:gd name="T27" fmla="*/ 33 h 146"/>
                  <a:gd name="T28" fmla="*/ 67 w 184"/>
                  <a:gd name="T29" fmla="*/ 39 h 146"/>
                  <a:gd name="T30" fmla="*/ 62 w 184"/>
                  <a:gd name="T31" fmla="*/ 41 h 146"/>
                  <a:gd name="T32" fmla="*/ 50 w 184"/>
                  <a:gd name="T33" fmla="*/ 54 h 146"/>
                  <a:gd name="T34" fmla="*/ 45 w 184"/>
                  <a:gd name="T35" fmla="*/ 72 h 146"/>
                  <a:gd name="T36" fmla="*/ 30 w 184"/>
                  <a:gd name="T37" fmla="*/ 90 h 146"/>
                  <a:gd name="T38" fmla="*/ 13 w 184"/>
                  <a:gd name="T39" fmla="*/ 117 h 146"/>
                  <a:gd name="T40" fmla="*/ 0 w 184"/>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146">
                    <a:moveTo>
                      <a:pt x="0" y="146"/>
                    </a:moveTo>
                    <a:lnTo>
                      <a:pt x="87" y="146"/>
                    </a:lnTo>
                    <a:lnTo>
                      <a:pt x="86" y="120"/>
                    </a:lnTo>
                    <a:lnTo>
                      <a:pt x="94" y="101"/>
                    </a:lnTo>
                    <a:lnTo>
                      <a:pt x="112" y="100"/>
                    </a:lnTo>
                    <a:lnTo>
                      <a:pt x="109" y="43"/>
                    </a:lnTo>
                    <a:lnTo>
                      <a:pt x="180" y="43"/>
                    </a:lnTo>
                    <a:lnTo>
                      <a:pt x="184" y="14"/>
                    </a:lnTo>
                    <a:lnTo>
                      <a:pt x="181" y="0"/>
                    </a:lnTo>
                    <a:lnTo>
                      <a:pt x="115" y="0"/>
                    </a:lnTo>
                    <a:lnTo>
                      <a:pt x="110" y="3"/>
                    </a:lnTo>
                    <a:lnTo>
                      <a:pt x="98" y="4"/>
                    </a:lnTo>
                    <a:lnTo>
                      <a:pt x="87" y="10"/>
                    </a:lnTo>
                    <a:lnTo>
                      <a:pt x="72" y="33"/>
                    </a:lnTo>
                    <a:lnTo>
                      <a:pt x="67" y="39"/>
                    </a:lnTo>
                    <a:lnTo>
                      <a:pt x="62" y="41"/>
                    </a:lnTo>
                    <a:lnTo>
                      <a:pt x="50" y="54"/>
                    </a:lnTo>
                    <a:lnTo>
                      <a:pt x="45" y="72"/>
                    </a:lnTo>
                    <a:lnTo>
                      <a:pt x="30" y="90"/>
                    </a:lnTo>
                    <a:lnTo>
                      <a:pt x="13" y="117"/>
                    </a:lnTo>
                    <a:lnTo>
                      <a:pt x="0" y="1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1" name="Freeform 377"/>
              <p:cNvSpPr/>
              <p:nvPr/>
            </p:nvSpPr>
            <p:spPr bwMode="gray">
              <a:xfrm>
                <a:off x="3259" y="2524"/>
                <a:ext cx="58" cy="29"/>
              </a:xfrm>
              <a:custGeom>
                <a:avLst/>
                <a:gdLst>
                  <a:gd name="T0" fmla="*/ 27 w 58"/>
                  <a:gd name="T1" fmla="*/ 29 h 29"/>
                  <a:gd name="T2" fmla="*/ 21 w 58"/>
                  <a:gd name="T3" fmla="*/ 18 h 29"/>
                  <a:gd name="T4" fmla="*/ 7 w 58"/>
                  <a:gd name="T5" fmla="*/ 11 h 29"/>
                  <a:gd name="T6" fmla="*/ 0 w 58"/>
                  <a:gd name="T7" fmla="*/ 8 h 29"/>
                  <a:gd name="T8" fmla="*/ 25 w 58"/>
                  <a:gd name="T9" fmla="*/ 0 h 29"/>
                  <a:gd name="T10" fmla="*/ 58 w 58"/>
                  <a:gd name="T11" fmla="*/ 3 h 29"/>
                  <a:gd name="T12" fmla="*/ 56 w 58"/>
                  <a:gd name="T13" fmla="*/ 22 h 29"/>
                  <a:gd name="T14" fmla="*/ 40 w 58"/>
                  <a:gd name="T15" fmla="*/ 24 h 29"/>
                  <a:gd name="T16" fmla="*/ 27 w 58"/>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9">
                    <a:moveTo>
                      <a:pt x="27" y="29"/>
                    </a:moveTo>
                    <a:lnTo>
                      <a:pt x="21" y="18"/>
                    </a:lnTo>
                    <a:lnTo>
                      <a:pt x="7" y="11"/>
                    </a:lnTo>
                    <a:lnTo>
                      <a:pt x="0" y="8"/>
                    </a:lnTo>
                    <a:lnTo>
                      <a:pt x="25" y="0"/>
                    </a:lnTo>
                    <a:lnTo>
                      <a:pt x="58" y="3"/>
                    </a:lnTo>
                    <a:lnTo>
                      <a:pt x="56" y="22"/>
                    </a:lnTo>
                    <a:lnTo>
                      <a:pt x="40" y="24"/>
                    </a:lnTo>
                    <a:lnTo>
                      <a:pt x="27"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2" name="Freeform 378"/>
              <p:cNvSpPr/>
              <p:nvPr/>
            </p:nvSpPr>
            <p:spPr bwMode="gray">
              <a:xfrm>
                <a:off x="3286" y="2525"/>
                <a:ext cx="156" cy="105"/>
              </a:xfrm>
              <a:custGeom>
                <a:avLst/>
                <a:gdLst>
                  <a:gd name="T0" fmla="*/ 37 w 156"/>
                  <a:gd name="T1" fmla="*/ 66 h 105"/>
                  <a:gd name="T2" fmla="*/ 4 w 156"/>
                  <a:gd name="T3" fmla="*/ 33 h 105"/>
                  <a:gd name="T4" fmla="*/ 0 w 156"/>
                  <a:gd name="T5" fmla="*/ 28 h 105"/>
                  <a:gd name="T6" fmla="*/ 13 w 156"/>
                  <a:gd name="T7" fmla="*/ 23 h 105"/>
                  <a:gd name="T8" fmla="*/ 29 w 156"/>
                  <a:gd name="T9" fmla="*/ 21 h 105"/>
                  <a:gd name="T10" fmla="*/ 31 w 156"/>
                  <a:gd name="T11" fmla="*/ 2 h 105"/>
                  <a:gd name="T12" fmla="*/ 50 w 156"/>
                  <a:gd name="T13" fmla="*/ 0 h 105"/>
                  <a:gd name="T14" fmla="*/ 83 w 156"/>
                  <a:gd name="T15" fmla="*/ 7 h 105"/>
                  <a:gd name="T16" fmla="*/ 105 w 156"/>
                  <a:gd name="T17" fmla="*/ 17 h 105"/>
                  <a:gd name="T18" fmla="*/ 120 w 156"/>
                  <a:gd name="T19" fmla="*/ 16 h 105"/>
                  <a:gd name="T20" fmla="*/ 127 w 156"/>
                  <a:gd name="T21" fmla="*/ 9 h 105"/>
                  <a:gd name="T22" fmla="*/ 136 w 156"/>
                  <a:gd name="T23" fmla="*/ 19 h 105"/>
                  <a:gd name="T24" fmla="*/ 152 w 156"/>
                  <a:gd name="T25" fmla="*/ 49 h 105"/>
                  <a:gd name="T26" fmla="*/ 156 w 156"/>
                  <a:gd name="T27" fmla="*/ 75 h 105"/>
                  <a:gd name="T28" fmla="*/ 151 w 156"/>
                  <a:gd name="T29" fmla="*/ 96 h 105"/>
                  <a:gd name="T30" fmla="*/ 144 w 156"/>
                  <a:gd name="T31" fmla="*/ 105 h 105"/>
                  <a:gd name="T32" fmla="*/ 125 w 156"/>
                  <a:gd name="T33" fmla="*/ 101 h 105"/>
                  <a:gd name="T34" fmla="*/ 118 w 156"/>
                  <a:gd name="T35" fmla="*/ 95 h 105"/>
                  <a:gd name="T36" fmla="*/ 103 w 156"/>
                  <a:gd name="T37" fmla="*/ 88 h 105"/>
                  <a:gd name="T38" fmla="*/ 100 w 156"/>
                  <a:gd name="T39" fmla="*/ 81 h 105"/>
                  <a:gd name="T40" fmla="*/ 90 w 156"/>
                  <a:gd name="T41" fmla="*/ 84 h 105"/>
                  <a:gd name="T42" fmla="*/ 85 w 156"/>
                  <a:gd name="T43" fmla="*/ 75 h 105"/>
                  <a:gd name="T44" fmla="*/ 88 w 156"/>
                  <a:gd name="T45" fmla="*/ 62 h 105"/>
                  <a:gd name="T46" fmla="*/ 77 w 156"/>
                  <a:gd name="T47" fmla="*/ 57 h 105"/>
                  <a:gd name="T48" fmla="*/ 57 w 156"/>
                  <a:gd name="T49" fmla="*/ 57 h 105"/>
                  <a:gd name="T50" fmla="*/ 37 w 156"/>
                  <a:gd name="T51" fmla="*/ 6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6" h="105">
                    <a:moveTo>
                      <a:pt x="37" y="66"/>
                    </a:moveTo>
                    <a:lnTo>
                      <a:pt x="4" y="33"/>
                    </a:lnTo>
                    <a:lnTo>
                      <a:pt x="0" y="28"/>
                    </a:lnTo>
                    <a:lnTo>
                      <a:pt x="13" y="23"/>
                    </a:lnTo>
                    <a:lnTo>
                      <a:pt x="29" y="21"/>
                    </a:lnTo>
                    <a:lnTo>
                      <a:pt x="31" y="2"/>
                    </a:lnTo>
                    <a:lnTo>
                      <a:pt x="50" y="0"/>
                    </a:lnTo>
                    <a:lnTo>
                      <a:pt x="83" y="7"/>
                    </a:lnTo>
                    <a:lnTo>
                      <a:pt x="105" y="17"/>
                    </a:lnTo>
                    <a:lnTo>
                      <a:pt x="120" y="16"/>
                    </a:lnTo>
                    <a:lnTo>
                      <a:pt x="127" y="9"/>
                    </a:lnTo>
                    <a:lnTo>
                      <a:pt x="136" y="19"/>
                    </a:lnTo>
                    <a:lnTo>
                      <a:pt x="152" y="49"/>
                    </a:lnTo>
                    <a:lnTo>
                      <a:pt x="156" y="75"/>
                    </a:lnTo>
                    <a:lnTo>
                      <a:pt x="151" y="96"/>
                    </a:lnTo>
                    <a:lnTo>
                      <a:pt x="144" y="105"/>
                    </a:lnTo>
                    <a:lnTo>
                      <a:pt x="125" y="101"/>
                    </a:lnTo>
                    <a:lnTo>
                      <a:pt x="118" y="95"/>
                    </a:lnTo>
                    <a:lnTo>
                      <a:pt x="103" y="88"/>
                    </a:lnTo>
                    <a:lnTo>
                      <a:pt x="100" y="81"/>
                    </a:lnTo>
                    <a:lnTo>
                      <a:pt x="90" y="84"/>
                    </a:lnTo>
                    <a:lnTo>
                      <a:pt x="85" y="75"/>
                    </a:lnTo>
                    <a:lnTo>
                      <a:pt x="88" y="62"/>
                    </a:lnTo>
                    <a:lnTo>
                      <a:pt x="77" y="57"/>
                    </a:lnTo>
                    <a:lnTo>
                      <a:pt x="57" y="57"/>
                    </a:lnTo>
                    <a:lnTo>
                      <a:pt x="37"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3" name="Freeform 379"/>
              <p:cNvSpPr/>
              <p:nvPr/>
            </p:nvSpPr>
            <p:spPr bwMode="gray">
              <a:xfrm>
                <a:off x="3323" y="2582"/>
                <a:ext cx="66" cy="58"/>
              </a:xfrm>
              <a:custGeom>
                <a:avLst/>
                <a:gdLst>
                  <a:gd name="T0" fmla="*/ 46 w 66"/>
                  <a:gd name="T1" fmla="*/ 58 h 58"/>
                  <a:gd name="T2" fmla="*/ 15 w 66"/>
                  <a:gd name="T3" fmla="*/ 46 h 58"/>
                  <a:gd name="T4" fmla="*/ 9 w 66"/>
                  <a:gd name="T5" fmla="*/ 27 h 58"/>
                  <a:gd name="T6" fmla="*/ 0 w 66"/>
                  <a:gd name="T7" fmla="*/ 9 h 58"/>
                  <a:gd name="T8" fmla="*/ 20 w 66"/>
                  <a:gd name="T9" fmla="*/ 0 h 58"/>
                  <a:gd name="T10" fmla="*/ 40 w 66"/>
                  <a:gd name="T11" fmla="*/ 0 h 58"/>
                  <a:gd name="T12" fmla="*/ 51 w 66"/>
                  <a:gd name="T13" fmla="*/ 5 h 58"/>
                  <a:gd name="T14" fmla="*/ 48 w 66"/>
                  <a:gd name="T15" fmla="*/ 18 h 58"/>
                  <a:gd name="T16" fmla="*/ 53 w 66"/>
                  <a:gd name="T17" fmla="*/ 27 h 58"/>
                  <a:gd name="T18" fmla="*/ 63 w 66"/>
                  <a:gd name="T19" fmla="*/ 24 h 58"/>
                  <a:gd name="T20" fmla="*/ 66 w 66"/>
                  <a:gd name="T21" fmla="*/ 31 h 58"/>
                  <a:gd name="T22" fmla="*/ 46 w 66"/>
                  <a:gd name="T2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58">
                    <a:moveTo>
                      <a:pt x="46" y="58"/>
                    </a:moveTo>
                    <a:lnTo>
                      <a:pt x="15" y="46"/>
                    </a:lnTo>
                    <a:lnTo>
                      <a:pt x="9" y="27"/>
                    </a:lnTo>
                    <a:lnTo>
                      <a:pt x="0" y="9"/>
                    </a:lnTo>
                    <a:lnTo>
                      <a:pt x="20" y="0"/>
                    </a:lnTo>
                    <a:lnTo>
                      <a:pt x="40" y="0"/>
                    </a:lnTo>
                    <a:lnTo>
                      <a:pt x="51" y="5"/>
                    </a:lnTo>
                    <a:lnTo>
                      <a:pt x="48" y="18"/>
                    </a:lnTo>
                    <a:lnTo>
                      <a:pt x="53" y="27"/>
                    </a:lnTo>
                    <a:lnTo>
                      <a:pt x="63" y="24"/>
                    </a:lnTo>
                    <a:lnTo>
                      <a:pt x="66" y="31"/>
                    </a:lnTo>
                    <a:lnTo>
                      <a:pt x="4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4" name="Freeform 380"/>
              <p:cNvSpPr/>
              <p:nvPr/>
            </p:nvSpPr>
            <p:spPr bwMode="gray">
              <a:xfrm>
                <a:off x="3668" y="2495"/>
                <a:ext cx="243" cy="193"/>
              </a:xfrm>
              <a:custGeom>
                <a:avLst/>
                <a:gdLst>
                  <a:gd name="T0" fmla="*/ 230 w 243"/>
                  <a:gd name="T1" fmla="*/ 4 h 193"/>
                  <a:gd name="T2" fmla="*/ 239 w 243"/>
                  <a:gd name="T3" fmla="*/ 13 h 193"/>
                  <a:gd name="T4" fmla="*/ 241 w 243"/>
                  <a:gd name="T5" fmla="*/ 23 h 193"/>
                  <a:gd name="T6" fmla="*/ 243 w 243"/>
                  <a:gd name="T7" fmla="*/ 54 h 193"/>
                  <a:gd name="T8" fmla="*/ 233 w 243"/>
                  <a:gd name="T9" fmla="*/ 61 h 193"/>
                  <a:gd name="T10" fmla="*/ 216 w 243"/>
                  <a:gd name="T11" fmla="*/ 89 h 193"/>
                  <a:gd name="T12" fmla="*/ 202 w 243"/>
                  <a:gd name="T13" fmla="*/ 102 h 193"/>
                  <a:gd name="T14" fmla="*/ 193 w 243"/>
                  <a:gd name="T15" fmla="*/ 140 h 193"/>
                  <a:gd name="T16" fmla="*/ 181 w 243"/>
                  <a:gd name="T17" fmla="*/ 150 h 193"/>
                  <a:gd name="T18" fmla="*/ 169 w 243"/>
                  <a:gd name="T19" fmla="*/ 138 h 193"/>
                  <a:gd name="T20" fmla="*/ 154 w 243"/>
                  <a:gd name="T21" fmla="*/ 138 h 193"/>
                  <a:gd name="T22" fmla="*/ 128 w 243"/>
                  <a:gd name="T23" fmla="*/ 168 h 193"/>
                  <a:gd name="T24" fmla="*/ 120 w 243"/>
                  <a:gd name="T25" fmla="*/ 193 h 193"/>
                  <a:gd name="T26" fmla="*/ 74 w 243"/>
                  <a:gd name="T27" fmla="*/ 192 h 193"/>
                  <a:gd name="T28" fmla="*/ 61 w 243"/>
                  <a:gd name="T29" fmla="*/ 190 h 193"/>
                  <a:gd name="T30" fmla="*/ 55 w 243"/>
                  <a:gd name="T31" fmla="*/ 176 h 193"/>
                  <a:gd name="T32" fmla="*/ 28 w 243"/>
                  <a:gd name="T33" fmla="*/ 155 h 193"/>
                  <a:gd name="T34" fmla="*/ 4 w 243"/>
                  <a:gd name="T35" fmla="*/ 155 h 193"/>
                  <a:gd name="T36" fmla="*/ 0 w 243"/>
                  <a:gd name="T37" fmla="*/ 103 h 193"/>
                  <a:gd name="T38" fmla="*/ 15 w 243"/>
                  <a:gd name="T39" fmla="*/ 87 h 193"/>
                  <a:gd name="T40" fmla="*/ 18 w 243"/>
                  <a:gd name="T41" fmla="*/ 58 h 193"/>
                  <a:gd name="T42" fmla="*/ 8 w 243"/>
                  <a:gd name="T43" fmla="*/ 39 h 193"/>
                  <a:gd name="T44" fmla="*/ 15 w 243"/>
                  <a:gd name="T45" fmla="*/ 37 h 193"/>
                  <a:gd name="T46" fmla="*/ 26 w 243"/>
                  <a:gd name="T47" fmla="*/ 11 h 193"/>
                  <a:gd name="T48" fmla="*/ 41 w 243"/>
                  <a:gd name="T49" fmla="*/ 0 h 193"/>
                  <a:gd name="T50" fmla="*/ 75 w 243"/>
                  <a:gd name="T51" fmla="*/ 3 h 193"/>
                  <a:gd name="T52" fmla="*/ 92 w 243"/>
                  <a:gd name="T53" fmla="*/ 20 h 193"/>
                  <a:gd name="T54" fmla="*/ 113 w 243"/>
                  <a:gd name="T55" fmla="*/ 20 h 193"/>
                  <a:gd name="T56" fmla="*/ 131 w 243"/>
                  <a:gd name="T57" fmla="*/ 25 h 193"/>
                  <a:gd name="T58" fmla="*/ 146 w 243"/>
                  <a:gd name="T59" fmla="*/ 22 h 193"/>
                  <a:gd name="T60" fmla="*/ 157 w 243"/>
                  <a:gd name="T61" fmla="*/ 9 h 193"/>
                  <a:gd name="T62" fmla="*/ 198 w 243"/>
                  <a:gd name="T63" fmla="*/ 16 h 193"/>
                  <a:gd name="T64" fmla="*/ 230 w 243"/>
                  <a:gd name="T65" fmla="*/ 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193">
                    <a:moveTo>
                      <a:pt x="230" y="4"/>
                    </a:moveTo>
                    <a:lnTo>
                      <a:pt x="239" y="13"/>
                    </a:lnTo>
                    <a:lnTo>
                      <a:pt x="241" y="23"/>
                    </a:lnTo>
                    <a:lnTo>
                      <a:pt x="243" y="54"/>
                    </a:lnTo>
                    <a:lnTo>
                      <a:pt x="233" y="61"/>
                    </a:lnTo>
                    <a:lnTo>
                      <a:pt x="216" y="89"/>
                    </a:lnTo>
                    <a:lnTo>
                      <a:pt x="202" y="102"/>
                    </a:lnTo>
                    <a:lnTo>
                      <a:pt x="193" y="140"/>
                    </a:lnTo>
                    <a:lnTo>
                      <a:pt x="181" y="150"/>
                    </a:lnTo>
                    <a:lnTo>
                      <a:pt x="169" y="138"/>
                    </a:lnTo>
                    <a:lnTo>
                      <a:pt x="154" y="138"/>
                    </a:lnTo>
                    <a:lnTo>
                      <a:pt x="128" y="168"/>
                    </a:lnTo>
                    <a:lnTo>
                      <a:pt x="120" y="193"/>
                    </a:lnTo>
                    <a:lnTo>
                      <a:pt x="74" y="192"/>
                    </a:lnTo>
                    <a:lnTo>
                      <a:pt x="61" y="190"/>
                    </a:lnTo>
                    <a:lnTo>
                      <a:pt x="55" y="176"/>
                    </a:lnTo>
                    <a:lnTo>
                      <a:pt x="28" y="155"/>
                    </a:lnTo>
                    <a:lnTo>
                      <a:pt x="4" y="155"/>
                    </a:lnTo>
                    <a:lnTo>
                      <a:pt x="0" y="103"/>
                    </a:lnTo>
                    <a:lnTo>
                      <a:pt x="15" y="87"/>
                    </a:lnTo>
                    <a:lnTo>
                      <a:pt x="18" y="58"/>
                    </a:lnTo>
                    <a:lnTo>
                      <a:pt x="8" y="39"/>
                    </a:lnTo>
                    <a:lnTo>
                      <a:pt x="15" y="37"/>
                    </a:lnTo>
                    <a:lnTo>
                      <a:pt x="26" y="11"/>
                    </a:lnTo>
                    <a:lnTo>
                      <a:pt x="41" y="0"/>
                    </a:lnTo>
                    <a:lnTo>
                      <a:pt x="75" y="3"/>
                    </a:lnTo>
                    <a:lnTo>
                      <a:pt x="92" y="20"/>
                    </a:lnTo>
                    <a:lnTo>
                      <a:pt x="113" y="20"/>
                    </a:lnTo>
                    <a:lnTo>
                      <a:pt x="131" y="25"/>
                    </a:lnTo>
                    <a:lnTo>
                      <a:pt x="146" y="22"/>
                    </a:lnTo>
                    <a:lnTo>
                      <a:pt x="157" y="9"/>
                    </a:lnTo>
                    <a:lnTo>
                      <a:pt x="198" y="16"/>
                    </a:lnTo>
                    <a:lnTo>
                      <a:pt x="23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5" name="Freeform 381"/>
              <p:cNvSpPr/>
              <p:nvPr/>
            </p:nvSpPr>
            <p:spPr bwMode="gray">
              <a:xfrm>
                <a:off x="3624" y="2534"/>
                <a:ext cx="62" cy="118"/>
              </a:xfrm>
              <a:custGeom>
                <a:avLst/>
                <a:gdLst>
                  <a:gd name="T0" fmla="*/ 0 w 62"/>
                  <a:gd name="T1" fmla="*/ 26 h 118"/>
                  <a:gd name="T2" fmla="*/ 37 w 62"/>
                  <a:gd name="T3" fmla="*/ 7 h 118"/>
                  <a:gd name="T4" fmla="*/ 34 w 62"/>
                  <a:gd name="T5" fmla="*/ 2 h 118"/>
                  <a:gd name="T6" fmla="*/ 52 w 62"/>
                  <a:gd name="T7" fmla="*/ 0 h 118"/>
                  <a:gd name="T8" fmla="*/ 62 w 62"/>
                  <a:gd name="T9" fmla="*/ 19 h 118"/>
                  <a:gd name="T10" fmla="*/ 59 w 62"/>
                  <a:gd name="T11" fmla="*/ 48 h 118"/>
                  <a:gd name="T12" fmla="*/ 44 w 62"/>
                  <a:gd name="T13" fmla="*/ 64 h 118"/>
                  <a:gd name="T14" fmla="*/ 48 w 62"/>
                  <a:gd name="T15" fmla="*/ 116 h 118"/>
                  <a:gd name="T16" fmla="*/ 22 w 62"/>
                  <a:gd name="T17" fmla="*/ 118 h 118"/>
                  <a:gd name="T18" fmla="*/ 23 w 62"/>
                  <a:gd name="T19" fmla="*/ 64 h 118"/>
                  <a:gd name="T20" fmla="*/ 12 w 62"/>
                  <a:gd name="T21" fmla="*/ 46 h 118"/>
                  <a:gd name="T22" fmla="*/ 3 w 62"/>
                  <a:gd name="T23" fmla="*/ 37 h 118"/>
                  <a:gd name="T24" fmla="*/ 0 w 62"/>
                  <a:gd name="T25"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18">
                    <a:moveTo>
                      <a:pt x="0" y="26"/>
                    </a:moveTo>
                    <a:lnTo>
                      <a:pt x="37" y="7"/>
                    </a:lnTo>
                    <a:lnTo>
                      <a:pt x="34" y="2"/>
                    </a:lnTo>
                    <a:lnTo>
                      <a:pt x="52" y="0"/>
                    </a:lnTo>
                    <a:lnTo>
                      <a:pt x="62" y="19"/>
                    </a:lnTo>
                    <a:lnTo>
                      <a:pt x="59" y="48"/>
                    </a:lnTo>
                    <a:lnTo>
                      <a:pt x="44" y="64"/>
                    </a:lnTo>
                    <a:lnTo>
                      <a:pt x="48" y="116"/>
                    </a:lnTo>
                    <a:lnTo>
                      <a:pt x="22" y="118"/>
                    </a:lnTo>
                    <a:lnTo>
                      <a:pt x="23" y="64"/>
                    </a:lnTo>
                    <a:lnTo>
                      <a:pt x="12" y="46"/>
                    </a:lnTo>
                    <a:lnTo>
                      <a:pt x="3" y="37"/>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6" name="Freeform 382"/>
              <p:cNvSpPr/>
              <p:nvPr/>
            </p:nvSpPr>
            <p:spPr bwMode="gray">
              <a:xfrm>
                <a:off x="3611" y="2556"/>
                <a:ext cx="36" cy="104"/>
              </a:xfrm>
              <a:custGeom>
                <a:avLst/>
                <a:gdLst>
                  <a:gd name="T0" fmla="*/ 13 w 36"/>
                  <a:gd name="T1" fmla="*/ 4 h 104"/>
                  <a:gd name="T2" fmla="*/ 16 w 36"/>
                  <a:gd name="T3" fmla="*/ 15 h 104"/>
                  <a:gd name="T4" fmla="*/ 25 w 36"/>
                  <a:gd name="T5" fmla="*/ 24 h 104"/>
                  <a:gd name="T6" fmla="*/ 36 w 36"/>
                  <a:gd name="T7" fmla="*/ 42 h 104"/>
                  <a:gd name="T8" fmla="*/ 35 w 36"/>
                  <a:gd name="T9" fmla="*/ 96 h 104"/>
                  <a:gd name="T10" fmla="*/ 12 w 36"/>
                  <a:gd name="T11" fmla="*/ 104 h 104"/>
                  <a:gd name="T12" fmla="*/ 9 w 36"/>
                  <a:gd name="T13" fmla="*/ 90 h 104"/>
                  <a:gd name="T14" fmla="*/ 9 w 36"/>
                  <a:gd name="T15" fmla="*/ 79 h 104"/>
                  <a:gd name="T16" fmla="*/ 9 w 36"/>
                  <a:gd name="T17" fmla="*/ 70 h 104"/>
                  <a:gd name="T18" fmla="*/ 3 w 36"/>
                  <a:gd name="T19" fmla="*/ 60 h 104"/>
                  <a:gd name="T20" fmla="*/ 1 w 36"/>
                  <a:gd name="T21" fmla="*/ 23 h 104"/>
                  <a:gd name="T22" fmla="*/ 0 w 36"/>
                  <a:gd name="T23" fmla="*/ 0 h 104"/>
                  <a:gd name="T24" fmla="*/ 13 w 36"/>
                  <a:gd name="T2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3" y="4"/>
                    </a:moveTo>
                    <a:lnTo>
                      <a:pt x="16" y="15"/>
                    </a:lnTo>
                    <a:lnTo>
                      <a:pt x="25" y="24"/>
                    </a:lnTo>
                    <a:lnTo>
                      <a:pt x="36" y="42"/>
                    </a:lnTo>
                    <a:lnTo>
                      <a:pt x="35" y="96"/>
                    </a:lnTo>
                    <a:lnTo>
                      <a:pt x="12" y="104"/>
                    </a:lnTo>
                    <a:lnTo>
                      <a:pt x="9" y="90"/>
                    </a:lnTo>
                    <a:lnTo>
                      <a:pt x="9" y="79"/>
                    </a:lnTo>
                    <a:lnTo>
                      <a:pt x="9" y="70"/>
                    </a:lnTo>
                    <a:lnTo>
                      <a:pt x="3" y="60"/>
                    </a:lnTo>
                    <a:lnTo>
                      <a:pt x="1" y="23"/>
                    </a:lnTo>
                    <a:lnTo>
                      <a:pt x="0" y="0"/>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7" name="Freeform 383"/>
              <p:cNvSpPr/>
              <p:nvPr/>
            </p:nvSpPr>
            <p:spPr bwMode="gray">
              <a:xfrm>
                <a:off x="3542" y="2547"/>
                <a:ext cx="81" cy="133"/>
              </a:xfrm>
              <a:custGeom>
                <a:avLst/>
                <a:gdLst>
                  <a:gd name="T0" fmla="*/ 69 w 81"/>
                  <a:gd name="T1" fmla="*/ 9 h 133"/>
                  <a:gd name="T2" fmla="*/ 70 w 81"/>
                  <a:gd name="T3" fmla="*/ 32 h 133"/>
                  <a:gd name="T4" fmla="*/ 72 w 81"/>
                  <a:gd name="T5" fmla="*/ 69 h 133"/>
                  <a:gd name="T6" fmla="*/ 78 w 81"/>
                  <a:gd name="T7" fmla="*/ 79 h 133"/>
                  <a:gd name="T8" fmla="*/ 78 w 81"/>
                  <a:gd name="T9" fmla="*/ 88 h 133"/>
                  <a:gd name="T10" fmla="*/ 78 w 81"/>
                  <a:gd name="T11" fmla="*/ 99 h 133"/>
                  <a:gd name="T12" fmla="*/ 81 w 81"/>
                  <a:gd name="T13" fmla="*/ 113 h 133"/>
                  <a:gd name="T14" fmla="*/ 67 w 81"/>
                  <a:gd name="T15" fmla="*/ 117 h 133"/>
                  <a:gd name="T16" fmla="*/ 22 w 81"/>
                  <a:gd name="T17" fmla="*/ 133 h 133"/>
                  <a:gd name="T18" fmla="*/ 11 w 81"/>
                  <a:gd name="T19" fmla="*/ 129 h 133"/>
                  <a:gd name="T20" fmla="*/ 3 w 81"/>
                  <a:gd name="T21" fmla="*/ 114 h 133"/>
                  <a:gd name="T22" fmla="*/ 0 w 81"/>
                  <a:gd name="T23" fmla="*/ 100 h 133"/>
                  <a:gd name="T24" fmla="*/ 18 w 81"/>
                  <a:gd name="T25" fmla="*/ 69 h 133"/>
                  <a:gd name="T26" fmla="*/ 18 w 81"/>
                  <a:gd name="T27" fmla="*/ 60 h 133"/>
                  <a:gd name="T28" fmla="*/ 5 w 81"/>
                  <a:gd name="T29" fmla="*/ 30 h 133"/>
                  <a:gd name="T30" fmla="*/ 16 w 81"/>
                  <a:gd name="T31" fmla="*/ 2 h 133"/>
                  <a:gd name="T32" fmla="*/ 29 w 81"/>
                  <a:gd name="T33" fmla="*/ 0 h 133"/>
                  <a:gd name="T34" fmla="*/ 45 w 81"/>
                  <a:gd name="T35" fmla="*/ 6 h 133"/>
                  <a:gd name="T36" fmla="*/ 55 w 81"/>
                  <a:gd name="T37" fmla="*/ 4 h 133"/>
                  <a:gd name="T38" fmla="*/ 69 w 81"/>
                  <a:gd name="T39" fmla="*/ 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33">
                    <a:moveTo>
                      <a:pt x="69" y="9"/>
                    </a:moveTo>
                    <a:lnTo>
                      <a:pt x="70" y="32"/>
                    </a:lnTo>
                    <a:lnTo>
                      <a:pt x="72" y="69"/>
                    </a:lnTo>
                    <a:lnTo>
                      <a:pt x="78" y="79"/>
                    </a:lnTo>
                    <a:lnTo>
                      <a:pt x="78" y="88"/>
                    </a:lnTo>
                    <a:lnTo>
                      <a:pt x="78" y="99"/>
                    </a:lnTo>
                    <a:lnTo>
                      <a:pt x="81" y="113"/>
                    </a:lnTo>
                    <a:lnTo>
                      <a:pt x="67" y="117"/>
                    </a:lnTo>
                    <a:lnTo>
                      <a:pt x="22" y="133"/>
                    </a:lnTo>
                    <a:lnTo>
                      <a:pt x="11" y="129"/>
                    </a:lnTo>
                    <a:lnTo>
                      <a:pt x="3" y="114"/>
                    </a:lnTo>
                    <a:lnTo>
                      <a:pt x="0" y="100"/>
                    </a:lnTo>
                    <a:lnTo>
                      <a:pt x="18" y="69"/>
                    </a:lnTo>
                    <a:lnTo>
                      <a:pt x="18" y="60"/>
                    </a:lnTo>
                    <a:lnTo>
                      <a:pt x="5" y="30"/>
                    </a:lnTo>
                    <a:lnTo>
                      <a:pt x="16" y="2"/>
                    </a:lnTo>
                    <a:lnTo>
                      <a:pt x="29" y="0"/>
                    </a:lnTo>
                    <a:lnTo>
                      <a:pt x="45" y="6"/>
                    </a:lnTo>
                    <a:lnTo>
                      <a:pt x="55" y="4"/>
                    </a:lnTo>
                    <a:lnTo>
                      <a:pt x="6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8" name="Freeform 384"/>
              <p:cNvSpPr/>
              <p:nvPr/>
            </p:nvSpPr>
            <p:spPr bwMode="gray">
              <a:xfrm>
                <a:off x="3430" y="2560"/>
                <a:ext cx="130" cy="130"/>
              </a:xfrm>
              <a:custGeom>
                <a:avLst/>
                <a:gdLst>
                  <a:gd name="T0" fmla="*/ 123 w 130"/>
                  <a:gd name="T1" fmla="*/ 116 h 130"/>
                  <a:gd name="T2" fmla="*/ 115 w 130"/>
                  <a:gd name="T3" fmla="*/ 101 h 130"/>
                  <a:gd name="T4" fmla="*/ 112 w 130"/>
                  <a:gd name="T5" fmla="*/ 87 h 130"/>
                  <a:gd name="T6" fmla="*/ 130 w 130"/>
                  <a:gd name="T7" fmla="*/ 56 h 130"/>
                  <a:gd name="T8" fmla="*/ 130 w 130"/>
                  <a:gd name="T9" fmla="*/ 47 h 130"/>
                  <a:gd name="T10" fmla="*/ 117 w 130"/>
                  <a:gd name="T11" fmla="*/ 17 h 130"/>
                  <a:gd name="T12" fmla="*/ 95 w 130"/>
                  <a:gd name="T13" fmla="*/ 17 h 130"/>
                  <a:gd name="T14" fmla="*/ 82 w 130"/>
                  <a:gd name="T15" fmla="*/ 25 h 130"/>
                  <a:gd name="T16" fmla="*/ 66 w 130"/>
                  <a:gd name="T17" fmla="*/ 11 h 130"/>
                  <a:gd name="T18" fmla="*/ 52 w 130"/>
                  <a:gd name="T19" fmla="*/ 10 h 130"/>
                  <a:gd name="T20" fmla="*/ 40 w 130"/>
                  <a:gd name="T21" fmla="*/ 0 h 130"/>
                  <a:gd name="T22" fmla="*/ 27 w 130"/>
                  <a:gd name="T23" fmla="*/ 11 h 130"/>
                  <a:gd name="T24" fmla="*/ 8 w 130"/>
                  <a:gd name="T25" fmla="*/ 14 h 130"/>
                  <a:gd name="T26" fmla="*/ 12 w 130"/>
                  <a:gd name="T27" fmla="*/ 40 h 130"/>
                  <a:gd name="T28" fmla="*/ 7 w 130"/>
                  <a:gd name="T29" fmla="*/ 61 h 130"/>
                  <a:gd name="T30" fmla="*/ 0 w 130"/>
                  <a:gd name="T31" fmla="*/ 70 h 130"/>
                  <a:gd name="T32" fmla="*/ 0 w 130"/>
                  <a:gd name="T33" fmla="*/ 92 h 130"/>
                  <a:gd name="T34" fmla="*/ 18 w 130"/>
                  <a:gd name="T35" fmla="*/ 101 h 130"/>
                  <a:gd name="T36" fmla="*/ 20 w 130"/>
                  <a:gd name="T37" fmla="*/ 113 h 130"/>
                  <a:gd name="T38" fmla="*/ 14 w 130"/>
                  <a:gd name="T39" fmla="*/ 130 h 130"/>
                  <a:gd name="T40" fmla="*/ 38 w 130"/>
                  <a:gd name="T41" fmla="*/ 127 h 130"/>
                  <a:gd name="T42" fmla="*/ 67 w 130"/>
                  <a:gd name="T43" fmla="*/ 120 h 130"/>
                  <a:gd name="T44" fmla="*/ 93 w 130"/>
                  <a:gd name="T45" fmla="*/ 116 h 130"/>
                  <a:gd name="T46" fmla="*/ 123 w 130"/>
                  <a:gd name="T47" fmla="*/ 11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30">
                    <a:moveTo>
                      <a:pt x="123" y="116"/>
                    </a:moveTo>
                    <a:lnTo>
                      <a:pt x="115" y="101"/>
                    </a:lnTo>
                    <a:lnTo>
                      <a:pt x="112" y="87"/>
                    </a:lnTo>
                    <a:lnTo>
                      <a:pt x="130" y="56"/>
                    </a:lnTo>
                    <a:lnTo>
                      <a:pt x="130" y="47"/>
                    </a:lnTo>
                    <a:lnTo>
                      <a:pt x="117" y="17"/>
                    </a:lnTo>
                    <a:lnTo>
                      <a:pt x="95" y="17"/>
                    </a:lnTo>
                    <a:lnTo>
                      <a:pt x="82" y="25"/>
                    </a:lnTo>
                    <a:lnTo>
                      <a:pt x="66" y="11"/>
                    </a:lnTo>
                    <a:lnTo>
                      <a:pt x="52" y="10"/>
                    </a:lnTo>
                    <a:lnTo>
                      <a:pt x="40" y="0"/>
                    </a:lnTo>
                    <a:lnTo>
                      <a:pt x="27" y="11"/>
                    </a:lnTo>
                    <a:lnTo>
                      <a:pt x="8" y="14"/>
                    </a:lnTo>
                    <a:lnTo>
                      <a:pt x="12" y="40"/>
                    </a:lnTo>
                    <a:lnTo>
                      <a:pt x="7" y="61"/>
                    </a:lnTo>
                    <a:lnTo>
                      <a:pt x="0" y="70"/>
                    </a:lnTo>
                    <a:lnTo>
                      <a:pt x="0" y="92"/>
                    </a:lnTo>
                    <a:lnTo>
                      <a:pt x="18" y="101"/>
                    </a:lnTo>
                    <a:lnTo>
                      <a:pt x="20" y="113"/>
                    </a:lnTo>
                    <a:lnTo>
                      <a:pt x="14" y="130"/>
                    </a:lnTo>
                    <a:lnTo>
                      <a:pt x="38" y="127"/>
                    </a:lnTo>
                    <a:lnTo>
                      <a:pt x="67" y="120"/>
                    </a:lnTo>
                    <a:lnTo>
                      <a:pt x="93" y="116"/>
                    </a:lnTo>
                    <a:lnTo>
                      <a:pt x="123"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9" name="Freeform 385"/>
              <p:cNvSpPr/>
              <p:nvPr/>
            </p:nvSpPr>
            <p:spPr bwMode="gray">
              <a:xfrm>
                <a:off x="3788" y="2508"/>
                <a:ext cx="152" cy="231"/>
              </a:xfrm>
              <a:custGeom>
                <a:avLst/>
                <a:gdLst>
                  <a:gd name="T0" fmla="*/ 0 w 152"/>
                  <a:gd name="T1" fmla="*/ 180 h 231"/>
                  <a:gd name="T2" fmla="*/ 17 w 152"/>
                  <a:gd name="T3" fmla="*/ 192 h 231"/>
                  <a:gd name="T4" fmla="*/ 29 w 152"/>
                  <a:gd name="T5" fmla="*/ 206 h 231"/>
                  <a:gd name="T6" fmla="*/ 29 w 152"/>
                  <a:gd name="T7" fmla="*/ 225 h 231"/>
                  <a:gd name="T8" fmla="*/ 62 w 152"/>
                  <a:gd name="T9" fmla="*/ 225 h 231"/>
                  <a:gd name="T10" fmla="*/ 94 w 152"/>
                  <a:gd name="T11" fmla="*/ 224 h 231"/>
                  <a:gd name="T12" fmla="*/ 125 w 152"/>
                  <a:gd name="T13" fmla="*/ 224 h 231"/>
                  <a:gd name="T14" fmla="*/ 137 w 152"/>
                  <a:gd name="T15" fmla="*/ 231 h 231"/>
                  <a:gd name="T16" fmla="*/ 152 w 152"/>
                  <a:gd name="T17" fmla="*/ 214 h 231"/>
                  <a:gd name="T18" fmla="*/ 128 w 152"/>
                  <a:gd name="T19" fmla="*/ 166 h 231"/>
                  <a:gd name="T20" fmla="*/ 128 w 152"/>
                  <a:gd name="T21" fmla="*/ 153 h 231"/>
                  <a:gd name="T22" fmla="*/ 152 w 152"/>
                  <a:gd name="T23" fmla="*/ 118 h 231"/>
                  <a:gd name="T24" fmla="*/ 139 w 152"/>
                  <a:gd name="T25" fmla="*/ 95 h 231"/>
                  <a:gd name="T26" fmla="*/ 119 w 152"/>
                  <a:gd name="T27" fmla="*/ 82 h 231"/>
                  <a:gd name="T28" fmla="*/ 121 w 152"/>
                  <a:gd name="T29" fmla="*/ 69 h 231"/>
                  <a:gd name="T30" fmla="*/ 145 w 152"/>
                  <a:gd name="T31" fmla="*/ 63 h 231"/>
                  <a:gd name="T32" fmla="*/ 146 w 152"/>
                  <a:gd name="T33" fmla="*/ 26 h 231"/>
                  <a:gd name="T34" fmla="*/ 126 w 152"/>
                  <a:gd name="T35" fmla="*/ 2 h 231"/>
                  <a:gd name="T36" fmla="*/ 119 w 152"/>
                  <a:gd name="T37" fmla="*/ 0 h 231"/>
                  <a:gd name="T38" fmla="*/ 121 w 152"/>
                  <a:gd name="T39" fmla="*/ 10 h 231"/>
                  <a:gd name="T40" fmla="*/ 123 w 152"/>
                  <a:gd name="T41" fmla="*/ 41 h 231"/>
                  <a:gd name="T42" fmla="*/ 113 w 152"/>
                  <a:gd name="T43" fmla="*/ 48 h 231"/>
                  <a:gd name="T44" fmla="*/ 96 w 152"/>
                  <a:gd name="T45" fmla="*/ 76 h 231"/>
                  <a:gd name="T46" fmla="*/ 82 w 152"/>
                  <a:gd name="T47" fmla="*/ 89 h 231"/>
                  <a:gd name="T48" fmla="*/ 73 w 152"/>
                  <a:gd name="T49" fmla="*/ 127 h 231"/>
                  <a:gd name="T50" fmla="*/ 61 w 152"/>
                  <a:gd name="T51" fmla="*/ 137 h 231"/>
                  <a:gd name="T52" fmla="*/ 49 w 152"/>
                  <a:gd name="T53" fmla="*/ 125 h 231"/>
                  <a:gd name="T54" fmla="*/ 34 w 152"/>
                  <a:gd name="T55" fmla="*/ 125 h 231"/>
                  <a:gd name="T56" fmla="*/ 8 w 152"/>
                  <a:gd name="T57" fmla="*/ 155 h 231"/>
                  <a:gd name="T58" fmla="*/ 0 w 152"/>
                  <a:gd name="T59" fmla="*/ 18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231">
                    <a:moveTo>
                      <a:pt x="0" y="180"/>
                    </a:moveTo>
                    <a:lnTo>
                      <a:pt x="17" y="192"/>
                    </a:lnTo>
                    <a:lnTo>
                      <a:pt x="29" y="206"/>
                    </a:lnTo>
                    <a:lnTo>
                      <a:pt x="29" y="225"/>
                    </a:lnTo>
                    <a:lnTo>
                      <a:pt x="62" y="225"/>
                    </a:lnTo>
                    <a:lnTo>
                      <a:pt x="94" y="224"/>
                    </a:lnTo>
                    <a:lnTo>
                      <a:pt x="125" y="224"/>
                    </a:lnTo>
                    <a:lnTo>
                      <a:pt x="137" y="231"/>
                    </a:lnTo>
                    <a:lnTo>
                      <a:pt x="152" y="214"/>
                    </a:lnTo>
                    <a:lnTo>
                      <a:pt x="128" y="166"/>
                    </a:lnTo>
                    <a:lnTo>
                      <a:pt x="128" y="153"/>
                    </a:lnTo>
                    <a:lnTo>
                      <a:pt x="152" y="118"/>
                    </a:lnTo>
                    <a:lnTo>
                      <a:pt x="139" y="95"/>
                    </a:lnTo>
                    <a:lnTo>
                      <a:pt x="119" y="82"/>
                    </a:lnTo>
                    <a:lnTo>
                      <a:pt x="121" y="69"/>
                    </a:lnTo>
                    <a:lnTo>
                      <a:pt x="145" y="63"/>
                    </a:lnTo>
                    <a:lnTo>
                      <a:pt x="146" y="26"/>
                    </a:lnTo>
                    <a:lnTo>
                      <a:pt x="126" y="2"/>
                    </a:lnTo>
                    <a:lnTo>
                      <a:pt x="119" y="0"/>
                    </a:lnTo>
                    <a:lnTo>
                      <a:pt x="121" y="10"/>
                    </a:lnTo>
                    <a:lnTo>
                      <a:pt x="123" y="41"/>
                    </a:lnTo>
                    <a:lnTo>
                      <a:pt x="113" y="48"/>
                    </a:lnTo>
                    <a:lnTo>
                      <a:pt x="96" y="76"/>
                    </a:lnTo>
                    <a:lnTo>
                      <a:pt x="82" y="89"/>
                    </a:lnTo>
                    <a:lnTo>
                      <a:pt x="73" y="127"/>
                    </a:lnTo>
                    <a:lnTo>
                      <a:pt x="61" y="137"/>
                    </a:lnTo>
                    <a:lnTo>
                      <a:pt x="49" y="125"/>
                    </a:lnTo>
                    <a:lnTo>
                      <a:pt x="34" y="125"/>
                    </a:lnTo>
                    <a:lnTo>
                      <a:pt x="8" y="155"/>
                    </a:lnTo>
                    <a:lnTo>
                      <a:pt x="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0" name="Freeform 386"/>
              <p:cNvSpPr/>
              <p:nvPr/>
            </p:nvSpPr>
            <p:spPr bwMode="gray">
              <a:xfrm>
                <a:off x="3916" y="2537"/>
                <a:ext cx="274" cy="185"/>
              </a:xfrm>
              <a:custGeom>
                <a:avLst/>
                <a:gdLst>
                  <a:gd name="T0" fmla="*/ 24 w 274"/>
                  <a:gd name="T1" fmla="*/ 185 h 185"/>
                  <a:gd name="T2" fmla="*/ 0 w 274"/>
                  <a:gd name="T3" fmla="*/ 137 h 185"/>
                  <a:gd name="T4" fmla="*/ 0 w 274"/>
                  <a:gd name="T5" fmla="*/ 124 h 185"/>
                  <a:gd name="T6" fmla="*/ 24 w 274"/>
                  <a:gd name="T7" fmla="*/ 89 h 185"/>
                  <a:gd name="T8" fmla="*/ 88 w 274"/>
                  <a:gd name="T9" fmla="*/ 79 h 185"/>
                  <a:gd name="T10" fmla="*/ 100 w 274"/>
                  <a:gd name="T11" fmla="*/ 57 h 185"/>
                  <a:gd name="T12" fmla="*/ 125 w 274"/>
                  <a:gd name="T13" fmla="*/ 57 h 185"/>
                  <a:gd name="T14" fmla="*/ 155 w 274"/>
                  <a:gd name="T15" fmla="*/ 28 h 185"/>
                  <a:gd name="T16" fmla="*/ 160 w 274"/>
                  <a:gd name="T17" fmla="*/ 7 h 185"/>
                  <a:gd name="T18" fmla="*/ 173 w 274"/>
                  <a:gd name="T19" fmla="*/ 0 h 185"/>
                  <a:gd name="T20" fmla="*/ 188 w 274"/>
                  <a:gd name="T21" fmla="*/ 10 h 185"/>
                  <a:gd name="T22" fmla="*/ 190 w 274"/>
                  <a:gd name="T23" fmla="*/ 17 h 185"/>
                  <a:gd name="T24" fmla="*/ 186 w 274"/>
                  <a:gd name="T25" fmla="*/ 23 h 185"/>
                  <a:gd name="T26" fmla="*/ 199 w 274"/>
                  <a:gd name="T27" fmla="*/ 38 h 185"/>
                  <a:gd name="T28" fmla="*/ 197 w 274"/>
                  <a:gd name="T29" fmla="*/ 63 h 185"/>
                  <a:gd name="T30" fmla="*/ 210 w 274"/>
                  <a:gd name="T31" fmla="*/ 67 h 185"/>
                  <a:gd name="T32" fmla="*/ 217 w 274"/>
                  <a:gd name="T33" fmla="*/ 79 h 185"/>
                  <a:gd name="T34" fmla="*/ 228 w 274"/>
                  <a:gd name="T35" fmla="*/ 81 h 185"/>
                  <a:gd name="T36" fmla="*/ 244 w 274"/>
                  <a:gd name="T37" fmla="*/ 98 h 185"/>
                  <a:gd name="T38" fmla="*/ 246 w 274"/>
                  <a:gd name="T39" fmla="*/ 112 h 185"/>
                  <a:gd name="T40" fmla="*/ 268 w 274"/>
                  <a:gd name="T41" fmla="*/ 126 h 185"/>
                  <a:gd name="T42" fmla="*/ 274 w 274"/>
                  <a:gd name="T43" fmla="*/ 134 h 185"/>
                  <a:gd name="T44" fmla="*/ 237 w 274"/>
                  <a:gd name="T45" fmla="*/ 133 h 185"/>
                  <a:gd name="T46" fmla="*/ 185 w 274"/>
                  <a:gd name="T47" fmla="*/ 151 h 185"/>
                  <a:gd name="T48" fmla="*/ 165 w 274"/>
                  <a:gd name="T49" fmla="*/ 158 h 185"/>
                  <a:gd name="T50" fmla="*/ 136 w 274"/>
                  <a:gd name="T51" fmla="*/ 151 h 185"/>
                  <a:gd name="T52" fmla="*/ 118 w 274"/>
                  <a:gd name="T53" fmla="*/ 139 h 185"/>
                  <a:gd name="T54" fmla="*/ 85 w 274"/>
                  <a:gd name="T55" fmla="*/ 144 h 185"/>
                  <a:gd name="T56" fmla="*/ 83 w 274"/>
                  <a:gd name="T57" fmla="*/ 165 h 185"/>
                  <a:gd name="T58" fmla="*/ 70 w 274"/>
                  <a:gd name="T59" fmla="*/ 166 h 185"/>
                  <a:gd name="T60" fmla="*/ 48 w 274"/>
                  <a:gd name="T61" fmla="*/ 165 h 185"/>
                  <a:gd name="T62" fmla="*/ 35 w 274"/>
                  <a:gd name="T63" fmla="*/ 170 h 185"/>
                  <a:gd name="T64" fmla="*/ 24 w 274"/>
                  <a:gd name="T65"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 h="185">
                    <a:moveTo>
                      <a:pt x="24" y="185"/>
                    </a:moveTo>
                    <a:lnTo>
                      <a:pt x="0" y="137"/>
                    </a:lnTo>
                    <a:lnTo>
                      <a:pt x="0" y="124"/>
                    </a:lnTo>
                    <a:lnTo>
                      <a:pt x="24" y="89"/>
                    </a:lnTo>
                    <a:lnTo>
                      <a:pt x="88" y="79"/>
                    </a:lnTo>
                    <a:lnTo>
                      <a:pt x="100" y="57"/>
                    </a:lnTo>
                    <a:lnTo>
                      <a:pt x="125" y="57"/>
                    </a:lnTo>
                    <a:lnTo>
                      <a:pt x="155" y="28"/>
                    </a:lnTo>
                    <a:lnTo>
                      <a:pt x="160" y="7"/>
                    </a:lnTo>
                    <a:lnTo>
                      <a:pt x="173" y="0"/>
                    </a:lnTo>
                    <a:lnTo>
                      <a:pt x="188" y="10"/>
                    </a:lnTo>
                    <a:lnTo>
                      <a:pt x="190" y="17"/>
                    </a:lnTo>
                    <a:lnTo>
                      <a:pt x="186" y="23"/>
                    </a:lnTo>
                    <a:lnTo>
                      <a:pt x="199" y="38"/>
                    </a:lnTo>
                    <a:lnTo>
                      <a:pt x="197" y="63"/>
                    </a:lnTo>
                    <a:lnTo>
                      <a:pt x="210" y="67"/>
                    </a:lnTo>
                    <a:lnTo>
                      <a:pt x="217" y="79"/>
                    </a:lnTo>
                    <a:lnTo>
                      <a:pt x="228" y="81"/>
                    </a:lnTo>
                    <a:lnTo>
                      <a:pt x="244" y="98"/>
                    </a:lnTo>
                    <a:lnTo>
                      <a:pt x="246" y="112"/>
                    </a:lnTo>
                    <a:lnTo>
                      <a:pt x="268" y="126"/>
                    </a:lnTo>
                    <a:lnTo>
                      <a:pt x="274" y="134"/>
                    </a:lnTo>
                    <a:lnTo>
                      <a:pt x="237" y="133"/>
                    </a:lnTo>
                    <a:lnTo>
                      <a:pt x="185" y="151"/>
                    </a:lnTo>
                    <a:lnTo>
                      <a:pt x="165" y="158"/>
                    </a:lnTo>
                    <a:lnTo>
                      <a:pt x="136" y="151"/>
                    </a:lnTo>
                    <a:lnTo>
                      <a:pt x="118" y="139"/>
                    </a:lnTo>
                    <a:lnTo>
                      <a:pt x="85" y="144"/>
                    </a:lnTo>
                    <a:lnTo>
                      <a:pt x="83" y="165"/>
                    </a:lnTo>
                    <a:lnTo>
                      <a:pt x="70" y="166"/>
                    </a:lnTo>
                    <a:lnTo>
                      <a:pt x="48" y="165"/>
                    </a:lnTo>
                    <a:lnTo>
                      <a:pt x="35" y="170"/>
                    </a:lnTo>
                    <a:lnTo>
                      <a:pt x="24"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1" name="Freeform 387"/>
              <p:cNvSpPr/>
              <p:nvPr/>
            </p:nvSpPr>
            <p:spPr bwMode="gray">
              <a:xfrm>
                <a:off x="3898" y="2290"/>
                <a:ext cx="221" cy="336"/>
              </a:xfrm>
              <a:custGeom>
                <a:avLst/>
                <a:gdLst>
                  <a:gd name="T0" fmla="*/ 42 w 221"/>
                  <a:gd name="T1" fmla="*/ 336 h 336"/>
                  <a:gd name="T2" fmla="*/ 29 w 221"/>
                  <a:gd name="T3" fmla="*/ 313 h 336"/>
                  <a:gd name="T4" fmla="*/ 9 w 221"/>
                  <a:gd name="T5" fmla="*/ 300 h 336"/>
                  <a:gd name="T6" fmla="*/ 11 w 221"/>
                  <a:gd name="T7" fmla="*/ 287 h 336"/>
                  <a:gd name="T8" fmla="*/ 35 w 221"/>
                  <a:gd name="T9" fmla="*/ 281 h 336"/>
                  <a:gd name="T10" fmla="*/ 36 w 221"/>
                  <a:gd name="T11" fmla="*/ 244 h 336"/>
                  <a:gd name="T12" fmla="*/ 16 w 221"/>
                  <a:gd name="T13" fmla="*/ 220 h 336"/>
                  <a:gd name="T14" fmla="*/ 9 w 221"/>
                  <a:gd name="T15" fmla="*/ 218 h 336"/>
                  <a:gd name="T16" fmla="*/ 0 w 221"/>
                  <a:gd name="T17" fmla="*/ 209 h 336"/>
                  <a:gd name="T18" fmla="*/ 4 w 221"/>
                  <a:gd name="T19" fmla="*/ 184 h 336"/>
                  <a:gd name="T20" fmla="*/ 42 w 221"/>
                  <a:gd name="T21" fmla="*/ 144 h 336"/>
                  <a:gd name="T22" fmla="*/ 44 w 221"/>
                  <a:gd name="T23" fmla="*/ 86 h 336"/>
                  <a:gd name="T24" fmla="*/ 55 w 221"/>
                  <a:gd name="T25" fmla="*/ 69 h 336"/>
                  <a:gd name="T26" fmla="*/ 36 w 221"/>
                  <a:gd name="T27" fmla="*/ 48 h 336"/>
                  <a:gd name="T28" fmla="*/ 27 w 221"/>
                  <a:gd name="T29" fmla="*/ 19 h 336"/>
                  <a:gd name="T30" fmla="*/ 59 w 221"/>
                  <a:gd name="T31" fmla="*/ 0 h 336"/>
                  <a:gd name="T32" fmla="*/ 221 w 221"/>
                  <a:gd name="T33" fmla="*/ 78 h 336"/>
                  <a:gd name="T34" fmla="*/ 221 w 221"/>
                  <a:gd name="T35" fmla="*/ 163 h 336"/>
                  <a:gd name="T36" fmla="*/ 194 w 221"/>
                  <a:gd name="T37" fmla="*/ 168 h 336"/>
                  <a:gd name="T38" fmla="*/ 195 w 221"/>
                  <a:gd name="T39" fmla="*/ 182 h 336"/>
                  <a:gd name="T40" fmla="*/ 191 w 221"/>
                  <a:gd name="T41" fmla="*/ 189 h 336"/>
                  <a:gd name="T42" fmla="*/ 185 w 221"/>
                  <a:gd name="T43" fmla="*/ 218 h 336"/>
                  <a:gd name="T44" fmla="*/ 180 w 221"/>
                  <a:gd name="T45" fmla="*/ 225 h 336"/>
                  <a:gd name="T46" fmla="*/ 191 w 221"/>
                  <a:gd name="T47" fmla="*/ 235 h 336"/>
                  <a:gd name="T48" fmla="*/ 191 w 221"/>
                  <a:gd name="T49" fmla="*/ 247 h 336"/>
                  <a:gd name="T50" fmla="*/ 178 w 221"/>
                  <a:gd name="T51" fmla="*/ 254 h 336"/>
                  <a:gd name="T52" fmla="*/ 173 w 221"/>
                  <a:gd name="T53" fmla="*/ 275 h 336"/>
                  <a:gd name="T54" fmla="*/ 143 w 221"/>
                  <a:gd name="T55" fmla="*/ 304 h 336"/>
                  <a:gd name="T56" fmla="*/ 118 w 221"/>
                  <a:gd name="T57" fmla="*/ 304 h 336"/>
                  <a:gd name="T58" fmla="*/ 106 w 221"/>
                  <a:gd name="T59" fmla="*/ 326 h 336"/>
                  <a:gd name="T60" fmla="*/ 42 w 221"/>
                  <a:gd name="T6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36">
                    <a:moveTo>
                      <a:pt x="42" y="336"/>
                    </a:moveTo>
                    <a:lnTo>
                      <a:pt x="29" y="313"/>
                    </a:lnTo>
                    <a:lnTo>
                      <a:pt x="9" y="300"/>
                    </a:lnTo>
                    <a:lnTo>
                      <a:pt x="11" y="287"/>
                    </a:lnTo>
                    <a:lnTo>
                      <a:pt x="35" y="281"/>
                    </a:lnTo>
                    <a:lnTo>
                      <a:pt x="36" y="244"/>
                    </a:lnTo>
                    <a:lnTo>
                      <a:pt x="16" y="220"/>
                    </a:lnTo>
                    <a:lnTo>
                      <a:pt x="9" y="218"/>
                    </a:lnTo>
                    <a:lnTo>
                      <a:pt x="0" y="209"/>
                    </a:lnTo>
                    <a:lnTo>
                      <a:pt x="4" y="184"/>
                    </a:lnTo>
                    <a:lnTo>
                      <a:pt x="42" y="144"/>
                    </a:lnTo>
                    <a:lnTo>
                      <a:pt x="44" y="86"/>
                    </a:lnTo>
                    <a:lnTo>
                      <a:pt x="55" y="69"/>
                    </a:lnTo>
                    <a:lnTo>
                      <a:pt x="36" y="48"/>
                    </a:lnTo>
                    <a:lnTo>
                      <a:pt x="27" y="19"/>
                    </a:lnTo>
                    <a:lnTo>
                      <a:pt x="59" y="0"/>
                    </a:lnTo>
                    <a:lnTo>
                      <a:pt x="221" y="78"/>
                    </a:lnTo>
                    <a:lnTo>
                      <a:pt x="221" y="163"/>
                    </a:lnTo>
                    <a:lnTo>
                      <a:pt x="194" y="168"/>
                    </a:lnTo>
                    <a:lnTo>
                      <a:pt x="195" y="182"/>
                    </a:lnTo>
                    <a:lnTo>
                      <a:pt x="191" y="189"/>
                    </a:lnTo>
                    <a:lnTo>
                      <a:pt x="185" y="218"/>
                    </a:lnTo>
                    <a:lnTo>
                      <a:pt x="180" y="225"/>
                    </a:lnTo>
                    <a:lnTo>
                      <a:pt x="191" y="235"/>
                    </a:lnTo>
                    <a:lnTo>
                      <a:pt x="191" y="247"/>
                    </a:lnTo>
                    <a:lnTo>
                      <a:pt x="178" y="254"/>
                    </a:lnTo>
                    <a:lnTo>
                      <a:pt x="173" y="275"/>
                    </a:lnTo>
                    <a:lnTo>
                      <a:pt x="143" y="304"/>
                    </a:lnTo>
                    <a:lnTo>
                      <a:pt x="118" y="304"/>
                    </a:lnTo>
                    <a:lnTo>
                      <a:pt x="106" y="326"/>
                    </a:lnTo>
                    <a:lnTo>
                      <a:pt x="42"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2" name="Freeform 388"/>
              <p:cNvSpPr/>
              <p:nvPr/>
            </p:nvSpPr>
            <p:spPr bwMode="gray">
              <a:xfrm>
                <a:off x="3801" y="2732"/>
                <a:ext cx="117" cy="138"/>
              </a:xfrm>
              <a:custGeom>
                <a:avLst/>
                <a:gdLst>
                  <a:gd name="T0" fmla="*/ 53 w 117"/>
                  <a:gd name="T1" fmla="*/ 138 h 138"/>
                  <a:gd name="T2" fmla="*/ 30 w 117"/>
                  <a:gd name="T3" fmla="*/ 104 h 138"/>
                  <a:gd name="T4" fmla="*/ 13 w 117"/>
                  <a:gd name="T5" fmla="*/ 88 h 138"/>
                  <a:gd name="T6" fmla="*/ 0 w 117"/>
                  <a:gd name="T7" fmla="*/ 66 h 138"/>
                  <a:gd name="T8" fmla="*/ 10 w 117"/>
                  <a:gd name="T9" fmla="*/ 42 h 138"/>
                  <a:gd name="T10" fmla="*/ 9 w 117"/>
                  <a:gd name="T11" fmla="*/ 30 h 138"/>
                  <a:gd name="T12" fmla="*/ 12 w 117"/>
                  <a:gd name="T13" fmla="*/ 19 h 138"/>
                  <a:gd name="T14" fmla="*/ 50 w 117"/>
                  <a:gd name="T15" fmla="*/ 18 h 138"/>
                  <a:gd name="T16" fmla="*/ 49 w 117"/>
                  <a:gd name="T17" fmla="*/ 1 h 138"/>
                  <a:gd name="T18" fmla="*/ 81 w 117"/>
                  <a:gd name="T19" fmla="*/ 0 h 138"/>
                  <a:gd name="T20" fmla="*/ 76 w 117"/>
                  <a:gd name="T21" fmla="*/ 15 h 138"/>
                  <a:gd name="T22" fmla="*/ 94 w 117"/>
                  <a:gd name="T23" fmla="*/ 28 h 138"/>
                  <a:gd name="T24" fmla="*/ 110 w 117"/>
                  <a:gd name="T25" fmla="*/ 21 h 138"/>
                  <a:gd name="T26" fmla="*/ 115 w 117"/>
                  <a:gd name="T27" fmla="*/ 24 h 138"/>
                  <a:gd name="T28" fmla="*/ 117 w 117"/>
                  <a:gd name="T29" fmla="*/ 38 h 138"/>
                  <a:gd name="T30" fmla="*/ 104 w 117"/>
                  <a:gd name="T31" fmla="*/ 47 h 138"/>
                  <a:gd name="T32" fmla="*/ 100 w 117"/>
                  <a:gd name="T33" fmla="*/ 60 h 138"/>
                  <a:gd name="T34" fmla="*/ 104 w 117"/>
                  <a:gd name="T35" fmla="*/ 66 h 138"/>
                  <a:gd name="T36" fmla="*/ 110 w 117"/>
                  <a:gd name="T37" fmla="*/ 67 h 138"/>
                  <a:gd name="T38" fmla="*/ 104 w 117"/>
                  <a:gd name="T39" fmla="*/ 104 h 138"/>
                  <a:gd name="T40" fmla="*/ 89 w 117"/>
                  <a:gd name="T41" fmla="*/ 95 h 138"/>
                  <a:gd name="T42" fmla="*/ 80 w 117"/>
                  <a:gd name="T43" fmla="*/ 83 h 138"/>
                  <a:gd name="T44" fmla="*/ 65 w 117"/>
                  <a:gd name="T45" fmla="*/ 80 h 138"/>
                  <a:gd name="T46" fmla="*/ 64 w 117"/>
                  <a:gd name="T47" fmla="*/ 88 h 138"/>
                  <a:gd name="T48" fmla="*/ 59 w 117"/>
                  <a:gd name="T49" fmla="*/ 100 h 138"/>
                  <a:gd name="T50" fmla="*/ 51 w 117"/>
                  <a:gd name="T51" fmla="*/ 97 h 138"/>
                  <a:gd name="T52" fmla="*/ 54 w 117"/>
                  <a:gd name="T53" fmla="*/ 107 h 138"/>
                  <a:gd name="T54" fmla="*/ 71 w 117"/>
                  <a:gd name="T55" fmla="*/ 123 h 138"/>
                  <a:gd name="T56" fmla="*/ 53 w 117"/>
                  <a:gd name="T5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38">
                    <a:moveTo>
                      <a:pt x="53" y="138"/>
                    </a:moveTo>
                    <a:lnTo>
                      <a:pt x="30" y="104"/>
                    </a:lnTo>
                    <a:lnTo>
                      <a:pt x="13" y="88"/>
                    </a:lnTo>
                    <a:lnTo>
                      <a:pt x="0" y="66"/>
                    </a:lnTo>
                    <a:lnTo>
                      <a:pt x="10" y="42"/>
                    </a:lnTo>
                    <a:lnTo>
                      <a:pt x="9" y="30"/>
                    </a:lnTo>
                    <a:lnTo>
                      <a:pt x="12" y="19"/>
                    </a:lnTo>
                    <a:lnTo>
                      <a:pt x="50" y="18"/>
                    </a:lnTo>
                    <a:lnTo>
                      <a:pt x="49" y="1"/>
                    </a:lnTo>
                    <a:lnTo>
                      <a:pt x="81" y="0"/>
                    </a:lnTo>
                    <a:lnTo>
                      <a:pt x="76" y="15"/>
                    </a:lnTo>
                    <a:lnTo>
                      <a:pt x="94" y="28"/>
                    </a:lnTo>
                    <a:lnTo>
                      <a:pt x="110" y="21"/>
                    </a:lnTo>
                    <a:lnTo>
                      <a:pt x="115" y="24"/>
                    </a:lnTo>
                    <a:lnTo>
                      <a:pt x="117" y="38"/>
                    </a:lnTo>
                    <a:lnTo>
                      <a:pt x="104" y="47"/>
                    </a:lnTo>
                    <a:lnTo>
                      <a:pt x="100" y="60"/>
                    </a:lnTo>
                    <a:lnTo>
                      <a:pt x="104" y="66"/>
                    </a:lnTo>
                    <a:lnTo>
                      <a:pt x="110" y="67"/>
                    </a:lnTo>
                    <a:lnTo>
                      <a:pt x="104" y="104"/>
                    </a:lnTo>
                    <a:lnTo>
                      <a:pt x="89" y="95"/>
                    </a:lnTo>
                    <a:lnTo>
                      <a:pt x="80" y="83"/>
                    </a:lnTo>
                    <a:lnTo>
                      <a:pt x="65" y="80"/>
                    </a:lnTo>
                    <a:lnTo>
                      <a:pt x="64" y="88"/>
                    </a:lnTo>
                    <a:lnTo>
                      <a:pt x="59" y="100"/>
                    </a:lnTo>
                    <a:lnTo>
                      <a:pt x="51" y="97"/>
                    </a:lnTo>
                    <a:lnTo>
                      <a:pt x="54" y="107"/>
                    </a:lnTo>
                    <a:lnTo>
                      <a:pt x="71" y="123"/>
                    </a:lnTo>
                    <a:lnTo>
                      <a:pt x="5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3" name="Freeform 389"/>
              <p:cNvSpPr/>
              <p:nvPr/>
            </p:nvSpPr>
            <p:spPr bwMode="gray">
              <a:xfrm>
                <a:off x="3858" y="2898"/>
                <a:ext cx="265" cy="244"/>
              </a:xfrm>
              <a:custGeom>
                <a:avLst/>
                <a:gdLst>
                  <a:gd name="T0" fmla="*/ 2 w 265"/>
                  <a:gd name="T1" fmla="*/ 232 h 244"/>
                  <a:gd name="T2" fmla="*/ 0 w 265"/>
                  <a:gd name="T3" fmla="*/ 214 h 244"/>
                  <a:gd name="T4" fmla="*/ 3 w 265"/>
                  <a:gd name="T5" fmla="*/ 195 h 244"/>
                  <a:gd name="T6" fmla="*/ 22 w 265"/>
                  <a:gd name="T7" fmla="*/ 145 h 244"/>
                  <a:gd name="T8" fmla="*/ 34 w 265"/>
                  <a:gd name="T9" fmla="*/ 137 h 244"/>
                  <a:gd name="T10" fmla="*/ 46 w 265"/>
                  <a:gd name="T11" fmla="*/ 114 h 244"/>
                  <a:gd name="T12" fmla="*/ 40 w 265"/>
                  <a:gd name="T13" fmla="*/ 94 h 244"/>
                  <a:gd name="T14" fmla="*/ 34 w 265"/>
                  <a:gd name="T15" fmla="*/ 77 h 244"/>
                  <a:gd name="T16" fmla="*/ 34 w 265"/>
                  <a:gd name="T17" fmla="*/ 40 h 244"/>
                  <a:gd name="T18" fmla="*/ 26 w 265"/>
                  <a:gd name="T19" fmla="*/ 29 h 244"/>
                  <a:gd name="T20" fmla="*/ 18 w 265"/>
                  <a:gd name="T21" fmla="*/ 13 h 244"/>
                  <a:gd name="T22" fmla="*/ 20 w 265"/>
                  <a:gd name="T23" fmla="*/ 3 h 244"/>
                  <a:gd name="T24" fmla="*/ 106 w 265"/>
                  <a:gd name="T25" fmla="*/ 0 h 244"/>
                  <a:gd name="T26" fmla="*/ 119 w 265"/>
                  <a:gd name="T27" fmla="*/ 17 h 244"/>
                  <a:gd name="T28" fmla="*/ 130 w 265"/>
                  <a:gd name="T29" fmla="*/ 40 h 244"/>
                  <a:gd name="T30" fmla="*/ 164 w 265"/>
                  <a:gd name="T31" fmla="*/ 37 h 244"/>
                  <a:gd name="T32" fmla="*/ 165 w 265"/>
                  <a:gd name="T33" fmla="*/ 19 h 244"/>
                  <a:gd name="T34" fmla="*/ 186 w 265"/>
                  <a:gd name="T35" fmla="*/ 16 h 244"/>
                  <a:gd name="T36" fmla="*/ 200 w 265"/>
                  <a:gd name="T37" fmla="*/ 24 h 244"/>
                  <a:gd name="T38" fmla="*/ 218 w 265"/>
                  <a:gd name="T39" fmla="*/ 28 h 244"/>
                  <a:gd name="T40" fmla="*/ 221 w 265"/>
                  <a:gd name="T41" fmla="*/ 83 h 244"/>
                  <a:gd name="T42" fmla="*/ 230 w 265"/>
                  <a:gd name="T43" fmla="*/ 103 h 244"/>
                  <a:gd name="T44" fmla="*/ 261 w 265"/>
                  <a:gd name="T45" fmla="*/ 103 h 244"/>
                  <a:gd name="T46" fmla="*/ 265 w 265"/>
                  <a:gd name="T47" fmla="*/ 108 h 244"/>
                  <a:gd name="T48" fmla="*/ 261 w 265"/>
                  <a:gd name="T49" fmla="*/ 137 h 244"/>
                  <a:gd name="T50" fmla="*/ 221 w 265"/>
                  <a:gd name="T51" fmla="*/ 139 h 244"/>
                  <a:gd name="T52" fmla="*/ 223 w 265"/>
                  <a:gd name="T53" fmla="*/ 214 h 244"/>
                  <a:gd name="T54" fmla="*/ 238 w 265"/>
                  <a:gd name="T55" fmla="*/ 227 h 244"/>
                  <a:gd name="T56" fmla="*/ 221 w 265"/>
                  <a:gd name="T57" fmla="*/ 238 h 244"/>
                  <a:gd name="T58" fmla="*/ 198 w 265"/>
                  <a:gd name="T59" fmla="*/ 239 h 244"/>
                  <a:gd name="T60" fmla="*/ 174 w 265"/>
                  <a:gd name="T61" fmla="*/ 244 h 244"/>
                  <a:gd name="T62" fmla="*/ 156 w 265"/>
                  <a:gd name="T63" fmla="*/ 238 h 244"/>
                  <a:gd name="T64" fmla="*/ 136 w 265"/>
                  <a:gd name="T65" fmla="*/ 227 h 244"/>
                  <a:gd name="T66" fmla="*/ 72 w 265"/>
                  <a:gd name="T67" fmla="*/ 225 h 244"/>
                  <a:gd name="T68" fmla="*/ 51 w 265"/>
                  <a:gd name="T69" fmla="*/ 233 h 244"/>
                  <a:gd name="T70" fmla="*/ 41 w 265"/>
                  <a:gd name="T71" fmla="*/ 225 h 244"/>
                  <a:gd name="T72" fmla="*/ 18 w 265"/>
                  <a:gd name="T73" fmla="*/ 225 h 244"/>
                  <a:gd name="T74" fmla="*/ 2 w 265"/>
                  <a:gd name="T75"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44">
                    <a:moveTo>
                      <a:pt x="2" y="232"/>
                    </a:moveTo>
                    <a:lnTo>
                      <a:pt x="0" y="214"/>
                    </a:lnTo>
                    <a:lnTo>
                      <a:pt x="3" y="195"/>
                    </a:lnTo>
                    <a:lnTo>
                      <a:pt x="22" y="145"/>
                    </a:lnTo>
                    <a:lnTo>
                      <a:pt x="34" y="137"/>
                    </a:lnTo>
                    <a:lnTo>
                      <a:pt x="46" y="114"/>
                    </a:lnTo>
                    <a:lnTo>
                      <a:pt x="40" y="94"/>
                    </a:lnTo>
                    <a:lnTo>
                      <a:pt x="34" y="77"/>
                    </a:lnTo>
                    <a:lnTo>
                      <a:pt x="34" y="40"/>
                    </a:lnTo>
                    <a:lnTo>
                      <a:pt x="26" y="29"/>
                    </a:lnTo>
                    <a:lnTo>
                      <a:pt x="18" y="13"/>
                    </a:lnTo>
                    <a:lnTo>
                      <a:pt x="20" y="3"/>
                    </a:lnTo>
                    <a:lnTo>
                      <a:pt x="106" y="0"/>
                    </a:lnTo>
                    <a:lnTo>
                      <a:pt x="119" y="17"/>
                    </a:lnTo>
                    <a:lnTo>
                      <a:pt x="130" y="40"/>
                    </a:lnTo>
                    <a:lnTo>
                      <a:pt x="164" y="37"/>
                    </a:lnTo>
                    <a:lnTo>
                      <a:pt x="165" y="19"/>
                    </a:lnTo>
                    <a:lnTo>
                      <a:pt x="186" y="16"/>
                    </a:lnTo>
                    <a:lnTo>
                      <a:pt x="200" y="24"/>
                    </a:lnTo>
                    <a:lnTo>
                      <a:pt x="218" y="28"/>
                    </a:lnTo>
                    <a:lnTo>
                      <a:pt x="221" y="83"/>
                    </a:lnTo>
                    <a:lnTo>
                      <a:pt x="230" y="103"/>
                    </a:lnTo>
                    <a:lnTo>
                      <a:pt x="261" y="103"/>
                    </a:lnTo>
                    <a:lnTo>
                      <a:pt x="265" y="108"/>
                    </a:lnTo>
                    <a:lnTo>
                      <a:pt x="261" y="137"/>
                    </a:lnTo>
                    <a:lnTo>
                      <a:pt x="221" y="139"/>
                    </a:lnTo>
                    <a:lnTo>
                      <a:pt x="223" y="214"/>
                    </a:lnTo>
                    <a:lnTo>
                      <a:pt x="238" y="227"/>
                    </a:lnTo>
                    <a:lnTo>
                      <a:pt x="221" y="238"/>
                    </a:lnTo>
                    <a:lnTo>
                      <a:pt x="198" y="239"/>
                    </a:lnTo>
                    <a:lnTo>
                      <a:pt x="174" y="244"/>
                    </a:lnTo>
                    <a:lnTo>
                      <a:pt x="156" y="238"/>
                    </a:lnTo>
                    <a:lnTo>
                      <a:pt x="136" y="227"/>
                    </a:lnTo>
                    <a:lnTo>
                      <a:pt x="72" y="225"/>
                    </a:lnTo>
                    <a:lnTo>
                      <a:pt x="51" y="233"/>
                    </a:lnTo>
                    <a:lnTo>
                      <a:pt x="41" y="225"/>
                    </a:lnTo>
                    <a:lnTo>
                      <a:pt x="18" y="225"/>
                    </a:lnTo>
                    <a:lnTo>
                      <a:pt x="2"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4" name="Freeform 390"/>
              <p:cNvSpPr/>
              <p:nvPr/>
            </p:nvSpPr>
            <p:spPr bwMode="gray">
              <a:xfrm>
                <a:off x="3868" y="2670"/>
                <a:ext cx="392" cy="380"/>
              </a:xfrm>
              <a:custGeom>
                <a:avLst/>
                <a:gdLst>
                  <a:gd name="T0" fmla="*/ 368 w 392"/>
                  <a:gd name="T1" fmla="*/ 276 h 380"/>
                  <a:gd name="T2" fmla="*/ 346 w 392"/>
                  <a:gd name="T3" fmla="*/ 290 h 380"/>
                  <a:gd name="T4" fmla="*/ 347 w 392"/>
                  <a:gd name="T5" fmla="*/ 350 h 380"/>
                  <a:gd name="T6" fmla="*/ 364 w 392"/>
                  <a:gd name="T7" fmla="*/ 343 h 380"/>
                  <a:gd name="T8" fmla="*/ 370 w 392"/>
                  <a:gd name="T9" fmla="*/ 374 h 380"/>
                  <a:gd name="T10" fmla="*/ 311 w 392"/>
                  <a:gd name="T11" fmla="*/ 338 h 380"/>
                  <a:gd name="T12" fmla="*/ 298 w 392"/>
                  <a:gd name="T13" fmla="*/ 344 h 380"/>
                  <a:gd name="T14" fmla="*/ 284 w 392"/>
                  <a:gd name="T15" fmla="*/ 336 h 380"/>
                  <a:gd name="T16" fmla="*/ 270 w 392"/>
                  <a:gd name="T17" fmla="*/ 334 h 380"/>
                  <a:gd name="T18" fmla="*/ 255 w 392"/>
                  <a:gd name="T19" fmla="*/ 336 h 380"/>
                  <a:gd name="T20" fmla="*/ 220 w 392"/>
                  <a:gd name="T21" fmla="*/ 331 h 380"/>
                  <a:gd name="T22" fmla="*/ 208 w 392"/>
                  <a:gd name="T23" fmla="*/ 256 h 380"/>
                  <a:gd name="T24" fmla="*/ 176 w 392"/>
                  <a:gd name="T25" fmla="*/ 244 h 380"/>
                  <a:gd name="T26" fmla="*/ 154 w 392"/>
                  <a:gd name="T27" fmla="*/ 265 h 380"/>
                  <a:gd name="T28" fmla="*/ 109 w 392"/>
                  <a:gd name="T29" fmla="*/ 245 h 380"/>
                  <a:gd name="T30" fmla="*/ 10 w 392"/>
                  <a:gd name="T31" fmla="*/ 231 h 380"/>
                  <a:gd name="T32" fmla="*/ 17 w 392"/>
                  <a:gd name="T33" fmla="*/ 216 h 380"/>
                  <a:gd name="T34" fmla="*/ 29 w 392"/>
                  <a:gd name="T35" fmla="*/ 199 h 380"/>
                  <a:gd name="T36" fmla="*/ 37 w 392"/>
                  <a:gd name="T37" fmla="*/ 209 h 380"/>
                  <a:gd name="T38" fmla="*/ 89 w 392"/>
                  <a:gd name="T39" fmla="*/ 140 h 380"/>
                  <a:gd name="T40" fmla="*/ 116 w 392"/>
                  <a:gd name="T41" fmla="*/ 104 h 380"/>
                  <a:gd name="T42" fmla="*/ 131 w 392"/>
                  <a:gd name="T43" fmla="*/ 55 h 380"/>
                  <a:gd name="T44" fmla="*/ 133 w 392"/>
                  <a:gd name="T45" fmla="*/ 11 h 380"/>
                  <a:gd name="T46" fmla="*/ 184 w 392"/>
                  <a:gd name="T47" fmla="*/ 18 h 380"/>
                  <a:gd name="T48" fmla="*/ 233 w 392"/>
                  <a:gd name="T49" fmla="*/ 18 h 380"/>
                  <a:gd name="T50" fmla="*/ 322 w 392"/>
                  <a:gd name="T51" fmla="*/ 1 h 380"/>
                  <a:gd name="T52" fmla="*/ 341 w 392"/>
                  <a:gd name="T53" fmla="*/ 15 h 380"/>
                  <a:gd name="T54" fmla="*/ 359 w 392"/>
                  <a:gd name="T55" fmla="*/ 15 h 380"/>
                  <a:gd name="T56" fmla="*/ 386 w 392"/>
                  <a:gd name="T57" fmla="*/ 32 h 380"/>
                  <a:gd name="T58" fmla="*/ 387 w 392"/>
                  <a:gd name="T59" fmla="*/ 70 h 380"/>
                  <a:gd name="T60" fmla="*/ 358 w 392"/>
                  <a:gd name="T61" fmla="*/ 131 h 380"/>
                  <a:gd name="T62" fmla="*/ 360 w 392"/>
                  <a:gd name="T63" fmla="*/ 167 h 380"/>
                  <a:gd name="T64" fmla="*/ 368 w 392"/>
                  <a:gd name="T65" fmla="*/ 191 h 380"/>
                  <a:gd name="T66" fmla="*/ 365 w 392"/>
                  <a:gd name="T67" fmla="*/ 205 h 380"/>
                  <a:gd name="T68" fmla="*/ 385 w 392"/>
                  <a:gd name="T69" fmla="*/ 25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2" h="380">
                    <a:moveTo>
                      <a:pt x="390" y="269"/>
                    </a:moveTo>
                    <a:lnTo>
                      <a:pt x="368" y="276"/>
                    </a:lnTo>
                    <a:lnTo>
                      <a:pt x="355" y="281"/>
                    </a:lnTo>
                    <a:lnTo>
                      <a:pt x="346" y="290"/>
                    </a:lnTo>
                    <a:lnTo>
                      <a:pt x="337" y="339"/>
                    </a:lnTo>
                    <a:lnTo>
                      <a:pt x="347" y="350"/>
                    </a:lnTo>
                    <a:lnTo>
                      <a:pt x="357" y="352"/>
                    </a:lnTo>
                    <a:lnTo>
                      <a:pt x="364" y="343"/>
                    </a:lnTo>
                    <a:lnTo>
                      <a:pt x="371" y="347"/>
                    </a:lnTo>
                    <a:lnTo>
                      <a:pt x="370" y="374"/>
                    </a:lnTo>
                    <a:lnTo>
                      <a:pt x="360" y="380"/>
                    </a:lnTo>
                    <a:lnTo>
                      <a:pt x="311" y="338"/>
                    </a:lnTo>
                    <a:lnTo>
                      <a:pt x="302" y="334"/>
                    </a:lnTo>
                    <a:lnTo>
                      <a:pt x="298" y="344"/>
                    </a:lnTo>
                    <a:lnTo>
                      <a:pt x="289" y="344"/>
                    </a:lnTo>
                    <a:lnTo>
                      <a:pt x="284" y="336"/>
                    </a:lnTo>
                    <a:lnTo>
                      <a:pt x="275" y="331"/>
                    </a:lnTo>
                    <a:lnTo>
                      <a:pt x="270" y="334"/>
                    </a:lnTo>
                    <a:lnTo>
                      <a:pt x="262" y="333"/>
                    </a:lnTo>
                    <a:lnTo>
                      <a:pt x="255" y="336"/>
                    </a:lnTo>
                    <a:lnTo>
                      <a:pt x="251" y="331"/>
                    </a:lnTo>
                    <a:lnTo>
                      <a:pt x="220" y="331"/>
                    </a:lnTo>
                    <a:lnTo>
                      <a:pt x="211" y="311"/>
                    </a:lnTo>
                    <a:lnTo>
                      <a:pt x="208" y="256"/>
                    </a:lnTo>
                    <a:lnTo>
                      <a:pt x="190" y="252"/>
                    </a:lnTo>
                    <a:lnTo>
                      <a:pt x="176" y="244"/>
                    </a:lnTo>
                    <a:lnTo>
                      <a:pt x="155" y="247"/>
                    </a:lnTo>
                    <a:lnTo>
                      <a:pt x="154" y="265"/>
                    </a:lnTo>
                    <a:lnTo>
                      <a:pt x="120" y="268"/>
                    </a:lnTo>
                    <a:lnTo>
                      <a:pt x="109" y="245"/>
                    </a:lnTo>
                    <a:lnTo>
                      <a:pt x="96" y="228"/>
                    </a:lnTo>
                    <a:lnTo>
                      <a:pt x="10" y="231"/>
                    </a:lnTo>
                    <a:lnTo>
                      <a:pt x="0" y="221"/>
                    </a:lnTo>
                    <a:lnTo>
                      <a:pt x="17" y="216"/>
                    </a:lnTo>
                    <a:lnTo>
                      <a:pt x="20" y="209"/>
                    </a:lnTo>
                    <a:lnTo>
                      <a:pt x="29" y="199"/>
                    </a:lnTo>
                    <a:lnTo>
                      <a:pt x="36" y="198"/>
                    </a:lnTo>
                    <a:lnTo>
                      <a:pt x="37" y="209"/>
                    </a:lnTo>
                    <a:lnTo>
                      <a:pt x="75" y="191"/>
                    </a:lnTo>
                    <a:lnTo>
                      <a:pt x="89" y="140"/>
                    </a:lnTo>
                    <a:lnTo>
                      <a:pt x="105" y="132"/>
                    </a:lnTo>
                    <a:lnTo>
                      <a:pt x="116" y="104"/>
                    </a:lnTo>
                    <a:lnTo>
                      <a:pt x="118" y="69"/>
                    </a:lnTo>
                    <a:lnTo>
                      <a:pt x="131" y="55"/>
                    </a:lnTo>
                    <a:lnTo>
                      <a:pt x="131" y="32"/>
                    </a:lnTo>
                    <a:lnTo>
                      <a:pt x="133" y="11"/>
                    </a:lnTo>
                    <a:lnTo>
                      <a:pt x="166" y="6"/>
                    </a:lnTo>
                    <a:lnTo>
                      <a:pt x="184" y="18"/>
                    </a:lnTo>
                    <a:lnTo>
                      <a:pt x="213" y="25"/>
                    </a:lnTo>
                    <a:lnTo>
                      <a:pt x="233" y="18"/>
                    </a:lnTo>
                    <a:lnTo>
                      <a:pt x="285" y="0"/>
                    </a:lnTo>
                    <a:lnTo>
                      <a:pt x="322" y="1"/>
                    </a:lnTo>
                    <a:lnTo>
                      <a:pt x="330" y="15"/>
                    </a:lnTo>
                    <a:lnTo>
                      <a:pt x="341" y="15"/>
                    </a:lnTo>
                    <a:lnTo>
                      <a:pt x="346" y="10"/>
                    </a:lnTo>
                    <a:lnTo>
                      <a:pt x="359" y="15"/>
                    </a:lnTo>
                    <a:lnTo>
                      <a:pt x="370" y="13"/>
                    </a:lnTo>
                    <a:lnTo>
                      <a:pt x="386" y="32"/>
                    </a:lnTo>
                    <a:lnTo>
                      <a:pt x="392" y="52"/>
                    </a:lnTo>
                    <a:lnTo>
                      <a:pt x="387" y="70"/>
                    </a:lnTo>
                    <a:lnTo>
                      <a:pt x="364" y="105"/>
                    </a:lnTo>
                    <a:lnTo>
                      <a:pt x="358" y="131"/>
                    </a:lnTo>
                    <a:lnTo>
                      <a:pt x="357" y="150"/>
                    </a:lnTo>
                    <a:lnTo>
                      <a:pt x="360" y="167"/>
                    </a:lnTo>
                    <a:lnTo>
                      <a:pt x="367" y="174"/>
                    </a:lnTo>
                    <a:lnTo>
                      <a:pt x="368" y="191"/>
                    </a:lnTo>
                    <a:lnTo>
                      <a:pt x="365" y="201"/>
                    </a:lnTo>
                    <a:lnTo>
                      <a:pt x="365" y="205"/>
                    </a:lnTo>
                    <a:lnTo>
                      <a:pt x="367" y="228"/>
                    </a:lnTo>
                    <a:lnTo>
                      <a:pt x="385" y="252"/>
                    </a:lnTo>
                    <a:lnTo>
                      <a:pt x="390" y="2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5" name="Freeform 391"/>
              <p:cNvSpPr/>
              <p:nvPr/>
            </p:nvSpPr>
            <p:spPr bwMode="gray">
              <a:xfrm>
                <a:off x="3852" y="2702"/>
                <a:ext cx="147" cy="180"/>
              </a:xfrm>
              <a:custGeom>
                <a:avLst/>
                <a:gdLst>
                  <a:gd name="T0" fmla="*/ 36 w 147"/>
                  <a:gd name="T1" fmla="*/ 177 h 180"/>
                  <a:gd name="T2" fmla="*/ 45 w 147"/>
                  <a:gd name="T3" fmla="*/ 167 h 180"/>
                  <a:gd name="T4" fmla="*/ 52 w 147"/>
                  <a:gd name="T5" fmla="*/ 166 h 180"/>
                  <a:gd name="T6" fmla="*/ 53 w 147"/>
                  <a:gd name="T7" fmla="*/ 177 h 180"/>
                  <a:gd name="T8" fmla="*/ 91 w 147"/>
                  <a:gd name="T9" fmla="*/ 159 h 180"/>
                  <a:gd name="T10" fmla="*/ 105 w 147"/>
                  <a:gd name="T11" fmla="*/ 108 h 180"/>
                  <a:gd name="T12" fmla="*/ 121 w 147"/>
                  <a:gd name="T13" fmla="*/ 100 h 180"/>
                  <a:gd name="T14" fmla="*/ 132 w 147"/>
                  <a:gd name="T15" fmla="*/ 72 h 180"/>
                  <a:gd name="T16" fmla="*/ 134 w 147"/>
                  <a:gd name="T17" fmla="*/ 37 h 180"/>
                  <a:gd name="T18" fmla="*/ 147 w 147"/>
                  <a:gd name="T19" fmla="*/ 23 h 180"/>
                  <a:gd name="T20" fmla="*/ 147 w 147"/>
                  <a:gd name="T21" fmla="*/ 0 h 180"/>
                  <a:gd name="T22" fmla="*/ 134 w 147"/>
                  <a:gd name="T23" fmla="*/ 1 h 180"/>
                  <a:gd name="T24" fmla="*/ 112 w 147"/>
                  <a:gd name="T25" fmla="*/ 0 h 180"/>
                  <a:gd name="T26" fmla="*/ 99 w 147"/>
                  <a:gd name="T27" fmla="*/ 5 h 180"/>
                  <a:gd name="T28" fmla="*/ 88 w 147"/>
                  <a:gd name="T29" fmla="*/ 20 h 180"/>
                  <a:gd name="T30" fmla="*/ 73 w 147"/>
                  <a:gd name="T31" fmla="*/ 37 h 180"/>
                  <a:gd name="T32" fmla="*/ 61 w 147"/>
                  <a:gd name="T33" fmla="*/ 30 h 180"/>
                  <a:gd name="T34" fmla="*/ 30 w 147"/>
                  <a:gd name="T35" fmla="*/ 30 h 180"/>
                  <a:gd name="T36" fmla="*/ 25 w 147"/>
                  <a:gd name="T37" fmla="*/ 45 h 180"/>
                  <a:gd name="T38" fmla="*/ 43 w 147"/>
                  <a:gd name="T39" fmla="*/ 58 h 180"/>
                  <a:gd name="T40" fmla="*/ 59 w 147"/>
                  <a:gd name="T41" fmla="*/ 51 h 180"/>
                  <a:gd name="T42" fmla="*/ 64 w 147"/>
                  <a:gd name="T43" fmla="*/ 54 h 180"/>
                  <a:gd name="T44" fmla="*/ 66 w 147"/>
                  <a:gd name="T45" fmla="*/ 68 h 180"/>
                  <a:gd name="T46" fmla="*/ 53 w 147"/>
                  <a:gd name="T47" fmla="*/ 77 h 180"/>
                  <a:gd name="T48" fmla="*/ 49 w 147"/>
                  <a:gd name="T49" fmla="*/ 90 h 180"/>
                  <a:gd name="T50" fmla="*/ 53 w 147"/>
                  <a:gd name="T51" fmla="*/ 96 h 180"/>
                  <a:gd name="T52" fmla="*/ 59 w 147"/>
                  <a:gd name="T53" fmla="*/ 97 h 180"/>
                  <a:gd name="T54" fmla="*/ 53 w 147"/>
                  <a:gd name="T55" fmla="*/ 134 h 180"/>
                  <a:gd name="T56" fmla="*/ 38 w 147"/>
                  <a:gd name="T57" fmla="*/ 125 h 180"/>
                  <a:gd name="T58" fmla="*/ 29 w 147"/>
                  <a:gd name="T59" fmla="*/ 113 h 180"/>
                  <a:gd name="T60" fmla="*/ 14 w 147"/>
                  <a:gd name="T61" fmla="*/ 110 h 180"/>
                  <a:gd name="T62" fmla="*/ 13 w 147"/>
                  <a:gd name="T63" fmla="*/ 118 h 180"/>
                  <a:gd name="T64" fmla="*/ 8 w 147"/>
                  <a:gd name="T65" fmla="*/ 130 h 180"/>
                  <a:gd name="T66" fmla="*/ 0 w 147"/>
                  <a:gd name="T67" fmla="*/ 127 h 180"/>
                  <a:gd name="T68" fmla="*/ 3 w 147"/>
                  <a:gd name="T69" fmla="*/ 137 h 180"/>
                  <a:gd name="T70" fmla="*/ 20 w 147"/>
                  <a:gd name="T71" fmla="*/ 153 h 180"/>
                  <a:gd name="T72" fmla="*/ 2 w 147"/>
                  <a:gd name="T73" fmla="*/ 168 h 180"/>
                  <a:gd name="T74" fmla="*/ 6 w 147"/>
                  <a:gd name="T75" fmla="*/ 180 h 180"/>
                  <a:gd name="T76" fmla="*/ 31 w 147"/>
                  <a:gd name="T77" fmla="*/ 169 h 180"/>
                  <a:gd name="T78" fmla="*/ 35 w 147"/>
                  <a:gd name="T79" fmla="*/ 170 h 180"/>
                  <a:gd name="T80" fmla="*/ 36 w 147"/>
                  <a:gd name="T81" fmla="*/ 1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 h="180">
                    <a:moveTo>
                      <a:pt x="36" y="177"/>
                    </a:moveTo>
                    <a:lnTo>
                      <a:pt x="45" y="167"/>
                    </a:lnTo>
                    <a:lnTo>
                      <a:pt x="52" y="166"/>
                    </a:lnTo>
                    <a:lnTo>
                      <a:pt x="53" y="177"/>
                    </a:lnTo>
                    <a:lnTo>
                      <a:pt x="91" y="159"/>
                    </a:lnTo>
                    <a:lnTo>
                      <a:pt x="105" y="108"/>
                    </a:lnTo>
                    <a:lnTo>
                      <a:pt x="121" y="100"/>
                    </a:lnTo>
                    <a:lnTo>
                      <a:pt x="132" y="72"/>
                    </a:lnTo>
                    <a:lnTo>
                      <a:pt x="134" y="37"/>
                    </a:lnTo>
                    <a:lnTo>
                      <a:pt x="147" y="23"/>
                    </a:lnTo>
                    <a:lnTo>
                      <a:pt x="147" y="0"/>
                    </a:lnTo>
                    <a:lnTo>
                      <a:pt x="134" y="1"/>
                    </a:lnTo>
                    <a:lnTo>
                      <a:pt x="112" y="0"/>
                    </a:lnTo>
                    <a:lnTo>
                      <a:pt x="99" y="5"/>
                    </a:lnTo>
                    <a:lnTo>
                      <a:pt x="88" y="20"/>
                    </a:lnTo>
                    <a:lnTo>
                      <a:pt x="73" y="37"/>
                    </a:lnTo>
                    <a:lnTo>
                      <a:pt x="61" y="30"/>
                    </a:lnTo>
                    <a:lnTo>
                      <a:pt x="30" y="30"/>
                    </a:lnTo>
                    <a:lnTo>
                      <a:pt x="25" y="45"/>
                    </a:lnTo>
                    <a:lnTo>
                      <a:pt x="43" y="58"/>
                    </a:lnTo>
                    <a:lnTo>
                      <a:pt x="59" y="51"/>
                    </a:lnTo>
                    <a:lnTo>
                      <a:pt x="64" y="54"/>
                    </a:lnTo>
                    <a:lnTo>
                      <a:pt x="66" y="68"/>
                    </a:lnTo>
                    <a:lnTo>
                      <a:pt x="53" y="77"/>
                    </a:lnTo>
                    <a:lnTo>
                      <a:pt x="49" y="90"/>
                    </a:lnTo>
                    <a:lnTo>
                      <a:pt x="53" y="96"/>
                    </a:lnTo>
                    <a:lnTo>
                      <a:pt x="59" y="97"/>
                    </a:lnTo>
                    <a:lnTo>
                      <a:pt x="53" y="134"/>
                    </a:lnTo>
                    <a:lnTo>
                      <a:pt x="38" y="125"/>
                    </a:lnTo>
                    <a:lnTo>
                      <a:pt x="29" y="113"/>
                    </a:lnTo>
                    <a:lnTo>
                      <a:pt x="14" y="110"/>
                    </a:lnTo>
                    <a:lnTo>
                      <a:pt x="13" y="118"/>
                    </a:lnTo>
                    <a:lnTo>
                      <a:pt x="8" y="130"/>
                    </a:lnTo>
                    <a:lnTo>
                      <a:pt x="0" y="127"/>
                    </a:lnTo>
                    <a:lnTo>
                      <a:pt x="3" y="137"/>
                    </a:lnTo>
                    <a:lnTo>
                      <a:pt x="20" y="153"/>
                    </a:lnTo>
                    <a:lnTo>
                      <a:pt x="2" y="168"/>
                    </a:lnTo>
                    <a:lnTo>
                      <a:pt x="6" y="180"/>
                    </a:lnTo>
                    <a:lnTo>
                      <a:pt x="31" y="169"/>
                    </a:lnTo>
                    <a:lnTo>
                      <a:pt x="35" y="170"/>
                    </a:lnTo>
                    <a:lnTo>
                      <a:pt x="36"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6" name="Freeform 392"/>
              <p:cNvSpPr/>
              <p:nvPr/>
            </p:nvSpPr>
            <p:spPr bwMode="gray">
              <a:xfrm>
                <a:off x="4233" y="2790"/>
                <a:ext cx="227" cy="226"/>
              </a:xfrm>
              <a:custGeom>
                <a:avLst/>
                <a:gdLst>
                  <a:gd name="T0" fmla="*/ 207 w 227"/>
                  <a:gd name="T1" fmla="*/ 75 h 226"/>
                  <a:gd name="T2" fmla="*/ 166 w 227"/>
                  <a:gd name="T3" fmla="*/ 56 h 226"/>
                  <a:gd name="T4" fmla="*/ 168 w 227"/>
                  <a:gd name="T5" fmla="*/ 45 h 226"/>
                  <a:gd name="T6" fmla="*/ 167 w 227"/>
                  <a:gd name="T7" fmla="*/ 36 h 226"/>
                  <a:gd name="T8" fmla="*/ 121 w 227"/>
                  <a:gd name="T9" fmla="*/ 20 h 226"/>
                  <a:gd name="T10" fmla="*/ 90 w 227"/>
                  <a:gd name="T11" fmla="*/ 1 h 226"/>
                  <a:gd name="T12" fmla="*/ 29 w 227"/>
                  <a:gd name="T13" fmla="*/ 0 h 226"/>
                  <a:gd name="T14" fmla="*/ 20 w 227"/>
                  <a:gd name="T15" fmla="*/ 3 h 226"/>
                  <a:gd name="T16" fmla="*/ 28 w 227"/>
                  <a:gd name="T17" fmla="*/ 12 h 226"/>
                  <a:gd name="T18" fmla="*/ 25 w 227"/>
                  <a:gd name="T19" fmla="*/ 19 h 226"/>
                  <a:gd name="T20" fmla="*/ 18 w 227"/>
                  <a:gd name="T21" fmla="*/ 22 h 226"/>
                  <a:gd name="T22" fmla="*/ 16 w 227"/>
                  <a:gd name="T23" fmla="*/ 32 h 226"/>
                  <a:gd name="T24" fmla="*/ 25 w 227"/>
                  <a:gd name="T25" fmla="*/ 39 h 226"/>
                  <a:gd name="T26" fmla="*/ 22 w 227"/>
                  <a:gd name="T27" fmla="*/ 52 h 226"/>
                  <a:gd name="T28" fmla="*/ 13 w 227"/>
                  <a:gd name="T29" fmla="*/ 56 h 226"/>
                  <a:gd name="T30" fmla="*/ 11 w 227"/>
                  <a:gd name="T31" fmla="*/ 64 h 226"/>
                  <a:gd name="T32" fmla="*/ 3 w 227"/>
                  <a:gd name="T33" fmla="*/ 71 h 226"/>
                  <a:gd name="T34" fmla="*/ 0 w 227"/>
                  <a:gd name="T35" fmla="*/ 81 h 226"/>
                  <a:gd name="T36" fmla="*/ 0 w 227"/>
                  <a:gd name="T37" fmla="*/ 85 h 226"/>
                  <a:gd name="T38" fmla="*/ 2 w 227"/>
                  <a:gd name="T39" fmla="*/ 108 h 226"/>
                  <a:gd name="T40" fmla="*/ 20 w 227"/>
                  <a:gd name="T41" fmla="*/ 132 h 226"/>
                  <a:gd name="T42" fmla="*/ 25 w 227"/>
                  <a:gd name="T43" fmla="*/ 149 h 226"/>
                  <a:gd name="T44" fmla="*/ 43 w 227"/>
                  <a:gd name="T45" fmla="*/ 164 h 226"/>
                  <a:gd name="T46" fmla="*/ 65 w 227"/>
                  <a:gd name="T47" fmla="*/ 172 h 226"/>
                  <a:gd name="T48" fmla="*/ 82 w 227"/>
                  <a:gd name="T49" fmla="*/ 172 h 226"/>
                  <a:gd name="T50" fmla="*/ 96 w 227"/>
                  <a:gd name="T51" fmla="*/ 176 h 226"/>
                  <a:gd name="T52" fmla="*/ 105 w 227"/>
                  <a:gd name="T53" fmla="*/ 194 h 226"/>
                  <a:gd name="T54" fmla="*/ 108 w 227"/>
                  <a:gd name="T55" fmla="*/ 219 h 226"/>
                  <a:gd name="T56" fmla="*/ 138 w 227"/>
                  <a:gd name="T57" fmla="*/ 221 h 226"/>
                  <a:gd name="T58" fmla="*/ 153 w 227"/>
                  <a:gd name="T59" fmla="*/ 226 h 226"/>
                  <a:gd name="T60" fmla="*/ 167 w 227"/>
                  <a:gd name="T61" fmla="*/ 222 h 226"/>
                  <a:gd name="T62" fmla="*/ 185 w 227"/>
                  <a:gd name="T63" fmla="*/ 219 h 226"/>
                  <a:gd name="T64" fmla="*/ 196 w 227"/>
                  <a:gd name="T65" fmla="*/ 211 h 226"/>
                  <a:gd name="T66" fmla="*/ 209 w 227"/>
                  <a:gd name="T67" fmla="*/ 205 h 226"/>
                  <a:gd name="T68" fmla="*/ 216 w 227"/>
                  <a:gd name="T69" fmla="*/ 197 h 226"/>
                  <a:gd name="T70" fmla="*/ 227 w 227"/>
                  <a:gd name="T71" fmla="*/ 193 h 226"/>
                  <a:gd name="T72" fmla="*/ 203 w 227"/>
                  <a:gd name="T73" fmla="*/ 168 h 226"/>
                  <a:gd name="T74" fmla="*/ 202 w 227"/>
                  <a:gd name="T75" fmla="*/ 142 h 226"/>
                  <a:gd name="T76" fmla="*/ 207 w 227"/>
                  <a:gd name="T77" fmla="*/ 121 h 226"/>
                  <a:gd name="T78" fmla="*/ 192 w 227"/>
                  <a:gd name="T79" fmla="*/ 109 h 226"/>
                  <a:gd name="T80" fmla="*/ 191 w 227"/>
                  <a:gd name="T81" fmla="*/ 99 h 226"/>
                  <a:gd name="T82" fmla="*/ 207 w 227"/>
                  <a:gd name="T83" fmla="*/ 7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226">
                    <a:moveTo>
                      <a:pt x="207" y="75"/>
                    </a:moveTo>
                    <a:lnTo>
                      <a:pt x="166" y="56"/>
                    </a:lnTo>
                    <a:lnTo>
                      <a:pt x="168" y="45"/>
                    </a:lnTo>
                    <a:lnTo>
                      <a:pt x="167" y="36"/>
                    </a:lnTo>
                    <a:lnTo>
                      <a:pt x="121" y="20"/>
                    </a:lnTo>
                    <a:lnTo>
                      <a:pt x="90" y="1"/>
                    </a:lnTo>
                    <a:lnTo>
                      <a:pt x="29" y="0"/>
                    </a:lnTo>
                    <a:lnTo>
                      <a:pt x="20" y="3"/>
                    </a:lnTo>
                    <a:lnTo>
                      <a:pt x="28" y="12"/>
                    </a:lnTo>
                    <a:lnTo>
                      <a:pt x="25" y="19"/>
                    </a:lnTo>
                    <a:lnTo>
                      <a:pt x="18" y="22"/>
                    </a:lnTo>
                    <a:lnTo>
                      <a:pt x="16" y="32"/>
                    </a:lnTo>
                    <a:lnTo>
                      <a:pt x="25" y="39"/>
                    </a:lnTo>
                    <a:lnTo>
                      <a:pt x="22" y="52"/>
                    </a:lnTo>
                    <a:lnTo>
                      <a:pt x="13" y="56"/>
                    </a:lnTo>
                    <a:lnTo>
                      <a:pt x="11" y="64"/>
                    </a:lnTo>
                    <a:lnTo>
                      <a:pt x="3" y="71"/>
                    </a:lnTo>
                    <a:lnTo>
                      <a:pt x="0" y="81"/>
                    </a:lnTo>
                    <a:lnTo>
                      <a:pt x="0" y="85"/>
                    </a:lnTo>
                    <a:lnTo>
                      <a:pt x="2" y="108"/>
                    </a:lnTo>
                    <a:lnTo>
                      <a:pt x="20" y="132"/>
                    </a:lnTo>
                    <a:lnTo>
                      <a:pt x="25" y="149"/>
                    </a:lnTo>
                    <a:lnTo>
                      <a:pt x="43" y="164"/>
                    </a:lnTo>
                    <a:lnTo>
                      <a:pt x="65" y="172"/>
                    </a:lnTo>
                    <a:lnTo>
                      <a:pt x="82" y="172"/>
                    </a:lnTo>
                    <a:lnTo>
                      <a:pt x="96" y="176"/>
                    </a:lnTo>
                    <a:lnTo>
                      <a:pt x="105" y="194"/>
                    </a:lnTo>
                    <a:lnTo>
                      <a:pt x="108" y="219"/>
                    </a:lnTo>
                    <a:lnTo>
                      <a:pt x="138" y="221"/>
                    </a:lnTo>
                    <a:lnTo>
                      <a:pt x="153" y="226"/>
                    </a:lnTo>
                    <a:lnTo>
                      <a:pt x="167" y="222"/>
                    </a:lnTo>
                    <a:lnTo>
                      <a:pt x="185" y="219"/>
                    </a:lnTo>
                    <a:lnTo>
                      <a:pt x="196" y="211"/>
                    </a:lnTo>
                    <a:lnTo>
                      <a:pt x="209" y="205"/>
                    </a:lnTo>
                    <a:lnTo>
                      <a:pt x="216" y="197"/>
                    </a:lnTo>
                    <a:lnTo>
                      <a:pt x="227" y="193"/>
                    </a:lnTo>
                    <a:lnTo>
                      <a:pt x="203" y="168"/>
                    </a:lnTo>
                    <a:lnTo>
                      <a:pt x="202" y="142"/>
                    </a:lnTo>
                    <a:lnTo>
                      <a:pt x="207" y="121"/>
                    </a:lnTo>
                    <a:lnTo>
                      <a:pt x="192" y="109"/>
                    </a:lnTo>
                    <a:lnTo>
                      <a:pt x="191" y="99"/>
                    </a:lnTo>
                    <a:lnTo>
                      <a:pt x="20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7" name="Freeform 393"/>
              <p:cNvSpPr/>
              <p:nvPr/>
            </p:nvSpPr>
            <p:spPr bwMode="gray">
              <a:xfrm>
                <a:off x="4226" y="2685"/>
                <a:ext cx="120" cy="116"/>
              </a:xfrm>
              <a:custGeom>
                <a:avLst/>
                <a:gdLst>
                  <a:gd name="T0" fmla="*/ 97 w 120"/>
                  <a:gd name="T1" fmla="*/ 106 h 116"/>
                  <a:gd name="T2" fmla="*/ 36 w 120"/>
                  <a:gd name="T3" fmla="*/ 105 h 116"/>
                  <a:gd name="T4" fmla="*/ 27 w 120"/>
                  <a:gd name="T5" fmla="*/ 108 h 116"/>
                  <a:gd name="T6" fmla="*/ 19 w 120"/>
                  <a:gd name="T7" fmla="*/ 107 h 116"/>
                  <a:gd name="T8" fmla="*/ 12 w 120"/>
                  <a:gd name="T9" fmla="*/ 112 h 116"/>
                  <a:gd name="T10" fmla="*/ 0 w 120"/>
                  <a:gd name="T11" fmla="*/ 116 h 116"/>
                  <a:gd name="T12" fmla="*/ 6 w 120"/>
                  <a:gd name="T13" fmla="*/ 90 h 116"/>
                  <a:gd name="T14" fmla="*/ 29 w 120"/>
                  <a:gd name="T15" fmla="*/ 55 h 116"/>
                  <a:gd name="T16" fmla="*/ 34 w 120"/>
                  <a:gd name="T17" fmla="*/ 37 h 116"/>
                  <a:gd name="T18" fmla="*/ 28 w 120"/>
                  <a:gd name="T19" fmla="*/ 17 h 116"/>
                  <a:gd name="T20" fmla="*/ 37 w 120"/>
                  <a:gd name="T21" fmla="*/ 12 h 116"/>
                  <a:gd name="T22" fmla="*/ 52 w 120"/>
                  <a:gd name="T23" fmla="*/ 17 h 116"/>
                  <a:gd name="T24" fmla="*/ 83 w 120"/>
                  <a:gd name="T25" fmla="*/ 15 h 116"/>
                  <a:gd name="T26" fmla="*/ 96 w 120"/>
                  <a:gd name="T27" fmla="*/ 0 h 116"/>
                  <a:gd name="T28" fmla="*/ 102 w 120"/>
                  <a:gd name="T29" fmla="*/ 14 h 116"/>
                  <a:gd name="T30" fmla="*/ 120 w 120"/>
                  <a:gd name="T31" fmla="*/ 43 h 116"/>
                  <a:gd name="T32" fmla="*/ 120 w 120"/>
                  <a:gd name="T33" fmla="*/ 59 h 116"/>
                  <a:gd name="T34" fmla="*/ 100 w 120"/>
                  <a:gd name="T35" fmla="*/ 74 h 116"/>
                  <a:gd name="T36" fmla="*/ 97 w 120"/>
                  <a:gd name="T37" fmla="*/ 10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16">
                    <a:moveTo>
                      <a:pt x="97" y="106"/>
                    </a:moveTo>
                    <a:lnTo>
                      <a:pt x="36" y="105"/>
                    </a:lnTo>
                    <a:lnTo>
                      <a:pt x="27" y="108"/>
                    </a:lnTo>
                    <a:lnTo>
                      <a:pt x="19" y="107"/>
                    </a:lnTo>
                    <a:lnTo>
                      <a:pt x="12" y="112"/>
                    </a:lnTo>
                    <a:lnTo>
                      <a:pt x="0" y="116"/>
                    </a:lnTo>
                    <a:lnTo>
                      <a:pt x="6" y="90"/>
                    </a:lnTo>
                    <a:lnTo>
                      <a:pt x="29" y="55"/>
                    </a:lnTo>
                    <a:lnTo>
                      <a:pt x="34" y="37"/>
                    </a:lnTo>
                    <a:lnTo>
                      <a:pt x="28" y="17"/>
                    </a:lnTo>
                    <a:lnTo>
                      <a:pt x="37" y="12"/>
                    </a:lnTo>
                    <a:lnTo>
                      <a:pt x="52" y="17"/>
                    </a:lnTo>
                    <a:lnTo>
                      <a:pt x="83" y="15"/>
                    </a:lnTo>
                    <a:lnTo>
                      <a:pt x="96" y="0"/>
                    </a:lnTo>
                    <a:lnTo>
                      <a:pt x="102" y="14"/>
                    </a:lnTo>
                    <a:lnTo>
                      <a:pt x="120" y="43"/>
                    </a:lnTo>
                    <a:lnTo>
                      <a:pt x="120" y="59"/>
                    </a:lnTo>
                    <a:lnTo>
                      <a:pt x="100" y="74"/>
                    </a:lnTo>
                    <a:lnTo>
                      <a:pt x="97"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8" name="Freeform 394"/>
              <p:cNvSpPr/>
              <p:nvPr/>
            </p:nvSpPr>
            <p:spPr bwMode="gray">
              <a:xfrm>
                <a:off x="3860" y="3123"/>
                <a:ext cx="295" cy="256"/>
              </a:xfrm>
              <a:custGeom>
                <a:avLst/>
                <a:gdLst>
                  <a:gd name="T0" fmla="*/ 95 w 295"/>
                  <a:gd name="T1" fmla="*/ 251 h 256"/>
                  <a:gd name="T2" fmla="*/ 84 w 295"/>
                  <a:gd name="T3" fmla="*/ 236 h 256"/>
                  <a:gd name="T4" fmla="*/ 75 w 295"/>
                  <a:gd name="T5" fmla="*/ 217 h 256"/>
                  <a:gd name="T6" fmla="*/ 65 w 295"/>
                  <a:gd name="T7" fmla="*/ 188 h 256"/>
                  <a:gd name="T8" fmla="*/ 58 w 295"/>
                  <a:gd name="T9" fmla="*/ 162 h 256"/>
                  <a:gd name="T10" fmla="*/ 49 w 295"/>
                  <a:gd name="T11" fmla="*/ 121 h 256"/>
                  <a:gd name="T12" fmla="*/ 47 w 295"/>
                  <a:gd name="T13" fmla="*/ 107 h 256"/>
                  <a:gd name="T14" fmla="*/ 14 w 295"/>
                  <a:gd name="T15" fmla="*/ 53 h 256"/>
                  <a:gd name="T16" fmla="*/ 14 w 295"/>
                  <a:gd name="T17" fmla="*/ 44 h 256"/>
                  <a:gd name="T18" fmla="*/ 5 w 295"/>
                  <a:gd name="T19" fmla="*/ 32 h 256"/>
                  <a:gd name="T20" fmla="*/ 0 w 295"/>
                  <a:gd name="T21" fmla="*/ 7 h 256"/>
                  <a:gd name="T22" fmla="*/ 16 w 295"/>
                  <a:gd name="T23" fmla="*/ 0 h 256"/>
                  <a:gd name="T24" fmla="*/ 39 w 295"/>
                  <a:gd name="T25" fmla="*/ 0 h 256"/>
                  <a:gd name="T26" fmla="*/ 49 w 295"/>
                  <a:gd name="T27" fmla="*/ 8 h 256"/>
                  <a:gd name="T28" fmla="*/ 70 w 295"/>
                  <a:gd name="T29" fmla="*/ 0 h 256"/>
                  <a:gd name="T30" fmla="*/ 134 w 295"/>
                  <a:gd name="T31" fmla="*/ 2 h 256"/>
                  <a:gd name="T32" fmla="*/ 154 w 295"/>
                  <a:gd name="T33" fmla="*/ 13 h 256"/>
                  <a:gd name="T34" fmla="*/ 172 w 295"/>
                  <a:gd name="T35" fmla="*/ 19 h 256"/>
                  <a:gd name="T36" fmla="*/ 196 w 295"/>
                  <a:gd name="T37" fmla="*/ 14 h 256"/>
                  <a:gd name="T38" fmla="*/ 219 w 295"/>
                  <a:gd name="T39" fmla="*/ 13 h 256"/>
                  <a:gd name="T40" fmla="*/ 236 w 295"/>
                  <a:gd name="T41" fmla="*/ 2 h 256"/>
                  <a:gd name="T42" fmla="*/ 250 w 295"/>
                  <a:gd name="T43" fmla="*/ 7 h 256"/>
                  <a:gd name="T44" fmla="*/ 275 w 295"/>
                  <a:gd name="T45" fmla="*/ 8 h 256"/>
                  <a:gd name="T46" fmla="*/ 288 w 295"/>
                  <a:gd name="T47" fmla="*/ 11 h 256"/>
                  <a:gd name="T48" fmla="*/ 295 w 295"/>
                  <a:gd name="T49" fmla="*/ 18 h 256"/>
                  <a:gd name="T50" fmla="*/ 277 w 295"/>
                  <a:gd name="T51" fmla="*/ 17 h 256"/>
                  <a:gd name="T52" fmla="*/ 255 w 295"/>
                  <a:gd name="T53" fmla="*/ 26 h 256"/>
                  <a:gd name="T54" fmla="*/ 238 w 295"/>
                  <a:gd name="T55" fmla="*/ 20 h 256"/>
                  <a:gd name="T56" fmla="*/ 198 w 295"/>
                  <a:gd name="T57" fmla="*/ 33 h 256"/>
                  <a:gd name="T58" fmla="*/ 197 w 295"/>
                  <a:gd name="T59" fmla="*/ 99 h 256"/>
                  <a:gd name="T60" fmla="*/ 176 w 295"/>
                  <a:gd name="T61" fmla="*/ 102 h 256"/>
                  <a:gd name="T62" fmla="*/ 174 w 295"/>
                  <a:gd name="T63" fmla="*/ 159 h 256"/>
                  <a:gd name="T64" fmla="*/ 171 w 295"/>
                  <a:gd name="T65" fmla="*/ 251 h 256"/>
                  <a:gd name="T66" fmla="*/ 147 w 295"/>
                  <a:gd name="T67" fmla="*/ 256 h 256"/>
                  <a:gd name="T68" fmla="*/ 132 w 295"/>
                  <a:gd name="T69" fmla="*/ 252 h 256"/>
                  <a:gd name="T70" fmla="*/ 121 w 295"/>
                  <a:gd name="T71" fmla="*/ 246 h 256"/>
                  <a:gd name="T72" fmla="*/ 115 w 295"/>
                  <a:gd name="T73" fmla="*/ 241 h 256"/>
                  <a:gd name="T74" fmla="*/ 108 w 295"/>
                  <a:gd name="T75" fmla="*/ 241 h 256"/>
                  <a:gd name="T76" fmla="*/ 95 w 295"/>
                  <a:gd name="T77"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5" h="256">
                    <a:moveTo>
                      <a:pt x="95" y="251"/>
                    </a:moveTo>
                    <a:lnTo>
                      <a:pt x="84" y="236"/>
                    </a:lnTo>
                    <a:lnTo>
                      <a:pt x="75" y="217"/>
                    </a:lnTo>
                    <a:lnTo>
                      <a:pt x="65" y="188"/>
                    </a:lnTo>
                    <a:lnTo>
                      <a:pt x="58" y="162"/>
                    </a:lnTo>
                    <a:lnTo>
                      <a:pt x="49" y="121"/>
                    </a:lnTo>
                    <a:lnTo>
                      <a:pt x="47" y="107"/>
                    </a:lnTo>
                    <a:lnTo>
                      <a:pt x="14" y="53"/>
                    </a:lnTo>
                    <a:lnTo>
                      <a:pt x="14" y="44"/>
                    </a:lnTo>
                    <a:lnTo>
                      <a:pt x="5" y="32"/>
                    </a:lnTo>
                    <a:lnTo>
                      <a:pt x="0" y="7"/>
                    </a:lnTo>
                    <a:lnTo>
                      <a:pt x="16" y="0"/>
                    </a:lnTo>
                    <a:lnTo>
                      <a:pt x="39" y="0"/>
                    </a:lnTo>
                    <a:lnTo>
                      <a:pt x="49" y="8"/>
                    </a:lnTo>
                    <a:lnTo>
                      <a:pt x="70" y="0"/>
                    </a:lnTo>
                    <a:lnTo>
                      <a:pt x="134" y="2"/>
                    </a:lnTo>
                    <a:lnTo>
                      <a:pt x="154" y="13"/>
                    </a:lnTo>
                    <a:lnTo>
                      <a:pt x="172" y="19"/>
                    </a:lnTo>
                    <a:lnTo>
                      <a:pt x="196" y="14"/>
                    </a:lnTo>
                    <a:lnTo>
                      <a:pt x="219" y="13"/>
                    </a:lnTo>
                    <a:lnTo>
                      <a:pt x="236" y="2"/>
                    </a:lnTo>
                    <a:lnTo>
                      <a:pt x="250" y="7"/>
                    </a:lnTo>
                    <a:lnTo>
                      <a:pt x="275" y="8"/>
                    </a:lnTo>
                    <a:lnTo>
                      <a:pt x="288" y="11"/>
                    </a:lnTo>
                    <a:lnTo>
                      <a:pt x="295" y="18"/>
                    </a:lnTo>
                    <a:lnTo>
                      <a:pt x="277" y="17"/>
                    </a:lnTo>
                    <a:lnTo>
                      <a:pt x="255" y="26"/>
                    </a:lnTo>
                    <a:lnTo>
                      <a:pt x="238" y="20"/>
                    </a:lnTo>
                    <a:lnTo>
                      <a:pt x="198" y="33"/>
                    </a:lnTo>
                    <a:lnTo>
                      <a:pt x="197" y="99"/>
                    </a:lnTo>
                    <a:lnTo>
                      <a:pt x="176" y="102"/>
                    </a:lnTo>
                    <a:lnTo>
                      <a:pt x="174" y="159"/>
                    </a:lnTo>
                    <a:lnTo>
                      <a:pt x="171" y="251"/>
                    </a:lnTo>
                    <a:lnTo>
                      <a:pt x="147" y="256"/>
                    </a:lnTo>
                    <a:lnTo>
                      <a:pt x="132" y="252"/>
                    </a:lnTo>
                    <a:lnTo>
                      <a:pt x="121" y="246"/>
                    </a:lnTo>
                    <a:lnTo>
                      <a:pt x="115" y="241"/>
                    </a:lnTo>
                    <a:lnTo>
                      <a:pt x="108" y="241"/>
                    </a:lnTo>
                    <a:lnTo>
                      <a:pt x="95"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9" name="Freeform 395"/>
              <p:cNvSpPr/>
              <p:nvPr/>
            </p:nvSpPr>
            <p:spPr bwMode="gray">
              <a:xfrm>
                <a:off x="4034" y="3140"/>
                <a:ext cx="178" cy="191"/>
              </a:xfrm>
              <a:custGeom>
                <a:avLst/>
                <a:gdLst>
                  <a:gd name="T0" fmla="*/ 178 w 178"/>
                  <a:gd name="T1" fmla="*/ 90 h 191"/>
                  <a:gd name="T2" fmla="*/ 169 w 178"/>
                  <a:gd name="T3" fmla="*/ 78 h 191"/>
                  <a:gd name="T4" fmla="*/ 156 w 178"/>
                  <a:gd name="T5" fmla="*/ 50 h 191"/>
                  <a:gd name="T6" fmla="*/ 154 w 178"/>
                  <a:gd name="T7" fmla="*/ 37 h 191"/>
                  <a:gd name="T8" fmla="*/ 121 w 178"/>
                  <a:gd name="T9" fmla="*/ 15 h 191"/>
                  <a:gd name="T10" fmla="*/ 121 w 178"/>
                  <a:gd name="T11" fmla="*/ 1 h 191"/>
                  <a:gd name="T12" fmla="*/ 103 w 178"/>
                  <a:gd name="T13" fmla="*/ 0 h 191"/>
                  <a:gd name="T14" fmla="*/ 81 w 178"/>
                  <a:gd name="T15" fmla="*/ 9 h 191"/>
                  <a:gd name="T16" fmla="*/ 64 w 178"/>
                  <a:gd name="T17" fmla="*/ 3 h 191"/>
                  <a:gd name="T18" fmla="*/ 24 w 178"/>
                  <a:gd name="T19" fmla="*/ 16 h 191"/>
                  <a:gd name="T20" fmla="*/ 23 w 178"/>
                  <a:gd name="T21" fmla="*/ 82 h 191"/>
                  <a:gd name="T22" fmla="*/ 2 w 178"/>
                  <a:gd name="T23" fmla="*/ 85 h 191"/>
                  <a:gd name="T24" fmla="*/ 0 w 178"/>
                  <a:gd name="T25" fmla="*/ 142 h 191"/>
                  <a:gd name="T26" fmla="*/ 14 w 178"/>
                  <a:gd name="T27" fmla="*/ 157 h 191"/>
                  <a:gd name="T28" fmla="*/ 22 w 178"/>
                  <a:gd name="T29" fmla="*/ 191 h 191"/>
                  <a:gd name="T30" fmla="*/ 41 w 178"/>
                  <a:gd name="T31" fmla="*/ 191 h 191"/>
                  <a:gd name="T32" fmla="*/ 67 w 178"/>
                  <a:gd name="T33" fmla="*/ 162 h 191"/>
                  <a:gd name="T34" fmla="*/ 79 w 178"/>
                  <a:gd name="T35" fmla="*/ 160 h 191"/>
                  <a:gd name="T36" fmla="*/ 90 w 178"/>
                  <a:gd name="T37" fmla="*/ 167 h 191"/>
                  <a:gd name="T38" fmla="*/ 108 w 178"/>
                  <a:gd name="T39" fmla="*/ 166 h 191"/>
                  <a:gd name="T40" fmla="*/ 123 w 178"/>
                  <a:gd name="T41" fmla="*/ 150 h 191"/>
                  <a:gd name="T42" fmla="*/ 126 w 178"/>
                  <a:gd name="T43" fmla="*/ 126 h 191"/>
                  <a:gd name="T44" fmla="*/ 147 w 178"/>
                  <a:gd name="T45" fmla="*/ 119 h 191"/>
                  <a:gd name="T46" fmla="*/ 154 w 178"/>
                  <a:gd name="T47" fmla="*/ 111 h 191"/>
                  <a:gd name="T48" fmla="*/ 178 w 178"/>
                  <a:gd name="T49" fmla="*/ 9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91">
                    <a:moveTo>
                      <a:pt x="178" y="90"/>
                    </a:moveTo>
                    <a:lnTo>
                      <a:pt x="169" y="78"/>
                    </a:lnTo>
                    <a:lnTo>
                      <a:pt x="156" y="50"/>
                    </a:lnTo>
                    <a:lnTo>
                      <a:pt x="154" y="37"/>
                    </a:lnTo>
                    <a:lnTo>
                      <a:pt x="121" y="15"/>
                    </a:lnTo>
                    <a:lnTo>
                      <a:pt x="121" y="1"/>
                    </a:lnTo>
                    <a:lnTo>
                      <a:pt x="103" y="0"/>
                    </a:lnTo>
                    <a:lnTo>
                      <a:pt x="81" y="9"/>
                    </a:lnTo>
                    <a:lnTo>
                      <a:pt x="64" y="3"/>
                    </a:lnTo>
                    <a:lnTo>
                      <a:pt x="24" y="16"/>
                    </a:lnTo>
                    <a:lnTo>
                      <a:pt x="23" y="82"/>
                    </a:lnTo>
                    <a:lnTo>
                      <a:pt x="2" y="85"/>
                    </a:lnTo>
                    <a:lnTo>
                      <a:pt x="0" y="142"/>
                    </a:lnTo>
                    <a:lnTo>
                      <a:pt x="14" y="157"/>
                    </a:lnTo>
                    <a:lnTo>
                      <a:pt x="22" y="191"/>
                    </a:lnTo>
                    <a:lnTo>
                      <a:pt x="41" y="191"/>
                    </a:lnTo>
                    <a:lnTo>
                      <a:pt x="67" y="162"/>
                    </a:lnTo>
                    <a:lnTo>
                      <a:pt x="79" y="160"/>
                    </a:lnTo>
                    <a:lnTo>
                      <a:pt x="90" y="167"/>
                    </a:lnTo>
                    <a:lnTo>
                      <a:pt x="108" y="166"/>
                    </a:lnTo>
                    <a:lnTo>
                      <a:pt x="123" y="150"/>
                    </a:lnTo>
                    <a:lnTo>
                      <a:pt x="126" y="126"/>
                    </a:lnTo>
                    <a:lnTo>
                      <a:pt x="147" y="119"/>
                    </a:lnTo>
                    <a:lnTo>
                      <a:pt x="154" y="111"/>
                    </a:lnTo>
                    <a:lnTo>
                      <a:pt x="178"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0" name="Freeform 396"/>
              <p:cNvSpPr/>
              <p:nvPr/>
            </p:nvSpPr>
            <p:spPr bwMode="gray">
              <a:xfrm>
                <a:off x="4155" y="3092"/>
                <a:ext cx="152" cy="140"/>
              </a:xfrm>
              <a:custGeom>
                <a:avLst/>
                <a:gdLst>
                  <a:gd name="T0" fmla="*/ 60 w 152"/>
                  <a:gd name="T1" fmla="*/ 11 h 140"/>
                  <a:gd name="T2" fmla="*/ 59 w 152"/>
                  <a:gd name="T3" fmla="*/ 22 h 140"/>
                  <a:gd name="T4" fmla="*/ 43 w 152"/>
                  <a:gd name="T5" fmla="*/ 31 h 140"/>
                  <a:gd name="T6" fmla="*/ 32 w 152"/>
                  <a:gd name="T7" fmla="*/ 35 h 140"/>
                  <a:gd name="T8" fmla="*/ 20 w 152"/>
                  <a:gd name="T9" fmla="*/ 49 h 140"/>
                  <a:gd name="T10" fmla="*/ 0 w 152"/>
                  <a:gd name="T11" fmla="*/ 49 h 140"/>
                  <a:gd name="T12" fmla="*/ 0 w 152"/>
                  <a:gd name="T13" fmla="*/ 63 h 140"/>
                  <a:gd name="T14" fmla="*/ 33 w 152"/>
                  <a:gd name="T15" fmla="*/ 85 h 140"/>
                  <a:gd name="T16" fmla="*/ 35 w 152"/>
                  <a:gd name="T17" fmla="*/ 98 h 140"/>
                  <a:gd name="T18" fmla="*/ 48 w 152"/>
                  <a:gd name="T19" fmla="*/ 126 h 140"/>
                  <a:gd name="T20" fmla="*/ 57 w 152"/>
                  <a:gd name="T21" fmla="*/ 138 h 140"/>
                  <a:gd name="T22" fmla="*/ 72 w 152"/>
                  <a:gd name="T23" fmla="*/ 138 h 140"/>
                  <a:gd name="T24" fmla="*/ 84 w 152"/>
                  <a:gd name="T25" fmla="*/ 133 h 140"/>
                  <a:gd name="T26" fmla="*/ 115 w 152"/>
                  <a:gd name="T27" fmla="*/ 140 h 140"/>
                  <a:gd name="T28" fmla="*/ 127 w 152"/>
                  <a:gd name="T29" fmla="*/ 130 h 140"/>
                  <a:gd name="T30" fmla="*/ 129 w 152"/>
                  <a:gd name="T31" fmla="*/ 108 h 140"/>
                  <a:gd name="T32" fmla="*/ 149 w 152"/>
                  <a:gd name="T33" fmla="*/ 95 h 140"/>
                  <a:gd name="T34" fmla="*/ 152 w 152"/>
                  <a:gd name="T35" fmla="*/ 88 h 140"/>
                  <a:gd name="T36" fmla="*/ 142 w 152"/>
                  <a:gd name="T37" fmla="*/ 74 h 140"/>
                  <a:gd name="T38" fmla="*/ 142 w 152"/>
                  <a:gd name="T39" fmla="*/ 63 h 140"/>
                  <a:gd name="T40" fmla="*/ 147 w 152"/>
                  <a:gd name="T41" fmla="*/ 57 h 140"/>
                  <a:gd name="T42" fmla="*/ 146 w 152"/>
                  <a:gd name="T43" fmla="*/ 27 h 140"/>
                  <a:gd name="T44" fmla="*/ 137 w 152"/>
                  <a:gd name="T45" fmla="*/ 16 h 140"/>
                  <a:gd name="T46" fmla="*/ 88 w 152"/>
                  <a:gd name="T47" fmla="*/ 0 h 140"/>
                  <a:gd name="T48" fmla="*/ 68 w 152"/>
                  <a:gd name="T49" fmla="*/ 4 h 140"/>
                  <a:gd name="T50" fmla="*/ 60 w 152"/>
                  <a:gd name="T51" fmla="*/ 1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140">
                    <a:moveTo>
                      <a:pt x="60" y="11"/>
                    </a:moveTo>
                    <a:lnTo>
                      <a:pt x="59" y="22"/>
                    </a:lnTo>
                    <a:lnTo>
                      <a:pt x="43" y="31"/>
                    </a:lnTo>
                    <a:lnTo>
                      <a:pt x="32" y="35"/>
                    </a:lnTo>
                    <a:lnTo>
                      <a:pt x="20" y="49"/>
                    </a:lnTo>
                    <a:lnTo>
                      <a:pt x="0" y="49"/>
                    </a:lnTo>
                    <a:lnTo>
                      <a:pt x="0" y="63"/>
                    </a:lnTo>
                    <a:lnTo>
                      <a:pt x="33" y="85"/>
                    </a:lnTo>
                    <a:lnTo>
                      <a:pt x="35" y="98"/>
                    </a:lnTo>
                    <a:lnTo>
                      <a:pt x="48" y="126"/>
                    </a:lnTo>
                    <a:lnTo>
                      <a:pt x="57" y="138"/>
                    </a:lnTo>
                    <a:lnTo>
                      <a:pt x="72" y="138"/>
                    </a:lnTo>
                    <a:lnTo>
                      <a:pt x="84" y="133"/>
                    </a:lnTo>
                    <a:lnTo>
                      <a:pt x="115" y="140"/>
                    </a:lnTo>
                    <a:lnTo>
                      <a:pt x="127" y="130"/>
                    </a:lnTo>
                    <a:lnTo>
                      <a:pt x="129" y="108"/>
                    </a:lnTo>
                    <a:lnTo>
                      <a:pt x="149" y="95"/>
                    </a:lnTo>
                    <a:lnTo>
                      <a:pt x="152" y="88"/>
                    </a:lnTo>
                    <a:lnTo>
                      <a:pt x="142" y="74"/>
                    </a:lnTo>
                    <a:lnTo>
                      <a:pt x="142" y="63"/>
                    </a:lnTo>
                    <a:lnTo>
                      <a:pt x="147" y="57"/>
                    </a:lnTo>
                    <a:lnTo>
                      <a:pt x="146" y="27"/>
                    </a:lnTo>
                    <a:lnTo>
                      <a:pt x="137" y="16"/>
                    </a:lnTo>
                    <a:lnTo>
                      <a:pt x="88" y="0"/>
                    </a:lnTo>
                    <a:lnTo>
                      <a:pt x="68" y="4"/>
                    </a:lnTo>
                    <a:lnTo>
                      <a:pt x="6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1" name="Freeform 397"/>
              <p:cNvSpPr/>
              <p:nvPr/>
            </p:nvSpPr>
            <p:spPr bwMode="gray">
              <a:xfrm>
                <a:off x="3813" y="2733"/>
                <a:ext cx="38" cy="18"/>
              </a:xfrm>
              <a:custGeom>
                <a:avLst/>
                <a:gdLst>
                  <a:gd name="T0" fmla="*/ 4 w 38"/>
                  <a:gd name="T1" fmla="*/ 0 h 18"/>
                  <a:gd name="T2" fmla="*/ 0 w 38"/>
                  <a:gd name="T3" fmla="*/ 18 h 18"/>
                  <a:gd name="T4" fmla="*/ 38 w 38"/>
                  <a:gd name="T5" fmla="*/ 17 h 18"/>
                  <a:gd name="T6" fmla="*/ 37 w 38"/>
                  <a:gd name="T7" fmla="*/ 0 h 18"/>
                  <a:gd name="T8" fmla="*/ 4 w 38"/>
                  <a:gd name="T9" fmla="*/ 0 h 18"/>
                </a:gdLst>
                <a:ahLst/>
                <a:cxnLst>
                  <a:cxn ang="0">
                    <a:pos x="T0" y="T1"/>
                  </a:cxn>
                  <a:cxn ang="0">
                    <a:pos x="T2" y="T3"/>
                  </a:cxn>
                  <a:cxn ang="0">
                    <a:pos x="T4" y="T5"/>
                  </a:cxn>
                  <a:cxn ang="0">
                    <a:pos x="T6" y="T7"/>
                  </a:cxn>
                  <a:cxn ang="0">
                    <a:pos x="T8" y="T9"/>
                  </a:cxn>
                </a:cxnLst>
                <a:rect l="0" t="0" r="r" b="b"/>
                <a:pathLst>
                  <a:path w="38" h="18">
                    <a:moveTo>
                      <a:pt x="4" y="0"/>
                    </a:moveTo>
                    <a:lnTo>
                      <a:pt x="0" y="18"/>
                    </a:lnTo>
                    <a:lnTo>
                      <a:pt x="38" y="17"/>
                    </a:lnTo>
                    <a:lnTo>
                      <a:pt x="37"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2" name="Freeform 398"/>
              <p:cNvSpPr/>
              <p:nvPr/>
            </p:nvSpPr>
            <p:spPr bwMode="gray">
              <a:xfrm>
                <a:off x="3369" y="2613"/>
                <a:ext cx="81" cy="77"/>
              </a:xfrm>
              <a:custGeom>
                <a:avLst/>
                <a:gdLst>
                  <a:gd name="T0" fmla="*/ 61 w 81"/>
                  <a:gd name="T1" fmla="*/ 17 h 77"/>
                  <a:gd name="T2" fmla="*/ 61 w 81"/>
                  <a:gd name="T3" fmla="*/ 39 h 77"/>
                  <a:gd name="T4" fmla="*/ 79 w 81"/>
                  <a:gd name="T5" fmla="*/ 48 h 77"/>
                  <a:gd name="T6" fmla="*/ 81 w 81"/>
                  <a:gd name="T7" fmla="*/ 60 h 77"/>
                  <a:gd name="T8" fmla="*/ 75 w 81"/>
                  <a:gd name="T9" fmla="*/ 77 h 77"/>
                  <a:gd name="T10" fmla="*/ 46 w 81"/>
                  <a:gd name="T11" fmla="*/ 67 h 77"/>
                  <a:gd name="T12" fmla="*/ 22 w 81"/>
                  <a:gd name="T13" fmla="*/ 46 h 77"/>
                  <a:gd name="T14" fmla="*/ 0 w 81"/>
                  <a:gd name="T15" fmla="*/ 27 h 77"/>
                  <a:gd name="T16" fmla="*/ 20 w 81"/>
                  <a:gd name="T17" fmla="*/ 0 h 77"/>
                  <a:gd name="T18" fmla="*/ 35 w 81"/>
                  <a:gd name="T19" fmla="*/ 7 h 77"/>
                  <a:gd name="T20" fmla="*/ 42 w 81"/>
                  <a:gd name="T21" fmla="*/ 13 h 77"/>
                  <a:gd name="T22" fmla="*/ 61 w 81"/>
                  <a:gd name="T2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7">
                    <a:moveTo>
                      <a:pt x="61" y="17"/>
                    </a:moveTo>
                    <a:lnTo>
                      <a:pt x="61" y="39"/>
                    </a:lnTo>
                    <a:lnTo>
                      <a:pt x="79" y="48"/>
                    </a:lnTo>
                    <a:lnTo>
                      <a:pt x="81" y="60"/>
                    </a:lnTo>
                    <a:lnTo>
                      <a:pt x="75" y="77"/>
                    </a:lnTo>
                    <a:lnTo>
                      <a:pt x="46" y="67"/>
                    </a:lnTo>
                    <a:lnTo>
                      <a:pt x="22" y="46"/>
                    </a:lnTo>
                    <a:lnTo>
                      <a:pt x="0" y="27"/>
                    </a:lnTo>
                    <a:lnTo>
                      <a:pt x="20" y="0"/>
                    </a:lnTo>
                    <a:lnTo>
                      <a:pt x="35" y="7"/>
                    </a:lnTo>
                    <a:lnTo>
                      <a:pt x="42" y="13"/>
                    </a:lnTo>
                    <a:lnTo>
                      <a:pt x="6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3" name="Freeform 399"/>
              <p:cNvSpPr/>
              <p:nvPr/>
            </p:nvSpPr>
            <p:spPr bwMode="gray">
              <a:xfrm>
                <a:off x="4225" y="2820"/>
                <a:ext cx="33" cy="41"/>
              </a:xfrm>
              <a:custGeom>
                <a:avLst/>
                <a:gdLst>
                  <a:gd name="T0" fmla="*/ 0 w 33"/>
                  <a:gd name="T1" fmla="*/ 0 h 41"/>
                  <a:gd name="T2" fmla="*/ 7 w 33"/>
                  <a:gd name="T3" fmla="*/ 0 h 41"/>
                  <a:gd name="T4" fmla="*/ 8 w 33"/>
                  <a:gd name="T5" fmla="*/ 5 h 41"/>
                  <a:gd name="T6" fmla="*/ 13 w 33"/>
                  <a:gd name="T7" fmla="*/ 5 h 41"/>
                  <a:gd name="T8" fmla="*/ 16 w 33"/>
                  <a:gd name="T9" fmla="*/ 2 h 41"/>
                  <a:gd name="T10" fmla="*/ 24 w 33"/>
                  <a:gd name="T11" fmla="*/ 2 h 41"/>
                  <a:gd name="T12" fmla="*/ 33 w 33"/>
                  <a:gd name="T13" fmla="*/ 9 h 41"/>
                  <a:gd name="T14" fmla="*/ 30 w 33"/>
                  <a:gd name="T15" fmla="*/ 22 h 41"/>
                  <a:gd name="T16" fmla="*/ 21 w 33"/>
                  <a:gd name="T17" fmla="*/ 26 h 41"/>
                  <a:gd name="T18" fmla="*/ 19 w 33"/>
                  <a:gd name="T19" fmla="*/ 34 h 41"/>
                  <a:gd name="T20" fmla="*/ 11 w 33"/>
                  <a:gd name="T21" fmla="*/ 41 h 41"/>
                  <a:gd name="T22" fmla="*/ 10 w 33"/>
                  <a:gd name="T23" fmla="*/ 24 h 41"/>
                  <a:gd name="T24" fmla="*/ 3 w 33"/>
                  <a:gd name="T25" fmla="*/ 17 h 41"/>
                  <a:gd name="T26" fmla="*/ 0 w 33"/>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1">
                    <a:moveTo>
                      <a:pt x="0" y="0"/>
                    </a:moveTo>
                    <a:lnTo>
                      <a:pt x="7" y="0"/>
                    </a:lnTo>
                    <a:lnTo>
                      <a:pt x="8" y="5"/>
                    </a:lnTo>
                    <a:lnTo>
                      <a:pt x="13" y="5"/>
                    </a:lnTo>
                    <a:lnTo>
                      <a:pt x="16" y="2"/>
                    </a:lnTo>
                    <a:lnTo>
                      <a:pt x="24" y="2"/>
                    </a:lnTo>
                    <a:lnTo>
                      <a:pt x="33" y="9"/>
                    </a:lnTo>
                    <a:lnTo>
                      <a:pt x="30" y="22"/>
                    </a:lnTo>
                    <a:lnTo>
                      <a:pt x="21" y="26"/>
                    </a:lnTo>
                    <a:lnTo>
                      <a:pt x="19" y="34"/>
                    </a:lnTo>
                    <a:lnTo>
                      <a:pt x="11" y="41"/>
                    </a:lnTo>
                    <a:lnTo>
                      <a:pt x="10" y="24"/>
                    </a:lnTo>
                    <a:lnTo>
                      <a:pt x="3" y="1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4" name="Freeform 400"/>
              <p:cNvSpPr/>
              <p:nvPr/>
            </p:nvSpPr>
            <p:spPr bwMode="gray">
              <a:xfrm>
                <a:off x="4031" y="1447"/>
                <a:ext cx="62" cy="29"/>
              </a:xfrm>
              <a:custGeom>
                <a:avLst/>
                <a:gdLst>
                  <a:gd name="T0" fmla="*/ 62 w 62"/>
                  <a:gd name="T1" fmla="*/ 27 h 29"/>
                  <a:gd name="T2" fmla="*/ 30 w 62"/>
                  <a:gd name="T3" fmla="*/ 29 h 29"/>
                  <a:gd name="T4" fmla="*/ 12 w 62"/>
                  <a:gd name="T5" fmla="*/ 27 h 29"/>
                  <a:gd name="T6" fmla="*/ 1 w 62"/>
                  <a:gd name="T7" fmla="*/ 24 h 29"/>
                  <a:gd name="T8" fmla="*/ 4 w 62"/>
                  <a:gd name="T9" fmla="*/ 18 h 29"/>
                  <a:gd name="T10" fmla="*/ 0 w 62"/>
                  <a:gd name="T11" fmla="*/ 12 h 29"/>
                  <a:gd name="T12" fmla="*/ 1 w 62"/>
                  <a:gd name="T13" fmla="*/ 6 h 29"/>
                  <a:gd name="T14" fmla="*/ 25 w 62"/>
                  <a:gd name="T15" fmla="*/ 5 h 29"/>
                  <a:gd name="T16" fmla="*/ 29 w 62"/>
                  <a:gd name="T17" fmla="*/ 0 h 29"/>
                  <a:gd name="T18" fmla="*/ 44 w 62"/>
                  <a:gd name="T19" fmla="*/ 5 h 29"/>
                  <a:gd name="T20" fmla="*/ 55 w 62"/>
                  <a:gd name="T21" fmla="*/ 11 h 29"/>
                  <a:gd name="T22" fmla="*/ 62 w 62"/>
                  <a:gd name="T2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9">
                    <a:moveTo>
                      <a:pt x="62" y="27"/>
                    </a:moveTo>
                    <a:lnTo>
                      <a:pt x="30" y="29"/>
                    </a:lnTo>
                    <a:lnTo>
                      <a:pt x="12" y="27"/>
                    </a:lnTo>
                    <a:lnTo>
                      <a:pt x="1" y="24"/>
                    </a:lnTo>
                    <a:lnTo>
                      <a:pt x="4" y="18"/>
                    </a:lnTo>
                    <a:lnTo>
                      <a:pt x="0" y="12"/>
                    </a:lnTo>
                    <a:lnTo>
                      <a:pt x="1" y="6"/>
                    </a:lnTo>
                    <a:lnTo>
                      <a:pt x="25" y="5"/>
                    </a:lnTo>
                    <a:lnTo>
                      <a:pt x="29" y="0"/>
                    </a:lnTo>
                    <a:lnTo>
                      <a:pt x="44" y="5"/>
                    </a:lnTo>
                    <a:lnTo>
                      <a:pt x="55" y="11"/>
                    </a:lnTo>
                    <a:lnTo>
                      <a:pt x="6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5" name="Freeform 401"/>
              <p:cNvSpPr/>
              <p:nvPr/>
            </p:nvSpPr>
            <p:spPr bwMode="gray">
              <a:xfrm>
                <a:off x="3909" y="1458"/>
                <a:ext cx="213" cy="186"/>
              </a:xfrm>
              <a:custGeom>
                <a:avLst/>
                <a:gdLst>
                  <a:gd name="T0" fmla="*/ 0 w 213"/>
                  <a:gd name="T1" fmla="*/ 33 h 186"/>
                  <a:gd name="T2" fmla="*/ 13 w 213"/>
                  <a:gd name="T3" fmla="*/ 27 h 186"/>
                  <a:gd name="T4" fmla="*/ 28 w 213"/>
                  <a:gd name="T5" fmla="*/ 25 h 186"/>
                  <a:gd name="T6" fmla="*/ 46 w 213"/>
                  <a:gd name="T7" fmla="*/ 12 h 186"/>
                  <a:gd name="T8" fmla="*/ 61 w 213"/>
                  <a:gd name="T9" fmla="*/ 8 h 186"/>
                  <a:gd name="T10" fmla="*/ 69 w 213"/>
                  <a:gd name="T11" fmla="*/ 0 h 186"/>
                  <a:gd name="T12" fmla="*/ 91 w 213"/>
                  <a:gd name="T13" fmla="*/ 3 h 186"/>
                  <a:gd name="T14" fmla="*/ 92 w 213"/>
                  <a:gd name="T15" fmla="*/ 17 h 186"/>
                  <a:gd name="T16" fmla="*/ 106 w 213"/>
                  <a:gd name="T17" fmla="*/ 20 h 186"/>
                  <a:gd name="T18" fmla="*/ 119 w 213"/>
                  <a:gd name="T19" fmla="*/ 12 h 186"/>
                  <a:gd name="T20" fmla="*/ 123 w 213"/>
                  <a:gd name="T21" fmla="*/ 13 h 186"/>
                  <a:gd name="T22" fmla="*/ 134 w 213"/>
                  <a:gd name="T23" fmla="*/ 16 h 186"/>
                  <a:gd name="T24" fmla="*/ 152 w 213"/>
                  <a:gd name="T25" fmla="*/ 18 h 186"/>
                  <a:gd name="T26" fmla="*/ 184 w 213"/>
                  <a:gd name="T27" fmla="*/ 16 h 186"/>
                  <a:gd name="T28" fmla="*/ 192 w 213"/>
                  <a:gd name="T29" fmla="*/ 16 h 186"/>
                  <a:gd name="T30" fmla="*/ 197 w 213"/>
                  <a:gd name="T31" fmla="*/ 23 h 186"/>
                  <a:gd name="T32" fmla="*/ 197 w 213"/>
                  <a:gd name="T33" fmla="*/ 44 h 186"/>
                  <a:gd name="T34" fmla="*/ 207 w 213"/>
                  <a:gd name="T35" fmla="*/ 66 h 186"/>
                  <a:gd name="T36" fmla="*/ 192 w 213"/>
                  <a:gd name="T37" fmla="*/ 81 h 186"/>
                  <a:gd name="T38" fmla="*/ 207 w 213"/>
                  <a:gd name="T39" fmla="*/ 97 h 186"/>
                  <a:gd name="T40" fmla="*/ 210 w 213"/>
                  <a:gd name="T41" fmla="*/ 114 h 186"/>
                  <a:gd name="T42" fmla="*/ 213 w 213"/>
                  <a:gd name="T43" fmla="*/ 140 h 186"/>
                  <a:gd name="T44" fmla="*/ 184 w 213"/>
                  <a:gd name="T45" fmla="*/ 170 h 186"/>
                  <a:gd name="T46" fmla="*/ 186 w 213"/>
                  <a:gd name="T47" fmla="*/ 177 h 186"/>
                  <a:gd name="T48" fmla="*/ 175 w 213"/>
                  <a:gd name="T49" fmla="*/ 186 h 186"/>
                  <a:gd name="T50" fmla="*/ 162 w 213"/>
                  <a:gd name="T51" fmla="*/ 175 h 186"/>
                  <a:gd name="T52" fmla="*/ 119 w 213"/>
                  <a:gd name="T53" fmla="*/ 180 h 186"/>
                  <a:gd name="T54" fmla="*/ 104 w 213"/>
                  <a:gd name="T55" fmla="*/ 174 h 186"/>
                  <a:gd name="T56" fmla="*/ 92 w 213"/>
                  <a:gd name="T57" fmla="*/ 173 h 186"/>
                  <a:gd name="T58" fmla="*/ 60 w 213"/>
                  <a:gd name="T59" fmla="*/ 146 h 186"/>
                  <a:gd name="T60" fmla="*/ 44 w 213"/>
                  <a:gd name="T61" fmla="*/ 149 h 186"/>
                  <a:gd name="T62" fmla="*/ 31 w 213"/>
                  <a:gd name="T63" fmla="*/ 129 h 186"/>
                  <a:gd name="T64" fmla="*/ 19 w 213"/>
                  <a:gd name="T65" fmla="*/ 126 h 186"/>
                  <a:gd name="T66" fmla="*/ 0 w 213"/>
                  <a:gd name="T67" fmla="*/ 73 h 186"/>
                  <a:gd name="T68" fmla="*/ 4 w 213"/>
                  <a:gd name="T69" fmla="*/ 48 h 186"/>
                  <a:gd name="T70" fmla="*/ 0 w 213"/>
                  <a:gd name="T71"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3" h="186">
                    <a:moveTo>
                      <a:pt x="0" y="33"/>
                    </a:moveTo>
                    <a:lnTo>
                      <a:pt x="13" y="27"/>
                    </a:lnTo>
                    <a:lnTo>
                      <a:pt x="28" y="25"/>
                    </a:lnTo>
                    <a:lnTo>
                      <a:pt x="46" y="12"/>
                    </a:lnTo>
                    <a:lnTo>
                      <a:pt x="61" y="8"/>
                    </a:lnTo>
                    <a:lnTo>
                      <a:pt x="69" y="0"/>
                    </a:lnTo>
                    <a:lnTo>
                      <a:pt x="91" y="3"/>
                    </a:lnTo>
                    <a:lnTo>
                      <a:pt x="92" y="17"/>
                    </a:lnTo>
                    <a:lnTo>
                      <a:pt x="106" y="20"/>
                    </a:lnTo>
                    <a:lnTo>
                      <a:pt x="119" y="12"/>
                    </a:lnTo>
                    <a:lnTo>
                      <a:pt x="123" y="13"/>
                    </a:lnTo>
                    <a:lnTo>
                      <a:pt x="134" y="16"/>
                    </a:lnTo>
                    <a:lnTo>
                      <a:pt x="152" y="18"/>
                    </a:lnTo>
                    <a:lnTo>
                      <a:pt x="184" y="16"/>
                    </a:lnTo>
                    <a:lnTo>
                      <a:pt x="192" y="16"/>
                    </a:lnTo>
                    <a:lnTo>
                      <a:pt x="197" y="23"/>
                    </a:lnTo>
                    <a:lnTo>
                      <a:pt x="197" y="44"/>
                    </a:lnTo>
                    <a:lnTo>
                      <a:pt x="207" y="66"/>
                    </a:lnTo>
                    <a:lnTo>
                      <a:pt x="192" y="81"/>
                    </a:lnTo>
                    <a:lnTo>
                      <a:pt x="207" y="97"/>
                    </a:lnTo>
                    <a:lnTo>
                      <a:pt x="210" y="114"/>
                    </a:lnTo>
                    <a:lnTo>
                      <a:pt x="213" y="140"/>
                    </a:lnTo>
                    <a:lnTo>
                      <a:pt x="184" y="170"/>
                    </a:lnTo>
                    <a:lnTo>
                      <a:pt x="186" y="177"/>
                    </a:lnTo>
                    <a:lnTo>
                      <a:pt x="175" y="186"/>
                    </a:lnTo>
                    <a:lnTo>
                      <a:pt x="162" y="175"/>
                    </a:lnTo>
                    <a:lnTo>
                      <a:pt x="119" y="180"/>
                    </a:lnTo>
                    <a:lnTo>
                      <a:pt x="104" y="174"/>
                    </a:lnTo>
                    <a:lnTo>
                      <a:pt x="92" y="173"/>
                    </a:lnTo>
                    <a:lnTo>
                      <a:pt x="60" y="146"/>
                    </a:lnTo>
                    <a:lnTo>
                      <a:pt x="44" y="149"/>
                    </a:lnTo>
                    <a:lnTo>
                      <a:pt x="31" y="129"/>
                    </a:lnTo>
                    <a:lnTo>
                      <a:pt x="19" y="126"/>
                    </a:lnTo>
                    <a:lnTo>
                      <a:pt x="0" y="73"/>
                    </a:lnTo>
                    <a:lnTo>
                      <a:pt x="4" y="48"/>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6" name="Freeform 402"/>
              <p:cNvSpPr/>
              <p:nvPr/>
            </p:nvSpPr>
            <p:spPr bwMode="gray">
              <a:xfrm>
                <a:off x="3973" y="1632"/>
                <a:ext cx="111" cy="45"/>
              </a:xfrm>
              <a:custGeom>
                <a:avLst/>
                <a:gdLst>
                  <a:gd name="T0" fmla="*/ 111 w 111"/>
                  <a:gd name="T1" fmla="*/ 12 h 45"/>
                  <a:gd name="T2" fmla="*/ 98 w 111"/>
                  <a:gd name="T3" fmla="*/ 1 h 45"/>
                  <a:gd name="T4" fmla="*/ 55 w 111"/>
                  <a:gd name="T5" fmla="*/ 6 h 45"/>
                  <a:gd name="T6" fmla="*/ 40 w 111"/>
                  <a:gd name="T7" fmla="*/ 0 h 45"/>
                  <a:gd name="T8" fmla="*/ 35 w 111"/>
                  <a:gd name="T9" fmla="*/ 10 h 45"/>
                  <a:gd name="T10" fmla="*/ 22 w 111"/>
                  <a:gd name="T11" fmla="*/ 12 h 45"/>
                  <a:gd name="T12" fmla="*/ 15 w 111"/>
                  <a:gd name="T13" fmla="*/ 20 h 45"/>
                  <a:gd name="T14" fmla="*/ 4 w 111"/>
                  <a:gd name="T15" fmla="*/ 31 h 45"/>
                  <a:gd name="T16" fmla="*/ 0 w 111"/>
                  <a:gd name="T17" fmla="*/ 41 h 45"/>
                  <a:gd name="T18" fmla="*/ 11 w 111"/>
                  <a:gd name="T19" fmla="*/ 42 h 45"/>
                  <a:gd name="T20" fmla="*/ 17 w 111"/>
                  <a:gd name="T21" fmla="*/ 45 h 45"/>
                  <a:gd name="T22" fmla="*/ 37 w 111"/>
                  <a:gd name="T23" fmla="*/ 45 h 45"/>
                  <a:gd name="T24" fmla="*/ 54 w 111"/>
                  <a:gd name="T25" fmla="*/ 41 h 45"/>
                  <a:gd name="T26" fmla="*/ 64 w 111"/>
                  <a:gd name="T27" fmla="*/ 27 h 45"/>
                  <a:gd name="T28" fmla="*/ 88 w 111"/>
                  <a:gd name="T29" fmla="*/ 25 h 45"/>
                  <a:gd name="T30" fmla="*/ 99 w 111"/>
                  <a:gd name="T31" fmla="*/ 31 h 45"/>
                  <a:gd name="T32" fmla="*/ 107 w 111"/>
                  <a:gd name="T33" fmla="*/ 29 h 45"/>
                  <a:gd name="T34" fmla="*/ 111 w 111"/>
                  <a:gd name="T35"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45">
                    <a:moveTo>
                      <a:pt x="111" y="12"/>
                    </a:moveTo>
                    <a:lnTo>
                      <a:pt x="98" y="1"/>
                    </a:lnTo>
                    <a:lnTo>
                      <a:pt x="55" y="6"/>
                    </a:lnTo>
                    <a:lnTo>
                      <a:pt x="40" y="0"/>
                    </a:lnTo>
                    <a:lnTo>
                      <a:pt x="35" y="10"/>
                    </a:lnTo>
                    <a:lnTo>
                      <a:pt x="22" y="12"/>
                    </a:lnTo>
                    <a:lnTo>
                      <a:pt x="15" y="20"/>
                    </a:lnTo>
                    <a:lnTo>
                      <a:pt x="4" y="31"/>
                    </a:lnTo>
                    <a:lnTo>
                      <a:pt x="0" y="41"/>
                    </a:lnTo>
                    <a:lnTo>
                      <a:pt x="11" y="42"/>
                    </a:lnTo>
                    <a:lnTo>
                      <a:pt x="17" y="45"/>
                    </a:lnTo>
                    <a:lnTo>
                      <a:pt x="37" y="45"/>
                    </a:lnTo>
                    <a:lnTo>
                      <a:pt x="54" y="41"/>
                    </a:lnTo>
                    <a:lnTo>
                      <a:pt x="64" y="27"/>
                    </a:lnTo>
                    <a:lnTo>
                      <a:pt x="88" y="25"/>
                    </a:lnTo>
                    <a:lnTo>
                      <a:pt x="99" y="31"/>
                    </a:lnTo>
                    <a:lnTo>
                      <a:pt x="107" y="29"/>
                    </a:lnTo>
                    <a:lnTo>
                      <a:pt x="1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7" name="Freeform 403"/>
              <p:cNvSpPr/>
              <p:nvPr/>
            </p:nvSpPr>
            <p:spPr bwMode="gray">
              <a:xfrm>
                <a:off x="3953" y="1657"/>
                <a:ext cx="145" cy="86"/>
              </a:xfrm>
              <a:custGeom>
                <a:avLst/>
                <a:gdLst>
                  <a:gd name="T0" fmla="*/ 127 w 145"/>
                  <a:gd name="T1" fmla="*/ 4 h 86"/>
                  <a:gd name="T2" fmla="*/ 119 w 145"/>
                  <a:gd name="T3" fmla="*/ 6 h 86"/>
                  <a:gd name="T4" fmla="*/ 108 w 145"/>
                  <a:gd name="T5" fmla="*/ 0 h 86"/>
                  <a:gd name="T6" fmla="*/ 84 w 145"/>
                  <a:gd name="T7" fmla="*/ 2 h 86"/>
                  <a:gd name="T8" fmla="*/ 74 w 145"/>
                  <a:gd name="T9" fmla="*/ 16 h 86"/>
                  <a:gd name="T10" fmla="*/ 57 w 145"/>
                  <a:gd name="T11" fmla="*/ 20 h 86"/>
                  <a:gd name="T12" fmla="*/ 37 w 145"/>
                  <a:gd name="T13" fmla="*/ 20 h 86"/>
                  <a:gd name="T14" fmla="*/ 31 w 145"/>
                  <a:gd name="T15" fmla="*/ 17 h 86"/>
                  <a:gd name="T16" fmla="*/ 20 w 145"/>
                  <a:gd name="T17" fmla="*/ 16 h 86"/>
                  <a:gd name="T18" fmla="*/ 12 w 145"/>
                  <a:gd name="T19" fmla="*/ 15 h 86"/>
                  <a:gd name="T20" fmla="*/ 15 w 145"/>
                  <a:gd name="T21" fmla="*/ 28 h 86"/>
                  <a:gd name="T22" fmla="*/ 4 w 145"/>
                  <a:gd name="T23" fmla="*/ 35 h 86"/>
                  <a:gd name="T24" fmla="*/ 5 w 145"/>
                  <a:gd name="T25" fmla="*/ 47 h 86"/>
                  <a:gd name="T26" fmla="*/ 0 w 145"/>
                  <a:gd name="T27" fmla="*/ 54 h 86"/>
                  <a:gd name="T28" fmla="*/ 5 w 145"/>
                  <a:gd name="T29" fmla="*/ 62 h 86"/>
                  <a:gd name="T30" fmla="*/ 16 w 145"/>
                  <a:gd name="T31" fmla="*/ 64 h 86"/>
                  <a:gd name="T32" fmla="*/ 25 w 145"/>
                  <a:gd name="T33" fmla="*/ 83 h 86"/>
                  <a:gd name="T34" fmla="*/ 55 w 145"/>
                  <a:gd name="T35" fmla="*/ 86 h 86"/>
                  <a:gd name="T36" fmla="*/ 59 w 145"/>
                  <a:gd name="T37" fmla="*/ 81 h 86"/>
                  <a:gd name="T38" fmla="*/ 83 w 145"/>
                  <a:gd name="T39" fmla="*/ 73 h 86"/>
                  <a:gd name="T40" fmla="*/ 89 w 145"/>
                  <a:gd name="T41" fmla="*/ 74 h 86"/>
                  <a:gd name="T42" fmla="*/ 105 w 145"/>
                  <a:gd name="T43" fmla="*/ 70 h 86"/>
                  <a:gd name="T44" fmla="*/ 112 w 145"/>
                  <a:gd name="T45" fmla="*/ 47 h 86"/>
                  <a:gd name="T46" fmla="*/ 128 w 145"/>
                  <a:gd name="T47" fmla="*/ 28 h 86"/>
                  <a:gd name="T48" fmla="*/ 145 w 145"/>
                  <a:gd name="T49" fmla="*/ 19 h 86"/>
                  <a:gd name="T50" fmla="*/ 127 w 145"/>
                  <a:gd name="T5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86">
                    <a:moveTo>
                      <a:pt x="127" y="4"/>
                    </a:moveTo>
                    <a:lnTo>
                      <a:pt x="119" y="6"/>
                    </a:lnTo>
                    <a:lnTo>
                      <a:pt x="108" y="0"/>
                    </a:lnTo>
                    <a:lnTo>
                      <a:pt x="84" y="2"/>
                    </a:lnTo>
                    <a:lnTo>
                      <a:pt x="74" y="16"/>
                    </a:lnTo>
                    <a:lnTo>
                      <a:pt x="57" y="20"/>
                    </a:lnTo>
                    <a:lnTo>
                      <a:pt x="37" y="20"/>
                    </a:lnTo>
                    <a:lnTo>
                      <a:pt x="31" y="17"/>
                    </a:lnTo>
                    <a:lnTo>
                      <a:pt x="20" y="16"/>
                    </a:lnTo>
                    <a:lnTo>
                      <a:pt x="12" y="15"/>
                    </a:lnTo>
                    <a:lnTo>
                      <a:pt x="15" y="28"/>
                    </a:lnTo>
                    <a:lnTo>
                      <a:pt x="4" y="35"/>
                    </a:lnTo>
                    <a:lnTo>
                      <a:pt x="5" y="47"/>
                    </a:lnTo>
                    <a:lnTo>
                      <a:pt x="0" y="54"/>
                    </a:lnTo>
                    <a:lnTo>
                      <a:pt x="5" y="62"/>
                    </a:lnTo>
                    <a:lnTo>
                      <a:pt x="16" y="64"/>
                    </a:lnTo>
                    <a:lnTo>
                      <a:pt x="25" y="83"/>
                    </a:lnTo>
                    <a:lnTo>
                      <a:pt x="55" y="86"/>
                    </a:lnTo>
                    <a:lnTo>
                      <a:pt x="59" y="81"/>
                    </a:lnTo>
                    <a:lnTo>
                      <a:pt x="83" y="73"/>
                    </a:lnTo>
                    <a:lnTo>
                      <a:pt x="89" y="74"/>
                    </a:lnTo>
                    <a:lnTo>
                      <a:pt x="105" y="70"/>
                    </a:lnTo>
                    <a:lnTo>
                      <a:pt x="112" y="47"/>
                    </a:lnTo>
                    <a:lnTo>
                      <a:pt x="128" y="28"/>
                    </a:lnTo>
                    <a:lnTo>
                      <a:pt x="145" y="19"/>
                    </a:lnTo>
                    <a:lnTo>
                      <a:pt x="12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8" name="Freeform 404"/>
              <p:cNvSpPr/>
              <p:nvPr/>
            </p:nvSpPr>
            <p:spPr bwMode="gray">
              <a:xfrm>
                <a:off x="3867" y="1584"/>
                <a:ext cx="146" cy="89"/>
              </a:xfrm>
              <a:custGeom>
                <a:avLst/>
                <a:gdLst>
                  <a:gd name="T0" fmla="*/ 106 w 146"/>
                  <a:gd name="T1" fmla="*/ 89 h 89"/>
                  <a:gd name="T2" fmla="*/ 98 w 146"/>
                  <a:gd name="T3" fmla="*/ 88 h 89"/>
                  <a:gd name="T4" fmla="*/ 90 w 146"/>
                  <a:gd name="T5" fmla="*/ 87 h 89"/>
                  <a:gd name="T6" fmla="*/ 86 w 146"/>
                  <a:gd name="T7" fmla="*/ 75 h 89"/>
                  <a:gd name="T8" fmla="*/ 66 w 146"/>
                  <a:gd name="T9" fmla="*/ 67 h 89"/>
                  <a:gd name="T10" fmla="*/ 35 w 146"/>
                  <a:gd name="T11" fmla="*/ 72 h 89"/>
                  <a:gd name="T12" fmla="*/ 5 w 146"/>
                  <a:gd name="T13" fmla="*/ 49 h 89"/>
                  <a:gd name="T14" fmla="*/ 0 w 146"/>
                  <a:gd name="T15" fmla="*/ 27 h 89"/>
                  <a:gd name="T16" fmla="*/ 34 w 146"/>
                  <a:gd name="T17" fmla="*/ 10 h 89"/>
                  <a:gd name="T18" fmla="*/ 40 w 146"/>
                  <a:gd name="T19" fmla="*/ 1 h 89"/>
                  <a:gd name="T20" fmla="*/ 61 w 146"/>
                  <a:gd name="T21" fmla="*/ 0 h 89"/>
                  <a:gd name="T22" fmla="*/ 73 w 146"/>
                  <a:gd name="T23" fmla="*/ 3 h 89"/>
                  <a:gd name="T24" fmla="*/ 86 w 146"/>
                  <a:gd name="T25" fmla="*/ 23 h 89"/>
                  <a:gd name="T26" fmla="*/ 102 w 146"/>
                  <a:gd name="T27" fmla="*/ 20 h 89"/>
                  <a:gd name="T28" fmla="*/ 134 w 146"/>
                  <a:gd name="T29" fmla="*/ 47 h 89"/>
                  <a:gd name="T30" fmla="*/ 146 w 146"/>
                  <a:gd name="T31" fmla="*/ 48 h 89"/>
                  <a:gd name="T32" fmla="*/ 141 w 146"/>
                  <a:gd name="T33" fmla="*/ 58 h 89"/>
                  <a:gd name="T34" fmla="*/ 128 w 146"/>
                  <a:gd name="T35" fmla="*/ 60 h 89"/>
                  <a:gd name="T36" fmla="*/ 121 w 146"/>
                  <a:gd name="T37" fmla="*/ 68 h 89"/>
                  <a:gd name="T38" fmla="*/ 110 w 146"/>
                  <a:gd name="T39" fmla="*/ 79 h 89"/>
                  <a:gd name="T40" fmla="*/ 106 w 146"/>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89">
                    <a:moveTo>
                      <a:pt x="106" y="89"/>
                    </a:moveTo>
                    <a:lnTo>
                      <a:pt x="98" y="88"/>
                    </a:lnTo>
                    <a:lnTo>
                      <a:pt x="90" y="87"/>
                    </a:lnTo>
                    <a:lnTo>
                      <a:pt x="86" y="75"/>
                    </a:lnTo>
                    <a:lnTo>
                      <a:pt x="66" y="67"/>
                    </a:lnTo>
                    <a:lnTo>
                      <a:pt x="35" y="72"/>
                    </a:lnTo>
                    <a:lnTo>
                      <a:pt x="5" y="49"/>
                    </a:lnTo>
                    <a:lnTo>
                      <a:pt x="0" y="27"/>
                    </a:lnTo>
                    <a:lnTo>
                      <a:pt x="34" y="10"/>
                    </a:lnTo>
                    <a:lnTo>
                      <a:pt x="40" y="1"/>
                    </a:lnTo>
                    <a:lnTo>
                      <a:pt x="61" y="0"/>
                    </a:lnTo>
                    <a:lnTo>
                      <a:pt x="73" y="3"/>
                    </a:lnTo>
                    <a:lnTo>
                      <a:pt x="86" y="23"/>
                    </a:lnTo>
                    <a:lnTo>
                      <a:pt x="102" y="20"/>
                    </a:lnTo>
                    <a:lnTo>
                      <a:pt x="134" y="47"/>
                    </a:lnTo>
                    <a:lnTo>
                      <a:pt x="146" y="48"/>
                    </a:lnTo>
                    <a:lnTo>
                      <a:pt x="141" y="58"/>
                    </a:lnTo>
                    <a:lnTo>
                      <a:pt x="128" y="60"/>
                    </a:lnTo>
                    <a:lnTo>
                      <a:pt x="121" y="68"/>
                    </a:lnTo>
                    <a:lnTo>
                      <a:pt x="110" y="79"/>
                    </a:lnTo>
                    <a:lnTo>
                      <a:pt x="106"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9" name="Freeform 405"/>
              <p:cNvSpPr/>
              <p:nvPr/>
            </p:nvSpPr>
            <p:spPr bwMode="gray">
              <a:xfrm>
                <a:off x="4789" y="2234"/>
                <a:ext cx="14" cy="15"/>
              </a:xfrm>
              <a:custGeom>
                <a:avLst/>
                <a:gdLst>
                  <a:gd name="T0" fmla="*/ 12 w 14"/>
                  <a:gd name="T1" fmla="*/ 15 h 15"/>
                  <a:gd name="T2" fmla="*/ 14 w 14"/>
                  <a:gd name="T3" fmla="*/ 2 h 15"/>
                  <a:gd name="T4" fmla="*/ 10 w 14"/>
                  <a:gd name="T5" fmla="*/ 0 h 15"/>
                  <a:gd name="T6" fmla="*/ 6 w 14"/>
                  <a:gd name="T7" fmla="*/ 0 h 15"/>
                  <a:gd name="T8" fmla="*/ 0 w 14"/>
                  <a:gd name="T9" fmla="*/ 8 h 15"/>
                  <a:gd name="T10" fmla="*/ 12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12" y="15"/>
                    </a:moveTo>
                    <a:lnTo>
                      <a:pt x="14" y="2"/>
                    </a:lnTo>
                    <a:lnTo>
                      <a:pt x="10" y="0"/>
                    </a:lnTo>
                    <a:lnTo>
                      <a:pt x="6" y="0"/>
                    </a:lnTo>
                    <a:lnTo>
                      <a:pt x="0" y="8"/>
                    </a:lnTo>
                    <a:lnTo>
                      <a:pt x="1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grpSp>
          <p:nvGrpSpPr>
            <p:cNvPr id="2137" name="Group 607"/>
            <p:cNvGrpSpPr/>
            <p:nvPr/>
          </p:nvGrpSpPr>
          <p:grpSpPr bwMode="gray">
            <a:xfrm>
              <a:off x="4113870" y="1675796"/>
              <a:ext cx="3487437" cy="1638731"/>
              <a:chOff x="0" y="487"/>
              <a:chExt cx="7657" cy="3598"/>
            </a:xfrm>
            <a:grpFill/>
          </p:grpSpPr>
          <p:sp>
            <p:nvSpPr>
              <p:cNvPr id="2240" name="Freeform 407"/>
              <p:cNvSpPr/>
              <p:nvPr/>
            </p:nvSpPr>
            <p:spPr bwMode="gray">
              <a:xfrm>
                <a:off x="4701" y="2242"/>
                <a:ext cx="100" cy="69"/>
              </a:xfrm>
              <a:custGeom>
                <a:avLst/>
                <a:gdLst>
                  <a:gd name="T0" fmla="*/ 100 w 100"/>
                  <a:gd name="T1" fmla="*/ 7 h 69"/>
                  <a:gd name="T2" fmla="*/ 88 w 100"/>
                  <a:gd name="T3" fmla="*/ 0 h 69"/>
                  <a:gd name="T4" fmla="*/ 77 w 100"/>
                  <a:gd name="T5" fmla="*/ 10 h 69"/>
                  <a:gd name="T6" fmla="*/ 56 w 100"/>
                  <a:gd name="T7" fmla="*/ 26 h 69"/>
                  <a:gd name="T8" fmla="*/ 45 w 100"/>
                  <a:gd name="T9" fmla="*/ 37 h 69"/>
                  <a:gd name="T10" fmla="*/ 27 w 100"/>
                  <a:gd name="T11" fmla="*/ 40 h 69"/>
                  <a:gd name="T12" fmla="*/ 17 w 100"/>
                  <a:gd name="T13" fmla="*/ 40 h 69"/>
                  <a:gd name="T14" fmla="*/ 3 w 100"/>
                  <a:gd name="T15" fmla="*/ 38 h 69"/>
                  <a:gd name="T16" fmla="*/ 0 w 100"/>
                  <a:gd name="T17" fmla="*/ 47 h 69"/>
                  <a:gd name="T18" fmla="*/ 14 w 100"/>
                  <a:gd name="T19" fmla="*/ 62 h 69"/>
                  <a:gd name="T20" fmla="*/ 71 w 100"/>
                  <a:gd name="T21" fmla="*/ 69 h 69"/>
                  <a:gd name="T22" fmla="*/ 72 w 100"/>
                  <a:gd name="T23" fmla="*/ 51 h 69"/>
                  <a:gd name="T24" fmla="*/ 92 w 100"/>
                  <a:gd name="T25" fmla="*/ 33 h 69"/>
                  <a:gd name="T26" fmla="*/ 86 w 100"/>
                  <a:gd name="T27" fmla="*/ 16 h 69"/>
                  <a:gd name="T28" fmla="*/ 99 w 100"/>
                  <a:gd name="T29" fmla="*/ 14 h 69"/>
                  <a:gd name="T30" fmla="*/ 100 w 100"/>
                  <a:gd name="T31"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69">
                    <a:moveTo>
                      <a:pt x="100" y="7"/>
                    </a:moveTo>
                    <a:lnTo>
                      <a:pt x="88" y="0"/>
                    </a:lnTo>
                    <a:lnTo>
                      <a:pt x="77" y="10"/>
                    </a:lnTo>
                    <a:lnTo>
                      <a:pt x="56" y="26"/>
                    </a:lnTo>
                    <a:lnTo>
                      <a:pt x="45" y="37"/>
                    </a:lnTo>
                    <a:lnTo>
                      <a:pt x="27" y="40"/>
                    </a:lnTo>
                    <a:lnTo>
                      <a:pt x="17" y="40"/>
                    </a:lnTo>
                    <a:lnTo>
                      <a:pt x="3" y="38"/>
                    </a:lnTo>
                    <a:lnTo>
                      <a:pt x="0" y="47"/>
                    </a:lnTo>
                    <a:lnTo>
                      <a:pt x="14" y="62"/>
                    </a:lnTo>
                    <a:lnTo>
                      <a:pt x="71" y="69"/>
                    </a:lnTo>
                    <a:lnTo>
                      <a:pt x="72" y="51"/>
                    </a:lnTo>
                    <a:lnTo>
                      <a:pt x="92" y="33"/>
                    </a:lnTo>
                    <a:lnTo>
                      <a:pt x="86" y="16"/>
                    </a:lnTo>
                    <a:lnTo>
                      <a:pt x="99" y="14"/>
                    </a:lnTo>
                    <a:lnTo>
                      <a:pt x="10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1" name="Freeform 408"/>
              <p:cNvSpPr/>
              <p:nvPr/>
            </p:nvSpPr>
            <p:spPr bwMode="gray">
              <a:xfrm>
                <a:off x="4682" y="2232"/>
                <a:ext cx="19" cy="41"/>
              </a:xfrm>
              <a:custGeom>
                <a:avLst/>
                <a:gdLst>
                  <a:gd name="T0" fmla="*/ 0 w 19"/>
                  <a:gd name="T1" fmla="*/ 28 h 41"/>
                  <a:gd name="T2" fmla="*/ 5 w 19"/>
                  <a:gd name="T3" fmla="*/ 18 h 41"/>
                  <a:gd name="T4" fmla="*/ 1 w 19"/>
                  <a:gd name="T5" fmla="*/ 6 h 41"/>
                  <a:gd name="T6" fmla="*/ 5 w 19"/>
                  <a:gd name="T7" fmla="*/ 0 h 41"/>
                  <a:gd name="T8" fmla="*/ 15 w 19"/>
                  <a:gd name="T9" fmla="*/ 2 h 41"/>
                  <a:gd name="T10" fmla="*/ 19 w 19"/>
                  <a:gd name="T11" fmla="*/ 24 h 41"/>
                  <a:gd name="T12" fmla="*/ 14 w 19"/>
                  <a:gd name="T13" fmla="*/ 41 h 41"/>
                  <a:gd name="T14" fmla="*/ 3 w 19"/>
                  <a:gd name="T15" fmla="*/ 37 h 41"/>
                  <a:gd name="T16" fmla="*/ 0 w 19"/>
                  <a:gd name="T17"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1">
                    <a:moveTo>
                      <a:pt x="0" y="28"/>
                    </a:moveTo>
                    <a:lnTo>
                      <a:pt x="5" y="18"/>
                    </a:lnTo>
                    <a:lnTo>
                      <a:pt x="1" y="6"/>
                    </a:lnTo>
                    <a:lnTo>
                      <a:pt x="5" y="0"/>
                    </a:lnTo>
                    <a:lnTo>
                      <a:pt x="15" y="2"/>
                    </a:lnTo>
                    <a:lnTo>
                      <a:pt x="19" y="24"/>
                    </a:lnTo>
                    <a:lnTo>
                      <a:pt x="14" y="41"/>
                    </a:lnTo>
                    <a:lnTo>
                      <a:pt x="3" y="37"/>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2" name="Freeform 409"/>
              <p:cNvSpPr/>
              <p:nvPr/>
            </p:nvSpPr>
            <p:spPr bwMode="gray">
              <a:xfrm>
                <a:off x="4598" y="2146"/>
                <a:ext cx="26" cy="27"/>
              </a:xfrm>
              <a:custGeom>
                <a:avLst/>
                <a:gdLst>
                  <a:gd name="T0" fmla="*/ 2 w 26"/>
                  <a:gd name="T1" fmla="*/ 18 h 27"/>
                  <a:gd name="T2" fmla="*/ 0 w 26"/>
                  <a:gd name="T3" fmla="*/ 9 h 27"/>
                  <a:gd name="T4" fmla="*/ 7 w 26"/>
                  <a:gd name="T5" fmla="*/ 0 h 27"/>
                  <a:gd name="T6" fmla="*/ 25 w 26"/>
                  <a:gd name="T7" fmla="*/ 5 h 27"/>
                  <a:gd name="T8" fmla="*/ 18 w 26"/>
                  <a:gd name="T9" fmla="*/ 11 h 27"/>
                  <a:gd name="T10" fmla="*/ 18 w 26"/>
                  <a:gd name="T11" fmla="*/ 17 h 27"/>
                  <a:gd name="T12" fmla="*/ 26 w 26"/>
                  <a:gd name="T13" fmla="*/ 27 h 27"/>
                  <a:gd name="T14" fmla="*/ 13 w 26"/>
                  <a:gd name="T15" fmla="*/ 27 h 27"/>
                  <a:gd name="T16" fmla="*/ 2 w 26"/>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 y="18"/>
                    </a:moveTo>
                    <a:lnTo>
                      <a:pt x="0" y="9"/>
                    </a:lnTo>
                    <a:lnTo>
                      <a:pt x="7" y="0"/>
                    </a:lnTo>
                    <a:lnTo>
                      <a:pt x="25" y="5"/>
                    </a:lnTo>
                    <a:lnTo>
                      <a:pt x="18" y="11"/>
                    </a:lnTo>
                    <a:lnTo>
                      <a:pt x="18" y="17"/>
                    </a:lnTo>
                    <a:lnTo>
                      <a:pt x="26" y="27"/>
                    </a:lnTo>
                    <a:lnTo>
                      <a:pt x="13" y="27"/>
                    </a:lnTo>
                    <a:lnTo>
                      <a:pt x="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3" name="Freeform 410"/>
              <p:cNvSpPr/>
              <p:nvPr/>
            </p:nvSpPr>
            <p:spPr bwMode="gray">
              <a:xfrm>
                <a:off x="4897" y="1973"/>
                <a:ext cx="355" cy="314"/>
              </a:xfrm>
              <a:custGeom>
                <a:avLst/>
                <a:gdLst>
                  <a:gd name="T0" fmla="*/ 355 w 355"/>
                  <a:gd name="T1" fmla="*/ 55 h 314"/>
                  <a:gd name="T2" fmla="*/ 327 w 355"/>
                  <a:gd name="T3" fmla="*/ 60 h 314"/>
                  <a:gd name="T4" fmla="*/ 304 w 355"/>
                  <a:gd name="T5" fmla="*/ 55 h 314"/>
                  <a:gd name="T6" fmla="*/ 284 w 355"/>
                  <a:gd name="T7" fmla="*/ 57 h 314"/>
                  <a:gd name="T8" fmla="*/ 282 w 355"/>
                  <a:gd name="T9" fmla="*/ 96 h 314"/>
                  <a:gd name="T10" fmla="*/ 297 w 355"/>
                  <a:gd name="T11" fmla="*/ 100 h 314"/>
                  <a:gd name="T12" fmla="*/ 312 w 355"/>
                  <a:gd name="T13" fmla="*/ 115 h 314"/>
                  <a:gd name="T14" fmla="*/ 308 w 355"/>
                  <a:gd name="T15" fmla="*/ 125 h 314"/>
                  <a:gd name="T16" fmla="*/ 293 w 355"/>
                  <a:gd name="T17" fmla="*/ 136 h 314"/>
                  <a:gd name="T18" fmla="*/ 290 w 355"/>
                  <a:gd name="T19" fmla="*/ 157 h 314"/>
                  <a:gd name="T20" fmla="*/ 276 w 355"/>
                  <a:gd name="T21" fmla="*/ 164 h 314"/>
                  <a:gd name="T22" fmla="*/ 271 w 355"/>
                  <a:gd name="T23" fmla="*/ 183 h 314"/>
                  <a:gd name="T24" fmla="*/ 228 w 355"/>
                  <a:gd name="T25" fmla="*/ 221 h 314"/>
                  <a:gd name="T26" fmla="*/ 212 w 355"/>
                  <a:gd name="T27" fmla="*/ 222 h 314"/>
                  <a:gd name="T28" fmla="*/ 204 w 355"/>
                  <a:gd name="T29" fmla="*/ 216 h 314"/>
                  <a:gd name="T30" fmla="*/ 193 w 355"/>
                  <a:gd name="T31" fmla="*/ 242 h 314"/>
                  <a:gd name="T32" fmla="*/ 217 w 355"/>
                  <a:gd name="T33" fmla="*/ 280 h 314"/>
                  <a:gd name="T34" fmla="*/ 215 w 355"/>
                  <a:gd name="T35" fmla="*/ 297 h 314"/>
                  <a:gd name="T36" fmla="*/ 184 w 355"/>
                  <a:gd name="T37" fmla="*/ 294 h 314"/>
                  <a:gd name="T38" fmla="*/ 166 w 355"/>
                  <a:gd name="T39" fmla="*/ 303 h 314"/>
                  <a:gd name="T40" fmla="*/ 155 w 355"/>
                  <a:gd name="T41" fmla="*/ 314 h 314"/>
                  <a:gd name="T42" fmla="*/ 155 w 355"/>
                  <a:gd name="T43" fmla="*/ 314 h 314"/>
                  <a:gd name="T44" fmla="*/ 145 w 355"/>
                  <a:gd name="T45" fmla="*/ 309 h 314"/>
                  <a:gd name="T46" fmla="*/ 142 w 355"/>
                  <a:gd name="T47" fmla="*/ 304 h 314"/>
                  <a:gd name="T48" fmla="*/ 134 w 355"/>
                  <a:gd name="T49" fmla="*/ 299 h 314"/>
                  <a:gd name="T50" fmla="*/ 131 w 355"/>
                  <a:gd name="T51" fmla="*/ 286 h 314"/>
                  <a:gd name="T52" fmla="*/ 127 w 355"/>
                  <a:gd name="T53" fmla="*/ 280 h 314"/>
                  <a:gd name="T54" fmla="*/ 110 w 355"/>
                  <a:gd name="T55" fmla="*/ 279 h 314"/>
                  <a:gd name="T56" fmla="*/ 101 w 355"/>
                  <a:gd name="T57" fmla="*/ 282 h 314"/>
                  <a:gd name="T58" fmla="*/ 73 w 355"/>
                  <a:gd name="T59" fmla="*/ 280 h 314"/>
                  <a:gd name="T60" fmla="*/ 63 w 355"/>
                  <a:gd name="T61" fmla="*/ 282 h 314"/>
                  <a:gd name="T62" fmla="*/ 33 w 355"/>
                  <a:gd name="T63" fmla="*/ 285 h 314"/>
                  <a:gd name="T64" fmla="*/ 23 w 355"/>
                  <a:gd name="T65" fmla="*/ 280 h 314"/>
                  <a:gd name="T66" fmla="*/ 20 w 355"/>
                  <a:gd name="T67" fmla="*/ 278 h 314"/>
                  <a:gd name="T68" fmla="*/ 22 w 355"/>
                  <a:gd name="T69" fmla="*/ 260 h 314"/>
                  <a:gd name="T70" fmla="*/ 50 w 355"/>
                  <a:gd name="T71" fmla="*/ 249 h 314"/>
                  <a:gd name="T72" fmla="*/ 50 w 355"/>
                  <a:gd name="T73" fmla="*/ 235 h 314"/>
                  <a:gd name="T74" fmla="*/ 37 w 355"/>
                  <a:gd name="T75" fmla="*/ 233 h 314"/>
                  <a:gd name="T76" fmla="*/ 39 w 355"/>
                  <a:gd name="T77" fmla="*/ 218 h 314"/>
                  <a:gd name="T78" fmla="*/ 0 w 355"/>
                  <a:gd name="T79" fmla="*/ 189 h 314"/>
                  <a:gd name="T80" fmla="*/ 0 w 355"/>
                  <a:gd name="T81" fmla="*/ 175 h 314"/>
                  <a:gd name="T82" fmla="*/ 28 w 355"/>
                  <a:gd name="T83" fmla="*/ 177 h 314"/>
                  <a:gd name="T84" fmla="*/ 39 w 355"/>
                  <a:gd name="T85" fmla="*/ 178 h 314"/>
                  <a:gd name="T86" fmla="*/ 84 w 355"/>
                  <a:gd name="T87" fmla="*/ 183 h 314"/>
                  <a:gd name="T88" fmla="*/ 114 w 355"/>
                  <a:gd name="T89" fmla="*/ 175 h 314"/>
                  <a:gd name="T90" fmla="*/ 114 w 355"/>
                  <a:gd name="T91" fmla="*/ 156 h 314"/>
                  <a:gd name="T92" fmla="*/ 118 w 355"/>
                  <a:gd name="T93" fmla="*/ 141 h 314"/>
                  <a:gd name="T94" fmla="*/ 136 w 355"/>
                  <a:gd name="T95" fmla="*/ 139 h 314"/>
                  <a:gd name="T96" fmla="*/ 151 w 355"/>
                  <a:gd name="T97" fmla="*/ 127 h 314"/>
                  <a:gd name="T98" fmla="*/ 177 w 355"/>
                  <a:gd name="T99" fmla="*/ 131 h 314"/>
                  <a:gd name="T100" fmla="*/ 177 w 355"/>
                  <a:gd name="T101" fmla="*/ 110 h 314"/>
                  <a:gd name="T102" fmla="*/ 197 w 355"/>
                  <a:gd name="T103" fmla="*/ 77 h 314"/>
                  <a:gd name="T104" fmla="*/ 215 w 355"/>
                  <a:gd name="T105" fmla="*/ 79 h 314"/>
                  <a:gd name="T106" fmla="*/ 233 w 355"/>
                  <a:gd name="T107" fmla="*/ 50 h 314"/>
                  <a:gd name="T108" fmla="*/ 225 w 355"/>
                  <a:gd name="T109" fmla="*/ 24 h 314"/>
                  <a:gd name="T110" fmla="*/ 275 w 355"/>
                  <a:gd name="T111" fmla="*/ 3 h 314"/>
                  <a:gd name="T112" fmla="*/ 290 w 355"/>
                  <a:gd name="T113" fmla="*/ 3 h 314"/>
                  <a:gd name="T114" fmla="*/ 298 w 355"/>
                  <a:gd name="T115" fmla="*/ 0 h 314"/>
                  <a:gd name="T116" fmla="*/ 311 w 355"/>
                  <a:gd name="T117" fmla="*/ 4 h 314"/>
                  <a:gd name="T118" fmla="*/ 318 w 355"/>
                  <a:gd name="T119" fmla="*/ 15 h 314"/>
                  <a:gd name="T120" fmla="*/ 323 w 355"/>
                  <a:gd name="T121" fmla="*/ 31 h 314"/>
                  <a:gd name="T122" fmla="*/ 340 w 355"/>
                  <a:gd name="T123" fmla="*/ 42 h 314"/>
                  <a:gd name="T124" fmla="*/ 355 w 355"/>
                  <a:gd name="T125" fmla="*/ 5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5" h="314">
                    <a:moveTo>
                      <a:pt x="355" y="55"/>
                    </a:moveTo>
                    <a:lnTo>
                      <a:pt x="327" y="60"/>
                    </a:lnTo>
                    <a:lnTo>
                      <a:pt x="304" y="55"/>
                    </a:lnTo>
                    <a:lnTo>
                      <a:pt x="284" y="57"/>
                    </a:lnTo>
                    <a:lnTo>
                      <a:pt x="282" y="96"/>
                    </a:lnTo>
                    <a:lnTo>
                      <a:pt x="297" y="100"/>
                    </a:lnTo>
                    <a:lnTo>
                      <a:pt x="312" y="115"/>
                    </a:lnTo>
                    <a:lnTo>
                      <a:pt x="308" y="125"/>
                    </a:lnTo>
                    <a:lnTo>
                      <a:pt x="293" y="136"/>
                    </a:lnTo>
                    <a:lnTo>
                      <a:pt x="290" y="157"/>
                    </a:lnTo>
                    <a:lnTo>
                      <a:pt x="276" y="164"/>
                    </a:lnTo>
                    <a:lnTo>
                      <a:pt x="271" y="183"/>
                    </a:lnTo>
                    <a:lnTo>
                      <a:pt x="228" y="221"/>
                    </a:lnTo>
                    <a:lnTo>
                      <a:pt x="212" y="222"/>
                    </a:lnTo>
                    <a:lnTo>
                      <a:pt x="204" y="216"/>
                    </a:lnTo>
                    <a:lnTo>
                      <a:pt x="193" y="242"/>
                    </a:lnTo>
                    <a:lnTo>
                      <a:pt x="217" y="280"/>
                    </a:lnTo>
                    <a:lnTo>
                      <a:pt x="215" y="297"/>
                    </a:lnTo>
                    <a:lnTo>
                      <a:pt x="184" y="294"/>
                    </a:lnTo>
                    <a:lnTo>
                      <a:pt x="166" y="303"/>
                    </a:lnTo>
                    <a:lnTo>
                      <a:pt x="155" y="314"/>
                    </a:lnTo>
                    <a:lnTo>
                      <a:pt x="155" y="314"/>
                    </a:lnTo>
                    <a:lnTo>
                      <a:pt x="145" y="309"/>
                    </a:lnTo>
                    <a:lnTo>
                      <a:pt x="142" y="304"/>
                    </a:lnTo>
                    <a:lnTo>
                      <a:pt x="134" y="299"/>
                    </a:lnTo>
                    <a:lnTo>
                      <a:pt x="131" y="286"/>
                    </a:lnTo>
                    <a:lnTo>
                      <a:pt x="127" y="280"/>
                    </a:lnTo>
                    <a:lnTo>
                      <a:pt x="110" y="279"/>
                    </a:lnTo>
                    <a:lnTo>
                      <a:pt x="101" y="282"/>
                    </a:lnTo>
                    <a:lnTo>
                      <a:pt x="73" y="280"/>
                    </a:lnTo>
                    <a:lnTo>
                      <a:pt x="63" y="282"/>
                    </a:lnTo>
                    <a:lnTo>
                      <a:pt x="33" y="285"/>
                    </a:lnTo>
                    <a:lnTo>
                      <a:pt x="23" y="280"/>
                    </a:lnTo>
                    <a:lnTo>
                      <a:pt x="20" y="278"/>
                    </a:lnTo>
                    <a:lnTo>
                      <a:pt x="22" y="260"/>
                    </a:lnTo>
                    <a:lnTo>
                      <a:pt x="50" y="249"/>
                    </a:lnTo>
                    <a:lnTo>
                      <a:pt x="50" y="235"/>
                    </a:lnTo>
                    <a:lnTo>
                      <a:pt x="37" y="233"/>
                    </a:lnTo>
                    <a:lnTo>
                      <a:pt x="39" y="218"/>
                    </a:lnTo>
                    <a:lnTo>
                      <a:pt x="0" y="189"/>
                    </a:lnTo>
                    <a:lnTo>
                      <a:pt x="0" y="175"/>
                    </a:lnTo>
                    <a:lnTo>
                      <a:pt x="28" y="177"/>
                    </a:lnTo>
                    <a:lnTo>
                      <a:pt x="39" y="178"/>
                    </a:lnTo>
                    <a:lnTo>
                      <a:pt x="84" y="183"/>
                    </a:lnTo>
                    <a:lnTo>
                      <a:pt x="114" y="175"/>
                    </a:lnTo>
                    <a:lnTo>
                      <a:pt x="114" y="156"/>
                    </a:lnTo>
                    <a:lnTo>
                      <a:pt x="118" y="141"/>
                    </a:lnTo>
                    <a:lnTo>
                      <a:pt x="136" y="139"/>
                    </a:lnTo>
                    <a:lnTo>
                      <a:pt x="151" y="127"/>
                    </a:lnTo>
                    <a:lnTo>
                      <a:pt x="177" y="131"/>
                    </a:lnTo>
                    <a:lnTo>
                      <a:pt x="177" y="110"/>
                    </a:lnTo>
                    <a:lnTo>
                      <a:pt x="197" y="77"/>
                    </a:lnTo>
                    <a:lnTo>
                      <a:pt x="215" y="79"/>
                    </a:lnTo>
                    <a:lnTo>
                      <a:pt x="233" y="50"/>
                    </a:lnTo>
                    <a:lnTo>
                      <a:pt x="225" y="24"/>
                    </a:lnTo>
                    <a:lnTo>
                      <a:pt x="275" y="3"/>
                    </a:lnTo>
                    <a:lnTo>
                      <a:pt x="290" y="3"/>
                    </a:lnTo>
                    <a:lnTo>
                      <a:pt x="298" y="0"/>
                    </a:lnTo>
                    <a:lnTo>
                      <a:pt x="311" y="4"/>
                    </a:lnTo>
                    <a:lnTo>
                      <a:pt x="318" y="15"/>
                    </a:lnTo>
                    <a:lnTo>
                      <a:pt x="323" y="31"/>
                    </a:lnTo>
                    <a:lnTo>
                      <a:pt x="340" y="42"/>
                    </a:lnTo>
                    <a:lnTo>
                      <a:pt x="355"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4" name="Freeform 411"/>
              <p:cNvSpPr/>
              <p:nvPr/>
            </p:nvSpPr>
            <p:spPr bwMode="gray">
              <a:xfrm>
                <a:off x="5483" y="2222"/>
                <a:ext cx="99" cy="118"/>
              </a:xfrm>
              <a:custGeom>
                <a:avLst/>
                <a:gdLst>
                  <a:gd name="T0" fmla="*/ 96 w 99"/>
                  <a:gd name="T1" fmla="*/ 107 h 118"/>
                  <a:gd name="T2" fmla="*/ 85 w 99"/>
                  <a:gd name="T3" fmla="*/ 118 h 118"/>
                  <a:gd name="T4" fmla="*/ 80 w 99"/>
                  <a:gd name="T5" fmla="*/ 109 h 118"/>
                  <a:gd name="T6" fmla="*/ 79 w 99"/>
                  <a:gd name="T7" fmla="*/ 92 h 118"/>
                  <a:gd name="T8" fmla="*/ 63 w 99"/>
                  <a:gd name="T9" fmla="*/ 76 h 118"/>
                  <a:gd name="T10" fmla="*/ 55 w 99"/>
                  <a:gd name="T11" fmla="*/ 77 h 118"/>
                  <a:gd name="T12" fmla="*/ 53 w 99"/>
                  <a:gd name="T13" fmla="*/ 83 h 118"/>
                  <a:gd name="T14" fmla="*/ 54 w 99"/>
                  <a:gd name="T15" fmla="*/ 95 h 118"/>
                  <a:gd name="T16" fmla="*/ 34 w 99"/>
                  <a:gd name="T17" fmla="*/ 104 h 118"/>
                  <a:gd name="T18" fmla="*/ 21 w 99"/>
                  <a:gd name="T19" fmla="*/ 106 h 118"/>
                  <a:gd name="T20" fmla="*/ 16 w 99"/>
                  <a:gd name="T21" fmla="*/ 100 h 118"/>
                  <a:gd name="T22" fmla="*/ 16 w 99"/>
                  <a:gd name="T23" fmla="*/ 72 h 118"/>
                  <a:gd name="T24" fmla="*/ 12 w 99"/>
                  <a:gd name="T25" fmla="*/ 62 h 118"/>
                  <a:gd name="T26" fmla="*/ 11 w 99"/>
                  <a:gd name="T27" fmla="*/ 44 h 118"/>
                  <a:gd name="T28" fmla="*/ 0 w 99"/>
                  <a:gd name="T29" fmla="*/ 33 h 118"/>
                  <a:gd name="T30" fmla="*/ 1 w 99"/>
                  <a:gd name="T31" fmla="*/ 27 h 118"/>
                  <a:gd name="T32" fmla="*/ 18 w 99"/>
                  <a:gd name="T33" fmla="*/ 27 h 118"/>
                  <a:gd name="T34" fmla="*/ 15 w 99"/>
                  <a:gd name="T35" fmla="*/ 17 h 118"/>
                  <a:gd name="T36" fmla="*/ 9 w 99"/>
                  <a:gd name="T37" fmla="*/ 10 h 118"/>
                  <a:gd name="T38" fmla="*/ 1 w 99"/>
                  <a:gd name="T39" fmla="*/ 8 h 118"/>
                  <a:gd name="T40" fmla="*/ 11 w 99"/>
                  <a:gd name="T41" fmla="*/ 0 h 118"/>
                  <a:gd name="T42" fmla="*/ 28 w 99"/>
                  <a:gd name="T43" fmla="*/ 1 h 118"/>
                  <a:gd name="T44" fmla="*/ 40 w 99"/>
                  <a:gd name="T45" fmla="*/ 14 h 118"/>
                  <a:gd name="T46" fmla="*/ 77 w 99"/>
                  <a:gd name="T47" fmla="*/ 12 h 118"/>
                  <a:gd name="T48" fmla="*/ 85 w 99"/>
                  <a:gd name="T49" fmla="*/ 22 h 118"/>
                  <a:gd name="T50" fmla="*/ 84 w 99"/>
                  <a:gd name="T51" fmla="*/ 30 h 118"/>
                  <a:gd name="T52" fmla="*/ 70 w 99"/>
                  <a:gd name="T53" fmla="*/ 42 h 118"/>
                  <a:gd name="T54" fmla="*/ 74 w 99"/>
                  <a:gd name="T55" fmla="*/ 57 h 118"/>
                  <a:gd name="T56" fmla="*/ 90 w 99"/>
                  <a:gd name="T57" fmla="*/ 61 h 118"/>
                  <a:gd name="T58" fmla="*/ 94 w 99"/>
                  <a:gd name="T59" fmla="*/ 82 h 118"/>
                  <a:gd name="T60" fmla="*/ 99 w 99"/>
                  <a:gd name="T61" fmla="*/ 96 h 118"/>
                  <a:gd name="T62" fmla="*/ 96 w 99"/>
                  <a:gd name="T63" fmla="*/ 10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118">
                    <a:moveTo>
                      <a:pt x="96" y="107"/>
                    </a:moveTo>
                    <a:lnTo>
                      <a:pt x="85" y="118"/>
                    </a:lnTo>
                    <a:lnTo>
                      <a:pt x="80" y="109"/>
                    </a:lnTo>
                    <a:lnTo>
                      <a:pt x="79" y="92"/>
                    </a:lnTo>
                    <a:lnTo>
                      <a:pt x="63" y="76"/>
                    </a:lnTo>
                    <a:lnTo>
                      <a:pt x="55" y="77"/>
                    </a:lnTo>
                    <a:lnTo>
                      <a:pt x="53" y="83"/>
                    </a:lnTo>
                    <a:lnTo>
                      <a:pt x="54" y="95"/>
                    </a:lnTo>
                    <a:lnTo>
                      <a:pt x="34" y="104"/>
                    </a:lnTo>
                    <a:lnTo>
                      <a:pt x="21" y="106"/>
                    </a:lnTo>
                    <a:lnTo>
                      <a:pt x="16" y="100"/>
                    </a:lnTo>
                    <a:lnTo>
                      <a:pt x="16" y="72"/>
                    </a:lnTo>
                    <a:lnTo>
                      <a:pt x="12" y="62"/>
                    </a:lnTo>
                    <a:lnTo>
                      <a:pt x="11" y="44"/>
                    </a:lnTo>
                    <a:lnTo>
                      <a:pt x="0" y="33"/>
                    </a:lnTo>
                    <a:lnTo>
                      <a:pt x="1" y="27"/>
                    </a:lnTo>
                    <a:lnTo>
                      <a:pt x="18" y="27"/>
                    </a:lnTo>
                    <a:lnTo>
                      <a:pt x="15" y="17"/>
                    </a:lnTo>
                    <a:lnTo>
                      <a:pt x="9" y="10"/>
                    </a:lnTo>
                    <a:lnTo>
                      <a:pt x="1" y="8"/>
                    </a:lnTo>
                    <a:lnTo>
                      <a:pt x="11" y="0"/>
                    </a:lnTo>
                    <a:lnTo>
                      <a:pt x="28" y="1"/>
                    </a:lnTo>
                    <a:lnTo>
                      <a:pt x="40" y="14"/>
                    </a:lnTo>
                    <a:lnTo>
                      <a:pt x="77" y="12"/>
                    </a:lnTo>
                    <a:lnTo>
                      <a:pt x="85" y="22"/>
                    </a:lnTo>
                    <a:lnTo>
                      <a:pt x="84" y="30"/>
                    </a:lnTo>
                    <a:lnTo>
                      <a:pt x="70" y="42"/>
                    </a:lnTo>
                    <a:lnTo>
                      <a:pt x="74" y="57"/>
                    </a:lnTo>
                    <a:lnTo>
                      <a:pt x="90" y="61"/>
                    </a:lnTo>
                    <a:lnTo>
                      <a:pt x="94" y="82"/>
                    </a:lnTo>
                    <a:lnTo>
                      <a:pt x="99" y="96"/>
                    </a:lnTo>
                    <a:lnTo>
                      <a:pt x="96" y="1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5" name="Freeform 412"/>
              <p:cNvSpPr/>
              <p:nvPr/>
            </p:nvSpPr>
            <p:spPr bwMode="gray">
              <a:xfrm>
                <a:off x="5568" y="2179"/>
                <a:ext cx="193" cy="390"/>
              </a:xfrm>
              <a:custGeom>
                <a:avLst/>
                <a:gdLst>
                  <a:gd name="T0" fmla="*/ 173 w 193"/>
                  <a:gd name="T1" fmla="*/ 171 h 390"/>
                  <a:gd name="T2" fmla="*/ 146 w 193"/>
                  <a:gd name="T3" fmla="*/ 177 h 390"/>
                  <a:gd name="T4" fmla="*/ 141 w 193"/>
                  <a:gd name="T5" fmla="*/ 191 h 390"/>
                  <a:gd name="T6" fmla="*/ 131 w 193"/>
                  <a:gd name="T7" fmla="*/ 192 h 390"/>
                  <a:gd name="T8" fmla="*/ 120 w 193"/>
                  <a:gd name="T9" fmla="*/ 198 h 390"/>
                  <a:gd name="T10" fmla="*/ 122 w 193"/>
                  <a:gd name="T11" fmla="*/ 223 h 390"/>
                  <a:gd name="T12" fmla="*/ 137 w 193"/>
                  <a:gd name="T13" fmla="*/ 237 h 390"/>
                  <a:gd name="T14" fmla="*/ 143 w 193"/>
                  <a:gd name="T15" fmla="*/ 267 h 390"/>
                  <a:gd name="T16" fmla="*/ 134 w 193"/>
                  <a:gd name="T17" fmla="*/ 279 h 390"/>
                  <a:gd name="T18" fmla="*/ 151 w 193"/>
                  <a:gd name="T19" fmla="*/ 312 h 390"/>
                  <a:gd name="T20" fmla="*/ 151 w 193"/>
                  <a:gd name="T21" fmla="*/ 342 h 390"/>
                  <a:gd name="T22" fmla="*/ 149 w 193"/>
                  <a:gd name="T23" fmla="*/ 362 h 390"/>
                  <a:gd name="T24" fmla="*/ 145 w 193"/>
                  <a:gd name="T25" fmla="*/ 375 h 390"/>
                  <a:gd name="T26" fmla="*/ 137 w 193"/>
                  <a:gd name="T27" fmla="*/ 390 h 390"/>
                  <a:gd name="T28" fmla="*/ 140 w 193"/>
                  <a:gd name="T29" fmla="*/ 368 h 390"/>
                  <a:gd name="T30" fmla="*/ 141 w 193"/>
                  <a:gd name="T31" fmla="*/ 342 h 390"/>
                  <a:gd name="T32" fmla="*/ 141 w 193"/>
                  <a:gd name="T33" fmla="*/ 330 h 390"/>
                  <a:gd name="T34" fmla="*/ 137 w 193"/>
                  <a:gd name="T35" fmla="*/ 321 h 390"/>
                  <a:gd name="T36" fmla="*/ 126 w 193"/>
                  <a:gd name="T37" fmla="*/ 307 h 390"/>
                  <a:gd name="T38" fmla="*/ 122 w 193"/>
                  <a:gd name="T39" fmla="*/ 286 h 390"/>
                  <a:gd name="T40" fmla="*/ 120 w 193"/>
                  <a:gd name="T41" fmla="*/ 261 h 390"/>
                  <a:gd name="T42" fmla="*/ 111 w 193"/>
                  <a:gd name="T43" fmla="*/ 255 h 390"/>
                  <a:gd name="T44" fmla="*/ 105 w 193"/>
                  <a:gd name="T45" fmla="*/ 247 h 390"/>
                  <a:gd name="T46" fmla="*/ 95 w 193"/>
                  <a:gd name="T47" fmla="*/ 257 h 390"/>
                  <a:gd name="T48" fmla="*/ 85 w 193"/>
                  <a:gd name="T49" fmla="*/ 270 h 390"/>
                  <a:gd name="T50" fmla="*/ 60 w 193"/>
                  <a:gd name="T51" fmla="*/ 274 h 390"/>
                  <a:gd name="T52" fmla="*/ 48 w 193"/>
                  <a:gd name="T53" fmla="*/ 272 h 390"/>
                  <a:gd name="T54" fmla="*/ 50 w 193"/>
                  <a:gd name="T55" fmla="*/ 260 h 390"/>
                  <a:gd name="T56" fmla="*/ 45 w 193"/>
                  <a:gd name="T57" fmla="*/ 244 h 390"/>
                  <a:gd name="T58" fmla="*/ 45 w 193"/>
                  <a:gd name="T59" fmla="*/ 218 h 390"/>
                  <a:gd name="T60" fmla="*/ 32 w 193"/>
                  <a:gd name="T61" fmla="*/ 205 h 390"/>
                  <a:gd name="T62" fmla="*/ 26 w 193"/>
                  <a:gd name="T63" fmla="*/ 186 h 390"/>
                  <a:gd name="T64" fmla="*/ 6 w 193"/>
                  <a:gd name="T65" fmla="*/ 174 h 390"/>
                  <a:gd name="T66" fmla="*/ 0 w 193"/>
                  <a:gd name="T67" fmla="*/ 161 h 390"/>
                  <a:gd name="T68" fmla="*/ 11 w 193"/>
                  <a:gd name="T69" fmla="*/ 150 h 390"/>
                  <a:gd name="T70" fmla="*/ 14 w 193"/>
                  <a:gd name="T71" fmla="*/ 139 h 390"/>
                  <a:gd name="T72" fmla="*/ 29 w 193"/>
                  <a:gd name="T73" fmla="*/ 131 h 390"/>
                  <a:gd name="T74" fmla="*/ 24 w 193"/>
                  <a:gd name="T75" fmla="*/ 104 h 390"/>
                  <a:gd name="T76" fmla="*/ 33 w 193"/>
                  <a:gd name="T77" fmla="*/ 102 h 390"/>
                  <a:gd name="T78" fmla="*/ 37 w 193"/>
                  <a:gd name="T79" fmla="*/ 90 h 390"/>
                  <a:gd name="T80" fmla="*/ 48 w 193"/>
                  <a:gd name="T81" fmla="*/ 89 h 390"/>
                  <a:gd name="T82" fmla="*/ 70 w 193"/>
                  <a:gd name="T83" fmla="*/ 27 h 390"/>
                  <a:gd name="T84" fmla="*/ 100 w 193"/>
                  <a:gd name="T85" fmla="*/ 15 h 390"/>
                  <a:gd name="T86" fmla="*/ 110 w 193"/>
                  <a:gd name="T87" fmla="*/ 1 h 390"/>
                  <a:gd name="T88" fmla="*/ 110 w 193"/>
                  <a:gd name="T89" fmla="*/ 1 h 390"/>
                  <a:gd name="T90" fmla="*/ 125 w 193"/>
                  <a:gd name="T91" fmla="*/ 0 h 390"/>
                  <a:gd name="T92" fmla="*/ 137 w 193"/>
                  <a:gd name="T93" fmla="*/ 24 h 390"/>
                  <a:gd name="T94" fmla="*/ 141 w 193"/>
                  <a:gd name="T95" fmla="*/ 51 h 390"/>
                  <a:gd name="T96" fmla="*/ 121 w 193"/>
                  <a:gd name="T97" fmla="*/ 72 h 390"/>
                  <a:gd name="T98" fmla="*/ 121 w 193"/>
                  <a:gd name="T99" fmla="*/ 94 h 390"/>
                  <a:gd name="T100" fmla="*/ 136 w 193"/>
                  <a:gd name="T101" fmla="*/ 96 h 390"/>
                  <a:gd name="T102" fmla="*/ 154 w 193"/>
                  <a:gd name="T103" fmla="*/ 116 h 390"/>
                  <a:gd name="T104" fmla="*/ 154 w 193"/>
                  <a:gd name="T105" fmla="*/ 134 h 390"/>
                  <a:gd name="T106" fmla="*/ 172 w 193"/>
                  <a:gd name="T107" fmla="*/ 134 h 390"/>
                  <a:gd name="T108" fmla="*/ 173 w 193"/>
                  <a:gd name="T109" fmla="*/ 142 h 390"/>
                  <a:gd name="T110" fmla="*/ 189 w 193"/>
                  <a:gd name="T111" fmla="*/ 147 h 390"/>
                  <a:gd name="T112" fmla="*/ 193 w 193"/>
                  <a:gd name="T113" fmla="*/ 154 h 390"/>
                  <a:gd name="T114" fmla="*/ 187 w 193"/>
                  <a:gd name="T115" fmla="*/ 156 h 390"/>
                  <a:gd name="T116" fmla="*/ 173 w 193"/>
                  <a:gd name="T117" fmla="*/ 17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 h="390">
                    <a:moveTo>
                      <a:pt x="173" y="171"/>
                    </a:moveTo>
                    <a:lnTo>
                      <a:pt x="146" y="177"/>
                    </a:lnTo>
                    <a:lnTo>
                      <a:pt x="141" y="191"/>
                    </a:lnTo>
                    <a:lnTo>
                      <a:pt x="131" y="192"/>
                    </a:lnTo>
                    <a:lnTo>
                      <a:pt x="120" y="198"/>
                    </a:lnTo>
                    <a:lnTo>
                      <a:pt x="122" y="223"/>
                    </a:lnTo>
                    <a:lnTo>
                      <a:pt x="137" y="237"/>
                    </a:lnTo>
                    <a:lnTo>
                      <a:pt x="143" y="267"/>
                    </a:lnTo>
                    <a:lnTo>
                      <a:pt x="134" y="279"/>
                    </a:lnTo>
                    <a:lnTo>
                      <a:pt x="151" y="312"/>
                    </a:lnTo>
                    <a:lnTo>
                      <a:pt x="151" y="342"/>
                    </a:lnTo>
                    <a:lnTo>
                      <a:pt x="149" y="362"/>
                    </a:lnTo>
                    <a:lnTo>
                      <a:pt x="145" y="375"/>
                    </a:lnTo>
                    <a:lnTo>
                      <a:pt x="137" y="390"/>
                    </a:lnTo>
                    <a:lnTo>
                      <a:pt x="140" y="368"/>
                    </a:lnTo>
                    <a:lnTo>
                      <a:pt x="141" y="342"/>
                    </a:lnTo>
                    <a:lnTo>
                      <a:pt x="141" y="330"/>
                    </a:lnTo>
                    <a:lnTo>
                      <a:pt x="137" y="321"/>
                    </a:lnTo>
                    <a:lnTo>
                      <a:pt x="126" y="307"/>
                    </a:lnTo>
                    <a:lnTo>
                      <a:pt x="122" y="286"/>
                    </a:lnTo>
                    <a:lnTo>
                      <a:pt x="120" y="261"/>
                    </a:lnTo>
                    <a:lnTo>
                      <a:pt x="111" y="255"/>
                    </a:lnTo>
                    <a:lnTo>
                      <a:pt x="105" y="247"/>
                    </a:lnTo>
                    <a:lnTo>
                      <a:pt x="95" y="257"/>
                    </a:lnTo>
                    <a:lnTo>
                      <a:pt x="85" y="270"/>
                    </a:lnTo>
                    <a:lnTo>
                      <a:pt x="60" y="274"/>
                    </a:lnTo>
                    <a:lnTo>
                      <a:pt x="48" y="272"/>
                    </a:lnTo>
                    <a:lnTo>
                      <a:pt x="50" y="260"/>
                    </a:lnTo>
                    <a:lnTo>
                      <a:pt x="45" y="244"/>
                    </a:lnTo>
                    <a:lnTo>
                      <a:pt x="45" y="218"/>
                    </a:lnTo>
                    <a:lnTo>
                      <a:pt x="32" y="205"/>
                    </a:lnTo>
                    <a:lnTo>
                      <a:pt x="26" y="186"/>
                    </a:lnTo>
                    <a:lnTo>
                      <a:pt x="6" y="174"/>
                    </a:lnTo>
                    <a:lnTo>
                      <a:pt x="0" y="161"/>
                    </a:lnTo>
                    <a:lnTo>
                      <a:pt x="11" y="150"/>
                    </a:lnTo>
                    <a:lnTo>
                      <a:pt x="14" y="139"/>
                    </a:lnTo>
                    <a:lnTo>
                      <a:pt x="29" y="131"/>
                    </a:lnTo>
                    <a:lnTo>
                      <a:pt x="24" y="104"/>
                    </a:lnTo>
                    <a:lnTo>
                      <a:pt x="33" y="102"/>
                    </a:lnTo>
                    <a:lnTo>
                      <a:pt x="37" y="90"/>
                    </a:lnTo>
                    <a:lnTo>
                      <a:pt x="48" y="89"/>
                    </a:lnTo>
                    <a:lnTo>
                      <a:pt x="70" y="27"/>
                    </a:lnTo>
                    <a:lnTo>
                      <a:pt x="100" y="15"/>
                    </a:lnTo>
                    <a:lnTo>
                      <a:pt x="110" y="1"/>
                    </a:lnTo>
                    <a:lnTo>
                      <a:pt x="110" y="1"/>
                    </a:lnTo>
                    <a:lnTo>
                      <a:pt x="125" y="0"/>
                    </a:lnTo>
                    <a:lnTo>
                      <a:pt x="137" y="24"/>
                    </a:lnTo>
                    <a:lnTo>
                      <a:pt x="141" y="51"/>
                    </a:lnTo>
                    <a:lnTo>
                      <a:pt x="121" y="72"/>
                    </a:lnTo>
                    <a:lnTo>
                      <a:pt x="121" y="94"/>
                    </a:lnTo>
                    <a:lnTo>
                      <a:pt x="136" y="96"/>
                    </a:lnTo>
                    <a:lnTo>
                      <a:pt x="154" y="116"/>
                    </a:lnTo>
                    <a:lnTo>
                      <a:pt x="154" y="134"/>
                    </a:lnTo>
                    <a:lnTo>
                      <a:pt x="172" y="134"/>
                    </a:lnTo>
                    <a:lnTo>
                      <a:pt x="173" y="142"/>
                    </a:lnTo>
                    <a:lnTo>
                      <a:pt x="189" y="147"/>
                    </a:lnTo>
                    <a:lnTo>
                      <a:pt x="193" y="154"/>
                    </a:lnTo>
                    <a:lnTo>
                      <a:pt x="187" y="156"/>
                    </a:lnTo>
                    <a:lnTo>
                      <a:pt x="173" y="1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6" name="Freeform 413"/>
              <p:cNvSpPr/>
              <p:nvPr/>
            </p:nvSpPr>
            <p:spPr bwMode="gray">
              <a:xfrm>
                <a:off x="5741" y="2644"/>
                <a:ext cx="90" cy="111"/>
              </a:xfrm>
              <a:custGeom>
                <a:avLst/>
                <a:gdLst>
                  <a:gd name="T0" fmla="*/ 53 w 90"/>
                  <a:gd name="T1" fmla="*/ 14 h 111"/>
                  <a:gd name="T2" fmla="*/ 67 w 90"/>
                  <a:gd name="T3" fmla="*/ 38 h 111"/>
                  <a:gd name="T4" fmla="*/ 69 w 90"/>
                  <a:gd name="T5" fmla="*/ 67 h 111"/>
                  <a:gd name="T6" fmla="*/ 77 w 90"/>
                  <a:gd name="T7" fmla="*/ 76 h 111"/>
                  <a:gd name="T8" fmla="*/ 86 w 90"/>
                  <a:gd name="T9" fmla="*/ 91 h 111"/>
                  <a:gd name="T10" fmla="*/ 90 w 90"/>
                  <a:gd name="T11" fmla="*/ 111 h 111"/>
                  <a:gd name="T12" fmla="*/ 77 w 90"/>
                  <a:gd name="T13" fmla="*/ 107 h 111"/>
                  <a:gd name="T14" fmla="*/ 63 w 90"/>
                  <a:gd name="T15" fmla="*/ 103 h 111"/>
                  <a:gd name="T16" fmla="*/ 48 w 90"/>
                  <a:gd name="T17" fmla="*/ 87 h 111"/>
                  <a:gd name="T18" fmla="*/ 42 w 90"/>
                  <a:gd name="T19" fmla="*/ 87 h 111"/>
                  <a:gd name="T20" fmla="*/ 31 w 90"/>
                  <a:gd name="T21" fmla="*/ 78 h 111"/>
                  <a:gd name="T22" fmla="*/ 20 w 90"/>
                  <a:gd name="T23" fmla="*/ 65 h 111"/>
                  <a:gd name="T24" fmla="*/ 17 w 90"/>
                  <a:gd name="T25" fmla="*/ 51 h 111"/>
                  <a:gd name="T26" fmla="*/ 4 w 90"/>
                  <a:gd name="T27" fmla="*/ 29 h 111"/>
                  <a:gd name="T28" fmla="*/ 4 w 90"/>
                  <a:gd name="T29" fmla="*/ 13 h 111"/>
                  <a:gd name="T30" fmla="*/ 0 w 90"/>
                  <a:gd name="T31" fmla="*/ 2 h 111"/>
                  <a:gd name="T32" fmla="*/ 12 w 90"/>
                  <a:gd name="T33" fmla="*/ 0 h 111"/>
                  <a:gd name="T34" fmla="*/ 20 w 90"/>
                  <a:gd name="T35" fmla="*/ 11 h 111"/>
                  <a:gd name="T36" fmla="*/ 34 w 90"/>
                  <a:gd name="T37" fmla="*/ 16 h 111"/>
                  <a:gd name="T38" fmla="*/ 53 w 90"/>
                  <a:gd name="T39"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11">
                    <a:moveTo>
                      <a:pt x="53" y="14"/>
                    </a:moveTo>
                    <a:lnTo>
                      <a:pt x="67" y="38"/>
                    </a:lnTo>
                    <a:lnTo>
                      <a:pt x="69" y="67"/>
                    </a:lnTo>
                    <a:lnTo>
                      <a:pt x="77" y="76"/>
                    </a:lnTo>
                    <a:lnTo>
                      <a:pt x="86" y="91"/>
                    </a:lnTo>
                    <a:lnTo>
                      <a:pt x="90" y="111"/>
                    </a:lnTo>
                    <a:lnTo>
                      <a:pt x="77" y="107"/>
                    </a:lnTo>
                    <a:lnTo>
                      <a:pt x="63" y="103"/>
                    </a:lnTo>
                    <a:lnTo>
                      <a:pt x="48" y="87"/>
                    </a:lnTo>
                    <a:lnTo>
                      <a:pt x="42" y="87"/>
                    </a:lnTo>
                    <a:lnTo>
                      <a:pt x="31" y="78"/>
                    </a:lnTo>
                    <a:lnTo>
                      <a:pt x="20" y="65"/>
                    </a:lnTo>
                    <a:lnTo>
                      <a:pt x="17" y="51"/>
                    </a:lnTo>
                    <a:lnTo>
                      <a:pt x="4" y="29"/>
                    </a:lnTo>
                    <a:lnTo>
                      <a:pt x="4" y="13"/>
                    </a:lnTo>
                    <a:lnTo>
                      <a:pt x="0" y="2"/>
                    </a:lnTo>
                    <a:lnTo>
                      <a:pt x="12" y="0"/>
                    </a:lnTo>
                    <a:lnTo>
                      <a:pt x="20" y="11"/>
                    </a:lnTo>
                    <a:lnTo>
                      <a:pt x="34" y="16"/>
                    </a:lnTo>
                    <a:lnTo>
                      <a:pt x="53"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7" name="Freeform 414"/>
              <p:cNvSpPr/>
              <p:nvPr/>
            </p:nvSpPr>
            <p:spPr bwMode="gray">
              <a:xfrm>
                <a:off x="5789" y="2469"/>
                <a:ext cx="114" cy="97"/>
              </a:xfrm>
              <a:custGeom>
                <a:avLst/>
                <a:gdLst>
                  <a:gd name="T0" fmla="*/ 109 w 114"/>
                  <a:gd name="T1" fmla="*/ 14 h 97"/>
                  <a:gd name="T2" fmla="*/ 114 w 114"/>
                  <a:gd name="T3" fmla="*/ 35 h 97"/>
                  <a:gd name="T4" fmla="*/ 105 w 114"/>
                  <a:gd name="T5" fmla="*/ 59 h 97"/>
                  <a:gd name="T6" fmla="*/ 80 w 114"/>
                  <a:gd name="T7" fmla="*/ 59 h 97"/>
                  <a:gd name="T8" fmla="*/ 73 w 114"/>
                  <a:gd name="T9" fmla="*/ 64 h 97"/>
                  <a:gd name="T10" fmla="*/ 74 w 114"/>
                  <a:gd name="T11" fmla="*/ 78 h 97"/>
                  <a:gd name="T12" fmla="*/ 56 w 114"/>
                  <a:gd name="T13" fmla="*/ 87 h 97"/>
                  <a:gd name="T14" fmla="*/ 47 w 114"/>
                  <a:gd name="T15" fmla="*/ 91 h 97"/>
                  <a:gd name="T16" fmla="*/ 46 w 114"/>
                  <a:gd name="T17" fmla="*/ 97 h 97"/>
                  <a:gd name="T18" fmla="*/ 31 w 114"/>
                  <a:gd name="T19" fmla="*/ 97 h 97"/>
                  <a:gd name="T20" fmla="*/ 17 w 114"/>
                  <a:gd name="T21" fmla="*/ 88 h 97"/>
                  <a:gd name="T22" fmla="*/ 11 w 114"/>
                  <a:gd name="T23" fmla="*/ 74 h 97"/>
                  <a:gd name="T24" fmla="*/ 3 w 114"/>
                  <a:gd name="T25" fmla="*/ 61 h 97"/>
                  <a:gd name="T26" fmla="*/ 8 w 114"/>
                  <a:gd name="T27" fmla="*/ 42 h 97"/>
                  <a:gd name="T28" fmla="*/ 0 w 114"/>
                  <a:gd name="T29" fmla="*/ 35 h 97"/>
                  <a:gd name="T30" fmla="*/ 1 w 114"/>
                  <a:gd name="T31" fmla="*/ 26 h 97"/>
                  <a:gd name="T32" fmla="*/ 9 w 114"/>
                  <a:gd name="T33" fmla="*/ 19 h 97"/>
                  <a:gd name="T34" fmla="*/ 13 w 114"/>
                  <a:gd name="T35" fmla="*/ 9 h 97"/>
                  <a:gd name="T36" fmla="*/ 27 w 114"/>
                  <a:gd name="T37" fmla="*/ 4 h 97"/>
                  <a:gd name="T38" fmla="*/ 57 w 114"/>
                  <a:gd name="T39" fmla="*/ 13 h 97"/>
                  <a:gd name="T40" fmla="*/ 80 w 114"/>
                  <a:gd name="T41" fmla="*/ 16 h 97"/>
                  <a:gd name="T42" fmla="*/ 82 w 114"/>
                  <a:gd name="T43" fmla="*/ 5 h 97"/>
                  <a:gd name="T44" fmla="*/ 90 w 114"/>
                  <a:gd name="T45" fmla="*/ 0 h 97"/>
                  <a:gd name="T46" fmla="*/ 101 w 114"/>
                  <a:gd name="T47" fmla="*/ 13 h 97"/>
                  <a:gd name="T48" fmla="*/ 109 w 114"/>
                  <a:gd name="T49"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97">
                    <a:moveTo>
                      <a:pt x="109" y="14"/>
                    </a:moveTo>
                    <a:lnTo>
                      <a:pt x="114" y="35"/>
                    </a:lnTo>
                    <a:lnTo>
                      <a:pt x="105" y="59"/>
                    </a:lnTo>
                    <a:lnTo>
                      <a:pt x="80" y="59"/>
                    </a:lnTo>
                    <a:lnTo>
                      <a:pt x="73" y="64"/>
                    </a:lnTo>
                    <a:lnTo>
                      <a:pt x="74" y="78"/>
                    </a:lnTo>
                    <a:lnTo>
                      <a:pt x="56" y="87"/>
                    </a:lnTo>
                    <a:lnTo>
                      <a:pt x="47" y="91"/>
                    </a:lnTo>
                    <a:lnTo>
                      <a:pt x="46" y="97"/>
                    </a:lnTo>
                    <a:lnTo>
                      <a:pt x="31" y="97"/>
                    </a:lnTo>
                    <a:lnTo>
                      <a:pt x="17" y="88"/>
                    </a:lnTo>
                    <a:lnTo>
                      <a:pt x="11" y="74"/>
                    </a:lnTo>
                    <a:lnTo>
                      <a:pt x="3" y="61"/>
                    </a:lnTo>
                    <a:lnTo>
                      <a:pt x="8" y="42"/>
                    </a:lnTo>
                    <a:lnTo>
                      <a:pt x="0" y="35"/>
                    </a:lnTo>
                    <a:lnTo>
                      <a:pt x="1" y="26"/>
                    </a:lnTo>
                    <a:lnTo>
                      <a:pt x="9" y="19"/>
                    </a:lnTo>
                    <a:lnTo>
                      <a:pt x="13" y="9"/>
                    </a:lnTo>
                    <a:lnTo>
                      <a:pt x="27" y="4"/>
                    </a:lnTo>
                    <a:lnTo>
                      <a:pt x="57" y="13"/>
                    </a:lnTo>
                    <a:lnTo>
                      <a:pt x="80" y="16"/>
                    </a:lnTo>
                    <a:lnTo>
                      <a:pt x="82" y="5"/>
                    </a:lnTo>
                    <a:lnTo>
                      <a:pt x="90" y="0"/>
                    </a:lnTo>
                    <a:lnTo>
                      <a:pt x="101" y="13"/>
                    </a:lnTo>
                    <a:lnTo>
                      <a:pt x="10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8" name="Freeform 415"/>
              <p:cNvSpPr/>
              <p:nvPr/>
            </p:nvSpPr>
            <p:spPr bwMode="gray">
              <a:xfrm>
                <a:off x="5790" y="2286"/>
                <a:ext cx="148" cy="317"/>
              </a:xfrm>
              <a:custGeom>
                <a:avLst/>
                <a:gdLst>
                  <a:gd name="T0" fmla="*/ 124 w 148"/>
                  <a:gd name="T1" fmla="*/ 44 h 317"/>
                  <a:gd name="T2" fmla="*/ 116 w 148"/>
                  <a:gd name="T3" fmla="*/ 51 h 317"/>
                  <a:gd name="T4" fmla="*/ 100 w 148"/>
                  <a:gd name="T5" fmla="*/ 55 h 317"/>
                  <a:gd name="T6" fmla="*/ 86 w 148"/>
                  <a:gd name="T7" fmla="*/ 75 h 317"/>
                  <a:gd name="T8" fmla="*/ 79 w 148"/>
                  <a:gd name="T9" fmla="*/ 78 h 317"/>
                  <a:gd name="T10" fmla="*/ 71 w 148"/>
                  <a:gd name="T11" fmla="*/ 87 h 317"/>
                  <a:gd name="T12" fmla="*/ 72 w 148"/>
                  <a:gd name="T13" fmla="*/ 110 h 317"/>
                  <a:gd name="T14" fmla="*/ 81 w 148"/>
                  <a:gd name="T15" fmla="*/ 115 h 317"/>
                  <a:gd name="T16" fmla="*/ 103 w 148"/>
                  <a:gd name="T17" fmla="*/ 144 h 317"/>
                  <a:gd name="T18" fmla="*/ 113 w 148"/>
                  <a:gd name="T19" fmla="*/ 149 h 317"/>
                  <a:gd name="T20" fmla="*/ 126 w 148"/>
                  <a:gd name="T21" fmla="*/ 165 h 317"/>
                  <a:gd name="T22" fmla="*/ 143 w 148"/>
                  <a:gd name="T23" fmla="*/ 185 h 317"/>
                  <a:gd name="T24" fmla="*/ 148 w 148"/>
                  <a:gd name="T25" fmla="*/ 225 h 317"/>
                  <a:gd name="T26" fmla="*/ 143 w 148"/>
                  <a:gd name="T27" fmla="*/ 244 h 317"/>
                  <a:gd name="T28" fmla="*/ 142 w 148"/>
                  <a:gd name="T29" fmla="*/ 259 h 317"/>
                  <a:gd name="T30" fmla="*/ 120 w 148"/>
                  <a:gd name="T31" fmla="*/ 273 h 317"/>
                  <a:gd name="T32" fmla="*/ 100 w 148"/>
                  <a:gd name="T33" fmla="*/ 279 h 317"/>
                  <a:gd name="T34" fmla="*/ 95 w 148"/>
                  <a:gd name="T35" fmla="*/ 287 h 317"/>
                  <a:gd name="T36" fmla="*/ 86 w 148"/>
                  <a:gd name="T37" fmla="*/ 298 h 317"/>
                  <a:gd name="T38" fmla="*/ 76 w 148"/>
                  <a:gd name="T39" fmla="*/ 300 h 317"/>
                  <a:gd name="T40" fmla="*/ 55 w 148"/>
                  <a:gd name="T41" fmla="*/ 317 h 317"/>
                  <a:gd name="T42" fmla="*/ 49 w 148"/>
                  <a:gd name="T43" fmla="*/ 314 h 317"/>
                  <a:gd name="T44" fmla="*/ 52 w 148"/>
                  <a:gd name="T45" fmla="*/ 286 h 317"/>
                  <a:gd name="T46" fmla="*/ 45 w 148"/>
                  <a:gd name="T47" fmla="*/ 280 h 317"/>
                  <a:gd name="T48" fmla="*/ 46 w 148"/>
                  <a:gd name="T49" fmla="*/ 274 h 317"/>
                  <a:gd name="T50" fmla="*/ 55 w 148"/>
                  <a:gd name="T51" fmla="*/ 270 h 317"/>
                  <a:gd name="T52" fmla="*/ 73 w 148"/>
                  <a:gd name="T53" fmla="*/ 261 h 317"/>
                  <a:gd name="T54" fmla="*/ 72 w 148"/>
                  <a:gd name="T55" fmla="*/ 247 h 317"/>
                  <a:gd name="T56" fmla="*/ 79 w 148"/>
                  <a:gd name="T57" fmla="*/ 242 h 317"/>
                  <a:gd name="T58" fmla="*/ 104 w 148"/>
                  <a:gd name="T59" fmla="*/ 242 h 317"/>
                  <a:gd name="T60" fmla="*/ 113 w 148"/>
                  <a:gd name="T61" fmla="*/ 218 h 317"/>
                  <a:gd name="T62" fmla="*/ 108 w 148"/>
                  <a:gd name="T63" fmla="*/ 197 h 317"/>
                  <a:gd name="T64" fmla="*/ 109 w 148"/>
                  <a:gd name="T65" fmla="*/ 160 h 317"/>
                  <a:gd name="T66" fmla="*/ 95 w 148"/>
                  <a:gd name="T67" fmla="*/ 156 h 317"/>
                  <a:gd name="T68" fmla="*/ 92 w 148"/>
                  <a:gd name="T69" fmla="*/ 148 h 317"/>
                  <a:gd name="T70" fmla="*/ 65 w 148"/>
                  <a:gd name="T71" fmla="*/ 123 h 317"/>
                  <a:gd name="T72" fmla="*/ 50 w 148"/>
                  <a:gd name="T73" fmla="*/ 99 h 317"/>
                  <a:gd name="T74" fmla="*/ 53 w 148"/>
                  <a:gd name="T75" fmla="*/ 68 h 317"/>
                  <a:gd name="T76" fmla="*/ 34 w 148"/>
                  <a:gd name="T77" fmla="*/ 56 h 317"/>
                  <a:gd name="T78" fmla="*/ 12 w 148"/>
                  <a:gd name="T79" fmla="*/ 54 h 317"/>
                  <a:gd name="T80" fmla="*/ 11 w 148"/>
                  <a:gd name="T81" fmla="*/ 37 h 317"/>
                  <a:gd name="T82" fmla="*/ 2 w 148"/>
                  <a:gd name="T83" fmla="*/ 31 h 317"/>
                  <a:gd name="T84" fmla="*/ 0 w 148"/>
                  <a:gd name="T85" fmla="*/ 21 h 317"/>
                  <a:gd name="T86" fmla="*/ 9 w 148"/>
                  <a:gd name="T87" fmla="*/ 13 h 317"/>
                  <a:gd name="T88" fmla="*/ 21 w 148"/>
                  <a:gd name="T89" fmla="*/ 16 h 317"/>
                  <a:gd name="T90" fmla="*/ 46 w 148"/>
                  <a:gd name="T91" fmla="*/ 18 h 317"/>
                  <a:gd name="T92" fmla="*/ 57 w 148"/>
                  <a:gd name="T93" fmla="*/ 0 h 317"/>
                  <a:gd name="T94" fmla="*/ 70 w 148"/>
                  <a:gd name="T95" fmla="*/ 10 h 317"/>
                  <a:gd name="T96" fmla="*/ 92 w 148"/>
                  <a:gd name="T97" fmla="*/ 10 h 317"/>
                  <a:gd name="T98" fmla="*/ 96 w 148"/>
                  <a:gd name="T99" fmla="*/ 18 h 317"/>
                  <a:gd name="T100" fmla="*/ 92 w 148"/>
                  <a:gd name="T101" fmla="*/ 30 h 317"/>
                  <a:gd name="T102" fmla="*/ 105 w 148"/>
                  <a:gd name="T103" fmla="*/ 40 h 317"/>
                  <a:gd name="T104" fmla="*/ 118 w 148"/>
                  <a:gd name="T105" fmla="*/ 39 h 317"/>
                  <a:gd name="T106" fmla="*/ 124 w 148"/>
                  <a:gd name="T107" fmla="*/ 4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8" h="317">
                    <a:moveTo>
                      <a:pt x="124" y="44"/>
                    </a:moveTo>
                    <a:lnTo>
                      <a:pt x="116" y="51"/>
                    </a:lnTo>
                    <a:lnTo>
                      <a:pt x="100" y="55"/>
                    </a:lnTo>
                    <a:lnTo>
                      <a:pt x="86" y="75"/>
                    </a:lnTo>
                    <a:lnTo>
                      <a:pt x="79" y="78"/>
                    </a:lnTo>
                    <a:lnTo>
                      <a:pt x="71" y="87"/>
                    </a:lnTo>
                    <a:lnTo>
                      <a:pt x="72" y="110"/>
                    </a:lnTo>
                    <a:lnTo>
                      <a:pt x="81" y="115"/>
                    </a:lnTo>
                    <a:lnTo>
                      <a:pt x="103" y="144"/>
                    </a:lnTo>
                    <a:lnTo>
                      <a:pt x="113" y="149"/>
                    </a:lnTo>
                    <a:lnTo>
                      <a:pt x="126" y="165"/>
                    </a:lnTo>
                    <a:lnTo>
                      <a:pt x="143" y="185"/>
                    </a:lnTo>
                    <a:lnTo>
                      <a:pt x="148" y="225"/>
                    </a:lnTo>
                    <a:lnTo>
                      <a:pt x="143" y="244"/>
                    </a:lnTo>
                    <a:lnTo>
                      <a:pt x="142" y="259"/>
                    </a:lnTo>
                    <a:lnTo>
                      <a:pt x="120" y="273"/>
                    </a:lnTo>
                    <a:lnTo>
                      <a:pt x="100" y="279"/>
                    </a:lnTo>
                    <a:lnTo>
                      <a:pt x="95" y="287"/>
                    </a:lnTo>
                    <a:lnTo>
                      <a:pt x="86" y="298"/>
                    </a:lnTo>
                    <a:lnTo>
                      <a:pt x="76" y="300"/>
                    </a:lnTo>
                    <a:lnTo>
                      <a:pt x="55" y="317"/>
                    </a:lnTo>
                    <a:lnTo>
                      <a:pt x="49" y="314"/>
                    </a:lnTo>
                    <a:lnTo>
                      <a:pt x="52" y="286"/>
                    </a:lnTo>
                    <a:lnTo>
                      <a:pt x="45" y="280"/>
                    </a:lnTo>
                    <a:lnTo>
                      <a:pt x="46" y="274"/>
                    </a:lnTo>
                    <a:lnTo>
                      <a:pt x="55" y="270"/>
                    </a:lnTo>
                    <a:lnTo>
                      <a:pt x="73" y="261"/>
                    </a:lnTo>
                    <a:lnTo>
                      <a:pt x="72" y="247"/>
                    </a:lnTo>
                    <a:lnTo>
                      <a:pt x="79" y="242"/>
                    </a:lnTo>
                    <a:lnTo>
                      <a:pt x="104" y="242"/>
                    </a:lnTo>
                    <a:lnTo>
                      <a:pt x="113" y="218"/>
                    </a:lnTo>
                    <a:lnTo>
                      <a:pt x="108" y="197"/>
                    </a:lnTo>
                    <a:lnTo>
                      <a:pt x="109" y="160"/>
                    </a:lnTo>
                    <a:lnTo>
                      <a:pt x="95" y="156"/>
                    </a:lnTo>
                    <a:lnTo>
                      <a:pt x="92" y="148"/>
                    </a:lnTo>
                    <a:lnTo>
                      <a:pt x="65" y="123"/>
                    </a:lnTo>
                    <a:lnTo>
                      <a:pt x="50" y="99"/>
                    </a:lnTo>
                    <a:lnTo>
                      <a:pt x="53" y="68"/>
                    </a:lnTo>
                    <a:lnTo>
                      <a:pt x="34" y="56"/>
                    </a:lnTo>
                    <a:lnTo>
                      <a:pt x="12" y="54"/>
                    </a:lnTo>
                    <a:lnTo>
                      <a:pt x="11" y="37"/>
                    </a:lnTo>
                    <a:lnTo>
                      <a:pt x="2" y="31"/>
                    </a:lnTo>
                    <a:lnTo>
                      <a:pt x="0" y="21"/>
                    </a:lnTo>
                    <a:lnTo>
                      <a:pt x="9" y="13"/>
                    </a:lnTo>
                    <a:lnTo>
                      <a:pt x="21" y="16"/>
                    </a:lnTo>
                    <a:lnTo>
                      <a:pt x="46" y="18"/>
                    </a:lnTo>
                    <a:lnTo>
                      <a:pt x="57" y="0"/>
                    </a:lnTo>
                    <a:lnTo>
                      <a:pt x="70" y="10"/>
                    </a:lnTo>
                    <a:lnTo>
                      <a:pt x="92" y="10"/>
                    </a:lnTo>
                    <a:lnTo>
                      <a:pt x="96" y="18"/>
                    </a:lnTo>
                    <a:lnTo>
                      <a:pt x="92" y="30"/>
                    </a:lnTo>
                    <a:lnTo>
                      <a:pt x="105" y="40"/>
                    </a:lnTo>
                    <a:lnTo>
                      <a:pt x="118" y="39"/>
                    </a:lnTo>
                    <a:lnTo>
                      <a:pt x="124"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9" name="Freeform 416"/>
              <p:cNvSpPr/>
              <p:nvPr/>
            </p:nvSpPr>
            <p:spPr bwMode="gray">
              <a:xfrm>
                <a:off x="6255" y="1816"/>
                <a:ext cx="140" cy="139"/>
              </a:xfrm>
              <a:custGeom>
                <a:avLst/>
                <a:gdLst>
                  <a:gd name="T0" fmla="*/ 140 w 140"/>
                  <a:gd name="T1" fmla="*/ 11 h 139"/>
                  <a:gd name="T2" fmla="*/ 134 w 140"/>
                  <a:gd name="T3" fmla="*/ 8 h 139"/>
                  <a:gd name="T4" fmla="*/ 123 w 140"/>
                  <a:gd name="T5" fmla="*/ 0 h 139"/>
                  <a:gd name="T6" fmla="*/ 103 w 140"/>
                  <a:gd name="T7" fmla="*/ 22 h 139"/>
                  <a:gd name="T8" fmla="*/ 86 w 140"/>
                  <a:gd name="T9" fmla="*/ 20 h 139"/>
                  <a:gd name="T10" fmla="*/ 90 w 140"/>
                  <a:gd name="T11" fmla="*/ 37 h 139"/>
                  <a:gd name="T12" fmla="*/ 82 w 140"/>
                  <a:gd name="T13" fmla="*/ 44 h 139"/>
                  <a:gd name="T14" fmla="*/ 65 w 140"/>
                  <a:gd name="T15" fmla="*/ 45 h 139"/>
                  <a:gd name="T16" fmla="*/ 65 w 140"/>
                  <a:gd name="T17" fmla="*/ 31 h 139"/>
                  <a:gd name="T18" fmla="*/ 56 w 140"/>
                  <a:gd name="T19" fmla="*/ 30 h 139"/>
                  <a:gd name="T20" fmla="*/ 38 w 140"/>
                  <a:gd name="T21" fmla="*/ 58 h 139"/>
                  <a:gd name="T22" fmla="*/ 10 w 140"/>
                  <a:gd name="T23" fmla="*/ 67 h 139"/>
                  <a:gd name="T24" fmla="*/ 0 w 140"/>
                  <a:gd name="T25" fmla="*/ 86 h 139"/>
                  <a:gd name="T26" fmla="*/ 8 w 140"/>
                  <a:gd name="T27" fmla="*/ 91 h 139"/>
                  <a:gd name="T28" fmla="*/ 15 w 140"/>
                  <a:gd name="T29" fmla="*/ 93 h 139"/>
                  <a:gd name="T30" fmla="*/ 24 w 140"/>
                  <a:gd name="T31" fmla="*/ 96 h 139"/>
                  <a:gd name="T32" fmla="*/ 23 w 140"/>
                  <a:gd name="T33" fmla="*/ 106 h 139"/>
                  <a:gd name="T34" fmla="*/ 25 w 140"/>
                  <a:gd name="T35" fmla="*/ 116 h 139"/>
                  <a:gd name="T36" fmla="*/ 11 w 140"/>
                  <a:gd name="T37" fmla="*/ 130 h 139"/>
                  <a:gd name="T38" fmla="*/ 19 w 140"/>
                  <a:gd name="T39" fmla="*/ 139 h 139"/>
                  <a:gd name="T40" fmla="*/ 29 w 140"/>
                  <a:gd name="T41" fmla="*/ 139 h 139"/>
                  <a:gd name="T42" fmla="*/ 42 w 140"/>
                  <a:gd name="T43" fmla="*/ 137 h 139"/>
                  <a:gd name="T44" fmla="*/ 43 w 140"/>
                  <a:gd name="T45" fmla="*/ 138 h 139"/>
                  <a:gd name="T46" fmla="*/ 59 w 140"/>
                  <a:gd name="T47" fmla="*/ 122 h 139"/>
                  <a:gd name="T48" fmla="*/ 92 w 140"/>
                  <a:gd name="T49" fmla="*/ 113 h 139"/>
                  <a:gd name="T50" fmla="*/ 78 w 140"/>
                  <a:gd name="T51" fmla="*/ 104 h 139"/>
                  <a:gd name="T52" fmla="*/ 70 w 140"/>
                  <a:gd name="T53" fmla="*/ 101 h 139"/>
                  <a:gd name="T54" fmla="*/ 70 w 140"/>
                  <a:gd name="T55" fmla="*/ 88 h 139"/>
                  <a:gd name="T56" fmla="*/ 74 w 140"/>
                  <a:gd name="T57" fmla="*/ 81 h 139"/>
                  <a:gd name="T58" fmla="*/ 88 w 140"/>
                  <a:gd name="T59" fmla="*/ 79 h 139"/>
                  <a:gd name="T60" fmla="*/ 106 w 140"/>
                  <a:gd name="T61" fmla="*/ 67 h 139"/>
                  <a:gd name="T62" fmla="*/ 121 w 140"/>
                  <a:gd name="T63" fmla="*/ 50 h 139"/>
                  <a:gd name="T64" fmla="*/ 121 w 140"/>
                  <a:gd name="T65" fmla="*/ 37 h 139"/>
                  <a:gd name="T66" fmla="*/ 127 w 140"/>
                  <a:gd name="T67" fmla="*/ 25 h 139"/>
                  <a:gd name="T68" fmla="*/ 140 w 140"/>
                  <a:gd name="T69" fmla="*/ 11 h 139"/>
                  <a:gd name="T70" fmla="*/ 140 w 140"/>
                  <a:gd name="T71" fmla="*/ 1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139">
                    <a:moveTo>
                      <a:pt x="140" y="11"/>
                    </a:moveTo>
                    <a:lnTo>
                      <a:pt x="134" y="8"/>
                    </a:lnTo>
                    <a:lnTo>
                      <a:pt x="123" y="0"/>
                    </a:lnTo>
                    <a:lnTo>
                      <a:pt x="103" y="22"/>
                    </a:lnTo>
                    <a:lnTo>
                      <a:pt x="86" y="20"/>
                    </a:lnTo>
                    <a:lnTo>
                      <a:pt x="90" y="37"/>
                    </a:lnTo>
                    <a:lnTo>
                      <a:pt x="82" y="44"/>
                    </a:lnTo>
                    <a:lnTo>
                      <a:pt x="65" y="45"/>
                    </a:lnTo>
                    <a:lnTo>
                      <a:pt x="65" y="31"/>
                    </a:lnTo>
                    <a:lnTo>
                      <a:pt x="56" y="30"/>
                    </a:lnTo>
                    <a:lnTo>
                      <a:pt x="38" y="58"/>
                    </a:lnTo>
                    <a:lnTo>
                      <a:pt x="10" y="67"/>
                    </a:lnTo>
                    <a:lnTo>
                      <a:pt x="0" y="86"/>
                    </a:lnTo>
                    <a:lnTo>
                      <a:pt x="8" y="91"/>
                    </a:lnTo>
                    <a:lnTo>
                      <a:pt x="15" y="93"/>
                    </a:lnTo>
                    <a:lnTo>
                      <a:pt x="24" y="96"/>
                    </a:lnTo>
                    <a:lnTo>
                      <a:pt x="23" y="106"/>
                    </a:lnTo>
                    <a:lnTo>
                      <a:pt x="25" y="116"/>
                    </a:lnTo>
                    <a:lnTo>
                      <a:pt x="11" y="130"/>
                    </a:lnTo>
                    <a:lnTo>
                      <a:pt x="19" y="139"/>
                    </a:lnTo>
                    <a:lnTo>
                      <a:pt x="29" y="139"/>
                    </a:lnTo>
                    <a:lnTo>
                      <a:pt x="42" y="137"/>
                    </a:lnTo>
                    <a:lnTo>
                      <a:pt x="43" y="138"/>
                    </a:lnTo>
                    <a:lnTo>
                      <a:pt x="59" y="122"/>
                    </a:lnTo>
                    <a:lnTo>
                      <a:pt x="92" y="113"/>
                    </a:lnTo>
                    <a:lnTo>
                      <a:pt x="78" y="104"/>
                    </a:lnTo>
                    <a:lnTo>
                      <a:pt x="70" y="101"/>
                    </a:lnTo>
                    <a:lnTo>
                      <a:pt x="70" y="88"/>
                    </a:lnTo>
                    <a:lnTo>
                      <a:pt x="74" y="81"/>
                    </a:lnTo>
                    <a:lnTo>
                      <a:pt x="88" y="79"/>
                    </a:lnTo>
                    <a:lnTo>
                      <a:pt x="106" y="67"/>
                    </a:lnTo>
                    <a:lnTo>
                      <a:pt x="121" y="50"/>
                    </a:lnTo>
                    <a:lnTo>
                      <a:pt x="121" y="37"/>
                    </a:lnTo>
                    <a:lnTo>
                      <a:pt x="127" y="25"/>
                    </a:lnTo>
                    <a:lnTo>
                      <a:pt x="140" y="11"/>
                    </a:lnTo>
                    <a:lnTo>
                      <a:pt x="14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0" name="Freeform 417"/>
              <p:cNvSpPr/>
              <p:nvPr/>
            </p:nvSpPr>
            <p:spPr bwMode="gray">
              <a:xfrm>
                <a:off x="3711" y="821"/>
                <a:ext cx="549" cy="530"/>
              </a:xfrm>
              <a:custGeom>
                <a:avLst/>
                <a:gdLst>
                  <a:gd name="T0" fmla="*/ 469 w 549"/>
                  <a:gd name="T1" fmla="*/ 39 h 530"/>
                  <a:gd name="T2" fmla="*/ 426 w 549"/>
                  <a:gd name="T3" fmla="*/ 81 h 530"/>
                  <a:gd name="T4" fmla="*/ 376 w 549"/>
                  <a:gd name="T5" fmla="*/ 80 h 530"/>
                  <a:gd name="T6" fmla="*/ 323 w 549"/>
                  <a:gd name="T7" fmla="*/ 70 h 530"/>
                  <a:gd name="T8" fmla="*/ 282 w 549"/>
                  <a:gd name="T9" fmla="*/ 87 h 530"/>
                  <a:gd name="T10" fmla="*/ 237 w 549"/>
                  <a:gd name="T11" fmla="*/ 125 h 530"/>
                  <a:gd name="T12" fmla="*/ 207 w 549"/>
                  <a:gd name="T13" fmla="*/ 166 h 530"/>
                  <a:gd name="T14" fmla="*/ 187 w 549"/>
                  <a:gd name="T15" fmla="*/ 248 h 530"/>
                  <a:gd name="T16" fmla="*/ 154 w 549"/>
                  <a:gd name="T17" fmla="*/ 286 h 530"/>
                  <a:gd name="T18" fmla="*/ 167 w 549"/>
                  <a:gd name="T19" fmla="*/ 399 h 530"/>
                  <a:gd name="T20" fmla="*/ 159 w 549"/>
                  <a:gd name="T21" fmla="*/ 435 h 530"/>
                  <a:gd name="T22" fmla="*/ 139 w 549"/>
                  <a:gd name="T23" fmla="*/ 509 h 530"/>
                  <a:gd name="T24" fmla="*/ 128 w 549"/>
                  <a:gd name="T25" fmla="*/ 464 h 530"/>
                  <a:gd name="T26" fmla="*/ 107 w 549"/>
                  <a:gd name="T27" fmla="*/ 485 h 530"/>
                  <a:gd name="T28" fmla="*/ 90 w 549"/>
                  <a:gd name="T29" fmla="*/ 493 h 530"/>
                  <a:gd name="T30" fmla="*/ 41 w 549"/>
                  <a:gd name="T31" fmla="*/ 530 h 530"/>
                  <a:gd name="T32" fmla="*/ 31 w 549"/>
                  <a:gd name="T33" fmla="*/ 513 h 530"/>
                  <a:gd name="T34" fmla="*/ 8 w 549"/>
                  <a:gd name="T35" fmla="*/ 492 h 530"/>
                  <a:gd name="T36" fmla="*/ 26 w 549"/>
                  <a:gd name="T37" fmla="*/ 468 h 530"/>
                  <a:gd name="T38" fmla="*/ 7 w 549"/>
                  <a:gd name="T39" fmla="*/ 464 h 530"/>
                  <a:gd name="T40" fmla="*/ 33 w 549"/>
                  <a:gd name="T41" fmla="*/ 434 h 530"/>
                  <a:gd name="T42" fmla="*/ 12 w 549"/>
                  <a:gd name="T43" fmla="*/ 437 h 530"/>
                  <a:gd name="T44" fmla="*/ 5 w 549"/>
                  <a:gd name="T45" fmla="*/ 418 h 530"/>
                  <a:gd name="T46" fmla="*/ 33 w 549"/>
                  <a:gd name="T47" fmla="*/ 405 h 530"/>
                  <a:gd name="T48" fmla="*/ 41 w 549"/>
                  <a:gd name="T49" fmla="*/ 397 h 530"/>
                  <a:gd name="T50" fmla="*/ 0 w 549"/>
                  <a:gd name="T51" fmla="*/ 402 h 530"/>
                  <a:gd name="T52" fmla="*/ 4 w 549"/>
                  <a:gd name="T53" fmla="*/ 366 h 530"/>
                  <a:gd name="T54" fmla="*/ 41 w 549"/>
                  <a:gd name="T55" fmla="*/ 345 h 530"/>
                  <a:gd name="T56" fmla="*/ 44 w 549"/>
                  <a:gd name="T57" fmla="*/ 332 h 530"/>
                  <a:gd name="T58" fmla="*/ 66 w 549"/>
                  <a:gd name="T59" fmla="*/ 311 h 530"/>
                  <a:gd name="T60" fmla="*/ 95 w 549"/>
                  <a:gd name="T61" fmla="*/ 295 h 530"/>
                  <a:gd name="T62" fmla="*/ 146 w 549"/>
                  <a:gd name="T63" fmla="*/ 224 h 530"/>
                  <a:gd name="T64" fmla="*/ 155 w 549"/>
                  <a:gd name="T65" fmla="*/ 211 h 530"/>
                  <a:gd name="T66" fmla="*/ 181 w 549"/>
                  <a:gd name="T67" fmla="*/ 173 h 530"/>
                  <a:gd name="T68" fmla="*/ 171 w 549"/>
                  <a:gd name="T69" fmla="*/ 154 h 530"/>
                  <a:gd name="T70" fmla="*/ 209 w 549"/>
                  <a:gd name="T71" fmla="*/ 133 h 530"/>
                  <a:gd name="T72" fmla="*/ 216 w 549"/>
                  <a:gd name="T73" fmla="*/ 123 h 530"/>
                  <a:gd name="T74" fmla="*/ 231 w 549"/>
                  <a:gd name="T75" fmla="*/ 103 h 530"/>
                  <a:gd name="T76" fmla="*/ 259 w 549"/>
                  <a:gd name="T77" fmla="*/ 96 h 530"/>
                  <a:gd name="T78" fmla="*/ 249 w 549"/>
                  <a:gd name="T79" fmla="*/ 84 h 530"/>
                  <a:gd name="T80" fmla="*/ 273 w 549"/>
                  <a:gd name="T81" fmla="*/ 67 h 530"/>
                  <a:gd name="T82" fmla="*/ 294 w 549"/>
                  <a:gd name="T83" fmla="*/ 59 h 530"/>
                  <a:gd name="T84" fmla="*/ 298 w 549"/>
                  <a:gd name="T85" fmla="*/ 54 h 530"/>
                  <a:gd name="T86" fmla="*/ 317 w 549"/>
                  <a:gd name="T87" fmla="*/ 45 h 530"/>
                  <a:gd name="T88" fmla="*/ 321 w 549"/>
                  <a:gd name="T89" fmla="*/ 56 h 530"/>
                  <a:gd name="T90" fmla="*/ 335 w 549"/>
                  <a:gd name="T91" fmla="*/ 47 h 530"/>
                  <a:gd name="T92" fmla="*/ 364 w 549"/>
                  <a:gd name="T93" fmla="*/ 45 h 530"/>
                  <a:gd name="T94" fmla="*/ 357 w 549"/>
                  <a:gd name="T95" fmla="*/ 27 h 530"/>
                  <a:gd name="T96" fmla="*/ 398 w 549"/>
                  <a:gd name="T97" fmla="*/ 40 h 530"/>
                  <a:gd name="T98" fmla="*/ 416 w 549"/>
                  <a:gd name="T99" fmla="*/ 19 h 530"/>
                  <a:gd name="T100" fmla="*/ 425 w 549"/>
                  <a:gd name="T101" fmla="*/ 5 h 530"/>
                  <a:gd name="T102" fmla="*/ 428 w 549"/>
                  <a:gd name="T103" fmla="*/ 23 h 530"/>
                  <a:gd name="T104" fmla="*/ 454 w 549"/>
                  <a:gd name="T105" fmla="*/ 9 h 530"/>
                  <a:gd name="T106" fmla="*/ 472 w 549"/>
                  <a:gd name="T107" fmla="*/ 8 h 530"/>
                  <a:gd name="T108" fmla="*/ 488 w 549"/>
                  <a:gd name="T109" fmla="*/ 13 h 530"/>
                  <a:gd name="T110" fmla="*/ 543 w 549"/>
                  <a:gd name="T111" fmla="*/ 25 h 530"/>
                  <a:gd name="T112" fmla="*/ 522 w 549"/>
                  <a:gd name="T113" fmla="*/ 42 h 530"/>
                  <a:gd name="T114" fmla="*/ 549 w 549"/>
                  <a:gd name="T115" fmla="*/ 4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9" h="530">
                    <a:moveTo>
                      <a:pt x="508" y="67"/>
                    </a:moveTo>
                    <a:lnTo>
                      <a:pt x="507" y="47"/>
                    </a:lnTo>
                    <a:lnTo>
                      <a:pt x="487" y="38"/>
                    </a:lnTo>
                    <a:lnTo>
                      <a:pt x="469" y="39"/>
                    </a:lnTo>
                    <a:lnTo>
                      <a:pt x="449" y="47"/>
                    </a:lnTo>
                    <a:lnTo>
                      <a:pt x="448" y="71"/>
                    </a:lnTo>
                    <a:lnTo>
                      <a:pt x="433" y="81"/>
                    </a:lnTo>
                    <a:lnTo>
                      <a:pt x="426" y="81"/>
                    </a:lnTo>
                    <a:lnTo>
                      <a:pt x="417" y="77"/>
                    </a:lnTo>
                    <a:lnTo>
                      <a:pt x="405" y="77"/>
                    </a:lnTo>
                    <a:lnTo>
                      <a:pt x="391" y="82"/>
                    </a:lnTo>
                    <a:lnTo>
                      <a:pt x="376" y="80"/>
                    </a:lnTo>
                    <a:lnTo>
                      <a:pt x="356" y="63"/>
                    </a:lnTo>
                    <a:lnTo>
                      <a:pt x="345" y="63"/>
                    </a:lnTo>
                    <a:lnTo>
                      <a:pt x="334" y="69"/>
                    </a:lnTo>
                    <a:lnTo>
                      <a:pt x="323" y="70"/>
                    </a:lnTo>
                    <a:lnTo>
                      <a:pt x="319" y="86"/>
                    </a:lnTo>
                    <a:lnTo>
                      <a:pt x="306" y="89"/>
                    </a:lnTo>
                    <a:lnTo>
                      <a:pt x="294" y="86"/>
                    </a:lnTo>
                    <a:lnTo>
                      <a:pt x="282" y="87"/>
                    </a:lnTo>
                    <a:lnTo>
                      <a:pt x="277" y="99"/>
                    </a:lnTo>
                    <a:lnTo>
                      <a:pt x="259" y="104"/>
                    </a:lnTo>
                    <a:lnTo>
                      <a:pt x="253" y="114"/>
                    </a:lnTo>
                    <a:lnTo>
                      <a:pt x="237" y="125"/>
                    </a:lnTo>
                    <a:lnTo>
                      <a:pt x="244" y="130"/>
                    </a:lnTo>
                    <a:lnTo>
                      <a:pt x="242" y="139"/>
                    </a:lnTo>
                    <a:lnTo>
                      <a:pt x="218" y="161"/>
                    </a:lnTo>
                    <a:lnTo>
                      <a:pt x="207" y="166"/>
                    </a:lnTo>
                    <a:lnTo>
                      <a:pt x="198" y="176"/>
                    </a:lnTo>
                    <a:lnTo>
                      <a:pt x="205" y="190"/>
                    </a:lnTo>
                    <a:lnTo>
                      <a:pt x="200" y="228"/>
                    </a:lnTo>
                    <a:lnTo>
                      <a:pt x="187" y="248"/>
                    </a:lnTo>
                    <a:lnTo>
                      <a:pt x="198" y="265"/>
                    </a:lnTo>
                    <a:lnTo>
                      <a:pt x="187" y="277"/>
                    </a:lnTo>
                    <a:lnTo>
                      <a:pt x="165" y="274"/>
                    </a:lnTo>
                    <a:lnTo>
                      <a:pt x="154" y="286"/>
                    </a:lnTo>
                    <a:lnTo>
                      <a:pt x="154" y="320"/>
                    </a:lnTo>
                    <a:lnTo>
                      <a:pt x="158" y="370"/>
                    </a:lnTo>
                    <a:lnTo>
                      <a:pt x="167" y="382"/>
                    </a:lnTo>
                    <a:lnTo>
                      <a:pt x="167" y="399"/>
                    </a:lnTo>
                    <a:lnTo>
                      <a:pt x="155" y="403"/>
                    </a:lnTo>
                    <a:lnTo>
                      <a:pt x="154" y="411"/>
                    </a:lnTo>
                    <a:lnTo>
                      <a:pt x="163" y="422"/>
                    </a:lnTo>
                    <a:lnTo>
                      <a:pt x="159" y="435"/>
                    </a:lnTo>
                    <a:lnTo>
                      <a:pt x="152" y="443"/>
                    </a:lnTo>
                    <a:lnTo>
                      <a:pt x="147" y="482"/>
                    </a:lnTo>
                    <a:lnTo>
                      <a:pt x="146" y="492"/>
                    </a:lnTo>
                    <a:lnTo>
                      <a:pt x="139" y="509"/>
                    </a:lnTo>
                    <a:lnTo>
                      <a:pt x="136" y="498"/>
                    </a:lnTo>
                    <a:lnTo>
                      <a:pt x="136" y="485"/>
                    </a:lnTo>
                    <a:lnTo>
                      <a:pt x="124" y="475"/>
                    </a:lnTo>
                    <a:lnTo>
                      <a:pt x="128" y="464"/>
                    </a:lnTo>
                    <a:lnTo>
                      <a:pt x="122" y="461"/>
                    </a:lnTo>
                    <a:lnTo>
                      <a:pt x="116" y="466"/>
                    </a:lnTo>
                    <a:lnTo>
                      <a:pt x="116" y="477"/>
                    </a:lnTo>
                    <a:lnTo>
                      <a:pt x="107" y="485"/>
                    </a:lnTo>
                    <a:lnTo>
                      <a:pt x="97" y="486"/>
                    </a:lnTo>
                    <a:lnTo>
                      <a:pt x="98" y="482"/>
                    </a:lnTo>
                    <a:lnTo>
                      <a:pt x="90" y="488"/>
                    </a:lnTo>
                    <a:lnTo>
                      <a:pt x="90" y="493"/>
                    </a:lnTo>
                    <a:lnTo>
                      <a:pt x="76" y="513"/>
                    </a:lnTo>
                    <a:lnTo>
                      <a:pt x="67" y="517"/>
                    </a:lnTo>
                    <a:lnTo>
                      <a:pt x="55" y="524"/>
                    </a:lnTo>
                    <a:lnTo>
                      <a:pt x="41" y="530"/>
                    </a:lnTo>
                    <a:lnTo>
                      <a:pt x="33" y="519"/>
                    </a:lnTo>
                    <a:lnTo>
                      <a:pt x="41" y="509"/>
                    </a:lnTo>
                    <a:lnTo>
                      <a:pt x="34" y="508"/>
                    </a:lnTo>
                    <a:lnTo>
                      <a:pt x="31" y="513"/>
                    </a:lnTo>
                    <a:lnTo>
                      <a:pt x="20" y="513"/>
                    </a:lnTo>
                    <a:lnTo>
                      <a:pt x="20" y="502"/>
                    </a:lnTo>
                    <a:lnTo>
                      <a:pt x="15" y="501"/>
                    </a:lnTo>
                    <a:lnTo>
                      <a:pt x="8" y="492"/>
                    </a:lnTo>
                    <a:lnTo>
                      <a:pt x="10" y="486"/>
                    </a:lnTo>
                    <a:lnTo>
                      <a:pt x="20" y="484"/>
                    </a:lnTo>
                    <a:lnTo>
                      <a:pt x="20" y="475"/>
                    </a:lnTo>
                    <a:lnTo>
                      <a:pt x="26" y="468"/>
                    </a:lnTo>
                    <a:lnTo>
                      <a:pt x="19" y="467"/>
                    </a:lnTo>
                    <a:lnTo>
                      <a:pt x="16" y="472"/>
                    </a:lnTo>
                    <a:lnTo>
                      <a:pt x="7" y="473"/>
                    </a:lnTo>
                    <a:lnTo>
                      <a:pt x="7" y="464"/>
                    </a:lnTo>
                    <a:lnTo>
                      <a:pt x="9" y="458"/>
                    </a:lnTo>
                    <a:lnTo>
                      <a:pt x="18" y="455"/>
                    </a:lnTo>
                    <a:lnTo>
                      <a:pt x="21" y="446"/>
                    </a:lnTo>
                    <a:lnTo>
                      <a:pt x="33" y="434"/>
                    </a:lnTo>
                    <a:lnTo>
                      <a:pt x="33" y="426"/>
                    </a:lnTo>
                    <a:lnTo>
                      <a:pt x="28" y="428"/>
                    </a:lnTo>
                    <a:lnTo>
                      <a:pt x="20" y="437"/>
                    </a:lnTo>
                    <a:lnTo>
                      <a:pt x="12" y="437"/>
                    </a:lnTo>
                    <a:lnTo>
                      <a:pt x="7" y="433"/>
                    </a:lnTo>
                    <a:lnTo>
                      <a:pt x="13" y="427"/>
                    </a:lnTo>
                    <a:lnTo>
                      <a:pt x="11" y="420"/>
                    </a:lnTo>
                    <a:lnTo>
                      <a:pt x="5" y="418"/>
                    </a:lnTo>
                    <a:lnTo>
                      <a:pt x="4" y="411"/>
                    </a:lnTo>
                    <a:lnTo>
                      <a:pt x="17" y="408"/>
                    </a:lnTo>
                    <a:lnTo>
                      <a:pt x="24" y="409"/>
                    </a:lnTo>
                    <a:lnTo>
                      <a:pt x="33" y="405"/>
                    </a:lnTo>
                    <a:lnTo>
                      <a:pt x="40" y="403"/>
                    </a:lnTo>
                    <a:lnTo>
                      <a:pt x="49" y="401"/>
                    </a:lnTo>
                    <a:lnTo>
                      <a:pt x="50" y="395"/>
                    </a:lnTo>
                    <a:lnTo>
                      <a:pt x="41" y="397"/>
                    </a:lnTo>
                    <a:lnTo>
                      <a:pt x="34" y="400"/>
                    </a:lnTo>
                    <a:lnTo>
                      <a:pt x="15" y="400"/>
                    </a:lnTo>
                    <a:lnTo>
                      <a:pt x="10" y="403"/>
                    </a:lnTo>
                    <a:lnTo>
                      <a:pt x="0" y="402"/>
                    </a:lnTo>
                    <a:lnTo>
                      <a:pt x="2" y="387"/>
                    </a:lnTo>
                    <a:lnTo>
                      <a:pt x="0" y="375"/>
                    </a:lnTo>
                    <a:lnTo>
                      <a:pt x="3" y="371"/>
                    </a:lnTo>
                    <a:lnTo>
                      <a:pt x="4" y="366"/>
                    </a:lnTo>
                    <a:lnTo>
                      <a:pt x="8" y="359"/>
                    </a:lnTo>
                    <a:lnTo>
                      <a:pt x="16" y="358"/>
                    </a:lnTo>
                    <a:lnTo>
                      <a:pt x="24" y="346"/>
                    </a:lnTo>
                    <a:lnTo>
                      <a:pt x="41" y="345"/>
                    </a:lnTo>
                    <a:lnTo>
                      <a:pt x="41" y="341"/>
                    </a:lnTo>
                    <a:lnTo>
                      <a:pt x="34" y="339"/>
                    </a:lnTo>
                    <a:lnTo>
                      <a:pt x="36" y="333"/>
                    </a:lnTo>
                    <a:lnTo>
                      <a:pt x="44" y="332"/>
                    </a:lnTo>
                    <a:lnTo>
                      <a:pt x="44" y="324"/>
                    </a:lnTo>
                    <a:lnTo>
                      <a:pt x="55" y="316"/>
                    </a:lnTo>
                    <a:lnTo>
                      <a:pt x="64" y="316"/>
                    </a:lnTo>
                    <a:lnTo>
                      <a:pt x="66" y="311"/>
                    </a:lnTo>
                    <a:lnTo>
                      <a:pt x="79" y="303"/>
                    </a:lnTo>
                    <a:lnTo>
                      <a:pt x="87" y="306"/>
                    </a:lnTo>
                    <a:lnTo>
                      <a:pt x="90" y="299"/>
                    </a:lnTo>
                    <a:lnTo>
                      <a:pt x="95" y="295"/>
                    </a:lnTo>
                    <a:lnTo>
                      <a:pt x="99" y="279"/>
                    </a:lnTo>
                    <a:lnTo>
                      <a:pt x="129" y="254"/>
                    </a:lnTo>
                    <a:lnTo>
                      <a:pt x="129" y="245"/>
                    </a:lnTo>
                    <a:lnTo>
                      <a:pt x="146" y="224"/>
                    </a:lnTo>
                    <a:lnTo>
                      <a:pt x="157" y="222"/>
                    </a:lnTo>
                    <a:lnTo>
                      <a:pt x="163" y="213"/>
                    </a:lnTo>
                    <a:lnTo>
                      <a:pt x="155" y="215"/>
                    </a:lnTo>
                    <a:lnTo>
                      <a:pt x="155" y="211"/>
                    </a:lnTo>
                    <a:lnTo>
                      <a:pt x="161" y="203"/>
                    </a:lnTo>
                    <a:lnTo>
                      <a:pt x="166" y="187"/>
                    </a:lnTo>
                    <a:lnTo>
                      <a:pt x="167" y="174"/>
                    </a:lnTo>
                    <a:lnTo>
                      <a:pt x="181" y="173"/>
                    </a:lnTo>
                    <a:lnTo>
                      <a:pt x="189" y="166"/>
                    </a:lnTo>
                    <a:lnTo>
                      <a:pt x="182" y="162"/>
                    </a:lnTo>
                    <a:lnTo>
                      <a:pt x="171" y="165"/>
                    </a:lnTo>
                    <a:lnTo>
                      <a:pt x="171" y="154"/>
                    </a:lnTo>
                    <a:lnTo>
                      <a:pt x="177" y="151"/>
                    </a:lnTo>
                    <a:lnTo>
                      <a:pt x="190" y="139"/>
                    </a:lnTo>
                    <a:lnTo>
                      <a:pt x="201" y="133"/>
                    </a:lnTo>
                    <a:lnTo>
                      <a:pt x="209" y="133"/>
                    </a:lnTo>
                    <a:lnTo>
                      <a:pt x="217" y="129"/>
                    </a:lnTo>
                    <a:lnTo>
                      <a:pt x="207" y="127"/>
                    </a:lnTo>
                    <a:lnTo>
                      <a:pt x="207" y="125"/>
                    </a:lnTo>
                    <a:lnTo>
                      <a:pt x="216" y="123"/>
                    </a:lnTo>
                    <a:lnTo>
                      <a:pt x="225" y="123"/>
                    </a:lnTo>
                    <a:lnTo>
                      <a:pt x="228" y="117"/>
                    </a:lnTo>
                    <a:lnTo>
                      <a:pt x="213" y="118"/>
                    </a:lnTo>
                    <a:lnTo>
                      <a:pt x="231" y="103"/>
                    </a:lnTo>
                    <a:lnTo>
                      <a:pt x="237" y="108"/>
                    </a:lnTo>
                    <a:lnTo>
                      <a:pt x="244" y="106"/>
                    </a:lnTo>
                    <a:lnTo>
                      <a:pt x="242" y="96"/>
                    </a:lnTo>
                    <a:lnTo>
                      <a:pt x="259" y="96"/>
                    </a:lnTo>
                    <a:lnTo>
                      <a:pt x="260" y="91"/>
                    </a:lnTo>
                    <a:lnTo>
                      <a:pt x="252" y="92"/>
                    </a:lnTo>
                    <a:lnTo>
                      <a:pt x="240" y="92"/>
                    </a:lnTo>
                    <a:lnTo>
                      <a:pt x="249" y="84"/>
                    </a:lnTo>
                    <a:lnTo>
                      <a:pt x="261" y="85"/>
                    </a:lnTo>
                    <a:lnTo>
                      <a:pt x="268" y="80"/>
                    </a:lnTo>
                    <a:lnTo>
                      <a:pt x="267" y="75"/>
                    </a:lnTo>
                    <a:lnTo>
                      <a:pt x="273" y="67"/>
                    </a:lnTo>
                    <a:lnTo>
                      <a:pt x="284" y="64"/>
                    </a:lnTo>
                    <a:lnTo>
                      <a:pt x="286" y="69"/>
                    </a:lnTo>
                    <a:lnTo>
                      <a:pt x="293" y="65"/>
                    </a:lnTo>
                    <a:lnTo>
                      <a:pt x="294" y="59"/>
                    </a:lnTo>
                    <a:lnTo>
                      <a:pt x="302" y="62"/>
                    </a:lnTo>
                    <a:lnTo>
                      <a:pt x="306" y="61"/>
                    </a:lnTo>
                    <a:lnTo>
                      <a:pt x="303" y="57"/>
                    </a:lnTo>
                    <a:lnTo>
                      <a:pt x="298" y="54"/>
                    </a:lnTo>
                    <a:lnTo>
                      <a:pt x="302" y="49"/>
                    </a:lnTo>
                    <a:lnTo>
                      <a:pt x="309" y="49"/>
                    </a:lnTo>
                    <a:lnTo>
                      <a:pt x="312" y="54"/>
                    </a:lnTo>
                    <a:lnTo>
                      <a:pt x="317" y="45"/>
                    </a:lnTo>
                    <a:lnTo>
                      <a:pt x="321" y="41"/>
                    </a:lnTo>
                    <a:lnTo>
                      <a:pt x="328" y="44"/>
                    </a:lnTo>
                    <a:lnTo>
                      <a:pt x="324" y="49"/>
                    </a:lnTo>
                    <a:lnTo>
                      <a:pt x="321" y="56"/>
                    </a:lnTo>
                    <a:lnTo>
                      <a:pt x="323" y="62"/>
                    </a:lnTo>
                    <a:lnTo>
                      <a:pt x="329" y="61"/>
                    </a:lnTo>
                    <a:lnTo>
                      <a:pt x="335" y="55"/>
                    </a:lnTo>
                    <a:lnTo>
                      <a:pt x="335" y="47"/>
                    </a:lnTo>
                    <a:lnTo>
                      <a:pt x="341" y="43"/>
                    </a:lnTo>
                    <a:lnTo>
                      <a:pt x="353" y="42"/>
                    </a:lnTo>
                    <a:lnTo>
                      <a:pt x="356" y="45"/>
                    </a:lnTo>
                    <a:lnTo>
                      <a:pt x="364" y="45"/>
                    </a:lnTo>
                    <a:lnTo>
                      <a:pt x="365" y="41"/>
                    </a:lnTo>
                    <a:lnTo>
                      <a:pt x="347" y="34"/>
                    </a:lnTo>
                    <a:lnTo>
                      <a:pt x="349" y="29"/>
                    </a:lnTo>
                    <a:lnTo>
                      <a:pt x="357" y="27"/>
                    </a:lnTo>
                    <a:lnTo>
                      <a:pt x="368" y="28"/>
                    </a:lnTo>
                    <a:lnTo>
                      <a:pt x="380" y="37"/>
                    </a:lnTo>
                    <a:lnTo>
                      <a:pt x="382" y="41"/>
                    </a:lnTo>
                    <a:lnTo>
                      <a:pt x="398" y="40"/>
                    </a:lnTo>
                    <a:lnTo>
                      <a:pt x="393" y="32"/>
                    </a:lnTo>
                    <a:lnTo>
                      <a:pt x="401" y="26"/>
                    </a:lnTo>
                    <a:lnTo>
                      <a:pt x="412" y="24"/>
                    </a:lnTo>
                    <a:lnTo>
                      <a:pt x="416" y="19"/>
                    </a:lnTo>
                    <a:lnTo>
                      <a:pt x="422" y="16"/>
                    </a:lnTo>
                    <a:lnTo>
                      <a:pt x="416" y="11"/>
                    </a:lnTo>
                    <a:lnTo>
                      <a:pt x="419" y="6"/>
                    </a:lnTo>
                    <a:lnTo>
                      <a:pt x="425" y="5"/>
                    </a:lnTo>
                    <a:lnTo>
                      <a:pt x="442" y="6"/>
                    </a:lnTo>
                    <a:lnTo>
                      <a:pt x="444" y="11"/>
                    </a:lnTo>
                    <a:lnTo>
                      <a:pt x="435" y="16"/>
                    </a:lnTo>
                    <a:lnTo>
                      <a:pt x="428" y="23"/>
                    </a:lnTo>
                    <a:lnTo>
                      <a:pt x="425" y="35"/>
                    </a:lnTo>
                    <a:lnTo>
                      <a:pt x="442" y="27"/>
                    </a:lnTo>
                    <a:lnTo>
                      <a:pt x="446" y="19"/>
                    </a:lnTo>
                    <a:lnTo>
                      <a:pt x="454" y="9"/>
                    </a:lnTo>
                    <a:lnTo>
                      <a:pt x="464" y="9"/>
                    </a:lnTo>
                    <a:lnTo>
                      <a:pt x="460" y="14"/>
                    </a:lnTo>
                    <a:lnTo>
                      <a:pt x="464" y="18"/>
                    </a:lnTo>
                    <a:lnTo>
                      <a:pt x="472" y="8"/>
                    </a:lnTo>
                    <a:lnTo>
                      <a:pt x="469" y="0"/>
                    </a:lnTo>
                    <a:lnTo>
                      <a:pt x="488" y="2"/>
                    </a:lnTo>
                    <a:lnTo>
                      <a:pt x="498" y="8"/>
                    </a:lnTo>
                    <a:lnTo>
                      <a:pt x="488" y="13"/>
                    </a:lnTo>
                    <a:lnTo>
                      <a:pt x="496" y="18"/>
                    </a:lnTo>
                    <a:lnTo>
                      <a:pt x="503" y="11"/>
                    </a:lnTo>
                    <a:lnTo>
                      <a:pt x="513" y="9"/>
                    </a:lnTo>
                    <a:lnTo>
                      <a:pt x="543" y="25"/>
                    </a:lnTo>
                    <a:lnTo>
                      <a:pt x="528" y="36"/>
                    </a:lnTo>
                    <a:lnTo>
                      <a:pt x="505" y="32"/>
                    </a:lnTo>
                    <a:lnTo>
                      <a:pt x="503" y="36"/>
                    </a:lnTo>
                    <a:lnTo>
                      <a:pt x="522" y="42"/>
                    </a:lnTo>
                    <a:lnTo>
                      <a:pt x="522" y="46"/>
                    </a:lnTo>
                    <a:lnTo>
                      <a:pt x="528" y="48"/>
                    </a:lnTo>
                    <a:lnTo>
                      <a:pt x="540" y="44"/>
                    </a:lnTo>
                    <a:lnTo>
                      <a:pt x="549" y="47"/>
                    </a:lnTo>
                    <a:lnTo>
                      <a:pt x="521" y="58"/>
                    </a:lnTo>
                    <a:lnTo>
                      <a:pt x="519" y="62"/>
                    </a:lnTo>
                    <a:lnTo>
                      <a:pt x="508"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1" name="Freeform 418"/>
              <p:cNvSpPr/>
              <p:nvPr/>
            </p:nvSpPr>
            <p:spPr bwMode="gray">
              <a:xfrm>
                <a:off x="3413" y="1803"/>
                <a:ext cx="260" cy="205"/>
              </a:xfrm>
              <a:custGeom>
                <a:avLst/>
                <a:gdLst>
                  <a:gd name="T0" fmla="*/ 258 w 260"/>
                  <a:gd name="T1" fmla="*/ 33 h 205"/>
                  <a:gd name="T2" fmla="*/ 260 w 260"/>
                  <a:gd name="T3" fmla="*/ 45 h 205"/>
                  <a:gd name="T4" fmla="*/ 252 w 260"/>
                  <a:gd name="T5" fmla="*/ 61 h 205"/>
                  <a:gd name="T6" fmla="*/ 234 w 260"/>
                  <a:gd name="T7" fmla="*/ 68 h 205"/>
                  <a:gd name="T8" fmla="*/ 221 w 260"/>
                  <a:gd name="T9" fmla="*/ 69 h 205"/>
                  <a:gd name="T10" fmla="*/ 209 w 260"/>
                  <a:gd name="T11" fmla="*/ 80 h 205"/>
                  <a:gd name="T12" fmla="*/ 208 w 260"/>
                  <a:gd name="T13" fmla="*/ 87 h 205"/>
                  <a:gd name="T14" fmla="*/ 197 w 260"/>
                  <a:gd name="T15" fmla="*/ 97 h 205"/>
                  <a:gd name="T16" fmla="*/ 196 w 260"/>
                  <a:gd name="T17" fmla="*/ 117 h 205"/>
                  <a:gd name="T18" fmla="*/ 198 w 260"/>
                  <a:gd name="T19" fmla="*/ 137 h 205"/>
                  <a:gd name="T20" fmla="*/ 187 w 260"/>
                  <a:gd name="T21" fmla="*/ 150 h 205"/>
                  <a:gd name="T22" fmla="*/ 183 w 260"/>
                  <a:gd name="T23" fmla="*/ 162 h 205"/>
                  <a:gd name="T24" fmla="*/ 171 w 260"/>
                  <a:gd name="T25" fmla="*/ 168 h 205"/>
                  <a:gd name="T26" fmla="*/ 164 w 260"/>
                  <a:gd name="T27" fmla="*/ 176 h 205"/>
                  <a:gd name="T28" fmla="*/ 155 w 260"/>
                  <a:gd name="T29" fmla="*/ 179 h 205"/>
                  <a:gd name="T30" fmla="*/ 151 w 260"/>
                  <a:gd name="T31" fmla="*/ 186 h 205"/>
                  <a:gd name="T32" fmla="*/ 139 w 260"/>
                  <a:gd name="T33" fmla="*/ 195 h 205"/>
                  <a:gd name="T34" fmla="*/ 126 w 260"/>
                  <a:gd name="T35" fmla="*/ 191 h 205"/>
                  <a:gd name="T36" fmla="*/ 114 w 260"/>
                  <a:gd name="T37" fmla="*/ 188 h 205"/>
                  <a:gd name="T38" fmla="*/ 95 w 260"/>
                  <a:gd name="T39" fmla="*/ 194 h 205"/>
                  <a:gd name="T40" fmla="*/ 81 w 260"/>
                  <a:gd name="T41" fmla="*/ 205 h 205"/>
                  <a:gd name="T42" fmla="*/ 72 w 260"/>
                  <a:gd name="T43" fmla="*/ 203 h 205"/>
                  <a:gd name="T44" fmla="*/ 69 w 260"/>
                  <a:gd name="T45" fmla="*/ 199 h 205"/>
                  <a:gd name="T46" fmla="*/ 60 w 260"/>
                  <a:gd name="T47" fmla="*/ 195 h 205"/>
                  <a:gd name="T48" fmla="*/ 52 w 260"/>
                  <a:gd name="T49" fmla="*/ 178 h 205"/>
                  <a:gd name="T50" fmla="*/ 43 w 260"/>
                  <a:gd name="T51" fmla="*/ 177 h 205"/>
                  <a:gd name="T52" fmla="*/ 38 w 260"/>
                  <a:gd name="T53" fmla="*/ 178 h 205"/>
                  <a:gd name="T54" fmla="*/ 39 w 260"/>
                  <a:gd name="T55" fmla="*/ 166 h 205"/>
                  <a:gd name="T56" fmla="*/ 46 w 260"/>
                  <a:gd name="T57" fmla="*/ 155 h 205"/>
                  <a:gd name="T58" fmla="*/ 51 w 260"/>
                  <a:gd name="T59" fmla="*/ 133 h 205"/>
                  <a:gd name="T60" fmla="*/ 44 w 260"/>
                  <a:gd name="T61" fmla="*/ 113 h 205"/>
                  <a:gd name="T62" fmla="*/ 51 w 260"/>
                  <a:gd name="T63" fmla="*/ 106 h 205"/>
                  <a:gd name="T64" fmla="*/ 52 w 260"/>
                  <a:gd name="T65" fmla="*/ 84 h 205"/>
                  <a:gd name="T66" fmla="*/ 57 w 260"/>
                  <a:gd name="T67" fmla="*/ 76 h 205"/>
                  <a:gd name="T68" fmla="*/ 61 w 260"/>
                  <a:gd name="T69" fmla="*/ 59 h 205"/>
                  <a:gd name="T70" fmla="*/ 52 w 260"/>
                  <a:gd name="T71" fmla="*/ 48 h 205"/>
                  <a:gd name="T72" fmla="*/ 43 w 260"/>
                  <a:gd name="T73" fmla="*/ 52 h 205"/>
                  <a:gd name="T74" fmla="*/ 23 w 260"/>
                  <a:gd name="T75" fmla="*/ 54 h 205"/>
                  <a:gd name="T76" fmla="*/ 12 w 260"/>
                  <a:gd name="T77" fmla="*/ 50 h 205"/>
                  <a:gd name="T78" fmla="*/ 11 w 260"/>
                  <a:gd name="T79" fmla="*/ 40 h 205"/>
                  <a:gd name="T80" fmla="*/ 0 w 260"/>
                  <a:gd name="T81" fmla="*/ 24 h 205"/>
                  <a:gd name="T82" fmla="*/ 7 w 260"/>
                  <a:gd name="T83" fmla="*/ 14 h 205"/>
                  <a:gd name="T84" fmla="*/ 19 w 260"/>
                  <a:gd name="T85" fmla="*/ 9 h 205"/>
                  <a:gd name="T86" fmla="*/ 24 w 260"/>
                  <a:gd name="T87" fmla="*/ 1 h 205"/>
                  <a:gd name="T88" fmla="*/ 34 w 260"/>
                  <a:gd name="T89" fmla="*/ 0 h 205"/>
                  <a:gd name="T90" fmla="*/ 38 w 260"/>
                  <a:gd name="T91" fmla="*/ 5 h 205"/>
                  <a:gd name="T92" fmla="*/ 64 w 260"/>
                  <a:gd name="T93" fmla="*/ 6 h 205"/>
                  <a:gd name="T94" fmla="*/ 71 w 260"/>
                  <a:gd name="T95" fmla="*/ 4 h 205"/>
                  <a:gd name="T96" fmla="*/ 81 w 260"/>
                  <a:gd name="T97" fmla="*/ 3 h 205"/>
                  <a:gd name="T98" fmla="*/ 103 w 260"/>
                  <a:gd name="T99" fmla="*/ 9 h 205"/>
                  <a:gd name="T100" fmla="*/ 118 w 260"/>
                  <a:gd name="T101" fmla="*/ 6 h 205"/>
                  <a:gd name="T102" fmla="*/ 139 w 260"/>
                  <a:gd name="T103" fmla="*/ 11 h 205"/>
                  <a:gd name="T104" fmla="*/ 164 w 260"/>
                  <a:gd name="T105" fmla="*/ 12 h 205"/>
                  <a:gd name="T106" fmla="*/ 180 w 260"/>
                  <a:gd name="T107" fmla="*/ 22 h 205"/>
                  <a:gd name="T108" fmla="*/ 186 w 260"/>
                  <a:gd name="T109" fmla="*/ 22 h 205"/>
                  <a:gd name="T110" fmla="*/ 193 w 260"/>
                  <a:gd name="T111" fmla="*/ 29 h 205"/>
                  <a:gd name="T112" fmla="*/ 219 w 260"/>
                  <a:gd name="T113" fmla="*/ 27 h 205"/>
                  <a:gd name="T114" fmla="*/ 226 w 260"/>
                  <a:gd name="T115" fmla="*/ 30 h 205"/>
                  <a:gd name="T116" fmla="*/ 229 w 260"/>
                  <a:gd name="T117" fmla="*/ 31 h 205"/>
                  <a:gd name="T118" fmla="*/ 235 w 260"/>
                  <a:gd name="T119" fmla="*/ 33 h 205"/>
                  <a:gd name="T120" fmla="*/ 258 w 260"/>
                  <a:gd name="T121" fmla="*/ 3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205">
                    <a:moveTo>
                      <a:pt x="258" y="33"/>
                    </a:moveTo>
                    <a:lnTo>
                      <a:pt x="260" y="45"/>
                    </a:lnTo>
                    <a:lnTo>
                      <a:pt x="252" y="61"/>
                    </a:lnTo>
                    <a:lnTo>
                      <a:pt x="234" y="68"/>
                    </a:lnTo>
                    <a:lnTo>
                      <a:pt x="221" y="69"/>
                    </a:lnTo>
                    <a:lnTo>
                      <a:pt x="209" y="80"/>
                    </a:lnTo>
                    <a:lnTo>
                      <a:pt x="208" y="87"/>
                    </a:lnTo>
                    <a:lnTo>
                      <a:pt x="197" y="97"/>
                    </a:lnTo>
                    <a:lnTo>
                      <a:pt x="196" y="117"/>
                    </a:lnTo>
                    <a:lnTo>
                      <a:pt x="198" y="137"/>
                    </a:lnTo>
                    <a:lnTo>
                      <a:pt x="187" y="150"/>
                    </a:lnTo>
                    <a:lnTo>
                      <a:pt x="183" y="162"/>
                    </a:lnTo>
                    <a:lnTo>
                      <a:pt x="171" y="168"/>
                    </a:lnTo>
                    <a:lnTo>
                      <a:pt x="164" y="176"/>
                    </a:lnTo>
                    <a:lnTo>
                      <a:pt x="155" y="179"/>
                    </a:lnTo>
                    <a:lnTo>
                      <a:pt x="151" y="186"/>
                    </a:lnTo>
                    <a:lnTo>
                      <a:pt x="139" y="195"/>
                    </a:lnTo>
                    <a:lnTo>
                      <a:pt x="126" y="191"/>
                    </a:lnTo>
                    <a:lnTo>
                      <a:pt x="114" y="188"/>
                    </a:lnTo>
                    <a:lnTo>
                      <a:pt x="95" y="194"/>
                    </a:lnTo>
                    <a:lnTo>
                      <a:pt x="81" y="205"/>
                    </a:lnTo>
                    <a:lnTo>
                      <a:pt x="72" y="203"/>
                    </a:lnTo>
                    <a:lnTo>
                      <a:pt x="69" y="199"/>
                    </a:lnTo>
                    <a:lnTo>
                      <a:pt x="60" y="195"/>
                    </a:lnTo>
                    <a:lnTo>
                      <a:pt x="52" y="178"/>
                    </a:lnTo>
                    <a:lnTo>
                      <a:pt x="43" y="177"/>
                    </a:lnTo>
                    <a:lnTo>
                      <a:pt x="38" y="178"/>
                    </a:lnTo>
                    <a:lnTo>
                      <a:pt x="39" y="166"/>
                    </a:lnTo>
                    <a:lnTo>
                      <a:pt x="46" y="155"/>
                    </a:lnTo>
                    <a:lnTo>
                      <a:pt x="51" y="133"/>
                    </a:lnTo>
                    <a:lnTo>
                      <a:pt x="44" y="113"/>
                    </a:lnTo>
                    <a:lnTo>
                      <a:pt x="51" y="106"/>
                    </a:lnTo>
                    <a:lnTo>
                      <a:pt x="52" y="84"/>
                    </a:lnTo>
                    <a:lnTo>
                      <a:pt x="57" y="76"/>
                    </a:lnTo>
                    <a:lnTo>
                      <a:pt x="61" y="59"/>
                    </a:lnTo>
                    <a:lnTo>
                      <a:pt x="52" y="48"/>
                    </a:lnTo>
                    <a:lnTo>
                      <a:pt x="43" y="52"/>
                    </a:lnTo>
                    <a:lnTo>
                      <a:pt x="23" y="54"/>
                    </a:lnTo>
                    <a:lnTo>
                      <a:pt x="12" y="50"/>
                    </a:lnTo>
                    <a:lnTo>
                      <a:pt x="11" y="40"/>
                    </a:lnTo>
                    <a:lnTo>
                      <a:pt x="0" y="24"/>
                    </a:lnTo>
                    <a:lnTo>
                      <a:pt x="7" y="14"/>
                    </a:lnTo>
                    <a:lnTo>
                      <a:pt x="19" y="9"/>
                    </a:lnTo>
                    <a:lnTo>
                      <a:pt x="24" y="1"/>
                    </a:lnTo>
                    <a:lnTo>
                      <a:pt x="34" y="0"/>
                    </a:lnTo>
                    <a:lnTo>
                      <a:pt x="38" y="5"/>
                    </a:lnTo>
                    <a:lnTo>
                      <a:pt x="64" y="6"/>
                    </a:lnTo>
                    <a:lnTo>
                      <a:pt x="71" y="4"/>
                    </a:lnTo>
                    <a:lnTo>
                      <a:pt x="81" y="3"/>
                    </a:lnTo>
                    <a:lnTo>
                      <a:pt x="103" y="9"/>
                    </a:lnTo>
                    <a:lnTo>
                      <a:pt x="118" y="6"/>
                    </a:lnTo>
                    <a:lnTo>
                      <a:pt x="139" y="11"/>
                    </a:lnTo>
                    <a:lnTo>
                      <a:pt x="164" y="12"/>
                    </a:lnTo>
                    <a:lnTo>
                      <a:pt x="180" y="22"/>
                    </a:lnTo>
                    <a:lnTo>
                      <a:pt x="186" y="22"/>
                    </a:lnTo>
                    <a:lnTo>
                      <a:pt x="193" y="29"/>
                    </a:lnTo>
                    <a:lnTo>
                      <a:pt x="219" y="27"/>
                    </a:lnTo>
                    <a:lnTo>
                      <a:pt x="226" y="30"/>
                    </a:lnTo>
                    <a:lnTo>
                      <a:pt x="229" y="31"/>
                    </a:lnTo>
                    <a:lnTo>
                      <a:pt x="235" y="33"/>
                    </a:lnTo>
                    <a:lnTo>
                      <a:pt x="25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2" name="Freeform 419"/>
              <p:cNvSpPr/>
              <p:nvPr/>
            </p:nvSpPr>
            <p:spPr bwMode="gray">
              <a:xfrm>
                <a:off x="3511" y="1588"/>
                <a:ext cx="273" cy="248"/>
              </a:xfrm>
              <a:custGeom>
                <a:avLst/>
                <a:gdLst>
                  <a:gd name="T0" fmla="*/ 164 w 273"/>
                  <a:gd name="T1" fmla="*/ 231 h 248"/>
                  <a:gd name="T2" fmla="*/ 197 w 273"/>
                  <a:gd name="T3" fmla="*/ 229 h 248"/>
                  <a:gd name="T4" fmla="*/ 219 w 273"/>
                  <a:gd name="T5" fmla="*/ 231 h 248"/>
                  <a:gd name="T6" fmla="*/ 241 w 273"/>
                  <a:gd name="T7" fmla="*/ 222 h 248"/>
                  <a:gd name="T8" fmla="*/ 264 w 273"/>
                  <a:gd name="T9" fmla="*/ 212 h 248"/>
                  <a:gd name="T10" fmla="*/ 244 w 273"/>
                  <a:gd name="T11" fmla="*/ 200 h 248"/>
                  <a:gd name="T12" fmla="*/ 236 w 273"/>
                  <a:gd name="T13" fmla="*/ 157 h 248"/>
                  <a:gd name="T14" fmla="*/ 231 w 273"/>
                  <a:gd name="T15" fmla="*/ 145 h 248"/>
                  <a:gd name="T16" fmla="*/ 218 w 273"/>
                  <a:gd name="T17" fmla="*/ 145 h 248"/>
                  <a:gd name="T18" fmla="*/ 231 w 273"/>
                  <a:gd name="T19" fmla="*/ 126 h 248"/>
                  <a:gd name="T20" fmla="*/ 238 w 273"/>
                  <a:gd name="T21" fmla="*/ 115 h 248"/>
                  <a:gd name="T22" fmla="*/ 255 w 273"/>
                  <a:gd name="T23" fmla="*/ 107 h 248"/>
                  <a:gd name="T24" fmla="*/ 273 w 273"/>
                  <a:gd name="T25" fmla="*/ 56 h 248"/>
                  <a:gd name="T26" fmla="*/ 236 w 273"/>
                  <a:gd name="T27" fmla="*/ 50 h 248"/>
                  <a:gd name="T28" fmla="*/ 207 w 273"/>
                  <a:gd name="T29" fmla="*/ 36 h 248"/>
                  <a:gd name="T30" fmla="*/ 183 w 273"/>
                  <a:gd name="T31" fmla="*/ 28 h 248"/>
                  <a:gd name="T32" fmla="*/ 148 w 273"/>
                  <a:gd name="T33" fmla="*/ 0 h 248"/>
                  <a:gd name="T34" fmla="*/ 125 w 273"/>
                  <a:gd name="T35" fmla="*/ 28 h 248"/>
                  <a:gd name="T36" fmla="*/ 95 w 273"/>
                  <a:gd name="T37" fmla="*/ 45 h 248"/>
                  <a:gd name="T38" fmla="*/ 77 w 273"/>
                  <a:gd name="T39" fmla="*/ 51 h 248"/>
                  <a:gd name="T40" fmla="*/ 57 w 273"/>
                  <a:gd name="T41" fmla="*/ 44 h 248"/>
                  <a:gd name="T42" fmla="*/ 65 w 273"/>
                  <a:gd name="T43" fmla="*/ 62 h 248"/>
                  <a:gd name="T44" fmla="*/ 62 w 273"/>
                  <a:gd name="T45" fmla="*/ 77 h 248"/>
                  <a:gd name="T46" fmla="*/ 46 w 273"/>
                  <a:gd name="T47" fmla="*/ 77 h 248"/>
                  <a:gd name="T48" fmla="*/ 25 w 273"/>
                  <a:gd name="T49" fmla="*/ 70 h 248"/>
                  <a:gd name="T50" fmla="*/ 4 w 273"/>
                  <a:gd name="T51" fmla="*/ 76 h 248"/>
                  <a:gd name="T52" fmla="*/ 6 w 273"/>
                  <a:gd name="T53" fmla="*/ 89 h 248"/>
                  <a:gd name="T54" fmla="*/ 13 w 273"/>
                  <a:gd name="T55" fmla="*/ 101 h 248"/>
                  <a:gd name="T56" fmla="*/ 36 w 273"/>
                  <a:gd name="T57" fmla="*/ 106 h 248"/>
                  <a:gd name="T58" fmla="*/ 49 w 273"/>
                  <a:gd name="T59" fmla="*/ 110 h 248"/>
                  <a:gd name="T60" fmla="*/ 53 w 273"/>
                  <a:gd name="T61" fmla="*/ 130 h 248"/>
                  <a:gd name="T62" fmla="*/ 75 w 273"/>
                  <a:gd name="T63" fmla="*/ 151 h 248"/>
                  <a:gd name="T64" fmla="*/ 73 w 273"/>
                  <a:gd name="T65" fmla="*/ 167 h 248"/>
                  <a:gd name="T66" fmla="*/ 81 w 273"/>
                  <a:gd name="T67" fmla="*/ 180 h 248"/>
                  <a:gd name="T68" fmla="*/ 76 w 273"/>
                  <a:gd name="T69" fmla="*/ 182 h 248"/>
                  <a:gd name="T70" fmla="*/ 72 w 273"/>
                  <a:gd name="T71" fmla="*/ 211 h 248"/>
                  <a:gd name="T72" fmla="*/ 82 w 273"/>
                  <a:gd name="T73" fmla="*/ 237 h 248"/>
                  <a:gd name="T74" fmla="*/ 95 w 273"/>
                  <a:gd name="T75" fmla="*/ 244 h 248"/>
                  <a:gd name="T76" fmla="*/ 122 w 273"/>
                  <a:gd name="T77" fmla="*/ 238 h 248"/>
                  <a:gd name="T78" fmla="*/ 130 w 273"/>
                  <a:gd name="T79" fmla="*/ 240 h 248"/>
                  <a:gd name="T80" fmla="*/ 137 w 273"/>
                  <a:gd name="T8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 h="248">
                    <a:moveTo>
                      <a:pt x="160" y="248"/>
                    </a:moveTo>
                    <a:lnTo>
                      <a:pt x="164" y="231"/>
                    </a:lnTo>
                    <a:lnTo>
                      <a:pt x="180" y="222"/>
                    </a:lnTo>
                    <a:lnTo>
                      <a:pt x="197" y="229"/>
                    </a:lnTo>
                    <a:lnTo>
                      <a:pt x="209" y="228"/>
                    </a:lnTo>
                    <a:lnTo>
                      <a:pt x="219" y="231"/>
                    </a:lnTo>
                    <a:lnTo>
                      <a:pt x="232" y="228"/>
                    </a:lnTo>
                    <a:lnTo>
                      <a:pt x="241" y="222"/>
                    </a:lnTo>
                    <a:lnTo>
                      <a:pt x="251" y="219"/>
                    </a:lnTo>
                    <a:lnTo>
                      <a:pt x="264" y="212"/>
                    </a:lnTo>
                    <a:lnTo>
                      <a:pt x="255" y="202"/>
                    </a:lnTo>
                    <a:lnTo>
                      <a:pt x="244" y="200"/>
                    </a:lnTo>
                    <a:lnTo>
                      <a:pt x="240" y="179"/>
                    </a:lnTo>
                    <a:lnTo>
                      <a:pt x="236" y="157"/>
                    </a:lnTo>
                    <a:lnTo>
                      <a:pt x="240" y="146"/>
                    </a:lnTo>
                    <a:lnTo>
                      <a:pt x="231" y="145"/>
                    </a:lnTo>
                    <a:lnTo>
                      <a:pt x="223" y="150"/>
                    </a:lnTo>
                    <a:lnTo>
                      <a:pt x="218" y="145"/>
                    </a:lnTo>
                    <a:lnTo>
                      <a:pt x="226" y="135"/>
                    </a:lnTo>
                    <a:lnTo>
                      <a:pt x="231" y="126"/>
                    </a:lnTo>
                    <a:lnTo>
                      <a:pt x="238" y="123"/>
                    </a:lnTo>
                    <a:lnTo>
                      <a:pt x="238" y="115"/>
                    </a:lnTo>
                    <a:lnTo>
                      <a:pt x="242" y="106"/>
                    </a:lnTo>
                    <a:lnTo>
                      <a:pt x="255" y="107"/>
                    </a:lnTo>
                    <a:lnTo>
                      <a:pt x="262" y="82"/>
                    </a:lnTo>
                    <a:lnTo>
                      <a:pt x="273" y="56"/>
                    </a:lnTo>
                    <a:lnTo>
                      <a:pt x="256" y="52"/>
                    </a:lnTo>
                    <a:lnTo>
                      <a:pt x="236" y="50"/>
                    </a:lnTo>
                    <a:lnTo>
                      <a:pt x="222" y="47"/>
                    </a:lnTo>
                    <a:lnTo>
                      <a:pt x="207" y="36"/>
                    </a:lnTo>
                    <a:lnTo>
                      <a:pt x="192" y="30"/>
                    </a:lnTo>
                    <a:lnTo>
                      <a:pt x="183" y="28"/>
                    </a:lnTo>
                    <a:lnTo>
                      <a:pt x="163" y="14"/>
                    </a:lnTo>
                    <a:lnTo>
                      <a:pt x="148" y="0"/>
                    </a:lnTo>
                    <a:lnTo>
                      <a:pt x="131" y="3"/>
                    </a:lnTo>
                    <a:lnTo>
                      <a:pt x="125" y="28"/>
                    </a:lnTo>
                    <a:lnTo>
                      <a:pt x="106" y="40"/>
                    </a:lnTo>
                    <a:lnTo>
                      <a:pt x="95" y="45"/>
                    </a:lnTo>
                    <a:lnTo>
                      <a:pt x="95" y="51"/>
                    </a:lnTo>
                    <a:lnTo>
                      <a:pt x="77" y="51"/>
                    </a:lnTo>
                    <a:lnTo>
                      <a:pt x="70" y="44"/>
                    </a:lnTo>
                    <a:lnTo>
                      <a:pt x="57" y="44"/>
                    </a:lnTo>
                    <a:lnTo>
                      <a:pt x="57" y="49"/>
                    </a:lnTo>
                    <a:lnTo>
                      <a:pt x="65" y="62"/>
                    </a:lnTo>
                    <a:lnTo>
                      <a:pt x="68" y="70"/>
                    </a:lnTo>
                    <a:lnTo>
                      <a:pt x="62" y="77"/>
                    </a:lnTo>
                    <a:lnTo>
                      <a:pt x="53" y="74"/>
                    </a:lnTo>
                    <a:lnTo>
                      <a:pt x="46" y="77"/>
                    </a:lnTo>
                    <a:lnTo>
                      <a:pt x="32" y="71"/>
                    </a:lnTo>
                    <a:lnTo>
                      <a:pt x="25" y="70"/>
                    </a:lnTo>
                    <a:lnTo>
                      <a:pt x="16" y="77"/>
                    </a:lnTo>
                    <a:lnTo>
                      <a:pt x="4" y="76"/>
                    </a:lnTo>
                    <a:lnTo>
                      <a:pt x="0" y="84"/>
                    </a:lnTo>
                    <a:lnTo>
                      <a:pt x="6" y="89"/>
                    </a:lnTo>
                    <a:lnTo>
                      <a:pt x="4" y="94"/>
                    </a:lnTo>
                    <a:lnTo>
                      <a:pt x="13" y="101"/>
                    </a:lnTo>
                    <a:lnTo>
                      <a:pt x="26" y="104"/>
                    </a:lnTo>
                    <a:lnTo>
                      <a:pt x="36" y="106"/>
                    </a:lnTo>
                    <a:lnTo>
                      <a:pt x="41" y="110"/>
                    </a:lnTo>
                    <a:lnTo>
                      <a:pt x="49" y="110"/>
                    </a:lnTo>
                    <a:lnTo>
                      <a:pt x="58" y="120"/>
                    </a:lnTo>
                    <a:lnTo>
                      <a:pt x="53" y="130"/>
                    </a:lnTo>
                    <a:lnTo>
                      <a:pt x="74" y="144"/>
                    </a:lnTo>
                    <a:lnTo>
                      <a:pt x="75" y="151"/>
                    </a:lnTo>
                    <a:lnTo>
                      <a:pt x="70" y="152"/>
                    </a:lnTo>
                    <a:lnTo>
                      <a:pt x="73" y="167"/>
                    </a:lnTo>
                    <a:lnTo>
                      <a:pt x="75" y="177"/>
                    </a:lnTo>
                    <a:lnTo>
                      <a:pt x="81" y="180"/>
                    </a:lnTo>
                    <a:lnTo>
                      <a:pt x="84" y="188"/>
                    </a:lnTo>
                    <a:lnTo>
                      <a:pt x="76" y="182"/>
                    </a:lnTo>
                    <a:lnTo>
                      <a:pt x="76" y="195"/>
                    </a:lnTo>
                    <a:lnTo>
                      <a:pt x="72" y="211"/>
                    </a:lnTo>
                    <a:lnTo>
                      <a:pt x="66" y="227"/>
                    </a:lnTo>
                    <a:lnTo>
                      <a:pt x="82" y="237"/>
                    </a:lnTo>
                    <a:lnTo>
                      <a:pt x="88" y="237"/>
                    </a:lnTo>
                    <a:lnTo>
                      <a:pt x="95" y="244"/>
                    </a:lnTo>
                    <a:lnTo>
                      <a:pt x="121" y="242"/>
                    </a:lnTo>
                    <a:lnTo>
                      <a:pt x="122" y="238"/>
                    </a:lnTo>
                    <a:lnTo>
                      <a:pt x="128" y="237"/>
                    </a:lnTo>
                    <a:lnTo>
                      <a:pt x="130" y="240"/>
                    </a:lnTo>
                    <a:lnTo>
                      <a:pt x="128" y="245"/>
                    </a:lnTo>
                    <a:lnTo>
                      <a:pt x="137" y="248"/>
                    </a:lnTo>
                    <a:lnTo>
                      <a:pt x="160"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3" name="Freeform 420"/>
              <p:cNvSpPr/>
              <p:nvPr/>
            </p:nvSpPr>
            <p:spPr bwMode="gray">
              <a:xfrm>
                <a:off x="3730" y="1462"/>
                <a:ext cx="198" cy="240"/>
              </a:xfrm>
              <a:custGeom>
                <a:avLst/>
                <a:gdLst>
                  <a:gd name="T0" fmla="*/ 17 w 198"/>
                  <a:gd name="T1" fmla="*/ 176 h 240"/>
                  <a:gd name="T2" fmla="*/ 37 w 198"/>
                  <a:gd name="T3" fmla="*/ 178 h 240"/>
                  <a:gd name="T4" fmla="*/ 54 w 198"/>
                  <a:gd name="T5" fmla="*/ 182 h 240"/>
                  <a:gd name="T6" fmla="*/ 43 w 198"/>
                  <a:gd name="T7" fmla="*/ 208 h 240"/>
                  <a:gd name="T8" fmla="*/ 36 w 198"/>
                  <a:gd name="T9" fmla="*/ 233 h 240"/>
                  <a:gd name="T10" fmla="*/ 45 w 198"/>
                  <a:gd name="T11" fmla="*/ 228 h 240"/>
                  <a:gd name="T12" fmla="*/ 58 w 198"/>
                  <a:gd name="T13" fmla="*/ 225 h 240"/>
                  <a:gd name="T14" fmla="*/ 72 w 198"/>
                  <a:gd name="T15" fmla="*/ 235 h 240"/>
                  <a:gd name="T16" fmla="*/ 84 w 198"/>
                  <a:gd name="T17" fmla="*/ 238 h 240"/>
                  <a:gd name="T18" fmla="*/ 102 w 198"/>
                  <a:gd name="T19" fmla="*/ 240 h 240"/>
                  <a:gd name="T20" fmla="*/ 125 w 198"/>
                  <a:gd name="T21" fmla="*/ 235 h 240"/>
                  <a:gd name="T22" fmla="*/ 139 w 198"/>
                  <a:gd name="T23" fmla="*/ 228 h 240"/>
                  <a:gd name="T24" fmla="*/ 154 w 198"/>
                  <a:gd name="T25" fmla="*/ 231 h 240"/>
                  <a:gd name="T26" fmla="*/ 160 w 198"/>
                  <a:gd name="T27" fmla="*/ 223 h 240"/>
                  <a:gd name="T28" fmla="*/ 157 w 198"/>
                  <a:gd name="T29" fmla="*/ 211 h 240"/>
                  <a:gd name="T30" fmla="*/ 170 w 198"/>
                  <a:gd name="T31" fmla="*/ 202 h 240"/>
                  <a:gd name="T32" fmla="*/ 172 w 198"/>
                  <a:gd name="T33" fmla="*/ 194 h 240"/>
                  <a:gd name="T34" fmla="*/ 142 w 198"/>
                  <a:gd name="T35" fmla="*/ 171 h 240"/>
                  <a:gd name="T36" fmla="*/ 137 w 198"/>
                  <a:gd name="T37" fmla="*/ 149 h 240"/>
                  <a:gd name="T38" fmla="*/ 171 w 198"/>
                  <a:gd name="T39" fmla="*/ 132 h 240"/>
                  <a:gd name="T40" fmla="*/ 177 w 198"/>
                  <a:gd name="T41" fmla="*/ 123 h 240"/>
                  <a:gd name="T42" fmla="*/ 198 w 198"/>
                  <a:gd name="T43" fmla="*/ 122 h 240"/>
                  <a:gd name="T44" fmla="*/ 179 w 198"/>
                  <a:gd name="T45" fmla="*/ 69 h 240"/>
                  <a:gd name="T46" fmla="*/ 183 w 198"/>
                  <a:gd name="T47" fmla="*/ 44 h 240"/>
                  <a:gd name="T48" fmla="*/ 179 w 198"/>
                  <a:gd name="T49" fmla="*/ 29 h 240"/>
                  <a:gd name="T50" fmla="*/ 171 w 198"/>
                  <a:gd name="T51" fmla="*/ 20 h 240"/>
                  <a:gd name="T52" fmla="*/ 164 w 198"/>
                  <a:gd name="T53" fmla="*/ 17 h 240"/>
                  <a:gd name="T54" fmla="*/ 163 w 198"/>
                  <a:gd name="T55" fmla="*/ 5 h 240"/>
                  <a:gd name="T56" fmla="*/ 139 w 198"/>
                  <a:gd name="T57" fmla="*/ 11 h 240"/>
                  <a:gd name="T58" fmla="*/ 128 w 198"/>
                  <a:gd name="T59" fmla="*/ 21 h 240"/>
                  <a:gd name="T60" fmla="*/ 111 w 198"/>
                  <a:gd name="T61" fmla="*/ 20 h 240"/>
                  <a:gd name="T62" fmla="*/ 107 w 198"/>
                  <a:gd name="T63" fmla="*/ 14 h 240"/>
                  <a:gd name="T64" fmla="*/ 92 w 198"/>
                  <a:gd name="T65" fmla="*/ 13 h 240"/>
                  <a:gd name="T66" fmla="*/ 84 w 198"/>
                  <a:gd name="T67" fmla="*/ 1 h 240"/>
                  <a:gd name="T68" fmla="*/ 83 w 198"/>
                  <a:gd name="T69" fmla="*/ 1 h 240"/>
                  <a:gd name="T70" fmla="*/ 69 w 198"/>
                  <a:gd name="T71" fmla="*/ 0 h 240"/>
                  <a:gd name="T72" fmla="*/ 60 w 198"/>
                  <a:gd name="T73" fmla="*/ 2 h 240"/>
                  <a:gd name="T74" fmla="*/ 60 w 198"/>
                  <a:gd name="T75" fmla="*/ 3 h 240"/>
                  <a:gd name="T76" fmla="*/ 65 w 198"/>
                  <a:gd name="T77" fmla="*/ 18 h 240"/>
                  <a:gd name="T78" fmla="*/ 64 w 198"/>
                  <a:gd name="T79" fmla="*/ 32 h 240"/>
                  <a:gd name="T80" fmla="*/ 56 w 198"/>
                  <a:gd name="T81" fmla="*/ 37 h 240"/>
                  <a:gd name="T82" fmla="*/ 49 w 198"/>
                  <a:gd name="T83" fmla="*/ 40 h 240"/>
                  <a:gd name="T84" fmla="*/ 43 w 198"/>
                  <a:gd name="T85" fmla="*/ 38 h 240"/>
                  <a:gd name="T86" fmla="*/ 31 w 198"/>
                  <a:gd name="T87" fmla="*/ 38 h 240"/>
                  <a:gd name="T88" fmla="*/ 23 w 198"/>
                  <a:gd name="T89" fmla="*/ 48 h 240"/>
                  <a:gd name="T90" fmla="*/ 29 w 198"/>
                  <a:gd name="T91" fmla="*/ 53 h 240"/>
                  <a:gd name="T92" fmla="*/ 22 w 198"/>
                  <a:gd name="T93" fmla="*/ 66 h 240"/>
                  <a:gd name="T94" fmla="*/ 26 w 198"/>
                  <a:gd name="T95" fmla="*/ 73 h 240"/>
                  <a:gd name="T96" fmla="*/ 24 w 198"/>
                  <a:gd name="T97" fmla="*/ 84 h 240"/>
                  <a:gd name="T98" fmla="*/ 7 w 198"/>
                  <a:gd name="T99" fmla="*/ 97 h 240"/>
                  <a:gd name="T100" fmla="*/ 4 w 198"/>
                  <a:gd name="T101" fmla="*/ 102 h 240"/>
                  <a:gd name="T102" fmla="*/ 7 w 198"/>
                  <a:gd name="T103" fmla="*/ 109 h 240"/>
                  <a:gd name="T104" fmla="*/ 2 w 198"/>
                  <a:gd name="T105" fmla="*/ 120 h 240"/>
                  <a:gd name="T106" fmla="*/ 0 w 198"/>
                  <a:gd name="T107" fmla="*/ 127 h 240"/>
                  <a:gd name="T108" fmla="*/ 6 w 198"/>
                  <a:gd name="T109" fmla="*/ 133 h 240"/>
                  <a:gd name="T110" fmla="*/ 7 w 198"/>
                  <a:gd name="T111" fmla="*/ 147 h 240"/>
                  <a:gd name="T112" fmla="*/ 14 w 198"/>
                  <a:gd name="T113" fmla="*/ 158 h 240"/>
                  <a:gd name="T114" fmla="*/ 17 w 198"/>
                  <a:gd name="T115" fmla="*/ 17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240">
                    <a:moveTo>
                      <a:pt x="17" y="176"/>
                    </a:moveTo>
                    <a:lnTo>
                      <a:pt x="37" y="178"/>
                    </a:lnTo>
                    <a:lnTo>
                      <a:pt x="54" y="182"/>
                    </a:lnTo>
                    <a:lnTo>
                      <a:pt x="43" y="208"/>
                    </a:lnTo>
                    <a:lnTo>
                      <a:pt x="36" y="233"/>
                    </a:lnTo>
                    <a:lnTo>
                      <a:pt x="45" y="228"/>
                    </a:lnTo>
                    <a:lnTo>
                      <a:pt x="58" y="225"/>
                    </a:lnTo>
                    <a:lnTo>
                      <a:pt x="72" y="235"/>
                    </a:lnTo>
                    <a:lnTo>
                      <a:pt x="84" y="238"/>
                    </a:lnTo>
                    <a:lnTo>
                      <a:pt x="102" y="240"/>
                    </a:lnTo>
                    <a:lnTo>
                      <a:pt x="125" y="235"/>
                    </a:lnTo>
                    <a:lnTo>
                      <a:pt x="139" y="228"/>
                    </a:lnTo>
                    <a:lnTo>
                      <a:pt x="154" y="231"/>
                    </a:lnTo>
                    <a:lnTo>
                      <a:pt x="160" y="223"/>
                    </a:lnTo>
                    <a:lnTo>
                      <a:pt x="157" y="211"/>
                    </a:lnTo>
                    <a:lnTo>
                      <a:pt x="170" y="202"/>
                    </a:lnTo>
                    <a:lnTo>
                      <a:pt x="172" y="194"/>
                    </a:lnTo>
                    <a:lnTo>
                      <a:pt x="142" y="171"/>
                    </a:lnTo>
                    <a:lnTo>
                      <a:pt x="137" y="149"/>
                    </a:lnTo>
                    <a:lnTo>
                      <a:pt x="171" y="132"/>
                    </a:lnTo>
                    <a:lnTo>
                      <a:pt x="177" y="123"/>
                    </a:lnTo>
                    <a:lnTo>
                      <a:pt x="198" y="122"/>
                    </a:lnTo>
                    <a:lnTo>
                      <a:pt x="179" y="69"/>
                    </a:lnTo>
                    <a:lnTo>
                      <a:pt x="183" y="44"/>
                    </a:lnTo>
                    <a:lnTo>
                      <a:pt x="179" y="29"/>
                    </a:lnTo>
                    <a:lnTo>
                      <a:pt x="171" y="20"/>
                    </a:lnTo>
                    <a:lnTo>
                      <a:pt x="164" y="17"/>
                    </a:lnTo>
                    <a:lnTo>
                      <a:pt x="163" y="5"/>
                    </a:lnTo>
                    <a:lnTo>
                      <a:pt x="139" y="11"/>
                    </a:lnTo>
                    <a:lnTo>
                      <a:pt x="128" y="21"/>
                    </a:lnTo>
                    <a:lnTo>
                      <a:pt x="111" y="20"/>
                    </a:lnTo>
                    <a:lnTo>
                      <a:pt x="107" y="14"/>
                    </a:lnTo>
                    <a:lnTo>
                      <a:pt x="92" y="13"/>
                    </a:lnTo>
                    <a:lnTo>
                      <a:pt x="84" y="1"/>
                    </a:lnTo>
                    <a:lnTo>
                      <a:pt x="83" y="1"/>
                    </a:lnTo>
                    <a:lnTo>
                      <a:pt x="69" y="0"/>
                    </a:lnTo>
                    <a:lnTo>
                      <a:pt x="60" y="2"/>
                    </a:lnTo>
                    <a:lnTo>
                      <a:pt x="60" y="3"/>
                    </a:lnTo>
                    <a:lnTo>
                      <a:pt x="65" y="18"/>
                    </a:lnTo>
                    <a:lnTo>
                      <a:pt x="64" y="32"/>
                    </a:lnTo>
                    <a:lnTo>
                      <a:pt x="56" y="37"/>
                    </a:lnTo>
                    <a:lnTo>
                      <a:pt x="49" y="40"/>
                    </a:lnTo>
                    <a:lnTo>
                      <a:pt x="43" y="38"/>
                    </a:lnTo>
                    <a:lnTo>
                      <a:pt x="31" y="38"/>
                    </a:lnTo>
                    <a:lnTo>
                      <a:pt x="23" y="48"/>
                    </a:lnTo>
                    <a:lnTo>
                      <a:pt x="29" y="53"/>
                    </a:lnTo>
                    <a:lnTo>
                      <a:pt x="22" y="66"/>
                    </a:lnTo>
                    <a:lnTo>
                      <a:pt x="26" y="73"/>
                    </a:lnTo>
                    <a:lnTo>
                      <a:pt x="24" y="84"/>
                    </a:lnTo>
                    <a:lnTo>
                      <a:pt x="7" y="97"/>
                    </a:lnTo>
                    <a:lnTo>
                      <a:pt x="4" y="102"/>
                    </a:lnTo>
                    <a:lnTo>
                      <a:pt x="7" y="109"/>
                    </a:lnTo>
                    <a:lnTo>
                      <a:pt x="2" y="120"/>
                    </a:lnTo>
                    <a:lnTo>
                      <a:pt x="0" y="127"/>
                    </a:lnTo>
                    <a:lnTo>
                      <a:pt x="6" y="133"/>
                    </a:lnTo>
                    <a:lnTo>
                      <a:pt x="7" y="147"/>
                    </a:lnTo>
                    <a:lnTo>
                      <a:pt x="14" y="158"/>
                    </a:lnTo>
                    <a:lnTo>
                      <a:pt x="17"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4" name="Freeform 421"/>
              <p:cNvSpPr/>
              <p:nvPr/>
            </p:nvSpPr>
            <p:spPr bwMode="gray">
              <a:xfrm>
                <a:off x="3776" y="1385"/>
                <a:ext cx="66" cy="80"/>
              </a:xfrm>
              <a:custGeom>
                <a:avLst/>
                <a:gdLst>
                  <a:gd name="T0" fmla="*/ 37 w 66"/>
                  <a:gd name="T1" fmla="*/ 78 h 80"/>
                  <a:gd name="T2" fmla="*/ 23 w 66"/>
                  <a:gd name="T3" fmla="*/ 77 h 80"/>
                  <a:gd name="T4" fmla="*/ 14 w 66"/>
                  <a:gd name="T5" fmla="*/ 79 h 80"/>
                  <a:gd name="T6" fmla="*/ 14 w 66"/>
                  <a:gd name="T7" fmla="*/ 80 h 80"/>
                  <a:gd name="T8" fmla="*/ 13 w 66"/>
                  <a:gd name="T9" fmla="*/ 76 h 80"/>
                  <a:gd name="T10" fmla="*/ 11 w 66"/>
                  <a:gd name="T11" fmla="*/ 62 h 80"/>
                  <a:gd name="T12" fmla="*/ 3 w 66"/>
                  <a:gd name="T13" fmla="*/ 53 h 80"/>
                  <a:gd name="T14" fmla="*/ 0 w 66"/>
                  <a:gd name="T15" fmla="*/ 36 h 80"/>
                  <a:gd name="T16" fmla="*/ 1 w 66"/>
                  <a:gd name="T17" fmla="*/ 21 h 80"/>
                  <a:gd name="T18" fmla="*/ 17 w 66"/>
                  <a:gd name="T19" fmla="*/ 11 h 80"/>
                  <a:gd name="T20" fmla="*/ 25 w 66"/>
                  <a:gd name="T21" fmla="*/ 13 h 80"/>
                  <a:gd name="T22" fmla="*/ 34 w 66"/>
                  <a:gd name="T23" fmla="*/ 1 h 80"/>
                  <a:gd name="T24" fmla="*/ 43 w 66"/>
                  <a:gd name="T25" fmla="*/ 0 h 80"/>
                  <a:gd name="T26" fmla="*/ 51 w 66"/>
                  <a:gd name="T27" fmla="*/ 15 h 80"/>
                  <a:gd name="T28" fmla="*/ 61 w 66"/>
                  <a:gd name="T29" fmla="*/ 16 h 80"/>
                  <a:gd name="T30" fmla="*/ 66 w 66"/>
                  <a:gd name="T31" fmla="*/ 21 h 80"/>
                  <a:gd name="T32" fmla="*/ 63 w 66"/>
                  <a:gd name="T33" fmla="*/ 27 h 80"/>
                  <a:gd name="T34" fmla="*/ 48 w 66"/>
                  <a:gd name="T35" fmla="*/ 30 h 80"/>
                  <a:gd name="T36" fmla="*/ 46 w 66"/>
                  <a:gd name="T37" fmla="*/ 39 h 80"/>
                  <a:gd name="T38" fmla="*/ 32 w 66"/>
                  <a:gd name="T39" fmla="*/ 49 h 80"/>
                  <a:gd name="T40" fmla="*/ 31 w 66"/>
                  <a:gd name="T41" fmla="*/ 62 h 80"/>
                  <a:gd name="T42" fmla="*/ 37 w 66"/>
                  <a:gd name="T43" fmla="*/ 75 h 80"/>
                  <a:gd name="T44" fmla="*/ 38 w 66"/>
                  <a:gd name="T45" fmla="*/ 78 h 80"/>
                  <a:gd name="T46" fmla="*/ 37 w 66"/>
                  <a:gd name="T4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80">
                    <a:moveTo>
                      <a:pt x="37" y="78"/>
                    </a:moveTo>
                    <a:lnTo>
                      <a:pt x="23" y="77"/>
                    </a:lnTo>
                    <a:lnTo>
                      <a:pt x="14" y="79"/>
                    </a:lnTo>
                    <a:lnTo>
                      <a:pt x="14" y="80"/>
                    </a:lnTo>
                    <a:lnTo>
                      <a:pt x="13" y="76"/>
                    </a:lnTo>
                    <a:lnTo>
                      <a:pt x="11" y="62"/>
                    </a:lnTo>
                    <a:lnTo>
                      <a:pt x="3" y="53"/>
                    </a:lnTo>
                    <a:lnTo>
                      <a:pt x="0" y="36"/>
                    </a:lnTo>
                    <a:lnTo>
                      <a:pt x="1" y="21"/>
                    </a:lnTo>
                    <a:lnTo>
                      <a:pt x="17" y="11"/>
                    </a:lnTo>
                    <a:lnTo>
                      <a:pt x="25" y="13"/>
                    </a:lnTo>
                    <a:lnTo>
                      <a:pt x="34" y="1"/>
                    </a:lnTo>
                    <a:lnTo>
                      <a:pt x="43" y="0"/>
                    </a:lnTo>
                    <a:lnTo>
                      <a:pt x="51" y="15"/>
                    </a:lnTo>
                    <a:lnTo>
                      <a:pt x="61" y="16"/>
                    </a:lnTo>
                    <a:lnTo>
                      <a:pt x="66" y="21"/>
                    </a:lnTo>
                    <a:lnTo>
                      <a:pt x="63" y="27"/>
                    </a:lnTo>
                    <a:lnTo>
                      <a:pt x="48" y="30"/>
                    </a:lnTo>
                    <a:lnTo>
                      <a:pt x="46" y="39"/>
                    </a:lnTo>
                    <a:lnTo>
                      <a:pt x="32" y="49"/>
                    </a:lnTo>
                    <a:lnTo>
                      <a:pt x="31" y="62"/>
                    </a:lnTo>
                    <a:lnTo>
                      <a:pt x="37" y="75"/>
                    </a:lnTo>
                    <a:lnTo>
                      <a:pt x="38" y="78"/>
                    </a:lnTo>
                    <a:lnTo>
                      <a:pt x="37"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5" name="Freeform 422"/>
              <p:cNvSpPr/>
              <p:nvPr/>
            </p:nvSpPr>
            <p:spPr bwMode="gray">
              <a:xfrm>
                <a:off x="3673" y="1510"/>
                <a:ext cx="86" cy="83"/>
              </a:xfrm>
              <a:custGeom>
                <a:avLst/>
                <a:gdLst>
                  <a:gd name="T0" fmla="*/ 61 w 86"/>
                  <a:gd name="T1" fmla="*/ 54 h 83"/>
                  <a:gd name="T2" fmla="*/ 64 w 86"/>
                  <a:gd name="T3" fmla="*/ 49 h 83"/>
                  <a:gd name="T4" fmla="*/ 81 w 86"/>
                  <a:gd name="T5" fmla="*/ 36 h 83"/>
                  <a:gd name="T6" fmla="*/ 83 w 86"/>
                  <a:gd name="T7" fmla="*/ 25 h 83"/>
                  <a:gd name="T8" fmla="*/ 79 w 86"/>
                  <a:gd name="T9" fmla="*/ 18 h 83"/>
                  <a:gd name="T10" fmla="*/ 86 w 86"/>
                  <a:gd name="T11" fmla="*/ 5 h 83"/>
                  <a:gd name="T12" fmla="*/ 80 w 86"/>
                  <a:gd name="T13" fmla="*/ 0 h 83"/>
                  <a:gd name="T14" fmla="*/ 59 w 86"/>
                  <a:gd name="T15" fmla="*/ 1 h 83"/>
                  <a:gd name="T16" fmla="*/ 48 w 86"/>
                  <a:gd name="T17" fmla="*/ 7 h 83"/>
                  <a:gd name="T18" fmla="*/ 47 w 86"/>
                  <a:gd name="T19" fmla="*/ 15 h 83"/>
                  <a:gd name="T20" fmla="*/ 55 w 86"/>
                  <a:gd name="T21" fmla="*/ 20 h 83"/>
                  <a:gd name="T22" fmla="*/ 54 w 86"/>
                  <a:gd name="T23" fmla="*/ 28 h 83"/>
                  <a:gd name="T24" fmla="*/ 45 w 86"/>
                  <a:gd name="T25" fmla="*/ 35 h 83"/>
                  <a:gd name="T26" fmla="*/ 41 w 86"/>
                  <a:gd name="T27" fmla="*/ 28 h 83"/>
                  <a:gd name="T28" fmla="*/ 46 w 86"/>
                  <a:gd name="T29" fmla="*/ 21 h 83"/>
                  <a:gd name="T30" fmla="*/ 43 w 86"/>
                  <a:gd name="T31" fmla="*/ 18 h 83"/>
                  <a:gd name="T32" fmla="*/ 34 w 86"/>
                  <a:gd name="T33" fmla="*/ 19 h 83"/>
                  <a:gd name="T34" fmla="*/ 27 w 86"/>
                  <a:gd name="T35" fmla="*/ 36 h 83"/>
                  <a:gd name="T36" fmla="*/ 18 w 86"/>
                  <a:gd name="T37" fmla="*/ 48 h 83"/>
                  <a:gd name="T38" fmla="*/ 17 w 86"/>
                  <a:gd name="T39" fmla="*/ 57 h 83"/>
                  <a:gd name="T40" fmla="*/ 18 w 86"/>
                  <a:gd name="T41" fmla="*/ 61 h 83"/>
                  <a:gd name="T42" fmla="*/ 15 w 86"/>
                  <a:gd name="T43" fmla="*/ 65 h 83"/>
                  <a:gd name="T44" fmla="*/ 9 w 86"/>
                  <a:gd name="T45" fmla="*/ 65 h 83"/>
                  <a:gd name="T46" fmla="*/ 0 w 86"/>
                  <a:gd name="T47" fmla="*/ 67 h 83"/>
                  <a:gd name="T48" fmla="*/ 10 w 86"/>
                  <a:gd name="T49" fmla="*/ 71 h 83"/>
                  <a:gd name="T50" fmla="*/ 21 w 86"/>
                  <a:gd name="T51" fmla="*/ 68 h 83"/>
                  <a:gd name="T52" fmla="*/ 30 w 86"/>
                  <a:gd name="T53" fmla="*/ 63 h 83"/>
                  <a:gd name="T54" fmla="*/ 37 w 86"/>
                  <a:gd name="T55" fmla="*/ 64 h 83"/>
                  <a:gd name="T56" fmla="*/ 49 w 86"/>
                  <a:gd name="T57" fmla="*/ 65 h 83"/>
                  <a:gd name="T58" fmla="*/ 50 w 86"/>
                  <a:gd name="T59" fmla="*/ 77 h 83"/>
                  <a:gd name="T60" fmla="*/ 55 w 86"/>
                  <a:gd name="T61" fmla="*/ 83 h 83"/>
                  <a:gd name="T62" fmla="*/ 57 w 86"/>
                  <a:gd name="T63" fmla="*/ 79 h 83"/>
                  <a:gd name="T64" fmla="*/ 59 w 86"/>
                  <a:gd name="T65" fmla="*/ 72 h 83"/>
                  <a:gd name="T66" fmla="*/ 64 w 86"/>
                  <a:gd name="T67" fmla="*/ 61 h 83"/>
                  <a:gd name="T68" fmla="*/ 61 w 86"/>
                  <a:gd name="T69"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83">
                    <a:moveTo>
                      <a:pt x="61" y="54"/>
                    </a:moveTo>
                    <a:lnTo>
                      <a:pt x="64" y="49"/>
                    </a:lnTo>
                    <a:lnTo>
                      <a:pt x="81" y="36"/>
                    </a:lnTo>
                    <a:lnTo>
                      <a:pt x="83" y="25"/>
                    </a:lnTo>
                    <a:lnTo>
                      <a:pt x="79" y="18"/>
                    </a:lnTo>
                    <a:lnTo>
                      <a:pt x="86" y="5"/>
                    </a:lnTo>
                    <a:lnTo>
                      <a:pt x="80" y="0"/>
                    </a:lnTo>
                    <a:lnTo>
                      <a:pt x="59" y="1"/>
                    </a:lnTo>
                    <a:lnTo>
                      <a:pt x="48" y="7"/>
                    </a:lnTo>
                    <a:lnTo>
                      <a:pt x="47" y="15"/>
                    </a:lnTo>
                    <a:lnTo>
                      <a:pt x="55" y="20"/>
                    </a:lnTo>
                    <a:lnTo>
                      <a:pt x="54" y="28"/>
                    </a:lnTo>
                    <a:lnTo>
                      <a:pt x="45" y="35"/>
                    </a:lnTo>
                    <a:lnTo>
                      <a:pt x="41" y="28"/>
                    </a:lnTo>
                    <a:lnTo>
                      <a:pt x="46" y="21"/>
                    </a:lnTo>
                    <a:lnTo>
                      <a:pt x="43" y="18"/>
                    </a:lnTo>
                    <a:lnTo>
                      <a:pt x="34" y="19"/>
                    </a:lnTo>
                    <a:lnTo>
                      <a:pt x="27" y="36"/>
                    </a:lnTo>
                    <a:lnTo>
                      <a:pt x="18" y="48"/>
                    </a:lnTo>
                    <a:lnTo>
                      <a:pt x="17" y="57"/>
                    </a:lnTo>
                    <a:lnTo>
                      <a:pt x="18" y="61"/>
                    </a:lnTo>
                    <a:lnTo>
                      <a:pt x="15" y="65"/>
                    </a:lnTo>
                    <a:lnTo>
                      <a:pt x="9" y="65"/>
                    </a:lnTo>
                    <a:lnTo>
                      <a:pt x="0" y="67"/>
                    </a:lnTo>
                    <a:lnTo>
                      <a:pt x="10" y="71"/>
                    </a:lnTo>
                    <a:lnTo>
                      <a:pt x="21" y="68"/>
                    </a:lnTo>
                    <a:lnTo>
                      <a:pt x="30" y="63"/>
                    </a:lnTo>
                    <a:lnTo>
                      <a:pt x="37" y="64"/>
                    </a:lnTo>
                    <a:lnTo>
                      <a:pt x="49" y="65"/>
                    </a:lnTo>
                    <a:lnTo>
                      <a:pt x="50" y="77"/>
                    </a:lnTo>
                    <a:lnTo>
                      <a:pt x="55" y="83"/>
                    </a:lnTo>
                    <a:lnTo>
                      <a:pt x="57" y="79"/>
                    </a:lnTo>
                    <a:lnTo>
                      <a:pt x="59" y="72"/>
                    </a:lnTo>
                    <a:lnTo>
                      <a:pt x="64" y="61"/>
                    </a:lnTo>
                    <a:lnTo>
                      <a:pt x="6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6" name="Freeform 423"/>
              <p:cNvSpPr/>
              <p:nvPr/>
            </p:nvSpPr>
            <p:spPr bwMode="gray">
              <a:xfrm>
                <a:off x="3732" y="1609"/>
                <a:ext cx="15" cy="29"/>
              </a:xfrm>
              <a:custGeom>
                <a:avLst/>
                <a:gdLst>
                  <a:gd name="T0" fmla="*/ 15 w 15"/>
                  <a:gd name="T1" fmla="*/ 29 h 29"/>
                  <a:gd name="T2" fmla="*/ 12 w 15"/>
                  <a:gd name="T3" fmla="*/ 11 h 29"/>
                  <a:gd name="T4" fmla="*/ 5 w 15"/>
                  <a:gd name="T5" fmla="*/ 0 h 29"/>
                  <a:gd name="T6" fmla="*/ 1 w 15"/>
                  <a:gd name="T7" fmla="*/ 7 h 29"/>
                  <a:gd name="T8" fmla="*/ 0 w 15"/>
                  <a:gd name="T9" fmla="*/ 15 h 29"/>
                  <a:gd name="T10" fmla="*/ 1 w 15"/>
                  <a:gd name="T11" fmla="*/ 26 h 29"/>
                  <a:gd name="T12" fmla="*/ 15 w 1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5" h="29">
                    <a:moveTo>
                      <a:pt x="15" y="29"/>
                    </a:moveTo>
                    <a:lnTo>
                      <a:pt x="12" y="11"/>
                    </a:lnTo>
                    <a:lnTo>
                      <a:pt x="5" y="0"/>
                    </a:lnTo>
                    <a:lnTo>
                      <a:pt x="1" y="7"/>
                    </a:lnTo>
                    <a:lnTo>
                      <a:pt x="0" y="15"/>
                    </a:lnTo>
                    <a:lnTo>
                      <a:pt x="1" y="26"/>
                    </a:lnTo>
                    <a:lnTo>
                      <a:pt x="15"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7" name="Freeform 424"/>
              <p:cNvSpPr/>
              <p:nvPr/>
            </p:nvSpPr>
            <p:spPr bwMode="gray">
              <a:xfrm>
                <a:off x="3659" y="1573"/>
                <a:ext cx="78" cy="62"/>
              </a:xfrm>
              <a:custGeom>
                <a:avLst/>
                <a:gdLst>
                  <a:gd name="T0" fmla="*/ 78 w 78"/>
                  <a:gd name="T1" fmla="*/ 36 h 62"/>
                  <a:gd name="T2" fmla="*/ 74 w 78"/>
                  <a:gd name="T3" fmla="*/ 43 h 62"/>
                  <a:gd name="T4" fmla="*/ 73 w 78"/>
                  <a:gd name="T5" fmla="*/ 51 h 62"/>
                  <a:gd name="T6" fmla="*/ 74 w 78"/>
                  <a:gd name="T7" fmla="*/ 62 h 62"/>
                  <a:gd name="T8" fmla="*/ 59 w 78"/>
                  <a:gd name="T9" fmla="*/ 51 h 62"/>
                  <a:gd name="T10" fmla="*/ 44 w 78"/>
                  <a:gd name="T11" fmla="*/ 45 h 62"/>
                  <a:gd name="T12" fmla="*/ 35 w 78"/>
                  <a:gd name="T13" fmla="*/ 43 h 62"/>
                  <a:gd name="T14" fmla="*/ 15 w 78"/>
                  <a:gd name="T15" fmla="*/ 29 h 62"/>
                  <a:gd name="T16" fmla="*/ 0 w 78"/>
                  <a:gd name="T17" fmla="*/ 15 h 62"/>
                  <a:gd name="T18" fmla="*/ 11 w 78"/>
                  <a:gd name="T19" fmla="*/ 8 h 62"/>
                  <a:gd name="T20" fmla="*/ 14 w 78"/>
                  <a:gd name="T21" fmla="*/ 4 h 62"/>
                  <a:gd name="T22" fmla="*/ 24 w 78"/>
                  <a:gd name="T23" fmla="*/ 8 h 62"/>
                  <a:gd name="T24" fmla="*/ 35 w 78"/>
                  <a:gd name="T25" fmla="*/ 5 h 62"/>
                  <a:gd name="T26" fmla="*/ 44 w 78"/>
                  <a:gd name="T27" fmla="*/ 0 h 62"/>
                  <a:gd name="T28" fmla="*/ 51 w 78"/>
                  <a:gd name="T29" fmla="*/ 1 h 62"/>
                  <a:gd name="T30" fmla="*/ 63 w 78"/>
                  <a:gd name="T31" fmla="*/ 2 h 62"/>
                  <a:gd name="T32" fmla="*/ 64 w 78"/>
                  <a:gd name="T33" fmla="*/ 14 h 62"/>
                  <a:gd name="T34" fmla="*/ 69 w 78"/>
                  <a:gd name="T35" fmla="*/ 20 h 62"/>
                  <a:gd name="T36" fmla="*/ 71 w 78"/>
                  <a:gd name="T37" fmla="*/ 16 h 62"/>
                  <a:gd name="T38" fmla="*/ 77 w 78"/>
                  <a:gd name="T39" fmla="*/ 22 h 62"/>
                  <a:gd name="T40" fmla="*/ 78 w 78"/>
                  <a:gd name="T41"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62">
                    <a:moveTo>
                      <a:pt x="78" y="36"/>
                    </a:moveTo>
                    <a:lnTo>
                      <a:pt x="74" y="43"/>
                    </a:lnTo>
                    <a:lnTo>
                      <a:pt x="73" y="51"/>
                    </a:lnTo>
                    <a:lnTo>
                      <a:pt x="74" y="62"/>
                    </a:lnTo>
                    <a:lnTo>
                      <a:pt x="59" y="51"/>
                    </a:lnTo>
                    <a:lnTo>
                      <a:pt x="44" y="45"/>
                    </a:lnTo>
                    <a:lnTo>
                      <a:pt x="35" y="43"/>
                    </a:lnTo>
                    <a:lnTo>
                      <a:pt x="15" y="29"/>
                    </a:lnTo>
                    <a:lnTo>
                      <a:pt x="0" y="15"/>
                    </a:lnTo>
                    <a:lnTo>
                      <a:pt x="11" y="8"/>
                    </a:lnTo>
                    <a:lnTo>
                      <a:pt x="14" y="4"/>
                    </a:lnTo>
                    <a:lnTo>
                      <a:pt x="24" y="8"/>
                    </a:lnTo>
                    <a:lnTo>
                      <a:pt x="35" y="5"/>
                    </a:lnTo>
                    <a:lnTo>
                      <a:pt x="44" y="0"/>
                    </a:lnTo>
                    <a:lnTo>
                      <a:pt x="51" y="1"/>
                    </a:lnTo>
                    <a:lnTo>
                      <a:pt x="63" y="2"/>
                    </a:lnTo>
                    <a:lnTo>
                      <a:pt x="64" y="14"/>
                    </a:lnTo>
                    <a:lnTo>
                      <a:pt x="69" y="20"/>
                    </a:lnTo>
                    <a:lnTo>
                      <a:pt x="71" y="16"/>
                    </a:lnTo>
                    <a:lnTo>
                      <a:pt x="77" y="22"/>
                    </a:lnTo>
                    <a:lnTo>
                      <a:pt x="7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8" name="Freeform 425"/>
              <p:cNvSpPr/>
              <p:nvPr/>
            </p:nvSpPr>
            <p:spPr bwMode="gray">
              <a:xfrm>
                <a:off x="3747" y="1712"/>
                <a:ext cx="257" cy="247"/>
              </a:xfrm>
              <a:custGeom>
                <a:avLst/>
                <a:gdLst>
                  <a:gd name="T0" fmla="*/ 42 w 257"/>
                  <a:gd name="T1" fmla="*/ 76 h 247"/>
                  <a:gd name="T2" fmla="*/ 70 w 257"/>
                  <a:gd name="T3" fmla="*/ 76 h 247"/>
                  <a:gd name="T4" fmla="*/ 85 w 257"/>
                  <a:gd name="T5" fmla="*/ 113 h 247"/>
                  <a:gd name="T6" fmla="*/ 102 w 257"/>
                  <a:gd name="T7" fmla="*/ 132 h 247"/>
                  <a:gd name="T8" fmla="*/ 122 w 257"/>
                  <a:gd name="T9" fmla="*/ 142 h 247"/>
                  <a:gd name="T10" fmla="*/ 145 w 257"/>
                  <a:gd name="T11" fmla="*/ 161 h 247"/>
                  <a:gd name="T12" fmla="*/ 159 w 257"/>
                  <a:gd name="T13" fmla="*/ 171 h 247"/>
                  <a:gd name="T14" fmla="*/ 170 w 257"/>
                  <a:gd name="T15" fmla="*/ 175 h 247"/>
                  <a:gd name="T16" fmla="*/ 180 w 257"/>
                  <a:gd name="T17" fmla="*/ 187 h 247"/>
                  <a:gd name="T18" fmla="*/ 195 w 257"/>
                  <a:gd name="T19" fmla="*/ 191 h 247"/>
                  <a:gd name="T20" fmla="*/ 202 w 257"/>
                  <a:gd name="T21" fmla="*/ 209 h 247"/>
                  <a:gd name="T22" fmla="*/ 197 w 257"/>
                  <a:gd name="T23" fmla="*/ 233 h 247"/>
                  <a:gd name="T24" fmla="*/ 198 w 257"/>
                  <a:gd name="T25" fmla="*/ 247 h 247"/>
                  <a:gd name="T26" fmla="*/ 218 w 257"/>
                  <a:gd name="T27" fmla="*/ 226 h 247"/>
                  <a:gd name="T28" fmla="*/ 226 w 257"/>
                  <a:gd name="T29" fmla="*/ 211 h 247"/>
                  <a:gd name="T30" fmla="*/ 219 w 257"/>
                  <a:gd name="T31" fmla="*/ 184 h 247"/>
                  <a:gd name="T32" fmla="*/ 239 w 257"/>
                  <a:gd name="T33" fmla="*/ 186 h 247"/>
                  <a:gd name="T34" fmla="*/ 257 w 257"/>
                  <a:gd name="T35" fmla="*/ 191 h 247"/>
                  <a:gd name="T36" fmla="*/ 241 w 257"/>
                  <a:gd name="T37" fmla="*/ 172 h 247"/>
                  <a:gd name="T38" fmla="*/ 227 w 257"/>
                  <a:gd name="T39" fmla="*/ 160 h 247"/>
                  <a:gd name="T40" fmla="*/ 205 w 257"/>
                  <a:gd name="T41" fmla="*/ 154 h 247"/>
                  <a:gd name="T42" fmla="*/ 180 w 257"/>
                  <a:gd name="T43" fmla="*/ 139 h 247"/>
                  <a:gd name="T44" fmla="*/ 150 w 257"/>
                  <a:gd name="T45" fmla="*/ 104 h 247"/>
                  <a:gd name="T46" fmla="*/ 119 w 257"/>
                  <a:gd name="T47" fmla="*/ 77 h 247"/>
                  <a:gd name="T48" fmla="*/ 119 w 257"/>
                  <a:gd name="T49" fmla="*/ 52 h 247"/>
                  <a:gd name="T50" fmla="*/ 150 w 257"/>
                  <a:gd name="T51" fmla="*/ 39 h 247"/>
                  <a:gd name="T52" fmla="*/ 155 w 257"/>
                  <a:gd name="T53" fmla="*/ 41 h 247"/>
                  <a:gd name="T54" fmla="*/ 157 w 257"/>
                  <a:gd name="T55" fmla="*/ 29 h 247"/>
                  <a:gd name="T56" fmla="*/ 151 w 257"/>
                  <a:gd name="T57" fmla="*/ 11 h 247"/>
                  <a:gd name="T58" fmla="*/ 123 w 257"/>
                  <a:gd name="T59" fmla="*/ 5 h 247"/>
                  <a:gd name="T60" fmla="*/ 107 w 257"/>
                  <a:gd name="T61" fmla="*/ 0 h 247"/>
                  <a:gd name="T62" fmla="*/ 78 w 257"/>
                  <a:gd name="T63" fmla="*/ 7 h 247"/>
                  <a:gd name="T64" fmla="*/ 48 w 257"/>
                  <a:gd name="T65" fmla="*/ 15 h 247"/>
                  <a:gd name="T66" fmla="*/ 31 w 257"/>
                  <a:gd name="T67" fmla="*/ 12 h 247"/>
                  <a:gd name="T68" fmla="*/ 22 w 257"/>
                  <a:gd name="T69" fmla="*/ 33 h 247"/>
                  <a:gd name="T70" fmla="*/ 0 w 257"/>
                  <a:gd name="T71" fmla="*/ 33 h 247"/>
                  <a:gd name="T72" fmla="*/ 8 w 257"/>
                  <a:gd name="T73" fmla="*/ 76 h 247"/>
                  <a:gd name="T74" fmla="*/ 28 w 257"/>
                  <a:gd name="T75" fmla="*/ 8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47">
                    <a:moveTo>
                      <a:pt x="28" y="88"/>
                    </a:moveTo>
                    <a:lnTo>
                      <a:pt x="42" y="76"/>
                    </a:lnTo>
                    <a:lnTo>
                      <a:pt x="62" y="71"/>
                    </a:lnTo>
                    <a:lnTo>
                      <a:pt x="70" y="76"/>
                    </a:lnTo>
                    <a:lnTo>
                      <a:pt x="84" y="95"/>
                    </a:lnTo>
                    <a:lnTo>
                      <a:pt x="85" y="113"/>
                    </a:lnTo>
                    <a:lnTo>
                      <a:pt x="99" y="122"/>
                    </a:lnTo>
                    <a:lnTo>
                      <a:pt x="102" y="132"/>
                    </a:lnTo>
                    <a:lnTo>
                      <a:pt x="114" y="141"/>
                    </a:lnTo>
                    <a:lnTo>
                      <a:pt x="122" y="142"/>
                    </a:lnTo>
                    <a:lnTo>
                      <a:pt x="126" y="151"/>
                    </a:lnTo>
                    <a:lnTo>
                      <a:pt x="145" y="161"/>
                    </a:lnTo>
                    <a:lnTo>
                      <a:pt x="151" y="162"/>
                    </a:lnTo>
                    <a:lnTo>
                      <a:pt x="159" y="171"/>
                    </a:lnTo>
                    <a:lnTo>
                      <a:pt x="165" y="171"/>
                    </a:lnTo>
                    <a:lnTo>
                      <a:pt x="170" y="175"/>
                    </a:lnTo>
                    <a:lnTo>
                      <a:pt x="179" y="179"/>
                    </a:lnTo>
                    <a:lnTo>
                      <a:pt x="180" y="187"/>
                    </a:lnTo>
                    <a:lnTo>
                      <a:pt x="188" y="191"/>
                    </a:lnTo>
                    <a:lnTo>
                      <a:pt x="195" y="191"/>
                    </a:lnTo>
                    <a:lnTo>
                      <a:pt x="202" y="200"/>
                    </a:lnTo>
                    <a:lnTo>
                      <a:pt x="202" y="209"/>
                    </a:lnTo>
                    <a:lnTo>
                      <a:pt x="206" y="221"/>
                    </a:lnTo>
                    <a:lnTo>
                      <a:pt x="197" y="233"/>
                    </a:lnTo>
                    <a:lnTo>
                      <a:pt x="194" y="242"/>
                    </a:lnTo>
                    <a:lnTo>
                      <a:pt x="198" y="247"/>
                    </a:lnTo>
                    <a:lnTo>
                      <a:pt x="214" y="237"/>
                    </a:lnTo>
                    <a:lnTo>
                      <a:pt x="218" y="226"/>
                    </a:lnTo>
                    <a:lnTo>
                      <a:pt x="227" y="220"/>
                    </a:lnTo>
                    <a:lnTo>
                      <a:pt x="226" y="211"/>
                    </a:lnTo>
                    <a:lnTo>
                      <a:pt x="215" y="200"/>
                    </a:lnTo>
                    <a:lnTo>
                      <a:pt x="219" y="184"/>
                    </a:lnTo>
                    <a:lnTo>
                      <a:pt x="231" y="182"/>
                    </a:lnTo>
                    <a:lnTo>
                      <a:pt x="239" y="186"/>
                    </a:lnTo>
                    <a:lnTo>
                      <a:pt x="252" y="195"/>
                    </a:lnTo>
                    <a:lnTo>
                      <a:pt x="257" y="191"/>
                    </a:lnTo>
                    <a:lnTo>
                      <a:pt x="254" y="183"/>
                    </a:lnTo>
                    <a:lnTo>
                      <a:pt x="241" y="172"/>
                    </a:lnTo>
                    <a:lnTo>
                      <a:pt x="228" y="168"/>
                    </a:lnTo>
                    <a:lnTo>
                      <a:pt x="227" y="160"/>
                    </a:lnTo>
                    <a:lnTo>
                      <a:pt x="211" y="158"/>
                    </a:lnTo>
                    <a:lnTo>
                      <a:pt x="205" y="154"/>
                    </a:lnTo>
                    <a:lnTo>
                      <a:pt x="200" y="141"/>
                    </a:lnTo>
                    <a:lnTo>
                      <a:pt x="180" y="139"/>
                    </a:lnTo>
                    <a:lnTo>
                      <a:pt x="161" y="127"/>
                    </a:lnTo>
                    <a:lnTo>
                      <a:pt x="150" y="104"/>
                    </a:lnTo>
                    <a:lnTo>
                      <a:pt x="141" y="91"/>
                    </a:lnTo>
                    <a:lnTo>
                      <a:pt x="119" y="77"/>
                    </a:lnTo>
                    <a:lnTo>
                      <a:pt x="121" y="55"/>
                    </a:lnTo>
                    <a:lnTo>
                      <a:pt x="119" y="52"/>
                    </a:lnTo>
                    <a:lnTo>
                      <a:pt x="127" y="43"/>
                    </a:lnTo>
                    <a:lnTo>
                      <a:pt x="150" y="39"/>
                    </a:lnTo>
                    <a:lnTo>
                      <a:pt x="150" y="49"/>
                    </a:lnTo>
                    <a:lnTo>
                      <a:pt x="155" y="41"/>
                    </a:lnTo>
                    <a:lnTo>
                      <a:pt x="157" y="35"/>
                    </a:lnTo>
                    <a:lnTo>
                      <a:pt x="157" y="29"/>
                    </a:lnTo>
                    <a:lnTo>
                      <a:pt x="151" y="22"/>
                    </a:lnTo>
                    <a:lnTo>
                      <a:pt x="151" y="11"/>
                    </a:lnTo>
                    <a:lnTo>
                      <a:pt x="131" y="5"/>
                    </a:lnTo>
                    <a:lnTo>
                      <a:pt x="123" y="5"/>
                    </a:lnTo>
                    <a:lnTo>
                      <a:pt x="118" y="0"/>
                    </a:lnTo>
                    <a:lnTo>
                      <a:pt x="107" y="0"/>
                    </a:lnTo>
                    <a:lnTo>
                      <a:pt x="99" y="7"/>
                    </a:lnTo>
                    <a:lnTo>
                      <a:pt x="78" y="7"/>
                    </a:lnTo>
                    <a:lnTo>
                      <a:pt x="72" y="18"/>
                    </a:lnTo>
                    <a:lnTo>
                      <a:pt x="48" y="15"/>
                    </a:lnTo>
                    <a:lnTo>
                      <a:pt x="40" y="9"/>
                    </a:lnTo>
                    <a:lnTo>
                      <a:pt x="31" y="12"/>
                    </a:lnTo>
                    <a:lnTo>
                      <a:pt x="28" y="29"/>
                    </a:lnTo>
                    <a:lnTo>
                      <a:pt x="22" y="33"/>
                    </a:lnTo>
                    <a:lnTo>
                      <a:pt x="11" y="31"/>
                    </a:lnTo>
                    <a:lnTo>
                      <a:pt x="0" y="33"/>
                    </a:lnTo>
                    <a:lnTo>
                      <a:pt x="4" y="55"/>
                    </a:lnTo>
                    <a:lnTo>
                      <a:pt x="8" y="76"/>
                    </a:lnTo>
                    <a:lnTo>
                      <a:pt x="19" y="78"/>
                    </a:lnTo>
                    <a:lnTo>
                      <a:pt x="2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9" name="Freeform 426"/>
              <p:cNvSpPr/>
              <p:nvPr/>
            </p:nvSpPr>
            <p:spPr bwMode="gray">
              <a:xfrm>
                <a:off x="3898" y="1711"/>
                <a:ext cx="60" cy="36"/>
              </a:xfrm>
              <a:custGeom>
                <a:avLst/>
                <a:gdLst>
                  <a:gd name="T0" fmla="*/ 55 w 60"/>
                  <a:gd name="T1" fmla="*/ 0 h 36"/>
                  <a:gd name="T2" fmla="*/ 60 w 60"/>
                  <a:gd name="T3" fmla="*/ 8 h 36"/>
                  <a:gd name="T4" fmla="*/ 51 w 60"/>
                  <a:gd name="T5" fmla="*/ 12 h 36"/>
                  <a:gd name="T6" fmla="*/ 50 w 60"/>
                  <a:gd name="T7" fmla="*/ 20 h 36"/>
                  <a:gd name="T8" fmla="*/ 40 w 60"/>
                  <a:gd name="T9" fmla="*/ 35 h 36"/>
                  <a:gd name="T10" fmla="*/ 6 w 60"/>
                  <a:gd name="T11" fmla="*/ 36 h 36"/>
                  <a:gd name="T12" fmla="*/ 6 w 60"/>
                  <a:gd name="T13" fmla="*/ 30 h 36"/>
                  <a:gd name="T14" fmla="*/ 0 w 60"/>
                  <a:gd name="T15" fmla="*/ 23 h 36"/>
                  <a:gd name="T16" fmla="*/ 0 w 60"/>
                  <a:gd name="T17" fmla="*/ 12 h 36"/>
                  <a:gd name="T18" fmla="*/ 15 w 60"/>
                  <a:gd name="T19" fmla="*/ 18 h 36"/>
                  <a:gd name="T20" fmla="*/ 37 w 60"/>
                  <a:gd name="T21" fmla="*/ 5 h 36"/>
                  <a:gd name="T22" fmla="*/ 55 w 60"/>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36">
                    <a:moveTo>
                      <a:pt x="55" y="0"/>
                    </a:moveTo>
                    <a:lnTo>
                      <a:pt x="60" y="8"/>
                    </a:lnTo>
                    <a:lnTo>
                      <a:pt x="51" y="12"/>
                    </a:lnTo>
                    <a:lnTo>
                      <a:pt x="50" y="20"/>
                    </a:lnTo>
                    <a:lnTo>
                      <a:pt x="40" y="35"/>
                    </a:lnTo>
                    <a:lnTo>
                      <a:pt x="6" y="36"/>
                    </a:lnTo>
                    <a:lnTo>
                      <a:pt x="6" y="30"/>
                    </a:lnTo>
                    <a:lnTo>
                      <a:pt x="0" y="23"/>
                    </a:lnTo>
                    <a:lnTo>
                      <a:pt x="0" y="12"/>
                    </a:lnTo>
                    <a:lnTo>
                      <a:pt x="15" y="18"/>
                    </a:lnTo>
                    <a:lnTo>
                      <a:pt x="37" y="5"/>
                    </a:ln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0" name="Freeform 427"/>
              <p:cNvSpPr/>
              <p:nvPr/>
            </p:nvSpPr>
            <p:spPr bwMode="gray">
              <a:xfrm>
                <a:off x="3897" y="1719"/>
                <a:ext cx="117" cy="119"/>
              </a:xfrm>
              <a:custGeom>
                <a:avLst/>
                <a:gdLst>
                  <a:gd name="T0" fmla="*/ 100 w 117"/>
                  <a:gd name="T1" fmla="*/ 119 h 119"/>
                  <a:gd name="T2" fmla="*/ 86 w 117"/>
                  <a:gd name="T3" fmla="*/ 114 h 119"/>
                  <a:gd name="T4" fmla="*/ 81 w 117"/>
                  <a:gd name="T5" fmla="*/ 104 h 119"/>
                  <a:gd name="T6" fmla="*/ 62 w 117"/>
                  <a:gd name="T7" fmla="*/ 94 h 119"/>
                  <a:gd name="T8" fmla="*/ 46 w 117"/>
                  <a:gd name="T9" fmla="*/ 85 h 119"/>
                  <a:gd name="T10" fmla="*/ 35 w 117"/>
                  <a:gd name="T11" fmla="*/ 73 h 119"/>
                  <a:gd name="T12" fmla="*/ 32 w 117"/>
                  <a:gd name="T13" fmla="*/ 62 h 119"/>
                  <a:gd name="T14" fmla="*/ 25 w 117"/>
                  <a:gd name="T15" fmla="*/ 56 h 119"/>
                  <a:gd name="T16" fmla="*/ 20 w 117"/>
                  <a:gd name="T17" fmla="*/ 44 h 119"/>
                  <a:gd name="T18" fmla="*/ 12 w 117"/>
                  <a:gd name="T19" fmla="*/ 48 h 119"/>
                  <a:gd name="T20" fmla="*/ 8 w 117"/>
                  <a:gd name="T21" fmla="*/ 56 h 119"/>
                  <a:gd name="T22" fmla="*/ 0 w 117"/>
                  <a:gd name="T23" fmla="*/ 42 h 119"/>
                  <a:gd name="T24" fmla="*/ 5 w 117"/>
                  <a:gd name="T25" fmla="*/ 34 h 119"/>
                  <a:gd name="T26" fmla="*/ 7 w 117"/>
                  <a:gd name="T27" fmla="*/ 28 h 119"/>
                  <a:gd name="T28" fmla="*/ 41 w 117"/>
                  <a:gd name="T29" fmla="*/ 27 h 119"/>
                  <a:gd name="T30" fmla="*/ 51 w 117"/>
                  <a:gd name="T31" fmla="*/ 12 h 119"/>
                  <a:gd name="T32" fmla="*/ 52 w 117"/>
                  <a:gd name="T33" fmla="*/ 4 h 119"/>
                  <a:gd name="T34" fmla="*/ 61 w 117"/>
                  <a:gd name="T35" fmla="*/ 0 h 119"/>
                  <a:gd name="T36" fmla="*/ 72 w 117"/>
                  <a:gd name="T37" fmla="*/ 2 h 119"/>
                  <a:gd name="T38" fmla="*/ 81 w 117"/>
                  <a:gd name="T39" fmla="*/ 21 h 119"/>
                  <a:gd name="T40" fmla="*/ 111 w 117"/>
                  <a:gd name="T41" fmla="*/ 24 h 119"/>
                  <a:gd name="T42" fmla="*/ 117 w 117"/>
                  <a:gd name="T43" fmla="*/ 44 h 119"/>
                  <a:gd name="T44" fmla="*/ 91 w 117"/>
                  <a:gd name="T45" fmla="*/ 47 h 119"/>
                  <a:gd name="T46" fmla="*/ 73 w 117"/>
                  <a:gd name="T47" fmla="*/ 36 h 119"/>
                  <a:gd name="T48" fmla="*/ 66 w 117"/>
                  <a:gd name="T49" fmla="*/ 40 h 119"/>
                  <a:gd name="T50" fmla="*/ 63 w 117"/>
                  <a:gd name="T51" fmla="*/ 50 h 119"/>
                  <a:gd name="T52" fmla="*/ 56 w 117"/>
                  <a:gd name="T53" fmla="*/ 48 h 119"/>
                  <a:gd name="T54" fmla="*/ 49 w 117"/>
                  <a:gd name="T55" fmla="*/ 53 h 119"/>
                  <a:gd name="T56" fmla="*/ 54 w 117"/>
                  <a:gd name="T57" fmla="*/ 70 h 119"/>
                  <a:gd name="T58" fmla="*/ 69 w 117"/>
                  <a:gd name="T59" fmla="*/ 84 h 119"/>
                  <a:gd name="T60" fmla="*/ 89 w 117"/>
                  <a:gd name="T61" fmla="*/ 101 h 119"/>
                  <a:gd name="T62" fmla="*/ 91 w 117"/>
                  <a:gd name="T63" fmla="*/ 110 h 119"/>
                  <a:gd name="T64" fmla="*/ 100 w 117"/>
                  <a:gd name="T65" fmla="*/ 114 h 119"/>
                  <a:gd name="T66" fmla="*/ 100 w 117"/>
                  <a:gd name="T6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7" h="119">
                    <a:moveTo>
                      <a:pt x="100" y="119"/>
                    </a:moveTo>
                    <a:lnTo>
                      <a:pt x="86" y="114"/>
                    </a:lnTo>
                    <a:lnTo>
                      <a:pt x="81" y="104"/>
                    </a:lnTo>
                    <a:lnTo>
                      <a:pt x="62" y="94"/>
                    </a:lnTo>
                    <a:lnTo>
                      <a:pt x="46" y="85"/>
                    </a:lnTo>
                    <a:lnTo>
                      <a:pt x="35" y="73"/>
                    </a:lnTo>
                    <a:lnTo>
                      <a:pt x="32" y="62"/>
                    </a:lnTo>
                    <a:lnTo>
                      <a:pt x="25" y="56"/>
                    </a:lnTo>
                    <a:lnTo>
                      <a:pt x="20" y="44"/>
                    </a:lnTo>
                    <a:lnTo>
                      <a:pt x="12" y="48"/>
                    </a:lnTo>
                    <a:lnTo>
                      <a:pt x="8" y="56"/>
                    </a:lnTo>
                    <a:lnTo>
                      <a:pt x="0" y="42"/>
                    </a:lnTo>
                    <a:lnTo>
                      <a:pt x="5" y="34"/>
                    </a:lnTo>
                    <a:lnTo>
                      <a:pt x="7" y="28"/>
                    </a:lnTo>
                    <a:lnTo>
                      <a:pt x="41" y="27"/>
                    </a:lnTo>
                    <a:lnTo>
                      <a:pt x="51" y="12"/>
                    </a:lnTo>
                    <a:lnTo>
                      <a:pt x="52" y="4"/>
                    </a:lnTo>
                    <a:lnTo>
                      <a:pt x="61" y="0"/>
                    </a:lnTo>
                    <a:lnTo>
                      <a:pt x="72" y="2"/>
                    </a:lnTo>
                    <a:lnTo>
                      <a:pt x="81" y="21"/>
                    </a:lnTo>
                    <a:lnTo>
                      <a:pt x="111" y="24"/>
                    </a:lnTo>
                    <a:lnTo>
                      <a:pt x="117" y="44"/>
                    </a:lnTo>
                    <a:lnTo>
                      <a:pt x="91" y="47"/>
                    </a:lnTo>
                    <a:lnTo>
                      <a:pt x="73" y="36"/>
                    </a:lnTo>
                    <a:lnTo>
                      <a:pt x="66" y="40"/>
                    </a:lnTo>
                    <a:lnTo>
                      <a:pt x="63" y="50"/>
                    </a:lnTo>
                    <a:lnTo>
                      <a:pt x="56" y="48"/>
                    </a:lnTo>
                    <a:lnTo>
                      <a:pt x="49" y="53"/>
                    </a:lnTo>
                    <a:lnTo>
                      <a:pt x="54" y="70"/>
                    </a:lnTo>
                    <a:lnTo>
                      <a:pt x="69" y="84"/>
                    </a:lnTo>
                    <a:lnTo>
                      <a:pt x="89" y="101"/>
                    </a:lnTo>
                    <a:lnTo>
                      <a:pt x="91" y="110"/>
                    </a:lnTo>
                    <a:lnTo>
                      <a:pt x="100" y="114"/>
                    </a:lnTo>
                    <a:lnTo>
                      <a:pt x="100"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1" name="Freeform 428"/>
              <p:cNvSpPr/>
              <p:nvPr/>
            </p:nvSpPr>
            <p:spPr bwMode="gray">
              <a:xfrm>
                <a:off x="3946" y="1755"/>
                <a:ext cx="75" cy="78"/>
              </a:xfrm>
              <a:custGeom>
                <a:avLst/>
                <a:gdLst>
                  <a:gd name="T0" fmla="*/ 51 w 75"/>
                  <a:gd name="T1" fmla="*/ 78 h 78"/>
                  <a:gd name="T2" fmla="*/ 42 w 75"/>
                  <a:gd name="T3" fmla="*/ 74 h 78"/>
                  <a:gd name="T4" fmla="*/ 40 w 75"/>
                  <a:gd name="T5" fmla="*/ 65 h 78"/>
                  <a:gd name="T6" fmla="*/ 20 w 75"/>
                  <a:gd name="T7" fmla="*/ 48 h 78"/>
                  <a:gd name="T8" fmla="*/ 5 w 75"/>
                  <a:gd name="T9" fmla="*/ 34 h 78"/>
                  <a:gd name="T10" fmla="*/ 0 w 75"/>
                  <a:gd name="T11" fmla="*/ 17 h 78"/>
                  <a:gd name="T12" fmla="*/ 7 w 75"/>
                  <a:gd name="T13" fmla="*/ 12 h 78"/>
                  <a:gd name="T14" fmla="*/ 14 w 75"/>
                  <a:gd name="T15" fmla="*/ 14 h 78"/>
                  <a:gd name="T16" fmla="*/ 17 w 75"/>
                  <a:gd name="T17" fmla="*/ 4 h 78"/>
                  <a:gd name="T18" fmla="*/ 24 w 75"/>
                  <a:gd name="T19" fmla="*/ 0 h 78"/>
                  <a:gd name="T20" fmla="*/ 42 w 75"/>
                  <a:gd name="T21" fmla="*/ 11 h 78"/>
                  <a:gd name="T22" fmla="*/ 68 w 75"/>
                  <a:gd name="T23" fmla="*/ 8 h 78"/>
                  <a:gd name="T24" fmla="*/ 73 w 75"/>
                  <a:gd name="T25" fmla="*/ 24 h 78"/>
                  <a:gd name="T26" fmla="*/ 75 w 75"/>
                  <a:gd name="T27" fmla="*/ 50 h 78"/>
                  <a:gd name="T28" fmla="*/ 58 w 75"/>
                  <a:gd name="T29" fmla="*/ 70 h 78"/>
                  <a:gd name="T30" fmla="*/ 51 w 75"/>
                  <a:gd name="T3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8">
                    <a:moveTo>
                      <a:pt x="51" y="78"/>
                    </a:moveTo>
                    <a:lnTo>
                      <a:pt x="42" y="74"/>
                    </a:lnTo>
                    <a:lnTo>
                      <a:pt x="40" y="65"/>
                    </a:lnTo>
                    <a:lnTo>
                      <a:pt x="20" y="48"/>
                    </a:lnTo>
                    <a:lnTo>
                      <a:pt x="5" y="34"/>
                    </a:lnTo>
                    <a:lnTo>
                      <a:pt x="0" y="17"/>
                    </a:lnTo>
                    <a:lnTo>
                      <a:pt x="7" y="12"/>
                    </a:lnTo>
                    <a:lnTo>
                      <a:pt x="14" y="14"/>
                    </a:lnTo>
                    <a:lnTo>
                      <a:pt x="17" y="4"/>
                    </a:lnTo>
                    <a:lnTo>
                      <a:pt x="24" y="0"/>
                    </a:lnTo>
                    <a:lnTo>
                      <a:pt x="42" y="11"/>
                    </a:lnTo>
                    <a:lnTo>
                      <a:pt x="68" y="8"/>
                    </a:lnTo>
                    <a:lnTo>
                      <a:pt x="73" y="24"/>
                    </a:lnTo>
                    <a:lnTo>
                      <a:pt x="75" y="50"/>
                    </a:lnTo>
                    <a:lnTo>
                      <a:pt x="58" y="70"/>
                    </a:lnTo>
                    <a:lnTo>
                      <a:pt x="5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2" name="Freeform 429"/>
              <p:cNvSpPr/>
              <p:nvPr/>
            </p:nvSpPr>
            <p:spPr bwMode="gray">
              <a:xfrm>
                <a:off x="3997" y="1730"/>
                <a:ext cx="103" cy="119"/>
              </a:xfrm>
              <a:custGeom>
                <a:avLst/>
                <a:gdLst>
                  <a:gd name="T0" fmla="*/ 45 w 103"/>
                  <a:gd name="T1" fmla="*/ 1 h 119"/>
                  <a:gd name="T2" fmla="*/ 39 w 103"/>
                  <a:gd name="T3" fmla="*/ 0 h 119"/>
                  <a:gd name="T4" fmla="*/ 15 w 103"/>
                  <a:gd name="T5" fmla="*/ 8 h 119"/>
                  <a:gd name="T6" fmla="*/ 11 w 103"/>
                  <a:gd name="T7" fmla="*/ 13 h 119"/>
                  <a:gd name="T8" fmla="*/ 17 w 103"/>
                  <a:gd name="T9" fmla="*/ 33 h 119"/>
                  <a:gd name="T10" fmla="*/ 22 w 103"/>
                  <a:gd name="T11" fmla="*/ 49 h 119"/>
                  <a:gd name="T12" fmla="*/ 24 w 103"/>
                  <a:gd name="T13" fmla="*/ 75 h 119"/>
                  <a:gd name="T14" fmla="*/ 7 w 103"/>
                  <a:gd name="T15" fmla="*/ 95 h 119"/>
                  <a:gd name="T16" fmla="*/ 0 w 103"/>
                  <a:gd name="T17" fmla="*/ 103 h 119"/>
                  <a:gd name="T18" fmla="*/ 0 w 103"/>
                  <a:gd name="T19" fmla="*/ 108 h 119"/>
                  <a:gd name="T20" fmla="*/ 17 w 103"/>
                  <a:gd name="T21" fmla="*/ 118 h 119"/>
                  <a:gd name="T22" fmla="*/ 24 w 103"/>
                  <a:gd name="T23" fmla="*/ 107 h 119"/>
                  <a:gd name="T24" fmla="*/ 31 w 103"/>
                  <a:gd name="T25" fmla="*/ 102 h 119"/>
                  <a:gd name="T26" fmla="*/ 46 w 103"/>
                  <a:gd name="T27" fmla="*/ 106 h 119"/>
                  <a:gd name="T28" fmla="*/ 54 w 103"/>
                  <a:gd name="T29" fmla="*/ 119 h 119"/>
                  <a:gd name="T30" fmla="*/ 70 w 103"/>
                  <a:gd name="T31" fmla="*/ 109 h 119"/>
                  <a:gd name="T32" fmla="*/ 94 w 103"/>
                  <a:gd name="T33" fmla="*/ 102 h 119"/>
                  <a:gd name="T34" fmla="*/ 103 w 103"/>
                  <a:gd name="T35" fmla="*/ 85 h 119"/>
                  <a:gd name="T36" fmla="*/ 90 w 103"/>
                  <a:gd name="T37" fmla="*/ 73 h 119"/>
                  <a:gd name="T38" fmla="*/ 98 w 103"/>
                  <a:gd name="T39" fmla="*/ 59 h 119"/>
                  <a:gd name="T40" fmla="*/ 86 w 103"/>
                  <a:gd name="T41" fmla="*/ 46 h 119"/>
                  <a:gd name="T42" fmla="*/ 57 w 103"/>
                  <a:gd name="T43" fmla="*/ 42 h 119"/>
                  <a:gd name="T44" fmla="*/ 55 w 103"/>
                  <a:gd name="T45" fmla="*/ 18 h 119"/>
                  <a:gd name="T46" fmla="*/ 45 w 103"/>
                  <a:gd name="T47" fmla="*/ 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119">
                    <a:moveTo>
                      <a:pt x="45" y="1"/>
                    </a:moveTo>
                    <a:lnTo>
                      <a:pt x="39" y="0"/>
                    </a:lnTo>
                    <a:lnTo>
                      <a:pt x="15" y="8"/>
                    </a:lnTo>
                    <a:lnTo>
                      <a:pt x="11" y="13"/>
                    </a:lnTo>
                    <a:lnTo>
                      <a:pt x="17" y="33"/>
                    </a:lnTo>
                    <a:lnTo>
                      <a:pt x="22" y="49"/>
                    </a:lnTo>
                    <a:lnTo>
                      <a:pt x="24" y="75"/>
                    </a:lnTo>
                    <a:lnTo>
                      <a:pt x="7" y="95"/>
                    </a:lnTo>
                    <a:lnTo>
                      <a:pt x="0" y="103"/>
                    </a:lnTo>
                    <a:lnTo>
                      <a:pt x="0" y="108"/>
                    </a:lnTo>
                    <a:lnTo>
                      <a:pt x="17" y="118"/>
                    </a:lnTo>
                    <a:lnTo>
                      <a:pt x="24" y="107"/>
                    </a:lnTo>
                    <a:lnTo>
                      <a:pt x="31" y="102"/>
                    </a:lnTo>
                    <a:lnTo>
                      <a:pt x="46" y="106"/>
                    </a:lnTo>
                    <a:lnTo>
                      <a:pt x="54" y="119"/>
                    </a:lnTo>
                    <a:lnTo>
                      <a:pt x="70" y="109"/>
                    </a:lnTo>
                    <a:lnTo>
                      <a:pt x="94" y="102"/>
                    </a:lnTo>
                    <a:lnTo>
                      <a:pt x="103" y="85"/>
                    </a:lnTo>
                    <a:lnTo>
                      <a:pt x="90" y="73"/>
                    </a:lnTo>
                    <a:lnTo>
                      <a:pt x="98" y="59"/>
                    </a:lnTo>
                    <a:lnTo>
                      <a:pt x="86" y="46"/>
                    </a:lnTo>
                    <a:lnTo>
                      <a:pt x="57" y="42"/>
                    </a:lnTo>
                    <a:lnTo>
                      <a:pt x="55" y="18"/>
                    </a:lnTo>
                    <a:lnTo>
                      <a:pt x="4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3" name="Freeform 430"/>
              <p:cNvSpPr/>
              <p:nvPr/>
            </p:nvSpPr>
            <p:spPr bwMode="gray">
              <a:xfrm>
                <a:off x="4014" y="1832"/>
                <a:ext cx="43" cy="80"/>
              </a:xfrm>
              <a:custGeom>
                <a:avLst/>
                <a:gdLst>
                  <a:gd name="T0" fmla="*/ 37 w 43"/>
                  <a:gd name="T1" fmla="*/ 17 h 80"/>
                  <a:gd name="T2" fmla="*/ 29 w 43"/>
                  <a:gd name="T3" fmla="*/ 4 h 80"/>
                  <a:gd name="T4" fmla="*/ 14 w 43"/>
                  <a:gd name="T5" fmla="*/ 0 h 80"/>
                  <a:gd name="T6" fmla="*/ 7 w 43"/>
                  <a:gd name="T7" fmla="*/ 5 h 80"/>
                  <a:gd name="T8" fmla="*/ 0 w 43"/>
                  <a:gd name="T9" fmla="*/ 16 h 80"/>
                  <a:gd name="T10" fmla="*/ 9 w 43"/>
                  <a:gd name="T11" fmla="*/ 25 h 80"/>
                  <a:gd name="T12" fmla="*/ 9 w 43"/>
                  <a:gd name="T13" fmla="*/ 35 h 80"/>
                  <a:gd name="T14" fmla="*/ 7 w 43"/>
                  <a:gd name="T15" fmla="*/ 47 h 80"/>
                  <a:gd name="T16" fmla="*/ 9 w 43"/>
                  <a:gd name="T17" fmla="*/ 64 h 80"/>
                  <a:gd name="T18" fmla="*/ 23 w 43"/>
                  <a:gd name="T19" fmla="*/ 80 h 80"/>
                  <a:gd name="T20" fmla="*/ 34 w 43"/>
                  <a:gd name="T21" fmla="*/ 71 h 80"/>
                  <a:gd name="T22" fmla="*/ 43 w 43"/>
                  <a:gd name="T23" fmla="*/ 57 h 80"/>
                  <a:gd name="T24" fmla="*/ 40 w 43"/>
                  <a:gd name="T25" fmla="*/ 45 h 80"/>
                  <a:gd name="T26" fmla="*/ 33 w 43"/>
                  <a:gd name="T27" fmla="*/ 31 h 80"/>
                  <a:gd name="T28" fmla="*/ 37 w 43"/>
                  <a:gd name="T2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0">
                    <a:moveTo>
                      <a:pt x="37" y="17"/>
                    </a:moveTo>
                    <a:lnTo>
                      <a:pt x="29" y="4"/>
                    </a:lnTo>
                    <a:lnTo>
                      <a:pt x="14" y="0"/>
                    </a:lnTo>
                    <a:lnTo>
                      <a:pt x="7" y="5"/>
                    </a:lnTo>
                    <a:lnTo>
                      <a:pt x="0" y="16"/>
                    </a:lnTo>
                    <a:lnTo>
                      <a:pt x="9" y="25"/>
                    </a:lnTo>
                    <a:lnTo>
                      <a:pt x="9" y="35"/>
                    </a:lnTo>
                    <a:lnTo>
                      <a:pt x="7" y="47"/>
                    </a:lnTo>
                    <a:lnTo>
                      <a:pt x="9" y="64"/>
                    </a:lnTo>
                    <a:lnTo>
                      <a:pt x="23" y="80"/>
                    </a:lnTo>
                    <a:lnTo>
                      <a:pt x="34" y="71"/>
                    </a:lnTo>
                    <a:lnTo>
                      <a:pt x="43" y="57"/>
                    </a:lnTo>
                    <a:lnTo>
                      <a:pt x="40" y="45"/>
                    </a:lnTo>
                    <a:lnTo>
                      <a:pt x="33" y="31"/>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4" name="Freeform 431"/>
              <p:cNvSpPr/>
              <p:nvPr/>
            </p:nvSpPr>
            <p:spPr bwMode="gray">
              <a:xfrm>
                <a:off x="4047" y="1832"/>
                <a:ext cx="53" cy="45"/>
              </a:xfrm>
              <a:custGeom>
                <a:avLst/>
                <a:gdLst>
                  <a:gd name="T0" fmla="*/ 4 w 53"/>
                  <a:gd name="T1" fmla="*/ 17 h 45"/>
                  <a:gd name="T2" fmla="*/ 0 w 53"/>
                  <a:gd name="T3" fmla="*/ 31 h 45"/>
                  <a:gd name="T4" fmla="*/ 7 w 53"/>
                  <a:gd name="T5" fmla="*/ 45 h 45"/>
                  <a:gd name="T6" fmla="*/ 33 w 53"/>
                  <a:gd name="T7" fmla="*/ 45 h 45"/>
                  <a:gd name="T8" fmla="*/ 42 w 53"/>
                  <a:gd name="T9" fmla="*/ 36 h 45"/>
                  <a:gd name="T10" fmla="*/ 53 w 53"/>
                  <a:gd name="T11" fmla="*/ 36 h 45"/>
                  <a:gd name="T12" fmla="*/ 51 w 53"/>
                  <a:gd name="T13" fmla="*/ 19 h 45"/>
                  <a:gd name="T14" fmla="*/ 44 w 53"/>
                  <a:gd name="T15" fmla="*/ 0 h 45"/>
                  <a:gd name="T16" fmla="*/ 20 w 53"/>
                  <a:gd name="T17" fmla="*/ 7 h 45"/>
                  <a:gd name="T18" fmla="*/ 4 w 53"/>
                  <a:gd name="T1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5">
                    <a:moveTo>
                      <a:pt x="4" y="17"/>
                    </a:moveTo>
                    <a:lnTo>
                      <a:pt x="0" y="31"/>
                    </a:lnTo>
                    <a:lnTo>
                      <a:pt x="7" y="45"/>
                    </a:lnTo>
                    <a:lnTo>
                      <a:pt x="33" y="45"/>
                    </a:lnTo>
                    <a:lnTo>
                      <a:pt x="42" y="36"/>
                    </a:lnTo>
                    <a:lnTo>
                      <a:pt x="53" y="36"/>
                    </a:lnTo>
                    <a:lnTo>
                      <a:pt x="51" y="19"/>
                    </a:lnTo>
                    <a:lnTo>
                      <a:pt x="44" y="0"/>
                    </a:lnTo>
                    <a:lnTo>
                      <a:pt x="20" y="7"/>
                    </a:lnTo>
                    <a:lnTo>
                      <a:pt x="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5" name="Freeform 432"/>
              <p:cNvSpPr/>
              <p:nvPr/>
            </p:nvSpPr>
            <p:spPr bwMode="gray">
              <a:xfrm>
                <a:off x="4087" y="1789"/>
                <a:ext cx="123" cy="79"/>
              </a:xfrm>
              <a:custGeom>
                <a:avLst/>
                <a:gdLst>
                  <a:gd name="T0" fmla="*/ 13 w 123"/>
                  <a:gd name="T1" fmla="*/ 79 h 79"/>
                  <a:gd name="T2" fmla="*/ 26 w 123"/>
                  <a:gd name="T3" fmla="*/ 74 h 79"/>
                  <a:gd name="T4" fmla="*/ 37 w 123"/>
                  <a:gd name="T5" fmla="*/ 70 h 79"/>
                  <a:gd name="T6" fmla="*/ 52 w 123"/>
                  <a:gd name="T7" fmla="*/ 73 h 79"/>
                  <a:gd name="T8" fmla="*/ 63 w 123"/>
                  <a:gd name="T9" fmla="*/ 79 h 79"/>
                  <a:gd name="T10" fmla="*/ 73 w 123"/>
                  <a:gd name="T11" fmla="*/ 77 h 79"/>
                  <a:gd name="T12" fmla="*/ 79 w 123"/>
                  <a:gd name="T13" fmla="*/ 62 h 79"/>
                  <a:gd name="T14" fmla="*/ 93 w 123"/>
                  <a:gd name="T15" fmla="*/ 57 h 79"/>
                  <a:gd name="T16" fmla="*/ 107 w 123"/>
                  <a:gd name="T17" fmla="*/ 60 h 79"/>
                  <a:gd name="T18" fmla="*/ 111 w 123"/>
                  <a:gd name="T19" fmla="*/ 50 h 79"/>
                  <a:gd name="T20" fmla="*/ 112 w 123"/>
                  <a:gd name="T21" fmla="*/ 28 h 79"/>
                  <a:gd name="T22" fmla="*/ 122 w 123"/>
                  <a:gd name="T23" fmla="*/ 22 h 79"/>
                  <a:gd name="T24" fmla="*/ 123 w 123"/>
                  <a:gd name="T25" fmla="*/ 10 h 79"/>
                  <a:gd name="T26" fmla="*/ 94 w 123"/>
                  <a:gd name="T27" fmla="*/ 0 h 79"/>
                  <a:gd name="T28" fmla="*/ 84 w 123"/>
                  <a:gd name="T29" fmla="*/ 0 h 79"/>
                  <a:gd name="T30" fmla="*/ 67 w 123"/>
                  <a:gd name="T31" fmla="*/ 11 h 79"/>
                  <a:gd name="T32" fmla="*/ 44 w 123"/>
                  <a:gd name="T33" fmla="*/ 14 h 79"/>
                  <a:gd name="T34" fmla="*/ 22 w 123"/>
                  <a:gd name="T35" fmla="*/ 9 h 79"/>
                  <a:gd name="T36" fmla="*/ 8 w 123"/>
                  <a:gd name="T37" fmla="*/ 0 h 79"/>
                  <a:gd name="T38" fmla="*/ 0 w 123"/>
                  <a:gd name="T39" fmla="*/ 14 h 79"/>
                  <a:gd name="T40" fmla="*/ 13 w 123"/>
                  <a:gd name="T41" fmla="*/ 26 h 79"/>
                  <a:gd name="T42" fmla="*/ 4 w 123"/>
                  <a:gd name="T43" fmla="*/ 43 h 79"/>
                  <a:gd name="T44" fmla="*/ 11 w 123"/>
                  <a:gd name="T45" fmla="*/ 62 h 79"/>
                  <a:gd name="T46" fmla="*/ 13 w 123"/>
                  <a:gd name="T4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3" h="79">
                    <a:moveTo>
                      <a:pt x="13" y="79"/>
                    </a:moveTo>
                    <a:lnTo>
                      <a:pt x="26" y="74"/>
                    </a:lnTo>
                    <a:lnTo>
                      <a:pt x="37" y="70"/>
                    </a:lnTo>
                    <a:lnTo>
                      <a:pt x="52" y="73"/>
                    </a:lnTo>
                    <a:lnTo>
                      <a:pt x="63" y="79"/>
                    </a:lnTo>
                    <a:lnTo>
                      <a:pt x="73" y="77"/>
                    </a:lnTo>
                    <a:lnTo>
                      <a:pt x="79" y="62"/>
                    </a:lnTo>
                    <a:lnTo>
                      <a:pt x="93" y="57"/>
                    </a:lnTo>
                    <a:lnTo>
                      <a:pt x="107" y="60"/>
                    </a:lnTo>
                    <a:lnTo>
                      <a:pt x="111" y="50"/>
                    </a:lnTo>
                    <a:lnTo>
                      <a:pt x="112" y="28"/>
                    </a:lnTo>
                    <a:lnTo>
                      <a:pt x="122" y="22"/>
                    </a:lnTo>
                    <a:lnTo>
                      <a:pt x="123" y="10"/>
                    </a:lnTo>
                    <a:lnTo>
                      <a:pt x="94" y="0"/>
                    </a:lnTo>
                    <a:lnTo>
                      <a:pt x="84" y="0"/>
                    </a:lnTo>
                    <a:lnTo>
                      <a:pt x="67" y="11"/>
                    </a:lnTo>
                    <a:lnTo>
                      <a:pt x="44" y="14"/>
                    </a:lnTo>
                    <a:lnTo>
                      <a:pt x="22" y="9"/>
                    </a:lnTo>
                    <a:lnTo>
                      <a:pt x="8" y="0"/>
                    </a:lnTo>
                    <a:lnTo>
                      <a:pt x="0" y="14"/>
                    </a:lnTo>
                    <a:lnTo>
                      <a:pt x="13" y="26"/>
                    </a:lnTo>
                    <a:lnTo>
                      <a:pt x="4" y="43"/>
                    </a:lnTo>
                    <a:lnTo>
                      <a:pt x="11" y="62"/>
                    </a:lnTo>
                    <a:lnTo>
                      <a:pt x="1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6" name="Freeform 433"/>
              <p:cNvSpPr/>
              <p:nvPr/>
            </p:nvSpPr>
            <p:spPr bwMode="gray">
              <a:xfrm>
                <a:off x="4161" y="1846"/>
                <a:ext cx="57" cy="50"/>
              </a:xfrm>
              <a:custGeom>
                <a:avLst/>
                <a:gdLst>
                  <a:gd name="T0" fmla="*/ 5 w 57"/>
                  <a:gd name="T1" fmla="*/ 5 h 50"/>
                  <a:gd name="T2" fmla="*/ 19 w 57"/>
                  <a:gd name="T3" fmla="*/ 0 h 50"/>
                  <a:gd name="T4" fmla="*/ 33 w 57"/>
                  <a:gd name="T5" fmla="*/ 3 h 50"/>
                  <a:gd name="T6" fmla="*/ 57 w 57"/>
                  <a:gd name="T7" fmla="*/ 24 h 50"/>
                  <a:gd name="T8" fmla="*/ 56 w 57"/>
                  <a:gd name="T9" fmla="*/ 32 h 50"/>
                  <a:gd name="T10" fmla="*/ 44 w 57"/>
                  <a:gd name="T11" fmla="*/ 32 h 50"/>
                  <a:gd name="T12" fmla="*/ 30 w 57"/>
                  <a:gd name="T13" fmla="*/ 31 h 50"/>
                  <a:gd name="T14" fmla="*/ 27 w 57"/>
                  <a:gd name="T15" fmla="*/ 37 h 50"/>
                  <a:gd name="T16" fmla="*/ 11 w 57"/>
                  <a:gd name="T17" fmla="*/ 40 h 50"/>
                  <a:gd name="T18" fmla="*/ 1 w 57"/>
                  <a:gd name="T19" fmla="*/ 50 h 50"/>
                  <a:gd name="T20" fmla="*/ 1 w 57"/>
                  <a:gd name="T21" fmla="*/ 46 h 50"/>
                  <a:gd name="T22" fmla="*/ 5 w 57"/>
                  <a:gd name="T23" fmla="*/ 40 h 50"/>
                  <a:gd name="T24" fmla="*/ 0 w 57"/>
                  <a:gd name="T25" fmla="*/ 38 h 50"/>
                  <a:gd name="T26" fmla="*/ 10 w 57"/>
                  <a:gd name="T27" fmla="*/ 26 h 50"/>
                  <a:gd name="T28" fmla="*/ 13 w 57"/>
                  <a:gd name="T29" fmla="*/ 14 h 50"/>
                  <a:gd name="T30" fmla="*/ 5 w 57"/>
                  <a:gd name="T31"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 y="5"/>
                    </a:moveTo>
                    <a:lnTo>
                      <a:pt x="19" y="0"/>
                    </a:lnTo>
                    <a:lnTo>
                      <a:pt x="33" y="3"/>
                    </a:lnTo>
                    <a:lnTo>
                      <a:pt x="57" y="24"/>
                    </a:lnTo>
                    <a:lnTo>
                      <a:pt x="56" y="32"/>
                    </a:lnTo>
                    <a:lnTo>
                      <a:pt x="44" y="32"/>
                    </a:lnTo>
                    <a:lnTo>
                      <a:pt x="30" y="31"/>
                    </a:lnTo>
                    <a:lnTo>
                      <a:pt x="27" y="37"/>
                    </a:lnTo>
                    <a:lnTo>
                      <a:pt x="11" y="40"/>
                    </a:lnTo>
                    <a:lnTo>
                      <a:pt x="1" y="50"/>
                    </a:lnTo>
                    <a:lnTo>
                      <a:pt x="1" y="46"/>
                    </a:lnTo>
                    <a:lnTo>
                      <a:pt x="5" y="40"/>
                    </a:lnTo>
                    <a:lnTo>
                      <a:pt x="0" y="38"/>
                    </a:lnTo>
                    <a:lnTo>
                      <a:pt x="10" y="26"/>
                    </a:lnTo>
                    <a:lnTo>
                      <a:pt x="13" y="14"/>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7" name="Freeform 434"/>
              <p:cNvSpPr/>
              <p:nvPr/>
            </p:nvSpPr>
            <p:spPr bwMode="gray">
              <a:xfrm>
                <a:off x="4037" y="1851"/>
                <a:ext cx="137" cy="142"/>
              </a:xfrm>
              <a:custGeom>
                <a:avLst/>
                <a:gdLst>
                  <a:gd name="T0" fmla="*/ 134 w 137"/>
                  <a:gd name="T1" fmla="*/ 21 h 142"/>
                  <a:gd name="T2" fmla="*/ 129 w 137"/>
                  <a:gd name="T3" fmla="*/ 0 h 142"/>
                  <a:gd name="T4" fmla="*/ 113 w 137"/>
                  <a:gd name="T5" fmla="*/ 17 h 142"/>
                  <a:gd name="T6" fmla="*/ 87 w 137"/>
                  <a:gd name="T7" fmla="*/ 8 h 142"/>
                  <a:gd name="T8" fmla="*/ 63 w 137"/>
                  <a:gd name="T9" fmla="*/ 17 h 142"/>
                  <a:gd name="T10" fmla="*/ 43 w 137"/>
                  <a:gd name="T11" fmla="*/ 26 h 142"/>
                  <a:gd name="T12" fmla="*/ 20 w 137"/>
                  <a:gd name="T13" fmla="*/ 38 h 142"/>
                  <a:gd name="T14" fmla="*/ 0 w 137"/>
                  <a:gd name="T15" fmla="*/ 61 h 142"/>
                  <a:gd name="T16" fmla="*/ 11 w 137"/>
                  <a:gd name="T17" fmla="*/ 77 h 142"/>
                  <a:gd name="T18" fmla="*/ 25 w 137"/>
                  <a:gd name="T19" fmla="*/ 96 h 142"/>
                  <a:gd name="T20" fmla="*/ 55 w 137"/>
                  <a:gd name="T21" fmla="*/ 95 h 142"/>
                  <a:gd name="T22" fmla="*/ 38 w 137"/>
                  <a:gd name="T23" fmla="*/ 101 h 142"/>
                  <a:gd name="T24" fmla="*/ 25 w 137"/>
                  <a:gd name="T25" fmla="*/ 111 h 142"/>
                  <a:gd name="T26" fmla="*/ 30 w 137"/>
                  <a:gd name="T27" fmla="*/ 130 h 142"/>
                  <a:gd name="T28" fmla="*/ 42 w 137"/>
                  <a:gd name="T29" fmla="*/ 134 h 142"/>
                  <a:gd name="T30" fmla="*/ 55 w 137"/>
                  <a:gd name="T31" fmla="*/ 139 h 142"/>
                  <a:gd name="T32" fmla="*/ 63 w 137"/>
                  <a:gd name="T33" fmla="*/ 128 h 142"/>
                  <a:gd name="T34" fmla="*/ 58 w 137"/>
                  <a:gd name="T35" fmla="*/ 119 h 142"/>
                  <a:gd name="T36" fmla="*/ 70 w 137"/>
                  <a:gd name="T37" fmla="*/ 109 h 142"/>
                  <a:gd name="T38" fmla="*/ 82 w 137"/>
                  <a:gd name="T39" fmla="*/ 100 h 142"/>
                  <a:gd name="T40" fmla="*/ 57 w 137"/>
                  <a:gd name="T41" fmla="*/ 86 h 142"/>
                  <a:gd name="T42" fmla="*/ 47 w 137"/>
                  <a:gd name="T43" fmla="*/ 51 h 142"/>
                  <a:gd name="T44" fmla="*/ 55 w 137"/>
                  <a:gd name="T45" fmla="*/ 39 h 142"/>
                  <a:gd name="T46" fmla="*/ 62 w 137"/>
                  <a:gd name="T47" fmla="*/ 47 h 142"/>
                  <a:gd name="T48" fmla="*/ 72 w 137"/>
                  <a:gd name="T49" fmla="*/ 54 h 142"/>
                  <a:gd name="T50" fmla="*/ 73 w 137"/>
                  <a:gd name="T51" fmla="*/ 46 h 142"/>
                  <a:gd name="T52" fmla="*/ 79 w 137"/>
                  <a:gd name="T53" fmla="*/ 54 h 142"/>
                  <a:gd name="T54" fmla="*/ 83 w 137"/>
                  <a:gd name="T55" fmla="*/ 50 h 142"/>
                  <a:gd name="T56" fmla="*/ 77 w 137"/>
                  <a:gd name="T57" fmla="*/ 42 h 142"/>
                  <a:gd name="T58" fmla="*/ 88 w 137"/>
                  <a:gd name="T59" fmla="*/ 31 h 142"/>
                  <a:gd name="T60" fmla="*/ 102 w 137"/>
                  <a:gd name="T61" fmla="*/ 31 h 142"/>
                  <a:gd name="T62" fmla="*/ 124 w 137"/>
                  <a:gd name="T63"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42">
                    <a:moveTo>
                      <a:pt x="124" y="33"/>
                    </a:moveTo>
                    <a:lnTo>
                      <a:pt x="134" y="21"/>
                    </a:lnTo>
                    <a:lnTo>
                      <a:pt x="137" y="9"/>
                    </a:lnTo>
                    <a:lnTo>
                      <a:pt x="129" y="0"/>
                    </a:lnTo>
                    <a:lnTo>
                      <a:pt x="123" y="15"/>
                    </a:lnTo>
                    <a:lnTo>
                      <a:pt x="113" y="17"/>
                    </a:lnTo>
                    <a:lnTo>
                      <a:pt x="102" y="11"/>
                    </a:lnTo>
                    <a:lnTo>
                      <a:pt x="87" y="8"/>
                    </a:lnTo>
                    <a:lnTo>
                      <a:pt x="76" y="12"/>
                    </a:lnTo>
                    <a:lnTo>
                      <a:pt x="63" y="17"/>
                    </a:lnTo>
                    <a:lnTo>
                      <a:pt x="52" y="17"/>
                    </a:lnTo>
                    <a:lnTo>
                      <a:pt x="43" y="26"/>
                    </a:lnTo>
                    <a:lnTo>
                      <a:pt x="17" y="26"/>
                    </a:lnTo>
                    <a:lnTo>
                      <a:pt x="20" y="38"/>
                    </a:lnTo>
                    <a:lnTo>
                      <a:pt x="11" y="52"/>
                    </a:lnTo>
                    <a:lnTo>
                      <a:pt x="0" y="61"/>
                    </a:lnTo>
                    <a:lnTo>
                      <a:pt x="3" y="69"/>
                    </a:lnTo>
                    <a:lnTo>
                      <a:pt x="11" y="77"/>
                    </a:lnTo>
                    <a:lnTo>
                      <a:pt x="15" y="88"/>
                    </a:lnTo>
                    <a:lnTo>
                      <a:pt x="25" y="96"/>
                    </a:lnTo>
                    <a:lnTo>
                      <a:pt x="38" y="94"/>
                    </a:lnTo>
                    <a:lnTo>
                      <a:pt x="55" y="95"/>
                    </a:lnTo>
                    <a:lnTo>
                      <a:pt x="58" y="102"/>
                    </a:lnTo>
                    <a:lnTo>
                      <a:pt x="38" y="101"/>
                    </a:lnTo>
                    <a:lnTo>
                      <a:pt x="25" y="104"/>
                    </a:lnTo>
                    <a:lnTo>
                      <a:pt x="25" y="111"/>
                    </a:lnTo>
                    <a:lnTo>
                      <a:pt x="33" y="119"/>
                    </a:lnTo>
                    <a:lnTo>
                      <a:pt x="30" y="130"/>
                    </a:lnTo>
                    <a:lnTo>
                      <a:pt x="33" y="133"/>
                    </a:lnTo>
                    <a:lnTo>
                      <a:pt x="42" y="134"/>
                    </a:lnTo>
                    <a:lnTo>
                      <a:pt x="47" y="139"/>
                    </a:lnTo>
                    <a:lnTo>
                      <a:pt x="55" y="139"/>
                    </a:lnTo>
                    <a:lnTo>
                      <a:pt x="64" y="142"/>
                    </a:lnTo>
                    <a:lnTo>
                      <a:pt x="63" y="128"/>
                    </a:lnTo>
                    <a:lnTo>
                      <a:pt x="56" y="122"/>
                    </a:lnTo>
                    <a:lnTo>
                      <a:pt x="58" y="119"/>
                    </a:lnTo>
                    <a:lnTo>
                      <a:pt x="67" y="121"/>
                    </a:lnTo>
                    <a:lnTo>
                      <a:pt x="70" y="109"/>
                    </a:lnTo>
                    <a:lnTo>
                      <a:pt x="82" y="108"/>
                    </a:lnTo>
                    <a:lnTo>
                      <a:pt x="82" y="100"/>
                    </a:lnTo>
                    <a:lnTo>
                      <a:pt x="72" y="90"/>
                    </a:lnTo>
                    <a:lnTo>
                      <a:pt x="57" y="86"/>
                    </a:lnTo>
                    <a:lnTo>
                      <a:pt x="61" y="67"/>
                    </a:lnTo>
                    <a:lnTo>
                      <a:pt x="47" y="51"/>
                    </a:lnTo>
                    <a:lnTo>
                      <a:pt x="48" y="42"/>
                    </a:lnTo>
                    <a:lnTo>
                      <a:pt x="55" y="39"/>
                    </a:lnTo>
                    <a:lnTo>
                      <a:pt x="61" y="42"/>
                    </a:lnTo>
                    <a:lnTo>
                      <a:pt x="62" y="47"/>
                    </a:lnTo>
                    <a:lnTo>
                      <a:pt x="69" y="55"/>
                    </a:lnTo>
                    <a:lnTo>
                      <a:pt x="72" y="54"/>
                    </a:lnTo>
                    <a:lnTo>
                      <a:pt x="70" y="47"/>
                    </a:lnTo>
                    <a:lnTo>
                      <a:pt x="73" y="46"/>
                    </a:lnTo>
                    <a:lnTo>
                      <a:pt x="75" y="54"/>
                    </a:lnTo>
                    <a:lnTo>
                      <a:pt x="79" y="54"/>
                    </a:lnTo>
                    <a:lnTo>
                      <a:pt x="78" y="48"/>
                    </a:lnTo>
                    <a:lnTo>
                      <a:pt x="83" y="50"/>
                    </a:lnTo>
                    <a:lnTo>
                      <a:pt x="86" y="46"/>
                    </a:lnTo>
                    <a:lnTo>
                      <a:pt x="77" y="42"/>
                    </a:lnTo>
                    <a:lnTo>
                      <a:pt x="77" y="33"/>
                    </a:lnTo>
                    <a:lnTo>
                      <a:pt x="88" y="31"/>
                    </a:lnTo>
                    <a:lnTo>
                      <a:pt x="96" y="29"/>
                    </a:lnTo>
                    <a:lnTo>
                      <a:pt x="102" y="31"/>
                    </a:lnTo>
                    <a:lnTo>
                      <a:pt x="112" y="28"/>
                    </a:lnTo>
                    <a:lnTo>
                      <a:pt x="1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8" name="Freeform 435"/>
              <p:cNvSpPr/>
              <p:nvPr/>
            </p:nvSpPr>
            <p:spPr bwMode="gray">
              <a:xfrm>
                <a:off x="4042" y="1676"/>
                <a:ext cx="193" cy="127"/>
              </a:xfrm>
              <a:custGeom>
                <a:avLst/>
                <a:gdLst>
                  <a:gd name="T0" fmla="*/ 53 w 193"/>
                  <a:gd name="T1" fmla="*/ 113 h 127"/>
                  <a:gd name="T2" fmla="*/ 67 w 193"/>
                  <a:gd name="T3" fmla="*/ 122 h 127"/>
                  <a:gd name="T4" fmla="*/ 89 w 193"/>
                  <a:gd name="T5" fmla="*/ 127 h 127"/>
                  <a:gd name="T6" fmla="*/ 112 w 193"/>
                  <a:gd name="T7" fmla="*/ 124 h 127"/>
                  <a:gd name="T8" fmla="*/ 129 w 193"/>
                  <a:gd name="T9" fmla="*/ 113 h 127"/>
                  <a:gd name="T10" fmla="*/ 139 w 193"/>
                  <a:gd name="T11" fmla="*/ 113 h 127"/>
                  <a:gd name="T12" fmla="*/ 168 w 193"/>
                  <a:gd name="T13" fmla="*/ 123 h 127"/>
                  <a:gd name="T14" fmla="*/ 172 w 193"/>
                  <a:gd name="T15" fmla="*/ 105 h 127"/>
                  <a:gd name="T16" fmla="*/ 193 w 193"/>
                  <a:gd name="T17" fmla="*/ 85 h 127"/>
                  <a:gd name="T18" fmla="*/ 190 w 193"/>
                  <a:gd name="T19" fmla="*/ 76 h 127"/>
                  <a:gd name="T20" fmla="*/ 179 w 193"/>
                  <a:gd name="T21" fmla="*/ 77 h 127"/>
                  <a:gd name="T22" fmla="*/ 168 w 193"/>
                  <a:gd name="T23" fmla="*/ 74 h 127"/>
                  <a:gd name="T24" fmla="*/ 168 w 193"/>
                  <a:gd name="T25" fmla="*/ 62 h 127"/>
                  <a:gd name="T26" fmla="*/ 161 w 193"/>
                  <a:gd name="T27" fmla="*/ 53 h 127"/>
                  <a:gd name="T28" fmla="*/ 152 w 193"/>
                  <a:gd name="T29" fmla="*/ 19 h 127"/>
                  <a:gd name="T30" fmla="*/ 139 w 193"/>
                  <a:gd name="T31" fmla="*/ 2 h 127"/>
                  <a:gd name="T32" fmla="*/ 126 w 193"/>
                  <a:gd name="T33" fmla="*/ 0 h 127"/>
                  <a:gd name="T34" fmla="*/ 111 w 193"/>
                  <a:gd name="T35" fmla="*/ 7 h 127"/>
                  <a:gd name="T36" fmla="*/ 91 w 193"/>
                  <a:gd name="T37" fmla="*/ 11 h 127"/>
                  <a:gd name="T38" fmla="*/ 71 w 193"/>
                  <a:gd name="T39" fmla="*/ 2 h 127"/>
                  <a:gd name="T40" fmla="*/ 56 w 193"/>
                  <a:gd name="T41" fmla="*/ 0 h 127"/>
                  <a:gd name="T42" fmla="*/ 39 w 193"/>
                  <a:gd name="T43" fmla="*/ 9 h 127"/>
                  <a:gd name="T44" fmla="*/ 23 w 193"/>
                  <a:gd name="T45" fmla="*/ 28 h 127"/>
                  <a:gd name="T46" fmla="*/ 16 w 193"/>
                  <a:gd name="T47" fmla="*/ 51 h 127"/>
                  <a:gd name="T48" fmla="*/ 0 w 193"/>
                  <a:gd name="T49" fmla="*/ 55 h 127"/>
                  <a:gd name="T50" fmla="*/ 10 w 193"/>
                  <a:gd name="T51" fmla="*/ 72 h 127"/>
                  <a:gd name="T52" fmla="*/ 12 w 193"/>
                  <a:gd name="T53" fmla="*/ 96 h 127"/>
                  <a:gd name="T54" fmla="*/ 41 w 193"/>
                  <a:gd name="T55" fmla="*/ 100 h 127"/>
                  <a:gd name="T56" fmla="*/ 53 w 193"/>
                  <a:gd name="T5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27">
                    <a:moveTo>
                      <a:pt x="53" y="113"/>
                    </a:moveTo>
                    <a:lnTo>
                      <a:pt x="67" y="122"/>
                    </a:lnTo>
                    <a:lnTo>
                      <a:pt x="89" y="127"/>
                    </a:lnTo>
                    <a:lnTo>
                      <a:pt x="112" y="124"/>
                    </a:lnTo>
                    <a:lnTo>
                      <a:pt x="129" y="113"/>
                    </a:lnTo>
                    <a:lnTo>
                      <a:pt x="139" y="113"/>
                    </a:lnTo>
                    <a:lnTo>
                      <a:pt x="168" y="123"/>
                    </a:lnTo>
                    <a:lnTo>
                      <a:pt x="172" y="105"/>
                    </a:lnTo>
                    <a:lnTo>
                      <a:pt x="193" y="85"/>
                    </a:lnTo>
                    <a:lnTo>
                      <a:pt x="190" y="76"/>
                    </a:lnTo>
                    <a:lnTo>
                      <a:pt x="179" y="77"/>
                    </a:lnTo>
                    <a:lnTo>
                      <a:pt x="168" y="74"/>
                    </a:lnTo>
                    <a:lnTo>
                      <a:pt x="168" y="62"/>
                    </a:lnTo>
                    <a:lnTo>
                      <a:pt x="161" y="53"/>
                    </a:lnTo>
                    <a:lnTo>
                      <a:pt x="152" y="19"/>
                    </a:lnTo>
                    <a:lnTo>
                      <a:pt x="139" y="2"/>
                    </a:lnTo>
                    <a:lnTo>
                      <a:pt x="126" y="0"/>
                    </a:lnTo>
                    <a:lnTo>
                      <a:pt x="111" y="7"/>
                    </a:lnTo>
                    <a:lnTo>
                      <a:pt x="91" y="11"/>
                    </a:lnTo>
                    <a:lnTo>
                      <a:pt x="71" y="2"/>
                    </a:lnTo>
                    <a:lnTo>
                      <a:pt x="56" y="0"/>
                    </a:lnTo>
                    <a:lnTo>
                      <a:pt x="39" y="9"/>
                    </a:lnTo>
                    <a:lnTo>
                      <a:pt x="23" y="28"/>
                    </a:lnTo>
                    <a:lnTo>
                      <a:pt x="16" y="51"/>
                    </a:lnTo>
                    <a:lnTo>
                      <a:pt x="0" y="55"/>
                    </a:lnTo>
                    <a:lnTo>
                      <a:pt x="10" y="72"/>
                    </a:lnTo>
                    <a:lnTo>
                      <a:pt x="12" y="96"/>
                    </a:lnTo>
                    <a:lnTo>
                      <a:pt x="41" y="100"/>
                    </a:lnTo>
                    <a:lnTo>
                      <a:pt x="53"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9" name="Freeform 436"/>
              <p:cNvSpPr/>
              <p:nvPr/>
            </p:nvSpPr>
            <p:spPr bwMode="gray">
              <a:xfrm>
                <a:off x="4168" y="1667"/>
                <a:ext cx="74" cy="86"/>
              </a:xfrm>
              <a:custGeom>
                <a:avLst/>
                <a:gdLst>
                  <a:gd name="T0" fmla="*/ 0 w 74"/>
                  <a:gd name="T1" fmla="*/ 9 h 86"/>
                  <a:gd name="T2" fmla="*/ 13 w 74"/>
                  <a:gd name="T3" fmla="*/ 11 h 86"/>
                  <a:gd name="T4" fmla="*/ 26 w 74"/>
                  <a:gd name="T5" fmla="*/ 28 h 86"/>
                  <a:gd name="T6" fmla="*/ 35 w 74"/>
                  <a:gd name="T7" fmla="*/ 62 h 86"/>
                  <a:gd name="T8" fmla="*/ 42 w 74"/>
                  <a:gd name="T9" fmla="*/ 71 h 86"/>
                  <a:gd name="T10" fmla="*/ 42 w 74"/>
                  <a:gd name="T11" fmla="*/ 83 h 86"/>
                  <a:gd name="T12" fmla="*/ 53 w 74"/>
                  <a:gd name="T13" fmla="*/ 86 h 86"/>
                  <a:gd name="T14" fmla="*/ 55 w 74"/>
                  <a:gd name="T15" fmla="*/ 69 h 86"/>
                  <a:gd name="T16" fmla="*/ 62 w 74"/>
                  <a:gd name="T17" fmla="*/ 56 h 86"/>
                  <a:gd name="T18" fmla="*/ 71 w 74"/>
                  <a:gd name="T19" fmla="*/ 57 h 86"/>
                  <a:gd name="T20" fmla="*/ 74 w 74"/>
                  <a:gd name="T21" fmla="*/ 49 h 86"/>
                  <a:gd name="T22" fmla="*/ 65 w 74"/>
                  <a:gd name="T23" fmla="*/ 40 h 86"/>
                  <a:gd name="T24" fmla="*/ 59 w 74"/>
                  <a:gd name="T25" fmla="*/ 14 h 86"/>
                  <a:gd name="T26" fmla="*/ 46 w 74"/>
                  <a:gd name="T27" fmla="*/ 0 h 86"/>
                  <a:gd name="T28" fmla="*/ 15 w 74"/>
                  <a:gd name="T29" fmla="*/ 0 h 86"/>
                  <a:gd name="T30" fmla="*/ 0 w 74"/>
                  <a:gd name="T31" fmla="*/ 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86">
                    <a:moveTo>
                      <a:pt x="0" y="9"/>
                    </a:moveTo>
                    <a:lnTo>
                      <a:pt x="13" y="11"/>
                    </a:lnTo>
                    <a:lnTo>
                      <a:pt x="26" y="28"/>
                    </a:lnTo>
                    <a:lnTo>
                      <a:pt x="35" y="62"/>
                    </a:lnTo>
                    <a:lnTo>
                      <a:pt x="42" y="71"/>
                    </a:lnTo>
                    <a:lnTo>
                      <a:pt x="42" y="83"/>
                    </a:lnTo>
                    <a:lnTo>
                      <a:pt x="53" y="86"/>
                    </a:lnTo>
                    <a:lnTo>
                      <a:pt x="55" y="69"/>
                    </a:lnTo>
                    <a:lnTo>
                      <a:pt x="62" y="56"/>
                    </a:lnTo>
                    <a:lnTo>
                      <a:pt x="71" y="57"/>
                    </a:lnTo>
                    <a:lnTo>
                      <a:pt x="74" y="49"/>
                    </a:lnTo>
                    <a:lnTo>
                      <a:pt x="65" y="40"/>
                    </a:lnTo>
                    <a:lnTo>
                      <a:pt x="59" y="14"/>
                    </a:lnTo>
                    <a:lnTo>
                      <a:pt x="46" y="0"/>
                    </a:lnTo>
                    <a:lnTo>
                      <a:pt x="15"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0" name="Freeform 437"/>
              <p:cNvSpPr/>
              <p:nvPr/>
            </p:nvSpPr>
            <p:spPr bwMode="gray">
              <a:xfrm>
                <a:off x="4354" y="1999"/>
                <a:ext cx="30" cy="69"/>
              </a:xfrm>
              <a:custGeom>
                <a:avLst/>
                <a:gdLst>
                  <a:gd name="T0" fmla="*/ 16 w 30"/>
                  <a:gd name="T1" fmla="*/ 62 h 69"/>
                  <a:gd name="T2" fmla="*/ 10 w 30"/>
                  <a:gd name="T3" fmla="*/ 61 h 69"/>
                  <a:gd name="T4" fmla="*/ 7 w 30"/>
                  <a:gd name="T5" fmla="*/ 69 h 69"/>
                  <a:gd name="T6" fmla="*/ 0 w 30"/>
                  <a:gd name="T7" fmla="*/ 66 h 69"/>
                  <a:gd name="T8" fmla="*/ 0 w 30"/>
                  <a:gd name="T9" fmla="*/ 66 h 69"/>
                  <a:gd name="T10" fmla="*/ 1 w 30"/>
                  <a:gd name="T11" fmla="*/ 61 h 69"/>
                  <a:gd name="T12" fmla="*/ 6 w 30"/>
                  <a:gd name="T13" fmla="*/ 52 h 69"/>
                  <a:gd name="T14" fmla="*/ 9 w 30"/>
                  <a:gd name="T15" fmla="*/ 13 h 69"/>
                  <a:gd name="T16" fmla="*/ 24 w 30"/>
                  <a:gd name="T17" fmla="*/ 0 h 69"/>
                  <a:gd name="T18" fmla="*/ 30 w 30"/>
                  <a:gd name="T19" fmla="*/ 6 h 69"/>
                  <a:gd name="T20" fmla="*/ 27 w 30"/>
                  <a:gd name="T21" fmla="*/ 25 h 69"/>
                  <a:gd name="T22" fmla="*/ 28 w 30"/>
                  <a:gd name="T23" fmla="*/ 40 h 69"/>
                  <a:gd name="T24" fmla="*/ 20 w 30"/>
                  <a:gd name="T25" fmla="*/ 47 h 69"/>
                  <a:gd name="T26" fmla="*/ 21 w 30"/>
                  <a:gd name="T27" fmla="*/ 55 h 69"/>
                  <a:gd name="T28" fmla="*/ 16 w 30"/>
                  <a:gd name="T2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9">
                    <a:moveTo>
                      <a:pt x="16" y="62"/>
                    </a:moveTo>
                    <a:lnTo>
                      <a:pt x="10" y="61"/>
                    </a:lnTo>
                    <a:lnTo>
                      <a:pt x="7" y="69"/>
                    </a:lnTo>
                    <a:lnTo>
                      <a:pt x="0" y="66"/>
                    </a:lnTo>
                    <a:lnTo>
                      <a:pt x="0" y="66"/>
                    </a:lnTo>
                    <a:lnTo>
                      <a:pt x="1" y="61"/>
                    </a:lnTo>
                    <a:lnTo>
                      <a:pt x="6" y="52"/>
                    </a:lnTo>
                    <a:lnTo>
                      <a:pt x="9" y="13"/>
                    </a:lnTo>
                    <a:lnTo>
                      <a:pt x="24" y="0"/>
                    </a:lnTo>
                    <a:lnTo>
                      <a:pt x="30" y="6"/>
                    </a:lnTo>
                    <a:lnTo>
                      <a:pt x="27" y="25"/>
                    </a:lnTo>
                    <a:lnTo>
                      <a:pt x="28" y="40"/>
                    </a:lnTo>
                    <a:lnTo>
                      <a:pt x="20" y="47"/>
                    </a:lnTo>
                    <a:lnTo>
                      <a:pt x="21" y="55"/>
                    </a:lnTo>
                    <a:lnTo>
                      <a:pt x="1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1" name="Freeform 438"/>
              <p:cNvSpPr/>
              <p:nvPr/>
            </p:nvSpPr>
            <p:spPr bwMode="gray">
              <a:xfrm>
                <a:off x="4329" y="2060"/>
                <a:ext cx="41" cy="96"/>
              </a:xfrm>
              <a:custGeom>
                <a:avLst/>
                <a:gdLst>
                  <a:gd name="T0" fmla="*/ 5 w 41"/>
                  <a:gd name="T1" fmla="*/ 52 h 96"/>
                  <a:gd name="T2" fmla="*/ 11 w 41"/>
                  <a:gd name="T3" fmla="*/ 41 h 96"/>
                  <a:gd name="T4" fmla="*/ 13 w 41"/>
                  <a:gd name="T5" fmla="*/ 33 h 96"/>
                  <a:gd name="T6" fmla="*/ 19 w 41"/>
                  <a:gd name="T7" fmla="*/ 23 h 96"/>
                  <a:gd name="T8" fmla="*/ 23 w 41"/>
                  <a:gd name="T9" fmla="*/ 14 h 96"/>
                  <a:gd name="T10" fmla="*/ 25 w 41"/>
                  <a:gd name="T11" fmla="*/ 5 h 96"/>
                  <a:gd name="T12" fmla="*/ 25 w 41"/>
                  <a:gd name="T13" fmla="*/ 5 h 96"/>
                  <a:gd name="T14" fmla="*/ 32 w 41"/>
                  <a:gd name="T15" fmla="*/ 8 h 96"/>
                  <a:gd name="T16" fmla="*/ 35 w 41"/>
                  <a:gd name="T17" fmla="*/ 0 h 96"/>
                  <a:gd name="T18" fmla="*/ 41 w 41"/>
                  <a:gd name="T19" fmla="*/ 1 h 96"/>
                  <a:gd name="T20" fmla="*/ 33 w 41"/>
                  <a:gd name="T21" fmla="*/ 29 h 96"/>
                  <a:gd name="T22" fmla="*/ 32 w 41"/>
                  <a:gd name="T23" fmla="*/ 33 h 96"/>
                  <a:gd name="T24" fmla="*/ 21 w 41"/>
                  <a:gd name="T25" fmla="*/ 29 h 96"/>
                  <a:gd name="T26" fmla="*/ 18 w 41"/>
                  <a:gd name="T27" fmla="*/ 40 h 96"/>
                  <a:gd name="T28" fmla="*/ 23 w 41"/>
                  <a:gd name="T29" fmla="*/ 47 h 96"/>
                  <a:gd name="T30" fmla="*/ 17 w 41"/>
                  <a:gd name="T31" fmla="*/ 52 h 96"/>
                  <a:gd name="T32" fmla="*/ 24 w 41"/>
                  <a:gd name="T33" fmla="*/ 59 h 96"/>
                  <a:gd name="T34" fmla="*/ 21 w 41"/>
                  <a:gd name="T35" fmla="*/ 75 h 96"/>
                  <a:gd name="T36" fmla="*/ 13 w 41"/>
                  <a:gd name="T37" fmla="*/ 96 h 96"/>
                  <a:gd name="T38" fmla="*/ 10 w 41"/>
                  <a:gd name="T39" fmla="*/ 96 h 96"/>
                  <a:gd name="T40" fmla="*/ 5 w 41"/>
                  <a:gd name="T41" fmla="*/ 78 h 96"/>
                  <a:gd name="T42" fmla="*/ 0 w 41"/>
                  <a:gd name="T43" fmla="*/ 66 h 96"/>
                  <a:gd name="T44" fmla="*/ 7 w 41"/>
                  <a:gd name="T45" fmla="*/ 59 h 96"/>
                  <a:gd name="T46" fmla="*/ 5 w 41"/>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96">
                    <a:moveTo>
                      <a:pt x="5" y="52"/>
                    </a:moveTo>
                    <a:lnTo>
                      <a:pt x="11" y="41"/>
                    </a:lnTo>
                    <a:lnTo>
                      <a:pt x="13" y="33"/>
                    </a:lnTo>
                    <a:lnTo>
                      <a:pt x="19" y="23"/>
                    </a:lnTo>
                    <a:lnTo>
                      <a:pt x="23" y="14"/>
                    </a:lnTo>
                    <a:lnTo>
                      <a:pt x="25" y="5"/>
                    </a:lnTo>
                    <a:lnTo>
                      <a:pt x="25" y="5"/>
                    </a:lnTo>
                    <a:lnTo>
                      <a:pt x="32" y="8"/>
                    </a:lnTo>
                    <a:lnTo>
                      <a:pt x="35" y="0"/>
                    </a:lnTo>
                    <a:lnTo>
                      <a:pt x="41" y="1"/>
                    </a:lnTo>
                    <a:lnTo>
                      <a:pt x="33" y="29"/>
                    </a:lnTo>
                    <a:lnTo>
                      <a:pt x="32" y="33"/>
                    </a:lnTo>
                    <a:lnTo>
                      <a:pt x="21" y="29"/>
                    </a:lnTo>
                    <a:lnTo>
                      <a:pt x="18" y="40"/>
                    </a:lnTo>
                    <a:lnTo>
                      <a:pt x="23" y="47"/>
                    </a:lnTo>
                    <a:lnTo>
                      <a:pt x="17" y="52"/>
                    </a:lnTo>
                    <a:lnTo>
                      <a:pt x="24" y="59"/>
                    </a:lnTo>
                    <a:lnTo>
                      <a:pt x="21" y="75"/>
                    </a:lnTo>
                    <a:lnTo>
                      <a:pt x="13" y="96"/>
                    </a:lnTo>
                    <a:lnTo>
                      <a:pt x="10" y="96"/>
                    </a:lnTo>
                    <a:lnTo>
                      <a:pt x="5" y="78"/>
                    </a:lnTo>
                    <a:lnTo>
                      <a:pt x="0" y="66"/>
                    </a:lnTo>
                    <a:lnTo>
                      <a:pt x="7" y="59"/>
                    </a:lnTo>
                    <a:lnTo>
                      <a:pt x="5"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2" name="Freeform 439"/>
              <p:cNvSpPr/>
              <p:nvPr/>
            </p:nvSpPr>
            <p:spPr bwMode="gray">
              <a:xfrm>
                <a:off x="4329" y="2060"/>
                <a:ext cx="41" cy="96"/>
              </a:xfrm>
              <a:custGeom>
                <a:avLst/>
                <a:gdLst>
                  <a:gd name="T0" fmla="*/ 5 w 41"/>
                  <a:gd name="T1" fmla="*/ 52 h 96"/>
                  <a:gd name="T2" fmla="*/ 11 w 41"/>
                  <a:gd name="T3" fmla="*/ 41 h 96"/>
                  <a:gd name="T4" fmla="*/ 13 w 41"/>
                  <a:gd name="T5" fmla="*/ 33 h 96"/>
                  <a:gd name="T6" fmla="*/ 19 w 41"/>
                  <a:gd name="T7" fmla="*/ 23 h 96"/>
                  <a:gd name="T8" fmla="*/ 23 w 41"/>
                  <a:gd name="T9" fmla="*/ 14 h 96"/>
                  <a:gd name="T10" fmla="*/ 25 w 41"/>
                  <a:gd name="T11" fmla="*/ 5 h 96"/>
                  <a:gd name="T12" fmla="*/ 25 w 41"/>
                  <a:gd name="T13" fmla="*/ 5 h 96"/>
                  <a:gd name="T14" fmla="*/ 32 w 41"/>
                  <a:gd name="T15" fmla="*/ 8 h 96"/>
                  <a:gd name="T16" fmla="*/ 35 w 41"/>
                  <a:gd name="T17" fmla="*/ 0 h 96"/>
                  <a:gd name="T18" fmla="*/ 41 w 41"/>
                  <a:gd name="T19" fmla="*/ 1 h 96"/>
                  <a:gd name="T20" fmla="*/ 33 w 41"/>
                  <a:gd name="T21" fmla="*/ 29 h 96"/>
                  <a:gd name="T22" fmla="*/ 32 w 41"/>
                  <a:gd name="T23" fmla="*/ 33 h 96"/>
                  <a:gd name="T24" fmla="*/ 21 w 41"/>
                  <a:gd name="T25" fmla="*/ 29 h 96"/>
                  <a:gd name="T26" fmla="*/ 18 w 41"/>
                  <a:gd name="T27" fmla="*/ 40 h 96"/>
                  <a:gd name="T28" fmla="*/ 23 w 41"/>
                  <a:gd name="T29" fmla="*/ 47 h 96"/>
                  <a:gd name="T30" fmla="*/ 17 w 41"/>
                  <a:gd name="T31" fmla="*/ 52 h 96"/>
                  <a:gd name="T32" fmla="*/ 24 w 41"/>
                  <a:gd name="T33" fmla="*/ 59 h 96"/>
                  <a:gd name="T34" fmla="*/ 21 w 41"/>
                  <a:gd name="T35" fmla="*/ 75 h 96"/>
                  <a:gd name="T36" fmla="*/ 13 w 41"/>
                  <a:gd name="T37" fmla="*/ 96 h 96"/>
                  <a:gd name="T38" fmla="*/ 10 w 41"/>
                  <a:gd name="T39" fmla="*/ 96 h 96"/>
                  <a:gd name="T40" fmla="*/ 5 w 41"/>
                  <a:gd name="T41" fmla="*/ 78 h 96"/>
                  <a:gd name="T42" fmla="*/ 0 w 41"/>
                  <a:gd name="T43" fmla="*/ 66 h 96"/>
                  <a:gd name="T44" fmla="*/ 7 w 41"/>
                  <a:gd name="T45" fmla="*/ 59 h 96"/>
                  <a:gd name="T46" fmla="*/ 5 w 41"/>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96">
                    <a:moveTo>
                      <a:pt x="5" y="52"/>
                    </a:moveTo>
                    <a:lnTo>
                      <a:pt x="11" y="41"/>
                    </a:lnTo>
                    <a:lnTo>
                      <a:pt x="13" y="33"/>
                    </a:lnTo>
                    <a:lnTo>
                      <a:pt x="19" y="23"/>
                    </a:lnTo>
                    <a:lnTo>
                      <a:pt x="23" y="14"/>
                    </a:lnTo>
                    <a:lnTo>
                      <a:pt x="25" y="5"/>
                    </a:lnTo>
                    <a:lnTo>
                      <a:pt x="25" y="5"/>
                    </a:lnTo>
                    <a:lnTo>
                      <a:pt x="32" y="8"/>
                    </a:lnTo>
                    <a:lnTo>
                      <a:pt x="35" y="0"/>
                    </a:lnTo>
                    <a:lnTo>
                      <a:pt x="41" y="1"/>
                    </a:lnTo>
                    <a:lnTo>
                      <a:pt x="33" y="29"/>
                    </a:lnTo>
                    <a:lnTo>
                      <a:pt x="32" y="33"/>
                    </a:lnTo>
                    <a:lnTo>
                      <a:pt x="21" y="29"/>
                    </a:lnTo>
                    <a:lnTo>
                      <a:pt x="18" y="40"/>
                    </a:lnTo>
                    <a:lnTo>
                      <a:pt x="23" y="47"/>
                    </a:lnTo>
                    <a:lnTo>
                      <a:pt x="17" y="52"/>
                    </a:lnTo>
                    <a:lnTo>
                      <a:pt x="24" y="59"/>
                    </a:lnTo>
                    <a:lnTo>
                      <a:pt x="21" y="75"/>
                    </a:lnTo>
                    <a:lnTo>
                      <a:pt x="13" y="96"/>
                    </a:lnTo>
                    <a:lnTo>
                      <a:pt x="10" y="96"/>
                    </a:lnTo>
                    <a:lnTo>
                      <a:pt x="5" y="78"/>
                    </a:lnTo>
                    <a:lnTo>
                      <a:pt x="0" y="66"/>
                    </a:lnTo>
                    <a:lnTo>
                      <a:pt x="7" y="59"/>
                    </a:lnTo>
                    <a:lnTo>
                      <a:pt x="5" y="5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3" name="Freeform 440"/>
              <p:cNvSpPr/>
              <p:nvPr/>
            </p:nvSpPr>
            <p:spPr bwMode="gray">
              <a:xfrm>
                <a:off x="4080" y="1541"/>
                <a:ext cx="371" cy="239"/>
              </a:xfrm>
              <a:custGeom>
                <a:avLst/>
                <a:gdLst>
                  <a:gd name="T0" fmla="*/ 0 w 371"/>
                  <a:gd name="T1" fmla="*/ 120 h 239"/>
                  <a:gd name="T2" fmla="*/ 15 w 371"/>
                  <a:gd name="T3" fmla="*/ 94 h 239"/>
                  <a:gd name="T4" fmla="*/ 42 w 371"/>
                  <a:gd name="T5" fmla="*/ 57 h 239"/>
                  <a:gd name="T6" fmla="*/ 60 w 371"/>
                  <a:gd name="T7" fmla="*/ 12 h 239"/>
                  <a:gd name="T8" fmla="*/ 90 w 371"/>
                  <a:gd name="T9" fmla="*/ 17 h 239"/>
                  <a:gd name="T10" fmla="*/ 117 w 371"/>
                  <a:gd name="T11" fmla="*/ 20 h 239"/>
                  <a:gd name="T12" fmla="*/ 159 w 371"/>
                  <a:gd name="T13" fmla="*/ 27 h 239"/>
                  <a:gd name="T14" fmla="*/ 176 w 371"/>
                  <a:gd name="T15" fmla="*/ 12 h 239"/>
                  <a:gd name="T16" fmla="*/ 213 w 371"/>
                  <a:gd name="T17" fmla="*/ 0 h 239"/>
                  <a:gd name="T18" fmla="*/ 250 w 371"/>
                  <a:gd name="T19" fmla="*/ 36 h 239"/>
                  <a:gd name="T20" fmla="*/ 266 w 371"/>
                  <a:gd name="T21" fmla="*/ 50 h 239"/>
                  <a:gd name="T22" fmla="*/ 311 w 371"/>
                  <a:gd name="T23" fmla="*/ 58 h 239"/>
                  <a:gd name="T24" fmla="*/ 341 w 371"/>
                  <a:gd name="T25" fmla="*/ 72 h 239"/>
                  <a:gd name="T26" fmla="*/ 371 w 371"/>
                  <a:gd name="T27" fmla="*/ 97 h 239"/>
                  <a:gd name="T28" fmla="*/ 356 w 371"/>
                  <a:gd name="T29" fmla="*/ 136 h 239"/>
                  <a:gd name="T30" fmla="*/ 332 w 371"/>
                  <a:gd name="T31" fmla="*/ 149 h 239"/>
                  <a:gd name="T32" fmla="*/ 305 w 371"/>
                  <a:gd name="T33" fmla="*/ 170 h 239"/>
                  <a:gd name="T34" fmla="*/ 269 w 371"/>
                  <a:gd name="T35" fmla="*/ 179 h 239"/>
                  <a:gd name="T36" fmla="*/ 265 w 371"/>
                  <a:gd name="T37" fmla="*/ 191 h 239"/>
                  <a:gd name="T38" fmla="*/ 243 w 371"/>
                  <a:gd name="T39" fmla="*/ 198 h 239"/>
                  <a:gd name="T40" fmla="*/ 265 w 371"/>
                  <a:gd name="T41" fmla="*/ 212 h 239"/>
                  <a:gd name="T42" fmla="*/ 291 w 371"/>
                  <a:gd name="T43" fmla="*/ 214 h 239"/>
                  <a:gd name="T44" fmla="*/ 276 w 371"/>
                  <a:gd name="T45" fmla="*/ 223 h 239"/>
                  <a:gd name="T46" fmla="*/ 249 w 371"/>
                  <a:gd name="T47" fmla="*/ 239 h 239"/>
                  <a:gd name="T48" fmla="*/ 230 w 371"/>
                  <a:gd name="T49" fmla="*/ 229 h 239"/>
                  <a:gd name="T50" fmla="*/ 217 w 371"/>
                  <a:gd name="T51" fmla="*/ 214 h 239"/>
                  <a:gd name="T52" fmla="*/ 222 w 371"/>
                  <a:gd name="T53" fmla="*/ 207 h 239"/>
                  <a:gd name="T54" fmla="*/ 235 w 371"/>
                  <a:gd name="T55" fmla="*/ 195 h 239"/>
                  <a:gd name="T56" fmla="*/ 211 w 371"/>
                  <a:gd name="T57" fmla="*/ 190 h 239"/>
                  <a:gd name="T58" fmla="*/ 195 w 371"/>
                  <a:gd name="T59" fmla="*/ 179 h 239"/>
                  <a:gd name="T60" fmla="*/ 181 w 371"/>
                  <a:gd name="T61" fmla="*/ 185 h 239"/>
                  <a:gd name="T62" fmla="*/ 169 w 371"/>
                  <a:gd name="T63" fmla="*/ 196 h 239"/>
                  <a:gd name="T64" fmla="*/ 141 w 371"/>
                  <a:gd name="T65" fmla="*/ 212 h 239"/>
                  <a:gd name="T66" fmla="*/ 150 w 371"/>
                  <a:gd name="T67" fmla="*/ 182 h 239"/>
                  <a:gd name="T68" fmla="*/ 162 w 371"/>
                  <a:gd name="T69" fmla="*/ 175 h 239"/>
                  <a:gd name="T70" fmla="*/ 147 w 371"/>
                  <a:gd name="T71" fmla="*/ 140 h 239"/>
                  <a:gd name="T72" fmla="*/ 103 w 371"/>
                  <a:gd name="T73" fmla="*/ 126 h 239"/>
                  <a:gd name="T74" fmla="*/ 73 w 371"/>
                  <a:gd name="T75" fmla="*/ 142 h 239"/>
                  <a:gd name="T76" fmla="*/ 33 w 371"/>
                  <a:gd name="T77"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1" h="239">
                    <a:moveTo>
                      <a:pt x="18" y="135"/>
                    </a:moveTo>
                    <a:lnTo>
                      <a:pt x="0" y="120"/>
                    </a:lnTo>
                    <a:lnTo>
                      <a:pt x="4" y="103"/>
                    </a:lnTo>
                    <a:lnTo>
                      <a:pt x="15" y="94"/>
                    </a:lnTo>
                    <a:lnTo>
                      <a:pt x="13" y="87"/>
                    </a:lnTo>
                    <a:lnTo>
                      <a:pt x="42" y="57"/>
                    </a:lnTo>
                    <a:lnTo>
                      <a:pt x="39" y="31"/>
                    </a:lnTo>
                    <a:lnTo>
                      <a:pt x="60" y="12"/>
                    </a:lnTo>
                    <a:lnTo>
                      <a:pt x="75" y="10"/>
                    </a:lnTo>
                    <a:lnTo>
                      <a:pt x="90" y="17"/>
                    </a:lnTo>
                    <a:lnTo>
                      <a:pt x="101" y="15"/>
                    </a:lnTo>
                    <a:lnTo>
                      <a:pt x="117" y="20"/>
                    </a:lnTo>
                    <a:lnTo>
                      <a:pt x="126" y="17"/>
                    </a:lnTo>
                    <a:lnTo>
                      <a:pt x="159" y="27"/>
                    </a:lnTo>
                    <a:lnTo>
                      <a:pt x="171" y="24"/>
                    </a:lnTo>
                    <a:lnTo>
                      <a:pt x="176" y="12"/>
                    </a:lnTo>
                    <a:lnTo>
                      <a:pt x="197" y="7"/>
                    </a:lnTo>
                    <a:lnTo>
                      <a:pt x="213" y="0"/>
                    </a:lnTo>
                    <a:lnTo>
                      <a:pt x="241" y="3"/>
                    </a:lnTo>
                    <a:lnTo>
                      <a:pt x="250" y="36"/>
                    </a:lnTo>
                    <a:lnTo>
                      <a:pt x="265" y="39"/>
                    </a:lnTo>
                    <a:lnTo>
                      <a:pt x="266" y="50"/>
                    </a:lnTo>
                    <a:lnTo>
                      <a:pt x="276" y="60"/>
                    </a:lnTo>
                    <a:lnTo>
                      <a:pt x="311" y="58"/>
                    </a:lnTo>
                    <a:lnTo>
                      <a:pt x="327" y="72"/>
                    </a:lnTo>
                    <a:lnTo>
                      <a:pt x="341" y="72"/>
                    </a:lnTo>
                    <a:lnTo>
                      <a:pt x="353" y="82"/>
                    </a:lnTo>
                    <a:lnTo>
                      <a:pt x="371" y="97"/>
                    </a:lnTo>
                    <a:lnTo>
                      <a:pt x="360" y="111"/>
                    </a:lnTo>
                    <a:lnTo>
                      <a:pt x="356" y="136"/>
                    </a:lnTo>
                    <a:lnTo>
                      <a:pt x="347" y="135"/>
                    </a:lnTo>
                    <a:lnTo>
                      <a:pt x="332" y="149"/>
                    </a:lnTo>
                    <a:lnTo>
                      <a:pt x="319" y="170"/>
                    </a:lnTo>
                    <a:lnTo>
                      <a:pt x="305" y="170"/>
                    </a:lnTo>
                    <a:lnTo>
                      <a:pt x="296" y="179"/>
                    </a:lnTo>
                    <a:lnTo>
                      <a:pt x="269" y="179"/>
                    </a:lnTo>
                    <a:lnTo>
                      <a:pt x="268" y="186"/>
                    </a:lnTo>
                    <a:lnTo>
                      <a:pt x="265" y="191"/>
                    </a:lnTo>
                    <a:lnTo>
                      <a:pt x="241" y="194"/>
                    </a:lnTo>
                    <a:lnTo>
                      <a:pt x="243" y="198"/>
                    </a:lnTo>
                    <a:lnTo>
                      <a:pt x="258" y="205"/>
                    </a:lnTo>
                    <a:lnTo>
                      <a:pt x="265" y="212"/>
                    </a:lnTo>
                    <a:lnTo>
                      <a:pt x="283" y="214"/>
                    </a:lnTo>
                    <a:lnTo>
                      <a:pt x="291" y="214"/>
                    </a:lnTo>
                    <a:lnTo>
                      <a:pt x="291" y="223"/>
                    </a:lnTo>
                    <a:lnTo>
                      <a:pt x="276" y="223"/>
                    </a:lnTo>
                    <a:lnTo>
                      <a:pt x="265" y="228"/>
                    </a:lnTo>
                    <a:lnTo>
                      <a:pt x="249" y="239"/>
                    </a:lnTo>
                    <a:lnTo>
                      <a:pt x="235" y="239"/>
                    </a:lnTo>
                    <a:lnTo>
                      <a:pt x="230" y="229"/>
                    </a:lnTo>
                    <a:lnTo>
                      <a:pt x="232" y="219"/>
                    </a:lnTo>
                    <a:lnTo>
                      <a:pt x="217" y="214"/>
                    </a:lnTo>
                    <a:lnTo>
                      <a:pt x="217" y="208"/>
                    </a:lnTo>
                    <a:lnTo>
                      <a:pt x="222" y="207"/>
                    </a:lnTo>
                    <a:lnTo>
                      <a:pt x="235" y="199"/>
                    </a:lnTo>
                    <a:lnTo>
                      <a:pt x="235" y="195"/>
                    </a:lnTo>
                    <a:lnTo>
                      <a:pt x="225" y="191"/>
                    </a:lnTo>
                    <a:lnTo>
                      <a:pt x="211" y="190"/>
                    </a:lnTo>
                    <a:lnTo>
                      <a:pt x="201" y="188"/>
                    </a:lnTo>
                    <a:lnTo>
                      <a:pt x="195" y="179"/>
                    </a:lnTo>
                    <a:lnTo>
                      <a:pt x="188" y="179"/>
                    </a:lnTo>
                    <a:lnTo>
                      <a:pt x="181" y="185"/>
                    </a:lnTo>
                    <a:lnTo>
                      <a:pt x="169" y="186"/>
                    </a:lnTo>
                    <a:lnTo>
                      <a:pt x="169" y="196"/>
                    </a:lnTo>
                    <a:lnTo>
                      <a:pt x="152" y="211"/>
                    </a:lnTo>
                    <a:lnTo>
                      <a:pt x="141" y="212"/>
                    </a:lnTo>
                    <a:lnTo>
                      <a:pt x="143" y="195"/>
                    </a:lnTo>
                    <a:lnTo>
                      <a:pt x="150" y="182"/>
                    </a:lnTo>
                    <a:lnTo>
                      <a:pt x="159" y="183"/>
                    </a:lnTo>
                    <a:lnTo>
                      <a:pt x="162" y="175"/>
                    </a:lnTo>
                    <a:lnTo>
                      <a:pt x="153" y="166"/>
                    </a:lnTo>
                    <a:lnTo>
                      <a:pt x="147" y="140"/>
                    </a:lnTo>
                    <a:lnTo>
                      <a:pt x="134" y="126"/>
                    </a:lnTo>
                    <a:lnTo>
                      <a:pt x="103" y="126"/>
                    </a:lnTo>
                    <a:lnTo>
                      <a:pt x="88" y="135"/>
                    </a:lnTo>
                    <a:lnTo>
                      <a:pt x="73" y="142"/>
                    </a:lnTo>
                    <a:lnTo>
                      <a:pt x="53" y="146"/>
                    </a:lnTo>
                    <a:lnTo>
                      <a:pt x="33" y="137"/>
                    </a:lnTo>
                    <a:lnTo>
                      <a:pt x="18"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4" name="Freeform 441"/>
              <p:cNvSpPr/>
              <p:nvPr/>
            </p:nvSpPr>
            <p:spPr bwMode="gray">
              <a:xfrm>
                <a:off x="3850" y="890"/>
                <a:ext cx="266" cy="546"/>
              </a:xfrm>
              <a:custGeom>
                <a:avLst/>
                <a:gdLst>
                  <a:gd name="T0" fmla="*/ 263 w 266"/>
                  <a:gd name="T1" fmla="*/ 98 h 546"/>
                  <a:gd name="T2" fmla="*/ 263 w 266"/>
                  <a:gd name="T3" fmla="*/ 63 h 546"/>
                  <a:gd name="T4" fmla="*/ 259 w 266"/>
                  <a:gd name="T5" fmla="*/ 39 h 546"/>
                  <a:gd name="T6" fmla="*/ 215 w 266"/>
                  <a:gd name="T7" fmla="*/ 20 h 546"/>
                  <a:gd name="T8" fmla="*/ 195 w 266"/>
                  <a:gd name="T9" fmla="*/ 0 h 546"/>
                  <a:gd name="T10" fmla="*/ 180 w 266"/>
                  <a:gd name="T11" fmla="*/ 17 h 546"/>
                  <a:gd name="T12" fmla="*/ 155 w 266"/>
                  <a:gd name="T13" fmla="*/ 17 h 546"/>
                  <a:gd name="T14" fmla="*/ 138 w 266"/>
                  <a:gd name="T15" fmla="*/ 30 h 546"/>
                  <a:gd name="T16" fmla="*/ 114 w 266"/>
                  <a:gd name="T17" fmla="*/ 45 h 546"/>
                  <a:gd name="T18" fmla="*/ 105 w 266"/>
                  <a:gd name="T19" fmla="*/ 61 h 546"/>
                  <a:gd name="T20" fmla="*/ 79 w 266"/>
                  <a:gd name="T21" fmla="*/ 92 h 546"/>
                  <a:gd name="T22" fmla="*/ 59 w 266"/>
                  <a:gd name="T23" fmla="*/ 107 h 546"/>
                  <a:gd name="T24" fmla="*/ 61 w 266"/>
                  <a:gd name="T25" fmla="*/ 159 h 546"/>
                  <a:gd name="T26" fmla="*/ 59 w 266"/>
                  <a:gd name="T27" fmla="*/ 196 h 546"/>
                  <a:gd name="T28" fmla="*/ 26 w 266"/>
                  <a:gd name="T29" fmla="*/ 205 h 546"/>
                  <a:gd name="T30" fmla="*/ 15 w 266"/>
                  <a:gd name="T31" fmla="*/ 251 h 546"/>
                  <a:gd name="T32" fmla="*/ 28 w 266"/>
                  <a:gd name="T33" fmla="*/ 313 h 546"/>
                  <a:gd name="T34" fmla="*/ 16 w 266"/>
                  <a:gd name="T35" fmla="*/ 334 h 546"/>
                  <a:gd name="T36" fmla="*/ 24 w 266"/>
                  <a:gd name="T37" fmla="*/ 353 h 546"/>
                  <a:gd name="T38" fmla="*/ 13 w 266"/>
                  <a:gd name="T39" fmla="*/ 374 h 546"/>
                  <a:gd name="T40" fmla="*/ 7 w 266"/>
                  <a:gd name="T41" fmla="*/ 423 h 546"/>
                  <a:gd name="T42" fmla="*/ 12 w 266"/>
                  <a:gd name="T43" fmla="*/ 449 h 546"/>
                  <a:gd name="T44" fmla="*/ 16 w 266"/>
                  <a:gd name="T45" fmla="*/ 487 h 546"/>
                  <a:gd name="T46" fmla="*/ 29 w 266"/>
                  <a:gd name="T47" fmla="*/ 508 h 546"/>
                  <a:gd name="T48" fmla="*/ 36 w 266"/>
                  <a:gd name="T49" fmla="*/ 538 h 546"/>
                  <a:gd name="T50" fmla="*/ 52 w 266"/>
                  <a:gd name="T51" fmla="*/ 544 h 546"/>
                  <a:gd name="T52" fmla="*/ 72 w 266"/>
                  <a:gd name="T53" fmla="*/ 524 h 546"/>
                  <a:gd name="T54" fmla="*/ 97 w 266"/>
                  <a:gd name="T55" fmla="*/ 517 h 546"/>
                  <a:gd name="T56" fmla="*/ 113 w 266"/>
                  <a:gd name="T57" fmla="*/ 468 h 546"/>
                  <a:gd name="T58" fmla="*/ 119 w 266"/>
                  <a:gd name="T59" fmla="*/ 427 h 546"/>
                  <a:gd name="T60" fmla="*/ 126 w 266"/>
                  <a:gd name="T61" fmla="*/ 420 h 546"/>
                  <a:gd name="T62" fmla="*/ 142 w 266"/>
                  <a:gd name="T63" fmla="*/ 416 h 546"/>
                  <a:gd name="T64" fmla="*/ 155 w 266"/>
                  <a:gd name="T65" fmla="*/ 368 h 546"/>
                  <a:gd name="T66" fmla="*/ 123 w 266"/>
                  <a:gd name="T67" fmla="*/ 340 h 546"/>
                  <a:gd name="T68" fmla="*/ 129 w 266"/>
                  <a:gd name="T69" fmla="*/ 302 h 546"/>
                  <a:gd name="T70" fmla="*/ 126 w 266"/>
                  <a:gd name="T71" fmla="*/ 281 h 546"/>
                  <a:gd name="T72" fmla="*/ 142 w 266"/>
                  <a:gd name="T73" fmla="*/ 247 h 546"/>
                  <a:gd name="T74" fmla="*/ 166 w 266"/>
                  <a:gd name="T75" fmla="*/ 228 h 546"/>
                  <a:gd name="T76" fmla="*/ 199 w 266"/>
                  <a:gd name="T77" fmla="*/ 201 h 546"/>
                  <a:gd name="T78" fmla="*/ 210 w 266"/>
                  <a:gd name="T79" fmla="*/ 170 h 546"/>
                  <a:gd name="T80" fmla="*/ 218 w 266"/>
                  <a:gd name="T81" fmla="*/ 146 h 546"/>
                  <a:gd name="T82" fmla="*/ 230 w 266"/>
                  <a:gd name="T83" fmla="*/ 127 h 546"/>
                  <a:gd name="T84" fmla="*/ 248 w 266"/>
                  <a:gd name="T85" fmla="*/ 121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546">
                    <a:moveTo>
                      <a:pt x="266" y="114"/>
                    </a:moveTo>
                    <a:lnTo>
                      <a:pt x="263" y="98"/>
                    </a:lnTo>
                    <a:lnTo>
                      <a:pt x="265" y="77"/>
                    </a:lnTo>
                    <a:lnTo>
                      <a:pt x="263" y="63"/>
                    </a:lnTo>
                    <a:lnTo>
                      <a:pt x="250" y="54"/>
                    </a:lnTo>
                    <a:lnTo>
                      <a:pt x="259" y="39"/>
                    </a:lnTo>
                    <a:lnTo>
                      <a:pt x="228" y="20"/>
                    </a:lnTo>
                    <a:lnTo>
                      <a:pt x="215" y="20"/>
                    </a:lnTo>
                    <a:lnTo>
                      <a:pt x="199" y="11"/>
                    </a:lnTo>
                    <a:lnTo>
                      <a:pt x="195" y="0"/>
                    </a:lnTo>
                    <a:lnTo>
                      <a:pt x="184" y="1"/>
                    </a:lnTo>
                    <a:lnTo>
                      <a:pt x="180" y="17"/>
                    </a:lnTo>
                    <a:lnTo>
                      <a:pt x="167" y="20"/>
                    </a:lnTo>
                    <a:lnTo>
                      <a:pt x="155" y="17"/>
                    </a:lnTo>
                    <a:lnTo>
                      <a:pt x="143" y="18"/>
                    </a:lnTo>
                    <a:lnTo>
                      <a:pt x="138" y="30"/>
                    </a:lnTo>
                    <a:lnTo>
                      <a:pt x="120" y="35"/>
                    </a:lnTo>
                    <a:lnTo>
                      <a:pt x="114" y="45"/>
                    </a:lnTo>
                    <a:lnTo>
                      <a:pt x="98" y="56"/>
                    </a:lnTo>
                    <a:lnTo>
                      <a:pt x="105" y="61"/>
                    </a:lnTo>
                    <a:lnTo>
                      <a:pt x="103" y="70"/>
                    </a:lnTo>
                    <a:lnTo>
                      <a:pt x="79" y="92"/>
                    </a:lnTo>
                    <a:lnTo>
                      <a:pt x="68" y="97"/>
                    </a:lnTo>
                    <a:lnTo>
                      <a:pt x="59" y="107"/>
                    </a:lnTo>
                    <a:lnTo>
                      <a:pt x="66" y="121"/>
                    </a:lnTo>
                    <a:lnTo>
                      <a:pt x="61" y="159"/>
                    </a:lnTo>
                    <a:lnTo>
                      <a:pt x="48" y="179"/>
                    </a:lnTo>
                    <a:lnTo>
                      <a:pt x="59" y="196"/>
                    </a:lnTo>
                    <a:lnTo>
                      <a:pt x="48" y="208"/>
                    </a:lnTo>
                    <a:lnTo>
                      <a:pt x="26" y="205"/>
                    </a:lnTo>
                    <a:lnTo>
                      <a:pt x="15" y="217"/>
                    </a:lnTo>
                    <a:lnTo>
                      <a:pt x="15" y="251"/>
                    </a:lnTo>
                    <a:lnTo>
                      <a:pt x="19" y="301"/>
                    </a:lnTo>
                    <a:lnTo>
                      <a:pt x="28" y="313"/>
                    </a:lnTo>
                    <a:lnTo>
                      <a:pt x="28" y="330"/>
                    </a:lnTo>
                    <a:lnTo>
                      <a:pt x="16" y="334"/>
                    </a:lnTo>
                    <a:lnTo>
                      <a:pt x="15" y="342"/>
                    </a:lnTo>
                    <a:lnTo>
                      <a:pt x="24" y="353"/>
                    </a:lnTo>
                    <a:lnTo>
                      <a:pt x="20" y="366"/>
                    </a:lnTo>
                    <a:lnTo>
                      <a:pt x="13" y="374"/>
                    </a:lnTo>
                    <a:lnTo>
                      <a:pt x="8" y="413"/>
                    </a:lnTo>
                    <a:lnTo>
                      <a:pt x="7" y="423"/>
                    </a:lnTo>
                    <a:lnTo>
                      <a:pt x="0" y="440"/>
                    </a:lnTo>
                    <a:lnTo>
                      <a:pt x="12" y="449"/>
                    </a:lnTo>
                    <a:lnTo>
                      <a:pt x="10" y="477"/>
                    </a:lnTo>
                    <a:lnTo>
                      <a:pt x="16" y="487"/>
                    </a:lnTo>
                    <a:lnTo>
                      <a:pt x="20" y="498"/>
                    </a:lnTo>
                    <a:lnTo>
                      <a:pt x="29" y="508"/>
                    </a:lnTo>
                    <a:lnTo>
                      <a:pt x="29" y="525"/>
                    </a:lnTo>
                    <a:lnTo>
                      <a:pt x="36" y="538"/>
                    </a:lnTo>
                    <a:lnTo>
                      <a:pt x="45" y="546"/>
                    </a:lnTo>
                    <a:lnTo>
                      <a:pt x="52" y="544"/>
                    </a:lnTo>
                    <a:lnTo>
                      <a:pt x="59" y="543"/>
                    </a:lnTo>
                    <a:lnTo>
                      <a:pt x="72" y="524"/>
                    </a:lnTo>
                    <a:lnTo>
                      <a:pt x="86" y="523"/>
                    </a:lnTo>
                    <a:lnTo>
                      <a:pt x="97" y="517"/>
                    </a:lnTo>
                    <a:lnTo>
                      <a:pt x="106" y="490"/>
                    </a:lnTo>
                    <a:lnTo>
                      <a:pt x="113" y="468"/>
                    </a:lnTo>
                    <a:lnTo>
                      <a:pt x="111" y="437"/>
                    </a:lnTo>
                    <a:lnTo>
                      <a:pt x="119" y="427"/>
                    </a:lnTo>
                    <a:lnTo>
                      <a:pt x="127" y="429"/>
                    </a:lnTo>
                    <a:lnTo>
                      <a:pt x="126" y="420"/>
                    </a:lnTo>
                    <a:lnTo>
                      <a:pt x="134" y="415"/>
                    </a:lnTo>
                    <a:lnTo>
                      <a:pt x="142" y="416"/>
                    </a:lnTo>
                    <a:lnTo>
                      <a:pt x="156" y="397"/>
                    </a:lnTo>
                    <a:lnTo>
                      <a:pt x="155" y="368"/>
                    </a:lnTo>
                    <a:lnTo>
                      <a:pt x="140" y="351"/>
                    </a:lnTo>
                    <a:lnTo>
                      <a:pt x="123" y="340"/>
                    </a:lnTo>
                    <a:lnTo>
                      <a:pt x="124" y="311"/>
                    </a:lnTo>
                    <a:lnTo>
                      <a:pt x="129" y="302"/>
                    </a:lnTo>
                    <a:lnTo>
                      <a:pt x="126" y="298"/>
                    </a:lnTo>
                    <a:lnTo>
                      <a:pt x="126" y="281"/>
                    </a:lnTo>
                    <a:lnTo>
                      <a:pt x="138" y="273"/>
                    </a:lnTo>
                    <a:lnTo>
                      <a:pt x="142" y="247"/>
                    </a:lnTo>
                    <a:lnTo>
                      <a:pt x="156" y="241"/>
                    </a:lnTo>
                    <a:lnTo>
                      <a:pt x="166" y="228"/>
                    </a:lnTo>
                    <a:lnTo>
                      <a:pt x="181" y="217"/>
                    </a:lnTo>
                    <a:lnTo>
                      <a:pt x="199" y="201"/>
                    </a:lnTo>
                    <a:lnTo>
                      <a:pt x="213" y="180"/>
                    </a:lnTo>
                    <a:lnTo>
                      <a:pt x="210" y="170"/>
                    </a:lnTo>
                    <a:lnTo>
                      <a:pt x="208" y="165"/>
                    </a:lnTo>
                    <a:lnTo>
                      <a:pt x="218" y="146"/>
                    </a:lnTo>
                    <a:lnTo>
                      <a:pt x="218" y="137"/>
                    </a:lnTo>
                    <a:lnTo>
                      <a:pt x="230" y="127"/>
                    </a:lnTo>
                    <a:lnTo>
                      <a:pt x="234" y="118"/>
                    </a:lnTo>
                    <a:lnTo>
                      <a:pt x="248" y="121"/>
                    </a:lnTo>
                    <a:lnTo>
                      <a:pt x="266"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5" name="Freeform 442"/>
              <p:cNvSpPr/>
              <p:nvPr/>
            </p:nvSpPr>
            <p:spPr bwMode="gray">
              <a:xfrm>
                <a:off x="4045" y="859"/>
                <a:ext cx="230" cy="408"/>
              </a:xfrm>
              <a:custGeom>
                <a:avLst/>
                <a:gdLst>
                  <a:gd name="T0" fmla="*/ 189 w 257"/>
                  <a:gd name="T1" fmla="*/ 397 h 455"/>
                  <a:gd name="T2" fmla="*/ 257 w 257"/>
                  <a:gd name="T3" fmla="*/ 316 h 455"/>
                  <a:gd name="T4" fmla="*/ 221 w 257"/>
                  <a:gd name="T5" fmla="*/ 287 h 455"/>
                  <a:gd name="T6" fmla="*/ 227 w 257"/>
                  <a:gd name="T7" fmla="*/ 260 h 455"/>
                  <a:gd name="T8" fmla="*/ 216 w 257"/>
                  <a:gd name="T9" fmla="*/ 228 h 455"/>
                  <a:gd name="T10" fmla="*/ 211 w 257"/>
                  <a:gd name="T11" fmla="*/ 209 h 455"/>
                  <a:gd name="T12" fmla="*/ 213 w 257"/>
                  <a:gd name="T13" fmla="*/ 170 h 455"/>
                  <a:gd name="T14" fmla="*/ 193 w 257"/>
                  <a:gd name="T15" fmla="*/ 110 h 455"/>
                  <a:gd name="T16" fmla="*/ 199 w 257"/>
                  <a:gd name="T17" fmla="*/ 72 h 455"/>
                  <a:gd name="T18" fmla="*/ 179 w 257"/>
                  <a:gd name="T19" fmla="*/ 49 h 455"/>
                  <a:gd name="T20" fmla="*/ 193 w 257"/>
                  <a:gd name="T21" fmla="*/ 10 h 455"/>
                  <a:gd name="T22" fmla="*/ 150 w 257"/>
                  <a:gd name="T23" fmla="*/ 1 h 455"/>
                  <a:gd name="T24" fmla="*/ 127 w 257"/>
                  <a:gd name="T25" fmla="*/ 36 h 455"/>
                  <a:gd name="T26" fmla="*/ 103 w 257"/>
                  <a:gd name="T27" fmla="*/ 48 h 455"/>
                  <a:gd name="T28" fmla="*/ 79 w 257"/>
                  <a:gd name="T29" fmla="*/ 43 h 455"/>
                  <a:gd name="T30" fmla="*/ 47 w 257"/>
                  <a:gd name="T31" fmla="*/ 47 h 455"/>
                  <a:gd name="T32" fmla="*/ 12 w 257"/>
                  <a:gd name="T33" fmla="*/ 27 h 455"/>
                  <a:gd name="T34" fmla="*/ 5 w 257"/>
                  <a:gd name="T35" fmla="*/ 46 h 455"/>
                  <a:gd name="T36" fmla="*/ 37 w 257"/>
                  <a:gd name="T37" fmla="*/ 57 h 455"/>
                  <a:gd name="T38" fmla="*/ 61 w 257"/>
                  <a:gd name="T39" fmla="*/ 94 h 455"/>
                  <a:gd name="T40" fmla="*/ 78 w 257"/>
                  <a:gd name="T41" fmla="*/ 120 h 455"/>
                  <a:gd name="T42" fmla="*/ 79 w 257"/>
                  <a:gd name="T43" fmla="*/ 161 h 455"/>
                  <a:gd name="T44" fmla="*/ 116 w 257"/>
                  <a:gd name="T45" fmla="*/ 185 h 455"/>
                  <a:gd name="T46" fmla="*/ 116 w 257"/>
                  <a:gd name="T47" fmla="*/ 203 h 455"/>
                  <a:gd name="T48" fmla="*/ 98 w 257"/>
                  <a:gd name="T49" fmla="*/ 213 h 455"/>
                  <a:gd name="T50" fmla="*/ 75 w 257"/>
                  <a:gd name="T51" fmla="*/ 258 h 455"/>
                  <a:gd name="T52" fmla="*/ 60 w 257"/>
                  <a:gd name="T53" fmla="*/ 275 h 455"/>
                  <a:gd name="T54" fmla="*/ 43 w 257"/>
                  <a:gd name="T55" fmla="*/ 286 h 455"/>
                  <a:gd name="T56" fmla="*/ 27 w 257"/>
                  <a:gd name="T57" fmla="*/ 301 h 455"/>
                  <a:gd name="T58" fmla="*/ 12 w 257"/>
                  <a:gd name="T59" fmla="*/ 323 h 455"/>
                  <a:gd name="T60" fmla="*/ 20 w 257"/>
                  <a:gd name="T61" fmla="*/ 371 h 455"/>
                  <a:gd name="T62" fmla="*/ 19 w 257"/>
                  <a:gd name="T63" fmla="*/ 396 h 455"/>
                  <a:gd name="T64" fmla="*/ 35 w 257"/>
                  <a:gd name="T65" fmla="*/ 432 h 455"/>
                  <a:gd name="T66" fmla="*/ 53 w 257"/>
                  <a:gd name="T67" fmla="*/ 440 h 455"/>
                  <a:gd name="T68" fmla="*/ 63 w 257"/>
                  <a:gd name="T69" fmla="*/ 455 h 455"/>
                  <a:gd name="T70" fmla="*/ 82 w 257"/>
                  <a:gd name="T71" fmla="*/ 447 h 455"/>
                  <a:gd name="T72" fmla="*/ 105 w 257"/>
                  <a:gd name="T73" fmla="*/ 441 h 455"/>
                  <a:gd name="T74" fmla="*/ 124 w 257"/>
                  <a:gd name="T75" fmla="*/ 434 h 455"/>
                  <a:gd name="T76" fmla="*/ 152 w 257"/>
                  <a:gd name="T77" fmla="*/ 424 h 455"/>
                  <a:gd name="T78" fmla="*/ 184 w 257"/>
                  <a:gd name="T79" fmla="*/ 4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455">
                    <a:moveTo>
                      <a:pt x="184" y="420"/>
                    </a:moveTo>
                    <a:cubicBezTo>
                      <a:pt x="189" y="397"/>
                      <a:pt x="189" y="397"/>
                      <a:pt x="189" y="397"/>
                    </a:cubicBezTo>
                    <a:cubicBezTo>
                      <a:pt x="215" y="364"/>
                      <a:pt x="215" y="364"/>
                      <a:pt x="215" y="364"/>
                    </a:cubicBezTo>
                    <a:cubicBezTo>
                      <a:pt x="257" y="316"/>
                      <a:pt x="257" y="316"/>
                      <a:pt x="257" y="316"/>
                    </a:cubicBezTo>
                    <a:cubicBezTo>
                      <a:pt x="238" y="292"/>
                      <a:pt x="238" y="292"/>
                      <a:pt x="238" y="292"/>
                    </a:cubicBezTo>
                    <a:cubicBezTo>
                      <a:pt x="221" y="287"/>
                      <a:pt x="221" y="287"/>
                      <a:pt x="221" y="287"/>
                    </a:cubicBezTo>
                    <a:cubicBezTo>
                      <a:pt x="218" y="274"/>
                      <a:pt x="218" y="274"/>
                      <a:pt x="218" y="274"/>
                    </a:cubicBezTo>
                    <a:cubicBezTo>
                      <a:pt x="227" y="260"/>
                      <a:pt x="227" y="260"/>
                      <a:pt x="227" y="260"/>
                    </a:cubicBezTo>
                    <a:cubicBezTo>
                      <a:pt x="227" y="245"/>
                      <a:pt x="227" y="245"/>
                      <a:pt x="227" y="245"/>
                    </a:cubicBezTo>
                    <a:cubicBezTo>
                      <a:pt x="216" y="228"/>
                      <a:pt x="216" y="228"/>
                      <a:pt x="216" y="228"/>
                    </a:cubicBezTo>
                    <a:cubicBezTo>
                      <a:pt x="223" y="217"/>
                      <a:pt x="223" y="217"/>
                      <a:pt x="223" y="217"/>
                    </a:cubicBezTo>
                    <a:cubicBezTo>
                      <a:pt x="211" y="209"/>
                      <a:pt x="211" y="209"/>
                      <a:pt x="211" y="209"/>
                    </a:cubicBezTo>
                    <a:cubicBezTo>
                      <a:pt x="218" y="188"/>
                      <a:pt x="218" y="188"/>
                      <a:pt x="218" y="188"/>
                    </a:cubicBezTo>
                    <a:cubicBezTo>
                      <a:pt x="213" y="170"/>
                      <a:pt x="213" y="170"/>
                      <a:pt x="213" y="170"/>
                    </a:cubicBezTo>
                    <a:cubicBezTo>
                      <a:pt x="216" y="143"/>
                      <a:pt x="216" y="143"/>
                      <a:pt x="216" y="143"/>
                    </a:cubicBezTo>
                    <a:cubicBezTo>
                      <a:pt x="193" y="110"/>
                      <a:pt x="193" y="110"/>
                      <a:pt x="193" y="110"/>
                    </a:cubicBezTo>
                    <a:cubicBezTo>
                      <a:pt x="210" y="93"/>
                      <a:pt x="210" y="93"/>
                      <a:pt x="210" y="93"/>
                    </a:cubicBezTo>
                    <a:cubicBezTo>
                      <a:pt x="199" y="72"/>
                      <a:pt x="199" y="72"/>
                      <a:pt x="199" y="72"/>
                    </a:cubicBezTo>
                    <a:cubicBezTo>
                      <a:pt x="179" y="62"/>
                      <a:pt x="179" y="62"/>
                      <a:pt x="179" y="62"/>
                    </a:cubicBezTo>
                    <a:cubicBezTo>
                      <a:pt x="179" y="49"/>
                      <a:pt x="179" y="49"/>
                      <a:pt x="179" y="49"/>
                    </a:cubicBezTo>
                    <a:cubicBezTo>
                      <a:pt x="194" y="32"/>
                      <a:pt x="194" y="32"/>
                      <a:pt x="194" y="32"/>
                    </a:cubicBezTo>
                    <a:cubicBezTo>
                      <a:pt x="193" y="10"/>
                      <a:pt x="193" y="10"/>
                      <a:pt x="193" y="10"/>
                    </a:cubicBezTo>
                    <a:cubicBezTo>
                      <a:pt x="171" y="0"/>
                      <a:pt x="171" y="0"/>
                      <a:pt x="171" y="0"/>
                    </a:cubicBezTo>
                    <a:cubicBezTo>
                      <a:pt x="150" y="1"/>
                      <a:pt x="150" y="1"/>
                      <a:pt x="150" y="1"/>
                    </a:cubicBezTo>
                    <a:cubicBezTo>
                      <a:pt x="128" y="10"/>
                      <a:pt x="128" y="10"/>
                      <a:pt x="128" y="10"/>
                    </a:cubicBezTo>
                    <a:cubicBezTo>
                      <a:pt x="127" y="36"/>
                      <a:pt x="127" y="36"/>
                      <a:pt x="127" y="36"/>
                    </a:cubicBezTo>
                    <a:cubicBezTo>
                      <a:pt x="110" y="48"/>
                      <a:pt x="110" y="48"/>
                      <a:pt x="110" y="48"/>
                    </a:cubicBezTo>
                    <a:cubicBezTo>
                      <a:pt x="103" y="48"/>
                      <a:pt x="103" y="48"/>
                      <a:pt x="103" y="48"/>
                    </a:cubicBezTo>
                    <a:cubicBezTo>
                      <a:pt x="93" y="43"/>
                      <a:pt x="93" y="43"/>
                      <a:pt x="93" y="43"/>
                    </a:cubicBezTo>
                    <a:cubicBezTo>
                      <a:pt x="79" y="43"/>
                      <a:pt x="79" y="43"/>
                      <a:pt x="79" y="43"/>
                    </a:cubicBezTo>
                    <a:cubicBezTo>
                      <a:pt x="64" y="49"/>
                      <a:pt x="64" y="49"/>
                      <a:pt x="64" y="49"/>
                    </a:cubicBezTo>
                    <a:cubicBezTo>
                      <a:pt x="47" y="47"/>
                      <a:pt x="47" y="47"/>
                      <a:pt x="47" y="47"/>
                    </a:cubicBezTo>
                    <a:cubicBezTo>
                      <a:pt x="25" y="28"/>
                      <a:pt x="25" y="28"/>
                      <a:pt x="25" y="28"/>
                    </a:cubicBezTo>
                    <a:cubicBezTo>
                      <a:pt x="12" y="27"/>
                      <a:pt x="12" y="27"/>
                      <a:pt x="12" y="27"/>
                    </a:cubicBezTo>
                    <a:cubicBezTo>
                      <a:pt x="0" y="34"/>
                      <a:pt x="0" y="34"/>
                      <a:pt x="0" y="34"/>
                    </a:cubicBezTo>
                    <a:cubicBezTo>
                      <a:pt x="5" y="46"/>
                      <a:pt x="5" y="46"/>
                      <a:pt x="5" y="46"/>
                    </a:cubicBezTo>
                    <a:cubicBezTo>
                      <a:pt x="22" y="56"/>
                      <a:pt x="22" y="56"/>
                      <a:pt x="22" y="56"/>
                    </a:cubicBezTo>
                    <a:cubicBezTo>
                      <a:pt x="37" y="57"/>
                      <a:pt x="37" y="57"/>
                      <a:pt x="37" y="57"/>
                    </a:cubicBezTo>
                    <a:cubicBezTo>
                      <a:pt x="71" y="78"/>
                      <a:pt x="71" y="78"/>
                      <a:pt x="71" y="78"/>
                    </a:cubicBezTo>
                    <a:cubicBezTo>
                      <a:pt x="61" y="94"/>
                      <a:pt x="61" y="94"/>
                      <a:pt x="61" y="94"/>
                    </a:cubicBezTo>
                    <a:cubicBezTo>
                      <a:pt x="76" y="104"/>
                      <a:pt x="76" y="104"/>
                      <a:pt x="76" y="104"/>
                    </a:cubicBezTo>
                    <a:cubicBezTo>
                      <a:pt x="78" y="120"/>
                      <a:pt x="78" y="120"/>
                      <a:pt x="78" y="120"/>
                    </a:cubicBezTo>
                    <a:cubicBezTo>
                      <a:pt x="76" y="143"/>
                      <a:pt x="76" y="143"/>
                      <a:pt x="76" y="143"/>
                    </a:cubicBezTo>
                    <a:cubicBezTo>
                      <a:pt x="79" y="161"/>
                      <a:pt x="79" y="161"/>
                      <a:pt x="79" y="161"/>
                    </a:cubicBezTo>
                    <a:cubicBezTo>
                      <a:pt x="95" y="166"/>
                      <a:pt x="95" y="166"/>
                      <a:pt x="95" y="166"/>
                    </a:cubicBezTo>
                    <a:cubicBezTo>
                      <a:pt x="116" y="185"/>
                      <a:pt x="116" y="185"/>
                      <a:pt x="116" y="185"/>
                    </a:cubicBezTo>
                    <a:cubicBezTo>
                      <a:pt x="114" y="194"/>
                      <a:pt x="114" y="194"/>
                      <a:pt x="114" y="194"/>
                    </a:cubicBezTo>
                    <a:cubicBezTo>
                      <a:pt x="116" y="203"/>
                      <a:pt x="116" y="203"/>
                      <a:pt x="116" y="203"/>
                    </a:cubicBezTo>
                    <a:cubicBezTo>
                      <a:pt x="108" y="213"/>
                      <a:pt x="108" y="213"/>
                      <a:pt x="108" y="213"/>
                    </a:cubicBezTo>
                    <a:cubicBezTo>
                      <a:pt x="98" y="213"/>
                      <a:pt x="98" y="213"/>
                      <a:pt x="98" y="213"/>
                    </a:cubicBezTo>
                    <a:cubicBezTo>
                      <a:pt x="89" y="241"/>
                      <a:pt x="89" y="241"/>
                      <a:pt x="89" y="241"/>
                    </a:cubicBezTo>
                    <a:cubicBezTo>
                      <a:pt x="75" y="258"/>
                      <a:pt x="75" y="258"/>
                      <a:pt x="75" y="258"/>
                    </a:cubicBezTo>
                    <a:cubicBezTo>
                      <a:pt x="65" y="261"/>
                      <a:pt x="65" y="261"/>
                      <a:pt x="65" y="261"/>
                    </a:cubicBezTo>
                    <a:cubicBezTo>
                      <a:pt x="60" y="275"/>
                      <a:pt x="60" y="275"/>
                      <a:pt x="60" y="275"/>
                    </a:cubicBezTo>
                    <a:cubicBezTo>
                      <a:pt x="52" y="277"/>
                      <a:pt x="52" y="277"/>
                      <a:pt x="52" y="277"/>
                    </a:cubicBezTo>
                    <a:cubicBezTo>
                      <a:pt x="43" y="286"/>
                      <a:pt x="43" y="286"/>
                      <a:pt x="43" y="286"/>
                    </a:cubicBezTo>
                    <a:cubicBezTo>
                      <a:pt x="37" y="299"/>
                      <a:pt x="37" y="299"/>
                      <a:pt x="37" y="299"/>
                    </a:cubicBezTo>
                    <a:cubicBezTo>
                      <a:pt x="27" y="301"/>
                      <a:pt x="27" y="301"/>
                      <a:pt x="27" y="301"/>
                    </a:cubicBezTo>
                    <a:cubicBezTo>
                      <a:pt x="26" y="310"/>
                      <a:pt x="26" y="310"/>
                      <a:pt x="26" y="310"/>
                    </a:cubicBezTo>
                    <a:cubicBezTo>
                      <a:pt x="12" y="323"/>
                      <a:pt x="12" y="323"/>
                      <a:pt x="12" y="323"/>
                    </a:cubicBezTo>
                    <a:cubicBezTo>
                      <a:pt x="12" y="323"/>
                      <a:pt x="12" y="340"/>
                      <a:pt x="13" y="346"/>
                    </a:cubicBezTo>
                    <a:cubicBezTo>
                      <a:pt x="15" y="351"/>
                      <a:pt x="20" y="371"/>
                      <a:pt x="20" y="371"/>
                    </a:cubicBezTo>
                    <a:cubicBezTo>
                      <a:pt x="26" y="389"/>
                      <a:pt x="26" y="389"/>
                      <a:pt x="26" y="389"/>
                    </a:cubicBezTo>
                    <a:cubicBezTo>
                      <a:pt x="19" y="396"/>
                      <a:pt x="19" y="396"/>
                      <a:pt x="19" y="396"/>
                    </a:cubicBezTo>
                    <a:cubicBezTo>
                      <a:pt x="24" y="431"/>
                      <a:pt x="24" y="431"/>
                      <a:pt x="24" y="431"/>
                    </a:cubicBezTo>
                    <a:cubicBezTo>
                      <a:pt x="35" y="432"/>
                      <a:pt x="35" y="432"/>
                      <a:pt x="35" y="432"/>
                    </a:cubicBezTo>
                    <a:cubicBezTo>
                      <a:pt x="39" y="440"/>
                      <a:pt x="39" y="440"/>
                      <a:pt x="39" y="440"/>
                    </a:cubicBezTo>
                    <a:cubicBezTo>
                      <a:pt x="53" y="440"/>
                      <a:pt x="53" y="440"/>
                      <a:pt x="53" y="440"/>
                    </a:cubicBezTo>
                    <a:cubicBezTo>
                      <a:pt x="55" y="453"/>
                      <a:pt x="55" y="453"/>
                      <a:pt x="55" y="453"/>
                    </a:cubicBezTo>
                    <a:cubicBezTo>
                      <a:pt x="63" y="455"/>
                      <a:pt x="63" y="455"/>
                      <a:pt x="63" y="455"/>
                    </a:cubicBezTo>
                    <a:cubicBezTo>
                      <a:pt x="75" y="451"/>
                      <a:pt x="75" y="451"/>
                      <a:pt x="75" y="451"/>
                    </a:cubicBezTo>
                    <a:cubicBezTo>
                      <a:pt x="82" y="447"/>
                      <a:pt x="82" y="447"/>
                      <a:pt x="82" y="447"/>
                    </a:cubicBezTo>
                    <a:cubicBezTo>
                      <a:pt x="91" y="448"/>
                      <a:pt x="91" y="448"/>
                      <a:pt x="91" y="448"/>
                    </a:cubicBezTo>
                    <a:cubicBezTo>
                      <a:pt x="105" y="441"/>
                      <a:pt x="105" y="441"/>
                      <a:pt x="105" y="441"/>
                    </a:cubicBezTo>
                    <a:cubicBezTo>
                      <a:pt x="121" y="441"/>
                      <a:pt x="121" y="441"/>
                      <a:pt x="121" y="441"/>
                    </a:cubicBezTo>
                    <a:cubicBezTo>
                      <a:pt x="124" y="434"/>
                      <a:pt x="124" y="434"/>
                      <a:pt x="124" y="434"/>
                    </a:cubicBezTo>
                    <a:cubicBezTo>
                      <a:pt x="146" y="430"/>
                      <a:pt x="146" y="430"/>
                      <a:pt x="146" y="430"/>
                    </a:cubicBezTo>
                    <a:cubicBezTo>
                      <a:pt x="152" y="424"/>
                      <a:pt x="152" y="424"/>
                      <a:pt x="152" y="424"/>
                    </a:cubicBezTo>
                    <a:cubicBezTo>
                      <a:pt x="163" y="430"/>
                      <a:pt x="163" y="430"/>
                      <a:pt x="163" y="430"/>
                    </a:cubicBezTo>
                    <a:lnTo>
                      <a:pt x="184"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6" name="Freeform 443"/>
              <p:cNvSpPr/>
              <p:nvPr/>
            </p:nvSpPr>
            <p:spPr bwMode="gray">
              <a:xfrm>
                <a:off x="4101" y="1282"/>
                <a:ext cx="91" cy="72"/>
              </a:xfrm>
              <a:custGeom>
                <a:avLst/>
                <a:gdLst>
                  <a:gd name="T0" fmla="*/ 91 w 91"/>
                  <a:gd name="T1" fmla="*/ 72 h 72"/>
                  <a:gd name="T2" fmla="*/ 67 w 91"/>
                  <a:gd name="T3" fmla="*/ 72 h 72"/>
                  <a:gd name="T4" fmla="*/ 56 w 91"/>
                  <a:gd name="T5" fmla="*/ 68 h 72"/>
                  <a:gd name="T6" fmla="*/ 49 w 91"/>
                  <a:gd name="T7" fmla="*/ 60 h 72"/>
                  <a:gd name="T8" fmla="*/ 38 w 91"/>
                  <a:gd name="T9" fmla="*/ 58 h 72"/>
                  <a:gd name="T10" fmla="*/ 24 w 91"/>
                  <a:gd name="T11" fmla="*/ 60 h 72"/>
                  <a:gd name="T12" fmla="*/ 18 w 91"/>
                  <a:gd name="T13" fmla="*/ 53 h 72"/>
                  <a:gd name="T14" fmla="*/ 9 w 91"/>
                  <a:gd name="T15" fmla="*/ 48 h 72"/>
                  <a:gd name="T16" fmla="*/ 9 w 91"/>
                  <a:gd name="T17" fmla="*/ 32 h 72"/>
                  <a:gd name="T18" fmla="*/ 0 w 91"/>
                  <a:gd name="T19" fmla="*/ 26 h 72"/>
                  <a:gd name="T20" fmla="*/ 1 w 91"/>
                  <a:gd name="T21" fmla="*/ 22 h 72"/>
                  <a:gd name="T22" fmla="*/ 25 w 91"/>
                  <a:gd name="T23" fmla="*/ 3 h 72"/>
                  <a:gd name="T24" fmla="*/ 42 w 91"/>
                  <a:gd name="T25" fmla="*/ 6 h 72"/>
                  <a:gd name="T26" fmla="*/ 54 w 91"/>
                  <a:gd name="T27" fmla="*/ 0 h 72"/>
                  <a:gd name="T28" fmla="*/ 63 w 91"/>
                  <a:gd name="T29" fmla="*/ 2 h 72"/>
                  <a:gd name="T30" fmla="*/ 89 w 91"/>
                  <a:gd name="T31" fmla="*/ 6 h 72"/>
                  <a:gd name="T32" fmla="*/ 84 w 91"/>
                  <a:gd name="T33" fmla="*/ 38 h 72"/>
                  <a:gd name="T34" fmla="*/ 91 w 91"/>
                  <a:gd name="T35" fmla="*/ 55 h 72"/>
                  <a:gd name="T36" fmla="*/ 91 w 91"/>
                  <a:gd name="T3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2">
                    <a:moveTo>
                      <a:pt x="91" y="72"/>
                    </a:moveTo>
                    <a:lnTo>
                      <a:pt x="67" y="72"/>
                    </a:lnTo>
                    <a:lnTo>
                      <a:pt x="56" y="68"/>
                    </a:lnTo>
                    <a:lnTo>
                      <a:pt x="49" y="60"/>
                    </a:lnTo>
                    <a:lnTo>
                      <a:pt x="38" y="58"/>
                    </a:lnTo>
                    <a:lnTo>
                      <a:pt x="24" y="60"/>
                    </a:lnTo>
                    <a:lnTo>
                      <a:pt x="18" y="53"/>
                    </a:lnTo>
                    <a:lnTo>
                      <a:pt x="9" y="48"/>
                    </a:lnTo>
                    <a:lnTo>
                      <a:pt x="9" y="32"/>
                    </a:lnTo>
                    <a:lnTo>
                      <a:pt x="0" y="26"/>
                    </a:lnTo>
                    <a:lnTo>
                      <a:pt x="1" y="22"/>
                    </a:lnTo>
                    <a:lnTo>
                      <a:pt x="25" y="3"/>
                    </a:lnTo>
                    <a:lnTo>
                      <a:pt x="42" y="6"/>
                    </a:lnTo>
                    <a:lnTo>
                      <a:pt x="54" y="0"/>
                    </a:lnTo>
                    <a:lnTo>
                      <a:pt x="63" y="2"/>
                    </a:lnTo>
                    <a:lnTo>
                      <a:pt x="89" y="6"/>
                    </a:lnTo>
                    <a:lnTo>
                      <a:pt x="84" y="38"/>
                    </a:lnTo>
                    <a:lnTo>
                      <a:pt x="91" y="55"/>
                    </a:lnTo>
                    <a:lnTo>
                      <a:pt x="91"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7" name="Freeform 444"/>
              <p:cNvSpPr/>
              <p:nvPr/>
            </p:nvSpPr>
            <p:spPr bwMode="gray">
              <a:xfrm>
                <a:off x="4048" y="1340"/>
                <a:ext cx="151" cy="92"/>
              </a:xfrm>
              <a:custGeom>
                <a:avLst/>
                <a:gdLst>
                  <a:gd name="T0" fmla="*/ 150 w 151"/>
                  <a:gd name="T1" fmla="*/ 72 h 92"/>
                  <a:gd name="T2" fmla="*/ 151 w 151"/>
                  <a:gd name="T3" fmla="*/ 46 h 92"/>
                  <a:gd name="T4" fmla="*/ 142 w 151"/>
                  <a:gd name="T5" fmla="*/ 34 h 92"/>
                  <a:gd name="T6" fmla="*/ 144 w 151"/>
                  <a:gd name="T7" fmla="*/ 14 h 92"/>
                  <a:gd name="T8" fmla="*/ 120 w 151"/>
                  <a:gd name="T9" fmla="*/ 14 h 92"/>
                  <a:gd name="T10" fmla="*/ 109 w 151"/>
                  <a:gd name="T11" fmla="*/ 10 h 92"/>
                  <a:gd name="T12" fmla="*/ 102 w 151"/>
                  <a:gd name="T13" fmla="*/ 2 h 92"/>
                  <a:gd name="T14" fmla="*/ 91 w 151"/>
                  <a:gd name="T15" fmla="*/ 0 h 92"/>
                  <a:gd name="T16" fmla="*/ 77 w 151"/>
                  <a:gd name="T17" fmla="*/ 2 h 92"/>
                  <a:gd name="T18" fmla="*/ 77 w 151"/>
                  <a:gd name="T19" fmla="*/ 5 h 92"/>
                  <a:gd name="T20" fmla="*/ 79 w 151"/>
                  <a:gd name="T21" fmla="*/ 14 h 92"/>
                  <a:gd name="T22" fmla="*/ 74 w 151"/>
                  <a:gd name="T23" fmla="*/ 39 h 92"/>
                  <a:gd name="T24" fmla="*/ 61 w 151"/>
                  <a:gd name="T25" fmla="*/ 41 h 92"/>
                  <a:gd name="T26" fmla="*/ 46 w 151"/>
                  <a:gd name="T27" fmla="*/ 25 h 92"/>
                  <a:gd name="T28" fmla="*/ 40 w 151"/>
                  <a:gd name="T29" fmla="*/ 13 h 92"/>
                  <a:gd name="T30" fmla="*/ 27 w 151"/>
                  <a:gd name="T31" fmla="*/ 18 h 92"/>
                  <a:gd name="T32" fmla="*/ 12 w 151"/>
                  <a:gd name="T33" fmla="*/ 23 h 92"/>
                  <a:gd name="T34" fmla="*/ 13 w 151"/>
                  <a:gd name="T35" fmla="*/ 42 h 92"/>
                  <a:gd name="T36" fmla="*/ 3 w 151"/>
                  <a:gd name="T37" fmla="*/ 53 h 92"/>
                  <a:gd name="T38" fmla="*/ 0 w 151"/>
                  <a:gd name="T39" fmla="*/ 63 h 92"/>
                  <a:gd name="T40" fmla="*/ 6 w 151"/>
                  <a:gd name="T41" fmla="*/ 72 h 92"/>
                  <a:gd name="T42" fmla="*/ 17 w 151"/>
                  <a:gd name="T43" fmla="*/ 62 h 92"/>
                  <a:gd name="T44" fmla="*/ 63 w 151"/>
                  <a:gd name="T45" fmla="*/ 62 h 92"/>
                  <a:gd name="T46" fmla="*/ 102 w 151"/>
                  <a:gd name="T47" fmla="*/ 69 h 92"/>
                  <a:gd name="T48" fmla="*/ 122 w 151"/>
                  <a:gd name="T49" fmla="*/ 92 h 92"/>
                  <a:gd name="T50" fmla="*/ 132 w 151"/>
                  <a:gd name="T51" fmla="*/ 92 h 92"/>
                  <a:gd name="T52" fmla="*/ 150 w 151"/>
                  <a:gd name="T53" fmla="*/ 7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92">
                    <a:moveTo>
                      <a:pt x="150" y="72"/>
                    </a:moveTo>
                    <a:lnTo>
                      <a:pt x="151" y="46"/>
                    </a:lnTo>
                    <a:lnTo>
                      <a:pt x="142" y="34"/>
                    </a:lnTo>
                    <a:lnTo>
                      <a:pt x="144" y="14"/>
                    </a:lnTo>
                    <a:lnTo>
                      <a:pt x="120" y="14"/>
                    </a:lnTo>
                    <a:lnTo>
                      <a:pt x="109" y="10"/>
                    </a:lnTo>
                    <a:lnTo>
                      <a:pt x="102" y="2"/>
                    </a:lnTo>
                    <a:lnTo>
                      <a:pt x="91" y="0"/>
                    </a:lnTo>
                    <a:lnTo>
                      <a:pt x="77" y="2"/>
                    </a:lnTo>
                    <a:lnTo>
                      <a:pt x="77" y="5"/>
                    </a:lnTo>
                    <a:lnTo>
                      <a:pt x="79" y="14"/>
                    </a:lnTo>
                    <a:lnTo>
                      <a:pt x="74" y="39"/>
                    </a:lnTo>
                    <a:lnTo>
                      <a:pt x="61" y="41"/>
                    </a:lnTo>
                    <a:lnTo>
                      <a:pt x="46" y="25"/>
                    </a:lnTo>
                    <a:lnTo>
                      <a:pt x="40" y="13"/>
                    </a:lnTo>
                    <a:lnTo>
                      <a:pt x="27" y="18"/>
                    </a:lnTo>
                    <a:lnTo>
                      <a:pt x="12" y="23"/>
                    </a:lnTo>
                    <a:lnTo>
                      <a:pt x="13" y="42"/>
                    </a:lnTo>
                    <a:lnTo>
                      <a:pt x="3" y="53"/>
                    </a:lnTo>
                    <a:lnTo>
                      <a:pt x="0" y="63"/>
                    </a:lnTo>
                    <a:lnTo>
                      <a:pt x="6" y="72"/>
                    </a:lnTo>
                    <a:lnTo>
                      <a:pt x="17" y="62"/>
                    </a:lnTo>
                    <a:lnTo>
                      <a:pt x="63" y="62"/>
                    </a:lnTo>
                    <a:lnTo>
                      <a:pt x="102" y="69"/>
                    </a:lnTo>
                    <a:lnTo>
                      <a:pt x="122" y="92"/>
                    </a:lnTo>
                    <a:lnTo>
                      <a:pt x="132" y="92"/>
                    </a:lnTo>
                    <a:lnTo>
                      <a:pt x="150"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8" name="Freeform 445"/>
              <p:cNvSpPr/>
              <p:nvPr/>
            </p:nvSpPr>
            <p:spPr bwMode="gray">
              <a:xfrm>
                <a:off x="4185" y="862"/>
                <a:ext cx="788" cy="1006"/>
              </a:xfrm>
              <a:custGeom>
                <a:avLst/>
                <a:gdLst>
                  <a:gd name="T0" fmla="*/ 683 w 878"/>
                  <a:gd name="T1" fmla="*/ 800 h 1121"/>
                  <a:gd name="T2" fmla="*/ 624 w 878"/>
                  <a:gd name="T3" fmla="*/ 787 h 1121"/>
                  <a:gd name="T4" fmla="*/ 505 w 878"/>
                  <a:gd name="T5" fmla="*/ 800 h 1121"/>
                  <a:gd name="T6" fmla="*/ 461 w 878"/>
                  <a:gd name="T7" fmla="*/ 909 h 1121"/>
                  <a:gd name="T8" fmla="*/ 508 w 878"/>
                  <a:gd name="T9" fmla="*/ 964 h 1121"/>
                  <a:gd name="T10" fmla="*/ 490 w 878"/>
                  <a:gd name="T11" fmla="*/ 1088 h 1121"/>
                  <a:gd name="T12" fmla="*/ 439 w 878"/>
                  <a:gd name="T13" fmla="*/ 1094 h 1121"/>
                  <a:gd name="T14" fmla="*/ 321 w 878"/>
                  <a:gd name="T15" fmla="*/ 1060 h 1121"/>
                  <a:gd name="T16" fmla="*/ 236 w 878"/>
                  <a:gd name="T17" fmla="*/ 1012 h 1121"/>
                  <a:gd name="T18" fmla="*/ 236 w 878"/>
                  <a:gd name="T19" fmla="*/ 987 h 1121"/>
                  <a:gd name="T20" fmla="*/ 262 w 878"/>
                  <a:gd name="T21" fmla="*/ 940 h 1121"/>
                  <a:gd name="T22" fmla="*/ 284 w 878"/>
                  <a:gd name="T23" fmla="*/ 881 h 1121"/>
                  <a:gd name="T24" fmla="*/ 230 w 878"/>
                  <a:gd name="T25" fmla="*/ 822 h 1121"/>
                  <a:gd name="T26" fmla="*/ 152 w 878"/>
                  <a:gd name="T27" fmla="*/ 760 h 1121"/>
                  <a:gd name="T28" fmla="*/ 84 w 878"/>
                  <a:gd name="T29" fmla="*/ 725 h 1121"/>
                  <a:gd name="T30" fmla="*/ 96 w 878"/>
                  <a:gd name="T31" fmla="*/ 693 h 1121"/>
                  <a:gd name="T32" fmla="*/ 43 w 878"/>
                  <a:gd name="T33" fmla="*/ 626 h 1121"/>
                  <a:gd name="T34" fmla="*/ 8 w 878"/>
                  <a:gd name="T35" fmla="*/ 548 h 1121"/>
                  <a:gd name="T36" fmla="*/ 18 w 878"/>
                  <a:gd name="T37" fmla="*/ 458 h 1121"/>
                  <a:gd name="T38" fmla="*/ 54 w 878"/>
                  <a:gd name="T39" fmla="*/ 437 h 1121"/>
                  <a:gd name="T40" fmla="*/ 59 w 878"/>
                  <a:gd name="T41" fmla="*/ 361 h 1121"/>
                  <a:gd name="T42" fmla="*/ 71 w 878"/>
                  <a:gd name="T43" fmla="*/ 257 h 1121"/>
                  <a:gd name="T44" fmla="*/ 62 w 878"/>
                  <a:gd name="T45" fmla="*/ 185 h 1121"/>
                  <a:gd name="T46" fmla="*/ 43 w 878"/>
                  <a:gd name="T47" fmla="*/ 69 h 1121"/>
                  <a:gd name="T48" fmla="*/ 52 w 878"/>
                  <a:gd name="T49" fmla="*/ 19 h 1121"/>
                  <a:gd name="T50" fmla="*/ 128 w 878"/>
                  <a:gd name="T51" fmla="*/ 6 h 1121"/>
                  <a:gd name="T52" fmla="*/ 143 w 878"/>
                  <a:gd name="T53" fmla="*/ 27 h 1121"/>
                  <a:gd name="T54" fmla="*/ 279 w 878"/>
                  <a:gd name="T55" fmla="*/ 65 h 1121"/>
                  <a:gd name="T56" fmla="*/ 321 w 878"/>
                  <a:gd name="T57" fmla="*/ 115 h 1121"/>
                  <a:gd name="T58" fmla="*/ 157 w 878"/>
                  <a:gd name="T59" fmla="*/ 115 h 1121"/>
                  <a:gd name="T60" fmla="*/ 169 w 878"/>
                  <a:gd name="T61" fmla="*/ 156 h 1121"/>
                  <a:gd name="T62" fmla="*/ 170 w 878"/>
                  <a:gd name="T63" fmla="*/ 244 h 1121"/>
                  <a:gd name="T64" fmla="*/ 236 w 878"/>
                  <a:gd name="T65" fmla="*/ 241 h 1121"/>
                  <a:gd name="T66" fmla="*/ 236 w 878"/>
                  <a:gd name="T67" fmla="*/ 210 h 1121"/>
                  <a:gd name="T68" fmla="*/ 314 w 878"/>
                  <a:gd name="T69" fmla="*/ 151 h 1121"/>
                  <a:gd name="T70" fmla="*/ 400 w 878"/>
                  <a:gd name="T71" fmla="*/ 107 h 1121"/>
                  <a:gd name="T72" fmla="*/ 383 w 878"/>
                  <a:gd name="T73" fmla="*/ 62 h 1121"/>
                  <a:gd name="T74" fmla="*/ 439 w 878"/>
                  <a:gd name="T75" fmla="*/ 59 h 1121"/>
                  <a:gd name="T76" fmla="*/ 424 w 878"/>
                  <a:gd name="T77" fmla="*/ 99 h 1121"/>
                  <a:gd name="T78" fmla="*/ 477 w 878"/>
                  <a:gd name="T79" fmla="*/ 83 h 1121"/>
                  <a:gd name="T80" fmla="*/ 519 w 878"/>
                  <a:gd name="T81" fmla="*/ 77 h 1121"/>
                  <a:gd name="T82" fmla="*/ 581 w 878"/>
                  <a:gd name="T83" fmla="*/ 60 h 1121"/>
                  <a:gd name="T84" fmla="*/ 630 w 878"/>
                  <a:gd name="T85" fmla="*/ 39 h 1121"/>
                  <a:gd name="T86" fmla="*/ 634 w 878"/>
                  <a:gd name="T87" fmla="*/ 62 h 1121"/>
                  <a:gd name="T88" fmla="*/ 676 w 878"/>
                  <a:gd name="T89" fmla="*/ 50 h 1121"/>
                  <a:gd name="T90" fmla="*/ 737 w 878"/>
                  <a:gd name="T91" fmla="*/ 37 h 1121"/>
                  <a:gd name="T92" fmla="*/ 767 w 878"/>
                  <a:gd name="T93" fmla="*/ 47 h 1121"/>
                  <a:gd name="T94" fmla="*/ 862 w 878"/>
                  <a:gd name="T95" fmla="*/ 14 h 1121"/>
                  <a:gd name="T96" fmla="*/ 852 w 878"/>
                  <a:gd name="T97" fmla="*/ 151 h 1121"/>
                  <a:gd name="T98" fmla="*/ 762 w 878"/>
                  <a:gd name="T99" fmla="*/ 460 h 1121"/>
                  <a:gd name="T100" fmla="*/ 729 w 878"/>
                  <a:gd name="T101" fmla="*/ 632 h 1121"/>
                  <a:gd name="T102" fmla="*/ 771 w 878"/>
                  <a:gd name="T103" fmla="*/ 803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8" h="1121">
                    <a:moveTo>
                      <a:pt x="771" y="803"/>
                    </a:moveTo>
                    <a:cubicBezTo>
                      <a:pt x="769" y="816"/>
                      <a:pt x="769" y="816"/>
                      <a:pt x="769" y="816"/>
                    </a:cubicBezTo>
                    <a:cubicBezTo>
                      <a:pt x="737" y="810"/>
                      <a:pt x="737" y="810"/>
                      <a:pt x="737" y="810"/>
                    </a:cubicBezTo>
                    <a:cubicBezTo>
                      <a:pt x="725" y="800"/>
                      <a:pt x="725" y="800"/>
                      <a:pt x="725" y="800"/>
                    </a:cubicBezTo>
                    <a:cubicBezTo>
                      <a:pt x="683" y="800"/>
                      <a:pt x="683" y="800"/>
                      <a:pt x="683" y="800"/>
                    </a:cubicBezTo>
                    <a:cubicBezTo>
                      <a:pt x="669" y="813"/>
                      <a:pt x="669" y="813"/>
                      <a:pt x="669" y="813"/>
                    </a:cubicBezTo>
                    <a:cubicBezTo>
                      <a:pt x="661" y="813"/>
                      <a:pt x="661" y="813"/>
                      <a:pt x="661" y="813"/>
                    </a:cubicBezTo>
                    <a:cubicBezTo>
                      <a:pt x="651" y="803"/>
                      <a:pt x="651" y="803"/>
                      <a:pt x="651" y="803"/>
                    </a:cubicBezTo>
                    <a:cubicBezTo>
                      <a:pt x="637" y="805"/>
                      <a:pt x="637" y="805"/>
                      <a:pt x="637" y="805"/>
                    </a:cubicBezTo>
                    <a:cubicBezTo>
                      <a:pt x="624" y="787"/>
                      <a:pt x="624" y="787"/>
                      <a:pt x="624" y="787"/>
                    </a:cubicBezTo>
                    <a:cubicBezTo>
                      <a:pt x="602" y="789"/>
                      <a:pt x="602" y="789"/>
                      <a:pt x="602" y="789"/>
                    </a:cubicBezTo>
                    <a:cubicBezTo>
                      <a:pt x="592" y="781"/>
                      <a:pt x="592" y="781"/>
                      <a:pt x="592" y="781"/>
                    </a:cubicBezTo>
                    <a:cubicBezTo>
                      <a:pt x="568" y="781"/>
                      <a:pt x="568" y="781"/>
                      <a:pt x="568" y="781"/>
                    </a:cubicBezTo>
                    <a:cubicBezTo>
                      <a:pt x="556" y="768"/>
                      <a:pt x="556" y="768"/>
                      <a:pt x="556" y="768"/>
                    </a:cubicBezTo>
                    <a:cubicBezTo>
                      <a:pt x="505" y="800"/>
                      <a:pt x="505" y="800"/>
                      <a:pt x="505" y="800"/>
                    </a:cubicBezTo>
                    <a:cubicBezTo>
                      <a:pt x="505" y="824"/>
                      <a:pt x="505" y="824"/>
                      <a:pt x="505" y="824"/>
                    </a:cubicBezTo>
                    <a:cubicBezTo>
                      <a:pt x="490" y="825"/>
                      <a:pt x="490" y="825"/>
                      <a:pt x="490" y="825"/>
                    </a:cubicBezTo>
                    <a:cubicBezTo>
                      <a:pt x="482" y="814"/>
                      <a:pt x="482" y="814"/>
                      <a:pt x="482" y="814"/>
                    </a:cubicBezTo>
                    <a:cubicBezTo>
                      <a:pt x="468" y="818"/>
                      <a:pt x="468" y="818"/>
                      <a:pt x="468" y="818"/>
                    </a:cubicBezTo>
                    <a:cubicBezTo>
                      <a:pt x="461" y="909"/>
                      <a:pt x="461" y="909"/>
                      <a:pt x="461" y="909"/>
                    </a:cubicBezTo>
                    <a:cubicBezTo>
                      <a:pt x="493" y="915"/>
                      <a:pt x="493" y="915"/>
                      <a:pt x="493" y="915"/>
                    </a:cubicBezTo>
                    <a:cubicBezTo>
                      <a:pt x="509" y="933"/>
                      <a:pt x="509" y="933"/>
                      <a:pt x="509" y="933"/>
                    </a:cubicBezTo>
                    <a:cubicBezTo>
                      <a:pt x="504" y="955"/>
                      <a:pt x="504" y="955"/>
                      <a:pt x="504" y="955"/>
                    </a:cubicBezTo>
                    <a:cubicBezTo>
                      <a:pt x="516" y="961"/>
                      <a:pt x="516" y="961"/>
                      <a:pt x="516" y="961"/>
                    </a:cubicBezTo>
                    <a:cubicBezTo>
                      <a:pt x="513" y="962"/>
                      <a:pt x="512" y="964"/>
                      <a:pt x="508" y="964"/>
                    </a:cubicBezTo>
                    <a:cubicBezTo>
                      <a:pt x="498" y="971"/>
                      <a:pt x="489" y="982"/>
                      <a:pt x="475" y="982"/>
                    </a:cubicBezTo>
                    <a:cubicBezTo>
                      <a:pt x="471" y="990"/>
                      <a:pt x="466" y="997"/>
                      <a:pt x="464" y="1006"/>
                    </a:cubicBezTo>
                    <a:cubicBezTo>
                      <a:pt x="456" y="1010"/>
                      <a:pt x="456" y="1010"/>
                      <a:pt x="456" y="1010"/>
                    </a:cubicBezTo>
                    <a:cubicBezTo>
                      <a:pt x="455" y="1023"/>
                      <a:pt x="465" y="1032"/>
                      <a:pt x="474" y="1040"/>
                    </a:cubicBezTo>
                    <a:cubicBezTo>
                      <a:pt x="475" y="1058"/>
                      <a:pt x="474" y="1075"/>
                      <a:pt x="490" y="1088"/>
                    </a:cubicBezTo>
                    <a:cubicBezTo>
                      <a:pt x="491" y="1091"/>
                      <a:pt x="494" y="1096"/>
                      <a:pt x="497" y="1099"/>
                    </a:cubicBezTo>
                    <a:cubicBezTo>
                      <a:pt x="497" y="1116"/>
                      <a:pt x="497" y="1116"/>
                      <a:pt x="497" y="1116"/>
                    </a:cubicBezTo>
                    <a:cubicBezTo>
                      <a:pt x="482" y="1121"/>
                      <a:pt x="482" y="1121"/>
                      <a:pt x="482" y="1121"/>
                    </a:cubicBezTo>
                    <a:cubicBezTo>
                      <a:pt x="451" y="1107"/>
                      <a:pt x="451" y="1107"/>
                      <a:pt x="451" y="1107"/>
                    </a:cubicBezTo>
                    <a:cubicBezTo>
                      <a:pt x="439" y="1094"/>
                      <a:pt x="439" y="1094"/>
                      <a:pt x="439" y="1094"/>
                    </a:cubicBezTo>
                    <a:cubicBezTo>
                      <a:pt x="433" y="1094"/>
                      <a:pt x="433" y="1094"/>
                      <a:pt x="433" y="1094"/>
                    </a:cubicBezTo>
                    <a:cubicBezTo>
                      <a:pt x="400" y="1076"/>
                      <a:pt x="400" y="1076"/>
                      <a:pt x="400" y="1076"/>
                    </a:cubicBezTo>
                    <a:cubicBezTo>
                      <a:pt x="368" y="1062"/>
                      <a:pt x="368" y="1062"/>
                      <a:pt x="368" y="1062"/>
                    </a:cubicBezTo>
                    <a:cubicBezTo>
                      <a:pt x="356" y="1065"/>
                      <a:pt x="356" y="1065"/>
                      <a:pt x="356" y="1065"/>
                    </a:cubicBezTo>
                    <a:cubicBezTo>
                      <a:pt x="321" y="1060"/>
                      <a:pt x="321" y="1060"/>
                      <a:pt x="321" y="1060"/>
                    </a:cubicBezTo>
                    <a:cubicBezTo>
                      <a:pt x="289" y="1053"/>
                      <a:pt x="289" y="1053"/>
                      <a:pt x="289" y="1053"/>
                    </a:cubicBezTo>
                    <a:cubicBezTo>
                      <a:pt x="277" y="1044"/>
                      <a:pt x="277" y="1044"/>
                      <a:pt x="277" y="1044"/>
                    </a:cubicBezTo>
                    <a:cubicBezTo>
                      <a:pt x="255" y="1021"/>
                      <a:pt x="255" y="1021"/>
                      <a:pt x="255" y="1021"/>
                    </a:cubicBezTo>
                    <a:cubicBezTo>
                      <a:pt x="244" y="1021"/>
                      <a:pt x="244" y="1021"/>
                      <a:pt x="244" y="1021"/>
                    </a:cubicBezTo>
                    <a:cubicBezTo>
                      <a:pt x="236" y="1012"/>
                      <a:pt x="236" y="1012"/>
                      <a:pt x="236" y="1012"/>
                    </a:cubicBezTo>
                    <a:cubicBezTo>
                      <a:pt x="227" y="1008"/>
                      <a:pt x="227" y="1008"/>
                      <a:pt x="227" y="1008"/>
                    </a:cubicBezTo>
                    <a:cubicBezTo>
                      <a:pt x="223" y="1001"/>
                      <a:pt x="223" y="1001"/>
                      <a:pt x="223" y="1001"/>
                    </a:cubicBezTo>
                    <a:cubicBezTo>
                      <a:pt x="221" y="993"/>
                      <a:pt x="221" y="993"/>
                      <a:pt x="221" y="993"/>
                    </a:cubicBezTo>
                    <a:cubicBezTo>
                      <a:pt x="235" y="992"/>
                      <a:pt x="235" y="992"/>
                      <a:pt x="235" y="992"/>
                    </a:cubicBezTo>
                    <a:cubicBezTo>
                      <a:pt x="236" y="987"/>
                      <a:pt x="236" y="987"/>
                      <a:pt x="236" y="987"/>
                    </a:cubicBezTo>
                    <a:cubicBezTo>
                      <a:pt x="249" y="975"/>
                      <a:pt x="249" y="975"/>
                      <a:pt x="249" y="975"/>
                    </a:cubicBezTo>
                    <a:cubicBezTo>
                      <a:pt x="251" y="969"/>
                      <a:pt x="251" y="969"/>
                      <a:pt x="251" y="969"/>
                    </a:cubicBezTo>
                    <a:cubicBezTo>
                      <a:pt x="243" y="955"/>
                      <a:pt x="243" y="955"/>
                      <a:pt x="243" y="955"/>
                    </a:cubicBezTo>
                    <a:cubicBezTo>
                      <a:pt x="266" y="944"/>
                      <a:pt x="266" y="944"/>
                      <a:pt x="266" y="944"/>
                    </a:cubicBezTo>
                    <a:cubicBezTo>
                      <a:pt x="262" y="940"/>
                      <a:pt x="262" y="940"/>
                      <a:pt x="262" y="940"/>
                    </a:cubicBezTo>
                    <a:cubicBezTo>
                      <a:pt x="239" y="947"/>
                      <a:pt x="239" y="947"/>
                      <a:pt x="239" y="947"/>
                    </a:cubicBezTo>
                    <a:cubicBezTo>
                      <a:pt x="253" y="923"/>
                      <a:pt x="253" y="923"/>
                      <a:pt x="253" y="923"/>
                    </a:cubicBezTo>
                    <a:cubicBezTo>
                      <a:pt x="270" y="907"/>
                      <a:pt x="270" y="907"/>
                      <a:pt x="270" y="907"/>
                    </a:cubicBezTo>
                    <a:cubicBezTo>
                      <a:pt x="280" y="909"/>
                      <a:pt x="280" y="909"/>
                      <a:pt x="280" y="909"/>
                    </a:cubicBezTo>
                    <a:cubicBezTo>
                      <a:pt x="284" y="881"/>
                      <a:pt x="284" y="881"/>
                      <a:pt x="284" y="881"/>
                    </a:cubicBezTo>
                    <a:cubicBezTo>
                      <a:pt x="297" y="865"/>
                      <a:pt x="297" y="865"/>
                      <a:pt x="297" y="865"/>
                    </a:cubicBezTo>
                    <a:cubicBezTo>
                      <a:pt x="277" y="848"/>
                      <a:pt x="277" y="848"/>
                      <a:pt x="277" y="848"/>
                    </a:cubicBezTo>
                    <a:cubicBezTo>
                      <a:pt x="263" y="837"/>
                      <a:pt x="263" y="837"/>
                      <a:pt x="263" y="837"/>
                    </a:cubicBezTo>
                    <a:cubicBezTo>
                      <a:pt x="248" y="837"/>
                      <a:pt x="248" y="837"/>
                      <a:pt x="248" y="837"/>
                    </a:cubicBezTo>
                    <a:cubicBezTo>
                      <a:pt x="230" y="822"/>
                      <a:pt x="230" y="822"/>
                      <a:pt x="230" y="822"/>
                    </a:cubicBezTo>
                    <a:cubicBezTo>
                      <a:pt x="191" y="824"/>
                      <a:pt x="191" y="824"/>
                      <a:pt x="191" y="824"/>
                    </a:cubicBezTo>
                    <a:cubicBezTo>
                      <a:pt x="180" y="813"/>
                      <a:pt x="180" y="813"/>
                      <a:pt x="180" y="813"/>
                    </a:cubicBezTo>
                    <a:cubicBezTo>
                      <a:pt x="179" y="800"/>
                      <a:pt x="179" y="800"/>
                      <a:pt x="179" y="800"/>
                    </a:cubicBezTo>
                    <a:cubicBezTo>
                      <a:pt x="162" y="797"/>
                      <a:pt x="162" y="797"/>
                      <a:pt x="162" y="797"/>
                    </a:cubicBezTo>
                    <a:cubicBezTo>
                      <a:pt x="152" y="760"/>
                      <a:pt x="152" y="760"/>
                      <a:pt x="152" y="760"/>
                    </a:cubicBezTo>
                    <a:cubicBezTo>
                      <a:pt x="120" y="757"/>
                      <a:pt x="120" y="757"/>
                      <a:pt x="120" y="757"/>
                    </a:cubicBezTo>
                    <a:cubicBezTo>
                      <a:pt x="103" y="765"/>
                      <a:pt x="103" y="765"/>
                      <a:pt x="103" y="765"/>
                    </a:cubicBezTo>
                    <a:cubicBezTo>
                      <a:pt x="98" y="749"/>
                      <a:pt x="98" y="749"/>
                      <a:pt x="98" y="749"/>
                    </a:cubicBezTo>
                    <a:cubicBezTo>
                      <a:pt x="87" y="739"/>
                      <a:pt x="87" y="739"/>
                      <a:pt x="87" y="739"/>
                    </a:cubicBezTo>
                    <a:cubicBezTo>
                      <a:pt x="84" y="725"/>
                      <a:pt x="84" y="725"/>
                      <a:pt x="84" y="725"/>
                    </a:cubicBezTo>
                    <a:cubicBezTo>
                      <a:pt x="96" y="725"/>
                      <a:pt x="96" y="725"/>
                      <a:pt x="96" y="725"/>
                    </a:cubicBezTo>
                    <a:cubicBezTo>
                      <a:pt x="106" y="731"/>
                      <a:pt x="106" y="731"/>
                      <a:pt x="106" y="731"/>
                    </a:cubicBezTo>
                    <a:cubicBezTo>
                      <a:pt x="116" y="731"/>
                      <a:pt x="116" y="731"/>
                      <a:pt x="116" y="731"/>
                    </a:cubicBezTo>
                    <a:cubicBezTo>
                      <a:pt x="121" y="715"/>
                      <a:pt x="121" y="715"/>
                      <a:pt x="121" y="715"/>
                    </a:cubicBezTo>
                    <a:cubicBezTo>
                      <a:pt x="96" y="693"/>
                      <a:pt x="96" y="693"/>
                      <a:pt x="96" y="693"/>
                    </a:cubicBezTo>
                    <a:cubicBezTo>
                      <a:pt x="84" y="672"/>
                      <a:pt x="84" y="672"/>
                      <a:pt x="84" y="672"/>
                    </a:cubicBezTo>
                    <a:cubicBezTo>
                      <a:pt x="81" y="637"/>
                      <a:pt x="81" y="637"/>
                      <a:pt x="81" y="637"/>
                    </a:cubicBezTo>
                    <a:cubicBezTo>
                      <a:pt x="72" y="624"/>
                      <a:pt x="72" y="624"/>
                      <a:pt x="72" y="624"/>
                    </a:cubicBezTo>
                    <a:cubicBezTo>
                      <a:pt x="55" y="623"/>
                      <a:pt x="55" y="623"/>
                      <a:pt x="55" y="623"/>
                    </a:cubicBezTo>
                    <a:cubicBezTo>
                      <a:pt x="43" y="626"/>
                      <a:pt x="43" y="626"/>
                      <a:pt x="43" y="626"/>
                    </a:cubicBezTo>
                    <a:cubicBezTo>
                      <a:pt x="30" y="615"/>
                      <a:pt x="30" y="615"/>
                      <a:pt x="30" y="615"/>
                    </a:cubicBezTo>
                    <a:cubicBezTo>
                      <a:pt x="15" y="613"/>
                      <a:pt x="15" y="613"/>
                      <a:pt x="15" y="613"/>
                    </a:cubicBezTo>
                    <a:cubicBezTo>
                      <a:pt x="16" y="584"/>
                      <a:pt x="16" y="584"/>
                      <a:pt x="16" y="584"/>
                    </a:cubicBezTo>
                    <a:cubicBezTo>
                      <a:pt x="6" y="571"/>
                      <a:pt x="6" y="571"/>
                      <a:pt x="6" y="571"/>
                    </a:cubicBezTo>
                    <a:cubicBezTo>
                      <a:pt x="8" y="548"/>
                      <a:pt x="8" y="548"/>
                      <a:pt x="8" y="548"/>
                    </a:cubicBezTo>
                    <a:cubicBezTo>
                      <a:pt x="8" y="530"/>
                      <a:pt x="8" y="530"/>
                      <a:pt x="8" y="530"/>
                    </a:cubicBezTo>
                    <a:cubicBezTo>
                      <a:pt x="0" y="511"/>
                      <a:pt x="0" y="511"/>
                      <a:pt x="0" y="511"/>
                    </a:cubicBezTo>
                    <a:cubicBezTo>
                      <a:pt x="6" y="475"/>
                      <a:pt x="6" y="475"/>
                      <a:pt x="6" y="475"/>
                    </a:cubicBezTo>
                    <a:cubicBezTo>
                      <a:pt x="19" y="465"/>
                      <a:pt x="19" y="465"/>
                      <a:pt x="19" y="465"/>
                    </a:cubicBezTo>
                    <a:cubicBezTo>
                      <a:pt x="18" y="458"/>
                      <a:pt x="18" y="458"/>
                      <a:pt x="18" y="458"/>
                    </a:cubicBezTo>
                    <a:cubicBezTo>
                      <a:pt x="32" y="458"/>
                      <a:pt x="32" y="458"/>
                      <a:pt x="32" y="458"/>
                    </a:cubicBezTo>
                    <a:cubicBezTo>
                      <a:pt x="36" y="452"/>
                      <a:pt x="36" y="452"/>
                      <a:pt x="36" y="452"/>
                    </a:cubicBezTo>
                    <a:cubicBezTo>
                      <a:pt x="62" y="454"/>
                      <a:pt x="62" y="454"/>
                      <a:pt x="62" y="454"/>
                    </a:cubicBezTo>
                    <a:cubicBezTo>
                      <a:pt x="65" y="440"/>
                      <a:pt x="65" y="440"/>
                      <a:pt x="65" y="440"/>
                    </a:cubicBezTo>
                    <a:cubicBezTo>
                      <a:pt x="54" y="437"/>
                      <a:pt x="54" y="437"/>
                      <a:pt x="54" y="437"/>
                    </a:cubicBezTo>
                    <a:cubicBezTo>
                      <a:pt x="37" y="438"/>
                      <a:pt x="37" y="438"/>
                      <a:pt x="37" y="438"/>
                    </a:cubicBezTo>
                    <a:cubicBezTo>
                      <a:pt x="25" y="433"/>
                      <a:pt x="25" y="433"/>
                      <a:pt x="25" y="433"/>
                    </a:cubicBezTo>
                    <a:cubicBezTo>
                      <a:pt x="28" y="417"/>
                      <a:pt x="28" y="417"/>
                      <a:pt x="28" y="417"/>
                    </a:cubicBezTo>
                    <a:cubicBezTo>
                      <a:pt x="33" y="394"/>
                      <a:pt x="33" y="394"/>
                      <a:pt x="33" y="394"/>
                    </a:cubicBezTo>
                    <a:cubicBezTo>
                      <a:pt x="59" y="361"/>
                      <a:pt x="59" y="361"/>
                      <a:pt x="59" y="361"/>
                    </a:cubicBezTo>
                    <a:cubicBezTo>
                      <a:pt x="101" y="313"/>
                      <a:pt x="101" y="313"/>
                      <a:pt x="101" y="313"/>
                    </a:cubicBezTo>
                    <a:cubicBezTo>
                      <a:pt x="82" y="289"/>
                      <a:pt x="82" y="289"/>
                      <a:pt x="82" y="289"/>
                    </a:cubicBezTo>
                    <a:cubicBezTo>
                      <a:pt x="65" y="284"/>
                      <a:pt x="65" y="284"/>
                      <a:pt x="65" y="284"/>
                    </a:cubicBezTo>
                    <a:cubicBezTo>
                      <a:pt x="62" y="271"/>
                      <a:pt x="62" y="271"/>
                      <a:pt x="62" y="271"/>
                    </a:cubicBezTo>
                    <a:cubicBezTo>
                      <a:pt x="71" y="257"/>
                      <a:pt x="71" y="257"/>
                      <a:pt x="71" y="257"/>
                    </a:cubicBezTo>
                    <a:cubicBezTo>
                      <a:pt x="71" y="242"/>
                      <a:pt x="71" y="242"/>
                      <a:pt x="71" y="242"/>
                    </a:cubicBezTo>
                    <a:cubicBezTo>
                      <a:pt x="60" y="225"/>
                      <a:pt x="60" y="225"/>
                      <a:pt x="60" y="225"/>
                    </a:cubicBezTo>
                    <a:cubicBezTo>
                      <a:pt x="67" y="214"/>
                      <a:pt x="67" y="214"/>
                      <a:pt x="67" y="214"/>
                    </a:cubicBezTo>
                    <a:cubicBezTo>
                      <a:pt x="55" y="206"/>
                      <a:pt x="55" y="206"/>
                      <a:pt x="55" y="206"/>
                    </a:cubicBezTo>
                    <a:cubicBezTo>
                      <a:pt x="62" y="185"/>
                      <a:pt x="62" y="185"/>
                      <a:pt x="62" y="185"/>
                    </a:cubicBezTo>
                    <a:cubicBezTo>
                      <a:pt x="57" y="167"/>
                      <a:pt x="57" y="167"/>
                      <a:pt x="57" y="167"/>
                    </a:cubicBezTo>
                    <a:cubicBezTo>
                      <a:pt x="60" y="140"/>
                      <a:pt x="60" y="140"/>
                      <a:pt x="60" y="140"/>
                    </a:cubicBezTo>
                    <a:cubicBezTo>
                      <a:pt x="37" y="107"/>
                      <a:pt x="37" y="107"/>
                      <a:pt x="37" y="107"/>
                    </a:cubicBezTo>
                    <a:cubicBezTo>
                      <a:pt x="54" y="90"/>
                      <a:pt x="54" y="90"/>
                      <a:pt x="54" y="90"/>
                    </a:cubicBezTo>
                    <a:cubicBezTo>
                      <a:pt x="43" y="69"/>
                      <a:pt x="43" y="69"/>
                      <a:pt x="43" y="69"/>
                    </a:cubicBezTo>
                    <a:cubicBezTo>
                      <a:pt x="23" y="59"/>
                      <a:pt x="23" y="59"/>
                      <a:pt x="23" y="59"/>
                    </a:cubicBezTo>
                    <a:cubicBezTo>
                      <a:pt x="23" y="46"/>
                      <a:pt x="23" y="46"/>
                      <a:pt x="23" y="46"/>
                    </a:cubicBezTo>
                    <a:cubicBezTo>
                      <a:pt x="38" y="29"/>
                      <a:pt x="38" y="29"/>
                      <a:pt x="38" y="29"/>
                    </a:cubicBezTo>
                    <a:cubicBezTo>
                      <a:pt x="50" y="23"/>
                      <a:pt x="50" y="23"/>
                      <a:pt x="50" y="23"/>
                    </a:cubicBezTo>
                    <a:cubicBezTo>
                      <a:pt x="52" y="19"/>
                      <a:pt x="52" y="19"/>
                      <a:pt x="52" y="19"/>
                    </a:cubicBezTo>
                    <a:cubicBezTo>
                      <a:pt x="84" y="7"/>
                      <a:pt x="84" y="7"/>
                      <a:pt x="84" y="7"/>
                    </a:cubicBezTo>
                    <a:cubicBezTo>
                      <a:pt x="96" y="7"/>
                      <a:pt x="96" y="7"/>
                      <a:pt x="96" y="7"/>
                    </a:cubicBezTo>
                    <a:cubicBezTo>
                      <a:pt x="96" y="1"/>
                      <a:pt x="96" y="1"/>
                      <a:pt x="96" y="1"/>
                    </a:cubicBezTo>
                    <a:cubicBezTo>
                      <a:pt x="109" y="0"/>
                      <a:pt x="109" y="0"/>
                      <a:pt x="109" y="0"/>
                    </a:cubicBezTo>
                    <a:cubicBezTo>
                      <a:pt x="128" y="6"/>
                      <a:pt x="128" y="6"/>
                      <a:pt x="128" y="6"/>
                    </a:cubicBezTo>
                    <a:cubicBezTo>
                      <a:pt x="128" y="12"/>
                      <a:pt x="128" y="12"/>
                      <a:pt x="128" y="12"/>
                    </a:cubicBezTo>
                    <a:cubicBezTo>
                      <a:pt x="111" y="14"/>
                      <a:pt x="111" y="14"/>
                      <a:pt x="111" y="14"/>
                    </a:cubicBezTo>
                    <a:cubicBezTo>
                      <a:pt x="118" y="20"/>
                      <a:pt x="118" y="20"/>
                      <a:pt x="118" y="20"/>
                    </a:cubicBezTo>
                    <a:cubicBezTo>
                      <a:pt x="133" y="22"/>
                      <a:pt x="133" y="22"/>
                      <a:pt x="133" y="22"/>
                    </a:cubicBezTo>
                    <a:cubicBezTo>
                      <a:pt x="143" y="27"/>
                      <a:pt x="143" y="27"/>
                      <a:pt x="143" y="27"/>
                    </a:cubicBezTo>
                    <a:cubicBezTo>
                      <a:pt x="167" y="23"/>
                      <a:pt x="167" y="23"/>
                      <a:pt x="167" y="23"/>
                    </a:cubicBezTo>
                    <a:cubicBezTo>
                      <a:pt x="202" y="32"/>
                      <a:pt x="202" y="32"/>
                      <a:pt x="202" y="32"/>
                    </a:cubicBezTo>
                    <a:cubicBezTo>
                      <a:pt x="236" y="50"/>
                      <a:pt x="236" y="50"/>
                      <a:pt x="236" y="50"/>
                    </a:cubicBezTo>
                    <a:cubicBezTo>
                      <a:pt x="265" y="60"/>
                      <a:pt x="265" y="60"/>
                      <a:pt x="265" y="60"/>
                    </a:cubicBezTo>
                    <a:cubicBezTo>
                      <a:pt x="279" y="65"/>
                      <a:pt x="279" y="65"/>
                      <a:pt x="279" y="65"/>
                    </a:cubicBezTo>
                    <a:cubicBezTo>
                      <a:pt x="287" y="71"/>
                      <a:pt x="287" y="71"/>
                      <a:pt x="287" y="71"/>
                    </a:cubicBezTo>
                    <a:cubicBezTo>
                      <a:pt x="297" y="71"/>
                      <a:pt x="297" y="71"/>
                      <a:pt x="297" y="71"/>
                    </a:cubicBezTo>
                    <a:cubicBezTo>
                      <a:pt x="311" y="79"/>
                      <a:pt x="311" y="79"/>
                      <a:pt x="311" y="79"/>
                    </a:cubicBezTo>
                    <a:cubicBezTo>
                      <a:pt x="321" y="86"/>
                      <a:pt x="321" y="86"/>
                      <a:pt x="321" y="86"/>
                    </a:cubicBezTo>
                    <a:cubicBezTo>
                      <a:pt x="321" y="115"/>
                      <a:pt x="321" y="115"/>
                      <a:pt x="321" y="115"/>
                    </a:cubicBezTo>
                    <a:cubicBezTo>
                      <a:pt x="272" y="148"/>
                      <a:pt x="272" y="148"/>
                      <a:pt x="272" y="148"/>
                    </a:cubicBezTo>
                    <a:cubicBezTo>
                      <a:pt x="243" y="147"/>
                      <a:pt x="243" y="147"/>
                      <a:pt x="243" y="147"/>
                    </a:cubicBezTo>
                    <a:cubicBezTo>
                      <a:pt x="209" y="135"/>
                      <a:pt x="209" y="135"/>
                      <a:pt x="209" y="135"/>
                    </a:cubicBezTo>
                    <a:cubicBezTo>
                      <a:pt x="179" y="125"/>
                      <a:pt x="179" y="125"/>
                      <a:pt x="179" y="125"/>
                    </a:cubicBezTo>
                    <a:cubicBezTo>
                      <a:pt x="157" y="115"/>
                      <a:pt x="157" y="115"/>
                      <a:pt x="157" y="115"/>
                    </a:cubicBezTo>
                    <a:cubicBezTo>
                      <a:pt x="142" y="116"/>
                      <a:pt x="142" y="116"/>
                      <a:pt x="142" y="116"/>
                    </a:cubicBezTo>
                    <a:cubicBezTo>
                      <a:pt x="113" y="100"/>
                      <a:pt x="113" y="100"/>
                      <a:pt x="113" y="100"/>
                    </a:cubicBezTo>
                    <a:cubicBezTo>
                      <a:pt x="111" y="111"/>
                      <a:pt x="111" y="111"/>
                      <a:pt x="111" y="111"/>
                    </a:cubicBezTo>
                    <a:cubicBezTo>
                      <a:pt x="142" y="129"/>
                      <a:pt x="142" y="129"/>
                      <a:pt x="142" y="129"/>
                    </a:cubicBezTo>
                    <a:cubicBezTo>
                      <a:pt x="169" y="156"/>
                      <a:pt x="169" y="156"/>
                      <a:pt x="169" y="156"/>
                    </a:cubicBezTo>
                    <a:cubicBezTo>
                      <a:pt x="172" y="172"/>
                      <a:pt x="172" y="172"/>
                      <a:pt x="172" y="172"/>
                    </a:cubicBezTo>
                    <a:cubicBezTo>
                      <a:pt x="159" y="190"/>
                      <a:pt x="159" y="190"/>
                      <a:pt x="159" y="190"/>
                    </a:cubicBezTo>
                    <a:cubicBezTo>
                      <a:pt x="172" y="204"/>
                      <a:pt x="172" y="204"/>
                      <a:pt x="172" y="204"/>
                    </a:cubicBezTo>
                    <a:cubicBezTo>
                      <a:pt x="169" y="231"/>
                      <a:pt x="169" y="231"/>
                      <a:pt x="169" y="231"/>
                    </a:cubicBezTo>
                    <a:cubicBezTo>
                      <a:pt x="170" y="244"/>
                      <a:pt x="170" y="244"/>
                      <a:pt x="170" y="244"/>
                    </a:cubicBezTo>
                    <a:cubicBezTo>
                      <a:pt x="189" y="239"/>
                      <a:pt x="189" y="239"/>
                      <a:pt x="189" y="239"/>
                    </a:cubicBezTo>
                    <a:cubicBezTo>
                      <a:pt x="211" y="262"/>
                      <a:pt x="211" y="262"/>
                      <a:pt x="211" y="262"/>
                    </a:cubicBezTo>
                    <a:cubicBezTo>
                      <a:pt x="241" y="258"/>
                      <a:pt x="241" y="258"/>
                      <a:pt x="241" y="258"/>
                    </a:cubicBezTo>
                    <a:cubicBezTo>
                      <a:pt x="246" y="249"/>
                      <a:pt x="246" y="249"/>
                      <a:pt x="246" y="249"/>
                    </a:cubicBezTo>
                    <a:cubicBezTo>
                      <a:pt x="236" y="241"/>
                      <a:pt x="236" y="241"/>
                      <a:pt x="236" y="241"/>
                    </a:cubicBezTo>
                    <a:cubicBezTo>
                      <a:pt x="226" y="238"/>
                      <a:pt x="226" y="238"/>
                      <a:pt x="226" y="238"/>
                    </a:cubicBezTo>
                    <a:cubicBezTo>
                      <a:pt x="209" y="215"/>
                      <a:pt x="209" y="215"/>
                      <a:pt x="209" y="215"/>
                    </a:cubicBezTo>
                    <a:cubicBezTo>
                      <a:pt x="216" y="196"/>
                      <a:pt x="216" y="196"/>
                      <a:pt x="216" y="196"/>
                    </a:cubicBezTo>
                    <a:cubicBezTo>
                      <a:pt x="228" y="198"/>
                      <a:pt x="228" y="198"/>
                      <a:pt x="228" y="198"/>
                    </a:cubicBezTo>
                    <a:cubicBezTo>
                      <a:pt x="236" y="210"/>
                      <a:pt x="236" y="210"/>
                      <a:pt x="236" y="210"/>
                    </a:cubicBezTo>
                    <a:cubicBezTo>
                      <a:pt x="270" y="225"/>
                      <a:pt x="270" y="225"/>
                      <a:pt x="270" y="225"/>
                    </a:cubicBezTo>
                    <a:cubicBezTo>
                      <a:pt x="296" y="223"/>
                      <a:pt x="296" y="223"/>
                      <a:pt x="296" y="223"/>
                    </a:cubicBezTo>
                    <a:cubicBezTo>
                      <a:pt x="302" y="210"/>
                      <a:pt x="302" y="210"/>
                      <a:pt x="302" y="210"/>
                    </a:cubicBezTo>
                    <a:cubicBezTo>
                      <a:pt x="284" y="175"/>
                      <a:pt x="284" y="175"/>
                      <a:pt x="284" y="175"/>
                    </a:cubicBezTo>
                    <a:cubicBezTo>
                      <a:pt x="314" y="151"/>
                      <a:pt x="314" y="151"/>
                      <a:pt x="314" y="151"/>
                    </a:cubicBezTo>
                    <a:cubicBezTo>
                      <a:pt x="334" y="140"/>
                      <a:pt x="334" y="140"/>
                      <a:pt x="334" y="140"/>
                    </a:cubicBezTo>
                    <a:cubicBezTo>
                      <a:pt x="336" y="123"/>
                      <a:pt x="336" y="123"/>
                      <a:pt x="336" y="123"/>
                    </a:cubicBezTo>
                    <a:cubicBezTo>
                      <a:pt x="360" y="125"/>
                      <a:pt x="360" y="125"/>
                      <a:pt x="360" y="125"/>
                    </a:cubicBezTo>
                    <a:cubicBezTo>
                      <a:pt x="389" y="143"/>
                      <a:pt x="389" y="143"/>
                      <a:pt x="389" y="143"/>
                    </a:cubicBezTo>
                    <a:cubicBezTo>
                      <a:pt x="400" y="107"/>
                      <a:pt x="400" y="107"/>
                      <a:pt x="400" y="107"/>
                    </a:cubicBezTo>
                    <a:cubicBezTo>
                      <a:pt x="383" y="99"/>
                      <a:pt x="383" y="99"/>
                      <a:pt x="383" y="99"/>
                    </a:cubicBezTo>
                    <a:cubicBezTo>
                      <a:pt x="383" y="92"/>
                      <a:pt x="383" y="92"/>
                      <a:pt x="383" y="92"/>
                    </a:cubicBezTo>
                    <a:cubicBezTo>
                      <a:pt x="392" y="86"/>
                      <a:pt x="392" y="86"/>
                      <a:pt x="392" y="86"/>
                    </a:cubicBezTo>
                    <a:cubicBezTo>
                      <a:pt x="392" y="68"/>
                      <a:pt x="392" y="68"/>
                      <a:pt x="392" y="68"/>
                    </a:cubicBezTo>
                    <a:cubicBezTo>
                      <a:pt x="383" y="62"/>
                      <a:pt x="383" y="62"/>
                      <a:pt x="383" y="62"/>
                    </a:cubicBezTo>
                    <a:cubicBezTo>
                      <a:pt x="368" y="54"/>
                      <a:pt x="368" y="54"/>
                      <a:pt x="368" y="54"/>
                    </a:cubicBezTo>
                    <a:cubicBezTo>
                      <a:pt x="370" y="48"/>
                      <a:pt x="370" y="48"/>
                      <a:pt x="370" y="48"/>
                    </a:cubicBezTo>
                    <a:cubicBezTo>
                      <a:pt x="380" y="47"/>
                      <a:pt x="380" y="47"/>
                      <a:pt x="380" y="47"/>
                    </a:cubicBezTo>
                    <a:cubicBezTo>
                      <a:pt x="411" y="51"/>
                      <a:pt x="411" y="51"/>
                      <a:pt x="411" y="51"/>
                    </a:cubicBezTo>
                    <a:cubicBezTo>
                      <a:pt x="439" y="59"/>
                      <a:pt x="439" y="59"/>
                      <a:pt x="439" y="59"/>
                    </a:cubicBezTo>
                    <a:cubicBezTo>
                      <a:pt x="455" y="75"/>
                      <a:pt x="455" y="75"/>
                      <a:pt x="455" y="75"/>
                    </a:cubicBezTo>
                    <a:cubicBezTo>
                      <a:pt x="422" y="81"/>
                      <a:pt x="422" y="81"/>
                      <a:pt x="422" y="81"/>
                    </a:cubicBezTo>
                    <a:cubicBezTo>
                      <a:pt x="421" y="86"/>
                      <a:pt x="421" y="86"/>
                      <a:pt x="421" y="86"/>
                    </a:cubicBezTo>
                    <a:cubicBezTo>
                      <a:pt x="411" y="91"/>
                      <a:pt x="411" y="91"/>
                      <a:pt x="411" y="91"/>
                    </a:cubicBezTo>
                    <a:cubicBezTo>
                      <a:pt x="424" y="99"/>
                      <a:pt x="424" y="99"/>
                      <a:pt x="424" y="99"/>
                    </a:cubicBezTo>
                    <a:cubicBezTo>
                      <a:pt x="426" y="106"/>
                      <a:pt x="426" y="106"/>
                      <a:pt x="426" y="106"/>
                    </a:cubicBezTo>
                    <a:cubicBezTo>
                      <a:pt x="455" y="113"/>
                      <a:pt x="455" y="113"/>
                      <a:pt x="455" y="113"/>
                    </a:cubicBezTo>
                    <a:cubicBezTo>
                      <a:pt x="477" y="106"/>
                      <a:pt x="477" y="106"/>
                      <a:pt x="477" y="106"/>
                    </a:cubicBezTo>
                    <a:cubicBezTo>
                      <a:pt x="478" y="93"/>
                      <a:pt x="478" y="93"/>
                      <a:pt x="478" y="93"/>
                    </a:cubicBezTo>
                    <a:cubicBezTo>
                      <a:pt x="477" y="83"/>
                      <a:pt x="477" y="83"/>
                      <a:pt x="477" y="83"/>
                    </a:cubicBezTo>
                    <a:cubicBezTo>
                      <a:pt x="483" y="81"/>
                      <a:pt x="483" y="81"/>
                      <a:pt x="483" y="81"/>
                    </a:cubicBezTo>
                    <a:cubicBezTo>
                      <a:pt x="493" y="87"/>
                      <a:pt x="493" y="87"/>
                      <a:pt x="493" y="87"/>
                    </a:cubicBezTo>
                    <a:cubicBezTo>
                      <a:pt x="500" y="86"/>
                      <a:pt x="500" y="86"/>
                      <a:pt x="500" y="86"/>
                    </a:cubicBezTo>
                    <a:cubicBezTo>
                      <a:pt x="500" y="77"/>
                      <a:pt x="500" y="77"/>
                      <a:pt x="500" y="77"/>
                    </a:cubicBezTo>
                    <a:cubicBezTo>
                      <a:pt x="519" y="77"/>
                      <a:pt x="519" y="77"/>
                      <a:pt x="519" y="77"/>
                    </a:cubicBezTo>
                    <a:cubicBezTo>
                      <a:pt x="534" y="69"/>
                      <a:pt x="534" y="69"/>
                      <a:pt x="534" y="69"/>
                    </a:cubicBezTo>
                    <a:cubicBezTo>
                      <a:pt x="548" y="58"/>
                      <a:pt x="548" y="58"/>
                      <a:pt x="548" y="58"/>
                    </a:cubicBezTo>
                    <a:cubicBezTo>
                      <a:pt x="571" y="52"/>
                      <a:pt x="571" y="52"/>
                      <a:pt x="571" y="52"/>
                    </a:cubicBezTo>
                    <a:cubicBezTo>
                      <a:pt x="580" y="54"/>
                      <a:pt x="580" y="54"/>
                      <a:pt x="580" y="54"/>
                    </a:cubicBezTo>
                    <a:cubicBezTo>
                      <a:pt x="581" y="60"/>
                      <a:pt x="581" y="60"/>
                      <a:pt x="581" y="60"/>
                    </a:cubicBezTo>
                    <a:cubicBezTo>
                      <a:pt x="592" y="56"/>
                      <a:pt x="592" y="56"/>
                      <a:pt x="592" y="56"/>
                    </a:cubicBezTo>
                    <a:cubicBezTo>
                      <a:pt x="590" y="49"/>
                      <a:pt x="590" y="49"/>
                      <a:pt x="590" y="49"/>
                    </a:cubicBezTo>
                    <a:cubicBezTo>
                      <a:pt x="600" y="46"/>
                      <a:pt x="600" y="46"/>
                      <a:pt x="600" y="46"/>
                    </a:cubicBezTo>
                    <a:cubicBezTo>
                      <a:pt x="614" y="40"/>
                      <a:pt x="614" y="40"/>
                      <a:pt x="614" y="40"/>
                    </a:cubicBezTo>
                    <a:cubicBezTo>
                      <a:pt x="630" y="39"/>
                      <a:pt x="630" y="39"/>
                      <a:pt x="630" y="39"/>
                    </a:cubicBezTo>
                    <a:cubicBezTo>
                      <a:pt x="622" y="45"/>
                      <a:pt x="622" y="45"/>
                      <a:pt x="622" y="45"/>
                    </a:cubicBezTo>
                    <a:cubicBezTo>
                      <a:pt x="627" y="53"/>
                      <a:pt x="627" y="53"/>
                      <a:pt x="627" y="53"/>
                    </a:cubicBezTo>
                    <a:cubicBezTo>
                      <a:pt x="614" y="61"/>
                      <a:pt x="614" y="61"/>
                      <a:pt x="614" y="61"/>
                    </a:cubicBezTo>
                    <a:cubicBezTo>
                      <a:pt x="620" y="67"/>
                      <a:pt x="620" y="67"/>
                      <a:pt x="620" y="67"/>
                    </a:cubicBezTo>
                    <a:cubicBezTo>
                      <a:pt x="634" y="62"/>
                      <a:pt x="634" y="62"/>
                      <a:pt x="634" y="62"/>
                    </a:cubicBezTo>
                    <a:cubicBezTo>
                      <a:pt x="639" y="65"/>
                      <a:pt x="639" y="65"/>
                      <a:pt x="639" y="65"/>
                    </a:cubicBezTo>
                    <a:cubicBezTo>
                      <a:pt x="652" y="65"/>
                      <a:pt x="652" y="65"/>
                      <a:pt x="652" y="65"/>
                    </a:cubicBezTo>
                    <a:cubicBezTo>
                      <a:pt x="651" y="58"/>
                      <a:pt x="651" y="58"/>
                      <a:pt x="651" y="58"/>
                    </a:cubicBezTo>
                    <a:cubicBezTo>
                      <a:pt x="663" y="50"/>
                      <a:pt x="663" y="50"/>
                      <a:pt x="663" y="50"/>
                    </a:cubicBezTo>
                    <a:cubicBezTo>
                      <a:pt x="676" y="50"/>
                      <a:pt x="676" y="50"/>
                      <a:pt x="676" y="50"/>
                    </a:cubicBezTo>
                    <a:cubicBezTo>
                      <a:pt x="678" y="53"/>
                      <a:pt x="678" y="53"/>
                      <a:pt x="678" y="53"/>
                    </a:cubicBezTo>
                    <a:cubicBezTo>
                      <a:pt x="696" y="53"/>
                      <a:pt x="696" y="53"/>
                      <a:pt x="696" y="53"/>
                    </a:cubicBezTo>
                    <a:cubicBezTo>
                      <a:pt x="710" y="46"/>
                      <a:pt x="710" y="46"/>
                      <a:pt x="710" y="46"/>
                    </a:cubicBezTo>
                    <a:cubicBezTo>
                      <a:pt x="723" y="45"/>
                      <a:pt x="723" y="45"/>
                      <a:pt x="723" y="45"/>
                    </a:cubicBezTo>
                    <a:cubicBezTo>
                      <a:pt x="737" y="37"/>
                      <a:pt x="737" y="37"/>
                      <a:pt x="737" y="37"/>
                    </a:cubicBezTo>
                    <a:cubicBezTo>
                      <a:pt x="751" y="42"/>
                      <a:pt x="751" y="42"/>
                      <a:pt x="751" y="42"/>
                    </a:cubicBezTo>
                    <a:cubicBezTo>
                      <a:pt x="749" y="53"/>
                      <a:pt x="749" y="53"/>
                      <a:pt x="749" y="53"/>
                    </a:cubicBezTo>
                    <a:cubicBezTo>
                      <a:pt x="759" y="58"/>
                      <a:pt x="759" y="58"/>
                      <a:pt x="759" y="58"/>
                    </a:cubicBezTo>
                    <a:cubicBezTo>
                      <a:pt x="769" y="54"/>
                      <a:pt x="769" y="54"/>
                      <a:pt x="769" y="54"/>
                    </a:cubicBezTo>
                    <a:cubicBezTo>
                      <a:pt x="767" y="47"/>
                      <a:pt x="767" y="47"/>
                      <a:pt x="767" y="47"/>
                    </a:cubicBezTo>
                    <a:cubicBezTo>
                      <a:pt x="788" y="43"/>
                      <a:pt x="788" y="43"/>
                      <a:pt x="788" y="43"/>
                    </a:cubicBezTo>
                    <a:cubicBezTo>
                      <a:pt x="789" y="25"/>
                      <a:pt x="789" y="25"/>
                      <a:pt x="789" y="25"/>
                    </a:cubicBezTo>
                    <a:cubicBezTo>
                      <a:pt x="779" y="17"/>
                      <a:pt x="779" y="17"/>
                      <a:pt x="779" y="17"/>
                    </a:cubicBezTo>
                    <a:cubicBezTo>
                      <a:pt x="796" y="6"/>
                      <a:pt x="796" y="6"/>
                      <a:pt x="796" y="6"/>
                    </a:cubicBezTo>
                    <a:cubicBezTo>
                      <a:pt x="862" y="14"/>
                      <a:pt x="862" y="14"/>
                      <a:pt x="862" y="14"/>
                    </a:cubicBezTo>
                    <a:cubicBezTo>
                      <a:pt x="876" y="46"/>
                      <a:pt x="876" y="46"/>
                      <a:pt x="876" y="46"/>
                    </a:cubicBezTo>
                    <a:cubicBezTo>
                      <a:pt x="863" y="55"/>
                      <a:pt x="863" y="55"/>
                      <a:pt x="863" y="55"/>
                    </a:cubicBezTo>
                    <a:cubicBezTo>
                      <a:pt x="878" y="117"/>
                      <a:pt x="878" y="117"/>
                      <a:pt x="878" y="117"/>
                    </a:cubicBezTo>
                    <a:cubicBezTo>
                      <a:pt x="873" y="142"/>
                      <a:pt x="873" y="142"/>
                      <a:pt x="873" y="142"/>
                    </a:cubicBezTo>
                    <a:cubicBezTo>
                      <a:pt x="852" y="151"/>
                      <a:pt x="852" y="151"/>
                      <a:pt x="852" y="151"/>
                    </a:cubicBezTo>
                    <a:cubicBezTo>
                      <a:pt x="782" y="225"/>
                      <a:pt x="782" y="225"/>
                      <a:pt x="782" y="225"/>
                    </a:cubicBezTo>
                    <a:cubicBezTo>
                      <a:pt x="775" y="303"/>
                      <a:pt x="775" y="303"/>
                      <a:pt x="775" y="303"/>
                    </a:cubicBezTo>
                    <a:cubicBezTo>
                      <a:pt x="788" y="320"/>
                      <a:pt x="788" y="320"/>
                      <a:pt x="788" y="320"/>
                    </a:cubicBezTo>
                    <a:cubicBezTo>
                      <a:pt x="773" y="380"/>
                      <a:pt x="773" y="380"/>
                      <a:pt x="773" y="380"/>
                    </a:cubicBezTo>
                    <a:cubicBezTo>
                      <a:pt x="762" y="460"/>
                      <a:pt x="762" y="460"/>
                      <a:pt x="762" y="460"/>
                    </a:cubicBezTo>
                    <a:cubicBezTo>
                      <a:pt x="769" y="503"/>
                      <a:pt x="769" y="503"/>
                      <a:pt x="769" y="503"/>
                    </a:cubicBezTo>
                    <a:cubicBezTo>
                      <a:pt x="771" y="558"/>
                      <a:pt x="771" y="558"/>
                      <a:pt x="771" y="558"/>
                    </a:cubicBezTo>
                    <a:cubicBezTo>
                      <a:pt x="762" y="593"/>
                      <a:pt x="762" y="593"/>
                      <a:pt x="762" y="593"/>
                    </a:cubicBezTo>
                    <a:cubicBezTo>
                      <a:pt x="740" y="605"/>
                      <a:pt x="740" y="605"/>
                      <a:pt x="740" y="605"/>
                    </a:cubicBezTo>
                    <a:cubicBezTo>
                      <a:pt x="729" y="632"/>
                      <a:pt x="729" y="632"/>
                      <a:pt x="729" y="632"/>
                    </a:cubicBezTo>
                    <a:cubicBezTo>
                      <a:pt x="749" y="649"/>
                      <a:pt x="749" y="649"/>
                      <a:pt x="749" y="649"/>
                    </a:cubicBezTo>
                    <a:cubicBezTo>
                      <a:pt x="714" y="716"/>
                      <a:pt x="714" y="716"/>
                      <a:pt x="714" y="716"/>
                    </a:cubicBezTo>
                    <a:cubicBezTo>
                      <a:pt x="707" y="744"/>
                      <a:pt x="707" y="744"/>
                      <a:pt x="707" y="744"/>
                    </a:cubicBezTo>
                    <a:cubicBezTo>
                      <a:pt x="746" y="780"/>
                      <a:pt x="746" y="780"/>
                      <a:pt x="746" y="780"/>
                    </a:cubicBezTo>
                    <a:lnTo>
                      <a:pt x="771" y="8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9" name="Freeform 446"/>
              <p:cNvSpPr/>
              <p:nvPr/>
            </p:nvSpPr>
            <p:spPr bwMode="gray">
              <a:xfrm>
                <a:off x="5173" y="1489"/>
                <a:ext cx="1315" cy="864"/>
              </a:xfrm>
              <a:custGeom>
                <a:avLst/>
                <a:gdLst>
                  <a:gd name="T0" fmla="*/ 1147 w 1315"/>
                  <a:gd name="T1" fmla="*/ 358 h 864"/>
                  <a:gd name="T2" fmla="*/ 1185 w 1315"/>
                  <a:gd name="T3" fmla="*/ 349 h 864"/>
                  <a:gd name="T4" fmla="*/ 1245 w 1315"/>
                  <a:gd name="T5" fmla="*/ 264 h 864"/>
                  <a:gd name="T6" fmla="*/ 1315 w 1315"/>
                  <a:gd name="T7" fmla="*/ 167 h 864"/>
                  <a:gd name="T8" fmla="*/ 1233 w 1315"/>
                  <a:gd name="T9" fmla="*/ 187 h 864"/>
                  <a:gd name="T10" fmla="*/ 1154 w 1315"/>
                  <a:gd name="T11" fmla="*/ 96 h 864"/>
                  <a:gd name="T12" fmla="*/ 1062 w 1315"/>
                  <a:gd name="T13" fmla="*/ 0 h 864"/>
                  <a:gd name="T14" fmla="*/ 990 w 1315"/>
                  <a:gd name="T15" fmla="*/ 65 h 864"/>
                  <a:gd name="T16" fmla="*/ 927 w 1315"/>
                  <a:gd name="T17" fmla="*/ 127 h 864"/>
                  <a:gd name="T18" fmla="*/ 909 w 1315"/>
                  <a:gd name="T19" fmla="*/ 196 h 864"/>
                  <a:gd name="T20" fmla="*/ 987 w 1315"/>
                  <a:gd name="T21" fmla="*/ 215 h 864"/>
                  <a:gd name="T22" fmla="*/ 934 w 1315"/>
                  <a:gd name="T23" fmla="*/ 234 h 864"/>
                  <a:gd name="T24" fmla="*/ 882 w 1315"/>
                  <a:gd name="T25" fmla="*/ 249 h 864"/>
                  <a:gd name="T26" fmla="*/ 816 w 1315"/>
                  <a:gd name="T27" fmla="*/ 311 h 864"/>
                  <a:gd name="T28" fmla="*/ 714 w 1315"/>
                  <a:gd name="T29" fmla="*/ 342 h 864"/>
                  <a:gd name="T30" fmla="*/ 602 w 1315"/>
                  <a:gd name="T31" fmla="*/ 335 h 864"/>
                  <a:gd name="T32" fmla="*/ 512 w 1315"/>
                  <a:gd name="T33" fmla="*/ 341 h 864"/>
                  <a:gd name="T34" fmla="*/ 380 w 1315"/>
                  <a:gd name="T35" fmla="*/ 264 h 864"/>
                  <a:gd name="T36" fmla="*/ 297 w 1315"/>
                  <a:gd name="T37" fmla="*/ 151 h 864"/>
                  <a:gd name="T38" fmla="*/ 230 w 1315"/>
                  <a:gd name="T39" fmla="*/ 213 h 864"/>
                  <a:gd name="T40" fmla="*/ 169 w 1315"/>
                  <a:gd name="T41" fmla="*/ 259 h 864"/>
                  <a:gd name="T42" fmla="*/ 139 w 1315"/>
                  <a:gd name="T43" fmla="*/ 343 h 864"/>
                  <a:gd name="T44" fmla="*/ 63 w 1315"/>
                  <a:gd name="T45" fmla="*/ 397 h 864"/>
                  <a:gd name="T46" fmla="*/ 4 w 1315"/>
                  <a:gd name="T47" fmla="*/ 439 h 864"/>
                  <a:gd name="T48" fmla="*/ 35 w 1315"/>
                  <a:gd name="T49" fmla="*/ 488 h 864"/>
                  <a:gd name="T50" fmla="*/ 76 w 1315"/>
                  <a:gd name="T51" fmla="*/ 538 h 864"/>
                  <a:gd name="T52" fmla="*/ 112 w 1315"/>
                  <a:gd name="T53" fmla="*/ 558 h 864"/>
                  <a:gd name="T54" fmla="*/ 108 w 1315"/>
                  <a:gd name="T55" fmla="*/ 593 h 864"/>
                  <a:gd name="T56" fmla="*/ 118 w 1315"/>
                  <a:gd name="T57" fmla="*/ 630 h 864"/>
                  <a:gd name="T58" fmla="*/ 231 w 1315"/>
                  <a:gd name="T59" fmla="*/ 673 h 864"/>
                  <a:gd name="T60" fmla="*/ 345 w 1315"/>
                  <a:gd name="T61" fmla="*/ 688 h 864"/>
                  <a:gd name="T62" fmla="*/ 432 w 1315"/>
                  <a:gd name="T63" fmla="*/ 676 h 864"/>
                  <a:gd name="T64" fmla="*/ 520 w 1315"/>
                  <a:gd name="T65" fmla="*/ 690 h 864"/>
                  <a:gd name="T66" fmla="*/ 531 w 1315"/>
                  <a:gd name="T67" fmla="*/ 786 h 864"/>
                  <a:gd name="T68" fmla="*/ 584 w 1315"/>
                  <a:gd name="T69" fmla="*/ 837 h 864"/>
                  <a:gd name="T70" fmla="*/ 617 w 1315"/>
                  <a:gd name="T71" fmla="*/ 818 h 864"/>
                  <a:gd name="T72" fmla="*/ 687 w 1315"/>
                  <a:gd name="T73" fmla="*/ 807 h 864"/>
                  <a:gd name="T74" fmla="*/ 735 w 1315"/>
                  <a:gd name="T75" fmla="*/ 836 h 864"/>
                  <a:gd name="T76" fmla="*/ 775 w 1315"/>
                  <a:gd name="T77" fmla="*/ 863 h 864"/>
                  <a:gd name="T78" fmla="*/ 812 w 1315"/>
                  <a:gd name="T79" fmla="*/ 844 h 864"/>
                  <a:gd name="T80" fmla="*/ 859 w 1315"/>
                  <a:gd name="T81" fmla="*/ 811 h 864"/>
                  <a:gd name="T82" fmla="*/ 901 w 1315"/>
                  <a:gd name="T83" fmla="*/ 817 h 864"/>
                  <a:gd name="T84" fmla="*/ 950 w 1315"/>
                  <a:gd name="T85" fmla="*/ 777 h 864"/>
                  <a:gd name="T86" fmla="*/ 987 w 1315"/>
                  <a:gd name="T87" fmla="*/ 732 h 864"/>
                  <a:gd name="T88" fmla="*/ 1021 w 1315"/>
                  <a:gd name="T89" fmla="*/ 691 h 864"/>
                  <a:gd name="T90" fmla="*/ 1023 w 1315"/>
                  <a:gd name="T91" fmla="*/ 645 h 864"/>
                  <a:gd name="T92" fmla="*/ 1031 w 1315"/>
                  <a:gd name="T93" fmla="*/ 629 h 864"/>
                  <a:gd name="T94" fmla="*/ 1022 w 1315"/>
                  <a:gd name="T95" fmla="*/ 596 h 864"/>
                  <a:gd name="T96" fmla="*/ 988 w 1315"/>
                  <a:gd name="T97" fmla="*/ 544 h 864"/>
                  <a:gd name="T98" fmla="*/ 999 w 1315"/>
                  <a:gd name="T99" fmla="*/ 500 h 864"/>
                  <a:gd name="T100" fmla="*/ 1032 w 1315"/>
                  <a:gd name="T101" fmla="*/ 487 h 864"/>
                  <a:gd name="T102" fmla="*/ 1011 w 1315"/>
                  <a:gd name="T103" fmla="*/ 466 h 864"/>
                  <a:gd name="T104" fmla="*/ 954 w 1315"/>
                  <a:gd name="T105" fmla="*/ 463 h 864"/>
                  <a:gd name="T106" fmla="*/ 970 w 1315"/>
                  <a:gd name="T107" fmla="*/ 425 h 864"/>
                  <a:gd name="T108" fmla="*/ 1034 w 1315"/>
                  <a:gd name="T109" fmla="*/ 390 h 864"/>
                  <a:gd name="T110" fmla="*/ 1043 w 1315"/>
                  <a:gd name="T111" fmla="*/ 43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5" h="864">
                    <a:moveTo>
                      <a:pt x="1082" y="413"/>
                    </a:moveTo>
                    <a:lnTo>
                      <a:pt x="1092" y="394"/>
                    </a:lnTo>
                    <a:lnTo>
                      <a:pt x="1120" y="385"/>
                    </a:lnTo>
                    <a:lnTo>
                      <a:pt x="1138" y="357"/>
                    </a:lnTo>
                    <a:lnTo>
                      <a:pt x="1147" y="358"/>
                    </a:lnTo>
                    <a:lnTo>
                      <a:pt x="1147" y="372"/>
                    </a:lnTo>
                    <a:lnTo>
                      <a:pt x="1164" y="371"/>
                    </a:lnTo>
                    <a:lnTo>
                      <a:pt x="1172" y="364"/>
                    </a:lnTo>
                    <a:lnTo>
                      <a:pt x="1168" y="347"/>
                    </a:lnTo>
                    <a:lnTo>
                      <a:pt x="1185" y="349"/>
                    </a:lnTo>
                    <a:lnTo>
                      <a:pt x="1205" y="327"/>
                    </a:lnTo>
                    <a:lnTo>
                      <a:pt x="1233" y="320"/>
                    </a:lnTo>
                    <a:lnTo>
                      <a:pt x="1236" y="297"/>
                    </a:lnTo>
                    <a:lnTo>
                      <a:pt x="1227" y="271"/>
                    </a:lnTo>
                    <a:lnTo>
                      <a:pt x="1245" y="264"/>
                    </a:lnTo>
                    <a:lnTo>
                      <a:pt x="1262" y="268"/>
                    </a:lnTo>
                    <a:lnTo>
                      <a:pt x="1280" y="261"/>
                    </a:lnTo>
                    <a:lnTo>
                      <a:pt x="1290" y="217"/>
                    </a:lnTo>
                    <a:lnTo>
                      <a:pt x="1308" y="205"/>
                    </a:lnTo>
                    <a:lnTo>
                      <a:pt x="1315" y="167"/>
                    </a:lnTo>
                    <a:lnTo>
                      <a:pt x="1306" y="163"/>
                    </a:lnTo>
                    <a:lnTo>
                      <a:pt x="1282" y="178"/>
                    </a:lnTo>
                    <a:lnTo>
                      <a:pt x="1260" y="179"/>
                    </a:lnTo>
                    <a:lnTo>
                      <a:pt x="1249" y="185"/>
                    </a:lnTo>
                    <a:lnTo>
                      <a:pt x="1233" y="187"/>
                    </a:lnTo>
                    <a:lnTo>
                      <a:pt x="1224" y="158"/>
                    </a:lnTo>
                    <a:lnTo>
                      <a:pt x="1198" y="134"/>
                    </a:lnTo>
                    <a:lnTo>
                      <a:pt x="1178" y="127"/>
                    </a:lnTo>
                    <a:lnTo>
                      <a:pt x="1159" y="125"/>
                    </a:lnTo>
                    <a:lnTo>
                      <a:pt x="1154" y="96"/>
                    </a:lnTo>
                    <a:lnTo>
                      <a:pt x="1139" y="66"/>
                    </a:lnTo>
                    <a:lnTo>
                      <a:pt x="1137" y="50"/>
                    </a:lnTo>
                    <a:lnTo>
                      <a:pt x="1117" y="14"/>
                    </a:lnTo>
                    <a:lnTo>
                      <a:pt x="1095" y="10"/>
                    </a:lnTo>
                    <a:lnTo>
                      <a:pt x="1062" y="0"/>
                    </a:lnTo>
                    <a:lnTo>
                      <a:pt x="1012" y="6"/>
                    </a:lnTo>
                    <a:lnTo>
                      <a:pt x="992" y="39"/>
                    </a:lnTo>
                    <a:lnTo>
                      <a:pt x="1007" y="38"/>
                    </a:lnTo>
                    <a:lnTo>
                      <a:pt x="1005" y="53"/>
                    </a:lnTo>
                    <a:lnTo>
                      <a:pt x="990" y="65"/>
                    </a:lnTo>
                    <a:lnTo>
                      <a:pt x="981" y="93"/>
                    </a:lnTo>
                    <a:lnTo>
                      <a:pt x="970" y="100"/>
                    </a:lnTo>
                    <a:lnTo>
                      <a:pt x="972" y="117"/>
                    </a:lnTo>
                    <a:lnTo>
                      <a:pt x="939" y="138"/>
                    </a:lnTo>
                    <a:lnTo>
                      <a:pt x="927" y="127"/>
                    </a:lnTo>
                    <a:lnTo>
                      <a:pt x="924" y="134"/>
                    </a:lnTo>
                    <a:lnTo>
                      <a:pt x="909" y="163"/>
                    </a:lnTo>
                    <a:lnTo>
                      <a:pt x="899" y="175"/>
                    </a:lnTo>
                    <a:lnTo>
                      <a:pt x="898" y="188"/>
                    </a:lnTo>
                    <a:lnTo>
                      <a:pt x="909" y="196"/>
                    </a:lnTo>
                    <a:lnTo>
                      <a:pt x="917" y="187"/>
                    </a:lnTo>
                    <a:lnTo>
                      <a:pt x="934" y="196"/>
                    </a:lnTo>
                    <a:lnTo>
                      <a:pt x="943" y="182"/>
                    </a:lnTo>
                    <a:lnTo>
                      <a:pt x="978" y="192"/>
                    </a:lnTo>
                    <a:lnTo>
                      <a:pt x="987" y="215"/>
                    </a:lnTo>
                    <a:lnTo>
                      <a:pt x="978" y="221"/>
                    </a:lnTo>
                    <a:lnTo>
                      <a:pt x="964" y="217"/>
                    </a:lnTo>
                    <a:lnTo>
                      <a:pt x="946" y="218"/>
                    </a:lnTo>
                    <a:lnTo>
                      <a:pt x="948" y="230"/>
                    </a:lnTo>
                    <a:lnTo>
                      <a:pt x="934" y="234"/>
                    </a:lnTo>
                    <a:lnTo>
                      <a:pt x="926" y="224"/>
                    </a:lnTo>
                    <a:lnTo>
                      <a:pt x="915" y="228"/>
                    </a:lnTo>
                    <a:lnTo>
                      <a:pt x="907" y="256"/>
                    </a:lnTo>
                    <a:lnTo>
                      <a:pt x="893" y="258"/>
                    </a:lnTo>
                    <a:lnTo>
                      <a:pt x="882" y="249"/>
                    </a:lnTo>
                    <a:lnTo>
                      <a:pt x="856" y="273"/>
                    </a:lnTo>
                    <a:lnTo>
                      <a:pt x="825" y="264"/>
                    </a:lnTo>
                    <a:lnTo>
                      <a:pt x="810" y="287"/>
                    </a:lnTo>
                    <a:lnTo>
                      <a:pt x="823" y="297"/>
                    </a:lnTo>
                    <a:lnTo>
                      <a:pt x="816" y="311"/>
                    </a:lnTo>
                    <a:lnTo>
                      <a:pt x="796" y="316"/>
                    </a:lnTo>
                    <a:lnTo>
                      <a:pt x="779" y="335"/>
                    </a:lnTo>
                    <a:lnTo>
                      <a:pt x="752" y="345"/>
                    </a:lnTo>
                    <a:lnTo>
                      <a:pt x="732" y="348"/>
                    </a:lnTo>
                    <a:lnTo>
                      <a:pt x="714" y="342"/>
                    </a:lnTo>
                    <a:lnTo>
                      <a:pt x="680" y="359"/>
                    </a:lnTo>
                    <a:lnTo>
                      <a:pt x="667" y="362"/>
                    </a:lnTo>
                    <a:lnTo>
                      <a:pt x="649" y="354"/>
                    </a:lnTo>
                    <a:lnTo>
                      <a:pt x="624" y="353"/>
                    </a:lnTo>
                    <a:lnTo>
                      <a:pt x="602" y="335"/>
                    </a:lnTo>
                    <a:lnTo>
                      <a:pt x="566" y="331"/>
                    </a:lnTo>
                    <a:lnTo>
                      <a:pt x="538" y="337"/>
                    </a:lnTo>
                    <a:lnTo>
                      <a:pt x="526" y="331"/>
                    </a:lnTo>
                    <a:lnTo>
                      <a:pt x="520" y="335"/>
                    </a:lnTo>
                    <a:lnTo>
                      <a:pt x="512" y="341"/>
                    </a:lnTo>
                    <a:lnTo>
                      <a:pt x="491" y="340"/>
                    </a:lnTo>
                    <a:lnTo>
                      <a:pt x="476" y="323"/>
                    </a:lnTo>
                    <a:lnTo>
                      <a:pt x="479" y="300"/>
                    </a:lnTo>
                    <a:lnTo>
                      <a:pt x="406" y="270"/>
                    </a:lnTo>
                    <a:lnTo>
                      <a:pt x="380" y="264"/>
                    </a:lnTo>
                    <a:lnTo>
                      <a:pt x="365" y="245"/>
                    </a:lnTo>
                    <a:lnTo>
                      <a:pt x="378" y="230"/>
                    </a:lnTo>
                    <a:lnTo>
                      <a:pt x="345" y="184"/>
                    </a:lnTo>
                    <a:lnTo>
                      <a:pt x="321" y="184"/>
                    </a:lnTo>
                    <a:lnTo>
                      <a:pt x="297" y="151"/>
                    </a:lnTo>
                    <a:lnTo>
                      <a:pt x="290" y="151"/>
                    </a:lnTo>
                    <a:lnTo>
                      <a:pt x="251" y="181"/>
                    </a:lnTo>
                    <a:lnTo>
                      <a:pt x="259" y="208"/>
                    </a:lnTo>
                    <a:lnTo>
                      <a:pt x="246" y="220"/>
                    </a:lnTo>
                    <a:lnTo>
                      <a:pt x="230" y="213"/>
                    </a:lnTo>
                    <a:lnTo>
                      <a:pt x="204" y="214"/>
                    </a:lnTo>
                    <a:lnTo>
                      <a:pt x="187" y="251"/>
                    </a:lnTo>
                    <a:lnTo>
                      <a:pt x="189" y="263"/>
                    </a:lnTo>
                    <a:lnTo>
                      <a:pt x="180" y="273"/>
                    </a:lnTo>
                    <a:lnTo>
                      <a:pt x="169" y="259"/>
                    </a:lnTo>
                    <a:lnTo>
                      <a:pt x="127" y="274"/>
                    </a:lnTo>
                    <a:lnTo>
                      <a:pt x="140" y="288"/>
                    </a:lnTo>
                    <a:lnTo>
                      <a:pt x="142" y="310"/>
                    </a:lnTo>
                    <a:lnTo>
                      <a:pt x="147" y="323"/>
                    </a:lnTo>
                    <a:lnTo>
                      <a:pt x="139" y="343"/>
                    </a:lnTo>
                    <a:lnTo>
                      <a:pt x="122" y="362"/>
                    </a:lnTo>
                    <a:lnTo>
                      <a:pt x="98" y="366"/>
                    </a:lnTo>
                    <a:lnTo>
                      <a:pt x="79" y="379"/>
                    </a:lnTo>
                    <a:lnTo>
                      <a:pt x="66" y="380"/>
                    </a:lnTo>
                    <a:lnTo>
                      <a:pt x="63" y="397"/>
                    </a:lnTo>
                    <a:lnTo>
                      <a:pt x="49" y="398"/>
                    </a:lnTo>
                    <a:lnTo>
                      <a:pt x="37" y="388"/>
                    </a:lnTo>
                    <a:lnTo>
                      <a:pt x="5" y="405"/>
                    </a:lnTo>
                    <a:lnTo>
                      <a:pt x="0" y="419"/>
                    </a:lnTo>
                    <a:lnTo>
                      <a:pt x="4" y="439"/>
                    </a:lnTo>
                    <a:lnTo>
                      <a:pt x="24" y="441"/>
                    </a:lnTo>
                    <a:lnTo>
                      <a:pt x="28" y="456"/>
                    </a:lnTo>
                    <a:lnTo>
                      <a:pt x="18" y="476"/>
                    </a:lnTo>
                    <a:lnTo>
                      <a:pt x="22" y="484"/>
                    </a:lnTo>
                    <a:lnTo>
                      <a:pt x="35" y="488"/>
                    </a:lnTo>
                    <a:lnTo>
                      <a:pt x="42" y="499"/>
                    </a:lnTo>
                    <a:lnTo>
                      <a:pt x="47" y="515"/>
                    </a:lnTo>
                    <a:lnTo>
                      <a:pt x="64" y="526"/>
                    </a:lnTo>
                    <a:lnTo>
                      <a:pt x="79" y="539"/>
                    </a:lnTo>
                    <a:lnTo>
                      <a:pt x="76" y="538"/>
                    </a:lnTo>
                    <a:lnTo>
                      <a:pt x="90" y="527"/>
                    </a:lnTo>
                    <a:lnTo>
                      <a:pt x="105" y="527"/>
                    </a:lnTo>
                    <a:lnTo>
                      <a:pt x="114" y="534"/>
                    </a:lnTo>
                    <a:lnTo>
                      <a:pt x="116" y="545"/>
                    </a:lnTo>
                    <a:lnTo>
                      <a:pt x="112" y="558"/>
                    </a:lnTo>
                    <a:lnTo>
                      <a:pt x="113" y="566"/>
                    </a:lnTo>
                    <a:lnTo>
                      <a:pt x="118" y="580"/>
                    </a:lnTo>
                    <a:lnTo>
                      <a:pt x="120" y="586"/>
                    </a:lnTo>
                    <a:lnTo>
                      <a:pt x="114" y="588"/>
                    </a:lnTo>
                    <a:lnTo>
                      <a:pt x="108" y="593"/>
                    </a:lnTo>
                    <a:lnTo>
                      <a:pt x="101" y="590"/>
                    </a:lnTo>
                    <a:lnTo>
                      <a:pt x="96" y="595"/>
                    </a:lnTo>
                    <a:lnTo>
                      <a:pt x="108" y="605"/>
                    </a:lnTo>
                    <a:lnTo>
                      <a:pt x="107" y="623"/>
                    </a:lnTo>
                    <a:lnTo>
                      <a:pt x="118" y="630"/>
                    </a:lnTo>
                    <a:lnTo>
                      <a:pt x="134" y="630"/>
                    </a:lnTo>
                    <a:lnTo>
                      <a:pt x="151" y="645"/>
                    </a:lnTo>
                    <a:lnTo>
                      <a:pt x="177" y="642"/>
                    </a:lnTo>
                    <a:lnTo>
                      <a:pt x="204" y="662"/>
                    </a:lnTo>
                    <a:lnTo>
                      <a:pt x="231" y="673"/>
                    </a:lnTo>
                    <a:lnTo>
                      <a:pt x="255" y="690"/>
                    </a:lnTo>
                    <a:lnTo>
                      <a:pt x="305" y="700"/>
                    </a:lnTo>
                    <a:lnTo>
                      <a:pt x="316" y="697"/>
                    </a:lnTo>
                    <a:lnTo>
                      <a:pt x="330" y="702"/>
                    </a:lnTo>
                    <a:lnTo>
                      <a:pt x="345" y="688"/>
                    </a:lnTo>
                    <a:lnTo>
                      <a:pt x="358" y="688"/>
                    </a:lnTo>
                    <a:lnTo>
                      <a:pt x="368" y="697"/>
                    </a:lnTo>
                    <a:lnTo>
                      <a:pt x="386" y="693"/>
                    </a:lnTo>
                    <a:lnTo>
                      <a:pt x="397" y="701"/>
                    </a:lnTo>
                    <a:lnTo>
                      <a:pt x="432" y="676"/>
                    </a:lnTo>
                    <a:lnTo>
                      <a:pt x="480" y="662"/>
                    </a:lnTo>
                    <a:lnTo>
                      <a:pt x="489" y="669"/>
                    </a:lnTo>
                    <a:lnTo>
                      <a:pt x="488" y="676"/>
                    </a:lnTo>
                    <a:lnTo>
                      <a:pt x="505" y="691"/>
                    </a:lnTo>
                    <a:lnTo>
                      <a:pt x="520" y="690"/>
                    </a:lnTo>
                    <a:lnTo>
                      <a:pt x="532" y="714"/>
                    </a:lnTo>
                    <a:lnTo>
                      <a:pt x="536" y="741"/>
                    </a:lnTo>
                    <a:lnTo>
                      <a:pt x="516" y="762"/>
                    </a:lnTo>
                    <a:lnTo>
                      <a:pt x="516" y="784"/>
                    </a:lnTo>
                    <a:lnTo>
                      <a:pt x="531" y="786"/>
                    </a:lnTo>
                    <a:lnTo>
                      <a:pt x="549" y="806"/>
                    </a:lnTo>
                    <a:lnTo>
                      <a:pt x="549" y="824"/>
                    </a:lnTo>
                    <a:lnTo>
                      <a:pt x="567" y="824"/>
                    </a:lnTo>
                    <a:lnTo>
                      <a:pt x="568" y="832"/>
                    </a:lnTo>
                    <a:lnTo>
                      <a:pt x="584" y="837"/>
                    </a:lnTo>
                    <a:lnTo>
                      <a:pt x="591" y="847"/>
                    </a:lnTo>
                    <a:lnTo>
                      <a:pt x="603" y="849"/>
                    </a:lnTo>
                    <a:lnTo>
                      <a:pt x="599" y="827"/>
                    </a:lnTo>
                    <a:lnTo>
                      <a:pt x="604" y="815"/>
                    </a:lnTo>
                    <a:lnTo>
                      <a:pt x="617" y="818"/>
                    </a:lnTo>
                    <a:lnTo>
                      <a:pt x="626" y="810"/>
                    </a:lnTo>
                    <a:lnTo>
                      <a:pt x="638" y="813"/>
                    </a:lnTo>
                    <a:lnTo>
                      <a:pt x="663" y="815"/>
                    </a:lnTo>
                    <a:lnTo>
                      <a:pt x="674" y="797"/>
                    </a:lnTo>
                    <a:lnTo>
                      <a:pt x="687" y="807"/>
                    </a:lnTo>
                    <a:lnTo>
                      <a:pt x="709" y="807"/>
                    </a:lnTo>
                    <a:lnTo>
                      <a:pt x="713" y="815"/>
                    </a:lnTo>
                    <a:lnTo>
                      <a:pt x="709" y="827"/>
                    </a:lnTo>
                    <a:lnTo>
                      <a:pt x="722" y="837"/>
                    </a:lnTo>
                    <a:lnTo>
                      <a:pt x="735" y="836"/>
                    </a:lnTo>
                    <a:lnTo>
                      <a:pt x="741" y="841"/>
                    </a:lnTo>
                    <a:lnTo>
                      <a:pt x="760" y="842"/>
                    </a:lnTo>
                    <a:lnTo>
                      <a:pt x="772" y="846"/>
                    </a:lnTo>
                    <a:lnTo>
                      <a:pt x="770" y="858"/>
                    </a:lnTo>
                    <a:lnTo>
                      <a:pt x="775" y="863"/>
                    </a:lnTo>
                    <a:lnTo>
                      <a:pt x="782" y="864"/>
                    </a:lnTo>
                    <a:lnTo>
                      <a:pt x="784" y="854"/>
                    </a:lnTo>
                    <a:lnTo>
                      <a:pt x="798" y="850"/>
                    </a:lnTo>
                    <a:lnTo>
                      <a:pt x="804" y="845"/>
                    </a:lnTo>
                    <a:lnTo>
                      <a:pt x="812" y="844"/>
                    </a:lnTo>
                    <a:lnTo>
                      <a:pt x="820" y="839"/>
                    </a:lnTo>
                    <a:lnTo>
                      <a:pt x="831" y="839"/>
                    </a:lnTo>
                    <a:lnTo>
                      <a:pt x="846" y="829"/>
                    </a:lnTo>
                    <a:lnTo>
                      <a:pt x="850" y="815"/>
                    </a:lnTo>
                    <a:lnTo>
                      <a:pt x="859" y="811"/>
                    </a:lnTo>
                    <a:lnTo>
                      <a:pt x="864" y="815"/>
                    </a:lnTo>
                    <a:lnTo>
                      <a:pt x="864" y="822"/>
                    </a:lnTo>
                    <a:lnTo>
                      <a:pt x="873" y="827"/>
                    </a:lnTo>
                    <a:lnTo>
                      <a:pt x="889" y="817"/>
                    </a:lnTo>
                    <a:lnTo>
                      <a:pt x="901" y="817"/>
                    </a:lnTo>
                    <a:lnTo>
                      <a:pt x="911" y="807"/>
                    </a:lnTo>
                    <a:lnTo>
                      <a:pt x="924" y="806"/>
                    </a:lnTo>
                    <a:lnTo>
                      <a:pt x="927" y="797"/>
                    </a:lnTo>
                    <a:lnTo>
                      <a:pt x="950" y="788"/>
                    </a:lnTo>
                    <a:lnTo>
                      <a:pt x="950" y="777"/>
                    </a:lnTo>
                    <a:lnTo>
                      <a:pt x="962" y="769"/>
                    </a:lnTo>
                    <a:lnTo>
                      <a:pt x="970" y="767"/>
                    </a:lnTo>
                    <a:lnTo>
                      <a:pt x="974" y="759"/>
                    </a:lnTo>
                    <a:lnTo>
                      <a:pt x="986" y="754"/>
                    </a:lnTo>
                    <a:lnTo>
                      <a:pt x="987" y="732"/>
                    </a:lnTo>
                    <a:lnTo>
                      <a:pt x="996" y="729"/>
                    </a:lnTo>
                    <a:lnTo>
                      <a:pt x="996" y="718"/>
                    </a:lnTo>
                    <a:lnTo>
                      <a:pt x="1011" y="704"/>
                    </a:lnTo>
                    <a:lnTo>
                      <a:pt x="1011" y="698"/>
                    </a:lnTo>
                    <a:lnTo>
                      <a:pt x="1021" y="691"/>
                    </a:lnTo>
                    <a:lnTo>
                      <a:pt x="1024" y="685"/>
                    </a:lnTo>
                    <a:lnTo>
                      <a:pt x="1023" y="675"/>
                    </a:lnTo>
                    <a:lnTo>
                      <a:pt x="1032" y="666"/>
                    </a:lnTo>
                    <a:lnTo>
                      <a:pt x="1030" y="650"/>
                    </a:lnTo>
                    <a:lnTo>
                      <a:pt x="1023" y="645"/>
                    </a:lnTo>
                    <a:lnTo>
                      <a:pt x="1013" y="650"/>
                    </a:lnTo>
                    <a:lnTo>
                      <a:pt x="1010" y="648"/>
                    </a:lnTo>
                    <a:lnTo>
                      <a:pt x="1011" y="641"/>
                    </a:lnTo>
                    <a:lnTo>
                      <a:pt x="1022" y="632"/>
                    </a:lnTo>
                    <a:lnTo>
                      <a:pt x="1031" y="629"/>
                    </a:lnTo>
                    <a:lnTo>
                      <a:pt x="1029" y="619"/>
                    </a:lnTo>
                    <a:lnTo>
                      <a:pt x="1020" y="612"/>
                    </a:lnTo>
                    <a:lnTo>
                      <a:pt x="1030" y="612"/>
                    </a:lnTo>
                    <a:lnTo>
                      <a:pt x="1030" y="605"/>
                    </a:lnTo>
                    <a:lnTo>
                      <a:pt x="1022" y="596"/>
                    </a:lnTo>
                    <a:lnTo>
                      <a:pt x="1012" y="587"/>
                    </a:lnTo>
                    <a:lnTo>
                      <a:pt x="1011" y="570"/>
                    </a:lnTo>
                    <a:lnTo>
                      <a:pt x="1004" y="563"/>
                    </a:lnTo>
                    <a:lnTo>
                      <a:pt x="1003" y="548"/>
                    </a:lnTo>
                    <a:lnTo>
                      <a:pt x="988" y="544"/>
                    </a:lnTo>
                    <a:lnTo>
                      <a:pt x="975" y="533"/>
                    </a:lnTo>
                    <a:lnTo>
                      <a:pt x="978" y="522"/>
                    </a:lnTo>
                    <a:lnTo>
                      <a:pt x="990" y="512"/>
                    </a:lnTo>
                    <a:lnTo>
                      <a:pt x="990" y="509"/>
                    </a:lnTo>
                    <a:lnTo>
                      <a:pt x="999" y="500"/>
                    </a:lnTo>
                    <a:lnTo>
                      <a:pt x="1003" y="505"/>
                    </a:lnTo>
                    <a:lnTo>
                      <a:pt x="1011" y="505"/>
                    </a:lnTo>
                    <a:lnTo>
                      <a:pt x="1022" y="495"/>
                    </a:lnTo>
                    <a:lnTo>
                      <a:pt x="1023" y="491"/>
                    </a:lnTo>
                    <a:lnTo>
                      <a:pt x="1032" y="487"/>
                    </a:lnTo>
                    <a:lnTo>
                      <a:pt x="1044" y="487"/>
                    </a:lnTo>
                    <a:lnTo>
                      <a:pt x="1047" y="482"/>
                    </a:lnTo>
                    <a:lnTo>
                      <a:pt x="1045" y="473"/>
                    </a:lnTo>
                    <a:lnTo>
                      <a:pt x="1018" y="471"/>
                    </a:lnTo>
                    <a:lnTo>
                      <a:pt x="1011" y="466"/>
                    </a:lnTo>
                    <a:lnTo>
                      <a:pt x="1003" y="467"/>
                    </a:lnTo>
                    <a:lnTo>
                      <a:pt x="981" y="480"/>
                    </a:lnTo>
                    <a:lnTo>
                      <a:pt x="968" y="479"/>
                    </a:lnTo>
                    <a:lnTo>
                      <a:pt x="970" y="465"/>
                    </a:lnTo>
                    <a:lnTo>
                      <a:pt x="954" y="463"/>
                    </a:lnTo>
                    <a:lnTo>
                      <a:pt x="942" y="447"/>
                    </a:lnTo>
                    <a:lnTo>
                      <a:pt x="949" y="435"/>
                    </a:lnTo>
                    <a:lnTo>
                      <a:pt x="964" y="433"/>
                    </a:lnTo>
                    <a:lnTo>
                      <a:pt x="970" y="431"/>
                    </a:lnTo>
                    <a:lnTo>
                      <a:pt x="970" y="425"/>
                    </a:lnTo>
                    <a:lnTo>
                      <a:pt x="978" y="418"/>
                    </a:lnTo>
                    <a:lnTo>
                      <a:pt x="981" y="408"/>
                    </a:lnTo>
                    <a:lnTo>
                      <a:pt x="997" y="403"/>
                    </a:lnTo>
                    <a:lnTo>
                      <a:pt x="1015" y="388"/>
                    </a:lnTo>
                    <a:lnTo>
                      <a:pt x="1034" y="390"/>
                    </a:lnTo>
                    <a:lnTo>
                      <a:pt x="1035" y="403"/>
                    </a:lnTo>
                    <a:lnTo>
                      <a:pt x="1019" y="422"/>
                    </a:lnTo>
                    <a:lnTo>
                      <a:pt x="1029" y="426"/>
                    </a:lnTo>
                    <a:lnTo>
                      <a:pt x="1028" y="436"/>
                    </a:lnTo>
                    <a:lnTo>
                      <a:pt x="1043" y="431"/>
                    </a:lnTo>
                    <a:lnTo>
                      <a:pt x="1066" y="417"/>
                    </a:lnTo>
                    <a:lnTo>
                      <a:pt x="1082"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0" name="Freeform 447"/>
              <p:cNvSpPr/>
              <p:nvPr/>
            </p:nvSpPr>
            <p:spPr bwMode="gray">
              <a:xfrm>
                <a:off x="5470" y="1544"/>
                <a:ext cx="690" cy="307"/>
              </a:xfrm>
              <a:custGeom>
                <a:avLst/>
                <a:gdLst>
                  <a:gd name="T0" fmla="*/ 24 w 690"/>
                  <a:gd name="T1" fmla="*/ 129 h 307"/>
                  <a:gd name="T2" fmla="*/ 81 w 690"/>
                  <a:gd name="T3" fmla="*/ 175 h 307"/>
                  <a:gd name="T4" fmla="*/ 83 w 690"/>
                  <a:gd name="T5" fmla="*/ 209 h 307"/>
                  <a:gd name="T6" fmla="*/ 182 w 690"/>
                  <a:gd name="T7" fmla="*/ 245 h 307"/>
                  <a:gd name="T8" fmla="*/ 194 w 690"/>
                  <a:gd name="T9" fmla="*/ 285 h 307"/>
                  <a:gd name="T10" fmla="*/ 223 w 690"/>
                  <a:gd name="T11" fmla="*/ 280 h 307"/>
                  <a:gd name="T12" fmla="*/ 241 w 690"/>
                  <a:gd name="T13" fmla="*/ 282 h 307"/>
                  <a:gd name="T14" fmla="*/ 305 w 690"/>
                  <a:gd name="T15" fmla="*/ 280 h 307"/>
                  <a:gd name="T16" fmla="*/ 352 w 690"/>
                  <a:gd name="T17" fmla="*/ 299 h 307"/>
                  <a:gd name="T18" fmla="*/ 383 w 690"/>
                  <a:gd name="T19" fmla="*/ 304 h 307"/>
                  <a:gd name="T20" fmla="*/ 435 w 690"/>
                  <a:gd name="T21" fmla="*/ 293 h 307"/>
                  <a:gd name="T22" fmla="*/ 482 w 690"/>
                  <a:gd name="T23" fmla="*/ 280 h 307"/>
                  <a:gd name="T24" fmla="*/ 519 w 690"/>
                  <a:gd name="T25" fmla="*/ 256 h 307"/>
                  <a:gd name="T26" fmla="*/ 513 w 690"/>
                  <a:gd name="T27" fmla="*/ 232 h 307"/>
                  <a:gd name="T28" fmla="*/ 559 w 690"/>
                  <a:gd name="T29" fmla="*/ 218 h 307"/>
                  <a:gd name="T30" fmla="*/ 596 w 690"/>
                  <a:gd name="T31" fmla="*/ 203 h 307"/>
                  <a:gd name="T32" fmla="*/ 618 w 690"/>
                  <a:gd name="T33" fmla="*/ 173 h 307"/>
                  <a:gd name="T34" fmla="*/ 637 w 690"/>
                  <a:gd name="T35" fmla="*/ 179 h 307"/>
                  <a:gd name="T36" fmla="*/ 649 w 690"/>
                  <a:gd name="T37" fmla="*/ 163 h 307"/>
                  <a:gd name="T38" fmla="*/ 681 w 690"/>
                  <a:gd name="T39" fmla="*/ 166 h 307"/>
                  <a:gd name="T40" fmla="*/ 681 w 690"/>
                  <a:gd name="T41" fmla="*/ 137 h 307"/>
                  <a:gd name="T42" fmla="*/ 637 w 690"/>
                  <a:gd name="T43" fmla="*/ 141 h 307"/>
                  <a:gd name="T44" fmla="*/ 612 w 690"/>
                  <a:gd name="T45" fmla="*/ 141 h 307"/>
                  <a:gd name="T46" fmla="*/ 602 w 690"/>
                  <a:gd name="T47" fmla="*/ 120 h 307"/>
                  <a:gd name="T48" fmla="*/ 627 w 690"/>
                  <a:gd name="T49" fmla="*/ 79 h 307"/>
                  <a:gd name="T50" fmla="*/ 605 w 690"/>
                  <a:gd name="T51" fmla="*/ 74 h 307"/>
                  <a:gd name="T52" fmla="*/ 564 w 690"/>
                  <a:gd name="T53" fmla="*/ 54 h 307"/>
                  <a:gd name="T54" fmla="*/ 528 w 690"/>
                  <a:gd name="T55" fmla="*/ 87 h 307"/>
                  <a:gd name="T56" fmla="*/ 473 w 690"/>
                  <a:gd name="T57" fmla="*/ 91 h 307"/>
                  <a:gd name="T58" fmla="*/ 436 w 690"/>
                  <a:gd name="T59" fmla="*/ 74 h 307"/>
                  <a:gd name="T60" fmla="*/ 376 w 690"/>
                  <a:gd name="T61" fmla="*/ 47 h 307"/>
                  <a:gd name="T62" fmla="*/ 298 w 690"/>
                  <a:gd name="T63" fmla="*/ 14 h 307"/>
                  <a:gd name="T64" fmla="*/ 234 w 690"/>
                  <a:gd name="T65" fmla="*/ 16 h 307"/>
                  <a:gd name="T66" fmla="*/ 226 w 690"/>
                  <a:gd name="T67" fmla="*/ 48 h 307"/>
                  <a:gd name="T68" fmla="*/ 195 w 690"/>
                  <a:gd name="T69" fmla="*/ 72 h 307"/>
                  <a:gd name="T70" fmla="*/ 177 w 690"/>
                  <a:gd name="T71" fmla="*/ 63 h 307"/>
                  <a:gd name="T72" fmla="*/ 165 w 690"/>
                  <a:gd name="T73" fmla="*/ 74 h 307"/>
                  <a:gd name="T74" fmla="*/ 120 w 690"/>
                  <a:gd name="T75" fmla="*/ 52 h 307"/>
                  <a:gd name="T76" fmla="*/ 89 w 690"/>
                  <a:gd name="T77" fmla="*/ 40 h 307"/>
                  <a:gd name="T78" fmla="*/ 61 w 690"/>
                  <a:gd name="T79" fmla="*/ 55 h 307"/>
                  <a:gd name="T80" fmla="*/ 8 w 690"/>
                  <a:gd name="T81" fmla="*/ 84 h 307"/>
                  <a:gd name="T82" fmla="*/ 0 w 690"/>
                  <a:gd name="T83" fmla="*/ 9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0" h="307">
                    <a:moveTo>
                      <a:pt x="0" y="96"/>
                    </a:moveTo>
                    <a:lnTo>
                      <a:pt x="24" y="129"/>
                    </a:lnTo>
                    <a:lnTo>
                      <a:pt x="48" y="129"/>
                    </a:lnTo>
                    <a:lnTo>
                      <a:pt x="81" y="175"/>
                    </a:lnTo>
                    <a:lnTo>
                      <a:pt x="68" y="190"/>
                    </a:lnTo>
                    <a:lnTo>
                      <a:pt x="83" y="209"/>
                    </a:lnTo>
                    <a:lnTo>
                      <a:pt x="109" y="215"/>
                    </a:lnTo>
                    <a:lnTo>
                      <a:pt x="182" y="245"/>
                    </a:lnTo>
                    <a:lnTo>
                      <a:pt x="179" y="268"/>
                    </a:lnTo>
                    <a:lnTo>
                      <a:pt x="194" y="285"/>
                    </a:lnTo>
                    <a:lnTo>
                      <a:pt x="215" y="286"/>
                    </a:lnTo>
                    <a:lnTo>
                      <a:pt x="223" y="280"/>
                    </a:lnTo>
                    <a:lnTo>
                      <a:pt x="229" y="276"/>
                    </a:lnTo>
                    <a:lnTo>
                      <a:pt x="241" y="282"/>
                    </a:lnTo>
                    <a:lnTo>
                      <a:pt x="269" y="276"/>
                    </a:lnTo>
                    <a:lnTo>
                      <a:pt x="305" y="280"/>
                    </a:lnTo>
                    <a:lnTo>
                      <a:pt x="327" y="298"/>
                    </a:lnTo>
                    <a:lnTo>
                      <a:pt x="352" y="299"/>
                    </a:lnTo>
                    <a:lnTo>
                      <a:pt x="370" y="307"/>
                    </a:lnTo>
                    <a:lnTo>
                      <a:pt x="383" y="304"/>
                    </a:lnTo>
                    <a:lnTo>
                      <a:pt x="417" y="287"/>
                    </a:lnTo>
                    <a:lnTo>
                      <a:pt x="435" y="293"/>
                    </a:lnTo>
                    <a:lnTo>
                      <a:pt x="455" y="290"/>
                    </a:lnTo>
                    <a:lnTo>
                      <a:pt x="482" y="280"/>
                    </a:lnTo>
                    <a:lnTo>
                      <a:pt x="499" y="261"/>
                    </a:lnTo>
                    <a:lnTo>
                      <a:pt x="519" y="256"/>
                    </a:lnTo>
                    <a:lnTo>
                      <a:pt x="526" y="242"/>
                    </a:lnTo>
                    <a:lnTo>
                      <a:pt x="513" y="232"/>
                    </a:lnTo>
                    <a:lnTo>
                      <a:pt x="528" y="209"/>
                    </a:lnTo>
                    <a:lnTo>
                      <a:pt x="559" y="218"/>
                    </a:lnTo>
                    <a:lnTo>
                      <a:pt x="585" y="194"/>
                    </a:lnTo>
                    <a:lnTo>
                      <a:pt x="596" y="203"/>
                    </a:lnTo>
                    <a:lnTo>
                      <a:pt x="610" y="201"/>
                    </a:lnTo>
                    <a:lnTo>
                      <a:pt x="618" y="173"/>
                    </a:lnTo>
                    <a:lnTo>
                      <a:pt x="629" y="169"/>
                    </a:lnTo>
                    <a:lnTo>
                      <a:pt x="637" y="179"/>
                    </a:lnTo>
                    <a:lnTo>
                      <a:pt x="651" y="175"/>
                    </a:lnTo>
                    <a:lnTo>
                      <a:pt x="649" y="163"/>
                    </a:lnTo>
                    <a:lnTo>
                      <a:pt x="667" y="162"/>
                    </a:lnTo>
                    <a:lnTo>
                      <a:pt x="681" y="166"/>
                    </a:lnTo>
                    <a:lnTo>
                      <a:pt x="690" y="160"/>
                    </a:lnTo>
                    <a:lnTo>
                      <a:pt x="681" y="137"/>
                    </a:lnTo>
                    <a:lnTo>
                      <a:pt x="646" y="127"/>
                    </a:lnTo>
                    <a:lnTo>
                      <a:pt x="637" y="141"/>
                    </a:lnTo>
                    <a:lnTo>
                      <a:pt x="620" y="132"/>
                    </a:lnTo>
                    <a:lnTo>
                      <a:pt x="612" y="141"/>
                    </a:lnTo>
                    <a:lnTo>
                      <a:pt x="601" y="133"/>
                    </a:lnTo>
                    <a:lnTo>
                      <a:pt x="602" y="120"/>
                    </a:lnTo>
                    <a:lnTo>
                      <a:pt x="612" y="108"/>
                    </a:lnTo>
                    <a:lnTo>
                      <a:pt x="627" y="79"/>
                    </a:lnTo>
                    <a:lnTo>
                      <a:pt x="630" y="72"/>
                    </a:lnTo>
                    <a:lnTo>
                      <a:pt x="605" y="74"/>
                    </a:lnTo>
                    <a:lnTo>
                      <a:pt x="583" y="57"/>
                    </a:lnTo>
                    <a:lnTo>
                      <a:pt x="564" y="54"/>
                    </a:lnTo>
                    <a:lnTo>
                      <a:pt x="554" y="72"/>
                    </a:lnTo>
                    <a:lnTo>
                      <a:pt x="528" y="87"/>
                    </a:lnTo>
                    <a:lnTo>
                      <a:pt x="505" y="86"/>
                    </a:lnTo>
                    <a:lnTo>
                      <a:pt x="473" y="91"/>
                    </a:lnTo>
                    <a:lnTo>
                      <a:pt x="464" y="84"/>
                    </a:lnTo>
                    <a:lnTo>
                      <a:pt x="436" y="74"/>
                    </a:lnTo>
                    <a:lnTo>
                      <a:pt x="432" y="63"/>
                    </a:lnTo>
                    <a:lnTo>
                      <a:pt x="376" y="47"/>
                    </a:lnTo>
                    <a:lnTo>
                      <a:pt x="335" y="62"/>
                    </a:lnTo>
                    <a:lnTo>
                      <a:pt x="298" y="14"/>
                    </a:lnTo>
                    <a:lnTo>
                      <a:pt x="245" y="0"/>
                    </a:lnTo>
                    <a:lnTo>
                      <a:pt x="234" y="16"/>
                    </a:lnTo>
                    <a:lnTo>
                      <a:pt x="217" y="30"/>
                    </a:lnTo>
                    <a:lnTo>
                      <a:pt x="226" y="48"/>
                    </a:lnTo>
                    <a:lnTo>
                      <a:pt x="223" y="70"/>
                    </a:lnTo>
                    <a:lnTo>
                      <a:pt x="195" y="72"/>
                    </a:lnTo>
                    <a:lnTo>
                      <a:pt x="194" y="63"/>
                    </a:lnTo>
                    <a:lnTo>
                      <a:pt x="177" y="63"/>
                    </a:lnTo>
                    <a:lnTo>
                      <a:pt x="173" y="74"/>
                    </a:lnTo>
                    <a:lnTo>
                      <a:pt x="165" y="74"/>
                    </a:lnTo>
                    <a:lnTo>
                      <a:pt x="139" y="50"/>
                    </a:lnTo>
                    <a:lnTo>
                      <a:pt x="120" y="52"/>
                    </a:lnTo>
                    <a:lnTo>
                      <a:pt x="101" y="40"/>
                    </a:lnTo>
                    <a:lnTo>
                      <a:pt x="89" y="40"/>
                    </a:lnTo>
                    <a:lnTo>
                      <a:pt x="72" y="54"/>
                    </a:lnTo>
                    <a:lnTo>
                      <a:pt x="61" y="55"/>
                    </a:lnTo>
                    <a:lnTo>
                      <a:pt x="43" y="77"/>
                    </a:lnTo>
                    <a:lnTo>
                      <a:pt x="8" y="84"/>
                    </a:lnTo>
                    <a:lnTo>
                      <a:pt x="0" y="96"/>
                    </a:lnTo>
                    <a:lnTo>
                      <a:pt x="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1" name="Freeform 448"/>
              <p:cNvSpPr/>
              <p:nvPr/>
            </p:nvSpPr>
            <p:spPr bwMode="gray">
              <a:xfrm>
                <a:off x="4444" y="1807"/>
                <a:ext cx="154" cy="70"/>
              </a:xfrm>
              <a:custGeom>
                <a:avLst/>
                <a:gdLst>
                  <a:gd name="T0" fmla="*/ 71 w 154"/>
                  <a:gd name="T1" fmla="*/ 52 h 70"/>
                  <a:gd name="T2" fmla="*/ 56 w 154"/>
                  <a:gd name="T3" fmla="*/ 52 h 70"/>
                  <a:gd name="T4" fmla="*/ 41 w 154"/>
                  <a:gd name="T5" fmla="*/ 48 h 70"/>
                  <a:gd name="T6" fmla="*/ 42 w 154"/>
                  <a:gd name="T7" fmla="*/ 41 h 70"/>
                  <a:gd name="T8" fmla="*/ 36 w 154"/>
                  <a:gd name="T9" fmla="*/ 30 h 70"/>
                  <a:gd name="T10" fmla="*/ 34 w 154"/>
                  <a:gd name="T11" fmla="*/ 21 h 70"/>
                  <a:gd name="T12" fmla="*/ 28 w 154"/>
                  <a:gd name="T13" fmla="*/ 15 h 70"/>
                  <a:gd name="T14" fmla="*/ 16 w 154"/>
                  <a:gd name="T15" fmla="*/ 13 h 70"/>
                  <a:gd name="T16" fmla="*/ 0 w 154"/>
                  <a:gd name="T17" fmla="*/ 0 h 70"/>
                  <a:gd name="T18" fmla="*/ 29 w 154"/>
                  <a:gd name="T19" fmla="*/ 6 h 70"/>
                  <a:gd name="T20" fmla="*/ 60 w 154"/>
                  <a:gd name="T21" fmla="*/ 10 h 70"/>
                  <a:gd name="T22" fmla="*/ 71 w 154"/>
                  <a:gd name="T23" fmla="*/ 8 h 70"/>
                  <a:gd name="T24" fmla="*/ 100 w 154"/>
                  <a:gd name="T25" fmla="*/ 20 h 70"/>
                  <a:gd name="T26" fmla="*/ 129 w 154"/>
                  <a:gd name="T27" fmla="*/ 36 h 70"/>
                  <a:gd name="T28" fmla="*/ 135 w 154"/>
                  <a:gd name="T29" fmla="*/ 36 h 70"/>
                  <a:gd name="T30" fmla="*/ 145 w 154"/>
                  <a:gd name="T31" fmla="*/ 48 h 70"/>
                  <a:gd name="T32" fmla="*/ 154 w 154"/>
                  <a:gd name="T33" fmla="*/ 63 h 70"/>
                  <a:gd name="T34" fmla="*/ 152 w 154"/>
                  <a:gd name="T35" fmla="*/ 70 h 70"/>
                  <a:gd name="T36" fmla="*/ 119 w 154"/>
                  <a:gd name="T37" fmla="*/ 68 h 70"/>
                  <a:gd name="T38" fmla="*/ 97 w 154"/>
                  <a:gd name="T39" fmla="*/ 61 h 70"/>
                  <a:gd name="T40" fmla="*/ 71 w 154"/>
                  <a:gd name="T41"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70">
                    <a:moveTo>
                      <a:pt x="71" y="52"/>
                    </a:moveTo>
                    <a:lnTo>
                      <a:pt x="56" y="52"/>
                    </a:lnTo>
                    <a:lnTo>
                      <a:pt x="41" y="48"/>
                    </a:lnTo>
                    <a:lnTo>
                      <a:pt x="42" y="41"/>
                    </a:lnTo>
                    <a:lnTo>
                      <a:pt x="36" y="30"/>
                    </a:lnTo>
                    <a:lnTo>
                      <a:pt x="34" y="21"/>
                    </a:lnTo>
                    <a:lnTo>
                      <a:pt x="28" y="15"/>
                    </a:lnTo>
                    <a:lnTo>
                      <a:pt x="16" y="13"/>
                    </a:lnTo>
                    <a:lnTo>
                      <a:pt x="0" y="0"/>
                    </a:lnTo>
                    <a:lnTo>
                      <a:pt x="29" y="6"/>
                    </a:lnTo>
                    <a:lnTo>
                      <a:pt x="60" y="10"/>
                    </a:lnTo>
                    <a:lnTo>
                      <a:pt x="71" y="8"/>
                    </a:lnTo>
                    <a:lnTo>
                      <a:pt x="100" y="20"/>
                    </a:lnTo>
                    <a:lnTo>
                      <a:pt x="129" y="36"/>
                    </a:lnTo>
                    <a:lnTo>
                      <a:pt x="135" y="36"/>
                    </a:lnTo>
                    <a:lnTo>
                      <a:pt x="145" y="48"/>
                    </a:lnTo>
                    <a:lnTo>
                      <a:pt x="154" y="63"/>
                    </a:lnTo>
                    <a:lnTo>
                      <a:pt x="152" y="70"/>
                    </a:lnTo>
                    <a:lnTo>
                      <a:pt x="119" y="68"/>
                    </a:lnTo>
                    <a:lnTo>
                      <a:pt x="97" y="61"/>
                    </a:lnTo>
                    <a:lnTo>
                      <a:pt x="7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2" name="Freeform 449"/>
              <p:cNvSpPr/>
              <p:nvPr/>
            </p:nvSpPr>
            <p:spPr bwMode="gray">
              <a:xfrm>
                <a:off x="4163" y="1848"/>
                <a:ext cx="389" cy="164"/>
              </a:xfrm>
              <a:custGeom>
                <a:avLst/>
                <a:gdLst>
                  <a:gd name="T0" fmla="*/ 376 w 389"/>
                  <a:gd name="T1" fmla="*/ 70 h 164"/>
                  <a:gd name="T2" fmla="*/ 387 w 389"/>
                  <a:gd name="T3" fmla="*/ 125 h 164"/>
                  <a:gd name="T4" fmla="*/ 365 w 389"/>
                  <a:gd name="T5" fmla="*/ 119 h 164"/>
                  <a:gd name="T6" fmla="*/ 334 w 389"/>
                  <a:gd name="T7" fmla="*/ 126 h 164"/>
                  <a:gd name="T8" fmla="*/ 310 w 389"/>
                  <a:gd name="T9" fmla="*/ 123 h 164"/>
                  <a:gd name="T10" fmla="*/ 258 w 389"/>
                  <a:gd name="T11" fmla="*/ 135 h 164"/>
                  <a:gd name="T12" fmla="*/ 216 w 389"/>
                  <a:gd name="T13" fmla="*/ 139 h 164"/>
                  <a:gd name="T14" fmla="*/ 200 w 389"/>
                  <a:gd name="T15" fmla="*/ 164 h 164"/>
                  <a:gd name="T16" fmla="*/ 201 w 389"/>
                  <a:gd name="T17" fmla="*/ 147 h 164"/>
                  <a:gd name="T18" fmla="*/ 179 w 389"/>
                  <a:gd name="T19" fmla="*/ 138 h 164"/>
                  <a:gd name="T20" fmla="*/ 164 w 389"/>
                  <a:gd name="T21" fmla="*/ 145 h 164"/>
                  <a:gd name="T22" fmla="*/ 139 w 389"/>
                  <a:gd name="T23" fmla="*/ 152 h 164"/>
                  <a:gd name="T24" fmla="*/ 105 w 389"/>
                  <a:gd name="T25" fmla="*/ 136 h 164"/>
                  <a:gd name="T26" fmla="*/ 88 w 389"/>
                  <a:gd name="T27" fmla="*/ 137 h 164"/>
                  <a:gd name="T28" fmla="*/ 78 w 389"/>
                  <a:gd name="T29" fmla="*/ 145 h 164"/>
                  <a:gd name="T30" fmla="*/ 56 w 389"/>
                  <a:gd name="T31" fmla="*/ 141 h 164"/>
                  <a:gd name="T32" fmla="*/ 43 w 389"/>
                  <a:gd name="T33" fmla="*/ 146 h 164"/>
                  <a:gd name="T34" fmla="*/ 28 w 389"/>
                  <a:gd name="T35" fmla="*/ 156 h 164"/>
                  <a:gd name="T36" fmla="*/ 34 w 389"/>
                  <a:gd name="T37" fmla="*/ 143 h 164"/>
                  <a:gd name="T38" fmla="*/ 31 w 389"/>
                  <a:gd name="T39" fmla="*/ 132 h 164"/>
                  <a:gd name="T40" fmla="*/ 17 w 389"/>
                  <a:gd name="T41" fmla="*/ 138 h 164"/>
                  <a:gd name="T42" fmla="*/ 25 w 389"/>
                  <a:gd name="T43" fmla="*/ 128 h 164"/>
                  <a:gd name="T44" fmla="*/ 19 w 389"/>
                  <a:gd name="T45" fmla="*/ 122 h 164"/>
                  <a:gd name="T46" fmla="*/ 15 w 389"/>
                  <a:gd name="T47" fmla="*/ 103 h 164"/>
                  <a:gd name="T48" fmla="*/ 0 w 389"/>
                  <a:gd name="T49" fmla="*/ 98 h 164"/>
                  <a:gd name="T50" fmla="*/ 11 w 389"/>
                  <a:gd name="T51" fmla="*/ 94 h 164"/>
                  <a:gd name="T52" fmla="*/ 12 w 389"/>
                  <a:gd name="T53" fmla="*/ 83 h 164"/>
                  <a:gd name="T54" fmla="*/ 13 w 389"/>
                  <a:gd name="T55" fmla="*/ 67 h 164"/>
                  <a:gd name="T56" fmla="*/ 1 w 389"/>
                  <a:gd name="T57" fmla="*/ 63 h 164"/>
                  <a:gd name="T58" fmla="*/ 19 w 389"/>
                  <a:gd name="T59" fmla="*/ 44 h 164"/>
                  <a:gd name="T60" fmla="*/ 43 w 389"/>
                  <a:gd name="T61" fmla="*/ 39 h 164"/>
                  <a:gd name="T62" fmla="*/ 69 w 389"/>
                  <a:gd name="T63" fmla="*/ 38 h 164"/>
                  <a:gd name="T64" fmla="*/ 60 w 389"/>
                  <a:gd name="T65" fmla="*/ 29 h 164"/>
                  <a:gd name="T66" fmla="*/ 69 w 389"/>
                  <a:gd name="T67" fmla="*/ 19 h 164"/>
                  <a:gd name="T68" fmla="*/ 98 w 389"/>
                  <a:gd name="T69" fmla="*/ 21 h 164"/>
                  <a:gd name="T70" fmla="*/ 145 w 389"/>
                  <a:gd name="T71" fmla="*/ 1 h 164"/>
                  <a:gd name="T72" fmla="*/ 178 w 389"/>
                  <a:gd name="T73" fmla="*/ 0 h 164"/>
                  <a:gd name="T74" fmla="*/ 203 w 389"/>
                  <a:gd name="T75" fmla="*/ 9 h 164"/>
                  <a:gd name="T76" fmla="*/ 231 w 389"/>
                  <a:gd name="T77" fmla="*/ 22 h 164"/>
                  <a:gd name="T78" fmla="*/ 263 w 389"/>
                  <a:gd name="T79" fmla="*/ 24 h 164"/>
                  <a:gd name="T80" fmla="*/ 295 w 389"/>
                  <a:gd name="T81" fmla="*/ 28 h 164"/>
                  <a:gd name="T82" fmla="*/ 322 w 389"/>
                  <a:gd name="T83" fmla="*/ 7 h 164"/>
                  <a:gd name="T84" fmla="*/ 352 w 389"/>
                  <a:gd name="T85" fmla="*/ 11 h 164"/>
                  <a:gd name="T86" fmla="*/ 371 w 389"/>
                  <a:gd name="T87" fmla="*/ 46 h 164"/>
                  <a:gd name="T88" fmla="*/ 387 w 389"/>
                  <a:gd name="T89" fmla="*/ 6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9" h="164">
                    <a:moveTo>
                      <a:pt x="387" y="61"/>
                    </a:moveTo>
                    <a:lnTo>
                      <a:pt x="376" y="70"/>
                    </a:lnTo>
                    <a:lnTo>
                      <a:pt x="389" y="110"/>
                    </a:lnTo>
                    <a:lnTo>
                      <a:pt x="387" y="125"/>
                    </a:lnTo>
                    <a:lnTo>
                      <a:pt x="374" y="128"/>
                    </a:lnTo>
                    <a:lnTo>
                      <a:pt x="365" y="119"/>
                    </a:lnTo>
                    <a:lnTo>
                      <a:pt x="349" y="116"/>
                    </a:lnTo>
                    <a:lnTo>
                      <a:pt x="334" y="126"/>
                    </a:lnTo>
                    <a:lnTo>
                      <a:pt x="329" y="120"/>
                    </a:lnTo>
                    <a:lnTo>
                      <a:pt x="310" y="123"/>
                    </a:lnTo>
                    <a:lnTo>
                      <a:pt x="284" y="132"/>
                    </a:lnTo>
                    <a:lnTo>
                      <a:pt x="258" y="135"/>
                    </a:lnTo>
                    <a:lnTo>
                      <a:pt x="247" y="133"/>
                    </a:lnTo>
                    <a:lnTo>
                      <a:pt x="216" y="139"/>
                    </a:lnTo>
                    <a:lnTo>
                      <a:pt x="215" y="151"/>
                    </a:lnTo>
                    <a:lnTo>
                      <a:pt x="200" y="164"/>
                    </a:lnTo>
                    <a:lnTo>
                      <a:pt x="201" y="156"/>
                    </a:lnTo>
                    <a:lnTo>
                      <a:pt x="201" y="147"/>
                    </a:lnTo>
                    <a:lnTo>
                      <a:pt x="201" y="138"/>
                    </a:lnTo>
                    <a:lnTo>
                      <a:pt x="179" y="138"/>
                    </a:lnTo>
                    <a:lnTo>
                      <a:pt x="173" y="142"/>
                    </a:lnTo>
                    <a:lnTo>
                      <a:pt x="164" y="145"/>
                    </a:lnTo>
                    <a:lnTo>
                      <a:pt x="157" y="149"/>
                    </a:lnTo>
                    <a:lnTo>
                      <a:pt x="139" y="152"/>
                    </a:lnTo>
                    <a:lnTo>
                      <a:pt x="128" y="151"/>
                    </a:lnTo>
                    <a:lnTo>
                      <a:pt x="105" y="136"/>
                    </a:lnTo>
                    <a:lnTo>
                      <a:pt x="98" y="132"/>
                    </a:lnTo>
                    <a:lnTo>
                      <a:pt x="88" y="137"/>
                    </a:lnTo>
                    <a:lnTo>
                      <a:pt x="89" y="143"/>
                    </a:lnTo>
                    <a:lnTo>
                      <a:pt x="78" y="145"/>
                    </a:lnTo>
                    <a:lnTo>
                      <a:pt x="62" y="151"/>
                    </a:lnTo>
                    <a:lnTo>
                      <a:pt x="56" y="141"/>
                    </a:lnTo>
                    <a:lnTo>
                      <a:pt x="50" y="139"/>
                    </a:lnTo>
                    <a:lnTo>
                      <a:pt x="43" y="146"/>
                    </a:lnTo>
                    <a:lnTo>
                      <a:pt x="39" y="152"/>
                    </a:lnTo>
                    <a:lnTo>
                      <a:pt x="28" y="156"/>
                    </a:lnTo>
                    <a:lnTo>
                      <a:pt x="27" y="151"/>
                    </a:lnTo>
                    <a:lnTo>
                      <a:pt x="34" y="143"/>
                    </a:lnTo>
                    <a:lnTo>
                      <a:pt x="35" y="136"/>
                    </a:lnTo>
                    <a:lnTo>
                      <a:pt x="31" y="132"/>
                    </a:lnTo>
                    <a:lnTo>
                      <a:pt x="23" y="136"/>
                    </a:lnTo>
                    <a:lnTo>
                      <a:pt x="17" y="138"/>
                    </a:lnTo>
                    <a:lnTo>
                      <a:pt x="17" y="132"/>
                    </a:lnTo>
                    <a:lnTo>
                      <a:pt x="25" y="128"/>
                    </a:lnTo>
                    <a:lnTo>
                      <a:pt x="27" y="125"/>
                    </a:lnTo>
                    <a:lnTo>
                      <a:pt x="19" y="122"/>
                    </a:lnTo>
                    <a:lnTo>
                      <a:pt x="19" y="109"/>
                    </a:lnTo>
                    <a:lnTo>
                      <a:pt x="15" y="103"/>
                    </a:lnTo>
                    <a:lnTo>
                      <a:pt x="7" y="104"/>
                    </a:lnTo>
                    <a:lnTo>
                      <a:pt x="0" y="98"/>
                    </a:lnTo>
                    <a:lnTo>
                      <a:pt x="1" y="93"/>
                    </a:lnTo>
                    <a:lnTo>
                      <a:pt x="11" y="94"/>
                    </a:lnTo>
                    <a:lnTo>
                      <a:pt x="13" y="90"/>
                    </a:lnTo>
                    <a:lnTo>
                      <a:pt x="12" y="83"/>
                    </a:lnTo>
                    <a:lnTo>
                      <a:pt x="10" y="73"/>
                    </a:lnTo>
                    <a:lnTo>
                      <a:pt x="13" y="67"/>
                    </a:lnTo>
                    <a:lnTo>
                      <a:pt x="3" y="67"/>
                    </a:lnTo>
                    <a:lnTo>
                      <a:pt x="1" y="63"/>
                    </a:lnTo>
                    <a:lnTo>
                      <a:pt x="9" y="50"/>
                    </a:lnTo>
                    <a:lnTo>
                      <a:pt x="19" y="44"/>
                    </a:lnTo>
                    <a:lnTo>
                      <a:pt x="32" y="44"/>
                    </a:lnTo>
                    <a:lnTo>
                      <a:pt x="43" y="39"/>
                    </a:lnTo>
                    <a:lnTo>
                      <a:pt x="57" y="43"/>
                    </a:lnTo>
                    <a:lnTo>
                      <a:pt x="69" y="38"/>
                    </a:lnTo>
                    <a:lnTo>
                      <a:pt x="71" y="33"/>
                    </a:lnTo>
                    <a:lnTo>
                      <a:pt x="60" y="29"/>
                    </a:lnTo>
                    <a:lnTo>
                      <a:pt x="60" y="20"/>
                    </a:lnTo>
                    <a:lnTo>
                      <a:pt x="69" y="19"/>
                    </a:lnTo>
                    <a:lnTo>
                      <a:pt x="89" y="19"/>
                    </a:lnTo>
                    <a:lnTo>
                      <a:pt x="98" y="21"/>
                    </a:lnTo>
                    <a:lnTo>
                      <a:pt x="118" y="10"/>
                    </a:lnTo>
                    <a:lnTo>
                      <a:pt x="145" y="1"/>
                    </a:lnTo>
                    <a:lnTo>
                      <a:pt x="168" y="3"/>
                    </a:lnTo>
                    <a:lnTo>
                      <a:pt x="178" y="0"/>
                    </a:lnTo>
                    <a:lnTo>
                      <a:pt x="187" y="11"/>
                    </a:lnTo>
                    <a:lnTo>
                      <a:pt x="203" y="9"/>
                    </a:lnTo>
                    <a:lnTo>
                      <a:pt x="222" y="23"/>
                    </a:lnTo>
                    <a:lnTo>
                      <a:pt x="231" y="22"/>
                    </a:lnTo>
                    <a:lnTo>
                      <a:pt x="250" y="29"/>
                    </a:lnTo>
                    <a:lnTo>
                      <a:pt x="263" y="24"/>
                    </a:lnTo>
                    <a:lnTo>
                      <a:pt x="279" y="29"/>
                    </a:lnTo>
                    <a:lnTo>
                      <a:pt x="295" y="28"/>
                    </a:lnTo>
                    <a:lnTo>
                      <a:pt x="320" y="16"/>
                    </a:lnTo>
                    <a:lnTo>
                      <a:pt x="322" y="7"/>
                    </a:lnTo>
                    <a:lnTo>
                      <a:pt x="337" y="11"/>
                    </a:lnTo>
                    <a:lnTo>
                      <a:pt x="352" y="11"/>
                    </a:lnTo>
                    <a:lnTo>
                      <a:pt x="367" y="31"/>
                    </a:lnTo>
                    <a:lnTo>
                      <a:pt x="371" y="46"/>
                    </a:lnTo>
                    <a:lnTo>
                      <a:pt x="383" y="54"/>
                    </a:lnTo>
                    <a:lnTo>
                      <a:pt x="387"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3" name="Freeform 450"/>
              <p:cNvSpPr/>
              <p:nvPr/>
            </p:nvSpPr>
            <p:spPr bwMode="gray">
              <a:xfrm>
                <a:off x="4539" y="1909"/>
                <a:ext cx="408" cy="345"/>
              </a:xfrm>
              <a:custGeom>
                <a:avLst/>
                <a:gdLst>
                  <a:gd name="T0" fmla="*/ 407 w 455"/>
                  <a:gd name="T1" fmla="*/ 381 h 385"/>
                  <a:gd name="T2" fmla="*/ 378 w 455"/>
                  <a:gd name="T3" fmla="*/ 378 h 385"/>
                  <a:gd name="T4" fmla="*/ 346 w 455"/>
                  <a:gd name="T5" fmla="*/ 376 h 385"/>
                  <a:gd name="T6" fmla="*/ 313 w 455"/>
                  <a:gd name="T7" fmla="*/ 364 h 385"/>
                  <a:gd name="T8" fmla="*/ 307 w 455"/>
                  <a:gd name="T9" fmla="*/ 340 h 385"/>
                  <a:gd name="T10" fmla="*/ 291 w 455"/>
                  <a:gd name="T11" fmla="*/ 334 h 385"/>
                  <a:gd name="T12" fmla="*/ 230 w 455"/>
                  <a:gd name="T13" fmla="*/ 345 h 385"/>
                  <a:gd name="T14" fmla="*/ 212 w 455"/>
                  <a:gd name="T15" fmla="*/ 338 h 385"/>
                  <a:gd name="T16" fmla="*/ 186 w 455"/>
                  <a:gd name="T17" fmla="*/ 320 h 385"/>
                  <a:gd name="T18" fmla="*/ 167 w 455"/>
                  <a:gd name="T19" fmla="*/ 298 h 385"/>
                  <a:gd name="T20" fmla="*/ 146 w 455"/>
                  <a:gd name="T21" fmla="*/ 270 h 385"/>
                  <a:gd name="T22" fmla="*/ 114 w 455"/>
                  <a:gd name="T23" fmla="*/ 256 h 385"/>
                  <a:gd name="T24" fmla="*/ 88 w 455"/>
                  <a:gd name="T25" fmla="*/ 245 h 385"/>
                  <a:gd name="T26" fmla="*/ 73 w 455"/>
                  <a:gd name="T27" fmla="*/ 194 h 385"/>
                  <a:gd name="T28" fmla="*/ 29 w 455"/>
                  <a:gd name="T29" fmla="*/ 158 h 385"/>
                  <a:gd name="T30" fmla="*/ 46 w 455"/>
                  <a:gd name="T31" fmla="*/ 106 h 385"/>
                  <a:gd name="T32" fmla="*/ 12 w 455"/>
                  <a:gd name="T33" fmla="*/ 72 h 385"/>
                  <a:gd name="T34" fmla="*/ 0 w 455"/>
                  <a:gd name="T35" fmla="*/ 10 h 385"/>
                  <a:gd name="T36" fmla="*/ 41 w 455"/>
                  <a:gd name="T37" fmla="*/ 18 h 385"/>
                  <a:gd name="T38" fmla="*/ 68 w 455"/>
                  <a:gd name="T39" fmla="*/ 12 h 385"/>
                  <a:gd name="T40" fmla="*/ 97 w 455"/>
                  <a:gd name="T41" fmla="*/ 10 h 385"/>
                  <a:gd name="T42" fmla="*/ 110 w 455"/>
                  <a:gd name="T43" fmla="*/ 43 h 385"/>
                  <a:gd name="T44" fmla="*/ 166 w 455"/>
                  <a:gd name="T45" fmla="*/ 88 h 385"/>
                  <a:gd name="T46" fmla="*/ 237 w 455"/>
                  <a:gd name="T47" fmla="*/ 75 h 385"/>
                  <a:gd name="T48" fmla="*/ 264 w 455"/>
                  <a:gd name="T49" fmla="*/ 64 h 385"/>
                  <a:gd name="T50" fmla="*/ 334 w 455"/>
                  <a:gd name="T51" fmla="*/ 48 h 385"/>
                  <a:gd name="T52" fmla="*/ 361 w 455"/>
                  <a:gd name="T53" fmla="*/ 58 h 385"/>
                  <a:gd name="T54" fmla="*/ 408 w 455"/>
                  <a:gd name="T55" fmla="*/ 111 h 385"/>
                  <a:gd name="T56" fmla="*/ 389 w 455"/>
                  <a:gd name="T57" fmla="*/ 155 h 385"/>
                  <a:gd name="T58" fmla="*/ 394 w 455"/>
                  <a:gd name="T59" fmla="*/ 211 h 385"/>
                  <a:gd name="T60" fmla="*/ 411 w 455"/>
                  <a:gd name="T61" fmla="*/ 216 h 385"/>
                  <a:gd name="T62" fmla="*/ 408 w 455"/>
                  <a:gd name="T63" fmla="*/ 250 h 385"/>
                  <a:gd name="T64" fmla="*/ 399 w 455"/>
                  <a:gd name="T65" fmla="*/ 267 h 385"/>
                  <a:gd name="T66" fmla="*/ 442 w 455"/>
                  <a:gd name="T67" fmla="*/ 315 h 385"/>
                  <a:gd name="T68" fmla="*/ 455 w 455"/>
                  <a:gd name="T69" fmla="*/ 333 h 385"/>
                  <a:gd name="T70" fmla="*/ 423 w 455"/>
                  <a:gd name="T71" fmla="*/ 361 h 385"/>
                  <a:gd name="T72" fmla="*/ 414 w 455"/>
                  <a:gd name="T73"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5" h="385">
                    <a:moveTo>
                      <a:pt x="414" y="385"/>
                    </a:moveTo>
                    <a:cubicBezTo>
                      <a:pt x="407" y="381"/>
                      <a:pt x="407" y="381"/>
                      <a:pt x="407" y="381"/>
                    </a:cubicBezTo>
                    <a:cubicBezTo>
                      <a:pt x="393" y="380"/>
                      <a:pt x="393" y="380"/>
                      <a:pt x="393" y="380"/>
                    </a:cubicBezTo>
                    <a:cubicBezTo>
                      <a:pt x="378" y="378"/>
                      <a:pt x="378" y="378"/>
                      <a:pt x="378" y="378"/>
                    </a:cubicBezTo>
                    <a:cubicBezTo>
                      <a:pt x="361" y="380"/>
                      <a:pt x="361" y="380"/>
                      <a:pt x="361" y="380"/>
                    </a:cubicBezTo>
                    <a:cubicBezTo>
                      <a:pt x="346" y="376"/>
                      <a:pt x="346" y="376"/>
                      <a:pt x="346" y="376"/>
                    </a:cubicBezTo>
                    <a:cubicBezTo>
                      <a:pt x="324" y="370"/>
                      <a:pt x="324" y="370"/>
                      <a:pt x="324" y="370"/>
                    </a:cubicBezTo>
                    <a:cubicBezTo>
                      <a:pt x="313" y="364"/>
                      <a:pt x="313" y="364"/>
                      <a:pt x="313" y="364"/>
                    </a:cubicBezTo>
                    <a:cubicBezTo>
                      <a:pt x="312" y="356"/>
                      <a:pt x="312" y="356"/>
                      <a:pt x="312" y="356"/>
                    </a:cubicBezTo>
                    <a:cubicBezTo>
                      <a:pt x="307" y="340"/>
                      <a:pt x="307" y="340"/>
                      <a:pt x="307" y="340"/>
                    </a:cubicBezTo>
                    <a:cubicBezTo>
                      <a:pt x="298" y="333"/>
                      <a:pt x="298" y="333"/>
                      <a:pt x="298" y="333"/>
                    </a:cubicBezTo>
                    <a:cubicBezTo>
                      <a:pt x="291" y="334"/>
                      <a:pt x="291" y="334"/>
                      <a:pt x="291" y="334"/>
                    </a:cubicBezTo>
                    <a:cubicBezTo>
                      <a:pt x="278" y="346"/>
                      <a:pt x="278" y="346"/>
                      <a:pt x="278" y="346"/>
                    </a:cubicBezTo>
                    <a:cubicBezTo>
                      <a:pt x="230" y="345"/>
                      <a:pt x="230" y="345"/>
                      <a:pt x="230" y="345"/>
                    </a:cubicBezTo>
                    <a:cubicBezTo>
                      <a:pt x="224" y="341"/>
                      <a:pt x="224" y="341"/>
                      <a:pt x="224" y="341"/>
                    </a:cubicBezTo>
                    <a:cubicBezTo>
                      <a:pt x="212" y="338"/>
                      <a:pt x="212" y="338"/>
                      <a:pt x="212" y="338"/>
                    </a:cubicBezTo>
                    <a:cubicBezTo>
                      <a:pt x="196" y="321"/>
                      <a:pt x="196" y="321"/>
                      <a:pt x="196" y="321"/>
                    </a:cubicBezTo>
                    <a:cubicBezTo>
                      <a:pt x="186" y="320"/>
                      <a:pt x="186" y="320"/>
                      <a:pt x="186" y="320"/>
                    </a:cubicBezTo>
                    <a:cubicBezTo>
                      <a:pt x="169" y="309"/>
                      <a:pt x="169" y="309"/>
                      <a:pt x="169" y="309"/>
                    </a:cubicBezTo>
                    <a:cubicBezTo>
                      <a:pt x="167" y="298"/>
                      <a:pt x="167" y="298"/>
                      <a:pt x="167" y="298"/>
                    </a:cubicBezTo>
                    <a:cubicBezTo>
                      <a:pt x="160" y="286"/>
                      <a:pt x="160" y="286"/>
                      <a:pt x="160" y="286"/>
                    </a:cubicBezTo>
                    <a:cubicBezTo>
                      <a:pt x="146" y="270"/>
                      <a:pt x="146" y="270"/>
                      <a:pt x="146" y="270"/>
                    </a:cubicBezTo>
                    <a:cubicBezTo>
                      <a:pt x="143" y="259"/>
                      <a:pt x="143" y="259"/>
                      <a:pt x="143" y="259"/>
                    </a:cubicBezTo>
                    <a:cubicBezTo>
                      <a:pt x="114" y="256"/>
                      <a:pt x="114" y="256"/>
                      <a:pt x="114" y="256"/>
                    </a:cubicBezTo>
                    <a:cubicBezTo>
                      <a:pt x="102" y="261"/>
                      <a:pt x="102" y="261"/>
                      <a:pt x="102" y="261"/>
                    </a:cubicBezTo>
                    <a:cubicBezTo>
                      <a:pt x="88" y="245"/>
                      <a:pt x="88" y="245"/>
                      <a:pt x="88" y="245"/>
                    </a:cubicBezTo>
                    <a:cubicBezTo>
                      <a:pt x="90" y="218"/>
                      <a:pt x="90" y="218"/>
                      <a:pt x="90" y="218"/>
                    </a:cubicBezTo>
                    <a:cubicBezTo>
                      <a:pt x="73" y="194"/>
                      <a:pt x="73" y="194"/>
                      <a:pt x="73" y="194"/>
                    </a:cubicBezTo>
                    <a:cubicBezTo>
                      <a:pt x="54" y="190"/>
                      <a:pt x="54" y="190"/>
                      <a:pt x="54" y="190"/>
                    </a:cubicBezTo>
                    <a:cubicBezTo>
                      <a:pt x="29" y="158"/>
                      <a:pt x="29" y="158"/>
                      <a:pt x="29" y="158"/>
                    </a:cubicBezTo>
                    <a:cubicBezTo>
                      <a:pt x="53" y="115"/>
                      <a:pt x="53" y="115"/>
                      <a:pt x="53" y="115"/>
                    </a:cubicBezTo>
                    <a:cubicBezTo>
                      <a:pt x="46" y="106"/>
                      <a:pt x="46" y="106"/>
                      <a:pt x="46" y="106"/>
                    </a:cubicBezTo>
                    <a:cubicBezTo>
                      <a:pt x="32" y="106"/>
                      <a:pt x="32" y="106"/>
                      <a:pt x="32" y="106"/>
                    </a:cubicBezTo>
                    <a:cubicBezTo>
                      <a:pt x="12" y="72"/>
                      <a:pt x="12" y="72"/>
                      <a:pt x="12" y="72"/>
                    </a:cubicBezTo>
                    <a:cubicBezTo>
                      <a:pt x="14" y="55"/>
                      <a:pt x="14" y="55"/>
                      <a:pt x="14" y="55"/>
                    </a:cubicBezTo>
                    <a:cubicBezTo>
                      <a:pt x="0" y="10"/>
                      <a:pt x="0" y="10"/>
                      <a:pt x="0" y="10"/>
                    </a:cubicBezTo>
                    <a:cubicBezTo>
                      <a:pt x="12" y="0"/>
                      <a:pt x="12" y="0"/>
                      <a:pt x="12" y="0"/>
                    </a:cubicBezTo>
                    <a:cubicBezTo>
                      <a:pt x="41" y="18"/>
                      <a:pt x="41" y="18"/>
                      <a:pt x="41" y="18"/>
                    </a:cubicBezTo>
                    <a:cubicBezTo>
                      <a:pt x="54" y="15"/>
                      <a:pt x="54" y="15"/>
                      <a:pt x="54" y="15"/>
                    </a:cubicBezTo>
                    <a:cubicBezTo>
                      <a:pt x="68" y="12"/>
                      <a:pt x="68" y="12"/>
                      <a:pt x="68" y="12"/>
                    </a:cubicBezTo>
                    <a:cubicBezTo>
                      <a:pt x="93" y="4"/>
                      <a:pt x="93" y="4"/>
                      <a:pt x="93" y="4"/>
                    </a:cubicBezTo>
                    <a:cubicBezTo>
                      <a:pt x="97" y="10"/>
                      <a:pt x="97" y="10"/>
                      <a:pt x="97" y="10"/>
                    </a:cubicBezTo>
                    <a:cubicBezTo>
                      <a:pt x="95" y="32"/>
                      <a:pt x="95" y="32"/>
                      <a:pt x="95" y="32"/>
                    </a:cubicBezTo>
                    <a:cubicBezTo>
                      <a:pt x="110" y="43"/>
                      <a:pt x="110" y="43"/>
                      <a:pt x="110" y="43"/>
                    </a:cubicBezTo>
                    <a:cubicBezTo>
                      <a:pt x="115" y="54"/>
                      <a:pt x="128" y="61"/>
                      <a:pt x="141" y="62"/>
                    </a:cubicBezTo>
                    <a:cubicBezTo>
                      <a:pt x="141" y="75"/>
                      <a:pt x="157" y="80"/>
                      <a:pt x="166" y="88"/>
                    </a:cubicBezTo>
                    <a:cubicBezTo>
                      <a:pt x="180" y="89"/>
                      <a:pt x="195" y="88"/>
                      <a:pt x="207" y="83"/>
                    </a:cubicBezTo>
                    <a:cubicBezTo>
                      <a:pt x="216" y="80"/>
                      <a:pt x="233" y="87"/>
                      <a:pt x="237" y="75"/>
                    </a:cubicBezTo>
                    <a:cubicBezTo>
                      <a:pt x="238" y="61"/>
                      <a:pt x="238" y="61"/>
                      <a:pt x="238" y="61"/>
                    </a:cubicBezTo>
                    <a:cubicBezTo>
                      <a:pt x="264" y="64"/>
                      <a:pt x="264" y="64"/>
                      <a:pt x="264" y="64"/>
                    </a:cubicBezTo>
                    <a:cubicBezTo>
                      <a:pt x="276" y="42"/>
                      <a:pt x="276" y="42"/>
                      <a:pt x="276" y="42"/>
                    </a:cubicBezTo>
                    <a:cubicBezTo>
                      <a:pt x="334" y="48"/>
                      <a:pt x="334" y="48"/>
                      <a:pt x="334" y="48"/>
                    </a:cubicBezTo>
                    <a:cubicBezTo>
                      <a:pt x="342" y="56"/>
                      <a:pt x="342" y="56"/>
                      <a:pt x="342" y="56"/>
                    </a:cubicBezTo>
                    <a:cubicBezTo>
                      <a:pt x="361" y="58"/>
                      <a:pt x="361" y="58"/>
                      <a:pt x="361" y="58"/>
                    </a:cubicBezTo>
                    <a:cubicBezTo>
                      <a:pt x="405" y="87"/>
                      <a:pt x="405" y="87"/>
                      <a:pt x="405" y="87"/>
                    </a:cubicBezTo>
                    <a:cubicBezTo>
                      <a:pt x="408" y="111"/>
                      <a:pt x="408" y="111"/>
                      <a:pt x="408" y="111"/>
                    </a:cubicBezTo>
                    <a:cubicBezTo>
                      <a:pt x="408" y="131"/>
                      <a:pt x="408" y="131"/>
                      <a:pt x="408" y="131"/>
                    </a:cubicBezTo>
                    <a:cubicBezTo>
                      <a:pt x="389" y="155"/>
                      <a:pt x="389" y="155"/>
                      <a:pt x="389" y="155"/>
                    </a:cubicBezTo>
                    <a:cubicBezTo>
                      <a:pt x="396" y="192"/>
                      <a:pt x="396" y="192"/>
                      <a:pt x="396" y="192"/>
                    </a:cubicBezTo>
                    <a:cubicBezTo>
                      <a:pt x="394" y="211"/>
                      <a:pt x="394" y="211"/>
                      <a:pt x="394" y="211"/>
                    </a:cubicBezTo>
                    <a:cubicBezTo>
                      <a:pt x="401" y="224"/>
                      <a:pt x="401" y="224"/>
                      <a:pt x="401" y="224"/>
                    </a:cubicBezTo>
                    <a:cubicBezTo>
                      <a:pt x="411" y="216"/>
                      <a:pt x="411" y="216"/>
                      <a:pt x="411" y="216"/>
                    </a:cubicBezTo>
                    <a:cubicBezTo>
                      <a:pt x="421" y="230"/>
                      <a:pt x="421" y="230"/>
                      <a:pt x="421" y="230"/>
                    </a:cubicBezTo>
                    <a:cubicBezTo>
                      <a:pt x="408" y="250"/>
                      <a:pt x="408" y="250"/>
                      <a:pt x="408" y="250"/>
                    </a:cubicBezTo>
                    <a:cubicBezTo>
                      <a:pt x="399" y="267"/>
                      <a:pt x="399" y="267"/>
                      <a:pt x="399" y="267"/>
                    </a:cubicBezTo>
                    <a:cubicBezTo>
                      <a:pt x="399" y="267"/>
                      <a:pt x="399" y="267"/>
                      <a:pt x="399" y="267"/>
                    </a:cubicBezTo>
                    <a:cubicBezTo>
                      <a:pt x="399" y="282"/>
                      <a:pt x="399" y="282"/>
                      <a:pt x="399" y="282"/>
                    </a:cubicBezTo>
                    <a:cubicBezTo>
                      <a:pt x="442" y="315"/>
                      <a:pt x="442" y="315"/>
                      <a:pt x="442" y="315"/>
                    </a:cubicBezTo>
                    <a:cubicBezTo>
                      <a:pt x="440" y="331"/>
                      <a:pt x="440" y="331"/>
                      <a:pt x="440" y="331"/>
                    </a:cubicBezTo>
                    <a:cubicBezTo>
                      <a:pt x="455" y="333"/>
                      <a:pt x="455" y="333"/>
                      <a:pt x="455" y="333"/>
                    </a:cubicBezTo>
                    <a:cubicBezTo>
                      <a:pt x="455" y="349"/>
                      <a:pt x="455" y="349"/>
                      <a:pt x="455" y="349"/>
                    </a:cubicBezTo>
                    <a:cubicBezTo>
                      <a:pt x="423" y="361"/>
                      <a:pt x="423" y="361"/>
                      <a:pt x="423" y="361"/>
                    </a:cubicBezTo>
                    <a:cubicBezTo>
                      <a:pt x="421" y="382"/>
                      <a:pt x="421" y="382"/>
                      <a:pt x="421" y="382"/>
                    </a:cubicBezTo>
                    <a:lnTo>
                      <a:pt x="414" y="3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4" name="Freeform 451"/>
              <p:cNvSpPr/>
              <p:nvPr/>
            </p:nvSpPr>
            <p:spPr bwMode="gray">
              <a:xfrm>
                <a:off x="4721" y="1825"/>
                <a:ext cx="295" cy="196"/>
              </a:xfrm>
              <a:custGeom>
                <a:avLst/>
                <a:gdLst>
                  <a:gd name="T0" fmla="*/ 72 w 328"/>
                  <a:gd name="T1" fmla="*/ 27 h 219"/>
                  <a:gd name="T2" fmla="*/ 50 w 328"/>
                  <a:gd name="T3" fmla="*/ 29 h 219"/>
                  <a:gd name="T4" fmla="*/ 35 w 328"/>
                  <a:gd name="T5" fmla="*/ 15 h 219"/>
                  <a:gd name="T6" fmla="*/ 21 w 328"/>
                  <a:gd name="T7" fmla="*/ 9 h 219"/>
                  <a:gd name="T8" fmla="*/ 9 w 328"/>
                  <a:gd name="T9" fmla="*/ 11 h 219"/>
                  <a:gd name="T10" fmla="*/ 1 w 328"/>
                  <a:gd name="T11" fmla="*/ 18 h 219"/>
                  <a:gd name="T12" fmla="*/ 1 w 328"/>
                  <a:gd name="T13" fmla="*/ 31 h 219"/>
                  <a:gd name="T14" fmla="*/ 12 w 328"/>
                  <a:gd name="T15" fmla="*/ 18 h 219"/>
                  <a:gd name="T16" fmla="*/ 32 w 328"/>
                  <a:gd name="T17" fmla="*/ 23 h 219"/>
                  <a:gd name="T18" fmla="*/ 38 w 328"/>
                  <a:gd name="T19" fmla="*/ 37 h 219"/>
                  <a:gd name="T20" fmla="*/ 52 w 328"/>
                  <a:gd name="T21" fmla="*/ 56 h 219"/>
                  <a:gd name="T22" fmla="*/ 11 w 328"/>
                  <a:gd name="T23" fmla="*/ 65 h 219"/>
                  <a:gd name="T24" fmla="*/ 6 w 328"/>
                  <a:gd name="T25" fmla="*/ 77 h 219"/>
                  <a:gd name="T26" fmla="*/ 22 w 328"/>
                  <a:gd name="T27" fmla="*/ 80 h 219"/>
                  <a:gd name="T28" fmla="*/ 25 w 328"/>
                  <a:gd name="T29" fmla="*/ 94 h 219"/>
                  <a:gd name="T30" fmla="*/ 17 w 328"/>
                  <a:gd name="T31" fmla="*/ 97 h 219"/>
                  <a:gd name="T32" fmla="*/ 34 w 328"/>
                  <a:gd name="T33" fmla="*/ 111 h 219"/>
                  <a:gd name="T34" fmla="*/ 35 w 328"/>
                  <a:gd name="T35" fmla="*/ 155 h 219"/>
                  <a:gd name="T36" fmla="*/ 61 w 328"/>
                  <a:gd name="T37" fmla="*/ 158 h 219"/>
                  <a:gd name="T38" fmla="*/ 73 w 328"/>
                  <a:gd name="T39" fmla="*/ 136 h 219"/>
                  <a:gd name="T40" fmla="*/ 131 w 328"/>
                  <a:gd name="T41" fmla="*/ 142 h 219"/>
                  <a:gd name="T42" fmla="*/ 139 w 328"/>
                  <a:gd name="T43" fmla="*/ 150 h 219"/>
                  <a:gd name="T44" fmla="*/ 158 w 328"/>
                  <a:gd name="T45" fmla="*/ 152 h 219"/>
                  <a:gd name="T46" fmla="*/ 202 w 328"/>
                  <a:gd name="T47" fmla="*/ 181 h 219"/>
                  <a:gd name="T48" fmla="*/ 205 w 328"/>
                  <a:gd name="T49" fmla="*/ 205 h 219"/>
                  <a:gd name="T50" fmla="*/ 225 w 328"/>
                  <a:gd name="T51" fmla="*/ 209 h 219"/>
                  <a:gd name="T52" fmla="*/ 239 w 328"/>
                  <a:gd name="T53" fmla="*/ 219 h 219"/>
                  <a:gd name="T54" fmla="*/ 244 w 328"/>
                  <a:gd name="T55" fmla="*/ 205 h 219"/>
                  <a:gd name="T56" fmla="*/ 289 w 328"/>
                  <a:gd name="T57" fmla="*/ 179 h 219"/>
                  <a:gd name="T58" fmla="*/ 300 w 328"/>
                  <a:gd name="T59" fmla="*/ 157 h 219"/>
                  <a:gd name="T60" fmla="*/ 328 w 328"/>
                  <a:gd name="T61" fmla="*/ 155 h 219"/>
                  <a:gd name="T62" fmla="*/ 319 w 328"/>
                  <a:gd name="T63" fmla="*/ 142 h 219"/>
                  <a:gd name="T64" fmla="*/ 304 w 328"/>
                  <a:gd name="T65" fmla="*/ 139 h 219"/>
                  <a:gd name="T66" fmla="*/ 282 w 328"/>
                  <a:gd name="T67" fmla="*/ 128 h 219"/>
                  <a:gd name="T68" fmla="*/ 261 w 328"/>
                  <a:gd name="T69" fmla="*/ 119 h 219"/>
                  <a:gd name="T70" fmla="*/ 242 w 328"/>
                  <a:gd name="T71" fmla="*/ 98 h 219"/>
                  <a:gd name="T72" fmla="*/ 233 w 328"/>
                  <a:gd name="T73" fmla="*/ 68 h 219"/>
                  <a:gd name="T74" fmla="*/ 219 w 328"/>
                  <a:gd name="T75" fmla="*/ 52 h 219"/>
                  <a:gd name="T76" fmla="*/ 202 w 328"/>
                  <a:gd name="T77" fmla="*/ 48 h 219"/>
                  <a:gd name="T78" fmla="*/ 169 w 328"/>
                  <a:gd name="T79" fmla="*/ 35 h 219"/>
                  <a:gd name="T80" fmla="*/ 173 w 328"/>
                  <a:gd name="T81" fmla="*/ 26 h 219"/>
                  <a:gd name="T82" fmla="*/ 170 w 328"/>
                  <a:gd name="T83" fmla="*/ 14 h 219"/>
                  <a:gd name="T84" fmla="*/ 163 w 328"/>
                  <a:gd name="T85" fmla="*/ 7 h 219"/>
                  <a:gd name="T86" fmla="*/ 150 w 328"/>
                  <a:gd name="T87" fmla="*/ 0 h 219"/>
                  <a:gd name="T88" fmla="*/ 142 w 328"/>
                  <a:gd name="T89" fmla="*/ 0 h 219"/>
                  <a:gd name="T90" fmla="*/ 140 w 328"/>
                  <a:gd name="T91" fmla="*/ 5 h 219"/>
                  <a:gd name="T92" fmla="*/ 133 w 328"/>
                  <a:gd name="T93" fmla="*/ 4 h 219"/>
                  <a:gd name="T94" fmla="*/ 118 w 328"/>
                  <a:gd name="T95" fmla="*/ 12 h 219"/>
                  <a:gd name="T96" fmla="*/ 111 w 328"/>
                  <a:gd name="T97" fmla="*/ 35 h 219"/>
                  <a:gd name="T98" fmla="*/ 72 w 328"/>
                  <a:gd name="T99" fmla="*/ 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8" h="219">
                    <a:moveTo>
                      <a:pt x="72" y="27"/>
                    </a:moveTo>
                    <a:cubicBezTo>
                      <a:pt x="50" y="29"/>
                      <a:pt x="50" y="29"/>
                      <a:pt x="50" y="29"/>
                    </a:cubicBezTo>
                    <a:cubicBezTo>
                      <a:pt x="35" y="15"/>
                      <a:pt x="35" y="15"/>
                      <a:pt x="35" y="15"/>
                    </a:cubicBezTo>
                    <a:cubicBezTo>
                      <a:pt x="21" y="9"/>
                      <a:pt x="21" y="9"/>
                      <a:pt x="21" y="9"/>
                    </a:cubicBezTo>
                    <a:cubicBezTo>
                      <a:pt x="9" y="11"/>
                      <a:pt x="9" y="11"/>
                      <a:pt x="9" y="11"/>
                    </a:cubicBezTo>
                    <a:cubicBezTo>
                      <a:pt x="1" y="18"/>
                      <a:pt x="1" y="18"/>
                      <a:pt x="1" y="18"/>
                    </a:cubicBezTo>
                    <a:cubicBezTo>
                      <a:pt x="0" y="22"/>
                      <a:pt x="0" y="27"/>
                      <a:pt x="1" y="31"/>
                    </a:cubicBezTo>
                    <a:cubicBezTo>
                      <a:pt x="4" y="28"/>
                      <a:pt x="6" y="20"/>
                      <a:pt x="12" y="18"/>
                    </a:cubicBezTo>
                    <a:cubicBezTo>
                      <a:pt x="19" y="18"/>
                      <a:pt x="26" y="19"/>
                      <a:pt x="32" y="23"/>
                    </a:cubicBezTo>
                    <a:cubicBezTo>
                      <a:pt x="36" y="27"/>
                      <a:pt x="36" y="33"/>
                      <a:pt x="38" y="37"/>
                    </a:cubicBezTo>
                    <a:cubicBezTo>
                      <a:pt x="44" y="43"/>
                      <a:pt x="54" y="48"/>
                      <a:pt x="52" y="56"/>
                    </a:cubicBezTo>
                    <a:cubicBezTo>
                      <a:pt x="41" y="64"/>
                      <a:pt x="25" y="69"/>
                      <a:pt x="11" y="65"/>
                    </a:cubicBezTo>
                    <a:cubicBezTo>
                      <a:pt x="6" y="66"/>
                      <a:pt x="7" y="72"/>
                      <a:pt x="6" y="77"/>
                    </a:cubicBezTo>
                    <a:cubicBezTo>
                      <a:pt x="10" y="84"/>
                      <a:pt x="17" y="73"/>
                      <a:pt x="22" y="80"/>
                    </a:cubicBezTo>
                    <a:cubicBezTo>
                      <a:pt x="25" y="84"/>
                      <a:pt x="28" y="90"/>
                      <a:pt x="25" y="94"/>
                    </a:cubicBezTo>
                    <a:cubicBezTo>
                      <a:pt x="22" y="96"/>
                      <a:pt x="17" y="93"/>
                      <a:pt x="17" y="97"/>
                    </a:cubicBezTo>
                    <a:cubicBezTo>
                      <a:pt x="21" y="102"/>
                      <a:pt x="32" y="104"/>
                      <a:pt x="34" y="111"/>
                    </a:cubicBezTo>
                    <a:cubicBezTo>
                      <a:pt x="35" y="155"/>
                      <a:pt x="35" y="155"/>
                      <a:pt x="35" y="155"/>
                    </a:cubicBezTo>
                    <a:cubicBezTo>
                      <a:pt x="61" y="158"/>
                      <a:pt x="61" y="158"/>
                      <a:pt x="61" y="158"/>
                    </a:cubicBezTo>
                    <a:cubicBezTo>
                      <a:pt x="73" y="136"/>
                      <a:pt x="73" y="136"/>
                      <a:pt x="73" y="136"/>
                    </a:cubicBezTo>
                    <a:cubicBezTo>
                      <a:pt x="131" y="142"/>
                      <a:pt x="131" y="142"/>
                      <a:pt x="131" y="142"/>
                    </a:cubicBezTo>
                    <a:cubicBezTo>
                      <a:pt x="139" y="150"/>
                      <a:pt x="139" y="150"/>
                      <a:pt x="139" y="150"/>
                    </a:cubicBezTo>
                    <a:cubicBezTo>
                      <a:pt x="158" y="152"/>
                      <a:pt x="158" y="152"/>
                      <a:pt x="158" y="152"/>
                    </a:cubicBezTo>
                    <a:cubicBezTo>
                      <a:pt x="202" y="181"/>
                      <a:pt x="202" y="181"/>
                      <a:pt x="202" y="181"/>
                    </a:cubicBezTo>
                    <a:cubicBezTo>
                      <a:pt x="205" y="205"/>
                      <a:pt x="205" y="205"/>
                      <a:pt x="205" y="205"/>
                    </a:cubicBezTo>
                    <a:cubicBezTo>
                      <a:pt x="225" y="209"/>
                      <a:pt x="225" y="209"/>
                      <a:pt x="225" y="209"/>
                    </a:cubicBezTo>
                    <a:cubicBezTo>
                      <a:pt x="239" y="219"/>
                      <a:pt x="239" y="219"/>
                      <a:pt x="239" y="219"/>
                    </a:cubicBezTo>
                    <a:cubicBezTo>
                      <a:pt x="244" y="205"/>
                      <a:pt x="244" y="205"/>
                      <a:pt x="244" y="205"/>
                    </a:cubicBezTo>
                    <a:cubicBezTo>
                      <a:pt x="289" y="179"/>
                      <a:pt x="289" y="179"/>
                      <a:pt x="289" y="179"/>
                    </a:cubicBezTo>
                    <a:cubicBezTo>
                      <a:pt x="300" y="157"/>
                      <a:pt x="300" y="157"/>
                      <a:pt x="300" y="157"/>
                    </a:cubicBezTo>
                    <a:cubicBezTo>
                      <a:pt x="328" y="155"/>
                      <a:pt x="328" y="155"/>
                      <a:pt x="328" y="155"/>
                    </a:cubicBezTo>
                    <a:cubicBezTo>
                      <a:pt x="319" y="142"/>
                      <a:pt x="319" y="142"/>
                      <a:pt x="319" y="142"/>
                    </a:cubicBezTo>
                    <a:cubicBezTo>
                      <a:pt x="304" y="139"/>
                      <a:pt x="304" y="139"/>
                      <a:pt x="304" y="139"/>
                    </a:cubicBezTo>
                    <a:cubicBezTo>
                      <a:pt x="282" y="128"/>
                      <a:pt x="282" y="128"/>
                      <a:pt x="282" y="128"/>
                    </a:cubicBezTo>
                    <a:cubicBezTo>
                      <a:pt x="261" y="119"/>
                      <a:pt x="261" y="119"/>
                      <a:pt x="261" y="119"/>
                    </a:cubicBezTo>
                    <a:cubicBezTo>
                      <a:pt x="242" y="98"/>
                      <a:pt x="242" y="98"/>
                      <a:pt x="242" y="98"/>
                    </a:cubicBezTo>
                    <a:cubicBezTo>
                      <a:pt x="233" y="68"/>
                      <a:pt x="233" y="68"/>
                      <a:pt x="233" y="68"/>
                    </a:cubicBezTo>
                    <a:cubicBezTo>
                      <a:pt x="219" y="52"/>
                      <a:pt x="219" y="52"/>
                      <a:pt x="219" y="52"/>
                    </a:cubicBezTo>
                    <a:cubicBezTo>
                      <a:pt x="202" y="48"/>
                      <a:pt x="202" y="48"/>
                      <a:pt x="202" y="48"/>
                    </a:cubicBezTo>
                    <a:cubicBezTo>
                      <a:pt x="169" y="35"/>
                      <a:pt x="169" y="35"/>
                      <a:pt x="169" y="35"/>
                    </a:cubicBezTo>
                    <a:cubicBezTo>
                      <a:pt x="173" y="26"/>
                      <a:pt x="173" y="26"/>
                      <a:pt x="173" y="26"/>
                    </a:cubicBezTo>
                    <a:cubicBezTo>
                      <a:pt x="170" y="14"/>
                      <a:pt x="170" y="14"/>
                      <a:pt x="170" y="14"/>
                    </a:cubicBezTo>
                    <a:cubicBezTo>
                      <a:pt x="163" y="7"/>
                      <a:pt x="163" y="7"/>
                      <a:pt x="163" y="7"/>
                    </a:cubicBezTo>
                    <a:cubicBezTo>
                      <a:pt x="150" y="0"/>
                      <a:pt x="150" y="0"/>
                      <a:pt x="150" y="0"/>
                    </a:cubicBezTo>
                    <a:cubicBezTo>
                      <a:pt x="142" y="0"/>
                      <a:pt x="142" y="0"/>
                      <a:pt x="142" y="0"/>
                    </a:cubicBezTo>
                    <a:cubicBezTo>
                      <a:pt x="140" y="5"/>
                      <a:pt x="140" y="5"/>
                      <a:pt x="140" y="5"/>
                    </a:cubicBezTo>
                    <a:cubicBezTo>
                      <a:pt x="133" y="4"/>
                      <a:pt x="133" y="4"/>
                      <a:pt x="133" y="4"/>
                    </a:cubicBezTo>
                    <a:cubicBezTo>
                      <a:pt x="118" y="12"/>
                      <a:pt x="118" y="12"/>
                      <a:pt x="118" y="12"/>
                    </a:cubicBezTo>
                    <a:cubicBezTo>
                      <a:pt x="111" y="35"/>
                      <a:pt x="111" y="35"/>
                      <a:pt x="111" y="35"/>
                    </a:cubicBezTo>
                    <a:lnTo>
                      <a:pt x="7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5" name="Freeform 452"/>
              <p:cNvSpPr/>
              <p:nvPr/>
            </p:nvSpPr>
            <p:spPr bwMode="gray">
              <a:xfrm>
                <a:off x="4598" y="1436"/>
                <a:ext cx="865" cy="437"/>
              </a:xfrm>
              <a:custGeom>
                <a:avLst/>
                <a:gdLst>
                  <a:gd name="T0" fmla="*/ 526 w 964"/>
                  <a:gd name="T1" fmla="*/ 462 h 487"/>
                  <a:gd name="T2" fmla="*/ 573 w 964"/>
                  <a:gd name="T3" fmla="*/ 441 h 487"/>
                  <a:gd name="T4" fmla="*/ 598 w 964"/>
                  <a:gd name="T5" fmla="*/ 430 h 487"/>
                  <a:gd name="T6" fmla="*/ 637 w 964"/>
                  <a:gd name="T7" fmla="*/ 436 h 487"/>
                  <a:gd name="T8" fmla="*/ 656 w 964"/>
                  <a:gd name="T9" fmla="*/ 409 h 487"/>
                  <a:gd name="T10" fmla="*/ 679 w 964"/>
                  <a:gd name="T11" fmla="*/ 428 h 487"/>
                  <a:gd name="T12" fmla="*/ 752 w 964"/>
                  <a:gd name="T13" fmla="*/ 424 h 487"/>
                  <a:gd name="T14" fmla="*/ 795 w 964"/>
                  <a:gd name="T15" fmla="*/ 441 h 487"/>
                  <a:gd name="T16" fmla="*/ 799 w 964"/>
                  <a:gd name="T17" fmla="*/ 404 h 487"/>
                  <a:gd name="T18" fmla="*/ 782 w 964"/>
                  <a:gd name="T19" fmla="*/ 364 h 487"/>
                  <a:gd name="T20" fmla="*/ 841 w 964"/>
                  <a:gd name="T21" fmla="*/ 363 h 487"/>
                  <a:gd name="T22" fmla="*/ 849 w 964"/>
                  <a:gd name="T23" fmla="*/ 339 h 487"/>
                  <a:gd name="T24" fmla="*/ 897 w 964"/>
                  <a:gd name="T25" fmla="*/ 296 h 487"/>
                  <a:gd name="T26" fmla="*/ 929 w 964"/>
                  <a:gd name="T27" fmla="*/ 291 h 487"/>
                  <a:gd name="T28" fmla="*/ 964 w 964"/>
                  <a:gd name="T29" fmla="*/ 227 h 487"/>
                  <a:gd name="T30" fmla="*/ 961 w 964"/>
                  <a:gd name="T31" fmla="*/ 216 h 487"/>
                  <a:gd name="T32" fmla="*/ 876 w 964"/>
                  <a:gd name="T33" fmla="*/ 162 h 487"/>
                  <a:gd name="T34" fmla="*/ 788 w 964"/>
                  <a:gd name="T35" fmla="*/ 162 h 487"/>
                  <a:gd name="T36" fmla="*/ 755 w 964"/>
                  <a:gd name="T37" fmla="*/ 98 h 487"/>
                  <a:gd name="T38" fmla="*/ 711 w 964"/>
                  <a:gd name="T39" fmla="*/ 53 h 487"/>
                  <a:gd name="T40" fmla="*/ 680 w 964"/>
                  <a:gd name="T41" fmla="*/ 34 h 487"/>
                  <a:gd name="T42" fmla="*/ 662 w 964"/>
                  <a:gd name="T43" fmla="*/ 61 h 487"/>
                  <a:gd name="T44" fmla="*/ 629 w 964"/>
                  <a:gd name="T45" fmla="*/ 47 h 487"/>
                  <a:gd name="T46" fmla="*/ 579 w 964"/>
                  <a:gd name="T47" fmla="*/ 39 h 487"/>
                  <a:gd name="T48" fmla="*/ 552 w 964"/>
                  <a:gd name="T49" fmla="*/ 3 h 487"/>
                  <a:gd name="T50" fmla="*/ 489 w 964"/>
                  <a:gd name="T51" fmla="*/ 3 h 487"/>
                  <a:gd name="T52" fmla="*/ 398 w 964"/>
                  <a:gd name="T53" fmla="*/ 50 h 487"/>
                  <a:gd name="T54" fmla="*/ 330 w 964"/>
                  <a:gd name="T55" fmla="*/ 64 h 487"/>
                  <a:gd name="T56" fmla="*/ 352 w 964"/>
                  <a:gd name="T57" fmla="*/ 80 h 487"/>
                  <a:gd name="T58" fmla="*/ 332 w 964"/>
                  <a:gd name="T59" fmla="*/ 93 h 487"/>
                  <a:gd name="T60" fmla="*/ 339 w 964"/>
                  <a:gd name="T61" fmla="*/ 110 h 487"/>
                  <a:gd name="T62" fmla="*/ 322 w 964"/>
                  <a:gd name="T63" fmla="*/ 123 h 487"/>
                  <a:gd name="T64" fmla="*/ 337 w 964"/>
                  <a:gd name="T65" fmla="*/ 150 h 487"/>
                  <a:gd name="T66" fmla="*/ 327 w 964"/>
                  <a:gd name="T67" fmla="*/ 176 h 487"/>
                  <a:gd name="T68" fmla="*/ 310 w 964"/>
                  <a:gd name="T69" fmla="*/ 163 h 487"/>
                  <a:gd name="T70" fmla="*/ 276 w 964"/>
                  <a:gd name="T71" fmla="*/ 170 h 487"/>
                  <a:gd name="T72" fmla="*/ 222 w 964"/>
                  <a:gd name="T73" fmla="*/ 160 h 487"/>
                  <a:gd name="T74" fmla="*/ 200 w 964"/>
                  <a:gd name="T75" fmla="*/ 173 h 487"/>
                  <a:gd name="T76" fmla="*/ 176 w 964"/>
                  <a:gd name="T77" fmla="*/ 165 h 487"/>
                  <a:gd name="T78" fmla="*/ 141 w 964"/>
                  <a:gd name="T79" fmla="*/ 149 h 487"/>
                  <a:gd name="T80" fmla="*/ 107 w 964"/>
                  <a:gd name="T81" fmla="*/ 141 h 487"/>
                  <a:gd name="T82" fmla="*/ 44 w 964"/>
                  <a:gd name="T83" fmla="*/ 160 h 487"/>
                  <a:gd name="T84" fmla="*/ 29 w 964"/>
                  <a:gd name="T85" fmla="*/ 185 h 487"/>
                  <a:gd name="T86" fmla="*/ 7 w 964"/>
                  <a:gd name="T87" fmla="*/ 178 h 487"/>
                  <a:gd name="T88" fmla="*/ 32 w 964"/>
                  <a:gd name="T89" fmla="*/ 275 h 487"/>
                  <a:gd name="T90" fmla="*/ 43 w 964"/>
                  <a:gd name="T91" fmla="*/ 315 h 487"/>
                  <a:gd name="T92" fmla="*/ 85 w 964"/>
                  <a:gd name="T93" fmla="*/ 312 h 487"/>
                  <a:gd name="T94" fmla="*/ 150 w 964"/>
                  <a:gd name="T95" fmla="*/ 312 h 487"/>
                  <a:gd name="T96" fmla="*/ 144 w 964"/>
                  <a:gd name="T97" fmla="*/ 353 h 487"/>
                  <a:gd name="T98" fmla="*/ 104 w 964"/>
                  <a:gd name="T99" fmla="*/ 372 h 487"/>
                  <a:gd name="T100" fmla="*/ 84 w 964"/>
                  <a:gd name="T101" fmla="*/ 372 h 487"/>
                  <a:gd name="T102" fmla="*/ 114 w 964"/>
                  <a:gd name="T103" fmla="*/ 424 h 487"/>
                  <a:gd name="T104" fmla="*/ 138 w 964"/>
                  <a:gd name="T105" fmla="*/ 451 h 487"/>
                  <a:gd name="T106" fmla="*/ 158 w 964"/>
                  <a:gd name="T107" fmla="*/ 442 h 487"/>
                  <a:gd name="T108" fmla="*/ 187 w 964"/>
                  <a:gd name="T109" fmla="*/ 462 h 487"/>
                  <a:gd name="T110" fmla="*/ 205 w 964"/>
                  <a:gd name="T111" fmla="*/ 377 h 487"/>
                  <a:gd name="T112" fmla="*/ 339 w 964"/>
                  <a:gd name="T113" fmla="*/ 384 h 487"/>
                  <a:gd name="T114" fmla="*/ 373 w 964"/>
                  <a:gd name="T115" fmla="*/ 402 h 487"/>
                  <a:gd name="T116" fmla="*/ 408 w 964"/>
                  <a:gd name="T117" fmla="*/ 403 h 487"/>
                  <a:gd name="T118" fmla="*/ 438 w 964"/>
                  <a:gd name="T119" fmla="*/ 438 h 487"/>
                  <a:gd name="T120" fmla="*/ 469 w 964"/>
                  <a:gd name="T121" fmla="*/ 473 h 487"/>
                  <a:gd name="T122" fmla="*/ 491 w 964"/>
                  <a:gd name="T123" fmla="*/ 487 h 487"/>
                  <a:gd name="T124" fmla="*/ 512 w 964"/>
                  <a:gd name="T125" fmla="*/ 47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4" h="487">
                    <a:moveTo>
                      <a:pt x="523" y="474"/>
                    </a:moveTo>
                    <a:cubicBezTo>
                      <a:pt x="526" y="462"/>
                      <a:pt x="526" y="462"/>
                      <a:pt x="526" y="462"/>
                    </a:cubicBezTo>
                    <a:cubicBezTo>
                      <a:pt x="542" y="447"/>
                      <a:pt x="542" y="447"/>
                      <a:pt x="542" y="447"/>
                    </a:cubicBezTo>
                    <a:cubicBezTo>
                      <a:pt x="573" y="441"/>
                      <a:pt x="573" y="441"/>
                      <a:pt x="573" y="441"/>
                    </a:cubicBezTo>
                    <a:cubicBezTo>
                      <a:pt x="582" y="430"/>
                      <a:pt x="582" y="430"/>
                      <a:pt x="582" y="430"/>
                    </a:cubicBezTo>
                    <a:cubicBezTo>
                      <a:pt x="598" y="430"/>
                      <a:pt x="598" y="430"/>
                      <a:pt x="598" y="430"/>
                    </a:cubicBezTo>
                    <a:cubicBezTo>
                      <a:pt x="610" y="439"/>
                      <a:pt x="610" y="439"/>
                      <a:pt x="610" y="439"/>
                    </a:cubicBezTo>
                    <a:cubicBezTo>
                      <a:pt x="637" y="436"/>
                      <a:pt x="637" y="436"/>
                      <a:pt x="637" y="436"/>
                    </a:cubicBezTo>
                    <a:cubicBezTo>
                      <a:pt x="631" y="422"/>
                      <a:pt x="631" y="422"/>
                      <a:pt x="631" y="422"/>
                    </a:cubicBezTo>
                    <a:cubicBezTo>
                      <a:pt x="656" y="409"/>
                      <a:pt x="656" y="409"/>
                      <a:pt x="656" y="409"/>
                    </a:cubicBezTo>
                    <a:cubicBezTo>
                      <a:pt x="668" y="414"/>
                      <a:pt x="668" y="414"/>
                      <a:pt x="668" y="414"/>
                    </a:cubicBezTo>
                    <a:cubicBezTo>
                      <a:pt x="679" y="428"/>
                      <a:pt x="679" y="428"/>
                      <a:pt x="679" y="428"/>
                    </a:cubicBezTo>
                    <a:cubicBezTo>
                      <a:pt x="712" y="417"/>
                      <a:pt x="712" y="417"/>
                      <a:pt x="712" y="417"/>
                    </a:cubicBezTo>
                    <a:cubicBezTo>
                      <a:pt x="752" y="424"/>
                      <a:pt x="752" y="424"/>
                      <a:pt x="752" y="424"/>
                    </a:cubicBezTo>
                    <a:cubicBezTo>
                      <a:pt x="783" y="432"/>
                      <a:pt x="783" y="432"/>
                      <a:pt x="783" y="432"/>
                    </a:cubicBezTo>
                    <a:cubicBezTo>
                      <a:pt x="795" y="441"/>
                      <a:pt x="795" y="441"/>
                      <a:pt x="795" y="441"/>
                    </a:cubicBezTo>
                    <a:cubicBezTo>
                      <a:pt x="804" y="419"/>
                      <a:pt x="804" y="419"/>
                      <a:pt x="804" y="419"/>
                    </a:cubicBezTo>
                    <a:cubicBezTo>
                      <a:pt x="799" y="404"/>
                      <a:pt x="799" y="404"/>
                      <a:pt x="799" y="404"/>
                    </a:cubicBezTo>
                    <a:cubicBezTo>
                      <a:pt x="797" y="380"/>
                      <a:pt x="797" y="380"/>
                      <a:pt x="797" y="380"/>
                    </a:cubicBezTo>
                    <a:cubicBezTo>
                      <a:pt x="782" y="364"/>
                      <a:pt x="782" y="364"/>
                      <a:pt x="782" y="364"/>
                    </a:cubicBezTo>
                    <a:cubicBezTo>
                      <a:pt x="829" y="348"/>
                      <a:pt x="829" y="348"/>
                      <a:pt x="829" y="348"/>
                    </a:cubicBezTo>
                    <a:cubicBezTo>
                      <a:pt x="841" y="363"/>
                      <a:pt x="841" y="363"/>
                      <a:pt x="841" y="363"/>
                    </a:cubicBezTo>
                    <a:cubicBezTo>
                      <a:pt x="851" y="352"/>
                      <a:pt x="851" y="352"/>
                      <a:pt x="851" y="352"/>
                    </a:cubicBezTo>
                    <a:cubicBezTo>
                      <a:pt x="849" y="339"/>
                      <a:pt x="849" y="339"/>
                      <a:pt x="849" y="339"/>
                    </a:cubicBezTo>
                    <a:cubicBezTo>
                      <a:pt x="868" y="297"/>
                      <a:pt x="868" y="297"/>
                      <a:pt x="868" y="297"/>
                    </a:cubicBezTo>
                    <a:cubicBezTo>
                      <a:pt x="897" y="296"/>
                      <a:pt x="897" y="296"/>
                      <a:pt x="897" y="296"/>
                    </a:cubicBezTo>
                    <a:cubicBezTo>
                      <a:pt x="915" y="304"/>
                      <a:pt x="915" y="304"/>
                      <a:pt x="915" y="304"/>
                    </a:cubicBezTo>
                    <a:cubicBezTo>
                      <a:pt x="929" y="291"/>
                      <a:pt x="929" y="291"/>
                      <a:pt x="929" y="291"/>
                    </a:cubicBezTo>
                    <a:cubicBezTo>
                      <a:pt x="920" y="261"/>
                      <a:pt x="920" y="261"/>
                      <a:pt x="920" y="261"/>
                    </a:cubicBezTo>
                    <a:cubicBezTo>
                      <a:pt x="964" y="227"/>
                      <a:pt x="964" y="227"/>
                      <a:pt x="964" y="227"/>
                    </a:cubicBezTo>
                    <a:cubicBezTo>
                      <a:pt x="964" y="227"/>
                      <a:pt x="964" y="227"/>
                      <a:pt x="964" y="227"/>
                    </a:cubicBezTo>
                    <a:cubicBezTo>
                      <a:pt x="961" y="216"/>
                      <a:pt x="961" y="216"/>
                      <a:pt x="961" y="216"/>
                    </a:cubicBezTo>
                    <a:cubicBezTo>
                      <a:pt x="914" y="203"/>
                      <a:pt x="914" y="203"/>
                      <a:pt x="914" y="203"/>
                    </a:cubicBezTo>
                    <a:cubicBezTo>
                      <a:pt x="876" y="162"/>
                      <a:pt x="876" y="162"/>
                      <a:pt x="876" y="162"/>
                    </a:cubicBezTo>
                    <a:cubicBezTo>
                      <a:pt x="849" y="162"/>
                      <a:pt x="849" y="162"/>
                      <a:pt x="849" y="162"/>
                    </a:cubicBezTo>
                    <a:cubicBezTo>
                      <a:pt x="788" y="162"/>
                      <a:pt x="788" y="162"/>
                      <a:pt x="788" y="162"/>
                    </a:cubicBezTo>
                    <a:cubicBezTo>
                      <a:pt x="766" y="125"/>
                      <a:pt x="766" y="125"/>
                      <a:pt x="766" y="125"/>
                    </a:cubicBezTo>
                    <a:cubicBezTo>
                      <a:pt x="755" y="98"/>
                      <a:pt x="755" y="98"/>
                      <a:pt x="755" y="98"/>
                    </a:cubicBezTo>
                    <a:cubicBezTo>
                      <a:pt x="719" y="77"/>
                      <a:pt x="719" y="77"/>
                      <a:pt x="719" y="77"/>
                    </a:cubicBezTo>
                    <a:cubicBezTo>
                      <a:pt x="711" y="53"/>
                      <a:pt x="711" y="53"/>
                      <a:pt x="711" y="53"/>
                    </a:cubicBezTo>
                    <a:cubicBezTo>
                      <a:pt x="711" y="37"/>
                      <a:pt x="711" y="37"/>
                      <a:pt x="711" y="37"/>
                    </a:cubicBezTo>
                    <a:cubicBezTo>
                      <a:pt x="680" y="34"/>
                      <a:pt x="680" y="34"/>
                      <a:pt x="680" y="34"/>
                    </a:cubicBezTo>
                    <a:cubicBezTo>
                      <a:pt x="668" y="47"/>
                      <a:pt x="668" y="47"/>
                      <a:pt x="668" y="47"/>
                    </a:cubicBezTo>
                    <a:cubicBezTo>
                      <a:pt x="662" y="61"/>
                      <a:pt x="662" y="61"/>
                      <a:pt x="662" y="61"/>
                    </a:cubicBezTo>
                    <a:cubicBezTo>
                      <a:pt x="633" y="66"/>
                      <a:pt x="633" y="66"/>
                      <a:pt x="633" y="66"/>
                    </a:cubicBezTo>
                    <a:cubicBezTo>
                      <a:pt x="629" y="47"/>
                      <a:pt x="629" y="47"/>
                      <a:pt x="629" y="47"/>
                    </a:cubicBezTo>
                    <a:cubicBezTo>
                      <a:pt x="597" y="34"/>
                      <a:pt x="597" y="34"/>
                      <a:pt x="597" y="34"/>
                    </a:cubicBezTo>
                    <a:cubicBezTo>
                      <a:pt x="579" y="39"/>
                      <a:pt x="579" y="39"/>
                      <a:pt x="579" y="39"/>
                    </a:cubicBezTo>
                    <a:cubicBezTo>
                      <a:pt x="569" y="10"/>
                      <a:pt x="569" y="10"/>
                      <a:pt x="569" y="10"/>
                    </a:cubicBezTo>
                    <a:cubicBezTo>
                      <a:pt x="552" y="3"/>
                      <a:pt x="552" y="3"/>
                      <a:pt x="552" y="3"/>
                    </a:cubicBezTo>
                    <a:cubicBezTo>
                      <a:pt x="520" y="0"/>
                      <a:pt x="520" y="0"/>
                      <a:pt x="520" y="0"/>
                    </a:cubicBezTo>
                    <a:cubicBezTo>
                      <a:pt x="489" y="3"/>
                      <a:pt x="489" y="3"/>
                      <a:pt x="489" y="3"/>
                    </a:cubicBezTo>
                    <a:cubicBezTo>
                      <a:pt x="462" y="24"/>
                      <a:pt x="462" y="24"/>
                      <a:pt x="462" y="24"/>
                    </a:cubicBezTo>
                    <a:cubicBezTo>
                      <a:pt x="398" y="50"/>
                      <a:pt x="398" y="50"/>
                      <a:pt x="398" y="50"/>
                    </a:cubicBezTo>
                    <a:cubicBezTo>
                      <a:pt x="361" y="59"/>
                      <a:pt x="361" y="59"/>
                      <a:pt x="361" y="59"/>
                    </a:cubicBezTo>
                    <a:cubicBezTo>
                      <a:pt x="330" y="64"/>
                      <a:pt x="330" y="64"/>
                      <a:pt x="330" y="64"/>
                    </a:cubicBezTo>
                    <a:cubicBezTo>
                      <a:pt x="330" y="82"/>
                      <a:pt x="330" y="82"/>
                      <a:pt x="330" y="82"/>
                    </a:cubicBezTo>
                    <a:cubicBezTo>
                      <a:pt x="352" y="80"/>
                      <a:pt x="352" y="80"/>
                      <a:pt x="352" y="80"/>
                    </a:cubicBezTo>
                    <a:cubicBezTo>
                      <a:pt x="352" y="86"/>
                      <a:pt x="352" y="86"/>
                      <a:pt x="352" y="86"/>
                    </a:cubicBezTo>
                    <a:cubicBezTo>
                      <a:pt x="332" y="93"/>
                      <a:pt x="332" y="93"/>
                      <a:pt x="332" y="93"/>
                    </a:cubicBezTo>
                    <a:cubicBezTo>
                      <a:pt x="328" y="102"/>
                      <a:pt x="328" y="102"/>
                      <a:pt x="328" y="102"/>
                    </a:cubicBezTo>
                    <a:cubicBezTo>
                      <a:pt x="339" y="110"/>
                      <a:pt x="339" y="110"/>
                      <a:pt x="339" y="110"/>
                    </a:cubicBezTo>
                    <a:cubicBezTo>
                      <a:pt x="335" y="120"/>
                      <a:pt x="335" y="120"/>
                      <a:pt x="335" y="120"/>
                    </a:cubicBezTo>
                    <a:cubicBezTo>
                      <a:pt x="322" y="123"/>
                      <a:pt x="322" y="123"/>
                      <a:pt x="322" y="123"/>
                    </a:cubicBezTo>
                    <a:cubicBezTo>
                      <a:pt x="320" y="139"/>
                      <a:pt x="320" y="139"/>
                      <a:pt x="320" y="139"/>
                    </a:cubicBezTo>
                    <a:cubicBezTo>
                      <a:pt x="337" y="150"/>
                      <a:pt x="337" y="150"/>
                      <a:pt x="337" y="150"/>
                    </a:cubicBezTo>
                    <a:cubicBezTo>
                      <a:pt x="339" y="168"/>
                      <a:pt x="339" y="168"/>
                      <a:pt x="339" y="168"/>
                    </a:cubicBezTo>
                    <a:cubicBezTo>
                      <a:pt x="327" y="176"/>
                      <a:pt x="327" y="176"/>
                      <a:pt x="327" y="176"/>
                    </a:cubicBezTo>
                    <a:cubicBezTo>
                      <a:pt x="317" y="162"/>
                      <a:pt x="317" y="162"/>
                      <a:pt x="317" y="162"/>
                    </a:cubicBezTo>
                    <a:cubicBezTo>
                      <a:pt x="310" y="163"/>
                      <a:pt x="310" y="163"/>
                      <a:pt x="310" y="163"/>
                    </a:cubicBezTo>
                    <a:cubicBezTo>
                      <a:pt x="308" y="176"/>
                      <a:pt x="308" y="176"/>
                      <a:pt x="308" y="176"/>
                    </a:cubicBezTo>
                    <a:cubicBezTo>
                      <a:pt x="276" y="170"/>
                      <a:pt x="276" y="170"/>
                      <a:pt x="276" y="170"/>
                    </a:cubicBezTo>
                    <a:cubicBezTo>
                      <a:pt x="264" y="160"/>
                      <a:pt x="264" y="160"/>
                      <a:pt x="264" y="160"/>
                    </a:cubicBezTo>
                    <a:cubicBezTo>
                      <a:pt x="222" y="160"/>
                      <a:pt x="222" y="160"/>
                      <a:pt x="222" y="160"/>
                    </a:cubicBezTo>
                    <a:cubicBezTo>
                      <a:pt x="208" y="173"/>
                      <a:pt x="208" y="173"/>
                      <a:pt x="208" y="173"/>
                    </a:cubicBezTo>
                    <a:cubicBezTo>
                      <a:pt x="200" y="173"/>
                      <a:pt x="200" y="173"/>
                      <a:pt x="200" y="173"/>
                    </a:cubicBezTo>
                    <a:cubicBezTo>
                      <a:pt x="190" y="163"/>
                      <a:pt x="190" y="163"/>
                      <a:pt x="190" y="163"/>
                    </a:cubicBezTo>
                    <a:cubicBezTo>
                      <a:pt x="176" y="165"/>
                      <a:pt x="176" y="165"/>
                      <a:pt x="176" y="165"/>
                    </a:cubicBezTo>
                    <a:cubicBezTo>
                      <a:pt x="163" y="147"/>
                      <a:pt x="163" y="147"/>
                      <a:pt x="163" y="147"/>
                    </a:cubicBezTo>
                    <a:cubicBezTo>
                      <a:pt x="141" y="149"/>
                      <a:pt x="141" y="149"/>
                      <a:pt x="141" y="149"/>
                    </a:cubicBezTo>
                    <a:cubicBezTo>
                      <a:pt x="131" y="141"/>
                      <a:pt x="131" y="141"/>
                      <a:pt x="131" y="141"/>
                    </a:cubicBezTo>
                    <a:cubicBezTo>
                      <a:pt x="107" y="141"/>
                      <a:pt x="107" y="141"/>
                      <a:pt x="107" y="141"/>
                    </a:cubicBezTo>
                    <a:cubicBezTo>
                      <a:pt x="95" y="128"/>
                      <a:pt x="95" y="128"/>
                      <a:pt x="95" y="128"/>
                    </a:cubicBezTo>
                    <a:cubicBezTo>
                      <a:pt x="44" y="160"/>
                      <a:pt x="44" y="160"/>
                      <a:pt x="44" y="160"/>
                    </a:cubicBezTo>
                    <a:cubicBezTo>
                      <a:pt x="44" y="184"/>
                      <a:pt x="44" y="184"/>
                      <a:pt x="44" y="184"/>
                    </a:cubicBezTo>
                    <a:cubicBezTo>
                      <a:pt x="29" y="185"/>
                      <a:pt x="29" y="185"/>
                      <a:pt x="29" y="185"/>
                    </a:cubicBezTo>
                    <a:cubicBezTo>
                      <a:pt x="21" y="174"/>
                      <a:pt x="21" y="174"/>
                      <a:pt x="21" y="174"/>
                    </a:cubicBezTo>
                    <a:cubicBezTo>
                      <a:pt x="7" y="178"/>
                      <a:pt x="7" y="178"/>
                      <a:pt x="7" y="178"/>
                    </a:cubicBezTo>
                    <a:cubicBezTo>
                      <a:pt x="0" y="269"/>
                      <a:pt x="0" y="269"/>
                      <a:pt x="0" y="269"/>
                    </a:cubicBezTo>
                    <a:cubicBezTo>
                      <a:pt x="32" y="275"/>
                      <a:pt x="32" y="275"/>
                      <a:pt x="32" y="275"/>
                    </a:cubicBezTo>
                    <a:cubicBezTo>
                      <a:pt x="48" y="293"/>
                      <a:pt x="48" y="293"/>
                      <a:pt x="48" y="293"/>
                    </a:cubicBezTo>
                    <a:cubicBezTo>
                      <a:pt x="43" y="315"/>
                      <a:pt x="43" y="315"/>
                      <a:pt x="43" y="315"/>
                    </a:cubicBezTo>
                    <a:cubicBezTo>
                      <a:pt x="55" y="321"/>
                      <a:pt x="55" y="321"/>
                      <a:pt x="55" y="321"/>
                    </a:cubicBezTo>
                    <a:cubicBezTo>
                      <a:pt x="66" y="319"/>
                      <a:pt x="72" y="317"/>
                      <a:pt x="85" y="312"/>
                    </a:cubicBezTo>
                    <a:cubicBezTo>
                      <a:pt x="97" y="314"/>
                      <a:pt x="85" y="293"/>
                      <a:pt x="122" y="298"/>
                    </a:cubicBezTo>
                    <a:cubicBezTo>
                      <a:pt x="127" y="311"/>
                      <a:pt x="148" y="295"/>
                      <a:pt x="150" y="312"/>
                    </a:cubicBezTo>
                    <a:cubicBezTo>
                      <a:pt x="156" y="319"/>
                      <a:pt x="147" y="324"/>
                      <a:pt x="148" y="331"/>
                    </a:cubicBezTo>
                    <a:cubicBezTo>
                      <a:pt x="147" y="338"/>
                      <a:pt x="152" y="349"/>
                      <a:pt x="144" y="353"/>
                    </a:cubicBezTo>
                    <a:cubicBezTo>
                      <a:pt x="130" y="353"/>
                      <a:pt x="116" y="354"/>
                      <a:pt x="105" y="360"/>
                    </a:cubicBezTo>
                    <a:cubicBezTo>
                      <a:pt x="104" y="364"/>
                      <a:pt x="102" y="369"/>
                      <a:pt x="104" y="372"/>
                    </a:cubicBezTo>
                    <a:cubicBezTo>
                      <a:pt x="106" y="373"/>
                      <a:pt x="107" y="376"/>
                      <a:pt x="106" y="378"/>
                    </a:cubicBezTo>
                    <a:cubicBezTo>
                      <a:pt x="98" y="384"/>
                      <a:pt x="93" y="371"/>
                      <a:pt x="84" y="372"/>
                    </a:cubicBezTo>
                    <a:cubicBezTo>
                      <a:pt x="81" y="384"/>
                      <a:pt x="96" y="392"/>
                      <a:pt x="102" y="400"/>
                    </a:cubicBezTo>
                    <a:cubicBezTo>
                      <a:pt x="105" y="409"/>
                      <a:pt x="105" y="419"/>
                      <a:pt x="114" y="424"/>
                    </a:cubicBezTo>
                    <a:cubicBezTo>
                      <a:pt x="125" y="420"/>
                      <a:pt x="129" y="432"/>
                      <a:pt x="138" y="432"/>
                    </a:cubicBezTo>
                    <a:cubicBezTo>
                      <a:pt x="141" y="438"/>
                      <a:pt x="139" y="445"/>
                      <a:pt x="138" y="451"/>
                    </a:cubicBezTo>
                    <a:cubicBezTo>
                      <a:pt x="146" y="444"/>
                      <a:pt x="146" y="444"/>
                      <a:pt x="146" y="444"/>
                    </a:cubicBezTo>
                    <a:cubicBezTo>
                      <a:pt x="158" y="442"/>
                      <a:pt x="158" y="442"/>
                      <a:pt x="158" y="442"/>
                    </a:cubicBezTo>
                    <a:cubicBezTo>
                      <a:pt x="172" y="448"/>
                      <a:pt x="172" y="448"/>
                      <a:pt x="172" y="448"/>
                    </a:cubicBezTo>
                    <a:cubicBezTo>
                      <a:pt x="187" y="462"/>
                      <a:pt x="187" y="462"/>
                      <a:pt x="187" y="462"/>
                    </a:cubicBezTo>
                    <a:cubicBezTo>
                      <a:pt x="209" y="460"/>
                      <a:pt x="209" y="460"/>
                      <a:pt x="209" y="460"/>
                    </a:cubicBezTo>
                    <a:cubicBezTo>
                      <a:pt x="205" y="377"/>
                      <a:pt x="205" y="377"/>
                      <a:pt x="205" y="377"/>
                    </a:cubicBezTo>
                    <a:cubicBezTo>
                      <a:pt x="273" y="342"/>
                      <a:pt x="273" y="342"/>
                      <a:pt x="273" y="342"/>
                    </a:cubicBezTo>
                    <a:cubicBezTo>
                      <a:pt x="339" y="384"/>
                      <a:pt x="339" y="384"/>
                      <a:pt x="339" y="384"/>
                    </a:cubicBezTo>
                    <a:cubicBezTo>
                      <a:pt x="357" y="404"/>
                      <a:pt x="357" y="404"/>
                      <a:pt x="357" y="404"/>
                    </a:cubicBezTo>
                    <a:cubicBezTo>
                      <a:pt x="373" y="402"/>
                      <a:pt x="373" y="402"/>
                      <a:pt x="373" y="402"/>
                    </a:cubicBezTo>
                    <a:cubicBezTo>
                      <a:pt x="397" y="404"/>
                      <a:pt x="397" y="404"/>
                      <a:pt x="397" y="404"/>
                    </a:cubicBezTo>
                    <a:cubicBezTo>
                      <a:pt x="408" y="403"/>
                      <a:pt x="408" y="403"/>
                      <a:pt x="408" y="403"/>
                    </a:cubicBezTo>
                    <a:cubicBezTo>
                      <a:pt x="427" y="415"/>
                      <a:pt x="427" y="415"/>
                      <a:pt x="427" y="415"/>
                    </a:cubicBezTo>
                    <a:cubicBezTo>
                      <a:pt x="438" y="438"/>
                      <a:pt x="438" y="438"/>
                      <a:pt x="438" y="438"/>
                    </a:cubicBezTo>
                    <a:cubicBezTo>
                      <a:pt x="453" y="434"/>
                      <a:pt x="453" y="434"/>
                      <a:pt x="453" y="434"/>
                    </a:cubicBezTo>
                    <a:cubicBezTo>
                      <a:pt x="469" y="473"/>
                      <a:pt x="469" y="473"/>
                      <a:pt x="469" y="473"/>
                    </a:cubicBezTo>
                    <a:cubicBezTo>
                      <a:pt x="478" y="474"/>
                      <a:pt x="478" y="474"/>
                      <a:pt x="478" y="474"/>
                    </a:cubicBezTo>
                    <a:cubicBezTo>
                      <a:pt x="491" y="487"/>
                      <a:pt x="491" y="487"/>
                      <a:pt x="491" y="487"/>
                    </a:cubicBezTo>
                    <a:cubicBezTo>
                      <a:pt x="500" y="486"/>
                      <a:pt x="500" y="486"/>
                      <a:pt x="500" y="486"/>
                    </a:cubicBezTo>
                    <a:cubicBezTo>
                      <a:pt x="512" y="478"/>
                      <a:pt x="512" y="478"/>
                      <a:pt x="512" y="478"/>
                    </a:cubicBezTo>
                    <a:lnTo>
                      <a:pt x="523" y="4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6" name="Freeform 453"/>
              <p:cNvSpPr/>
              <p:nvPr/>
            </p:nvSpPr>
            <p:spPr bwMode="gray">
              <a:xfrm>
                <a:off x="4563" y="1848"/>
                <a:ext cx="104" cy="99"/>
              </a:xfrm>
              <a:custGeom>
                <a:avLst/>
                <a:gdLst>
                  <a:gd name="T0" fmla="*/ 41 w 115"/>
                  <a:gd name="T1" fmla="*/ 80 h 111"/>
                  <a:gd name="T2" fmla="*/ 66 w 115"/>
                  <a:gd name="T3" fmla="*/ 72 h 111"/>
                  <a:gd name="T4" fmla="*/ 70 w 115"/>
                  <a:gd name="T5" fmla="*/ 78 h 111"/>
                  <a:gd name="T6" fmla="*/ 68 w 115"/>
                  <a:gd name="T7" fmla="*/ 100 h 111"/>
                  <a:gd name="T8" fmla="*/ 83 w 115"/>
                  <a:gd name="T9" fmla="*/ 111 h 111"/>
                  <a:gd name="T10" fmla="*/ 86 w 115"/>
                  <a:gd name="T11" fmla="*/ 78 h 111"/>
                  <a:gd name="T12" fmla="*/ 112 w 115"/>
                  <a:gd name="T13" fmla="*/ 56 h 111"/>
                  <a:gd name="T14" fmla="*/ 100 w 115"/>
                  <a:gd name="T15" fmla="*/ 28 h 111"/>
                  <a:gd name="T16" fmla="*/ 75 w 115"/>
                  <a:gd name="T17" fmla="*/ 0 h 111"/>
                  <a:gd name="T18" fmla="*/ 75 w 115"/>
                  <a:gd name="T19" fmla="*/ 17 h 111"/>
                  <a:gd name="T20" fmla="*/ 60 w 115"/>
                  <a:gd name="T21" fmla="*/ 22 h 111"/>
                  <a:gd name="T22" fmla="*/ 29 w 115"/>
                  <a:gd name="T23" fmla="*/ 8 h 111"/>
                  <a:gd name="T24" fmla="*/ 38 w 115"/>
                  <a:gd name="T25" fmla="*/ 25 h 111"/>
                  <a:gd name="T26" fmla="*/ 36 w 115"/>
                  <a:gd name="T27" fmla="*/ 32 h 111"/>
                  <a:gd name="T28" fmla="*/ 0 w 115"/>
                  <a:gd name="T29" fmla="*/ 30 h 111"/>
                  <a:gd name="T30" fmla="*/ 9 w 115"/>
                  <a:gd name="T31" fmla="*/ 43 h 111"/>
                  <a:gd name="T32" fmla="*/ 17 w 115"/>
                  <a:gd name="T33" fmla="*/ 57 h 111"/>
                  <a:gd name="T34" fmla="*/ 41 w 115"/>
                  <a:gd name="T35"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11">
                    <a:moveTo>
                      <a:pt x="41" y="80"/>
                    </a:moveTo>
                    <a:cubicBezTo>
                      <a:pt x="66" y="72"/>
                      <a:pt x="66" y="72"/>
                      <a:pt x="66" y="72"/>
                    </a:cubicBezTo>
                    <a:cubicBezTo>
                      <a:pt x="70" y="78"/>
                      <a:pt x="70" y="78"/>
                      <a:pt x="70" y="78"/>
                    </a:cubicBezTo>
                    <a:cubicBezTo>
                      <a:pt x="68" y="100"/>
                      <a:pt x="68" y="100"/>
                      <a:pt x="68" y="100"/>
                    </a:cubicBezTo>
                    <a:cubicBezTo>
                      <a:pt x="83" y="111"/>
                      <a:pt x="83" y="111"/>
                      <a:pt x="83" y="111"/>
                    </a:cubicBezTo>
                    <a:cubicBezTo>
                      <a:pt x="84" y="99"/>
                      <a:pt x="76" y="87"/>
                      <a:pt x="86" y="78"/>
                    </a:cubicBezTo>
                    <a:cubicBezTo>
                      <a:pt x="88" y="76"/>
                      <a:pt x="111" y="59"/>
                      <a:pt x="112" y="56"/>
                    </a:cubicBezTo>
                    <a:cubicBezTo>
                      <a:pt x="115" y="42"/>
                      <a:pt x="111" y="39"/>
                      <a:pt x="100" y="28"/>
                    </a:cubicBezTo>
                    <a:cubicBezTo>
                      <a:pt x="100" y="15"/>
                      <a:pt x="85" y="9"/>
                      <a:pt x="75" y="0"/>
                    </a:cubicBezTo>
                    <a:cubicBezTo>
                      <a:pt x="75" y="17"/>
                      <a:pt x="75" y="17"/>
                      <a:pt x="75" y="17"/>
                    </a:cubicBezTo>
                    <a:cubicBezTo>
                      <a:pt x="60" y="22"/>
                      <a:pt x="60" y="22"/>
                      <a:pt x="60" y="22"/>
                    </a:cubicBezTo>
                    <a:cubicBezTo>
                      <a:pt x="29" y="8"/>
                      <a:pt x="29" y="8"/>
                      <a:pt x="29" y="8"/>
                    </a:cubicBezTo>
                    <a:cubicBezTo>
                      <a:pt x="38" y="25"/>
                      <a:pt x="38" y="25"/>
                      <a:pt x="38" y="25"/>
                    </a:cubicBezTo>
                    <a:cubicBezTo>
                      <a:pt x="36" y="32"/>
                      <a:pt x="36" y="32"/>
                      <a:pt x="36" y="32"/>
                    </a:cubicBezTo>
                    <a:cubicBezTo>
                      <a:pt x="0" y="30"/>
                      <a:pt x="0" y="30"/>
                      <a:pt x="0" y="30"/>
                    </a:cubicBezTo>
                    <a:cubicBezTo>
                      <a:pt x="9" y="43"/>
                      <a:pt x="9" y="43"/>
                      <a:pt x="9" y="43"/>
                    </a:cubicBezTo>
                    <a:cubicBezTo>
                      <a:pt x="17" y="57"/>
                      <a:pt x="17" y="57"/>
                      <a:pt x="17" y="57"/>
                    </a:cubicBezTo>
                    <a:lnTo>
                      <a:pt x="41"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7" name="Freeform 454"/>
              <p:cNvSpPr/>
              <p:nvPr/>
            </p:nvSpPr>
            <p:spPr bwMode="gray">
              <a:xfrm>
                <a:off x="4550" y="1908"/>
                <a:ext cx="38" cy="17"/>
              </a:xfrm>
              <a:custGeom>
                <a:avLst/>
                <a:gdLst>
                  <a:gd name="T0" fmla="*/ 0 w 38"/>
                  <a:gd name="T1" fmla="*/ 1 h 17"/>
                  <a:gd name="T2" fmla="*/ 13 w 38"/>
                  <a:gd name="T3" fmla="*/ 0 h 17"/>
                  <a:gd name="T4" fmla="*/ 38 w 38"/>
                  <a:gd name="T5" fmla="*/ 14 h 17"/>
                  <a:gd name="T6" fmla="*/ 26 w 38"/>
                  <a:gd name="T7" fmla="*/ 17 h 17"/>
                  <a:gd name="T8" fmla="*/ 0 w 38"/>
                  <a:gd name="T9" fmla="*/ 1 h 17"/>
                </a:gdLst>
                <a:ahLst/>
                <a:cxnLst>
                  <a:cxn ang="0">
                    <a:pos x="T0" y="T1"/>
                  </a:cxn>
                  <a:cxn ang="0">
                    <a:pos x="T2" y="T3"/>
                  </a:cxn>
                  <a:cxn ang="0">
                    <a:pos x="T4" y="T5"/>
                  </a:cxn>
                  <a:cxn ang="0">
                    <a:pos x="T6" y="T7"/>
                  </a:cxn>
                  <a:cxn ang="0">
                    <a:pos x="T8" y="T9"/>
                  </a:cxn>
                </a:cxnLst>
                <a:rect l="0" t="0" r="r" b="b"/>
                <a:pathLst>
                  <a:path w="38" h="17">
                    <a:moveTo>
                      <a:pt x="0" y="1"/>
                    </a:moveTo>
                    <a:lnTo>
                      <a:pt x="13" y="0"/>
                    </a:lnTo>
                    <a:lnTo>
                      <a:pt x="38" y="14"/>
                    </a:lnTo>
                    <a:lnTo>
                      <a:pt x="26" y="17"/>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8" name="Freeform 455"/>
              <p:cNvSpPr/>
              <p:nvPr/>
            </p:nvSpPr>
            <p:spPr bwMode="gray">
              <a:xfrm>
                <a:off x="4346" y="2089"/>
                <a:ext cx="15" cy="30"/>
              </a:xfrm>
              <a:custGeom>
                <a:avLst/>
                <a:gdLst>
                  <a:gd name="T0" fmla="*/ 15 w 15"/>
                  <a:gd name="T1" fmla="*/ 4 h 30"/>
                  <a:gd name="T2" fmla="*/ 7 w 15"/>
                  <a:gd name="T3" fmla="*/ 30 h 30"/>
                  <a:gd name="T4" fmla="*/ 0 w 15"/>
                  <a:gd name="T5" fmla="*/ 23 h 30"/>
                  <a:gd name="T6" fmla="*/ 6 w 15"/>
                  <a:gd name="T7" fmla="*/ 18 h 30"/>
                  <a:gd name="T8" fmla="*/ 1 w 15"/>
                  <a:gd name="T9" fmla="*/ 11 h 30"/>
                  <a:gd name="T10" fmla="*/ 4 w 15"/>
                  <a:gd name="T11" fmla="*/ 0 h 30"/>
                  <a:gd name="T12" fmla="*/ 15 w 15"/>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15" h="30">
                    <a:moveTo>
                      <a:pt x="15" y="4"/>
                    </a:moveTo>
                    <a:lnTo>
                      <a:pt x="7" y="30"/>
                    </a:lnTo>
                    <a:lnTo>
                      <a:pt x="0" y="23"/>
                    </a:lnTo>
                    <a:lnTo>
                      <a:pt x="6" y="18"/>
                    </a:lnTo>
                    <a:lnTo>
                      <a:pt x="1" y="11"/>
                    </a:lnTo>
                    <a:lnTo>
                      <a:pt x="4" y="0"/>
                    </a:lnTo>
                    <a:lnTo>
                      <a:pt x="1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9" name="Freeform 456"/>
              <p:cNvSpPr/>
              <p:nvPr/>
            </p:nvSpPr>
            <p:spPr bwMode="gray">
              <a:xfrm>
                <a:off x="4342" y="2070"/>
                <a:ext cx="96" cy="95"/>
              </a:xfrm>
              <a:custGeom>
                <a:avLst/>
                <a:gdLst>
                  <a:gd name="T0" fmla="*/ 11 w 96"/>
                  <a:gd name="T1" fmla="*/ 49 h 95"/>
                  <a:gd name="T2" fmla="*/ 19 w 96"/>
                  <a:gd name="T3" fmla="*/ 23 h 95"/>
                  <a:gd name="T4" fmla="*/ 20 w 96"/>
                  <a:gd name="T5" fmla="*/ 19 h 95"/>
                  <a:gd name="T6" fmla="*/ 38 w 96"/>
                  <a:gd name="T7" fmla="*/ 20 h 95"/>
                  <a:gd name="T8" fmla="*/ 63 w 96"/>
                  <a:gd name="T9" fmla="*/ 5 h 95"/>
                  <a:gd name="T10" fmla="*/ 83 w 96"/>
                  <a:gd name="T11" fmla="*/ 0 h 95"/>
                  <a:gd name="T12" fmla="*/ 96 w 96"/>
                  <a:gd name="T13" fmla="*/ 20 h 95"/>
                  <a:gd name="T14" fmla="*/ 86 w 96"/>
                  <a:gd name="T15" fmla="*/ 30 h 95"/>
                  <a:gd name="T16" fmla="*/ 47 w 96"/>
                  <a:gd name="T17" fmla="*/ 30 h 95"/>
                  <a:gd name="T18" fmla="*/ 63 w 96"/>
                  <a:gd name="T19" fmla="*/ 68 h 95"/>
                  <a:gd name="T20" fmla="*/ 58 w 96"/>
                  <a:gd name="T21" fmla="*/ 75 h 95"/>
                  <a:gd name="T22" fmla="*/ 39 w 96"/>
                  <a:gd name="T23" fmla="*/ 77 h 95"/>
                  <a:gd name="T24" fmla="*/ 26 w 96"/>
                  <a:gd name="T25" fmla="*/ 92 h 95"/>
                  <a:gd name="T26" fmla="*/ 0 w 96"/>
                  <a:gd name="T27" fmla="*/ 95 h 95"/>
                  <a:gd name="T28" fmla="*/ 0 w 96"/>
                  <a:gd name="T29" fmla="*/ 86 h 95"/>
                  <a:gd name="T30" fmla="*/ 8 w 96"/>
                  <a:gd name="T31" fmla="*/ 65 h 95"/>
                  <a:gd name="T32" fmla="*/ 11 w 96"/>
                  <a:gd name="T33" fmla="*/ 4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95">
                    <a:moveTo>
                      <a:pt x="11" y="49"/>
                    </a:moveTo>
                    <a:lnTo>
                      <a:pt x="19" y="23"/>
                    </a:lnTo>
                    <a:lnTo>
                      <a:pt x="20" y="19"/>
                    </a:lnTo>
                    <a:lnTo>
                      <a:pt x="38" y="20"/>
                    </a:lnTo>
                    <a:lnTo>
                      <a:pt x="63" y="5"/>
                    </a:lnTo>
                    <a:lnTo>
                      <a:pt x="83" y="0"/>
                    </a:lnTo>
                    <a:lnTo>
                      <a:pt x="96" y="20"/>
                    </a:lnTo>
                    <a:lnTo>
                      <a:pt x="86" y="30"/>
                    </a:lnTo>
                    <a:lnTo>
                      <a:pt x="47" y="30"/>
                    </a:lnTo>
                    <a:lnTo>
                      <a:pt x="63" y="68"/>
                    </a:lnTo>
                    <a:lnTo>
                      <a:pt x="58" y="75"/>
                    </a:lnTo>
                    <a:lnTo>
                      <a:pt x="39" y="77"/>
                    </a:lnTo>
                    <a:lnTo>
                      <a:pt x="26" y="92"/>
                    </a:lnTo>
                    <a:lnTo>
                      <a:pt x="0" y="95"/>
                    </a:lnTo>
                    <a:lnTo>
                      <a:pt x="0" y="86"/>
                    </a:lnTo>
                    <a:lnTo>
                      <a:pt x="8" y="65"/>
                    </a:lnTo>
                    <a:lnTo>
                      <a:pt x="11"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0" name="Freeform 457"/>
              <p:cNvSpPr/>
              <p:nvPr/>
            </p:nvSpPr>
            <p:spPr bwMode="gray">
              <a:xfrm>
                <a:off x="4341" y="2090"/>
                <a:ext cx="448" cy="362"/>
              </a:xfrm>
              <a:custGeom>
                <a:avLst/>
                <a:gdLst>
                  <a:gd name="T0" fmla="*/ 431 w 448"/>
                  <a:gd name="T1" fmla="*/ 221 h 362"/>
                  <a:gd name="T2" fmla="*/ 374 w 448"/>
                  <a:gd name="T3" fmla="*/ 214 h 362"/>
                  <a:gd name="T4" fmla="*/ 360 w 448"/>
                  <a:gd name="T5" fmla="*/ 199 h 362"/>
                  <a:gd name="T6" fmla="*/ 363 w 448"/>
                  <a:gd name="T7" fmla="*/ 190 h 362"/>
                  <a:gd name="T8" fmla="*/ 355 w 448"/>
                  <a:gd name="T9" fmla="*/ 183 h 362"/>
                  <a:gd name="T10" fmla="*/ 344 w 448"/>
                  <a:gd name="T11" fmla="*/ 179 h 362"/>
                  <a:gd name="T12" fmla="*/ 341 w 448"/>
                  <a:gd name="T13" fmla="*/ 170 h 362"/>
                  <a:gd name="T14" fmla="*/ 323 w 448"/>
                  <a:gd name="T15" fmla="*/ 149 h 362"/>
                  <a:gd name="T16" fmla="*/ 325 w 448"/>
                  <a:gd name="T17" fmla="*/ 132 h 362"/>
                  <a:gd name="T18" fmla="*/ 318 w 448"/>
                  <a:gd name="T19" fmla="*/ 128 h 362"/>
                  <a:gd name="T20" fmla="*/ 306 w 448"/>
                  <a:gd name="T21" fmla="*/ 103 h 362"/>
                  <a:gd name="T22" fmla="*/ 294 w 448"/>
                  <a:gd name="T23" fmla="*/ 99 h 362"/>
                  <a:gd name="T24" fmla="*/ 292 w 448"/>
                  <a:gd name="T25" fmla="*/ 90 h 362"/>
                  <a:gd name="T26" fmla="*/ 283 w 448"/>
                  <a:gd name="T27" fmla="*/ 83 h 362"/>
                  <a:gd name="T28" fmla="*/ 270 w 448"/>
                  <a:gd name="T29" fmla="*/ 83 h 362"/>
                  <a:gd name="T30" fmla="*/ 259 w 448"/>
                  <a:gd name="T31" fmla="*/ 74 h 362"/>
                  <a:gd name="T32" fmla="*/ 220 w 448"/>
                  <a:gd name="T33" fmla="*/ 78 h 362"/>
                  <a:gd name="T34" fmla="*/ 183 w 448"/>
                  <a:gd name="T35" fmla="*/ 63 h 362"/>
                  <a:gd name="T36" fmla="*/ 183 w 448"/>
                  <a:gd name="T37" fmla="*/ 41 h 362"/>
                  <a:gd name="T38" fmla="*/ 159 w 448"/>
                  <a:gd name="T39" fmla="*/ 27 h 362"/>
                  <a:gd name="T40" fmla="*/ 126 w 448"/>
                  <a:gd name="T41" fmla="*/ 8 h 362"/>
                  <a:gd name="T42" fmla="*/ 97 w 448"/>
                  <a:gd name="T43" fmla="*/ 0 h 362"/>
                  <a:gd name="T44" fmla="*/ 87 w 448"/>
                  <a:gd name="T45" fmla="*/ 10 h 362"/>
                  <a:gd name="T46" fmla="*/ 48 w 448"/>
                  <a:gd name="T47" fmla="*/ 10 h 362"/>
                  <a:gd name="T48" fmla="*/ 64 w 448"/>
                  <a:gd name="T49" fmla="*/ 48 h 362"/>
                  <a:gd name="T50" fmla="*/ 59 w 448"/>
                  <a:gd name="T51" fmla="*/ 55 h 362"/>
                  <a:gd name="T52" fmla="*/ 40 w 448"/>
                  <a:gd name="T53" fmla="*/ 57 h 362"/>
                  <a:gd name="T54" fmla="*/ 27 w 448"/>
                  <a:gd name="T55" fmla="*/ 72 h 362"/>
                  <a:gd name="T56" fmla="*/ 1 w 448"/>
                  <a:gd name="T57" fmla="*/ 75 h 362"/>
                  <a:gd name="T58" fmla="*/ 1 w 448"/>
                  <a:gd name="T59" fmla="*/ 76 h 362"/>
                  <a:gd name="T60" fmla="*/ 0 w 448"/>
                  <a:gd name="T61" fmla="*/ 103 h 362"/>
                  <a:gd name="T62" fmla="*/ 13 w 448"/>
                  <a:gd name="T63" fmla="*/ 106 h 362"/>
                  <a:gd name="T64" fmla="*/ 14 w 448"/>
                  <a:gd name="T65" fmla="*/ 111 h 362"/>
                  <a:gd name="T66" fmla="*/ 28 w 448"/>
                  <a:gd name="T67" fmla="*/ 135 h 362"/>
                  <a:gd name="T68" fmla="*/ 31 w 448"/>
                  <a:gd name="T69" fmla="*/ 146 h 362"/>
                  <a:gd name="T70" fmla="*/ 46 w 448"/>
                  <a:gd name="T71" fmla="*/ 159 h 362"/>
                  <a:gd name="T72" fmla="*/ 47 w 448"/>
                  <a:gd name="T73" fmla="*/ 177 h 362"/>
                  <a:gd name="T74" fmla="*/ 58 w 448"/>
                  <a:gd name="T75" fmla="*/ 190 h 362"/>
                  <a:gd name="T76" fmla="*/ 69 w 448"/>
                  <a:gd name="T77" fmla="*/ 197 h 362"/>
                  <a:gd name="T78" fmla="*/ 80 w 448"/>
                  <a:gd name="T79" fmla="*/ 206 h 362"/>
                  <a:gd name="T80" fmla="*/ 90 w 448"/>
                  <a:gd name="T81" fmla="*/ 219 h 362"/>
                  <a:gd name="T82" fmla="*/ 89 w 448"/>
                  <a:gd name="T83" fmla="*/ 243 h 362"/>
                  <a:gd name="T84" fmla="*/ 98 w 448"/>
                  <a:gd name="T85" fmla="*/ 258 h 362"/>
                  <a:gd name="T86" fmla="*/ 109 w 448"/>
                  <a:gd name="T87" fmla="*/ 273 h 362"/>
                  <a:gd name="T88" fmla="*/ 124 w 448"/>
                  <a:gd name="T89" fmla="*/ 279 h 362"/>
                  <a:gd name="T90" fmla="*/ 126 w 448"/>
                  <a:gd name="T91" fmla="*/ 288 h 362"/>
                  <a:gd name="T92" fmla="*/ 138 w 448"/>
                  <a:gd name="T93" fmla="*/ 315 h 362"/>
                  <a:gd name="T94" fmla="*/ 150 w 448"/>
                  <a:gd name="T95" fmla="*/ 323 h 362"/>
                  <a:gd name="T96" fmla="*/ 164 w 448"/>
                  <a:gd name="T97" fmla="*/ 341 h 362"/>
                  <a:gd name="T98" fmla="*/ 183 w 448"/>
                  <a:gd name="T99" fmla="*/ 331 h 362"/>
                  <a:gd name="T100" fmla="*/ 230 w 448"/>
                  <a:gd name="T101" fmla="*/ 341 h 362"/>
                  <a:gd name="T102" fmla="*/ 248 w 448"/>
                  <a:gd name="T103" fmla="*/ 362 h 362"/>
                  <a:gd name="T104" fmla="*/ 294 w 448"/>
                  <a:gd name="T105" fmla="*/ 312 h 362"/>
                  <a:gd name="T106" fmla="*/ 371 w 448"/>
                  <a:gd name="T107" fmla="*/ 297 h 362"/>
                  <a:gd name="T108" fmla="*/ 421 w 448"/>
                  <a:gd name="T109" fmla="*/ 276 h 362"/>
                  <a:gd name="T110" fmla="*/ 436 w 448"/>
                  <a:gd name="T111" fmla="*/ 276 h 362"/>
                  <a:gd name="T112" fmla="*/ 448 w 448"/>
                  <a:gd name="T113" fmla="*/ 231 h 362"/>
                  <a:gd name="T114" fmla="*/ 431 w 448"/>
                  <a:gd name="T115" fmla="*/ 22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8" h="362">
                    <a:moveTo>
                      <a:pt x="431" y="221"/>
                    </a:moveTo>
                    <a:lnTo>
                      <a:pt x="374" y="214"/>
                    </a:lnTo>
                    <a:lnTo>
                      <a:pt x="360" y="199"/>
                    </a:lnTo>
                    <a:lnTo>
                      <a:pt x="363" y="190"/>
                    </a:lnTo>
                    <a:lnTo>
                      <a:pt x="355" y="183"/>
                    </a:lnTo>
                    <a:lnTo>
                      <a:pt x="344" y="179"/>
                    </a:lnTo>
                    <a:lnTo>
                      <a:pt x="341" y="170"/>
                    </a:lnTo>
                    <a:lnTo>
                      <a:pt x="323" y="149"/>
                    </a:lnTo>
                    <a:lnTo>
                      <a:pt x="325" y="132"/>
                    </a:lnTo>
                    <a:lnTo>
                      <a:pt x="318" y="128"/>
                    </a:lnTo>
                    <a:lnTo>
                      <a:pt x="306" y="103"/>
                    </a:lnTo>
                    <a:lnTo>
                      <a:pt x="294" y="99"/>
                    </a:lnTo>
                    <a:lnTo>
                      <a:pt x="292" y="90"/>
                    </a:lnTo>
                    <a:lnTo>
                      <a:pt x="283" y="83"/>
                    </a:lnTo>
                    <a:lnTo>
                      <a:pt x="270" y="83"/>
                    </a:lnTo>
                    <a:lnTo>
                      <a:pt x="259" y="74"/>
                    </a:lnTo>
                    <a:lnTo>
                      <a:pt x="220" y="78"/>
                    </a:lnTo>
                    <a:lnTo>
                      <a:pt x="183" y="63"/>
                    </a:lnTo>
                    <a:lnTo>
                      <a:pt x="183" y="41"/>
                    </a:lnTo>
                    <a:lnTo>
                      <a:pt x="159" y="27"/>
                    </a:lnTo>
                    <a:lnTo>
                      <a:pt x="126" y="8"/>
                    </a:lnTo>
                    <a:lnTo>
                      <a:pt x="97" y="0"/>
                    </a:lnTo>
                    <a:lnTo>
                      <a:pt x="87" y="10"/>
                    </a:lnTo>
                    <a:lnTo>
                      <a:pt x="48" y="10"/>
                    </a:lnTo>
                    <a:lnTo>
                      <a:pt x="64" y="48"/>
                    </a:lnTo>
                    <a:lnTo>
                      <a:pt x="59" y="55"/>
                    </a:lnTo>
                    <a:lnTo>
                      <a:pt x="40" y="57"/>
                    </a:lnTo>
                    <a:lnTo>
                      <a:pt x="27" y="72"/>
                    </a:lnTo>
                    <a:lnTo>
                      <a:pt x="1" y="75"/>
                    </a:lnTo>
                    <a:lnTo>
                      <a:pt x="1" y="76"/>
                    </a:lnTo>
                    <a:lnTo>
                      <a:pt x="0" y="103"/>
                    </a:lnTo>
                    <a:lnTo>
                      <a:pt x="13" y="106"/>
                    </a:lnTo>
                    <a:lnTo>
                      <a:pt x="14" y="111"/>
                    </a:lnTo>
                    <a:lnTo>
                      <a:pt x="28" y="135"/>
                    </a:lnTo>
                    <a:lnTo>
                      <a:pt x="31" y="146"/>
                    </a:lnTo>
                    <a:lnTo>
                      <a:pt x="46" y="159"/>
                    </a:lnTo>
                    <a:lnTo>
                      <a:pt x="47" y="177"/>
                    </a:lnTo>
                    <a:lnTo>
                      <a:pt x="58" y="190"/>
                    </a:lnTo>
                    <a:lnTo>
                      <a:pt x="69" y="197"/>
                    </a:lnTo>
                    <a:lnTo>
                      <a:pt x="80" y="206"/>
                    </a:lnTo>
                    <a:lnTo>
                      <a:pt x="90" y="219"/>
                    </a:lnTo>
                    <a:lnTo>
                      <a:pt x="89" y="243"/>
                    </a:lnTo>
                    <a:lnTo>
                      <a:pt x="98" y="258"/>
                    </a:lnTo>
                    <a:lnTo>
                      <a:pt x="109" y="273"/>
                    </a:lnTo>
                    <a:lnTo>
                      <a:pt x="124" y="279"/>
                    </a:lnTo>
                    <a:lnTo>
                      <a:pt x="126" y="288"/>
                    </a:lnTo>
                    <a:lnTo>
                      <a:pt x="138" y="315"/>
                    </a:lnTo>
                    <a:lnTo>
                      <a:pt x="150" y="323"/>
                    </a:lnTo>
                    <a:lnTo>
                      <a:pt x="164" y="341"/>
                    </a:lnTo>
                    <a:lnTo>
                      <a:pt x="183" y="331"/>
                    </a:lnTo>
                    <a:lnTo>
                      <a:pt x="230" y="341"/>
                    </a:lnTo>
                    <a:lnTo>
                      <a:pt x="248" y="362"/>
                    </a:lnTo>
                    <a:lnTo>
                      <a:pt x="294" y="312"/>
                    </a:lnTo>
                    <a:lnTo>
                      <a:pt x="371" y="297"/>
                    </a:lnTo>
                    <a:lnTo>
                      <a:pt x="421" y="276"/>
                    </a:lnTo>
                    <a:lnTo>
                      <a:pt x="436" y="276"/>
                    </a:lnTo>
                    <a:lnTo>
                      <a:pt x="448" y="231"/>
                    </a:lnTo>
                    <a:lnTo>
                      <a:pt x="431"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1" name="Freeform 458"/>
              <p:cNvSpPr/>
              <p:nvPr/>
            </p:nvSpPr>
            <p:spPr bwMode="gray">
              <a:xfrm>
                <a:off x="4505" y="2387"/>
                <a:ext cx="239" cy="134"/>
              </a:xfrm>
              <a:custGeom>
                <a:avLst/>
                <a:gdLst>
                  <a:gd name="T0" fmla="*/ 239 w 239"/>
                  <a:gd name="T1" fmla="*/ 43 h 134"/>
                  <a:gd name="T2" fmla="*/ 231 w 239"/>
                  <a:gd name="T3" fmla="*/ 36 h 134"/>
                  <a:gd name="T4" fmla="*/ 220 w 239"/>
                  <a:gd name="T5" fmla="*/ 30 h 134"/>
                  <a:gd name="T6" fmla="*/ 214 w 239"/>
                  <a:gd name="T7" fmla="*/ 25 h 134"/>
                  <a:gd name="T8" fmla="*/ 217 w 239"/>
                  <a:gd name="T9" fmla="*/ 21 h 134"/>
                  <a:gd name="T10" fmla="*/ 207 w 239"/>
                  <a:gd name="T11" fmla="*/ 0 h 134"/>
                  <a:gd name="T12" fmla="*/ 130 w 239"/>
                  <a:gd name="T13" fmla="*/ 15 h 134"/>
                  <a:gd name="T14" fmla="*/ 84 w 239"/>
                  <a:gd name="T15" fmla="*/ 65 h 134"/>
                  <a:gd name="T16" fmla="*/ 66 w 239"/>
                  <a:gd name="T17" fmla="*/ 44 h 134"/>
                  <a:gd name="T18" fmla="*/ 19 w 239"/>
                  <a:gd name="T19" fmla="*/ 34 h 134"/>
                  <a:gd name="T20" fmla="*/ 0 w 239"/>
                  <a:gd name="T21" fmla="*/ 44 h 134"/>
                  <a:gd name="T22" fmla="*/ 0 w 239"/>
                  <a:gd name="T23" fmla="*/ 56 h 134"/>
                  <a:gd name="T24" fmla="*/ 3 w 239"/>
                  <a:gd name="T25" fmla="*/ 74 h 134"/>
                  <a:gd name="T26" fmla="*/ 2 w 239"/>
                  <a:gd name="T27" fmla="*/ 83 h 134"/>
                  <a:gd name="T28" fmla="*/ 14 w 239"/>
                  <a:gd name="T29" fmla="*/ 104 h 134"/>
                  <a:gd name="T30" fmla="*/ 15 w 239"/>
                  <a:gd name="T31" fmla="*/ 124 h 134"/>
                  <a:gd name="T32" fmla="*/ 24 w 239"/>
                  <a:gd name="T33" fmla="*/ 129 h 134"/>
                  <a:gd name="T34" fmla="*/ 29 w 239"/>
                  <a:gd name="T35" fmla="*/ 134 h 134"/>
                  <a:gd name="T36" fmla="*/ 58 w 239"/>
                  <a:gd name="T37" fmla="*/ 128 h 134"/>
                  <a:gd name="T38" fmla="*/ 66 w 239"/>
                  <a:gd name="T39" fmla="*/ 118 h 134"/>
                  <a:gd name="T40" fmla="*/ 82 w 239"/>
                  <a:gd name="T41" fmla="*/ 118 h 134"/>
                  <a:gd name="T42" fmla="*/ 93 w 239"/>
                  <a:gd name="T43" fmla="*/ 114 h 134"/>
                  <a:gd name="T44" fmla="*/ 132 w 239"/>
                  <a:gd name="T45" fmla="*/ 102 h 134"/>
                  <a:gd name="T46" fmla="*/ 135 w 239"/>
                  <a:gd name="T47" fmla="*/ 96 h 134"/>
                  <a:gd name="T48" fmla="*/ 145 w 239"/>
                  <a:gd name="T49" fmla="*/ 91 h 134"/>
                  <a:gd name="T50" fmla="*/ 153 w 239"/>
                  <a:gd name="T51" fmla="*/ 87 h 134"/>
                  <a:gd name="T52" fmla="*/ 171 w 239"/>
                  <a:gd name="T53" fmla="*/ 84 h 134"/>
                  <a:gd name="T54" fmla="*/ 183 w 239"/>
                  <a:gd name="T55" fmla="*/ 79 h 134"/>
                  <a:gd name="T56" fmla="*/ 200 w 239"/>
                  <a:gd name="T57" fmla="*/ 74 h 134"/>
                  <a:gd name="T58" fmla="*/ 208 w 239"/>
                  <a:gd name="T59" fmla="*/ 67 h 134"/>
                  <a:gd name="T60" fmla="*/ 208 w 239"/>
                  <a:gd name="T61" fmla="*/ 64 h 134"/>
                  <a:gd name="T62" fmla="*/ 221 w 239"/>
                  <a:gd name="T63" fmla="*/ 49 h 134"/>
                  <a:gd name="T64" fmla="*/ 239 w 239"/>
                  <a:gd name="T65"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134">
                    <a:moveTo>
                      <a:pt x="239" y="43"/>
                    </a:moveTo>
                    <a:lnTo>
                      <a:pt x="231" y="36"/>
                    </a:lnTo>
                    <a:lnTo>
                      <a:pt x="220" y="30"/>
                    </a:lnTo>
                    <a:lnTo>
                      <a:pt x="214" y="25"/>
                    </a:lnTo>
                    <a:lnTo>
                      <a:pt x="217" y="21"/>
                    </a:lnTo>
                    <a:lnTo>
                      <a:pt x="207" y="0"/>
                    </a:lnTo>
                    <a:lnTo>
                      <a:pt x="130" y="15"/>
                    </a:lnTo>
                    <a:lnTo>
                      <a:pt x="84" y="65"/>
                    </a:lnTo>
                    <a:lnTo>
                      <a:pt x="66" y="44"/>
                    </a:lnTo>
                    <a:lnTo>
                      <a:pt x="19" y="34"/>
                    </a:lnTo>
                    <a:lnTo>
                      <a:pt x="0" y="44"/>
                    </a:lnTo>
                    <a:lnTo>
                      <a:pt x="0" y="56"/>
                    </a:lnTo>
                    <a:lnTo>
                      <a:pt x="3" y="74"/>
                    </a:lnTo>
                    <a:lnTo>
                      <a:pt x="2" y="83"/>
                    </a:lnTo>
                    <a:lnTo>
                      <a:pt x="14" y="104"/>
                    </a:lnTo>
                    <a:lnTo>
                      <a:pt x="15" y="124"/>
                    </a:lnTo>
                    <a:lnTo>
                      <a:pt x="24" y="129"/>
                    </a:lnTo>
                    <a:lnTo>
                      <a:pt x="29" y="134"/>
                    </a:lnTo>
                    <a:lnTo>
                      <a:pt x="58" y="128"/>
                    </a:lnTo>
                    <a:lnTo>
                      <a:pt x="66" y="118"/>
                    </a:lnTo>
                    <a:lnTo>
                      <a:pt x="82" y="118"/>
                    </a:lnTo>
                    <a:lnTo>
                      <a:pt x="93" y="114"/>
                    </a:lnTo>
                    <a:lnTo>
                      <a:pt x="132" y="102"/>
                    </a:lnTo>
                    <a:lnTo>
                      <a:pt x="135" y="96"/>
                    </a:lnTo>
                    <a:lnTo>
                      <a:pt x="145" y="91"/>
                    </a:lnTo>
                    <a:lnTo>
                      <a:pt x="153" y="87"/>
                    </a:lnTo>
                    <a:lnTo>
                      <a:pt x="171" y="84"/>
                    </a:lnTo>
                    <a:lnTo>
                      <a:pt x="183" y="79"/>
                    </a:lnTo>
                    <a:lnTo>
                      <a:pt x="200" y="74"/>
                    </a:lnTo>
                    <a:lnTo>
                      <a:pt x="208" y="67"/>
                    </a:lnTo>
                    <a:lnTo>
                      <a:pt x="208" y="64"/>
                    </a:lnTo>
                    <a:lnTo>
                      <a:pt x="221" y="49"/>
                    </a:lnTo>
                    <a:lnTo>
                      <a:pt x="23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2" name="Freeform 459"/>
              <p:cNvSpPr/>
              <p:nvPr/>
            </p:nvSpPr>
            <p:spPr bwMode="gray">
              <a:xfrm>
                <a:off x="4712" y="2256"/>
                <a:ext cx="165" cy="174"/>
              </a:xfrm>
              <a:custGeom>
                <a:avLst/>
                <a:gdLst>
                  <a:gd name="T0" fmla="*/ 32 w 165"/>
                  <a:gd name="T1" fmla="*/ 174 h 174"/>
                  <a:gd name="T2" fmla="*/ 63 w 165"/>
                  <a:gd name="T3" fmla="*/ 171 h 174"/>
                  <a:gd name="T4" fmla="*/ 69 w 165"/>
                  <a:gd name="T5" fmla="*/ 159 h 174"/>
                  <a:gd name="T6" fmla="*/ 86 w 165"/>
                  <a:gd name="T7" fmla="*/ 155 h 174"/>
                  <a:gd name="T8" fmla="*/ 95 w 165"/>
                  <a:gd name="T9" fmla="*/ 151 h 174"/>
                  <a:gd name="T10" fmla="*/ 95 w 165"/>
                  <a:gd name="T11" fmla="*/ 142 h 174"/>
                  <a:gd name="T12" fmla="*/ 113 w 165"/>
                  <a:gd name="T13" fmla="*/ 126 h 174"/>
                  <a:gd name="T14" fmla="*/ 117 w 165"/>
                  <a:gd name="T15" fmla="*/ 114 h 174"/>
                  <a:gd name="T16" fmla="*/ 127 w 165"/>
                  <a:gd name="T17" fmla="*/ 101 h 174"/>
                  <a:gd name="T18" fmla="*/ 136 w 165"/>
                  <a:gd name="T19" fmla="*/ 98 h 174"/>
                  <a:gd name="T20" fmla="*/ 156 w 165"/>
                  <a:gd name="T21" fmla="*/ 79 h 174"/>
                  <a:gd name="T22" fmla="*/ 165 w 165"/>
                  <a:gd name="T23" fmla="*/ 64 h 174"/>
                  <a:gd name="T24" fmla="*/ 160 w 165"/>
                  <a:gd name="T25" fmla="*/ 54 h 174"/>
                  <a:gd name="T26" fmla="*/ 151 w 165"/>
                  <a:gd name="T27" fmla="*/ 52 h 174"/>
                  <a:gd name="T28" fmla="*/ 137 w 165"/>
                  <a:gd name="T29" fmla="*/ 38 h 174"/>
                  <a:gd name="T30" fmla="*/ 133 w 165"/>
                  <a:gd name="T31" fmla="*/ 30 h 174"/>
                  <a:gd name="T32" fmla="*/ 117 w 165"/>
                  <a:gd name="T33" fmla="*/ 28 h 174"/>
                  <a:gd name="T34" fmla="*/ 98 w 165"/>
                  <a:gd name="T35" fmla="*/ 21 h 174"/>
                  <a:gd name="T36" fmla="*/ 93 w 165"/>
                  <a:gd name="T37" fmla="*/ 11 h 174"/>
                  <a:gd name="T38" fmla="*/ 88 w 165"/>
                  <a:gd name="T39" fmla="*/ 0 h 174"/>
                  <a:gd name="T40" fmla="*/ 75 w 165"/>
                  <a:gd name="T41" fmla="*/ 2 h 174"/>
                  <a:gd name="T42" fmla="*/ 81 w 165"/>
                  <a:gd name="T43" fmla="*/ 19 h 174"/>
                  <a:gd name="T44" fmla="*/ 61 w 165"/>
                  <a:gd name="T45" fmla="*/ 37 h 174"/>
                  <a:gd name="T46" fmla="*/ 60 w 165"/>
                  <a:gd name="T47" fmla="*/ 55 h 174"/>
                  <a:gd name="T48" fmla="*/ 77 w 165"/>
                  <a:gd name="T49" fmla="*/ 65 h 174"/>
                  <a:gd name="T50" fmla="*/ 65 w 165"/>
                  <a:gd name="T51" fmla="*/ 110 h 174"/>
                  <a:gd name="T52" fmla="*/ 50 w 165"/>
                  <a:gd name="T53" fmla="*/ 110 h 174"/>
                  <a:gd name="T54" fmla="*/ 0 w 165"/>
                  <a:gd name="T55" fmla="*/ 131 h 174"/>
                  <a:gd name="T56" fmla="*/ 10 w 165"/>
                  <a:gd name="T57" fmla="*/ 152 h 174"/>
                  <a:gd name="T58" fmla="*/ 7 w 165"/>
                  <a:gd name="T59" fmla="*/ 156 h 174"/>
                  <a:gd name="T60" fmla="*/ 13 w 165"/>
                  <a:gd name="T61" fmla="*/ 161 h 174"/>
                  <a:gd name="T62" fmla="*/ 24 w 165"/>
                  <a:gd name="T63" fmla="*/ 167 h 174"/>
                  <a:gd name="T64" fmla="*/ 32 w 165"/>
                  <a:gd name="T6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174">
                    <a:moveTo>
                      <a:pt x="32" y="174"/>
                    </a:moveTo>
                    <a:lnTo>
                      <a:pt x="63" y="171"/>
                    </a:lnTo>
                    <a:lnTo>
                      <a:pt x="69" y="159"/>
                    </a:lnTo>
                    <a:lnTo>
                      <a:pt x="86" y="155"/>
                    </a:lnTo>
                    <a:lnTo>
                      <a:pt x="95" y="151"/>
                    </a:lnTo>
                    <a:lnTo>
                      <a:pt x="95" y="142"/>
                    </a:lnTo>
                    <a:lnTo>
                      <a:pt x="113" y="126"/>
                    </a:lnTo>
                    <a:lnTo>
                      <a:pt x="117" y="114"/>
                    </a:lnTo>
                    <a:lnTo>
                      <a:pt x="127" y="101"/>
                    </a:lnTo>
                    <a:lnTo>
                      <a:pt x="136" y="98"/>
                    </a:lnTo>
                    <a:lnTo>
                      <a:pt x="156" y="79"/>
                    </a:lnTo>
                    <a:lnTo>
                      <a:pt x="165" y="64"/>
                    </a:lnTo>
                    <a:lnTo>
                      <a:pt x="160" y="54"/>
                    </a:lnTo>
                    <a:lnTo>
                      <a:pt x="151" y="52"/>
                    </a:lnTo>
                    <a:lnTo>
                      <a:pt x="137" y="38"/>
                    </a:lnTo>
                    <a:lnTo>
                      <a:pt x="133" y="30"/>
                    </a:lnTo>
                    <a:lnTo>
                      <a:pt x="117" y="28"/>
                    </a:lnTo>
                    <a:lnTo>
                      <a:pt x="98" y="21"/>
                    </a:lnTo>
                    <a:lnTo>
                      <a:pt x="93" y="11"/>
                    </a:lnTo>
                    <a:lnTo>
                      <a:pt x="88" y="0"/>
                    </a:lnTo>
                    <a:lnTo>
                      <a:pt x="75" y="2"/>
                    </a:lnTo>
                    <a:lnTo>
                      <a:pt x="81" y="19"/>
                    </a:lnTo>
                    <a:lnTo>
                      <a:pt x="61" y="37"/>
                    </a:lnTo>
                    <a:lnTo>
                      <a:pt x="60" y="55"/>
                    </a:lnTo>
                    <a:lnTo>
                      <a:pt x="77" y="65"/>
                    </a:lnTo>
                    <a:lnTo>
                      <a:pt x="65" y="110"/>
                    </a:lnTo>
                    <a:lnTo>
                      <a:pt x="50" y="110"/>
                    </a:lnTo>
                    <a:lnTo>
                      <a:pt x="0" y="131"/>
                    </a:lnTo>
                    <a:lnTo>
                      <a:pt x="10" y="152"/>
                    </a:lnTo>
                    <a:lnTo>
                      <a:pt x="7" y="156"/>
                    </a:lnTo>
                    <a:lnTo>
                      <a:pt x="13" y="161"/>
                    </a:lnTo>
                    <a:lnTo>
                      <a:pt x="24" y="167"/>
                    </a:lnTo>
                    <a:lnTo>
                      <a:pt x="32" y="1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3" name="Freeform 460"/>
              <p:cNvSpPr/>
              <p:nvPr/>
            </p:nvSpPr>
            <p:spPr bwMode="gray">
              <a:xfrm>
                <a:off x="4362" y="1968"/>
                <a:ext cx="135" cy="122"/>
              </a:xfrm>
              <a:custGeom>
                <a:avLst/>
                <a:gdLst>
                  <a:gd name="T0" fmla="*/ 63 w 135"/>
                  <a:gd name="T1" fmla="*/ 102 h 122"/>
                  <a:gd name="T2" fmla="*/ 43 w 135"/>
                  <a:gd name="T3" fmla="*/ 107 h 122"/>
                  <a:gd name="T4" fmla="*/ 18 w 135"/>
                  <a:gd name="T5" fmla="*/ 122 h 122"/>
                  <a:gd name="T6" fmla="*/ 0 w 135"/>
                  <a:gd name="T7" fmla="*/ 121 h 122"/>
                  <a:gd name="T8" fmla="*/ 8 w 135"/>
                  <a:gd name="T9" fmla="*/ 93 h 122"/>
                  <a:gd name="T10" fmla="*/ 13 w 135"/>
                  <a:gd name="T11" fmla="*/ 86 h 122"/>
                  <a:gd name="T12" fmla="*/ 12 w 135"/>
                  <a:gd name="T13" fmla="*/ 78 h 122"/>
                  <a:gd name="T14" fmla="*/ 20 w 135"/>
                  <a:gd name="T15" fmla="*/ 71 h 122"/>
                  <a:gd name="T16" fmla="*/ 19 w 135"/>
                  <a:gd name="T17" fmla="*/ 56 h 122"/>
                  <a:gd name="T18" fmla="*/ 22 w 135"/>
                  <a:gd name="T19" fmla="*/ 37 h 122"/>
                  <a:gd name="T20" fmla="*/ 16 w 135"/>
                  <a:gd name="T21" fmla="*/ 31 h 122"/>
                  <a:gd name="T22" fmla="*/ 17 w 135"/>
                  <a:gd name="T23" fmla="*/ 19 h 122"/>
                  <a:gd name="T24" fmla="*/ 48 w 135"/>
                  <a:gd name="T25" fmla="*/ 13 h 122"/>
                  <a:gd name="T26" fmla="*/ 59 w 135"/>
                  <a:gd name="T27" fmla="*/ 15 h 122"/>
                  <a:gd name="T28" fmla="*/ 85 w 135"/>
                  <a:gd name="T29" fmla="*/ 12 h 122"/>
                  <a:gd name="T30" fmla="*/ 111 w 135"/>
                  <a:gd name="T31" fmla="*/ 3 h 122"/>
                  <a:gd name="T32" fmla="*/ 130 w 135"/>
                  <a:gd name="T33" fmla="*/ 0 h 122"/>
                  <a:gd name="T34" fmla="*/ 135 w 135"/>
                  <a:gd name="T35" fmla="*/ 6 h 122"/>
                  <a:gd name="T36" fmla="*/ 110 w 135"/>
                  <a:gd name="T37" fmla="*/ 22 h 122"/>
                  <a:gd name="T38" fmla="*/ 120 w 135"/>
                  <a:gd name="T39" fmla="*/ 42 h 122"/>
                  <a:gd name="T40" fmla="*/ 112 w 135"/>
                  <a:gd name="T41" fmla="*/ 66 h 122"/>
                  <a:gd name="T42" fmla="*/ 67 w 135"/>
                  <a:gd name="T43" fmla="*/ 93 h 122"/>
                  <a:gd name="T44" fmla="*/ 63 w 135"/>
                  <a:gd name="T45"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5" h="122">
                    <a:moveTo>
                      <a:pt x="63" y="102"/>
                    </a:moveTo>
                    <a:lnTo>
                      <a:pt x="43" y="107"/>
                    </a:lnTo>
                    <a:lnTo>
                      <a:pt x="18" y="122"/>
                    </a:lnTo>
                    <a:lnTo>
                      <a:pt x="0" y="121"/>
                    </a:lnTo>
                    <a:lnTo>
                      <a:pt x="8" y="93"/>
                    </a:lnTo>
                    <a:lnTo>
                      <a:pt x="13" y="86"/>
                    </a:lnTo>
                    <a:lnTo>
                      <a:pt x="12" y="78"/>
                    </a:lnTo>
                    <a:lnTo>
                      <a:pt x="20" y="71"/>
                    </a:lnTo>
                    <a:lnTo>
                      <a:pt x="19" y="56"/>
                    </a:lnTo>
                    <a:lnTo>
                      <a:pt x="22" y="37"/>
                    </a:lnTo>
                    <a:lnTo>
                      <a:pt x="16" y="31"/>
                    </a:lnTo>
                    <a:lnTo>
                      <a:pt x="17" y="19"/>
                    </a:lnTo>
                    <a:lnTo>
                      <a:pt x="48" y="13"/>
                    </a:lnTo>
                    <a:lnTo>
                      <a:pt x="59" y="15"/>
                    </a:lnTo>
                    <a:lnTo>
                      <a:pt x="85" y="12"/>
                    </a:lnTo>
                    <a:lnTo>
                      <a:pt x="111" y="3"/>
                    </a:lnTo>
                    <a:lnTo>
                      <a:pt x="130" y="0"/>
                    </a:lnTo>
                    <a:lnTo>
                      <a:pt x="135" y="6"/>
                    </a:lnTo>
                    <a:lnTo>
                      <a:pt x="110" y="22"/>
                    </a:lnTo>
                    <a:lnTo>
                      <a:pt x="120" y="42"/>
                    </a:lnTo>
                    <a:lnTo>
                      <a:pt x="112" y="66"/>
                    </a:lnTo>
                    <a:lnTo>
                      <a:pt x="67" y="93"/>
                    </a:lnTo>
                    <a:lnTo>
                      <a:pt x="63"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4" name="Freeform 461"/>
              <p:cNvSpPr/>
              <p:nvPr/>
            </p:nvSpPr>
            <p:spPr bwMode="gray">
              <a:xfrm>
                <a:off x="4425" y="1964"/>
                <a:ext cx="206" cy="204"/>
              </a:xfrm>
              <a:custGeom>
                <a:avLst/>
                <a:gdLst>
                  <a:gd name="T0" fmla="*/ 198 w 206"/>
                  <a:gd name="T1" fmla="*/ 187 h 204"/>
                  <a:gd name="T2" fmla="*/ 180 w 206"/>
                  <a:gd name="T3" fmla="*/ 182 h 204"/>
                  <a:gd name="T4" fmla="*/ 173 w 206"/>
                  <a:gd name="T5" fmla="*/ 191 h 204"/>
                  <a:gd name="T6" fmla="*/ 175 w 206"/>
                  <a:gd name="T7" fmla="*/ 200 h 204"/>
                  <a:gd name="T8" fmla="*/ 136 w 206"/>
                  <a:gd name="T9" fmla="*/ 204 h 204"/>
                  <a:gd name="T10" fmla="*/ 99 w 206"/>
                  <a:gd name="T11" fmla="*/ 189 h 204"/>
                  <a:gd name="T12" fmla="*/ 99 w 206"/>
                  <a:gd name="T13" fmla="*/ 167 h 204"/>
                  <a:gd name="T14" fmla="*/ 75 w 206"/>
                  <a:gd name="T15" fmla="*/ 153 h 204"/>
                  <a:gd name="T16" fmla="*/ 42 w 206"/>
                  <a:gd name="T17" fmla="*/ 134 h 204"/>
                  <a:gd name="T18" fmla="*/ 13 w 206"/>
                  <a:gd name="T19" fmla="*/ 126 h 204"/>
                  <a:gd name="T20" fmla="*/ 0 w 206"/>
                  <a:gd name="T21" fmla="*/ 106 h 204"/>
                  <a:gd name="T22" fmla="*/ 4 w 206"/>
                  <a:gd name="T23" fmla="*/ 97 h 204"/>
                  <a:gd name="T24" fmla="*/ 49 w 206"/>
                  <a:gd name="T25" fmla="*/ 70 h 204"/>
                  <a:gd name="T26" fmla="*/ 57 w 206"/>
                  <a:gd name="T27" fmla="*/ 46 h 204"/>
                  <a:gd name="T28" fmla="*/ 47 w 206"/>
                  <a:gd name="T29" fmla="*/ 26 h 204"/>
                  <a:gd name="T30" fmla="*/ 72 w 206"/>
                  <a:gd name="T31" fmla="*/ 10 h 204"/>
                  <a:gd name="T32" fmla="*/ 87 w 206"/>
                  <a:gd name="T33" fmla="*/ 0 h 204"/>
                  <a:gd name="T34" fmla="*/ 103 w 206"/>
                  <a:gd name="T35" fmla="*/ 3 h 204"/>
                  <a:gd name="T36" fmla="*/ 112 w 206"/>
                  <a:gd name="T37" fmla="*/ 12 h 204"/>
                  <a:gd name="T38" fmla="*/ 125 w 206"/>
                  <a:gd name="T39" fmla="*/ 9 h 204"/>
                  <a:gd name="T40" fmla="*/ 143 w 206"/>
                  <a:gd name="T41" fmla="*/ 40 h 204"/>
                  <a:gd name="T42" fmla="*/ 156 w 206"/>
                  <a:gd name="T43" fmla="*/ 40 h 204"/>
                  <a:gd name="T44" fmla="*/ 162 w 206"/>
                  <a:gd name="T45" fmla="*/ 48 h 204"/>
                  <a:gd name="T46" fmla="*/ 140 w 206"/>
                  <a:gd name="T47" fmla="*/ 87 h 204"/>
                  <a:gd name="T48" fmla="*/ 163 w 206"/>
                  <a:gd name="T49" fmla="*/ 115 h 204"/>
                  <a:gd name="T50" fmla="*/ 180 w 206"/>
                  <a:gd name="T51" fmla="*/ 119 h 204"/>
                  <a:gd name="T52" fmla="*/ 195 w 206"/>
                  <a:gd name="T53" fmla="*/ 140 h 204"/>
                  <a:gd name="T54" fmla="*/ 193 w 206"/>
                  <a:gd name="T55" fmla="*/ 165 h 204"/>
                  <a:gd name="T56" fmla="*/ 206 w 206"/>
                  <a:gd name="T57" fmla="*/ 179 h 204"/>
                  <a:gd name="T58" fmla="*/ 198 w 206"/>
                  <a:gd name="T59" fmla="*/ 18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6" h="204">
                    <a:moveTo>
                      <a:pt x="198" y="187"/>
                    </a:moveTo>
                    <a:lnTo>
                      <a:pt x="180" y="182"/>
                    </a:lnTo>
                    <a:lnTo>
                      <a:pt x="173" y="191"/>
                    </a:lnTo>
                    <a:lnTo>
                      <a:pt x="175" y="200"/>
                    </a:lnTo>
                    <a:lnTo>
                      <a:pt x="136" y="204"/>
                    </a:lnTo>
                    <a:lnTo>
                      <a:pt x="99" y="189"/>
                    </a:lnTo>
                    <a:lnTo>
                      <a:pt x="99" y="167"/>
                    </a:lnTo>
                    <a:lnTo>
                      <a:pt x="75" y="153"/>
                    </a:lnTo>
                    <a:lnTo>
                      <a:pt x="42" y="134"/>
                    </a:lnTo>
                    <a:lnTo>
                      <a:pt x="13" y="126"/>
                    </a:lnTo>
                    <a:lnTo>
                      <a:pt x="0" y="106"/>
                    </a:lnTo>
                    <a:lnTo>
                      <a:pt x="4" y="97"/>
                    </a:lnTo>
                    <a:lnTo>
                      <a:pt x="49" y="70"/>
                    </a:lnTo>
                    <a:lnTo>
                      <a:pt x="57" y="46"/>
                    </a:lnTo>
                    <a:lnTo>
                      <a:pt x="47" y="26"/>
                    </a:lnTo>
                    <a:lnTo>
                      <a:pt x="72" y="10"/>
                    </a:lnTo>
                    <a:lnTo>
                      <a:pt x="87" y="0"/>
                    </a:lnTo>
                    <a:lnTo>
                      <a:pt x="103" y="3"/>
                    </a:lnTo>
                    <a:lnTo>
                      <a:pt x="112" y="12"/>
                    </a:lnTo>
                    <a:lnTo>
                      <a:pt x="125" y="9"/>
                    </a:lnTo>
                    <a:lnTo>
                      <a:pt x="143" y="40"/>
                    </a:lnTo>
                    <a:lnTo>
                      <a:pt x="156" y="40"/>
                    </a:lnTo>
                    <a:lnTo>
                      <a:pt x="162" y="48"/>
                    </a:lnTo>
                    <a:lnTo>
                      <a:pt x="140" y="87"/>
                    </a:lnTo>
                    <a:lnTo>
                      <a:pt x="163" y="115"/>
                    </a:lnTo>
                    <a:lnTo>
                      <a:pt x="180" y="119"/>
                    </a:lnTo>
                    <a:lnTo>
                      <a:pt x="195" y="140"/>
                    </a:lnTo>
                    <a:lnTo>
                      <a:pt x="193" y="165"/>
                    </a:lnTo>
                    <a:lnTo>
                      <a:pt x="206" y="179"/>
                    </a:lnTo>
                    <a:lnTo>
                      <a:pt x="198" y="1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5" name="Freeform 462"/>
              <p:cNvSpPr/>
              <p:nvPr/>
            </p:nvSpPr>
            <p:spPr bwMode="gray">
              <a:xfrm>
                <a:off x="5052" y="2028"/>
                <a:ext cx="626" cy="587"/>
              </a:xfrm>
              <a:custGeom>
                <a:avLst/>
                <a:gdLst>
                  <a:gd name="T0" fmla="*/ 261 w 626"/>
                  <a:gd name="T1" fmla="*/ 134 h 587"/>
                  <a:gd name="T2" fmla="*/ 289 w 626"/>
                  <a:gd name="T3" fmla="*/ 161 h 587"/>
                  <a:gd name="T4" fmla="*/ 375 w 626"/>
                  <a:gd name="T5" fmla="*/ 189 h 587"/>
                  <a:gd name="T6" fmla="*/ 431 w 626"/>
                  <a:gd name="T7" fmla="*/ 177 h 587"/>
                  <a:gd name="T8" fmla="*/ 451 w 626"/>
                  <a:gd name="T9" fmla="*/ 163 h 587"/>
                  <a:gd name="T10" fmla="*/ 517 w 626"/>
                  <a:gd name="T11" fmla="*/ 182 h 587"/>
                  <a:gd name="T12" fmla="*/ 601 w 626"/>
                  <a:gd name="T13" fmla="*/ 123 h 587"/>
                  <a:gd name="T14" fmla="*/ 626 w 626"/>
                  <a:gd name="T15" fmla="*/ 152 h 587"/>
                  <a:gd name="T16" fmla="*/ 586 w 626"/>
                  <a:gd name="T17" fmla="*/ 178 h 587"/>
                  <a:gd name="T18" fmla="*/ 549 w 626"/>
                  <a:gd name="T19" fmla="*/ 253 h 587"/>
                  <a:gd name="T20" fmla="*/ 530 w 626"/>
                  <a:gd name="T21" fmla="*/ 290 h 587"/>
                  <a:gd name="T22" fmla="*/ 505 w 626"/>
                  <a:gd name="T23" fmla="*/ 251 h 587"/>
                  <a:gd name="T24" fmla="*/ 516 w 626"/>
                  <a:gd name="T25" fmla="*/ 216 h 587"/>
                  <a:gd name="T26" fmla="*/ 459 w 626"/>
                  <a:gd name="T27" fmla="*/ 195 h 587"/>
                  <a:gd name="T28" fmla="*/ 440 w 626"/>
                  <a:gd name="T29" fmla="*/ 204 h 587"/>
                  <a:gd name="T30" fmla="*/ 432 w 626"/>
                  <a:gd name="T31" fmla="*/ 221 h 587"/>
                  <a:gd name="T32" fmla="*/ 443 w 626"/>
                  <a:gd name="T33" fmla="*/ 256 h 587"/>
                  <a:gd name="T34" fmla="*/ 412 w 626"/>
                  <a:gd name="T35" fmla="*/ 305 h 587"/>
                  <a:gd name="T36" fmla="*/ 404 w 626"/>
                  <a:gd name="T37" fmla="*/ 333 h 587"/>
                  <a:gd name="T38" fmla="*/ 358 w 626"/>
                  <a:gd name="T39" fmla="*/ 356 h 587"/>
                  <a:gd name="T40" fmla="*/ 337 w 626"/>
                  <a:gd name="T41" fmla="*/ 380 h 587"/>
                  <a:gd name="T42" fmla="*/ 300 w 626"/>
                  <a:gd name="T43" fmla="*/ 417 h 587"/>
                  <a:gd name="T44" fmla="*/ 267 w 626"/>
                  <a:gd name="T45" fmla="*/ 430 h 587"/>
                  <a:gd name="T46" fmla="*/ 262 w 626"/>
                  <a:gd name="T47" fmla="*/ 468 h 587"/>
                  <a:gd name="T48" fmla="*/ 255 w 626"/>
                  <a:gd name="T49" fmla="*/ 537 h 587"/>
                  <a:gd name="T50" fmla="*/ 240 w 626"/>
                  <a:gd name="T51" fmla="*/ 555 h 587"/>
                  <a:gd name="T52" fmla="*/ 219 w 626"/>
                  <a:gd name="T53" fmla="*/ 575 h 587"/>
                  <a:gd name="T54" fmla="*/ 183 w 626"/>
                  <a:gd name="T55" fmla="*/ 571 h 587"/>
                  <a:gd name="T56" fmla="*/ 160 w 626"/>
                  <a:gd name="T57" fmla="*/ 511 h 587"/>
                  <a:gd name="T58" fmla="*/ 142 w 626"/>
                  <a:gd name="T59" fmla="*/ 473 h 587"/>
                  <a:gd name="T60" fmla="*/ 117 w 626"/>
                  <a:gd name="T61" fmla="*/ 417 h 587"/>
                  <a:gd name="T62" fmla="*/ 99 w 626"/>
                  <a:gd name="T63" fmla="*/ 319 h 587"/>
                  <a:gd name="T64" fmla="*/ 89 w 626"/>
                  <a:gd name="T65" fmla="*/ 289 h 587"/>
                  <a:gd name="T66" fmla="*/ 79 w 626"/>
                  <a:gd name="T67" fmla="*/ 321 h 587"/>
                  <a:gd name="T68" fmla="*/ 22 w 626"/>
                  <a:gd name="T69" fmla="*/ 296 h 587"/>
                  <a:gd name="T70" fmla="*/ 40 w 626"/>
                  <a:gd name="T71" fmla="*/ 285 h 587"/>
                  <a:gd name="T72" fmla="*/ 17 w 626"/>
                  <a:gd name="T73" fmla="*/ 280 h 587"/>
                  <a:gd name="T74" fmla="*/ 4 w 626"/>
                  <a:gd name="T75" fmla="*/ 264 h 587"/>
                  <a:gd name="T76" fmla="*/ 11 w 626"/>
                  <a:gd name="T77" fmla="*/ 248 h 587"/>
                  <a:gd name="T78" fmla="*/ 62 w 626"/>
                  <a:gd name="T79" fmla="*/ 225 h 587"/>
                  <a:gd name="T80" fmla="*/ 57 w 626"/>
                  <a:gd name="T81" fmla="*/ 167 h 587"/>
                  <a:gd name="T82" fmla="*/ 121 w 626"/>
                  <a:gd name="T83" fmla="*/ 109 h 587"/>
                  <a:gd name="T84" fmla="*/ 153 w 626"/>
                  <a:gd name="T85" fmla="*/ 70 h 587"/>
                  <a:gd name="T86" fmla="*/ 127 w 626"/>
                  <a:gd name="T87" fmla="*/ 41 h 587"/>
                  <a:gd name="T88" fmla="*/ 172 w 626"/>
                  <a:gd name="T89" fmla="*/ 5 h 587"/>
                  <a:gd name="T90" fmla="*/ 210 w 626"/>
                  <a:gd name="T91" fmla="*/ 10 h 587"/>
                  <a:gd name="T92" fmla="*/ 235 w 626"/>
                  <a:gd name="T93" fmla="*/ 43 h 587"/>
                  <a:gd name="T94" fmla="*/ 222 w 626"/>
                  <a:gd name="T95" fmla="*/ 51 h 587"/>
                  <a:gd name="T96" fmla="*/ 228 w 626"/>
                  <a:gd name="T97" fmla="*/ 84 h 587"/>
                  <a:gd name="T98" fmla="*/ 272 w 626"/>
                  <a:gd name="T99" fmla="*/ 106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6" h="587">
                    <a:moveTo>
                      <a:pt x="272" y="106"/>
                    </a:moveTo>
                    <a:lnTo>
                      <a:pt x="267" y="120"/>
                    </a:lnTo>
                    <a:lnTo>
                      <a:pt x="261" y="134"/>
                    </a:lnTo>
                    <a:lnTo>
                      <a:pt x="265" y="149"/>
                    </a:lnTo>
                    <a:lnTo>
                      <a:pt x="279" y="154"/>
                    </a:lnTo>
                    <a:lnTo>
                      <a:pt x="289" y="161"/>
                    </a:lnTo>
                    <a:lnTo>
                      <a:pt x="328" y="168"/>
                    </a:lnTo>
                    <a:lnTo>
                      <a:pt x="350" y="171"/>
                    </a:lnTo>
                    <a:lnTo>
                      <a:pt x="375" y="189"/>
                    </a:lnTo>
                    <a:lnTo>
                      <a:pt x="400" y="196"/>
                    </a:lnTo>
                    <a:lnTo>
                      <a:pt x="424" y="192"/>
                    </a:lnTo>
                    <a:lnTo>
                      <a:pt x="431" y="177"/>
                    </a:lnTo>
                    <a:lnTo>
                      <a:pt x="426" y="161"/>
                    </a:lnTo>
                    <a:lnTo>
                      <a:pt x="437" y="158"/>
                    </a:lnTo>
                    <a:lnTo>
                      <a:pt x="451" y="163"/>
                    </a:lnTo>
                    <a:lnTo>
                      <a:pt x="454" y="175"/>
                    </a:lnTo>
                    <a:lnTo>
                      <a:pt x="463" y="187"/>
                    </a:lnTo>
                    <a:lnTo>
                      <a:pt x="517" y="182"/>
                    </a:lnTo>
                    <a:lnTo>
                      <a:pt x="518" y="162"/>
                    </a:lnTo>
                    <a:lnTo>
                      <a:pt x="553" y="137"/>
                    </a:lnTo>
                    <a:lnTo>
                      <a:pt x="601" y="123"/>
                    </a:lnTo>
                    <a:lnTo>
                      <a:pt x="610" y="130"/>
                    </a:lnTo>
                    <a:lnTo>
                      <a:pt x="609" y="137"/>
                    </a:lnTo>
                    <a:lnTo>
                      <a:pt x="626" y="152"/>
                    </a:lnTo>
                    <a:lnTo>
                      <a:pt x="626" y="152"/>
                    </a:lnTo>
                    <a:lnTo>
                      <a:pt x="616" y="166"/>
                    </a:lnTo>
                    <a:lnTo>
                      <a:pt x="586" y="178"/>
                    </a:lnTo>
                    <a:lnTo>
                      <a:pt x="564" y="240"/>
                    </a:lnTo>
                    <a:lnTo>
                      <a:pt x="553" y="241"/>
                    </a:lnTo>
                    <a:lnTo>
                      <a:pt x="549" y="253"/>
                    </a:lnTo>
                    <a:lnTo>
                      <a:pt x="540" y="255"/>
                    </a:lnTo>
                    <a:lnTo>
                      <a:pt x="545" y="282"/>
                    </a:lnTo>
                    <a:lnTo>
                      <a:pt x="530" y="290"/>
                    </a:lnTo>
                    <a:lnTo>
                      <a:pt x="525" y="276"/>
                    </a:lnTo>
                    <a:lnTo>
                      <a:pt x="521" y="255"/>
                    </a:lnTo>
                    <a:lnTo>
                      <a:pt x="505" y="251"/>
                    </a:lnTo>
                    <a:lnTo>
                      <a:pt x="501" y="236"/>
                    </a:lnTo>
                    <a:lnTo>
                      <a:pt x="515" y="224"/>
                    </a:lnTo>
                    <a:lnTo>
                      <a:pt x="516" y="216"/>
                    </a:lnTo>
                    <a:lnTo>
                      <a:pt x="508" y="206"/>
                    </a:lnTo>
                    <a:lnTo>
                      <a:pt x="471" y="208"/>
                    </a:lnTo>
                    <a:lnTo>
                      <a:pt x="459" y="195"/>
                    </a:lnTo>
                    <a:lnTo>
                      <a:pt x="442" y="194"/>
                    </a:lnTo>
                    <a:lnTo>
                      <a:pt x="432" y="202"/>
                    </a:lnTo>
                    <a:lnTo>
                      <a:pt x="440" y="204"/>
                    </a:lnTo>
                    <a:lnTo>
                      <a:pt x="446" y="211"/>
                    </a:lnTo>
                    <a:lnTo>
                      <a:pt x="449" y="221"/>
                    </a:lnTo>
                    <a:lnTo>
                      <a:pt x="432" y="221"/>
                    </a:lnTo>
                    <a:lnTo>
                      <a:pt x="431" y="227"/>
                    </a:lnTo>
                    <a:lnTo>
                      <a:pt x="442" y="238"/>
                    </a:lnTo>
                    <a:lnTo>
                      <a:pt x="443" y="256"/>
                    </a:lnTo>
                    <a:lnTo>
                      <a:pt x="447" y="266"/>
                    </a:lnTo>
                    <a:lnTo>
                      <a:pt x="447" y="294"/>
                    </a:lnTo>
                    <a:lnTo>
                      <a:pt x="412" y="305"/>
                    </a:lnTo>
                    <a:lnTo>
                      <a:pt x="404" y="315"/>
                    </a:lnTo>
                    <a:lnTo>
                      <a:pt x="408" y="324"/>
                    </a:lnTo>
                    <a:lnTo>
                      <a:pt x="404" y="333"/>
                    </a:lnTo>
                    <a:lnTo>
                      <a:pt x="389" y="339"/>
                    </a:lnTo>
                    <a:lnTo>
                      <a:pt x="372" y="345"/>
                    </a:lnTo>
                    <a:lnTo>
                      <a:pt x="358" y="356"/>
                    </a:lnTo>
                    <a:lnTo>
                      <a:pt x="356" y="367"/>
                    </a:lnTo>
                    <a:lnTo>
                      <a:pt x="342" y="373"/>
                    </a:lnTo>
                    <a:lnTo>
                      <a:pt x="337" y="380"/>
                    </a:lnTo>
                    <a:lnTo>
                      <a:pt x="324" y="387"/>
                    </a:lnTo>
                    <a:lnTo>
                      <a:pt x="308" y="403"/>
                    </a:lnTo>
                    <a:lnTo>
                      <a:pt x="300" y="417"/>
                    </a:lnTo>
                    <a:lnTo>
                      <a:pt x="289" y="417"/>
                    </a:lnTo>
                    <a:lnTo>
                      <a:pt x="277" y="429"/>
                    </a:lnTo>
                    <a:lnTo>
                      <a:pt x="267" y="430"/>
                    </a:lnTo>
                    <a:lnTo>
                      <a:pt x="261" y="438"/>
                    </a:lnTo>
                    <a:lnTo>
                      <a:pt x="261" y="459"/>
                    </a:lnTo>
                    <a:lnTo>
                      <a:pt x="262" y="468"/>
                    </a:lnTo>
                    <a:lnTo>
                      <a:pt x="261" y="496"/>
                    </a:lnTo>
                    <a:lnTo>
                      <a:pt x="253" y="510"/>
                    </a:lnTo>
                    <a:lnTo>
                      <a:pt x="255" y="537"/>
                    </a:lnTo>
                    <a:lnTo>
                      <a:pt x="248" y="538"/>
                    </a:lnTo>
                    <a:lnTo>
                      <a:pt x="241" y="546"/>
                    </a:lnTo>
                    <a:lnTo>
                      <a:pt x="240" y="555"/>
                    </a:lnTo>
                    <a:lnTo>
                      <a:pt x="229" y="563"/>
                    </a:lnTo>
                    <a:lnTo>
                      <a:pt x="223" y="570"/>
                    </a:lnTo>
                    <a:lnTo>
                      <a:pt x="219" y="575"/>
                    </a:lnTo>
                    <a:lnTo>
                      <a:pt x="207" y="587"/>
                    </a:lnTo>
                    <a:lnTo>
                      <a:pt x="192" y="581"/>
                    </a:lnTo>
                    <a:lnTo>
                      <a:pt x="183" y="571"/>
                    </a:lnTo>
                    <a:lnTo>
                      <a:pt x="176" y="546"/>
                    </a:lnTo>
                    <a:lnTo>
                      <a:pt x="168" y="528"/>
                    </a:lnTo>
                    <a:lnTo>
                      <a:pt x="160" y="511"/>
                    </a:lnTo>
                    <a:lnTo>
                      <a:pt x="148" y="494"/>
                    </a:lnTo>
                    <a:lnTo>
                      <a:pt x="146" y="485"/>
                    </a:lnTo>
                    <a:lnTo>
                      <a:pt x="142" y="473"/>
                    </a:lnTo>
                    <a:lnTo>
                      <a:pt x="139" y="461"/>
                    </a:lnTo>
                    <a:lnTo>
                      <a:pt x="125" y="429"/>
                    </a:lnTo>
                    <a:lnTo>
                      <a:pt x="117" y="417"/>
                    </a:lnTo>
                    <a:lnTo>
                      <a:pt x="105" y="382"/>
                    </a:lnTo>
                    <a:lnTo>
                      <a:pt x="101" y="352"/>
                    </a:lnTo>
                    <a:lnTo>
                      <a:pt x="99" y="319"/>
                    </a:lnTo>
                    <a:lnTo>
                      <a:pt x="96" y="314"/>
                    </a:lnTo>
                    <a:lnTo>
                      <a:pt x="97" y="296"/>
                    </a:lnTo>
                    <a:lnTo>
                      <a:pt x="89" y="289"/>
                    </a:lnTo>
                    <a:lnTo>
                      <a:pt x="86" y="307"/>
                    </a:lnTo>
                    <a:lnTo>
                      <a:pt x="86" y="312"/>
                    </a:lnTo>
                    <a:lnTo>
                      <a:pt x="79" y="321"/>
                    </a:lnTo>
                    <a:lnTo>
                      <a:pt x="57" y="324"/>
                    </a:lnTo>
                    <a:lnTo>
                      <a:pt x="43" y="316"/>
                    </a:lnTo>
                    <a:lnTo>
                      <a:pt x="22" y="296"/>
                    </a:lnTo>
                    <a:lnTo>
                      <a:pt x="21" y="285"/>
                    </a:lnTo>
                    <a:lnTo>
                      <a:pt x="30" y="288"/>
                    </a:lnTo>
                    <a:lnTo>
                      <a:pt x="40" y="285"/>
                    </a:lnTo>
                    <a:lnTo>
                      <a:pt x="48" y="276"/>
                    </a:lnTo>
                    <a:lnTo>
                      <a:pt x="33" y="280"/>
                    </a:lnTo>
                    <a:lnTo>
                      <a:pt x="17" y="280"/>
                    </a:lnTo>
                    <a:lnTo>
                      <a:pt x="11" y="275"/>
                    </a:lnTo>
                    <a:lnTo>
                      <a:pt x="10" y="266"/>
                    </a:lnTo>
                    <a:lnTo>
                      <a:pt x="4" y="264"/>
                    </a:lnTo>
                    <a:lnTo>
                      <a:pt x="0" y="259"/>
                    </a:lnTo>
                    <a:lnTo>
                      <a:pt x="0" y="259"/>
                    </a:lnTo>
                    <a:lnTo>
                      <a:pt x="11" y="248"/>
                    </a:lnTo>
                    <a:lnTo>
                      <a:pt x="29" y="239"/>
                    </a:lnTo>
                    <a:lnTo>
                      <a:pt x="60" y="242"/>
                    </a:lnTo>
                    <a:lnTo>
                      <a:pt x="62" y="225"/>
                    </a:lnTo>
                    <a:lnTo>
                      <a:pt x="38" y="187"/>
                    </a:lnTo>
                    <a:lnTo>
                      <a:pt x="49" y="161"/>
                    </a:lnTo>
                    <a:lnTo>
                      <a:pt x="57" y="167"/>
                    </a:lnTo>
                    <a:lnTo>
                      <a:pt x="73" y="166"/>
                    </a:lnTo>
                    <a:lnTo>
                      <a:pt x="116" y="128"/>
                    </a:lnTo>
                    <a:lnTo>
                      <a:pt x="121" y="109"/>
                    </a:lnTo>
                    <a:lnTo>
                      <a:pt x="135" y="102"/>
                    </a:lnTo>
                    <a:lnTo>
                      <a:pt x="138" y="81"/>
                    </a:lnTo>
                    <a:lnTo>
                      <a:pt x="153" y="70"/>
                    </a:lnTo>
                    <a:lnTo>
                      <a:pt x="157" y="60"/>
                    </a:lnTo>
                    <a:lnTo>
                      <a:pt x="142" y="45"/>
                    </a:lnTo>
                    <a:lnTo>
                      <a:pt x="127" y="41"/>
                    </a:lnTo>
                    <a:lnTo>
                      <a:pt x="129" y="2"/>
                    </a:lnTo>
                    <a:lnTo>
                      <a:pt x="149" y="0"/>
                    </a:lnTo>
                    <a:lnTo>
                      <a:pt x="172" y="5"/>
                    </a:lnTo>
                    <a:lnTo>
                      <a:pt x="200" y="0"/>
                    </a:lnTo>
                    <a:lnTo>
                      <a:pt x="202" y="3"/>
                    </a:lnTo>
                    <a:lnTo>
                      <a:pt x="210" y="10"/>
                    </a:lnTo>
                    <a:lnTo>
                      <a:pt x="220" y="14"/>
                    </a:lnTo>
                    <a:lnTo>
                      <a:pt x="224" y="30"/>
                    </a:lnTo>
                    <a:lnTo>
                      <a:pt x="235" y="43"/>
                    </a:lnTo>
                    <a:lnTo>
                      <a:pt x="235" y="49"/>
                    </a:lnTo>
                    <a:lnTo>
                      <a:pt x="229" y="54"/>
                    </a:lnTo>
                    <a:lnTo>
                      <a:pt x="222" y="51"/>
                    </a:lnTo>
                    <a:lnTo>
                      <a:pt x="217" y="56"/>
                    </a:lnTo>
                    <a:lnTo>
                      <a:pt x="229" y="66"/>
                    </a:lnTo>
                    <a:lnTo>
                      <a:pt x="228" y="84"/>
                    </a:lnTo>
                    <a:lnTo>
                      <a:pt x="239" y="91"/>
                    </a:lnTo>
                    <a:lnTo>
                      <a:pt x="255" y="91"/>
                    </a:lnTo>
                    <a:lnTo>
                      <a:pt x="272" y="106"/>
                    </a:lnTo>
                    <a:lnTo>
                      <a:pt x="27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6" name="Freeform 463"/>
              <p:cNvSpPr/>
              <p:nvPr/>
            </p:nvSpPr>
            <p:spPr bwMode="gray">
              <a:xfrm>
                <a:off x="5688" y="2350"/>
                <a:ext cx="166" cy="310"/>
              </a:xfrm>
              <a:custGeom>
                <a:avLst/>
                <a:gdLst>
                  <a:gd name="T0" fmla="*/ 53 w 166"/>
                  <a:gd name="T1" fmla="*/ 0 h 310"/>
                  <a:gd name="T2" fmla="*/ 26 w 166"/>
                  <a:gd name="T3" fmla="*/ 6 h 310"/>
                  <a:gd name="T4" fmla="*/ 21 w 166"/>
                  <a:gd name="T5" fmla="*/ 20 h 310"/>
                  <a:gd name="T6" fmla="*/ 11 w 166"/>
                  <a:gd name="T7" fmla="*/ 21 h 310"/>
                  <a:gd name="T8" fmla="*/ 0 w 166"/>
                  <a:gd name="T9" fmla="*/ 27 h 310"/>
                  <a:gd name="T10" fmla="*/ 2 w 166"/>
                  <a:gd name="T11" fmla="*/ 52 h 310"/>
                  <a:gd name="T12" fmla="*/ 17 w 166"/>
                  <a:gd name="T13" fmla="*/ 66 h 310"/>
                  <a:gd name="T14" fmla="*/ 23 w 166"/>
                  <a:gd name="T15" fmla="*/ 96 h 310"/>
                  <a:gd name="T16" fmla="*/ 14 w 166"/>
                  <a:gd name="T17" fmla="*/ 108 h 310"/>
                  <a:gd name="T18" fmla="*/ 31 w 166"/>
                  <a:gd name="T19" fmla="*/ 141 h 310"/>
                  <a:gd name="T20" fmla="*/ 31 w 166"/>
                  <a:gd name="T21" fmla="*/ 171 h 310"/>
                  <a:gd name="T22" fmla="*/ 29 w 166"/>
                  <a:gd name="T23" fmla="*/ 191 h 310"/>
                  <a:gd name="T24" fmla="*/ 25 w 166"/>
                  <a:gd name="T25" fmla="*/ 204 h 310"/>
                  <a:gd name="T26" fmla="*/ 17 w 166"/>
                  <a:gd name="T27" fmla="*/ 219 h 310"/>
                  <a:gd name="T28" fmla="*/ 19 w 166"/>
                  <a:gd name="T29" fmla="*/ 229 h 310"/>
                  <a:gd name="T30" fmla="*/ 16 w 166"/>
                  <a:gd name="T31" fmla="*/ 241 h 310"/>
                  <a:gd name="T32" fmla="*/ 17 w 166"/>
                  <a:gd name="T33" fmla="*/ 262 h 310"/>
                  <a:gd name="T34" fmla="*/ 26 w 166"/>
                  <a:gd name="T35" fmla="*/ 263 h 310"/>
                  <a:gd name="T36" fmla="*/ 38 w 166"/>
                  <a:gd name="T37" fmla="*/ 280 h 310"/>
                  <a:gd name="T38" fmla="*/ 53 w 166"/>
                  <a:gd name="T39" fmla="*/ 296 h 310"/>
                  <a:gd name="T40" fmla="*/ 65 w 166"/>
                  <a:gd name="T41" fmla="*/ 294 h 310"/>
                  <a:gd name="T42" fmla="*/ 73 w 166"/>
                  <a:gd name="T43" fmla="*/ 305 h 310"/>
                  <a:gd name="T44" fmla="*/ 87 w 166"/>
                  <a:gd name="T45" fmla="*/ 310 h 310"/>
                  <a:gd name="T46" fmla="*/ 106 w 166"/>
                  <a:gd name="T47" fmla="*/ 308 h 310"/>
                  <a:gd name="T48" fmla="*/ 96 w 166"/>
                  <a:gd name="T49" fmla="*/ 301 h 310"/>
                  <a:gd name="T50" fmla="*/ 83 w 166"/>
                  <a:gd name="T51" fmla="*/ 288 h 310"/>
                  <a:gd name="T52" fmla="*/ 69 w 166"/>
                  <a:gd name="T53" fmla="*/ 283 h 310"/>
                  <a:gd name="T54" fmla="*/ 56 w 166"/>
                  <a:gd name="T55" fmla="*/ 267 h 310"/>
                  <a:gd name="T56" fmla="*/ 48 w 166"/>
                  <a:gd name="T57" fmla="*/ 243 h 310"/>
                  <a:gd name="T58" fmla="*/ 38 w 166"/>
                  <a:gd name="T59" fmla="*/ 241 h 310"/>
                  <a:gd name="T60" fmla="*/ 32 w 166"/>
                  <a:gd name="T61" fmla="*/ 223 h 310"/>
                  <a:gd name="T62" fmla="*/ 38 w 166"/>
                  <a:gd name="T63" fmla="*/ 197 h 310"/>
                  <a:gd name="T64" fmla="*/ 52 w 166"/>
                  <a:gd name="T65" fmla="*/ 180 h 310"/>
                  <a:gd name="T66" fmla="*/ 52 w 166"/>
                  <a:gd name="T67" fmla="*/ 160 h 310"/>
                  <a:gd name="T68" fmla="*/ 62 w 166"/>
                  <a:gd name="T69" fmla="*/ 152 h 310"/>
                  <a:gd name="T70" fmla="*/ 71 w 166"/>
                  <a:gd name="T71" fmla="*/ 153 h 310"/>
                  <a:gd name="T72" fmla="*/ 78 w 166"/>
                  <a:gd name="T73" fmla="*/ 168 h 310"/>
                  <a:gd name="T74" fmla="*/ 95 w 166"/>
                  <a:gd name="T75" fmla="*/ 173 h 310"/>
                  <a:gd name="T76" fmla="*/ 104 w 166"/>
                  <a:gd name="T77" fmla="*/ 180 h 310"/>
                  <a:gd name="T78" fmla="*/ 109 w 166"/>
                  <a:gd name="T79" fmla="*/ 161 h 310"/>
                  <a:gd name="T80" fmla="*/ 101 w 166"/>
                  <a:gd name="T81" fmla="*/ 154 h 310"/>
                  <a:gd name="T82" fmla="*/ 102 w 166"/>
                  <a:gd name="T83" fmla="*/ 145 h 310"/>
                  <a:gd name="T84" fmla="*/ 110 w 166"/>
                  <a:gd name="T85" fmla="*/ 138 h 310"/>
                  <a:gd name="T86" fmla="*/ 114 w 166"/>
                  <a:gd name="T87" fmla="*/ 128 h 310"/>
                  <a:gd name="T88" fmla="*/ 128 w 166"/>
                  <a:gd name="T89" fmla="*/ 123 h 310"/>
                  <a:gd name="T90" fmla="*/ 158 w 166"/>
                  <a:gd name="T91" fmla="*/ 132 h 310"/>
                  <a:gd name="T92" fmla="*/ 166 w 166"/>
                  <a:gd name="T93" fmla="*/ 105 h 310"/>
                  <a:gd name="T94" fmla="*/ 164 w 166"/>
                  <a:gd name="T95" fmla="*/ 93 h 310"/>
                  <a:gd name="T96" fmla="*/ 143 w 166"/>
                  <a:gd name="T97" fmla="*/ 70 h 310"/>
                  <a:gd name="T98" fmla="*/ 137 w 166"/>
                  <a:gd name="T99" fmla="*/ 46 h 310"/>
                  <a:gd name="T100" fmla="*/ 126 w 166"/>
                  <a:gd name="T101" fmla="*/ 44 h 310"/>
                  <a:gd name="T102" fmla="*/ 116 w 166"/>
                  <a:gd name="T103" fmla="*/ 54 h 310"/>
                  <a:gd name="T104" fmla="*/ 106 w 166"/>
                  <a:gd name="T105" fmla="*/ 54 h 310"/>
                  <a:gd name="T106" fmla="*/ 99 w 166"/>
                  <a:gd name="T107" fmla="*/ 47 h 310"/>
                  <a:gd name="T108" fmla="*/ 87 w 166"/>
                  <a:gd name="T109" fmla="*/ 47 h 310"/>
                  <a:gd name="T110" fmla="*/ 72 w 166"/>
                  <a:gd name="T111" fmla="*/ 61 h 310"/>
                  <a:gd name="T112" fmla="*/ 65 w 166"/>
                  <a:gd name="T113" fmla="*/ 54 h 310"/>
                  <a:gd name="T114" fmla="*/ 68 w 166"/>
                  <a:gd name="T115" fmla="*/ 46 h 310"/>
                  <a:gd name="T116" fmla="*/ 71 w 166"/>
                  <a:gd name="T117" fmla="*/ 22 h 310"/>
                  <a:gd name="T118" fmla="*/ 57 w 166"/>
                  <a:gd name="T119" fmla="*/ 16 h 310"/>
                  <a:gd name="T120" fmla="*/ 53 w 166"/>
                  <a:gd name="T12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 h="310">
                    <a:moveTo>
                      <a:pt x="53" y="0"/>
                    </a:moveTo>
                    <a:lnTo>
                      <a:pt x="26" y="6"/>
                    </a:lnTo>
                    <a:lnTo>
                      <a:pt x="21" y="20"/>
                    </a:lnTo>
                    <a:lnTo>
                      <a:pt x="11" y="21"/>
                    </a:lnTo>
                    <a:lnTo>
                      <a:pt x="0" y="27"/>
                    </a:lnTo>
                    <a:lnTo>
                      <a:pt x="2" y="52"/>
                    </a:lnTo>
                    <a:lnTo>
                      <a:pt x="17" y="66"/>
                    </a:lnTo>
                    <a:lnTo>
                      <a:pt x="23" y="96"/>
                    </a:lnTo>
                    <a:lnTo>
                      <a:pt x="14" y="108"/>
                    </a:lnTo>
                    <a:lnTo>
                      <a:pt x="31" y="141"/>
                    </a:lnTo>
                    <a:lnTo>
                      <a:pt x="31" y="171"/>
                    </a:lnTo>
                    <a:lnTo>
                      <a:pt x="29" y="191"/>
                    </a:lnTo>
                    <a:lnTo>
                      <a:pt x="25" y="204"/>
                    </a:lnTo>
                    <a:lnTo>
                      <a:pt x="17" y="219"/>
                    </a:lnTo>
                    <a:lnTo>
                      <a:pt x="19" y="229"/>
                    </a:lnTo>
                    <a:lnTo>
                      <a:pt x="16" y="241"/>
                    </a:lnTo>
                    <a:lnTo>
                      <a:pt x="17" y="262"/>
                    </a:lnTo>
                    <a:lnTo>
                      <a:pt x="26" y="263"/>
                    </a:lnTo>
                    <a:lnTo>
                      <a:pt x="38" y="280"/>
                    </a:lnTo>
                    <a:lnTo>
                      <a:pt x="53" y="296"/>
                    </a:lnTo>
                    <a:lnTo>
                      <a:pt x="65" y="294"/>
                    </a:lnTo>
                    <a:lnTo>
                      <a:pt x="73" y="305"/>
                    </a:lnTo>
                    <a:lnTo>
                      <a:pt x="87" y="310"/>
                    </a:lnTo>
                    <a:lnTo>
                      <a:pt x="106" y="308"/>
                    </a:lnTo>
                    <a:lnTo>
                      <a:pt x="96" y="301"/>
                    </a:lnTo>
                    <a:lnTo>
                      <a:pt x="83" y="288"/>
                    </a:lnTo>
                    <a:lnTo>
                      <a:pt x="69" y="283"/>
                    </a:lnTo>
                    <a:lnTo>
                      <a:pt x="56" y="267"/>
                    </a:lnTo>
                    <a:lnTo>
                      <a:pt x="48" y="243"/>
                    </a:lnTo>
                    <a:lnTo>
                      <a:pt x="38" y="241"/>
                    </a:lnTo>
                    <a:lnTo>
                      <a:pt x="32" y="223"/>
                    </a:lnTo>
                    <a:lnTo>
                      <a:pt x="38" y="197"/>
                    </a:lnTo>
                    <a:lnTo>
                      <a:pt x="52" y="180"/>
                    </a:lnTo>
                    <a:lnTo>
                      <a:pt x="52" y="160"/>
                    </a:lnTo>
                    <a:lnTo>
                      <a:pt x="62" y="152"/>
                    </a:lnTo>
                    <a:lnTo>
                      <a:pt x="71" y="153"/>
                    </a:lnTo>
                    <a:lnTo>
                      <a:pt x="78" y="168"/>
                    </a:lnTo>
                    <a:lnTo>
                      <a:pt x="95" y="173"/>
                    </a:lnTo>
                    <a:lnTo>
                      <a:pt x="104" y="180"/>
                    </a:lnTo>
                    <a:lnTo>
                      <a:pt x="109" y="161"/>
                    </a:lnTo>
                    <a:lnTo>
                      <a:pt x="101" y="154"/>
                    </a:lnTo>
                    <a:lnTo>
                      <a:pt x="102" y="145"/>
                    </a:lnTo>
                    <a:lnTo>
                      <a:pt x="110" y="138"/>
                    </a:lnTo>
                    <a:lnTo>
                      <a:pt x="114" y="128"/>
                    </a:lnTo>
                    <a:lnTo>
                      <a:pt x="128" y="123"/>
                    </a:lnTo>
                    <a:lnTo>
                      <a:pt x="158" y="132"/>
                    </a:lnTo>
                    <a:lnTo>
                      <a:pt x="166" y="105"/>
                    </a:lnTo>
                    <a:lnTo>
                      <a:pt x="164" y="93"/>
                    </a:lnTo>
                    <a:lnTo>
                      <a:pt x="143" y="70"/>
                    </a:lnTo>
                    <a:lnTo>
                      <a:pt x="137" y="46"/>
                    </a:lnTo>
                    <a:lnTo>
                      <a:pt x="126" y="44"/>
                    </a:lnTo>
                    <a:lnTo>
                      <a:pt x="116" y="54"/>
                    </a:lnTo>
                    <a:lnTo>
                      <a:pt x="106" y="54"/>
                    </a:lnTo>
                    <a:lnTo>
                      <a:pt x="99" y="47"/>
                    </a:lnTo>
                    <a:lnTo>
                      <a:pt x="87" y="47"/>
                    </a:lnTo>
                    <a:lnTo>
                      <a:pt x="72" y="61"/>
                    </a:lnTo>
                    <a:lnTo>
                      <a:pt x="65" y="54"/>
                    </a:lnTo>
                    <a:lnTo>
                      <a:pt x="68" y="46"/>
                    </a:lnTo>
                    <a:lnTo>
                      <a:pt x="71" y="22"/>
                    </a:lnTo>
                    <a:lnTo>
                      <a:pt x="57" y="16"/>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7" name="Freeform 464"/>
              <p:cNvSpPr/>
              <p:nvPr/>
            </p:nvSpPr>
            <p:spPr bwMode="gray">
              <a:xfrm>
                <a:off x="6049" y="2671"/>
                <a:ext cx="22" cy="16"/>
              </a:xfrm>
              <a:custGeom>
                <a:avLst/>
                <a:gdLst>
                  <a:gd name="T0" fmla="*/ 22 w 22"/>
                  <a:gd name="T1" fmla="*/ 1 h 16"/>
                  <a:gd name="T2" fmla="*/ 8 w 22"/>
                  <a:gd name="T3" fmla="*/ 0 h 16"/>
                  <a:gd name="T4" fmla="*/ 1 w 22"/>
                  <a:gd name="T5" fmla="*/ 3 h 16"/>
                  <a:gd name="T6" fmla="*/ 0 w 22"/>
                  <a:gd name="T7" fmla="*/ 16 h 16"/>
                  <a:gd name="T8" fmla="*/ 5 w 22"/>
                  <a:gd name="T9" fmla="*/ 16 h 16"/>
                  <a:gd name="T10" fmla="*/ 8 w 22"/>
                  <a:gd name="T11" fmla="*/ 8 h 16"/>
                  <a:gd name="T12" fmla="*/ 17 w 22"/>
                  <a:gd name="T13" fmla="*/ 15 h 16"/>
                  <a:gd name="T14" fmla="*/ 20 w 22"/>
                  <a:gd name="T15" fmla="*/ 9 h 16"/>
                  <a:gd name="T16" fmla="*/ 22 w 22"/>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6">
                    <a:moveTo>
                      <a:pt x="22" y="1"/>
                    </a:moveTo>
                    <a:lnTo>
                      <a:pt x="8" y="0"/>
                    </a:lnTo>
                    <a:lnTo>
                      <a:pt x="1" y="3"/>
                    </a:lnTo>
                    <a:lnTo>
                      <a:pt x="0" y="16"/>
                    </a:lnTo>
                    <a:lnTo>
                      <a:pt x="5" y="16"/>
                    </a:lnTo>
                    <a:lnTo>
                      <a:pt x="8" y="8"/>
                    </a:lnTo>
                    <a:lnTo>
                      <a:pt x="17" y="15"/>
                    </a:lnTo>
                    <a:lnTo>
                      <a:pt x="20" y="9"/>
                    </a:lnTo>
                    <a:lnTo>
                      <a:pt x="2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8" name="Freeform 465"/>
              <p:cNvSpPr/>
              <p:nvPr/>
            </p:nvSpPr>
            <p:spPr bwMode="gray">
              <a:xfrm>
                <a:off x="5932" y="2682"/>
                <a:ext cx="213" cy="163"/>
              </a:xfrm>
              <a:custGeom>
                <a:avLst/>
                <a:gdLst>
                  <a:gd name="T0" fmla="*/ 182 w 213"/>
                  <a:gd name="T1" fmla="*/ 6 h 163"/>
                  <a:gd name="T2" fmla="*/ 182 w 213"/>
                  <a:gd name="T3" fmla="*/ 22 h 163"/>
                  <a:gd name="T4" fmla="*/ 192 w 213"/>
                  <a:gd name="T5" fmla="*/ 32 h 163"/>
                  <a:gd name="T6" fmla="*/ 191 w 213"/>
                  <a:gd name="T7" fmla="*/ 51 h 163"/>
                  <a:gd name="T8" fmla="*/ 208 w 213"/>
                  <a:gd name="T9" fmla="*/ 57 h 163"/>
                  <a:gd name="T10" fmla="*/ 213 w 213"/>
                  <a:gd name="T11" fmla="*/ 67 h 163"/>
                  <a:gd name="T12" fmla="*/ 198 w 213"/>
                  <a:gd name="T13" fmla="*/ 68 h 163"/>
                  <a:gd name="T14" fmla="*/ 193 w 213"/>
                  <a:gd name="T15" fmla="*/ 63 h 163"/>
                  <a:gd name="T16" fmla="*/ 181 w 213"/>
                  <a:gd name="T17" fmla="*/ 75 h 163"/>
                  <a:gd name="T18" fmla="*/ 184 w 213"/>
                  <a:gd name="T19" fmla="*/ 93 h 163"/>
                  <a:gd name="T20" fmla="*/ 167 w 213"/>
                  <a:gd name="T21" fmla="*/ 114 h 163"/>
                  <a:gd name="T22" fmla="*/ 156 w 213"/>
                  <a:gd name="T23" fmla="*/ 118 h 163"/>
                  <a:gd name="T24" fmla="*/ 158 w 213"/>
                  <a:gd name="T25" fmla="*/ 138 h 163"/>
                  <a:gd name="T26" fmla="*/ 139 w 213"/>
                  <a:gd name="T27" fmla="*/ 157 h 163"/>
                  <a:gd name="T28" fmla="*/ 122 w 213"/>
                  <a:gd name="T29" fmla="*/ 163 h 163"/>
                  <a:gd name="T30" fmla="*/ 122 w 213"/>
                  <a:gd name="T31" fmla="*/ 158 h 163"/>
                  <a:gd name="T32" fmla="*/ 110 w 213"/>
                  <a:gd name="T33" fmla="*/ 150 h 163"/>
                  <a:gd name="T34" fmla="*/ 99 w 213"/>
                  <a:gd name="T35" fmla="*/ 153 h 163"/>
                  <a:gd name="T36" fmla="*/ 95 w 213"/>
                  <a:gd name="T37" fmla="*/ 147 h 163"/>
                  <a:gd name="T38" fmla="*/ 82 w 213"/>
                  <a:gd name="T39" fmla="*/ 145 h 163"/>
                  <a:gd name="T40" fmla="*/ 67 w 213"/>
                  <a:gd name="T41" fmla="*/ 153 h 163"/>
                  <a:gd name="T42" fmla="*/ 58 w 213"/>
                  <a:gd name="T43" fmla="*/ 144 h 163"/>
                  <a:gd name="T44" fmla="*/ 30 w 213"/>
                  <a:gd name="T45" fmla="*/ 140 h 163"/>
                  <a:gd name="T46" fmla="*/ 19 w 213"/>
                  <a:gd name="T47" fmla="*/ 108 h 163"/>
                  <a:gd name="T48" fmla="*/ 6 w 213"/>
                  <a:gd name="T49" fmla="*/ 96 h 163"/>
                  <a:gd name="T50" fmla="*/ 0 w 213"/>
                  <a:gd name="T51" fmla="*/ 56 h 163"/>
                  <a:gd name="T52" fmla="*/ 10 w 213"/>
                  <a:gd name="T53" fmla="*/ 49 h 163"/>
                  <a:gd name="T54" fmla="*/ 17 w 213"/>
                  <a:gd name="T55" fmla="*/ 52 h 163"/>
                  <a:gd name="T56" fmla="*/ 16 w 213"/>
                  <a:gd name="T57" fmla="*/ 51 h 163"/>
                  <a:gd name="T58" fmla="*/ 19 w 213"/>
                  <a:gd name="T59" fmla="*/ 57 h 163"/>
                  <a:gd name="T60" fmla="*/ 26 w 213"/>
                  <a:gd name="T61" fmla="*/ 69 h 163"/>
                  <a:gd name="T62" fmla="*/ 56 w 213"/>
                  <a:gd name="T63" fmla="*/ 69 h 163"/>
                  <a:gd name="T64" fmla="*/ 71 w 213"/>
                  <a:gd name="T65" fmla="*/ 61 h 163"/>
                  <a:gd name="T66" fmla="*/ 82 w 213"/>
                  <a:gd name="T67" fmla="*/ 58 h 163"/>
                  <a:gd name="T68" fmla="*/ 93 w 213"/>
                  <a:gd name="T69" fmla="*/ 64 h 163"/>
                  <a:gd name="T70" fmla="*/ 112 w 213"/>
                  <a:gd name="T71" fmla="*/ 58 h 163"/>
                  <a:gd name="T72" fmla="*/ 130 w 213"/>
                  <a:gd name="T73" fmla="*/ 37 h 163"/>
                  <a:gd name="T74" fmla="*/ 141 w 213"/>
                  <a:gd name="T75" fmla="*/ 10 h 163"/>
                  <a:gd name="T76" fmla="*/ 148 w 213"/>
                  <a:gd name="T77" fmla="*/ 2 h 163"/>
                  <a:gd name="T78" fmla="*/ 174 w 213"/>
                  <a:gd name="T79" fmla="*/ 0 h 163"/>
                  <a:gd name="T80" fmla="*/ 182 w 213"/>
                  <a:gd name="T81"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3" h="163">
                    <a:moveTo>
                      <a:pt x="182" y="6"/>
                    </a:moveTo>
                    <a:lnTo>
                      <a:pt x="182" y="22"/>
                    </a:lnTo>
                    <a:lnTo>
                      <a:pt x="192" y="32"/>
                    </a:lnTo>
                    <a:lnTo>
                      <a:pt x="191" y="51"/>
                    </a:lnTo>
                    <a:lnTo>
                      <a:pt x="208" y="57"/>
                    </a:lnTo>
                    <a:lnTo>
                      <a:pt x="213" y="67"/>
                    </a:lnTo>
                    <a:lnTo>
                      <a:pt x="198" y="68"/>
                    </a:lnTo>
                    <a:lnTo>
                      <a:pt x="193" y="63"/>
                    </a:lnTo>
                    <a:lnTo>
                      <a:pt x="181" y="75"/>
                    </a:lnTo>
                    <a:lnTo>
                      <a:pt x="184" y="93"/>
                    </a:lnTo>
                    <a:lnTo>
                      <a:pt x="167" y="114"/>
                    </a:lnTo>
                    <a:lnTo>
                      <a:pt x="156" y="118"/>
                    </a:lnTo>
                    <a:lnTo>
                      <a:pt x="158" y="138"/>
                    </a:lnTo>
                    <a:lnTo>
                      <a:pt x="139" y="157"/>
                    </a:lnTo>
                    <a:lnTo>
                      <a:pt x="122" y="163"/>
                    </a:lnTo>
                    <a:lnTo>
                      <a:pt x="122" y="158"/>
                    </a:lnTo>
                    <a:lnTo>
                      <a:pt x="110" y="150"/>
                    </a:lnTo>
                    <a:lnTo>
                      <a:pt x="99" y="153"/>
                    </a:lnTo>
                    <a:lnTo>
                      <a:pt x="95" y="147"/>
                    </a:lnTo>
                    <a:lnTo>
                      <a:pt x="82" y="145"/>
                    </a:lnTo>
                    <a:lnTo>
                      <a:pt x="67" y="153"/>
                    </a:lnTo>
                    <a:lnTo>
                      <a:pt x="58" y="144"/>
                    </a:lnTo>
                    <a:lnTo>
                      <a:pt x="30" y="140"/>
                    </a:lnTo>
                    <a:lnTo>
                      <a:pt x="19" y="108"/>
                    </a:lnTo>
                    <a:lnTo>
                      <a:pt x="6" y="96"/>
                    </a:lnTo>
                    <a:lnTo>
                      <a:pt x="0" y="56"/>
                    </a:lnTo>
                    <a:lnTo>
                      <a:pt x="10" y="49"/>
                    </a:lnTo>
                    <a:lnTo>
                      <a:pt x="17" y="52"/>
                    </a:lnTo>
                    <a:lnTo>
                      <a:pt x="16" y="51"/>
                    </a:lnTo>
                    <a:lnTo>
                      <a:pt x="19" y="57"/>
                    </a:lnTo>
                    <a:lnTo>
                      <a:pt x="26" y="69"/>
                    </a:lnTo>
                    <a:lnTo>
                      <a:pt x="56" y="69"/>
                    </a:lnTo>
                    <a:lnTo>
                      <a:pt x="71" y="61"/>
                    </a:lnTo>
                    <a:lnTo>
                      <a:pt x="82" y="58"/>
                    </a:lnTo>
                    <a:lnTo>
                      <a:pt x="93" y="64"/>
                    </a:lnTo>
                    <a:lnTo>
                      <a:pt x="112" y="58"/>
                    </a:lnTo>
                    <a:lnTo>
                      <a:pt x="130" y="37"/>
                    </a:lnTo>
                    <a:lnTo>
                      <a:pt x="141" y="10"/>
                    </a:lnTo>
                    <a:lnTo>
                      <a:pt x="148" y="2"/>
                    </a:lnTo>
                    <a:lnTo>
                      <a:pt x="174" y="0"/>
                    </a:lnTo>
                    <a:lnTo>
                      <a:pt x="18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9" name="Freeform 466"/>
              <p:cNvSpPr/>
              <p:nvPr/>
            </p:nvSpPr>
            <p:spPr bwMode="gray">
              <a:xfrm>
                <a:off x="5948" y="2621"/>
                <a:ext cx="201" cy="130"/>
              </a:xfrm>
              <a:custGeom>
                <a:avLst/>
                <a:gdLst>
                  <a:gd name="T0" fmla="*/ 1 w 201"/>
                  <a:gd name="T1" fmla="*/ 113 h 130"/>
                  <a:gd name="T2" fmla="*/ 30 w 201"/>
                  <a:gd name="T3" fmla="*/ 112 h 130"/>
                  <a:gd name="T4" fmla="*/ 33 w 201"/>
                  <a:gd name="T5" fmla="*/ 92 h 130"/>
                  <a:gd name="T6" fmla="*/ 49 w 201"/>
                  <a:gd name="T7" fmla="*/ 90 h 130"/>
                  <a:gd name="T8" fmla="*/ 58 w 201"/>
                  <a:gd name="T9" fmla="*/ 83 h 130"/>
                  <a:gd name="T10" fmla="*/ 80 w 201"/>
                  <a:gd name="T11" fmla="*/ 75 h 130"/>
                  <a:gd name="T12" fmla="*/ 92 w 201"/>
                  <a:gd name="T13" fmla="*/ 57 h 130"/>
                  <a:gd name="T14" fmla="*/ 102 w 201"/>
                  <a:gd name="T15" fmla="*/ 53 h 130"/>
                  <a:gd name="T16" fmla="*/ 101 w 201"/>
                  <a:gd name="T17" fmla="*/ 66 h 130"/>
                  <a:gd name="T18" fmla="*/ 106 w 201"/>
                  <a:gd name="T19" fmla="*/ 66 h 130"/>
                  <a:gd name="T20" fmla="*/ 109 w 201"/>
                  <a:gd name="T21" fmla="*/ 58 h 130"/>
                  <a:gd name="T22" fmla="*/ 118 w 201"/>
                  <a:gd name="T23" fmla="*/ 65 h 130"/>
                  <a:gd name="T24" fmla="*/ 121 w 201"/>
                  <a:gd name="T25" fmla="*/ 59 h 130"/>
                  <a:gd name="T26" fmla="*/ 123 w 201"/>
                  <a:gd name="T27" fmla="*/ 51 h 130"/>
                  <a:gd name="T28" fmla="*/ 126 w 201"/>
                  <a:gd name="T29" fmla="*/ 31 h 130"/>
                  <a:gd name="T30" fmla="*/ 160 w 201"/>
                  <a:gd name="T31" fmla="*/ 0 h 130"/>
                  <a:gd name="T32" fmla="*/ 168 w 201"/>
                  <a:gd name="T33" fmla="*/ 22 h 130"/>
                  <a:gd name="T34" fmla="*/ 188 w 201"/>
                  <a:gd name="T35" fmla="*/ 25 h 130"/>
                  <a:gd name="T36" fmla="*/ 201 w 201"/>
                  <a:gd name="T37" fmla="*/ 40 h 130"/>
                  <a:gd name="T38" fmla="*/ 182 w 201"/>
                  <a:gd name="T39" fmla="*/ 45 h 130"/>
                  <a:gd name="T40" fmla="*/ 187 w 201"/>
                  <a:gd name="T41" fmla="*/ 55 h 130"/>
                  <a:gd name="T42" fmla="*/ 175 w 201"/>
                  <a:gd name="T43" fmla="*/ 58 h 130"/>
                  <a:gd name="T44" fmla="*/ 166 w 201"/>
                  <a:gd name="T45" fmla="*/ 67 h 130"/>
                  <a:gd name="T46" fmla="*/ 158 w 201"/>
                  <a:gd name="T47" fmla="*/ 61 h 130"/>
                  <a:gd name="T48" fmla="*/ 132 w 201"/>
                  <a:gd name="T49" fmla="*/ 63 h 130"/>
                  <a:gd name="T50" fmla="*/ 125 w 201"/>
                  <a:gd name="T51" fmla="*/ 71 h 130"/>
                  <a:gd name="T52" fmla="*/ 114 w 201"/>
                  <a:gd name="T53" fmla="*/ 98 h 130"/>
                  <a:gd name="T54" fmla="*/ 96 w 201"/>
                  <a:gd name="T55" fmla="*/ 119 h 130"/>
                  <a:gd name="T56" fmla="*/ 77 w 201"/>
                  <a:gd name="T57" fmla="*/ 125 h 130"/>
                  <a:gd name="T58" fmla="*/ 66 w 201"/>
                  <a:gd name="T59" fmla="*/ 119 h 130"/>
                  <a:gd name="T60" fmla="*/ 55 w 201"/>
                  <a:gd name="T61" fmla="*/ 122 h 130"/>
                  <a:gd name="T62" fmla="*/ 40 w 201"/>
                  <a:gd name="T63" fmla="*/ 130 h 130"/>
                  <a:gd name="T64" fmla="*/ 10 w 201"/>
                  <a:gd name="T65" fmla="*/ 130 h 130"/>
                  <a:gd name="T66" fmla="*/ 3 w 201"/>
                  <a:gd name="T67" fmla="*/ 118 h 130"/>
                  <a:gd name="T68" fmla="*/ 0 w 201"/>
                  <a:gd name="T69" fmla="*/ 112 h 130"/>
                  <a:gd name="T70" fmla="*/ 1 w 201"/>
                  <a:gd name="T71" fmla="*/ 11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30">
                    <a:moveTo>
                      <a:pt x="1" y="113"/>
                    </a:moveTo>
                    <a:lnTo>
                      <a:pt x="30" y="112"/>
                    </a:lnTo>
                    <a:lnTo>
                      <a:pt x="33" y="92"/>
                    </a:lnTo>
                    <a:lnTo>
                      <a:pt x="49" y="90"/>
                    </a:lnTo>
                    <a:lnTo>
                      <a:pt x="58" y="83"/>
                    </a:lnTo>
                    <a:lnTo>
                      <a:pt x="80" y="75"/>
                    </a:lnTo>
                    <a:lnTo>
                      <a:pt x="92" y="57"/>
                    </a:lnTo>
                    <a:lnTo>
                      <a:pt x="102" y="53"/>
                    </a:lnTo>
                    <a:lnTo>
                      <a:pt x="101" y="66"/>
                    </a:lnTo>
                    <a:lnTo>
                      <a:pt x="106" y="66"/>
                    </a:lnTo>
                    <a:lnTo>
                      <a:pt x="109" y="58"/>
                    </a:lnTo>
                    <a:lnTo>
                      <a:pt x="118" y="65"/>
                    </a:lnTo>
                    <a:lnTo>
                      <a:pt x="121" y="59"/>
                    </a:lnTo>
                    <a:lnTo>
                      <a:pt x="123" y="51"/>
                    </a:lnTo>
                    <a:lnTo>
                      <a:pt x="126" y="31"/>
                    </a:lnTo>
                    <a:lnTo>
                      <a:pt x="160" y="0"/>
                    </a:lnTo>
                    <a:lnTo>
                      <a:pt x="168" y="22"/>
                    </a:lnTo>
                    <a:lnTo>
                      <a:pt x="188" y="25"/>
                    </a:lnTo>
                    <a:lnTo>
                      <a:pt x="201" y="40"/>
                    </a:lnTo>
                    <a:lnTo>
                      <a:pt x="182" y="45"/>
                    </a:lnTo>
                    <a:lnTo>
                      <a:pt x="187" y="55"/>
                    </a:lnTo>
                    <a:lnTo>
                      <a:pt x="175" y="58"/>
                    </a:lnTo>
                    <a:lnTo>
                      <a:pt x="166" y="67"/>
                    </a:lnTo>
                    <a:lnTo>
                      <a:pt x="158" y="61"/>
                    </a:lnTo>
                    <a:lnTo>
                      <a:pt x="132" y="63"/>
                    </a:lnTo>
                    <a:lnTo>
                      <a:pt x="125" y="71"/>
                    </a:lnTo>
                    <a:lnTo>
                      <a:pt x="114" y="98"/>
                    </a:lnTo>
                    <a:lnTo>
                      <a:pt x="96" y="119"/>
                    </a:lnTo>
                    <a:lnTo>
                      <a:pt x="77" y="125"/>
                    </a:lnTo>
                    <a:lnTo>
                      <a:pt x="66" y="119"/>
                    </a:lnTo>
                    <a:lnTo>
                      <a:pt x="55" y="122"/>
                    </a:lnTo>
                    <a:lnTo>
                      <a:pt x="40" y="130"/>
                    </a:lnTo>
                    <a:lnTo>
                      <a:pt x="10" y="130"/>
                    </a:lnTo>
                    <a:lnTo>
                      <a:pt x="3" y="118"/>
                    </a:lnTo>
                    <a:lnTo>
                      <a:pt x="0" y="112"/>
                    </a:lnTo>
                    <a:lnTo>
                      <a:pt x="1"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0" name="Freeform 467"/>
              <p:cNvSpPr/>
              <p:nvPr/>
            </p:nvSpPr>
            <p:spPr bwMode="gray">
              <a:xfrm>
                <a:off x="6407" y="2777"/>
                <a:ext cx="214" cy="175"/>
              </a:xfrm>
              <a:custGeom>
                <a:avLst/>
                <a:gdLst>
                  <a:gd name="T0" fmla="*/ 214 w 214"/>
                  <a:gd name="T1" fmla="*/ 175 h 175"/>
                  <a:gd name="T2" fmla="*/ 212 w 214"/>
                  <a:gd name="T3" fmla="*/ 134 h 175"/>
                  <a:gd name="T4" fmla="*/ 205 w 214"/>
                  <a:gd name="T5" fmla="*/ 125 h 175"/>
                  <a:gd name="T6" fmla="*/ 204 w 214"/>
                  <a:gd name="T7" fmla="*/ 118 h 175"/>
                  <a:gd name="T8" fmla="*/ 212 w 214"/>
                  <a:gd name="T9" fmla="*/ 109 h 175"/>
                  <a:gd name="T10" fmla="*/ 207 w 214"/>
                  <a:gd name="T11" fmla="*/ 41 h 175"/>
                  <a:gd name="T12" fmla="*/ 206 w 214"/>
                  <a:gd name="T13" fmla="*/ 41 h 175"/>
                  <a:gd name="T14" fmla="*/ 190 w 214"/>
                  <a:gd name="T15" fmla="*/ 40 h 175"/>
                  <a:gd name="T16" fmla="*/ 169 w 214"/>
                  <a:gd name="T17" fmla="*/ 25 h 175"/>
                  <a:gd name="T18" fmla="*/ 133 w 214"/>
                  <a:gd name="T19" fmla="*/ 20 h 175"/>
                  <a:gd name="T20" fmla="*/ 120 w 214"/>
                  <a:gd name="T21" fmla="*/ 25 h 175"/>
                  <a:gd name="T22" fmla="*/ 119 w 214"/>
                  <a:gd name="T23" fmla="*/ 32 h 175"/>
                  <a:gd name="T24" fmla="*/ 88 w 214"/>
                  <a:gd name="T25" fmla="*/ 58 h 175"/>
                  <a:gd name="T26" fmla="*/ 78 w 214"/>
                  <a:gd name="T27" fmla="*/ 50 h 175"/>
                  <a:gd name="T28" fmla="*/ 74 w 214"/>
                  <a:gd name="T29" fmla="*/ 41 h 175"/>
                  <a:gd name="T30" fmla="*/ 65 w 214"/>
                  <a:gd name="T31" fmla="*/ 33 h 175"/>
                  <a:gd name="T32" fmla="*/ 65 w 214"/>
                  <a:gd name="T33" fmla="*/ 17 h 175"/>
                  <a:gd name="T34" fmla="*/ 59 w 214"/>
                  <a:gd name="T35" fmla="*/ 6 h 175"/>
                  <a:gd name="T36" fmla="*/ 42 w 214"/>
                  <a:gd name="T37" fmla="*/ 6 h 175"/>
                  <a:gd name="T38" fmla="*/ 30 w 214"/>
                  <a:gd name="T39" fmla="*/ 0 h 175"/>
                  <a:gd name="T40" fmla="*/ 22 w 214"/>
                  <a:gd name="T41" fmla="*/ 0 h 175"/>
                  <a:gd name="T42" fmla="*/ 13 w 214"/>
                  <a:gd name="T43" fmla="*/ 6 h 175"/>
                  <a:gd name="T44" fmla="*/ 6 w 214"/>
                  <a:gd name="T45" fmla="*/ 6 h 175"/>
                  <a:gd name="T46" fmla="*/ 0 w 214"/>
                  <a:gd name="T47" fmla="*/ 18 h 175"/>
                  <a:gd name="T48" fmla="*/ 13 w 214"/>
                  <a:gd name="T49" fmla="*/ 21 h 175"/>
                  <a:gd name="T50" fmla="*/ 22 w 214"/>
                  <a:gd name="T51" fmla="*/ 33 h 175"/>
                  <a:gd name="T52" fmla="*/ 30 w 214"/>
                  <a:gd name="T53" fmla="*/ 36 h 175"/>
                  <a:gd name="T54" fmla="*/ 49 w 214"/>
                  <a:gd name="T55" fmla="*/ 36 h 175"/>
                  <a:gd name="T56" fmla="*/ 55 w 214"/>
                  <a:gd name="T57" fmla="*/ 40 h 175"/>
                  <a:gd name="T58" fmla="*/ 49 w 214"/>
                  <a:gd name="T59" fmla="*/ 47 h 175"/>
                  <a:gd name="T60" fmla="*/ 18 w 214"/>
                  <a:gd name="T61" fmla="*/ 44 h 175"/>
                  <a:gd name="T62" fmla="*/ 19 w 214"/>
                  <a:gd name="T63" fmla="*/ 48 h 175"/>
                  <a:gd name="T64" fmla="*/ 28 w 214"/>
                  <a:gd name="T65" fmla="*/ 56 h 175"/>
                  <a:gd name="T66" fmla="*/ 33 w 214"/>
                  <a:gd name="T67" fmla="*/ 71 h 175"/>
                  <a:gd name="T68" fmla="*/ 46 w 214"/>
                  <a:gd name="T69" fmla="*/ 76 h 175"/>
                  <a:gd name="T70" fmla="*/ 49 w 214"/>
                  <a:gd name="T71" fmla="*/ 69 h 175"/>
                  <a:gd name="T72" fmla="*/ 57 w 214"/>
                  <a:gd name="T73" fmla="*/ 67 h 175"/>
                  <a:gd name="T74" fmla="*/ 77 w 214"/>
                  <a:gd name="T75" fmla="*/ 76 h 175"/>
                  <a:gd name="T76" fmla="*/ 97 w 214"/>
                  <a:gd name="T77" fmla="*/ 84 h 175"/>
                  <a:gd name="T78" fmla="*/ 114 w 214"/>
                  <a:gd name="T79" fmla="*/ 86 h 175"/>
                  <a:gd name="T80" fmla="*/ 130 w 214"/>
                  <a:gd name="T81" fmla="*/ 91 h 175"/>
                  <a:gd name="T82" fmla="*/ 152 w 214"/>
                  <a:gd name="T83" fmla="*/ 107 h 175"/>
                  <a:gd name="T84" fmla="*/ 154 w 214"/>
                  <a:gd name="T85" fmla="*/ 124 h 175"/>
                  <a:gd name="T86" fmla="*/ 162 w 214"/>
                  <a:gd name="T87" fmla="*/ 131 h 175"/>
                  <a:gd name="T88" fmla="*/ 167 w 214"/>
                  <a:gd name="T89" fmla="*/ 140 h 175"/>
                  <a:gd name="T90" fmla="*/ 169 w 214"/>
                  <a:gd name="T91" fmla="*/ 156 h 175"/>
                  <a:gd name="T92" fmla="*/ 188 w 214"/>
                  <a:gd name="T93" fmla="*/ 154 h 175"/>
                  <a:gd name="T94" fmla="*/ 199 w 214"/>
                  <a:gd name="T95" fmla="*/ 165 h 175"/>
                  <a:gd name="T96" fmla="*/ 214 w 214"/>
                  <a:gd name="T9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75">
                    <a:moveTo>
                      <a:pt x="214" y="175"/>
                    </a:moveTo>
                    <a:lnTo>
                      <a:pt x="212" y="134"/>
                    </a:lnTo>
                    <a:lnTo>
                      <a:pt x="205" y="125"/>
                    </a:lnTo>
                    <a:lnTo>
                      <a:pt x="204" y="118"/>
                    </a:lnTo>
                    <a:lnTo>
                      <a:pt x="212" y="109"/>
                    </a:lnTo>
                    <a:lnTo>
                      <a:pt x="207" y="41"/>
                    </a:lnTo>
                    <a:lnTo>
                      <a:pt x="206" y="41"/>
                    </a:lnTo>
                    <a:lnTo>
                      <a:pt x="190" y="40"/>
                    </a:lnTo>
                    <a:lnTo>
                      <a:pt x="169" y="25"/>
                    </a:lnTo>
                    <a:lnTo>
                      <a:pt x="133" y="20"/>
                    </a:lnTo>
                    <a:lnTo>
                      <a:pt x="120" y="25"/>
                    </a:lnTo>
                    <a:lnTo>
                      <a:pt x="119" y="32"/>
                    </a:lnTo>
                    <a:lnTo>
                      <a:pt x="88" y="58"/>
                    </a:lnTo>
                    <a:lnTo>
                      <a:pt x="78" y="50"/>
                    </a:lnTo>
                    <a:lnTo>
                      <a:pt x="74" y="41"/>
                    </a:lnTo>
                    <a:lnTo>
                      <a:pt x="65" y="33"/>
                    </a:lnTo>
                    <a:lnTo>
                      <a:pt x="65" y="17"/>
                    </a:lnTo>
                    <a:lnTo>
                      <a:pt x="59" y="6"/>
                    </a:lnTo>
                    <a:lnTo>
                      <a:pt x="42" y="6"/>
                    </a:lnTo>
                    <a:lnTo>
                      <a:pt x="30" y="0"/>
                    </a:lnTo>
                    <a:lnTo>
                      <a:pt x="22" y="0"/>
                    </a:lnTo>
                    <a:lnTo>
                      <a:pt x="13" y="6"/>
                    </a:lnTo>
                    <a:lnTo>
                      <a:pt x="6" y="6"/>
                    </a:lnTo>
                    <a:lnTo>
                      <a:pt x="0" y="18"/>
                    </a:lnTo>
                    <a:lnTo>
                      <a:pt x="13" y="21"/>
                    </a:lnTo>
                    <a:lnTo>
                      <a:pt x="22" y="33"/>
                    </a:lnTo>
                    <a:lnTo>
                      <a:pt x="30" y="36"/>
                    </a:lnTo>
                    <a:lnTo>
                      <a:pt x="49" y="36"/>
                    </a:lnTo>
                    <a:lnTo>
                      <a:pt x="55" y="40"/>
                    </a:lnTo>
                    <a:lnTo>
                      <a:pt x="49" y="47"/>
                    </a:lnTo>
                    <a:lnTo>
                      <a:pt x="18" y="44"/>
                    </a:lnTo>
                    <a:lnTo>
                      <a:pt x="19" y="48"/>
                    </a:lnTo>
                    <a:lnTo>
                      <a:pt x="28" y="56"/>
                    </a:lnTo>
                    <a:lnTo>
                      <a:pt x="33" y="71"/>
                    </a:lnTo>
                    <a:lnTo>
                      <a:pt x="46" y="76"/>
                    </a:lnTo>
                    <a:lnTo>
                      <a:pt x="49" y="69"/>
                    </a:lnTo>
                    <a:lnTo>
                      <a:pt x="57" y="67"/>
                    </a:lnTo>
                    <a:lnTo>
                      <a:pt x="77" y="76"/>
                    </a:lnTo>
                    <a:lnTo>
                      <a:pt x="97" y="84"/>
                    </a:lnTo>
                    <a:lnTo>
                      <a:pt x="114" y="86"/>
                    </a:lnTo>
                    <a:lnTo>
                      <a:pt x="130" y="91"/>
                    </a:lnTo>
                    <a:lnTo>
                      <a:pt x="152" y="107"/>
                    </a:lnTo>
                    <a:lnTo>
                      <a:pt x="154" y="124"/>
                    </a:lnTo>
                    <a:lnTo>
                      <a:pt x="162" y="131"/>
                    </a:lnTo>
                    <a:lnTo>
                      <a:pt x="167" y="140"/>
                    </a:lnTo>
                    <a:lnTo>
                      <a:pt x="169" y="156"/>
                    </a:lnTo>
                    <a:lnTo>
                      <a:pt x="188" y="154"/>
                    </a:lnTo>
                    <a:lnTo>
                      <a:pt x="199" y="165"/>
                    </a:lnTo>
                    <a:lnTo>
                      <a:pt x="214"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1" name="Freeform 468"/>
              <p:cNvSpPr/>
              <p:nvPr/>
            </p:nvSpPr>
            <p:spPr bwMode="gray">
              <a:xfrm>
                <a:off x="6297" y="1929"/>
                <a:ext cx="71" cy="109"/>
              </a:xfrm>
              <a:custGeom>
                <a:avLst/>
                <a:gdLst>
                  <a:gd name="T0" fmla="*/ 1 w 71"/>
                  <a:gd name="T1" fmla="*/ 25 h 109"/>
                  <a:gd name="T2" fmla="*/ 17 w 71"/>
                  <a:gd name="T3" fmla="*/ 9 h 109"/>
                  <a:gd name="T4" fmla="*/ 50 w 71"/>
                  <a:gd name="T5" fmla="*/ 0 h 109"/>
                  <a:gd name="T6" fmla="*/ 54 w 71"/>
                  <a:gd name="T7" fmla="*/ 11 h 109"/>
                  <a:gd name="T8" fmla="*/ 65 w 71"/>
                  <a:gd name="T9" fmla="*/ 31 h 109"/>
                  <a:gd name="T10" fmla="*/ 65 w 71"/>
                  <a:gd name="T11" fmla="*/ 45 h 109"/>
                  <a:gd name="T12" fmla="*/ 71 w 71"/>
                  <a:gd name="T13" fmla="*/ 70 h 109"/>
                  <a:gd name="T14" fmla="*/ 69 w 71"/>
                  <a:gd name="T15" fmla="*/ 79 h 109"/>
                  <a:gd name="T16" fmla="*/ 65 w 71"/>
                  <a:gd name="T17" fmla="*/ 86 h 109"/>
                  <a:gd name="T18" fmla="*/ 62 w 71"/>
                  <a:gd name="T19" fmla="*/ 90 h 109"/>
                  <a:gd name="T20" fmla="*/ 53 w 71"/>
                  <a:gd name="T21" fmla="*/ 94 h 109"/>
                  <a:gd name="T22" fmla="*/ 46 w 71"/>
                  <a:gd name="T23" fmla="*/ 99 h 109"/>
                  <a:gd name="T24" fmla="*/ 37 w 71"/>
                  <a:gd name="T25" fmla="*/ 100 h 109"/>
                  <a:gd name="T26" fmla="*/ 23 w 71"/>
                  <a:gd name="T27" fmla="*/ 105 h 109"/>
                  <a:gd name="T28" fmla="*/ 17 w 71"/>
                  <a:gd name="T29" fmla="*/ 109 h 109"/>
                  <a:gd name="T30" fmla="*/ 9 w 71"/>
                  <a:gd name="T31" fmla="*/ 109 h 109"/>
                  <a:gd name="T32" fmla="*/ 1 w 71"/>
                  <a:gd name="T33" fmla="*/ 96 h 109"/>
                  <a:gd name="T34" fmla="*/ 6 w 71"/>
                  <a:gd name="T35" fmla="*/ 91 h 109"/>
                  <a:gd name="T36" fmla="*/ 7 w 71"/>
                  <a:gd name="T37" fmla="*/ 81 h 109"/>
                  <a:gd name="T38" fmla="*/ 9 w 71"/>
                  <a:gd name="T39" fmla="*/ 72 h 109"/>
                  <a:gd name="T40" fmla="*/ 6 w 71"/>
                  <a:gd name="T41" fmla="*/ 55 h 109"/>
                  <a:gd name="T42" fmla="*/ 2 w 71"/>
                  <a:gd name="T43" fmla="*/ 46 h 109"/>
                  <a:gd name="T44" fmla="*/ 9 w 71"/>
                  <a:gd name="T45" fmla="*/ 42 h 109"/>
                  <a:gd name="T46" fmla="*/ 9 w 71"/>
                  <a:gd name="T47" fmla="*/ 31 h 109"/>
                  <a:gd name="T48" fmla="*/ 0 w 71"/>
                  <a:gd name="T49" fmla="*/ 24 h 109"/>
                  <a:gd name="T50" fmla="*/ 1 w 71"/>
                  <a:gd name="T51" fmla="*/ 2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109">
                    <a:moveTo>
                      <a:pt x="1" y="25"/>
                    </a:moveTo>
                    <a:lnTo>
                      <a:pt x="17" y="9"/>
                    </a:lnTo>
                    <a:lnTo>
                      <a:pt x="50" y="0"/>
                    </a:lnTo>
                    <a:lnTo>
                      <a:pt x="54" y="11"/>
                    </a:lnTo>
                    <a:lnTo>
                      <a:pt x="65" y="31"/>
                    </a:lnTo>
                    <a:lnTo>
                      <a:pt x="65" y="45"/>
                    </a:lnTo>
                    <a:lnTo>
                      <a:pt x="71" y="70"/>
                    </a:lnTo>
                    <a:lnTo>
                      <a:pt x="69" y="79"/>
                    </a:lnTo>
                    <a:lnTo>
                      <a:pt x="65" y="86"/>
                    </a:lnTo>
                    <a:lnTo>
                      <a:pt x="62" y="90"/>
                    </a:lnTo>
                    <a:lnTo>
                      <a:pt x="53" y="94"/>
                    </a:lnTo>
                    <a:lnTo>
                      <a:pt x="46" y="99"/>
                    </a:lnTo>
                    <a:lnTo>
                      <a:pt x="37" y="100"/>
                    </a:lnTo>
                    <a:lnTo>
                      <a:pt x="23" y="105"/>
                    </a:lnTo>
                    <a:lnTo>
                      <a:pt x="17" y="109"/>
                    </a:lnTo>
                    <a:lnTo>
                      <a:pt x="9" y="109"/>
                    </a:lnTo>
                    <a:lnTo>
                      <a:pt x="1" y="96"/>
                    </a:lnTo>
                    <a:lnTo>
                      <a:pt x="6" y="91"/>
                    </a:lnTo>
                    <a:lnTo>
                      <a:pt x="7" y="81"/>
                    </a:lnTo>
                    <a:lnTo>
                      <a:pt x="9" y="72"/>
                    </a:lnTo>
                    <a:lnTo>
                      <a:pt x="6" y="55"/>
                    </a:lnTo>
                    <a:lnTo>
                      <a:pt x="2" y="46"/>
                    </a:lnTo>
                    <a:lnTo>
                      <a:pt x="9" y="42"/>
                    </a:lnTo>
                    <a:lnTo>
                      <a:pt x="9" y="31"/>
                    </a:lnTo>
                    <a:lnTo>
                      <a:pt x="0" y="24"/>
                    </a:lnTo>
                    <a:lnTo>
                      <a:pt x="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2" name="Freeform 469"/>
              <p:cNvSpPr/>
              <p:nvPr/>
            </p:nvSpPr>
            <p:spPr bwMode="gray">
              <a:xfrm>
                <a:off x="3198" y="2186"/>
                <a:ext cx="7" cy="5"/>
              </a:xfrm>
              <a:custGeom>
                <a:avLst/>
                <a:gdLst>
                  <a:gd name="T0" fmla="*/ 0 w 7"/>
                  <a:gd name="T1" fmla="*/ 3 h 5"/>
                  <a:gd name="T2" fmla="*/ 5 w 7"/>
                  <a:gd name="T3" fmla="*/ 0 h 5"/>
                  <a:gd name="T4" fmla="*/ 7 w 7"/>
                  <a:gd name="T5" fmla="*/ 4 h 5"/>
                  <a:gd name="T6" fmla="*/ 3 w 7"/>
                  <a:gd name="T7" fmla="*/ 5 h 5"/>
                  <a:gd name="T8" fmla="*/ 0 w 7"/>
                  <a:gd name="T9" fmla="*/ 3 h 5"/>
                </a:gdLst>
                <a:ahLst/>
                <a:cxnLst>
                  <a:cxn ang="0">
                    <a:pos x="T0" y="T1"/>
                  </a:cxn>
                  <a:cxn ang="0">
                    <a:pos x="T2" y="T3"/>
                  </a:cxn>
                  <a:cxn ang="0">
                    <a:pos x="T4" y="T5"/>
                  </a:cxn>
                  <a:cxn ang="0">
                    <a:pos x="T6" y="T7"/>
                  </a:cxn>
                  <a:cxn ang="0">
                    <a:pos x="T8" y="T9"/>
                  </a:cxn>
                </a:cxnLst>
                <a:rect l="0" t="0" r="r" b="b"/>
                <a:pathLst>
                  <a:path w="7" h="5">
                    <a:moveTo>
                      <a:pt x="0" y="3"/>
                    </a:moveTo>
                    <a:lnTo>
                      <a:pt x="5" y="0"/>
                    </a:lnTo>
                    <a:lnTo>
                      <a:pt x="7" y="4"/>
                    </a:lnTo>
                    <a:lnTo>
                      <a:pt x="3"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3" name="Freeform 470"/>
              <p:cNvSpPr/>
              <p:nvPr/>
            </p:nvSpPr>
            <p:spPr bwMode="gray">
              <a:xfrm>
                <a:off x="3219" y="2199"/>
                <a:ext cx="10" cy="6"/>
              </a:xfrm>
              <a:custGeom>
                <a:avLst/>
                <a:gdLst>
                  <a:gd name="T0" fmla="*/ 0 w 10"/>
                  <a:gd name="T1" fmla="*/ 1 h 6"/>
                  <a:gd name="T2" fmla="*/ 4 w 10"/>
                  <a:gd name="T3" fmla="*/ 0 h 6"/>
                  <a:gd name="T4" fmla="*/ 10 w 10"/>
                  <a:gd name="T5" fmla="*/ 3 h 6"/>
                  <a:gd name="T6" fmla="*/ 5 w 10"/>
                  <a:gd name="T7" fmla="*/ 6 h 6"/>
                  <a:gd name="T8" fmla="*/ 0 w 10"/>
                  <a:gd name="T9" fmla="*/ 1 h 6"/>
                </a:gdLst>
                <a:ahLst/>
                <a:cxnLst>
                  <a:cxn ang="0">
                    <a:pos x="T0" y="T1"/>
                  </a:cxn>
                  <a:cxn ang="0">
                    <a:pos x="T2" y="T3"/>
                  </a:cxn>
                  <a:cxn ang="0">
                    <a:pos x="T4" y="T5"/>
                  </a:cxn>
                  <a:cxn ang="0">
                    <a:pos x="T6" y="T7"/>
                  </a:cxn>
                  <a:cxn ang="0">
                    <a:pos x="T8" y="T9"/>
                  </a:cxn>
                </a:cxnLst>
                <a:rect l="0" t="0" r="r" b="b"/>
                <a:pathLst>
                  <a:path w="10" h="6">
                    <a:moveTo>
                      <a:pt x="0" y="1"/>
                    </a:moveTo>
                    <a:lnTo>
                      <a:pt x="4" y="0"/>
                    </a:lnTo>
                    <a:lnTo>
                      <a:pt x="10" y="3"/>
                    </a:lnTo>
                    <a:lnTo>
                      <a:pt x="5" y="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4" name="Freeform 471"/>
              <p:cNvSpPr/>
              <p:nvPr/>
            </p:nvSpPr>
            <p:spPr bwMode="gray">
              <a:xfrm>
                <a:off x="3238" y="2195"/>
                <a:ext cx="7" cy="6"/>
              </a:xfrm>
              <a:custGeom>
                <a:avLst/>
                <a:gdLst>
                  <a:gd name="T0" fmla="*/ 0 w 7"/>
                  <a:gd name="T1" fmla="*/ 4 h 6"/>
                  <a:gd name="T2" fmla="*/ 1 w 7"/>
                  <a:gd name="T3" fmla="*/ 2 h 6"/>
                  <a:gd name="T4" fmla="*/ 6 w 7"/>
                  <a:gd name="T5" fmla="*/ 0 h 6"/>
                  <a:gd name="T6" fmla="*/ 7 w 7"/>
                  <a:gd name="T7" fmla="*/ 5 h 6"/>
                  <a:gd name="T8" fmla="*/ 3 w 7"/>
                  <a:gd name="T9" fmla="*/ 6 h 6"/>
                  <a:gd name="T10" fmla="*/ 0 w 7"/>
                  <a:gd name="T11" fmla="*/ 4 h 6"/>
                </a:gdLst>
                <a:ahLst/>
                <a:cxnLst>
                  <a:cxn ang="0">
                    <a:pos x="T0" y="T1"/>
                  </a:cxn>
                  <a:cxn ang="0">
                    <a:pos x="T2" y="T3"/>
                  </a:cxn>
                  <a:cxn ang="0">
                    <a:pos x="T4" y="T5"/>
                  </a:cxn>
                  <a:cxn ang="0">
                    <a:pos x="T6" y="T7"/>
                  </a:cxn>
                  <a:cxn ang="0">
                    <a:pos x="T8" y="T9"/>
                  </a:cxn>
                  <a:cxn ang="0">
                    <a:pos x="T10" y="T11"/>
                  </a:cxn>
                </a:cxnLst>
                <a:rect l="0" t="0" r="r" b="b"/>
                <a:pathLst>
                  <a:path w="7" h="6">
                    <a:moveTo>
                      <a:pt x="0" y="4"/>
                    </a:moveTo>
                    <a:lnTo>
                      <a:pt x="1" y="2"/>
                    </a:lnTo>
                    <a:lnTo>
                      <a:pt x="6" y="0"/>
                    </a:lnTo>
                    <a:lnTo>
                      <a:pt x="7" y="5"/>
                    </a:lnTo>
                    <a:lnTo>
                      <a:pt x="3"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5" name="Freeform 472"/>
              <p:cNvSpPr/>
              <p:nvPr/>
            </p:nvSpPr>
            <p:spPr bwMode="gray">
              <a:xfrm>
                <a:off x="3253" y="2188"/>
                <a:ext cx="9" cy="10"/>
              </a:xfrm>
              <a:custGeom>
                <a:avLst/>
                <a:gdLst>
                  <a:gd name="T0" fmla="*/ 0 w 9"/>
                  <a:gd name="T1" fmla="*/ 4 h 10"/>
                  <a:gd name="T2" fmla="*/ 4 w 9"/>
                  <a:gd name="T3" fmla="*/ 0 h 10"/>
                  <a:gd name="T4" fmla="*/ 9 w 9"/>
                  <a:gd name="T5" fmla="*/ 2 h 10"/>
                  <a:gd name="T6" fmla="*/ 8 w 9"/>
                  <a:gd name="T7" fmla="*/ 8 h 10"/>
                  <a:gd name="T8" fmla="*/ 1 w 9"/>
                  <a:gd name="T9" fmla="*/ 10 h 10"/>
                  <a:gd name="T10" fmla="*/ 0 w 9"/>
                  <a:gd name="T11" fmla="*/ 4 h 10"/>
                </a:gdLst>
                <a:ahLst/>
                <a:cxnLst>
                  <a:cxn ang="0">
                    <a:pos x="T0" y="T1"/>
                  </a:cxn>
                  <a:cxn ang="0">
                    <a:pos x="T2" y="T3"/>
                  </a:cxn>
                  <a:cxn ang="0">
                    <a:pos x="T4" y="T5"/>
                  </a:cxn>
                  <a:cxn ang="0">
                    <a:pos x="T6" y="T7"/>
                  </a:cxn>
                  <a:cxn ang="0">
                    <a:pos x="T8" y="T9"/>
                  </a:cxn>
                  <a:cxn ang="0">
                    <a:pos x="T10" y="T11"/>
                  </a:cxn>
                </a:cxnLst>
                <a:rect l="0" t="0" r="r" b="b"/>
                <a:pathLst>
                  <a:path w="9" h="10">
                    <a:moveTo>
                      <a:pt x="0" y="4"/>
                    </a:moveTo>
                    <a:lnTo>
                      <a:pt x="4" y="0"/>
                    </a:lnTo>
                    <a:lnTo>
                      <a:pt x="9" y="2"/>
                    </a:lnTo>
                    <a:lnTo>
                      <a:pt x="8" y="8"/>
                    </a:lnTo>
                    <a:lnTo>
                      <a:pt x="1"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6" name="Freeform 473"/>
              <p:cNvSpPr/>
              <p:nvPr/>
            </p:nvSpPr>
            <p:spPr bwMode="gray">
              <a:xfrm>
                <a:off x="3264" y="2181"/>
                <a:ext cx="5" cy="5"/>
              </a:xfrm>
              <a:custGeom>
                <a:avLst/>
                <a:gdLst>
                  <a:gd name="T0" fmla="*/ 0 w 5"/>
                  <a:gd name="T1" fmla="*/ 1 h 5"/>
                  <a:gd name="T2" fmla="*/ 5 w 5"/>
                  <a:gd name="T3" fmla="*/ 0 h 5"/>
                  <a:gd name="T4" fmla="*/ 4 w 5"/>
                  <a:gd name="T5" fmla="*/ 5 h 5"/>
                  <a:gd name="T6" fmla="*/ 0 w 5"/>
                  <a:gd name="T7" fmla="*/ 1 h 5"/>
                </a:gdLst>
                <a:ahLst/>
                <a:cxnLst>
                  <a:cxn ang="0">
                    <a:pos x="T0" y="T1"/>
                  </a:cxn>
                  <a:cxn ang="0">
                    <a:pos x="T2" y="T3"/>
                  </a:cxn>
                  <a:cxn ang="0">
                    <a:pos x="T4" y="T5"/>
                  </a:cxn>
                  <a:cxn ang="0">
                    <a:pos x="T6" y="T7"/>
                  </a:cxn>
                </a:cxnLst>
                <a:rect l="0" t="0" r="r" b="b"/>
                <a:pathLst>
                  <a:path w="5" h="5">
                    <a:moveTo>
                      <a:pt x="0" y="1"/>
                    </a:moveTo>
                    <a:lnTo>
                      <a:pt x="5" y="0"/>
                    </a:lnTo>
                    <a:lnTo>
                      <a:pt x="4"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7" name="Freeform 474"/>
              <p:cNvSpPr/>
              <p:nvPr/>
            </p:nvSpPr>
            <p:spPr bwMode="gray">
              <a:xfrm>
                <a:off x="3089" y="2436"/>
                <a:ext cx="10" cy="5"/>
              </a:xfrm>
              <a:custGeom>
                <a:avLst/>
                <a:gdLst>
                  <a:gd name="T0" fmla="*/ 0 w 10"/>
                  <a:gd name="T1" fmla="*/ 4 h 5"/>
                  <a:gd name="T2" fmla="*/ 2 w 10"/>
                  <a:gd name="T3" fmla="*/ 0 h 5"/>
                  <a:gd name="T4" fmla="*/ 8 w 10"/>
                  <a:gd name="T5" fmla="*/ 0 h 5"/>
                  <a:gd name="T6" fmla="*/ 10 w 10"/>
                  <a:gd name="T7" fmla="*/ 5 h 5"/>
                  <a:gd name="T8" fmla="*/ 0 w 10"/>
                  <a:gd name="T9" fmla="*/ 4 h 5"/>
                </a:gdLst>
                <a:ahLst/>
                <a:cxnLst>
                  <a:cxn ang="0">
                    <a:pos x="T0" y="T1"/>
                  </a:cxn>
                  <a:cxn ang="0">
                    <a:pos x="T2" y="T3"/>
                  </a:cxn>
                  <a:cxn ang="0">
                    <a:pos x="T4" y="T5"/>
                  </a:cxn>
                  <a:cxn ang="0">
                    <a:pos x="T6" y="T7"/>
                  </a:cxn>
                  <a:cxn ang="0">
                    <a:pos x="T8" y="T9"/>
                  </a:cxn>
                </a:cxnLst>
                <a:rect l="0" t="0" r="r" b="b"/>
                <a:pathLst>
                  <a:path w="10" h="5">
                    <a:moveTo>
                      <a:pt x="0" y="4"/>
                    </a:moveTo>
                    <a:lnTo>
                      <a:pt x="2" y="0"/>
                    </a:lnTo>
                    <a:lnTo>
                      <a:pt x="8" y="0"/>
                    </a:lnTo>
                    <a:lnTo>
                      <a:pt x="10" y="5"/>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8" name="Freeform 475"/>
              <p:cNvSpPr/>
              <p:nvPr/>
            </p:nvSpPr>
            <p:spPr bwMode="gray">
              <a:xfrm>
                <a:off x="3107" y="2468"/>
                <a:ext cx="9" cy="6"/>
              </a:xfrm>
              <a:custGeom>
                <a:avLst/>
                <a:gdLst>
                  <a:gd name="T0" fmla="*/ 0 w 9"/>
                  <a:gd name="T1" fmla="*/ 1 h 6"/>
                  <a:gd name="T2" fmla="*/ 6 w 9"/>
                  <a:gd name="T3" fmla="*/ 0 h 6"/>
                  <a:gd name="T4" fmla="*/ 9 w 9"/>
                  <a:gd name="T5" fmla="*/ 3 h 6"/>
                  <a:gd name="T6" fmla="*/ 3 w 9"/>
                  <a:gd name="T7" fmla="*/ 6 h 6"/>
                  <a:gd name="T8" fmla="*/ 0 w 9"/>
                  <a:gd name="T9" fmla="*/ 1 h 6"/>
                </a:gdLst>
                <a:ahLst/>
                <a:cxnLst>
                  <a:cxn ang="0">
                    <a:pos x="T0" y="T1"/>
                  </a:cxn>
                  <a:cxn ang="0">
                    <a:pos x="T2" y="T3"/>
                  </a:cxn>
                  <a:cxn ang="0">
                    <a:pos x="T4" y="T5"/>
                  </a:cxn>
                  <a:cxn ang="0">
                    <a:pos x="T6" y="T7"/>
                  </a:cxn>
                  <a:cxn ang="0">
                    <a:pos x="T8" y="T9"/>
                  </a:cxn>
                </a:cxnLst>
                <a:rect l="0" t="0" r="r" b="b"/>
                <a:pathLst>
                  <a:path w="9" h="6">
                    <a:moveTo>
                      <a:pt x="0" y="1"/>
                    </a:moveTo>
                    <a:lnTo>
                      <a:pt x="6" y="0"/>
                    </a:lnTo>
                    <a:lnTo>
                      <a:pt x="9" y="3"/>
                    </a:lnTo>
                    <a:lnTo>
                      <a:pt x="3" y="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9" name="Freeform 476"/>
              <p:cNvSpPr/>
              <p:nvPr/>
            </p:nvSpPr>
            <p:spPr bwMode="gray">
              <a:xfrm>
                <a:off x="3087" y="2473"/>
                <a:ext cx="8" cy="7"/>
              </a:xfrm>
              <a:custGeom>
                <a:avLst/>
                <a:gdLst>
                  <a:gd name="T0" fmla="*/ 0 w 8"/>
                  <a:gd name="T1" fmla="*/ 2 h 7"/>
                  <a:gd name="T2" fmla="*/ 3 w 8"/>
                  <a:gd name="T3" fmla="*/ 0 h 7"/>
                  <a:gd name="T4" fmla="*/ 8 w 8"/>
                  <a:gd name="T5" fmla="*/ 4 h 7"/>
                  <a:gd name="T6" fmla="*/ 3 w 8"/>
                  <a:gd name="T7" fmla="*/ 7 h 7"/>
                  <a:gd name="T8" fmla="*/ 0 w 8"/>
                  <a:gd name="T9" fmla="*/ 2 h 7"/>
                </a:gdLst>
                <a:ahLst/>
                <a:cxnLst>
                  <a:cxn ang="0">
                    <a:pos x="T0" y="T1"/>
                  </a:cxn>
                  <a:cxn ang="0">
                    <a:pos x="T2" y="T3"/>
                  </a:cxn>
                  <a:cxn ang="0">
                    <a:pos x="T4" y="T5"/>
                  </a:cxn>
                  <a:cxn ang="0">
                    <a:pos x="T6" y="T7"/>
                  </a:cxn>
                  <a:cxn ang="0">
                    <a:pos x="T8" y="T9"/>
                  </a:cxn>
                </a:cxnLst>
                <a:rect l="0" t="0" r="r" b="b"/>
                <a:pathLst>
                  <a:path w="8" h="7">
                    <a:moveTo>
                      <a:pt x="0" y="2"/>
                    </a:moveTo>
                    <a:lnTo>
                      <a:pt x="3" y="0"/>
                    </a:lnTo>
                    <a:lnTo>
                      <a:pt x="8" y="4"/>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0" name="Freeform 477"/>
              <p:cNvSpPr/>
              <p:nvPr/>
            </p:nvSpPr>
            <p:spPr bwMode="gray">
              <a:xfrm>
                <a:off x="4819" y="555"/>
                <a:ext cx="2838" cy="1272"/>
              </a:xfrm>
              <a:custGeom>
                <a:avLst/>
                <a:gdLst>
                  <a:gd name="T0" fmla="*/ 61 w 2838"/>
                  <a:gd name="T1" fmla="*/ 579 h 1272"/>
                  <a:gd name="T2" fmla="*/ 227 w 2838"/>
                  <a:gd name="T3" fmla="*/ 363 h 1272"/>
                  <a:gd name="T4" fmla="*/ 232 w 2838"/>
                  <a:gd name="T5" fmla="*/ 249 h 1272"/>
                  <a:gd name="T6" fmla="*/ 338 w 2838"/>
                  <a:gd name="T7" fmla="*/ 287 h 1272"/>
                  <a:gd name="T8" fmla="*/ 290 w 2838"/>
                  <a:gd name="T9" fmla="*/ 418 h 1272"/>
                  <a:gd name="T10" fmla="*/ 373 w 2838"/>
                  <a:gd name="T11" fmla="*/ 387 h 1272"/>
                  <a:gd name="T12" fmla="*/ 435 w 2838"/>
                  <a:gd name="T13" fmla="*/ 377 h 1272"/>
                  <a:gd name="T14" fmla="*/ 361 w 2838"/>
                  <a:gd name="T15" fmla="*/ 268 h 1272"/>
                  <a:gd name="T16" fmla="*/ 396 w 2838"/>
                  <a:gd name="T17" fmla="*/ 244 h 1272"/>
                  <a:gd name="T18" fmla="*/ 422 w 2838"/>
                  <a:gd name="T19" fmla="*/ 228 h 1272"/>
                  <a:gd name="T20" fmla="*/ 537 w 2838"/>
                  <a:gd name="T21" fmla="*/ 254 h 1272"/>
                  <a:gd name="T22" fmla="*/ 572 w 2838"/>
                  <a:gd name="T23" fmla="*/ 282 h 1272"/>
                  <a:gd name="T24" fmla="*/ 552 w 2838"/>
                  <a:gd name="T25" fmla="*/ 161 h 1272"/>
                  <a:gd name="T26" fmla="*/ 634 w 2838"/>
                  <a:gd name="T27" fmla="*/ 125 h 1272"/>
                  <a:gd name="T28" fmla="*/ 675 w 2838"/>
                  <a:gd name="T29" fmla="*/ 85 h 1272"/>
                  <a:gd name="T30" fmla="*/ 831 w 2838"/>
                  <a:gd name="T31" fmla="*/ 64 h 1272"/>
                  <a:gd name="T32" fmla="*/ 918 w 2838"/>
                  <a:gd name="T33" fmla="*/ 59 h 1272"/>
                  <a:gd name="T34" fmla="*/ 939 w 2838"/>
                  <a:gd name="T35" fmla="*/ 41 h 1272"/>
                  <a:gd name="T36" fmla="*/ 1008 w 2838"/>
                  <a:gd name="T37" fmla="*/ 24 h 1272"/>
                  <a:gd name="T38" fmla="*/ 1185 w 2838"/>
                  <a:gd name="T39" fmla="*/ 53 h 1272"/>
                  <a:gd name="T40" fmla="*/ 1195 w 2838"/>
                  <a:gd name="T41" fmla="*/ 97 h 1272"/>
                  <a:gd name="T42" fmla="*/ 1041 w 2838"/>
                  <a:gd name="T43" fmla="*/ 190 h 1272"/>
                  <a:gd name="T44" fmla="*/ 1120 w 2838"/>
                  <a:gd name="T45" fmla="*/ 154 h 1272"/>
                  <a:gd name="T46" fmla="*/ 1212 w 2838"/>
                  <a:gd name="T47" fmla="*/ 164 h 1272"/>
                  <a:gd name="T48" fmla="*/ 1403 w 2838"/>
                  <a:gd name="T49" fmla="*/ 185 h 1272"/>
                  <a:gd name="T50" fmla="*/ 1504 w 2838"/>
                  <a:gd name="T51" fmla="*/ 168 h 1272"/>
                  <a:gd name="T52" fmla="*/ 1531 w 2838"/>
                  <a:gd name="T53" fmla="*/ 234 h 1272"/>
                  <a:gd name="T54" fmla="*/ 1722 w 2838"/>
                  <a:gd name="T55" fmla="*/ 256 h 1272"/>
                  <a:gd name="T56" fmla="*/ 1796 w 2838"/>
                  <a:gd name="T57" fmla="*/ 201 h 1272"/>
                  <a:gd name="T58" fmla="*/ 1888 w 2838"/>
                  <a:gd name="T59" fmla="*/ 230 h 1272"/>
                  <a:gd name="T60" fmla="*/ 2011 w 2838"/>
                  <a:gd name="T61" fmla="*/ 250 h 1272"/>
                  <a:gd name="T62" fmla="*/ 2217 w 2838"/>
                  <a:gd name="T63" fmla="*/ 312 h 1272"/>
                  <a:gd name="T64" fmla="*/ 2397 w 2838"/>
                  <a:gd name="T65" fmla="*/ 328 h 1272"/>
                  <a:gd name="T66" fmla="*/ 2522 w 2838"/>
                  <a:gd name="T67" fmla="*/ 305 h 1272"/>
                  <a:gd name="T68" fmla="*/ 2691 w 2838"/>
                  <a:gd name="T69" fmla="*/ 369 h 1272"/>
                  <a:gd name="T70" fmla="*/ 2787 w 2838"/>
                  <a:gd name="T71" fmla="*/ 397 h 1272"/>
                  <a:gd name="T72" fmla="*/ 2761 w 2838"/>
                  <a:gd name="T73" fmla="*/ 520 h 1272"/>
                  <a:gd name="T74" fmla="*/ 2642 w 2838"/>
                  <a:gd name="T75" fmla="*/ 427 h 1272"/>
                  <a:gd name="T76" fmla="*/ 2553 w 2838"/>
                  <a:gd name="T77" fmla="*/ 490 h 1272"/>
                  <a:gd name="T78" fmla="*/ 2609 w 2838"/>
                  <a:gd name="T79" fmla="*/ 597 h 1272"/>
                  <a:gd name="T80" fmla="*/ 2420 w 2838"/>
                  <a:gd name="T81" fmla="*/ 697 h 1272"/>
                  <a:gd name="T82" fmla="*/ 2295 w 2838"/>
                  <a:gd name="T83" fmla="*/ 703 h 1272"/>
                  <a:gd name="T84" fmla="*/ 2273 w 2838"/>
                  <a:gd name="T85" fmla="*/ 846 h 1272"/>
                  <a:gd name="T86" fmla="*/ 2186 w 2838"/>
                  <a:gd name="T87" fmla="*/ 950 h 1272"/>
                  <a:gd name="T88" fmla="*/ 2107 w 2838"/>
                  <a:gd name="T89" fmla="*/ 840 h 1272"/>
                  <a:gd name="T90" fmla="*/ 2273 w 2838"/>
                  <a:gd name="T91" fmla="*/ 668 h 1272"/>
                  <a:gd name="T92" fmla="*/ 2218 w 2838"/>
                  <a:gd name="T93" fmla="*/ 659 h 1272"/>
                  <a:gd name="T94" fmla="*/ 2125 w 2838"/>
                  <a:gd name="T95" fmla="*/ 639 h 1272"/>
                  <a:gd name="T96" fmla="*/ 2059 w 2838"/>
                  <a:gd name="T97" fmla="*/ 732 h 1272"/>
                  <a:gd name="T98" fmla="*/ 1917 w 2838"/>
                  <a:gd name="T99" fmla="*/ 727 h 1272"/>
                  <a:gd name="T100" fmla="*/ 1738 w 2838"/>
                  <a:gd name="T101" fmla="*/ 825 h 1272"/>
                  <a:gd name="T102" fmla="*/ 1725 w 2838"/>
                  <a:gd name="T103" fmla="*/ 927 h 1272"/>
                  <a:gd name="T104" fmla="*/ 1801 w 2838"/>
                  <a:gd name="T105" fmla="*/ 992 h 1272"/>
                  <a:gd name="T106" fmla="*/ 1645 w 2838"/>
                  <a:gd name="T107" fmla="*/ 1259 h 1272"/>
                  <a:gd name="T108" fmla="*/ 1581 w 2838"/>
                  <a:gd name="T109" fmla="*/ 1205 h 1272"/>
                  <a:gd name="T110" fmla="*/ 1532 w 2838"/>
                  <a:gd name="T111" fmla="*/ 1061 h 1272"/>
                  <a:gd name="T112" fmla="*/ 1324 w 2838"/>
                  <a:gd name="T113" fmla="*/ 1034 h 1272"/>
                  <a:gd name="T114" fmla="*/ 1027 w 2838"/>
                  <a:gd name="T115" fmla="*/ 1036 h 1272"/>
                  <a:gd name="T116" fmla="*/ 771 w 2838"/>
                  <a:gd name="T117" fmla="*/ 1041 h 1272"/>
                  <a:gd name="T118" fmla="*/ 467 w 2838"/>
                  <a:gd name="T119" fmla="*/ 993 h 1272"/>
                  <a:gd name="T120" fmla="*/ 246 w 2838"/>
                  <a:gd name="T121" fmla="*/ 881 h 1272"/>
                  <a:gd name="T122" fmla="*/ 67 w 2838"/>
                  <a:gd name="T123" fmla="*/ 1006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38" h="1272">
                    <a:moveTo>
                      <a:pt x="58" y="1027"/>
                    </a:moveTo>
                    <a:lnTo>
                      <a:pt x="35" y="1007"/>
                    </a:lnTo>
                    <a:lnTo>
                      <a:pt x="0" y="974"/>
                    </a:lnTo>
                    <a:lnTo>
                      <a:pt x="6" y="949"/>
                    </a:lnTo>
                    <a:lnTo>
                      <a:pt x="38" y="889"/>
                    </a:lnTo>
                    <a:lnTo>
                      <a:pt x="20" y="874"/>
                    </a:lnTo>
                    <a:lnTo>
                      <a:pt x="30" y="850"/>
                    </a:lnTo>
                    <a:lnTo>
                      <a:pt x="49" y="839"/>
                    </a:lnTo>
                    <a:lnTo>
                      <a:pt x="58" y="808"/>
                    </a:lnTo>
                    <a:lnTo>
                      <a:pt x="56" y="758"/>
                    </a:lnTo>
                    <a:lnTo>
                      <a:pt x="49" y="720"/>
                    </a:lnTo>
                    <a:lnTo>
                      <a:pt x="59" y="648"/>
                    </a:lnTo>
                    <a:lnTo>
                      <a:pt x="73" y="594"/>
                    </a:lnTo>
                    <a:lnTo>
                      <a:pt x="61" y="579"/>
                    </a:lnTo>
                    <a:lnTo>
                      <a:pt x="67" y="509"/>
                    </a:lnTo>
                    <a:lnTo>
                      <a:pt x="130" y="442"/>
                    </a:lnTo>
                    <a:lnTo>
                      <a:pt x="149" y="434"/>
                    </a:lnTo>
                    <a:lnTo>
                      <a:pt x="154" y="412"/>
                    </a:lnTo>
                    <a:lnTo>
                      <a:pt x="140" y="356"/>
                    </a:lnTo>
                    <a:lnTo>
                      <a:pt x="152" y="348"/>
                    </a:lnTo>
                    <a:lnTo>
                      <a:pt x="139" y="320"/>
                    </a:lnTo>
                    <a:lnTo>
                      <a:pt x="163" y="329"/>
                    </a:lnTo>
                    <a:lnTo>
                      <a:pt x="176" y="337"/>
                    </a:lnTo>
                    <a:lnTo>
                      <a:pt x="189" y="339"/>
                    </a:lnTo>
                    <a:lnTo>
                      <a:pt x="201" y="346"/>
                    </a:lnTo>
                    <a:lnTo>
                      <a:pt x="212" y="346"/>
                    </a:lnTo>
                    <a:lnTo>
                      <a:pt x="226" y="354"/>
                    </a:lnTo>
                    <a:lnTo>
                      <a:pt x="227" y="363"/>
                    </a:lnTo>
                    <a:lnTo>
                      <a:pt x="233" y="366"/>
                    </a:lnTo>
                    <a:lnTo>
                      <a:pt x="253" y="355"/>
                    </a:lnTo>
                    <a:lnTo>
                      <a:pt x="255" y="343"/>
                    </a:lnTo>
                    <a:lnTo>
                      <a:pt x="242" y="342"/>
                    </a:lnTo>
                    <a:lnTo>
                      <a:pt x="227" y="331"/>
                    </a:lnTo>
                    <a:lnTo>
                      <a:pt x="231" y="325"/>
                    </a:lnTo>
                    <a:lnTo>
                      <a:pt x="216" y="317"/>
                    </a:lnTo>
                    <a:lnTo>
                      <a:pt x="209" y="320"/>
                    </a:lnTo>
                    <a:lnTo>
                      <a:pt x="205" y="306"/>
                    </a:lnTo>
                    <a:lnTo>
                      <a:pt x="209" y="304"/>
                    </a:lnTo>
                    <a:lnTo>
                      <a:pt x="211" y="280"/>
                    </a:lnTo>
                    <a:lnTo>
                      <a:pt x="206" y="277"/>
                    </a:lnTo>
                    <a:lnTo>
                      <a:pt x="212" y="265"/>
                    </a:lnTo>
                    <a:lnTo>
                      <a:pt x="232" y="249"/>
                    </a:lnTo>
                    <a:lnTo>
                      <a:pt x="249" y="228"/>
                    </a:lnTo>
                    <a:lnTo>
                      <a:pt x="259" y="194"/>
                    </a:lnTo>
                    <a:lnTo>
                      <a:pt x="276" y="190"/>
                    </a:lnTo>
                    <a:lnTo>
                      <a:pt x="290" y="195"/>
                    </a:lnTo>
                    <a:lnTo>
                      <a:pt x="312" y="193"/>
                    </a:lnTo>
                    <a:lnTo>
                      <a:pt x="334" y="203"/>
                    </a:lnTo>
                    <a:lnTo>
                      <a:pt x="330" y="219"/>
                    </a:lnTo>
                    <a:lnTo>
                      <a:pt x="335" y="221"/>
                    </a:lnTo>
                    <a:lnTo>
                      <a:pt x="334" y="230"/>
                    </a:lnTo>
                    <a:lnTo>
                      <a:pt x="310" y="247"/>
                    </a:lnTo>
                    <a:lnTo>
                      <a:pt x="308" y="257"/>
                    </a:lnTo>
                    <a:lnTo>
                      <a:pt x="326" y="259"/>
                    </a:lnTo>
                    <a:lnTo>
                      <a:pt x="328" y="284"/>
                    </a:lnTo>
                    <a:lnTo>
                      <a:pt x="338" y="287"/>
                    </a:lnTo>
                    <a:lnTo>
                      <a:pt x="325" y="296"/>
                    </a:lnTo>
                    <a:lnTo>
                      <a:pt x="325" y="322"/>
                    </a:lnTo>
                    <a:lnTo>
                      <a:pt x="332" y="328"/>
                    </a:lnTo>
                    <a:lnTo>
                      <a:pt x="325" y="338"/>
                    </a:lnTo>
                    <a:lnTo>
                      <a:pt x="338" y="350"/>
                    </a:lnTo>
                    <a:lnTo>
                      <a:pt x="354" y="353"/>
                    </a:lnTo>
                    <a:lnTo>
                      <a:pt x="337" y="364"/>
                    </a:lnTo>
                    <a:lnTo>
                      <a:pt x="341" y="370"/>
                    </a:lnTo>
                    <a:lnTo>
                      <a:pt x="332" y="385"/>
                    </a:lnTo>
                    <a:lnTo>
                      <a:pt x="314" y="395"/>
                    </a:lnTo>
                    <a:lnTo>
                      <a:pt x="315" y="400"/>
                    </a:lnTo>
                    <a:lnTo>
                      <a:pt x="306" y="406"/>
                    </a:lnTo>
                    <a:lnTo>
                      <a:pt x="306" y="411"/>
                    </a:lnTo>
                    <a:lnTo>
                      <a:pt x="290" y="418"/>
                    </a:lnTo>
                    <a:lnTo>
                      <a:pt x="277" y="409"/>
                    </a:lnTo>
                    <a:lnTo>
                      <a:pt x="268" y="406"/>
                    </a:lnTo>
                    <a:lnTo>
                      <a:pt x="258" y="408"/>
                    </a:lnTo>
                    <a:lnTo>
                      <a:pt x="242" y="408"/>
                    </a:lnTo>
                    <a:lnTo>
                      <a:pt x="236" y="410"/>
                    </a:lnTo>
                    <a:lnTo>
                      <a:pt x="241" y="415"/>
                    </a:lnTo>
                    <a:lnTo>
                      <a:pt x="256" y="416"/>
                    </a:lnTo>
                    <a:lnTo>
                      <a:pt x="271" y="427"/>
                    </a:lnTo>
                    <a:lnTo>
                      <a:pt x="311" y="428"/>
                    </a:lnTo>
                    <a:lnTo>
                      <a:pt x="319" y="434"/>
                    </a:lnTo>
                    <a:lnTo>
                      <a:pt x="328" y="420"/>
                    </a:lnTo>
                    <a:lnTo>
                      <a:pt x="347" y="410"/>
                    </a:lnTo>
                    <a:lnTo>
                      <a:pt x="361" y="392"/>
                    </a:lnTo>
                    <a:lnTo>
                      <a:pt x="373" y="387"/>
                    </a:lnTo>
                    <a:lnTo>
                      <a:pt x="378" y="376"/>
                    </a:lnTo>
                    <a:lnTo>
                      <a:pt x="365" y="358"/>
                    </a:lnTo>
                    <a:lnTo>
                      <a:pt x="359" y="353"/>
                    </a:lnTo>
                    <a:lnTo>
                      <a:pt x="398" y="340"/>
                    </a:lnTo>
                    <a:lnTo>
                      <a:pt x="413" y="341"/>
                    </a:lnTo>
                    <a:lnTo>
                      <a:pt x="417" y="347"/>
                    </a:lnTo>
                    <a:lnTo>
                      <a:pt x="429" y="359"/>
                    </a:lnTo>
                    <a:lnTo>
                      <a:pt x="423" y="381"/>
                    </a:lnTo>
                    <a:lnTo>
                      <a:pt x="433" y="387"/>
                    </a:lnTo>
                    <a:lnTo>
                      <a:pt x="452" y="390"/>
                    </a:lnTo>
                    <a:lnTo>
                      <a:pt x="464" y="387"/>
                    </a:lnTo>
                    <a:lnTo>
                      <a:pt x="455" y="383"/>
                    </a:lnTo>
                    <a:lnTo>
                      <a:pt x="446" y="385"/>
                    </a:lnTo>
                    <a:lnTo>
                      <a:pt x="435" y="377"/>
                    </a:lnTo>
                    <a:lnTo>
                      <a:pt x="433" y="370"/>
                    </a:lnTo>
                    <a:lnTo>
                      <a:pt x="449" y="362"/>
                    </a:lnTo>
                    <a:lnTo>
                      <a:pt x="435" y="346"/>
                    </a:lnTo>
                    <a:lnTo>
                      <a:pt x="424" y="343"/>
                    </a:lnTo>
                    <a:lnTo>
                      <a:pt x="417" y="335"/>
                    </a:lnTo>
                    <a:lnTo>
                      <a:pt x="391" y="330"/>
                    </a:lnTo>
                    <a:lnTo>
                      <a:pt x="378" y="337"/>
                    </a:lnTo>
                    <a:lnTo>
                      <a:pt x="354" y="332"/>
                    </a:lnTo>
                    <a:lnTo>
                      <a:pt x="352" y="322"/>
                    </a:lnTo>
                    <a:lnTo>
                      <a:pt x="346" y="311"/>
                    </a:lnTo>
                    <a:lnTo>
                      <a:pt x="347" y="301"/>
                    </a:lnTo>
                    <a:lnTo>
                      <a:pt x="358" y="292"/>
                    </a:lnTo>
                    <a:lnTo>
                      <a:pt x="367" y="284"/>
                    </a:lnTo>
                    <a:lnTo>
                      <a:pt x="361" y="268"/>
                    </a:lnTo>
                    <a:lnTo>
                      <a:pt x="341" y="253"/>
                    </a:lnTo>
                    <a:lnTo>
                      <a:pt x="350" y="237"/>
                    </a:lnTo>
                    <a:lnTo>
                      <a:pt x="383" y="224"/>
                    </a:lnTo>
                    <a:lnTo>
                      <a:pt x="385" y="214"/>
                    </a:lnTo>
                    <a:lnTo>
                      <a:pt x="382" y="209"/>
                    </a:lnTo>
                    <a:lnTo>
                      <a:pt x="379" y="201"/>
                    </a:lnTo>
                    <a:lnTo>
                      <a:pt x="369" y="194"/>
                    </a:lnTo>
                    <a:lnTo>
                      <a:pt x="373" y="192"/>
                    </a:lnTo>
                    <a:lnTo>
                      <a:pt x="382" y="194"/>
                    </a:lnTo>
                    <a:lnTo>
                      <a:pt x="396" y="204"/>
                    </a:lnTo>
                    <a:lnTo>
                      <a:pt x="398" y="223"/>
                    </a:lnTo>
                    <a:lnTo>
                      <a:pt x="387" y="232"/>
                    </a:lnTo>
                    <a:lnTo>
                      <a:pt x="387" y="240"/>
                    </a:lnTo>
                    <a:lnTo>
                      <a:pt x="396" y="244"/>
                    </a:lnTo>
                    <a:lnTo>
                      <a:pt x="389" y="255"/>
                    </a:lnTo>
                    <a:lnTo>
                      <a:pt x="422" y="264"/>
                    </a:lnTo>
                    <a:lnTo>
                      <a:pt x="438" y="264"/>
                    </a:lnTo>
                    <a:lnTo>
                      <a:pt x="450" y="270"/>
                    </a:lnTo>
                    <a:lnTo>
                      <a:pt x="466" y="272"/>
                    </a:lnTo>
                    <a:lnTo>
                      <a:pt x="467" y="267"/>
                    </a:lnTo>
                    <a:lnTo>
                      <a:pt x="457" y="265"/>
                    </a:lnTo>
                    <a:lnTo>
                      <a:pt x="448" y="259"/>
                    </a:lnTo>
                    <a:lnTo>
                      <a:pt x="448" y="254"/>
                    </a:lnTo>
                    <a:lnTo>
                      <a:pt x="437" y="255"/>
                    </a:lnTo>
                    <a:lnTo>
                      <a:pt x="413" y="247"/>
                    </a:lnTo>
                    <a:lnTo>
                      <a:pt x="402" y="237"/>
                    </a:lnTo>
                    <a:lnTo>
                      <a:pt x="409" y="230"/>
                    </a:lnTo>
                    <a:lnTo>
                      <a:pt x="422" y="228"/>
                    </a:lnTo>
                    <a:lnTo>
                      <a:pt x="433" y="236"/>
                    </a:lnTo>
                    <a:lnTo>
                      <a:pt x="446" y="236"/>
                    </a:lnTo>
                    <a:lnTo>
                      <a:pt x="446" y="224"/>
                    </a:lnTo>
                    <a:lnTo>
                      <a:pt x="437" y="226"/>
                    </a:lnTo>
                    <a:lnTo>
                      <a:pt x="429" y="226"/>
                    </a:lnTo>
                    <a:lnTo>
                      <a:pt x="429" y="223"/>
                    </a:lnTo>
                    <a:lnTo>
                      <a:pt x="448" y="216"/>
                    </a:lnTo>
                    <a:lnTo>
                      <a:pt x="467" y="216"/>
                    </a:lnTo>
                    <a:lnTo>
                      <a:pt x="499" y="228"/>
                    </a:lnTo>
                    <a:lnTo>
                      <a:pt x="526" y="243"/>
                    </a:lnTo>
                    <a:lnTo>
                      <a:pt x="551" y="241"/>
                    </a:lnTo>
                    <a:lnTo>
                      <a:pt x="554" y="244"/>
                    </a:lnTo>
                    <a:lnTo>
                      <a:pt x="546" y="253"/>
                    </a:lnTo>
                    <a:lnTo>
                      <a:pt x="537" y="254"/>
                    </a:lnTo>
                    <a:lnTo>
                      <a:pt x="528" y="259"/>
                    </a:lnTo>
                    <a:lnTo>
                      <a:pt x="536" y="263"/>
                    </a:lnTo>
                    <a:lnTo>
                      <a:pt x="537" y="275"/>
                    </a:lnTo>
                    <a:lnTo>
                      <a:pt x="555" y="270"/>
                    </a:lnTo>
                    <a:lnTo>
                      <a:pt x="556" y="285"/>
                    </a:lnTo>
                    <a:lnTo>
                      <a:pt x="541" y="294"/>
                    </a:lnTo>
                    <a:lnTo>
                      <a:pt x="563" y="309"/>
                    </a:lnTo>
                    <a:lnTo>
                      <a:pt x="571" y="318"/>
                    </a:lnTo>
                    <a:lnTo>
                      <a:pt x="580" y="320"/>
                    </a:lnTo>
                    <a:lnTo>
                      <a:pt x="587" y="316"/>
                    </a:lnTo>
                    <a:lnTo>
                      <a:pt x="582" y="312"/>
                    </a:lnTo>
                    <a:lnTo>
                      <a:pt x="555" y="295"/>
                    </a:lnTo>
                    <a:lnTo>
                      <a:pt x="569" y="290"/>
                    </a:lnTo>
                    <a:lnTo>
                      <a:pt x="572" y="282"/>
                    </a:lnTo>
                    <a:lnTo>
                      <a:pt x="556" y="267"/>
                    </a:lnTo>
                    <a:lnTo>
                      <a:pt x="556" y="257"/>
                    </a:lnTo>
                    <a:lnTo>
                      <a:pt x="564" y="245"/>
                    </a:lnTo>
                    <a:lnTo>
                      <a:pt x="560" y="234"/>
                    </a:lnTo>
                    <a:lnTo>
                      <a:pt x="537" y="229"/>
                    </a:lnTo>
                    <a:lnTo>
                      <a:pt x="537" y="220"/>
                    </a:lnTo>
                    <a:lnTo>
                      <a:pt x="506" y="212"/>
                    </a:lnTo>
                    <a:lnTo>
                      <a:pt x="508" y="204"/>
                    </a:lnTo>
                    <a:lnTo>
                      <a:pt x="501" y="199"/>
                    </a:lnTo>
                    <a:lnTo>
                      <a:pt x="502" y="182"/>
                    </a:lnTo>
                    <a:lnTo>
                      <a:pt x="494" y="177"/>
                    </a:lnTo>
                    <a:lnTo>
                      <a:pt x="506" y="164"/>
                    </a:lnTo>
                    <a:lnTo>
                      <a:pt x="517" y="164"/>
                    </a:lnTo>
                    <a:lnTo>
                      <a:pt x="552" y="161"/>
                    </a:lnTo>
                    <a:lnTo>
                      <a:pt x="575" y="157"/>
                    </a:lnTo>
                    <a:lnTo>
                      <a:pt x="584" y="159"/>
                    </a:lnTo>
                    <a:lnTo>
                      <a:pt x="599" y="159"/>
                    </a:lnTo>
                    <a:lnTo>
                      <a:pt x="608" y="154"/>
                    </a:lnTo>
                    <a:lnTo>
                      <a:pt x="628" y="154"/>
                    </a:lnTo>
                    <a:lnTo>
                      <a:pt x="637" y="160"/>
                    </a:lnTo>
                    <a:lnTo>
                      <a:pt x="639" y="152"/>
                    </a:lnTo>
                    <a:lnTo>
                      <a:pt x="631" y="146"/>
                    </a:lnTo>
                    <a:lnTo>
                      <a:pt x="633" y="140"/>
                    </a:lnTo>
                    <a:lnTo>
                      <a:pt x="624" y="135"/>
                    </a:lnTo>
                    <a:lnTo>
                      <a:pt x="613" y="134"/>
                    </a:lnTo>
                    <a:lnTo>
                      <a:pt x="616" y="128"/>
                    </a:lnTo>
                    <a:lnTo>
                      <a:pt x="633" y="129"/>
                    </a:lnTo>
                    <a:lnTo>
                      <a:pt x="634" y="125"/>
                    </a:lnTo>
                    <a:lnTo>
                      <a:pt x="624" y="121"/>
                    </a:lnTo>
                    <a:lnTo>
                      <a:pt x="613" y="122"/>
                    </a:lnTo>
                    <a:lnTo>
                      <a:pt x="608" y="117"/>
                    </a:lnTo>
                    <a:lnTo>
                      <a:pt x="616" y="111"/>
                    </a:lnTo>
                    <a:lnTo>
                      <a:pt x="629" y="116"/>
                    </a:lnTo>
                    <a:lnTo>
                      <a:pt x="637" y="109"/>
                    </a:lnTo>
                    <a:lnTo>
                      <a:pt x="646" y="103"/>
                    </a:lnTo>
                    <a:lnTo>
                      <a:pt x="649" y="100"/>
                    </a:lnTo>
                    <a:lnTo>
                      <a:pt x="639" y="99"/>
                    </a:lnTo>
                    <a:lnTo>
                      <a:pt x="631" y="98"/>
                    </a:lnTo>
                    <a:lnTo>
                      <a:pt x="635" y="94"/>
                    </a:lnTo>
                    <a:lnTo>
                      <a:pt x="646" y="94"/>
                    </a:lnTo>
                    <a:lnTo>
                      <a:pt x="659" y="94"/>
                    </a:lnTo>
                    <a:lnTo>
                      <a:pt x="675" y="85"/>
                    </a:lnTo>
                    <a:lnTo>
                      <a:pt x="696" y="83"/>
                    </a:lnTo>
                    <a:lnTo>
                      <a:pt x="713" y="79"/>
                    </a:lnTo>
                    <a:lnTo>
                      <a:pt x="725" y="80"/>
                    </a:lnTo>
                    <a:lnTo>
                      <a:pt x="732" y="76"/>
                    </a:lnTo>
                    <a:lnTo>
                      <a:pt x="763" y="75"/>
                    </a:lnTo>
                    <a:lnTo>
                      <a:pt x="782" y="73"/>
                    </a:lnTo>
                    <a:lnTo>
                      <a:pt x="786" y="69"/>
                    </a:lnTo>
                    <a:lnTo>
                      <a:pt x="773" y="70"/>
                    </a:lnTo>
                    <a:lnTo>
                      <a:pt x="764" y="69"/>
                    </a:lnTo>
                    <a:lnTo>
                      <a:pt x="760" y="66"/>
                    </a:lnTo>
                    <a:lnTo>
                      <a:pt x="771" y="63"/>
                    </a:lnTo>
                    <a:lnTo>
                      <a:pt x="795" y="62"/>
                    </a:lnTo>
                    <a:lnTo>
                      <a:pt x="808" y="60"/>
                    </a:lnTo>
                    <a:lnTo>
                      <a:pt x="831" y="64"/>
                    </a:lnTo>
                    <a:lnTo>
                      <a:pt x="817" y="71"/>
                    </a:lnTo>
                    <a:lnTo>
                      <a:pt x="824" y="73"/>
                    </a:lnTo>
                    <a:lnTo>
                      <a:pt x="833" y="68"/>
                    </a:lnTo>
                    <a:lnTo>
                      <a:pt x="843" y="68"/>
                    </a:lnTo>
                    <a:lnTo>
                      <a:pt x="843" y="73"/>
                    </a:lnTo>
                    <a:lnTo>
                      <a:pt x="866" y="66"/>
                    </a:lnTo>
                    <a:lnTo>
                      <a:pt x="875" y="60"/>
                    </a:lnTo>
                    <a:lnTo>
                      <a:pt x="886" y="57"/>
                    </a:lnTo>
                    <a:lnTo>
                      <a:pt x="907" y="63"/>
                    </a:lnTo>
                    <a:lnTo>
                      <a:pt x="898" y="69"/>
                    </a:lnTo>
                    <a:lnTo>
                      <a:pt x="903" y="76"/>
                    </a:lnTo>
                    <a:lnTo>
                      <a:pt x="920" y="73"/>
                    </a:lnTo>
                    <a:lnTo>
                      <a:pt x="922" y="64"/>
                    </a:lnTo>
                    <a:lnTo>
                      <a:pt x="918" y="59"/>
                    </a:lnTo>
                    <a:lnTo>
                      <a:pt x="896" y="51"/>
                    </a:lnTo>
                    <a:lnTo>
                      <a:pt x="890" y="49"/>
                    </a:lnTo>
                    <a:lnTo>
                      <a:pt x="895" y="46"/>
                    </a:lnTo>
                    <a:lnTo>
                      <a:pt x="910" y="50"/>
                    </a:lnTo>
                    <a:lnTo>
                      <a:pt x="930" y="48"/>
                    </a:lnTo>
                    <a:lnTo>
                      <a:pt x="944" y="50"/>
                    </a:lnTo>
                    <a:lnTo>
                      <a:pt x="954" y="51"/>
                    </a:lnTo>
                    <a:lnTo>
                      <a:pt x="973" y="54"/>
                    </a:lnTo>
                    <a:lnTo>
                      <a:pt x="995" y="51"/>
                    </a:lnTo>
                    <a:lnTo>
                      <a:pt x="992" y="49"/>
                    </a:lnTo>
                    <a:lnTo>
                      <a:pt x="968" y="50"/>
                    </a:lnTo>
                    <a:lnTo>
                      <a:pt x="957" y="47"/>
                    </a:lnTo>
                    <a:lnTo>
                      <a:pt x="945" y="47"/>
                    </a:lnTo>
                    <a:lnTo>
                      <a:pt x="939" y="41"/>
                    </a:lnTo>
                    <a:lnTo>
                      <a:pt x="945" y="40"/>
                    </a:lnTo>
                    <a:lnTo>
                      <a:pt x="938" y="37"/>
                    </a:lnTo>
                    <a:lnTo>
                      <a:pt x="933" y="31"/>
                    </a:lnTo>
                    <a:lnTo>
                      <a:pt x="945" y="26"/>
                    </a:lnTo>
                    <a:lnTo>
                      <a:pt x="947" y="20"/>
                    </a:lnTo>
                    <a:lnTo>
                      <a:pt x="966" y="11"/>
                    </a:lnTo>
                    <a:lnTo>
                      <a:pt x="973" y="7"/>
                    </a:lnTo>
                    <a:lnTo>
                      <a:pt x="1001" y="0"/>
                    </a:lnTo>
                    <a:lnTo>
                      <a:pt x="1024" y="6"/>
                    </a:lnTo>
                    <a:lnTo>
                      <a:pt x="1037" y="5"/>
                    </a:lnTo>
                    <a:lnTo>
                      <a:pt x="1045" y="11"/>
                    </a:lnTo>
                    <a:lnTo>
                      <a:pt x="1034" y="19"/>
                    </a:lnTo>
                    <a:lnTo>
                      <a:pt x="1008" y="21"/>
                    </a:lnTo>
                    <a:lnTo>
                      <a:pt x="1008" y="24"/>
                    </a:lnTo>
                    <a:lnTo>
                      <a:pt x="1032" y="25"/>
                    </a:lnTo>
                    <a:lnTo>
                      <a:pt x="1032" y="31"/>
                    </a:lnTo>
                    <a:lnTo>
                      <a:pt x="1041" y="31"/>
                    </a:lnTo>
                    <a:lnTo>
                      <a:pt x="1052" y="27"/>
                    </a:lnTo>
                    <a:lnTo>
                      <a:pt x="1067" y="29"/>
                    </a:lnTo>
                    <a:lnTo>
                      <a:pt x="1063" y="38"/>
                    </a:lnTo>
                    <a:lnTo>
                      <a:pt x="1047" y="44"/>
                    </a:lnTo>
                    <a:lnTo>
                      <a:pt x="1059" y="48"/>
                    </a:lnTo>
                    <a:lnTo>
                      <a:pt x="1078" y="46"/>
                    </a:lnTo>
                    <a:lnTo>
                      <a:pt x="1083" y="41"/>
                    </a:lnTo>
                    <a:lnTo>
                      <a:pt x="1146" y="39"/>
                    </a:lnTo>
                    <a:lnTo>
                      <a:pt x="1151" y="41"/>
                    </a:lnTo>
                    <a:lnTo>
                      <a:pt x="1162" y="43"/>
                    </a:lnTo>
                    <a:lnTo>
                      <a:pt x="1185" y="53"/>
                    </a:lnTo>
                    <a:lnTo>
                      <a:pt x="1180" y="60"/>
                    </a:lnTo>
                    <a:lnTo>
                      <a:pt x="1185" y="61"/>
                    </a:lnTo>
                    <a:lnTo>
                      <a:pt x="1197" y="54"/>
                    </a:lnTo>
                    <a:lnTo>
                      <a:pt x="1205" y="55"/>
                    </a:lnTo>
                    <a:lnTo>
                      <a:pt x="1203" y="67"/>
                    </a:lnTo>
                    <a:lnTo>
                      <a:pt x="1210" y="68"/>
                    </a:lnTo>
                    <a:lnTo>
                      <a:pt x="1210" y="79"/>
                    </a:lnTo>
                    <a:lnTo>
                      <a:pt x="1194" y="76"/>
                    </a:lnTo>
                    <a:lnTo>
                      <a:pt x="1185" y="70"/>
                    </a:lnTo>
                    <a:lnTo>
                      <a:pt x="1180" y="70"/>
                    </a:lnTo>
                    <a:lnTo>
                      <a:pt x="1179" y="73"/>
                    </a:lnTo>
                    <a:lnTo>
                      <a:pt x="1183" y="77"/>
                    </a:lnTo>
                    <a:lnTo>
                      <a:pt x="1205" y="85"/>
                    </a:lnTo>
                    <a:lnTo>
                      <a:pt x="1195" y="97"/>
                    </a:lnTo>
                    <a:lnTo>
                      <a:pt x="1174" y="108"/>
                    </a:lnTo>
                    <a:lnTo>
                      <a:pt x="1173" y="117"/>
                    </a:lnTo>
                    <a:lnTo>
                      <a:pt x="1156" y="117"/>
                    </a:lnTo>
                    <a:lnTo>
                      <a:pt x="1127" y="132"/>
                    </a:lnTo>
                    <a:lnTo>
                      <a:pt x="1126" y="139"/>
                    </a:lnTo>
                    <a:lnTo>
                      <a:pt x="1116" y="140"/>
                    </a:lnTo>
                    <a:lnTo>
                      <a:pt x="1096" y="148"/>
                    </a:lnTo>
                    <a:lnTo>
                      <a:pt x="1083" y="162"/>
                    </a:lnTo>
                    <a:lnTo>
                      <a:pt x="1071" y="162"/>
                    </a:lnTo>
                    <a:lnTo>
                      <a:pt x="1060" y="164"/>
                    </a:lnTo>
                    <a:lnTo>
                      <a:pt x="1059" y="174"/>
                    </a:lnTo>
                    <a:lnTo>
                      <a:pt x="1050" y="174"/>
                    </a:lnTo>
                    <a:lnTo>
                      <a:pt x="1041" y="179"/>
                    </a:lnTo>
                    <a:lnTo>
                      <a:pt x="1041" y="190"/>
                    </a:lnTo>
                    <a:lnTo>
                      <a:pt x="1023" y="200"/>
                    </a:lnTo>
                    <a:lnTo>
                      <a:pt x="1036" y="199"/>
                    </a:lnTo>
                    <a:lnTo>
                      <a:pt x="1056" y="191"/>
                    </a:lnTo>
                    <a:lnTo>
                      <a:pt x="1059" y="183"/>
                    </a:lnTo>
                    <a:lnTo>
                      <a:pt x="1083" y="182"/>
                    </a:lnTo>
                    <a:lnTo>
                      <a:pt x="1086" y="179"/>
                    </a:lnTo>
                    <a:lnTo>
                      <a:pt x="1096" y="173"/>
                    </a:lnTo>
                    <a:lnTo>
                      <a:pt x="1107" y="173"/>
                    </a:lnTo>
                    <a:lnTo>
                      <a:pt x="1113" y="170"/>
                    </a:lnTo>
                    <a:lnTo>
                      <a:pt x="1127" y="171"/>
                    </a:lnTo>
                    <a:lnTo>
                      <a:pt x="1144" y="157"/>
                    </a:lnTo>
                    <a:lnTo>
                      <a:pt x="1133" y="159"/>
                    </a:lnTo>
                    <a:lnTo>
                      <a:pt x="1122" y="159"/>
                    </a:lnTo>
                    <a:lnTo>
                      <a:pt x="1120" y="154"/>
                    </a:lnTo>
                    <a:lnTo>
                      <a:pt x="1131" y="146"/>
                    </a:lnTo>
                    <a:lnTo>
                      <a:pt x="1142" y="147"/>
                    </a:lnTo>
                    <a:lnTo>
                      <a:pt x="1159" y="146"/>
                    </a:lnTo>
                    <a:lnTo>
                      <a:pt x="1157" y="155"/>
                    </a:lnTo>
                    <a:lnTo>
                      <a:pt x="1177" y="159"/>
                    </a:lnTo>
                    <a:lnTo>
                      <a:pt x="1191" y="158"/>
                    </a:lnTo>
                    <a:lnTo>
                      <a:pt x="1191" y="148"/>
                    </a:lnTo>
                    <a:lnTo>
                      <a:pt x="1201" y="151"/>
                    </a:lnTo>
                    <a:lnTo>
                      <a:pt x="1208" y="156"/>
                    </a:lnTo>
                    <a:lnTo>
                      <a:pt x="1203" y="163"/>
                    </a:lnTo>
                    <a:lnTo>
                      <a:pt x="1195" y="167"/>
                    </a:lnTo>
                    <a:lnTo>
                      <a:pt x="1199" y="173"/>
                    </a:lnTo>
                    <a:lnTo>
                      <a:pt x="1210" y="172"/>
                    </a:lnTo>
                    <a:lnTo>
                      <a:pt x="1212" y="164"/>
                    </a:lnTo>
                    <a:lnTo>
                      <a:pt x="1249" y="158"/>
                    </a:lnTo>
                    <a:lnTo>
                      <a:pt x="1265" y="161"/>
                    </a:lnTo>
                    <a:lnTo>
                      <a:pt x="1300" y="162"/>
                    </a:lnTo>
                    <a:lnTo>
                      <a:pt x="1320" y="163"/>
                    </a:lnTo>
                    <a:lnTo>
                      <a:pt x="1322" y="168"/>
                    </a:lnTo>
                    <a:lnTo>
                      <a:pt x="1311" y="169"/>
                    </a:lnTo>
                    <a:lnTo>
                      <a:pt x="1304" y="171"/>
                    </a:lnTo>
                    <a:lnTo>
                      <a:pt x="1303" y="179"/>
                    </a:lnTo>
                    <a:lnTo>
                      <a:pt x="1346" y="189"/>
                    </a:lnTo>
                    <a:lnTo>
                      <a:pt x="1352" y="186"/>
                    </a:lnTo>
                    <a:lnTo>
                      <a:pt x="1364" y="187"/>
                    </a:lnTo>
                    <a:lnTo>
                      <a:pt x="1382" y="191"/>
                    </a:lnTo>
                    <a:lnTo>
                      <a:pt x="1396" y="191"/>
                    </a:lnTo>
                    <a:lnTo>
                      <a:pt x="1403" y="185"/>
                    </a:lnTo>
                    <a:lnTo>
                      <a:pt x="1411" y="185"/>
                    </a:lnTo>
                    <a:lnTo>
                      <a:pt x="1421" y="183"/>
                    </a:lnTo>
                    <a:lnTo>
                      <a:pt x="1421" y="172"/>
                    </a:lnTo>
                    <a:lnTo>
                      <a:pt x="1417" y="168"/>
                    </a:lnTo>
                    <a:lnTo>
                      <a:pt x="1416" y="162"/>
                    </a:lnTo>
                    <a:lnTo>
                      <a:pt x="1420" y="158"/>
                    </a:lnTo>
                    <a:lnTo>
                      <a:pt x="1427" y="160"/>
                    </a:lnTo>
                    <a:lnTo>
                      <a:pt x="1434" y="157"/>
                    </a:lnTo>
                    <a:lnTo>
                      <a:pt x="1455" y="161"/>
                    </a:lnTo>
                    <a:lnTo>
                      <a:pt x="1453" y="165"/>
                    </a:lnTo>
                    <a:lnTo>
                      <a:pt x="1464" y="171"/>
                    </a:lnTo>
                    <a:lnTo>
                      <a:pt x="1476" y="166"/>
                    </a:lnTo>
                    <a:lnTo>
                      <a:pt x="1490" y="175"/>
                    </a:lnTo>
                    <a:lnTo>
                      <a:pt x="1504" y="168"/>
                    </a:lnTo>
                    <a:lnTo>
                      <a:pt x="1514" y="170"/>
                    </a:lnTo>
                    <a:lnTo>
                      <a:pt x="1535" y="189"/>
                    </a:lnTo>
                    <a:lnTo>
                      <a:pt x="1535" y="196"/>
                    </a:lnTo>
                    <a:lnTo>
                      <a:pt x="1548" y="200"/>
                    </a:lnTo>
                    <a:lnTo>
                      <a:pt x="1539" y="207"/>
                    </a:lnTo>
                    <a:lnTo>
                      <a:pt x="1523" y="204"/>
                    </a:lnTo>
                    <a:lnTo>
                      <a:pt x="1523" y="208"/>
                    </a:lnTo>
                    <a:lnTo>
                      <a:pt x="1529" y="211"/>
                    </a:lnTo>
                    <a:lnTo>
                      <a:pt x="1546" y="214"/>
                    </a:lnTo>
                    <a:lnTo>
                      <a:pt x="1544" y="224"/>
                    </a:lnTo>
                    <a:lnTo>
                      <a:pt x="1535" y="224"/>
                    </a:lnTo>
                    <a:lnTo>
                      <a:pt x="1520" y="220"/>
                    </a:lnTo>
                    <a:lnTo>
                      <a:pt x="1522" y="228"/>
                    </a:lnTo>
                    <a:lnTo>
                      <a:pt x="1531" y="234"/>
                    </a:lnTo>
                    <a:lnTo>
                      <a:pt x="1537" y="231"/>
                    </a:lnTo>
                    <a:lnTo>
                      <a:pt x="1544" y="238"/>
                    </a:lnTo>
                    <a:lnTo>
                      <a:pt x="1539" y="242"/>
                    </a:lnTo>
                    <a:lnTo>
                      <a:pt x="1541" y="249"/>
                    </a:lnTo>
                    <a:lnTo>
                      <a:pt x="1587" y="273"/>
                    </a:lnTo>
                    <a:lnTo>
                      <a:pt x="1596" y="266"/>
                    </a:lnTo>
                    <a:lnTo>
                      <a:pt x="1603" y="245"/>
                    </a:lnTo>
                    <a:lnTo>
                      <a:pt x="1616" y="231"/>
                    </a:lnTo>
                    <a:lnTo>
                      <a:pt x="1622" y="238"/>
                    </a:lnTo>
                    <a:lnTo>
                      <a:pt x="1640" y="249"/>
                    </a:lnTo>
                    <a:lnTo>
                      <a:pt x="1657" y="250"/>
                    </a:lnTo>
                    <a:lnTo>
                      <a:pt x="1678" y="242"/>
                    </a:lnTo>
                    <a:lnTo>
                      <a:pt x="1704" y="245"/>
                    </a:lnTo>
                    <a:lnTo>
                      <a:pt x="1722" y="256"/>
                    </a:lnTo>
                    <a:lnTo>
                      <a:pt x="1732" y="255"/>
                    </a:lnTo>
                    <a:lnTo>
                      <a:pt x="1736" y="245"/>
                    </a:lnTo>
                    <a:lnTo>
                      <a:pt x="1743" y="240"/>
                    </a:lnTo>
                    <a:lnTo>
                      <a:pt x="1754" y="242"/>
                    </a:lnTo>
                    <a:lnTo>
                      <a:pt x="1755" y="248"/>
                    </a:lnTo>
                    <a:lnTo>
                      <a:pt x="1775" y="245"/>
                    </a:lnTo>
                    <a:lnTo>
                      <a:pt x="1767" y="234"/>
                    </a:lnTo>
                    <a:lnTo>
                      <a:pt x="1769" y="222"/>
                    </a:lnTo>
                    <a:lnTo>
                      <a:pt x="1775" y="216"/>
                    </a:lnTo>
                    <a:lnTo>
                      <a:pt x="1756" y="217"/>
                    </a:lnTo>
                    <a:lnTo>
                      <a:pt x="1758" y="207"/>
                    </a:lnTo>
                    <a:lnTo>
                      <a:pt x="1767" y="209"/>
                    </a:lnTo>
                    <a:lnTo>
                      <a:pt x="1780" y="208"/>
                    </a:lnTo>
                    <a:lnTo>
                      <a:pt x="1796" y="201"/>
                    </a:lnTo>
                    <a:lnTo>
                      <a:pt x="1792" y="197"/>
                    </a:lnTo>
                    <a:lnTo>
                      <a:pt x="1794" y="192"/>
                    </a:lnTo>
                    <a:lnTo>
                      <a:pt x="1801" y="194"/>
                    </a:lnTo>
                    <a:lnTo>
                      <a:pt x="1804" y="198"/>
                    </a:lnTo>
                    <a:lnTo>
                      <a:pt x="1820" y="198"/>
                    </a:lnTo>
                    <a:lnTo>
                      <a:pt x="1848" y="201"/>
                    </a:lnTo>
                    <a:lnTo>
                      <a:pt x="1869" y="203"/>
                    </a:lnTo>
                    <a:lnTo>
                      <a:pt x="1908" y="214"/>
                    </a:lnTo>
                    <a:lnTo>
                      <a:pt x="1888" y="211"/>
                    </a:lnTo>
                    <a:lnTo>
                      <a:pt x="1869" y="211"/>
                    </a:lnTo>
                    <a:lnTo>
                      <a:pt x="1860" y="218"/>
                    </a:lnTo>
                    <a:lnTo>
                      <a:pt x="1866" y="223"/>
                    </a:lnTo>
                    <a:lnTo>
                      <a:pt x="1892" y="221"/>
                    </a:lnTo>
                    <a:lnTo>
                      <a:pt x="1888" y="230"/>
                    </a:lnTo>
                    <a:lnTo>
                      <a:pt x="1873" y="230"/>
                    </a:lnTo>
                    <a:lnTo>
                      <a:pt x="1877" y="242"/>
                    </a:lnTo>
                    <a:lnTo>
                      <a:pt x="1899" y="237"/>
                    </a:lnTo>
                    <a:lnTo>
                      <a:pt x="1917" y="229"/>
                    </a:lnTo>
                    <a:lnTo>
                      <a:pt x="1928" y="216"/>
                    </a:lnTo>
                    <a:lnTo>
                      <a:pt x="1962" y="216"/>
                    </a:lnTo>
                    <a:lnTo>
                      <a:pt x="1978" y="224"/>
                    </a:lnTo>
                    <a:lnTo>
                      <a:pt x="1987" y="224"/>
                    </a:lnTo>
                    <a:lnTo>
                      <a:pt x="1986" y="235"/>
                    </a:lnTo>
                    <a:lnTo>
                      <a:pt x="1976" y="233"/>
                    </a:lnTo>
                    <a:lnTo>
                      <a:pt x="1967" y="233"/>
                    </a:lnTo>
                    <a:lnTo>
                      <a:pt x="1969" y="239"/>
                    </a:lnTo>
                    <a:lnTo>
                      <a:pt x="1989" y="242"/>
                    </a:lnTo>
                    <a:lnTo>
                      <a:pt x="2011" y="250"/>
                    </a:lnTo>
                    <a:lnTo>
                      <a:pt x="2028" y="260"/>
                    </a:lnTo>
                    <a:lnTo>
                      <a:pt x="2030" y="267"/>
                    </a:lnTo>
                    <a:lnTo>
                      <a:pt x="2045" y="272"/>
                    </a:lnTo>
                    <a:lnTo>
                      <a:pt x="2072" y="269"/>
                    </a:lnTo>
                    <a:lnTo>
                      <a:pt x="2109" y="259"/>
                    </a:lnTo>
                    <a:lnTo>
                      <a:pt x="2133" y="259"/>
                    </a:lnTo>
                    <a:lnTo>
                      <a:pt x="2153" y="263"/>
                    </a:lnTo>
                    <a:lnTo>
                      <a:pt x="2171" y="265"/>
                    </a:lnTo>
                    <a:lnTo>
                      <a:pt x="2197" y="278"/>
                    </a:lnTo>
                    <a:lnTo>
                      <a:pt x="2202" y="290"/>
                    </a:lnTo>
                    <a:lnTo>
                      <a:pt x="2193" y="298"/>
                    </a:lnTo>
                    <a:lnTo>
                      <a:pt x="2195" y="308"/>
                    </a:lnTo>
                    <a:lnTo>
                      <a:pt x="2209" y="313"/>
                    </a:lnTo>
                    <a:lnTo>
                      <a:pt x="2217" y="312"/>
                    </a:lnTo>
                    <a:lnTo>
                      <a:pt x="2221" y="316"/>
                    </a:lnTo>
                    <a:lnTo>
                      <a:pt x="2226" y="314"/>
                    </a:lnTo>
                    <a:lnTo>
                      <a:pt x="2233" y="315"/>
                    </a:lnTo>
                    <a:lnTo>
                      <a:pt x="2237" y="313"/>
                    </a:lnTo>
                    <a:lnTo>
                      <a:pt x="2246" y="314"/>
                    </a:lnTo>
                    <a:lnTo>
                      <a:pt x="2259" y="309"/>
                    </a:lnTo>
                    <a:lnTo>
                      <a:pt x="2272" y="311"/>
                    </a:lnTo>
                    <a:lnTo>
                      <a:pt x="2283" y="308"/>
                    </a:lnTo>
                    <a:lnTo>
                      <a:pt x="2303" y="316"/>
                    </a:lnTo>
                    <a:lnTo>
                      <a:pt x="2347" y="319"/>
                    </a:lnTo>
                    <a:lnTo>
                      <a:pt x="2360" y="309"/>
                    </a:lnTo>
                    <a:lnTo>
                      <a:pt x="2368" y="313"/>
                    </a:lnTo>
                    <a:lnTo>
                      <a:pt x="2377" y="328"/>
                    </a:lnTo>
                    <a:lnTo>
                      <a:pt x="2397" y="328"/>
                    </a:lnTo>
                    <a:lnTo>
                      <a:pt x="2400" y="338"/>
                    </a:lnTo>
                    <a:lnTo>
                      <a:pt x="2430" y="338"/>
                    </a:lnTo>
                    <a:lnTo>
                      <a:pt x="2435" y="327"/>
                    </a:lnTo>
                    <a:lnTo>
                      <a:pt x="2411" y="313"/>
                    </a:lnTo>
                    <a:lnTo>
                      <a:pt x="2414" y="309"/>
                    </a:lnTo>
                    <a:lnTo>
                      <a:pt x="2420" y="308"/>
                    </a:lnTo>
                    <a:lnTo>
                      <a:pt x="2424" y="305"/>
                    </a:lnTo>
                    <a:lnTo>
                      <a:pt x="2417" y="301"/>
                    </a:lnTo>
                    <a:lnTo>
                      <a:pt x="2423" y="294"/>
                    </a:lnTo>
                    <a:lnTo>
                      <a:pt x="2470" y="303"/>
                    </a:lnTo>
                    <a:lnTo>
                      <a:pt x="2482" y="305"/>
                    </a:lnTo>
                    <a:lnTo>
                      <a:pt x="2491" y="303"/>
                    </a:lnTo>
                    <a:lnTo>
                      <a:pt x="2507" y="304"/>
                    </a:lnTo>
                    <a:lnTo>
                      <a:pt x="2522" y="305"/>
                    </a:lnTo>
                    <a:lnTo>
                      <a:pt x="2531" y="307"/>
                    </a:lnTo>
                    <a:lnTo>
                      <a:pt x="2537" y="306"/>
                    </a:lnTo>
                    <a:lnTo>
                      <a:pt x="2562" y="313"/>
                    </a:lnTo>
                    <a:lnTo>
                      <a:pt x="2573" y="313"/>
                    </a:lnTo>
                    <a:lnTo>
                      <a:pt x="2588" y="320"/>
                    </a:lnTo>
                    <a:lnTo>
                      <a:pt x="2602" y="322"/>
                    </a:lnTo>
                    <a:lnTo>
                      <a:pt x="2621" y="333"/>
                    </a:lnTo>
                    <a:lnTo>
                      <a:pt x="2623" y="338"/>
                    </a:lnTo>
                    <a:lnTo>
                      <a:pt x="2637" y="338"/>
                    </a:lnTo>
                    <a:lnTo>
                      <a:pt x="2647" y="345"/>
                    </a:lnTo>
                    <a:lnTo>
                      <a:pt x="2647" y="348"/>
                    </a:lnTo>
                    <a:lnTo>
                      <a:pt x="2678" y="363"/>
                    </a:lnTo>
                    <a:lnTo>
                      <a:pt x="2691" y="365"/>
                    </a:lnTo>
                    <a:lnTo>
                      <a:pt x="2691" y="369"/>
                    </a:lnTo>
                    <a:lnTo>
                      <a:pt x="2702" y="371"/>
                    </a:lnTo>
                    <a:lnTo>
                      <a:pt x="2702" y="378"/>
                    </a:lnTo>
                    <a:lnTo>
                      <a:pt x="2713" y="376"/>
                    </a:lnTo>
                    <a:lnTo>
                      <a:pt x="2733" y="390"/>
                    </a:lnTo>
                    <a:lnTo>
                      <a:pt x="2735" y="401"/>
                    </a:lnTo>
                    <a:lnTo>
                      <a:pt x="2726" y="408"/>
                    </a:lnTo>
                    <a:lnTo>
                      <a:pt x="2746" y="420"/>
                    </a:lnTo>
                    <a:lnTo>
                      <a:pt x="2751" y="415"/>
                    </a:lnTo>
                    <a:lnTo>
                      <a:pt x="2744" y="411"/>
                    </a:lnTo>
                    <a:lnTo>
                      <a:pt x="2746" y="405"/>
                    </a:lnTo>
                    <a:lnTo>
                      <a:pt x="2742" y="396"/>
                    </a:lnTo>
                    <a:lnTo>
                      <a:pt x="2763" y="396"/>
                    </a:lnTo>
                    <a:lnTo>
                      <a:pt x="2775" y="399"/>
                    </a:lnTo>
                    <a:lnTo>
                      <a:pt x="2787" y="397"/>
                    </a:lnTo>
                    <a:lnTo>
                      <a:pt x="2812" y="414"/>
                    </a:lnTo>
                    <a:lnTo>
                      <a:pt x="2838" y="427"/>
                    </a:lnTo>
                    <a:lnTo>
                      <a:pt x="2836" y="437"/>
                    </a:lnTo>
                    <a:lnTo>
                      <a:pt x="2822" y="439"/>
                    </a:lnTo>
                    <a:lnTo>
                      <a:pt x="2820" y="449"/>
                    </a:lnTo>
                    <a:lnTo>
                      <a:pt x="2812" y="457"/>
                    </a:lnTo>
                    <a:lnTo>
                      <a:pt x="2786" y="462"/>
                    </a:lnTo>
                    <a:lnTo>
                      <a:pt x="2783" y="469"/>
                    </a:lnTo>
                    <a:lnTo>
                      <a:pt x="2777" y="473"/>
                    </a:lnTo>
                    <a:lnTo>
                      <a:pt x="2786" y="482"/>
                    </a:lnTo>
                    <a:lnTo>
                      <a:pt x="2771" y="492"/>
                    </a:lnTo>
                    <a:lnTo>
                      <a:pt x="2770" y="503"/>
                    </a:lnTo>
                    <a:lnTo>
                      <a:pt x="2780" y="512"/>
                    </a:lnTo>
                    <a:lnTo>
                      <a:pt x="2761" y="520"/>
                    </a:lnTo>
                    <a:lnTo>
                      <a:pt x="2749" y="513"/>
                    </a:lnTo>
                    <a:lnTo>
                      <a:pt x="2739" y="499"/>
                    </a:lnTo>
                    <a:lnTo>
                      <a:pt x="2728" y="493"/>
                    </a:lnTo>
                    <a:lnTo>
                      <a:pt x="2711" y="496"/>
                    </a:lnTo>
                    <a:lnTo>
                      <a:pt x="2708" y="472"/>
                    </a:lnTo>
                    <a:lnTo>
                      <a:pt x="2704" y="466"/>
                    </a:lnTo>
                    <a:lnTo>
                      <a:pt x="2688" y="460"/>
                    </a:lnTo>
                    <a:lnTo>
                      <a:pt x="2673" y="462"/>
                    </a:lnTo>
                    <a:lnTo>
                      <a:pt x="2658" y="463"/>
                    </a:lnTo>
                    <a:lnTo>
                      <a:pt x="2651" y="456"/>
                    </a:lnTo>
                    <a:lnTo>
                      <a:pt x="2652" y="441"/>
                    </a:lnTo>
                    <a:lnTo>
                      <a:pt x="2654" y="432"/>
                    </a:lnTo>
                    <a:lnTo>
                      <a:pt x="2653" y="422"/>
                    </a:lnTo>
                    <a:lnTo>
                      <a:pt x="2642" y="427"/>
                    </a:lnTo>
                    <a:lnTo>
                      <a:pt x="2637" y="425"/>
                    </a:lnTo>
                    <a:lnTo>
                      <a:pt x="2625" y="433"/>
                    </a:lnTo>
                    <a:lnTo>
                      <a:pt x="2633" y="454"/>
                    </a:lnTo>
                    <a:lnTo>
                      <a:pt x="2637" y="466"/>
                    </a:lnTo>
                    <a:lnTo>
                      <a:pt x="2621" y="485"/>
                    </a:lnTo>
                    <a:lnTo>
                      <a:pt x="2614" y="488"/>
                    </a:lnTo>
                    <a:lnTo>
                      <a:pt x="2605" y="499"/>
                    </a:lnTo>
                    <a:lnTo>
                      <a:pt x="2577" y="501"/>
                    </a:lnTo>
                    <a:lnTo>
                      <a:pt x="2572" y="491"/>
                    </a:lnTo>
                    <a:lnTo>
                      <a:pt x="2562" y="480"/>
                    </a:lnTo>
                    <a:lnTo>
                      <a:pt x="2553" y="486"/>
                    </a:lnTo>
                    <a:lnTo>
                      <a:pt x="2562" y="493"/>
                    </a:lnTo>
                    <a:lnTo>
                      <a:pt x="2558" y="497"/>
                    </a:lnTo>
                    <a:lnTo>
                      <a:pt x="2553" y="490"/>
                    </a:lnTo>
                    <a:lnTo>
                      <a:pt x="2542" y="489"/>
                    </a:lnTo>
                    <a:lnTo>
                      <a:pt x="2549" y="503"/>
                    </a:lnTo>
                    <a:lnTo>
                      <a:pt x="2562" y="505"/>
                    </a:lnTo>
                    <a:lnTo>
                      <a:pt x="2569" y="510"/>
                    </a:lnTo>
                    <a:lnTo>
                      <a:pt x="2581" y="520"/>
                    </a:lnTo>
                    <a:lnTo>
                      <a:pt x="2585" y="512"/>
                    </a:lnTo>
                    <a:lnTo>
                      <a:pt x="2591" y="514"/>
                    </a:lnTo>
                    <a:lnTo>
                      <a:pt x="2590" y="522"/>
                    </a:lnTo>
                    <a:lnTo>
                      <a:pt x="2598" y="529"/>
                    </a:lnTo>
                    <a:lnTo>
                      <a:pt x="2598" y="553"/>
                    </a:lnTo>
                    <a:lnTo>
                      <a:pt x="2606" y="560"/>
                    </a:lnTo>
                    <a:lnTo>
                      <a:pt x="2609" y="578"/>
                    </a:lnTo>
                    <a:lnTo>
                      <a:pt x="2614" y="582"/>
                    </a:lnTo>
                    <a:lnTo>
                      <a:pt x="2609" y="597"/>
                    </a:lnTo>
                    <a:lnTo>
                      <a:pt x="2608" y="606"/>
                    </a:lnTo>
                    <a:lnTo>
                      <a:pt x="2587" y="602"/>
                    </a:lnTo>
                    <a:lnTo>
                      <a:pt x="2575" y="595"/>
                    </a:lnTo>
                    <a:lnTo>
                      <a:pt x="2551" y="599"/>
                    </a:lnTo>
                    <a:lnTo>
                      <a:pt x="2542" y="611"/>
                    </a:lnTo>
                    <a:lnTo>
                      <a:pt x="2516" y="617"/>
                    </a:lnTo>
                    <a:lnTo>
                      <a:pt x="2500" y="632"/>
                    </a:lnTo>
                    <a:lnTo>
                      <a:pt x="2488" y="634"/>
                    </a:lnTo>
                    <a:lnTo>
                      <a:pt x="2476" y="648"/>
                    </a:lnTo>
                    <a:lnTo>
                      <a:pt x="2465" y="651"/>
                    </a:lnTo>
                    <a:lnTo>
                      <a:pt x="2459" y="662"/>
                    </a:lnTo>
                    <a:lnTo>
                      <a:pt x="2437" y="673"/>
                    </a:lnTo>
                    <a:lnTo>
                      <a:pt x="2423" y="688"/>
                    </a:lnTo>
                    <a:lnTo>
                      <a:pt x="2420" y="697"/>
                    </a:lnTo>
                    <a:lnTo>
                      <a:pt x="2411" y="703"/>
                    </a:lnTo>
                    <a:lnTo>
                      <a:pt x="2408" y="692"/>
                    </a:lnTo>
                    <a:lnTo>
                      <a:pt x="2403" y="682"/>
                    </a:lnTo>
                    <a:lnTo>
                      <a:pt x="2384" y="673"/>
                    </a:lnTo>
                    <a:lnTo>
                      <a:pt x="2347" y="689"/>
                    </a:lnTo>
                    <a:lnTo>
                      <a:pt x="2337" y="706"/>
                    </a:lnTo>
                    <a:lnTo>
                      <a:pt x="2326" y="713"/>
                    </a:lnTo>
                    <a:lnTo>
                      <a:pt x="2325" y="699"/>
                    </a:lnTo>
                    <a:lnTo>
                      <a:pt x="2333" y="685"/>
                    </a:lnTo>
                    <a:lnTo>
                      <a:pt x="2332" y="681"/>
                    </a:lnTo>
                    <a:lnTo>
                      <a:pt x="2320" y="691"/>
                    </a:lnTo>
                    <a:lnTo>
                      <a:pt x="2311" y="697"/>
                    </a:lnTo>
                    <a:lnTo>
                      <a:pt x="2303" y="708"/>
                    </a:lnTo>
                    <a:lnTo>
                      <a:pt x="2295" y="703"/>
                    </a:lnTo>
                    <a:lnTo>
                      <a:pt x="2285" y="703"/>
                    </a:lnTo>
                    <a:lnTo>
                      <a:pt x="2270" y="717"/>
                    </a:lnTo>
                    <a:lnTo>
                      <a:pt x="2265" y="736"/>
                    </a:lnTo>
                    <a:lnTo>
                      <a:pt x="2254" y="752"/>
                    </a:lnTo>
                    <a:lnTo>
                      <a:pt x="2246" y="756"/>
                    </a:lnTo>
                    <a:lnTo>
                      <a:pt x="2240" y="778"/>
                    </a:lnTo>
                    <a:lnTo>
                      <a:pt x="2252" y="788"/>
                    </a:lnTo>
                    <a:lnTo>
                      <a:pt x="2254" y="782"/>
                    </a:lnTo>
                    <a:lnTo>
                      <a:pt x="2269" y="787"/>
                    </a:lnTo>
                    <a:lnTo>
                      <a:pt x="2271" y="792"/>
                    </a:lnTo>
                    <a:lnTo>
                      <a:pt x="2256" y="804"/>
                    </a:lnTo>
                    <a:lnTo>
                      <a:pt x="2257" y="822"/>
                    </a:lnTo>
                    <a:lnTo>
                      <a:pt x="2268" y="826"/>
                    </a:lnTo>
                    <a:lnTo>
                      <a:pt x="2273" y="846"/>
                    </a:lnTo>
                    <a:lnTo>
                      <a:pt x="2269" y="852"/>
                    </a:lnTo>
                    <a:lnTo>
                      <a:pt x="2257" y="852"/>
                    </a:lnTo>
                    <a:lnTo>
                      <a:pt x="2257" y="837"/>
                    </a:lnTo>
                    <a:lnTo>
                      <a:pt x="2244" y="852"/>
                    </a:lnTo>
                    <a:lnTo>
                      <a:pt x="2234" y="874"/>
                    </a:lnTo>
                    <a:lnTo>
                      <a:pt x="2237" y="880"/>
                    </a:lnTo>
                    <a:lnTo>
                      <a:pt x="2245" y="889"/>
                    </a:lnTo>
                    <a:lnTo>
                      <a:pt x="2238" y="904"/>
                    </a:lnTo>
                    <a:lnTo>
                      <a:pt x="2229" y="906"/>
                    </a:lnTo>
                    <a:lnTo>
                      <a:pt x="2225" y="901"/>
                    </a:lnTo>
                    <a:lnTo>
                      <a:pt x="2198" y="921"/>
                    </a:lnTo>
                    <a:lnTo>
                      <a:pt x="2202" y="947"/>
                    </a:lnTo>
                    <a:lnTo>
                      <a:pt x="2199" y="955"/>
                    </a:lnTo>
                    <a:lnTo>
                      <a:pt x="2186" y="950"/>
                    </a:lnTo>
                    <a:lnTo>
                      <a:pt x="2174" y="955"/>
                    </a:lnTo>
                    <a:lnTo>
                      <a:pt x="2169" y="973"/>
                    </a:lnTo>
                    <a:lnTo>
                      <a:pt x="2167" y="983"/>
                    </a:lnTo>
                    <a:lnTo>
                      <a:pt x="2133" y="1026"/>
                    </a:lnTo>
                    <a:lnTo>
                      <a:pt x="2124" y="1027"/>
                    </a:lnTo>
                    <a:lnTo>
                      <a:pt x="2128" y="1021"/>
                    </a:lnTo>
                    <a:lnTo>
                      <a:pt x="2123" y="1008"/>
                    </a:lnTo>
                    <a:lnTo>
                      <a:pt x="2124" y="990"/>
                    </a:lnTo>
                    <a:lnTo>
                      <a:pt x="2122" y="973"/>
                    </a:lnTo>
                    <a:lnTo>
                      <a:pt x="2114" y="940"/>
                    </a:lnTo>
                    <a:lnTo>
                      <a:pt x="2109" y="928"/>
                    </a:lnTo>
                    <a:lnTo>
                      <a:pt x="2107" y="910"/>
                    </a:lnTo>
                    <a:lnTo>
                      <a:pt x="2105" y="875"/>
                    </a:lnTo>
                    <a:lnTo>
                      <a:pt x="2107" y="840"/>
                    </a:lnTo>
                    <a:lnTo>
                      <a:pt x="2123" y="823"/>
                    </a:lnTo>
                    <a:lnTo>
                      <a:pt x="2126" y="817"/>
                    </a:lnTo>
                    <a:lnTo>
                      <a:pt x="2130" y="783"/>
                    </a:lnTo>
                    <a:lnTo>
                      <a:pt x="2149" y="783"/>
                    </a:lnTo>
                    <a:lnTo>
                      <a:pt x="2155" y="774"/>
                    </a:lnTo>
                    <a:lnTo>
                      <a:pt x="2163" y="772"/>
                    </a:lnTo>
                    <a:lnTo>
                      <a:pt x="2176" y="762"/>
                    </a:lnTo>
                    <a:lnTo>
                      <a:pt x="2177" y="755"/>
                    </a:lnTo>
                    <a:lnTo>
                      <a:pt x="2201" y="736"/>
                    </a:lnTo>
                    <a:lnTo>
                      <a:pt x="2202" y="720"/>
                    </a:lnTo>
                    <a:lnTo>
                      <a:pt x="2214" y="718"/>
                    </a:lnTo>
                    <a:lnTo>
                      <a:pt x="2234" y="693"/>
                    </a:lnTo>
                    <a:lnTo>
                      <a:pt x="2239" y="681"/>
                    </a:lnTo>
                    <a:lnTo>
                      <a:pt x="2273" y="668"/>
                    </a:lnTo>
                    <a:lnTo>
                      <a:pt x="2275" y="657"/>
                    </a:lnTo>
                    <a:lnTo>
                      <a:pt x="2278" y="652"/>
                    </a:lnTo>
                    <a:lnTo>
                      <a:pt x="2281" y="629"/>
                    </a:lnTo>
                    <a:lnTo>
                      <a:pt x="2285" y="619"/>
                    </a:lnTo>
                    <a:lnTo>
                      <a:pt x="2289" y="602"/>
                    </a:lnTo>
                    <a:lnTo>
                      <a:pt x="2304" y="597"/>
                    </a:lnTo>
                    <a:lnTo>
                      <a:pt x="2291" y="585"/>
                    </a:lnTo>
                    <a:lnTo>
                      <a:pt x="2271" y="593"/>
                    </a:lnTo>
                    <a:lnTo>
                      <a:pt x="2260" y="620"/>
                    </a:lnTo>
                    <a:lnTo>
                      <a:pt x="2264" y="626"/>
                    </a:lnTo>
                    <a:lnTo>
                      <a:pt x="2262" y="635"/>
                    </a:lnTo>
                    <a:lnTo>
                      <a:pt x="2244" y="636"/>
                    </a:lnTo>
                    <a:lnTo>
                      <a:pt x="2239" y="642"/>
                    </a:lnTo>
                    <a:lnTo>
                      <a:pt x="2218" y="659"/>
                    </a:lnTo>
                    <a:lnTo>
                      <a:pt x="2212" y="675"/>
                    </a:lnTo>
                    <a:lnTo>
                      <a:pt x="2202" y="675"/>
                    </a:lnTo>
                    <a:lnTo>
                      <a:pt x="2202" y="660"/>
                    </a:lnTo>
                    <a:lnTo>
                      <a:pt x="2197" y="659"/>
                    </a:lnTo>
                    <a:lnTo>
                      <a:pt x="2192" y="652"/>
                    </a:lnTo>
                    <a:lnTo>
                      <a:pt x="2202" y="640"/>
                    </a:lnTo>
                    <a:lnTo>
                      <a:pt x="2205" y="626"/>
                    </a:lnTo>
                    <a:lnTo>
                      <a:pt x="2197" y="620"/>
                    </a:lnTo>
                    <a:lnTo>
                      <a:pt x="2192" y="625"/>
                    </a:lnTo>
                    <a:lnTo>
                      <a:pt x="2188" y="629"/>
                    </a:lnTo>
                    <a:lnTo>
                      <a:pt x="2176" y="620"/>
                    </a:lnTo>
                    <a:lnTo>
                      <a:pt x="2167" y="627"/>
                    </a:lnTo>
                    <a:lnTo>
                      <a:pt x="2141" y="629"/>
                    </a:lnTo>
                    <a:lnTo>
                      <a:pt x="2125" y="639"/>
                    </a:lnTo>
                    <a:lnTo>
                      <a:pt x="2128" y="652"/>
                    </a:lnTo>
                    <a:lnTo>
                      <a:pt x="2106" y="669"/>
                    </a:lnTo>
                    <a:lnTo>
                      <a:pt x="2106" y="677"/>
                    </a:lnTo>
                    <a:lnTo>
                      <a:pt x="2090" y="689"/>
                    </a:lnTo>
                    <a:lnTo>
                      <a:pt x="2082" y="700"/>
                    </a:lnTo>
                    <a:lnTo>
                      <a:pt x="2074" y="707"/>
                    </a:lnTo>
                    <a:lnTo>
                      <a:pt x="2075" y="720"/>
                    </a:lnTo>
                    <a:lnTo>
                      <a:pt x="2086" y="715"/>
                    </a:lnTo>
                    <a:lnTo>
                      <a:pt x="2095" y="721"/>
                    </a:lnTo>
                    <a:lnTo>
                      <a:pt x="2095" y="732"/>
                    </a:lnTo>
                    <a:lnTo>
                      <a:pt x="2079" y="735"/>
                    </a:lnTo>
                    <a:lnTo>
                      <a:pt x="2077" y="743"/>
                    </a:lnTo>
                    <a:lnTo>
                      <a:pt x="2069" y="742"/>
                    </a:lnTo>
                    <a:lnTo>
                      <a:pt x="2059" y="732"/>
                    </a:lnTo>
                    <a:lnTo>
                      <a:pt x="2044" y="743"/>
                    </a:lnTo>
                    <a:lnTo>
                      <a:pt x="2031" y="739"/>
                    </a:lnTo>
                    <a:lnTo>
                      <a:pt x="2019" y="745"/>
                    </a:lnTo>
                    <a:lnTo>
                      <a:pt x="2012" y="740"/>
                    </a:lnTo>
                    <a:lnTo>
                      <a:pt x="2018" y="734"/>
                    </a:lnTo>
                    <a:lnTo>
                      <a:pt x="2026" y="729"/>
                    </a:lnTo>
                    <a:lnTo>
                      <a:pt x="2020" y="719"/>
                    </a:lnTo>
                    <a:lnTo>
                      <a:pt x="1995" y="718"/>
                    </a:lnTo>
                    <a:lnTo>
                      <a:pt x="1984" y="715"/>
                    </a:lnTo>
                    <a:lnTo>
                      <a:pt x="1968" y="717"/>
                    </a:lnTo>
                    <a:lnTo>
                      <a:pt x="1957" y="733"/>
                    </a:lnTo>
                    <a:lnTo>
                      <a:pt x="1949" y="730"/>
                    </a:lnTo>
                    <a:lnTo>
                      <a:pt x="1926" y="733"/>
                    </a:lnTo>
                    <a:lnTo>
                      <a:pt x="1917" y="727"/>
                    </a:lnTo>
                    <a:lnTo>
                      <a:pt x="1908" y="737"/>
                    </a:lnTo>
                    <a:lnTo>
                      <a:pt x="1898" y="739"/>
                    </a:lnTo>
                    <a:lnTo>
                      <a:pt x="1893" y="733"/>
                    </a:lnTo>
                    <a:lnTo>
                      <a:pt x="1899" y="726"/>
                    </a:lnTo>
                    <a:lnTo>
                      <a:pt x="1879" y="725"/>
                    </a:lnTo>
                    <a:lnTo>
                      <a:pt x="1867" y="729"/>
                    </a:lnTo>
                    <a:lnTo>
                      <a:pt x="1850" y="728"/>
                    </a:lnTo>
                    <a:lnTo>
                      <a:pt x="1831" y="732"/>
                    </a:lnTo>
                    <a:lnTo>
                      <a:pt x="1812" y="745"/>
                    </a:lnTo>
                    <a:lnTo>
                      <a:pt x="1809" y="756"/>
                    </a:lnTo>
                    <a:lnTo>
                      <a:pt x="1785" y="776"/>
                    </a:lnTo>
                    <a:lnTo>
                      <a:pt x="1781" y="787"/>
                    </a:lnTo>
                    <a:lnTo>
                      <a:pt x="1762" y="808"/>
                    </a:lnTo>
                    <a:lnTo>
                      <a:pt x="1738" y="825"/>
                    </a:lnTo>
                    <a:lnTo>
                      <a:pt x="1737" y="834"/>
                    </a:lnTo>
                    <a:lnTo>
                      <a:pt x="1721" y="852"/>
                    </a:lnTo>
                    <a:lnTo>
                      <a:pt x="1714" y="860"/>
                    </a:lnTo>
                    <a:lnTo>
                      <a:pt x="1697" y="873"/>
                    </a:lnTo>
                    <a:lnTo>
                      <a:pt x="1684" y="885"/>
                    </a:lnTo>
                    <a:lnTo>
                      <a:pt x="1670" y="889"/>
                    </a:lnTo>
                    <a:lnTo>
                      <a:pt x="1668" y="896"/>
                    </a:lnTo>
                    <a:lnTo>
                      <a:pt x="1679" y="903"/>
                    </a:lnTo>
                    <a:lnTo>
                      <a:pt x="1687" y="901"/>
                    </a:lnTo>
                    <a:lnTo>
                      <a:pt x="1703" y="904"/>
                    </a:lnTo>
                    <a:lnTo>
                      <a:pt x="1705" y="930"/>
                    </a:lnTo>
                    <a:lnTo>
                      <a:pt x="1711" y="921"/>
                    </a:lnTo>
                    <a:lnTo>
                      <a:pt x="1721" y="916"/>
                    </a:lnTo>
                    <a:lnTo>
                      <a:pt x="1725" y="927"/>
                    </a:lnTo>
                    <a:lnTo>
                      <a:pt x="1722" y="936"/>
                    </a:lnTo>
                    <a:lnTo>
                      <a:pt x="1723" y="940"/>
                    </a:lnTo>
                    <a:lnTo>
                      <a:pt x="1733" y="935"/>
                    </a:lnTo>
                    <a:lnTo>
                      <a:pt x="1742" y="934"/>
                    </a:lnTo>
                    <a:lnTo>
                      <a:pt x="1748" y="915"/>
                    </a:lnTo>
                    <a:lnTo>
                      <a:pt x="1773" y="920"/>
                    </a:lnTo>
                    <a:lnTo>
                      <a:pt x="1780" y="933"/>
                    </a:lnTo>
                    <a:lnTo>
                      <a:pt x="1790" y="943"/>
                    </a:lnTo>
                    <a:lnTo>
                      <a:pt x="1798" y="956"/>
                    </a:lnTo>
                    <a:lnTo>
                      <a:pt x="1797" y="964"/>
                    </a:lnTo>
                    <a:lnTo>
                      <a:pt x="1788" y="959"/>
                    </a:lnTo>
                    <a:lnTo>
                      <a:pt x="1789" y="965"/>
                    </a:lnTo>
                    <a:lnTo>
                      <a:pt x="1801" y="975"/>
                    </a:lnTo>
                    <a:lnTo>
                      <a:pt x="1801" y="992"/>
                    </a:lnTo>
                    <a:lnTo>
                      <a:pt x="1784" y="1017"/>
                    </a:lnTo>
                    <a:lnTo>
                      <a:pt x="1781" y="1041"/>
                    </a:lnTo>
                    <a:lnTo>
                      <a:pt x="1784" y="1051"/>
                    </a:lnTo>
                    <a:lnTo>
                      <a:pt x="1781" y="1072"/>
                    </a:lnTo>
                    <a:lnTo>
                      <a:pt x="1781" y="1082"/>
                    </a:lnTo>
                    <a:lnTo>
                      <a:pt x="1770" y="1111"/>
                    </a:lnTo>
                    <a:lnTo>
                      <a:pt x="1764" y="1119"/>
                    </a:lnTo>
                    <a:lnTo>
                      <a:pt x="1742" y="1139"/>
                    </a:lnTo>
                    <a:lnTo>
                      <a:pt x="1731" y="1159"/>
                    </a:lnTo>
                    <a:lnTo>
                      <a:pt x="1729" y="1182"/>
                    </a:lnTo>
                    <a:lnTo>
                      <a:pt x="1709" y="1199"/>
                    </a:lnTo>
                    <a:lnTo>
                      <a:pt x="1691" y="1217"/>
                    </a:lnTo>
                    <a:lnTo>
                      <a:pt x="1669" y="1252"/>
                    </a:lnTo>
                    <a:lnTo>
                      <a:pt x="1645" y="1259"/>
                    </a:lnTo>
                    <a:lnTo>
                      <a:pt x="1636" y="1270"/>
                    </a:lnTo>
                    <a:lnTo>
                      <a:pt x="1628" y="1266"/>
                    </a:lnTo>
                    <a:lnTo>
                      <a:pt x="1615" y="1265"/>
                    </a:lnTo>
                    <a:lnTo>
                      <a:pt x="1612" y="1260"/>
                    </a:lnTo>
                    <a:lnTo>
                      <a:pt x="1602" y="1255"/>
                    </a:lnTo>
                    <a:lnTo>
                      <a:pt x="1595" y="1260"/>
                    </a:lnTo>
                    <a:lnTo>
                      <a:pt x="1592" y="1269"/>
                    </a:lnTo>
                    <a:lnTo>
                      <a:pt x="1576" y="1272"/>
                    </a:lnTo>
                    <a:lnTo>
                      <a:pt x="1576" y="1272"/>
                    </a:lnTo>
                    <a:lnTo>
                      <a:pt x="1570" y="1269"/>
                    </a:lnTo>
                    <a:lnTo>
                      <a:pt x="1559" y="1261"/>
                    </a:lnTo>
                    <a:lnTo>
                      <a:pt x="1587" y="1254"/>
                    </a:lnTo>
                    <a:lnTo>
                      <a:pt x="1590" y="1231"/>
                    </a:lnTo>
                    <a:lnTo>
                      <a:pt x="1581" y="1205"/>
                    </a:lnTo>
                    <a:lnTo>
                      <a:pt x="1599" y="1198"/>
                    </a:lnTo>
                    <a:lnTo>
                      <a:pt x="1616" y="1202"/>
                    </a:lnTo>
                    <a:lnTo>
                      <a:pt x="1634" y="1195"/>
                    </a:lnTo>
                    <a:lnTo>
                      <a:pt x="1644" y="1151"/>
                    </a:lnTo>
                    <a:lnTo>
                      <a:pt x="1662" y="1139"/>
                    </a:lnTo>
                    <a:lnTo>
                      <a:pt x="1669" y="1101"/>
                    </a:lnTo>
                    <a:lnTo>
                      <a:pt x="1660" y="1097"/>
                    </a:lnTo>
                    <a:lnTo>
                      <a:pt x="1636" y="1112"/>
                    </a:lnTo>
                    <a:lnTo>
                      <a:pt x="1614" y="1113"/>
                    </a:lnTo>
                    <a:lnTo>
                      <a:pt x="1603" y="1119"/>
                    </a:lnTo>
                    <a:lnTo>
                      <a:pt x="1587" y="1121"/>
                    </a:lnTo>
                    <a:lnTo>
                      <a:pt x="1578" y="1092"/>
                    </a:lnTo>
                    <a:lnTo>
                      <a:pt x="1552" y="1068"/>
                    </a:lnTo>
                    <a:lnTo>
                      <a:pt x="1532" y="1061"/>
                    </a:lnTo>
                    <a:lnTo>
                      <a:pt x="1513" y="1059"/>
                    </a:lnTo>
                    <a:lnTo>
                      <a:pt x="1508" y="1030"/>
                    </a:lnTo>
                    <a:lnTo>
                      <a:pt x="1493" y="1000"/>
                    </a:lnTo>
                    <a:lnTo>
                      <a:pt x="1491" y="984"/>
                    </a:lnTo>
                    <a:lnTo>
                      <a:pt x="1471" y="948"/>
                    </a:lnTo>
                    <a:lnTo>
                      <a:pt x="1449" y="944"/>
                    </a:lnTo>
                    <a:lnTo>
                      <a:pt x="1416" y="934"/>
                    </a:lnTo>
                    <a:lnTo>
                      <a:pt x="1366" y="940"/>
                    </a:lnTo>
                    <a:lnTo>
                      <a:pt x="1346" y="973"/>
                    </a:lnTo>
                    <a:lnTo>
                      <a:pt x="1361" y="972"/>
                    </a:lnTo>
                    <a:lnTo>
                      <a:pt x="1359" y="987"/>
                    </a:lnTo>
                    <a:lnTo>
                      <a:pt x="1344" y="999"/>
                    </a:lnTo>
                    <a:lnTo>
                      <a:pt x="1335" y="1027"/>
                    </a:lnTo>
                    <a:lnTo>
                      <a:pt x="1324" y="1034"/>
                    </a:lnTo>
                    <a:lnTo>
                      <a:pt x="1326" y="1051"/>
                    </a:lnTo>
                    <a:lnTo>
                      <a:pt x="1293" y="1072"/>
                    </a:lnTo>
                    <a:lnTo>
                      <a:pt x="1281" y="1061"/>
                    </a:lnTo>
                    <a:lnTo>
                      <a:pt x="1256" y="1063"/>
                    </a:lnTo>
                    <a:lnTo>
                      <a:pt x="1234" y="1046"/>
                    </a:lnTo>
                    <a:lnTo>
                      <a:pt x="1215" y="1043"/>
                    </a:lnTo>
                    <a:lnTo>
                      <a:pt x="1205" y="1061"/>
                    </a:lnTo>
                    <a:lnTo>
                      <a:pt x="1179" y="1076"/>
                    </a:lnTo>
                    <a:lnTo>
                      <a:pt x="1156" y="1075"/>
                    </a:lnTo>
                    <a:lnTo>
                      <a:pt x="1124" y="1080"/>
                    </a:lnTo>
                    <a:lnTo>
                      <a:pt x="1115" y="1073"/>
                    </a:lnTo>
                    <a:lnTo>
                      <a:pt x="1087" y="1063"/>
                    </a:lnTo>
                    <a:lnTo>
                      <a:pt x="1083" y="1052"/>
                    </a:lnTo>
                    <a:lnTo>
                      <a:pt x="1027" y="1036"/>
                    </a:lnTo>
                    <a:lnTo>
                      <a:pt x="986" y="1051"/>
                    </a:lnTo>
                    <a:lnTo>
                      <a:pt x="949" y="1003"/>
                    </a:lnTo>
                    <a:lnTo>
                      <a:pt x="896" y="989"/>
                    </a:lnTo>
                    <a:lnTo>
                      <a:pt x="885" y="1005"/>
                    </a:lnTo>
                    <a:lnTo>
                      <a:pt x="868" y="1019"/>
                    </a:lnTo>
                    <a:lnTo>
                      <a:pt x="877" y="1037"/>
                    </a:lnTo>
                    <a:lnTo>
                      <a:pt x="874" y="1059"/>
                    </a:lnTo>
                    <a:lnTo>
                      <a:pt x="846" y="1061"/>
                    </a:lnTo>
                    <a:lnTo>
                      <a:pt x="845" y="1052"/>
                    </a:lnTo>
                    <a:lnTo>
                      <a:pt x="828" y="1052"/>
                    </a:lnTo>
                    <a:lnTo>
                      <a:pt x="824" y="1063"/>
                    </a:lnTo>
                    <a:lnTo>
                      <a:pt x="816" y="1063"/>
                    </a:lnTo>
                    <a:lnTo>
                      <a:pt x="790" y="1039"/>
                    </a:lnTo>
                    <a:lnTo>
                      <a:pt x="771" y="1041"/>
                    </a:lnTo>
                    <a:lnTo>
                      <a:pt x="752" y="1029"/>
                    </a:lnTo>
                    <a:lnTo>
                      <a:pt x="740" y="1029"/>
                    </a:lnTo>
                    <a:lnTo>
                      <a:pt x="723" y="1043"/>
                    </a:lnTo>
                    <a:lnTo>
                      <a:pt x="712" y="1044"/>
                    </a:lnTo>
                    <a:lnTo>
                      <a:pt x="694" y="1066"/>
                    </a:lnTo>
                    <a:lnTo>
                      <a:pt x="659" y="1073"/>
                    </a:lnTo>
                    <a:lnTo>
                      <a:pt x="651" y="1085"/>
                    </a:lnTo>
                    <a:lnTo>
                      <a:pt x="644" y="1085"/>
                    </a:lnTo>
                    <a:lnTo>
                      <a:pt x="642" y="1075"/>
                    </a:lnTo>
                    <a:lnTo>
                      <a:pt x="599" y="1063"/>
                    </a:lnTo>
                    <a:lnTo>
                      <a:pt x="565" y="1026"/>
                    </a:lnTo>
                    <a:lnTo>
                      <a:pt x="541" y="1026"/>
                    </a:lnTo>
                    <a:lnTo>
                      <a:pt x="486" y="1026"/>
                    </a:lnTo>
                    <a:lnTo>
                      <a:pt x="467" y="993"/>
                    </a:lnTo>
                    <a:lnTo>
                      <a:pt x="457" y="969"/>
                    </a:lnTo>
                    <a:lnTo>
                      <a:pt x="424" y="950"/>
                    </a:lnTo>
                    <a:lnTo>
                      <a:pt x="417" y="929"/>
                    </a:lnTo>
                    <a:lnTo>
                      <a:pt x="417" y="914"/>
                    </a:lnTo>
                    <a:lnTo>
                      <a:pt x="389" y="912"/>
                    </a:lnTo>
                    <a:lnTo>
                      <a:pt x="379" y="923"/>
                    </a:lnTo>
                    <a:lnTo>
                      <a:pt x="373" y="936"/>
                    </a:lnTo>
                    <a:lnTo>
                      <a:pt x="347" y="940"/>
                    </a:lnTo>
                    <a:lnTo>
                      <a:pt x="344" y="923"/>
                    </a:lnTo>
                    <a:lnTo>
                      <a:pt x="315" y="912"/>
                    </a:lnTo>
                    <a:lnTo>
                      <a:pt x="299" y="916"/>
                    </a:lnTo>
                    <a:lnTo>
                      <a:pt x="290" y="890"/>
                    </a:lnTo>
                    <a:lnTo>
                      <a:pt x="275" y="884"/>
                    </a:lnTo>
                    <a:lnTo>
                      <a:pt x="246" y="881"/>
                    </a:lnTo>
                    <a:lnTo>
                      <a:pt x="218" y="884"/>
                    </a:lnTo>
                    <a:lnTo>
                      <a:pt x="194" y="903"/>
                    </a:lnTo>
                    <a:lnTo>
                      <a:pt x="136" y="926"/>
                    </a:lnTo>
                    <a:lnTo>
                      <a:pt x="103" y="934"/>
                    </a:lnTo>
                    <a:lnTo>
                      <a:pt x="75" y="939"/>
                    </a:lnTo>
                    <a:lnTo>
                      <a:pt x="75" y="955"/>
                    </a:lnTo>
                    <a:lnTo>
                      <a:pt x="95" y="953"/>
                    </a:lnTo>
                    <a:lnTo>
                      <a:pt x="95" y="958"/>
                    </a:lnTo>
                    <a:lnTo>
                      <a:pt x="77" y="965"/>
                    </a:lnTo>
                    <a:lnTo>
                      <a:pt x="74" y="973"/>
                    </a:lnTo>
                    <a:lnTo>
                      <a:pt x="84" y="980"/>
                    </a:lnTo>
                    <a:lnTo>
                      <a:pt x="80" y="989"/>
                    </a:lnTo>
                    <a:lnTo>
                      <a:pt x="68" y="991"/>
                    </a:lnTo>
                    <a:lnTo>
                      <a:pt x="67" y="1006"/>
                    </a:lnTo>
                    <a:lnTo>
                      <a:pt x="82" y="1016"/>
                    </a:lnTo>
                    <a:lnTo>
                      <a:pt x="84" y="1032"/>
                    </a:lnTo>
                    <a:lnTo>
                      <a:pt x="73" y="1039"/>
                    </a:lnTo>
                    <a:lnTo>
                      <a:pt x="64" y="1026"/>
                    </a:lnTo>
                    <a:lnTo>
                      <a:pt x="58" y="10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1" name="Freeform 478"/>
              <p:cNvSpPr/>
              <p:nvPr/>
            </p:nvSpPr>
            <p:spPr bwMode="gray">
              <a:xfrm>
                <a:off x="274" y="2375"/>
                <a:ext cx="22" cy="27"/>
              </a:xfrm>
              <a:custGeom>
                <a:avLst/>
                <a:gdLst>
                  <a:gd name="T0" fmla="*/ 6 w 22"/>
                  <a:gd name="T1" fmla="*/ 27 h 27"/>
                  <a:gd name="T2" fmla="*/ 22 w 22"/>
                  <a:gd name="T3" fmla="*/ 16 h 27"/>
                  <a:gd name="T4" fmla="*/ 21 w 22"/>
                  <a:gd name="T5" fmla="*/ 11 h 27"/>
                  <a:gd name="T6" fmla="*/ 17 w 22"/>
                  <a:gd name="T7" fmla="*/ 10 h 27"/>
                  <a:gd name="T8" fmla="*/ 9 w 22"/>
                  <a:gd name="T9" fmla="*/ 0 h 27"/>
                  <a:gd name="T10" fmla="*/ 4 w 22"/>
                  <a:gd name="T11" fmla="*/ 0 h 27"/>
                  <a:gd name="T12" fmla="*/ 0 w 22"/>
                  <a:gd name="T13" fmla="*/ 7 h 27"/>
                  <a:gd name="T14" fmla="*/ 1 w 22"/>
                  <a:gd name="T15" fmla="*/ 20 h 27"/>
                  <a:gd name="T16" fmla="*/ 6 w 2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6" y="27"/>
                    </a:moveTo>
                    <a:lnTo>
                      <a:pt x="22" y="16"/>
                    </a:lnTo>
                    <a:lnTo>
                      <a:pt x="21" y="11"/>
                    </a:lnTo>
                    <a:lnTo>
                      <a:pt x="17" y="10"/>
                    </a:lnTo>
                    <a:lnTo>
                      <a:pt x="9" y="0"/>
                    </a:lnTo>
                    <a:lnTo>
                      <a:pt x="4" y="0"/>
                    </a:lnTo>
                    <a:lnTo>
                      <a:pt x="0" y="7"/>
                    </a:lnTo>
                    <a:lnTo>
                      <a:pt x="1" y="20"/>
                    </a:lnTo>
                    <a:lnTo>
                      <a:pt x="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2" name="Freeform 479"/>
              <p:cNvSpPr/>
              <p:nvPr/>
            </p:nvSpPr>
            <p:spPr bwMode="gray">
              <a:xfrm>
                <a:off x="263" y="2360"/>
                <a:ext cx="10" cy="5"/>
              </a:xfrm>
              <a:custGeom>
                <a:avLst/>
                <a:gdLst>
                  <a:gd name="T0" fmla="*/ 5 w 10"/>
                  <a:gd name="T1" fmla="*/ 5 h 5"/>
                  <a:gd name="T2" fmla="*/ 10 w 10"/>
                  <a:gd name="T3" fmla="*/ 5 h 5"/>
                  <a:gd name="T4" fmla="*/ 9 w 10"/>
                  <a:gd name="T5" fmla="*/ 2 h 5"/>
                  <a:gd name="T6" fmla="*/ 5 w 10"/>
                  <a:gd name="T7" fmla="*/ 0 h 5"/>
                  <a:gd name="T8" fmla="*/ 0 w 10"/>
                  <a:gd name="T9" fmla="*/ 1 h 5"/>
                  <a:gd name="T10" fmla="*/ 5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5" y="5"/>
                    </a:moveTo>
                    <a:lnTo>
                      <a:pt x="10" y="5"/>
                    </a:lnTo>
                    <a:lnTo>
                      <a:pt x="9" y="2"/>
                    </a:lnTo>
                    <a:lnTo>
                      <a:pt x="5" y="0"/>
                    </a:lnTo>
                    <a:lnTo>
                      <a:pt x="0" y="1"/>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3" name="Freeform 480"/>
              <p:cNvSpPr/>
              <p:nvPr/>
            </p:nvSpPr>
            <p:spPr bwMode="gray">
              <a:xfrm>
                <a:off x="249" y="2353"/>
                <a:ext cx="7" cy="3"/>
              </a:xfrm>
              <a:custGeom>
                <a:avLst/>
                <a:gdLst>
                  <a:gd name="T0" fmla="*/ 0 w 7"/>
                  <a:gd name="T1" fmla="*/ 2 h 3"/>
                  <a:gd name="T2" fmla="*/ 3 w 7"/>
                  <a:gd name="T3" fmla="*/ 0 h 3"/>
                  <a:gd name="T4" fmla="*/ 7 w 7"/>
                  <a:gd name="T5" fmla="*/ 2 h 3"/>
                  <a:gd name="T6" fmla="*/ 5 w 7"/>
                  <a:gd name="T7" fmla="*/ 3 h 3"/>
                  <a:gd name="T8" fmla="*/ 0 w 7"/>
                  <a:gd name="T9" fmla="*/ 2 h 3"/>
                </a:gdLst>
                <a:ahLst/>
                <a:cxnLst>
                  <a:cxn ang="0">
                    <a:pos x="T0" y="T1"/>
                  </a:cxn>
                  <a:cxn ang="0">
                    <a:pos x="T2" y="T3"/>
                  </a:cxn>
                  <a:cxn ang="0">
                    <a:pos x="T4" y="T5"/>
                  </a:cxn>
                  <a:cxn ang="0">
                    <a:pos x="T6" y="T7"/>
                  </a:cxn>
                  <a:cxn ang="0">
                    <a:pos x="T8" y="T9"/>
                  </a:cxn>
                </a:cxnLst>
                <a:rect l="0" t="0" r="r" b="b"/>
                <a:pathLst>
                  <a:path w="7" h="3">
                    <a:moveTo>
                      <a:pt x="0" y="2"/>
                    </a:moveTo>
                    <a:lnTo>
                      <a:pt x="3" y="0"/>
                    </a:lnTo>
                    <a:lnTo>
                      <a:pt x="7" y="2"/>
                    </a:lnTo>
                    <a:lnTo>
                      <a:pt x="5"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4" name="Freeform 481"/>
              <p:cNvSpPr/>
              <p:nvPr/>
            </p:nvSpPr>
            <p:spPr bwMode="gray">
              <a:xfrm>
                <a:off x="227" y="2348"/>
                <a:ext cx="7" cy="4"/>
              </a:xfrm>
              <a:custGeom>
                <a:avLst/>
                <a:gdLst>
                  <a:gd name="T0" fmla="*/ 0 w 7"/>
                  <a:gd name="T1" fmla="*/ 2 h 4"/>
                  <a:gd name="T2" fmla="*/ 2 w 7"/>
                  <a:gd name="T3" fmla="*/ 0 h 4"/>
                  <a:gd name="T4" fmla="*/ 7 w 7"/>
                  <a:gd name="T5" fmla="*/ 3 h 4"/>
                  <a:gd name="T6" fmla="*/ 3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lnTo>
                      <a:pt x="2" y="0"/>
                    </a:lnTo>
                    <a:lnTo>
                      <a:pt x="7" y="3"/>
                    </a:lnTo>
                    <a:lnTo>
                      <a:pt x="3"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5" name="Freeform 482"/>
              <p:cNvSpPr/>
              <p:nvPr/>
            </p:nvSpPr>
            <p:spPr bwMode="gray">
              <a:xfrm>
                <a:off x="195" y="2332"/>
                <a:ext cx="8" cy="6"/>
              </a:xfrm>
              <a:custGeom>
                <a:avLst/>
                <a:gdLst>
                  <a:gd name="T0" fmla="*/ 0 w 8"/>
                  <a:gd name="T1" fmla="*/ 4 h 6"/>
                  <a:gd name="T2" fmla="*/ 5 w 8"/>
                  <a:gd name="T3" fmla="*/ 0 h 6"/>
                  <a:gd name="T4" fmla="*/ 8 w 8"/>
                  <a:gd name="T5" fmla="*/ 4 h 6"/>
                  <a:gd name="T6" fmla="*/ 1 w 8"/>
                  <a:gd name="T7" fmla="*/ 6 h 6"/>
                  <a:gd name="T8" fmla="*/ 0 w 8"/>
                  <a:gd name="T9" fmla="*/ 4 h 6"/>
                </a:gdLst>
                <a:ahLst/>
                <a:cxnLst>
                  <a:cxn ang="0">
                    <a:pos x="T0" y="T1"/>
                  </a:cxn>
                  <a:cxn ang="0">
                    <a:pos x="T2" y="T3"/>
                  </a:cxn>
                  <a:cxn ang="0">
                    <a:pos x="T4" y="T5"/>
                  </a:cxn>
                  <a:cxn ang="0">
                    <a:pos x="T6" y="T7"/>
                  </a:cxn>
                  <a:cxn ang="0">
                    <a:pos x="T8" y="T9"/>
                  </a:cxn>
                </a:cxnLst>
                <a:rect l="0" t="0" r="r" b="b"/>
                <a:pathLst>
                  <a:path w="8" h="6">
                    <a:moveTo>
                      <a:pt x="0" y="4"/>
                    </a:moveTo>
                    <a:lnTo>
                      <a:pt x="5" y="0"/>
                    </a:lnTo>
                    <a:lnTo>
                      <a:pt x="8" y="4"/>
                    </a:lnTo>
                    <a:lnTo>
                      <a:pt x="1"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6" name="Freeform 483"/>
              <p:cNvSpPr/>
              <p:nvPr/>
            </p:nvSpPr>
            <p:spPr bwMode="gray">
              <a:xfrm>
                <a:off x="11" y="2269"/>
                <a:ext cx="9" cy="8"/>
              </a:xfrm>
              <a:custGeom>
                <a:avLst/>
                <a:gdLst>
                  <a:gd name="T0" fmla="*/ 0 w 9"/>
                  <a:gd name="T1" fmla="*/ 2 h 8"/>
                  <a:gd name="T2" fmla="*/ 2 w 9"/>
                  <a:gd name="T3" fmla="*/ 0 h 8"/>
                  <a:gd name="T4" fmla="*/ 9 w 9"/>
                  <a:gd name="T5" fmla="*/ 3 h 8"/>
                  <a:gd name="T6" fmla="*/ 4 w 9"/>
                  <a:gd name="T7" fmla="*/ 8 h 8"/>
                  <a:gd name="T8" fmla="*/ 0 w 9"/>
                  <a:gd name="T9" fmla="*/ 2 h 8"/>
                </a:gdLst>
                <a:ahLst/>
                <a:cxnLst>
                  <a:cxn ang="0">
                    <a:pos x="T0" y="T1"/>
                  </a:cxn>
                  <a:cxn ang="0">
                    <a:pos x="T2" y="T3"/>
                  </a:cxn>
                  <a:cxn ang="0">
                    <a:pos x="T4" y="T5"/>
                  </a:cxn>
                  <a:cxn ang="0">
                    <a:pos x="T6" y="T7"/>
                  </a:cxn>
                  <a:cxn ang="0">
                    <a:pos x="T8" y="T9"/>
                  </a:cxn>
                </a:cxnLst>
                <a:rect l="0" t="0" r="r" b="b"/>
                <a:pathLst>
                  <a:path w="9" h="8">
                    <a:moveTo>
                      <a:pt x="0" y="2"/>
                    </a:moveTo>
                    <a:lnTo>
                      <a:pt x="2" y="0"/>
                    </a:lnTo>
                    <a:lnTo>
                      <a:pt x="9" y="3"/>
                    </a:lnTo>
                    <a:lnTo>
                      <a:pt x="4"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7" name="Freeform 484"/>
              <p:cNvSpPr/>
              <p:nvPr/>
            </p:nvSpPr>
            <p:spPr bwMode="gray">
              <a:xfrm>
                <a:off x="2102" y="4060"/>
                <a:ext cx="41" cy="17"/>
              </a:xfrm>
              <a:custGeom>
                <a:avLst/>
                <a:gdLst>
                  <a:gd name="T0" fmla="*/ 32 w 41"/>
                  <a:gd name="T1" fmla="*/ 17 h 17"/>
                  <a:gd name="T2" fmla="*/ 39 w 41"/>
                  <a:gd name="T3" fmla="*/ 17 h 17"/>
                  <a:gd name="T4" fmla="*/ 41 w 41"/>
                  <a:gd name="T5" fmla="*/ 12 h 17"/>
                  <a:gd name="T6" fmla="*/ 31 w 41"/>
                  <a:gd name="T7" fmla="*/ 3 h 17"/>
                  <a:gd name="T8" fmla="*/ 16 w 41"/>
                  <a:gd name="T9" fmla="*/ 0 h 17"/>
                  <a:gd name="T10" fmla="*/ 1 w 41"/>
                  <a:gd name="T11" fmla="*/ 2 h 17"/>
                  <a:gd name="T12" fmla="*/ 0 w 41"/>
                  <a:gd name="T13" fmla="*/ 5 h 17"/>
                  <a:gd name="T14" fmla="*/ 5 w 41"/>
                  <a:gd name="T15" fmla="*/ 9 h 17"/>
                  <a:gd name="T16" fmla="*/ 18 w 41"/>
                  <a:gd name="T17" fmla="*/ 9 h 17"/>
                  <a:gd name="T18" fmla="*/ 26 w 41"/>
                  <a:gd name="T19" fmla="*/ 12 h 17"/>
                  <a:gd name="T20" fmla="*/ 32 w 41"/>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7">
                    <a:moveTo>
                      <a:pt x="32" y="17"/>
                    </a:moveTo>
                    <a:lnTo>
                      <a:pt x="39" y="17"/>
                    </a:lnTo>
                    <a:lnTo>
                      <a:pt x="41" y="12"/>
                    </a:lnTo>
                    <a:lnTo>
                      <a:pt x="31" y="3"/>
                    </a:lnTo>
                    <a:lnTo>
                      <a:pt x="16" y="0"/>
                    </a:lnTo>
                    <a:lnTo>
                      <a:pt x="1" y="2"/>
                    </a:lnTo>
                    <a:lnTo>
                      <a:pt x="0" y="5"/>
                    </a:lnTo>
                    <a:lnTo>
                      <a:pt x="5" y="9"/>
                    </a:lnTo>
                    <a:lnTo>
                      <a:pt x="18" y="9"/>
                    </a:lnTo>
                    <a:lnTo>
                      <a:pt x="26" y="12"/>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8" name="Freeform 485"/>
              <p:cNvSpPr/>
              <p:nvPr/>
            </p:nvSpPr>
            <p:spPr bwMode="gray">
              <a:xfrm>
                <a:off x="2144" y="4060"/>
                <a:ext cx="17" cy="9"/>
              </a:xfrm>
              <a:custGeom>
                <a:avLst/>
                <a:gdLst>
                  <a:gd name="T0" fmla="*/ 0 w 17"/>
                  <a:gd name="T1" fmla="*/ 5 h 9"/>
                  <a:gd name="T2" fmla="*/ 0 w 17"/>
                  <a:gd name="T3" fmla="*/ 3 h 9"/>
                  <a:gd name="T4" fmla="*/ 6 w 17"/>
                  <a:gd name="T5" fmla="*/ 0 h 9"/>
                  <a:gd name="T6" fmla="*/ 17 w 17"/>
                  <a:gd name="T7" fmla="*/ 3 h 9"/>
                  <a:gd name="T8" fmla="*/ 17 w 17"/>
                  <a:gd name="T9" fmla="*/ 8 h 9"/>
                  <a:gd name="T10" fmla="*/ 10 w 17"/>
                  <a:gd name="T11" fmla="*/ 9 h 9"/>
                  <a:gd name="T12" fmla="*/ 0 w 17"/>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7" h="9">
                    <a:moveTo>
                      <a:pt x="0" y="5"/>
                    </a:moveTo>
                    <a:lnTo>
                      <a:pt x="0" y="3"/>
                    </a:lnTo>
                    <a:lnTo>
                      <a:pt x="6" y="0"/>
                    </a:lnTo>
                    <a:lnTo>
                      <a:pt x="17" y="3"/>
                    </a:lnTo>
                    <a:lnTo>
                      <a:pt x="17" y="8"/>
                    </a:lnTo>
                    <a:lnTo>
                      <a:pt x="10"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9" name="Freeform 486"/>
              <p:cNvSpPr/>
              <p:nvPr/>
            </p:nvSpPr>
            <p:spPr bwMode="gray">
              <a:xfrm>
                <a:off x="2143" y="4078"/>
                <a:ext cx="16" cy="7"/>
              </a:xfrm>
              <a:custGeom>
                <a:avLst/>
                <a:gdLst>
                  <a:gd name="T0" fmla="*/ 0 w 16"/>
                  <a:gd name="T1" fmla="*/ 3 h 7"/>
                  <a:gd name="T2" fmla="*/ 9 w 16"/>
                  <a:gd name="T3" fmla="*/ 0 h 7"/>
                  <a:gd name="T4" fmla="*/ 16 w 16"/>
                  <a:gd name="T5" fmla="*/ 3 h 7"/>
                  <a:gd name="T6" fmla="*/ 15 w 16"/>
                  <a:gd name="T7" fmla="*/ 7 h 7"/>
                  <a:gd name="T8" fmla="*/ 3 w 16"/>
                  <a:gd name="T9" fmla="*/ 5 h 7"/>
                  <a:gd name="T10" fmla="*/ 0 w 16"/>
                  <a:gd name="T11" fmla="*/ 3 h 7"/>
                </a:gdLst>
                <a:ahLst/>
                <a:cxnLst>
                  <a:cxn ang="0">
                    <a:pos x="T0" y="T1"/>
                  </a:cxn>
                  <a:cxn ang="0">
                    <a:pos x="T2" y="T3"/>
                  </a:cxn>
                  <a:cxn ang="0">
                    <a:pos x="T4" y="T5"/>
                  </a:cxn>
                  <a:cxn ang="0">
                    <a:pos x="T6" y="T7"/>
                  </a:cxn>
                  <a:cxn ang="0">
                    <a:pos x="T8" y="T9"/>
                  </a:cxn>
                  <a:cxn ang="0">
                    <a:pos x="T10" y="T11"/>
                  </a:cxn>
                </a:cxnLst>
                <a:rect l="0" t="0" r="r" b="b"/>
                <a:pathLst>
                  <a:path w="16" h="7">
                    <a:moveTo>
                      <a:pt x="0" y="3"/>
                    </a:moveTo>
                    <a:lnTo>
                      <a:pt x="9" y="0"/>
                    </a:lnTo>
                    <a:lnTo>
                      <a:pt x="16" y="3"/>
                    </a:lnTo>
                    <a:lnTo>
                      <a:pt x="15" y="7"/>
                    </a:lnTo>
                    <a:lnTo>
                      <a:pt x="3"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0" name="Freeform 487"/>
              <p:cNvSpPr/>
              <p:nvPr/>
            </p:nvSpPr>
            <p:spPr bwMode="gray">
              <a:xfrm>
                <a:off x="2212" y="4048"/>
                <a:ext cx="19" cy="7"/>
              </a:xfrm>
              <a:custGeom>
                <a:avLst/>
                <a:gdLst>
                  <a:gd name="T0" fmla="*/ 18 w 19"/>
                  <a:gd name="T1" fmla="*/ 5 h 7"/>
                  <a:gd name="T2" fmla="*/ 19 w 19"/>
                  <a:gd name="T3" fmla="*/ 2 h 7"/>
                  <a:gd name="T4" fmla="*/ 14 w 19"/>
                  <a:gd name="T5" fmla="*/ 0 h 7"/>
                  <a:gd name="T6" fmla="*/ 11 w 19"/>
                  <a:gd name="T7" fmla="*/ 3 h 7"/>
                  <a:gd name="T8" fmla="*/ 1 w 19"/>
                  <a:gd name="T9" fmla="*/ 5 h 7"/>
                  <a:gd name="T10" fmla="*/ 0 w 19"/>
                  <a:gd name="T11" fmla="*/ 7 h 7"/>
                  <a:gd name="T12" fmla="*/ 18 w 19"/>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19" h="7">
                    <a:moveTo>
                      <a:pt x="18" y="5"/>
                    </a:moveTo>
                    <a:lnTo>
                      <a:pt x="19" y="2"/>
                    </a:lnTo>
                    <a:lnTo>
                      <a:pt x="14" y="0"/>
                    </a:lnTo>
                    <a:lnTo>
                      <a:pt x="11" y="3"/>
                    </a:lnTo>
                    <a:lnTo>
                      <a:pt x="1" y="5"/>
                    </a:lnTo>
                    <a:lnTo>
                      <a:pt x="0" y="7"/>
                    </a:lnTo>
                    <a:lnTo>
                      <a:pt x="1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1" name="Freeform 488"/>
              <p:cNvSpPr/>
              <p:nvPr/>
            </p:nvSpPr>
            <p:spPr bwMode="gray">
              <a:xfrm>
                <a:off x="2087" y="4022"/>
                <a:ext cx="8" cy="14"/>
              </a:xfrm>
              <a:custGeom>
                <a:avLst/>
                <a:gdLst>
                  <a:gd name="T0" fmla="*/ 1 w 8"/>
                  <a:gd name="T1" fmla="*/ 0 h 14"/>
                  <a:gd name="T2" fmla="*/ 7 w 8"/>
                  <a:gd name="T3" fmla="*/ 5 h 14"/>
                  <a:gd name="T4" fmla="*/ 8 w 8"/>
                  <a:gd name="T5" fmla="*/ 14 h 14"/>
                  <a:gd name="T6" fmla="*/ 1 w 8"/>
                  <a:gd name="T7" fmla="*/ 14 h 14"/>
                  <a:gd name="T8" fmla="*/ 0 w 8"/>
                  <a:gd name="T9" fmla="*/ 8 h 14"/>
                  <a:gd name="T10" fmla="*/ 1 w 8"/>
                  <a:gd name="T11" fmla="*/ 0 h 14"/>
                </a:gdLst>
                <a:ahLst/>
                <a:cxnLst>
                  <a:cxn ang="0">
                    <a:pos x="T0" y="T1"/>
                  </a:cxn>
                  <a:cxn ang="0">
                    <a:pos x="T2" y="T3"/>
                  </a:cxn>
                  <a:cxn ang="0">
                    <a:pos x="T4" y="T5"/>
                  </a:cxn>
                  <a:cxn ang="0">
                    <a:pos x="T6" y="T7"/>
                  </a:cxn>
                  <a:cxn ang="0">
                    <a:pos x="T8" y="T9"/>
                  </a:cxn>
                  <a:cxn ang="0">
                    <a:pos x="T10" y="T11"/>
                  </a:cxn>
                </a:cxnLst>
                <a:rect l="0" t="0" r="r" b="b"/>
                <a:pathLst>
                  <a:path w="8" h="14">
                    <a:moveTo>
                      <a:pt x="1" y="0"/>
                    </a:moveTo>
                    <a:lnTo>
                      <a:pt x="7" y="5"/>
                    </a:lnTo>
                    <a:lnTo>
                      <a:pt x="8" y="14"/>
                    </a:lnTo>
                    <a:lnTo>
                      <a:pt x="1" y="14"/>
                    </a:lnTo>
                    <a:lnTo>
                      <a:pt x="0"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2" name="Freeform 489"/>
              <p:cNvSpPr/>
              <p:nvPr/>
            </p:nvSpPr>
            <p:spPr bwMode="gray">
              <a:xfrm>
                <a:off x="2078" y="4027"/>
                <a:ext cx="4" cy="10"/>
              </a:xfrm>
              <a:custGeom>
                <a:avLst/>
                <a:gdLst>
                  <a:gd name="T0" fmla="*/ 3 w 4"/>
                  <a:gd name="T1" fmla="*/ 0 h 10"/>
                  <a:gd name="T2" fmla="*/ 3 w 4"/>
                  <a:gd name="T3" fmla="*/ 4 h 10"/>
                  <a:gd name="T4" fmla="*/ 4 w 4"/>
                  <a:gd name="T5" fmla="*/ 10 h 10"/>
                  <a:gd name="T6" fmla="*/ 0 w 4"/>
                  <a:gd name="T7" fmla="*/ 10 h 10"/>
                  <a:gd name="T8" fmla="*/ 0 w 4"/>
                  <a:gd name="T9" fmla="*/ 0 h 10"/>
                  <a:gd name="T10" fmla="*/ 3 w 4"/>
                  <a:gd name="T11" fmla="*/ 0 h 10"/>
                </a:gdLst>
                <a:ahLst/>
                <a:cxnLst>
                  <a:cxn ang="0">
                    <a:pos x="T0" y="T1"/>
                  </a:cxn>
                  <a:cxn ang="0">
                    <a:pos x="T2" y="T3"/>
                  </a:cxn>
                  <a:cxn ang="0">
                    <a:pos x="T4" y="T5"/>
                  </a:cxn>
                  <a:cxn ang="0">
                    <a:pos x="T6" y="T7"/>
                  </a:cxn>
                  <a:cxn ang="0">
                    <a:pos x="T8" y="T9"/>
                  </a:cxn>
                  <a:cxn ang="0">
                    <a:pos x="T10" y="T11"/>
                  </a:cxn>
                </a:cxnLst>
                <a:rect l="0" t="0" r="r" b="b"/>
                <a:pathLst>
                  <a:path w="4" h="10">
                    <a:moveTo>
                      <a:pt x="3" y="0"/>
                    </a:moveTo>
                    <a:lnTo>
                      <a:pt x="3" y="4"/>
                    </a:lnTo>
                    <a:lnTo>
                      <a:pt x="4" y="10"/>
                    </a:lnTo>
                    <a:lnTo>
                      <a:pt x="0" y="1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3" name="Freeform 490"/>
              <p:cNvSpPr/>
              <p:nvPr/>
            </p:nvSpPr>
            <p:spPr bwMode="gray">
              <a:xfrm>
                <a:off x="2067" y="4027"/>
                <a:ext cx="6" cy="9"/>
              </a:xfrm>
              <a:custGeom>
                <a:avLst/>
                <a:gdLst>
                  <a:gd name="T0" fmla="*/ 5 w 6"/>
                  <a:gd name="T1" fmla="*/ 0 h 9"/>
                  <a:gd name="T2" fmla="*/ 6 w 6"/>
                  <a:gd name="T3" fmla="*/ 6 h 9"/>
                  <a:gd name="T4" fmla="*/ 4 w 6"/>
                  <a:gd name="T5" fmla="*/ 9 h 9"/>
                  <a:gd name="T6" fmla="*/ 0 w 6"/>
                  <a:gd name="T7" fmla="*/ 8 h 9"/>
                  <a:gd name="T8" fmla="*/ 1 w 6"/>
                  <a:gd name="T9" fmla="*/ 5 h 9"/>
                  <a:gd name="T10" fmla="*/ 5 w 6"/>
                  <a:gd name="T11" fmla="*/ 0 h 9"/>
                </a:gdLst>
                <a:ahLst/>
                <a:cxnLst>
                  <a:cxn ang="0">
                    <a:pos x="T0" y="T1"/>
                  </a:cxn>
                  <a:cxn ang="0">
                    <a:pos x="T2" y="T3"/>
                  </a:cxn>
                  <a:cxn ang="0">
                    <a:pos x="T4" y="T5"/>
                  </a:cxn>
                  <a:cxn ang="0">
                    <a:pos x="T6" y="T7"/>
                  </a:cxn>
                  <a:cxn ang="0">
                    <a:pos x="T8" y="T9"/>
                  </a:cxn>
                  <a:cxn ang="0">
                    <a:pos x="T10" y="T11"/>
                  </a:cxn>
                </a:cxnLst>
                <a:rect l="0" t="0" r="r" b="b"/>
                <a:pathLst>
                  <a:path w="6" h="9">
                    <a:moveTo>
                      <a:pt x="5" y="0"/>
                    </a:moveTo>
                    <a:lnTo>
                      <a:pt x="6" y="6"/>
                    </a:lnTo>
                    <a:lnTo>
                      <a:pt x="4" y="9"/>
                    </a:lnTo>
                    <a:lnTo>
                      <a:pt x="0" y="8"/>
                    </a:lnTo>
                    <a:lnTo>
                      <a:pt x="1" y="5"/>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4" name="Freeform 491"/>
              <p:cNvSpPr/>
              <p:nvPr/>
            </p:nvSpPr>
            <p:spPr bwMode="gray">
              <a:xfrm>
                <a:off x="2056" y="4028"/>
                <a:ext cx="7" cy="8"/>
              </a:xfrm>
              <a:custGeom>
                <a:avLst/>
                <a:gdLst>
                  <a:gd name="T0" fmla="*/ 7 w 7"/>
                  <a:gd name="T1" fmla="*/ 0 h 8"/>
                  <a:gd name="T2" fmla="*/ 4 w 7"/>
                  <a:gd name="T3" fmla="*/ 4 h 8"/>
                  <a:gd name="T4" fmla="*/ 5 w 7"/>
                  <a:gd name="T5" fmla="*/ 8 h 8"/>
                  <a:gd name="T6" fmla="*/ 0 w 7"/>
                  <a:gd name="T7" fmla="*/ 8 h 8"/>
                  <a:gd name="T8" fmla="*/ 0 w 7"/>
                  <a:gd name="T9" fmla="*/ 2 h 8"/>
                  <a:gd name="T10" fmla="*/ 7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7" y="0"/>
                    </a:moveTo>
                    <a:lnTo>
                      <a:pt x="4" y="4"/>
                    </a:lnTo>
                    <a:lnTo>
                      <a:pt x="5" y="8"/>
                    </a:lnTo>
                    <a:lnTo>
                      <a:pt x="0" y="8"/>
                    </a:lnTo>
                    <a:lnTo>
                      <a:pt x="0"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5" name="Freeform 492"/>
              <p:cNvSpPr/>
              <p:nvPr/>
            </p:nvSpPr>
            <p:spPr bwMode="gray">
              <a:xfrm>
                <a:off x="2022" y="4017"/>
                <a:ext cx="29" cy="20"/>
              </a:xfrm>
              <a:custGeom>
                <a:avLst/>
                <a:gdLst>
                  <a:gd name="T0" fmla="*/ 29 w 29"/>
                  <a:gd name="T1" fmla="*/ 9 h 20"/>
                  <a:gd name="T2" fmla="*/ 26 w 29"/>
                  <a:gd name="T3" fmla="*/ 12 h 20"/>
                  <a:gd name="T4" fmla="*/ 22 w 29"/>
                  <a:gd name="T5" fmla="*/ 20 h 20"/>
                  <a:gd name="T6" fmla="*/ 10 w 29"/>
                  <a:gd name="T7" fmla="*/ 12 h 20"/>
                  <a:gd name="T8" fmla="*/ 3 w 29"/>
                  <a:gd name="T9" fmla="*/ 7 h 20"/>
                  <a:gd name="T10" fmla="*/ 0 w 29"/>
                  <a:gd name="T11" fmla="*/ 0 h 20"/>
                  <a:gd name="T12" fmla="*/ 17 w 29"/>
                  <a:gd name="T13" fmla="*/ 1 h 20"/>
                  <a:gd name="T14" fmla="*/ 29 w 29"/>
                  <a:gd name="T15" fmla="*/ 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0">
                    <a:moveTo>
                      <a:pt x="29" y="9"/>
                    </a:moveTo>
                    <a:lnTo>
                      <a:pt x="26" y="12"/>
                    </a:lnTo>
                    <a:lnTo>
                      <a:pt x="22" y="20"/>
                    </a:lnTo>
                    <a:lnTo>
                      <a:pt x="10" y="12"/>
                    </a:lnTo>
                    <a:lnTo>
                      <a:pt x="3" y="7"/>
                    </a:lnTo>
                    <a:lnTo>
                      <a:pt x="0" y="0"/>
                    </a:lnTo>
                    <a:lnTo>
                      <a:pt x="17" y="1"/>
                    </a:lnTo>
                    <a:lnTo>
                      <a:pt x="2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6" name="Freeform 493"/>
              <p:cNvSpPr/>
              <p:nvPr/>
            </p:nvSpPr>
            <p:spPr bwMode="gray">
              <a:xfrm>
                <a:off x="1997" y="3993"/>
                <a:ext cx="30" cy="20"/>
              </a:xfrm>
              <a:custGeom>
                <a:avLst/>
                <a:gdLst>
                  <a:gd name="T0" fmla="*/ 22 w 30"/>
                  <a:gd name="T1" fmla="*/ 20 h 20"/>
                  <a:gd name="T2" fmla="*/ 30 w 30"/>
                  <a:gd name="T3" fmla="*/ 20 h 20"/>
                  <a:gd name="T4" fmla="*/ 21 w 30"/>
                  <a:gd name="T5" fmla="*/ 11 h 20"/>
                  <a:gd name="T6" fmla="*/ 4 w 30"/>
                  <a:gd name="T7" fmla="*/ 0 h 20"/>
                  <a:gd name="T8" fmla="*/ 0 w 30"/>
                  <a:gd name="T9" fmla="*/ 0 h 20"/>
                  <a:gd name="T10" fmla="*/ 0 w 30"/>
                  <a:gd name="T11" fmla="*/ 3 h 20"/>
                  <a:gd name="T12" fmla="*/ 11 w 30"/>
                  <a:gd name="T13" fmla="*/ 9 h 20"/>
                  <a:gd name="T14" fmla="*/ 22 w 3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2" y="20"/>
                    </a:moveTo>
                    <a:lnTo>
                      <a:pt x="30" y="20"/>
                    </a:lnTo>
                    <a:lnTo>
                      <a:pt x="21" y="11"/>
                    </a:lnTo>
                    <a:lnTo>
                      <a:pt x="4" y="0"/>
                    </a:lnTo>
                    <a:lnTo>
                      <a:pt x="0" y="0"/>
                    </a:lnTo>
                    <a:lnTo>
                      <a:pt x="0" y="3"/>
                    </a:lnTo>
                    <a:lnTo>
                      <a:pt x="11" y="9"/>
                    </a:lnTo>
                    <a:lnTo>
                      <a:pt x="2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7" name="Freeform 494"/>
              <p:cNvSpPr/>
              <p:nvPr/>
            </p:nvSpPr>
            <p:spPr bwMode="gray">
              <a:xfrm>
                <a:off x="2038" y="3993"/>
                <a:ext cx="20" cy="16"/>
              </a:xfrm>
              <a:custGeom>
                <a:avLst/>
                <a:gdLst>
                  <a:gd name="T0" fmla="*/ 0 w 20"/>
                  <a:gd name="T1" fmla="*/ 16 h 16"/>
                  <a:gd name="T2" fmla="*/ 8 w 20"/>
                  <a:gd name="T3" fmla="*/ 8 h 16"/>
                  <a:gd name="T4" fmla="*/ 18 w 20"/>
                  <a:gd name="T5" fmla="*/ 9 h 16"/>
                  <a:gd name="T6" fmla="*/ 20 w 20"/>
                  <a:gd name="T7" fmla="*/ 1 h 16"/>
                  <a:gd name="T8" fmla="*/ 9 w 20"/>
                  <a:gd name="T9" fmla="*/ 0 h 16"/>
                  <a:gd name="T10" fmla="*/ 1 w 20"/>
                  <a:gd name="T11" fmla="*/ 4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8" y="8"/>
                    </a:lnTo>
                    <a:lnTo>
                      <a:pt x="18" y="9"/>
                    </a:lnTo>
                    <a:lnTo>
                      <a:pt x="20" y="1"/>
                    </a:lnTo>
                    <a:lnTo>
                      <a:pt x="9" y="0"/>
                    </a:lnTo>
                    <a:lnTo>
                      <a:pt x="1" y="4"/>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8" name="Freeform 495"/>
              <p:cNvSpPr/>
              <p:nvPr/>
            </p:nvSpPr>
            <p:spPr bwMode="gray">
              <a:xfrm>
                <a:off x="2006" y="3961"/>
                <a:ext cx="9" cy="13"/>
              </a:xfrm>
              <a:custGeom>
                <a:avLst/>
                <a:gdLst>
                  <a:gd name="T0" fmla="*/ 3 w 9"/>
                  <a:gd name="T1" fmla="*/ 0 h 13"/>
                  <a:gd name="T2" fmla="*/ 3 w 9"/>
                  <a:gd name="T3" fmla="*/ 5 h 13"/>
                  <a:gd name="T4" fmla="*/ 9 w 9"/>
                  <a:gd name="T5" fmla="*/ 11 h 13"/>
                  <a:gd name="T6" fmla="*/ 3 w 9"/>
                  <a:gd name="T7" fmla="*/ 13 h 13"/>
                  <a:gd name="T8" fmla="*/ 0 w 9"/>
                  <a:gd name="T9" fmla="*/ 6 h 13"/>
                  <a:gd name="T10" fmla="*/ 0 w 9"/>
                  <a:gd name="T11" fmla="*/ 1 h 13"/>
                  <a:gd name="T12" fmla="*/ 3 w 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 h="13">
                    <a:moveTo>
                      <a:pt x="3" y="0"/>
                    </a:moveTo>
                    <a:lnTo>
                      <a:pt x="3" y="5"/>
                    </a:lnTo>
                    <a:lnTo>
                      <a:pt x="9" y="11"/>
                    </a:lnTo>
                    <a:lnTo>
                      <a:pt x="3" y="13"/>
                    </a:lnTo>
                    <a:lnTo>
                      <a:pt x="0" y="6"/>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9" name="Freeform 496"/>
              <p:cNvSpPr/>
              <p:nvPr/>
            </p:nvSpPr>
            <p:spPr bwMode="gray">
              <a:xfrm>
                <a:off x="1994" y="3974"/>
                <a:ext cx="7" cy="7"/>
              </a:xfrm>
              <a:custGeom>
                <a:avLst/>
                <a:gdLst>
                  <a:gd name="T0" fmla="*/ 0 w 7"/>
                  <a:gd name="T1" fmla="*/ 2 h 7"/>
                  <a:gd name="T2" fmla="*/ 5 w 7"/>
                  <a:gd name="T3" fmla="*/ 0 h 7"/>
                  <a:gd name="T4" fmla="*/ 7 w 7"/>
                  <a:gd name="T5" fmla="*/ 2 h 7"/>
                  <a:gd name="T6" fmla="*/ 2 w 7"/>
                  <a:gd name="T7" fmla="*/ 7 h 7"/>
                  <a:gd name="T8" fmla="*/ 0 w 7"/>
                  <a:gd name="T9" fmla="*/ 2 h 7"/>
                </a:gdLst>
                <a:ahLst/>
                <a:cxnLst>
                  <a:cxn ang="0">
                    <a:pos x="T0" y="T1"/>
                  </a:cxn>
                  <a:cxn ang="0">
                    <a:pos x="T2" y="T3"/>
                  </a:cxn>
                  <a:cxn ang="0">
                    <a:pos x="T4" y="T5"/>
                  </a:cxn>
                  <a:cxn ang="0">
                    <a:pos x="T6" y="T7"/>
                  </a:cxn>
                  <a:cxn ang="0">
                    <a:pos x="T8" y="T9"/>
                  </a:cxn>
                </a:cxnLst>
                <a:rect l="0" t="0" r="r" b="b"/>
                <a:pathLst>
                  <a:path w="7" h="7">
                    <a:moveTo>
                      <a:pt x="0" y="2"/>
                    </a:moveTo>
                    <a:lnTo>
                      <a:pt x="5" y="0"/>
                    </a:lnTo>
                    <a:lnTo>
                      <a:pt x="7" y="2"/>
                    </a:lnTo>
                    <a:lnTo>
                      <a:pt x="2"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0" name="Freeform 497"/>
              <p:cNvSpPr/>
              <p:nvPr/>
            </p:nvSpPr>
            <p:spPr bwMode="gray">
              <a:xfrm>
                <a:off x="2008" y="3981"/>
                <a:ext cx="7" cy="8"/>
              </a:xfrm>
              <a:custGeom>
                <a:avLst/>
                <a:gdLst>
                  <a:gd name="T0" fmla="*/ 0 w 7"/>
                  <a:gd name="T1" fmla="*/ 2 h 8"/>
                  <a:gd name="T2" fmla="*/ 6 w 7"/>
                  <a:gd name="T3" fmla="*/ 0 h 8"/>
                  <a:gd name="T4" fmla="*/ 7 w 7"/>
                  <a:gd name="T5" fmla="*/ 5 h 8"/>
                  <a:gd name="T6" fmla="*/ 3 w 7"/>
                  <a:gd name="T7" fmla="*/ 8 h 8"/>
                  <a:gd name="T8" fmla="*/ 0 w 7"/>
                  <a:gd name="T9" fmla="*/ 2 h 8"/>
                </a:gdLst>
                <a:ahLst/>
                <a:cxnLst>
                  <a:cxn ang="0">
                    <a:pos x="T0" y="T1"/>
                  </a:cxn>
                  <a:cxn ang="0">
                    <a:pos x="T2" y="T3"/>
                  </a:cxn>
                  <a:cxn ang="0">
                    <a:pos x="T4" y="T5"/>
                  </a:cxn>
                  <a:cxn ang="0">
                    <a:pos x="T6" y="T7"/>
                  </a:cxn>
                  <a:cxn ang="0">
                    <a:pos x="T8" y="T9"/>
                  </a:cxn>
                </a:cxnLst>
                <a:rect l="0" t="0" r="r" b="b"/>
                <a:pathLst>
                  <a:path w="7" h="8">
                    <a:moveTo>
                      <a:pt x="0" y="2"/>
                    </a:moveTo>
                    <a:lnTo>
                      <a:pt x="6" y="0"/>
                    </a:lnTo>
                    <a:lnTo>
                      <a:pt x="7" y="5"/>
                    </a:lnTo>
                    <a:lnTo>
                      <a:pt x="3"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1" name="Freeform 498"/>
              <p:cNvSpPr/>
              <p:nvPr/>
            </p:nvSpPr>
            <p:spPr bwMode="gray">
              <a:xfrm>
                <a:off x="1984" y="3954"/>
                <a:ext cx="9" cy="13"/>
              </a:xfrm>
              <a:custGeom>
                <a:avLst/>
                <a:gdLst>
                  <a:gd name="T0" fmla="*/ 5 w 9"/>
                  <a:gd name="T1" fmla="*/ 13 h 13"/>
                  <a:gd name="T2" fmla="*/ 0 w 9"/>
                  <a:gd name="T3" fmla="*/ 5 h 13"/>
                  <a:gd name="T4" fmla="*/ 2 w 9"/>
                  <a:gd name="T5" fmla="*/ 0 h 13"/>
                  <a:gd name="T6" fmla="*/ 7 w 9"/>
                  <a:gd name="T7" fmla="*/ 0 h 13"/>
                  <a:gd name="T8" fmla="*/ 9 w 9"/>
                  <a:gd name="T9" fmla="*/ 10 h 13"/>
                  <a:gd name="T10" fmla="*/ 5 w 9"/>
                  <a:gd name="T11" fmla="*/ 13 h 13"/>
                </a:gdLst>
                <a:ahLst/>
                <a:cxnLst>
                  <a:cxn ang="0">
                    <a:pos x="T0" y="T1"/>
                  </a:cxn>
                  <a:cxn ang="0">
                    <a:pos x="T2" y="T3"/>
                  </a:cxn>
                  <a:cxn ang="0">
                    <a:pos x="T4" y="T5"/>
                  </a:cxn>
                  <a:cxn ang="0">
                    <a:pos x="T6" y="T7"/>
                  </a:cxn>
                  <a:cxn ang="0">
                    <a:pos x="T8" y="T9"/>
                  </a:cxn>
                  <a:cxn ang="0">
                    <a:pos x="T10" y="T11"/>
                  </a:cxn>
                </a:cxnLst>
                <a:rect l="0" t="0" r="r" b="b"/>
                <a:pathLst>
                  <a:path w="9" h="13">
                    <a:moveTo>
                      <a:pt x="5" y="13"/>
                    </a:moveTo>
                    <a:lnTo>
                      <a:pt x="0" y="5"/>
                    </a:lnTo>
                    <a:lnTo>
                      <a:pt x="2" y="0"/>
                    </a:lnTo>
                    <a:lnTo>
                      <a:pt x="7" y="0"/>
                    </a:lnTo>
                    <a:lnTo>
                      <a:pt x="9" y="10"/>
                    </a:lnTo>
                    <a:lnTo>
                      <a:pt x="5"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2" name="Freeform 499"/>
              <p:cNvSpPr/>
              <p:nvPr/>
            </p:nvSpPr>
            <p:spPr bwMode="gray">
              <a:xfrm>
                <a:off x="1994" y="3942"/>
                <a:ext cx="8" cy="14"/>
              </a:xfrm>
              <a:custGeom>
                <a:avLst/>
                <a:gdLst>
                  <a:gd name="T0" fmla="*/ 0 w 8"/>
                  <a:gd name="T1" fmla="*/ 8 h 14"/>
                  <a:gd name="T2" fmla="*/ 1 w 8"/>
                  <a:gd name="T3" fmla="*/ 0 h 14"/>
                  <a:gd name="T4" fmla="*/ 8 w 8"/>
                  <a:gd name="T5" fmla="*/ 0 h 14"/>
                  <a:gd name="T6" fmla="*/ 5 w 8"/>
                  <a:gd name="T7" fmla="*/ 14 h 14"/>
                  <a:gd name="T8" fmla="*/ 0 w 8"/>
                  <a:gd name="T9" fmla="*/ 8 h 14"/>
                </a:gdLst>
                <a:ahLst/>
                <a:cxnLst>
                  <a:cxn ang="0">
                    <a:pos x="T0" y="T1"/>
                  </a:cxn>
                  <a:cxn ang="0">
                    <a:pos x="T2" y="T3"/>
                  </a:cxn>
                  <a:cxn ang="0">
                    <a:pos x="T4" y="T5"/>
                  </a:cxn>
                  <a:cxn ang="0">
                    <a:pos x="T6" y="T7"/>
                  </a:cxn>
                  <a:cxn ang="0">
                    <a:pos x="T8" y="T9"/>
                  </a:cxn>
                </a:cxnLst>
                <a:rect l="0" t="0" r="r" b="b"/>
                <a:pathLst>
                  <a:path w="8" h="14">
                    <a:moveTo>
                      <a:pt x="0" y="8"/>
                    </a:moveTo>
                    <a:lnTo>
                      <a:pt x="1" y="0"/>
                    </a:lnTo>
                    <a:lnTo>
                      <a:pt x="8" y="0"/>
                    </a:lnTo>
                    <a:lnTo>
                      <a:pt x="5" y="14"/>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3" name="Freeform 500"/>
              <p:cNvSpPr/>
              <p:nvPr/>
            </p:nvSpPr>
            <p:spPr bwMode="gray">
              <a:xfrm>
                <a:off x="1987" y="3885"/>
                <a:ext cx="13" cy="30"/>
              </a:xfrm>
              <a:custGeom>
                <a:avLst/>
                <a:gdLst>
                  <a:gd name="T0" fmla="*/ 13 w 13"/>
                  <a:gd name="T1" fmla="*/ 30 h 30"/>
                  <a:gd name="T2" fmla="*/ 12 w 13"/>
                  <a:gd name="T3" fmla="*/ 22 h 30"/>
                  <a:gd name="T4" fmla="*/ 13 w 13"/>
                  <a:gd name="T5" fmla="*/ 10 h 30"/>
                  <a:gd name="T6" fmla="*/ 12 w 13"/>
                  <a:gd name="T7" fmla="*/ 1 h 30"/>
                  <a:gd name="T8" fmla="*/ 7 w 13"/>
                  <a:gd name="T9" fmla="*/ 0 h 30"/>
                  <a:gd name="T10" fmla="*/ 5 w 13"/>
                  <a:gd name="T11" fmla="*/ 9 h 30"/>
                  <a:gd name="T12" fmla="*/ 0 w 13"/>
                  <a:gd name="T13" fmla="*/ 13 h 30"/>
                  <a:gd name="T14" fmla="*/ 1 w 13"/>
                  <a:gd name="T15" fmla="*/ 18 h 30"/>
                  <a:gd name="T16" fmla="*/ 8 w 13"/>
                  <a:gd name="T17" fmla="*/ 26 h 30"/>
                  <a:gd name="T18" fmla="*/ 13 w 1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0">
                    <a:moveTo>
                      <a:pt x="13" y="30"/>
                    </a:moveTo>
                    <a:lnTo>
                      <a:pt x="12" y="22"/>
                    </a:lnTo>
                    <a:lnTo>
                      <a:pt x="13" y="10"/>
                    </a:lnTo>
                    <a:lnTo>
                      <a:pt x="12" y="1"/>
                    </a:lnTo>
                    <a:lnTo>
                      <a:pt x="7" y="0"/>
                    </a:lnTo>
                    <a:lnTo>
                      <a:pt x="5" y="9"/>
                    </a:lnTo>
                    <a:lnTo>
                      <a:pt x="0" y="13"/>
                    </a:lnTo>
                    <a:lnTo>
                      <a:pt x="1" y="18"/>
                    </a:lnTo>
                    <a:lnTo>
                      <a:pt x="8" y="26"/>
                    </a:lnTo>
                    <a:lnTo>
                      <a:pt x="13"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4" name="Freeform 501"/>
              <p:cNvSpPr/>
              <p:nvPr/>
            </p:nvSpPr>
            <p:spPr bwMode="gray">
              <a:xfrm>
                <a:off x="1992" y="3924"/>
                <a:ext cx="8" cy="9"/>
              </a:xfrm>
              <a:custGeom>
                <a:avLst/>
                <a:gdLst>
                  <a:gd name="T0" fmla="*/ 4 w 8"/>
                  <a:gd name="T1" fmla="*/ 8 h 9"/>
                  <a:gd name="T2" fmla="*/ 8 w 8"/>
                  <a:gd name="T3" fmla="*/ 0 h 9"/>
                  <a:gd name="T4" fmla="*/ 0 w 8"/>
                  <a:gd name="T5" fmla="*/ 6 h 9"/>
                  <a:gd name="T6" fmla="*/ 3 w 8"/>
                  <a:gd name="T7" fmla="*/ 9 h 9"/>
                  <a:gd name="T8" fmla="*/ 4 w 8"/>
                  <a:gd name="T9" fmla="*/ 8 h 9"/>
                </a:gdLst>
                <a:ahLst/>
                <a:cxnLst>
                  <a:cxn ang="0">
                    <a:pos x="T0" y="T1"/>
                  </a:cxn>
                  <a:cxn ang="0">
                    <a:pos x="T2" y="T3"/>
                  </a:cxn>
                  <a:cxn ang="0">
                    <a:pos x="T4" y="T5"/>
                  </a:cxn>
                  <a:cxn ang="0">
                    <a:pos x="T6" y="T7"/>
                  </a:cxn>
                  <a:cxn ang="0">
                    <a:pos x="T8" y="T9"/>
                  </a:cxn>
                </a:cxnLst>
                <a:rect l="0" t="0" r="r" b="b"/>
                <a:pathLst>
                  <a:path w="8" h="9">
                    <a:moveTo>
                      <a:pt x="4" y="8"/>
                    </a:moveTo>
                    <a:lnTo>
                      <a:pt x="8" y="0"/>
                    </a:lnTo>
                    <a:lnTo>
                      <a:pt x="0" y="6"/>
                    </a:lnTo>
                    <a:lnTo>
                      <a:pt x="3" y="9"/>
                    </a:lnTo>
                    <a:lnTo>
                      <a:pt x="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5" name="Freeform 502"/>
              <p:cNvSpPr/>
              <p:nvPr/>
            </p:nvSpPr>
            <p:spPr bwMode="gray">
              <a:xfrm>
                <a:off x="1984" y="3918"/>
                <a:ext cx="12" cy="7"/>
              </a:xfrm>
              <a:custGeom>
                <a:avLst/>
                <a:gdLst>
                  <a:gd name="T0" fmla="*/ 5 w 12"/>
                  <a:gd name="T1" fmla="*/ 7 h 7"/>
                  <a:gd name="T2" fmla="*/ 12 w 12"/>
                  <a:gd name="T3" fmla="*/ 5 h 7"/>
                  <a:gd name="T4" fmla="*/ 9 w 12"/>
                  <a:gd name="T5" fmla="*/ 0 h 7"/>
                  <a:gd name="T6" fmla="*/ 2 w 12"/>
                  <a:gd name="T7" fmla="*/ 2 h 7"/>
                  <a:gd name="T8" fmla="*/ 0 w 12"/>
                  <a:gd name="T9" fmla="*/ 6 h 7"/>
                  <a:gd name="T10" fmla="*/ 5 w 12"/>
                  <a:gd name="T11" fmla="*/ 7 h 7"/>
                </a:gdLst>
                <a:ahLst/>
                <a:cxnLst>
                  <a:cxn ang="0">
                    <a:pos x="T0" y="T1"/>
                  </a:cxn>
                  <a:cxn ang="0">
                    <a:pos x="T2" y="T3"/>
                  </a:cxn>
                  <a:cxn ang="0">
                    <a:pos x="T4" y="T5"/>
                  </a:cxn>
                  <a:cxn ang="0">
                    <a:pos x="T6" y="T7"/>
                  </a:cxn>
                  <a:cxn ang="0">
                    <a:pos x="T8" y="T9"/>
                  </a:cxn>
                  <a:cxn ang="0">
                    <a:pos x="T10" y="T11"/>
                  </a:cxn>
                </a:cxnLst>
                <a:rect l="0" t="0" r="r" b="b"/>
                <a:pathLst>
                  <a:path w="12" h="7">
                    <a:moveTo>
                      <a:pt x="5" y="7"/>
                    </a:moveTo>
                    <a:lnTo>
                      <a:pt x="12" y="5"/>
                    </a:lnTo>
                    <a:lnTo>
                      <a:pt x="9" y="0"/>
                    </a:lnTo>
                    <a:lnTo>
                      <a:pt x="2" y="2"/>
                    </a:lnTo>
                    <a:lnTo>
                      <a:pt x="0" y="6"/>
                    </a:lnTo>
                    <a:lnTo>
                      <a:pt x="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6" name="Freeform 503"/>
              <p:cNvSpPr/>
              <p:nvPr/>
            </p:nvSpPr>
            <p:spPr bwMode="gray">
              <a:xfrm>
                <a:off x="1983" y="3931"/>
                <a:ext cx="4" cy="8"/>
              </a:xfrm>
              <a:custGeom>
                <a:avLst/>
                <a:gdLst>
                  <a:gd name="T0" fmla="*/ 0 w 4"/>
                  <a:gd name="T1" fmla="*/ 2 h 8"/>
                  <a:gd name="T2" fmla="*/ 2 w 4"/>
                  <a:gd name="T3" fmla="*/ 0 h 8"/>
                  <a:gd name="T4" fmla="*/ 4 w 4"/>
                  <a:gd name="T5" fmla="*/ 2 h 8"/>
                  <a:gd name="T6" fmla="*/ 0 w 4"/>
                  <a:gd name="T7" fmla="*/ 8 h 8"/>
                  <a:gd name="T8" fmla="*/ 0 w 4"/>
                  <a:gd name="T9" fmla="*/ 2 h 8"/>
                </a:gdLst>
                <a:ahLst/>
                <a:cxnLst>
                  <a:cxn ang="0">
                    <a:pos x="T0" y="T1"/>
                  </a:cxn>
                  <a:cxn ang="0">
                    <a:pos x="T2" y="T3"/>
                  </a:cxn>
                  <a:cxn ang="0">
                    <a:pos x="T4" y="T5"/>
                  </a:cxn>
                  <a:cxn ang="0">
                    <a:pos x="T6" y="T7"/>
                  </a:cxn>
                  <a:cxn ang="0">
                    <a:pos x="T8" y="T9"/>
                  </a:cxn>
                </a:cxnLst>
                <a:rect l="0" t="0" r="r" b="b"/>
                <a:pathLst>
                  <a:path w="4" h="8">
                    <a:moveTo>
                      <a:pt x="0" y="2"/>
                    </a:moveTo>
                    <a:lnTo>
                      <a:pt x="2" y="0"/>
                    </a:lnTo>
                    <a:lnTo>
                      <a:pt x="4" y="2"/>
                    </a:lnTo>
                    <a:lnTo>
                      <a:pt x="0"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7" name="Freeform 504"/>
              <p:cNvSpPr/>
              <p:nvPr/>
            </p:nvSpPr>
            <p:spPr bwMode="gray">
              <a:xfrm>
                <a:off x="1994" y="3861"/>
                <a:ext cx="5" cy="10"/>
              </a:xfrm>
              <a:custGeom>
                <a:avLst/>
                <a:gdLst>
                  <a:gd name="T0" fmla="*/ 0 w 5"/>
                  <a:gd name="T1" fmla="*/ 9 h 10"/>
                  <a:gd name="T2" fmla="*/ 0 w 5"/>
                  <a:gd name="T3" fmla="*/ 0 h 10"/>
                  <a:gd name="T4" fmla="*/ 5 w 5"/>
                  <a:gd name="T5" fmla="*/ 4 h 10"/>
                  <a:gd name="T6" fmla="*/ 5 w 5"/>
                  <a:gd name="T7" fmla="*/ 10 h 10"/>
                  <a:gd name="T8" fmla="*/ 0 w 5"/>
                  <a:gd name="T9" fmla="*/ 9 h 10"/>
                </a:gdLst>
                <a:ahLst/>
                <a:cxnLst>
                  <a:cxn ang="0">
                    <a:pos x="T0" y="T1"/>
                  </a:cxn>
                  <a:cxn ang="0">
                    <a:pos x="T2" y="T3"/>
                  </a:cxn>
                  <a:cxn ang="0">
                    <a:pos x="T4" y="T5"/>
                  </a:cxn>
                  <a:cxn ang="0">
                    <a:pos x="T6" y="T7"/>
                  </a:cxn>
                  <a:cxn ang="0">
                    <a:pos x="T8" y="T9"/>
                  </a:cxn>
                </a:cxnLst>
                <a:rect l="0" t="0" r="r" b="b"/>
                <a:pathLst>
                  <a:path w="5" h="10">
                    <a:moveTo>
                      <a:pt x="0" y="9"/>
                    </a:moveTo>
                    <a:lnTo>
                      <a:pt x="0" y="0"/>
                    </a:lnTo>
                    <a:lnTo>
                      <a:pt x="5" y="4"/>
                    </a:lnTo>
                    <a:lnTo>
                      <a:pt x="5" y="1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8" name="Freeform 505"/>
              <p:cNvSpPr/>
              <p:nvPr/>
            </p:nvSpPr>
            <p:spPr bwMode="gray">
              <a:xfrm>
                <a:off x="1983" y="3865"/>
                <a:ext cx="5" cy="8"/>
              </a:xfrm>
              <a:custGeom>
                <a:avLst/>
                <a:gdLst>
                  <a:gd name="T0" fmla="*/ 0 w 5"/>
                  <a:gd name="T1" fmla="*/ 4 h 8"/>
                  <a:gd name="T2" fmla="*/ 2 w 5"/>
                  <a:gd name="T3" fmla="*/ 0 h 8"/>
                  <a:gd name="T4" fmla="*/ 5 w 5"/>
                  <a:gd name="T5" fmla="*/ 4 h 8"/>
                  <a:gd name="T6" fmla="*/ 2 w 5"/>
                  <a:gd name="T7" fmla="*/ 8 h 8"/>
                  <a:gd name="T8" fmla="*/ 0 w 5"/>
                  <a:gd name="T9" fmla="*/ 4 h 8"/>
                </a:gdLst>
                <a:ahLst/>
                <a:cxnLst>
                  <a:cxn ang="0">
                    <a:pos x="T0" y="T1"/>
                  </a:cxn>
                  <a:cxn ang="0">
                    <a:pos x="T2" y="T3"/>
                  </a:cxn>
                  <a:cxn ang="0">
                    <a:pos x="T4" y="T5"/>
                  </a:cxn>
                  <a:cxn ang="0">
                    <a:pos x="T6" y="T7"/>
                  </a:cxn>
                  <a:cxn ang="0">
                    <a:pos x="T8" y="T9"/>
                  </a:cxn>
                </a:cxnLst>
                <a:rect l="0" t="0" r="r" b="b"/>
                <a:pathLst>
                  <a:path w="5" h="8">
                    <a:moveTo>
                      <a:pt x="0" y="4"/>
                    </a:moveTo>
                    <a:lnTo>
                      <a:pt x="2" y="0"/>
                    </a:lnTo>
                    <a:lnTo>
                      <a:pt x="5" y="4"/>
                    </a:lnTo>
                    <a:lnTo>
                      <a:pt x="2"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9" name="Freeform 506"/>
              <p:cNvSpPr/>
              <p:nvPr/>
            </p:nvSpPr>
            <p:spPr bwMode="gray">
              <a:xfrm>
                <a:off x="1979" y="3900"/>
                <a:ext cx="7" cy="11"/>
              </a:xfrm>
              <a:custGeom>
                <a:avLst/>
                <a:gdLst>
                  <a:gd name="T0" fmla="*/ 2 w 7"/>
                  <a:gd name="T1" fmla="*/ 0 h 11"/>
                  <a:gd name="T2" fmla="*/ 7 w 7"/>
                  <a:gd name="T3" fmla="*/ 7 h 11"/>
                  <a:gd name="T4" fmla="*/ 2 w 7"/>
                  <a:gd name="T5" fmla="*/ 11 h 11"/>
                  <a:gd name="T6" fmla="*/ 0 w 7"/>
                  <a:gd name="T7" fmla="*/ 8 h 11"/>
                  <a:gd name="T8" fmla="*/ 2 w 7"/>
                  <a:gd name="T9" fmla="*/ 0 h 11"/>
                </a:gdLst>
                <a:ahLst/>
                <a:cxnLst>
                  <a:cxn ang="0">
                    <a:pos x="T0" y="T1"/>
                  </a:cxn>
                  <a:cxn ang="0">
                    <a:pos x="T2" y="T3"/>
                  </a:cxn>
                  <a:cxn ang="0">
                    <a:pos x="T4" y="T5"/>
                  </a:cxn>
                  <a:cxn ang="0">
                    <a:pos x="T6" y="T7"/>
                  </a:cxn>
                  <a:cxn ang="0">
                    <a:pos x="T8" y="T9"/>
                  </a:cxn>
                </a:cxnLst>
                <a:rect l="0" t="0" r="r" b="b"/>
                <a:pathLst>
                  <a:path w="7" h="11">
                    <a:moveTo>
                      <a:pt x="2" y="0"/>
                    </a:moveTo>
                    <a:lnTo>
                      <a:pt x="7" y="7"/>
                    </a:lnTo>
                    <a:lnTo>
                      <a:pt x="2" y="11"/>
                    </a:lnTo>
                    <a:lnTo>
                      <a:pt x="0" y="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0" name="Freeform 507"/>
              <p:cNvSpPr/>
              <p:nvPr/>
            </p:nvSpPr>
            <p:spPr bwMode="gray">
              <a:xfrm>
                <a:off x="2294" y="3952"/>
                <a:ext cx="33" cy="25"/>
              </a:xfrm>
              <a:custGeom>
                <a:avLst/>
                <a:gdLst>
                  <a:gd name="T0" fmla="*/ 11 w 33"/>
                  <a:gd name="T1" fmla="*/ 25 h 25"/>
                  <a:gd name="T2" fmla="*/ 19 w 33"/>
                  <a:gd name="T3" fmla="*/ 15 h 25"/>
                  <a:gd name="T4" fmla="*/ 33 w 33"/>
                  <a:gd name="T5" fmla="*/ 10 h 25"/>
                  <a:gd name="T6" fmla="*/ 32 w 33"/>
                  <a:gd name="T7" fmla="*/ 0 h 25"/>
                  <a:gd name="T8" fmla="*/ 13 w 33"/>
                  <a:gd name="T9" fmla="*/ 6 h 25"/>
                  <a:gd name="T10" fmla="*/ 13 w 33"/>
                  <a:gd name="T11" fmla="*/ 15 h 25"/>
                  <a:gd name="T12" fmla="*/ 5 w 33"/>
                  <a:gd name="T13" fmla="*/ 16 h 25"/>
                  <a:gd name="T14" fmla="*/ 0 w 33"/>
                  <a:gd name="T15" fmla="*/ 23 h 25"/>
                  <a:gd name="T16" fmla="*/ 11 w 3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5">
                    <a:moveTo>
                      <a:pt x="11" y="25"/>
                    </a:moveTo>
                    <a:lnTo>
                      <a:pt x="19" y="15"/>
                    </a:lnTo>
                    <a:lnTo>
                      <a:pt x="33" y="10"/>
                    </a:lnTo>
                    <a:lnTo>
                      <a:pt x="32" y="0"/>
                    </a:lnTo>
                    <a:lnTo>
                      <a:pt x="13" y="6"/>
                    </a:lnTo>
                    <a:lnTo>
                      <a:pt x="13" y="15"/>
                    </a:lnTo>
                    <a:lnTo>
                      <a:pt x="5" y="16"/>
                    </a:lnTo>
                    <a:lnTo>
                      <a:pt x="0" y="23"/>
                    </a:lnTo>
                    <a:lnTo>
                      <a:pt x="1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1" name="Freeform 508"/>
              <p:cNvSpPr/>
              <p:nvPr/>
            </p:nvSpPr>
            <p:spPr bwMode="gray">
              <a:xfrm>
                <a:off x="2323" y="3957"/>
                <a:ext cx="33" cy="23"/>
              </a:xfrm>
              <a:custGeom>
                <a:avLst/>
                <a:gdLst>
                  <a:gd name="T0" fmla="*/ 5 w 33"/>
                  <a:gd name="T1" fmla="*/ 23 h 23"/>
                  <a:gd name="T2" fmla="*/ 0 w 33"/>
                  <a:gd name="T3" fmla="*/ 19 h 23"/>
                  <a:gd name="T4" fmla="*/ 7 w 33"/>
                  <a:gd name="T5" fmla="*/ 10 h 23"/>
                  <a:gd name="T6" fmla="*/ 17 w 33"/>
                  <a:gd name="T7" fmla="*/ 5 h 23"/>
                  <a:gd name="T8" fmla="*/ 17 w 33"/>
                  <a:gd name="T9" fmla="*/ 0 h 23"/>
                  <a:gd name="T10" fmla="*/ 26 w 33"/>
                  <a:gd name="T11" fmla="*/ 0 h 23"/>
                  <a:gd name="T12" fmla="*/ 33 w 33"/>
                  <a:gd name="T13" fmla="*/ 6 h 23"/>
                  <a:gd name="T14" fmla="*/ 19 w 33"/>
                  <a:gd name="T15" fmla="*/ 10 h 23"/>
                  <a:gd name="T16" fmla="*/ 18 w 33"/>
                  <a:gd name="T17" fmla="*/ 17 h 23"/>
                  <a:gd name="T18" fmla="*/ 5 w 33"/>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3">
                    <a:moveTo>
                      <a:pt x="5" y="23"/>
                    </a:moveTo>
                    <a:lnTo>
                      <a:pt x="0" y="19"/>
                    </a:lnTo>
                    <a:lnTo>
                      <a:pt x="7" y="10"/>
                    </a:lnTo>
                    <a:lnTo>
                      <a:pt x="17" y="5"/>
                    </a:lnTo>
                    <a:lnTo>
                      <a:pt x="17" y="0"/>
                    </a:lnTo>
                    <a:lnTo>
                      <a:pt x="26" y="0"/>
                    </a:lnTo>
                    <a:lnTo>
                      <a:pt x="33" y="6"/>
                    </a:lnTo>
                    <a:lnTo>
                      <a:pt x="19" y="10"/>
                    </a:lnTo>
                    <a:lnTo>
                      <a:pt x="18" y="17"/>
                    </a:lnTo>
                    <a:lnTo>
                      <a:pt x="5"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2" name="Freeform 509"/>
              <p:cNvSpPr/>
              <p:nvPr/>
            </p:nvSpPr>
            <p:spPr bwMode="gray">
              <a:xfrm>
                <a:off x="2000" y="3796"/>
                <a:ext cx="9" cy="10"/>
              </a:xfrm>
              <a:custGeom>
                <a:avLst/>
                <a:gdLst>
                  <a:gd name="T0" fmla="*/ 0 w 9"/>
                  <a:gd name="T1" fmla="*/ 10 h 10"/>
                  <a:gd name="T2" fmla="*/ 1 w 9"/>
                  <a:gd name="T3" fmla="*/ 4 h 10"/>
                  <a:gd name="T4" fmla="*/ 7 w 9"/>
                  <a:gd name="T5" fmla="*/ 0 h 10"/>
                  <a:gd name="T6" fmla="*/ 9 w 9"/>
                  <a:gd name="T7" fmla="*/ 7 h 10"/>
                  <a:gd name="T8" fmla="*/ 6 w 9"/>
                  <a:gd name="T9" fmla="*/ 10 h 10"/>
                  <a:gd name="T10" fmla="*/ 0 w 9"/>
                  <a:gd name="T11" fmla="*/ 10 h 10"/>
                </a:gdLst>
                <a:ahLst/>
                <a:cxnLst>
                  <a:cxn ang="0">
                    <a:pos x="T0" y="T1"/>
                  </a:cxn>
                  <a:cxn ang="0">
                    <a:pos x="T2" y="T3"/>
                  </a:cxn>
                  <a:cxn ang="0">
                    <a:pos x="T4" y="T5"/>
                  </a:cxn>
                  <a:cxn ang="0">
                    <a:pos x="T6" y="T7"/>
                  </a:cxn>
                  <a:cxn ang="0">
                    <a:pos x="T8" y="T9"/>
                  </a:cxn>
                  <a:cxn ang="0">
                    <a:pos x="T10" y="T11"/>
                  </a:cxn>
                </a:cxnLst>
                <a:rect l="0" t="0" r="r" b="b"/>
                <a:pathLst>
                  <a:path w="9" h="10">
                    <a:moveTo>
                      <a:pt x="0" y="10"/>
                    </a:moveTo>
                    <a:lnTo>
                      <a:pt x="1" y="4"/>
                    </a:lnTo>
                    <a:lnTo>
                      <a:pt x="7" y="0"/>
                    </a:lnTo>
                    <a:lnTo>
                      <a:pt x="9" y="7"/>
                    </a:lnTo>
                    <a:lnTo>
                      <a:pt x="6"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3" name="Freeform 510"/>
              <p:cNvSpPr/>
              <p:nvPr/>
            </p:nvSpPr>
            <p:spPr bwMode="gray">
              <a:xfrm>
                <a:off x="2009" y="3786"/>
                <a:ext cx="9" cy="11"/>
              </a:xfrm>
              <a:custGeom>
                <a:avLst/>
                <a:gdLst>
                  <a:gd name="T0" fmla="*/ 0 w 9"/>
                  <a:gd name="T1" fmla="*/ 7 h 11"/>
                  <a:gd name="T2" fmla="*/ 0 w 9"/>
                  <a:gd name="T3" fmla="*/ 0 h 11"/>
                  <a:gd name="T4" fmla="*/ 8 w 9"/>
                  <a:gd name="T5" fmla="*/ 2 h 11"/>
                  <a:gd name="T6" fmla="*/ 9 w 9"/>
                  <a:gd name="T7" fmla="*/ 9 h 11"/>
                  <a:gd name="T8" fmla="*/ 6 w 9"/>
                  <a:gd name="T9" fmla="*/ 11 h 11"/>
                  <a:gd name="T10" fmla="*/ 0 w 9"/>
                  <a:gd name="T11" fmla="*/ 7 h 11"/>
                </a:gdLst>
                <a:ahLst/>
                <a:cxnLst>
                  <a:cxn ang="0">
                    <a:pos x="T0" y="T1"/>
                  </a:cxn>
                  <a:cxn ang="0">
                    <a:pos x="T2" y="T3"/>
                  </a:cxn>
                  <a:cxn ang="0">
                    <a:pos x="T4" y="T5"/>
                  </a:cxn>
                  <a:cxn ang="0">
                    <a:pos x="T6" y="T7"/>
                  </a:cxn>
                  <a:cxn ang="0">
                    <a:pos x="T8" y="T9"/>
                  </a:cxn>
                  <a:cxn ang="0">
                    <a:pos x="T10" y="T11"/>
                  </a:cxn>
                </a:cxnLst>
                <a:rect l="0" t="0" r="r" b="b"/>
                <a:pathLst>
                  <a:path w="9" h="11">
                    <a:moveTo>
                      <a:pt x="0" y="7"/>
                    </a:moveTo>
                    <a:lnTo>
                      <a:pt x="0" y="0"/>
                    </a:lnTo>
                    <a:lnTo>
                      <a:pt x="8" y="2"/>
                    </a:lnTo>
                    <a:lnTo>
                      <a:pt x="9" y="9"/>
                    </a:lnTo>
                    <a:lnTo>
                      <a:pt x="6" y="11"/>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4" name="Freeform 511"/>
              <p:cNvSpPr/>
              <p:nvPr/>
            </p:nvSpPr>
            <p:spPr bwMode="gray">
              <a:xfrm>
                <a:off x="2024" y="3778"/>
                <a:ext cx="8" cy="9"/>
              </a:xfrm>
              <a:custGeom>
                <a:avLst/>
                <a:gdLst>
                  <a:gd name="T0" fmla="*/ 2 w 8"/>
                  <a:gd name="T1" fmla="*/ 9 h 9"/>
                  <a:gd name="T2" fmla="*/ 6 w 8"/>
                  <a:gd name="T3" fmla="*/ 6 h 9"/>
                  <a:gd name="T4" fmla="*/ 8 w 8"/>
                  <a:gd name="T5" fmla="*/ 3 h 9"/>
                  <a:gd name="T6" fmla="*/ 3 w 8"/>
                  <a:gd name="T7" fmla="*/ 0 h 9"/>
                  <a:gd name="T8" fmla="*/ 0 w 8"/>
                  <a:gd name="T9" fmla="*/ 5 h 9"/>
                  <a:gd name="T10" fmla="*/ 2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2" y="9"/>
                    </a:moveTo>
                    <a:lnTo>
                      <a:pt x="6" y="6"/>
                    </a:lnTo>
                    <a:lnTo>
                      <a:pt x="8" y="3"/>
                    </a:lnTo>
                    <a:lnTo>
                      <a:pt x="3" y="0"/>
                    </a:lnTo>
                    <a:lnTo>
                      <a:pt x="0" y="5"/>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5" name="Freeform 512"/>
              <p:cNvSpPr/>
              <p:nvPr/>
            </p:nvSpPr>
            <p:spPr bwMode="gray">
              <a:xfrm>
                <a:off x="2008" y="3704"/>
                <a:ext cx="19" cy="40"/>
              </a:xfrm>
              <a:custGeom>
                <a:avLst/>
                <a:gdLst>
                  <a:gd name="T0" fmla="*/ 1 w 19"/>
                  <a:gd name="T1" fmla="*/ 8 h 40"/>
                  <a:gd name="T2" fmla="*/ 1 w 19"/>
                  <a:gd name="T3" fmla="*/ 2 h 40"/>
                  <a:gd name="T4" fmla="*/ 7 w 19"/>
                  <a:gd name="T5" fmla="*/ 0 h 40"/>
                  <a:gd name="T6" fmla="*/ 19 w 19"/>
                  <a:gd name="T7" fmla="*/ 6 h 40"/>
                  <a:gd name="T8" fmla="*/ 19 w 19"/>
                  <a:gd name="T9" fmla="*/ 20 h 40"/>
                  <a:gd name="T10" fmla="*/ 10 w 19"/>
                  <a:gd name="T11" fmla="*/ 34 h 40"/>
                  <a:gd name="T12" fmla="*/ 9 w 19"/>
                  <a:gd name="T13" fmla="*/ 40 h 40"/>
                  <a:gd name="T14" fmla="*/ 0 w 19"/>
                  <a:gd name="T15" fmla="*/ 37 h 40"/>
                  <a:gd name="T16" fmla="*/ 1 w 19"/>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0">
                    <a:moveTo>
                      <a:pt x="1" y="8"/>
                    </a:moveTo>
                    <a:lnTo>
                      <a:pt x="1" y="2"/>
                    </a:lnTo>
                    <a:lnTo>
                      <a:pt x="7" y="0"/>
                    </a:lnTo>
                    <a:lnTo>
                      <a:pt x="19" y="6"/>
                    </a:lnTo>
                    <a:lnTo>
                      <a:pt x="19" y="20"/>
                    </a:lnTo>
                    <a:lnTo>
                      <a:pt x="10" y="34"/>
                    </a:lnTo>
                    <a:lnTo>
                      <a:pt x="9" y="40"/>
                    </a:lnTo>
                    <a:lnTo>
                      <a:pt x="0" y="37"/>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6" name="Freeform 513"/>
              <p:cNvSpPr/>
              <p:nvPr/>
            </p:nvSpPr>
            <p:spPr bwMode="gray">
              <a:xfrm>
                <a:off x="131" y="976"/>
                <a:ext cx="13" cy="13"/>
              </a:xfrm>
              <a:custGeom>
                <a:avLst/>
                <a:gdLst>
                  <a:gd name="T0" fmla="*/ 9 w 13"/>
                  <a:gd name="T1" fmla="*/ 0 h 13"/>
                  <a:gd name="T2" fmla="*/ 9 w 13"/>
                  <a:gd name="T3" fmla="*/ 4 h 13"/>
                  <a:gd name="T4" fmla="*/ 13 w 13"/>
                  <a:gd name="T5" fmla="*/ 9 h 13"/>
                  <a:gd name="T6" fmla="*/ 10 w 13"/>
                  <a:gd name="T7" fmla="*/ 13 h 13"/>
                  <a:gd name="T8" fmla="*/ 0 w 13"/>
                  <a:gd name="T9" fmla="*/ 2 h 13"/>
                  <a:gd name="T10" fmla="*/ 9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9" y="0"/>
                    </a:moveTo>
                    <a:lnTo>
                      <a:pt x="9" y="4"/>
                    </a:lnTo>
                    <a:lnTo>
                      <a:pt x="13" y="9"/>
                    </a:lnTo>
                    <a:lnTo>
                      <a:pt x="10" y="13"/>
                    </a:lnTo>
                    <a:lnTo>
                      <a:pt x="0" y="2"/>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7" name="Freeform 514"/>
              <p:cNvSpPr/>
              <p:nvPr/>
            </p:nvSpPr>
            <p:spPr bwMode="gray">
              <a:xfrm>
                <a:off x="865" y="1595"/>
                <a:ext cx="107" cy="77"/>
              </a:xfrm>
              <a:custGeom>
                <a:avLst/>
                <a:gdLst>
                  <a:gd name="T0" fmla="*/ 87 w 107"/>
                  <a:gd name="T1" fmla="*/ 72 h 77"/>
                  <a:gd name="T2" fmla="*/ 99 w 107"/>
                  <a:gd name="T3" fmla="*/ 77 h 77"/>
                  <a:gd name="T4" fmla="*/ 107 w 107"/>
                  <a:gd name="T5" fmla="*/ 75 h 77"/>
                  <a:gd name="T6" fmla="*/ 102 w 107"/>
                  <a:gd name="T7" fmla="*/ 61 h 77"/>
                  <a:gd name="T8" fmla="*/ 91 w 107"/>
                  <a:gd name="T9" fmla="*/ 55 h 77"/>
                  <a:gd name="T10" fmla="*/ 75 w 107"/>
                  <a:gd name="T11" fmla="*/ 41 h 77"/>
                  <a:gd name="T12" fmla="*/ 74 w 107"/>
                  <a:gd name="T13" fmla="*/ 32 h 77"/>
                  <a:gd name="T14" fmla="*/ 64 w 107"/>
                  <a:gd name="T15" fmla="*/ 24 h 77"/>
                  <a:gd name="T16" fmla="*/ 52 w 107"/>
                  <a:gd name="T17" fmla="*/ 25 h 77"/>
                  <a:gd name="T18" fmla="*/ 27 w 107"/>
                  <a:gd name="T19" fmla="*/ 18 h 77"/>
                  <a:gd name="T20" fmla="*/ 15 w 107"/>
                  <a:gd name="T21" fmla="*/ 0 h 77"/>
                  <a:gd name="T22" fmla="*/ 0 w 107"/>
                  <a:gd name="T23" fmla="*/ 2 h 77"/>
                  <a:gd name="T24" fmla="*/ 0 w 107"/>
                  <a:gd name="T25" fmla="*/ 7 h 77"/>
                  <a:gd name="T26" fmla="*/ 10 w 107"/>
                  <a:gd name="T27" fmla="*/ 31 h 77"/>
                  <a:gd name="T28" fmla="*/ 19 w 107"/>
                  <a:gd name="T29" fmla="*/ 32 h 77"/>
                  <a:gd name="T30" fmla="*/ 27 w 107"/>
                  <a:gd name="T31" fmla="*/ 38 h 77"/>
                  <a:gd name="T32" fmla="*/ 36 w 107"/>
                  <a:gd name="T33" fmla="*/ 38 h 77"/>
                  <a:gd name="T34" fmla="*/ 45 w 107"/>
                  <a:gd name="T35" fmla="*/ 47 h 77"/>
                  <a:gd name="T36" fmla="*/ 63 w 107"/>
                  <a:gd name="T37" fmla="*/ 64 h 77"/>
                  <a:gd name="T38" fmla="*/ 75 w 107"/>
                  <a:gd name="T39" fmla="*/ 70 h 77"/>
                  <a:gd name="T40" fmla="*/ 87 w 107"/>
                  <a:gd name="T41" fmla="*/ 7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77">
                    <a:moveTo>
                      <a:pt x="87" y="72"/>
                    </a:moveTo>
                    <a:lnTo>
                      <a:pt x="99" y="77"/>
                    </a:lnTo>
                    <a:lnTo>
                      <a:pt x="107" y="75"/>
                    </a:lnTo>
                    <a:lnTo>
                      <a:pt x="102" y="61"/>
                    </a:lnTo>
                    <a:lnTo>
                      <a:pt x="91" y="55"/>
                    </a:lnTo>
                    <a:lnTo>
                      <a:pt x="75" y="41"/>
                    </a:lnTo>
                    <a:lnTo>
                      <a:pt x="74" y="32"/>
                    </a:lnTo>
                    <a:lnTo>
                      <a:pt x="64" y="24"/>
                    </a:lnTo>
                    <a:lnTo>
                      <a:pt x="52" y="25"/>
                    </a:lnTo>
                    <a:lnTo>
                      <a:pt x="27" y="18"/>
                    </a:lnTo>
                    <a:lnTo>
                      <a:pt x="15" y="0"/>
                    </a:lnTo>
                    <a:lnTo>
                      <a:pt x="0" y="2"/>
                    </a:lnTo>
                    <a:lnTo>
                      <a:pt x="0" y="7"/>
                    </a:lnTo>
                    <a:lnTo>
                      <a:pt x="10" y="31"/>
                    </a:lnTo>
                    <a:lnTo>
                      <a:pt x="19" y="32"/>
                    </a:lnTo>
                    <a:lnTo>
                      <a:pt x="27" y="38"/>
                    </a:lnTo>
                    <a:lnTo>
                      <a:pt x="36" y="38"/>
                    </a:lnTo>
                    <a:lnTo>
                      <a:pt x="45" y="47"/>
                    </a:lnTo>
                    <a:lnTo>
                      <a:pt x="63" y="64"/>
                    </a:lnTo>
                    <a:lnTo>
                      <a:pt x="75" y="70"/>
                    </a:lnTo>
                    <a:lnTo>
                      <a:pt x="87"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8" name="Freeform 515"/>
              <p:cNvSpPr/>
              <p:nvPr/>
            </p:nvSpPr>
            <p:spPr bwMode="gray">
              <a:xfrm>
                <a:off x="766" y="1491"/>
                <a:ext cx="25" cy="30"/>
              </a:xfrm>
              <a:custGeom>
                <a:avLst/>
                <a:gdLst>
                  <a:gd name="T0" fmla="*/ 1 w 25"/>
                  <a:gd name="T1" fmla="*/ 2 h 30"/>
                  <a:gd name="T2" fmla="*/ 12 w 25"/>
                  <a:gd name="T3" fmla="*/ 0 h 30"/>
                  <a:gd name="T4" fmla="*/ 16 w 25"/>
                  <a:gd name="T5" fmla="*/ 3 h 30"/>
                  <a:gd name="T6" fmla="*/ 17 w 25"/>
                  <a:gd name="T7" fmla="*/ 8 h 30"/>
                  <a:gd name="T8" fmla="*/ 25 w 25"/>
                  <a:gd name="T9" fmla="*/ 5 h 30"/>
                  <a:gd name="T10" fmla="*/ 23 w 25"/>
                  <a:gd name="T11" fmla="*/ 16 h 30"/>
                  <a:gd name="T12" fmla="*/ 22 w 25"/>
                  <a:gd name="T13" fmla="*/ 29 h 30"/>
                  <a:gd name="T14" fmla="*/ 8 w 25"/>
                  <a:gd name="T15" fmla="*/ 30 h 30"/>
                  <a:gd name="T16" fmla="*/ 0 w 25"/>
                  <a:gd name="T17" fmla="*/ 16 h 30"/>
                  <a:gd name="T18" fmla="*/ 1 w 25"/>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0">
                    <a:moveTo>
                      <a:pt x="1" y="2"/>
                    </a:moveTo>
                    <a:lnTo>
                      <a:pt x="12" y="0"/>
                    </a:lnTo>
                    <a:lnTo>
                      <a:pt x="16" y="3"/>
                    </a:lnTo>
                    <a:lnTo>
                      <a:pt x="17" y="8"/>
                    </a:lnTo>
                    <a:lnTo>
                      <a:pt x="25" y="5"/>
                    </a:lnTo>
                    <a:lnTo>
                      <a:pt x="23" y="16"/>
                    </a:lnTo>
                    <a:lnTo>
                      <a:pt x="22" y="29"/>
                    </a:lnTo>
                    <a:lnTo>
                      <a:pt x="8" y="30"/>
                    </a:lnTo>
                    <a:lnTo>
                      <a:pt x="0" y="16"/>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9" name="Freeform 516"/>
              <p:cNvSpPr/>
              <p:nvPr/>
            </p:nvSpPr>
            <p:spPr bwMode="gray">
              <a:xfrm>
                <a:off x="759" y="1421"/>
                <a:ext cx="28" cy="46"/>
              </a:xfrm>
              <a:custGeom>
                <a:avLst/>
                <a:gdLst>
                  <a:gd name="T0" fmla="*/ 0 w 28"/>
                  <a:gd name="T1" fmla="*/ 0 h 46"/>
                  <a:gd name="T2" fmla="*/ 5 w 28"/>
                  <a:gd name="T3" fmla="*/ 0 h 46"/>
                  <a:gd name="T4" fmla="*/ 19 w 28"/>
                  <a:gd name="T5" fmla="*/ 17 h 46"/>
                  <a:gd name="T6" fmla="*/ 28 w 28"/>
                  <a:gd name="T7" fmla="*/ 42 h 46"/>
                  <a:gd name="T8" fmla="*/ 24 w 28"/>
                  <a:gd name="T9" fmla="*/ 46 h 46"/>
                  <a:gd name="T10" fmla="*/ 3 w 28"/>
                  <a:gd name="T11" fmla="*/ 21 h 46"/>
                  <a:gd name="T12" fmla="*/ 0 w 28"/>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28" h="46">
                    <a:moveTo>
                      <a:pt x="0" y="0"/>
                    </a:moveTo>
                    <a:lnTo>
                      <a:pt x="5" y="0"/>
                    </a:lnTo>
                    <a:lnTo>
                      <a:pt x="19" y="17"/>
                    </a:lnTo>
                    <a:lnTo>
                      <a:pt x="28" y="42"/>
                    </a:lnTo>
                    <a:lnTo>
                      <a:pt x="24" y="46"/>
                    </a:lnTo>
                    <a:lnTo>
                      <a:pt x="3" y="2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0" name="Freeform 517"/>
              <p:cNvSpPr/>
              <p:nvPr/>
            </p:nvSpPr>
            <p:spPr bwMode="gray">
              <a:xfrm>
                <a:off x="762" y="1454"/>
                <a:ext cx="11" cy="15"/>
              </a:xfrm>
              <a:custGeom>
                <a:avLst/>
                <a:gdLst>
                  <a:gd name="T0" fmla="*/ 3 w 11"/>
                  <a:gd name="T1" fmla="*/ 0 h 15"/>
                  <a:gd name="T2" fmla="*/ 11 w 11"/>
                  <a:gd name="T3" fmla="*/ 13 h 15"/>
                  <a:gd name="T4" fmla="*/ 8 w 11"/>
                  <a:gd name="T5" fmla="*/ 15 h 15"/>
                  <a:gd name="T6" fmla="*/ 0 w 11"/>
                  <a:gd name="T7" fmla="*/ 1 h 15"/>
                  <a:gd name="T8" fmla="*/ 3 w 11"/>
                  <a:gd name="T9" fmla="*/ 0 h 15"/>
                </a:gdLst>
                <a:ahLst/>
                <a:cxnLst>
                  <a:cxn ang="0">
                    <a:pos x="T0" y="T1"/>
                  </a:cxn>
                  <a:cxn ang="0">
                    <a:pos x="T2" y="T3"/>
                  </a:cxn>
                  <a:cxn ang="0">
                    <a:pos x="T4" y="T5"/>
                  </a:cxn>
                  <a:cxn ang="0">
                    <a:pos x="T6" y="T7"/>
                  </a:cxn>
                  <a:cxn ang="0">
                    <a:pos x="T8" y="T9"/>
                  </a:cxn>
                </a:cxnLst>
                <a:rect l="0" t="0" r="r" b="b"/>
                <a:pathLst>
                  <a:path w="11" h="15">
                    <a:moveTo>
                      <a:pt x="3" y="0"/>
                    </a:moveTo>
                    <a:lnTo>
                      <a:pt x="11" y="13"/>
                    </a:lnTo>
                    <a:lnTo>
                      <a:pt x="8" y="15"/>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1" name="Freeform 518"/>
              <p:cNvSpPr/>
              <p:nvPr/>
            </p:nvSpPr>
            <p:spPr bwMode="gray">
              <a:xfrm>
                <a:off x="739" y="1394"/>
                <a:ext cx="7" cy="29"/>
              </a:xfrm>
              <a:custGeom>
                <a:avLst/>
                <a:gdLst>
                  <a:gd name="T0" fmla="*/ 0 w 7"/>
                  <a:gd name="T1" fmla="*/ 4 h 29"/>
                  <a:gd name="T2" fmla="*/ 3 w 7"/>
                  <a:gd name="T3" fmla="*/ 0 h 29"/>
                  <a:gd name="T4" fmla="*/ 6 w 7"/>
                  <a:gd name="T5" fmla="*/ 4 h 29"/>
                  <a:gd name="T6" fmla="*/ 7 w 7"/>
                  <a:gd name="T7" fmla="*/ 29 h 29"/>
                  <a:gd name="T8" fmla="*/ 3 w 7"/>
                  <a:gd name="T9" fmla="*/ 27 h 29"/>
                  <a:gd name="T10" fmla="*/ 0 w 7"/>
                  <a:gd name="T11" fmla="*/ 4 h 29"/>
                </a:gdLst>
                <a:ahLst/>
                <a:cxnLst>
                  <a:cxn ang="0">
                    <a:pos x="T0" y="T1"/>
                  </a:cxn>
                  <a:cxn ang="0">
                    <a:pos x="T2" y="T3"/>
                  </a:cxn>
                  <a:cxn ang="0">
                    <a:pos x="T4" y="T5"/>
                  </a:cxn>
                  <a:cxn ang="0">
                    <a:pos x="T6" y="T7"/>
                  </a:cxn>
                  <a:cxn ang="0">
                    <a:pos x="T8" y="T9"/>
                  </a:cxn>
                  <a:cxn ang="0">
                    <a:pos x="T10" y="T11"/>
                  </a:cxn>
                </a:cxnLst>
                <a:rect l="0" t="0" r="r" b="b"/>
                <a:pathLst>
                  <a:path w="7" h="29">
                    <a:moveTo>
                      <a:pt x="0" y="4"/>
                    </a:moveTo>
                    <a:lnTo>
                      <a:pt x="3" y="0"/>
                    </a:lnTo>
                    <a:lnTo>
                      <a:pt x="6" y="4"/>
                    </a:lnTo>
                    <a:lnTo>
                      <a:pt x="7" y="29"/>
                    </a:lnTo>
                    <a:lnTo>
                      <a:pt x="3" y="2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2" name="Freeform 519"/>
              <p:cNvSpPr/>
              <p:nvPr/>
            </p:nvSpPr>
            <p:spPr bwMode="gray">
              <a:xfrm>
                <a:off x="720" y="1388"/>
                <a:ext cx="12" cy="27"/>
              </a:xfrm>
              <a:custGeom>
                <a:avLst/>
                <a:gdLst>
                  <a:gd name="T0" fmla="*/ 7 w 12"/>
                  <a:gd name="T1" fmla="*/ 0 h 27"/>
                  <a:gd name="T2" fmla="*/ 11 w 12"/>
                  <a:gd name="T3" fmla="*/ 10 h 27"/>
                  <a:gd name="T4" fmla="*/ 12 w 12"/>
                  <a:gd name="T5" fmla="*/ 25 h 27"/>
                  <a:gd name="T6" fmla="*/ 8 w 12"/>
                  <a:gd name="T7" fmla="*/ 27 h 27"/>
                  <a:gd name="T8" fmla="*/ 0 w 12"/>
                  <a:gd name="T9" fmla="*/ 12 h 27"/>
                  <a:gd name="T10" fmla="*/ 7 w 12"/>
                  <a:gd name="T11" fmla="*/ 0 h 27"/>
                </a:gdLst>
                <a:ahLst/>
                <a:cxnLst>
                  <a:cxn ang="0">
                    <a:pos x="T0" y="T1"/>
                  </a:cxn>
                  <a:cxn ang="0">
                    <a:pos x="T2" y="T3"/>
                  </a:cxn>
                  <a:cxn ang="0">
                    <a:pos x="T4" y="T5"/>
                  </a:cxn>
                  <a:cxn ang="0">
                    <a:pos x="T6" y="T7"/>
                  </a:cxn>
                  <a:cxn ang="0">
                    <a:pos x="T8" y="T9"/>
                  </a:cxn>
                  <a:cxn ang="0">
                    <a:pos x="T10" y="T11"/>
                  </a:cxn>
                </a:cxnLst>
                <a:rect l="0" t="0" r="r" b="b"/>
                <a:pathLst>
                  <a:path w="12" h="27">
                    <a:moveTo>
                      <a:pt x="7" y="0"/>
                    </a:moveTo>
                    <a:lnTo>
                      <a:pt x="11" y="10"/>
                    </a:lnTo>
                    <a:lnTo>
                      <a:pt x="12" y="25"/>
                    </a:lnTo>
                    <a:lnTo>
                      <a:pt x="8" y="27"/>
                    </a:lnTo>
                    <a:lnTo>
                      <a:pt x="0" y="1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3" name="Freeform 520"/>
              <p:cNvSpPr/>
              <p:nvPr/>
            </p:nvSpPr>
            <p:spPr bwMode="gray">
              <a:xfrm>
                <a:off x="734" y="1348"/>
                <a:ext cx="12" cy="37"/>
              </a:xfrm>
              <a:custGeom>
                <a:avLst/>
                <a:gdLst>
                  <a:gd name="T0" fmla="*/ 1 w 12"/>
                  <a:gd name="T1" fmla="*/ 0 h 37"/>
                  <a:gd name="T2" fmla="*/ 0 w 12"/>
                  <a:gd name="T3" fmla="*/ 5 h 37"/>
                  <a:gd name="T4" fmla="*/ 0 w 12"/>
                  <a:gd name="T5" fmla="*/ 36 h 37"/>
                  <a:gd name="T6" fmla="*/ 6 w 12"/>
                  <a:gd name="T7" fmla="*/ 37 h 37"/>
                  <a:gd name="T8" fmla="*/ 12 w 12"/>
                  <a:gd name="T9" fmla="*/ 32 h 37"/>
                  <a:gd name="T10" fmla="*/ 11 w 12"/>
                  <a:gd name="T11" fmla="*/ 10 h 37"/>
                  <a:gd name="T12" fmla="*/ 1 w 12"/>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2" h="37">
                    <a:moveTo>
                      <a:pt x="1" y="0"/>
                    </a:moveTo>
                    <a:lnTo>
                      <a:pt x="0" y="5"/>
                    </a:lnTo>
                    <a:lnTo>
                      <a:pt x="0" y="36"/>
                    </a:lnTo>
                    <a:lnTo>
                      <a:pt x="6" y="37"/>
                    </a:lnTo>
                    <a:lnTo>
                      <a:pt x="12" y="32"/>
                    </a:lnTo>
                    <a:lnTo>
                      <a:pt x="11" y="1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4" name="Freeform 521"/>
              <p:cNvSpPr/>
              <p:nvPr/>
            </p:nvSpPr>
            <p:spPr bwMode="gray">
              <a:xfrm>
                <a:off x="692" y="1342"/>
                <a:ext cx="34" cy="32"/>
              </a:xfrm>
              <a:custGeom>
                <a:avLst/>
                <a:gdLst>
                  <a:gd name="T0" fmla="*/ 14 w 34"/>
                  <a:gd name="T1" fmla="*/ 31 h 32"/>
                  <a:gd name="T2" fmla="*/ 8 w 34"/>
                  <a:gd name="T3" fmla="*/ 22 h 32"/>
                  <a:gd name="T4" fmla="*/ 0 w 34"/>
                  <a:gd name="T5" fmla="*/ 12 h 32"/>
                  <a:gd name="T6" fmla="*/ 0 w 34"/>
                  <a:gd name="T7" fmla="*/ 6 h 32"/>
                  <a:gd name="T8" fmla="*/ 17 w 34"/>
                  <a:gd name="T9" fmla="*/ 0 h 32"/>
                  <a:gd name="T10" fmla="*/ 26 w 34"/>
                  <a:gd name="T11" fmla="*/ 4 h 32"/>
                  <a:gd name="T12" fmla="*/ 34 w 34"/>
                  <a:gd name="T13" fmla="*/ 8 h 32"/>
                  <a:gd name="T14" fmla="*/ 34 w 34"/>
                  <a:gd name="T15" fmla="*/ 12 h 32"/>
                  <a:gd name="T16" fmla="*/ 25 w 34"/>
                  <a:gd name="T17" fmla="*/ 10 h 32"/>
                  <a:gd name="T18" fmla="*/ 25 w 34"/>
                  <a:gd name="T19" fmla="*/ 14 h 32"/>
                  <a:gd name="T20" fmla="*/ 33 w 34"/>
                  <a:gd name="T21" fmla="*/ 23 h 32"/>
                  <a:gd name="T22" fmla="*/ 28 w 34"/>
                  <a:gd name="T23" fmla="*/ 26 h 32"/>
                  <a:gd name="T24" fmla="*/ 18 w 34"/>
                  <a:gd name="T25" fmla="*/ 16 h 32"/>
                  <a:gd name="T26" fmla="*/ 16 w 34"/>
                  <a:gd name="T27" fmla="*/ 20 h 32"/>
                  <a:gd name="T28" fmla="*/ 19 w 34"/>
                  <a:gd name="T29" fmla="*/ 32 h 32"/>
                  <a:gd name="T30" fmla="*/ 14 w 3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4" y="31"/>
                    </a:moveTo>
                    <a:lnTo>
                      <a:pt x="8" y="22"/>
                    </a:lnTo>
                    <a:lnTo>
                      <a:pt x="0" y="12"/>
                    </a:lnTo>
                    <a:lnTo>
                      <a:pt x="0" y="6"/>
                    </a:lnTo>
                    <a:lnTo>
                      <a:pt x="17" y="0"/>
                    </a:lnTo>
                    <a:lnTo>
                      <a:pt x="26" y="4"/>
                    </a:lnTo>
                    <a:lnTo>
                      <a:pt x="34" y="8"/>
                    </a:lnTo>
                    <a:lnTo>
                      <a:pt x="34" y="12"/>
                    </a:lnTo>
                    <a:lnTo>
                      <a:pt x="25" y="10"/>
                    </a:lnTo>
                    <a:lnTo>
                      <a:pt x="25" y="14"/>
                    </a:lnTo>
                    <a:lnTo>
                      <a:pt x="33" y="23"/>
                    </a:lnTo>
                    <a:lnTo>
                      <a:pt x="28" y="26"/>
                    </a:lnTo>
                    <a:lnTo>
                      <a:pt x="18" y="16"/>
                    </a:lnTo>
                    <a:lnTo>
                      <a:pt x="16" y="20"/>
                    </a:lnTo>
                    <a:lnTo>
                      <a:pt x="19" y="32"/>
                    </a:lnTo>
                    <a:lnTo>
                      <a:pt x="1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5" name="Freeform 522"/>
              <p:cNvSpPr/>
              <p:nvPr/>
            </p:nvSpPr>
            <p:spPr bwMode="gray">
              <a:xfrm>
                <a:off x="748" y="1389"/>
                <a:ext cx="20" cy="18"/>
              </a:xfrm>
              <a:custGeom>
                <a:avLst/>
                <a:gdLst>
                  <a:gd name="T0" fmla="*/ 6 w 20"/>
                  <a:gd name="T1" fmla="*/ 18 h 18"/>
                  <a:gd name="T2" fmla="*/ 0 w 20"/>
                  <a:gd name="T3" fmla="*/ 5 h 18"/>
                  <a:gd name="T4" fmla="*/ 3 w 20"/>
                  <a:gd name="T5" fmla="*/ 0 h 18"/>
                  <a:gd name="T6" fmla="*/ 14 w 20"/>
                  <a:gd name="T7" fmla="*/ 5 h 18"/>
                  <a:gd name="T8" fmla="*/ 20 w 20"/>
                  <a:gd name="T9" fmla="*/ 10 h 18"/>
                  <a:gd name="T10" fmla="*/ 19 w 20"/>
                  <a:gd name="T11" fmla="*/ 13 h 18"/>
                  <a:gd name="T12" fmla="*/ 11 w 20"/>
                  <a:gd name="T13" fmla="*/ 9 h 18"/>
                  <a:gd name="T14" fmla="*/ 14 w 20"/>
                  <a:gd name="T15" fmla="*/ 15 h 18"/>
                  <a:gd name="T16" fmla="*/ 6 w 20"/>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6" y="18"/>
                    </a:moveTo>
                    <a:lnTo>
                      <a:pt x="0" y="5"/>
                    </a:lnTo>
                    <a:lnTo>
                      <a:pt x="3" y="0"/>
                    </a:lnTo>
                    <a:lnTo>
                      <a:pt x="14" y="5"/>
                    </a:lnTo>
                    <a:lnTo>
                      <a:pt x="20" y="10"/>
                    </a:lnTo>
                    <a:lnTo>
                      <a:pt x="19" y="13"/>
                    </a:lnTo>
                    <a:lnTo>
                      <a:pt x="11" y="9"/>
                    </a:lnTo>
                    <a:lnTo>
                      <a:pt x="14" y="15"/>
                    </a:ln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6" name="Freeform 523"/>
              <p:cNvSpPr/>
              <p:nvPr/>
            </p:nvSpPr>
            <p:spPr bwMode="gray">
              <a:xfrm>
                <a:off x="782" y="1524"/>
                <a:ext cx="13" cy="5"/>
              </a:xfrm>
              <a:custGeom>
                <a:avLst/>
                <a:gdLst>
                  <a:gd name="T0" fmla="*/ 0 w 13"/>
                  <a:gd name="T1" fmla="*/ 4 h 5"/>
                  <a:gd name="T2" fmla="*/ 5 w 13"/>
                  <a:gd name="T3" fmla="*/ 0 h 5"/>
                  <a:gd name="T4" fmla="*/ 13 w 13"/>
                  <a:gd name="T5" fmla="*/ 1 h 5"/>
                  <a:gd name="T6" fmla="*/ 13 w 13"/>
                  <a:gd name="T7" fmla="*/ 4 h 5"/>
                  <a:gd name="T8" fmla="*/ 4 w 13"/>
                  <a:gd name="T9" fmla="*/ 5 h 5"/>
                  <a:gd name="T10" fmla="*/ 0 w 13"/>
                  <a:gd name="T11" fmla="*/ 4 h 5"/>
                </a:gdLst>
                <a:ahLst/>
                <a:cxnLst>
                  <a:cxn ang="0">
                    <a:pos x="T0" y="T1"/>
                  </a:cxn>
                  <a:cxn ang="0">
                    <a:pos x="T2" y="T3"/>
                  </a:cxn>
                  <a:cxn ang="0">
                    <a:pos x="T4" y="T5"/>
                  </a:cxn>
                  <a:cxn ang="0">
                    <a:pos x="T6" y="T7"/>
                  </a:cxn>
                  <a:cxn ang="0">
                    <a:pos x="T8" y="T9"/>
                  </a:cxn>
                  <a:cxn ang="0">
                    <a:pos x="T10" y="T11"/>
                  </a:cxn>
                </a:cxnLst>
                <a:rect l="0" t="0" r="r" b="b"/>
                <a:pathLst>
                  <a:path w="13" h="5">
                    <a:moveTo>
                      <a:pt x="0" y="4"/>
                    </a:moveTo>
                    <a:lnTo>
                      <a:pt x="5" y="0"/>
                    </a:lnTo>
                    <a:lnTo>
                      <a:pt x="13" y="1"/>
                    </a:lnTo>
                    <a:lnTo>
                      <a:pt x="13" y="4"/>
                    </a:lnTo>
                    <a:lnTo>
                      <a:pt x="4" y="5"/>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7" name="Freeform 524"/>
              <p:cNvSpPr/>
              <p:nvPr/>
            </p:nvSpPr>
            <p:spPr bwMode="gray">
              <a:xfrm>
                <a:off x="786" y="1537"/>
                <a:ext cx="13" cy="4"/>
              </a:xfrm>
              <a:custGeom>
                <a:avLst/>
                <a:gdLst>
                  <a:gd name="T0" fmla="*/ 0 w 13"/>
                  <a:gd name="T1" fmla="*/ 1 h 4"/>
                  <a:gd name="T2" fmla="*/ 3 w 13"/>
                  <a:gd name="T3" fmla="*/ 0 h 4"/>
                  <a:gd name="T4" fmla="*/ 13 w 13"/>
                  <a:gd name="T5" fmla="*/ 0 h 4"/>
                  <a:gd name="T6" fmla="*/ 13 w 13"/>
                  <a:gd name="T7" fmla="*/ 3 h 4"/>
                  <a:gd name="T8" fmla="*/ 3 w 13"/>
                  <a:gd name="T9" fmla="*/ 4 h 4"/>
                  <a:gd name="T10" fmla="*/ 0 w 13"/>
                  <a:gd name="T11" fmla="*/ 1 h 4"/>
                </a:gdLst>
                <a:ahLst/>
                <a:cxnLst>
                  <a:cxn ang="0">
                    <a:pos x="T0" y="T1"/>
                  </a:cxn>
                  <a:cxn ang="0">
                    <a:pos x="T2" y="T3"/>
                  </a:cxn>
                  <a:cxn ang="0">
                    <a:pos x="T4" y="T5"/>
                  </a:cxn>
                  <a:cxn ang="0">
                    <a:pos x="T6" y="T7"/>
                  </a:cxn>
                  <a:cxn ang="0">
                    <a:pos x="T8" y="T9"/>
                  </a:cxn>
                  <a:cxn ang="0">
                    <a:pos x="T10" y="T11"/>
                  </a:cxn>
                </a:cxnLst>
                <a:rect l="0" t="0" r="r" b="b"/>
                <a:pathLst>
                  <a:path w="13" h="4">
                    <a:moveTo>
                      <a:pt x="0" y="1"/>
                    </a:moveTo>
                    <a:lnTo>
                      <a:pt x="3" y="0"/>
                    </a:lnTo>
                    <a:lnTo>
                      <a:pt x="13" y="0"/>
                    </a:lnTo>
                    <a:lnTo>
                      <a:pt x="13" y="3"/>
                    </a:lnTo>
                    <a:lnTo>
                      <a:pt x="3"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8" name="Freeform 525"/>
              <p:cNvSpPr/>
              <p:nvPr/>
            </p:nvSpPr>
            <p:spPr bwMode="gray">
              <a:xfrm>
                <a:off x="799" y="1548"/>
                <a:ext cx="10" cy="8"/>
              </a:xfrm>
              <a:custGeom>
                <a:avLst/>
                <a:gdLst>
                  <a:gd name="T0" fmla="*/ 1 w 10"/>
                  <a:gd name="T1" fmla="*/ 5 h 8"/>
                  <a:gd name="T2" fmla="*/ 0 w 10"/>
                  <a:gd name="T3" fmla="*/ 0 h 8"/>
                  <a:gd name="T4" fmla="*/ 6 w 10"/>
                  <a:gd name="T5" fmla="*/ 1 h 8"/>
                  <a:gd name="T6" fmla="*/ 10 w 10"/>
                  <a:gd name="T7" fmla="*/ 5 h 8"/>
                  <a:gd name="T8" fmla="*/ 8 w 10"/>
                  <a:gd name="T9" fmla="*/ 8 h 8"/>
                  <a:gd name="T10" fmla="*/ 1 w 10"/>
                  <a:gd name="T11" fmla="*/ 5 h 8"/>
                </a:gdLst>
                <a:ahLst/>
                <a:cxnLst>
                  <a:cxn ang="0">
                    <a:pos x="T0" y="T1"/>
                  </a:cxn>
                  <a:cxn ang="0">
                    <a:pos x="T2" y="T3"/>
                  </a:cxn>
                  <a:cxn ang="0">
                    <a:pos x="T4" y="T5"/>
                  </a:cxn>
                  <a:cxn ang="0">
                    <a:pos x="T6" y="T7"/>
                  </a:cxn>
                  <a:cxn ang="0">
                    <a:pos x="T8" y="T9"/>
                  </a:cxn>
                  <a:cxn ang="0">
                    <a:pos x="T10" y="T11"/>
                  </a:cxn>
                </a:cxnLst>
                <a:rect l="0" t="0" r="r" b="b"/>
                <a:pathLst>
                  <a:path w="10" h="8">
                    <a:moveTo>
                      <a:pt x="1" y="5"/>
                    </a:moveTo>
                    <a:lnTo>
                      <a:pt x="0" y="0"/>
                    </a:lnTo>
                    <a:lnTo>
                      <a:pt x="6" y="1"/>
                    </a:lnTo>
                    <a:lnTo>
                      <a:pt x="10" y="5"/>
                    </a:lnTo>
                    <a:lnTo>
                      <a:pt x="8" y="8"/>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9" name="Freeform 526"/>
              <p:cNvSpPr/>
              <p:nvPr/>
            </p:nvSpPr>
            <p:spPr bwMode="gray">
              <a:xfrm>
                <a:off x="814" y="1495"/>
                <a:ext cx="8" cy="7"/>
              </a:xfrm>
              <a:custGeom>
                <a:avLst/>
                <a:gdLst>
                  <a:gd name="T0" fmla="*/ 2 w 8"/>
                  <a:gd name="T1" fmla="*/ 5 h 7"/>
                  <a:gd name="T2" fmla="*/ 0 w 8"/>
                  <a:gd name="T3" fmla="*/ 3 h 7"/>
                  <a:gd name="T4" fmla="*/ 1 w 8"/>
                  <a:gd name="T5" fmla="*/ 0 h 7"/>
                  <a:gd name="T6" fmla="*/ 7 w 8"/>
                  <a:gd name="T7" fmla="*/ 1 h 7"/>
                  <a:gd name="T8" fmla="*/ 8 w 8"/>
                  <a:gd name="T9" fmla="*/ 7 h 7"/>
                  <a:gd name="T10" fmla="*/ 2 w 8"/>
                  <a:gd name="T11" fmla="*/ 5 h 7"/>
                </a:gdLst>
                <a:ahLst/>
                <a:cxnLst>
                  <a:cxn ang="0">
                    <a:pos x="T0" y="T1"/>
                  </a:cxn>
                  <a:cxn ang="0">
                    <a:pos x="T2" y="T3"/>
                  </a:cxn>
                  <a:cxn ang="0">
                    <a:pos x="T4" y="T5"/>
                  </a:cxn>
                  <a:cxn ang="0">
                    <a:pos x="T6" y="T7"/>
                  </a:cxn>
                  <a:cxn ang="0">
                    <a:pos x="T8" y="T9"/>
                  </a:cxn>
                  <a:cxn ang="0">
                    <a:pos x="T10" y="T11"/>
                  </a:cxn>
                </a:cxnLst>
                <a:rect l="0" t="0" r="r" b="b"/>
                <a:pathLst>
                  <a:path w="8" h="7">
                    <a:moveTo>
                      <a:pt x="2" y="5"/>
                    </a:moveTo>
                    <a:lnTo>
                      <a:pt x="0" y="3"/>
                    </a:lnTo>
                    <a:lnTo>
                      <a:pt x="1" y="0"/>
                    </a:lnTo>
                    <a:lnTo>
                      <a:pt x="7" y="1"/>
                    </a:lnTo>
                    <a:lnTo>
                      <a:pt x="8" y="7"/>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0" name="Freeform 527"/>
              <p:cNvSpPr/>
              <p:nvPr/>
            </p:nvSpPr>
            <p:spPr bwMode="gray">
              <a:xfrm>
                <a:off x="823" y="1511"/>
                <a:ext cx="14" cy="9"/>
              </a:xfrm>
              <a:custGeom>
                <a:avLst/>
                <a:gdLst>
                  <a:gd name="T0" fmla="*/ 0 w 14"/>
                  <a:gd name="T1" fmla="*/ 5 h 9"/>
                  <a:gd name="T2" fmla="*/ 1 w 14"/>
                  <a:gd name="T3" fmla="*/ 0 h 9"/>
                  <a:gd name="T4" fmla="*/ 6 w 14"/>
                  <a:gd name="T5" fmla="*/ 3 h 9"/>
                  <a:gd name="T6" fmla="*/ 14 w 14"/>
                  <a:gd name="T7" fmla="*/ 9 h 9"/>
                  <a:gd name="T8" fmla="*/ 9 w 14"/>
                  <a:gd name="T9" fmla="*/ 9 h 9"/>
                  <a:gd name="T10" fmla="*/ 0 w 14"/>
                  <a:gd name="T11" fmla="*/ 5 h 9"/>
                </a:gdLst>
                <a:ahLst/>
                <a:cxnLst>
                  <a:cxn ang="0">
                    <a:pos x="T0" y="T1"/>
                  </a:cxn>
                  <a:cxn ang="0">
                    <a:pos x="T2" y="T3"/>
                  </a:cxn>
                  <a:cxn ang="0">
                    <a:pos x="T4" y="T5"/>
                  </a:cxn>
                  <a:cxn ang="0">
                    <a:pos x="T6" y="T7"/>
                  </a:cxn>
                  <a:cxn ang="0">
                    <a:pos x="T8" y="T9"/>
                  </a:cxn>
                  <a:cxn ang="0">
                    <a:pos x="T10" y="T11"/>
                  </a:cxn>
                </a:cxnLst>
                <a:rect l="0" t="0" r="r" b="b"/>
                <a:pathLst>
                  <a:path w="14" h="9">
                    <a:moveTo>
                      <a:pt x="0" y="5"/>
                    </a:moveTo>
                    <a:lnTo>
                      <a:pt x="1" y="0"/>
                    </a:lnTo>
                    <a:lnTo>
                      <a:pt x="6" y="3"/>
                    </a:lnTo>
                    <a:lnTo>
                      <a:pt x="14" y="9"/>
                    </a:lnTo>
                    <a:lnTo>
                      <a:pt x="9"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1" name="Freeform 528"/>
              <p:cNvSpPr/>
              <p:nvPr/>
            </p:nvSpPr>
            <p:spPr bwMode="gray">
              <a:xfrm>
                <a:off x="447" y="1264"/>
                <a:ext cx="20" cy="21"/>
              </a:xfrm>
              <a:custGeom>
                <a:avLst/>
                <a:gdLst>
                  <a:gd name="T0" fmla="*/ 20 w 20"/>
                  <a:gd name="T1" fmla="*/ 0 h 21"/>
                  <a:gd name="T2" fmla="*/ 14 w 20"/>
                  <a:gd name="T3" fmla="*/ 2 h 21"/>
                  <a:gd name="T4" fmla="*/ 1 w 20"/>
                  <a:gd name="T5" fmla="*/ 16 h 21"/>
                  <a:gd name="T6" fmla="*/ 0 w 20"/>
                  <a:gd name="T7" fmla="*/ 21 h 21"/>
                  <a:gd name="T8" fmla="*/ 9 w 20"/>
                  <a:gd name="T9" fmla="*/ 21 h 21"/>
                  <a:gd name="T10" fmla="*/ 20 w 20"/>
                  <a:gd name="T11" fmla="*/ 7 h 21"/>
                  <a:gd name="T12" fmla="*/ 20 w 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0"/>
                    </a:moveTo>
                    <a:lnTo>
                      <a:pt x="14" y="2"/>
                    </a:lnTo>
                    <a:lnTo>
                      <a:pt x="1" y="16"/>
                    </a:lnTo>
                    <a:lnTo>
                      <a:pt x="0" y="21"/>
                    </a:lnTo>
                    <a:lnTo>
                      <a:pt x="9" y="21"/>
                    </a:lnTo>
                    <a:lnTo>
                      <a:pt x="20" y="7"/>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2" name="Freeform 529"/>
              <p:cNvSpPr/>
              <p:nvPr/>
            </p:nvSpPr>
            <p:spPr bwMode="gray">
              <a:xfrm>
                <a:off x="473" y="1255"/>
                <a:ext cx="11" cy="12"/>
              </a:xfrm>
              <a:custGeom>
                <a:avLst/>
                <a:gdLst>
                  <a:gd name="T0" fmla="*/ 0 w 11"/>
                  <a:gd name="T1" fmla="*/ 6 h 12"/>
                  <a:gd name="T2" fmla="*/ 1 w 11"/>
                  <a:gd name="T3" fmla="*/ 2 h 12"/>
                  <a:gd name="T4" fmla="*/ 11 w 11"/>
                  <a:gd name="T5" fmla="*/ 0 h 12"/>
                  <a:gd name="T6" fmla="*/ 11 w 11"/>
                  <a:gd name="T7" fmla="*/ 7 h 12"/>
                  <a:gd name="T8" fmla="*/ 4 w 11"/>
                  <a:gd name="T9" fmla="*/ 12 h 12"/>
                  <a:gd name="T10" fmla="*/ 0 w 11"/>
                  <a:gd name="T11" fmla="*/ 6 h 12"/>
                </a:gdLst>
                <a:ahLst/>
                <a:cxnLst>
                  <a:cxn ang="0">
                    <a:pos x="T0" y="T1"/>
                  </a:cxn>
                  <a:cxn ang="0">
                    <a:pos x="T2" y="T3"/>
                  </a:cxn>
                  <a:cxn ang="0">
                    <a:pos x="T4" y="T5"/>
                  </a:cxn>
                  <a:cxn ang="0">
                    <a:pos x="T6" y="T7"/>
                  </a:cxn>
                  <a:cxn ang="0">
                    <a:pos x="T8" y="T9"/>
                  </a:cxn>
                  <a:cxn ang="0">
                    <a:pos x="T10" y="T11"/>
                  </a:cxn>
                </a:cxnLst>
                <a:rect l="0" t="0" r="r" b="b"/>
                <a:pathLst>
                  <a:path w="11" h="12">
                    <a:moveTo>
                      <a:pt x="0" y="6"/>
                    </a:moveTo>
                    <a:lnTo>
                      <a:pt x="1" y="2"/>
                    </a:lnTo>
                    <a:lnTo>
                      <a:pt x="11" y="0"/>
                    </a:lnTo>
                    <a:lnTo>
                      <a:pt x="11" y="7"/>
                    </a:lnTo>
                    <a:lnTo>
                      <a:pt x="4"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3" name="Freeform 530"/>
              <p:cNvSpPr/>
              <p:nvPr/>
            </p:nvSpPr>
            <p:spPr bwMode="gray">
              <a:xfrm>
                <a:off x="445" y="1257"/>
                <a:ext cx="7" cy="7"/>
              </a:xfrm>
              <a:custGeom>
                <a:avLst/>
                <a:gdLst>
                  <a:gd name="T0" fmla="*/ 7 w 7"/>
                  <a:gd name="T1" fmla="*/ 5 h 7"/>
                  <a:gd name="T2" fmla="*/ 4 w 7"/>
                  <a:gd name="T3" fmla="*/ 7 h 7"/>
                  <a:gd name="T4" fmla="*/ 0 w 7"/>
                  <a:gd name="T5" fmla="*/ 3 h 7"/>
                  <a:gd name="T6" fmla="*/ 4 w 7"/>
                  <a:gd name="T7" fmla="*/ 0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4" y="7"/>
                    </a:lnTo>
                    <a:lnTo>
                      <a:pt x="0" y="3"/>
                    </a:lnTo>
                    <a:lnTo>
                      <a:pt x="4" y="0"/>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4" name="Freeform 531"/>
              <p:cNvSpPr/>
              <p:nvPr/>
            </p:nvSpPr>
            <p:spPr bwMode="gray">
              <a:xfrm>
                <a:off x="440" y="1269"/>
                <a:ext cx="7" cy="7"/>
              </a:xfrm>
              <a:custGeom>
                <a:avLst/>
                <a:gdLst>
                  <a:gd name="T0" fmla="*/ 7 w 7"/>
                  <a:gd name="T1" fmla="*/ 2 h 7"/>
                  <a:gd name="T2" fmla="*/ 5 w 7"/>
                  <a:gd name="T3" fmla="*/ 7 h 7"/>
                  <a:gd name="T4" fmla="*/ 0 w 7"/>
                  <a:gd name="T5" fmla="*/ 5 h 7"/>
                  <a:gd name="T6" fmla="*/ 3 w 7"/>
                  <a:gd name="T7" fmla="*/ 0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lnTo>
                      <a:pt x="5" y="7"/>
                    </a:lnTo>
                    <a:lnTo>
                      <a:pt x="0" y="5"/>
                    </a:lnTo>
                    <a:lnTo>
                      <a:pt x="3" y="0"/>
                    </a:ln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5" name="Freeform 532"/>
              <p:cNvSpPr/>
              <p:nvPr/>
            </p:nvSpPr>
            <p:spPr bwMode="gray">
              <a:xfrm>
                <a:off x="32" y="1505"/>
                <a:ext cx="22" cy="16"/>
              </a:xfrm>
              <a:custGeom>
                <a:avLst/>
                <a:gdLst>
                  <a:gd name="T0" fmla="*/ 22 w 22"/>
                  <a:gd name="T1" fmla="*/ 6 h 16"/>
                  <a:gd name="T2" fmla="*/ 21 w 22"/>
                  <a:gd name="T3" fmla="*/ 1 h 16"/>
                  <a:gd name="T4" fmla="*/ 17 w 22"/>
                  <a:gd name="T5" fmla="*/ 0 h 16"/>
                  <a:gd name="T6" fmla="*/ 1 w 22"/>
                  <a:gd name="T7" fmla="*/ 13 h 16"/>
                  <a:gd name="T8" fmla="*/ 0 w 22"/>
                  <a:gd name="T9" fmla="*/ 16 h 16"/>
                  <a:gd name="T10" fmla="*/ 7 w 22"/>
                  <a:gd name="T11" fmla="*/ 15 h 16"/>
                  <a:gd name="T12" fmla="*/ 22 w 22"/>
                  <a:gd name="T13" fmla="*/ 6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6"/>
                    </a:moveTo>
                    <a:lnTo>
                      <a:pt x="21" y="1"/>
                    </a:lnTo>
                    <a:lnTo>
                      <a:pt x="17" y="0"/>
                    </a:lnTo>
                    <a:lnTo>
                      <a:pt x="1" y="13"/>
                    </a:lnTo>
                    <a:lnTo>
                      <a:pt x="0" y="16"/>
                    </a:lnTo>
                    <a:lnTo>
                      <a:pt x="7" y="15"/>
                    </a:lnTo>
                    <a:lnTo>
                      <a:pt x="2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6" name="Freeform 533"/>
              <p:cNvSpPr/>
              <p:nvPr/>
            </p:nvSpPr>
            <p:spPr bwMode="gray">
              <a:xfrm>
                <a:off x="0" y="1517"/>
                <a:ext cx="22" cy="21"/>
              </a:xfrm>
              <a:custGeom>
                <a:avLst/>
                <a:gdLst>
                  <a:gd name="T0" fmla="*/ 22 w 22"/>
                  <a:gd name="T1" fmla="*/ 3 h 21"/>
                  <a:gd name="T2" fmla="*/ 3 w 22"/>
                  <a:gd name="T3" fmla="*/ 21 h 21"/>
                  <a:gd name="T4" fmla="*/ 0 w 22"/>
                  <a:gd name="T5" fmla="*/ 18 h 21"/>
                  <a:gd name="T6" fmla="*/ 5 w 22"/>
                  <a:gd name="T7" fmla="*/ 10 h 21"/>
                  <a:gd name="T8" fmla="*/ 6 w 22"/>
                  <a:gd name="T9" fmla="*/ 3 h 21"/>
                  <a:gd name="T10" fmla="*/ 16 w 22"/>
                  <a:gd name="T11" fmla="*/ 0 h 21"/>
                  <a:gd name="T12" fmla="*/ 22 w 22"/>
                  <a:gd name="T13" fmla="*/ 3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2" y="3"/>
                    </a:moveTo>
                    <a:lnTo>
                      <a:pt x="3" y="21"/>
                    </a:lnTo>
                    <a:lnTo>
                      <a:pt x="0" y="18"/>
                    </a:lnTo>
                    <a:lnTo>
                      <a:pt x="5" y="10"/>
                    </a:lnTo>
                    <a:lnTo>
                      <a:pt x="6" y="3"/>
                    </a:lnTo>
                    <a:lnTo>
                      <a:pt x="16" y="0"/>
                    </a:lnTo>
                    <a:lnTo>
                      <a:pt x="2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7" name="Freeform 534"/>
              <p:cNvSpPr/>
              <p:nvPr/>
            </p:nvSpPr>
            <p:spPr bwMode="gray">
              <a:xfrm>
                <a:off x="29" y="1264"/>
                <a:ext cx="37" cy="28"/>
              </a:xfrm>
              <a:custGeom>
                <a:avLst/>
                <a:gdLst>
                  <a:gd name="T0" fmla="*/ 23 w 37"/>
                  <a:gd name="T1" fmla="*/ 0 h 28"/>
                  <a:gd name="T2" fmla="*/ 36 w 37"/>
                  <a:gd name="T3" fmla="*/ 6 h 28"/>
                  <a:gd name="T4" fmla="*/ 37 w 37"/>
                  <a:gd name="T5" fmla="*/ 20 h 28"/>
                  <a:gd name="T6" fmla="*/ 29 w 37"/>
                  <a:gd name="T7" fmla="*/ 22 h 28"/>
                  <a:gd name="T8" fmla="*/ 21 w 37"/>
                  <a:gd name="T9" fmla="*/ 28 h 28"/>
                  <a:gd name="T10" fmla="*/ 9 w 37"/>
                  <a:gd name="T11" fmla="*/ 17 h 28"/>
                  <a:gd name="T12" fmla="*/ 1 w 37"/>
                  <a:gd name="T13" fmla="*/ 15 h 28"/>
                  <a:gd name="T14" fmla="*/ 0 w 37"/>
                  <a:gd name="T15" fmla="*/ 7 h 28"/>
                  <a:gd name="T16" fmla="*/ 13 w 37"/>
                  <a:gd name="T17" fmla="*/ 4 h 28"/>
                  <a:gd name="T18" fmla="*/ 23 w 3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28">
                    <a:moveTo>
                      <a:pt x="23" y="0"/>
                    </a:moveTo>
                    <a:lnTo>
                      <a:pt x="36" y="6"/>
                    </a:lnTo>
                    <a:lnTo>
                      <a:pt x="37" y="20"/>
                    </a:lnTo>
                    <a:lnTo>
                      <a:pt x="29" y="22"/>
                    </a:lnTo>
                    <a:lnTo>
                      <a:pt x="21" y="28"/>
                    </a:lnTo>
                    <a:lnTo>
                      <a:pt x="9" y="17"/>
                    </a:lnTo>
                    <a:lnTo>
                      <a:pt x="1" y="15"/>
                    </a:lnTo>
                    <a:lnTo>
                      <a:pt x="0" y="7"/>
                    </a:lnTo>
                    <a:lnTo>
                      <a:pt x="13"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8" name="Freeform 535"/>
              <p:cNvSpPr/>
              <p:nvPr/>
            </p:nvSpPr>
            <p:spPr bwMode="gray">
              <a:xfrm>
                <a:off x="447" y="1264"/>
                <a:ext cx="20" cy="21"/>
              </a:xfrm>
              <a:custGeom>
                <a:avLst/>
                <a:gdLst>
                  <a:gd name="T0" fmla="*/ 20 w 20"/>
                  <a:gd name="T1" fmla="*/ 0 h 21"/>
                  <a:gd name="T2" fmla="*/ 14 w 20"/>
                  <a:gd name="T3" fmla="*/ 2 h 21"/>
                  <a:gd name="T4" fmla="*/ 1 w 20"/>
                  <a:gd name="T5" fmla="*/ 16 h 21"/>
                  <a:gd name="T6" fmla="*/ 0 w 20"/>
                  <a:gd name="T7" fmla="*/ 21 h 21"/>
                  <a:gd name="T8" fmla="*/ 9 w 20"/>
                  <a:gd name="T9" fmla="*/ 21 h 21"/>
                  <a:gd name="T10" fmla="*/ 20 w 20"/>
                  <a:gd name="T11" fmla="*/ 7 h 21"/>
                  <a:gd name="T12" fmla="*/ 20 w 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0"/>
                    </a:moveTo>
                    <a:lnTo>
                      <a:pt x="14" y="2"/>
                    </a:lnTo>
                    <a:lnTo>
                      <a:pt x="1" y="16"/>
                    </a:lnTo>
                    <a:lnTo>
                      <a:pt x="0" y="21"/>
                    </a:lnTo>
                    <a:lnTo>
                      <a:pt x="9" y="21"/>
                    </a:lnTo>
                    <a:lnTo>
                      <a:pt x="20" y="7"/>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9" name="Freeform 536"/>
              <p:cNvSpPr/>
              <p:nvPr/>
            </p:nvSpPr>
            <p:spPr bwMode="gray">
              <a:xfrm>
                <a:off x="473" y="1255"/>
                <a:ext cx="11" cy="12"/>
              </a:xfrm>
              <a:custGeom>
                <a:avLst/>
                <a:gdLst>
                  <a:gd name="T0" fmla="*/ 0 w 11"/>
                  <a:gd name="T1" fmla="*/ 6 h 12"/>
                  <a:gd name="T2" fmla="*/ 1 w 11"/>
                  <a:gd name="T3" fmla="*/ 2 h 12"/>
                  <a:gd name="T4" fmla="*/ 11 w 11"/>
                  <a:gd name="T5" fmla="*/ 0 h 12"/>
                  <a:gd name="T6" fmla="*/ 11 w 11"/>
                  <a:gd name="T7" fmla="*/ 7 h 12"/>
                  <a:gd name="T8" fmla="*/ 4 w 11"/>
                  <a:gd name="T9" fmla="*/ 12 h 12"/>
                  <a:gd name="T10" fmla="*/ 0 w 11"/>
                  <a:gd name="T11" fmla="*/ 6 h 12"/>
                </a:gdLst>
                <a:ahLst/>
                <a:cxnLst>
                  <a:cxn ang="0">
                    <a:pos x="T0" y="T1"/>
                  </a:cxn>
                  <a:cxn ang="0">
                    <a:pos x="T2" y="T3"/>
                  </a:cxn>
                  <a:cxn ang="0">
                    <a:pos x="T4" y="T5"/>
                  </a:cxn>
                  <a:cxn ang="0">
                    <a:pos x="T6" y="T7"/>
                  </a:cxn>
                  <a:cxn ang="0">
                    <a:pos x="T8" y="T9"/>
                  </a:cxn>
                  <a:cxn ang="0">
                    <a:pos x="T10" y="T11"/>
                  </a:cxn>
                </a:cxnLst>
                <a:rect l="0" t="0" r="r" b="b"/>
                <a:pathLst>
                  <a:path w="11" h="12">
                    <a:moveTo>
                      <a:pt x="0" y="6"/>
                    </a:moveTo>
                    <a:lnTo>
                      <a:pt x="1" y="2"/>
                    </a:lnTo>
                    <a:lnTo>
                      <a:pt x="11" y="0"/>
                    </a:lnTo>
                    <a:lnTo>
                      <a:pt x="11" y="7"/>
                    </a:lnTo>
                    <a:lnTo>
                      <a:pt x="4"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0" name="Freeform 537"/>
              <p:cNvSpPr/>
              <p:nvPr/>
            </p:nvSpPr>
            <p:spPr bwMode="gray">
              <a:xfrm>
                <a:off x="331" y="1340"/>
                <a:ext cx="30" cy="13"/>
              </a:xfrm>
              <a:custGeom>
                <a:avLst/>
                <a:gdLst>
                  <a:gd name="T0" fmla="*/ 1 w 30"/>
                  <a:gd name="T1" fmla="*/ 13 h 13"/>
                  <a:gd name="T2" fmla="*/ 27 w 30"/>
                  <a:gd name="T3" fmla="*/ 10 h 13"/>
                  <a:gd name="T4" fmla="*/ 30 w 30"/>
                  <a:gd name="T5" fmla="*/ 6 h 13"/>
                  <a:gd name="T6" fmla="*/ 21 w 30"/>
                  <a:gd name="T7" fmla="*/ 0 h 13"/>
                  <a:gd name="T8" fmla="*/ 3 w 30"/>
                  <a:gd name="T9" fmla="*/ 2 h 13"/>
                  <a:gd name="T10" fmla="*/ 0 w 30"/>
                  <a:gd name="T11" fmla="*/ 6 h 13"/>
                  <a:gd name="T12" fmla="*/ 1 w 3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 y="13"/>
                    </a:moveTo>
                    <a:lnTo>
                      <a:pt x="27" y="10"/>
                    </a:lnTo>
                    <a:lnTo>
                      <a:pt x="30" y="6"/>
                    </a:lnTo>
                    <a:lnTo>
                      <a:pt x="21" y="0"/>
                    </a:lnTo>
                    <a:lnTo>
                      <a:pt x="3" y="2"/>
                    </a:lnTo>
                    <a:lnTo>
                      <a:pt x="0" y="6"/>
                    </a:lnTo>
                    <a:lnTo>
                      <a:pt x="1"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1" name="Freeform 538"/>
              <p:cNvSpPr/>
              <p:nvPr/>
            </p:nvSpPr>
            <p:spPr bwMode="gray">
              <a:xfrm>
                <a:off x="300" y="1362"/>
                <a:ext cx="56" cy="33"/>
              </a:xfrm>
              <a:custGeom>
                <a:avLst/>
                <a:gdLst>
                  <a:gd name="T0" fmla="*/ 5 w 56"/>
                  <a:gd name="T1" fmla="*/ 8 h 33"/>
                  <a:gd name="T2" fmla="*/ 18 w 56"/>
                  <a:gd name="T3" fmla="*/ 6 h 33"/>
                  <a:gd name="T4" fmla="*/ 27 w 56"/>
                  <a:gd name="T5" fmla="*/ 1 h 33"/>
                  <a:gd name="T6" fmla="*/ 53 w 56"/>
                  <a:gd name="T7" fmla="*/ 0 h 33"/>
                  <a:gd name="T8" fmla="*/ 56 w 56"/>
                  <a:gd name="T9" fmla="*/ 5 h 33"/>
                  <a:gd name="T10" fmla="*/ 52 w 56"/>
                  <a:gd name="T11" fmla="*/ 12 h 33"/>
                  <a:gd name="T12" fmla="*/ 36 w 56"/>
                  <a:gd name="T13" fmla="*/ 21 h 33"/>
                  <a:gd name="T14" fmla="*/ 36 w 56"/>
                  <a:gd name="T15" fmla="*/ 27 h 33"/>
                  <a:gd name="T16" fmla="*/ 22 w 56"/>
                  <a:gd name="T17" fmla="*/ 27 h 33"/>
                  <a:gd name="T18" fmla="*/ 18 w 56"/>
                  <a:gd name="T19" fmla="*/ 33 h 33"/>
                  <a:gd name="T20" fmla="*/ 9 w 56"/>
                  <a:gd name="T21" fmla="*/ 29 h 33"/>
                  <a:gd name="T22" fmla="*/ 9 w 56"/>
                  <a:gd name="T23" fmla="*/ 24 h 33"/>
                  <a:gd name="T24" fmla="*/ 1 w 56"/>
                  <a:gd name="T25" fmla="*/ 19 h 33"/>
                  <a:gd name="T26" fmla="*/ 0 w 56"/>
                  <a:gd name="T27" fmla="*/ 10 h 33"/>
                  <a:gd name="T28" fmla="*/ 5 w 56"/>
                  <a:gd name="T2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33">
                    <a:moveTo>
                      <a:pt x="5" y="8"/>
                    </a:moveTo>
                    <a:lnTo>
                      <a:pt x="18" y="6"/>
                    </a:lnTo>
                    <a:lnTo>
                      <a:pt x="27" y="1"/>
                    </a:lnTo>
                    <a:lnTo>
                      <a:pt x="53" y="0"/>
                    </a:lnTo>
                    <a:lnTo>
                      <a:pt x="56" y="5"/>
                    </a:lnTo>
                    <a:lnTo>
                      <a:pt x="52" y="12"/>
                    </a:lnTo>
                    <a:lnTo>
                      <a:pt x="36" y="21"/>
                    </a:lnTo>
                    <a:lnTo>
                      <a:pt x="36" y="27"/>
                    </a:lnTo>
                    <a:lnTo>
                      <a:pt x="22" y="27"/>
                    </a:lnTo>
                    <a:lnTo>
                      <a:pt x="18" y="33"/>
                    </a:lnTo>
                    <a:lnTo>
                      <a:pt x="9" y="29"/>
                    </a:lnTo>
                    <a:lnTo>
                      <a:pt x="9" y="24"/>
                    </a:lnTo>
                    <a:lnTo>
                      <a:pt x="1" y="19"/>
                    </a:lnTo>
                    <a:lnTo>
                      <a:pt x="0" y="10"/>
                    </a:lnTo>
                    <a:lnTo>
                      <a:pt x="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2" name="Freeform 539"/>
              <p:cNvSpPr/>
              <p:nvPr/>
            </p:nvSpPr>
            <p:spPr bwMode="gray">
              <a:xfrm>
                <a:off x="445" y="1257"/>
                <a:ext cx="7" cy="7"/>
              </a:xfrm>
              <a:custGeom>
                <a:avLst/>
                <a:gdLst>
                  <a:gd name="T0" fmla="*/ 7 w 7"/>
                  <a:gd name="T1" fmla="*/ 5 h 7"/>
                  <a:gd name="T2" fmla="*/ 4 w 7"/>
                  <a:gd name="T3" fmla="*/ 7 h 7"/>
                  <a:gd name="T4" fmla="*/ 0 w 7"/>
                  <a:gd name="T5" fmla="*/ 3 h 7"/>
                  <a:gd name="T6" fmla="*/ 4 w 7"/>
                  <a:gd name="T7" fmla="*/ 0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4" y="7"/>
                    </a:lnTo>
                    <a:lnTo>
                      <a:pt x="0" y="3"/>
                    </a:lnTo>
                    <a:lnTo>
                      <a:pt x="4" y="0"/>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3" name="Freeform 540"/>
              <p:cNvSpPr/>
              <p:nvPr/>
            </p:nvSpPr>
            <p:spPr bwMode="gray">
              <a:xfrm>
                <a:off x="440" y="1269"/>
                <a:ext cx="7" cy="7"/>
              </a:xfrm>
              <a:custGeom>
                <a:avLst/>
                <a:gdLst>
                  <a:gd name="T0" fmla="*/ 7 w 7"/>
                  <a:gd name="T1" fmla="*/ 2 h 7"/>
                  <a:gd name="T2" fmla="*/ 5 w 7"/>
                  <a:gd name="T3" fmla="*/ 7 h 7"/>
                  <a:gd name="T4" fmla="*/ 0 w 7"/>
                  <a:gd name="T5" fmla="*/ 5 h 7"/>
                  <a:gd name="T6" fmla="*/ 3 w 7"/>
                  <a:gd name="T7" fmla="*/ 0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lnTo>
                      <a:pt x="5" y="7"/>
                    </a:lnTo>
                    <a:lnTo>
                      <a:pt x="0" y="5"/>
                    </a:lnTo>
                    <a:lnTo>
                      <a:pt x="3" y="0"/>
                    </a:ln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4" name="Freeform 541"/>
              <p:cNvSpPr/>
              <p:nvPr/>
            </p:nvSpPr>
            <p:spPr bwMode="gray">
              <a:xfrm>
                <a:off x="170" y="1454"/>
                <a:ext cx="8" cy="8"/>
              </a:xfrm>
              <a:custGeom>
                <a:avLst/>
                <a:gdLst>
                  <a:gd name="T0" fmla="*/ 0 w 8"/>
                  <a:gd name="T1" fmla="*/ 8 h 8"/>
                  <a:gd name="T2" fmla="*/ 8 w 8"/>
                  <a:gd name="T3" fmla="*/ 3 h 8"/>
                  <a:gd name="T4" fmla="*/ 5 w 8"/>
                  <a:gd name="T5" fmla="*/ 0 h 8"/>
                  <a:gd name="T6" fmla="*/ 0 w 8"/>
                  <a:gd name="T7" fmla="*/ 2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8" y="3"/>
                    </a:lnTo>
                    <a:lnTo>
                      <a:pt x="5" y="0"/>
                    </a:lnTo>
                    <a:lnTo>
                      <a:pt x="0" y="2"/>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5" name="Freeform 542"/>
              <p:cNvSpPr/>
              <p:nvPr/>
            </p:nvSpPr>
            <p:spPr bwMode="gray">
              <a:xfrm>
                <a:off x="183" y="1459"/>
                <a:ext cx="9" cy="10"/>
              </a:xfrm>
              <a:custGeom>
                <a:avLst/>
                <a:gdLst>
                  <a:gd name="T0" fmla="*/ 0 w 9"/>
                  <a:gd name="T1" fmla="*/ 4 h 10"/>
                  <a:gd name="T2" fmla="*/ 5 w 9"/>
                  <a:gd name="T3" fmla="*/ 0 h 10"/>
                  <a:gd name="T4" fmla="*/ 9 w 9"/>
                  <a:gd name="T5" fmla="*/ 2 h 10"/>
                  <a:gd name="T6" fmla="*/ 3 w 9"/>
                  <a:gd name="T7" fmla="*/ 10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lnTo>
                      <a:pt x="5" y="0"/>
                    </a:lnTo>
                    <a:lnTo>
                      <a:pt x="9" y="2"/>
                    </a:lnTo>
                    <a:lnTo>
                      <a:pt x="3"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6" name="Freeform 543"/>
              <p:cNvSpPr/>
              <p:nvPr/>
            </p:nvSpPr>
            <p:spPr bwMode="gray">
              <a:xfrm>
                <a:off x="1071" y="736"/>
                <a:ext cx="382" cy="180"/>
              </a:xfrm>
              <a:custGeom>
                <a:avLst/>
                <a:gdLst>
                  <a:gd name="T0" fmla="*/ 272 w 382"/>
                  <a:gd name="T1" fmla="*/ 9 h 180"/>
                  <a:gd name="T2" fmla="*/ 290 w 382"/>
                  <a:gd name="T3" fmla="*/ 20 h 180"/>
                  <a:gd name="T4" fmla="*/ 296 w 382"/>
                  <a:gd name="T5" fmla="*/ 61 h 180"/>
                  <a:gd name="T6" fmla="*/ 305 w 382"/>
                  <a:gd name="T7" fmla="*/ 89 h 180"/>
                  <a:gd name="T8" fmla="*/ 340 w 382"/>
                  <a:gd name="T9" fmla="*/ 102 h 180"/>
                  <a:gd name="T10" fmla="*/ 355 w 382"/>
                  <a:gd name="T11" fmla="*/ 114 h 180"/>
                  <a:gd name="T12" fmla="*/ 382 w 382"/>
                  <a:gd name="T13" fmla="*/ 133 h 180"/>
                  <a:gd name="T14" fmla="*/ 371 w 382"/>
                  <a:gd name="T15" fmla="*/ 137 h 180"/>
                  <a:gd name="T16" fmla="*/ 355 w 382"/>
                  <a:gd name="T17" fmla="*/ 136 h 180"/>
                  <a:gd name="T18" fmla="*/ 333 w 382"/>
                  <a:gd name="T19" fmla="*/ 139 h 180"/>
                  <a:gd name="T20" fmla="*/ 333 w 382"/>
                  <a:gd name="T21" fmla="*/ 151 h 180"/>
                  <a:gd name="T22" fmla="*/ 355 w 382"/>
                  <a:gd name="T23" fmla="*/ 150 h 180"/>
                  <a:gd name="T24" fmla="*/ 345 w 382"/>
                  <a:gd name="T25" fmla="*/ 165 h 180"/>
                  <a:gd name="T26" fmla="*/ 309 w 382"/>
                  <a:gd name="T27" fmla="*/ 167 h 180"/>
                  <a:gd name="T28" fmla="*/ 290 w 382"/>
                  <a:gd name="T29" fmla="*/ 162 h 180"/>
                  <a:gd name="T30" fmla="*/ 267 w 382"/>
                  <a:gd name="T31" fmla="*/ 150 h 180"/>
                  <a:gd name="T32" fmla="*/ 254 w 382"/>
                  <a:gd name="T33" fmla="*/ 160 h 180"/>
                  <a:gd name="T34" fmla="*/ 215 w 382"/>
                  <a:gd name="T35" fmla="*/ 166 h 180"/>
                  <a:gd name="T36" fmla="*/ 180 w 382"/>
                  <a:gd name="T37" fmla="*/ 177 h 180"/>
                  <a:gd name="T38" fmla="*/ 110 w 382"/>
                  <a:gd name="T39" fmla="*/ 171 h 180"/>
                  <a:gd name="T40" fmla="*/ 102 w 382"/>
                  <a:gd name="T41" fmla="*/ 153 h 180"/>
                  <a:gd name="T42" fmla="*/ 50 w 382"/>
                  <a:gd name="T43" fmla="*/ 149 h 180"/>
                  <a:gd name="T44" fmla="*/ 29 w 382"/>
                  <a:gd name="T45" fmla="*/ 129 h 180"/>
                  <a:gd name="T46" fmla="*/ 94 w 382"/>
                  <a:gd name="T47" fmla="*/ 118 h 180"/>
                  <a:gd name="T48" fmla="*/ 146 w 382"/>
                  <a:gd name="T49" fmla="*/ 118 h 180"/>
                  <a:gd name="T50" fmla="*/ 125 w 382"/>
                  <a:gd name="T51" fmla="*/ 108 h 180"/>
                  <a:gd name="T52" fmla="*/ 94 w 382"/>
                  <a:gd name="T53" fmla="*/ 104 h 180"/>
                  <a:gd name="T54" fmla="*/ 44 w 382"/>
                  <a:gd name="T55" fmla="*/ 109 h 180"/>
                  <a:gd name="T56" fmla="*/ 11 w 382"/>
                  <a:gd name="T57" fmla="*/ 89 h 180"/>
                  <a:gd name="T58" fmla="*/ 53 w 382"/>
                  <a:gd name="T59" fmla="*/ 83 h 180"/>
                  <a:gd name="T60" fmla="*/ 57 w 382"/>
                  <a:gd name="T61" fmla="*/ 72 h 180"/>
                  <a:gd name="T62" fmla="*/ 22 w 382"/>
                  <a:gd name="T63" fmla="*/ 78 h 180"/>
                  <a:gd name="T64" fmla="*/ 17 w 382"/>
                  <a:gd name="T65" fmla="*/ 69 h 180"/>
                  <a:gd name="T66" fmla="*/ 0 w 382"/>
                  <a:gd name="T67" fmla="*/ 53 h 180"/>
                  <a:gd name="T68" fmla="*/ 15 w 382"/>
                  <a:gd name="T69" fmla="*/ 43 h 180"/>
                  <a:gd name="T70" fmla="*/ 13 w 382"/>
                  <a:gd name="T71" fmla="*/ 26 h 180"/>
                  <a:gd name="T72" fmla="*/ 39 w 382"/>
                  <a:gd name="T73" fmla="*/ 20 h 180"/>
                  <a:gd name="T74" fmla="*/ 83 w 382"/>
                  <a:gd name="T75" fmla="*/ 0 h 180"/>
                  <a:gd name="T76" fmla="*/ 101 w 382"/>
                  <a:gd name="T77" fmla="*/ 13 h 180"/>
                  <a:gd name="T78" fmla="*/ 92 w 382"/>
                  <a:gd name="T79" fmla="*/ 30 h 180"/>
                  <a:gd name="T80" fmla="*/ 107 w 382"/>
                  <a:gd name="T81" fmla="*/ 27 h 180"/>
                  <a:gd name="T82" fmla="*/ 112 w 382"/>
                  <a:gd name="T83" fmla="*/ 17 h 180"/>
                  <a:gd name="T84" fmla="*/ 155 w 382"/>
                  <a:gd name="T85" fmla="*/ 24 h 180"/>
                  <a:gd name="T86" fmla="*/ 146 w 382"/>
                  <a:gd name="T87" fmla="*/ 40 h 180"/>
                  <a:gd name="T88" fmla="*/ 160 w 382"/>
                  <a:gd name="T89" fmla="*/ 43 h 180"/>
                  <a:gd name="T90" fmla="*/ 171 w 382"/>
                  <a:gd name="T91" fmla="*/ 32 h 180"/>
                  <a:gd name="T92" fmla="*/ 186 w 382"/>
                  <a:gd name="T93" fmla="*/ 32 h 180"/>
                  <a:gd name="T94" fmla="*/ 178 w 382"/>
                  <a:gd name="T95" fmla="*/ 16 h 180"/>
                  <a:gd name="T96" fmla="*/ 211 w 382"/>
                  <a:gd name="T97" fmla="*/ 31 h 180"/>
                  <a:gd name="T98" fmla="*/ 220 w 382"/>
                  <a:gd name="T99" fmla="*/ 64 h 180"/>
                  <a:gd name="T100" fmla="*/ 245 w 382"/>
                  <a:gd name="T101" fmla="*/ 55 h 180"/>
                  <a:gd name="T102" fmla="*/ 231 w 382"/>
                  <a:gd name="T103" fmla="*/ 33 h 180"/>
                  <a:gd name="T104" fmla="*/ 230 w 382"/>
                  <a:gd name="T105" fmla="*/ 11 h 180"/>
                  <a:gd name="T106" fmla="*/ 235 w 382"/>
                  <a:gd name="T107" fmla="*/ 1 h 180"/>
                  <a:gd name="T108" fmla="*/ 252 w 382"/>
                  <a:gd name="T109" fmla="*/ 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2" h="180">
                    <a:moveTo>
                      <a:pt x="264" y="4"/>
                    </a:moveTo>
                    <a:lnTo>
                      <a:pt x="272" y="9"/>
                    </a:lnTo>
                    <a:lnTo>
                      <a:pt x="272" y="12"/>
                    </a:lnTo>
                    <a:lnTo>
                      <a:pt x="290" y="20"/>
                    </a:lnTo>
                    <a:lnTo>
                      <a:pt x="290" y="43"/>
                    </a:lnTo>
                    <a:lnTo>
                      <a:pt x="296" y="61"/>
                    </a:lnTo>
                    <a:lnTo>
                      <a:pt x="310" y="73"/>
                    </a:lnTo>
                    <a:lnTo>
                      <a:pt x="305" y="89"/>
                    </a:lnTo>
                    <a:lnTo>
                      <a:pt x="334" y="104"/>
                    </a:lnTo>
                    <a:lnTo>
                      <a:pt x="340" y="102"/>
                    </a:lnTo>
                    <a:lnTo>
                      <a:pt x="353" y="104"/>
                    </a:lnTo>
                    <a:lnTo>
                      <a:pt x="355" y="114"/>
                    </a:lnTo>
                    <a:lnTo>
                      <a:pt x="382" y="127"/>
                    </a:lnTo>
                    <a:lnTo>
                      <a:pt x="382" y="133"/>
                    </a:lnTo>
                    <a:lnTo>
                      <a:pt x="380" y="137"/>
                    </a:lnTo>
                    <a:lnTo>
                      <a:pt x="371" y="137"/>
                    </a:lnTo>
                    <a:lnTo>
                      <a:pt x="363" y="139"/>
                    </a:lnTo>
                    <a:lnTo>
                      <a:pt x="355" y="136"/>
                    </a:lnTo>
                    <a:lnTo>
                      <a:pt x="346" y="142"/>
                    </a:lnTo>
                    <a:lnTo>
                      <a:pt x="333" y="139"/>
                    </a:lnTo>
                    <a:lnTo>
                      <a:pt x="329" y="142"/>
                    </a:lnTo>
                    <a:lnTo>
                      <a:pt x="333" y="151"/>
                    </a:lnTo>
                    <a:lnTo>
                      <a:pt x="346" y="148"/>
                    </a:lnTo>
                    <a:lnTo>
                      <a:pt x="355" y="150"/>
                    </a:lnTo>
                    <a:lnTo>
                      <a:pt x="360" y="163"/>
                    </a:lnTo>
                    <a:lnTo>
                      <a:pt x="345" y="165"/>
                    </a:lnTo>
                    <a:lnTo>
                      <a:pt x="327" y="169"/>
                    </a:lnTo>
                    <a:lnTo>
                      <a:pt x="309" y="167"/>
                    </a:lnTo>
                    <a:lnTo>
                      <a:pt x="296" y="170"/>
                    </a:lnTo>
                    <a:lnTo>
                      <a:pt x="290" y="162"/>
                    </a:lnTo>
                    <a:lnTo>
                      <a:pt x="270" y="157"/>
                    </a:lnTo>
                    <a:lnTo>
                      <a:pt x="267" y="150"/>
                    </a:lnTo>
                    <a:lnTo>
                      <a:pt x="257" y="150"/>
                    </a:lnTo>
                    <a:lnTo>
                      <a:pt x="254" y="160"/>
                    </a:lnTo>
                    <a:lnTo>
                      <a:pt x="240" y="166"/>
                    </a:lnTo>
                    <a:lnTo>
                      <a:pt x="215" y="166"/>
                    </a:lnTo>
                    <a:lnTo>
                      <a:pt x="193" y="176"/>
                    </a:lnTo>
                    <a:lnTo>
                      <a:pt x="180" y="177"/>
                    </a:lnTo>
                    <a:lnTo>
                      <a:pt x="123" y="180"/>
                    </a:lnTo>
                    <a:lnTo>
                      <a:pt x="110" y="171"/>
                    </a:lnTo>
                    <a:lnTo>
                      <a:pt x="110" y="157"/>
                    </a:lnTo>
                    <a:lnTo>
                      <a:pt x="102" y="153"/>
                    </a:lnTo>
                    <a:lnTo>
                      <a:pt x="73" y="152"/>
                    </a:lnTo>
                    <a:lnTo>
                      <a:pt x="50" y="149"/>
                    </a:lnTo>
                    <a:lnTo>
                      <a:pt x="29" y="137"/>
                    </a:lnTo>
                    <a:lnTo>
                      <a:pt x="29" y="129"/>
                    </a:lnTo>
                    <a:lnTo>
                      <a:pt x="48" y="122"/>
                    </a:lnTo>
                    <a:lnTo>
                      <a:pt x="94" y="118"/>
                    </a:lnTo>
                    <a:lnTo>
                      <a:pt x="122" y="120"/>
                    </a:lnTo>
                    <a:lnTo>
                      <a:pt x="146" y="118"/>
                    </a:lnTo>
                    <a:lnTo>
                      <a:pt x="149" y="114"/>
                    </a:lnTo>
                    <a:lnTo>
                      <a:pt x="125" y="108"/>
                    </a:lnTo>
                    <a:lnTo>
                      <a:pt x="116" y="107"/>
                    </a:lnTo>
                    <a:lnTo>
                      <a:pt x="94" y="104"/>
                    </a:lnTo>
                    <a:lnTo>
                      <a:pt x="66" y="110"/>
                    </a:lnTo>
                    <a:lnTo>
                      <a:pt x="44" y="109"/>
                    </a:lnTo>
                    <a:lnTo>
                      <a:pt x="24" y="104"/>
                    </a:lnTo>
                    <a:lnTo>
                      <a:pt x="11" y="89"/>
                    </a:lnTo>
                    <a:lnTo>
                      <a:pt x="31" y="85"/>
                    </a:lnTo>
                    <a:lnTo>
                      <a:pt x="53" y="83"/>
                    </a:lnTo>
                    <a:lnTo>
                      <a:pt x="64" y="75"/>
                    </a:lnTo>
                    <a:lnTo>
                      <a:pt x="57" y="72"/>
                    </a:lnTo>
                    <a:lnTo>
                      <a:pt x="29" y="75"/>
                    </a:lnTo>
                    <a:lnTo>
                      <a:pt x="22" y="78"/>
                    </a:lnTo>
                    <a:lnTo>
                      <a:pt x="15" y="77"/>
                    </a:lnTo>
                    <a:lnTo>
                      <a:pt x="17" y="69"/>
                    </a:lnTo>
                    <a:lnTo>
                      <a:pt x="2" y="69"/>
                    </a:lnTo>
                    <a:lnTo>
                      <a:pt x="0" y="53"/>
                    </a:lnTo>
                    <a:lnTo>
                      <a:pt x="17" y="49"/>
                    </a:lnTo>
                    <a:lnTo>
                      <a:pt x="15" y="43"/>
                    </a:lnTo>
                    <a:lnTo>
                      <a:pt x="4" y="39"/>
                    </a:lnTo>
                    <a:lnTo>
                      <a:pt x="13" y="26"/>
                    </a:lnTo>
                    <a:lnTo>
                      <a:pt x="29" y="21"/>
                    </a:lnTo>
                    <a:lnTo>
                      <a:pt x="39" y="20"/>
                    </a:lnTo>
                    <a:lnTo>
                      <a:pt x="64" y="5"/>
                    </a:lnTo>
                    <a:lnTo>
                      <a:pt x="83" y="0"/>
                    </a:lnTo>
                    <a:lnTo>
                      <a:pt x="94" y="3"/>
                    </a:lnTo>
                    <a:lnTo>
                      <a:pt x="101" y="13"/>
                    </a:lnTo>
                    <a:lnTo>
                      <a:pt x="88" y="22"/>
                    </a:lnTo>
                    <a:lnTo>
                      <a:pt x="92" y="30"/>
                    </a:lnTo>
                    <a:lnTo>
                      <a:pt x="101" y="25"/>
                    </a:lnTo>
                    <a:lnTo>
                      <a:pt x="107" y="27"/>
                    </a:lnTo>
                    <a:lnTo>
                      <a:pt x="114" y="25"/>
                    </a:lnTo>
                    <a:lnTo>
                      <a:pt x="112" y="17"/>
                    </a:lnTo>
                    <a:lnTo>
                      <a:pt x="122" y="14"/>
                    </a:lnTo>
                    <a:lnTo>
                      <a:pt x="155" y="24"/>
                    </a:lnTo>
                    <a:lnTo>
                      <a:pt x="156" y="34"/>
                    </a:lnTo>
                    <a:lnTo>
                      <a:pt x="146" y="40"/>
                    </a:lnTo>
                    <a:lnTo>
                      <a:pt x="146" y="43"/>
                    </a:lnTo>
                    <a:lnTo>
                      <a:pt x="160" y="43"/>
                    </a:lnTo>
                    <a:lnTo>
                      <a:pt x="164" y="37"/>
                    </a:lnTo>
                    <a:lnTo>
                      <a:pt x="171" y="32"/>
                    </a:lnTo>
                    <a:lnTo>
                      <a:pt x="182" y="36"/>
                    </a:lnTo>
                    <a:lnTo>
                      <a:pt x="186" y="32"/>
                    </a:lnTo>
                    <a:lnTo>
                      <a:pt x="181" y="22"/>
                    </a:lnTo>
                    <a:lnTo>
                      <a:pt x="178" y="16"/>
                    </a:lnTo>
                    <a:lnTo>
                      <a:pt x="191" y="16"/>
                    </a:lnTo>
                    <a:lnTo>
                      <a:pt x="211" y="31"/>
                    </a:lnTo>
                    <a:lnTo>
                      <a:pt x="215" y="44"/>
                    </a:lnTo>
                    <a:lnTo>
                      <a:pt x="220" y="64"/>
                    </a:lnTo>
                    <a:lnTo>
                      <a:pt x="230" y="69"/>
                    </a:lnTo>
                    <a:lnTo>
                      <a:pt x="245" y="55"/>
                    </a:lnTo>
                    <a:lnTo>
                      <a:pt x="237" y="47"/>
                    </a:lnTo>
                    <a:lnTo>
                      <a:pt x="231" y="33"/>
                    </a:lnTo>
                    <a:lnTo>
                      <a:pt x="234" y="23"/>
                    </a:lnTo>
                    <a:lnTo>
                      <a:pt x="230" y="11"/>
                    </a:lnTo>
                    <a:lnTo>
                      <a:pt x="230" y="2"/>
                    </a:lnTo>
                    <a:lnTo>
                      <a:pt x="235" y="1"/>
                    </a:lnTo>
                    <a:lnTo>
                      <a:pt x="243" y="5"/>
                    </a:lnTo>
                    <a:lnTo>
                      <a:pt x="252" y="7"/>
                    </a:lnTo>
                    <a:lnTo>
                      <a:pt x="26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7" name="Freeform 544"/>
              <p:cNvSpPr/>
              <p:nvPr/>
            </p:nvSpPr>
            <p:spPr bwMode="gray">
              <a:xfrm>
                <a:off x="1291" y="905"/>
                <a:ext cx="58" cy="19"/>
              </a:xfrm>
              <a:custGeom>
                <a:avLst/>
                <a:gdLst>
                  <a:gd name="T0" fmla="*/ 52 w 58"/>
                  <a:gd name="T1" fmla="*/ 0 h 19"/>
                  <a:gd name="T2" fmla="*/ 58 w 58"/>
                  <a:gd name="T3" fmla="*/ 3 h 19"/>
                  <a:gd name="T4" fmla="*/ 58 w 58"/>
                  <a:gd name="T5" fmla="*/ 7 h 19"/>
                  <a:gd name="T6" fmla="*/ 47 w 58"/>
                  <a:gd name="T7" fmla="*/ 10 h 19"/>
                  <a:gd name="T8" fmla="*/ 38 w 58"/>
                  <a:gd name="T9" fmla="*/ 17 h 19"/>
                  <a:gd name="T10" fmla="*/ 14 w 58"/>
                  <a:gd name="T11" fmla="*/ 19 h 19"/>
                  <a:gd name="T12" fmla="*/ 0 w 58"/>
                  <a:gd name="T13" fmla="*/ 14 h 19"/>
                  <a:gd name="T14" fmla="*/ 10 w 58"/>
                  <a:gd name="T15" fmla="*/ 5 h 19"/>
                  <a:gd name="T16" fmla="*/ 30 w 58"/>
                  <a:gd name="T17" fmla="*/ 5 h 19"/>
                  <a:gd name="T18" fmla="*/ 52 w 58"/>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19">
                    <a:moveTo>
                      <a:pt x="52" y="0"/>
                    </a:moveTo>
                    <a:lnTo>
                      <a:pt x="58" y="3"/>
                    </a:lnTo>
                    <a:lnTo>
                      <a:pt x="58" y="7"/>
                    </a:lnTo>
                    <a:lnTo>
                      <a:pt x="47" y="10"/>
                    </a:lnTo>
                    <a:lnTo>
                      <a:pt x="38" y="17"/>
                    </a:lnTo>
                    <a:lnTo>
                      <a:pt x="14" y="19"/>
                    </a:lnTo>
                    <a:lnTo>
                      <a:pt x="0" y="14"/>
                    </a:lnTo>
                    <a:lnTo>
                      <a:pt x="10" y="5"/>
                    </a:lnTo>
                    <a:lnTo>
                      <a:pt x="30" y="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8" name="Freeform 545"/>
              <p:cNvSpPr/>
              <p:nvPr/>
            </p:nvSpPr>
            <p:spPr bwMode="gray">
              <a:xfrm>
                <a:off x="921" y="681"/>
                <a:ext cx="217" cy="145"/>
              </a:xfrm>
              <a:custGeom>
                <a:avLst/>
                <a:gdLst>
                  <a:gd name="T0" fmla="*/ 217 w 217"/>
                  <a:gd name="T1" fmla="*/ 50 h 145"/>
                  <a:gd name="T2" fmla="*/ 208 w 217"/>
                  <a:gd name="T3" fmla="*/ 52 h 145"/>
                  <a:gd name="T4" fmla="*/ 202 w 217"/>
                  <a:gd name="T5" fmla="*/ 55 h 145"/>
                  <a:gd name="T6" fmla="*/ 167 w 217"/>
                  <a:gd name="T7" fmla="*/ 72 h 145"/>
                  <a:gd name="T8" fmla="*/ 158 w 217"/>
                  <a:gd name="T9" fmla="*/ 76 h 145"/>
                  <a:gd name="T10" fmla="*/ 138 w 217"/>
                  <a:gd name="T11" fmla="*/ 87 h 145"/>
                  <a:gd name="T12" fmla="*/ 135 w 217"/>
                  <a:gd name="T13" fmla="*/ 98 h 145"/>
                  <a:gd name="T14" fmla="*/ 129 w 217"/>
                  <a:gd name="T15" fmla="*/ 100 h 145"/>
                  <a:gd name="T16" fmla="*/ 124 w 217"/>
                  <a:gd name="T17" fmla="*/ 97 h 145"/>
                  <a:gd name="T18" fmla="*/ 112 w 217"/>
                  <a:gd name="T19" fmla="*/ 102 h 145"/>
                  <a:gd name="T20" fmla="*/ 112 w 217"/>
                  <a:gd name="T21" fmla="*/ 123 h 145"/>
                  <a:gd name="T22" fmla="*/ 97 w 217"/>
                  <a:gd name="T23" fmla="*/ 132 h 145"/>
                  <a:gd name="T24" fmla="*/ 91 w 217"/>
                  <a:gd name="T25" fmla="*/ 128 h 145"/>
                  <a:gd name="T26" fmla="*/ 75 w 217"/>
                  <a:gd name="T27" fmla="*/ 139 h 145"/>
                  <a:gd name="T28" fmla="*/ 62 w 217"/>
                  <a:gd name="T29" fmla="*/ 145 h 145"/>
                  <a:gd name="T30" fmla="*/ 51 w 217"/>
                  <a:gd name="T31" fmla="*/ 144 h 145"/>
                  <a:gd name="T32" fmla="*/ 47 w 217"/>
                  <a:gd name="T33" fmla="*/ 127 h 145"/>
                  <a:gd name="T34" fmla="*/ 11 w 217"/>
                  <a:gd name="T35" fmla="*/ 112 h 145"/>
                  <a:gd name="T36" fmla="*/ 0 w 217"/>
                  <a:gd name="T37" fmla="*/ 111 h 145"/>
                  <a:gd name="T38" fmla="*/ 1 w 217"/>
                  <a:gd name="T39" fmla="*/ 97 h 145"/>
                  <a:gd name="T40" fmla="*/ 20 w 217"/>
                  <a:gd name="T41" fmla="*/ 88 h 145"/>
                  <a:gd name="T42" fmla="*/ 18 w 217"/>
                  <a:gd name="T43" fmla="*/ 82 h 145"/>
                  <a:gd name="T44" fmla="*/ 12 w 217"/>
                  <a:gd name="T45" fmla="*/ 78 h 145"/>
                  <a:gd name="T46" fmla="*/ 12 w 217"/>
                  <a:gd name="T47" fmla="*/ 71 h 145"/>
                  <a:gd name="T48" fmla="*/ 20 w 217"/>
                  <a:gd name="T49" fmla="*/ 72 h 145"/>
                  <a:gd name="T50" fmla="*/ 29 w 217"/>
                  <a:gd name="T51" fmla="*/ 66 h 145"/>
                  <a:gd name="T52" fmla="*/ 18 w 217"/>
                  <a:gd name="T53" fmla="*/ 62 h 145"/>
                  <a:gd name="T54" fmla="*/ 18 w 217"/>
                  <a:gd name="T55" fmla="*/ 55 h 145"/>
                  <a:gd name="T56" fmla="*/ 38 w 217"/>
                  <a:gd name="T57" fmla="*/ 39 h 145"/>
                  <a:gd name="T58" fmla="*/ 23 w 217"/>
                  <a:gd name="T59" fmla="*/ 8 h 145"/>
                  <a:gd name="T60" fmla="*/ 70 w 217"/>
                  <a:gd name="T61" fmla="*/ 4 h 145"/>
                  <a:gd name="T62" fmla="*/ 82 w 217"/>
                  <a:gd name="T63" fmla="*/ 0 h 145"/>
                  <a:gd name="T64" fmla="*/ 100 w 217"/>
                  <a:gd name="T65" fmla="*/ 1 h 145"/>
                  <a:gd name="T66" fmla="*/ 123 w 217"/>
                  <a:gd name="T67" fmla="*/ 16 h 145"/>
                  <a:gd name="T68" fmla="*/ 128 w 217"/>
                  <a:gd name="T69" fmla="*/ 21 h 145"/>
                  <a:gd name="T70" fmla="*/ 134 w 217"/>
                  <a:gd name="T71" fmla="*/ 16 h 145"/>
                  <a:gd name="T72" fmla="*/ 139 w 217"/>
                  <a:gd name="T73" fmla="*/ 16 h 145"/>
                  <a:gd name="T74" fmla="*/ 141 w 217"/>
                  <a:gd name="T75" fmla="*/ 25 h 145"/>
                  <a:gd name="T76" fmla="*/ 147 w 217"/>
                  <a:gd name="T77" fmla="*/ 22 h 145"/>
                  <a:gd name="T78" fmla="*/ 149 w 217"/>
                  <a:gd name="T79" fmla="*/ 16 h 145"/>
                  <a:gd name="T80" fmla="*/ 174 w 217"/>
                  <a:gd name="T81" fmla="*/ 14 h 145"/>
                  <a:gd name="T82" fmla="*/ 216 w 217"/>
                  <a:gd name="T83" fmla="*/ 42 h 145"/>
                  <a:gd name="T84" fmla="*/ 217 w 217"/>
                  <a:gd name="T85" fmla="*/ 5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145">
                    <a:moveTo>
                      <a:pt x="217" y="50"/>
                    </a:moveTo>
                    <a:lnTo>
                      <a:pt x="208" y="52"/>
                    </a:lnTo>
                    <a:lnTo>
                      <a:pt x="202" y="55"/>
                    </a:lnTo>
                    <a:lnTo>
                      <a:pt x="167" y="72"/>
                    </a:lnTo>
                    <a:lnTo>
                      <a:pt x="158" y="76"/>
                    </a:lnTo>
                    <a:lnTo>
                      <a:pt x="138" y="87"/>
                    </a:lnTo>
                    <a:lnTo>
                      <a:pt x="135" y="98"/>
                    </a:lnTo>
                    <a:lnTo>
                      <a:pt x="129" y="100"/>
                    </a:lnTo>
                    <a:lnTo>
                      <a:pt x="124" y="97"/>
                    </a:lnTo>
                    <a:lnTo>
                      <a:pt x="112" y="102"/>
                    </a:lnTo>
                    <a:lnTo>
                      <a:pt x="112" y="123"/>
                    </a:lnTo>
                    <a:lnTo>
                      <a:pt x="97" y="132"/>
                    </a:lnTo>
                    <a:lnTo>
                      <a:pt x="91" y="128"/>
                    </a:lnTo>
                    <a:lnTo>
                      <a:pt x="75" y="139"/>
                    </a:lnTo>
                    <a:lnTo>
                      <a:pt x="62" y="145"/>
                    </a:lnTo>
                    <a:lnTo>
                      <a:pt x="51" y="144"/>
                    </a:lnTo>
                    <a:lnTo>
                      <a:pt x="47" y="127"/>
                    </a:lnTo>
                    <a:lnTo>
                      <a:pt x="11" y="112"/>
                    </a:lnTo>
                    <a:lnTo>
                      <a:pt x="0" y="111"/>
                    </a:lnTo>
                    <a:lnTo>
                      <a:pt x="1" y="97"/>
                    </a:lnTo>
                    <a:lnTo>
                      <a:pt x="20" y="88"/>
                    </a:lnTo>
                    <a:lnTo>
                      <a:pt x="18" y="82"/>
                    </a:lnTo>
                    <a:lnTo>
                      <a:pt x="12" y="78"/>
                    </a:lnTo>
                    <a:lnTo>
                      <a:pt x="12" y="71"/>
                    </a:lnTo>
                    <a:lnTo>
                      <a:pt x="20" y="72"/>
                    </a:lnTo>
                    <a:lnTo>
                      <a:pt x="29" y="66"/>
                    </a:lnTo>
                    <a:lnTo>
                      <a:pt x="18" y="62"/>
                    </a:lnTo>
                    <a:lnTo>
                      <a:pt x="18" y="55"/>
                    </a:lnTo>
                    <a:lnTo>
                      <a:pt x="38" y="39"/>
                    </a:lnTo>
                    <a:lnTo>
                      <a:pt x="23" y="8"/>
                    </a:lnTo>
                    <a:lnTo>
                      <a:pt x="70" y="4"/>
                    </a:lnTo>
                    <a:lnTo>
                      <a:pt x="82" y="0"/>
                    </a:lnTo>
                    <a:lnTo>
                      <a:pt x="100" y="1"/>
                    </a:lnTo>
                    <a:lnTo>
                      <a:pt x="123" y="16"/>
                    </a:lnTo>
                    <a:lnTo>
                      <a:pt x="128" y="21"/>
                    </a:lnTo>
                    <a:lnTo>
                      <a:pt x="134" y="16"/>
                    </a:lnTo>
                    <a:lnTo>
                      <a:pt x="139" y="16"/>
                    </a:lnTo>
                    <a:lnTo>
                      <a:pt x="141" y="25"/>
                    </a:lnTo>
                    <a:lnTo>
                      <a:pt x="147" y="22"/>
                    </a:lnTo>
                    <a:lnTo>
                      <a:pt x="149" y="16"/>
                    </a:lnTo>
                    <a:lnTo>
                      <a:pt x="174" y="14"/>
                    </a:lnTo>
                    <a:lnTo>
                      <a:pt x="216" y="42"/>
                    </a:lnTo>
                    <a:lnTo>
                      <a:pt x="217"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9" name="Freeform 546"/>
              <p:cNvSpPr/>
              <p:nvPr/>
            </p:nvSpPr>
            <p:spPr bwMode="gray">
              <a:xfrm>
                <a:off x="1419" y="715"/>
                <a:ext cx="135" cy="104"/>
              </a:xfrm>
              <a:custGeom>
                <a:avLst/>
                <a:gdLst>
                  <a:gd name="T0" fmla="*/ 104 w 135"/>
                  <a:gd name="T1" fmla="*/ 1 h 104"/>
                  <a:gd name="T2" fmla="*/ 95 w 135"/>
                  <a:gd name="T3" fmla="*/ 3 h 104"/>
                  <a:gd name="T4" fmla="*/ 86 w 135"/>
                  <a:gd name="T5" fmla="*/ 6 h 104"/>
                  <a:gd name="T6" fmla="*/ 73 w 135"/>
                  <a:gd name="T7" fmla="*/ 5 h 104"/>
                  <a:gd name="T8" fmla="*/ 62 w 135"/>
                  <a:gd name="T9" fmla="*/ 1 h 104"/>
                  <a:gd name="T10" fmla="*/ 49 w 135"/>
                  <a:gd name="T11" fmla="*/ 3 h 104"/>
                  <a:gd name="T12" fmla="*/ 42 w 135"/>
                  <a:gd name="T13" fmla="*/ 0 h 104"/>
                  <a:gd name="T14" fmla="*/ 34 w 135"/>
                  <a:gd name="T15" fmla="*/ 1 h 104"/>
                  <a:gd name="T16" fmla="*/ 36 w 135"/>
                  <a:gd name="T17" fmla="*/ 10 h 104"/>
                  <a:gd name="T18" fmla="*/ 44 w 135"/>
                  <a:gd name="T19" fmla="*/ 14 h 104"/>
                  <a:gd name="T20" fmla="*/ 33 w 135"/>
                  <a:gd name="T21" fmla="*/ 16 h 104"/>
                  <a:gd name="T22" fmla="*/ 33 w 135"/>
                  <a:gd name="T23" fmla="*/ 21 h 104"/>
                  <a:gd name="T24" fmla="*/ 40 w 135"/>
                  <a:gd name="T25" fmla="*/ 26 h 104"/>
                  <a:gd name="T26" fmla="*/ 51 w 135"/>
                  <a:gd name="T27" fmla="*/ 27 h 104"/>
                  <a:gd name="T28" fmla="*/ 53 w 135"/>
                  <a:gd name="T29" fmla="*/ 30 h 104"/>
                  <a:gd name="T30" fmla="*/ 47 w 135"/>
                  <a:gd name="T31" fmla="*/ 31 h 104"/>
                  <a:gd name="T32" fmla="*/ 54 w 135"/>
                  <a:gd name="T33" fmla="*/ 45 h 104"/>
                  <a:gd name="T34" fmla="*/ 42 w 135"/>
                  <a:gd name="T35" fmla="*/ 48 h 104"/>
                  <a:gd name="T36" fmla="*/ 38 w 135"/>
                  <a:gd name="T37" fmla="*/ 50 h 104"/>
                  <a:gd name="T38" fmla="*/ 16 w 135"/>
                  <a:gd name="T39" fmla="*/ 37 h 104"/>
                  <a:gd name="T40" fmla="*/ 3 w 135"/>
                  <a:gd name="T41" fmla="*/ 38 h 104"/>
                  <a:gd name="T42" fmla="*/ 0 w 135"/>
                  <a:gd name="T43" fmla="*/ 47 h 104"/>
                  <a:gd name="T44" fmla="*/ 5 w 135"/>
                  <a:gd name="T45" fmla="*/ 56 h 104"/>
                  <a:gd name="T46" fmla="*/ 21 w 135"/>
                  <a:gd name="T47" fmla="*/ 64 h 104"/>
                  <a:gd name="T48" fmla="*/ 24 w 135"/>
                  <a:gd name="T49" fmla="*/ 68 h 104"/>
                  <a:gd name="T50" fmla="*/ 41 w 135"/>
                  <a:gd name="T51" fmla="*/ 71 h 104"/>
                  <a:gd name="T52" fmla="*/ 47 w 135"/>
                  <a:gd name="T53" fmla="*/ 78 h 104"/>
                  <a:gd name="T54" fmla="*/ 60 w 135"/>
                  <a:gd name="T55" fmla="*/ 82 h 104"/>
                  <a:gd name="T56" fmla="*/ 73 w 135"/>
                  <a:gd name="T57" fmla="*/ 104 h 104"/>
                  <a:gd name="T58" fmla="*/ 95 w 135"/>
                  <a:gd name="T59" fmla="*/ 100 h 104"/>
                  <a:gd name="T60" fmla="*/ 95 w 135"/>
                  <a:gd name="T61" fmla="*/ 94 h 104"/>
                  <a:gd name="T62" fmla="*/ 88 w 135"/>
                  <a:gd name="T63" fmla="*/ 91 h 104"/>
                  <a:gd name="T64" fmla="*/ 88 w 135"/>
                  <a:gd name="T65" fmla="*/ 85 h 104"/>
                  <a:gd name="T66" fmla="*/ 102 w 135"/>
                  <a:gd name="T67" fmla="*/ 91 h 104"/>
                  <a:gd name="T68" fmla="*/ 126 w 135"/>
                  <a:gd name="T69" fmla="*/ 86 h 104"/>
                  <a:gd name="T70" fmla="*/ 130 w 135"/>
                  <a:gd name="T71" fmla="*/ 78 h 104"/>
                  <a:gd name="T72" fmla="*/ 126 w 135"/>
                  <a:gd name="T73" fmla="*/ 65 h 104"/>
                  <a:gd name="T74" fmla="*/ 135 w 135"/>
                  <a:gd name="T75" fmla="*/ 60 h 104"/>
                  <a:gd name="T76" fmla="*/ 128 w 135"/>
                  <a:gd name="T77" fmla="*/ 53 h 104"/>
                  <a:gd name="T78" fmla="*/ 128 w 135"/>
                  <a:gd name="T79" fmla="*/ 50 h 104"/>
                  <a:gd name="T80" fmla="*/ 113 w 135"/>
                  <a:gd name="T81" fmla="*/ 49 h 104"/>
                  <a:gd name="T82" fmla="*/ 113 w 135"/>
                  <a:gd name="T83" fmla="*/ 41 h 104"/>
                  <a:gd name="T84" fmla="*/ 108 w 135"/>
                  <a:gd name="T85" fmla="*/ 38 h 104"/>
                  <a:gd name="T86" fmla="*/ 89 w 135"/>
                  <a:gd name="T87" fmla="*/ 39 h 104"/>
                  <a:gd name="T88" fmla="*/ 93 w 135"/>
                  <a:gd name="T89" fmla="*/ 32 h 104"/>
                  <a:gd name="T90" fmla="*/ 108 w 135"/>
                  <a:gd name="T91" fmla="*/ 18 h 104"/>
                  <a:gd name="T92" fmla="*/ 109 w 135"/>
                  <a:gd name="T93" fmla="*/ 14 h 104"/>
                  <a:gd name="T94" fmla="*/ 117 w 135"/>
                  <a:gd name="T95" fmla="*/ 11 h 104"/>
                  <a:gd name="T96" fmla="*/ 121 w 135"/>
                  <a:gd name="T97" fmla="*/ 1 h 104"/>
                  <a:gd name="T98" fmla="*/ 104 w 135"/>
                  <a:gd name="T99"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5" h="104">
                    <a:moveTo>
                      <a:pt x="104" y="1"/>
                    </a:moveTo>
                    <a:lnTo>
                      <a:pt x="95" y="3"/>
                    </a:lnTo>
                    <a:lnTo>
                      <a:pt x="86" y="6"/>
                    </a:lnTo>
                    <a:lnTo>
                      <a:pt x="73" y="5"/>
                    </a:lnTo>
                    <a:lnTo>
                      <a:pt x="62" y="1"/>
                    </a:lnTo>
                    <a:lnTo>
                      <a:pt x="49" y="3"/>
                    </a:lnTo>
                    <a:lnTo>
                      <a:pt x="42" y="0"/>
                    </a:lnTo>
                    <a:lnTo>
                      <a:pt x="34" y="1"/>
                    </a:lnTo>
                    <a:lnTo>
                      <a:pt x="36" y="10"/>
                    </a:lnTo>
                    <a:lnTo>
                      <a:pt x="44" y="14"/>
                    </a:lnTo>
                    <a:lnTo>
                      <a:pt x="33" y="16"/>
                    </a:lnTo>
                    <a:lnTo>
                      <a:pt x="33" y="21"/>
                    </a:lnTo>
                    <a:lnTo>
                      <a:pt x="40" y="26"/>
                    </a:lnTo>
                    <a:lnTo>
                      <a:pt x="51" y="27"/>
                    </a:lnTo>
                    <a:lnTo>
                      <a:pt x="53" y="30"/>
                    </a:lnTo>
                    <a:lnTo>
                      <a:pt x="47" y="31"/>
                    </a:lnTo>
                    <a:lnTo>
                      <a:pt x="54" y="45"/>
                    </a:lnTo>
                    <a:lnTo>
                      <a:pt x="42" y="48"/>
                    </a:lnTo>
                    <a:lnTo>
                      <a:pt x="38" y="50"/>
                    </a:lnTo>
                    <a:lnTo>
                      <a:pt x="16" y="37"/>
                    </a:lnTo>
                    <a:lnTo>
                      <a:pt x="3" y="38"/>
                    </a:lnTo>
                    <a:lnTo>
                      <a:pt x="0" y="47"/>
                    </a:lnTo>
                    <a:lnTo>
                      <a:pt x="5" y="56"/>
                    </a:lnTo>
                    <a:lnTo>
                      <a:pt x="21" y="64"/>
                    </a:lnTo>
                    <a:lnTo>
                      <a:pt x="24" y="68"/>
                    </a:lnTo>
                    <a:lnTo>
                      <a:pt x="41" y="71"/>
                    </a:lnTo>
                    <a:lnTo>
                      <a:pt x="47" y="78"/>
                    </a:lnTo>
                    <a:lnTo>
                      <a:pt x="60" y="82"/>
                    </a:lnTo>
                    <a:lnTo>
                      <a:pt x="73" y="104"/>
                    </a:lnTo>
                    <a:lnTo>
                      <a:pt x="95" y="100"/>
                    </a:lnTo>
                    <a:lnTo>
                      <a:pt x="95" y="94"/>
                    </a:lnTo>
                    <a:lnTo>
                      <a:pt x="88" y="91"/>
                    </a:lnTo>
                    <a:lnTo>
                      <a:pt x="88" y="85"/>
                    </a:lnTo>
                    <a:lnTo>
                      <a:pt x="102" y="91"/>
                    </a:lnTo>
                    <a:lnTo>
                      <a:pt x="126" y="86"/>
                    </a:lnTo>
                    <a:lnTo>
                      <a:pt x="130" y="78"/>
                    </a:lnTo>
                    <a:lnTo>
                      <a:pt x="126" y="65"/>
                    </a:lnTo>
                    <a:lnTo>
                      <a:pt x="135" y="60"/>
                    </a:lnTo>
                    <a:lnTo>
                      <a:pt x="128" y="53"/>
                    </a:lnTo>
                    <a:lnTo>
                      <a:pt x="128" y="50"/>
                    </a:lnTo>
                    <a:lnTo>
                      <a:pt x="113" y="49"/>
                    </a:lnTo>
                    <a:lnTo>
                      <a:pt x="113" y="41"/>
                    </a:lnTo>
                    <a:lnTo>
                      <a:pt x="108" y="38"/>
                    </a:lnTo>
                    <a:lnTo>
                      <a:pt x="89" y="39"/>
                    </a:lnTo>
                    <a:lnTo>
                      <a:pt x="93" y="32"/>
                    </a:lnTo>
                    <a:lnTo>
                      <a:pt x="108" y="18"/>
                    </a:lnTo>
                    <a:lnTo>
                      <a:pt x="109" y="14"/>
                    </a:lnTo>
                    <a:lnTo>
                      <a:pt x="117" y="11"/>
                    </a:lnTo>
                    <a:lnTo>
                      <a:pt x="121" y="1"/>
                    </a:lnTo>
                    <a:lnTo>
                      <a:pt x="10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0" name="Freeform 547"/>
              <p:cNvSpPr/>
              <p:nvPr/>
            </p:nvSpPr>
            <p:spPr bwMode="gray">
              <a:xfrm>
                <a:off x="1481" y="873"/>
                <a:ext cx="90" cy="42"/>
              </a:xfrm>
              <a:custGeom>
                <a:avLst/>
                <a:gdLst>
                  <a:gd name="T0" fmla="*/ 27 w 90"/>
                  <a:gd name="T1" fmla="*/ 5 h 42"/>
                  <a:gd name="T2" fmla="*/ 36 w 90"/>
                  <a:gd name="T3" fmla="*/ 0 h 42"/>
                  <a:gd name="T4" fmla="*/ 44 w 90"/>
                  <a:gd name="T5" fmla="*/ 1 h 42"/>
                  <a:gd name="T6" fmla="*/ 56 w 90"/>
                  <a:gd name="T7" fmla="*/ 7 h 42"/>
                  <a:gd name="T8" fmla="*/ 61 w 90"/>
                  <a:gd name="T9" fmla="*/ 11 h 42"/>
                  <a:gd name="T10" fmla="*/ 68 w 90"/>
                  <a:gd name="T11" fmla="*/ 14 h 42"/>
                  <a:gd name="T12" fmla="*/ 70 w 90"/>
                  <a:gd name="T13" fmla="*/ 18 h 42"/>
                  <a:gd name="T14" fmla="*/ 90 w 90"/>
                  <a:gd name="T15" fmla="*/ 31 h 42"/>
                  <a:gd name="T16" fmla="*/ 81 w 90"/>
                  <a:gd name="T17" fmla="*/ 36 h 42"/>
                  <a:gd name="T18" fmla="*/ 66 w 90"/>
                  <a:gd name="T19" fmla="*/ 42 h 42"/>
                  <a:gd name="T20" fmla="*/ 57 w 90"/>
                  <a:gd name="T21" fmla="*/ 42 h 42"/>
                  <a:gd name="T22" fmla="*/ 41 w 90"/>
                  <a:gd name="T23" fmla="*/ 35 h 42"/>
                  <a:gd name="T24" fmla="*/ 18 w 90"/>
                  <a:gd name="T25" fmla="*/ 31 h 42"/>
                  <a:gd name="T26" fmla="*/ 5 w 90"/>
                  <a:gd name="T27" fmla="*/ 30 h 42"/>
                  <a:gd name="T28" fmla="*/ 0 w 90"/>
                  <a:gd name="T29" fmla="*/ 24 h 42"/>
                  <a:gd name="T30" fmla="*/ 26 w 90"/>
                  <a:gd name="T31" fmla="*/ 14 h 42"/>
                  <a:gd name="T32" fmla="*/ 27 w 90"/>
                  <a:gd name="T33"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42">
                    <a:moveTo>
                      <a:pt x="27" y="5"/>
                    </a:moveTo>
                    <a:lnTo>
                      <a:pt x="36" y="0"/>
                    </a:lnTo>
                    <a:lnTo>
                      <a:pt x="44" y="1"/>
                    </a:lnTo>
                    <a:lnTo>
                      <a:pt x="56" y="7"/>
                    </a:lnTo>
                    <a:lnTo>
                      <a:pt x="61" y="11"/>
                    </a:lnTo>
                    <a:lnTo>
                      <a:pt x="68" y="14"/>
                    </a:lnTo>
                    <a:lnTo>
                      <a:pt x="70" y="18"/>
                    </a:lnTo>
                    <a:lnTo>
                      <a:pt x="90" y="31"/>
                    </a:lnTo>
                    <a:lnTo>
                      <a:pt x="81" y="36"/>
                    </a:lnTo>
                    <a:lnTo>
                      <a:pt x="66" y="42"/>
                    </a:lnTo>
                    <a:lnTo>
                      <a:pt x="57" y="42"/>
                    </a:lnTo>
                    <a:lnTo>
                      <a:pt x="41" y="35"/>
                    </a:lnTo>
                    <a:lnTo>
                      <a:pt x="18" y="31"/>
                    </a:lnTo>
                    <a:lnTo>
                      <a:pt x="5" y="30"/>
                    </a:lnTo>
                    <a:lnTo>
                      <a:pt x="0" y="24"/>
                    </a:lnTo>
                    <a:lnTo>
                      <a:pt x="26" y="14"/>
                    </a:lnTo>
                    <a:lnTo>
                      <a:pt x="2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1" name="Freeform 548"/>
              <p:cNvSpPr/>
              <p:nvPr/>
            </p:nvSpPr>
            <p:spPr bwMode="gray">
              <a:xfrm>
                <a:off x="1459" y="901"/>
                <a:ext cx="9" cy="8"/>
              </a:xfrm>
              <a:custGeom>
                <a:avLst/>
                <a:gdLst>
                  <a:gd name="T0" fmla="*/ 0 w 9"/>
                  <a:gd name="T1" fmla="*/ 5 h 8"/>
                  <a:gd name="T2" fmla="*/ 2 w 9"/>
                  <a:gd name="T3" fmla="*/ 1 h 8"/>
                  <a:gd name="T4" fmla="*/ 9 w 9"/>
                  <a:gd name="T5" fmla="*/ 0 h 8"/>
                  <a:gd name="T6" fmla="*/ 9 w 9"/>
                  <a:gd name="T7" fmla="*/ 5 h 8"/>
                  <a:gd name="T8" fmla="*/ 2 w 9"/>
                  <a:gd name="T9" fmla="*/ 8 h 8"/>
                  <a:gd name="T10" fmla="*/ 0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0" y="5"/>
                    </a:moveTo>
                    <a:lnTo>
                      <a:pt x="2" y="1"/>
                    </a:lnTo>
                    <a:lnTo>
                      <a:pt x="9" y="0"/>
                    </a:lnTo>
                    <a:lnTo>
                      <a:pt x="9" y="5"/>
                    </a:lnTo>
                    <a:lnTo>
                      <a:pt x="2"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2" name="Freeform 549"/>
              <p:cNvSpPr/>
              <p:nvPr/>
            </p:nvSpPr>
            <p:spPr bwMode="gray">
              <a:xfrm>
                <a:off x="1425" y="907"/>
                <a:ext cx="15" cy="8"/>
              </a:xfrm>
              <a:custGeom>
                <a:avLst/>
                <a:gdLst>
                  <a:gd name="T0" fmla="*/ 0 w 15"/>
                  <a:gd name="T1" fmla="*/ 5 h 8"/>
                  <a:gd name="T2" fmla="*/ 0 w 15"/>
                  <a:gd name="T3" fmla="*/ 2 h 8"/>
                  <a:gd name="T4" fmla="*/ 8 w 15"/>
                  <a:gd name="T5" fmla="*/ 0 h 8"/>
                  <a:gd name="T6" fmla="*/ 15 w 15"/>
                  <a:gd name="T7" fmla="*/ 0 h 8"/>
                  <a:gd name="T8" fmla="*/ 15 w 15"/>
                  <a:gd name="T9" fmla="*/ 3 h 8"/>
                  <a:gd name="T10" fmla="*/ 6 w 15"/>
                  <a:gd name="T11" fmla="*/ 8 h 8"/>
                  <a:gd name="T12" fmla="*/ 0 w 15"/>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5"/>
                    </a:moveTo>
                    <a:lnTo>
                      <a:pt x="0" y="2"/>
                    </a:lnTo>
                    <a:lnTo>
                      <a:pt x="8" y="0"/>
                    </a:lnTo>
                    <a:lnTo>
                      <a:pt x="15" y="0"/>
                    </a:lnTo>
                    <a:lnTo>
                      <a:pt x="15" y="3"/>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3" name="Freeform 550"/>
              <p:cNvSpPr/>
              <p:nvPr/>
            </p:nvSpPr>
            <p:spPr bwMode="gray">
              <a:xfrm>
                <a:off x="1364" y="915"/>
                <a:ext cx="17" cy="4"/>
              </a:xfrm>
              <a:custGeom>
                <a:avLst/>
                <a:gdLst>
                  <a:gd name="T0" fmla="*/ 1 w 17"/>
                  <a:gd name="T1" fmla="*/ 4 h 4"/>
                  <a:gd name="T2" fmla="*/ 0 w 17"/>
                  <a:gd name="T3" fmla="*/ 1 h 4"/>
                  <a:gd name="T4" fmla="*/ 12 w 17"/>
                  <a:gd name="T5" fmla="*/ 0 h 4"/>
                  <a:gd name="T6" fmla="*/ 17 w 17"/>
                  <a:gd name="T7" fmla="*/ 4 h 4"/>
                  <a:gd name="T8" fmla="*/ 11 w 17"/>
                  <a:gd name="T9" fmla="*/ 4 h 4"/>
                  <a:gd name="T10" fmla="*/ 1 w 17"/>
                  <a:gd name="T11" fmla="*/ 4 h 4"/>
                </a:gdLst>
                <a:ahLst/>
                <a:cxnLst>
                  <a:cxn ang="0">
                    <a:pos x="T0" y="T1"/>
                  </a:cxn>
                  <a:cxn ang="0">
                    <a:pos x="T2" y="T3"/>
                  </a:cxn>
                  <a:cxn ang="0">
                    <a:pos x="T4" y="T5"/>
                  </a:cxn>
                  <a:cxn ang="0">
                    <a:pos x="T6" y="T7"/>
                  </a:cxn>
                  <a:cxn ang="0">
                    <a:pos x="T8" y="T9"/>
                  </a:cxn>
                  <a:cxn ang="0">
                    <a:pos x="T10" y="T11"/>
                  </a:cxn>
                </a:cxnLst>
                <a:rect l="0" t="0" r="r" b="b"/>
                <a:pathLst>
                  <a:path w="17" h="4">
                    <a:moveTo>
                      <a:pt x="1" y="4"/>
                    </a:moveTo>
                    <a:lnTo>
                      <a:pt x="0" y="1"/>
                    </a:lnTo>
                    <a:lnTo>
                      <a:pt x="12" y="0"/>
                    </a:lnTo>
                    <a:lnTo>
                      <a:pt x="17" y="4"/>
                    </a:lnTo>
                    <a:lnTo>
                      <a:pt x="11" y="4"/>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4" name="Freeform 551"/>
              <p:cNvSpPr/>
              <p:nvPr/>
            </p:nvSpPr>
            <p:spPr bwMode="gray">
              <a:xfrm>
                <a:off x="1321" y="719"/>
                <a:ext cx="52" cy="30"/>
              </a:xfrm>
              <a:custGeom>
                <a:avLst/>
                <a:gdLst>
                  <a:gd name="T0" fmla="*/ 0 w 52"/>
                  <a:gd name="T1" fmla="*/ 14 h 30"/>
                  <a:gd name="T2" fmla="*/ 19 w 52"/>
                  <a:gd name="T3" fmla="*/ 19 h 30"/>
                  <a:gd name="T4" fmla="*/ 37 w 52"/>
                  <a:gd name="T5" fmla="*/ 30 h 30"/>
                  <a:gd name="T6" fmla="*/ 43 w 52"/>
                  <a:gd name="T7" fmla="*/ 29 h 30"/>
                  <a:gd name="T8" fmla="*/ 52 w 52"/>
                  <a:gd name="T9" fmla="*/ 8 h 30"/>
                  <a:gd name="T10" fmla="*/ 49 w 52"/>
                  <a:gd name="T11" fmla="*/ 6 h 30"/>
                  <a:gd name="T12" fmla="*/ 42 w 52"/>
                  <a:gd name="T13" fmla="*/ 3 h 30"/>
                  <a:gd name="T14" fmla="*/ 34 w 52"/>
                  <a:gd name="T15" fmla="*/ 0 h 30"/>
                  <a:gd name="T16" fmla="*/ 8 w 52"/>
                  <a:gd name="T17" fmla="*/ 2 h 30"/>
                  <a:gd name="T18" fmla="*/ 0 w 52"/>
                  <a:gd name="T1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0">
                    <a:moveTo>
                      <a:pt x="0" y="14"/>
                    </a:moveTo>
                    <a:lnTo>
                      <a:pt x="19" y="19"/>
                    </a:lnTo>
                    <a:lnTo>
                      <a:pt x="37" y="30"/>
                    </a:lnTo>
                    <a:lnTo>
                      <a:pt x="43" y="29"/>
                    </a:lnTo>
                    <a:lnTo>
                      <a:pt x="52" y="8"/>
                    </a:lnTo>
                    <a:lnTo>
                      <a:pt x="49" y="6"/>
                    </a:lnTo>
                    <a:lnTo>
                      <a:pt x="42" y="3"/>
                    </a:lnTo>
                    <a:lnTo>
                      <a:pt x="34" y="0"/>
                    </a:lnTo>
                    <a:lnTo>
                      <a:pt x="8" y="2"/>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5" name="Freeform 552"/>
              <p:cNvSpPr/>
              <p:nvPr/>
            </p:nvSpPr>
            <p:spPr bwMode="gray">
              <a:xfrm>
                <a:off x="1566" y="700"/>
                <a:ext cx="112" cy="91"/>
              </a:xfrm>
              <a:custGeom>
                <a:avLst/>
                <a:gdLst>
                  <a:gd name="T0" fmla="*/ 12 w 112"/>
                  <a:gd name="T1" fmla="*/ 91 h 91"/>
                  <a:gd name="T2" fmla="*/ 18 w 112"/>
                  <a:gd name="T3" fmla="*/ 90 h 91"/>
                  <a:gd name="T4" fmla="*/ 30 w 112"/>
                  <a:gd name="T5" fmla="*/ 91 h 91"/>
                  <a:gd name="T6" fmla="*/ 45 w 112"/>
                  <a:gd name="T7" fmla="*/ 72 h 91"/>
                  <a:gd name="T8" fmla="*/ 30 w 112"/>
                  <a:gd name="T9" fmla="*/ 59 h 91"/>
                  <a:gd name="T10" fmla="*/ 40 w 112"/>
                  <a:gd name="T11" fmla="*/ 57 h 91"/>
                  <a:gd name="T12" fmla="*/ 49 w 112"/>
                  <a:gd name="T13" fmla="*/ 59 h 91"/>
                  <a:gd name="T14" fmla="*/ 64 w 112"/>
                  <a:gd name="T15" fmla="*/ 59 h 91"/>
                  <a:gd name="T16" fmla="*/ 75 w 112"/>
                  <a:gd name="T17" fmla="*/ 62 h 91"/>
                  <a:gd name="T18" fmla="*/ 112 w 112"/>
                  <a:gd name="T19" fmla="*/ 18 h 91"/>
                  <a:gd name="T20" fmla="*/ 111 w 112"/>
                  <a:gd name="T21" fmla="*/ 9 h 91"/>
                  <a:gd name="T22" fmla="*/ 82 w 112"/>
                  <a:gd name="T23" fmla="*/ 6 h 91"/>
                  <a:gd name="T24" fmla="*/ 71 w 112"/>
                  <a:gd name="T25" fmla="*/ 8 h 91"/>
                  <a:gd name="T26" fmla="*/ 56 w 112"/>
                  <a:gd name="T27" fmla="*/ 0 h 91"/>
                  <a:gd name="T28" fmla="*/ 36 w 112"/>
                  <a:gd name="T29" fmla="*/ 3 h 91"/>
                  <a:gd name="T30" fmla="*/ 25 w 112"/>
                  <a:gd name="T31" fmla="*/ 1 h 91"/>
                  <a:gd name="T32" fmla="*/ 5 w 112"/>
                  <a:gd name="T33" fmla="*/ 10 h 91"/>
                  <a:gd name="T34" fmla="*/ 16 w 112"/>
                  <a:gd name="T35" fmla="*/ 16 h 91"/>
                  <a:gd name="T36" fmla="*/ 16 w 112"/>
                  <a:gd name="T37" fmla="*/ 19 h 91"/>
                  <a:gd name="T38" fmla="*/ 7 w 112"/>
                  <a:gd name="T39" fmla="*/ 17 h 91"/>
                  <a:gd name="T40" fmla="*/ 1 w 112"/>
                  <a:gd name="T41" fmla="*/ 19 h 91"/>
                  <a:gd name="T42" fmla="*/ 3 w 112"/>
                  <a:gd name="T43" fmla="*/ 53 h 91"/>
                  <a:gd name="T44" fmla="*/ 0 w 112"/>
                  <a:gd name="T45" fmla="*/ 57 h 91"/>
                  <a:gd name="T46" fmla="*/ 9 w 112"/>
                  <a:gd name="T47" fmla="*/ 70 h 91"/>
                  <a:gd name="T48" fmla="*/ 12 w 112"/>
                  <a:gd name="T4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1">
                    <a:moveTo>
                      <a:pt x="12" y="91"/>
                    </a:moveTo>
                    <a:lnTo>
                      <a:pt x="18" y="90"/>
                    </a:lnTo>
                    <a:lnTo>
                      <a:pt x="30" y="91"/>
                    </a:lnTo>
                    <a:lnTo>
                      <a:pt x="45" y="72"/>
                    </a:lnTo>
                    <a:lnTo>
                      <a:pt x="30" y="59"/>
                    </a:lnTo>
                    <a:lnTo>
                      <a:pt x="40" y="57"/>
                    </a:lnTo>
                    <a:lnTo>
                      <a:pt x="49" y="59"/>
                    </a:lnTo>
                    <a:lnTo>
                      <a:pt x="64" y="59"/>
                    </a:lnTo>
                    <a:lnTo>
                      <a:pt x="75" y="62"/>
                    </a:lnTo>
                    <a:lnTo>
                      <a:pt x="112" y="18"/>
                    </a:lnTo>
                    <a:lnTo>
                      <a:pt x="111" y="9"/>
                    </a:lnTo>
                    <a:lnTo>
                      <a:pt x="82" y="6"/>
                    </a:lnTo>
                    <a:lnTo>
                      <a:pt x="71" y="8"/>
                    </a:lnTo>
                    <a:lnTo>
                      <a:pt x="56" y="0"/>
                    </a:lnTo>
                    <a:lnTo>
                      <a:pt x="36" y="3"/>
                    </a:lnTo>
                    <a:lnTo>
                      <a:pt x="25" y="1"/>
                    </a:lnTo>
                    <a:lnTo>
                      <a:pt x="5" y="10"/>
                    </a:lnTo>
                    <a:lnTo>
                      <a:pt x="16" y="16"/>
                    </a:lnTo>
                    <a:lnTo>
                      <a:pt x="16" y="19"/>
                    </a:lnTo>
                    <a:lnTo>
                      <a:pt x="7" y="17"/>
                    </a:lnTo>
                    <a:lnTo>
                      <a:pt x="1" y="19"/>
                    </a:lnTo>
                    <a:lnTo>
                      <a:pt x="3" y="53"/>
                    </a:lnTo>
                    <a:lnTo>
                      <a:pt x="0" y="57"/>
                    </a:lnTo>
                    <a:lnTo>
                      <a:pt x="9" y="70"/>
                    </a:lnTo>
                    <a:lnTo>
                      <a:pt x="12"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6" name="Freeform 553"/>
              <p:cNvSpPr/>
              <p:nvPr/>
            </p:nvSpPr>
            <p:spPr bwMode="gray">
              <a:xfrm>
                <a:off x="1493" y="705"/>
                <a:ext cx="30" cy="12"/>
              </a:xfrm>
              <a:custGeom>
                <a:avLst/>
                <a:gdLst>
                  <a:gd name="T0" fmla="*/ 0 w 30"/>
                  <a:gd name="T1" fmla="*/ 11 h 12"/>
                  <a:gd name="T2" fmla="*/ 12 w 30"/>
                  <a:gd name="T3" fmla="*/ 12 h 12"/>
                  <a:gd name="T4" fmla="*/ 23 w 30"/>
                  <a:gd name="T5" fmla="*/ 10 h 12"/>
                  <a:gd name="T6" fmla="*/ 30 w 30"/>
                  <a:gd name="T7" fmla="*/ 3 h 12"/>
                  <a:gd name="T8" fmla="*/ 28 w 30"/>
                  <a:gd name="T9" fmla="*/ 0 h 12"/>
                  <a:gd name="T10" fmla="*/ 12 w 30"/>
                  <a:gd name="T11" fmla="*/ 1 h 12"/>
                  <a:gd name="T12" fmla="*/ 0 w 30"/>
                  <a:gd name="T13" fmla="*/ 6 h 12"/>
                  <a:gd name="T14" fmla="*/ 0 w 30"/>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2">
                    <a:moveTo>
                      <a:pt x="0" y="11"/>
                    </a:moveTo>
                    <a:lnTo>
                      <a:pt x="12" y="12"/>
                    </a:lnTo>
                    <a:lnTo>
                      <a:pt x="23" y="10"/>
                    </a:lnTo>
                    <a:lnTo>
                      <a:pt x="30" y="3"/>
                    </a:lnTo>
                    <a:lnTo>
                      <a:pt x="28" y="0"/>
                    </a:lnTo>
                    <a:lnTo>
                      <a:pt x="12" y="1"/>
                    </a:lnTo>
                    <a:lnTo>
                      <a:pt x="0"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7" name="Freeform 554"/>
              <p:cNvSpPr/>
              <p:nvPr/>
            </p:nvSpPr>
            <p:spPr bwMode="gray">
              <a:xfrm>
                <a:off x="1536" y="746"/>
                <a:ext cx="13" cy="10"/>
              </a:xfrm>
              <a:custGeom>
                <a:avLst/>
                <a:gdLst>
                  <a:gd name="T0" fmla="*/ 11 w 13"/>
                  <a:gd name="T1" fmla="*/ 10 h 10"/>
                  <a:gd name="T2" fmla="*/ 1 w 13"/>
                  <a:gd name="T3" fmla="*/ 7 h 10"/>
                  <a:gd name="T4" fmla="*/ 0 w 13"/>
                  <a:gd name="T5" fmla="*/ 1 h 10"/>
                  <a:gd name="T6" fmla="*/ 6 w 13"/>
                  <a:gd name="T7" fmla="*/ 0 h 10"/>
                  <a:gd name="T8" fmla="*/ 13 w 13"/>
                  <a:gd name="T9" fmla="*/ 4 h 10"/>
                  <a:gd name="T10" fmla="*/ 11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1" y="10"/>
                    </a:moveTo>
                    <a:lnTo>
                      <a:pt x="1" y="7"/>
                    </a:lnTo>
                    <a:lnTo>
                      <a:pt x="0" y="1"/>
                    </a:lnTo>
                    <a:lnTo>
                      <a:pt x="6" y="0"/>
                    </a:lnTo>
                    <a:lnTo>
                      <a:pt x="13" y="4"/>
                    </a:lnTo>
                    <a:lnTo>
                      <a:pt x="1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8" name="Freeform 555"/>
              <p:cNvSpPr/>
              <p:nvPr/>
            </p:nvSpPr>
            <p:spPr bwMode="gray">
              <a:xfrm>
                <a:off x="1565" y="679"/>
                <a:ext cx="8" cy="7"/>
              </a:xfrm>
              <a:custGeom>
                <a:avLst/>
                <a:gdLst>
                  <a:gd name="T0" fmla="*/ 4 w 8"/>
                  <a:gd name="T1" fmla="*/ 7 h 7"/>
                  <a:gd name="T2" fmla="*/ 0 w 8"/>
                  <a:gd name="T3" fmla="*/ 3 h 7"/>
                  <a:gd name="T4" fmla="*/ 2 w 8"/>
                  <a:gd name="T5" fmla="*/ 0 h 7"/>
                  <a:gd name="T6" fmla="*/ 8 w 8"/>
                  <a:gd name="T7" fmla="*/ 4 h 7"/>
                  <a:gd name="T8" fmla="*/ 4 w 8"/>
                  <a:gd name="T9" fmla="*/ 7 h 7"/>
                </a:gdLst>
                <a:ahLst/>
                <a:cxnLst>
                  <a:cxn ang="0">
                    <a:pos x="T0" y="T1"/>
                  </a:cxn>
                  <a:cxn ang="0">
                    <a:pos x="T2" y="T3"/>
                  </a:cxn>
                  <a:cxn ang="0">
                    <a:pos x="T4" y="T5"/>
                  </a:cxn>
                  <a:cxn ang="0">
                    <a:pos x="T6" y="T7"/>
                  </a:cxn>
                  <a:cxn ang="0">
                    <a:pos x="T8" y="T9"/>
                  </a:cxn>
                </a:cxnLst>
                <a:rect l="0" t="0" r="r" b="b"/>
                <a:pathLst>
                  <a:path w="8" h="7">
                    <a:moveTo>
                      <a:pt x="4" y="7"/>
                    </a:moveTo>
                    <a:lnTo>
                      <a:pt x="0" y="3"/>
                    </a:lnTo>
                    <a:lnTo>
                      <a:pt x="2" y="0"/>
                    </a:lnTo>
                    <a:lnTo>
                      <a:pt x="8" y="4"/>
                    </a:lnTo>
                    <a:lnTo>
                      <a:pt x="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9" name="Freeform 556"/>
              <p:cNvSpPr/>
              <p:nvPr/>
            </p:nvSpPr>
            <p:spPr bwMode="gray">
              <a:xfrm>
                <a:off x="1686" y="715"/>
                <a:ext cx="602" cy="481"/>
              </a:xfrm>
              <a:custGeom>
                <a:avLst/>
                <a:gdLst>
                  <a:gd name="T0" fmla="*/ 39 w 602"/>
                  <a:gd name="T1" fmla="*/ 14 h 481"/>
                  <a:gd name="T2" fmla="*/ 1 w 602"/>
                  <a:gd name="T3" fmla="*/ 59 h 481"/>
                  <a:gd name="T4" fmla="*/ 9 w 602"/>
                  <a:gd name="T5" fmla="*/ 99 h 481"/>
                  <a:gd name="T6" fmla="*/ 36 w 602"/>
                  <a:gd name="T7" fmla="*/ 111 h 481"/>
                  <a:gd name="T8" fmla="*/ 39 w 602"/>
                  <a:gd name="T9" fmla="*/ 133 h 481"/>
                  <a:gd name="T10" fmla="*/ 82 w 602"/>
                  <a:gd name="T11" fmla="*/ 144 h 481"/>
                  <a:gd name="T12" fmla="*/ 146 w 602"/>
                  <a:gd name="T13" fmla="*/ 151 h 481"/>
                  <a:gd name="T14" fmla="*/ 155 w 602"/>
                  <a:gd name="T15" fmla="*/ 143 h 481"/>
                  <a:gd name="T16" fmla="*/ 194 w 602"/>
                  <a:gd name="T17" fmla="*/ 150 h 481"/>
                  <a:gd name="T18" fmla="*/ 241 w 602"/>
                  <a:gd name="T19" fmla="*/ 143 h 481"/>
                  <a:gd name="T20" fmla="*/ 252 w 602"/>
                  <a:gd name="T21" fmla="*/ 134 h 481"/>
                  <a:gd name="T22" fmla="*/ 302 w 602"/>
                  <a:gd name="T23" fmla="*/ 175 h 481"/>
                  <a:gd name="T24" fmla="*/ 298 w 602"/>
                  <a:gd name="T25" fmla="*/ 190 h 481"/>
                  <a:gd name="T26" fmla="*/ 340 w 602"/>
                  <a:gd name="T27" fmla="*/ 198 h 481"/>
                  <a:gd name="T28" fmla="*/ 370 w 602"/>
                  <a:gd name="T29" fmla="*/ 232 h 481"/>
                  <a:gd name="T30" fmla="*/ 326 w 602"/>
                  <a:gd name="T31" fmla="*/ 297 h 481"/>
                  <a:gd name="T32" fmla="*/ 287 w 602"/>
                  <a:gd name="T33" fmla="*/ 328 h 481"/>
                  <a:gd name="T34" fmla="*/ 247 w 602"/>
                  <a:gd name="T35" fmla="*/ 344 h 481"/>
                  <a:gd name="T36" fmla="*/ 305 w 602"/>
                  <a:gd name="T37" fmla="*/ 357 h 481"/>
                  <a:gd name="T38" fmla="*/ 335 w 602"/>
                  <a:gd name="T39" fmla="*/ 364 h 481"/>
                  <a:gd name="T40" fmla="*/ 388 w 602"/>
                  <a:gd name="T41" fmla="*/ 409 h 481"/>
                  <a:gd name="T42" fmla="*/ 421 w 602"/>
                  <a:gd name="T43" fmla="*/ 439 h 481"/>
                  <a:gd name="T44" fmla="*/ 493 w 602"/>
                  <a:gd name="T45" fmla="*/ 481 h 481"/>
                  <a:gd name="T46" fmla="*/ 440 w 602"/>
                  <a:gd name="T47" fmla="*/ 404 h 481"/>
                  <a:gd name="T48" fmla="*/ 478 w 602"/>
                  <a:gd name="T49" fmla="*/ 416 h 481"/>
                  <a:gd name="T50" fmla="*/ 528 w 602"/>
                  <a:gd name="T51" fmla="*/ 436 h 481"/>
                  <a:gd name="T52" fmla="*/ 540 w 602"/>
                  <a:gd name="T53" fmla="*/ 402 h 481"/>
                  <a:gd name="T54" fmla="*/ 506 w 602"/>
                  <a:gd name="T55" fmla="*/ 350 h 481"/>
                  <a:gd name="T56" fmla="*/ 452 w 602"/>
                  <a:gd name="T57" fmla="*/ 297 h 481"/>
                  <a:gd name="T58" fmla="*/ 467 w 602"/>
                  <a:gd name="T59" fmla="*/ 270 h 481"/>
                  <a:gd name="T60" fmla="*/ 524 w 602"/>
                  <a:gd name="T61" fmla="*/ 291 h 481"/>
                  <a:gd name="T62" fmla="*/ 559 w 602"/>
                  <a:gd name="T63" fmla="*/ 346 h 481"/>
                  <a:gd name="T64" fmla="*/ 585 w 602"/>
                  <a:gd name="T65" fmla="*/ 304 h 481"/>
                  <a:gd name="T66" fmla="*/ 594 w 602"/>
                  <a:gd name="T67" fmla="*/ 247 h 481"/>
                  <a:gd name="T68" fmla="*/ 561 w 602"/>
                  <a:gd name="T69" fmla="*/ 239 h 481"/>
                  <a:gd name="T70" fmla="*/ 524 w 602"/>
                  <a:gd name="T71" fmla="*/ 217 h 481"/>
                  <a:gd name="T72" fmla="*/ 436 w 602"/>
                  <a:gd name="T73" fmla="*/ 191 h 481"/>
                  <a:gd name="T74" fmla="*/ 490 w 602"/>
                  <a:gd name="T75" fmla="*/ 178 h 481"/>
                  <a:gd name="T76" fmla="*/ 480 w 602"/>
                  <a:gd name="T77" fmla="*/ 154 h 481"/>
                  <a:gd name="T78" fmla="*/ 420 w 602"/>
                  <a:gd name="T79" fmla="*/ 146 h 481"/>
                  <a:gd name="T80" fmla="*/ 401 w 602"/>
                  <a:gd name="T81" fmla="*/ 135 h 481"/>
                  <a:gd name="T82" fmla="*/ 382 w 602"/>
                  <a:gd name="T83" fmla="*/ 125 h 481"/>
                  <a:gd name="T84" fmla="*/ 366 w 602"/>
                  <a:gd name="T85" fmla="*/ 88 h 481"/>
                  <a:gd name="T86" fmla="*/ 338 w 602"/>
                  <a:gd name="T87" fmla="*/ 97 h 481"/>
                  <a:gd name="T88" fmla="*/ 320 w 602"/>
                  <a:gd name="T89" fmla="*/ 85 h 481"/>
                  <a:gd name="T90" fmla="*/ 317 w 602"/>
                  <a:gd name="T91" fmla="*/ 58 h 481"/>
                  <a:gd name="T92" fmla="*/ 243 w 602"/>
                  <a:gd name="T93" fmla="*/ 56 h 481"/>
                  <a:gd name="T94" fmla="*/ 236 w 602"/>
                  <a:gd name="T95" fmla="*/ 78 h 481"/>
                  <a:gd name="T96" fmla="*/ 201 w 602"/>
                  <a:gd name="T97" fmla="*/ 73 h 481"/>
                  <a:gd name="T98" fmla="*/ 197 w 602"/>
                  <a:gd name="T99" fmla="*/ 36 h 481"/>
                  <a:gd name="T100" fmla="*/ 166 w 602"/>
                  <a:gd name="T101" fmla="*/ 3 h 481"/>
                  <a:gd name="T102" fmla="*/ 122 w 602"/>
                  <a:gd name="T103" fmla="*/ 27 h 481"/>
                  <a:gd name="T104" fmla="*/ 107 w 602"/>
                  <a:gd name="T105" fmla="*/ 63 h 481"/>
                  <a:gd name="T106" fmla="*/ 98 w 602"/>
                  <a:gd name="T107" fmla="*/ 105 h 481"/>
                  <a:gd name="T108" fmla="*/ 98 w 602"/>
                  <a:gd name="T109" fmla="*/ 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2" h="481">
                    <a:moveTo>
                      <a:pt x="106" y="2"/>
                    </a:moveTo>
                    <a:lnTo>
                      <a:pt x="91" y="1"/>
                    </a:lnTo>
                    <a:lnTo>
                      <a:pt x="83" y="0"/>
                    </a:lnTo>
                    <a:lnTo>
                      <a:pt x="65" y="0"/>
                    </a:lnTo>
                    <a:lnTo>
                      <a:pt x="39" y="14"/>
                    </a:lnTo>
                    <a:lnTo>
                      <a:pt x="35" y="16"/>
                    </a:lnTo>
                    <a:lnTo>
                      <a:pt x="17" y="31"/>
                    </a:lnTo>
                    <a:lnTo>
                      <a:pt x="17" y="46"/>
                    </a:lnTo>
                    <a:lnTo>
                      <a:pt x="4" y="54"/>
                    </a:lnTo>
                    <a:lnTo>
                      <a:pt x="1" y="59"/>
                    </a:lnTo>
                    <a:lnTo>
                      <a:pt x="9" y="65"/>
                    </a:lnTo>
                    <a:lnTo>
                      <a:pt x="3" y="72"/>
                    </a:lnTo>
                    <a:lnTo>
                      <a:pt x="6" y="81"/>
                    </a:lnTo>
                    <a:lnTo>
                      <a:pt x="0" y="89"/>
                    </a:lnTo>
                    <a:lnTo>
                      <a:pt x="9" y="99"/>
                    </a:lnTo>
                    <a:lnTo>
                      <a:pt x="36" y="104"/>
                    </a:lnTo>
                    <a:lnTo>
                      <a:pt x="56" y="108"/>
                    </a:lnTo>
                    <a:lnTo>
                      <a:pt x="59" y="114"/>
                    </a:lnTo>
                    <a:lnTo>
                      <a:pt x="47" y="111"/>
                    </a:lnTo>
                    <a:lnTo>
                      <a:pt x="36" y="111"/>
                    </a:lnTo>
                    <a:lnTo>
                      <a:pt x="23" y="108"/>
                    </a:lnTo>
                    <a:lnTo>
                      <a:pt x="12" y="109"/>
                    </a:lnTo>
                    <a:lnTo>
                      <a:pt x="15" y="119"/>
                    </a:lnTo>
                    <a:lnTo>
                      <a:pt x="24" y="125"/>
                    </a:lnTo>
                    <a:lnTo>
                      <a:pt x="39" y="133"/>
                    </a:lnTo>
                    <a:lnTo>
                      <a:pt x="48" y="142"/>
                    </a:lnTo>
                    <a:lnTo>
                      <a:pt x="61" y="142"/>
                    </a:lnTo>
                    <a:lnTo>
                      <a:pt x="72" y="133"/>
                    </a:lnTo>
                    <a:lnTo>
                      <a:pt x="80" y="134"/>
                    </a:lnTo>
                    <a:lnTo>
                      <a:pt x="82" y="144"/>
                    </a:lnTo>
                    <a:lnTo>
                      <a:pt x="94" y="147"/>
                    </a:lnTo>
                    <a:lnTo>
                      <a:pt x="109" y="145"/>
                    </a:lnTo>
                    <a:lnTo>
                      <a:pt x="123" y="146"/>
                    </a:lnTo>
                    <a:lnTo>
                      <a:pt x="136" y="151"/>
                    </a:lnTo>
                    <a:lnTo>
                      <a:pt x="146" y="151"/>
                    </a:lnTo>
                    <a:lnTo>
                      <a:pt x="156" y="153"/>
                    </a:lnTo>
                    <a:lnTo>
                      <a:pt x="168" y="157"/>
                    </a:lnTo>
                    <a:lnTo>
                      <a:pt x="168" y="151"/>
                    </a:lnTo>
                    <a:lnTo>
                      <a:pt x="159" y="146"/>
                    </a:lnTo>
                    <a:lnTo>
                      <a:pt x="155" y="143"/>
                    </a:lnTo>
                    <a:lnTo>
                      <a:pt x="159" y="140"/>
                    </a:lnTo>
                    <a:lnTo>
                      <a:pt x="168" y="143"/>
                    </a:lnTo>
                    <a:lnTo>
                      <a:pt x="175" y="149"/>
                    </a:lnTo>
                    <a:lnTo>
                      <a:pt x="190" y="154"/>
                    </a:lnTo>
                    <a:lnTo>
                      <a:pt x="194" y="150"/>
                    </a:lnTo>
                    <a:lnTo>
                      <a:pt x="190" y="146"/>
                    </a:lnTo>
                    <a:lnTo>
                      <a:pt x="201" y="144"/>
                    </a:lnTo>
                    <a:lnTo>
                      <a:pt x="219" y="151"/>
                    </a:lnTo>
                    <a:lnTo>
                      <a:pt x="236" y="150"/>
                    </a:lnTo>
                    <a:lnTo>
                      <a:pt x="241" y="143"/>
                    </a:lnTo>
                    <a:lnTo>
                      <a:pt x="223" y="133"/>
                    </a:lnTo>
                    <a:lnTo>
                      <a:pt x="223" y="129"/>
                    </a:lnTo>
                    <a:lnTo>
                      <a:pt x="235" y="125"/>
                    </a:lnTo>
                    <a:lnTo>
                      <a:pt x="245" y="133"/>
                    </a:lnTo>
                    <a:lnTo>
                      <a:pt x="252" y="134"/>
                    </a:lnTo>
                    <a:lnTo>
                      <a:pt x="264" y="143"/>
                    </a:lnTo>
                    <a:lnTo>
                      <a:pt x="262" y="153"/>
                    </a:lnTo>
                    <a:lnTo>
                      <a:pt x="271" y="158"/>
                    </a:lnTo>
                    <a:lnTo>
                      <a:pt x="278" y="167"/>
                    </a:lnTo>
                    <a:lnTo>
                      <a:pt x="302" y="175"/>
                    </a:lnTo>
                    <a:lnTo>
                      <a:pt x="304" y="178"/>
                    </a:lnTo>
                    <a:lnTo>
                      <a:pt x="278" y="186"/>
                    </a:lnTo>
                    <a:lnTo>
                      <a:pt x="279" y="193"/>
                    </a:lnTo>
                    <a:lnTo>
                      <a:pt x="289" y="194"/>
                    </a:lnTo>
                    <a:lnTo>
                      <a:pt x="298" y="190"/>
                    </a:lnTo>
                    <a:lnTo>
                      <a:pt x="314" y="184"/>
                    </a:lnTo>
                    <a:lnTo>
                      <a:pt x="323" y="184"/>
                    </a:lnTo>
                    <a:lnTo>
                      <a:pt x="317" y="189"/>
                    </a:lnTo>
                    <a:lnTo>
                      <a:pt x="328" y="199"/>
                    </a:lnTo>
                    <a:lnTo>
                      <a:pt x="340" y="198"/>
                    </a:lnTo>
                    <a:lnTo>
                      <a:pt x="346" y="208"/>
                    </a:lnTo>
                    <a:lnTo>
                      <a:pt x="359" y="215"/>
                    </a:lnTo>
                    <a:lnTo>
                      <a:pt x="362" y="221"/>
                    </a:lnTo>
                    <a:lnTo>
                      <a:pt x="364" y="229"/>
                    </a:lnTo>
                    <a:lnTo>
                      <a:pt x="370" y="232"/>
                    </a:lnTo>
                    <a:lnTo>
                      <a:pt x="370" y="249"/>
                    </a:lnTo>
                    <a:lnTo>
                      <a:pt x="359" y="250"/>
                    </a:lnTo>
                    <a:lnTo>
                      <a:pt x="352" y="261"/>
                    </a:lnTo>
                    <a:lnTo>
                      <a:pt x="323" y="282"/>
                    </a:lnTo>
                    <a:lnTo>
                      <a:pt x="326" y="297"/>
                    </a:lnTo>
                    <a:lnTo>
                      <a:pt x="341" y="308"/>
                    </a:lnTo>
                    <a:lnTo>
                      <a:pt x="341" y="321"/>
                    </a:lnTo>
                    <a:lnTo>
                      <a:pt x="331" y="317"/>
                    </a:lnTo>
                    <a:lnTo>
                      <a:pt x="313" y="327"/>
                    </a:lnTo>
                    <a:lnTo>
                      <a:pt x="287" y="328"/>
                    </a:lnTo>
                    <a:lnTo>
                      <a:pt x="278" y="325"/>
                    </a:lnTo>
                    <a:lnTo>
                      <a:pt x="269" y="318"/>
                    </a:lnTo>
                    <a:lnTo>
                      <a:pt x="261" y="326"/>
                    </a:lnTo>
                    <a:lnTo>
                      <a:pt x="261" y="334"/>
                    </a:lnTo>
                    <a:lnTo>
                      <a:pt x="247" y="344"/>
                    </a:lnTo>
                    <a:lnTo>
                      <a:pt x="245" y="361"/>
                    </a:lnTo>
                    <a:lnTo>
                      <a:pt x="264" y="375"/>
                    </a:lnTo>
                    <a:lnTo>
                      <a:pt x="285" y="376"/>
                    </a:lnTo>
                    <a:lnTo>
                      <a:pt x="297" y="359"/>
                    </a:lnTo>
                    <a:lnTo>
                      <a:pt x="305" y="357"/>
                    </a:lnTo>
                    <a:lnTo>
                      <a:pt x="320" y="373"/>
                    </a:lnTo>
                    <a:lnTo>
                      <a:pt x="324" y="368"/>
                    </a:lnTo>
                    <a:lnTo>
                      <a:pt x="323" y="357"/>
                    </a:lnTo>
                    <a:lnTo>
                      <a:pt x="332" y="359"/>
                    </a:lnTo>
                    <a:lnTo>
                      <a:pt x="335" y="364"/>
                    </a:lnTo>
                    <a:lnTo>
                      <a:pt x="352" y="364"/>
                    </a:lnTo>
                    <a:lnTo>
                      <a:pt x="355" y="383"/>
                    </a:lnTo>
                    <a:lnTo>
                      <a:pt x="372" y="397"/>
                    </a:lnTo>
                    <a:lnTo>
                      <a:pt x="385" y="399"/>
                    </a:lnTo>
                    <a:lnTo>
                      <a:pt x="388" y="409"/>
                    </a:lnTo>
                    <a:lnTo>
                      <a:pt x="379" y="410"/>
                    </a:lnTo>
                    <a:lnTo>
                      <a:pt x="382" y="421"/>
                    </a:lnTo>
                    <a:lnTo>
                      <a:pt x="392" y="424"/>
                    </a:lnTo>
                    <a:lnTo>
                      <a:pt x="411" y="442"/>
                    </a:lnTo>
                    <a:lnTo>
                      <a:pt x="421" y="439"/>
                    </a:lnTo>
                    <a:lnTo>
                      <a:pt x="431" y="442"/>
                    </a:lnTo>
                    <a:lnTo>
                      <a:pt x="429" y="457"/>
                    </a:lnTo>
                    <a:lnTo>
                      <a:pt x="447" y="469"/>
                    </a:lnTo>
                    <a:lnTo>
                      <a:pt x="460" y="469"/>
                    </a:lnTo>
                    <a:lnTo>
                      <a:pt x="493" y="481"/>
                    </a:lnTo>
                    <a:lnTo>
                      <a:pt x="505" y="476"/>
                    </a:lnTo>
                    <a:lnTo>
                      <a:pt x="497" y="460"/>
                    </a:lnTo>
                    <a:lnTo>
                      <a:pt x="475" y="446"/>
                    </a:lnTo>
                    <a:lnTo>
                      <a:pt x="463" y="430"/>
                    </a:lnTo>
                    <a:lnTo>
                      <a:pt x="440" y="404"/>
                    </a:lnTo>
                    <a:lnTo>
                      <a:pt x="443" y="393"/>
                    </a:lnTo>
                    <a:lnTo>
                      <a:pt x="449" y="392"/>
                    </a:lnTo>
                    <a:lnTo>
                      <a:pt x="461" y="406"/>
                    </a:lnTo>
                    <a:lnTo>
                      <a:pt x="469" y="404"/>
                    </a:lnTo>
                    <a:lnTo>
                      <a:pt x="478" y="416"/>
                    </a:lnTo>
                    <a:lnTo>
                      <a:pt x="490" y="413"/>
                    </a:lnTo>
                    <a:lnTo>
                      <a:pt x="505" y="430"/>
                    </a:lnTo>
                    <a:lnTo>
                      <a:pt x="519" y="450"/>
                    </a:lnTo>
                    <a:lnTo>
                      <a:pt x="528" y="449"/>
                    </a:lnTo>
                    <a:lnTo>
                      <a:pt x="528" y="436"/>
                    </a:lnTo>
                    <a:lnTo>
                      <a:pt x="534" y="426"/>
                    </a:lnTo>
                    <a:lnTo>
                      <a:pt x="524" y="417"/>
                    </a:lnTo>
                    <a:lnTo>
                      <a:pt x="526" y="412"/>
                    </a:lnTo>
                    <a:lnTo>
                      <a:pt x="540" y="413"/>
                    </a:lnTo>
                    <a:lnTo>
                      <a:pt x="540" y="402"/>
                    </a:lnTo>
                    <a:lnTo>
                      <a:pt x="530" y="389"/>
                    </a:lnTo>
                    <a:lnTo>
                      <a:pt x="530" y="382"/>
                    </a:lnTo>
                    <a:lnTo>
                      <a:pt x="524" y="378"/>
                    </a:lnTo>
                    <a:lnTo>
                      <a:pt x="524" y="370"/>
                    </a:lnTo>
                    <a:lnTo>
                      <a:pt x="506" y="350"/>
                    </a:lnTo>
                    <a:lnTo>
                      <a:pt x="496" y="347"/>
                    </a:lnTo>
                    <a:lnTo>
                      <a:pt x="480" y="328"/>
                    </a:lnTo>
                    <a:lnTo>
                      <a:pt x="476" y="320"/>
                    </a:lnTo>
                    <a:lnTo>
                      <a:pt x="467" y="314"/>
                    </a:lnTo>
                    <a:lnTo>
                      <a:pt x="452" y="297"/>
                    </a:lnTo>
                    <a:lnTo>
                      <a:pt x="456" y="287"/>
                    </a:lnTo>
                    <a:lnTo>
                      <a:pt x="471" y="299"/>
                    </a:lnTo>
                    <a:lnTo>
                      <a:pt x="480" y="292"/>
                    </a:lnTo>
                    <a:lnTo>
                      <a:pt x="475" y="286"/>
                    </a:lnTo>
                    <a:lnTo>
                      <a:pt x="467" y="270"/>
                    </a:lnTo>
                    <a:lnTo>
                      <a:pt x="486" y="261"/>
                    </a:lnTo>
                    <a:lnTo>
                      <a:pt x="500" y="277"/>
                    </a:lnTo>
                    <a:lnTo>
                      <a:pt x="505" y="286"/>
                    </a:lnTo>
                    <a:lnTo>
                      <a:pt x="524" y="286"/>
                    </a:lnTo>
                    <a:lnTo>
                      <a:pt x="524" y="291"/>
                    </a:lnTo>
                    <a:lnTo>
                      <a:pt x="515" y="307"/>
                    </a:lnTo>
                    <a:lnTo>
                      <a:pt x="531" y="326"/>
                    </a:lnTo>
                    <a:lnTo>
                      <a:pt x="539" y="332"/>
                    </a:lnTo>
                    <a:lnTo>
                      <a:pt x="548" y="334"/>
                    </a:lnTo>
                    <a:lnTo>
                      <a:pt x="559" y="346"/>
                    </a:lnTo>
                    <a:lnTo>
                      <a:pt x="564" y="333"/>
                    </a:lnTo>
                    <a:lnTo>
                      <a:pt x="559" y="316"/>
                    </a:lnTo>
                    <a:lnTo>
                      <a:pt x="559" y="304"/>
                    </a:lnTo>
                    <a:lnTo>
                      <a:pt x="569" y="314"/>
                    </a:lnTo>
                    <a:lnTo>
                      <a:pt x="585" y="304"/>
                    </a:lnTo>
                    <a:lnTo>
                      <a:pt x="581" y="275"/>
                    </a:lnTo>
                    <a:lnTo>
                      <a:pt x="599" y="274"/>
                    </a:lnTo>
                    <a:lnTo>
                      <a:pt x="602" y="255"/>
                    </a:lnTo>
                    <a:lnTo>
                      <a:pt x="593" y="252"/>
                    </a:lnTo>
                    <a:lnTo>
                      <a:pt x="594" y="247"/>
                    </a:lnTo>
                    <a:lnTo>
                      <a:pt x="584" y="243"/>
                    </a:lnTo>
                    <a:lnTo>
                      <a:pt x="563" y="253"/>
                    </a:lnTo>
                    <a:lnTo>
                      <a:pt x="561" y="249"/>
                    </a:lnTo>
                    <a:lnTo>
                      <a:pt x="567" y="245"/>
                    </a:lnTo>
                    <a:lnTo>
                      <a:pt x="561" y="239"/>
                    </a:lnTo>
                    <a:lnTo>
                      <a:pt x="539" y="242"/>
                    </a:lnTo>
                    <a:lnTo>
                      <a:pt x="541" y="230"/>
                    </a:lnTo>
                    <a:lnTo>
                      <a:pt x="532" y="226"/>
                    </a:lnTo>
                    <a:lnTo>
                      <a:pt x="524" y="224"/>
                    </a:lnTo>
                    <a:lnTo>
                      <a:pt x="524" y="217"/>
                    </a:lnTo>
                    <a:lnTo>
                      <a:pt x="506" y="218"/>
                    </a:lnTo>
                    <a:lnTo>
                      <a:pt x="495" y="223"/>
                    </a:lnTo>
                    <a:lnTo>
                      <a:pt x="482" y="208"/>
                    </a:lnTo>
                    <a:lnTo>
                      <a:pt x="463" y="197"/>
                    </a:lnTo>
                    <a:lnTo>
                      <a:pt x="436" y="191"/>
                    </a:lnTo>
                    <a:lnTo>
                      <a:pt x="438" y="186"/>
                    </a:lnTo>
                    <a:lnTo>
                      <a:pt x="464" y="190"/>
                    </a:lnTo>
                    <a:lnTo>
                      <a:pt x="466" y="184"/>
                    </a:lnTo>
                    <a:lnTo>
                      <a:pt x="456" y="179"/>
                    </a:lnTo>
                    <a:lnTo>
                      <a:pt x="490" y="178"/>
                    </a:lnTo>
                    <a:lnTo>
                      <a:pt x="486" y="171"/>
                    </a:lnTo>
                    <a:lnTo>
                      <a:pt x="458" y="165"/>
                    </a:lnTo>
                    <a:lnTo>
                      <a:pt x="467" y="161"/>
                    </a:lnTo>
                    <a:lnTo>
                      <a:pt x="476" y="161"/>
                    </a:lnTo>
                    <a:lnTo>
                      <a:pt x="480" y="154"/>
                    </a:lnTo>
                    <a:lnTo>
                      <a:pt x="461" y="142"/>
                    </a:lnTo>
                    <a:lnTo>
                      <a:pt x="452" y="150"/>
                    </a:lnTo>
                    <a:lnTo>
                      <a:pt x="438" y="153"/>
                    </a:lnTo>
                    <a:lnTo>
                      <a:pt x="438" y="148"/>
                    </a:lnTo>
                    <a:lnTo>
                      <a:pt x="420" y="146"/>
                    </a:lnTo>
                    <a:lnTo>
                      <a:pt x="438" y="142"/>
                    </a:lnTo>
                    <a:lnTo>
                      <a:pt x="452" y="130"/>
                    </a:lnTo>
                    <a:lnTo>
                      <a:pt x="429" y="122"/>
                    </a:lnTo>
                    <a:lnTo>
                      <a:pt x="412" y="123"/>
                    </a:lnTo>
                    <a:lnTo>
                      <a:pt x="401" y="135"/>
                    </a:lnTo>
                    <a:lnTo>
                      <a:pt x="392" y="134"/>
                    </a:lnTo>
                    <a:lnTo>
                      <a:pt x="394" y="127"/>
                    </a:lnTo>
                    <a:lnTo>
                      <a:pt x="402" y="122"/>
                    </a:lnTo>
                    <a:lnTo>
                      <a:pt x="399" y="118"/>
                    </a:lnTo>
                    <a:lnTo>
                      <a:pt x="382" y="125"/>
                    </a:lnTo>
                    <a:lnTo>
                      <a:pt x="376" y="118"/>
                    </a:lnTo>
                    <a:lnTo>
                      <a:pt x="401" y="111"/>
                    </a:lnTo>
                    <a:lnTo>
                      <a:pt x="396" y="95"/>
                    </a:lnTo>
                    <a:lnTo>
                      <a:pt x="384" y="88"/>
                    </a:lnTo>
                    <a:lnTo>
                      <a:pt x="366" y="88"/>
                    </a:lnTo>
                    <a:lnTo>
                      <a:pt x="364" y="98"/>
                    </a:lnTo>
                    <a:lnTo>
                      <a:pt x="355" y="102"/>
                    </a:lnTo>
                    <a:lnTo>
                      <a:pt x="349" y="99"/>
                    </a:lnTo>
                    <a:lnTo>
                      <a:pt x="344" y="102"/>
                    </a:lnTo>
                    <a:lnTo>
                      <a:pt x="338" y="97"/>
                    </a:lnTo>
                    <a:lnTo>
                      <a:pt x="344" y="89"/>
                    </a:lnTo>
                    <a:lnTo>
                      <a:pt x="335" y="87"/>
                    </a:lnTo>
                    <a:lnTo>
                      <a:pt x="328" y="97"/>
                    </a:lnTo>
                    <a:lnTo>
                      <a:pt x="318" y="95"/>
                    </a:lnTo>
                    <a:lnTo>
                      <a:pt x="320" y="85"/>
                    </a:lnTo>
                    <a:lnTo>
                      <a:pt x="335" y="73"/>
                    </a:lnTo>
                    <a:lnTo>
                      <a:pt x="328" y="71"/>
                    </a:lnTo>
                    <a:lnTo>
                      <a:pt x="315" y="79"/>
                    </a:lnTo>
                    <a:lnTo>
                      <a:pt x="308" y="71"/>
                    </a:lnTo>
                    <a:lnTo>
                      <a:pt x="317" y="58"/>
                    </a:lnTo>
                    <a:lnTo>
                      <a:pt x="297" y="50"/>
                    </a:lnTo>
                    <a:lnTo>
                      <a:pt x="287" y="51"/>
                    </a:lnTo>
                    <a:lnTo>
                      <a:pt x="278" y="48"/>
                    </a:lnTo>
                    <a:lnTo>
                      <a:pt x="252" y="49"/>
                    </a:lnTo>
                    <a:lnTo>
                      <a:pt x="243" y="56"/>
                    </a:lnTo>
                    <a:lnTo>
                      <a:pt x="259" y="61"/>
                    </a:lnTo>
                    <a:lnTo>
                      <a:pt x="258" y="64"/>
                    </a:lnTo>
                    <a:lnTo>
                      <a:pt x="250" y="65"/>
                    </a:lnTo>
                    <a:lnTo>
                      <a:pt x="247" y="78"/>
                    </a:lnTo>
                    <a:lnTo>
                      <a:pt x="236" y="78"/>
                    </a:lnTo>
                    <a:lnTo>
                      <a:pt x="229" y="68"/>
                    </a:lnTo>
                    <a:lnTo>
                      <a:pt x="227" y="62"/>
                    </a:lnTo>
                    <a:lnTo>
                      <a:pt x="214" y="62"/>
                    </a:lnTo>
                    <a:lnTo>
                      <a:pt x="201" y="65"/>
                    </a:lnTo>
                    <a:lnTo>
                      <a:pt x="201" y="73"/>
                    </a:lnTo>
                    <a:lnTo>
                      <a:pt x="192" y="73"/>
                    </a:lnTo>
                    <a:lnTo>
                      <a:pt x="195" y="55"/>
                    </a:lnTo>
                    <a:lnTo>
                      <a:pt x="203" y="48"/>
                    </a:lnTo>
                    <a:lnTo>
                      <a:pt x="201" y="41"/>
                    </a:lnTo>
                    <a:lnTo>
                      <a:pt x="197" y="36"/>
                    </a:lnTo>
                    <a:lnTo>
                      <a:pt x="195" y="22"/>
                    </a:lnTo>
                    <a:lnTo>
                      <a:pt x="185" y="14"/>
                    </a:lnTo>
                    <a:lnTo>
                      <a:pt x="185" y="7"/>
                    </a:lnTo>
                    <a:lnTo>
                      <a:pt x="177" y="3"/>
                    </a:lnTo>
                    <a:lnTo>
                      <a:pt x="166" y="3"/>
                    </a:lnTo>
                    <a:lnTo>
                      <a:pt x="131" y="12"/>
                    </a:lnTo>
                    <a:lnTo>
                      <a:pt x="131" y="21"/>
                    </a:lnTo>
                    <a:lnTo>
                      <a:pt x="124" y="18"/>
                    </a:lnTo>
                    <a:lnTo>
                      <a:pt x="114" y="21"/>
                    </a:lnTo>
                    <a:lnTo>
                      <a:pt x="122" y="27"/>
                    </a:lnTo>
                    <a:lnTo>
                      <a:pt x="102" y="32"/>
                    </a:lnTo>
                    <a:lnTo>
                      <a:pt x="106" y="56"/>
                    </a:lnTo>
                    <a:lnTo>
                      <a:pt x="126" y="63"/>
                    </a:lnTo>
                    <a:lnTo>
                      <a:pt x="123" y="67"/>
                    </a:lnTo>
                    <a:lnTo>
                      <a:pt x="107" y="63"/>
                    </a:lnTo>
                    <a:lnTo>
                      <a:pt x="97" y="67"/>
                    </a:lnTo>
                    <a:lnTo>
                      <a:pt x="100" y="81"/>
                    </a:lnTo>
                    <a:lnTo>
                      <a:pt x="112" y="93"/>
                    </a:lnTo>
                    <a:lnTo>
                      <a:pt x="109" y="106"/>
                    </a:lnTo>
                    <a:lnTo>
                      <a:pt x="98" y="105"/>
                    </a:lnTo>
                    <a:lnTo>
                      <a:pt x="98" y="88"/>
                    </a:lnTo>
                    <a:lnTo>
                      <a:pt x="80" y="79"/>
                    </a:lnTo>
                    <a:lnTo>
                      <a:pt x="79" y="47"/>
                    </a:lnTo>
                    <a:lnTo>
                      <a:pt x="78" y="42"/>
                    </a:lnTo>
                    <a:lnTo>
                      <a:pt x="98" y="21"/>
                    </a:lnTo>
                    <a:lnTo>
                      <a:pt x="102" y="17"/>
                    </a:lnTo>
                    <a:lnTo>
                      <a:pt x="114" y="5"/>
                    </a:lnTo>
                    <a:lnTo>
                      <a:pt x="10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0" name="Freeform 557"/>
              <p:cNvSpPr/>
              <p:nvPr/>
            </p:nvSpPr>
            <p:spPr bwMode="gray">
              <a:xfrm>
                <a:off x="1885" y="720"/>
                <a:ext cx="103" cy="43"/>
              </a:xfrm>
              <a:custGeom>
                <a:avLst/>
                <a:gdLst>
                  <a:gd name="T0" fmla="*/ 0 w 103"/>
                  <a:gd name="T1" fmla="*/ 3 h 43"/>
                  <a:gd name="T2" fmla="*/ 4 w 103"/>
                  <a:gd name="T3" fmla="*/ 15 h 43"/>
                  <a:gd name="T4" fmla="*/ 11 w 103"/>
                  <a:gd name="T5" fmla="*/ 17 h 43"/>
                  <a:gd name="T6" fmla="*/ 15 w 103"/>
                  <a:gd name="T7" fmla="*/ 40 h 43"/>
                  <a:gd name="T8" fmla="*/ 24 w 103"/>
                  <a:gd name="T9" fmla="*/ 43 h 43"/>
                  <a:gd name="T10" fmla="*/ 33 w 103"/>
                  <a:gd name="T11" fmla="*/ 41 h 43"/>
                  <a:gd name="T12" fmla="*/ 36 w 103"/>
                  <a:gd name="T13" fmla="*/ 36 h 43"/>
                  <a:gd name="T14" fmla="*/ 70 w 103"/>
                  <a:gd name="T15" fmla="*/ 34 h 43"/>
                  <a:gd name="T16" fmla="*/ 98 w 103"/>
                  <a:gd name="T17" fmla="*/ 40 h 43"/>
                  <a:gd name="T18" fmla="*/ 103 w 103"/>
                  <a:gd name="T19" fmla="*/ 34 h 43"/>
                  <a:gd name="T20" fmla="*/ 86 w 103"/>
                  <a:gd name="T21" fmla="*/ 28 h 43"/>
                  <a:gd name="T22" fmla="*/ 88 w 103"/>
                  <a:gd name="T23" fmla="*/ 18 h 43"/>
                  <a:gd name="T24" fmla="*/ 79 w 103"/>
                  <a:gd name="T25" fmla="*/ 12 h 43"/>
                  <a:gd name="T26" fmla="*/ 70 w 103"/>
                  <a:gd name="T27" fmla="*/ 11 h 43"/>
                  <a:gd name="T28" fmla="*/ 48 w 103"/>
                  <a:gd name="T29" fmla="*/ 0 h 43"/>
                  <a:gd name="T30" fmla="*/ 20 w 103"/>
                  <a:gd name="T31" fmla="*/ 3 h 43"/>
                  <a:gd name="T32" fmla="*/ 15 w 103"/>
                  <a:gd name="T33" fmla="*/ 0 h 43"/>
                  <a:gd name="T34" fmla="*/ 0 w 103"/>
                  <a:gd name="T3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43">
                    <a:moveTo>
                      <a:pt x="0" y="3"/>
                    </a:moveTo>
                    <a:lnTo>
                      <a:pt x="4" y="15"/>
                    </a:lnTo>
                    <a:lnTo>
                      <a:pt x="11" y="17"/>
                    </a:lnTo>
                    <a:lnTo>
                      <a:pt x="15" y="40"/>
                    </a:lnTo>
                    <a:lnTo>
                      <a:pt x="24" y="43"/>
                    </a:lnTo>
                    <a:lnTo>
                      <a:pt x="33" y="41"/>
                    </a:lnTo>
                    <a:lnTo>
                      <a:pt x="36" y="36"/>
                    </a:lnTo>
                    <a:lnTo>
                      <a:pt x="70" y="34"/>
                    </a:lnTo>
                    <a:lnTo>
                      <a:pt x="98" y="40"/>
                    </a:lnTo>
                    <a:lnTo>
                      <a:pt x="103" y="34"/>
                    </a:lnTo>
                    <a:lnTo>
                      <a:pt x="86" y="28"/>
                    </a:lnTo>
                    <a:lnTo>
                      <a:pt x="88" y="18"/>
                    </a:lnTo>
                    <a:lnTo>
                      <a:pt x="79" y="12"/>
                    </a:lnTo>
                    <a:lnTo>
                      <a:pt x="70" y="11"/>
                    </a:lnTo>
                    <a:lnTo>
                      <a:pt x="48" y="0"/>
                    </a:lnTo>
                    <a:lnTo>
                      <a:pt x="20" y="3"/>
                    </a:lnTo>
                    <a:lnTo>
                      <a:pt x="15"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1" name="Freeform 558"/>
              <p:cNvSpPr/>
              <p:nvPr/>
            </p:nvSpPr>
            <p:spPr bwMode="gray">
              <a:xfrm>
                <a:off x="1921" y="875"/>
                <a:ext cx="24" cy="8"/>
              </a:xfrm>
              <a:custGeom>
                <a:avLst/>
                <a:gdLst>
                  <a:gd name="T0" fmla="*/ 17 w 24"/>
                  <a:gd name="T1" fmla="*/ 0 h 8"/>
                  <a:gd name="T2" fmla="*/ 0 w 24"/>
                  <a:gd name="T3" fmla="*/ 6 h 8"/>
                  <a:gd name="T4" fmla="*/ 0 w 24"/>
                  <a:gd name="T5" fmla="*/ 8 h 8"/>
                  <a:gd name="T6" fmla="*/ 6 w 24"/>
                  <a:gd name="T7" fmla="*/ 8 h 8"/>
                  <a:gd name="T8" fmla="*/ 24 w 24"/>
                  <a:gd name="T9" fmla="*/ 0 h 8"/>
                  <a:gd name="T10" fmla="*/ 17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17" y="0"/>
                    </a:moveTo>
                    <a:lnTo>
                      <a:pt x="0" y="6"/>
                    </a:lnTo>
                    <a:lnTo>
                      <a:pt x="0" y="8"/>
                    </a:lnTo>
                    <a:lnTo>
                      <a:pt x="6" y="8"/>
                    </a:lnTo>
                    <a:lnTo>
                      <a:pt x="24" y="0"/>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2" name="Freeform 559"/>
              <p:cNvSpPr/>
              <p:nvPr/>
            </p:nvSpPr>
            <p:spPr bwMode="gray">
              <a:xfrm>
                <a:off x="1889" y="874"/>
                <a:ext cx="22" cy="8"/>
              </a:xfrm>
              <a:custGeom>
                <a:avLst/>
                <a:gdLst>
                  <a:gd name="T0" fmla="*/ 22 w 22"/>
                  <a:gd name="T1" fmla="*/ 0 h 8"/>
                  <a:gd name="T2" fmla="*/ 22 w 22"/>
                  <a:gd name="T3" fmla="*/ 4 h 8"/>
                  <a:gd name="T4" fmla="*/ 7 w 22"/>
                  <a:gd name="T5" fmla="*/ 8 h 8"/>
                  <a:gd name="T6" fmla="*/ 0 w 22"/>
                  <a:gd name="T7" fmla="*/ 6 h 8"/>
                  <a:gd name="T8" fmla="*/ 5 w 22"/>
                  <a:gd name="T9" fmla="*/ 2 h 8"/>
                  <a:gd name="T10" fmla="*/ 22 w 22"/>
                  <a:gd name="T11" fmla="*/ 0 h 8"/>
                </a:gdLst>
                <a:ahLst/>
                <a:cxnLst>
                  <a:cxn ang="0">
                    <a:pos x="T0" y="T1"/>
                  </a:cxn>
                  <a:cxn ang="0">
                    <a:pos x="T2" y="T3"/>
                  </a:cxn>
                  <a:cxn ang="0">
                    <a:pos x="T4" y="T5"/>
                  </a:cxn>
                  <a:cxn ang="0">
                    <a:pos x="T6" y="T7"/>
                  </a:cxn>
                  <a:cxn ang="0">
                    <a:pos x="T8" y="T9"/>
                  </a:cxn>
                  <a:cxn ang="0">
                    <a:pos x="T10" y="T11"/>
                  </a:cxn>
                </a:cxnLst>
                <a:rect l="0" t="0" r="r" b="b"/>
                <a:pathLst>
                  <a:path w="22" h="8">
                    <a:moveTo>
                      <a:pt x="22" y="0"/>
                    </a:moveTo>
                    <a:lnTo>
                      <a:pt x="22" y="4"/>
                    </a:lnTo>
                    <a:lnTo>
                      <a:pt x="7" y="8"/>
                    </a:lnTo>
                    <a:lnTo>
                      <a:pt x="0" y="6"/>
                    </a:lnTo>
                    <a:lnTo>
                      <a:pt x="5" y="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3" name="Freeform 560"/>
              <p:cNvSpPr/>
              <p:nvPr/>
            </p:nvSpPr>
            <p:spPr bwMode="gray">
              <a:xfrm>
                <a:off x="1953" y="884"/>
                <a:ext cx="12" cy="11"/>
              </a:xfrm>
              <a:custGeom>
                <a:avLst/>
                <a:gdLst>
                  <a:gd name="T0" fmla="*/ 3 w 12"/>
                  <a:gd name="T1" fmla="*/ 11 h 11"/>
                  <a:gd name="T2" fmla="*/ 0 w 12"/>
                  <a:gd name="T3" fmla="*/ 5 h 11"/>
                  <a:gd name="T4" fmla="*/ 2 w 12"/>
                  <a:gd name="T5" fmla="*/ 0 h 11"/>
                  <a:gd name="T6" fmla="*/ 7 w 12"/>
                  <a:gd name="T7" fmla="*/ 1 h 11"/>
                  <a:gd name="T8" fmla="*/ 12 w 12"/>
                  <a:gd name="T9" fmla="*/ 4 h 11"/>
                  <a:gd name="T10" fmla="*/ 3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3" y="11"/>
                    </a:moveTo>
                    <a:lnTo>
                      <a:pt x="0" y="5"/>
                    </a:lnTo>
                    <a:lnTo>
                      <a:pt x="2" y="0"/>
                    </a:lnTo>
                    <a:lnTo>
                      <a:pt x="7" y="1"/>
                    </a:lnTo>
                    <a:lnTo>
                      <a:pt x="12" y="4"/>
                    </a:lnTo>
                    <a:lnTo>
                      <a:pt x="3"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4" name="Freeform 561"/>
              <p:cNvSpPr/>
              <p:nvPr/>
            </p:nvSpPr>
            <p:spPr bwMode="gray">
              <a:xfrm>
                <a:off x="1903" y="887"/>
                <a:ext cx="30" cy="17"/>
              </a:xfrm>
              <a:custGeom>
                <a:avLst/>
                <a:gdLst>
                  <a:gd name="T0" fmla="*/ 13 w 30"/>
                  <a:gd name="T1" fmla="*/ 4 h 17"/>
                  <a:gd name="T2" fmla="*/ 22 w 30"/>
                  <a:gd name="T3" fmla="*/ 0 h 17"/>
                  <a:gd name="T4" fmla="*/ 28 w 30"/>
                  <a:gd name="T5" fmla="*/ 2 h 17"/>
                  <a:gd name="T6" fmla="*/ 30 w 30"/>
                  <a:gd name="T7" fmla="*/ 10 h 17"/>
                  <a:gd name="T8" fmla="*/ 15 w 30"/>
                  <a:gd name="T9" fmla="*/ 17 h 17"/>
                  <a:gd name="T10" fmla="*/ 0 w 30"/>
                  <a:gd name="T11" fmla="*/ 16 h 17"/>
                  <a:gd name="T12" fmla="*/ 0 w 30"/>
                  <a:gd name="T13" fmla="*/ 14 h 17"/>
                  <a:gd name="T14" fmla="*/ 12 w 30"/>
                  <a:gd name="T15" fmla="*/ 10 h 17"/>
                  <a:gd name="T16" fmla="*/ 13 w 30"/>
                  <a:gd name="T1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7">
                    <a:moveTo>
                      <a:pt x="13" y="4"/>
                    </a:moveTo>
                    <a:lnTo>
                      <a:pt x="22" y="0"/>
                    </a:lnTo>
                    <a:lnTo>
                      <a:pt x="28" y="2"/>
                    </a:lnTo>
                    <a:lnTo>
                      <a:pt x="30" y="10"/>
                    </a:lnTo>
                    <a:lnTo>
                      <a:pt x="15" y="17"/>
                    </a:lnTo>
                    <a:lnTo>
                      <a:pt x="0" y="16"/>
                    </a:lnTo>
                    <a:lnTo>
                      <a:pt x="0" y="14"/>
                    </a:lnTo>
                    <a:lnTo>
                      <a:pt x="12" y="10"/>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5" name="Freeform 562"/>
              <p:cNvSpPr/>
              <p:nvPr/>
            </p:nvSpPr>
            <p:spPr bwMode="gray">
              <a:xfrm>
                <a:off x="1918" y="912"/>
                <a:ext cx="7" cy="9"/>
              </a:xfrm>
              <a:custGeom>
                <a:avLst/>
                <a:gdLst>
                  <a:gd name="T0" fmla="*/ 0 w 7"/>
                  <a:gd name="T1" fmla="*/ 7 h 9"/>
                  <a:gd name="T2" fmla="*/ 7 w 7"/>
                  <a:gd name="T3" fmla="*/ 9 h 9"/>
                  <a:gd name="T4" fmla="*/ 7 w 7"/>
                  <a:gd name="T5" fmla="*/ 1 h 9"/>
                  <a:gd name="T6" fmla="*/ 0 w 7"/>
                  <a:gd name="T7" fmla="*/ 0 h 9"/>
                  <a:gd name="T8" fmla="*/ 0 w 7"/>
                  <a:gd name="T9" fmla="*/ 7 h 9"/>
                </a:gdLst>
                <a:ahLst/>
                <a:cxnLst>
                  <a:cxn ang="0">
                    <a:pos x="T0" y="T1"/>
                  </a:cxn>
                  <a:cxn ang="0">
                    <a:pos x="T2" y="T3"/>
                  </a:cxn>
                  <a:cxn ang="0">
                    <a:pos x="T4" y="T5"/>
                  </a:cxn>
                  <a:cxn ang="0">
                    <a:pos x="T6" y="T7"/>
                  </a:cxn>
                  <a:cxn ang="0">
                    <a:pos x="T8" y="T9"/>
                  </a:cxn>
                </a:cxnLst>
                <a:rect l="0" t="0" r="r" b="b"/>
                <a:pathLst>
                  <a:path w="7" h="9">
                    <a:moveTo>
                      <a:pt x="0" y="7"/>
                    </a:moveTo>
                    <a:lnTo>
                      <a:pt x="7" y="9"/>
                    </a:lnTo>
                    <a:lnTo>
                      <a:pt x="7" y="1"/>
                    </a:lnTo>
                    <a:lnTo>
                      <a:pt x="0"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6" name="Freeform 563"/>
              <p:cNvSpPr/>
              <p:nvPr/>
            </p:nvSpPr>
            <p:spPr bwMode="gray">
              <a:xfrm>
                <a:off x="1956" y="923"/>
                <a:ext cx="45" cy="36"/>
              </a:xfrm>
              <a:custGeom>
                <a:avLst/>
                <a:gdLst>
                  <a:gd name="T0" fmla="*/ 18 w 45"/>
                  <a:gd name="T1" fmla="*/ 0 h 36"/>
                  <a:gd name="T2" fmla="*/ 0 w 45"/>
                  <a:gd name="T3" fmla="*/ 14 h 36"/>
                  <a:gd name="T4" fmla="*/ 1 w 45"/>
                  <a:gd name="T5" fmla="*/ 31 h 36"/>
                  <a:gd name="T6" fmla="*/ 8 w 45"/>
                  <a:gd name="T7" fmla="*/ 36 h 36"/>
                  <a:gd name="T8" fmla="*/ 26 w 45"/>
                  <a:gd name="T9" fmla="*/ 33 h 36"/>
                  <a:gd name="T10" fmla="*/ 45 w 45"/>
                  <a:gd name="T11" fmla="*/ 23 h 36"/>
                  <a:gd name="T12" fmla="*/ 44 w 45"/>
                  <a:gd name="T13" fmla="*/ 18 h 36"/>
                  <a:gd name="T14" fmla="*/ 41 w 45"/>
                  <a:gd name="T15" fmla="*/ 14 h 36"/>
                  <a:gd name="T16" fmla="*/ 41 w 45"/>
                  <a:gd name="T17" fmla="*/ 3 h 36"/>
                  <a:gd name="T18" fmla="*/ 18 w 4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6">
                    <a:moveTo>
                      <a:pt x="18" y="0"/>
                    </a:moveTo>
                    <a:lnTo>
                      <a:pt x="0" y="14"/>
                    </a:lnTo>
                    <a:lnTo>
                      <a:pt x="1" y="31"/>
                    </a:lnTo>
                    <a:lnTo>
                      <a:pt x="8" y="36"/>
                    </a:lnTo>
                    <a:lnTo>
                      <a:pt x="26" y="33"/>
                    </a:lnTo>
                    <a:lnTo>
                      <a:pt x="45" y="23"/>
                    </a:lnTo>
                    <a:lnTo>
                      <a:pt x="44" y="18"/>
                    </a:lnTo>
                    <a:lnTo>
                      <a:pt x="41" y="14"/>
                    </a:lnTo>
                    <a:lnTo>
                      <a:pt x="41" y="3"/>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7" name="Freeform 564"/>
              <p:cNvSpPr/>
              <p:nvPr/>
            </p:nvSpPr>
            <p:spPr bwMode="gray">
              <a:xfrm>
                <a:off x="1992" y="910"/>
                <a:ext cx="8" cy="9"/>
              </a:xfrm>
              <a:custGeom>
                <a:avLst/>
                <a:gdLst>
                  <a:gd name="T0" fmla="*/ 8 w 8"/>
                  <a:gd name="T1" fmla="*/ 0 h 9"/>
                  <a:gd name="T2" fmla="*/ 7 w 8"/>
                  <a:gd name="T3" fmla="*/ 9 h 9"/>
                  <a:gd name="T4" fmla="*/ 0 w 8"/>
                  <a:gd name="T5" fmla="*/ 7 h 9"/>
                  <a:gd name="T6" fmla="*/ 0 w 8"/>
                  <a:gd name="T7" fmla="*/ 2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7" y="9"/>
                    </a:lnTo>
                    <a:lnTo>
                      <a:pt x="0" y="7"/>
                    </a:lnTo>
                    <a:lnTo>
                      <a:pt x="0" y="2"/>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8" name="Freeform 565"/>
              <p:cNvSpPr/>
              <p:nvPr/>
            </p:nvSpPr>
            <p:spPr bwMode="gray">
              <a:xfrm>
                <a:off x="2012" y="931"/>
                <a:ext cx="20" cy="7"/>
              </a:xfrm>
              <a:custGeom>
                <a:avLst/>
                <a:gdLst>
                  <a:gd name="T0" fmla="*/ 7 w 20"/>
                  <a:gd name="T1" fmla="*/ 7 h 7"/>
                  <a:gd name="T2" fmla="*/ 0 w 20"/>
                  <a:gd name="T3" fmla="*/ 4 h 7"/>
                  <a:gd name="T4" fmla="*/ 0 w 20"/>
                  <a:gd name="T5" fmla="*/ 0 h 7"/>
                  <a:gd name="T6" fmla="*/ 12 w 20"/>
                  <a:gd name="T7" fmla="*/ 0 h 7"/>
                  <a:gd name="T8" fmla="*/ 20 w 20"/>
                  <a:gd name="T9" fmla="*/ 7 h 7"/>
                  <a:gd name="T10" fmla="*/ 7 w 20"/>
                  <a:gd name="T11" fmla="*/ 7 h 7"/>
                </a:gdLst>
                <a:ahLst/>
                <a:cxnLst>
                  <a:cxn ang="0">
                    <a:pos x="T0" y="T1"/>
                  </a:cxn>
                  <a:cxn ang="0">
                    <a:pos x="T2" y="T3"/>
                  </a:cxn>
                  <a:cxn ang="0">
                    <a:pos x="T4" y="T5"/>
                  </a:cxn>
                  <a:cxn ang="0">
                    <a:pos x="T6" y="T7"/>
                  </a:cxn>
                  <a:cxn ang="0">
                    <a:pos x="T8" y="T9"/>
                  </a:cxn>
                  <a:cxn ang="0">
                    <a:pos x="T10" y="T11"/>
                  </a:cxn>
                </a:cxnLst>
                <a:rect l="0" t="0" r="r" b="b"/>
                <a:pathLst>
                  <a:path w="20" h="7">
                    <a:moveTo>
                      <a:pt x="7" y="7"/>
                    </a:moveTo>
                    <a:lnTo>
                      <a:pt x="0" y="4"/>
                    </a:lnTo>
                    <a:lnTo>
                      <a:pt x="0" y="0"/>
                    </a:lnTo>
                    <a:lnTo>
                      <a:pt x="12" y="0"/>
                    </a:lnTo>
                    <a:lnTo>
                      <a:pt x="20" y="7"/>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9" name="Freeform 566"/>
              <p:cNvSpPr/>
              <p:nvPr/>
            </p:nvSpPr>
            <p:spPr bwMode="gray">
              <a:xfrm>
                <a:off x="1751" y="931"/>
                <a:ext cx="13" cy="8"/>
              </a:xfrm>
              <a:custGeom>
                <a:avLst/>
                <a:gdLst>
                  <a:gd name="T0" fmla="*/ 9 w 13"/>
                  <a:gd name="T1" fmla="*/ 0 h 8"/>
                  <a:gd name="T2" fmla="*/ 13 w 13"/>
                  <a:gd name="T3" fmla="*/ 3 h 8"/>
                  <a:gd name="T4" fmla="*/ 6 w 13"/>
                  <a:gd name="T5" fmla="*/ 8 h 8"/>
                  <a:gd name="T6" fmla="*/ 0 w 13"/>
                  <a:gd name="T7" fmla="*/ 5 h 8"/>
                  <a:gd name="T8" fmla="*/ 2 w 13"/>
                  <a:gd name="T9" fmla="*/ 2 h 8"/>
                  <a:gd name="T10" fmla="*/ 9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9" y="0"/>
                    </a:moveTo>
                    <a:lnTo>
                      <a:pt x="13" y="3"/>
                    </a:lnTo>
                    <a:lnTo>
                      <a:pt x="6" y="8"/>
                    </a:lnTo>
                    <a:lnTo>
                      <a:pt x="0" y="5"/>
                    </a:lnTo>
                    <a:lnTo>
                      <a:pt x="2" y="2"/>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0" name="Freeform 567"/>
              <p:cNvSpPr/>
              <p:nvPr/>
            </p:nvSpPr>
            <p:spPr bwMode="gray">
              <a:xfrm>
                <a:off x="1808" y="1002"/>
                <a:ext cx="16" cy="14"/>
              </a:xfrm>
              <a:custGeom>
                <a:avLst/>
                <a:gdLst>
                  <a:gd name="T0" fmla="*/ 2 w 16"/>
                  <a:gd name="T1" fmla="*/ 0 h 14"/>
                  <a:gd name="T2" fmla="*/ 9 w 16"/>
                  <a:gd name="T3" fmla="*/ 5 h 14"/>
                  <a:gd name="T4" fmla="*/ 14 w 16"/>
                  <a:gd name="T5" fmla="*/ 9 h 14"/>
                  <a:gd name="T6" fmla="*/ 16 w 16"/>
                  <a:gd name="T7" fmla="*/ 14 h 14"/>
                  <a:gd name="T8" fmla="*/ 9 w 16"/>
                  <a:gd name="T9" fmla="*/ 14 h 14"/>
                  <a:gd name="T10" fmla="*/ 0 w 16"/>
                  <a:gd name="T11" fmla="*/ 4 h 14"/>
                  <a:gd name="T12" fmla="*/ 2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2" y="0"/>
                    </a:moveTo>
                    <a:lnTo>
                      <a:pt x="9" y="5"/>
                    </a:lnTo>
                    <a:lnTo>
                      <a:pt x="14" y="9"/>
                    </a:lnTo>
                    <a:lnTo>
                      <a:pt x="16" y="14"/>
                    </a:lnTo>
                    <a:lnTo>
                      <a:pt x="9" y="14"/>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1" name="Freeform 568"/>
              <p:cNvSpPr/>
              <p:nvPr/>
            </p:nvSpPr>
            <p:spPr bwMode="gray">
              <a:xfrm>
                <a:off x="1793" y="1005"/>
                <a:ext cx="11" cy="18"/>
              </a:xfrm>
              <a:custGeom>
                <a:avLst/>
                <a:gdLst>
                  <a:gd name="T0" fmla="*/ 0 w 11"/>
                  <a:gd name="T1" fmla="*/ 4 h 18"/>
                  <a:gd name="T2" fmla="*/ 4 w 11"/>
                  <a:gd name="T3" fmla="*/ 0 h 18"/>
                  <a:gd name="T4" fmla="*/ 8 w 11"/>
                  <a:gd name="T5" fmla="*/ 4 h 18"/>
                  <a:gd name="T6" fmla="*/ 11 w 11"/>
                  <a:gd name="T7" fmla="*/ 18 h 18"/>
                  <a:gd name="T8" fmla="*/ 4 w 11"/>
                  <a:gd name="T9" fmla="*/ 18 h 18"/>
                  <a:gd name="T10" fmla="*/ 0 w 11"/>
                  <a:gd name="T11" fmla="*/ 4 h 18"/>
                </a:gdLst>
                <a:ahLst/>
                <a:cxnLst>
                  <a:cxn ang="0">
                    <a:pos x="T0" y="T1"/>
                  </a:cxn>
                  <a:cxn ang="0">
                    <a:pos x="T2" y="T3"/>
                  </a:cxn>
                  <a:cxn ang="0">
                    <a:pos x="T4" y="T5"/>
                  </a:cxn>
                  <a:cxn ang="0">
                    <a:pos x="T6" y="T7"/>
                  </a:cxn>
                  <a:cxn ang="0">
                    <a:pos x="T8" y="T9"/>
                  </a:cxn>
                  <a:cxn ang="0">
                    <a:pos x="T10" y="T11"/>
                  </a:cxn>
                </a:cxnLst>
                <a:rect l="0" t="0" r="r" b="b"/>
                <a:pathLst>
                  <a:path w="11" h="18">
                    <a:moveTo>
                      <a:pt x="0" y="4"/>
                    </a:moveTo>
                    <a:lnTo>
                      <a:pt x="4" y="0"/>
                    </a:lnTo>
                    <a:lnTo>
                      <a:pt x="8" y="4"/>
                    </a:lnTo>
                    <a:lnTo>
                      <a:pt x="11" y="18"/>
                    </a:lnTo>
                    <a:lnTo>
                      <a:pt x="4" y="1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2" name="Freeform 569"/>
              <p:cNvSpPr/>
              <p:nvPr/>
            </p:nvSpPr>
            <p:spPr bwMode="gray">
              <a:xfrm>
                <a:off x="1749" y="1016"/>
                <a:ext cx="138" cy="125"/>
              </a:xfrm>
              <a:custGeom>
                <a:avLst/>
                <a:gdLst>
                  <a:gd name="T0" fmla="*/ 24 w 138"/>
                  <a:gd name="T1" fmla="*/ 7 h 125"/>
                  <a:gd name="T2" fmla="*/ 28 w 138"/>
                  <a:gd name="T3" fmla="*/ 0 h 125"/>
                  <a:gd name="T4" fmla="*/ 35 w 138"/>
                  <a:gd name="T5" fmla="*/ 2 h 125"/>
                  <a:gd name="T6" fmla="*/ 39 w 138"/>
                  <a:gd name="T7" fmla="*/ 17 h 125"/>
                  <a:gd name="T8" fmla="*/ 49 w 138"/>
                  <a:gd name="T9" fmla="*/ 29 h 125"/>
                  <a:gd name="T10" fmla="*/ 55 w 138"/>
                  <a:gd name="T11" fmla="*/ 25 h 125"/>
                  <a:gd name="T12" fmla="*/ 75 w 138"/>
                  <a:gd name="T13" fmla="*/ 32 h 125"/>
                  <a:gd name="T14" fmla="*/ 84 w 138"/>
                  <a:gd name="T15" fmla="*/ 42 h 125"/>
                  <a:gd name="T16" fmla="*/ 110 w 138"/>
                  <a:gd name="T17" fmla="*/ 52 h 125"/>
                  <a:gd name="T18" fmla="*/ 112 w 138"/>
                  <a:gd name="T19" fmla="*/ 68 h 125"/>
                  <a:gd name="T20" fmla="*/ 108 w 138"/>
                  <a:gd name="T21" fmla="*/ 84 h 125"/>
                  <a:gd name="T22" fmla="*/ 136 w 138"/>
                  <a:gd name="T23" fmla="*/ 88 h 125"/>
                  <a:gd name="T24" fmla="*/ 138 w 138"/>
                  <a:gd name="T25" fmla="*/ 92 h 125"/>
                  <a:gd name="T26" fmla="*/ 136 w 138"/>
                  <a:gd name="T27" fmla="*/ 105 h 125"/>
                  <a:gd name="T28" fmla="*/ 110 w 138"/>
                  <a:gd name="T29" fmla="*/ 103 h 125"/>
                  <a:gd name="T30" fmla="*/ 98 w 138"/>
                  <a:gd name="T31" fmla="*/ 98 h 125"/>
                  <a:gd name="T32" fmla="*/ 95 w 138"/>
                  <a:gd name="T33" fmla="*/ 89 h 125"/>
                  <a:gd name="T34" fmla="*/ 88 w 138"/>
                  <a:gd name="T35" fmla="*/ 82 h 125"/>
                  <a:gd name="T36" fmla="*/ 79 w 138"/>
                  <a:gd name="T37" fmla="*/ 85 h 125"/>
                  <a:gd name="T38" fmla="*/ 68 w 138"/>
                  <a:gd name="T39" fmla="*/ 99 h 125"/>
                  <a:gd name="T40" fmla="*/ 60 w 138"/>
                  <a:gd name="T41" fmla="*/ 101 h 125"/>
                  <a:gd name="T42" fmla="*/ 44 w 138"/>
                  <a:gd name="T43" fmla="*/ 120 h 125"/>
                  <a:gd name="T44" fmla="*/ 33 w 138"/>
                  <a:gd name="T45" fmla="*/ 125 h 125"/>
                  <a:gd name="T46" fmla="*/ 29 w 138"/>
                  <a:gd name="T47" fmla="*/ 101 h 125"/>
                  <a:gd name="T48" fmla="*/ 4 w 138"/>
                  <a:gd name="T49" fmla="*/ 98 h 125"/>
                  <a:gd name="T50" fmla="*/ 0 w 138"/>
                  <a:gd name="T51" fmla="*/ 92 h 125"/>
                  <a:gd name="T52" fmla="*/ 20 w 138"/>
                  <a:gd name="T53" fmla="*/ 55 h 125"/>
                  <a:gd name="T54" fmla="*/ 22 w 138"/>
                  <a:gd name="T55" fmla="*/ 17 h 125"/>
                  <a:gd name="T56" fmla="*/ 24 w 138"/>
                  <a:gd name="T57" fmla="*/ 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 h="125">
                    <a:moveTo>
                      <a:pt x="24" y="7"/>
                    </a:moveTo>
                    <a:lnTo>
                      <a:pt x="28" y="0"/>
                    </a:lnTo>
                    <a:lnTo>
                      <a:pt x="35" y="2"/>
                    </a:lnTo>
                    <a:lnTo>
                      <a:pt x="39" y="17"/>
                    </a:lnTo>
                    <a:lnTo>
                      <a:pt x="49" y="29"/>
                    </a:lnTo>
                    <a:lnTo>
                      <a:pt x="55" y="25"/>
                    </a:lnTo>
                    <a:lnTo>
                      <a:pt x="75" y="32"/>
                    </a:lnTo>
                    <a:lnTo>
                      <a:pt x="84" y="42"/>
                    </a:lnTo>
                    <a:lnTo>
                      <a:pt x="110" y="52"/>
                    </a:lnTo>
                    <a:lnTo>
                      <a:pt x="112" y="68"/>
                    </a:lnTo>
                    <a:lnTo>
                      <a:pt x="108" y="84"/>
                    </a:lnTo>
                    <a:lnTo>
                      <a:pt x="136" y="88"/>
                    </a:lnTo>
                    <a:lnTo>
                      <a:pt x="138" y="92"/>
                    </a:lnTo>
                    <a:lnTo>
                      <a:pt x="136" y="105"/>
                    </a:lnTo>
                    <a:lnTo>
                      <a:pt x="110" y="103"/>
                    </a:lnTo>
                    <a:lnTo>
                      <a:pt x="98" y="98"/>
                    </a:lnTo>
                    <a:lnTo>
                      <a:pt x="95" y="89"/>
                    </a:lnTo>
                    <a:lnTo>
                      <a:pt x="88" y="82"/>
                    </a:lnTo>
                    <a:lnTo>
                      <a:pt x="79" y="85"/>
                    </a:lnTo>
                    <a:lnTo>
                      <a:pt x="68" y="99"/>
                    </a:lnTo>
                    <a:lnTo>
                      <a:pt x="60" y="101"/>
                    </a:lnTo>
                    <a:lnTo>
                      <a:pt x="44" y="120"/>
                    </a:lnTo>
                    <a:lnTo>
                      <a:pt x="33" y="125"/>
                    </a:lnTo>
                    <a:lnTo>
                      <a:pt x="29" y="101"/>
                    </a:lnTo>
                    <a:lnTo>
                      <a:pt x="4" y="98"/>
                    </a:lnTo>
                    <a:lnTo>
                      <a:pt x="0" y="92"/>
                    </a:lnTo>
                    <a:lnTo>
                      <a:pt x="20" y="55"/>
                    </a:lnTo>
                    <a:lnTo>
                      <a:pt x="22" y="17"/>
                    </a:lnTo>
                    <a:lnTo>
                      <a:pt x="2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3" name="Freeform 570"/>
              <p:cNvSpPr/>
              <p:nvPr/>
            </p:nvSpPr>
            <p:spPr bwMode="gray">
              <a:xfrm>
                <a:off x="1822" y="1144"/>
                <a:ext cx="35" cy="28"/>
              </a:xfrm>
              <a:custGeom>
                <a:avLst/>
                <a:gdLst>
                  <a:gd name="T0" fmla="*/ 35 w 35"/>
                  <a:gd name="T1" fmla="*/ 0 h 28"/>
                  <a:gd name="T2" fmla="*/ 14 w 35"/>
                  <a:gd name="T3" fmla="*/ 1 h 28"/>
                  <a:gd name="T4" fmla="*/ 2 w 35"/>
                  <a:gd name="T5" fmla="*/ 11 h 28"/>
                  <a:gd name="T6" fmla="*/ 0 w 35"/>
                  <a:gd name="T7" fmla="*/ 28 h 28"/>
                  <a:gd name="T8" fmla="*/ 14 w 35"/>
                  <a:gd name="T9" fmla="*/ 27 h 28"/>
                  <a:gd name="T10" fmla="*/ 34 w 35"/>
                  <a:gd name="T11" fmla="*/ 11 h 28"/>
                  <a:gd name="T12" fmla="*/ 35 w 3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5" h="28">
                    <a:moveTo>
                      <a:pt x="35" y="0"/>
                    </a:moveTo>
                    <a:lnTo>
                      <a:pt x="14" y="1"/>
                    </a:lnTo>
                    <a:lnTo>
                      <a:pt x="2" y="11"/>
                    </a:lnTo>
                    <a:lnTo>
                      <a:pt x="0" y="28"/>
                    </a:lnTo>
                    <a:lnTo>
                      <a:pt x="14" y="27"/>
                    </a:lnTo>
                    <a:lnTo>
                      <a:pt x="34" y="11"/>
                    </a:ln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4" name="Freeform 571"/>
              <p:cNvSpPr/>
              <p:nvPr/>
            </p:nvSpPr>
            <p:spPr bwMode="gray">
              <a:xfrm>
                <a:off x="1896" y="1171"/>
                <a:ext cx="20" cy="35"/>
              </a:xfrm>
              <a:custGeom>
                <a:avLst/>
                <a:gdLst>
                  <a:gd name="T0" fmla="*/ 17 w 20"/>
                  <a:gd name="T1" fmla="*/ 0 h 35"/>
                  <a:gd name="T2" fmla="*/ 5 w 20"/>
                  <a:gd name="T3" fmla="*/ 1 h 35"/>
                  <a:gd name="T4" fmla="*/ 0 w 20"/>
                  <a:gd name="T5" fmla="*/ 8 h 35"/>
                  <a:gd name="T6" fmla="*/ 0 w 20"/>
                  <a:gd name="T7" fmla="*/ 26 h 35"/>
                  <a:gd name="T8" fmla="*/ 11 w 20"/>
                  <a:gd name="T9" fmla="*/ 35 h 35"/>
                  <a:gd name="T10" fmla="*/ 13 w 20"/>
                  <a:gd name="T11" fmla="*/ 23 h 35"/>
                  <a:gd name="T12" fmla="*/ 20 w 20"/>
                  <a:gd name="T13" fmla="*/ 15 h 35"/>
                  <a:gd name="T14" fmla="*/ 17 w 20"/>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5">
                    <a:moveTo>
                      <a:pt x="17" y="0"/>
                    </a:moveTo>
                    <a:lnTo>
                      <a:pt x="5" y="1"/>
                    </a:lnTo>
                    <a:lnTo>
                      <a:pt x="0" y="8"/>
                    </a:lnTo>
                    <a:lnTo>
                      <a:pt x="0" y="26"/>
                    </a:lnTo>
                    <a:lnTo>
                      <a:pt x="11" y="35"/>
                    </a:lnTo>
                    <a:lnTo>
                      <a:pt x="13" y="23"/>
                    </a:lnTo>
                    <a:lnTo>
                      <a:pt x="20" y="15"/>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5" name="Freeform 572"/>
              <p:cNvSpPr/>
              <p:nvPr/>
            </p:nvSpPr>
            <p:spPr bwMode="gray">
              <a:xfrm>
                <a:off x="1931" y="1128"/>
                <a:ext cx="17" cy="15"/>
              </a:xfrm>
              <a:custGeom>
                <a:avLst/>
                <a:gdLst>
                  <a:gd name="T0" fmla="*/ 0 w 17"/>
                  <a:gd name="T1" fmla="*/ 0 h 15"/>
                  <a:gd name="T2" fmla="*/ 11 w 17"/>
                  <a:gd name="T3" fmla="*/ 0 h 15"/>
                  <a:gd name="T4" fmla="*/ 17 w 17"/>
                  <a:gd name="T5" fmla="*/ 6 h 15"/>
                  <a:gd name="T6" fmla="*/ 11 w 17"/>
                  <a:gd name="T7" fmla="*/ 15 h 15"/>
                  <a:gd name="T8" fmla="*/ 2 w 17"/>
                  <a:gd name="T9" fmla="*/ 10 h 15"/>
                  <a:gd name="T10" fmla="*/ 0 w 17"/>
                  <a:gd name="T11" fmla="*/ 0 h 15"/>
                </a:gdLst>
                <a:ahLst/>
                <a:cxnLst>
                  <a:cxn ang="0">
                    <a:pos x="T0" y="T1"/>
                  </a:cxn>
                  <a:cxn ang="0">
                    <a:pos x="T2" y="T3"/>
                  </a:cxn>
                  <a:cxn ang="0">
                    <a:pos x="T4" y="T5"/>
                  </a:cxn>
                  <a:cxn ang="0">
                    <a:pos x="T6" y="T7"/>
                  </a:cxn>
                  <a:cxn ang="0">
                    <a:pos x="T8" y="T9"/>
                  </a:cxn>
                  <a:cxn ang="0">
                    <a:pos x="T10" y="T11"/>
                  </a:cxn>
                </a:cxnLst>
                <a:rect l="0" t="0" r="r" b="b"/>
                <a:pathLst>
                  <a:path w="17" h="15">
                    <a:moveTo>
                      <a:pt x="0" y="0"/>
                    </a:moveTo>
                    <a:lnTo>
                      <a:pt x="11" y="0"/>
                    </a:lnTo>
                    <a:lnTo>
                      <a:pt x="17" y="6"/>
                    </a:lnTo>
                    <a:lnTo>
                      <a:pt x="11" y="15"/>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6" name="Freeform 573"/>
              <p:cNvSpPr/>
              <p:nvPr/>
            </p:nvSpPr>
            <p:spPr bwMode="gray">
              <a:xfrm>
                <a:off x="1951" y="1117"/>
                <a:ext cx="17" cy="14"/>
              </a:xfrm>
              <a:custGeom>
                <a:avLst/>
                <a:gdLst>
                  <a:gd name="T0" fmla="*/ 2 w 17"/>
                  <a:gd name="T1" fmla="*/ 7 h 14"/>
                  <a:gd name="T2" fmla="*/ 0 w 17"/>
                  <a:gd name="T3" fmla="*/ 2 h 14"/>
                  <a:gd name="T4" fmla="*/ 5 w 17"/>
                  <a:gd name="T5" fmla="*/ 0 h 14"/>
                  <a:gd name="T6" fmla="*/ 17 w 17"/>
                  <a:gd name="T7" fmla="*/ 8 h 14"/>
                  <a:gd name="T8" fmla="*/ 17 w 17"/>
                  <a:gd name="T9" fmla="*/ 14 h 14"/>
                  <a:gd name="T10" fmla="*/ 8 w 17"/>
                  <a:gd name="T11" fmla="*/ 12 h 14"/>
                  <a:gd name="T12" fmla="*/ 2 w 17"/>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2" y="7"/>
                    </a:moveTo>
                    <a:lnTo>
                      <a:pt x="0" y="2"/>
                    </a:lnTo>
                    <a:lnTo>
                      <a:pt x="5" y="0"/>
                    </a:lnTo>
                    <a:lnTo>
                      <a:pt x="17" y="8"/>
                    </a:lnTo>
                    <a:lnTo>
                      <a:pt x="17" y="14"/>
                    </a:lnTo>
                    <a:lnTo>
                      <a:pt x="8" y="12"/>
                    </a:lnTo>
                    <a:lnTo>
                      <a:pt x="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7" name="Freeform 574"/>
              <p:cNvSpPr/>
              <p:nvPr/>
            </p:nvSpPr>
            <p:spPr bwMode="gray">
              <a:xfrm>
                <a:off x="1942" y="1100"/>
                <a:ext cx="9" cy="8"/>
              </a:xfrm>
              <a:custGeom>
                <a:avLst/>
                <a:gdLst>
                  <a:gd name="T0" fmla="*/ 9 w 9"/>
                  <a:gd name="T1" fmla="*/ 5 h 8"/>
                  <a:gd name="T2" fmla="*/ 5 w 9"/>
                  <a:gd name="T3" fmla="*/ 8 h 8"/>
                  <a:gd name="T4" fmla="*/ 0 w 9"/>
                  <a:gd name="T5" fmla="*/ 2 h 8"/>
                  <a:gd name="T6" fmla="*/ 5 w 9"/>
                  <a:gd name="T7" fmla="*/ 0 h 8"/>
                  <a:gd name="T8" fmla="*/ 9 w 9"/>
                  <a:gd name="T9" fmla="*/ 5 h 8"/>
                </a:gdLst>
                <a:ahLst/>
                <a:cxnLst>
                  <a:cxn ang="0">
                    <a:pos x="T0" y="T1"/>
                  </a:cxn>
                  <a:cxn ang="0">
                    <a:pos x="T2" y="T3"/>
                  </a:cxn>
                  <a:cxn ang="0">
                    <a:pos x="T4" y="T5"/>
                  </a:cxn>
                  <a:cxn ang="0">
                    <a:pos x="T6" y="T7"/>
                  </a:cxn>
                  <a:cxn ang="0">
                    <a:pos x="T8" y="T9"/>
                  </a:cxn>
                </a:cxnLst>
                <a:rect l="0" t="0" r="r" b="b"/>
                <a:pathLst>
                  <a:path w="9" h="8">
                    <a:moveTo>
                      <a:pt x="9" y="5"/>
                    </a:moveTo>
                    <a:lnTo>
                      <a:pt x="5" y="8"/>
                    </a:lnTo>
                    <a:lnTo>
                      <a:pt x="0" y="2"/>
                    </a:lnTo>
                    <a:lnTo>
                      <a:pt x="5" y="0"/>
                    </a:lnTo>
                    <a:lnTo>
                      <a:pt x="9"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8" name="Rectangle 575"/>
              <p:cNvSpPr>
                <a:spLocks noChangeArrowheads="1"/>
              </p:cNvSpPr>
              <p:nvPr/>
            </p:nvSpPr>
            <p:spPr bwMode="gray">
              <a:xfrm>
                <a:off x="1747" y="860"/>
                <a:ext cx="15"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409" name="Freeform 576"/>
              <p:cNvSpPr/>
              <p:nvPr/>
            </p:nvSpPr>
            <p:spPr bwMode="gray">
              <a:xfrm>
                <a:off x="2140" y="1249"/>
                <a:ext cx="12" cy="11"/>
              </a:xfrm>
              <a:custGeom>
                <a:avLst/>
                <a:gdLst>
                  <a:gd name="T0" fmla="*/ 0 w 12"/>
                  <a:gd name="T1" fmla="*/ 11 h 11"/>
                  <a:gd name="T2" fmla="*/ 0 w 12"/>
                  <a:gd name="T3" fmla="*/ 5 h 11"/>
                  <a:gd name="T4" fmla="*/ 9 w 12"/>
                  <a:gd name="T5" fmla="*/ 0 h 11"/>
                  <a:gd name="T6" fmla="*/ 12 w 12"/>
                  <a:gd name="T7" fmla="*/ 4 h 11"/>
                  <a:gd name="T8" fmla="*/ 9 w 12"/>
                  <a:gd name="T9" fmla="*/ 9 h 11"/>
                  <a:gd name="T10" fmla="*/ 0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0" y="11"/>
                    </a:moveTo>
                    <a:lnTo>
                      <a:pt x="0" y="5"/>
                    </a:lnTo>
                    <a:lnTo>
                      <a:pt x="9" y="0"/>
                    </a:lnTo>
                    <a:lnTo>
                      <a:pt x="12" y="4"/>
                    </a:lnTo>
                    <a:lnTo>
                      <a:pt x="9" y="9"/>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0" name="Freeform 577"/>
              <p:cNvSpPr/>
              <p:nvPr/>
            </p:nvSpPr>
            <p:spPr bwMode="gray">
              <a:xfrm>
                <a:off x="2205" y="1201"/>
                <a:ext cx="12" cy="16"/>
              </a:xfrm>
              <a:custGeom>
                <a:avLst/>
                <a:gdLst>
                  <a:gd name="T0" fmla="*/ 0 w 12"/>
                  <a:gd name="T1" fmla="*/ 7 h 16"/>
                  <a:gd name="T2" fmla="*/ 5 w 12"/>
                  <a:gd name="T3" fmla="*/ 0 h 16"/>
                  <a:gd name="T4" fmla="*/ 11 w 12"/>
                  <a:gd name="T5" fmla="*/ 5 h 16"/>
                  <a:gd name="T6" fmla="*/ 12 w 12"/>
                  <a:gd name="T7" fmla="*/ 14 h 16"/>
                  <a:gd name="T8" fmla="*/ 7 w 12"/>
                  <a:gd name="T9" fmla="*/ 16 h 16"/>
                  <a:gd name="T10" fmla="*/ 0 w 12"/>
                  <a:gd name="T11" fmla="*/ 7 h 16"/>
                </a:gdLst>
                <a:ahLst/>
                <a:cxnLst>
                  <a:cxn ang="0">
                    <a:pos x="T0" y="T1"/>
                  </a:cxn>
                  <a:cxn ang="0">
                    <a:pos x="T2" y="T3"/>
                  </a:cxn>
                  <a:cxn ang="0">
                    <a:pos x="T4" y="T5"/>
                  </a:cxn>
                  <a:cxn ang="0">
                    <a:pos x="T6" y="T7"/>
                  </a:cxn>
                  <a:cxn ang="0">
                    <a:pos x="T8" y="T9"/>
                  </a:cxn>
                  <a:cxn ang="0">
                    <a:pos x="T10" y="T11"/>
                  </a:cxn>
                </a:cxnLst>
                <a:rect l="0" t="0" r="r" b="b"/>
                <a:pathLst>
                  <a:path w="12" h="16">
                    <a:moveTo>
                      <a:pt x="0" y="7"/>
                    </a:moveTo>
                    <a:lnTo>
                      <a:pt x="5" y="0"/>
                    </a:lnTo>
                    <a:lnTo>
                      <a:pt x="11" y="5"/>
                    </a:lnTo>
                    <a:lnTo>
                      <a:pt x="12" y="14"/>
                    </a:lnTo>
                    <a:lnTo>
                      <a:pt x="7" y="16"/>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1" name="Freeform 578"/>
              <p:cNvSpPr/>
              <p:nvPr/>
            </p:nvSpPr>
            <p:spPr bwMode="gray">
              <a:xfrm>
                <a:off x="1901" y="1404"/>
                <a:ext cx="18" cy="25"/>
              </a:xfrm>
              <a:custGeom>
                <a:avLst/>
                <a:gdLst>
                  <a:gd name="T0" fmla="*/ 11 w 18"/>
                  <a:gd name="T1" fmla="*/ 3 h 25"/>
                  <a:gd name="T2" fmla="*/ 8 w 18"/>
                  <a:gd name="T3" fmla="*/ 12 h 25"/>
                  <a:gd name="T4" fmla="*/ 0 w 18"/>
                  <a:gd name="T5" fmla="*/ 20 h 25"/>
                  <a:gd name="T6" fmla="*/ 4 w 18"/>
                  <a:gd name="T7" fmla="*/ 25 h 25"/>
                  <a:gd name="T8" fmla="*/ 13 w 18"/>
                  <a:gd name="T9" fmla="*/ 19 h 25"/>
                  <a:gd name="T10" fmla="*/ 18 w 18"/>
                  <a:gd name="T11" fmla="*/ 7 h 25"/>
                  <a:gd name="T12" fmla="*/ 16 w 18"/>
                  <a:gd name="T13" fmla="*/ 0 h 25"/>
                  <a:gd name="T14" fmla="*/ 11 w 18"/>
                  <a:gd name="T15" fmla="*/ 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5">
                    <a:moveTo>
                      <a:pt x="11" y="3"/>
                    </a:moveTo>
                    <a:lnTo>
                      <a:pt x="8" y="12"/>
                    </a:lnTo>
                    <a:lnTo>
                      <a:pt x="0" y="20"/>
                    </a:lnTo>
                    <a:lnTo>
                      <a:pt x="4" y="25"/>
                    </a:lnTo>
                    <a:lnTo>
                      <a:pt x="13" y="19"/>
                    </a:lnTo>
                    <a:lnTo>
                      <a:pt x="18" y="7"/>
                    </a:lnTo>
                    <a:lnTo>
                      <a:pt x="16" y="0"/>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2" name="Freeform 579"/>
              <p:cNvSpPr/>
              <p:nvPr/>
            </p:nvSpPr>
            <p:spPr bwMode="gray">
              <a:xfrm>
                <a:off x="1861" y="1520"/>
                <a:ext cx="23" cy="17"/>
              </a:xfrm>
              <a:custGeom>
                <a:avLst/>
                <a:gdLst>
                  <a:gd name="T0" fmla="*/ 0 w 23"/>
                  <a:gd name="T1" fmla="*/ 5 h 17"/>
                  <a:gd name="T2" fmla="*/ 7 w 23"/>
                  <a:gd name="T3" fmla="*/ 0 h 17"/>
                  <a:gd name="T4" fmla="*/ 15 w 23"/>
                  <a:gd name="T5" fmla="*/ 1 h 17"/>
                  <a:gd name="T6" fmla="*/ 22 w 23"/>
                  <a:gd name="T7" fmla="*/ 8 h 17"/>
                  <a:gd name="T8" fmla="*/ 23 w 23"/>
                  <a:gd name="T9" fmla="*/ 16 h 17"/>
                  <a:gd name="T10" fmla="*/ 13 w 23"/>
                  <a:gd name="T11" fmla="*/ 17 h 17"/>
                  <a:gd name="T12" fmla="*/ 8 w 23"/>
                  <a:gd name="T13" fmla="*/ 10 h 17"/>
                  <a:gd name="T14" fmla="*/ 0 w 23"/>
                  <a:gd name="T15" fmla="*/ 9 h 17"/>
                  <a:gd name="T16" fmla="*/ 0 w 23"/>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7">
                    <a:moveTo>
                      <a:pt x="0" y="5"/>
                    </a:moveTo>
                    <a:lnTo>
                      <a:pt x="7" y="0"/>
                    </a:lnTo>
                    <a:lnTo>
                      <a:pt x="15" y="1"/>
                    </a:lnTo>
                    <a:lnTo>
                      <a:pt x="22" y="8"/>
                    </a:lnTo>
                    <a:lnTo>
                      <a:pt x="23" y="16"/>
                    </a:lnTo>
                    <a:lnTo>
                      <a:pt x="13" y="17"/>
                    </a:lnTo>
                    <a:lnTo>
                      <a:pt x="8" y="10"/>
                    </a:lnTo>
                    <a:lnTo>
                      <a:pt x="0"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3" name="Freeform 580"/>
              <p:cNvSpPr/>
              <p:nvPr/>
            </p:nvSpPr>
            <p:spPr bwMode="gray">
              <a:xfrm>
                <a:off x="977" y="568"/>
                <a:ext cx="160" cy="68"/>
              </a:xfrm>
              <a:custGeom>
                <a:avLst/>
                <a:gdLst>
                  <a:gd name="T0" fmla="*/ 35 w 160"/>
                  <a:gd name="T1" fmla="*/ 61 h 68"/>
                  <a:gd name="T2" fmla="*/ 24 w 160"/>
                  <a:gd name="T3" fmla="*/ 59 h 68"/>
                  <a:gd name="T4" fmla="*/ 17 w 160"/>
                  <a:gd name="T5" fmla="*/ 63 h 68"/>
                  <a:gd name="T6" fmla="*/ 10 w 160"/>
                  <a:gd name="T7" fmla="*/ 61 h 68"/>
                  <a:gd name="T8" fmla="*/ 10 w 160"/>
                  <a:gd name="T9" fmla="*/ 55 h 68"/>
                  <a:gd name="T10" fmla="*/ 0 w 160"/>
                  <a:gd name="T11" fmla="*/ 50 h 68"/>
                  <a:gd name="T12" fmla="*/ 10 w 160"/>
                  <a:gd name="T13" fmla="*/ 46 h 68"/>
                  <a:gd name="T14" fmla="*/ 20 w 160"/>
                  <a:gd name="T15" fmla="*/ 45 h 68"/>
                  <a:gd name="T16" fmla="*/ 35 w 160"/>
                  <a:gd name="T17" fmla="*/ 41 h 68"/>
                  <a:gd name="T18" fmla="*/ 38 w 160"/>
                  <a:gd name="T19" fmla="*/ 34 h 68"/>
                  <a:gd name="T20" fmla="*/ 47 w 160"/>
                  <a:gd name="T21" fmla="*/ 33 h 68"/>
                  <a:gd name="T22" fmla="*/ 50 w 160"/>
                  <a:gd name="T23" fmla="*/ 28 h 68"/>
                  <a:gd name="T24" fmla="*/ 74 w 160"/>
                  <a:gd name="T25" fmla="*/ 18 h 68"/>
                  <a:gd name="T26" fmla="*/ 74 w 160"/>
                  <a:gd name="T27" fmla="*/ 12 h 68"/>
                  <a:gd name="T28" fmla="*/ 88 w 160"/>
                  <a:gd name="T29" fmla="*/ 8 h 68"/>
                  <a:gd name="T30" fmla="*/ 113 w 160"/>
                  <a:gd name="T31" fmla="*/ 8 h 68"/>
                  <a:gd name="T32" fmla="*/ 117 w 160"/>
                  <a:gd name="T33" fmla="*/ 9 h 68"/>
                  <a:gd name="T34" fmla="*/ 129 w 160"/>
                  <a:gd name="T35" fmla="*/ 9 h 68"/>
                  <a:gd name="T36" fmla="*/ 137 w 160"/>
                  <a:gd name="T37" fmla="*/ 8 h 68"/>
                  <a:gd name="T38" fmla="*/ 129 w 160"/>
                  <a:gd name="T39" fmla="*/ 4 h 68"/>
                  <a:gd name="T40" fmla="*/ 129 w 160"/>
                  <a:gd name="T41" fmla="*/ 2 h 68"/>
                  <a:gd name="T42" fmla="*/ 146 w 160"/>
                  <a:gd name="T43" fmla="*/ 0 h 68"/>
                  <a:gd name="T44" fmla="*/ 160 w 160"/>
                  <a:gd name="T45" fmla="*/ 8 h 68"/>
                  <a:gd name="T46" fmla="*/ 157 w 160"/>
                  <a:gd name="T47" fmla="*/ 11 h 68"/>
                  <a:gd name="T48" fmla="*/ 149 w 160"/>
                  <a:gd name="T49" fmla="*/ 11 h 68"/>
                  <a:gd name="T50" fmla="*/ 144 w 160"/>
                  <a:gd name="T51" fmla="*/ 18 h 68"/>
                  <a:gd name="T52" fmla="*/ 152 w 160"/>
                  <a:gd name="T53" fmla="*/ 22 h 68"/>
                  <a:gd name="T54" fmla="*/ 143 w 160"/>
                  <a:gd name="T55" fmla="*/ 26 h 68"/>
                  <a:gd name="T56" fmla="*/ 151 w 160"/>
                  <a:gd name="T57" fmla="*/ 34 h 68"/>
                  <a:gd name="T58" fmla="*/ 133 w 160"/>
                  <a:gd name="T59" fmla="*/ 38 h 68"/>
                  <a:gd name="T60" fmla="*/ 127 w 160"/>
                  <a:gd name="T61" fmla="*/ 49 h 68"/>
                  <a:gd name="T62" fmla="*/ 105 w 160"/>
                  <a:gd name="T63" fmla="*/ 41 h 68"/>
                  <a:gd name="T64" fmla="*/ 111 w 160"/>
                  <a:gd name="T65" fmla="*/ 32 h 68"/>
                  <a:gd name="T66" fmla="*/ 98 w 160"/>
                  <a:gd name="T67" fmla="*/ 32 h 68"/>
                  <a:gd name="T68" fmla="*/ 93 w 160"/>
                  <a:gd name="T69" fmla="*/ 46 h 68"/>
                  <a:gd name="T70" fmla="*/ 83 w 160"/>
                  <a:gd name="T71" fmla="*/ 50 h 68"/>
                  <a:gd name="T72" fmla="*/ 78 w 160"/>
                  <a:gd name="T73" fmla="*/ 45 h 68"/>
                  <a:gd name="T74" fmla="*/ 68 w 160"/>
                  <a:gd name="T75" fmla="*/ 46 h 68"/>
                  <a:gd name="T76" fmla="*/ 73 w 160"/>
                  <a:gd name="T77" fmla="*/ 61 h 68"/>
                  <a:gd name="T78" fmla="*/ 55 w 160"/>
                  <a:gd name="T79" fmla="*/ 64 h 68"/>
                  <a:gd name="T80" fmla="*/ 56 w 160"/>
                  <a:gd name="T81" fmla="*/ 55 h 68"/>
                  <a:gd name="T82" fmla="*/ 48 w 160"/>
                  <a:gd name="T83" fmla="*/ 56 h 68"/>
                  <a:gd name="T84" fmla="*/ 47 w 160"/>
                  <a:gd name="T85" fmla="*/ 68 h 68"/>
                  <a:gd name="T86" fmla="*/ 41 w 160"/>
                  <a:gd name="T87" fmla="*/ 68 h 68"/>
                  <a:gd name="T88" fmla="*/ 35 w 160"/>
                  <a:gd name="T8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68">
                    <a:moveTo>
                      <a:pt x="35" y="61"/>
                    </a:moveTo>
                    <a:lnTo>
                      <a:pt x="24" y="59"/>
                    </a:lnTo>
                    <a:lnTo>
                      <a:pt x="17" y="63"/>
                    </a:lnTo>
                    <a:lnTo>
                      <a:pt x="10" y="61"/>
                    </a:lnTo>
                    <a:lnTo>
                      <a:pt x="10" y="55"/>
                    </a:lnTo>
                    <a:lnTo>
                      <a:pt x="0" y="50"/>
                    </a:lnTo>
                    <a:lnTo>
                      <a:pt x="10" y="46"/>
                    </a:lnTo>
                    <a:lnTo>
                      <a:pt x="20" y="45"/>
                    </a:lnTo>
                    <a:lnTo>
                      <a:pt x="35" y="41"/>
                    </a:lnTo>
                    <a:lnTo>
                      <a:pt x="38" y="34"/>
                    </a:lnTo>
                    <a:lnTo>
                      <a:pt x="47" y="33"/>
                    </a:lnTo>
                    <a:lnTo>
                      <a:pt x="50" y="28"/>
                    </a:lnTo>
                    <a:lnTo>
                      <a:pt x="74" y="18"/>
                    </a:lnTo>
                    <a:lnTo>
                      <a:pt x="74" y="12"/>
                    </a:lnTo>
                    <a:lnTo>
                      <a:pt x="88" y="8"/>
                    </a:lnTo>
                    <a:lnTo>
                      <a:pt x="113" y="8"/>
                    </a:lnTo>
                    <a:lnTo>
                      <a:pt x="117" y="9"/>
                    </a:lnTo>
                    <a:lnTo>
                      <a:pt x="129" y="9"/>
                    </a:lnTo>
                    <a:lnTo>
                      <a:pt x="137" y="8"/>
                    </a:lnTo>
                    <a:lnTo>
                      <a:pt x="129" y="4"/>
                    </a:lnTo>
                    <a:lnTo>
                      <a:pt x="129" y="2"/>
                    </a:lnTo>
                    <a:lnTo>
                      <a:pt x="146" y="0"/>
                    </a:lnTo>
                    <a:lnTo>
                      <a:pt x="160" y="8"/>
                    </a:lnTo>
                    <a:lnTo>
                      <a:pt x="157" y="11"/>
                    </a:lnTo>
                    <a:lnTo>
                      <a:pt x="149" y="11"/>
                    </a:lnTo>
                    <a:lnTo>
                      <a:pt x="144" y="18"/>
                    </a:lnTo>
                    <a:lnTo>
                      <a:pt x="152" y="22"/>
                    </a:lnTo>
                    <a:lnTo>
                      <a:pt x="143" y="26"/>
                    </a:lnTo>
                    <a:lnTo>
                      <a:pt x="151" y="34"/>
                    </a:lnTo>
                    <a:lnTo>
                      <a:pt x="133" y="38"/>
                    </a:lnTo>
                    <a:lnTo>
                      <a:pt x="127" y="49"/>
                    </a:lnTo>
                    <a:lnTo>
                      <a:pt x="105" y="41"/>
                    </a:lnTo>
                    <a:lnTo>
                      <a:pt x="111" y="32"/>
                    </a:lnTo>
                    <a:lnTo>
                      <a:pt x="98" y="32"/>
                    </a:lnTo>
                    <a:lnTo>
                      <a:pt x="93" y="46"/>
                    </a:lnTo>
                    <a:lnTo>
                      <a:pt x="83" y="50"/>
                    </a:lnTo>
                    <a:lnTo>
                      <a:pt x="78" y="45"/>
                    </a:lnTo>
                    <a:lnTo>
                      <a:pt x="68" y="46"/>
                    </a:lnTo>
                    <a:lnTo>
                      <a:pt x="73" y="61"/>
                    </a:lnTo>
                    <a:lnTo>
                      <a:pt x="55" y="64"/>
                    </a:lnTo>
                    <a:lnTo>
                      <a:pt x="56" y="55"/>
                    </a:lnTo>
                    <a:lnTo>
                      <a:pt x="48" y="56"/>
                    </a:lnTo>
                    <a:lnTo>
                      <a:pt x="47" y="68"/>
                    </a:lnTo>
                    <a:lnTo>
                      <a:pt x="41" y="68"/>
                    </a:lnTo>
                    <a:lnTo>
                      <a:pt x="3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4" name="Freeform 581"/>
              <p:cNvSpPr/>
              <p:nvPr/>
            </p:nvSpPr>
            <p:spPr bwMode="gray">
              <a:xfrm>
                <a:off x="1185" y="517"/>
                <a:ext cx="81" cy="20"/>
              </a:xfrm>
              <a:custGeom>
                <a:avLst/>
                <a:gdLst>
                  <a:gd name="T0" fmla="*/ 57 w 81"/>
                  <a:gd name="T1" fmla="*/ 0 h 20"/>
                  <a:gd name="T2" fmla="*/ 70 w 81"/>
                  <a:gd name="T3" fmla="*/ 8 h 20"/>
                  <a:gd name="T4" fmla="*/ 81 w 81"/>
                  <a:gd name="T5" fmla="*/ 9 h 20"/>
                  <a:gd name="T6" fmla="*/ 81 w 81"/>
                  <a:gd name="T7" fmla="*/ 17 h 20"/>
                  <a:gd name="T8" fmla="*/ 57 w 81"/>
                  <a:gd name="T9" fmla="*/ 20 h 20"/>
                  <a:gd name="T10" fmla="*/ 44 w 81"/>
                  <a:gd name="T11" fmla="*/ 14 h 20"/>
                  <a:gd name="T12" fmla="*/ 40 w 81"/>
                  <a:gd name="T13" fmla="*/ 18 h 20"/>
                  <a:gd name="T14" fmla="*/ 29 w 81"/>
                  <a:gd name="T15" fmla="*/ 18 h 20"/>
                  <a:gd name="T16" fmla="*/ 18 w 81"/>
                  <a:gd name="T17" fmla="*/ 18 h 20"/>
                  <a:gd name="T18" fmla="*/ 3 w 81"/>
                  <a:gd name="T19" fmla="*/ 18 h 20"/>
                  <a:gd name="T20" fmla="*/ 0 w 81"/>
                  <a:gd name="T21" fmla="*/ 14 h 20"/>
                  <a:gd name="T22" fmla="*/ 9 w 81"/>
                  <a:gd name="T23" fmla="*/ 12 h 20"/>
                  <a:gd name="T24" fmla="*/ 11 w 81"/>
                  <a:gd name="T25" fmla="*/ 8 h 20"/>
                  <a:gd name="T26" fmla="*/ 33 w 81"/>
                  <a:gd name="T27" fmla="*/ 6 h 20"/>
                  <a:gd name="T28" fmla="*/ 46 w 81"/>
                  <a:gd name="T29" fmla="*/ 1 h 20"/>
                  <a:gd name="T30" fmla="*/ 57 w 81"/>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20">
                    <a:moveTo>
                      <a:pt x="57" y="0"/>
                    </a:moveTo>
                    <a:lnTo>
                      <a:pt x="70" y="8"/>
                    </a:lnTo>
                    <a:lnTo>
                      <a:pt x="81" y="9"/>
                    </a:lnTo>
                    <a:lnTo>
                      <a:pt x="81" y="17"/>
                    </a:lnTo>
                    <a:lnTo>
                      <a:pt x="57" y="20"/>
                    </a:lnTo>
                    <a:lnTo>
                      <a:pt x="44" y="14"/>
                    </a:lnTo>
                    <a:lnTo>
                      <a:pt x="40" y="18"/>
                    </a:lnTo>
                    <a:lnTo>
                      <a:pt x="29" y="18"/>
                    </a:lnTo>
                    <a:lnTo>
                      <a:pt x="18" y="18"/>
                    </a:lnTo>
                    <a:lnTo>
                      <a:pt x="3" y="18"/>
                    </a:lnTo>
                    <a:lnTo>
                      <a:pt x="0" y="14"/>
                    </a:lnTo>
                    <a:lnTo>
                      <a:pt x="9" y="12"/>
                    </a:lnTo>
                    <a:lnTo>
                      <a:pt x="11" y="8"/>
                    </a:lnTo>
                    <a:lnTo>
                      <a:pt x="33" y="6"/>
                    </a:lnTo>
                    <a:lnTo>
                      <a:pt x="46" y="1"/>
                    </a:ln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5" name="Freeform 582"/>
              <p:cNvSpPr/>
              <p:nvPr/>
            </p:nvSpPr>
            <p:spPr bwMode="gray">
              <a:xfrm>
                <a:off x="1347" y="487"/>
                <a:ext cx="141" cy="66"/>
              </a:xfrm>
              <a:custGeom>
                <a:avLst/>
                <a:gdLst>
                  <a:gd name="T0" fmla="*/ 2 w 141"/>
                  <a:gd name="T1" fmla="*/ 2 h 66"/>
                  <a:gd name="T2" fmla="*/ 25 w 141"/>
                  <a:gd name="T3" fmla="*/ 3 h 66"/>
                  <a:gd name="T4" fmla="*/ 42 w 141"/>
                  <a:gd name="T5" fmla="*/ 0 h 66"/>
                  <a:gd name="T6" fmla="*/ 58 w 141"/>
                  <a:gd name="T7" fmla="*/ 11 h 66"/>
                  <a:gd name="T8" fmla="*/ 62 w 141"/>
                  <a:gd name="T9" fmla="*/ 22 h 66"/>
                  <a:gd name="T10" fmla="*/ 70 w 141"/>
                  <a:gd name="T11" fmla="*/ 23 h 66"/>
                  <a:gd name="T12" fmla="*/ 70 w 141"/>
                  <a:gd name="T13" fmla="*/ 16 h 66"/>
                  <a:gd name="T14" fmla="*/ 86 w 141"/>
                  <a:gd name="T15" fmla="*/ 14 h 66"/>
                  <a:gd name="T16" fmla="*/ 101 w 141"/>
                  <a:gd name="T17" fmla="*/ 18 h 66"/>
                  <a:gd name="T18" fmla="*/ 96 w 141"/>
                  <a:gd name="T19" fmla="*/ 27 h 66"/>
                  <a:gd name="T20" fmla="*/ 119 w 141"/>
                  <a:gd name="T21" fmla="*/ 32 h 66"/>
                  <a:gd name="T22" fmla="*/ 121 w 141"/>
                  <a:gd name="T23" fmla="*/ 40 h 66"/>
                  <a:gd name="T24" fmla="*/ 141 w 141"/>
                  <a:gd name="T25" fmla="*/ 54 h 66"/>
                  <a:gd name="T26" fmla="*/ 134 w 141"/>
                  <a:gd name="T27" fmla="*/ 66 h 66"/>
                  <a:gd name="T28" fmla="*/ 114 w 141"/>
                  <a:gd name="T29" fmla="*/ 66 h 66"/>
                  <a:gd name="T30" fmla="*/ 102 w 141"/>
                  <a:gd name="T31" fmla="*/ 57 h 66"/>
                  <a:gd name="T32" fmla="*/ 101 w 141"/>
                  <a:gd name="T33" fmla="*/ 53 h 66"/>
                  <a:gd name="T34" fmla="*/ 87 w 141"/>
                  <a:gd name="T35" fmla="*/ 52 h 66"/>
                  <a:gd name="T36" fmla="*/ 75 w 141"/>
                  <a:gd name="T37" fmla="*/ 47 h 66"/>
                  <a:gd name="T38" fmla="*/ 61 w 141"/>
                  <a:gd name="T39" fmla="*/ 50 h 66"/>
                  <a:gd name="T40" fmla="*/ 53 w 141"/>
                  <a:gd name="T41" fmla="*/ 47 h 66"/>
                  <a:gd name="T42" fmla="*/ 28 w 141"/>
                  <a:gd name="T43" fmla="*/ 48 h 66"/>
                  <a:gd name="T44" fmla="*/ 17 w 141"/>
                  <a:gd name="T45" fmla="*/ 43 h 66"/>
                  <a:gd name="T46" fmla="*/ 20 w 141"/>
                  <a:gd name="T47" fmla="*/ 36 h 66"/>
                  <a:gd name="T48" fmla="*/ 47 w 141"/>
                  <a:gd name="T49" fmla="*/ 37 h 66"/>
                  <a:gd name="T50" fmla="*/ 40 w 141"/>
                  <a:gd name="T51" fmla="*/ 31 h 66"/>
                  <a:gd name="T52" fmla="*/ 42 w 141"/>
                  <a:gd name="T53" fmla="*/ 28 h 66"/>
                  <a:gd name="T54" fmla="*/ 35 w 141"/>
                  <a:gd name="T55" fmla="*/ 25 h 66"/>
                  <a:gd name="T56" fmla="*/ 35 w 141"/>
                  <a:gd name="T57" fmla="*/ 20 h 66"/>
                  <a:gd name="T58" fmla="*/ 29 w 141"/>
                  <a:gd name="T59" fmla="*/ 22 h 66"/>
                  <a:gd name="T60" fmla="*/ 25 w 141"/>
                  <a:gd name="T61" fmla="*/ 26 h 66"/>
                  <a:gd name="T62" fmla="*/ 16 w 141"/>
                  <a:gd name="T63" fmla="*/ 24 h 66"/>
                  <a:gd name="T64" fmla="*/ 14 w 141"/>
                  <a:gd name="T65" fmla="*/ 16 h 66"/>
                  <a:gd name="T66" fmla="*/ 0 w 141"/>
                  <a:gd name="T67" fmla="*/ 14 h 66"/>
                  <a:gd name="T68" fmla="*/ 2 w 141"/>
                  <a:gd name="T69"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66">
                    <a:moveTo>
                      <a:pt x="2" y="2"/>
                    </a:moveTo>
                    <a:lnTo>
                      <a:pt x="25" y="3"/>
                    </a:lnTo>
                    <a:lnTo>
                      <a:pt x="42" y="0"/>
                    </a:lnTo>
                    <a:lnTo>
                      <a:pt x="58" y="11"/>
                    </a:lnTo>
                    <a:lnTo>
                      <a:pt x="62" y="22"/>
                    </a:lnTo>
                    <a:lnTo>
                      <a:pt x="70" y="23"/>
                    </a:lnTo>
                    <a:lnTo>
                      <a:pt x="70" y="16"/>
                    </a:lnTo>
                    <a:lnTo>
                      <a:pt x="86" y="14"/>
                    </a:lnTo>
                    <a:lnTo>
                      <a:pt x="101" y="18"/>
                    </a:lnTo>
                    <a:lnTo>
                      <a:pt x="96" y="27"/>
                    </a:lnTo>
                    <a:lnTo>
                      <a:pt x="119" y="32"/>
                    </a:lnTo>
                    <a:lnTo>
                      <a:pt x="121" y="40"/>
                    </a:lnTo>
                    <a:lnTo>
                      <a:pt x="141" y="54"/>
                    </a:lnTo>
                    <a:lnTo>
                      <a:pt x="134" y="66"/>
                    </a:lnTo>
                    <a:lnTo>
                      <a:pt x="114" y="66"/>
                    </a:lnTo>
                    <a:lnTo>
                      <a:pt x="102" y="57"/>
                    </a:lnTo>
                    <a:lnTo>
                      <a:pt x="101" y="53"/>
                    </a:lnTo>
                    <a:lnTo>
                      <a:pt x="87" y="52"/>
                    </a:lnTo>
                    <a:lnTo>
                      <a:pt x="75" y="47"/>
                    </a:lnTo>
                    <a:lnTo>
                      <a:pt x="61" y="50"/>
                    </a:lnTo>
                    <a:lnTo>
                      <a:pt x="53" y="47"/>
                    </a:lnTo>
                    <a:lnTo>
                      <a:pt x="28" y="48"/>
                    </a:lnTo>
                    <a:lnTo>
                      <a:pt x="17" y="43"/>
                    </a:lnTo>
                    <a:lnTo>
                      <a:pt x="20" y="36"/>
                    </a:lnTo>
                    <a:lnTo>
                      <a:pt x="47" y="37"/>
                    </a:lnTo>
                    <a:lnTo>
                      <a:pt x="40" y="31"/>
                    </a:lnTo>
                    <a:lnTo>
                      <a:pt x="42" y="28"/>
                    </a:lnTo>
                    <a:lnTo>
                      <a:pt x="35" y="25"/>
                    </a:lnTo>
                    <a:lnTo>
                      <a:pt x="35" y="20"/>
                    </a:lnTo>
                    <a:lnTo>
                      <a:pt x="29" y="22"/>
                    </a:lnTo>
                    <a:lnTo>
                      <a:pt x="25" y="26"/>
                    </a:lnTo>
                    <a:lnTo>
                      <a:pt x="16" y="24"/>
                    </a:lnTo>
                    <a:lnTo>
                      <a:pt x="14" y="16"/>
                    </a:lnTo>
                    <a:lnTo>
                      <a:pt x="0" y="14"/>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6" name="Freeform 583"/>
              <p:cNvSpPr/>
              <p:nvPr/>
            </p:nvSpPr>
            <p:spPr bwMode="gray">
              <a:xfrm>
                <a:off x="1414" y="549"/>
                <a:ext cx="29" cy="9"/>
              </a:xfrm>
              <a:custGeom>
                <a:avLst/>
                <a:gdLst>
                  <a:gd name="T0" fmla="*/ 0 w 29"/>
                  <a:gd name="T1" fmla="*/ 3 h 9"/>
                  <a:gd name="T2" fmla="*/ 12 w 29"/>
                  <a:gd name="T3" fmla="*/ 0 h 9"/>
                  <a:gd name="T4" fmla="*/ 25 w 29"/>
                  <a:gd name="T5" fmla="*/ 2 h 9"/>
                  <a:gd name="T6" fmla="*/ 29 w 29"/>
                  <a:gd name="T7" fmla="*/ 7 h 9"/>
                  <a:gd name="T8" fmla="*/ 11 w 29"/>
                  <a:gd name="T9" fmla="*/ 9 h 9"/>
                  <a:gd name="T10" fmla="*/ 0 w 29"/>
                  <a:gd name="T11" fmla="*/ 3 h 9"/>
                </a:gdLst>
                <a:ahLst/>
                <a:cxnLst>
                  <a:cxn ang="0">
                    <a:pos x="T0" y="T1"/>
                  </a:cxn>
                  <a:cxn ang="0">
                    <a:pos x="T2" y="T3"/>
                  </a:cxn>
                  <a:cxn ang="0">
                    <a:pos x="T4" y="T5"/>
                  </a:cxn>
                  <a:cxn ang="0">
                    <a:pos x="T6" y="T7"/>
                  </a:cxn>
                  <a:cxn ang="0">
                    <a:pos x="T8" y="T9"/>
                  </a:cxn>
                  <a:cxn ang="0">
                    <a:pos x="T10" y="T11"/>
                  </a:cxn>
                </a:cxnLst>
                <a:rect l="0" t="0" r="r" b="b"/>
                <a:pathLst>
                  <a:path w="29" h="9">
                    <a:moveTo>
                      <a:pt x="0" y="3"/>
                    </a:moveTo>
                    <a:lnTo>
                      <a:pt x="12" y="0"/>
                    </a:lnTo>
                    <a:lnTo>
                      <a:pt x="25" y="2"/>
                    </a:lnTo>
                    <a:lnTo>
                      <a:pt x="29" y="7"/>
                    </a:lnTo>
                    <a:lnTo>
                      <a:pt x="11" y="9"/>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7" name="Freeform 584"/>
              <p:cNvSpPr/>
              <p:nvPr/>
            </p:nvSpPr>
            <p:spPr bwMode="gray">
              <a:xfrm>
                <a:off x="1393" y="537"/>
                <a:ext cx="12" cy="6"/>
              </a:xfrm>
              <a:custGeom>
                <a:avLst/>
                <a:gdLst>
                  <a:gd name="T0" fmla="*/ 0 w 12"/>
                  <a:gd name="T1" fmla="*/ 4 h 6"/>
                  <a:gd name="T2" fmla="*/ 4 w 12"/>
                  <a:gd name="T3" fmla="*/ 0 h 6"/>
                  <a:gd name="T4" fmla="*/ 12 w 12"/>
                  <a:gd name="T5" fmla="*/ 3 h 6"/>
                  <a:gd name="T6" fmla="*/ 9 w 12"/>
                  <a:gd name="T7" fmla="*/ 6 h 6"/>
                  <a:gd name="T8" fmla="*/ 2 w 12"/>
                  <a:gd name="T9" fmla="*/ 6 h 6"/>
                  <a:gd name="T10" fmla="*/ 0 w 12"/>
                  <a:gd name="T11" fmla="*/ 4 h 6"/>
                </a:gdLst>
                <a:ahLst/>
                <a:cxnLst>
                  <a:cxn ang="0">
                    <a:pos x="T0" y="T1"/>
                  </a:cxn>
                  <a:cxn ang="0">
                    <a:pos x="T2" y="T3"/>
                  </a:cxn>
                  <a:cxn ang="0">
                    <a:pos x="T4" y="T5"/>
                  </a:cxn>
                  <a:cxn ang="0">
                    <a:pos x="T6" y="T7"/>
                  </a:cxn>
                  <a:cxn ang="0">
                    <a:pos x="T8" y="T9"/>
                  </a:cxn>
                  <a:cxn ang="0">
                    <a:pos x="T10" y="T11"/>
                  </a:cxn>
                </a:cxnLst>
                <a:rect l="0" t="0" r="r" b="b"/>
                <a:pathLst>
                  <a:path w="12" h="6">
                    <a:moveTo>
                      <a:pt x="0" y="4"/>
                    </a:moveTo>
                    <a:lnTo>
                      <a:pt x="4" y="0"/>
                    </a:lnTo>
                    <a:lnTo>
                      <a:pt x="12" y="3"/>
                    </a:lnTo>
                    <a:lnTo>
                      <a:pt x="9" y="6"/>
                    </a:lnTo>
                    <a:lnTo>
                      <a:pt x="2"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8" name="Freeform 585"/>
              <p:cNvSpPr/>
              <p:nvPr/>
            </p:nvSpPr>
            <p:spPr bwMode="gray">
              <a:xfrm>
                <a:off x="1343" y="557"/>
                <a:ext cx="37" cy="26"/>
              </a:xfrm>
              <a:custGeom>
                <a:avLst/>
                <a:gdLst>
                  <a:gd name="T0" fmla="*/ 0 w 37"/>
                  <a:gd name="T1" fmla="*/ 0 h 26"/>
                  <a:gd name="T2" fmla="*/ 11 w 37"/>
                  <a:gd name="T3" fmla="*/ 1 h 26"/>
                  <a:gd name="T4" fmla="*/ 33 w 37"/>
                  <a:gd name="T5" fmla="*/ 15 h 26"/>
                  <a:gd name="T6" fmla="*/ 37 w 37"/>
                  <a:gd name="T7" fmla="*/ 26 h 26"/>
                  <a:gd name="T8" fmla="*/ 17 w 37"/>
                  <a:gd name="T9" fmla="*/ 26 h 26"/>
                  <a:gd name="T10" fmla="*/ 4 w 37"/>
                  <a:gd name="T11" fmla="*/ 12 h 26"/>
                  <a:gd name="T12" fmla="*/ 0 w 3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7" h="26">
                    <a:moveTo>
                      <a:pt x="0" y="0"/>
                    </a:moveTo>
                    <a:lnTo>
                      <a:pt x="11" y="1"/>
                    </a:lnTo>
                    <a:lnTo>
                      <a:pt x="33" y="15"/>
                    </a:lnTo>
                    <a:lnTo>
                      <a:pt x="37" y="26"/>
                    </a:lnTo>
                    <a:lnTo>
                      <a:pt x="17" y="26"/>
                    </a:lnTo>
                    <a:lnTo>
                      <a:pt x="4" y="1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9" name="Freeform 586"/>
              <p:cNvSpPr/>
              <p:nvPr/>
            </p:nvSpPr>
            <p:spPr bwMode="gray">
              <a:xfrm>
                <a:off x="1185" y="545"/>
                <a:ext cx="79" cy="28"/>
              </a:xfrm>
              <a:custGeom>
                <a:avLst/>
                <a:gdLst>
                  <a:gd name="T0" fmla="*/ 77 w 79"/>
                  <a:gd name="T1" fmla="*/ 2 h 28"/>
                  <a:gd name="T2" fmla="*/ 57 w 79"/>
                  <a:gd name="T3" fmla="*/ 0 h 28"/>
                  <a:gd name="T4" fmla="*/ 37 w 79"/>
                  <a:gd name="T5" fmla="*/ 1 h 28"/>
                  <a:gd name="T6" fmla="*/ 0 w 79"/>
                  <a:gd name="T7" fmla="*/ 9 h 28"/>
                  <a:gd name="T8" fmla="*/ 2 w 79"/>
                  <a:gd name="T9" fmla="*/ 23 h 28"/>
                  <a:gd name="T10" fmla="*/ 22 w 79"/>
                  <a:gd name="T11" fmla="*/ 28 h 28"/>
                  <a:gd name="T12" fmla="*/ 59 w 79"/>
                  <a:gd name="T13" fmla="*/ 25 h 28"/>
                  <a:gd name="T14" fmla="*/ 70 w 79"/>
                  <a:gd name="T15" fmla="*/ 22 h 28"/>
                  <a:gd name="T16" fmla="*/ 67 w 79"/>
                  <a:gd name="T17" fmla="*/ 17 h 28"/>
                  <a:gd name="T18" fmla="*/ 50 w 79"/>
                  <a:gd name="T19" fmla="*/ 15 h 28"/>
                  <a:gd name="T20" fmla="*/ 52 w 79"/>
                  <a:gd name="T21" fmla="*/ 9 h 28"/>
                  <a:gd name="T22" fmla="*/ 79 w 79"/>
                  <a:gd name="T23" fmla="*/ 7 h 28"/>
                  <a:gd name="T24" fmla="*/ 77 w 79"/>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28">
                    <a:moveTo>
                      <a:pt x="77" y="2"/>
                    </a:moveTo>
                    <a:lnTo>
                      <a:pt x="57" y="0"/>
                    </a:lnTo>
                    <a:lnTo>
                      <a:pt x="37" y="1"/>
                    </a:lnTo>
                    <a:lnTo>
                      <a:pt x="0" y="9"/>
                    </a:lnTo>
                    <a:lnTo>
                      <a:pt x="2" y="23"/>
                    </a:lnTo>
                    <a:lnTo>
                      <a:pt x="22" y="28"/>
                    </a:lnTo>
                    <a:lnTo>
                      <a:pt x="59" y="25"/>
                    </a:lnTo>
                    <a:lnTo>
                      <a:pt x="70" y="22"/>
                    </a:lnTo>
                    <a:lnTo>
                      <a:pt x="67" y="17"/>
                    </a:lnTo>
                    <a:lnTo>
                      <a:pt x="50" y="15"/>
                    </a:lnTo>
                    <a:lnTo>
                      <a:pt x="52" y="9"/>
                    </a:lnTo>
                    <a:lnTo>
                      <a:pt x="79" y="7"/>
                    </a:lnTo>
                    <a:lnTo>
                      <a:pt x="7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0" name="Freeform 587"/>
              <p:cNvSpPr/>
              <p:nvPr/>
            </p:nvSpPr>
            <p:spPr bwMode="gray">
              <a:xfrm>
                <a:off x="1144" y="548"/>
                <a:ext cx="30" cy="12"/>
              </a:xfrm>
              <a:custGeom>
                <a:avLst/>
                <a:gdLst>
                  <a:gd name="T0" fmla="*/ 19 w 30"/>
                  <a:gd name="T1" fmla="*/ 2 h 12"/>
                  <a:gd name="T2" fmla="*/ 30 w 30"/>
                  <a:gd name="T3" fmla="*/ 6 h 12"/>
                  <a:gd name="T4" fmla="*/ 28 w 30"/>
                  <a:gd name="T5" fmla="*/ 11 h 12"/>
                  <a:gd name="T6" fmla="*/ 14 w 30"/>
                  <a:gd name="T7" fmla="*/ 12 h 12"/>
                  <a:gd name="T8" fmla="*/ 0 w 30"/>
                  <a:gd name="T9" fmla="*/ 2 h 12"/>
                  <a:gd name="T10" fmla="*/ 8 w 30"/>
                  <a:gd name="T11" fmla="*/ 0 h 12"/>
                  <a:gd name="T12" fmla="*/ 19 w 30"/>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30" h="12">
                    <a:moveTo>
                      <a:pt x="19" y="2"/>
                    </a:moveTo>
                    <a:lnTo>
                      <a:pt x="30" y="6"/>
                    </a:lnTo>
                    <a:lnTo>
                      <a:pt x="28" y="11"/>
                    </a:lnTo>
                    <a:lnTo>
                      <a:pt x="14" y="12"/>
                    </a:lnTo>
                    <a:lnTo>
                      <a:pt x="0" y="2"/>
                    </a:lnTo>
                    <a:lnTo>
                      <a:pt x="8" y="0"/>
                    </a:lnTo>
                    <a:lnTo>
                      <a:pt x="1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1" name="Freeform 588"/>
              <p:cNvSpPr/>
              <p:nvPr/>
            </p:nvSpPr>
            <p:spPr bwMode="gray">
              <a:xfrm>
                <a:off x="1093" y="597"/>
                <a:ext cx="261" cy="91"/>
              </a:xfrm>
              <a:custGeom>
                <a:avLst/>
                <a:gdLst>
                  <a:gd name="T0" fmla="*/ 179 w 261"/>
                  <a:gd name="T1" fmla="*/ 0 h 91"/>
                  <a:gd name="T2" fmla="*/ 193 w 261"/>
                  <a:gd name="T3" fmla="*/ 11 h 91"/>
                  <a:gd name="T4" fmla="*/ 200 w 261"/>
                  <a:gd name="T5" fmla="*/ 25 h 91"/>
                  <a:gd name="T6" fmla="*/ 213 w 261"/>
                  <a:gd name="T7" fmla="*/ 35 h 91"/>
                  <a:gd name="T8" fmla="*/ 228 w 261"/>
                  <a:gd name="T9" fmla="*/ 34 h 91"/>
                  <a:gd name="T10" fmla="*/ 236 w 261"/>
                  <a:gd name="T11" fmla="*/ 39 h 91"/>
                  <a:gd name="T12" fmla="*/ 243 w 261"/>
                  <a:gd name="T13" fmla="*/ 28 h 91"/>
                  <a:gd name="T14" fmla="*/ 257 w 261"/>
                  <a:gd name="T15" fmla="*/ 45 h 91"/>
                  <a:gd name="T16" fmla="*/ 221 w 261"/>
                  <a:gd name="T17" fmla="*/ 68 h 91"/>
                  <a:gd name="T18" fmla="*/ 208 w 261"/>
                  <a:gd name="T19" fmla="*/ 68 h 91"/>
                  <a:gd name="T20" fmla="*/ 195 w 261"/>
                  <a:gd name="T21" fmla="*/ 62 h 91"/>
                  <a:gd name="T22" fmla="*/ 180 w 261"/>
                  <a:gd name="T23" fmla="*/ 68 h 91"/>
                  <a:gd name="T24" fmla="*/ 140 w 261"/>
                  <a:gd name="T25" fmla="*/ 86 h 91"/>
                  <a:gd name="T26" fmla="*/ 89 w 261"/>
                  <a:gd name="T27" fmla="*/ 90 h 91"/>
                  <a:gd name="T28" fmla="*/ 90 w 261"/>
                  <a:gd name="T29" fmla="*/ 76 h 91"/>
                  <a:gd name="T30" fmla="*/ 107 w 261"/>
                  <a:gd name="T31" fmla="*/ 69 h 91"/>
                  <a:gd name="T32" fmla="*/ 140 w 261"/>
                  <a:gd name="T33" fmla="*/ 60 h 91"/>
                  <a:gd name="T34" fmla="*/ 121 w 261"/>
                  <a:gd name="T35" fmla="*/ 58 h 91"/>
                  <a:gd name="T36" fmla="*/ 101 w 261"/>
                  <a:gd name="T37" fmla="*/ 58 h 91"/>
                  <a:gd name="T38" fmla="*/ 79 w 261"/>
                  <a:gd name="T39" fmla="*/ 61 h 91"/>
                  <a:gd name="T40" fmla="*/ 89 w 261"/>
                  <a:gd name="T41" fmla="*/ 52 h 91"/>
                  <a:gd name="T42" fmla="*/ 62 w 261"/>
                  <a:gd name="T43" fmla="*/ 55 h 91"/>
                  <a:gd name="T44" fmla="*/ 57 w 261"/>
                  <a:gd name="T45" fmla="*/ 64 h 91"/>
                  <a:gd name="T46" fmla="*/ 42 w 261"/>
                  <a:gd name="T47" fmla="*/ 66 h 91"/>
                  <a:gd name="T48" fmla="*/ 26 w 261"/>
                  <a:gd name="T49" fmla="*/ 56 h 91"/>
                  <a:gd name="T50" fmla="*/ 0 w 261"/>
                  <a:gd name="T51" fmla="*/ 52 h 91"/>
                  <a:gd name="T52" fmla="*/ 31 w 261"/>
                  <a:gd name="T53" fmla="*/ 45 h 91"/>
                  <a:gd name="T54" fmla="*/ 44 w 261"/>
                  <a:gd name="T55" fmla="*/ 39 h 91"/>
                  <a:gd name="T56" fmla="*/ 15 w 261"/>
                  <a:gd name="T57" fmla="*/ 37 h 91"/>
                  <a:gd name="T58" fmla="*/ 37 w 261"/>
                  <a:gd name="T59" fmla="*/ 33 h 91"/>
                  <a:gd name="T60" fmla="*/ 44 w 261"/>
                  <a:gd name="T61" fmla="*/ 29 h 91"/>
                  <a:gd name="T62" fmla="*/ 22 w 261"/>
                  <a:gd name="T63" fmla="*/ 26 h 91"/>
                  <a:gd name="T64" fmla="*/ 41 w 261"/>
                  <a:gd name="T65" fmla="*/ 19 h 91"/>
                  <a:gd name="T66" fmla="*/ 54 w 261"/>
                  <a:gd name="T67" fmla="*/ 19 h 91"/>
                  <a:gd name="T68" fmla="*/ 53 w 261"/>
                  <a:gd name="T69" fmla="*/ 10 h 91"/>
                  <a:gd name="T70" fmla="*/ 75 w 261"/>
                  <a:gd name="T71" fmla="*/ 19 h 91"/>
                  <a:gd name="T72" fmla="*/ 129 w 261"/>
                  <a:gd name="T73" fmla="*/ 35 h 91"/>
                  <a:gd name="T74" fmla="*/ 156 w 261"/>
                  <a:gd name="T75" fmla="*/ 43 h 91"/>
                  <a:gd name="T76" fmla="*/ 186 w 261"/>
                  <a:gd name="T77" fmla="*/ 44 h 91"/>
                  <a:gd name="T78" fmla="*/ 167 w 261"/>
                  <a:gd name="T79" fmla="*/ 36 h 91"/>
                  <a:gd name="T80" fmla="*/ 179 w 261"/>
                  <a:gd name="T81" fmla="*/ 26 h 91"/>
                  <a:gd name="T82" fmla="*/ 154 w 261"/>
                  <a:gd name="T83" fmla="*/ 19 h 91"/>
                  <a:gd name="T84" fmla="*/ 158 w 261"/>
                  <a:gd name="T85" fmla="*/ 13 h 91"/>
                  <a:gd name="T86" fmla="*/ 173 w 261"/>
                  <a:gd name="T87"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 h="91">
                    <a:moveTo>
                      <a:pt x="173" y="2"/>
                    </a:moveTo>
                    <a:lnTo>
                      <a:pt x="179" y="0"/>
                    </a:lnTo>
                    <a:lnTo>
                      <a:pt x="193" y="1"/>
                    </a:lnTo>
                    <a:lnTo>
                      <a:pt x="193" y="11"/>
                    </a:lnTo>
                    <a:lnTo>
                      <a:pt x="203" y="16"/>
                    </a:lnTo>
                    <a:lnTo>
                      <a:pt x="200" y="25"/>
                    </a:lnTo>
                    <a:lnTo>
                      <a:pt x="209" y="26"/>
                    </a:lnTo>
                    <a:lnTo>
                      <a:pt x="213" y="35"/>
                    </a:lnTo>
                    <a:lnTo>
                      <a:pt x="219" y="34"/>
                    </a:lnTo>
                    <a:lnTo>
                      <a:pt x="228" y="34"/>
                    </a:lnTo>
                    <a:lnTo>
                      <a:pt x="228" y="40"/>
                    </a:lnTo>
                    <a:lnTo>
                      <a:pt x="236" y="39"/>
                    </a:lnTo>
                    <a:lnTo>
                      <a:pt x="233" y="28"/>
                    </a:lnTo>
                    <a:lnTo>
                      <a:pt x="243" y="28"/>
                    </a:lnTo>
                    <a:lnTo>
                      <a:pt x="261" y="35"/>
                    </a:lnTo>
                    <a:lnTo>
                      <a:pt x="257" y="45"/>
                    </a:lnTo>
                    <a:lnTo>
                      <a:pt x="250" y="61"/>
                    </a:lnTo>
                    <a:lnTo>
                      <a:pt x="221" y="68"/>
                    </a:lnTo>
                    <a:lnTo>
                      <a:pt x="215" y="63"/>
                    </a:lnTo>
                    <a:lnTo>
                      <a:pt x="208" y="68"/>
                    </a:lnTo>
                    <a:lnTo>
                      <a:pt x="195" y="67"/>
                    </a:lnTo>
                    <a:lnTo>
                      <a:pt x="195" y="62"/>
                    </a:lnTo>
                    <a:lnTo>
                      <a:pt x="184" y="61"/>
                    </a:lnTo>
                    <a:lnTo>
                      <a:pt x="180" y="68"/>
                    </a:lnTo>
                    <a:lnTo>
                      <a:pt x="149" y="77"/>
                    </a:lnTo>
                    <a:lnTo>
                      <a:pt x="140" y="86"/>
                    </a:lnTo>
                    <a:lnTo>
                      <a:pt x="106" y="91"/>
                    </a:lnTo>
                    <a:lnTo>
                      <a:pt x="89" y="90"/>
                    </a:lnTo>
                    <a:lnTo>
                      <a:pt x="71" y="78"/>
                    </a:lnTo>
                    <a:lnTo>
                      <a:pt x="90" y="76"/>
                    </a:lnTo>
                    <a:lnTo>
                      <a:pt x="98" y="69"/>
                    </a:lnTo>
                    <a:lnTo>
                      <a:pt x="107" y="69"/>
                    </a:lnTo>
                    <a:lnTo>
                      <a:pt x="130" y="68"/>
                    </a:lnTo>
                    <a:lnTo>
                      <a:pt x="140" y="60"/>
                    </a:lnTo>
                    <a:lnTo>
                      <a:pt x="138" y="57"/>
                    </a:lnTo>
                    <a:lnTo>
                      <a:pt x="121" y="58"/>
                    </a:lnTo>
                    <a:lnTo>
                      <a:pt x="112" y="60"/>
                    </a:lnTo>
                    <a:lnTo>
                      <a:pt x="101" y="58"/>
                    </a:lnTo>
                    <a:lnTo>
                      <a:pt x="89" y="62"/>
                    </a:lnTo>
                    <a:lnTo>
                      <a:pt x="79" y="61"/>
                    </a:lnTo>
                    <a:lnTo>
                      <a:pt x="79" y="55"/>
                    </a:lnTo>
                    <a:lnTo>
                      <a:pt x="89" y="52"/>
                    </a:lnTo>
                    <a:lnTo>
                      <a:pt x="81" y="50"/>
                    </a:lnTo>
                    <a:lnTo>
                      <a:pt x="62" y="55"/>
                    </a:lnTo>
                    <a:lnTo>
                      <a:pt x="71" y="61"/>
                    </a:lnTo>
                    <a:lnTo>
                      <a:pt x="57" y="64"/>
                    </a:lnTo>
                    <a:lnTo>
                      <a:pt x="48" y="60"/>
                    </a:lnTo>
                    <a:lnTo>
                      <a:pt x="42" y="66"/>
                    </a:lnTo>
                    <a:lnTo>
                      <a:pt x="31" y="62"/>
                    </a:lnTo>
                    <a:lnTo>
                      <a:pt x="26" y="56"/>
                    </a:lnTo>
                    <a:lnTo>
                      <a:pt x="11" y="57"/>
                    </a:lnTo>
                    <a:lnTo>
                      <a:pt x="0" y="52"/>
                    </a:lnTo>
                    <a:lnTo>
                      <a:pt x="6" y="47"/>
                    </a:lnTo>
                    <a:lnTo>
                      <a:pt x="31" y="45"/>
                    </a:lnTo>
                    <a:lnTo>
                      <a:pt x="48" y="42"/>
                    </a:lnTo>
                    <a:lnTo>
                      <a:pt x="44" y="39"/>
                    </a:lnTo>
                    <a:lnTo>
                      <a:pt x="22" y="40"/>
                    </a:lnTo>
                    <a:lnTo>
                      <a:pt x="15" y="37"/>
                    </a:lnTo>
                    <a:lnTo>
                      <a:pt x="26" y="32"/>
                    </a:lnTo>
                    <a:lnTo>
                      <a:pt x="37" y="33"/>
                    </a:lnTo>
                    <a:lnTo>
                      <a:pt x="50" y="32"/>
                    </a:lnTo>
                    <a:lnTo>
                      <a:pt x="44" y="29"/>
                    </a:lnTo>
                    <a:lnTo>
                      <a:pt x="26" y="29"/>
                    </a:lnTo>
                    <a:lnTo>
                      <a:pt x="22" y="26"/>
                    </a:lnTo>
                    <a:lnTo>
                      <a:pt x="30" y="19"/>
                    </a:lnTo>
                    <a:lnTo>
                      <a:pt x="41" y="19"/>
                    </a:lnTo>
                    <a:lnTo>
                      <a:pt x="54" y="21"/>
                    </a:lnTo>
                    <a:lnTo>
                      <a:pt x="54" y="19"/>
                    </a:lnTo>
                    <a:lnTo>
                      <a:pt x="42" y="13"/>
                    </a:lnTo>
                    <a:lnTo>
                      <a:pt x="53" y="10"/>
                    </a:lnTo>
                    <a:lnTo>
                      <a:pt x="71" y="12"/>
                    </a:lnTo>
                    <a:lnTo>
                      <a:pt x="75" y="19"/>
                    </a:lnTo>
                    <a:lnTo>
                      <a:pt x="103" y="18"/>
                    </a:lnTo>
                    <a:lnTo>
                      <a:pt x="129" y="35"/>
                    </a:lnTo>
                    <a:lnTo>
                      <a:pt x="133" y="42"/>
                    </a:lnTo>
                    <a:lnTo>
                      <a:pt x="156" y="43"/>
                    </a:lnTo>
                    <a:lnTo>
                      <a:pt x="175" y="48"/>
                    </a:lnTo>
                    <a:lnTo>
                      <a:pt x="186" y="44"/>
                    </a:lnTo>
                    <a:lnTo>
                      <a:pt x="184" y="36"/>
                    </a:lnTo>
                    <a:lnTo>
                      <a:pt x="167" y="36"/>
                    </a:lnTo>
                    <a:lnTo>
                      <a:pt x="162" y="34"/>
                    </a:lnTo>
                    <a:lnTo>
                      <a:pt x="179" y="26"/>
                    </a:lnTo>
                    <a:lnTo>
                      <a:pt x="175" y="21"/>
                    </a:lnTo>
                    <a:lnTo>
                      <a:pt x="154" y="19"/>
                    </a:lnTo>
                    <a:lnTo>
                      <a:pt x="151" y="16"/>
                    </a:lnTo>
                    <a:lnTo>
                      <a:pt x="158" y="13"/>
                    </a:lnTo>
                    <a:lnTo>
                      <a:pt x="173" y="11"/>
                    </a:lnTo>
                    <a:lnTo>
                      <a:pt x="17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2" name="Freeform 589"/>
              <p:cNvSpPr/>
              <p:nvPr/>
            </p:nvSpPr>
            <p:spPr bwMode="gray">
              <a:xfrm>
                <a:off x="1150" y="593"/>
                <a:ext cx="29" cy="6"/>
              </a:xfrm>
              <a:custGeom>
                <a:avLst/>
                <a:gdLst>
                  <a:gd name="T0" fmla="*/ 0 w 29"/>
                  <a:gd name="T1" fmla="*/ 1 h 6"/>
                  <a:gd name="T2" fmla="*/ 13 w 29"/>
                  <a:gd name="T3" fmla="*/ 0 h 6"/>
                  <a:gd name="T4" fmla="*/ 24 w 29"/>
                  <a:gd name="T5" fmla="*/ 1 h 6"/>
                  <a:gd name="T6" fmla="*/ 29 w 29"/>
                  <a:gd name="T7" fmla="*/ 4 h 6"/>
                  <a:gd name="T8" fmla="*/ 20 w 29"/>
                  <a:gd name="T9" fmla="*/ 6 h 6"/>
                  <a:gd name="T10" fmla="*/ 4 w 29"/>
                  <a:gd name="T11" fmla="*/ 4 h 6"/>
                  <a:gd name="T12" fmla="*/ 0 w 29"/>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9" h="6">
                    <a:moveTo>
                      <a:pt x="0" y="1"/>
                    </a:moveTo>
                    <a:lnTo>
                      <a:pt x="13" y="0"/>
                    </a:lnTo>
                    <a:lnTo>
                      <a:pt x="24" y="1"/>
                    </a:lnTo>
                    <a:lnTo>
                      <a:pt x="29" y="4"/>
                    </a:lnTo>
                    <a:lnTo>
                      <a:pt x="20" y="6"/>
                    </a:lnTo>
                    <a:lnTo>
                      <a:pt x="4"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3" name="Freeform 590"/>
              <p:cNvSpPr/>
              <p:nvPr/>
            </p:nvSpPr>
            <p:spPr bwMode="gray">
              <a:xfrm>
                <a:off x="1060" y="624"/>
                <a:ext cx="26" cy="18"/>
              </a:xfrm>
              <a:custGeom>
                <a:avLst/>
                <a:gdLst>
                  <a:gd name="T0" fmla="*/ 26 w 26"/>
                  <a:gd name="T1" fmla="*/ 0 h 18"/>
                  <a:gd name="T2" fmla="*/ 25 w 26"/>
                  <a:gd name="T3" fmla="*/ 7 h 18"/>
                  <a:gd name="T4" fmla="*/ 15 w 26"/>
                  <a:gd name="T5" fmla="*/ 18 h 18"/>
                  <a:gd name="T6" fmla="*/ 0 w 26"/>
                  <a:gd name="T7" fmla="*/ 16 h 18"/>
                  <a:gd name="T8" fmla="*/ 2 w 26"/>
                  <a:gd name="T9" fmla="*/ 13 h 18"/>
                  <a:gd name="T10" fmla="*/ 16 w 26"/>
                  <a:gd name="T11" fmla="*/ 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lnTo>
                      <a:pt x="25" y="7"/>
                    </a:lnTo>
                    <a:lnTo>
                      <a:pt x="15" y="18"/>
                    </a:lnTo>
                    <a:lnTo>
                      <a:pt x="0" y="16"/>
                    </a:lnTo>
                    <a:lnTo>
                      <a:pt x="2" y="13"/>
                    </a:lnTo>
                    <a:lnTo>
                      <a:pt x="16" y="3"/>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4" name="Freeform 591"/>
              <p:cNvSpPr/>
              <p:nvPr/>
            </p:nvSpPr>
            <p:spPr bwMode="gray">
              <a:xfrm>
                <a:off x="1361" y="646"/>
                <a:ext cx="29" cy="13"/>
              </a:xfrm>
              <a:custGeom>
                <a:avLst/>
                <a:gdLst>
                  <a:gd name="T0" fmla="*/ 15 w 29"/>
                  <a:gd name="T1" fmla="*/ 0 h 13"/>
                  <a:gd name="T2" fmla="*/ 0 w 29"/>
                  <a:gd name="T3" fmla="*/ 10 h 13"/>
                  <a:gd name="T4" fmla="*/ 8 w 29"/>
                  <a:gd name="T5" fmla="*/ 13 h 13"/>
                  <a:gd name="T6" fmla="*/ 20 w 29"/>
                  <a:gd name="T7" fmla="*/ 12 h 13"/>
                  <a:gd name="T8" fmla="*/ 29 w 29"/>
                  <a:gd name="T9" fmla="*/ 3 h 13"/>
                  <a:gd name="T10" fmla="*/ 15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15" y="0"/>
                    </a:moveTo>
                    <a:lnTo>
                      <a:pt x="0" y="10"/>
                    </a:lnTo>
                    <a:lnTo>
                      <a:pt x="8" y="13"/>
                    </a:lnTo>
                    <a:lnTo>
                      <a:pt x="20" y="12"/>
                    </a:lnTo>
                    <a:lnTo>
                      <a:pt x="29" y="3"/>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5" name="Freeform 592"/>
              <p:cNvSpPr/>
              <p:nvPr/>
            </p:nvSpPr>
            <p:spPr bwMode="gray">
              <a:xfrm>
                <a:off x="1381" y="615"/>
                <a:ext cx="38" cy="8"/>
              </a:xfrm>
              <a:custGeom>
                <a:avLst/>
                <a:gdLst>
                  <a:gd name="T0" fmla="*/ 0 w 38"/>
                  <a:gd name="T1" fmla="*/ 3 h 8"/>
                  <a:gd name="T2" fmla="*/ 13 w 38"/>
                  <a:gd name="T3" fmla="*/ 8 h 8"/>
                  <a:gd name="T4" fmla="*/ 38 w 38"/>
                  <a:gd name="T5" fmla="*/ 6 h 8"/>
                  <a:gd name="T6" fmla="*/ 38 w 38"/>
                  <a:gd name="T7" fmla="*/ 2 h 8"/>
                  <a:gd name="T8" fmla="*/ 26 w 38"/>
                  <a:gd name="T9" fmla="*/ 0 h 8"/>
                  <a:gd name="T10" fmla="*/ 0 w 38"/>
                  <a:gd name="T11" fmla="*/ 3 h 8"/>
                </a:gdLst>
                <a:ahLst/>
                <a:cxnLst>
                  <a:cxn ang="0">
                    <a:pos x="T0" y="T1"/>
                  </a:cxn>
                  <a:cxn ang="0">
                    <a:pos x="T2" y="T3"/>
                  </a:cxn>
                  <a:cxn ang="0">
                    <a:pos x="T4" y="T5"/>
                  </a:cxn>
                  <a:cxn ang="0">
                    <a:pos x="T6" y="T7"/>
                  </a:cxn>
                  <a:cxn ang="0">
                    <a:pos x="T8" y="T9"/>
                  </a:cxn>
                  <a:cxn ang="0">
                    <a:pos x="T10" y="T11"/>
                  </a:cxn>
                </a:cxnLst>
                <a:rect l="0" t="0" r="r" b="b"/>
                <a:pathLst>
                  <a:path w="38" h="8">
                    <a:moveTo>
                      <a:pt x="0" y="3"/>
                    </a:moveTo>
                    <a:lnTo>
                      <a:pt x="13" y="8"/>
                    </a:lnTo>
                    <a:lnTo>
                      <a:pt x="38" y="6"/>
                    </a:lnTo>
                    <a:lnTo>
                      <a:pt x="38" y="2"/>
                    </a:lnTo>
                    <a:lnTo>
                      <a:pt x="26"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6" name="Freeform 593"/>
              <p:cNvSpPr/>
              <p:nvPr/>
            </p:nvSpPr>
            <p:spPr bwMode="gray">
              <a:xfrm>
                <a:off x="1389" y="623"/>
                <a:ext cx="33" cy="7"/>
              </a:xfrm>
              <a:custGeom>
                <a:avLst/>
                <a:gdLst>
                  <a:gd name="T0" fmla="*/ 0 w 33"/>
                  <a:gd name="T1" fmla="*/ 3 h 7"/>
                  <a:gd name="T2" fmla="*/ 31 w 33"/>
                  <a:gd name="T3" fmla="*/ 0 h 7"/>
                  <a:gd name="T4" fmla="*/ 33 w 33"/>
                  <a:gd name="T5" fmla="*/ 1 h 7"/>
                  <a:gd name="T6" fmla="*/ 1 w 33"/>
                  <a:gd name="T7" fmla="*/ 7 h 7"/>
                  <a:gd name="T8" fmla="*/ 0 w 33"/>
                  <a:gd name="T9" fmla="*/ 3 h 7"/>
                </a:gdLst>
                <a:ahLst/>
                <a:cxnLst>
                  <a:cxn ang="0">
                    <a:pos x="T0" y="T1"/>
                  </a:cxn>
                  <a:cxn ang="0">
                    <a:pos x="T2" y="T3"/>
                  </a:cxn>
                  <a:cxn ang="0">
                    <a:pos x="T4" y="T5"/>
                  </a:cxn>
                  <a:cxn ang="0">
                    <a:pos x="T6" y="T7"/>
                  </a:cxn>
                  <a:cxn ang="0">
                    <a:pos x="T8" y="T9"/>
                  </a:cxn>
                </a:cxnLst>
                <a:rect l="0" t="0" r="r" b="b"/>
                <a:pathLst>
                  <a:path w="33" h="7">
                    <a:moveTo>
                      <a:pt x="0" y="3"/>
                    </a:moveTo>
                    <a:lnTo>
                      <a:pt x="31" y="0"/>
                    </a:lnTo>
                    <a:lnTo>
                      <a:pt x="33" y="1"/>
                    </a:lnTo>
                    <a:lnTo>
                      <a:pt x="1"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7" name="Freeform 594"/>
              <p:cNvSpPr/>
              <p:nvPr/>
            </p:nvSpPr>
            <p:spPr bwMode="gray">
              <a:xfrm>
                <a:off x="1400" y="628"/>
                <a:ext cx="22" cy="5"/>
              </a:xfrm>
              <a:custGeom>
                <a:avLst/>
                <a:gdLst>
                  <a:gd name="T0" fmla="*/ 0 w 22"/>
                  <a:gd name="T1" fmla="*/ 3 h 5"/>
                  <a:gd name="T2" fmla="*/ 11 w 22"/>
                  <a:gd name="T3" fmla="*/ 1 h 5"/>
                  <a:gd name="T4" fmla="*/ 20 w 22"/>
                  <a:gd name="T5" fmla="*/ 0 h 5"/>
                  <a:gd name="T6" fmla="*/ 22 w 22"/>
                  <a:gd name="T7" fmla="*/ 3 h 5"/>
                  <a:gd name="T8" fmla="*/ 4 w 22"/>
                  <a:gd name="T9" fmla="*/ 5 h 5"/>
                  <a:gd name="T10" fmla="*/ 0 w 22"/>
                  <a:gd name="T11" fmla="*/ 3 h 5"/>
                </a:gdLst>
                <a:ahLst/>
                <a:cxnLst>
                  <a:cxn ang="0">
                    <a:pos x="T0" y="T1"/>
                  </a:cxn>
                  <a:cxn ang="0">
                    <a:pos x="T2" y="T3"/>
                  </a:cxn>
                  <a:cxn ang="0">
                    <a:pos x="T4" y="T5"/>
                  </a:cxn>
                  <a:cxn ang="0">
                    <a:pos x="T6" y="T7"/>
                  </a:cxn>
                  <a:cxn ang="0">
                    <a:pos x="T8" y="T9"/>
                  </a:cxn>
                  <a:cxn ang="0">
                    <a:pos x="T10" y="T11"/>
                  </a:cxn>
                </a:cxnLst>
                <a:rect l="0" t="0" r="r" b="b"/>
                <a:pathLst>
                  <a:path w="22" h="5">
                    <a:moveTo>
                      <a:pt x="0" y="3"/>
                    </a:moveTo>
                    <a:lnTo>
                      <a:pt x="11" y="1"/>
                    </a:lnTo>
                    <a:lnTo>
                      <a:pt x="20" y="0"/>
                    </a:lnTo>
                    <a:lnTo>
                      <a:pt x="22" y="3"/>
                    </a:lnTo>
                    <a:lnTo>
                      <a:pt x="4"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8" name="Freeform 595"/>
              <p:cNvSpPr/>
              <p:nvPr/>
            </p:nvSpPr>
            <p:spPr bwMode="gray">
              <a:xfrm>
                <a:off x="1409" y="598"/>
                <a:ext cx="118" cy="65"/>
              </a:xfrm>
              <a:custGeom>
                <a:avLst/>
                <a:gdLst>
                  <a:gd name="T0" fmla="*/ 30 w 118"/>
                  <a:gd name="T1" fmla="*/ 32 h 65"/>
                  <a:gd name="T2" fmla="*/ 26 w 118"/>
                  <a:gd name="T3" fmla="*/ 36 h 65"/>
                  <a:gd name="T4" fmla="*/ 5 w 118"/>
                  <a:gd name="T5" fmla="*/ 36 h 65"/>
                  <a:gd name="T6" fmla="*/ 0 w 118"/>
                  <a:gd name="T7" fmla="*/ 39 h 65"/>
                  <a:gd name="T8" fmla="*/ 4 w 118"/>
                  <a:gd name="T9" fmla="*/ 42 h 65"/>
                  <a:gd name="T10" fmla="*/ 20 w 118"/>
                  <a:gd name="T11" fmla="*/ 42 h 65"/>
                  <a:gd name="T12" fmla="*/ 25 w 118"/>
                  <a:gd name="T13" fmla="*/ 41 h 65"/>
                  <a:gd name="T14" fmla="*/ 51 w 118"/>
                  <a:gd name="T15" fmla="*/ 41 h 65"/>
                  <a:gd name="T16" fmla="*/ 59 w 118"/>
                  <a:gd name="T17" fmla="*/ 37 h 65"/>
                  <a:gd name="T18" fmla="*/ 66 w 118"/>
                  <a:gd name="T19" fmla="*/ 36 h 65"/>
                  <a:gd name="T20" fmla="*/ 72 w 118"/>
                  <a:gd name="T21" fmla="*/ 41 h 65"/>
                  <a:gd name="T22" fmla="*/ 59 w 118"/>
                  <a:gd name="T23" fmla="*/ 44 h 65"/>
                  <a:gd name="T24" fmla="*/ 50 w 118"/>
                  <a:gd name="T25" fmla="*/ 46 h 65"/>
                  <a:gd name="T26" fmla="*/ 44 w 118"/>
                  <a:gd name="T27" fmla="*/ 50 h 65"/>
                  <a:gd name="T28" fmla="*/ 54 w 118"/>
                  <a:gd name="T29" fmla="*/ 52 h 65"/>
                  <a:gd name="T30" fmla="*/ 55 w 118"/>
                  <a:gd name="T31" fmla="*/ 65 h 65"/>
                  <a:gd name="T32" fmla="*/ 103 w 118"/>
                  <a:gd name="T33" fmla="*/ 58 h 65"/>
                  <a:gd name="T34" fmla="*/ 109 w 118"/>
                  <a:gd name="T35" fmla="*/ 51 h 65"/>
                  <a:gd name="T36" fmla="*/ 101 w 118"/>
                  <a:gd name="T37" fmla="*/ 44 h 65"/>
                  <a:gd name="T38" fmla="*/ 103 w 118"/>
                  <a:gd name="T39" fmla="*/ 42 h 65"/>
                  <a:gd name="T40" fmla="*/ 109 w 118"/>
                  <a:gd name="T41" fmla="*/ 42 h 65"/>
                  <a:gd name="T42" fmla="*/ 118 w 118"/>
                  <a:gd name="T43" fmla="*/ 47 h 65"/>
                  <a:gd name="T44" fmla="*/ 114 w 118"/>
                  <a:gd name="T45" fmla="*/ 37 h 65"/>
                  <a:gd name="T46" fmla="*/ 112 w 118"/>
                  <a:gd name="T47" fmla="*/ 34 h 65"/>
                  <a:gd name="T48" fmla="*/ 107 w 118"/>
                  <a:gd name="T49" fmla="*/ 10 h 65"/>
                  <a:gd name="T50" fmla="*/ 103 w 118"/>
                  <a:gd name="T51" fmla="*/ 6 h 65"/>
                  <a:gd name="T52" fmla="*/ 101 w 118"/>
                  <a:gd name="T53" fmla="*/ 0 h 65"/>
                  <a:gd name="T54" fmla="*/ 92 w 118"/>
                  <a:gd name="T55" fmla="*/ 0 h 65"/>
                  <a:gd name="T56" fmla="*/ 84 w 118"/>
                  <a:gd name="T57" fmla="*/ 1 h 65"/>
                  <a:gd name="T58" fmla="*/ 94 w 118"/>
                  <a:gd name="T59" fmla="*/ 6 h 65"/>
                  <a:gd name="T60" fmla="*/ 84 w 118"/>
                  <a:gd name="T61" fmla="*/ 8 h 65"/>
                  <a:gd name="T62" fmla="*/ 74 w 118"/>
                  <a:gd name="T63" fmla="*/ 4 h 65"/>
                  <a:gd name="T64" fmla="*/ 42 w 118"/>
                  <a:gd name="T65" fmla="*/ 6 h 65"/>
                  <a:gd name="T66" fmla="*/ 51 w 118"/>
                  <a:gd name="T67" fmla="*/ 16 h 65"/>
                  <a:gd name="T68" fmla="*/ 61 w 118"/>
                  <a:gd name="T69" fmla="*/ 19 h 65"/>
                  <a:gd name="T70" fmla="*/ 63 w 118"/>
                  <a:gd name="T71" fmla="*/ 24 h 65"/>
                  <a:gd name="T72" fmla="*/ 74 w 118"/>
                  <a:gd name="T73" fmla="*/ 28 h 65"/>
                  <a:gd name="T74" fmla="*/ 69 w 118"/>
                  <a:gd name="T75" fmla="*/ 30 h 65"/>
                  <a:gd name="T76" fmla="*/ 51 w 118"/>
                  <a:gd name="T77" fmla="*/ 25 h 65"/>
                  <a:gd name="T78" fmla="*/ 40 w 118"/>
                  <a:gd name="T79" fmla="*/ 19 h 65"/>
                  <a:gd name="T80" fmla="*/ 28 w 118"/>
                  <a:gd name="T81" fmla="*/ 12 h 65"/>
                  <a:gd name="T82" fmla="*/ 20 w 118"/>
                  <a:gd name="T83" fmla="*/ 15 h 65"/>
                  <a:gd name="T84" fmla="*/ 22 w 118"/>
                  <a:gd name="T85" fmla="*/ 23 h 65"/>
                  <a:gd name="T86" fmla="*/ 24 w 118"/>
                  <a:gd name="T87" fmla="*/ 28 h 65"/>
                  <a:gd name="T88" fmla="*/ 30 w 118"/>
                  <a:gd name="T89"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8" h="65">
                    <a:moveTo>
                      <a:pt x="30" y="32"/>
                    </a:moveTo>
                    <a:lnTo>
                      <a:pt x="26" y="36"/>
                    </a:lnTo>
                    <a:lnTo>
                      <a:pt x="5" y="36"/>
                    </a:lnTo>
                    <a:lnTo>
                      <a:pt x="0" y="39"/>
                    </a:lnTo>
                    <a:lnTo>
                      <a:pt x="4" y="42"/>
                    </a:lnTo>
                    <a:lnTo>
                      <a:pt x="20" y="42"/>
                    </a:lnTo>
                    <a:lnTo>
                      <a:pt x="25" y="41"/>
                    </a:lnTo>
                    <a:lnTo>
                      <a:pt x="51" y="41"/>
                    </a:lnTo>
                    <a:lnTo>
                      <a:pt x="59" y="37"/>
                    </a:lnTo>
                    <a:lnTo>
                      <a:pt x="66" y="36"/>
                    </a:lnTo>
                    <a:lnTo>
                      <a:pt x="72" y="41"/>
                    </a:lnTo>
                    <a:lnTo>
                      <a:pt x="59" y="44"/>
                    </a:lnTo>
                    <a:lnTo>
                      <a:pt x="50" y="46"/>
                    </a:lnTo>
                    <a:lnTo>
                      <a:pt x="44" y="50"/>
                    </a:lnTo>
                    <a:lnTo>
                      <a:pt x="54" y="52"/>
                    </a:lnTo>
                    <a:lnTo>
                      <a:pt x="55" y="65"/>
                    </a:lnTo>
                    <a:lnTo>
                      <a:pt x="103" y="58"/>
                    </a:lnTo>
                    <a:lnTo>
                      <a:pt x="109" y="51"/>
                    </a:lnTo>
                    <a:lnTo>
                      <a:pt x="101" y="44"/>
                    </a:lnTo>
                    <a:lnTo>
                      <a:pt x="103" y="42"/>
                    </a:lnTo>
                    <a:lnTo>
                      <a:pt x="109" y="42"/>
                    </a:lnTo>
                    <a:lnTo>
                      <a:pt x="118" y="47"/>
                    </a:lnTo>
                    <a:lnTo>
                      <a:pt x="114" y="37"/>
                    </a:lnTo>
                    <a:lnTo>
                      <a:pt x="112" y="34"/>
                    </a:lnTo>
                    <a:lnTo>
                      <a:pt x="107" y="10"/>
                    </a:lnTo>
                    <a:lnTo>
                      <a:pt x="103" y="6"/>
                    </a:lnTo>
                    <a:lnTo>
                      <a:pt x="101" y="0"/>
                    </a:lnTo>
                    <a:lnTo>
                      <a:pt x="92" y="0"/>
                    </a:lnTo>
                    <a:lnTo>
                      <a:pt x="84" y="1"/>
                    </a:lnTo>
                    <a:lnTo>
                      <a:pt x="94" y="6"/>
                    </a:lnTo>
                    <a:lnTo>
                      <a:pt x="84" y="8"/>
                    </a:lnTo>
                    <a:lnTo>
                      <a:pt x="74" y="4"/>
                    </a:lnTo>
                    <a:lnTo>
                      <a:pt x="42" y="6"/>
                    </a:lnTo>
                    <a:lnTo>
                      <a:pt x="51" y="16"/>
                    </a:lnTo>
                    <a:lnTo>
                      <a:pt x="61" y="19"/>
                    </a:lnTo>
                    <a:lnTo>
                      <a:pt x="63" y="24"/>
                    </a:lnTo>
                    <a:lnTo>
                      <a:pt x="74" y="28"/>
                    </a:lnTo>
                    <a:lnTo>
                      <a:pt x="69" y="30"/>
                    </a:lnTo>
                    <a:lnTo>
                      <a:pt x="51" y="25"/>
                    </a:lnTo>
                    <a:lnTo>
                      <a:pt x="40" y="19"/>
                    </a:lnTo>
                    <a:lnTo>
                      <a:pt x="28" y="12"/>
                    </a:lnTo>
                    <a:lnTo>
                      <a:pt x="20" y="15"/>
                    </a:lnTo>
                    <a:lnTo>
                      <a:pt x="22" y="23"/>
                    </a:lnTo>
                    <a:lnTo>
                      <a:pt x="24" y="28"/>
                    </a:lnTo>
                    <a:lnTo>
                      <a:pt x="3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9" name="Freeform 596"/>
              <p:cNvSpPr/>
              <p:nvPr/>
            </p:nvSpPr>
            <p:spPr bwMode="gray">
              <a:xfrm>
                <a:off x="1547" y="639"/>
                <a:ext cx="64" cy="37"/>
              </a:xfrm>
              <a:custGeom>
                <a:avLst/>
                <a:gdLst>
                  <a:gd name="T0" fmla="*/ 46 w 64"/>
                  <a:gd name="T1" fmla="*/ 0 h 37"/>
                  <a:gd name="T2" fmla="*/ 35 w 64"/>
                  <a:gd name="T3" fmla="*/ 0 h 37"/>
                  <a:gd name="T4" fmla="*/ 24 w 64"/>
                  <a:gd name="T5" fmla="*/ 1 h 37"/>
                  <a:gd name="T6" fmla="*/ 18 w 64"/>
                  <a:gd name="T7" fmla="*/ 4 h 37"/>
                  <a:gd name="T8" fmla="*/ 5 w 64"/>
                  <a:gd name="T9" fmla="*/ 10 h 37"/>
                  <a:gd name="T10" fmla="*/ 0 w 64"/>
                  <a:gd name="T11" fmla="*/ 15 h 37"/>
                  <a:gd name="T12" fmla="*/ 9 w 64"/>
                  <a:gd name="T13" fmla="*/ 27 h 37"/>
                  <a:gd name="T14" fmla="*/ 26 w 64"/>
                  <a:gd name="T15" fmla="*/ 32 h 37"/>
                  <a:gd name="T16" fmla="*/ 44 w 64"/>
                  <a:gd name="T17" fmla="*/ 36 h 37"/>
                  <a:gd name="T18" fmla="*/ 57 w 64"/>
                  <a:gd name="T19" fmla="*/ 37 h 37"/>
                  <a:gd name="T20" fmla="*/ 64 w 64"/>
                  <a:gd name="T21" fmla="*/ 29 h 37"/>
                  <a:gd name="T22" fmla="*/ 63 w 64"/>
                  <a:gd name="T23" fmla="*/ 19 h 37"/>
                  <a:gd name="T24" fmla="*/ 55 w 64"/>
                  <a:gd name="T25" fmla="*/ 15 h 37"/>
                  <a:gd name="T26" fmla="*/ 61 w 64"/>
                  <a:gd name="T27" fmla="*/ 10 h 37"/>
                  <a:gd name="T28" fmla="*/ 52 w 64"/>
                  <a:gd name="T29" fmla="*/ 4 h 37"/>
                  <a:gd name="T30" fmla="*/ 46 w 64"/>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7">
                    <a:moveTo>
                      <a:pt x="46" y="0"/>
                    </a:moveTo>
                    <a:lnTo>
                      <a:pt x="35" y="0"/>
                    </a:lnTo>
                    <a:lnTo>
                      <a:pt x="24" y="1"/>
                    </a:lnTo>
                    <a:lnTo>
                      <a:pt x="18" y="4"/>
                    </a:lnTo>
                    <a:lnTo>
                      <a:pt x="5" y="10"/>
                    </a:lnTo>
                    <a:lnTo>
                      <a:pt x="0" y="15"/>
                    </a:lnTo>
                    <a:lnTo>
                      <a:pt x="9" y="27"/>
                    </a:lnTo>
                    <a:lnTo>
                      <a:pt x="26" y="32"/>
                    </a:lnTo>
                    <a:lnTo>
                      <a:pt x="44" y="36"/>
                    </a:lnTo>
                    <a:lnTo>
                      <a:pt x="57" y="37"/>
                    </a:lnTo>
                    <a:lnTo>
                      <a:pt x="64" y="29"/>
                    </a:lnTo>
                    <a:lnTo>
                      <a:pt x="63" y="19"/>
                    </a:lnTo>
                    <a:lnTo>
                      <a:pt x="55" y="15"/>
                    </a:lnTo>
                    <a:lnTo>
                      <a:pt x="61" y="10"/>
                    </a:lnTo>
                    <a:lnTo>
                      <a:pt x="52" y="4"/>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0" name="Freeform 597"/>
              <p:cNvSpPr/>
              <p:nvPr/>
            </p:nvSpPr>
            <p:spPr bwMode="gray">
              <a:xfrm>
                <a:off x="1537" y="585"/>
                <a:ext cx="374" cy="102"/>
              </a:xfrm>
              <a:custGeom>
                <a:avLst/>
                <a:gdLst>
                  <a:gd name="T0" fmla="*/ 263 w 374"/>
                  <a:gd name="T1" fmla="*/ 53 h 102"/>
                  <a:gd name="T2" fmla="*/ 296 w 374"/>
                  <a:gd name="T3" fmla="*/ 46 h 102"/>
                  <a:gd name="T4" fmla="*/ 327 w 374"/>
                  <a:gd name="T5" fmla="*/ 45 h 102"/>
                  <a:gd name="T6" fmla="*/ 344 w 374"/>
                  <a:gd name="T7" fmla="*/ 53 h 102"/>
                  <a:gd name="T8" fmla="*/ 368 w 374"/>
                  <a:gd name="T9" fmla="*/ 57 h 102"/>
                  <a:gd name="T10" fmla="*/ 358 w 374"/>
                  <a:gd name="T11" fmla="*/ 68 h 102"/>
                  <a:gd name="T12" fmla="*/ 371 w 374"/>
                  <a:gd name="T13" fmla="*/ 74 h 102"/>
                  <a:gd name="T14" fmla="*/ 362 w 374"/>
                  <a:gd name="T15" fmla="*/ 84 h 102"/>
                  <a:gd name="T16" fmla="*/ 350 w 374"/>
                  <a:gd name="T17" fmla="*/ 83 h 102"/>
                  <a:gd name="T18" fmla="*/ 350 w 374"/>
                  <a:gd name="T19" fmla="*/ 97 h 102"/>
                  <a:gd name="T20" fmla="*/ 324 w 374"/>
                  <a:gd name="T21" fmla="*/ 102 h 102"/>
                  <a:gd name="T22" fmla="*/ 298 w 374"/>
                  <a:gd name="T23" fmla="*/ 83 h 102"/>
                  <a:gd name="T24" fmla="*/ 281 w 374"/>
                  <a:gd name="T25" fmla="*/ 99 h 102"/>
                  <a:gd name="T26" fmla="*/ 258 w 374"/>
                  <a:gd name="T27" fmla="*/ 90 h 102"/>
                  <a:gd name="T28" fmla="*/ 247 w 374"/>
                  <a:gd name="T29" fmla="*/ 96 h 102"/>
                  <a:gd name="T30" fmla="*/ 182 w 374"/>
                  <a:gd name="T31" fmla="*/ 99 h 102"/>
                  <a:gd name="T32" fmla="*/ 177 w 374"/>
                  <a:gd name="T33" fmla="*/ 86 h 102"/>
                  <a:gd name="T34" fmla="*/ 132 w 374"/>
                  <a:gd name="T35" fmla="*/ 88 h 102"/>
                  <a:gd name="T36" fmla="*/ 106 w 374"/>
                  <a:gd name="T37" fmla="*/ 87 h 102"/>
                  <a:gd name="T38" fmla="*/ 113 w 374"/>
                  <a:gd name="T39" fmla="*/ 72 h 102"/>
                  <a:gd name="T40" fmla="*/ 100 w 374"/>
                  <a:gd name="T41" fmla="*/ 60 h 102"/>
                  <a:gd name="T42" fmla="*/ 94 w 374"/>
                  <a:gd name="T43" fmla="*/ 44 h 102"/>
                  <a:gd name="T44" fmla="*/ 69 w 374"/>
                  <a:gd name="T45" fmla="*/ 30 h 102"/>
                  <a:gd name="T46" fmla="*/ 41 w 374"/>
                  <a:gd name="T47" fmla="*/ 29 h 102"/>
                  <a:gd name="T48" fmla="*/ 25 w 374"/>
                  <a:gd name="T49" fmla="*/ 20 h 102"/>
                  <a:gd name="T50" fmla="*/ 0 w 374"/>
                  <a:gd name="T51" fmla="*/ 10 h 102"/>
                  <a:gd name="T52" fmla="*/ 30 w 374"/>
                  <a:gd name="T53" fmla="*/ 0 h 102"/>
                  <a:gd name="T54" fmla="*/ 64 w 374"/>
                  <a:gd name="T55" fmla="*/ 3 h 102"/>
                  <a:gd name="T56" fmla="*/ 72 w 374"/>
                  <a:gd name="T57" fmla="*/ 23 h 102"/>
                  <a:gd name="T58" fmla="*/ 94 w 374"/>
                  <a:gd name="T59" fmla="*/ 14 h 102"/>
                  <a:gd name="T60" fmla="*/ 123 w 374"/>
                  <a:gd name="T61" fmla="*/ 13 h 102"/>
                  <a:gd name="T62" fmla="*/ 138 w 374"/>
                  <a:gd name="T63" fmla="*/ 20 h 102"/>
                  <a:gd name="T64" fmla="*/ 117 w 374"/>
                  <a:gd name="T65" fmla="*/ 21 h 102"/>
                  <a:gd name="T66" fmla="*/ 136 w 374"/>
                  <a:gd name="T67" fmla="*/ 23 h 102"/>
                  <a:gd name="T68" fmla="*/ 166 w 374"/>
                  <a:gd name="T69" fmla="*/ 29 h 102"/>
                  <a:gd name="T70" fmla="*/ 147 w 374"/>
                  <a:gd name="T71" fmla="*/ 35 h 102"/>
                  <a:gd name="T72" fmla="*/ 115 w 374"/>
                  <a:gd name="T73" fmla="*/ 31 h 102"/>
                  <a:gd name="T74" fmla="*/ 121 w 374"/>
                  <a:gd name="T75" fmla="*/ 45 h 102"/>
                  <a:gd name="T76" fmla="*/ 142 w 374"/>
                  <a:gd name="T77" fmla="*/ 42 h 102"/>
                  <a:gd name="T78" fmla="*/ 157 w 374"/>
                  <a:gd name="T79" fmla="*/ 53 h 102"/>
                  <a:gd name="T80" fmla="*/ 174 w 374"/>
                  <a:gd name="T81" fmla="*/ 60 h 102"/>
                  <a:gd name="T82" fmla="*/ 182 w 374"/>
                  <a:gd name="T83" fmla="*/ 52 h 102"/>
                  <a:gd name="T84" fmla="*/ 204 w 374"/>
                  <a:gd name="T85" fmla="*/ 58 h 102"/>
                  <a:gd name="T86" fmla="*/ 212 w 374"/>
                  <a:gd name="T87" fmla="*/ 54 h 102"/>
                  <a:gd name="T88" fmla="*/ 228 w 374"/>
                  <a:gd name="T89" fmla="*/ 63 h 102"/>
                  <a:gd name="T90" fmla="*/ 229 w 374"/>
                  <a:gd name="T91" fmla="*/ 5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4" h="102">
                    <a:moveTo>
                      <a:pt x="253" y="56"/>
                    </a:moveTo>
                    <a:lnTo>
                      <a:pt x="263" y="53"/>
                    </a:lnTo>
                    <a:lnTo>
                      <a:pt x="289" y="42"/>
                    </a:lnTo>
                    <a:lnTo>
                      <a:pt x="296" y="46"/>
                    </a:lnTo>
                    <a:lnTo>
                      <a:pt x="307" y="46"/>
                    </a:lnTo>
                    <a:lnTo>
                      <a:pt x="327" y="45"/>
                    </a:lnTo>
                    <a:lnTo>
                      <a:pt x="342" y="48"/>
                    </a:lnTo>
                    <a:lnTo>
                      <a:pt x="344" y="53"/>
                    </a:lnTo>
                    <a:lnTo>
                      <a:pt x="360" y="52"/>
                    </a:lnTo>
                    <a:lnTo>
                      <a:pt x="368" y="57"/>
                    </a:lnTo>
                    <a:lnTo>
                      <a:pt x="370" y="64"/>
                    </a:lnTo>
                    <a:lnTo>
                      <a:pt x="358" y="68"/>
                    </a:lnTo>
                    <a:lnTo>
                      <a:pt x="356" y="72"/>
                    </a:lnTo>
                    <a:lnTo>
                      <a:pt x="371" y="74"/>
                    </a:lnTo>
                    <a:lnTo>
                      <a:pt x="374" y="82"/>
                    </a:lnTo>
                    <a:lnTo>
                      <a:pt x="362" y="84"/>
                    </a:lnTo>
                    <a:lnTo>
                      <a:pt x="356" y="79"/>
                    </a:lnTo>
                    <a:lnTo>
                      <a:pt x="350" y="83"/>
                    </a:lnTo>
                    <a:lnTo>
                      <a:pt x="356" y="91"/>
                    </a:lnTo>
                    <a:lnTo>
                      <a:pt x="350" y="97"/>
                    </a:lnTo>
                    <a:lnTo>
                      <a:pt x="333" y="96"/>
                    </a:lnTo>
                    <a:lnTo>
                      <a:pt x="324" y="102"/>
                    </a:lnTo>
                    <a:lnTo>
                      <a:pt x="303" y="98"/>
                    </a:lnTo>
                    <a:lnTo>
                      <a:pt x="298" y="83"/>
                    </a:lnTo>
                    <a:lnTo>
                      <a:pt x="289" y="82"/>
                    </a:lnTo>
                    <a:lnTo>
                      <a:pt x="281" y="99"/>
                    </a:lnTo>
                    <a:lnTo>
                      <a:pt x="263" y="97"/>
                    </a:lnTo>
                    <a:lnTo>
                      <a:pt x="258" y="90"/>
                    </a:lnTo>
                    <a:lnTo>
                      <a:pt x="250" y="87"/>
                    </a:lnTo>
                    <a:lnTo>
                      <a:pt x="247" y="96"/>
                    </a:lnTo>
                    <a:lnTo>
                      <a:pt x="227" y="99"/>
                    </a:lnTo>
                    <a:lnTo>
                      <a:pt x="182" y="99"/>
                    </a:lnTo>
                    <a:lnTo>
                      <a:pt x="187" y="91"/>
                    </a:lnTo>
                    <a:lnTo>
                      <a:pt x="177" y="86"/>
                    </a:lnTo>
                    <a:lnTo>
                      <a:pt x="155" y="95"/>
                    </a:lnTo>
                    <a:lnTo>
                      <a:pt x="132" y="88"/>
                    </a:lnTo>
                    <a:lnTo>
                      <a:pt x="115" y="91"/>
                    </a:lnTo>
                    <a:lnTo>
                      <a:pt x="106" y="87"/>
                    </a:lnTo>
                    <a:lnTo>
                      <a:pt x="102" y="72"/>
                    </a:lnTo>
                    <a:lnTo>
                      <a:pt x="113" y="72"/>
                    </a:lnTo>
                    <a:lnTo>
                      <a:pt x="112" y="65"/>
                    </a:lnTo>
                    <a:lnTo>
                      <a:pt x="100" y="60"/>
                    </a:lnTo>
                    <a:lnTo>
                      <a:pt x="107" y="52"/>
                    </a:lnTo>
                    <a:lnTo>
                      <a:pt x="94" y="44"/>
                    </a:lnTo>
                    <a:lnTo>
                      <a:pt x="85" y="30"/>
                    </a:lnTo>
                    <a:lnTo>
                      <a:pt x="69" y="30"/>
                    </a:lnTo>
                    <a:lnTo>
                      <a:pt x="61" y="31"/>
                    </a:lnTo>
                    <a:lnTo>
                      <a:pt x="41" y="29"/>
                    </a:lnTo>
                    <a:lnTo>
                      <a:pt x="36" y="23"/>
                    </a:lnTo>
                    <a:lnTo>
                      <a:pt x="25" y="20"/>
                    </a:lnTo>
                    <a:lnTo>
                      <a:pt x="19" y="15"/>
                    </a:lnTo>
                    <a:lnTo>
                      <a:pt x="0" y="10"/>
                    </a:lnTo>
                    <a:lnTo>
                      <a:pt x="11" y="1"/>
                    </a:lnTo>
                    <a:lnTo>
                      <a:pt x="30" y="0"/>
                    </a:lnTo>
                    <a:lnTo>
                      <a:pt x="57" y="5"/>
                    </a:lnTo>
                    <a:lnTo>
                      <a:pt x="64" y="3"/>
                    </a:lnTo>
                    <a:lnTo>
                      <a:pt x="74" y="3"/>
                    </a:lnTo>
                    <a:lnTo>
                      <a:pt x="72" y="23"/>
                    </a:lnTo>
                    <a:lnTo>
                      <a:pt x="77" y="23"/>
                    </a:lnTo>
                    <a:lnTo>
                      <a:pt x="94" y="14"/>
                    </a:lnTo>
                    <a:lnTo>
                      <a:pt x="113" y="17"/>
                    </a:lnTo>
                    <a:lnTo>
                      <a:pt x="123" y="13"/>
                    </a:lnTo>
                    <a:lnTo>
                      <a:pt x="137" y="14"/>
                    </a:lnTo>
                    <a:lnTo>
                      <a:pt x="138" y="20"/>
                    </a:lnTo>
                    <a:lnTo>
                      <a:pt x="124" y="20"/>
                    </a:lnTo>
                    <a:lnTo>
                      <a:pt x="117" y="21"/>
                    </a:lnTo>
                    <a:lnTo>
                      <a:pt x="124" y="25"/>
                    </a:lnTo>
                    <a:lnTo>
                      <a:pt x="136" y="23"/>
                    </a:lnTo>
                    <a:lnTo>
                      <a:pt x="145" y="28"/>
                    </a:lnTo>
                    <a:lnTo>
                      <a:pt x="166" y="29"/>
                    </a:lnTo>
                    <a:lnTo>
                      <a:pt x="165" y="33"/>
                    </a:lnTo>
                    <a:lnTo>
                      <a:pt x="147" y="35"/>
                    </a:lnTo>
                    <a:lnTo>
                      <a:pt x="132" y="31"/>
                    </a:lnTo>
                    <a:lnTo>
                      <a:pt x="115" y="31"/>
                    </a:lnTo>
                    <a:lnTo>
                      <a:pt x="130" y="37"/>
                    </a:lnTo>
                    <a:lnTo>
                      <a:pt x="121" y="45"/>
                    </a:lnTo>
                    <a:lnTo>
                      <a:pt x="126" y="47"/>
                    </a:lnTo>
                    <a:lnTo>
                      <a:pt x="142" y="42"/>
                    </a:lnTo>
                    <a:lnTo>
                      <a:pt x="155" y="44"/>
                    </a:lnTo>
                    <a:lnTo>
                      <a:pt x="157" y="53"/>
                    </a:lnTo>
                    <a:lnTo>
                      <a:pt x="166" y="60"/>
                    </a:lnTo>
                    <a:lnTo>
                      <a:pt x="174" y="60"/>
                    </a:lnTo>
                    <a:lnTo>
                      <a:pt x="172" y="50"/>
                    </a:lnTo>
                    <a:lnTo>
                      <a:pt x="182" y="52"/>
                    </a:lnTo>
                    <a:lnTo>
                      <a:pt x="188" y="57"/>
                    </a:lnTo>
                    <a:lnTo>
                      <a:pt x="204" y="58"/>
                    </a:lnTo>
                    <a:lnTo>
                      <a:pt x="202" y="53"/>
                    </a:lnTo>
                    <a:lnTo>
                      <a:pt x="212" y="54"/>
                    </a:lnTo>
                    <a:lnTo>
                      <a:pt x="217" y="60"/>
                    </a:lnTo>
                    <a:lnTo>
                      <a:pt x="228" y="63"/>
                    </a:lnTo>
                    <a:lnTo>
                      <a:pt x="236" y="60"/>
                    </a:lnTo>
                    <a:lnTo>
                      <a:pt x="229" y="55"/>
                    </a:lnTo>
                    <a:lnTo>
                      <a:pt x="253"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1" name="Freeform 598"/>
              <p:cNvSpPr/>
              <p:nvPr/>
            </p:nvSpPr>
            <p:spPr bwMode="gray">
              <a:xfrm>
                <a:off x="1512" y="509"/>
                <a:ext cx="74" cy="46"/>
              </a:xfrm>
              <a:custGeom>
                <a:avLst/>
                <a:gdLst>
                  <a:gd name="T0" fmla="*/ 30 w 74"/>
                  <a:gd name="T1" fmla="*/ 1 h 46"/>
                  <a:gd name="T2" fmla="*/ 36 w 74"/>
                  <a:gd name="T3" fmla="*/ 9 h 46"/>
                  <a:gd name="T4" fmla="*/ 66 w 74"/>
                  <a:gd name="T5" fmla="*/ 17 h 46"/>
                  <a:gd name="T6" fmla="*/ 74 w 74"/>
                  <a:gd name="T7" fmla="*/ 22 h 46"/>
                  <a:gd name="T8" fmla="*/ 73 w 74"/>
                  <a:gd name="T9" fmla="*/ 26 h 46"/>
                  <a:gd name="T10" fmla="*/ 63 w 74"/>
                  <a:gd name="T11" fmla="*/ 26 h 46"/>
                  <a:gd name="T12" fmla="*/ 63 w 74"/>
                  <a:gd name="T13" fmla="*/ 27 h 46"/>
                  <a:gd name="T14" fmla="*/ 74 w 74"/>
                  <a:gd name="T15" fmla="*/ 34 h 46"/>
                  <a:gd name="T16" fmla="*/ 66 w 74"/>
                  <a:gd name="T17" fmla="*/ 39 h 46"/>
                  <a:gd name="T18" fmla="*/ 55 w 74"/>
                  <a:gd name="T19" fmla="*/ 41 h 46"/>
                  <a:gd name="T20" fmla="*/ 36 w 74"/>
                  <a:gd name="T21" fmla="*/ 43 h 46"/>
                  <a:gd name="T22" fmla="*/ 30 w 74"/>
                  <a:gd name="T23" fmla="*/ 46 h 46"/>
                  <a:gd name="T24" fmla="*/ 24 w 74"/>
                  <a:gd name="T25" fmla="*/ 46 h 46"/>
                  <a:gd name="T26" fmla="*/ 22 w 74"/>
                  <a:gd name="T27" fmla="*/ 42 h 46"/>
                  <a:gd name="T28" fmla="*/ 8 w 74"/>
                  <a:gd name="T29" fmla="*/ 35 h 46"/>
                  <a:gd name="T30" fmla="*/ 9 w 74"/>
                  <a:gd name="T31" fmla="*/ 33 h 46"/>
                  <a:gd name="T32" fmla="*/ 22 w 74"/>
                  <a:gd name="T33" fmla="*/ 35 h 46"/>
                  <a:gd name="T34" fmla="*/ 27 w 74"/>
                  <a:gd name="T35" fmla="*/ 30 h 46"/>
                  <a:gd name="T36" fmla="*/ 20 w 74"/>
                  <a:gd name="T37" fmla="*/ 26 h 46"/>
                  <a:gd name="T38" fmla="*/ 8 w 74"/>
                  <a:gd name="T39" fmla="*/ 26 h 46"/>
                  <a:gd name="T40" fmla="*/ 2 w 74"/>
                  <a:gd name="T41" fmla="*/ 12 h 46"/>
                  <a:gd name="T42" fmla="*/ 3 w 74"/>
                  <a:gd name="T43" fmla="*/ 9 h 46"/>
                  <a:gd name="T44" fmla="*/ 0 w 74"/>
                  <a:gd name="T45" fmla="*/ 3 h 46"/>
                  <a:gd name="T46" fmla="*/ 7 w 74"/>
                  <a:gd name="T47" fmla="*/ 0 h 46"/>
                  <a:gd name="T48" fmla="*/ 30 w 74"/>
                  <a:gd name="T49"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46">
                    <a:moveTo>
                      <a:pt x="30" y="1"/>
                    </a:moveTo>
                    <a:lnTo>
                      <a:pt x="36" y="9"/>
                    </a:lnTo>
                    <a:lnTo>
                      <a:pt x="66" y="17"/>
                    </a:lnTo>
                    <a:lnTo>
                      <a:pt x="74" y="22"/>
                    </a:lnTo>
                    <a:lnTo>
                      <a:pt x="73" y="26"/>
                    </a:lnTo>
                    <a:lnTo>
                      <a:pt x="63" y="26"/>
                    </a:lnTo>
                    <a:lnTo>
                      <a:pt x="63" y="27"/>
                    </a:lnTo>
                    <a:lnTo>
                      <a:pt x="74" y="34"/>
                    </a:lnTo>
                    <a:lnTo>
                      <a:pt x="66" y="39"/>
                    </a:lnTo>
                    <a:lnTo>
                      <a:pt x="55" y="41"/>
                    </a:lnTo>
                    <a:lnTo>
                      <a:pt x="36" y="43"/>
                    </a:lnTo>
                    <a:lnTo>
                      <a:pt x="30" y="46"/>
                    </a:lnTo>
                    <a:lnTo>
                      <a:pt x="24" y="46"/>
                    </a:lnTo>
                    <a:lnTo>
                      <a:pt x="22" y="42"/>
                    </a:lnTo>
                    <a:lnTo>
                      <a:pt x="8" y="35"/>
                    </a:lnTo>
                    <a:lnTo>
                      <a:pt x="9" y="33"/>
                    </a:lnTo>
                    <a:lnTo>
                      <a:pt x="22" y="35"/>
                    </a:lnTo>
                    <a:lnTo>
                      <a:pt x="27" y="30"/>
                    </a:lnTo>
                    <a:lnTo>
                      <a:pt x="20" y="26"/>
                    </a:lnTo>
                    <a:lnTo>
                      <a:pt x="8" y="26"/>
                    </a:lnTo>
                    <a:lnTo>
                      <a:pt x="2" y="12"/>
                    </a:lnTo>
                    <a:lnTo>
                      <a:pt x="3" y="9"/>
                    </a:lnTo>
                    <a:lnTo>
                      <a:pt x="0" y="3"/>
                    </a:lnTo>
                    <a:lnTo>
                      <a:pt x="7" y="0"/>
                    </a:lnTo>
                    <a:lnTo>
                      <a:pt x="3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2" name="Freeform 599"/>
              <p:cNvSpPr/>
              <p:nvPr/>
            </p:nvSpPr>
            <p:spPr bwMode="gray">
              <a:xfrm>
                <a:off x="1566" y="557"/>
                <a:ext cx="60" cy="11"/>
              </a:xfrm>
              <a:custGeom>
                <a:avLst/>
                <a:gdLst>
                  <a:gd name="T0" fmla="*/ 0 w 60"/>
                  <a:gd name="T1" fmla="*/ 4 h 11"/>
                  <a:gd name="T2" fmla="*/ 10 w 60"/>
                  <a:gd name="T3" fmla="*/ 1 h 11"/>
                  <a:gd name="T4" fmla="*/ 33 w 60"/>
                  <a:gd name="T5" fmla="*/ 3 h 11"/>
                  <a:gd name="T6" fmla="*/ 47 w 60"/>
                  <a:gd name="T7" fmla="*/ 0 h 11"/>
                  <a:gd name="T8" fmla="*/ 60 w 60"/>
                  <a:gd name="T9" fmla="*/ 2 h 11"/>
                  <a:gd name="T10" fmla="*/ 46 w 60"/>
                  <a:gd name="T11" fmla="*/ 11 h 11"/>
                  <a:gd name="T12" fmla="*/ 8 w 60"/>
                  <a:gd name="T13" fmla="*/ 9 h 11"/>
                  <a:gd name="T14" fmla="*/ 1 w 60"/>
                  <a:gd name="T15" fmla="*/ 10 h 11"/>
                  <a:gd name="T16" fmla="*/ 0 w 60"/>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1">
                    <a:moveTo>
                      <a:pt x="0" y="4"/>
                    </a:moveTo>
                    <a:lnTo>
                      <a:pt x="10" y="1"/>
                    </a:lnTo>
                    <a:lnTo>
                      <a:pt x="33" y="3"/>
                    </a:lnTo>
                    <a:lnTo>
                      <a:pt x="47" y="0"/>
                    </a:lnTo>
                    <a:lnTo>
                      <a:pt x="60" y="2"/>
                    </a:lnTo>
                    <a:lnTo>
                      <a:pt x="46" y="11"/>
                    </a:lnTo>
                    <a:lnTo>
                      <a:pt x="8" y="9"/>
                    </a:lnTo>
                    <a:lnTo>
                      <a:pt x="1"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3" name="Freeform 600"/>
              <p:cNvSpPr/>
              <p:nvPr/>
            </p:nvSpPr>
            <p:spPr bwMode="gray">
              <a:xfrm>
                <a:off x="1588" y="535"/>
                <a:ext cx="7" cy="6"/>
              </a:xfrm>
              <a:custGeom>
                <a:avLst/>
                <a:gdLst>
                  <a:gd name="T0" fmla="*/ 0 w 7"/>
                  <a:gd name="T1" fmla="*/ 0 h 6"/>
                  <a:gd name="T2" fmla="*/ 1 w 7"/>
                  <a:gd name="T3" fmla="*/ 5 h 6"/>
                  <a:gd name="T4" fmla="*/ 7 w 7"/>
                  <a:gd name="T5" fmla="*/ 6 h 6"/>
                  <a:gd name="T6" fmla="*/ 7 w 7"/>
                  <a:gd name="T7" fmla="*/ 1 h 6"/>
                  <a:gd name="T8" fmla="*/ 0 w 7"/>
                  <a:gd name="T9" fmla="*/ 0 h 6"/>
                </a:gdLst>
                <a:ahLst/>
                <a:cxnLst>
                  <a:cxn ang="0">
                    <a:pos x="T0" y="T1"/>
                  </a:cxn>
                  <a:cxn ang="0">
                    <a:pos x="T2" y="T3"/>
                  </a:cxn>
                  <a:cxn ang="0">
                    <a:pos x="T4" y="T5"/>
                  </a:cxn>
                  <a:cxn ang="0">
                    <a:pos x="T6" y="T7"/>
                  </a:cxn>
                  <a:cxn ang="0">
                    <a:pos x="T8" y="T9"/>
                  </a:cxn>
                </a:cxnLst>
                <a:rect l="0" t="0" r="r" b="b"/>
                <a:pathLst>
                  <a:path w="7" h="6">
                    <a:moveTo>
                      <a:pt x="0" y="0"/>
                    </a:moveTo>
                    <a:lnTo>
                      <a:pt x="1" y="5"/>
                    </a:lnTo>
                    <a:lnTo>
                      <a:pt x="7" y="6"/>
                    </a:lnTo>
                    <a:lnTo>
                      <a:pt x="7"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4" name="Freeform 601"/>
              <p:cNvSpPr/>
              <p:nvPr/>
            </p:nvSpPr>
            <p:spPr bwMode="gray">
              <a:xfrm>
                <a:off x="1533" y="634"/>
                <a:ext cx="23" cy="8"/>
              </a:xfrm>
              <a:custGeom>
                <a:avLst/>
                <a:gdLst>
                  <a:gd name="T0" fmla="*/ 0 w 23"/>
                  <a:gd name="T1" fmla="*/ 8 h 8"/>
                  <a:gd name="T2" fmla="*/ 1 w 23"/>
                  <a:gd name="T3" fmla="*/ 5 h 8"/>
                  <a:gd name="T4" fmla="*/ 11 w 23"/>
                  <a:gd name="T5" fmla="*/ 1 h 8"/>
                  <a:gd name="T6" fmla="*/ 23 w 23"/>
                  <a:gd name="T7" fmla="*/ 0 h 8"/>
                  <a:gd name="T8" fmla="*/ 22 w 23"/>
                  <a:gd name="T9" fmla="*/ 5 h 8"/>
                  <a:gd name="T10" fmla="*/ 14 w 23"/>
                  <a:gd name="T11" fmla="*/ 7 h 8"/>
                  <a:gd name="T12" fmla="*/ 11 w 23"/>
                  <a:gd name="T13" fmla="*/ 6 h 8"/>
                  <a:gd name="T14" fmla="*/ 0 w 23"/>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8">
                    <a:moveTo>
                      <a:pt x="0" y="8"/>
                    </a:moveTo>
                    <a:lnTo>
                      <a:pt x="1" y="5"/>
                    </a:lnTo>
                    <a:lnTo>
                      <a:pt x="11" y="1"/>
                    </a:lnTo>
                    <a:lnTo>
                      <a:pt x="23" y="0"/>
                    </a:lnTo>
                    <a:lnTo>
                      <a:pt x="22" y="5"/>
                    </a:lnTo>
                    <a:lnTo>
                      <a:pt x="14" y="7"/>
                    </a:lnTo>
                    <a:lnTo>
                      <a:pt x="11" y="6"/>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5" name="Freeform 602"/>
              <p:cNvSpPr/>
              <p:nvPr/>
            </p:nvSpPr>
            <p:spPr bwMode="gray">
              <a:xfrm>
                <a:off x="1583" y="628"/>
                <a:ext cx="12" cy="5"/>
              </a:xfrm>
              <a:custGeom>
                <a:avLst/>
                <a:gdLst>
                  <a:gd name="T0" fmla="*/ 0 w 12"/>
                  <a:gd name="T1" fmla="*/ 0 h 5"/>
                  <a:gd name="T2" fmla="*/ 6 w 12"/>
                  <a:gd name="T3" fmla="*/ 5 h 5"/>
                  <a:gd name="T4" fmla="*/ 10 w 12"/>
                  <a:gd name="T5" fmla="*/ 5 h 5"/>
                  <a:gd name="T6" fmla="*/ 12 w 12"/>
                  <a:gd name="T7" fmla="*/ 4 h 5"/>
                  <a:gd name="T8" fmla="*/ 8 w 12"/>
                  <a:gd name="T9" fmla="*/ 0 h 5"/>
                  <a:gd name="T10" fmla="*/ 0 w 12"/>
                  <a:gd name="T11" fmla="*/ 0 h 5"/>
                </a:gdLst>
                <a:ahLst/>
                <a:cxnLst>
                  <a:cxn ang="0">
                    <a:pos x="T0" y="T1"/>
                  </a:cxn>
                  <a:cxn ang="0">
                    <a:pos x="T2" y="T3"/>
                  </a:cxn>
                  <a:cxn ang="0">
                    <a:pos x="T4" y="T5"/>
                  </a:cxn>
                  <a:cxn ang="0">
                    <a:pos x="T6" y="T7"/>
                  </a:cxn>
                  <a:cxn ang="0">
                    <a:pos x="T8" y="T9"/>
                  </a:cxn>
                  <a:cxn ang="0">
                    <a:pos x="T10" y="T11"/>
                  </a:cxn>
                </a:cxnLst>
                <a:rect l="0" t="0" r="r" b="b"/>
                <a:pathLst>
                  <a:path w="12" h="5">
                    <a:moveTo>
                      <a:pt x="0" y="0"/>
                    </a:moveTo>
                    <a:lnTo>
                      <a:pt x="6" y="5"/>
                    </a:lnTo>
                    <a:lnTo>
                      <a:pt x="10" y="5"/>
                    </a:lnTo>
                    <a:lnTo>
                      <a:pt x="12" y="4"/>
                    </a:lnTo>
                    <a:lnTo>
                      <a:pt x="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6" name="Freeform 603"/>
              <p:cNvSpPr/>
              <p:nvPr/>
            </p:nvSpPr>
            <p:spPr bwMode="gray">
              <a:xfrm>
                <a:off x="1573" y="619"/>
                <a:ext cx="9" cy="4"/>
              </a:xfrm>
              <a:custGeom>
                <a:avLst/>
                <a:gdLst>
                  <a:gd name="T0" fmla="*/ 0 w 9"/>
                  <a:gd name="T1" fmla="*/ 1 h 4"/>
                  <a:gd name="T2" fmla="*/ 3 w 9"/>
                  <a:gd name="T3" fmla="*/ 0 h 4"/>
                  <a:gd name="T4" fmla="*/ 9 w 9"/>
                  <a:gd name="T5" fmla="*/ 3 h 4"/>
                  <a:gd name="T6" fmla="*/ 1 w 9"/>
                  <a:gd name="T7" fmla="*/ 4 h 4"/>
                  <a:gd name="T8" fmla="*/ 0 w 9"/>
                  <a:gd name="T9" fmla="*/ 1 h 4"/>
                </a:gdLst>
                <a:ahLst/>
                <a:cxnLst>
                  <a:cxn ang="0">
                    <a:pos x="T0" y="T1"/>
                  </a:cxn>
                  <a:cxn ang="0">
                    <a:pos x="T2" y="T3"/>
                  </a:cxn>
                  <a:cxn ang="0">
                    <a:pos x="T4" y="T5"/>
                  </a:cxn>
                  <a:cxn ang="0">
                    <a:pos x="T6" y="T7"/>
                  </a:cxn>
                  <a:cxn ang="0">
                    <a:pos x="T8" y="T9"/>
                  </a:cxn>
                </a:cxnLst>
                <a:rect l="0" t="0" r="r" b="b"/>
                <a:pathLst>
                  <a:path w="9" h="4">
                    <a:moveTo>
                      <a:pt x="0" y="1"/>
                    </a:moveTo>
                    <a:lnTo>
                      <a:pt x="3" y="0"/>
                    </a:lnTo>
                    <a:lnTo>
                      <a:pt x="9" y="3"/>
                    </a:lnTo>
                    <a:lnTo>
                      <a:pt x="1"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7" name="Freeform 604"/>
              <p:cNvSpPr/>
              <p:nvPr/>
            </p:nvSpPr>
            <p:spPr bwMode="gray">
              <a:xfrm>
                <a:off x="1470" y="596"/>
                <a:ext cx="10" cy="2"/>
              </a:xfrm>
              <a:custGeom>
                <a:avLst/>
                <a:gdLst>
                  <a:gd name="T0" fmla="*/ 0 w 10"/>
                  <a:gd name="T1" fmla="*/ 2 h 2"/>
                  <a:gd name="T2" fmla="*/ 10 w 10"/>
                  <a:gd name="T3" fmla="*/ 2 h 2"/>
                  <a:gd name="T4" fmla="*/ 9 w 10"/>
                  <a:gd name="T5" fmla="*/ 0 h 2"/>
                  <a:gd name="T6" fmla="*/ 3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10" y="2"/>
                    </a:lnTo>
                    <a:lnTo>
                      <a:pt x="9" y="0"/>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8" name="Freeform 605"/>
              <p:cNvSpPr/>
              <p:nvPr/>
            </p:nvSpPr>
            <p:spPr bwMode="gray">
              <a:xfrm>
                <a:off x="1438" y="597"/>
                <a:ext cx="22" cy="8"/>
              </a:xfrm>
              <a:custGeom>
                <a:avLst/>
                <a:gdLst>
                  <a:gd name="T0" fmla="*/ 6 w 22"/>
                  <a:gd name="T1" fmla="*/ 8 h 8"/>
                  <a:gd name="T2" fmla="*/ 9 w 22"/>
                  <a:gd name="T3" fmla="*/ 4 h 8"/>
                  <a:gd name="T4" fmla="*/ 22 w 22"/>
                  <a:gd name="T5" fmla="*/ 2 h 8"/>
                  <a:gd name="T6" fmla="*/ 16 w 22"/>
                  <a:gd name="T7" fmla="*/ 0 h 8"/>
                  <a:gd name="T8" fmla="*/ 2 w 22"/>
                  <a:gd name="T9" fmla="*/ 2 h 8"/>
                  <a:gd name="T10" fmla="*/ 0 w 22"/>
                  <a:gd name="T11" fmla="*/ 6 h 8"/>
                  <a:gd name="T12" fmla="*/ 3 w 22"/>
                  <a:gd name="T13" fmla="*/ 8 h 8"/>
                  <a:gd name="T14" fmla="*/ 6 w 22"/>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8">
                    <a:moveTo>
                      <a:pt x="6" y="8"/>
                    </a:moveTo>
                    <a:lnTo>
                      <a:pt x="9" y="4"/>
                    </a:lnTo>
                    <a:lnTo>
                      <a:pt x="22" y="2"/>
                    </a:lnTo>
                    <a:lnTo>
                      <a:pt x="16" y="0"/>
                    </a:lnTo>
                    <a:lnTo>
                      <a:pt x="2" y="2"/>
                    </a:lnTo>
                    <a:lnTo>
                      <a:pt x="0" y="6"/>
                    </a:lnTo>
                    <a:lnTo>
                      <a:pt x="3" y="8"/>
                    </a:lnTo>
                    <a:lnTo>
                      <a:pt x="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9" name="Freeform 606"/>
              <p:cNvSpPr/>
              <p:nvPr/>
            </p:nvSpPr>
            <p:spPr bwMode="gray">
              <a:xfrm>
                <a:off x="1438" y="597"/>
                <a:ext cx="22" cy="8"/>
              </a:xfrm>
              <a:custGeom>
                <a:avLst/>
                <a:gdLst>
                  <a:gd name="T0" fmla="*/ 6 w 22"/>
                  <a:gd name="T1" fmla="*/ 8 h 8"/>
                  <a:gd name="T2" fmla="*/ 9 w 22"/>
                  <a:gd name="T3" fmla="*/ 4 h 8"/>
                  <a:gd name="T4" fmla="*/ 22 w 22"/>
                  <a:gd name="T5" fmla="*/ 2 h 8"/>
                  <a:gd name="T6" fmla="*/ 16 w 22"/>
                  <a:gd name="T7" fmla="*/ 0 h 8"/>
                  <a:gd name="T8" fmla="*/ 2 w 22"/>
                  <a:gd name="T9" fmla="*/ 2 h 8"/>
                  <a:gd name="T10" fmla="*/ 0 w 22"/>
                  <a:gd name="T11" fmla="*/ 6 h 8"/>
                  <a:gd name="T12" fmla="*/ 3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6" y="8"/>
                    </a:moveTo>
                    <a:lnTo>
                      <a:pt x="9" y="4"/>
                    </a:lnTo>
                    <a:lnTo>
                      <a:pt x="22" y="2"/>
                    </a:lnTo>
                    <a:lnTo>
                      <a:pt x="16" y="0"/>
                    </a:lnTo>
                    <a:lnTo>
                      <a:pt x="2" y="2"/>
                    </a:lnTo>
                    <a:lnTo>
                      <a:pt x="0" y="6"/>
                    </a:lnTo>
                    <a:lnTo>
                      <a:pt x="3"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sp>
          <p:nvSpPr>
            <p:cNvPr id="2138" name="Freeform 608"/>
            <p:cNvSpPr/>
            <p:nvPr/>
          </p:nvSpPr>
          <p:spPr bwMode="gray">
            <a:xfrm>
              <a:off x="4741490" y="1728173"/>
              <a:ext cx="12753" cy="5010"/>
            </a:xfrm>
            <a:custGeom>
              <a:avLst/>
              <a:gdLst>
                <a:gd name="T0" fmla="*/ 6 w 28"/>
                <a:gd name="T1" fmla="*/ 11 h 11"/>
                <a:gd name="T2" fmla="*/ 26 w 28"/>
                <a:gd name="T3" fmla="*/ 9 h 11"/>
                <a:gd name="T4" fmla="*/ 28 w 28"/>
                <a:gd name="T5" fmla="*/ 6 h 11"/>
                <a:gd name="T6" fmla="*/ 7 w 28"/>
                <a:gd name="T7" fmla="*/ 0 h 11"/>
                <a:gd name="T8" fmla="*/ 0 w 28"/>
                <a:gd name="T9" fmla="*/ 1 h 11"/>
                <a:gd name="T10" fmla="*/ 2 w 28"/>
                <a:gd name="T11" fmla="*/ 7 h 11"/>
                <a:gd name="T12" fmla="*/ 6 w 2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6" y="11"/>
                  </a:moveTo>
                  <a:lnTo>
                    <a:pt x="26" y="9"/>
                  </a:lnTo>
                  <a:lnTo>
                    <a:pt x="28" y="6"/>
                  </a:lnTo>
                  <a:lnTo>
                    <a:pt x="7" y="0"/>
                  </a:lnTo>
                  <a:lnTo>
                    <a:pt x="0" y="1"/>
                  </a:lnTo>
                  <a:lnTo>
                    <a:pt x="2" y="7"/>
                  </a:lnTo>
                  <a:lnTo>
                    <a:pt x="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39" name="Freeform 609"/>
            <p:cNvSpPr/>
            <p:nvPr/>
          </p:nvSpPr>
          <p:spPr bwMode="gray">
            <a:xfrm>
              <a:off x="4878127" y="1724530"/>
              <a:ext cx="5921" cy="5465"/>
            </a:xfrm>
            <a:custGeom>
              <a:avLst/>
              <a:gdLst>
                <a:gd name="T0" fmla="*/ 3 w 13"/>
                <a:gd name="T1" fmla="*/ 0 h 12"/>
                <a:gd name="T2" fmla="*/ 0 w 13"/>
                <a:gd name="T3" fmla="*/ 2 h 12"/>
                <a:gd name="T4" fmla="*/ 0 w 13"/>
                <a:gd name="T5" fmla="*/ 11 h 12"/>
                <a:gd name="T6" fmla="*/ 7 w 13"/>
                <a:gd name="T7" fmla="*/ 12 h 12"/>
                <a:gd name="T8" fmla="*/ 13 w 13"/>
                <a:gd name="T9" fmla="*/ 11 h 12"/>
                <a:gd name="T10" fmla="*/ 9 w 13"/>
                <a:gd name="T11" fmla="*/ 0 h 12"/>
                <a:gd name="T12" fmla="*/ 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3" y="0"/>
                  </a:moveTo>
                  <a:lnTo>
                    <a:pt x="0" y="2"/>
                  </a:lnTo>
                  <a:lnTo>
                    <a:pt x="0" y="11"/>
                  </a:lnTo>
                  <a:lnTo>
                    <a:pt x="7" y="12"/>
                  </a:lnTo>
                  <a:lnTo>
                    <a:pt x="13" y="11"/>
                  </a:lnTo>
                  <a:lnTo>
                    <a:pt x="9"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0" name="Freeform 610"/>
            <p:cNvSpPr/>
            <p:nvPr/>
          </p:nvSpPr>
          <p:spPr bwMode="gray">
            <a:xfrm>
              <a:off x="4863097" y="1575596"/>
              <a:ext cx="300146" cy="160321"/>
            </a:xfrm>
            <a:custGeom>
              <a:avLst/>
              <a:gdLst>
                <a:gd name="T0" fmla="*/ 52 w 659"/>
                <a:gd name="T1" fmla="*/ 326 h 352"/>
                <a:gd name="T2" fmla="*/ 88 w 659"/>
                <a:gd name="T3" fmla="*/ 344 h 352"/>
                <a:gd name="T4" fmla="*/ 121 w 659"/>
                <a:gd name="T5" fmla="*/ 337 h 352"/>
                <a:gd name="T6" fmla="*/ 160 w 659"/>
                <a:gd name="T7" fmla="*/ 341 h 352"/>
                <a:gd name="T8" fmla="*/ 194 w 659"/>
                <a:gd name="T9" fmla="*/ 335 h 352"/>
                <a:gd name="T10" fmla="*/ 239 w 659"/>
                <a:gd name="T11" fmla="*/ 340 h 352"/>
                <a:gd name="T12" fmla="*/ 300 w 659"/>
                <a:gd name="T13" fmla="*/ 332 h 352"/>
                <a:gd name="T14" fmla="*/ 271 w 659"/>
                <a:gd name="T15" fmla="*/ 311 h 352"/>
                <a:gd name="T16" fmla="*/ 222 w 659"/>
                <a:gd name="T17" fmla="*/ 299 h 352"/>
                <a:gd name="T18" fmla="*/ 294 w 659"/>
                <a:gd name="T19" fmla="*/ 283 h 352"/>
                <a:gd name="T20" fmla="*/ 351 w 659"/>
                <a:gd name="T21" fmla="*/ 270 h 352"/>
                <a:gd name="T22" fmla="*/ 354 w 659"/>
                <a:gd name="T23" fmla="*/ 242 h 352"/>
                <a:gd name="T24" fmla="*/ 326 w 659"/>
                <a:gd name="T25" fmla="*/ 233 h 352"/>
                <a:gd name="T26" fmla="*/ 369 w 659"/>
                <a:gd name="T27" fmla="*/ 227 h 352"/>
                <a:gd name="T28" fmla="*/ 333 w 659"/>
                <a:gd name="T29" fmla="*/ 220 h 352"/>
                <a:gd name="T30" fmla="*/ 380 w 659"/>
                <a:gd name="T31" fmla="*/ 213 h 352"/>
                <a:gd name="T32" fmla="*/ 404 w 659"/>
                <a:gd name="T33" fmla="*/ 204 h 352"/>
                <a:gd name="T34" fmla="*/ 411 w 659"/>
                <a:gd name="T35" fmla="*/ 188 h 352"/>
                <a:gd name="T36" fmla="*/ 446 w 659"/>
                <a:gd name="T37" fmla="*/ 170 h 352"/>
                <a:gd name="T38" fmla="*/ 510 w 659"/>
                <a:gd name="T39" fmla="*/ 146 h 352"/>
                <a:gd name="T40" fmla="*/ 586 w 659"/>
                <a:gd name="T41" fmla="*/ 106 h 352"/>
                <a:gd name="T42" fmla="*/ 481 w 659"/>
                <a:gd name="T43" fmla="*/ 125 h 352"/>
                <a:gd name="T44" fmla="*/ 519 w 659"/>
                <a:gd name="T45" fmla="*/ 112 h 352"/>
                <a:gd name="T46" fmla="*/ 489 w 659"/>
                <a:gd name="T47" fmla="*/ 95 h 352"/>
                <a:gd name="T48" fmla="*/ 600 w 659"/>
                <a:gd name="T49" fmla="*/ 86 h 352"/>
                <a:gd name="T50" fmla="*/ 659 w 659"/>
                <a:gd name="T51" fmla="*/ 49 h 352"/>
                <a:gd name="T52" fmla="*/ 597 w 659"/>
                <a:gd name="T53" fmla="*/ 16 h 352"/>
                <a:gd name="T54" fmla="*/ 554 w 659"/>
                <a:gd name="T55" fmla="*/ 24 h 352"/>
                <a:gd name="T56" fmla="*/ 521 w 659"/>
                <a:gd name="T57" fmla="*/ 11 h 352"/>
                <a:gd name="T58" fmla="*/ 420 w 659"/>
                <a:gd name="T59" fmla="*/ 3 h 352"/>
                <a:gd name="T60" fmla="*/ 379 w 659"/>
                <a:gd name="T61" fmla="*/ 4 h 352"/>
                <a:gd name="T62" fmla="*/ 364 w 659"/>
                <a:gd name="T63" fmla="*/ 21 h 352"/>
                <a:gd name="T64" fmla="*/ 343 w 659"/>
                <a:gd name="T65" fmla="*/ 36 h 352"/>
                <a:gd name="T66" fmla="*/ 268 w 659"/>
                <a:gd name="T67" fmla="*/ 16 h 352"/>
                <a:gd name="T68" fmla="*/ 222 w 659"/>
                <a:gd name="T69" fmla="*/ 21 h 352"/>
                <a:gd name="T70" fmla="*/ 188 w 659"/>
                <a:gd name="T71" fmla="*/ 33 h 352"/>
                <a:gd name="T72" fmla="*/ 187 w 659"/>
                <a:gd name="T73" fmla="*/ 51 h 352"/>
                <a:gd name="T74" fmla="*/ 185 w 659"/>
                <a:gd name="T75" fmla="*/ 60 h 352"/>
                <a:gd name="T76" fmla="*/ 121 w 659"/>
                <a:gd name="T77" fmla="*/ 46 h 352"/>
                <a:gd name="T78" fmla="*/ 135 w 659"/>
                <a:gd name="T79" fmla="*/ 80 h 352"/>
                <a:gd name="T80" fmla="*/ 71 w 659"/>
                <a:gd name="T81" fmla="*/ 70 h 352"/>
                <a:gd name="T82" fmla="*/ 30 w 659"/>
                <a:gd name="T83" fmla="*/ 103 h 352"/>
                <a:gd name="T84" fmla="*/ 99 w 659"/>
                <a:gd name="T85" fmla="*/ 105 h 352"/>
                <a:gd name="T86" fmla="*/ 82 w 659"/>
                <a:gd name="T87" fmla="*/ 134 h 352"/>
                <a:gd name="T88" fmla="*/ 84 w 659"/>
                <a:gd name="T89" fmla="*/ 138 h 352"/>
                <a:gd name="T90" fmla="*/ 137 w 659"/>
                <a:gd name="T91" fmla="*/ 138 h 352"/>
                <a:gd name="T92" fmla="*/ 123 w 659"/>
                <a:gd name="T93" fmla="*/ 162 h 352"/>
                <a:gd name="T94" fmla="*/ 207 w 659"/>
                <a:gd name="T95" fmla="*/ 149 h 352"/>
                <a:gd name="T96" fmla="*/ 253 w 659"/>
                <a:gd name="T97" fmla="*/ 129 h 352"/>
                <a:gd name="T98" fmla="*/ 275 w 659"/>
                <a:gd name="T99" fmla="*/ 143 h 352"/>
                <a:gd name="T100" fmla="*/ 260 w 659"/>
                <a:gd name="T101" fmla="*/ 156 h 352"/>
                <a:gd name="T102" fmla="*/ 190 w 659"/>
                <a:gd name="T103" fmla="*/ 174 h 352"/>
                <a:gd name="T104" fmla="*/ 246 w 659"/>
                <a:gd name="T105" fmla="*/ 211 h 352"/>
                <a:gd name="T106" fmla="*/ 133 w 659"/>
                <a:gd name="T107" fmla="*/ 190 h 352"/>
                <a:gd name="T108" fmla="*/ 176 w 659"/>
                <a:gd name="T109" fmla="*/ 234 h 352"/>
                <a:gd name="T110" fmla="*/ 207 w 659"/>
                <a:gd name="T111" fmla="*/ 246 h 352"/>
                <a:gd name="T112" fmla="*/ 112 w 659"/>
                <a:gd name="T113" fmla="*/ 244 h 352"/>
                <a:gd name="T114" fmla="*/ 139 w 659"/>
                <a:gd name="T115" fmla="*/ 274 h 352"/>
                <a:gd name="T116" fmla="*/ 139 w 659"/>
                <a:gd name="T117" fmla="*/ 283 h 352"/>
                <a:gd name="T118" fmla="*/ 199 w 659"/>
                <a:gd name="T119" fmla="*/ 286 h 352"/>
                <a:gd name="T120" fmla="*/ 91 w 659"/>
                <a:gd name="T121"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9" h="352">
                  <a:moveTo>
                    <a:pt x="109" y="307"/>
                  </a:moveTo>
                  <a:lnTo>
                    <a:pt x="109" y="313"/>
                  </a:lnTo>
                  <a:lnTo>
                    <a:pt x="100" y="316"/>
                  </a:lnTo>
                  <a:lnTo>
                    <a:pt x="85" y="318"/>
                  </a:lnTo>
                  <a:lnTo>
                    <a:pt x="77" y="318"/>
                  </a:lnTo>
                  <a:lnTo>
                    <a:pt x="64" y="325"/>
                  </a:lnTo>
                  <a:lnTo>
                    <a:pt x="52" y="326"/>
                  </a:lnTo>
                  <a:lnTo>
                    <a:pt x="53" y="340"/>
                  </a:lnTo>
                  <a:lnTo>
                    <a:pt x="65" y="340"/>
                  </a:lnTo>
                  <a:lnTo>
                    <a:pt x="68" y="338"/>
                  </a:lnTo>
                  <a:lnTo>
                    <a:pt x="70" y="336"/>
                  </a:lnTo>
                  <a:lnTo>
                    <a:pt x="74" y="336"/>
                  </a:lnTo>
                  <a:lnTo>
                    <a:pt x="77" y="342"/>
                  </a:lnTo>
                  <a:lnTo>
                    <a:pt x="88" y="344"/>
                  </a:lnTo>
                  <a:lnTo>
                    <a:pt x="92" y="341"/>
                  </a:lnTo>
                  <a:lnTo>
                    <a:pt x="91" y="338"/>
                  </a:lnTo>
                  <a:lnTo>
                    <a:pt x="95" y="338"/>
                  </a:lnTo>
                  <a:lnTo>
                    <a:pt x="102" y="343"/>
                  </a:lnTo>
                  <a:lnTo>
                    <a:pt x="111" y="341"/>
                  </a:lnTo>
                  <a:lnTo>
                    <a:pt x="112" y="337"/>
                  </a:lnTo>
                  <a:lnTo>
                    <a:pt x="121" y="337"/>
                  </a:lnTo>
                  <a:lnTo>
                    <a:pt x="120" y="344"/>
                  </a:lnTo>
                  <a:lnTo>
                    <a:pt x="134" y="346"/>
                  </a:lnTo>
                  <a:lnTo>
                    <a:pt x="152" y="347"/>
                  </a:lnTo>
                  <a:lnTo>
                    <a:pt x="140" y="338"/>
                  </a:lnTo>
                  <a:lnTo>
                    <a:pt x="145" y="337"/>
                  </a:lnTo>
                  <a:lnTo>
                    <a:pt x="155" y="338"/>
                  </a:lnTo>
                  <a:lnTo>
                    <a:pt x="160" y="341"/>
                  </a:lnTo>
                  <a:lnTo>
                    <a:pt x="165" y="339"/>
                  </a:lnTo>
                  <a:lnTo>
                    <a:pt x="164" y="337"/>
                  </a:lnTo>
                  <a:lnTo>
                    <a:pt x="177" y="336"/>
                  </a:lnTo>
                  <a:lnTo>
                    <a:pt x="181" y="342"/>
                  </a:lnTo>
                  <a:lnTo>
                    <a:pt x="187" y="338"/>
                  </a:lnTo>
                  <a:lnTo>
                    <a:pt x="183" y="335"/>
                  </a:lnTo>
                  <a:lnTo>
                    <a:pt x="194" y="335"/>
                  </a:lnTo>
                  <a:lnTo>
                    <a:pt x="196" y="342"/>
                  </a:lnTo>
                  <a:lnTo>
                    <a:pt x="206" y="344"/>
                  </a:lnTo>
                  <a:lnTo>
                    <a:pt x="213" y="340"/>
                  </a:lnTo>
                  <a:lnTo>
                    <a:pt x="208" y="335"/>
                  </a:lnTo>
                  <a:lnTo>
                    <a:pt x="223" y="335"/>
                  </a:lnTo>
                  <a:lnTo>
                    <a:pt x="230" y="339"/>
                  </a:lnTo>
                  <a:lnTo>
                    <a:pt x="239" y="340"/>
                  </a:lnTo>
                  <a:lnTo>
                    <a:pt x="242" y="343"/>
                  </a:lnTo>
                  <a:lnTo>
                    <a:pt x="238" y="350"/>
                  </a:lnTo>
                  <a:lnTo>
                    <a:pt x="247" y="352"/>
                  </a:lnTo>
                  <a:lnTo>
                    <a:pt x="275" y="343"/>
                  </a:lnTo>
                  <a:lnTo>
                    <a:pt x="277" y="338"/>
                  </a:lnTo>
                  <a:lnTo>
                    <a:pt x="294" y="338"/>
                  </a:lnTo>
                  <a:lnTo>
                    <a:pt x="300" y="332"/>
                  </a:lnTo>
                  <a:lnTo>
                    <a:pt x="297" y="321"/>
                  </a:lnTo>
                  <a:lnTo>
                    <a:pt x="287" y="320"/>
                  </a:lnTo>
                  <a:lnTo>
                    <a:pt x="278" y="327"/>
                  </a:lnTo>
                  <a:lnTo>
                    <a:pt x="268" y="325"/>
                  </a:lnTo>
                  <a:lnTo>
                    <a:pt x="268" y="318"/>
                  </a:lnTo>
                  <a:lnTo>
                    <a:pt x="272" y="315"/>
                  </a:lnTo>
                  <a:lnTo>
                    <a:pt x="271" y="311"/>
                  </a:lnTo>
                  <a:lnTo>
                    <a:pt x="263" y="311"/>
                  </a:lnTo>
                  <a:lnTo>
                    <a:pt x="255" y="315"/>
                  </a:lnTo>
                  <a:lnTo>
                    <a:pt x="248" y="312"/>
                  </a:lnTo>
                  <a:lnTo>
                    <a:pt x="218" y="313"/>
                  </a:lnTo>
                  <a:lnTo>
                    <a:pt x="216" y="311"/>
                  </a:lnTo>
                  <a:lnTo>
                    <a:pt x="229" y="305"/>
                  </a:lnTo>
                  <a:lnTo>
                    <a:pt x="222" y="299"/>
                  </a:lnTo>
                  <a:lnTo>
                    <a:pt x="226" y="298"/>
                  </a:lnTo>
                  <a:lnTo>
                    <a:pt x="243" y="308"/>
                  </a:lnTo>
                  <a:lnTo>
                    <a:pt x="281" y="307"/>
                  </a:lnTo>
                  <a:lnTo>
                    <a:pt x="301" y="299"/>
                  </a:lnTo>
                  <a:lnTo>
                    <a:pt x="294" y="289"/>
                  </a:lnTo>
                  <a:lnTo>
                    <a:pt x="289" y="286"/>
                  </a:lnTo>
                  <a:lnTo>
                    <a:pt x="294" y="283"/>
                  </a:lnTo>
                  <a:lnTo>
                    <a:pt x="322" y="284"/>
                  </a:lnTo>
                  <a:lnTo>
                    <a:pt x="346" y="278"/>
                  </a:lnTo>
                  <a:lnTo>
                    <a:pt x="337" y="276"/>
                  </a:lnTo>
                  <a:lnTo>
                    <a:pt x="320" y="274"/>
                  </a:lnTo>
                  <a:lnTo>
                    <a:pt x="318" y="273"/>
                  </a:lnTo>
                  <a:lnTo>
                    <a:pt x="330" y="271"/>
                  </a:lnTo>
                  <a:lnTo>
                    <a:pt x="351" y="270"/>
                  </a:lnTo>
                  <a:lnTo>
                    <a:pt x="356" y="268"/>
                  </a:lnTo>
                  <a:lnTo>
                    <a:pt x="355" y="262"/>
                  </a:lnTo>
                  <a:lnTo>
                    <a:pt x="333" y="257"/>
                  </a:lnTo>
                  <a:lnTo>
                    <a:pt x="338" y="256"/>
                  </a:lnTo>
                  <a:lnTo>
                    <a:pt x="355" y="257"/>
                  </a:lnTo>
                  <a:lnTo>
                    <a:pt x="365" y="255"/>
                  </a:lnTo>
                  <a:lnTo>
                    <a:pt x="354" y="242"/>
                  </a:lnTo>
                  <a:lnTo>
                    <a:pt x="338" y="242"/>
                  </a:lnTo>
                  <a:lnTo>
                    <a:pt x="324" y="236"/>
                  </a:lnTo>
                  <a:lnTo>
                    <a:pt x="303" y="239"/>
                  </a:lnTo>
                  <a:lnTo>
                    <a:pt x="299" y="236"/>
                  </a:lnTo>
                  <a:lnTo>
                    <a:pt x="312" y="234"/>
                  </a:lnTo>
                  <a:lnTo>
                    <a:pt x="326" y="234"/>
                  </a:lnTo>
                  <a:lnTo>
                    <a:pt x="326" y="233"/>
                  </a:lnTo>
                  <a:lnTo>
                    <a:pt x="301" y="233"/>
                  </a:lnTo>
                  <a:lnTo>
                    <a:pt x="302" y="230"/>
                  </a:lnTo>
                  <a:lnTo>
                    <a:pt x="319" y="228"/>
                  </a:lnTo>
                  <a:lnTo>
                    <a:pt x="338" y="230"/>
                  </a:lnTo>
                  <a:lnTo>
                    <a:pt x="349" y="234"/>
                  </a:lnTo>
                  <a:lnTo>
                    <a:pt x="365" y="234"/>
                  </a:lnTo>
                  <a:lnTo>
                    <a:pt x="369" y="227"/>
                  </a:lnTo>
                  <a:lnTo>
                    <a:pt x="335" y="225"/>
                  </a:lnTo>
                  <a:lnTo>
                    <a:pt x="302" y="227"/>
                  </a:lnTo>
                  <a:lnTo>
                    <a:pt x="303" y="224"/>
                  </a:lnTo>
                  <a:lnTo>
                    <a:pt x="315" y="223"/>
                  </a:lnTo>
                  <a:lnTo>
                    <a:pt x="313" y="221"/>
                  </a:lnTo>
                  <a:lnTo>
                    <a:pt x="332" y="222"/>
                  </a:lnTo>
                  <a:lnTo>
                    <a:pt x="333" y="220"/>
                  </a:lnTo>
                  <a:lnTo>
                    <a:pt x="317" y="218"/>
                  </a:lnTo>
                  <a:lnTo>
                    <a:pt x="335" y="215"/>
                  </a:lnTo>
                  <a:lnTo>
                    <a:pt x="341" y="216"/>
                  </a:lnTo>
                  <a:lnTo>
                    <a:pt x="346" y="218"/>
                  </a:lnTo>
                  <a:lnTo>
                    <a:pt x="361" y="218"/>
                  </a:lnTo>
                  <a:lnTo>
                    <a:pt x="362" y="213"/>
                  </a:lnTo>
                  <a:lnTo>
                    <a:pt x="380" y="213"/>
                  </a:lnTo>
                  <a:lnTo>
                    <a:pt x="393" y="210"/>
                  </a:lnTo>
                  <a:lnTo>
                    <a:pt x="390" y="204"/>
                  </a:lnTo>
                  <a:lnTo>
                    <a:pt x="367" y="202"/>
                  </a:lnTo>
                  <a:lnTo>
                    <a:pt x="364" y="199"/>
                  </a:lnTo>
                  <a:lnTo>
                    <a:pt x="379" y="198"/>
                  </a:lnTo>
                  <a:lnTo>
                    <a:pt x="399" y="202"/>
                  </a:lnTo>
                  <a:lnTo>
                    <a:pt x="404" y="204"/>
                  </a:lnTo>
                  <a:lnTo>
                    <a:pt x="423" y="203"/>
                  </a:lnTo>
                  <a:lnTo>
                    <a:pt x="438" y="197"/>
                  </a:lnTo>
                  <a:lnTo>
                    <a:pt x="436" y="191"/>
                  </a:lnTo>
                  <a:lnTo>
                    <a:pt x="444" y="188"/>
                  </a:lnTo>
                  <a:lnTo>
                    <a:pt x="437" y="186"/>
                  </a:lnTo>
                  <a:lnTo>
                    <a:pt x="417" y="189"/>
                  </a:lnTo>
                  <a:lnTo>
                    <a:pt x="411" y="188"/>
                  </a:lnTo>
                  <a:lnTo>
                    <a:pt x="412" y="182"/>
                  </a:lnTo>
                  <a:lnTo>
                    <a:pt x="421" y="180"/>
                  </a:lnTo>
                  <a:lnTo>
                    <a:pt x="433" y="183"/>
                  </a:lnTo>
                  <a:lnTo>
                    <a:pt x="441" y="180"/>
                  </a:lnTo>
                  <a:lnTo>
                    <a:pt x="461" y="178"/>
                  </a:lnTo>
                  <a:lnTo>
                    <a:pt x="457" y="173"/>
                  </a:lnTo>
                  <a:lnTo>
                    <a:pt x="446" y="170"/>
                  </a:lnTo>
                  <a:lnTo>
                    <a:pt x="444" y="163"/>
                  </a:lnTo>
                  <a:lnTo>
                    <a:pt x="457" y="165"/>
                  </a:lnTo>
                  <a:lnTo>
                    <a:pt x="459" y="170"/>
                  </a:lnTo>
                  <a:lnTo>
                    <a:pt x="466" y="171"/>
                  </a:lnTo>
                  <a:lnTo>
                    <a:pt x="481" y="165"/>
                  </a:lnTo>
                  <a:lnTo>
                    <a:pt x="488" y="156"/>
                  </a:lnTo>
                  <a:lnTo>
                    <a:pt x="510" y="146"/>
                  </a:lnTo>
                  <a:lnTo>
                    <a:pt x="520" y="143"/>
                  </a:lnTo>
                  <a:lnTo>
                    <a:pt x="535" y="132"/>
                  </a:lnTo>
                  <a:lnTo>
                    <a:pt x="541" y="131"/>
                  </a:lnTo>
                  <a:lnTo>
                    <a:pt x="557" y="119"/>
                  </a:lnTo>
                  <a:lnTo>
                    <a:pt x="568" y="118"/>
                  </a:lnTo>
                  <a:lnTo>
                    <a:pt x="579" y="110"/>
                  </a:lnTo>
                  <a:lnTo>
                    <a:pt x="586" y="106"/>
                  </a:lnTo>
                  <a:lnTo>
                    <a:pt x="584" y="104"/>
                  </a:lnTo>
                  <a:lnTo>
                    <a:pt x="571" y="104"/>
                  </a:lnTo>
                  <a:lnTo>
                    <a:pt x="557" y="107"/>
                  </a:lnTo>
                  <a:lnTo>
                    <a:pt x="543" y="111"/>
                  </a:lnTo>
                  <a:lnTo>
                    <a:pt x="532" y="112"/>
                  </a:lnTo>
                  <a:lnTo>
                    <a:pt x="500" y="120"/>
                  </a:lnTo>
                  <a:lnTo>
                    <a:pt x="481" y="125"/>
                  </a:lnTo>
                  <a:lnTo>
                    <a:pt x="473" y="126"/>
                  </a:lnTo>
                  <a:lnTo>
                    <a:pt x="468" y="129"/>
                  </a:lnTo>
                  <a:lnTo>
                    <a:pt x="449" y="126"/>
                  </a:lnTo>
                  <a:lnTo>
                    <a:pt x="456" y="122"/>
                  </a:lnTo>
                  <a:lnTo>
                    <a:pt x="476" y="122"/>
                  </a:lnTo>
                  <a:lnTo>
                    <a:pt x="493" y="118"/>
                  </a:lnTo>
                  <a:lnTo>
                    <a:pt x="519" y="112"/>
                  </a:lnTo>
                  <a:lnTo>
                    <a:pt x="540" y="108"/>
                  </a:lnTo>
                  <a:lnTo>
                    <a:pt x="538" y="103"/>
                  </a:lnTo>
                  <a:lnTo>
                    <a:pt x="515" y="104"/>
                  </a:lnTo>
                  <a:lnTo>
                    <a:pt x="508" y="106"/>
                  </a:lnTo>
                  <a:lnTo>
                    <a:pt x="487" y="105"/>
                  </a:lnTo>
                  <a:lnTo>
                    <a:pt x="485" y="96"/>
                  </a:lnTo>
                  <a:lnTo>
                    <a:pt x="489" y="95"/>
                  </a:lnTo>
                  <a:lnTo>
                    <a:pt x="499" y="99"/>
                  </a:lnTo>
                  <a:lnTo>
                    <a:pt x="519" y="98"/>
                  </a:lnTo>
                  <a:lnTo>
                    <a:pt x="527" y="100"/>
                  </a:lnTo>
                  <a:lnTo>
                    <a:pt x="556" y="97"/>
                  </a:lnTo>
                  <a:lnTo>
                    <a:pt x="569" y="92"/>
                  </a:lnTo>
                  <a:lnTo>
                    <a:pt x="588" y="91"/>
                  </a:lnTo>
                  <a:lnTo>
                    <a:pt x="600" y="86"/>
                  </a:lnTo>
                  <a:lnTo>
                    <a:pt x="611" y="85"/>
                  </a:lnTo>
                  <a:lnTo>
                    <a:pt x="626" y="80"/>
                  </a:lnTo>
                  <a:lnTo>
                    <a:pt x="632" y="75"/>
                  </a:lnTo>
                  <a:lnTo>
                    <a:pt x="641" y="72"/>
                  </a:lnTo>
                  <a:lnTo>
                    <a:pt x="638" y="68"/>
                  </a:lnTo>
                  <a:lnTo>
                    <a:pt x="657" y="61"/>
                  </a:lnTo>
                  <a:lnTo>
                    <a:pt x="659" y="49"/>
                  </a:lnTo>
                  <a:lnTo>
                    <a:pt x="640" y="42"/>
                  </a:lnTo>
                  <a:lnTo>
                    <a:pt x="608" y="42"/>
                  </a:lnTo>
                  <a:lnTo>
                    <a:pt x="605" y="28"/>
                  </a:lnTo>
                  <a:lnTo>
                    <a:pt x="596" y="25"/>
                  </a:lnTo>
                  <a:lnTo>
                    <a:pt x="602" y="23"/>
                  </a:lnTo>
                  <a:lnTo>
                    <a:pt x="605" y="17"/>
                  </a:lnTo>
                  <a:lnTo>
                    <a:pt x="597" y="16"/>
                  </a:lnTo>
                  <a:lnTo>
                    <a:pt x="583" y="18"/>
                  </a:lnTo>
                  <a:lnTo>
                    <a:pt x="576" y="21"/>
                  </a:lnTo>
                  <a:lnTo>
                    <a:pt x="572" y="19"/>
                  </a:lnTo>
                  <a:lnTo>
                    <a:pt x="571" y="15"/>
                  </a:lnTo>
                  <a:lnTo>
                    <a:pt x="564" y="15"/>
                  </a:lnTo>
                  <a:lnTo>
                    <a:pt x="561" y="24"/>
                  </a:lnTo>
                  <a:lnTo>
                    <a:pt x="554" y="24"/>
                  </a:lnTo>
                  <a:lnTo>
                    <a:pt x="547" y="18"/>
                  </a:lnTo>
                  <a:lnTo>
                    <a:pt x="537" y="19"/>
                  </a:lnTo>
                  <a:lnTo>
                    <a:pt x="509" y="33"/>
                  </a:lnTo>
                  <a:lnTo>
                    <a:pt x="487" y="34"/>
                  </a:lnTo>
                  <a:lnTo>
                    <a:pt x="487" y="32"/>
                  </a:lnTo>
                  <a:lnTo>
                    <a:pt x="522" y="20"/>
                  </a:lnTo>
                  <a:lnTo>
                    <a:pt x="521" y="11"/>
                  </a:lnTo>
                  <a:lnTo>
                    <a:pt x="497" y="11"/>
                  </a:lnTo>
                  <a:lnTo>
                    <a:pt x="483" y="8"/>
                  </a:lnTo>
                  <a:lnTo>
                    <a:pt x="466" y="10"/>
                  </a:lnTo>
                  <a:lnTo>
                    <a:pt x="464" y="6"/>
                  </a:lnTo>
                  <a:lnTo>
                    <a:pt x="446" y="6"/>
                  </a:lnTo>
                  <a:lnTo>
                    <a:pt x="443" y="0"/>
                  </a:lnTo>
                  <a:lnTo>
                    <a:pt x="420" y="3"/>
                  </a:lnTo>
                  <a:lnTo>
                    <a:pt x="420" y="7"/>
                  </a:lnTo>
                  <a:lnTo>
                    <a:pt x="436" y="12"/>
                  </a:lnTo>
                  <a:lnTo>
                    <a:pt x="429" y="14"/>
                  </a:lnTo>
                  <a:lnTo>
                    <a:pt x="407" y="7"/>
                  </a:lnTo>
                  <a:lnTo>
                    <a:pt x="407" y="2"/>
                  </a:lnTo>
                  <a:lnTo>
                    <a:pt x="388" y="3"/>
                  </a:lnTo>
                  <a:lnTo>
                    <a:pt x="379" y="4"/>
                  </a:lnTo>
                  <a:lnTo>
                    <a:pt x="373" y="10"/>
                  </a:lnTo>
                  <a:lnTo>
                    <a:pt x="377" y="15"/>
                  </a:lnTo>
                  <a:lnTo>
                    <a:pt x="403" y="27"/>
                  </a:lnTo>
                  <a:lnTo>
                    <a:pt x="405" y="33"/>
                  </a:lnTo>
                  <a:lnTo>
                    <a:pt x="393" y="34"/>
                  </a:lnTo>
                  <a:lnTo>
                    <a:pt x="380" y="26"/>
                  </a:lnTo>
                  <a:lnTo>
                    <a:pt x="364" y="21"/>
                  </a:lnTo>
                  <a:lnTo>
                    <a:pt x="350" y="6"/>
                  </a:lnTo>
                  <a:lnTo>
                    <a:pt x="306" y="6"/>
                  </a:lnTo>
                  <a:lnTo>
                    <a:pt x="299" y="8"/>
                  </a:lnTo>
                  <a:lnTo>
                    <a:pt x="301" y="16"/>
                  </a:lnTo>
                  <a:lnTo>
                    <a:pt x="325" y="22"/>
                  </a:lnTo>
                  <a:lnTo>
                    <a:pt x="332" y="30"/>
                  </a:lnTo>
                  <a:lnTo>
                    <a:pt x="343" y="36"/>
                  </a:lnTo>
                  <a:lnTo>
                    <a:pt x="337" y="42"/>
                  </a:lnTo>
                  <a:lnTo>
                    <a:pt x="321" y="48"/>
                  </a:lnTo>
                  <a:lnTo>
                    <a:pt x="320" y="36"/>
                  </a:lnTo>
                  <a:lnTo>
                    <a:pt x="299" y="24"/>
                  </a:lnTo>
                  <a:lnTo>
                    <a:pt x="286" y="16"/>
                  </a:lnTo>
                  <a:lnTo>
                    <a:pt x="275" y="18"/>
                  </a:lnTo>
                  <a:lnTo>
                    <a:pt x="268" y="16"/>
                  </a:lnTo>
                  <a:lnTo>
                    <a:pt x="246" y="14"/>
                  </a:lnTo>
                  <a:lnTo>
                    <a:pt x="236" y="17"/>
                  </a:lnTo>
                  <a:lnTo>
                    <a:pt x="246" y="24"/>
                  </a:lnTo>
                  <a:lnTo>
                    <a:pt x="266" y="29"/>
                  </a:lnTo>
                  <a:lnTo>
                    <a:pt x="260" y="32"/>
                  </a:lnTo>
                  <a:lnTo>
                    <a:pt x="242" y="32"/>
                  </a:lnTo>
                  <a:lnTo>
                    <a:pt x="222" y="21"/>
                  </a:lnTo>
                  <a:lnTo>
                    <a:pt x="211" y="21"/>
                  </a:lnTo>
                  <a:lnTo>
                    <a:pt x="205" y="22"/>
                  </a:lnTo>
                  <a:lnTo>
                    <a:pt x="232" y="34"/>
                  </a:lnTo>
                  <a:lnTo>
                    <a:pt x="235" y="40"/>
                  </a:lnTo>
                  <a:lnTo>
                    <a:pt x="227" y="42"/>
                  </a:lnTo>
                  <a:lnTo>
                    <a:pt x="209" y="32"/>
                  </a:lnTo>
                  <a:lnTo>
                    <a:pt x="188" y="33"/>
                  </a:lnTo>
                  <a:lnTo>
                    <a:pt x="185" y="36"/>
                  </a:lnTo>
                  <a:lnTo>
                    <a:pt x="191" y="39"/>
                  </a:lnTo>
                  <a:lnTo>
                    <a:pt x="205" y="39"/>
                  </a:lnTo>
                  <a:lnTo>
                    <a:pt x="209" y="42"/>
                  </a:lnTo>
                  <a:lnTo>
                    <a:pt x="207" y="44"/>
                  </a:lnTo>
                  <a:lnTo>
                    <a:pt x="191" y="45"/>
                  </a:lnTo>
                  <a:lnTo>
                    <a:pt x="187" y="51"/>
                  </a:lnTo>
                  <a:lnTo>
                    <a:pt x="197" y="59"/>
                  </a:lnTo>
                  <a:lnTo>
                    <a:pt x="226" y="65"/>
                  </a:lnTo>
                  <a:lnTo>
                    <a:pt x="236" y="73"/>
                  </a:lnTo>
                  <a:lnTo>
                    <a:pt x="238" y="77"/>
                  </a:lnTo>
                  <a:lnTo>
                    <a:pt x="229" y="77"/>
                  </a:lnTo>
                  <a:lnTo>
                    <a:pt x="199" y="67"/>
                  </a:lnTo>
                  <a:lnTo>
                    <a:pt x="185" y="60"/>
                  </a:lnTo>
                  <a:lnTo>
                    <a:pt x="179" y="60"/>
                  </a:lnTo>
                  <a:lnTo>
                    <a:pt x="181" y="65"/>
                  </a:lnTo>
                  <a:lnTo>
                    <a:pt x="191" y="70"/>
                  </a:lnTo>
                  <a:lnTo>
                    <a:pt x="176" y="70"/>
                  </a:lnTo>
                  <a:lnTo>
                    <a:pt x="153" y="52"/>
                  </a:lnTo>
                  <a:lnTo>
                    <a:pt x="132" y="44"/>
                  </a:lnTo>
                  <a:lnTo>
                    <a:pt x="121" y="46"/>
                  </a:lnTo>
                  <a:lnTo>
                    <a:pt x="128" y="59"/>
                  </a:lnTo>
                  <a:lnTo>
                    <a:pt x="108" y="58"/>
                  </a:lnTo>
                  <a:lnTo>
                    <a:pt x="106" y="63"/>
                  </a:lnTo>
                  <a:lnTo>
                    <a:pt x="120" y="68"/>
                  </a:lnTo>
                  <a:lnTo>
                    <a:pt x="143" y="71"/>
                  </a:lnTo>
                  <a:lnTo>
                    <a:pt x="148" y="76"/>
                  </a:lnTo>
                  <a:lnTo>
                    <a:pt x="135" y="80"/>
                  </a:lnTo>
                  <a:lnTo>
                    <a:pt x="120" y="79"/>
                  </a:lnTo>
                  <a:lnTo>
                    <a:pt x="109" y="74"/>
                  </a:lnTo>
                  <a:lnTo>
                    <a:pt x="104" y="76"/>
                  </a:lnTo>
                  <a:lnTo>
                    <a:pt x="106" y="81"/>
                  </a:lnTo>
                  <a:lnTo>
                    <a:pt x="95" y="77"/>
                  </a:lnTo>
                  <a:lnTo>
                    <a:pt x="88" y="70"/>
                  </a:lnTo>
                  <a:lnTo>
                    <a:pt x="71" y="70"/>
                  </a:lnTo>
                  <a:lnTo>
                    <a:pt x="54" y="77"/>
                  </a:lnTo>
                  <a:lnTo>
                    <a:pt x="50" y="84"/>
                  </a:lnTo>
                  <a:lnTo>
                    <a:pt x="29" y="81"/>
                  </a:lnTo>
                  <a:lnTo>
                    <a:pt x="20" y="89"/>
                  </a:lnTo>
                  <a:lnTo>
                    <a:pt x="0" y="97"/>
                  </a:lnTo>
                  <a:lnTo>
                    <a:pt x="10" y="101"/>
                  </a:lnTo>
                  <a:lnTo>
                    <a:pt x="30" y="103"/>
                  </a:lnTo>
                  <a:lnTo>
                    <a:pt x="45" y="100"/>
                  </a:lnTo>
                  <a:lnTo>
                    <a:pt x="47" y="103"/>
                  </a:lnTo>
                  <a:lnTo>
                    <a:pt x="32" y="107"/>
                  </a:lnTo>
                  <a:lnTo>
                    <a:pt x="34" y="112"/>
                  </a:lnTo>
                  <a:lnTo>
                    <a:pt x="60" y="110"/>
                  </a:lnTo>
                  <a:lnTo>
                    <a:pt x="80" y="103"/>
                  </a:lnTo>
                  <a:lnTo>
                    <a:pt x="99" y="105"/>
                  </a:lnTo>
                  <a:lnTo>
                    <a:pt x="94" y="107"/>
                  </a:lnTo>
                  <a:lnTo>
                    <a:pt x="69" y="113"/>
                  </a:lnTo>
                  <a:lnTo>
                    <a:pt x="53" y="119"/>
                  </a:lnTo>
                  <a:lnTo>
                    <a:pt x="53" y="122"/>
                  </a:lnTo>
                  <a:lnTo>
                    <a:pt x="44" y="124"/>
                  </a:lnTo>
                  <a:lnTo>
                    <a:pt x="49" y="132"/>
                  </a:lnTo>
                  <a:lnTo>
                    <a:pt x="82" y="134"/>
                  </a:lnTo>
                  <a:lnTo>
                    <a:pt x="113" y="133"/>
                  </a:lnTo>
                  <a:lnTo>
                    <a:pt x="139" y="121"/>
                  </a:lnTo>
                  <a:lnTo>
                    <a:pt x="148" y="120"/>
                  </a:lnTo>
                  <a:lnTo>
                    <a:pt x="153" y="122"/>
                  </a:lnTo>
                  <a:lnTo>
                    <a:pt x="132" y="133"/>
                  </a:lnTo>
                  <a:lnTo>
                    <a:pt x="113" y="138"/>
                  </a:lnTo>
                  <a:lnTo>
                    <a:pt x="84" y="138"/>
                  </a:lnTo>
                  <a:lnTo>
                    <a:pt x="56" y="142"/>
                  </a:lnTo>
                  <a:lnTo>
                    <a:pt x="62" y="148"/>
                  </a:lnTo>
                  <a:lnTo>
                    <a:pt x="84" y="151"/>
                  </a:lnTo>
                  <a:lnTo>
                    <a:pt x="102" y="157"/>
                  </a:lnTo>
                  <a:lnTo>
                    <a:pt x="109" y="155"/>
                  </a:lnTo>
                  <a:lnTo>
                    <a:pt x="119" y="146"/>
                  </a:lnTo>
                  <a:lnTo>
                    <a:pt x="137" y="138"/>
                  </a:lnTo>
                  <a:lnTo>
                    <a:pt x="164" y="131"/>
                  </a:lnTo>
                  <a:lnTo>
                    <a:pt x="194" y="129"/>
                  </a:lnTo>
                  <a:lnTo>
                    <a:pt x="196" y="133"/>
                  </a:lnTo>
                  <a:lnTo>
                    <a:pt x="146" y="140"/>
                  </a:lnTo>
                  <a:lnTo>
                    <a:pt x="130" y="148"/>
                  </a:lnTo>
                  <a:lnTo>
                    <a:pt x="123" y="156"/>
                  </a:lnTo>
                  <a:lnTo>
                    <a:pt x="123" y="162"/>
                  </a:lnTo>
                  <a:lnTo>
                    <a:pt x="155" y="162"/>
                  </a:lnTo>
                  <a:lnTo>
                    <a:pt x="164" y="159"/>
                  </a:lnTo>
                  <a:lnTo>
                    <a:pt x="164" y="148"/>
                  </a:lnTo>
                  <a:lnTo>
                    <a:pt x="172" y="147"/>
                  </a:lnTo>
                  <a:lnTo>
                    <a:pt x="176" y="154"/>
                  </a:lnTo>
                  <a:lnTo>
                    <a:pt x="190" y="149"/>
                  </a:lnTo>
                  <a:lnTo>
                    <a:pt x="207" y="149"/>
                  </a:lnTo>
                  <a:lnTo>
                    <a:pt x="203" y="152"/>
                  </a:lnTo>
                  <a:lnTo>
                    <a:pt x="185" y="157"/>
                  </a:lnTo>
                  <a:lnTo>
                    <a:pt x="190" y="161"/>
                  </a:lnTo>
                  <a:lnTo>
                    <a:pt x="220" y="157"/>
                  </a:lnTo>
                  <a:lnTo>
                    <a:pt x="236" y="154"/>
                  </a:lnTo>
                  <a:lnTo>
                    <a:pt x="264" y="139"/>
                  </a:lnTo>
                  <a:lnTo>
                    <a:pt x="253" y="129"/>
                  </a:lnTo>
                  <a:lnTo>
                    <a:pt x="270" y="127"/>
                  </a:lnTo>
                  <a:lnTo>
                    <a:pt x="275" y="119"/>
                  </a:lnTo>
                  <a:lnTo>
                    <a:pt x="288" y="114"/>
                  </a:lnTo>
                  <a:lnTo>
                    <a:pt x="299" y="113"/>
                  </a:lnTo>
                  <a:lnTo>
                    <a:pt x="301" y="116"/>
                  </a:lnTo>
                  <a:lnTo>
                    <a:pt x="282" y="128"/>
                  </a:lnTo>
                  <a:lnTo>
                    <a:pt x="275" y="143"/>
                  </a:lnTo>
                  <a:lnTo>
                    <a:pt x="299" y="138"/>
                  </a:lnTo>
                  <a:lnTo>
                    <a:pt x="325" y="138"/>
                  </a:lnTo>
                  <a:lnTo>
                    <a:pt x="328" y="143"/>
                  </a:lnTo>
                  <a:lnTo>
                    <a:pt x="308" y="149"/>
                  </a:lnTo>
                  <a:lnTo>
                    <a:pt x="279" y="147"/>
                  </a:lnTo>
                  <a:lnTo>
                    <a:pt x="249" y="154"/>
                  </a:lnTo>
                  <a:lnTo>
                    <a:pt x="260" y="156"/>
                  </a:lnTo>
                  <a:lnTo>
                    <a:pt x="275" y="156"/>
                  </a:lnTo>
                  <a:lnTo>
                    <a:pt x="273" y="159"/>
                  </a:lnTo>
                  <a:lnTo>
                    <a:pt x="251" y="163"/>
                  </a:lnTo>
                  <a:lnTo>
                    <a:pt x="236" y="164"/>
                  </a:lnTo>
                  <a:lnTo>
                    <a:pt x="216" y="170"/>
                  </a:lnTo>
                  <a:lnTo>
                    <a:pt x="190" y="168"/>
                  </a:lnTo>
                  <a:lnTo>
                    <a:pt x="190" y="174"/>
                  </a:lnTo>
                  <a:lnTo>
                    <a:pt x="207" y="180"/>
                  </a:lnTo>
                  <a:lnTo>
                    <a:pt x="218" y="190"/>
                  </a:lnTo>
                  <a:lnTo>
                    <a:pt x="225" y="202"/>
                  </a:lnTo>
                  <a:lnTo>
                    <a:pt x="236" y="206"/>
                  </a:lnTo>
                  <a:lnTo>
                    <a:pt x="249" y="204"/>
                  </a:lnTo>
                  <a:lnTo>
                    <a:pt x="256" y="206"/>
                  </a:lnTo>
                  <a:lnTo>
                    <a:pt x="246" y="211"/>
                  </a:lnTo>
                  <a:lnTo>
                    <a:pt x="218" y="211"/>
                  </a:lnTo>
                  <a:lnTo>
                    <a:pt x="207" y="196"/>
                  </a:lnTo>
                  <a:lnTo>
                    <a:pt x="177" y="178"/>
                  </a:lnTo>
                  <a:lnTo>
                    <a:pt x="153" y="173"/>
                  </a:lnTo>
                  <a:lnTo>
                    <a:pt x="121" y="173"/>
                  </a:lnTo>
                  <a:lnTo>
                    <a:pt x="117" y="181"/>
                  </a:lnTo>
                  <a:lnTo>
                    <a:pt x="133" y="190"/>
                  </a:lnTo>
                  <a:lnTo>
                    <a:pt x="116" y="192"/>
                  </a:lnTo>
                  <a:lnTo>
                    <a:pt x="116" y="196"/>
                  </a:lnTo>
                  <a:lnTo>
                    <a:pt x="143" y="204"/>
                  </a:lnTo>
                  <a:lnTo>
                    <a:pt x="159" y="212"/>
                  </a:lnTo>
                  <a:lnTo>
                    <a:pt x="163" y="220"/>
                  </a:lnTo>
                  <a:lnTo>
                    <a:pt x="177" y="230"/>
                  </a:lnTo>
                  <a:lnTo>
                    <a:pt x="176" y="234"/>
                  </a:lnTo>
                  <a:lnTo>
                    <a:pt x="161" y="232"/>
                  </a:lnTo>
                  <a:lnTo>
                    <a:pt x="153" y="236"/>
                  </a:lnTo>
                  <a:lnTo>
                    <a:pt x="172" y="241"/>
                  </a:lnTo>
                  <a:lnTo>
                    <a:pt x="200" y="241"/>
                  </a:lnTo>
                  <a:lnTo>
                    <a:pt x="226" y="238"/>
                  </a:lnTo>
                  <a:lnTo>
                    <a:pt x="226" y="244"/>
                  </a:lnTo>
                  <a:lnTo>
                    <a:pt x="207" y="246"/>
                  </a:lnTo>
                  <a:lnTo>
                    <a:pt x="205" y="251"/>
                  </a:lnTo>
                  <a:lnTo>
                    <a:pt x="182" y="244"/>
                  </a:lnTo>
                  <a:lnTo>
                    <a:pt x="161" y="245"/>
                  </a:lnTo>
                  <a:lnTo>
                    <a:pt x="143" y="242"/>
                  </a:lnTo>
                  <a:lnTo>
                    <a:pt x="128" y="244"/>
                  </a:lnTo>
                  <a:lnTo>
                    <a:pt x="119" y="243"/>
                  </a:lnTo>
                  <a:lnTo>
                    <a:pt x="112" y="244"/>
                  </a:lnTo>
                  <a:lnTo>
                    <a:pt x="100" y="260"/>
                  </a:lnTo>
                  <a:lnTo>
                    <a:pt x="100" y="272"/>
                  </a:lnTo>
                  <a:lnTo>
                    <a:pt x="119" y="272"/>
                  </a:lnTo>
                  <a:lnTo>
                    <a:pt x="124" y="266"/>
                  </a:lnTo>
                  <a:lnTo>
                    <a:pt x="130" y="267"/>
                  </a:lnTo>
                  <a:lnTo>
                    <a:pt x="126" y="275"/>
                  </a:lnTo>
                  <a:lnTo>
                    <a:pt x="139" y="274"/>
                  </a:lnTo>
                  <a:lnTo>
                    <a:pt x="148" y="265"/>
                  </a:lnTo>
                  <a:lnTo>
                    <a:pt x="148" y="259"/>
                  </a:lnTo>
                  <a:lnTo>
                    <a:pt x="157" y="260"/>
                  </a:lnTo>
                  <a:lnTo>
                    <a:pt x="163" y="271"/>
                  </a:lnTo>
                  <a:lnTo>
                    <a:pt x="152" y="275"/>
                  </a:lnTo>
                  <a:lnTo>
                    <a:pt x="152" y="280"/>
                  </a:lnTo>
                  <a:lnTo>
                    <a:pt x="139" y="283"/>
                  </a:lnTo>
                  <a:lnTo>
                    <a:pt x="144" y="293"/>
                  </a:lnTo>
                  <a:lnTo>
                    <a:pt x="163" y="298"/>
                  </a:lnTo>
                  <a:lnTo>
                    <a:pt x="182" y="295"/>
                  </a:lnTo>
                  <a:lnTo>
                    <a:pt x="196" y="278"/>
                  </a:lnTo>
                  <a:lnTo>
                    <a:pt x="207" y="277"/>
                  </a:lnTo>
                  <a:lnTo>
                    <a:pt x="211" y="282"/>
                  </a:lnTo>
                  <a:lnTo>
                    <a:pt x="199" y="286"/>
                  </a:lnTo>
                  <a:lnTo>
                    <a:pt x="179" y="305"/>
                  </a:lnTo>
                  <a:lnTo>
                    <a:pt x="170" y="305"/>
                  </a:lnTo>
                  <a:lnTo>
                    <a:pt x="155" y="307"/>
                  </a:lnTo>
                  <a:lnTo>
                    <a:pt x="128" y="301"/>
                  </a:lnTo>
                  <a:lnTo>
                    <a:pt x="121" y="289"/>
                  </a:lnTo>
                  <a:lnTo>
                    <a:pt x="103" y="283"/>
                  </a:lnTo>
                  <a:lnTo>
                    <a:pt x="91" y="287"/>
                  </a:lnTo>
                  <a:lnTo>
                    <a:pt x="76" y="288"/>
                  </a:lnTo>
                  <a:lnTo>
                    <a:pt x="84" y="303"/>
                  </a:lnTo>
                  <a:lnTo>
                    <a:pt x="109" y="3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1" name="Freeform 611"/>
            <p:cNvSpPr/>
            <p:nvPr/>
          </p:nvSpPr>
          <p:spPr bwMode="gray">
            <a:xfrm>
              <a:off x="4821651" y="1627973"/>
              <a:ext cx="109765" cy="73328"/>
            </a:xfrm>
            <a:custGeom>
              <a:avLst/>
              <a:gdLst>
                <a:gd name="T0" fmla="*/ 88 w 241"/>
                <a:gd name="T1" fmla="*/ 3 h 161"/>
                <a:gd name="T2" fmla="*/ 107 w 241"/>
                <a:gd name="T3" fmla="*/ 19 h 161"/>
                <a:gd name="T4" fmla="*/ 127 w 241"/>
                <a:gd name="T5" fmla="*/ 42 h 161"/>
                <a:gd name="T6" fmla="*/ 153 w 241"/>
                <a:gd name="T7" fmla="*/ 58 h 161"/>
                <a:gd name="T8" fmla="*/ 173 w 241"/>
                <a:gd name="T9" fmla="*/ 71 h 161"/>
                <a:gd name="T10" fmla="*/ 164 w 241"/>
                <a:gd name="T11" fmla="*/ 60 h 161"/>
                <a:gd name="T12" fmla="*/ 188 w 241"/>
                <a:gd name="T13" fmla="*/ 54 h 161"/>
                <a:gd name="T14" fmla="*/ 185 w 241"/>
                <a:gd name="T15" fmla="*/ 68 h 161"/>
                <a:gd name="T16" fmla="*/ 197 w 241"/>
                <a:gd name="T17" fmla="*/ 92 h 161"/>
                <a:gd name="T18" fmla="*/ 239 w 241"/>
                <a:gd name="T19" fmla="*/ 95 h 161"/>
                <a:gd name="T20" fmla="*/ 226 w 241"/>
                <a:gd name="T21" fmla="*/ 111 h 161"/>
                <a:gd name="T22" fmla="*/ 190 w 241"/>
                <a:gd name="T23" fmla="*/ 131 h 161"/>
                <a:gd name="T24" fmla="*/ 179 w 241"/>
                <a:gd name="T25" fmla="*/ 124 h 161"/>
                <a:gd name="T26" fmla="*/ 180 w 241"/>
                <a:gd name="T27" fmla="*/ 136 h 161"/>
                <a:gd name="T28" fmla="*/ 167 w 241"/>
                <a:gd name="T29" fmla="*/ 140 h 161"/>
                <a:gd name="T30" fmla="*/ 168 w 241"/>
                <a:gd name="T31" fmla="*/ 148 h 161"/>
                <a:gd name="T32" fmla="*/ 141 w 241"/>
                <a:gd name="T33" fmla="*/ 145 h 161"/>
                <a:gd name="T34" fmla="*/ 131 w 241"/>
                <a:gd name="T35" fmla="*/ 138 h 161"/>
                <a:gd name="T36" fmla="*/ 141 w 241"/>
                <a:gd name="T37" fmla="*/ 153 h 161"/>
                <a:gd name="T38" fmla="*/ 124 w 241"/>
                <a:gd name="T39" fmla="*/ 155 h 161"/>
                <a:gd name="T40" fmla="*/ 80 w 241"/>
                <a:gd name="T41" fmla="*/ 153 h 161"/>
                <a:gd name="T42" fmla="*/ 65 w 241"/>
                <a:gd name="T43" fmla="*/ 141 h 161"/>
                <a:gd name="T44" fmla="*/ 65 w 241"/>
                <a:gd name="T45" fmla="*/ 129 h 161"/>
                <a:gd name="T46" fmla="*/ 45 w 241"/>
                <a:gd name="T47" fmla="*/ 119 h 161"/>
                <a:gd name="T48" fmla="*/ 92 w 241"/>
                <a:gd name="T49" fmla="*/ 112 h 161"/>
                <a:gd name="T50" fmla="*/ 83 w 241"/>
                <a:gd name="T51" fmla="*/ 107 h 161"/>
                <a:gd name="T52" fmla="*/ 111 w 241"/>
                <a:gd name="T53" fmla="*/ 101 h 161"/>
                <a:gd name="T54" fmla="*/ 81 w 241"/>
                <a:gd name="T55" fmla="*/ 96 h 161"/>
                <a:gd name="T56" fmla="*/ 22 w 241"/>
                <a:gd name="T57" fmla="*/ 99 h 161"/>
                <a:gd name="T58" fmla="*/ 47 w 241"/>
                <a:gd name="T59" fmla="*/ 91 h 161"/>
                <a:gd name="T60" fmla="*/ 37 w 241"/>
                <a:gd name="T61" fmla="*/ 88 h 161"/>
                <a:gd name="T62" fmla="*/ 9 w 241"/>
                <a:gd name="T63" fmla="*/ 81 h 161"/>
                <a:gd name="T64" fmla="*/ 12 w 241"/>
                <a:gd name="T65" fmla="*/ 64 h 161"/>
                <a:gd name="T66" fmla="*/ 50 w 241"/>
                <a:gd name="T67" fmla="*/ 71 h 161"/>
                <a:gd name="T68" fmla="*/ 30 w 241"/>
                <a:gd name="T69" fmla="*/ 64 h 161"/>
                <a:gd name="T70" fmla="*/ 28 w 241"/>
                <a:gd name="T71" fmla="*/ 52 h 161"/>
                <a:gd name="T72" fmla="*/ 17 w 241"/>
                <a:gd name="T73" fmla="*/ 45 h 161"/>
                <a:gd name="T74" fmla="*/ 35 w 241"/>
                <a:gd name="T75" fmla="*/ 40 h 161"/>
                <a:gd name="T76" fmla="*/ 61 w 241"/>
                <a:gd name="T77" fmla="*/ 41 h 161"/>
                <a:gd name="T78" fmla="*/ 37 w 241"/>
                <a:gd name="T79" fmla="*/ 20 h 161"/>
                <a:gd name="T80" fmla="*/ 50 w 241"/>
                <a:gd name="T81" fmla="*/ 26 h 161"/>
                <a:gd name="T82" fmla="*/ 48 w 241"/>
                <a:gd name="T83" fmla="*/ 16 h 161"/>
                <a:gd name="T84" fmla="*/ 67 w 241"/>
                <a:gd name="T85" fmla="*/ 9 h 161"/>
                <a:gd name="T86" fmla="*/ 42 w 241"/>
                <a:gd name="T87" fmla="*/ 3 h 161"/>
                <a:gd name="T88" fmla="*/ 72 w 241"/>
                <a:gd name="T8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1" h="161">
                  <a:moveTo>
                    <a:pt x="72" y="0"/>
                  </a:moveTo>
                  <a:lnTo>
                    <a:pt x="88" y="3"/>
                  </a:lnTo>
                  <a:lnTo>
                    <a:pt x="105" y="11"/>
                  </a:lnTo>
                  <a:lnTo>
                    <a:pt x="107" y="19"/>
                  </a:lnTo>
                  <a:lnTo>
                    <a:pt x="114" y="29"/>
                  </a:lnTo>
                  <a:lnTo>
                    <a:pt x="127" y="42"/>
                  </a:lnTo>
                  <a:lnTo>
                    <a:pt x="155" y="48"/>
                  </a:lnTo>
                  <a:lnTo>
                    <a:pt x="153" y="58"/>
                  </a:lnTo>
                  <a:lnTo>
                    <a:pt x="159" y="66"/>
                  </a:lnTo>
                  <a:lnTo>
                    <a:pt x="173" y="71"/>
                  </a:lnTo>
                  <a:lnTo>
                    <a:pt x="177" y="66"/>
                  </a:lnTo>
                  <a:lnTo>
                    <a:pt x="164" y="60"/>
                  </a:lnTo>
                  <a:lnTo>
                    <a:pt x="170" y="50"/>
                  </a:lnTo>
                  <a:lnTo>
                    <a:pt x="188" y="54"/>
                  </a:lnTo>
                  <a:lnTo>
                    <a:pt x="191" y="65"/>
                  </a:lnTo>
                  <a:lnTo>
                    <a:pt x="185" y="68"/>
                  </a:lnTo>
                  <a:lnTo>
                    <a:pt x="199" y="75"/>
                  </a:lnTo>
                  <a:lnTo>
                    <a:pt x="197" y="92"/>
                  </a:lnTo>
                  <a:lnTo>
                    <a:pt x="226" y="92"/>
                  </a:lnTo>
                  <a:lnTo>
                    <a:pt x="239" y="95"/>
                  </a:lnTo>
                  <a:lnTo>
                    <a:pt x="241" y="109"/>
                  </a:lnTo>
                  <a:lnTo>
                    <a:pt x="226" y="111"/>
                  </a:lnTo>
                  <a:lnTo>
                    <a:pt x="200" y="122"/>
                  </a:lnTo>
                  <a:lnTo>
                    <a:pt x="190" y="131"/>
                  </a:lnTo>
                  <a:lnTo>
                    <a:pt x="184" y="131"/>
                  </a:lnTo>
                  <a:lnTo>
                    <a:pt x="179" y="124"/>
                  </a:lnTo>
                  <a:lnTo>
                    <a:pt x="171" y="126"/>
                  </a:lnTo>
                  <a:lnTo>
                    <a:pt x="180" y="136"/>
                  </a:lnTo>
                  <a:lnTo>
                    <a:pt x="177" y="144"/>
                  </a:lnTo>
                  <a:lnTo>
                    <a:pt x="167" y="140"/>
                  </a:lnTo>
                  <a:lnTo>
                    <a:pt x="162" y="141"/>
                  </a:lnTo>
                  <a:lnTo>
                    <a:pt x="168" y="148"/>
                  </a:lnTo>
                  <a:lnTo>
                    <a:pt x="156" y="158"/>
                  </a:lnTo>
                  <a:lnTo>
                    <a:pt x="141" y="145"/>
                  </a:lnTo>
                  <a:lnTo>
                    <a:pt x="140" y="140"/>
                  </a:lnTo>
                  <a:lnTo>
                    <a:pt x="131" y="138"/>
                  </a:lnTo>
                  <a:lnTo>
                    <a:pt x="127" y="144"/>
                  </a:lnTo>
                  <a:lnTo>
                    <a:pt x="141" y="153"/>
                  </a:lnTo>
                  <a:lnTo>
                    <a:pt x="124" y="150"/>
                  </a:lnTo>
                  <a:lnTo>
                    <a:pt x="124" y="155"/>
                  </a:lnTo>
                  <a:lnTo>
                    <a:pt x="118" y="161"/>
                  </a:lnTo>
                  <a:lnTo>
                    <a:pt x="80" y="153"/>
                  </a:lnTo>
                  <a:lnTo>
                    <a:pt x="80" y="148"/>
                  </a:lnTo>
                  <a:lnTo>
                    <a:pt x="65" y="141"/>
                  </a:lnTo>
                  <a:lnTo>
                    <a:pt x="53" y="127"/>
                  </a:lnTo>
                  <a:lnTo>
                    <a:pt x="65" y="129"/>
                  </a:lnTo>
                  <a:lnTo>
                    <a:pt x="63" y="125"/>
                  </a:lnTo>
                  <a:lnTo>
                    <a:pt x="45" y="119"/>
                  </a:lnTo>
                  <a:lnTo>
                    <a:pt x="65" y="107"/>
                  </a:lnTo>
                  <a:lnTo>
                    <a:pt x="92" y="112"/>
                  </a:lnTo>
                  <a:lnTo>
                    <a:pt x="116" y="110"/>
                  </a:lnTo>
                  <a:lnTo>
                    <a:pt x="83" y="107"/>
                  </a:lnTo>
                  <a:lnTo>
                    <a:pt x="109" y="104"/>
                  </a:lnTo>
                  <a:lnTo>
                    <a:pt x="111" y="101"/>
                  </a:lnTo>
                  <a:lnTo>
                    <a:pt x="89" y="101"/>
                  </a:lnTo>
                  <a:lnTo>
                    <a:pt x="81" y="96"/>
                  </a:lnTo>
                  <a:lnTo>
                    <a:pt x="44" y="101"/>
                  </a:lnTo>
                  <a:lnTo>
                    <a:pt x="22" y="99"/>
                  </a:lnTo>
                  <a:lnTo>
                    <a:pt x="21" y="92"/>
                  </a:lnTo>
                  <a:lnTo>
                    <a:pt x="47" y="91"/>
                  </a:lnTo>
                  <a:lnTo>
                    <a:pt x="52" y="84"/>
                  </a:lnTo>
                  <a:lnTo>
                    <a:pt x="37" y="88"/>
                  </a:lnTo>
                  <a:lnTo>
                    <a:pt x="18" y="87"/>
                  </a:lnTo>
                  <a:lnTo>
                    <a:pt x="9" y="81"/>
                  </a:lnTo>
                  <a:lnTo>
                    <a:pt x="4" y="65"/>
                  </a:lnTo>
                  <a:lnTo>
                    <a:pt x="12" y="64"/>
                  </a:lnTo>
                  <a:lnTo>
                    <a:pt x="24" y="69"/>
                  </a:lnTo>
                  <a:lnTo>
                    <a:pt x="50" y="71"/>
                  </a:lnTo>
                  <a:lnTo>
                    <a:pt x="50" y="65"/>
                  </a:lnTo>
                  <a:lnTo>
                    <a:pt x="30" y="64"/>
                  </a:lnTo>
                  <a:lnTo>
                    <a:pt x="0" y="52"/>
                  </a:lnTo>
                  <a:lnTo>
                    <a:pt x="28" y="52"/>
                  </a:lnTo>
                  <a:lnTo>
                    <a:pt x="28" y="49"/>
                  </a:lnTo>
                  <a:lnTo>
                    <a:pt x="17" y="45"/>
                  </a:lnTo>
                  <a:lnTo>
                    <a:pt x="17" y="40"/>
                  </a:lnTo>
                  <a:lnTo>
                    <a:pt x="35" y="40"/>
                  </a:lnTo>
                  <a:lnTo>
                    <a:pt x="54" y="44"/>
                  </a:lnTo>
                  <a:lnTo>
                    <a:pt x="61" y="41"/>
                  </a:lnTo>
                  <a:lnTo>
                    <a:pt x="32" y="31"/>
                  </a:lnTo>
                  <a:lnTo>
                    <a:pt x="37" y="20"/>
                  </a:lnTo>
                  <a:lnTo>
                    <a:pt x="44" y="20"/>
                  </a:lnTo>
                  <a:lnTo>
                    <a:pt x="50" y="26"/>
                  </a:lnTo>
                  <a:lnTo>
                    <a:pt x="59" y="23"/>
                  </a:lnTo>
                  <a:lnTo>
                    <a:pt x="48" y="16"/>
                  </a:lnTo>
                  <a:lnTo>
                    <a:pt x="74" y="14"/>
                  </a:lnTo>
                  <a:lnTo>
                    <a:pt x="67" y="9"/>
                  </a:lnTo>
                  <a:lnTo>
                    <a:pt x="44" y="9"/>
                  </a:lnTo>
                  <a:lnTo>
                    <a:pt x="42" y="3"/>
                  </a:lnTo>
                  <a:lnTo>
                    <a:pt x="59" y="0"/>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2" name="Freeform 612"/>
            <p:cNvSpPr/>
            <p:nvPr/>
          </p:nvSpPr>
          <p:spPr bwMode="gray">
            <a:xfrm>
              <a:off x="4828483" y="1643459"/>
              <a:ext cx="8198" cy="1822"/>
            </a:xfrm>
            <a:custGeom>
              <a:avLst/>
              <a:gdLst>
                <a:gd name="T0" fmla="*/ 11 w 18"/>
                <a:gd name="T1" fmla="*/ 1 h 4"/>
                <a:gd name="T2" fmla="*/ 18 w 18"/>
                <a:gd name="T3" fmla="*/ 2 h 4"/>
                <a:gd name="T4" fmla="*/ 13 w 18"/>
                <a:gd name="T5" fmla="*/ 4 h 4"/>
                <a:gd name="T6" fmla="*/ 0 w 18"/>
                <a:gd name="T7" fmla="*/ 4 h 4"/>
                <a:gd name="T8" fmla="*/ 0 w 18"/>
                <a:gd name="T9" fmla="*/ 0 h 4"/>
                <a:gd name="T10" fmla="*/ 11 w 18"/>
                <a:gd name="T11" fmla="*/ 1 h 4"/>
              </a:gdLst>
              <a:ahLst/>
              <a:cxnLst>
                <a:cxn ang="0">
                  <a:pos x="T0" y="T1"/>
                </a:cxn>
                <a:cxn ang="0">
                  <a:pos x="T2" y="T3"/>
                </a:cxn>
                <a:cxn ang="0">
                  <a:pos x="T4" y="T5"/>
                </a:cxn>
                <a:cxn ang="0">
                  <a:pos x="T6" y="T7"/>
                </a:cxn>
                <a:cxn ang="0">
                  <a:pos x="T8" y="T9"/>
                </a:cxn>
                <a:cxn ang="0">
                  <a:pos x="T10" y="T11"/>
                </a:cxn>
              </a:cxnLst>
              <a:rect l="0" t="0" r="r" b="b"/>
              <a:pathLst>
                <a:path w="18" h="4">
                  <a:moveTo>
                    <a:pt x="11" y="1"/>
                  </a:moveTo>
                  <a:lnTo>
                    <a:pt x="18" y="2"/>
                  </a:lnTo>
                  <a:lnTo>
                    <a:pt x="13" y="4"/>
                  </a:lnTo>
                  <a:lnTo>
                    <a:pt x="0" y="4"/>
                  </a:lnTo>
                  <a:lnTo>
                    <a:pt x="0" y="0"/>
                  </a:ln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3" name="Freeform 613"/>
            <p:cNvSpPr/>
            <p:nvPr/>
          </p:nvSpPr>
          <p:spPr bwMode="gray">
            <a:xfrm>
              <a:off x="4787036" y="1660311"/>
              <a:ext cx="13208" cy="8654"/>
            </a:xfrm>
            <a:custGeom>
              <a:avLst/>
              <a:gdLst>
                <a:gd name="T0" fmla="*/ 29 w 29"/>
                <a:gd name="T1" fmla="*/ 0 h 19"/>
                <a:gd name="T2" fmla="*/ 23 w 29"/>
                <a:gd name="T3" fmla="*/ 19 h 19"/>
                <a:gd name="T4" fmla="*/ 15 w 29"/>
                <a:gd name="T5" fmla="*/ 15 h 19"/>
                <a:gd name="T6" fmla="*/ 10 w 29"/>
                <a:gd name="T7" fmla="*/ 10 h 19"/>
                <a:gd name="T8" fmla="*/ 0 w 29"/>
                <a:gd name="T9" fmla="*/ 8 h 19"/>
                <a:gd name="T10" fmla="*/ 12 w 29"/>
                <a:gd name="T11" fmla="*/ 0 h 19"/>
                <a:gd name="T12" fmla="*/ 29 w 2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9" h="19">
                  <a:moveTo>
                    <a:pt x="29" y="0"/>
                  </a:moveTo>
                  <a:lnTo>
                    <a:pt x="23" y="19"/>
                  </a:lnTo>
                  <a:lnTo>
                    <a:pt x="15" y="15"/>
                  </a:lnTo>
                  <a:lnTo>
                    <a:pt x="10" y="10"/>
                  </a:lnTo>
                  <a:lnTo>
                    <a:pt x="0" y="8"/>
                  </a:lnTo>
                  <a:lnTo>
                    <a:pt x="12" y="0"/>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4" name="Freeform 614"/>
            <p:cNvSpPr/>
            <p:nvPr/>
          </p:nvSpPr>
          <p:spPr bwMode="gray">
            <a:xfrm>
              <a:off x="4874484" y="1710866"/>
              <a:ext cx="10931" cy="7287"/>
            </a:xfrm>
            <a:custGeom>
              <a:avLst/>
              <a:gdLst>
                <a:gd name="T0" fmla="*/ 2 w 24"/>
                <a:gd name="T1" fmla="*/ 0 h 16"/>
                <a:gd name="T2" fmla="*/ 0 w 24"/>
                <a:gd name="T3" fmla="*/ 10 h 16"/>
                <a:gd name="T4" fmla="*/ 17 w 24"/>
                <a:gd name="T5" fmla="*/ 16 h 16"/>
                <a:gd name="T6" fmla="*/ 24 w 24"/>
                <a:gd name="T7" fmla="*/ 12 h 16"/>
                <a:gd name="T8" fmla="*/ 17 w 24"/>
                <a:gd name="T9" fmla="*/ 4 h 16"/>
                <a:gd name="T10" fmla="*/ 2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2" y="0"/>
                  </a:moveTo>
                  <a:lnTo>
                    <a:pt x="0" y="10"/>
                  </a:lnTo>
                  <a:lnTo>
                    <a:pt x="17" y="16"/>
                  </a:lnTo>
                  <a:lnTo>
                    <a:pt x="24" y="12"/>
                  </a:lnTo>
                  <a:lnTo>
                    <a:pt x="17"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5" name="Freeform 615"/>
            <p:cNvSpPr/>
            <p:nvPr/>
          </p:nvSpPr>
          <p:spPr bwMode="gray">
            <a:xfrm>
              <a:off x="4872206" y="1716787"/>
              <a:ext cx="4555" cy="1822"/>
            </a:xfrm>
            <a:custGeom>
              <a:avLst/>
              <a:gdLst>
                <a:gd name="T0" fmla="*/ 0 w 10"/>
                <a:gd name="T1" fmla="*/ 1 h 4"/>
                <a:gd name="T2" fmla="*/ 5 w 10"/>
                <a:gd name="T3" fmla="*/ 0 h 4"/>
                <a:gd name="T4" fmla="*/ 10 w 10"/>
                <a:gd name="T5" fmla="*/ 3 h 4"/>
                <a:gd name="T6" fmla="*/ 5 w 10"/>
                <a:gd name="T7" fmla="*/ 4 h 4"/>
                <a:gd name="T8" fmla="*/ 0 w 10"/>
                <a:gd name="T9" fmla="*/ 1 h 4"/>
              </a:gdLst>
              <a:ahLst/>
              <a:cxnLst>
                <a:cxn ang="0">
                  <a:pos x="T0" y="T1"/>
                </a:cxn>
                <a:cxn ang="0">
                  <a:pos x="T2" y="T3"/>
                </a:cxn>
                <a:cxn ang="0">
                  <a:pos x="T4" y="T5"/>
                </a:cxn>
                <a:cxn ang="0">
                  <a:pos x="T6" y="T7"/>
                </a:cxn>
                <a:cxn ang="0">
                  <a:pos x="T8" y="T9"/>
                </a:cxn>
              </a:cxnLst>
              <a:rect l="0" t="0" r="r" b="b"/>
              <a:pathLst>
                <a:path w="10" h="4">
                  <a:moveTo>
                    <a:pt x="0" y="1"/>
                  </a:moveTo>
                  <a:lnTo>
                    <a:pt x="5" y="0"/>
                  </a:lnTo>
                  <a:lnTo>
                    <a:pt x="10" y="3"/>
                  </a:lnTo>
                  <a:lnTo>
                    <a:pt x="5"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6" name="Freeform 616"/>
            <p:cNvSpPr/>
            <p:nvPr/>
          </p:nvSpPr>
          <p:spPr bwMode="gray">
            <a:xfrm>
              <a:off x="4916386" y="1680806"/>
              <a:ext cx="14119" cy="4099"/>
            </a:xfrm>
            <a:custGeom>
              <a:avLst/>
              <a:gdLst>
                <a:gd name="T0" fmla="*/ 0 w 31"/>
                <a:gd name="T1" fmla="*/ 9 h 9"/>
                <a:gd name="T2" fmla="*/ 9 w 31"/>
                <a:gd name="T3" fmla="*/ 3 h 9"/>
                <a:gd name="T4" fmla="*/ 26 w 31"/>
                <a:gd name="T5" fmla="*/ 0 h 9"/>
                <a:gd name="T6" fmla="*/ 31 w 31"/>
                <a:gd name="T7" fmla="*/ 2 h 9"/>
                <a:gd name="T8" fmla="*/ 18 w 31"/>
                <a:gd name="T9" fmla="*/ 8 h 9"/>
                <a:gd name="T10" fmla="*/ 0 w 31"/>
                <a:gd name="T11" fmla="*/ 9 h 9"/>
              </a:gdLst>
              <a:ahLst/>
              <a:cxnLst>
                <a:cxn ang="0">
                  <a:pos x="T0" y="T1"/>
                </a:cxn>
                <a:cxn ang="0">
                  <a:pos x="T2" y="T3"/>
                </a:cxn>
                <a:cxn ang="0">
                  <a:pos x="T4" y="T5"/>
                </a:cxn>
                <a:cxn ang="0">
                  <a:pos x="T6" y="T7"/>
                </a:cxn>
                <a:cxn ang="0">
                  <a:pos x="T8" y="T9"/>
                </a:cxn>
                <a:cxn ang="0">
                  <a:pos x="T10" y="T11"/>
                </a:cxn>
              </a:cxnLst>
              <a:rect l="0" t="0" r="r" b="b"/>
              <a:pathLst>
                <a:path w="31" h="9">
                  <a:moveTo>
                    <a:pt x="0" y="9"/>
                  </a:moveTo>
                  <a:lnTo>
                    <a:pt x="9" y="3"/>
                  </a:lnTo>
                  <a:lnTo>
                    <a:pt x="26" y="0"/>
                  </a:lnTo>
                  <a:lnTo>
                    <a:pt x="31" y="2"/>
                  </a:lnTo>
                  <a:lnTo>
                    <a:pt x="18" y="8"/>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7" name="Freeform 617"/>
            <p:cNvSpPr/>
            <p:nvPr/>
          </p:nvSpPr>
          <p:spPr bwMode="gray">
            <a:xfrm>
              <a:off x="5042547" y="1556922"/>
              <a:ext cx="593916" cy="478229"/>
            </a:xfrm>
            <a:custGeom>
              <a:avLst/>
              <a:gdLst>
                <a:gd name="T0" fmla="*/ 520 w 1304"/>
                <a:gd name="T1" fmla="*/ 991 h 1050"/>
                <a:gd name="T2" fmla="*/ 462 w 1304"/>
                <a:gd name="T3" fmla="*/ 893 h 1050"/>
                <a:gd name="T4" fmla="*/ 447 w 1304"/>
                <a:gd name="T5" fmla="*/ 821 h 1050"/>
                <a:gd name="T6" fmla="*/ 415 w 1304"/>
                <a:gd name="T7" fmla="*/ 745 h 1050"/>
                <a:gd name="T8" fmla="*/ 415 w 1304"/>
                <a:gd name="T9" fmla="*/ 712 h 1050"/>
                <a:gd name="T10" fmla="*/ 476 w 1304"/>
                <a:gd name="T11" fmla="*/ 682 h 1050"/>
                <a:gd name="T12" fmla="*/ 401 w 1304"/>
                <a:gd name="T13" fmla="*/ 610 h 1050"/>
                <a:gd name="T14" fmla="*/ 445 w 1304"/>
                <a:gd name="T15" fmla="*/ 580 h 1050"/>
                <a:gd name="T16" fmla="*/ 379 w 1304"/>
                <a:gd name="T17" fmla="*/ 546 h 1050"/>
                <a:gd name="T18" fmla="*/ 342 w 1304"/>
                <a:gd name="T19" fmla="*/ 451 h 1050"/>
                <a:gd name="T20" fmla="*/ 216 w 1304"/>
                <a:gd name="T21" fmla="*/ 388 h 1050"/>
                <a:gd name="T22" fmla="*/ 136 w 1304"/>
                <a:gd name="T23" fmla="*/ 390 h 1050"/>
                <a:gd name="T24" fmla="*/ 70 w 1304"/>
                <a:gd name="T25" fmla="*/ 372 h 1050"/>
                <a:gd name="T26" fmla="*/ 142 w 1304"/>
                <a:gd name="T27" fmla="*/ 359 h 1050"/>
                <a:gd name="T28" fmla="*/ 105 w 1304"/>
                <a:gd name="T29" fmla="*/ 340 h 1050"/>
                <a:gd name="T30" fmla="*/ 6 w 1304"/>
                <a:gd name="T31" fmla="*/ 310 h 1050"/>
                <a:gd name="T32" fmla="*/ 105 w 1304"/>
                <a:gd name="T33" fmla="*/ 273 h 1050"/>
                <a:gd name="T34" fmla="*/ 155 w 1304"/>
                <a:gd name="T35" fmla="*/ 230 h 1050"/>
                <a:gd name="T36" fmla="*/ 211 w 1304"/>
                <a:gd name="T37" fmla="*/ 180 h 1050"/>
                <a:gd name="T38" fmla="*/ 254 w 1304"/>
                <a:gd name="T39" fmla="*/ 126 h 1050"/>
                <a:gd name="T40" fmla="*/ 354 w 1304"/>
                <a:gd name="T41" fmla="*/ 102 h 1050"/>
                <a:gd name="T42" fmla="*/ 442 w 1304"/>
                <a:gd name="T43" fmla="*/ 121 h 1050"/>
                <a:gd name="T44" fmla="*/ 506 w 1304"/>
                <a:gd name="T45" fmla="*/ 95 h 1050"/>
                <a:gd name="T46" fmla="*/ 615 w 1304"/>
                <a:gd name="T47" fmla="*/ 101 h 1050"/>
                <a:gd name="T48" fmla="*/ 650 w 1304"/>
                <a:gd name="T49" fmla="*/ 83 h 1050"/>
                <a:gd name="T50" fmla="*/ 594 w 1304"/>
                <a:gd name="T51" fmla="*/ 62 h 1050"/>
                <a:gd name="T52" fmla="*/ 610 w 1304"/>
                <a:gd name="T53" fmla="*/ 32 h 1050"/>
                <a:gd name="T54" fmla="*/ 720 w 1304"/>
                <a:gd name="T55" fmla="*/ 48 h 1050"/>
                <a:gd name="T56" fmla="*/ 720 w 1304"/>
                <a:gd name="T57" fmla="*/ 15 h 1050"/>
                <a:gd name="T58" fmla="*/ 803 w 1304"/>
                <a:gd name="T59" fmla="*/ 6 h 1050"/>
                <a:gd name="T60" fmla="*/ 924 w 1304"/>
                <a:gd name="T61" fmla="*/ 13 h 1050"/>
                <a:gd name="T62" fmla="*/ 829 w 1304"/>
                <a:gd name="T63" fmla="*/ 41 h 1050"/>
                <a:gd name="T64" fmla="*/ 864 w 1304"/>
                <a:gd name="T65" fmla="*/ 53 h 1050"/>
                <a:gd name="T66" fmla="*/ 1038 w 1304"/>
                <a:gd name="T67" fmla="*/ 56 h 1050"/>
                <a:gd name="T68" fmla="*/ 979 w 1304"/>
                <a:gd name="T69" fmla="*/ 106 h 1050"/>
                <a:gd name="T70" fmla="*/ 903 w 1304"/>
                <a:gd name="T71" fmla="*/ 122 h 1050"/>
                <a:gd name="T72" fmla="*/ 991 w 1304"/>
                <a:gd name="T73" fmla="*/ 146 h 1050"/>
                <a:gd name="T74" fmla="*/ 1053 w 1304"/>
                <a:gd name="T75" fmla="*/ 187 h 1050"/>
                <a:gd name="T76" fmla="*/ 1146 w 1304"/>
                <a:gd name="T77" fmla="*/ 144 h 1050"/>
                <a:gd name="T78" fmla="*/ 1268 w 1304"/>
                <a:gd name="T79" fmla="*/ 168 h 1050"/>
                <a:gd name="T80" fmla="*/ 1134 w 1304"/>
                <a:gd name="T81" fmla="*/ 188 h 1050"/>
                <a:gd name="T82" fmla="*/ 1189 w 1304"/>
                <a:gd name="T83" fmla="*/ 215 h 1050"/>
                <a:gd name="T84" fmla="*/ 1180 w 1304"/>
                <a:gd name="T85" fmla="*/ 219 h 1050"/>
                <a:gd name="T86" fmla="*/ 1097 w 1304"/>
                <a:gd name="T87" fmla="*/ 331 h 1050"/>
                <a:gd name="T88" fmla="*/ 1176 w 1304"/>
                <a:gd name="T89" fmla="*/ 348 h 1050"/>
                <a:gd name="T90" fmla="*/ 1108 w 1304"/>
                <a:gd name="T91" fmla="*/ 389 h 1050"/>
                <a:gd name="T92" fmla="*/ 1116 w 1304"/>
                <a:gd name="T93" fmla="*/ 417 h 1050"/>
                <a:gd name="T94" fmla="*/ 1140 w 1304"/>
                <a:gd name="T95" fmla="*/ 456 h 1050"/>
                <a:gd name="T96" fmla="*/ 1105 w 1304"/>
                <a:gd name="T97" fmla="*/ 486 h 1050"/>
                <a:gd name="T98" fmla="*/ 1035 w 1304"/>
                <a:gd name="T99" fmla="*/ 497 h 1050"/>
                <a:gd name="T100" fmla="*/ 1020 w 1304"/>
                <a:gd name="T101" fmla="*/ 528 h 1050"/>
                <a:gd name="T102" fmla="*/ 1101 w 1304"/>
                <a:gd name="T103" fmla="*/ 581 h 1050"/>
                <a:gd name="T104" fmla="*/ 974 w 1304"/>
                <a:gd name="T105" fmla="*/ 562 h 1050"/>
                <a:gd name="T106" fmla="*/ 941 w 1304"/>
                <a:gd name="T107" fmla="*/ 616 h 1050"/>
                <a:gd name="T108" fmla="*/ 1007 w 1304"/>
                <a:gd name="T109" fmla="*/ 632 h 1050"/>
                <a:gd name="T110" fmla="*/ 1034 w 1304"/>
                <a:gd name="T111" fmla="*/ 659 h 1050"/>
                <a:gd name="T112" fmla="*/ 900 w 1304"/>
                <a:gd name="T113" fmla="*/ 699 h 1050"/>
                <a:gd name="T114" fmla="*/ 800 w 1304"/>
                <a:gd name="T115" fmla="*/ 775 h 1050"/>
                <a:gd name="T116" fmla="*/ 706 w 1304"/>
                <a:gd name="T117" fmla="*/ 821 h 1050"/>
                <a:gd name="T118" fmla="*/ 674 w 1304"/>
                <a:gd name="T119" fmla="*/ 906 h 1050"/>
                <a:gd name="T120" fmla="*/ 629 w 1304"/>
                <a:gd name="T121" fmla="*/ 1021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4" h="1050">
                  <a:moveTo>
                    <a:pt x="632" y="1050"/>
                  </a:moveTo>
                  <a:lnTo>
                    <a:pt x="623" y="1042"/>
                  </a:lnTo>
                  <a:lnTo>
                    <a:pt x="609" y="1049"/>
                  </a:lnTo>
                  <a:lnTo>
                    <a:pt x="605" y="1040"/>
                  </a:lnTo>
                  <a:lnTo>
                    <a:pt x="606" y="1028"/>
                  </a:lnTo>
                  <a:lnTo>
                    <a:pt x="585" y="1018"/>
                  </a:lnTo>
                  <a:lnTo>
                    <a:pt x="577" y="1004"/>
                  </a:lnTo>
                  <a:lnTo>
                    <a:pt x="546" y="1006"/>
                  </a:lnTo>
                  <a:lnTo>
                    <a:pt x="540" y="1016"/>
                  </a:lnTo>
                  <a:lnTo>
                    <a:pt x="535" y="1014"/>
                  </a:lnTo>
                  <a:lnTo>
                    <a:pt x="533" y="998"/>
                  </a:lnTo>
                  <a:lnTo>
                    <a:pt x="520" y="991"/>
                  </a:lnTo>
                  <a:lnTo>
                    <a:pt x="519" y="984"/>
                  </a:lnTo>
                  <a:lnTo>
                    <a:pt x="509" y="975"/>
                  </a:lnTo>
                  <a:lnTo>
                    <a:pt x="502" y="961"/>
                  </a:lnTo>
                  <a:lnTo>
                    <a:pt x="502" y="951"/>
                  </a:lnTo>
                  <a:lnTo>
                    <a:pt x="484" y="942"/>
                  </a:lnTo>
                  <a:lnTo>
                    <a:pt x="482" y="937"/>
                  </a:lnTo>
                  <a:lnTo>
                    <a:pt x="487" y="929"/>
                  </a:lnTo>
                  <a:lnTo>
                    <a:pt x="484" y="925"/>
                  </a:lnTo>
                  <a:lnTo>
                    <a:pt x="484" y="917"/>
                  </a:lnTo>
                  <a:lnTo>
                    <a:pt x="474" y="905"/>
                  </a:lnTo>
                  <a:lnTo>
                    <a:pt x="472" y="901"/>
                  </a:lnTo>
                  <a:lnTo>
                    <a:pt x="462" y="893"/>
                  </a:lnTo>
                  <a:lnTo>
                    <a:pt x="462" y="875"/>
                  </a:lnTo>
                  <a:lnTo>
                    <a:pt x="478" y="874"/>
                  </a:lnTo>
                  <a:lnTo>
                    <a:pt x="478" y="864"/>
                  </a:lnTo>
                  <a:lnTo>
                    <a:pt x="484" y="852"/>
                  </a:lnTo>
                  <a:lnTo>
                    <a:pt x="492" y="857"/>
                  </a:lnTo>
                  <a:lnTo>
                    <a:pt x="495" y="848"/>
                  </a:lnTo>
                  <a:lnTo>
                    <a:pt x="476" y="836"/>
                  </a:lnTo>
                  <a:lnTo>
                    <a:pt x="467" y="843"/>
                  </a:lnTo>
                  <a:lnTo>
                    <a:pt x="457" y="862"/>
                  </a:lnTo>
                  <a:lnTo>
                    <a:pt x="448" y="859"/>
                  </a:lnTo>
                  <a:lnTo>
                    <a:pt x="451" y="841"/>
                  </a:lnTo>
                  <a:lnTo>
                    <a:pt x="447" y="821"/>
                  </a:lnTo>
                  <a:lnTo>
                    <a:pt x="450" y="814"/>
                  </a:lnTo>
                  <a:lnTo>
                    <a:pt x="428" y="799"/>
                  </a:lnTo>
                  <a:lnTo>
                    <a:pt x="432" y="795"/>
                  </a:lnTo>
                  <a:lnTo>
                    <a:pt x="443" y="795"/>
                  </a:lnTo>
                  <a:lnTo>
                    <a:pt x="439" y="785"/>
                  </a:lnTo>
                  <a:lnTo>
                    <a:pt x="427" y="783"/>
                  </a:lnTo>
                  <a:lnTo>
                    <a:pt x="417" y="768"/>
                  </a:lnTo>
                  <a:lnTo>
                    <a:pt x="423" y="754"/>
                  </a:lnTo>
                  <a:lnTo>
                    <a:pt x="432" y="754"/>
                  </a:lnTo>
                  <a:lnTo>
                    <a:pt x="439" y="743"/>
                  </a:lnTo>
                  <a:lnTo>
                    <a:pt x="425" y="741"/>
                  </a:lnTo>
                  <a:lnTo>
                    <a:pt x="415" y="745"/>
                  </a:lnTo>
                  <a:lnTo>
                    <a:pt x="412" y="739"/>
                  </a:lnTo>
                  <a:lnTo>
                    <a:pt x="417" y="725"/>
                  </a:lnTo>
                  <a:lnTo>
                    <a:pt x="445" y="716"/>
                  </a:lnTo>
                  <a:lnTo>
                    <a:pt x="458" y="718"/>
                  </a:lnTo>
                  <a:lnTo>
                    <a:pt x="474" y="724"/>
                  </a:lnTo>
                  <a:lnTo>
                    <a:pt x="482" y="721"/>
                  </a:lnTo>
                  <a:lnTo>
                    <a:pt x="476" y="713"/>
                  </a:lnTo>
                  <a:lnTo>
                    <a:pt x="451" y="712"/>
                  </a:lnTo>
                  <a:lnTo>
                    <a:pt x="441" y="712"/>
                  </a:lnTo>
                  <a:lnTo>
                    <a:pt x="423" y="719"/>
                  </a:lnTo>
                  <a:lnTo>
                    <a:pt x="416" y="719"/>
                  </a:lnTo>
                  <a:lnTo>
                    <a:pt x="415" y="712"/>
                  </a:lnTo>
                  <a:lnTo>
                    <a:pt x="436" y="704"/>
                  </a:lnTo>
                  <a:lnTo>
                    <a:pt x="457" y="704"/>
                  </a:lnTo>
                  <a:lnTo>
                    <a:pt x="478" y="708"/>
                  </a:lnTo>
                  <a:lnTo>
                    <a:pt x="483" y="701"/>
                  </a:lnTo>
                  <a:lnTo>
                    <a:pt x="472" y="700"/>
                  </a:lnTo>
                  <a:lnTo>
                    <a:pt x="467" y="697"/>
                  </a:lnTo>
                  <a:lnTo>
                    <a:pt x="448" y="700"/>
                  </a:lnTo>
                  <a:lnTo>
                    <a:pt x="437" y="698"/>
                  </a:lnTo>
                  <a:lnTo>
                    <a:pt x="439" y="692"/>
                  </a:lnTo>
                  <a:lnTo>
                    <a:pt x="457" y="688"/>
                  </a:lnTo>
                  <a:lnTo>
                    <a:pt x="476" y="687"/>
                  </a:lnTo>
                  <a:lnTo>
                    <a:pt x="476" y="682"/>
                  </a:lnTo>
                  <a:lnTo>
                    <a:pt x="467" y="678"/>
                  </a:lnTo>
                  <a:lnTo>
                    <a:pt x="472" y="664"/>
                  </a:lnTo>
                  <a:lnTo>
                    <a:pt x="487" y="658"/>
                  </a:lnTo>
                  <a:lnTo>
                    <a:pt x="480" y="651"/>
                  </a:lnTo>
                  <a:lnTo>
                    <a:pt x="487" y="646"/>
                  </a:lnTo>
                  <a:lnTo>
                    <a:pt x="486" y="638"/>
                  </a:lnTo>
                  <a:lnTo>
                    <a:pt x="467" y="640"/>
                  </a:lnTo>
                  <a:lnTo>
                    <a:pt x="441" y="637"/>
                  </a:lnTo>
                  <a:lnTo>
                    <a:pt x="423" y="627"/>
                  </a:lnTo>
                  <a:lnTo>
                    <a:pt x="406" y="623"/>
                  </a:lnTo>
                  <a:lnTo>
                    <a:pt x="395" y="613"/>
                  </a:lnTo>
                  <a:lnTo>
                    <a:pt x="401" y="610"/>
                  </a:lnTo>
                  <a:lnTo>
                    <a:pt x="421" y="613"/>
                  </a:lnTo>
                  <a:lnTo>
                    <a:pt x="437" y="616"/>
                  </a:lnTo>
                  <a:lnTo>
                    <a:pt x="448" y="616"/>
                  </a:lnTo>
                  <a:lnTo>
                    <a:pt x="474" y="628"/>
                  </a:lnTo>
                  <a:lnTo>
                    <a:pt x="482" y="624"/>
                  </a:lnTo>
                  <a:lnTo>
                    <a:pt x="467" y="617"/>
                  </a:lnTo>
                  <a:lnTo>
                    <a:pt x="467" y="613"/>
                  </a:lnTo>
                  <a:lnTo>
                    <a:pt x="460" y="605"/>
                  </a:lnTo>
                  <a:lnTo>
                    <a:pt x="469" y="597"/>
                  </a:lnTo>
                  <a:lnTo>
                    <a:pt x="457" y="596"/>
                  </a:lnTo>
                  <a:lnTo>
                    <a:pt x="437" y="587"/>
                  </a:lnTo>
                  <a:lnTo>
                    <a:pt x="445" y="580"/>
                  </a:lnTo>
                  <a:lnTo>
                    <a:pt x="427" y="571"/>
                  </a:lnTo>
                  <a:lnTo>
                    <a:pt x="423" y="564"/>
                  </a:lnTo>
                  <a:lnTo>
                    <a:pt x="413" y="563"/>
                  </a:lnTo>
                  <a:lnTo>
                    <a:pt x="413" y="573"/>
                  </a:lnTo>
                  <a:lnTo>
                    <a:pt x="406" y="573"/>
                  </a:lnTo>
                  <a:lnTo>
                    <a:pt x="404" y="587"/>
                  </a:lnTo>
                  <a:lnTo>
                    <a:pt x="386" y="584"/>
                  </a:lnTo>
                  <a:lnTo>
                    <a:pt x="371" y="576"/>
                  </a:lnTo>
                  <a:lnTo>
                    <a:pt x="389" y="571"/>
                  </a:lnTo>
                  <a:lnTo>
                    <a:pt x="380" y="564"/>
                  </a:lnTo>
                  <a:lnTo>
                    <a:pt x="384" y="556"/>
                  </a:lnTo>
                  <a:lnTo>
                    <a:pt x="379" y="546"/>
                  </a:lnTo>
                  <a:lnTo>
                    <a:pt x="381" y="544"/>
                  </a:lnTo>
                  <a:lnTo>
                    <a:pt x="397" y="546"/>
                  </a:lnTo>
                  <a:lnTo>
                    <a:pt x="393" y="527"/>
                  </a:lnTo>
                  <a:lnTo>
                    <a:pt x="375" y="524"/>
                  </a:lnTo>
                  <a:lnTo>
                    <a:pt x="381" y="510"/>
                  </a:lnTo>
                  <a:lnTo>
                    <a:pt x="364" y="497"/>
                  </a:lnTo>
                  <a:lnTo>
                    <a:pt x="369" y="488"/>
                  </a:lnTo>
                  <a:lnTo>
                    <a:pt x="359" y="482"/>
                  </a:lnTo>
                  <a:lnTo>
                    <a:pt x="354" y="466"/>
                  </a:lnTo>
                  <a:lnTo>
                    <a:pt x="362" y="462"/>
                  </a:lnTo>
                  <a:lnTo>
                    <a:pt x="353" y="455"/>
                  </a:lnTo>
                  <a:lnTo>
                    <a:pt x="342" y="451"/>
                  </a:lnTo>
                  <a:lnTo>
                    <a:pt x="316" y="423"/>
                  </a:lnTo>
                  <a:lnTo>
                    <a:pt x="305" y="422"/>
                  </a:lnTo>
                  <a:lnTo>
                    <a:pt x="309" y="411"/>
                  </a:lnTo>
                  <a:lnTo>
                    <a:pt x="290" y="405"/>
                  </a:lnTo>
                  <a:lnTo>
                    <a:pt x="280" y="405"/>
                  </a:lnTo>
                  <a:lnTo>
                    <a:pt x="274" y="399"/>
                  </a:lnTo>
                  <a:lnTo>
                    <a:pt x="261" y="401"/>
                  </a:lnTo>
                  <a:lnTo>
                    <a:pt x="252" y="397"/>
                  </a:lnTo>
                  <a:lnTo>
                    <a:pt x="254" y="395"/>
                  </a:lnTo>
                  <a:lnTo>
                    <a:pt x="232" y="391"/>
                  </a:lnTo>
                  <a:lnTo>
                    <a:pt x="221" y="395"/>
                  </a:lnTo>
                  <a:lnTo>
                    <a:pt x="216" y="388"/>
                  </a:lnTo>
                  <a:lnTo>
                    <a:pt x="208" y="388"/>
                  </a:lnTo>
                  <a:lnTo>
                    <a:pt x="204" y="394"/>
                  </a:lnTo>
                  <a:lnTo>
                    <a:pt x="191" y="394"/>
                  </a:lnTo>
                  <a:lnTo>
                    <a:pt x="191" y="388"/>
                  </a:lnTo>
                  <a:lnTo>
                    <a:pt x="184" y="388"/>
                  </a:lnTo>
                  <a:lnTo>
                    <a:pt x="181" y="396"/>
                  </a:lnTo>
                  <a:lnTo>
                    <a:pt x="167" y="398"/>
                  </a:lnTo>
                  <a:lnTo>
                    <a:pt x="162" y="397"/>
                  </a:lnTo>
                  <a:lnTo>
                    <a:pt x="158" y="390"/>
                  </a:lnTo>
                  <a:lnTo>
                    <a:pt x="149" y="391"/>
                  </a:lnTo>
                  <a:lnTo>
                    <a:pt x="143" y="396"/>
                  </a:lnTo>
                  <a:lnTo>
                    <a:pt x="136" y="390"/>
                  </a:lnTo>
                  <a:lnTo>
                    <a:pt x="125" y="390"/>
                  </a:lnTo>
                  <a:lnTo>
                    <a:pt x="127" y="397"/>
                  </a:lnTo>
                  <a:lnTo>
                    <a:pt x="137" y="398"/>
                  </a:lnTo>
                  <a:lnTo>
                    <a:pt x="137" y="402"/>
                  </a:lnTo>
                  <a:lnTo>
                    <a:pt x="123" y="403"/>
                  </a:lnTo>
                  <a:lnTo>
                    <a:pt x="116" y="399"/>
                  </a:lnTo>
                  <a:lnTo>
                    <a:pt x="88" y="397"/>
                  </a:lnTo>
                  <a:lnTo>
                    <a:pt x="72" y="387"/>
                  </a:lnTo>
                  <a:lnTo>
                    <a:pt x="93" y="379"/>
                  </a:lnTo>
                  <a:lnTo>
                    <a:pt x="108" y="380"/>
                  </a:lnTo>
                  <a:lnTo>
                    <a:pt x="107" y="374"/>
                  </a:lnTo>
                  <a:lnTo>
                    <a:pt x="70" y="372"/>
                  </a:lnTo>
                  <a:lnTo>
                    <a:pt x="74" y="362"/>
                  </a:lnTo>
                  <a:lnTo>
                    <a:pt x="64" y="362"/>
                  </a:lnTo>
                  <a:lnTo>
                    <a:pt x="59" y="368"/>
                  </a:lnTo>
                  <a:lnTo>
                    <a:pt x="46" y="368"/>
                  </a:lnTo>
                  <a:lnTo>
                    <a:pt x="35" y="359"/>
                  </a:lnTo>
                  <a:lnTo>
                    <a:pt x="57" y="353"/>
                  </a:lnTo>
                  <a:lnTo>
                    <a:pt x="75" y="353"/>
                  </a:lnTo>
                  <a:lnTo>
                    <a:pt x="88" y="357"/>
                  </a:lnTo>
                  <a:lnTo>
                    <a:pt x="108" y="356"/>
                  </a:lnTo>
                  <a:lnTo>
                    <a:pt x="113" y="355"/>
                  </a:lnTo>
                  <a:lnTo>
                    <a:pt x="133" y="360"/>
                  </a:lnTo>
                  <a:lnTo>
                    <a:pt x="142" y="359"/>
                  </a:lnTo>
                  <a:lnTo>
                    <a:pt x="140" y="355"/>
                  </a:lnTo>
                  <a:lnTo>
                    <a:pt x="114" y="351"/>
                  </a:lnTo>
                  <a:lnTo>
                    <a:pt x="92" y="353"/>
                  </a:lnTo>
                  <a:lnTo>
                    <a:pt x="93" y="350"/>
                  </a:lnTo>
                  <a:lnTo>
                    <a:pt x="118" y="346"/>
                  </a:lnTo>
                  <a:lnTo>
                    <a:pt x="127" y="346"/>
                  </a:lnTo>
                  <a:lnTo>
                    <a:pt x="137" y="348"/>
                  </a:lnTo>
                  <a:lnTo>
                    <a:pt x="152" y="341"/>
                  </a:lnTo>
                  <a:lnTo>
                    <a:pt x="144" y="336"/>
                  </a:lnTo>
                  <a:lnTo>
                    <a:pt x="127" y="334"/>
                  </a:lnTo>
                  <a:lnTo>
                    <a:pt x="118" y="338"/>
                  </a:lnTo>
                  <a:lnTo>
                    <a:pt x="105" y="340"/>
                  </a:lnTo>
                  <a:lnTo>
                    <a:pt x="96" y="337"/>
                  </a:lnTo>
                  <a:lnTo>
                    <a:pt x="85" y="344"/>
                  </a:lnTo>
                  <a:lnTo>
                    <a:pt x="63" y="339"/>
                  </a:lnTo>
                  <a:lnTo>
                    <a:pt x="63" y="335"/>
                  </a:lnTo>
                  <a:lnTo>
                    <a:pt x="55" y="334"/>
                  </a:lnTo>
                  <a:lnTo>
                    <a:pt x="52" y="330"/>
                  </a:lnTo>
                  <a:lnTo>
                    <a:pt x="34" y="329"/>
                  </a:lnTo>
                  <a:lnTo>
                    <a:pt x="34" y="327"/>
                  </a:lnTo>
                  <a:lnTo>
                    <a:pt x="19" y="326"/>
                  </a:lnTo>
                  <a:lnTo>
                    <a:pt x="0" y="316"/>
                  </a:lnTo>
                  <a:lnTo>
                    <a:pt x="2" y="313"/>
                  </a:lnTo>
                  <a:lnTo>
                    <a:pt x="6" y="310"/>
                  </a:lnTo>
                  <a:lnTo>
                    <a:pt x="2" y="308"/>
                  </a:lnTo>
                  <a:lnTo>
                    <a:pt x="4" y="304"/>
                  </a:lnTo>
                  <a:lnTo>
                    <a:pt x="15" y="300"/>
                  </a:lnTo>
                  <a:lnTo>
                    <a:pt x="23" y="295"/>
                  </a:lnTo>
                  <a:lnTo>
                    <a:pt x="37" y="294"/>
                  </a:lnTo>
                  <a:lnTo>
                    <a:pt x="46" y="296"/>
                  </a:lnTo>
                  <a:lnTo>
                    <a:pt x="67" y="286"/>
                  </a:lnTo>
                  <a:lnTo>
                    <a:pt x="83" y="286"/>
                  </a:lnTo>
                  <a:lnTo>
                    <a:pt x="90" y="283"/>
                  </a:lnTo>
                  <a:lnTo>
                    <a:pt x="81" y="279"/>
                  </a:lnTo>
                  <a:lnTo>
                    <a:pt x="96" y="278"/>
                  </a:lnTo>
                  <a:lnTo>
                    <a:pt x="105" y="273"/>
                  </a:lnTo>
                  <a:lnTo>
                    <a:pt x="137" y="271"/>
                  </a:lnTo>
                  <a:lnTo>
                    <a:pt x="146" y="274"/>
                  </a:lnTo>
                  <a:lnTo>
                    <a:pt x="179" y="252"/>
                  </a:lnTo>
                  <a:lnTo>
                    <a:pt x="167" y="240"/>
                  </a:lnTo>
                  <a:lnTo>
                    <a:pt x="188" y="237"/>
                  </a:lnTo>
                  <a:lnTo>
                    <a:pt x="179" y="232"/>
                  </a:lnTo>
                  <a:lnTo>
                    <a:pt x="186" y="229"/>
                  </a:lnTo>
                  <a:lnTo>
                    <a:pt x="191" y="226"/>
                  </a:lnTo>
                  <a:lnTo>
                    <a:pt x="184" y="221"/>
                  </a:lnTo>
                  <a:lnTo>
                    <a:pt x="171" y="226"/>
                  </a:lnTo>
                  <a:lnTo>
                    <a:pt x="164" y="225"/>
                  </a:lnTo>
                  <a:lnTo>
                    <a:pt x="155" y="230"/>
                  </a:lnTo>
                  <a:lnTo>
                    <a:pt x="125" y="227"/>
                  </a:lnTo>
                  <a:lnTo>
                    <a:pt x="125" y="222"/>
                  </a:lnTo>
                  <a:lnTo>
                    <a:pt x="118" y="219"/>
                  </a:lnTo>
                  <a:lnTo>
                    <a:pt x="118" y="208"/>
                  </a:lnTo>
                  <a:lnTo>
                    <a:pt x="138" y="204"/>
                  </a:lnTo>
                  <a:lnTo>
                    <a:pt x="151" y="196"/>
                  </a:lnTo>
                  <a:lnTo>
                    <a:pt x="162" y="196"/>
                  </a:lnTo>
                  <a:lnTo>
                    <a:pt x="162" y="188"/>
                  </a:lnTo>
                  <a:lnTo>
                    <a:pt x="193" y="170"/>
                  </a:lnTo>
                  <a:lnTo>
                    <a:pt x="199" y="170"/>
                  </a:lnTo>
                  <a:lnTo>
                    <a:pt x="204" y="182"/>
                  </a:lnTo>
                  <a:lnTo>
                    <a:pt x="211" y="180"/>
                  </a:lnTo>
                  <a:lnTo>
                    <a:pt x="210" y="165"/>
                  </a:lnTo>
                  <a:lnTo>
                    <a:pt x="223" y="168"/>
                  </a:lnTo>
                  <a:lnTo>
                    <a:pt x="230" y="171"/>
                  </a:lnTo>
                  <a:lnTo>
                    <a:pt x="250" y="166"/>
                  </a:lnTo>
                  <a:lnTo>
                    <a:pt x="250" y="158"/>
                  </a:lnTo>
                  <a:lnTo>
                    <a:pt x="245" y="153"/>
                  </a:lnTo>
                  <a:lnTo>
                    <a:pt x="256" y="146"/>
                  </a:lnTo>
                  <a:lnTo>
                    <a:pt x="243" y="142"/>
                  </a:lnTo>
                  <a:lnTo>
                    <a:pt x="241" y="135"/>
                  </a:lnTo>
                  <a:lnTo>
                    <a:pt x="237" y="131"/>
                  </a:lnTo>
                  <a:lnTo>
                    <a:pt x="240" y="127"/>
                  </a:lnTo>
                  <a:lnTo>
                    <a:pt x="254" y="126"/>
                  </a:lnTo>
                  <a:lnTo>
                    <a:pt x="283" y="125"/>
                  </a:lnTo>
                  <a:lnTo>
                    <a:pt x="292" y="129"/>
                  </a:lnTo>
                  <a:lnTo>
                    <a:pt x="292" y="135"/>
                  </a:lnTo>
                  <a:lnTo>
                    <a:pt x="327" y="148"/>
                  </a:lnTo>
                  <a:lnTo>
                    <a:pt x="325" y="140"/>
                  </a:lnTo>
                  <a:lnTo>
                    <a:pt x="304" y="129"/>
                  </a:lnTo>
                  <a:lnTo>
                    <a:pt x="300" y="124"/>
                  </a:lnTo>
                  <a:lnTo>
                    <a:pt x="283" y="116"/>
                  </a:lnTo>
                  <a:lnTo>
                    <a:pt x="285" y="114"/>
                  </a:lnTo>
                  <a:lnTo>
                    <a:pt x="320" y="107"/>
                  </a:lnTo>
                  <a:lnTo>
                    <a:pt x="337" y="107"/>
                  </a:lnTo>
                  <a:lnTo>
                    <a:pt x="354" y="102"/>
                  </a:lnTo>
                  <a:lnTo>
                    <a:pt x="372" y="103"/>
                  </a:lnTo>
                  <a:lnTo>
                    <a:pt x="369" y="97"/>
                  </a:lnTo>
                  <a:lnTo>
                    <a:pt x="390" y="93"/>
                  </a:lnTo>
                  <a:lnTo>
                    <a:pt x="398" y="97"/>
                  </a:lnTo>
                  <a:lnTo>
                    <a:pt x="404" y="109"/>
                  </a:lnTo>
                  <a:lnTo>
                    <a:pt x="401" y="141"/>
                  </a:lnTo>
                  <a:lnTo>
                    <a:pt x="406" y="144"/>
                  </a:lnTo>
                  <a:lnTo>
                    <a:pt x="412" y="142"/>
                  </a:lnTo>
                  <a:lnTo>
                    <a:pt x="425" y="124"/>
                  </a:lnTo>
                  <a:lnTo>
                    <a:pt x="419" y="121"/>
                  </a:lnTo>
                  <a:lnTo>
                    <a:pt x="425" y="118"/>
                  </a:lnTo>
                  <a:lnTo>
                    <a:pt x="442" y="121"/>
                  </a:lnTo>
                  <a:lnTo>
                    <a:pt x="489" y="141"/>
                  </a:lnTo>
                  <a:lnTo>
                    <a:pt x="495" y="137"/>
                  </a:lnTo>
                  <a:lnTo>
                    <a:pt x="462" y="123"/>
                  </a:lnTo>
                  <a:lnTo>
                    <a:pt x="492" y="123"/>
                  </a:lnTo>
                  <a:lnTo>
                    <a:pt x="483" y="118"/>
                  </a:lnTo>
                  <a:lnTo>
                    <a:pt x="465" y="108"/>
                  </a:lnTo>
                  <a:lnTo>
                    <a:pt x="467" y="92"/>
                  </a:lnTo>
                  <a:lnTo>
                    <a:pt x="460" y="87"/>
                  </a:lnTo>
                  <a:lnTo>
                    <a:pt x="465" y="83"/>
                  </a:lnTo>
                  <a:lnTo>
                    <a:pt x="491" y="83"/>
                  </a:lnTo>
                  <a:lnTo>
                    <a:pt x="504" y="90"/>
                  </a:lnTo>
                  <a:lnTo>
                    <a:pt x="506" y="95"/>
                  </a:lnTo>
                  <a:lnTo>
                    <a:pt x="527" y="100"/>
                  </a:lnTo>
                  <a:lnTo>
                    <a:pt x="528" y="105"/>
                  </a:lnTo>
                  <a:lnTo>
                    <a:pt x="545" y="106"/>
                  </a:lnTo>
                  <a:lnTo>
                    <a:pt x="560" y="113"/>
                  </a:lnTo>
                  <a:lnTo>
                    <a:pt x="588" y="131"/>
                  </a:lnTo>
                  <a:lnTo>
                    <a:pt x="603" y="131"/>
                  </a:lnTo>
                  <a:lnTo>
                    <a:pt x="605" y="127"/>
                  </a:lnTo>
                  <a:lnTo>
                    <a:pt x="589" y="122"/>
                  </a:lnTo>
                  <a:lnTo>
                    <a:pt x="594" y="118"/>
                  </a:lnTo>
                  <a:lnTo>
                    <a:pt x="589" y="103"/>
                  </a:lnTo>
                  <a:lnTo>
                    <a:pt x="595" y="100"/>
                  </a:lnTo>
                  <a:lnTo>
                    <a:pt x="615" y="101"/>
                  </a:lnTo>
                  <a:lnTo>
                    <a:pt x="632" y="102"/>
                  </a:lnTo>
                  <a:lnTo>
                    <a:pt x="639" y="100"/>
                  </a:lnTo>
                  <a:lnTo>
                    <a:pt x="606" y="93"/>
                  </a:lnTo>
                  <a:lnTo>
                    <a:pt x="614" y="91"/>
                  </a:lnTo>
                  <a:lnTo>
                    <a:pt x="580" y="71"/>
                  </a:lnTo>
                  <a:lnTo>
                    <a:pt x="566" y="67"/>
                  </a:lnTo>
                  <a:lnTo>
                    <a:pt x="579" y="65"/>
                  </a:lnTo>
                  <a:lnTo>
                    <a:pt x="609" y="66"/>
                  </a:lnTo>
                  <a:lnTo>
                    <a:pt x="641" y="66"/>
                  </a:lnTo>
                  <a:lnTo>
                    <a:pt x="647" y="68"/>
                  </a:lnTo>
                  <a:lnTo>
                    <a:pt x="645" y="79"/>
                  </a:lnTo>
                  <a:lnTo>
                    <a:pt x="650" y="83"/>
                  </a:lnTo>
                  <a:lnTo>
                    <a:pt x="659" y="81"/>
                  </a:lnTo>
                  <a:lnTo>
                    <a:pt x="654" y="71"/>
                  </a:lnTo>
                  <a:lnTo>
                    <a:pt x="660" y="68"/>
                  </a:lnTo>
                  <a:lnTo>
                    <a:pt x="671" y="73"/>
                  </a:lnTo>
                  <a:lnTo>
                    <a:pt x="682" y="82"/>
                  </a:lnTo>
                  <a:lnTo>
                    <a:pt x="682" y="87"/>
                  </a:lnTo>
                  <a:lnTo>
                    <a:pt x="694" y="92"/>
                  </a:lnTo>
                  <a:lnTo>
                    <a:pt x="694" y="85"/>
                  </a:lnTo>
                  <a:lnTo>
                    <a:pt x="684" y="71"/>
                  </a:lnTo>
                  <a:lnTo>
                    <a:pt x="669" y="66"/>
                  </a:lnTo>
                  <a:lnTo>
                    <a:pt x="630" y="57"/>
                  </a:lnTo>
                  <a:lnTo>
                    <a:pt x="594" y="62"/>
                  </a:lnTo>
                  <a:lnTo>
                    <a:pt x="592" y="57"/>
                  </a:lnTo>
                  <a:lnTo>
                    <a:pt x="609" y="56"/>
                  </a:lnTo>
                  <a:lnTo>
                    <a:pt x="606" y="52"/>
                  </a:lnTo>
                  <a:lnTo>
                    <a:pt x="594" y="51"/>
                  </a:lnTo>
                  <a:lnTo>
                    <a:pt x="572" y="43"/>
                  </a:lnTo>
                  <a:lnTo>
                    <a:pt x="580" y="39"/>
                  </a:lnTo>
                  <a:lnTo>
                    <a:pt x="603" y="39"/>
                  </a:lnTo>
                  <a:lnTo>
                    <a:pt x="616" y="43"/>
                  </a:lnTo>
                  <a:lnTo>
                    <a:pt x="629" y="42"/>
                  </a:lnTo>
                  <a:lnTo>
                    <a:pt x="625" y="39"/>
                  </a:lnTo>
                  <a:lnTo>
                    <a:pt x="606" y="35"/>
                  </a:lnTo>
                  <a:lnTo>
                    <a:pt x="610" y="32"/>
                  </a:lnTo>
                  <a:lnTo>
                    <a:pt x="630" y="31"/>
                  </a:lnTo>
                  <a:lnTo>
                    <a:pt x="651" y="35"/>
                  </a:lnTo>
                  <a:lnTo>
                    <a:pt x="653" y="43"/>
                  </a:lnTo>
                  <a:lnTo>
                    <a:pt x="667" y="44"/>
                  </a:lnTo>
                  <a:lnTo>
                    <a:pt x="678" y="53"/>
                  </a:lnTo>
                  <a:lnTo>
                    <a:pt x="698" y="52"/>
                  </a:lnTo>
                  <a:lnTo>
                    <a:pt x="709" y="57"/>
                  </a:lnTo>
                  <a:lnTo>
                    <a:pt x="717" y="66"/>
                  </a:lnTo>
                  <a:lnTo>
                    <a:pt x="726" y="66"/>
                  </a:lnTo>
                  <a:lnTo>
                    <a:pt x="728" y="60"/>
                  </a:lnTo>
                  <a:lnTo>
                    <a:pt x="712" y="53"/>
                  </a:lnTo>
                  <a:lnTo>
                    <a:pt x="720" y="48"/>
                  </a:lnTo>
                  <a:lnTo>
                    <a:pt x="739" y="48"/>
                  </a:lnTo>
                  <a:lnTo>
                    <a:pt x="747" y="45"/>
                  </a:lnTo>
                  <a:lnTo>
                    <a:pt x="722" y="45"/>
                  </a:lnTo>
                  <a:lnTo>
                    <a:pt x="722" y="40"/>
                  </a:lnTo>
                  <a:lnTo>
                    <a:pt x="735" y="39"/>
                  </a:lnTo>
                  <a:lnTo>
                    <a:pt x="753" y="39"/>
                  </a:lnTo>
                  <a:lnTo>
                    <a:pt x="753" y="35"/>
                  </a:lnTo>
                  <a:lnTo>
                    <a:pt x="728" y="35"/>
                  </a:lnTo>
                  <a:lnTo>
                    <a:pt x="713" y="31"/>
                  </a:lnTo>
                  <a:lnTo>
                    <a:pt x="721" y="25"/>
                  </a:lnTo>
                  <a:lnTo>
                    <a:pt x="715" y="17"/>
                  </a:lnTo>
                  <a:lnTo>
                    <a:pt x="720" y="15"/>
                  </a:lnTo>
                  <a:lnTo>
                    <a:pt x="728" y="18"/>
                  </a:lnTo>
                  <a:lnTo>
                    <a:pt x="735" y="16"/>
                  </a:lnTo>
                  <a:lnTo>
                    <a:pt x="730" y="12"/>
                  </a:lnTo>
                  <a:lnTo>
                    <a:pt x="741" y="12"/>
                  </a:lnTo>
                  <a:lnTo>
                    <a:pt x="757" y="20"/>
                  </a:lnTo>
                  <a:lnTo>
                    <a:pt x="767" y="16"/>
                  </a:lnTo>
                  <a:lnTo>
                    <a:pt x="753" y="6"/>
                  </a:lnTo>
                  <a:lnTo>
                    <a:pt x="763" y="5"/>
                  </a:lnTo>
                  <a:lnTo>
                    <a:pt x="772" y="7"/>
                  </a:lnTo>
                  <a:lnTo>
                    <a:pt x="785" y="3"/>
                  </a:lnTo>
                  <a:lnTo>
                    <a:pt x="792" y="3"/>
                  </a:lnTo>
                  <a:lnTo>
                    <a:pt x="803" y="6"/>
                  </a:lnTo>
                  <a:lnTo>
                    <a:pt x="811" y="5"/>
                  </a:lnTo>
                  <a:lnTo>
                    <a:pt x="816" y="2"/>
                  </a:lnTo>
                  <a:lnTo>
                    <a:pt x="841" y="0"/>
                  </a:lnTo>
                  <a:lnTo>
                    <a:pt x="849" y="4"/>
                  </a:lnTo>
                  <a:lnTo>
                    <a:pt x="860" y="2"/>
                  </a:lnTo>
                  <a:lnTo>
                    <a:pt x="875" y="3"/>
                  </a:lnTo>
                  <a:lnTo>
                    <a:pt x="894" y="4"/>
                  </a:lnTo>
                  <a:lnTo>
                    <a:pt x="906" y="4"/>
                  </a:lnTo>
                  <a:lnTo>
                    <a:pt x="915" y="6"/>
                  </a:lnTo>
                  <a:lnTo>
                    <a:pt x="930" y="6"/>
                  </a:lnTo>
                  <a:lnTo>
                    <a:pt x="937" y="9"/>
                  </a:lnTo>
                  <a:lnTo>
                    <a:pt x="924" y="13"/>
                  </a:lnTo>
                  <a:lnTo>
                    <a:pt x="932" y="16"/>
                  </a:lnTo>
                  <a:lnTo>
                    <a:pt x="944" y="16"/>
                  </a:lnTo>
                  <a:lnTo>
                    <a:pt x="952" y="11"/>
                  </a:lnTo>
                  <a:lnTo>
                    <a:pt x="1000" y="20"/>
                  </a:lnTo>
                  <a:lnTo>
                    <a:pt x="1007" y="28"/>
                  </a:lnTo>
                  <a:lnTo>
                    <a:pt x="982" y="34"/>
                  </a:lnTo>
                  <a:lnTo>
                    <a:pt x="947" y="37"/>
                  </a:lnTo>
                  <a:lnTo>
                    <a:pt x="912" y="35"/>
                  </a:lnTo>
                  <a:lnTo>
                    <a:pt x="880" y="39"/>
                  </a:lnTo>
                  <a:lnTo>
                    <a:pt x="859" y="44"/>
                  </a:lnTo>
                  <a:lnTo>
                    <a:pt x="844" y="40"/>
                  </a:lnTo>
                  <a:lnTo>
                    <a:pt x="829" y="41"/>
                  </a:lnTo>
                  <a:lnTo>
                    <a:pt x="836" y="45"/>
                  </a:lnTo>
                  <a:lnTo>
                    <a:pt x="811" y="51"/>
                  </a:lnTo>
                  <a:lnTo>
                    <a:pt x="783" y="57"/>
                  </a:lnTo>
                  <a:lnTo>
                    <a:pt x="790" y="59"/>
                  </a:lnTo>
                  <a:lnTo>
                    <a:pt x="785" y="64"/>
                  </a:lnTo>
                  <a:lnTo>
                    <a:pt x="794" y="64"/>
                  </a:lnTo>
                  <a:lnTo>
                    <a:pt x="805" y="57"/>
                  </a:lnTo>
                  <a:lnTo>
                    <a:pt x="816" y="58"/>
                  </a:lnTo>
                  <a:lnTo>
                    <a:pt x="816" y="66"/>
                  </a:lnTo>
                  <a:lnTo>
                    <a:pt x="825" y="63"/>
                  </a:lnTo>
                  <a:lnTo>
                    <a:pt x="827" y="54"/>
                  </a:lnTo>
                  <a:lnTo>
                    <a:pt x="864" y="53"/>
                  </a:lnTo>
                  <a:lnTo>
                    <a:pt x="867" y="48"/>
                  </a:lnTo>
                  <a:lnTo>
                    <a:pt x="895" y="40"/>
                  </a:lnTo>
                  <a:lnTo>
                    <a:pt x="919" y="40"/>
                  </a:lnTo>
                  <a:lnTo>
                    <a:pt x="939" y="44"/>
                  </a:lnTo>
                  <a:lnTo>
                    <a:pt x="981" y="43"/>
                  </a:lnTo>
                  <a:lnTo>
                    <a:pt x="987" y="39"/>
                  </a:lnTo>
                  <a:lnTo>
                    <a:pt x="1014" y="36"/>
                  </a:lnTo>
                  <a:lnTo>
                    <a:pt x="1025" y="44"/>
                  </a:lnTo>
                  <a:lnTo>
                    <a:pt x="1020" y="54"/>
                  </a:lnTo>
                  <a:lnTo>
                    <a:pt x="1011" y="59"/>
                  </a:lnTo>
                  <a:lnTo>
                    <a:pt x="1013" y="66"/>
                  </a:lnTo>
                  <a:lnTo>
                    <a:pt x="1038" y="56"/>
                  </a:lnTo>
                  <a:lnTo>
                    <a:pt x="1047" y="56"/>
                  </a:lnTo>
                  <a:lnTo>
                    <a:pt x="1046" y="63"/>
                  </a:lnTo>
                  <a:lnTo>
                    <a:pt x="1062" y="59"/>
                  </a:lnTo>
                  <a:lnTo>
                    <a:pt x="1089" y="65"/>
                  </a:lnTo>
                  <a:lnTo>
                    <a:pt x="1103" y="75"/>
                  </a:lnTo>
                  <a:lnTo>
                    <a:pt x="1102" y="83"/>
                  </a:lnTo>
                  <a:lnTo>
                    <a:pt x="1089" y="84"/>
                  </a:lnTo>
                  <a:lnTo>
                    <a:pt x="1086" y="92"/>
                  </a:lnTo>
                  <a:lnTo>
                    <a:pt x="1062" y="98"/>
                  </a:lnTo>
                  <a:lnTo>
                    <a:pt x="1047" y="95"/>
                  </a:lnTo>
                  <a:lnTo>
                    <a:pt x="1027" y="105"/>
                  </a:lnTo>
                  <a:lnTo>
                    <a:pt x="979" y="106"/>
                  </a:lnTo>
                  <a:lnTo>
                    <a:pt x="956" y="105"/>
                  </a:lnTo>
                  <a:lnTo>
                    <a:pt x="911" y="108"/>
                  </a:lnTo>
                  <a:lnTo>
                    <a:pt x="900" y="106"/>
                  </a:lnTo>
                  <a:lnTo>
                    <a:pt x="875" y="106"/>
                  </a:lnTo>
                  <a:lnTo>
                    <a:pt x="890" y="109"/>
                  </a:lnTo>
                  <a:lnTo>
                    <a:pt x="888" y="111"/>
                  </a:lnTo>
                  <a:lnTo>
                    <a:pt x="851" y="121"/>
                  </a:lnTo>
                  <a:lnTo>
                    <a:pt x="840" y="130"/>
                  </a:lnTo>
                  <a:lnTo>
                    <a:pt x="845" y="139"/>
                  </a:lnTo>
                  <a:lnTo>
                    <a:pt x="860" y="136"/>
                  </a:lnTo>
                  <a:lnTo>
                    <a:pt x="860" y="132"/>
                  </a:lnTo>
                  <a:lnTo>
                    <a:pt x="903" y="122"/>
                  </a:lnTo>
                  <a:lnTo>
                    <a:pt x="912" y="124"/>
                  </a:lnTo>
                  <a:lnTo>
                    <a:pt x="950" y="114"/>
                  </a:lnTo>
                  <a:lnTo>
                    <a:pt x="959" y="116"/>
                  </a:lnTo>
                  <a:lnTo>
                    <a:pt x="1009" y="118"/>
                  </a:lnTo>
                  <a:lnTo>
                    <a:pt x="1016" y="119"/>
                  </a:lnTo>
                  <a:lnTo>
                    <a:pt x="1016" y="127"/>
                  </a:lnTo>
                  <a:lnTo>
                    <a:pt x="991" y="134"/>
                  </a:lnTo>
                  <a:lnTo>
                    <a:pt x="981" y="140"/>
                  </a:lnTo>
                  <a:lnTo>
                    <a:pt x="964" y="146"/>
                  </a:lnTo>
                  <a:lnTo>
                    <a:pt x="972" y="146"/>
                  </a:lnTo>
                  <a:lnTo>
                    <a:pt x="976" y="150"/>
                  </a:lnTo>
                  <a:lnTo>
                    <a:pt x="991" y="146"/>
                  </a:lnTo>
                  <a:lnTo>
                    <a:pt x="1003" y="142"/>
                  </a:lnTo>
                  <a:lnTo>
                    <a:pt x="1040" y="132"/>
                  </a:lnTo>
                  <a:lnTo>
                    <a:pt x="1042" y="118"/>
                  </a:lnTo>
                  <a:lnTo>
                    <a:pt x="1046" y="115"/>
                  </a:lnTo>
                  <a:lnTo>
                    <a:pt x="1082" y="114"/>
                  </a:lnTo>
                  <a:lnTo>
                    <a:pt x="1086" y="118"/>
                  </a:lnTo>
                  <a:lnTo>
                    <a:pt x="1086" y="148"/>
                  </a:lnTo>
                  <a:lnTo>
                    <a:pt x="1072" y="156"/>
                  </a:lnTo>
                  <a:lnTo>
                    <a:pt x="1064" y="163"/>
                  </a:lnTo>
                  <a:lnTo>
                    <a:pt x="1064" y="174"/>
                  </a:lnTo>
                  <a:lnTo>
                    <a:pt x="1052" y="182"/>
                  </a:lnTo>
                  <a:lnTo>
                    <a:pt x="1053" y="187"/>
                  </a:lnTo>
                  <a:lnTo>
                    <a:pt x="1044" y="191"/>
                  </a:lnTo>
                  <a:lnTo>
                    <a:pt x="1044" y="196"/>
                  </a:lnTo>
                  <a:lnTo>
                    <a:pt x="1051" y="198"/>
                  </a:lnTo>
                  <a:lnTo>
                    <a:pt x="1061" y="195"/>
                  </a:lnTo>
                  <a:lnTo>
                    <a:pt x="1061" y="184"/>
                  </a:lnTo>
                  <a:lnTo>
                    <a:pt x="1086" y="172"/>
                  </a:lnTo>
                  <a:lnTo>
                    <a:pt x="1096" y="156"/>
                  </a:lnTo>
                  <a:lnTo>
                    <a:pt x="1121" y="144"/>
                  </a:lnTo>
                  <a:lnTo>
                    <a:pt x="1121" y="140"/>
                  </a:lnTo>
                  <a:lnTo>
                    <a:pt x="1136" y="139"/>
                  </a:lnTo>
                  <a:lnTo>
                    <a:pt x="1136" y="144"/>
                  </a:lnTo>
                  <a:lnTo>
                    <a:pt x="1146" y="144"/>
                  </a:lnTo>
                  <a:lnTo>
                    <a:pt x="1158" y="146"/>
                  </a:lnTo>
                  <a:lnTo>
                    <a:pt x="1175" y="144"/>
                  </a:lnTo>
                  <a:lnTo>
                    <a:pt x="1178" y="135"/>
                  </a:lnTo>
                  <a:lnTo>
                    <a:pt x="1187" y="132"/>
                  </a:lnTo>
                  <a:lnTo>
                    <a:pt x="1182" y="124"/>
                  </a:lnTo>
                  <a:lnTo>
                    <a:pt x="1191" y="123"/>
                  </a:lnTo>
                  <a:lnTo>
                    <a:pt x="1200" y="126"/>
                  </a:lnTo>
                  <a:lnTo>
                    <a:pt x="1216" y="118"/>
                  </a:lnTo>
                  <a:lnTo>
                    <a:pt x="1259" y="122"/>
                  </a:lnTo>
                  <a:lnTo>
                    <a:pt x="1303" y="140"/>
                  </a:lnTo>
                  <a:lnTo>
                    <a:pt x="1304" y="144"/>
                  </a:lnTo>
                  <a:lnTo>
                    <a:pt x="1268" y="168"/>
                  </a:lnTo>
                  <a:lnTo>
                    <a:pt x="1246" y="166"/>
                  </a:lnTo>
                  <a:lnTo>
                    <a:pt x="1240" y="170"/>
                  </a:lnTo>
                  <a:lnTo>
                    <a:pt x="1251" y="177"/>
                  </a:lnTo>
                  <a:lnTo>
                    <a:pt x="1244" y="180"/>
                  </a:lnTo>
                  <a:lnTo>
                    <a:pt x="1228" y="181"/>
                  </a:lnTo>
                  <a:lnTo>
                    <a:pt x="1224" y="187"/>
                  </a:lnTo>
                  <a:lnTo>
                    <a:pt x="1213" y="190"/>
                  </a:lnTo>
                  <a:lnTo>
                    <a:pt x="1196" y="189"/>
                  </a:lnTo>
                  <a:lnTo>
                    <a:pt x="1175" y="185"/>
                  </a:lnTo>
                  <a:lnTo>
                    <a:pt x="1170" y="190"/>
                  </a:lnTo>
                  <a:lnTo>
                    <a:pt x="1161" y="188"/>
                  </a:lnTo>
                  <a:lnTo>
                    <a:pt x="1134" y="188"/>
                  </a:lnTo>
                  <a:lnTo>
                    <a:pt x="1125" y="193"/>
                  </a:lnTo>
                  <a:lnTo>
                    <a:pt x="1117" y="194"/>
                  </a:lnTo>
                  <a:lnTo>
                    <a:pt x="1117" y="200"/>
                  </a:lnTo>
                  <a:lnTo>
                    <a:pt x="1136" y="200"/>
                  </a:lnTo>
                  <a:lnTo>
                    <a:pt x="1137" y="195"/>
                  </a:lnTo>
                  <a:lnTo>
                    <a:pt x="1150" y="193"/>
                  </a:lnTo>
                  <a:lnTo>
                    <a:pt x="1172" y="202"/>
                  </a:lnTo>
                  <a:lnTo>
                    <a:pt x="1184" y="200"/>
                  </a:lnTo>
                  <a:lnTo>
                    <a:pt x="1196" y="195"/>
                  </a:lnTo>
                  <a:lnTo>
                    <a:pt x="1224" y="203"/>
                  </a:lnTo>
                  <a:lnTo>
                    <a:pt x="1200" y="214"/>
                  </a:lnTo>
                  <a:lnTo>
                    <a:pt x="1189" y="215"/>
                  </a:lnTo>
                  <a:lnTo>
                    <a:pt x="1169" y="213"/>
                  </a:lnTo>
                  <a:lnTo>
                    <a:pt x="1141" y="213"/>
                  </a:lnTo>
                  <a:lnTo>
                    <a:pt x="1130" y="222"/>
                  </a:lnTo>
                  <a:lnTo>
                    <a:pt x="1130" y="235"/>
                  </a:lnTo>
                  <a:lnTo>
                    <a:pt x="1141" y="235"/>
                  </a:lnTo>
                  <a:lnTo>
                    <a:pt x="1146" y="229"/>
                  </a:lnTo>
                  <a:lnTo>
                    <a:pt x="1149" y="225"/>
                  </a:lnTo>
                  <a:lnTo>
                    <a:pt x="1143" y="221"/>
                  </a:lnTo>
                  <a:lnTo>
                    <a:pt x="1150" y="216"/>
                  </a:lnTo>
                  <a:lnTo>
                    <a:pt x="1163" y="219"/>
                  </a:lnTo>
                  <a:lnTo>
                    <a:pt x="1165" y="222"/>
                  </a:lnTo>
                  <a:lnTo>
                    <a:pt x="1180" y="219"/>
                  </a:lnTo>
                  <a:lnTo>
                    <a:pt x="1189" y="222"/>
                  </a:lnTo>
                  <a:lnTo>
                    <a:pt x="1178" y="239"/>
                  </a:lnTo>
                  <a:lnTo>
                    <a:pt x="1149" y="239"/>
                  </a:lnTo>
                  <a:lnTo>
                    <a:pt x="1138" y="261"/>
                  </a:lnTo>
                  <a:lnTo>
                    <a:pt x="1152" y="261"/>
                  </a:lnTo>
                  <a:lnTo>
                    <a:pt x="1150" y="266"/>
                  </a:lnTo>
                  <a:lnTo>
                    <a:pt x="1137" y="280"/>
                  </a:lnTo>
                  <a:lnTo>
                    <a:pt x="1121" y="280"/>
                  </a:lnTo>
                  <a:lnTo>
                    <a:pt x="1106" y="293"/>
                  </a:lnTo>
                  <a:lnTo>
                    <a:pt x="1114" y="294"/>
                  </a:lnTo>
                  <a:lnTo>
                    <a:pt x="1095" y="324"/>
                  </a:lnTo>
                  <a:lnTo>
                    <a:pt x="1097" y="331"/>
                  </a:lnTo>
                  <a:lnTo>
                    <a:pt x="1110" y="331"/>
                  </a:lnTo>
                  <a:lnTo>
                    <a:pt x="1114" y="322"/>
                  </a:lnTo>
                  <a:lnTo>
                    <a:pt x="1123" y="320"/>
                  </a:lnTo>
                  <a:lnTo>
                    <a:pt x="1152" y="330"/>
                  </a:lnTo>
                  <a:lnTo>
                    <a:pt x="1154" y="336"/>
                  </a:lnTo>
                  <a:lnTo>
                    <a:pt x="1137" y="334"/>
                  </a:lnTo>
                  <a:lnTo>
                    <a:pt x="1128" y="330"/>
                  </a:lnTo>
                  <a:lnTo>
                    <a:pt x="1125" y="334"/>
                  </a:lnTo>
                  <a:lnTo>
                    <a:pt x="1132" y="341"/>
                  </a:lnTo>
                  <a:lnTo>
                    <a:pt x="1156" y="351"/>
                  </a:lnTo>
                  <a:lnTo>
                    <a:pt x="1160" y="346"/>
                  </a:lnTo>
                  <a:lnTo>
                    <a:pt x="1176" y="348"/>
                  </a:lnTo>
                  <a:lnTo>
                    <a:pt x="1178" y="354"/>
                  </a:lnTo>
                  <a:lnTo>
                    <a:pt x="1172" y="365"/>
                  </a:lnTo>
                  <a:lnTo>
                    <a:pt x="1154" y="366"/>
                  </a:lnTo>
                  <a:lnTo>
                    <a:pt x="1121" y="361"/>
                  </a:lnTo>
                  <a:lnTo>
                    <a:pt x="1111" y="362"/>
                  </a:lnTo>
                  <a:lnTo>
                    <a:pt x="1119" y="367"/>
                  </a:lnTo>
                  <a:lnTo>
                    <a:pt x="1101" y="368"/>
                  </a:lnTo>
                  <a:lnTo>
                    <a:pt x="1093" y="368"/>
                  </a:lnTo>
                  <a:lnTo>
                    <a:pt x="1092" y="371"/>
                  </a:lnTo>
                  <a:lnTo>
                    <a:pt x="1097" y="380"/>
                  </a:lnTo>
                  <a:lnTo>
                    <a:pt x="1099" y="387"/>
                  </a:lnTo>
                  <a:lnTo>
                    <a:pt x="1108" y="389"/>
                  </a:lnTo>
                  <a:lnTo>
                    <a:pt x="1121" y="387"/>
                  </a:lnTo>
                  <a:lnTo>
                    <a:pt x="1140" y="388"/>
                  </a:lnTo>
                  <a:lnTo>
                    <a:pt x="1140" y="396"/>
                  </a:lnTo>
                  <a:lnTo>
                    <a:pt x="1123" y="397"/>
                  </a:lnTo>
                  <a:lnTo>
                    <a:pt x="1095" y="397"/>
                  </a:lnTo>
                  <a:lnTo>
                    <a:pt x="1105" y="399"/>
                  </a:lnTo>
                  <a:lnTo>
                    <a:pt x="1136" y="401"/>
                  </a:lnTo>
                  <a:lnTo>
                    <a:pt x="1156" y="409"/>
                  </a:lnTo>
                  <a:lnTo>
                    <a:pt x="1158" y="419"/>
                  </a:lnTo>
                  <a:lnTo>
                    <a:pt x="1143" y="428"/>
                  </a:lnTo>
                  <a:lnTo>
                    <a:pt x="1129" y="420"/>
                  </a:lnTo>
                  <a:lnTo>
                    <a:pt x="1116" y="417"/>
                  </a:lnTo>
                  <a:lnTo>
                    <a:pt x="1106" y="413"/>
                  </a:lnTo>
                  <a:lnTo>
                    <a:pt x="1097" y="414"/>
                  </a:lnTo>
                  <a:lnTo>
                    <a:pt x="1123" y="425"/>
                  </a:lnTo>
                  <a:lnTo>
                    <a:pt x="1121" y="428"/>
                  </a:lnTo>
                  <a:lnTo>
                    <a:pt x="1101" y="429"/>
                  </a:lnTo>
                  <a:lnTo>
                    <a:pt x="1092" y="433"/>
                  </a:lnTo>
                  <a:lnTo>
                    <a:pt x="1098" y="438"/>
                  </a:lnTo>
                  <a:lnTo>
                    <a:pt x="1117" y="436"/>
                  </a:lnTo>
                  <a:lnTo>
                    <a:pt x="1123" y="440"/>
                  </a:lnTo>
                  <a:lnTo>
                    <a:pt x="1116" y="449"/>
                  </a:lnTo>
                  <a:lnTo>
                    <a:pt x="1117" y="453"/>
                  </a:lnTo>
                  <a:lnTo>
                    <a:pt x="1140" y="456"/>
                  </a:lnTo>
                  <a:lnTo>
                    <a:pt x="1147" y="453"/>
                  </a:lnTo>
                  <a:lnTo>
                    <a:pt x="1154" y="458"/>
                  </a:lnTo>
                  <a:lnTo>
                    <a:pt x="1147" y="469"/>
                  </a:lnTo>
                  <a:lnTo>
                    <a:pt x="1138" y="470"/>
                  </a:lnTo>
                  <a:lnTo>
                    <a:pt x="1125" y="458"/>
                  </a:lnTo>
                  <a:lnTo>
                    <a:pt x="1101" y="456"/>
                  </a:lnTo>
                  <a:lnTo>
                    <a:pt x="1096" y="458"/>
                  </a:lnTo>
                  <a:lnTo>
                    <a:pt x="1090" y="466"/>
                  </a:lnTo>
                  <a:lnTo>
                    <a:pt x="1098" y="478"/>
                  </a:lnTo>
                  <a:lnTo>
                    <a:pt x="1103" y="496"/>
                  </a:lnTo>
                  <a:lnTo>
                    <a:pt x="1108" y="493"/>
                  </a:lnTo>
                  <a:lnTo>
                    <a:pt x="1105" y="486"/>
                  </a:lnTo>
                  <a:lnTo>
                    <a:pt x="1129" y="487"/>
                  </a:lnTo>
                  <a:lnTo>
                    <a:pt x="1130" y="501"/>
                  </a:lnTo>
                  <a:lnTo>
                    <a:pt x="1110" y="505"/>
                  </a:lnTo>
                  <a:lnTo>
                    <a:pt x="1086" y="510"/>
                  </a:lnTo>
                  <a:lnTo>
                    <a:pt x="1061" y="500"/>
                  </a:lnTo>
                  <a:lnTo>
                    <a:pt x="1053" y="497"/>
                  </a:lnTo>
                  <a:lnTo>
                    <a:pt x="1077" y="498"/>
                  </a:lnTo>
                  <a:lnTo>
                    <a:pt x="1058" y="490"/>
                  </a:lnTo>
                  <a:lnTo>
                    <a:pt x="1042" y="491"/>
                  </a:lnTo>
                  <a:lnTo>
                    <a:pt x="1023" y="483"/>
                  </a:lnTo>
                  <a:lnTo>
                    <a:pt x="1016" y="484"/>
                  </a:lnTo>
                  <a:lnTo>
                    <a:pt x="1035" y="497"/>
                  </a:lnTo>
                  <a:lnTo>
                    <a:pt x="1023" y="509"/>
                  </a:lnTo>
                  <a:lnTo>
                    <a:pt x="1013" y="510"/>
                  </a:lnTo>
                  <a:lnTo>
                    <a:pt x="990" y="505"/>
                  </a:lnTo>
                  <a:lnTo>
                    <a:pt x="985" y="509"/>
                  </a:lnTo>
                  <a:lnTo>
                    <a:pt x="994" y="514"/>
                  </a:lnTo>
                  <a:lnTo>
                    <a:pt x="974" y="517"/>
                  </a:lnTo>
                  <a:lnTo>
                    <a:pt x="982" y="525"/>
                  </a:lnTo>
                  <a:lnTo>
                    <a:pt x="994" y="520"/>
                  </a:lnTo>
                  <a:lnTo>
                    <a:pt x="1000" y="523"/>
                  </a:lnTo>
                  <a:lnTo>
                    <a:pt x="1011" y="517"/>
                  </a:lnTo>
                  <a:lnTo>
                    <a:pt x="1025" y="521"/>
                  </a:lnTo>
                  <a:lnTo>
                    <a:pt x="1020" y="528"/>
                  </a:lnTo>
                  <a:lnTo>
                    <a:pt x="994" y="530"/>
                  </a:lnTo>
                  <a:lnTo>
                    <a:pt x="1002" y="538"/>
                  </a:lnTo>
                  <a:lnTo>
                    <a:pt x="1025" y="532"/>
                  </a:lnTo>
                  <a:lnTo>
                    <a:pt x="1034" y="542"/>
                  </a:lnTo>
                  <a:lnTo>
                    <a:pt x="1014" y="545"/>
                  </a:lnTo>
                  <a:lnTo>
                    <a:pt x="1025" y="553"/>
                  </a:lnTo>
                  <a:lnTo>
                    <a:pt x="1046" y="549"/>
                  </a:lnTo>
                  <a:lnTo>
                    <a:pt x="1062" y="559"/>
                  </a:lnTo>
                  <a:lnTo>
                    <a:pt x="1077" y="563"/>
                  </a:lnTo>
                  <a:lnTo>
                    <a:pt x="1089" y="572"/>
                  </a:lnTo>
                  <a:lnTo>
                    <a:pt x="1095" y="585"/>
                  </a:lnTo>
                  <a:lnTo>
                    <a:pt x="1101" y="581"/>
                  </a:lnTo>
                  <a:lnTo>
                    <a:pt x="1110" y="588"/>
                  </a:lnTo>
                  <a:lnTo>
                    <a:pt x="1106" y="617"/>
                  </a:lnTo>
                  <a:lnTo>
                    <a:pt x="1099" y="617"/>
                  </a:lnTo>
                  <a:lnTo>
                    <a:pt x="1090" y="611"/>
                  </a:lnTo>
                  <a:lnTo>
                    <a:pt x="1084" y="614"/>
                  </a:lnTo>
                  <a:lnTo>
                    <a:pt x="1082" y="620"/>
                  </a:lnTo>
                  <a:lnTo>
                    <a:pt x="1058" y="614"/>
                  </a:lnTo>
                  <a:lnTo>
                    <a:pt x="1042" y="594"/>
                  </a:lnTo>
                  <a:lnTo>
                    <a:pt x="1042" y="586"/>
                  </a:lnTo>
                  <a:lnTo>
                    <a:pt x="1011" y="577"/>
                  </a:lnTo>
                  <a:lnTo>
                    <a:pt x="987" y="575"/>
                  </a:lnTo>
                  <a:lnTo>
                    <a:pt x="974" y="562"/>
                  </a:lnTo>
                  <a:lnTo>
                    <a:pt x="958" y="558"/>
                  </a:lnTo>
                  <a:lnTo>
                    <a:pt x="948" y="562"/>
                  </a:lnTo>
                  <a:lnTo>
                    <a:pt x="965" y="570"/>
                  </a:lnTo>
                  <a:lnTo>
                    <a:pt x="965" y="578"/>
                  </a:lnTo>
                  <a:lnTo>
                    <a:pt x="983" y="582"/>
                  </a:lnTo>
                  <a:lnTo>
                    <a:pt x="1016" y="585"/>
                  </a:lnTo>
                  <a:lnTo>
                    <a:pt x="1014" y="595"/>
                  </a:lnTo>
                  <a:lnTo>
                    <a:pt x="988" y="601"/>
                  </a:lnTo>
                  <a:lnTo>
                    <a:pt x="956" y="601"/>
                  </a:lnTo>
                  <a:lnTo>
                    <a:pt x="963" y="607"/>
                  </a:lnTo>
                  <a:lnTo>
                    <a:pt x="954" y="615"/>
                  </a:lnTo>
                  <a:lnTo>
                    <a:pt x="941" y="616"/>
                  </a:lnTo>
                  <a:lnTo>
                    <a:pt x="943" y="620"/>
                  </a:lnTo>
                  <a:lnTo>
                    <a:pt x="961" y="623"/>
                  </a:lnTo>
                  <a:lnTo>
                    <a:pt x="978" y="623"/>
                  </a:lnTo>
                  <a:lnTo>
                    <a:pt x="985" y="619"/>
                  </a:lnTo>
                  <a:lnTo>
                    <a:pt x="998" y="619"/>
                  </a:lnTo>
                  <a:lnTo>
                    <a:pt x="996" y="628"/>
                  </a:lnTo>
                  <a:lnTo>
                    <a:pt x="974" y="629"/>
                  </a:lnTo>
                  <a:lnTo>
                    <a:pt x="958" y="631"/>
                  </a:lnTo>
                  <a:lnTo>
                    <a:pt x="963" y="635"/>
                  </a:lnTo>
                  <a:lnTo>
                    <a:pt x="982" y="635"/>
                  </a:lnTo>
                  <a:lnTo>
                    <a:pt x="998" y="632"/>
                  </a:lnTo>
                  <a:lnTo>
                    <a:pt x="1007" y="632"/>
                  </a:lnTo>
                  <a:lnTo>
                    <a:pt x="1014" y="623"/>
                  </a:lnTo>
                  <a:lnTo>
                    <a:pt x="1027" y="622"/>
                  </a:lnTo>
                  <a:lnTo>
                    <a:pt x="1033" y="630"/>
                  </a:lnTo>
                  <a:lnTo>
                    <a:pt x="1070" y="630"/>
                  </a:lnTo>
                  <a:lnTo>
                    <a:pt x="1075" y="632"/>
                  </a:lnTo>
                  <a:lnTo>
                    <a:pt x="1084" y="629"/>
                  </a:lnTo>
                  <a:lnTo>
                    <a:pt x="1089" y="632"/>
                  </a:lnTo>
                  <a:lnTo>
                    <a:pt x="1087" y="636"/>
                  </a:lnTo>
                  <a:lnTo>
                    <a:pt x="1057" y="651"/>
                  </a:lnTo>
                  <a:lnTo>
                    <a:pt x="1047" y="651"/>
                  </a:lnTo>
                  <a:lnTo>
                    <a:pt x="1042" y="661"/>
                  </a:lnTo>
                  <a:lnTo>
                    <a:pt x="1034" y="659"/>
                  </a:lnTo>
                  <a:lnTo>
                    <a:pt x="1025" y="670"/>
                  </a:lnTo>
                  <a:lnTo>
                    <a:pt x="1017" y="670"/>
                  </a:lnTo>
                  <a:lnTo>
                    <a:pt x="1007" y="680"/>
                  </a:lnTo>
                  <a:lnTo>
                    <a:pt x="988" y="680"/>
                  </a:lnTo>
                  <a:lnTo>
                    <a:pt x="973" y="688"/>
                  </a:lnTo>
                  <a:lnTo>
                    <a:pt x="964" y="684"/>
                  </a:lnTo>
                  <a:lnTo>
                    <a:pt x="943" y="695"/>
                  </a:lnTo>
                  <a:lnTo>
                    <a:pt x="934" y="695"/>
                  </a:lnTo>
                  <a:lnTo>
                    <a:pt x="926" y="692"/>
                  </a:lnTo>
                  <a:lnTo>
                    <a:pt x="917" y="697"/>
                  </a:lnTo>
                  <a:lnTo>
                    <a:pt x="908" y="694"/>
                  </a:lnTo>
                  <a:lnTo>
                    <a:pt x="900" y="699"/>
                  </a:lnTo>
                  <a:lnTo>
                    <a:pt x="891" y="698"/>
                  </a:lnTo>
                  <a:lnTo>
                    <a:pt x="873" y="688"/>
                  </a:lnTo>
                  <a:lnTo>
                    <a:pt x="860" y="687"/>
                  </a:lnTo>
                  <a:lnTo>
                    <a:pt x="867" y="693"/>
                  </a:lnTo>
                  <a:lnTo>
                    <a:pt x="879" y="698"/>
                  </a:lnTo>
                  <a:lnTo>
                    <a:pt x="876" y="711"/>
                  </a:lnTo>
                  <a:lnTo>
                    <a:pt x="855" y="713"/>
                  </a:lnTo>
                  <a:lnTo>
                    <a:pt x="845" y="726"/>
                  </a:lnTo>
                  <a:lnTo>
                    <a:pt x="836" y="741"/>
                  </a:lnTo>
                  <a:lnTo>
                    <a:pt x="820" y="762"/>
                  </a:lnTo>
                  <a:lnTo>
                    <a:pt x="801" y="761"/>
                  </a:lnTo>
                  <a:lnTo>
                    <a:pt x="800" y="775"/>
                  </a:lnTo>
                  <a:lnTo>
                    <a:pt x="783" y="783"/>
                  </a:lnTo>
                  <a:lnTo>
                    <a:pt x="774" y="778"/>
                  </a:lnTo>
                  <a:lnTo>
                    <a:pt x="762" y="783"/>
                  </a:lnTo>
                  <a:lnTo>
                    <a:pt x="757" y="776"/>
                  </a:lnTo>
                  <a:lnTo>
                    <a:pt x="761" y="761"/>
                  </a:lnTo>
                  <a:lnTo>
                    <a:pt x="748" y="757"/>
                  </a:lnTo>
                  <a:lnTo>
                    <a:pt x="746" y="764"/>
                  </a:lnTo>
                  <a:lnTo>
                    <a:pt x="742" y="793"/>
                  </a:lnTo>
                  <a:lnTo>
                    <a:pt x="702" y="800"/>
                  </a:lnTo>
                  <a:lnTo>
                    <a:pt x="700" y="805"/>
                  </a:lnTo>
                  <a:lnTo>
                    <a:pt x="706" y="814"/>
                  </a:lnTo>
                  <a:lnTo>
                    <a:pt x="706" y="821"/>
                  </a:lnTo>
                  <a:lnTo>
                    <a:pt x="686" y="822"/>
                  </a:lnTo>
                  <a:lnTo>
                    <a:pt x="685" y="836"/>
                  </a:lnTo>
                  <a:lnTo>
                    <a:pt x="693" y="845"/>
                  </a:lnTo>
                  <a:lnTo>
                    <a:pt x="689" y="855"/>
                  </a:lnTo>
                  <a:lnTo>
                    <a:pt x="673" y="855"/>
                  </a:lnTo>
                  <a:lnTo>
                    <a:pt x="676" y="867"/>
                  </a:lnTo>
                  <a:lnTo>
                    <a:pt x="693" y="869"/>
                  </a:lnTo>
                  <a:lnTo>
                    <a:pt x="694" y="888"/>
                  </a:lnTo>
                  <a:lnTo>
                    <a:pt x="676" y="885"/>
                  </a:lnTo>
                  <a:lnTo>
                    <a:pt x="683" y="898"/>
                  </a:lnTo>
                  <a:lnTo>
                    <a:pt x="682" y="905"/>
                  </a:lnTo>
                  <a:lnTo>
                    <a:pt x="674" y="906"/>
                  </a:lnTo>
                  <a:lnTo>
                    <a:pt x="669" y="924"/>
                  </a:lnTo>
                  <a:lnTo>
                    <a:pt x="660" y="922"/>
                  </a:lnTo>
                  <a:lnTo>
                    <a:pt x="653" y="931"/>
                  </a:lnTo>
                  <a:lnTo>
                    <a:pt x="659" y="938"/>
                  </a:lnTo>
                  <a:lnTo>
                    <a:pt x="653" y="954"/>
                  </a:lnTo>
                  <a:lnTo>
                    <a:pt x="663" y="974"/>
                  </a:lnTo>
                  <a:lnTo>
                    <a:pt x="658" y="989"/>
                  </a:lnTo>
                  <a:lnTo>
                    <a:pt x="649" y="992"/>
                  </a:lnTo>
                  <a:lnTo>
                    <a:pt x="650" y="1001"/>
                  </a:lnTo>
                  <a:lnTo>
                    <a:pt x="642" y="1011"/>
                  </a:lnTo>
                  <a:lnTo>
                    <a:pt x="644" y="1020"/>
                  </a:lnTo>
                  <a:lnTo>
                    <a:pt x="629" y="1021"/>
                  </a:lnTo>
                  <a:lnTo>
                    <a:pt x="639" y="1032"/>
                  </a:lnTo>
                  <a:lnTo>
                    <a:pt x="632" y="1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8" name="Freeform 618"/>
            <p:cNvSpPr/>
            <p:nvPr/>
          </p:nvSpPr>
          <p:spPr bwMode="gray">
            <a:xfrm>
              <a:off x="5212433" y="1799225"/>
              <a:ext cx="4555" cy="3188"/>
            </a:xfrm>
            <a:custGeom>
              <a:avLst/>
              <a:gdLst>
                <a:gd name="T0" fmla="*/ 8 w 10"/>
                <a:gd name="T1" fmla="*/ 0 h 7"/>
                <a:gd name="T2" fmla="*/ 10 w 10"/>
                <a:gd name="T3" fmla="*/ 4 h 7"/>
                <a:gd name="T4" fmla="*/ 2 w 10"/>
                <a:gd name="T5" fmla="*/ 7 h 7"/>
                <a:gd name="T6" fmla="*/ 0 w 10"/>
                <a:gd name="T7" fmla="*/ 0 h 7"/>
                <a:gd name="T8" fmla="*/ 8 w 10"/>
                <a:gd name="T9" fmla="*/ 0 h 7"/>
              </a:gdLst>
              <a:ahLst/>
              <a:cxnLst>
                <a:cxn ang="0">
                  <a:pos x="T0" y="T1"/>
                </a:cxn>
                <a:cxn ang="0">
                  <a:pos x="T2" y="T3"/>
                </a:cxn>
                <a:cxn ang="0">
                  <a:pos x="T4" y="T5"/>
                </a:cxn>
                <a:cxn ang="0">
                  <a:pos x="T6" y="T7"/>
                </a:cxn>
                <a:cxn ang="0">
                  <a:pos x="T8" y="T9"/>
                </a:cxn>
              </a:cxnLst>
              <a:rect l="0" t="0" r="r" b="b"/>
              <a:pathLst>
                <a:path w="10" h="7">
                  <a:moveTo>
                    <a:pt x="8" y="0"/>
                  </a:moveTo>
                  <a:lnTo>
                    <a:pt x="10" y="4"/>
                  </a:lnTo>
                  <a:lnTo>
                    <a:pt x="2" y="7"/>
                  </a:lnTo>
                  <a:lnTo>
                    <a:pt x="0"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9" name="Freeform 619"/>
            <p:cNvSpPr/>
            <p:nvPr/>
          </p:nvSpPr>
          <p:spPr bwMode="gray">
            <a:xfrm>
              <a:off x="5227463" y="1825641"/>
              <a:ext cx="7743" cy="5010"/>
            </a:xfrm>
            <a:custGeom>
              <a:avLst/>
              <a:gdLst>
                <a:gd name="T0" fmla="*/ 0 w 17"/>
                <a:gd name="T1" fmla="*/ 2 h 11"/>
                <a:gd name="T2" fmla="*/ 9 w 17"/>
                <a:gd name="T3" fmla="*/ 0 h 11"/>
                <a:gd name="T4" fmla="*/ 17 w 17"/>
                <a:gd name="T5" fmla="*/ 5 h 11"/>
                <a:gd name="T6" fmla="*/ 2 w 17"/>
                <a:gd name="T7" fmla="*/ 11 h 11"/>
                <a:gd name="T8" fmla="*/ 0 w 17"/>
                <a:gd name="T9" fmla="*/ 2 h 11"/>
              </a:gdLst>
              <a:ahLst/>
              <a:cxnLst>
                <a:cxn ang="0">
                  <a:pos x="T0" y="T1"/>
                </a:cxn>
                <a:cxn ang="0">
                  <a:pos x="T2" y="T3"/>
                </a:cxn>
                <a:cxn ang="0">
                  <a:pos x="T4" y="T5"/>
                </a:cxn>
                <a:cxn ang="0">
                  <a:pos x="T6" y="T7"/>
                </a:cxn>
                <a:cxn ang="0">
                  <a:pos x="T8" y="T9"/>
                </a:cxn>
              </a:cxnLst>
              <a:rect l="0" t="0" r="r" b="b"/>
              <a:pathLst>
                <a:path w="17" h="11">
                  <a:moveTo>
                    <a:pt x="0" y="2"/>
                  </a:moveTo>
                  <a:lnTo>
                    <a:pt x="9" y="0"/>
                  </a:lnTo>
                  <a:lnTo>
                    <a:pt x="17" y="5"/>
                  </a:lnTo>
                  <a:lnTo>
                    <a:pt x="2" y="11"/>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0" name="Freeform 620"/>
            <p:cNvSpPr/>
            <p:nvPr/>
          </p:nvSpPr>
          <p:spPr bwMode="gray">
            <a:xfrm>
              <a:off x="5237483" y="1824730"/>
              <a:ext cx="5010" cy="3644"/>
            </a:xfrm>
            <a:custGeom>
              <a:avLst/>
              <a:gdLst>
                <a:gd name="T0" fmla="*/ 0 w 11"/>
                <a:gd name="T1" fmla="*/ 3 h 8"/>
                <a:gd name="T2" fmla="*/ 4 w 11"/>
                <a:gd name="T3" fmla="*/ 0 h 8"/>
                <a:gd name="T4" fmla="*/ 11 w 11"/>
                <a:gd name="T5" fmla="*/ 4 h 8"/>
                <a:gd name="T6" fmla="*/ 8 w 11"/>
                <a:gd name="T7" fmla="*/ 8 h 8"/>
                <a:gd name="T8" fmla="*/ 0 w 11"/>
                <a:gd name="T9" fmla="*/ 3 h 8"/>
              </a:gdLst>
              <a:ahLst/>
              <a:cxnLst>
                <a:cxn ang="0">
                  <a:pos x="T0" y="T1"/>
                </a:cxn>
                <a:cxn ang="0">
                  <a:pos x="T2" y="T3"/>
                </a:cxn>
                <a:cxn ang="0">
                  <a:pos x="T4" y="T5"/>
                </a:cxn>
                <a:cxn ang="0">
                  <a:pos x="T6" y="T7"/>
                </a:cxn>
                <a:cxn ang="0">
                  <a:pos x="T8" y="T9"/>
                </a:cxn>
              </a:cxnLst>
              <a:rect l="0" t="0" r="r" b="b"/>
              <a:pathLst>
                <a:path w="11" h="8">
                  <a:moveTo>
                    <a:pt x="0" y="3"/>
                  </a:moveTo>
                  <a:lnTo>
                    <a:pt x="4" y="0"/>
                  </a:lnTo>
                  <a:lnTo>
                    <a:pt x="11" y="4"/>
                  </a:lnTo>
                  <a:lnTo>
                    <a:pt x="8" y="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1" name="Freeform 621"/>
            <p:cNvSpPr/>
            <p:nvPr/>
          </p:nvSpPr>
          <p:spPr bwMode="gray">
            <a:xfrm>
              <a:off x="5219265" y="1842038"/>
              <a:ext cx="27327" cy="15486"/>
            </a:xfrm>
            <a:custGeom>
              <a:avLst/>
              <a:gdLst>
                <a:gd name="T0" fmla="*/ 7 w 60"/>
                <a:gd name="T1" fmla="*/ 0 h 34"/>
                <a:gd name="T2" fmla="*/ 15 w 60"/>
                <a:gd name="T3" fmla="*/ 3 h 34"/>
                <a:gd name="T4" fmla="*/ 31 w 60"/>
                <a:gd name="T5" fmla="*/ 6 h 34"/>
                <a:gd name="T6" fmla="*/ 42 w 60"/>
                <a:gd name="T7" fmla="*/ 10 h 34"/>
                <a:gd name="T8" fmla="*/ 60 w 60"/>
                <a:gd name="T9" fmla="*/ 23 h 34"/>
                <a:gd name="T10" fmla="*/ 59 w 60"/>
                <a:gd name="T11" fmla="*/ 27 h 34"/>
                <a:gd name="T12" fmla="*/ 44 w 60"/>
                <a:gd name="T13" fmla="*/ 33 h 34"/>
                <a:gd name="T14" fmla="*/ 33 w 60"/>
                <a:gd name="T15" fmla="*/ 34 h 34"/>
                <a:gd name="T16" fmla="*/ 19 w 60"/>
                <a:gd name="T17" fmla="*/ 26 h 34"/>
                <a:gd name="T18" fmla="*/ 4 w 60"/>
                <a:gd name="T19" fmla="*/ 27 h 34"/>
                <a:gd name="T20" fmla="*/ 0 w 60"/>
                <a:gd name="T21" fmla="*/ 19 h 34"/>
                <a:gd name="T22" fmla="*/ 5 w 60"/>
                <a:gd name="T23" fmla="*/ 14 h 34"/>
                <a:gd name="T24" fmla="*/ 1 w 60"/>
                <a:gd name="T25" fmla="*/ 9 h 34"/>
                <a:gd name="T26" fmla="*/ 7 w 60"/>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4">
                  <a:moveTo>
                    <a:pt x="7" y="0"/>
                  </a:moveTo>
                  <a:lnTo>
                    <a:pt x="15" y="3"/>
                  </a:lnTo>
                  <a:lnTo>
                    <a:pt x="31" y="6"/>
                  </a:lnTo>
                  <a:lnTo>
                    <a:pt x="42" y="10"/>
                  </a:lnTo>
                  <a:lnTo>
                    <a:pt x="60" y="23"/>
                  </a:lnTo>
                  <a:lnTo>
                    <a:pt x="59" y="27"/>
                  </a:lnTo>
                  <a:lnTo>
                    <a:pt x="44" y="33"/>
                  </a:lnTo>
                  <a:lnTo>
                    <a:pt x="33" y="34"/>
                  </a:lnTo>
                  <a:lnTo>
                    <a:pt x="19" y="26"/>
                  </a:lnTo>
                  <a:lnTo>
                    <a:pt x="4" y="27"/>
                  </a:lnTo>
                  <a:lnTo>
                    <a:pt x="0" y="19"/>
                  </a:lnTo>
                  <a:lnTo>
                    <a:pt x="5" y="14"/>
                  </a:lnTo>
                  <a:lnTo>
                    <a:pt x="1" y="9"/>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2" name="Freeform 622"/>
            <p:cNvSpPr/>
            <p:nvPr/>
          </p:nvSpPr>
          <p:spPr bwMode="gray">
            <a:xfrm>
              <a:off x="5060310" y="1713143"/>
              <a:ext cx="7287" cy="1822"/>
            </a:xfrm>
            <a:custGeom>
              <a:avLst/>
              <a:gdLst>
                <a:gd name="T0" fmla="*/ 4 w 16"/>
                <a:gd name="T1" fmla="*/ 3 h 4"/>
                <a:gd name="T2" fmla="*/ 0 w 16"/>
                <a:gd name="T3" fmla="*/ 1 h 4"/>
                <a:gd name="T4" fmla="*/ 4 w 16"/>
                <a:gd name="T5" fmla="*/ 0 h 4"/>
                <a:gd name="T6" fmla="*/ 16 w 16"/>
                <a:gd name="T7" fmla="*/ 1 h 4"/>
                <a:gd name="T8" fmla="*/ 16 w 16"/>
                <a:gd name="T9" fmla="*/ 4 h 4"/>
                <a:gd name="T10" fmla="*/ 4 w 16"/>
                <a:gd name="T11" fmla="*/ 3 h 4"/>
              </a:gdLst>
              <a:ahLst/>
              <a:cxnLst>
                <a:cxn ang="0">
                  <a:pos x="T0" y="T1"/>
                </a:cxn>
                <a:cxn ang="0">
                  <a:pos x="T2" y="T3"/>
                </a:cxn>
                <a:cxn ang="0">
                  <a:pos x="T4" y="T5"/>
                </a:cxn>
                <a:cxn ang="0">
                  <a:pos x="T6" y="T7"/>
                </a:cxn>
                <a:cxn ang="0">
                  <a:pos x="T8" y="T9"/>
                </a:cxn>
                <a:cxn ang="0">
                  <a:pos x="T10" y="T11"/>
                </a:cxn>
              </a:cxnLst>
              <a:rect l="0" t="0" r="r" b="b"/>
              <a:pathLst>
                <a:path w="16" h="4">
                  <a:moveTo>
                    <a:pt x="4" y="3"/>
                  </a:moveTo>
                  <a:lnTo>
                    <a:pt x="0" y="1"/>
                  </a:lnTo>
                  <a:lnTo>
                    <a:pt x="4" y="0"/>
                  </a:lnTo>
                  <a:lnTo>
                    <a:pt x="16" y="1"/>
                  </a:lnTo>
                  <a:lnTo>
                    <a:pt x="16" y="4"/>
                  </a:ln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3" name="Freeform 623"/>
            <p:cNvSpPr/>
            <p:nvPr/>
          </p:nvSpPr>
          <p:spPr bwMode="gray">
            <a:xfrm>
              <a:off x="5049379" y="1713599"/>
              <a:ext cx="7743" cy="2733"/>
            </a:xfrm>
            <a:custGeom>
              <a:avLst/>
              <a:gdLst>
                <a:gd name="T0" fmla="*/ 0 w 17"/>
                <a:gd name="T1" fmla="*/ 2 h 6"/>
                <a:gd name="T2" fmla="*/ 7 w 17"/>
                <a:gd name="T3" fmla="*/ 0 h 6"/>
                <a:gd name="T4" fmla="*/ 14 w 17"/>
                <a:gd name="T5" fmla="*/ 0 h 6"/>
                <a:gd name="T6" fmla="*/ 17 w 17"/>
                <a:gd name="T7" fmla="*/ 4 h 6"/>
                <a:gd name="T8" fmla="*/ 8 w 17"/>
                <a:gd name="T9" fmla="*/ 6 h 6"/>
                <a:gd name="T10" fmla="*/ 0 w 17"/>
                <a:gd name="T11" fmla="*/ 2 h 6"/>
              </a:gdLst>
              <a:ahLst/>
              <a:cxnLst>
                <a:cxn ang="0">
                  <a:pos x="T0" y="T1"/>
                </a:cxn>
                <a:cxn ang="0">
                  <a:pos x="T2" y="T3"/>
                </a:cxn>
                <a:cxn ang="0">
                  <a:pos x="T4" y="T5"/>
                </a:cxn>
                <a:cxn ang="0">
                  <a:pos x="T6" y="T7"/>
                </a:cxn>
                <a:cxn ang="0">
                  <a:pos x="T8" y="T9"/>
                </a:cxn>
                <a:cxn ang="0">
                  <a:pos x="T10" y="T11"/>
                </a:cxn>
              </a:cxnLst>
              <a:rect l="0" t="0" r="r" b="b"/>
              <a:pathLst>
                <a:path w="17" h="6">
                  <a:moveTo>
                    <a:pt x="0" y="2"/>
                  </a:moveTo>
                  <a:lnTo>
                    <a:pt x="7" y="0"/>
                  </a:lnTo>
                  <a:lnTo>
                    <a:pt x="14" y="0"/>
                  </a:lnTo>
                  <a:lnTo>
                    <a:pt x="17" y="4"/>
                  </a:lnTo>
                  <a:lnTo>
                    <a:pt x="8" y="6"/>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4" name="Freeform 624"/>
            <p:cNvSpPr/>
            <p:nvPr/>
          </p:nvSpPr>
          <p:spPr bwMode="gray">
            <a:xfrm>
              <a:off x="5229285" y="1601557"/>
              <a:ext cx="20040" cy="9565"/>
            </a:xfrm>
            <a:custGeom>
              <a:avLst/>
              <a:gdLst>
                <a:gd name="T0" fmla="*/ 2 w 44"/>
                <a:gd name="T1" fmla="*/ 8 h 21"/>
                <a:gd name="T2" fmla="*/ 0 w 44"/>
                <a:gd name="T3" fmla="*/ 2 h 21"/>
                <a:gd name="T4" fmla="*/ 8 w 44"/>
                <a:gd name="T5" fmla="*/ 0 h 21"/>
                <a:gd name="T6" fmla="*/ 26 w 44"/>
                <a:gd name="T7" fmla="*/ 3 h 21"/>
                <a:gd name="T8" fmla="*/ 24 w 44"/>
                <a:gd name="T9" fmla="*/ 7 h 21"/>
                <a:gd name="T10" fmla="*/ 35 w 44"/>
                <a:gd name="T11" fmla="*/ 10 h 21"/>
                <a:gd name="T12" fmla="*/ 44 w 44"/>
                <a:gd name="T13" fmla="*/ 21 h 21"/>
                <a:gd name="T14" fmla="*/ 24 w 44"/>
                <a:gd name="T15" fmla="*/ 19 h 21"/>
                <a:gd name="T16" fmla="*/ 2 w 44"/>
                <a:gd name="T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1">
                  <a:moveTo>
                    <a:pt x="2" y="8"/>
                  </a:moveTo>
                  <a:lnTo>
                    <a:pt x="0" y="2"/>
                  </a:lnTo>
                  <a:lnTo>
                    <a:pt x="8" y="0"/>
                  </a:lnTo>
                  <a:lnTo>
                    <a:pt x="26" y="3"/>
                  </a:lnTo>
                  <a:lnTo>
                    <a:pt x="24" y="7"/>
                  </a:lnTo>
                  <a:lnTo>
                    <a:pt x="35" y="10"/>
                  </a:lnTo>
                  <a:lnTo>
                    <a:pt x="44" y="21"/>
                  </a:lnTo>
                  <a:lnTo>
                    <a:pt x="24" y="19"/>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5" name="Freeform 625"/>
            <p:cNvSpPr/>
            <p:nvPr/>
          </p:nvSpPr>
          <p:spPr bwMode="gray">
            <a:xfrm>
              <a:off x="5272098" y="1593814"/>
              <a:ext cx="7743" cy="4555"/>
            </a:xfrm>
            <a:custGeom>
              <a:avLst/>
              <a:gdLst>
                <a:gd name="T0" fmla="*/ 0 w 17"/>
                <a:gd name="T1" fmla="*/ 2 h 10"/>
                <a:gd name="T2" fmla="*/ 7 w 17"/>
                <a:gd name="T3" fmla="*/ 5 h 10"/>
                <a:gd name="T4" fmla="*/ 9 w 17"/>
                <a:gd name="T5" fmla="*/ 9 h 10"/>
                <a:gd name="T6" fmla="*/ 17 w 17"/>
                <a:gd name="T7" fmla="*/ 10 h 10"/>
                <a:gd name="T8" fmla="*/ 15 w 17"/>
                <a:gd name="T9" fmla="*/ 5 h 10"/>
                <a:gd name="T10" fmla="*/ 7 w 17"/>
                <a:gd name="T11" fmla="*/ 0 h 10"/>
                <a:gd name="T12" fmla="*/ 0 w 17"/>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0" y="2"/>
                  </a:moveTo>
                  <a:lnTo>
                    <a:pt x="7" y="5"/>
                  </a:lnTo>
                  <a:lnTo>
                    <a:pt x="9" y="9"/>
                  </a:lnTo>
                  <a:lnTo>
                    <a:pt x="17" y="10"/>
                  </a:lnTo>
                  <a:lnTo>
                    <a:pt x="15" y="5"/>
                  </a:lnTo>
                  <a:lnTo>
                    <a:pt x="7"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6" name="Freeform 626"/>
            <p:cNvSpPr/>
            <p:nvPr/>
          </p:nvSpPr>
          <p:spPr bwMode="gray">
            <a:xfrm>
              <a:off x="5283029" y="1590170"/>
              <a:ext cx="30516" cy="16852"/>
            </a:xfrm>
            <a:custGeom>
              <a:avLst/>
              <a:gdLst>
                <a:gd name="T0" fmla="*/ 0 w 67"/>
                <a:gd name="T1" fmla="*/ 2 h 37"/>
                <a:gd name="T2" fmla="*/ 13 w 67"/>
                <a:gd name="T3" fmla="*/ 15 h 37"/>
                <a:gd name="T4" fmla="*/ 40 w 67"/>
                <a:gd name="T5" fmla="*/ 28 h 37"/>
                <a:gd name="T6" fmla="*/ 46 w 67"/>
                <a:gd name="T7" fmla="*/ 33 h 37"/>
                <a:gd name="T8" fmla="*/ 46 w 67"/>
                <a:gd name="T9" fmla="*/ 37 h 37"/>
                <a:gd name="T10" fmla="*/ 55 w 67"/>
                <a:gd name="T11" fmla="*/ 36 h 37"/>
                <a:gd name="T12" fmla="*/ 52 w 67"/>
                <a:gd name="T13" fmla="*/ 27 h 37"/>
                <a:gd name="T14" fmla="*/ 67 w 67"/>
                <a:gd name="T15" fmla="*/ 20 h 37"/>
                <a:gd name="T16" fmla="*/ 29 w 67"/>
                <a:gd name="T17" fmla="*/ 0 h 37"/>
                <a:gd name="T18" fmla="*/ 0 w 67"/>
                <a:gd name="T1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7">
                  <a:moveTo>
                    <a:pt x="0" y="2"/>
                  </a:moveTo>
                  <a:lnTo>
                    <a:pt x="13" y="15"/>
                  </a:lnTo>
                  <a:lnTo>
                    <a:pt x="40" y="28"/>
                  </a:lnTo>
                  <a:lnTo>
                    <a:pt x="46" y="33"/>
                  </a:lnTo>
                  <a:lnTo>
                    <a:pt x="46" y="37"/>
                  </a:lnTo>
                  <a:lnTo>
                    <a:pt x="55" y="36"/>
                  </a:lnTo>
                  <a:lnTo>
                    <a:pt x="52" y="27"/>
                  </a:lnTo>
                  <a:lnTo>
                    <a:pt x="67" y="20"/>
                  </a:lnTo>
                  <a:lnTo>
                    <a:pt x="29"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7" name="Freeform 627"/>
            <p:cNvSpPr/>
            <p:nvPr/>
          </p:nvSpPr>
          <p:spPr bwMode="gray">
            <a:xfrm>
              <a:off x="5275286" y="1582883"/>
              <a:ext cx="10931" cy="4099"/>
            </a:xfrm>
            <a:custGeom>
              <a:avLst/>
              <a:gdLst>
                <a:gd name="T0" fmla="*/ 13 w 24"/>
                <a:gd name="T1" fmla="*/ 0 h 9"/>
                <a:gd name="T2" fmla="*/ 24 w 24"/>
                <a:gd name="T3" fmla="*/ 7 h 9"/>
                <a:gd name="T4" fmla="*/ 10 w 24"/>
                <a:gd name="T5" fmla="*/ 9 h 9"/>
                <a:gd name="T6" fmla="*/ 0 w 24"/>
                <a:gd name="T7" fmla="*/ 6 h 9"/>
                <a:gd name="T8" fmla="*/ 0 w 24"/>
                <a:gd name="T9" fmla="*/ 2 h 9"/>
                <a:gd name="T10" fmla="*/ 13 w 24"/>
                <a:gd name="T11" fmla="*/ 0 h 9"/>
              </a:gdLst>
              <a:ahLst/>
              <a:cxnLst>
                <a:cxn ang="0">
                  <a:pos x="T0" y="T1"/>
                </a:cxn>
                <a:cxn ang="0">
                  <a:pos x="T2" y="T3"/>
                </a:cxn>
                <a:cxn ang="0">
                  <a:pos x="T4" y="T5"/>
                </a:cxn>
                <a:cxn ang="0">
                  <a:pos x="T6" y="T7"/>
                </a:cxn>
                <a:cxn ang="0">
                  <a:pos x="T8" y="T9"/>
                </a:cxn>
                <a:cxn ang="0">
                  <a:pos x="T10" y="T11"/>
                </a:cxn>
              </a:cxnLst>
              <a:rect l="0" t="0" r="r" b="b"/>
              <a:pathLst>
                <a:path w="24" h="9">
                  <a:moveTo>
                    <a:pt x="13" y="0"/>
                  </a:moveTo>
                  <a:lnTo>
                    <a:pt x="24" y="7"/>
                  </a:lnTo>
                  <a:lnTo>
                    <a:pt x="10" y="9"/>
                  </a:lnTo>
                  <a:lnTo>
                    <a:pt x="0" y="6"/>
                  </a:lnTo>
                  <a:lnTo>
                    <a:pt x="0" y="2"/>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8" name="Freeform 628"/>
            <p:cNvSpPr/>
            <p:nvPr/>
          </p:nvSpPr>
          <p:spPr bwMode="gray">
            <a:xfrm>
              <a:off x="5290316" y="1578328"/>
              <a:ext cx="15941" cy="6376"/>
            </a:xfrm>
            <a:custGeom>
              <a:avLst/>
              <a:gdLst>
                <a:gd name="T0" fmla="*/ 13 w 35"/>
                <a:gd name="T1" fmla="*/ 0 h 14"/>
                <a:gd name="T2" fmla="*/ 27 w 35"/>
                <a:gd name="T3" fmla="*/ 4 h 14"/>
                <a:gd name="T4" fmla="*/ 33 w 35"/>
                <a:gd name="T5" fmla="*/ 8 h 14"/>
                <a:gd name="T6" fmla="*/ 35 w 35"/>
                <a:gd name="T7" fmla="*/ 14 h 14"/>
                <a:gd name="T8" fmla="*/ 13 w 35"/>
                <a:gd name="T9" fmla="*/ 14 h 14"/>
                <a:gd name="T10" fmla="*/ 2 w 35"/>
                <a:gd name="T11" fmla="*/ 10 h 14"/>
                <a:gd name="T12" fmla="*/ 0 w 35"/>
                <a:gd name="T13" fmla="*/ 8 h 14"/>
                <a:gd name="T14" fmla="*/ 7 w 35"/>
                <a:gd name="T15" fmla="*/ 8 h 14"/>
                <a:gd name="T16" fmla="*/ 7 w 35"/>
                <a:gd name="T17" fmla="*/ 1 h 14"/>
                <a:gd name="T18" fmla="*/ 13 w 3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4">
                  <a:moveTo>
                    <a:pt x="13" y="0"/>
                  </a:moveTo>
                  <a:lnTo>
                    <a:pt x="27" y="4"/>
                  </a:lnTo>
                  <a:lnTo>
                    <a:pt x="33" y="8"/>
                  </a:lnTo>
                  <a:lnTo>
                    <a:pt x="35" y="14"/>
                  </a:lnTo>
                  <a:lnTo>
                    <a:pt x="13" y="14"/>
                  </a:lnTo>
                  <a:lnTo>
                    <a:pt x="2" y="10"/>
                  </a:lnTo>
                  <a:lnTo>
                    <a:pt x="0" y="8"/>
                  </a:lnTo>
                  <a:lnTo>
                    <a:pt x="7" y="8"/>
                  </a:lnTo>
                  <a:lnTo>
                    <a:pt x="7" y="1"/>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9" name="Freeform 629"/>
            <p:cNvSpPr/>
            <p:nvPr/>
          </p:nvSpPr>
          <p:spPr bwMode="gray">
            <a:xfrm>
              <a:off x="5350892" y="1567853"/>
              <a:ext cx="18218" cy="8198"/>
            </a:xfrm>
            <a:custGeom>
              <a:avLst/>
              <a:gdLst>
                <a:gd name="T0" fmla="*/ 0 w 40"/>
                <a:gd name="T1" fmla="*/ 0 h 18"/>
                <a:gd name="T2" fmla="*/ 8 w 40"/>
                <a:gd name="T3" fmla="*/ 1 h 18"/>
                <a:gd name="T4" fmla="*/ 40 w 40"/>
                <a:gd name="T5" fmla="*/ 15 h 18"/>
                <a:gd name="T6" fmla="*/ 32 w 40"/>
                <a:gd name="T7" fmla="*/ 18 h 18"/>
                <a:gd name="T8" fmla="*/ 11 w 40"/>
                <a:gd name="T9" fmla="*/ 10 h 18"/>
                <a:gd name="T10" fmla="*/ 1 w 40"/>
                <a:gd name="T11" fmla="*/ 8 h 18"/>
                <a:gd name="T12" fmla="*/ 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0" y="0"/>
                  </a:moveTo>
                  <a:lnTo>
                    <a:pt x="8" y="1"/>
                  </a:lnTo>
                  <a:lnTo>
                    <a:pt x="40" y="15"/>
                  </a:lnTo>
                  <a:lnTo>
                    <a:pt x="32" y="18"/>
                  </a:lnTo>
                  <a:lnTo>
                    <a:pt x="11" y="10"/>
                  </a:lnTo>
                  <a:lnTo>
                    <a:pt x="1"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0" name="Freeform 630"/>
            <p:cNvSpPr/>
            <p:nvPr/>
          </p:nvSpPr>
          <p:spPr bwMode="gray">
            <a:xfrm>
              <a:off x="5354080" y="1574685"/>
              <a:ext cx="9109" cy="4099"/>
            </a:xfrm>
            <a:custGeom>
              <a:avLst/>
              <a:gdLst>
                <a:gd name="T0" fmla="*/ 0 w 20"/>
                <a:gd name="T1" fmla="*/ 0 h 9"/>
                <a:gd name="T2" fmla="*/ 13 w 20"/>
                <a:gd name="T3" fmla="*/ 3 h 9"/>
                <a:gd name="T4" fmla="*/ 20 w 20"/>
                <a:gd name="T5" fmla="*/ 6 h 9"/>
                <a:gd name="T6" fmla="*/ 14 w 20"/>
                <a:gd name="T7" fmla="*/ 9 h 9"/>
                <a:gd name="T8" fmla="*/ 7 w 20"/>
                <a:gd name="T9" fmla="*/ 7 h 9"/>
                <a:gd name="T10" fmla="*/ 0 w 20"/>
                <a:gd name="T11" fmla="*/ 0 h 9"/>
              </a:gdLst>
              <a:ahLst/>
              <a:cxnLst>
                <a:cxn ang="0">
                  <a:pos x="T0" y="T1"/>
                </a:cxn>
                <a:cxn ang="0">
                  <a:pos x="T2" y="T3"/>
                </a:cxn>
                <a:cxn ang="0">
                  <a:pos x="T4" y="T5"/>
                </a:cxn>
                <a:cxn ang="0">
                  <a:pos x="T6" y="T7"/>
                </a:cxn>
                <a:cxn ang="0">
                  <a:pos x="T8" y="T9"/>
                </a:cxn>
                <a:cxn ang="0">
                  <a:pos x="T10" y="T11"/>
                </a:cxn>
              </a:cxnLst>
              <a:rect l="0" t="0" r="r" b="b"/>
              <a:pathLst>
                <a:path w="20" h="9">
                  <a:moveTo>
                    <a:pt x="0" y="0"/>
                  </a:moveTo>
                  <a:lnTo>
                    <a:pt x="13" y="3"/>
                  </a:lnTo>
                  <a:lnTo>
                    <a:pt x="20" y="6"/>
                  </a:lnTo>
                  <a:lnTo>
                    <a:pt x="14" y="9"/>
                  </a:lnTo>
                  <a:lnTo>
                    <a:pt x="7"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1" name="Freeform 631"/>
            <p:cNvSpPr/>
            <p:nvPr/>
          </p:nvSpPr>
          <p:spPr bwMode="gray">
            <a:xfrm>
              <a:off x="5345882" y="1574685"/>
              <a:ext cx="10020" cy="4099"/>
            </a:xfrm>
            <a:custGeom>
              <a:avLst/>
              <a:gdLst>
                <a:gd name="T0" fmla="*/ 5 w 22"/>
                <a:gd name="T1" fmla="*/ 0 h 9"/>
                <a:gd name="T2" fmla="*/ 14 w 22"/>
                <a:gd name="T3" fmla="*/ 6 h 9"/>
                <a:gd name="T4" fmla="*/ 22 w 22"/>
                <a:gd name="T5" fmla="*/ 9 h 9"/>
                <a:gd name="T6" fmla="*/ 13 w 22"/>
                <a:gd name="T7" fmla="*/ 9 h 9"/>
                <a:gd name="T8" fmla="*/ 0 w 22"/>
                <a:gd name="T9" fmla="*/ 0 h 9"/>
                <a:gd name="T10" fmla="*/ 5 w 22"/>
                <a:gd name="T11" fmla="*/ 0 h 9"/>
              </a:gdLst>
              <a:ahLst/>
              <a:cxnLst>
                <a:cxn ang="0">
                  <a:pos x="T0" y="T1"/>
                </a:cxn>
                <a:cxn ang="0">
                  <a:pos x="T2" y="T3"/>
                </a:cxn>
                <a:cxn ang="0">
                  <a:pos x="T4" y="T5"/>
                </a:cxn>
                <a:cxn ang="0">
                  <a:pos x="T6" y="T7"/>
                </a:cxn>
                <a:cxn ang="0">
                  <a:pos x="T8" y="T9"/>
                </a:cxn>
                <a:cxn ang="0">
                  <a:pos x="T10" y="T11"/>
                </a:cxn>
              </a:cxnLst>
              <a:rect l="0" t="0" r="r" b="b"/>
              <a:pathLst>
                <a:path w="22" h="9">
                  <a:moveTo>
                    <a:pt x="5" y="0"/>
                  </a:moveTo>
                  <a:lnTo>
                    <a:pt x="14" y="6"/>
                  </a:lnTo>
                  <a:lnTo>
                    <a:pt x="22" y="9"/>
                  </a:lnTo>
                  <a:lnTo>
                    <a:pt x="13" y="9"/>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2" name="Freeform 632"/>
            <p:cNvSpPr/>
            <p:nvPr/>
          </p:nvSpPr>
          <p:spPr bwMode="gray">
            <a:xfrm>
              <a:off x="5360001" y="1566487"/>
              <a:ext cx="5465" cy="2733"/>
            </a:xfrm>
            <a:custGeom>
              <a:avLst/>
              <a:gdLst>
                <a:gd name="T0" fmla="*/ 0 w 12"/>
                <a:gd name="T1" fmla="*/ 1 h 6"/>
                <a:gd name="T2" fmla="*/ 5 w 12"/>
                <a:gd name="T3" fmla="*/ 0 h 6"/>
                <a:gd name="T4" fmla="*/ 12 w 12"/>
                <a:gd name="T5" fmla="*/ 1 h 6"/>
                <a:gd name="T6" fmla="*/ 5 w 12"/>
                <a:gd name="T7" fmla="*/ 6 h 6"/>
                <a:gd name="T8" fmla="*/ 0 w 12"/>
                <a:gd name="T9" fmla="*/ 3 h 6"/>
                <a:gd name="T10" fmla="*/ 0 w 12"/>
                <a:gd name="T11" fmla="*/ 1 h 6"/>
              </a:gdLst>
              <a:ahLst/>
              <a:cxnLst>
                <a:cxn ang="0">
                  <a:pos x="T0" y="T1"/>
                </a:cxn>
                <a:cxn ang="0">
                  <a:pos x="T2" y="T3"/>
                </a:cxn>
                <a:cxn ang="0">
                  <a:pos x="T4" y="T5"/>
                </a:cxn>
                <a:cxn ang="0">
                  <a:pos x="T6" y="T7"/>
                </a:cxn>
                <a:cxn ang="0">
                  <a:pos x="T8" y="T9"/>
                </a:cxn>
                <a:cxn ang="0">
                  <a:pos x="T10" y="T11"/>
                </a:cxn>
              </a:cxnLst>
              <a:rect l="0" t="0" r="r" b="b"/>
              <a:pathLst>
                <a:path w="12" h="6">
                  <a:moveTo>
                    <a:pt x="0" y="1"/>
                  </a:moveTo>
                  <a:lnTo>
                    <a:pt x="5" y="0"/>
                  </a:lnTo>
                  <a:lnTo>
                    <a:pt x="12" y="1"/>
                  </a:lnTo>
                  <a:lnTo>
                    <a:pt x="5" y="6"/>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3" name="Freeform 633"/>
            <p:cNvSpPr/>
            <p:nvPr/>
          </p:nvSpPr>
          <p:spPr bwMode="gray">
            <a:xfrm>
              <a:off x="5549927" y="1605656"/>
              <a:ext cx="12297" cy="7287"/>
            </a:xfrm>
            <a:custGeom>
              <a:avLst/>
              <a:gdLst>
                <a:gd name="T0" fmla="*/ 7 w 27"/>
                <a:gd name="T1" fmla="*/ 0 h 16"/>
                <a:gd name="T2" fmla="*/ 15 w 27"/>
                <a:gd name="T3" fmla="*/ 3 h 16"/>
                <a:gd name="T4" fmla="*/ 27 w 27"/>
                <a:gd name="T5" fmla="*/ 12 h 16"/>
                <a:gd name="T6" fmla="*/ 23 w 27"/>
                <a:gd name="T7" fmla="*/ 16 h 16"/>
                <a:gd name="T8" fmla="*/ 7 w 27"/>
                <a:gd name="T9" fmla="*/ 9 h 16"/>
                <a:gd name="T10" fmla="*/ 0 w 27"/>
                <a:gd name="T11" fmla="*/ 2 h 16"/>
                <a:gd name="T12" fmla="*/ 7 w 2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7" y="0"/>
                  </a:moveTo>
                  <a:lnTo>
                    <a:pt x="15" y="3"/>
                  </a:lnTo>
                  <a:lnTo>
                    <a:pt x="27" y="12"/>
                  </a:lnTo>
                  <a:lnTo>
                    <a:pt x="23" y="16"/>
                  </a:lnTo>
                  <a:lnTo>
                    <a:pt x="7" y="9"/>
                  </a:lnTo>
                  <a:lnTo>
                    <a:pt x="0"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4" name="Freeform 634"/>
            <p:cNvSpPr/>
            <p:nvPr/>
          </p:nvSpPr>
          <p:spPr bwMode="gray">
            <a:xfrm>
              <a:off x="5561769" y="1603834"/>
              <a:ext cx="6376" cy="6832"/>
            </a:xfrm>
            <a:custGeom>
              <a:avLst/>
              <a:gdLst>
                <a:gd name="T0" fmla="*/ 0 w 14"/>
                <a:gd name="T1" fmla="*/ 0 h 15"/>
                <a:gd name="T2" fmla="*/ 3 w 14"/>
                <a:gd name="T3" fmla="*/ 7 h 15"/>
                <a:gd name="T4" fmla="*/ 14 w 14"/>
                <a:gd name="T5" fmla="*/ 15 h 15"/>
                <a:gd name="T6" fmla="*/ 9 w 14"/>
                <a:gd name="T7" fmla="*/ 0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3" y="7"/>
                  </a:lnTo>
                  <a:lnTo>
                    <a:pt x="14" y="15"/>
                  </a:lnTo>
                  <a:lnTo>
                    <a:pt x="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5" name="Freeform 635"/>
            <p:cNvSpPr/>
            <p:nvPr/>
          </p:nvSpPr>
          <p:spPr bwMode="gray">
            <a:xfrm>
              <a:off x="5564957" y="1615676"/>
              <a:ext cx="10476" cy="2733"/>
            </a:xfrm>
            <a:custGeom>
              <a:avLst/>
              <a:gdLst>
                <a:gd name="T0" fmla="*/ 0 w 23"/>
                <a:gd name="T1" fmla="*/ 0 h 6"/>
                <a:gd name="T2" fmla="*/ 16 w 23"/>
                <a:gd name="T3" fmla="*/ 2 h 6"/>
                <a:gd name="T4" fmla="*/ 23 w 23"/>
                <a:gd name="T5" fmla="*/ 6 h 6"/>
                <a:gd name="T6" fmla="*/ 13 w 23"/>
                <a:gd name="T7" fmla="*/ 6 h 6"/>
                <a:gd name="T8" fmla="*/ 0 w 23"/>
                <a:gd name="T9" fmla="*/ 0 h 6"/>
              </a:gdLst>
              <a:ahLst/>
              <a:cxnLst>
                <a:cxn ang="0">
                  <a:pos x="T0" y="T1"/>
                </a:cxn>
                <a:cxn ang="0">
                  <a:pos x="T2" y="T3"/>
                </a:cxn>
                <a:cxn ang="0">
                  <a:pos x="T4" y="T5"/>
                </a:cxn>
                <a:cxn ang="0">
                  <a:pos x="T6" y="T7"/>
                </a:cxn>
                <a:cxn ang="0">
                  <a:pos x="T8" y="T9"/>
                </a:cxn>
              </a:cxnLst>
              <a:rect l="0" t="0" r="r" b="b"/>
              <a:pathLst>
                <a:path w="23" h="6">
                  <a:moveTo>
                    <a:pt x="0" y="0"/>
                  </a:moveTo>
                  <a:lnTo>
                    <a:pt x="16" y="2"/>
                  </a:lnTo>
                  <a:lnTo>
                    <a:pt x="23" y="6"/>
                  </a:lnTo>
                  <a:lnTo>
                    <a:pt x="13"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6" name="Freeform 636"/>
            <p:cNvSpPr/>
            <p:nvPr/>
          </p:nvSpPr>
          <p:spPr bwMode="gray">
            <a:xfrm>
              <a:off x="5579987" y="1679440"/>
              <a:ext cx="4555" cy="2733"/>
            </a:xfrm>
            <a:custGeom>
              <a:avLst/>
              <a:gdLst>
                <a:gd name="T0" fmla="*/ 1 w 10"/>
                <a:gd name="T1" fmla="*/ 0 h 6"/>
                <a:gd name="T2" fmla="*/ 0 w 10"/>
                <a:gd name="T3" fmla="*/ 6 h 6"/>
                <a:gd name="T4" fmla="*/ 7 w 10"/>
                <a:gd name="T5" fmla="*/ 6 h 6"/>
                <a:gd name="T6" fmla="*/ 10 w 10"/>
                <a:gd name="T7" fmla="*/ 0 h 6"/>
                <a:gd name="T8" fmla="*/ 1 w 10"/>
                <a:gd name="T9" fmla="*/ 0 h 6"/>
              </a:gdLst>
              <a:ahLst/>
              <a:cxnLst>
                <a:cxn ang="0">
                  <a:pos x="T0" y="T1"/>
                </a:cxn>
                <a:cxn ang="0">
                  <a:pos x="T2" y="T3"/>
                </a:cxn>
                <a:cxn ang="0">
                  <a:pos x="T4" y="T5"/>
                </a:cxn>
                <a:cxn ang="0">
                  <a:pos x="T6" y="T7"/>
                </a:cxn>
                <a:cxn ang="0">
                  <a:pos x="T8" y="T9"/>
                </a:cxn>
              </a:cxnLst>
              <a:rect l="0" t="0" r="r" b="b"/>
              <a:pathLst>
                <a:path w="10" h="6">
                  <a:moveTo>
                    <a:pt x="1" y="0"/>
                  </a:moveTo>
                  <a:lnTo>
                    <a:pt x="0" y="6"/>
                  </a:lnTo>
                  <a:lnTo>
                    <a:pt x="7" y="6"/>
                  </a:lnTo>
                  <a:lnTo>
                    <a:pt x="10"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7" name="Freeform 637"/>
            <p:cNvSpPr/>
            <p:nvPr/>
          </p:nvSpPr>
          <p:spPr bwMode="gray">
            <a:xfrm>
              <a:off x="5571333" y="1685816"/>
              <a:ext cx="9565" cy="5465"/>
            </a:xfrm>
            <a:custGeom>
              <a:avLst/>
              <a:gdLst>
                <a:gd name="T0" fmla="*/ 14 w 21"/>
                <a:gd name="T1" fmla="*/ 1 h 12"/>
                <a:gd name="T2" fmla="*/ 11 w 21"/>
                <a:gd name="T3" fmla="*/ 8 h 12"/>
                <a:gd name="T4" fmla="*/ 0 w 21"/>
                <a:gd name="T5" fmla="*/ 11 h 12"/>
                <a:gd name="T6" fmla="*/ 9 w 21"/>
                <a:gd name="T7" fmla="*/ 12 h 12"/>
                <a:gd name="T8" fmla="*/ 20 w 21"/>
                <a:gd name="T9" fmla="*/ 7 h 12"/>
                <a:gd name="T10" fmla="*/ 21 w 21"/>
                <a:gd name="T11" fmla="*/ 0 h 12"/>
                <a:gd name="T12" fmla="*/ 14 w 2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14" y="1"/>
                  </a:moveTo>
                  <a:lnTo>
                    <a:pt x="11" y="8"/>
                  </a:lnTo>
                  <a:lnTo>
                    <a:pt x="0" y="11"/>
                  </a:lnTo>
                  <a:lnTo>
                    <a:pt x="9" y="12"/>
                  </a:lnTo>
                  <a:lnTo>
                    <a:pt x="20" y="7"/>
                  </a:lnTo>
                  <a:lnTo>
                    <a:pt x="21"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8" name="Freeform 638"/>
            <p:cNvSpPr/>
            <p:nvPr/>
          </p:nvSpPr>
          <p:spPr bwMode="gray">
            <a:xfrm>
              <a:off x="5576799" y="1705401"/>
              <a:ext cx="7287" cy="4555"/>
            </a:xfrm>
            <a:custGeom>
              <a:avLst/>
              <a:gdLst>
                <a:gd name="T0" fmla="*/ 9 w 16"/>
                <a:gd name="T1" fmla="*/ 0 h 10"/>
                <a:gd name="T2" fmla="*/ 0 w 16"/>
                <a:gd name="T3" fmla="*/ 8 h 10"/>
                <a:gd name="T4" fmla="*/ 8 w 16"/>
                <a:gd name="T5" fmla="*/ 10 h 10"/>
                <a:gd name="T6" fmla="*/ 16 w 16"/>
                <a:gd name="T7" fmla="*/ 1 h 10"/>
                <a:gd name="T8" fmla="*/ 9 w 16"/>
                <a:gd name="T9" fmla="*/ 0 h 10"/>
              </a:gdLst>
              <a:ahLst/>
              <a:cxnLst>
                <a:cxn ang="0">
                  <a:pos x="T0" y="T1"/>
                </a:cxn>
                <a:cxn ang="0">
                  <a:pos x="T2" y="T3"/>
                </a:cxn>
                <a:cxn ang="0">
                  <a:pos x="T4" y="T5"/>
                </a:cxn>
                <a:cxn ang="0">
                  <a:pos x="T6" y="T7"/>
                </a:cxn>
                <a:cxn ang="0">
                  <a:pos x="T8" y="T9"/>
                </a:cxn>
              </a:cxnLst>
              <a:rect l="0" t="0" r="r" b="b"/>
              <a:pathLst>
                <a:path w="16" h="10">
                  <a:moveTo>
                    <a:pt x="9" y="0"/>
                  </a:moveTo>
                  <a:lnTo>
                    <a:pt x="0" y="8"/>
                  </a:lnTo>
                  <a:lnTo>
                    <a:pt x="8" y="10"/>
                  </a:lnTo>
                  <a:lnTo>
                    <a:pt x="16"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9" name="Freeform 639"/>
            <p:cNvSpPr/>
            <p:nvPr/>
          </p:nvSpPr>
          <p:spPr bwMode="gray">
            <a:xfrm>
              <a:off x="5569056" y="1725896"/>
              <a:ext cx="5921" cy="13664"/>
            </a:xfrm>
            <a:custGeom>
              <a:avLst/>
              <a:gdLst>
                <a:gd name="T0" fmla="*/ 2 w 13"/>
                <a:gd name="T1" fmla="*/ 0 h 30"/>
                <a:gd name="T2" fmla="*/ 0 w 13"/>
                <a:gd name="T3" fmla="*/ 8 h 30"/>
                <a:gd name="T4" fmla="*/ 0 w 13"/>
                <a:gd name="T5" fmla="*/ 28 h 30"/>
                <a:gd name="T6" fmla="*/ 8 w 13"/>
                <a:gd name="T7" fmla="*/ 30 h 30"/>
                <a:gd name="T8" fmla="*/ 8 w 13"/>
                <a:gd name="T9" fmla="*/ 12 h 30"/>
                <a:gd name="T10" fmla="*/ 13 w 13"/>
                <a:gd name="T11" fmla="*/ 3 h 30"/>
                <a:gd name="T12" fmla="*/ 2 w 1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3" h="30">
                  <a:moveTo>
                    <a:pt x="2" y="0"/>
                  </a:moveTo>
                  <a:lnTo>
                    <a:pt x="0" y="8"/>
                  </a:lnTo>
                  <a:lnTo>
                    <a:pt x="0" y="28"/>
                  </a:lnTo>
                  <a:lnTo>
                    <a:pt x="8" y="30"/>
                  </a:lnTo>
                  <a:lnTo>
                    <a:pt x="8" y="12"/>
                  </a:lnTo>
                  <a:lnTo>
                    <a:pt x="13"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0" name="Freeform 640"/>
            <p:cNvSpPr/>
            <p:nvPr/>
          </p:nvSpPr>
          <p:spPr bwMode="gray">
            <a:xfrm>
              <a:off x="5569967" y="1748669"/>
              <a:ext cx="17307" cy="6832"/>
            </a:xfrm>
            <a:custGeom>
              <a:avLst/>
              <a:gdLst>
                <a:gd name="T0" fmla="*/ 18 w 38"/>
                <a:gd name="T1" fmla="*/ 0 h 15"/>
                <a:gd name="T2" fmla="*/ 3 w 38"/>
                <a:gd name="T3" fmla="*/ 2 h 15"/>
                <a:gd name="T4" fmla="*/ 0 w 38"/>
                <a:gd name="T5" fmla="*/ 7 h 15"/>
                <a:gd name="T6" fmla="*/ 11 w 38"/>
                <a:gd name="T7" fmla="*/ 14 h 15"/>
                <a:gd name="T8" fmla="*/ 24 w 38"/>
                <a:gd name="T9" fmla="*/ 14 h 15"/>
                <a:gd name="T10" fmla="*/ 38 w 38"/>
                <a:gd name="T11" fmla="*/ 15 h 15"/>
                <a:gd name="T12" fmla="*/ 37 w 38"/>
                <a:gd name="T13" fmla="*/ 10 h 15"/>
                <a:gd name="T14" fmla="*/ 23 w 38"/>
                <a:gd name="T15" fmla="*/ 8 h 15"/>
                <a:gd name="T16" fmla="*/ 18 w 3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5">
                  <a:moveTo>
                    <a:pt x="18" y="0"/>
                  </a:moveTo>
                  <a:lnTo>
                    <a:pt x="3" y="2"/>
                  </a:lnTo>
                  <a:lnTo>
                    <a:pt x="0" y="7"/>
                  </a:lnTo>
                  <a:lnTo>
                    <a:pt x="11" y="14"/>
                  </a:lnTo>
                  <a:lnTo>
                    <a:pt x="24" y="14"/>
                  </a:lnTo>
                  <a:lnTo>
                    <a:pt x="38" y="15"/>
                  </a:lnTo>
                  <a:lnTo>
                    <a:pt x="37" y="10"/>
                  </a:lnTo>
                  <a:lnTo>
                    <a:pt x="23" y="8"/>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1" name="Freeform 641"/>
            <p:cNvSpPr/>
            <p:nvPr/>
          </p:nvSpPr>
          <p:spPr bwMode="gray">
            <a:xfrm>
              <a:off x="5556759" y="1755045"/>
              <a:ext cx="7287" cy="6376"/>
            </a:xfrm>
            <a:custGeom>
              <a:avLst/>
              <a:gdLst>
                <a:gd name="T0" fmla="*/ 7 w 16"/>
                <a:gd name="T1" fmla="*/ 0 h 14"/>
                <a:gd name="T2" fmla="*/ 0 w 16"/>
                <a:gd name="T3" fmla="*/ 6 h 14"/>
                <a:gd name="T4" fmla="*/ 3 w 16"/>
                <a:gd name="T5" fmla="*/ 12 h 14"/>
                <a:gd name="T6" fmla="*/ 9 w 16"/>
                <a:gd name="T7" fmla="*/ 14 h 14"/>
                <a:gd name="T8" fmla="*/ 16 w 16"/>
                <a:gd name="T9" fmla="*/ 13 h 14"/>
                <a:gd name="T10" fmla="*/ 16 w 16"/>
                <a:gd name="T11" fmla="*/ 6 h 14"/>
                <a:gd name="T12" fmla="*/ 7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7" y="0"/>
                  </a:moveTo>
                  <a:lnTo>
                    <a:pt x="0" y="6"/>
                  </a:lnTo>
                  <a:lnTo>
                    <a:pt x="3" y="12"/>
                  </a:lnTo>
                  <a:lnTo>
                    <a:pt x="9" y="14"/>
                  </a:lnTo>
                  <a:lnTo>
                    <a:pt x="16" y="13"/>
                  </a:lnTo>
                  <a:lnTo>
                    <a:pt x="16" y="6"/>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2" name="Freeform 642"/>
            <p:cNvSpPr/>
            <p:nvPr/>
          </p:nvSpPr>
          <p:spPr bwMode="gray">
            <a:xfrm>
              <a:off x="5545828" y="1767798"/>
              <a:ext cx="11386" cy="5465"/>
            </a:xfrm>
            <a:custGeom>
              <a:avLst/>
              <a:gdLst>
                <a:gd name="T0" fmla="*/ 0 w 25"/>
                <a:gd name="T1" fmla="*/ 6 h 12"/>
                <a:gd name="T2" fmla="*/ 0 w 25"/>
                <a:gd name="T3" fmla="*/ 3 h 12"/>
                <a:gd name="T4" fmla="*/ 12 w 25"/>
                <a:gd name="T5" fmla="*/ 0 h 12"/>
                <a:gd name="T6" fmla="*/ 20 w 25"/>
                <a:gd name="T7" fmla="*/ 3 h 12"/>
                <a:gd name="T8" fmla="*/ 25 w 25"/>
                <a:gd name="T9" fmla="*/ 9 h 12"/>
                <a:gd name="T10" fmla="*/ 12 w 25"/>
                <a:gd name="T11" fmla="*/ 12 h 12"/>
                <a:gd name="T12" fmla="*/ 0 w 25"/>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0" y="6"/>
                  </a:moveTo>
                  <a:lnTo>
                    <a:pt x="0" y="3"/>
                  </a:lnTo>
                  <a:lnTo>
                    <a:pt x="12" y="0"/>
                  </a:lnTo>
                  <a:lnTo>
                    <a:pt x="20" y="3"/>
                  </a:lnTo>
                  <a:lnTo>
                    <a:pt x="25" y="9"/>
                  </a:lnTo>
                  <a:lnTo>
                    <a:pt x="12"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3" name="Freeform 643"/>
            <p:cNvSpPr/>
            <p:nvPr/>
          </p:nvSpPr>
          <p:spPr bwMode="gray">
            <a:xfrm>
              <a:off x="5511213" y="1787383"/>
              <a:ext cx="16852" cy="5921"/>
            </a:xfrm>
            <a:custGeom>
              <a:avLst/>
              <a:gdLst>
                <a:gd name="T0" fmla="*/ 2 w 37"/>
                <a:gd name="T1" fmla="*/ 10 h 13"/>
                <a:gd name="T2" fmla="*/ 0 w 37"/>
                <a:gd name="T3" fmla="*/ 5 h 13"/>
                <a:gd name="T4" fmla="*/ 11 w 37"/>
                <a:gd name="T5" fmla="*/ 2 h 13"/>
                <a:gd name="T6" fmla="*/ 28 w 37"/>
                <a:gd name="T7" fmla="*/ 0 h 13"/>
                <a:gd name="T8" fmla="*/ 35 w 37"/>
                <a:gd name="T9" fmla="*/ 3 h 13"/>
                <a:gd name="T10" fmla="*/ 29 w 37"/>
                <a:gd name="T11" fmla="*/ 5 h 13"/>
                <a:gd name="T12" fmla="*/ 37 w 37"/>
                <a:gd name="T13" fmla="*/ 8 h 13"/>
                <a:gd name="T14" fmla="*/ 29 w 37"/>
                <a:gd name="T15" fmla="*/ 13 h 13"/>
                <a:gd name="T16" fmla="*/ 13 w 37"/>
                <a:gd name="T17" fmla="*/ 13 h 13"/>
                <a:gd name="T18" fmla="*/ 2 w 37"/>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3">
                  <a:moveTo>
                    <a:pt x="2" y="10"/>
                  </a:moveTo>
                  <a:lnTo>
                    <a:pt x="0" y="5"/>
                  </a:lnTo>
                  <a:lnTo>
                    <a:pt x="11" y="2"/>
                  </a:lnTo>
                  <a:lnTo>
                    <a:pt x="28" y="0"/>
                  </a:lnTo>
                  <a:lnTo>
                    <a:pt x="35" y="3"/>
                  </a:lnTo>
                  <a:lnTo>
                    <a:pt x="29" y="5"/>
                  </a:lnTo>
                  <a:lnTo>
                    <a:pt x="37" y="8"/>
                  </a:lnTo>
                  <a:lnTo>
                    <a:pt x="29" y="13"/>
                  </a:lnTo>
                  <a:lnTo>
                    <a:pt x="13" y="13"/>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4" name="Freeform 644"/>
            <p:cNvSpPr/>
            <p:nvPr/>
          </p:nvSpPr>
          <p:spPr bwMode="gray">
            <a:xfrm>
              <a:off x="5524421" y="1793759"/>
              <a:ext cx="19585" cy="7287"/>
            </a:xfrm>
            <a:custGeom>
              <a:avLst/>
              <a:gdLst>
                <a:gd name="T0" fmla="*/ 0 w 43"/>
                <a:gd name="T1" fmla="*/ 4 h 16"/>
                <a:gd name="T2" fmla="*/ 17 w 43"/>
                <a:gd name="T3" fmla="*/ 0 h 16"/>
                <a:gd name="T4" fmla="*/ 37 w 43"/>
                <a:gd name="T5" fmla="*/ 4 h 16"/>
                <a:gd name="T6" fmla="*/ 43 w 43"/>
                <a:gd name="T7" fmla="*/ 8 h 16"/>
                <a:gd name="T8" fmla="*/ 38 w 43"/>
                <a:gd name="T9" fmla="*/ 16 h 16"/>
                <a:gd name="T10" fmla="*/ 15 w 43"/>
                <a:gd name="T11" fmla="*/ 7 h 16"/>
                <a:gd name="T12" fmla="*/ 0 w 43"/>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43" h="16">
                  <a:moveTo>
                    <a:pt x="0" y="4"/>
                  </a:moveTo>
                  <a:lnTo>
                    <a:pt x="17" y="0"/>
                  </a:lnTo>
                  <a:lnTo>
                    <a:pt x="37" y="4"/>
                  </a:lnTo>
                  <a:lnTo>
                    <a:pt x="43" y="8"/>
                  </a:lnTo>
                  <a:lnTo>
                    <a:pt x="38" y="16"/>
                  </a:lnTo>
                  <a:lnTo>
                    <a:pt x="15"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5" name="Freeform 645"/>
            <p:cNvSpPr/>
            <p:nvPr/>
          </p:nvSpPr>
          <p:spPr bwMode="gray">
            <a:xfrm>
              <a:off x="5519411" y="1799225"/>
              <a:ext cx="24595" cy="12297"/>
            </a:xfrm>
            <a:custGeom>
              <a:avLst/>
              <a:gdLst>
                <a:gd name="T0" fmla="*/ 0 w 54"/>
                <a:gd name="T1" fmla="*/ 4 h 27"/>
                <a:gd name="T2" fmla="*/ 5 w 54"/>
                <a:gd name="T3" fmla="*/ 0 h 27"/>
                <a:gd name="T4" fmla="*/ 26 w 54"/>
                <a:gd name="T5" fmla="*/ 0 h 27"/>
                <a:gd name="T6" fmla="*/ 39 w 54"/>
                <a:gd name="T7" fmla="*/ 9 h 27"/>
                <a:gd name="T8" fmla="*/ 54 w 54"/>
                <a:gd name="T9" fmla="*/ 11 h 27"/>
                <a:gd name="T10" fmla="*/ 54 w 54"/>
                <a:gd name="T11" fmla="*/ 14 h 27"/>
                <a:gd name="T12" fmla="*/ 48 w 54"/>
                <a:gd name="T13" fmla="*/ 19 h 27"/>
                <a:gd name="T14" fmla="*/ 48 w 54"/>
                <a:gd name="T15" fmla="*/ 22 h 27"/>
                <a:gd name="T16" fmla="*/ 44 w 54"/>
                <a:gd name="T17" fmla="*/ 27 h 27"/>
                <a:gd name="T18" fmla="*/ 19 w 54"/>
                <a:gd name="T19" fmla="*/ 18 h 27"/>
                <a:gd name="T20" fmla="*/ 0 w 54"/>
                <a:gd name="T2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7">
                  <a:moveTo>
                    <a:pt x="0" y="4"/>
                  </a:moveTo>
                  <a:lnTo>
                    <a:pt x="5" y="0"/>
                  </a:lnTo>
                  <a:lnTo>
                    <a:pt x="26" y="0"/>
                  </a:lnTo>
                  <a:lnTo>
                    <a:pt x="39" y="9"/>
                  </a:lnTo>
                  <a:lnTo>
                    <a:pt x="54" y="11"/>
                  </a:lnTo>
                  <a:lnTo>
                    <a:pt x="54" y="14"/>
                  </a:lnTo>
                  <a:lnTo>
                    <a:pt x="48" y="19"/>
                  </a:lnTo>
                  <a:lnTo>
                    <a:pt x="48" y="22"/>
                  </a:lnTo>
                  <a:lnTo>
                    <a:pt x="44" y="27"/>
                  </a:lnTo>
                  <a:lnTo>
                    <a:pt x="19" y="1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6" name="Freeform 646"/>
            <p:cNvSpPr/>
            <p:nvPr/>
          </p:nvSpPr>
          <p:spPr bwMode="gray">
            <a:xfrm>
              <a:off x="5483430" y="1830196"/>
              <a:ext cx="26872" cy="7743"/>
            </a:xfrm>
            <a:custGeom>
              <a:avLst/>
              <a:gdLst>
                <a:gd name="T0" fmla="*/ 0 w 59"/>
                <a:gd name="T1" fmla="*/ 17 h 17"/>
                <a:gd name="T2" fmla="*/ 0 w 59"/>
                <a:gd name="T3" fmla="*/ 14 h 17"/>
                <a:gd name="T4" fmla="*/ 17 w 59"/>
                <a:gd name="T5" fmla="*/ 7 h 17"/>
                <a:gd name="T6" fmla="*/ 54 w 59"/>
                <a:gd name="T7" fmla="*/ 0 h 17"/>
                <a:gd name="T8" fmla="*/ 59 w 59"/>
                <a:gd name="T9" fmla="*/ 6 h 17"/>
                <a:gd name="T10" fmla="*/ 58 w 59"/>
                <a:gd name="T11" fmla="*/ 14 h 17"/>
                <a:gd name="T12" fmla="*/ 49 w 59"/>
                <a:gd name="T13" fmla="*/ 14 h 17"/>
                <a:gd name="T14" fmla="*/ 37 w 59"/>
                <a:gd name="T15" fmla="*/ 14 h 17"/>
                <a:gd name="T16" fmla="*/ 0 w 5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
                  <a:moveTo>
                    <a:pt x="0" y="17"/>
                  </a:moveTo>
                  <a:lnTo>
                    <a:pt x="0" y="14"/>
                  </a:lnTo>
                  <a:lnTo>
                    <a:pt x="17" y="7"/>
                  </a:lnTo>
                  <a:lnTo>
                    <a:pt x="54" y="0"/>
                  </a:lnTo>
                  <a:lnTo>
                    <a:pt x="59" y="6"/>
                  </a:lnTo>
                  <a:lnTo>
                    <a:pt x="58" y="14"/>
                  </a:lnTo>
                  <a:lnTo>
                    <a:pt x="49" y="14"/>
                  </a:lnTo>
                  <a:lnTo>
                    <a:pt x="37" y="14"/>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7" name="Freeform 647"/>
            <p:cNvSpPr/>
            <p:nvPr/>
          </p:nvSpPr>
          <p:spPr bwMode="gray">
            <a:xfrm>
              <a:off x="5520322" y="1898514"/>
              <a:ext cx="105666" cy="67407"/>
            </a:xfrm>
            <a:custGeom>
              <a:avLst/>
              <a:gdLst>
                <a:gd name="T0" fmla="*/ 168 w 232"/>
                <a:gd name="T1" fmla="*/ 0 h 148"/>
                <a:gd name="T2" fmla="*/ 191 w 232"/>
                <a:gd name="T3" fmla="*/ 9 h 148"/>
                <a:gd name="T4" fmla="*/ 211 w 232"/>
                <a:gd name="T5" fmla="*/ 6 h 148"/>
                <a:gd name="T6" fmla="*/ 203 w 232"/>
                <a:gd name="T7" fmla="*/ 18 h 148"/>
                <a:gd name="T8" fmla="*/ 206 w 232"/>
                <a:gd name="T9" fmla="*/ 40 h 148"/>
                <a:gd name="T10" fmla="*/ 219 w 232"/>
                <a:gd name="T11" fmla="*/ 50 h 148"/>
                <a:gd name="T12" fmla="*/ 232 w 232"/>
                <a:gd name="T13" fmla="*/ 65 h 148"/>
                <a:gd name="T14" fmla="*/ 204 w 232"/>
                <a:gd name="T15" fmla="*/ 98 h 148"/>
                <a:gd name="T16" fmla="*/ 179 w 232"/>
                <a:gd name="T17" fmla="*/ 114 h 148"/>
                <a:gd name="T18" fmla="*/ 149 w 232"/>
                <a:gd name="T19" fmla="*/ 131 h 148"/>
                <a:gd name="T20" fmla="*/ 94 w 232"/>
                <a:gd name="T21" fmla="*/ 148 h 148"/>
                <a:gd name="T22" fmla="*/ 47 w 232"/>
                <a:gd name="T23" fmla="*/ 129 h 148"/>
                <a:gd name="T24" fmla="*/ 37 w 232"/>
                <a:gd name="T25" fmla="*/ 117 h 148"/>
                <a:gd name="T26" fmla="*/ 53 w 232"/>
                <a:gd name="T27" fmla="*/ 107 h 148"/>
                <a:gd name="T28" fmla="*/ 44 w 232"/>
                <a:gd name="T29" fmla="*/ 88 h 148"/>
                <a:gd name="T30" fmla="*/ 11 w 232"/>
                <a:gd name="T31" fmla="*/ 88 h 148"/>
                <a:gd name="T32" fmla="*/ 26 w 232"/>
                <a:gd name="T33" fmla="*/ 76 h 148"/>
                <a:gd name="T34" fmla="*/ 54 w 232"/>
                <a:gd name="T35" fmla="*/ 76 h 148"/>
                <a:gd name="T36" fmla="*/ 39 w 232"/>
                <a:gd name="T37" fmla="*/ 64 h 148"/>
                <a:gd name="T38" fmla="*/ 44 w 232"/>
                <a:gd name="T39" fmla="*/ 50 h 148"/>
                <a:gd name="T40" fmla="*/ 2 w 232"/>
                <a:gd name="T41" fmla="*/ 52 h 148"/>
                <a:gd name="T42" fmla="*/ 19 w 232"/>
                <a:gd name="T43" fmla="*/ 21 h 148"/>
                <a:gd name="T44" fmla="*/ 28 w 232"/>
                <a:gd name="T45" fmla="*/ 30 h 148"/>
                <a:gd name="T46" fmla="*/ 30 w 232"/>
                <a:gd name="T47" fmla="*/ 18 h 148"/>
                <a:gd name="T48" fmla="*/ 39 w 232"/>
                <a:gd name="T49" fmla="*/ 4 h 148"/>
                <a:gd name="T50" fmla="*/ 56 w 232"/>
                <a:gd name="T51" fmla="*/ 35 h 148"/>
                <a:gd name="T52" fmla="*/ 70 w 232"/>
                <a:gd name="T53" fmla="*/ 57 h 148"/>
                <a:gd name="T54" fmla="*/ 72 w 232"/>
                <a:gd name="T55" fmla="*/ 47 h 148"/>
                <a:gd name="T56" fmla="*/ 88 w 232"/>
                <a:gd name="T57" fmla="*/ 38 h 148"/>
                <a:gd name="T58" fmla="*/ 85 w 232"/>
                <a:gd name="T59" fmla="*/ 28 h 148"/>
                <a:gd name="T60" fmla="*/ 101 w 232"/>
                <a:gd name="T61" fmla="*/ 39 h 148"/>
                <a:gd name="T62" fmla="*/ 120 w 232"/>
                <a:gd name="T63" fmla="*/ 21 h 148"/>
                <a:gd name="T64" fmla="*/ 132 w 232"/>
                <a:gd name="T65" fmla="*/ 30 h 148"/>
                <a:gd name="T66" fmla="*/ 141 w 232"/>
                <a:gd name="T67" fmla="*/ 19 h 148"/>
                <a:gd name="T68" fmla="*/ 170 w 232"/>
                <a:gd name="T69" fmla="*/ 1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8">
                  <a:moveTo>
                    <a:pt x="170" y="19"/>
                  </a:moveTo>
                  <a:lnTo>
                    <a:pt x="168" y="0"/>
                  </a:lnTo>
                  <a:lnTo>
                    <a:pt x="186" y="0"/>
                  </a:lnTo>
                  <a:lnTo>
                    <a:pt x="191" y="9"/>
                  </a:lnTo>
                  <a:lnTo>
                    <a:pt x="203" y="9"/>
                  </a:lnTo>
                  <a:lnTo>
                    <a:pt x="211" y="6"/>
                  </a:lnTo>
                  <a:lnTo>
                    <a:pt x="212" y="12"/>
                  </a:lnTo>
                  <a:lnTo>
                    <a:pt x="203" y="18"/>
                  </a:lnTo>
                  <a:lnTo>
                    <a:pt x="208" y="26"/>
                  </a:lnTo>
                  <a:lnTo>
                    <a:pt x="206" y="40"/>
                  </a:lnTo>
                  <a:lnTo>
                    <a:pt x="214" y="42"/>
                  </a:lnTo>
                  <a:lnTo>
                    <a:pt x="219" y="50"/>
                  </a:lnTo>
                  <a:lnTo>
                    <a:pt x="228" y="50"/>
                  </a:lnTo>
                  <a:lnTo>
                    <a:pt x="232" y="65"/>
                  </a:lnTo>
                  <a:lnTo>
                    <a:pt x="221" y="86"/>
                  </a:lnTo>
                  <a:lnTo>
                    <a:pt x="204" y="98"/>
                  </a:lnTo>
                  <a:lnTo>
                    <a:pt x="199" y="112"/>
                  </a:lnTo>
                  <a:lnTo>
                    <a:pt x="179" y="114"/>
                  </a:lnTo>
                  <a:lnTo>
                    <a:pt x="165" y="128"/>
                  </a:lnTo>
                  <a:lnTo>
                    <a:pt x="149" y="131"/>
                  </a:lnTo>
                  <a:lnTo>
                    <a:pt x="133" y="146"/>
                  </a:lnTo>
                  <a:lnTo>
                    <a:pt x="94" y="148"/>
                  </a:lnTo>
                  <a:lnTo>
                    <a:pt x="70" y="132"/>
                  </a:lnTo>
                  <a:lnTo>
                    <a:pt x="47" y="129"/>
                  </a:lnTo>
                  <a:lnTo>
                    <a:pt x="35" y="125"/>
                  </a:lnTo>
                  <a:lnTo>
                    <a:pt x="37" y="117"/>
                  </a:lnTo>
                  <a:lnTo>
                    <a:pt x="52" y="117"/>
                  </a:lnTo>
                  <a:lnTo>
                    <a:pt x="53" y="107"/>
                  </a:lnTo>
                  <a:lnTo>
                    <a:pt x="44" y="95"/>
                  </a:lnTo>
                  <a:lnTo>
                    <a:pt x="44" y="88"/>
                  </a:lnTo>
                  <a:lnTo>
                    <a:pt x="35" y="85"/>
                  </a:lnTo>
                  <a:lnTo>
                    <a:pt x="11" y="88"/>
                  </a:lnTo>
                  <a:lnTo>
                    <a:pt x="12" y="79"/>
                  </a:lnTo>
                  <a:lnTo>
                    <a:pt x="26" y="76"/>
                  </a:lnTo>
                  <a:lnTo>
                    <a:pt x="42" y="74"/>
                  </a:lnTo>
                  <a:lnTo>
                    <a:pt x="54" y="76"/>
                  </a:lnTo>
                  <a:lnTo>
                    <a:pt x="59" y="72"/>
                  </a:lnTo>
                  <a:lnTo>
                    <a:pt x="39" y="64"/>
                  </a:lnTo>
                  <a:lnTo>
                    <a:pt x="48" y="57"/>
                  </a:lnTo>
                  <a:lnTo>
                    <a:pt x="44" y="50"/>
                  </a:lnTo>
                  <a:lnTo>
                    <a:pt x="15" y="50"/>
                  </a:lnTo>
                  <a:lnTo>
                    <a:pt x="2" y="52"/>
                  </a:lnTo>
                  <a:lnTo>
                    <a:pt x="0" y="45"/>
                  </a:lnTo>
                  <a:lnTo>
                    <a:pt x="19" y="21"/>
                  </a:lnTo>
                  <a:lnTo>
                    <a:pt x="24" y="25"/>
                  </a:lnTo>
                  <a:lnTo>
                    <a:pt x="28" y="30"/>
                  </a:lnTo>
                  <a:lnTo>
                    <a:pt x="37" y="28"/>
                  </a:lnTo>
                  <a:lnTo>
                    <a:pt x="30" y="18"/>
                  </a:lnTo>
                  <a:lnTo>
                    <a:pt x="24" y="4"/>
                  </a:lnTo>
                  <a:lnTo>
                    <a:pt x="39" y="4"/>
                  </a:lnTo>
                  <a:lnTo>
                    <a:pt x="59" y="21"/>
                  </a:lnTo>
                  <a:lnTo>
                    <a:pt x="56" y="35"/>
                  </a:lnTo>
                  <a:lnTo>
                    <a:pt x="62" y="53"/>
                  </a:lnTo>
                  <a:lnTo>
                    <a:pt x="70" y="57"/>
                  </a:lnTo>
                  <a:lnTo>
                    <a:pt x="74" y="53"/>
                  </a:lnTo>
                  <a:lnTo>
                    <a:pt x="72" y="47"/>
                  </a:lnTo>
                  <a:lnTo>
                    <a:pt x="83" y="45"/>
                  </a:lnTo>
                  <a:lnTo>
                    <a:pt x="88" y="38"/>
                  </a:lnTo>
                  <a:lnTo>
                    <a:pt x="79" y="32"/>
                  </a:lnTo>
                  <a:lnTo>
                    <a:pt x="85" y="28"/>
                  </a:lnTo>
                  <a:lnTo>
                    <a:pt x="92" y="29"/>
                  </a:lnTo>
                  <a:lnTo>
                    <a:pt x="101" y="39"/>
                  </a:lnTo>
                  <a:lnTo>
                    <a:pt x="101" y="26"/>
                  </a:lnTo>
                  <a:lnTo>
                    <a:pt x="120" y="21"/>
                  </a:lnTo>
                  <a:lnTo>
                    <a:pt x="125" y="33"/>
                  </a:lnTo>
                  <a:lnTo>
                    <a:pt x="132" y="30"/>
                  </a:lnTo>
                  <a:lnTo>
                    <a:pt x="129" y="21"/>
                  </a:lnTo>
                  <a:lnTo>
                    <a:pt x="141" y="19"/>
                  </a:lnTo>
                  <a:lnTo>
                    <a:pt x="151" y="26"/>
                  </a:lnTo>
                  <a:lnTo>
                    <a:pt x="17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8" name="Freeform 648"/>
            <p:cNvSpPr/>
            <p:nvPr/>
          </p:nvSpPr>
          <p:spPr bwMode="gray">
            <a:xfrm>
              <a:off x="4939159" y="2503815"/>
              <a:ext cx="91091" cy="32793"/>
            </a:xfrm>
            <a:custGeom>
              <a:avLst/>
              <a:gdLst>
                <a:gd name="T0" fmla="*/ 2 w 200"/>
                <a:gd name="T1" fmla="*/ 12 h 72"/>
                <a:gd name="T2" fmla="*/ 22 w 200"/>
                <a:gd name="T3" fmla="*/ 2 h 72"/>
                <a:gd name="T4" fmla="*/ 35 w 200"/>
                <a:gd name="T5" fmla="*/ 0 h 72"/>
                <a:gd name="T6" fmla="*/ 48 w 200"/>
                <a:gd name="T7" fmla="*/ 2 h 72"/>
                <a:gd name="T8" fmla="*/ 79 w 200"/>
                <a:gd name="T9" fmla="*/ 3 h 72"/>
                <a:gd name="T10" fmla="*/ 93 w 200"/>
                <a:gd name="T11" fmla="*/ 9 h 72"/>
                <a:gd name="T12" fmla="*/ 96 w 200"/>
                <a:gd name="T13" fmla="*/ 17 h 72"/>
                <a:gd name="T14" fmla="*/ 112 w 200"/>
                <a:gd name="T15" fmla="*/ 17 h 72"/>
                <a:gd name="T16" fmla="*/ 147 w 200"/>
                <a:gd name="T17" fmla="*/ 35 h 72"/>
                <a:gd name="T18" fmla="*/ 154 w 200"/>
                <a:gd name="T19" fmla="*/ 42 h 72"/>
                <a:gd name="T20" fmla="*/ 162 w 200"/>
                <a:gd name="T21" fmla="*/ 43 h 72"/>
                <a:gd name="T22" fmla="*/ 175 w 200"/>
                <a:gd name="T23" fmla="*/ 52 h 72"/>
                <a:gd name="T24" fmla="*/ 196 w 200"/>
                <a:gd name="T25" fmla="*/ 56 h 72"/>
                <a:gd name="T26" fmla="*/ 200 w 200"/>
                <a:gd name="T27" fmla="*/ 63 h 72"/>
                <a:gd name="T28" fmla="*/ 171 w 200"/>
                <a:gd name="T29" fmla="*/ 67 h 72"/>
                <a:gd name="T30" fmla="*/ 162 w 200"/>
                <a:gd name="T31" fmla="*/ 66 h 72"/>
                <a:gd name="T32" fmla="*/ 136 w 200"/>
                <a:gd name="T33" fmla="*/ 72 h 72"/>
                <a:gd name="T34" fmla="*/ 128 w 200"/>
                <a:gd name="T35" fmla="*/ 68 h 72"/>
                <a:gd name="T36" fmla="*/ 130 w 200"/>
                <a:gd name="T37" fmla="*/ 61 h 72"/>
                <a:gd name="T38" fmla="*/ 138 w 200"/>
                <a:gd name="T39" fmla="*/ 53 h 72"/>
                <a:gd name="T40" fmla="*/ 135 w 200"/>
                <a:gd name="T41" fmla="*/ 49 h 72"/>
                <a:gd name="T42" fmla="*/ 119 w 200"/>
                <a:gd name="T43" fmla="*/ 47 h 72"/>
                <a:gd name="T44" fmla="*/ 104 w 200"/>
                <a:gd name="T45" fmla="*/ 34 h 72"/>
                <a:gd name="T46" fmla="*/ 85 w 200"/>
                <a:gd name="T47" fmla="*/ 32 h 72"/>
                <a:gd name="T48" fmla="*/ 77 w 200"/>
                <a:gd name="T49" fmla="*/ 23 h 72"/>
                <a:gd name="T50" fmla="*/ 62 w 200"/>
                <a:gd name="T51" fmla="*/ 23 h 72"/>
                <a:gd name="T52" fmla="*/ 45 w 200"/>
                <a:gd name="T53" fmla="*/ 14 h 72"/>
                <a:gd name="T54" fmla="*/ 45 w 200"/>
                <a:gd name="T55" fmla="*/ 8 h 72"/>
                <a:gd name="T56" fmla="*/ 31 w 200"/>
                <a:gd name="T57" fmla="*/ 9 h 72"/>
                <a:gd name="T58" fmla="*/ 13 w 200"/>
                <a:gd name="T59" fmla="*/ 20 h 72"/>
                <a:gd name="T60" fmla="*/ 0 w 200"/>
                <a:gd name="T61" fmla="*/ 18 h 72"/>
                <a:gd name="T62" fmla="*/ 2 w 200"/>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72">
                  <a:moveTo>
                    <a:pt x="2" y="12"/>
                  </a:moveTo>
                  <a:lnTo>
                    <a:pt x="22" y="2"/>
                  </a:lnTo>
                  <a:lnTo>
                    <a:pt x="35" y="0"/>
                  </a:lnTo>
                  <a:lnTo>
                    <a:pt x="48" y="2"/>
                  </a:lnTo>
                  <a:lnTo>
                    <a:pt x="79" y="3"/>
                  </a:lnTo>
                  <a:lnTo>
                    <a:pt x="93" y="9"/>
                  </a:lnTo>
                  <a:lnTo>
                    <a:pt x="96" y="17"/>
                  </a:lnTo>
                  <a:lnTo>
                    <a:pt x="112" y="17"/>
                  </a:lnTo>
                  <a:lnTo>
                    <a:pt x="147" y="35"/>
                  </a:lnTo>
                  <a:lnTo>
                    <a:pt x="154" y="42"/>
                  </a:lnTo>
                  <a:lnTo>
                    <a:pt x="162" y="43"/>
                  </a:lnTo>
                  <a:lnTo>
                    <a:pt x="175" y="52"/>
                  </a:lnTo>
                  <a:lnTo>
                    <a:pt x="196" y="56"/>
                  </a:lnTo>
                  <a:lnTo>
                    <a:pt x="200" y="63"/>
                  </a:lnTo>
                  <a:lnTo>
                    <a:pt x="171" y="67"/>
                  </a:lnTo>
                  <a:lnTo>
                    <a:pt x="162" y="66"/>
                  </a:lnTo>
                  <a:lnTo>
                    <a:pt x="136" y="72"/>
                  </a:lnTo>
                  <a:lnTo>
                    <a:pt x="128" y="68"/>
                  </a:lnTo>
                  <a:lnTo>
                    <a:pt x="130" y="61"/>
                  </a:lnTo>
                  <a:lnTo>
                    <a:pt x="138" y="53"/>
                  </a:lnTo>
                  <a:lnTo>
                    <a:pt x="135" y="49"/>
                  </a:lnTo>
                  <a:lnTo>
                    <a:pt x="119" y="47"/>
                  </a:lnTo>
                  <a:lnTo>
                    <a:pt x="104" y="34"/>
                  </a:lnTo>
                  <a:lnTo>
                    <a:pt x="85" y="32"/>
                  </a:lnTo>
                  <a:lnTo>
                    <a:pt x="77" y="23"/>
                  </a:lnTo>
                  <a:lnTo>
                    <a:pt x="62" y="23"/>
                  </a:lnTo>
                  <a:lnTo>
                    <a:pt x="45" y="14"/>
                  </a:lnTo>
                  <a:lnTo>
                    <a:pt x="45" y="8"/>
                  </a:lnTo>
                  <a:lnTo>
                    <a:pt x="31" y="9"/>
                  </a:lnTo>
                  <a:lnTo>
                    <a:pt x="13" y="20"/>
                  </a:lnTo>
                  <a:lnTo>
                    <a:pt x="0" y="18"/>
                  </a:lnTo>
                  <a:lnTo>
                    <a:pt x="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9" name="Freeform 649"/>
            <p:cNvSpPr/>
            <p:nvPr/>
          </p:nvSpPr>
          <p:spPr bwMode="gray">
            <a:xfrm>
              <a:off x="4952367" y="2511558"/>
              <a:ext cx="2733" cy="2277"/>
            </a:xfrm>
            <a:custGeom>
              <a:avLst/>
              <a:gdLst>
                <a:gd name="T0" fmla="*/ 1 w 6"/>
                <a:gd name="T1" fmla="*/ 2 h 5"/>
                <a:gd name="T2" fmla="*/ 4 w 6"/>
                <a:gd name="T3" fmla="*/ 0 h 5"/>
                <a:gd name="T4" fmla="*/ 6 w 6"/>
                <a:gd name="T5" fmla="*/ 4 h 5"/>
                <a:gd name="T6" fmla="*/ 0 w 6"/>
                <a:gd name="T7" fmla="*/ 5 h 5"/>
                <a:gd name="T8" fmla="*/ 1 w 6"/>
                <a:gd name="T9" fmla="*/ 2 h 5"/>
              </a:gdLst>
              <a:ahLst/>
              <a:cxnLst>
                <a:cxn ang="0">
                  <a:pos x="T0" y="T1"/>
                </a:cxn>
                <a:cxn ang="0">
                  <a:pos x="T2" y="T3"/>
                </a:cxn>
                <a:cxn ang="0">
                  <a:pos x="T4" y="T5"/>
                </a:cxn>
                <a:cxn ang="0">
                  <a:pos x="T6" y="T7"/>
                </a:cxn>
                <a:cxn ang="0">
                  <a:pos x="T8" y="T9"/>
                </a:cxn>
              </a:cxnLst>
              <a:rect l="0" t="0" r="r" b="b"/>
              <a:pathLst>
                <a:path w="6" h="5">
                  <a:moveTo>
                    <a:pt x="1" y="2"/>
                  </a:moveTo>
                  <a:lnTo>
                    <a:pt x="4" y="0"/>
                  </a:lnTo>
                  <a:lnTo>
                    <a:pt x="6" y="4"/>
                  </a:lnTo>
                  <a:lnTo>
                    <a:pt x="0" y="5"/>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0" name="Freeform 650"/>
            <p:cNvSpPr/>
            <p:nvPr/>
          </p:nvSpPr>
          <p:spPr bwMode="gray">
            <a:xfrm>
              <a:off x="4993358" y="2549361"/>
              <a:ext cx="18218" cy="7743"/>
            </a:xfrm>
            <a:custGeom>
              <a:avLst/>
              <a:gdLst>
                <a:gd name="T0" fmla="*/ 0 w 40"/>
                <a:gd name="T1" fmla="*/ 4 h 17"/>
                <a:gd name="T2" fmla="*/ 12 w 40"/>
                <a:gd name="T3" fmla="*/ 0 h 17"/>
                <a:gd name="T4" fmla="*/ 40 w 40"/>
                <a:gd name="T5" fmla="*/ 11 h 17"/>
                <a:gd name="T6" fmla="*/ 39 w 40"/>
                <a:gd name="T7" fmla="*/ 17 h 17"/>
                <a:gd name="T8" fmla="*/ 14 w 40"/>
                <a:gd name="T9" fmla="*/ 16 h 17"/>
                <a:gd name="T10" fmla="*/ 5 w 40"/>
                <a:gd name="T11" fmla="*/ 11 h 17"/>
                <a:gd name="T12" fmla="*/ 0 w 40"/>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40" h="17">
                  <a:moveTo>
                    <a:pt x="0" y="4"/>
                  </a:moveTo>
                  <a:lnTo>
                    <a:pt x="12" y="0"/>
                  </a:lnTo>
                  <a:lnTo>
                    <a:pt x="40" y="11"/>
                  </a:lnTo>
                  <a:lnTo>
                    <a:pt x="39" y="17"/>
                  </a:lnTo>
                  <a:lnTo>
                    <a:pt x="14" y="16"/>
                  </a:lnTo>
                  <a:lnTo>
                    <a:pt x="5" y="1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1" name="Freeform 651"/>
            <p:cNvSpPr/>
            <p:nvPr/>
          </p:nvSpPr>
          <p:spPr bwMode="gray">
            <a:xfrm>
              <a:off x="4997913" y="2467834"/>
              <a:ext cx="5921" cy="11386"/>
            </a:xfrm>
            <a:custGeom>
              <a:avLst/>
              <a:gdLst>
                <a:gd name="T0" fmla="*/ 0 w 13"/>
                <a:gd name="T1" fmla="*/ 1 h 25"/>
                <a:gd name="T2" fmla="*/ 9 w 13"/>
                <a:gd name="T3" fmla="*/ 14 h 25"/>
                <a:gd name="T4" fmla="*/ 7 w 13"/>
                <a:gd name="T5" fmla="*/ 25 h 25"/>
                <a:gd name="T6" fmla="*/ 12 w 13"/>
                <a:gd name="T7" fmla="*/ 25 h 25"/>
                <a:gd name="T8" fmla="*/ 13 w 13"/>
                <a:gd name="T9" fmla="*/ 8 h 25"/>
                <a:gd name="T10" fmla="*/ 7 w 13"/>
                <a:gd name="T11" fmla="*/ 0 h 25"/>
                <a:gd name="T12" fmla="*/ 0 w 13"/>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13" h="25">
                  <a:moveTo>
                    <a:pt x="0" y="1"/>
                  </a:moveTo>
                  <a:lnTo>
                    <a:pt x="9" y="14"/>
                  </a:lnTo>
                  <a:lnTo>
                    <a:pt x="7" y="25"/>
                  </a:lnTo>
                  <a:lnTo>
                    <a:pt x="12" y="25"/>
                  </a:lnTo>
                  <a:lnTo>
                    <a:pt x="13" y="8"/>
                  </a:lnTo>
                  <a:lnTo>
                    <a:pt x="7"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2" name="Freeform 652"/>
            <p:cNvSpPr/>
            <p:nvPr/>
          </p:nvSpPr>
          <p:spPr bwMode="gray">
            <a:xfrm>
              <a:off x="5008844" y="2481953"/>
              <a:ext cx="6376" cy="9565"/>
            </a:xfrm>
            <a:custGeom>
              <a:avLst/>
              <a:gdLst>
                <a:gd name="T0" fmla="*/ 0 w 14"/>
                <a:gd name="T1" fmla="*/ 1 h 21"/>
                <a:gd name="T2" fmla="*/ 9 w 14"/>
                <a:gd name="T3" fmla="*/ 10 h 21"/>
                <a:gd name="T4" fmla="*/ 9 w 14"/>
                <a:gd name="T5" fmla="*/ 21 h 21"/>
                <a:gd name="T6" fmla="*/ 14 w 14"/>
                <a:gd name="T7" fmla="*/ 21 h 21"/>
                <a:gd name="T8" fmla="*/ 11 w 14"/>
                <a:gd name="T9" fmla="*/ 7 h 21"/>
                <a:gd name="T10" fmla="*/ 3 w 14"/>
                <a:gd name="T11" fmla="*/ 0 h 21"/>
                <a:gd name="T12" fmla="*/ 0 w 14"/>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14" h="21">
                  <a:moveTo>
                    <a:pt x="0" y="1"/>
                  </a:moveTo>
                  <a:lnTo>
                    <a:pt x="9" y="10"/>
                  </a:lnTo>
                  <a:lnTo>
                    <a:pt x="9" y="21"/>
                  </a:lnTo>
                  <a:lnTo>
                    <a:pt x="14" y="21"/>
                  </a:lnTo>
                  <a:lnTo>
                    <a:pt x="11" y="7"/>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3" name="Freeform 653"/>
            <p:cNvSpPr/>
            <p:nvPr/>
          </p:nvSpPr>
          <p:spPr bwMode="gray">
            <a:xfrm>
              <a:off x="5017042" y="2491062"/>
              <a:ext cx="5010" cy="5921"/>
            </a:xfrm>
            <a:custGeom>
              <a:avLst/>
              <a:gdLst>
                <a:gd name="T0" fmla="*/ 0 w 11"/>
                <a:gd name="T1" fmla="*/ 0 h 13"/>
                <a:gd name="T2" fmla="*/ 6 w 11"/>
                <a:gd name="T3" fmla="*/ 12 h 13"/>
                <a:gd name="T4" fmla="*/ 11 w 11"/>
                <a:gd name="T5" fmla="*/ 13 h 13"/>
                <a:gd name="T6" fmla="*/ 6 w 11"/>
                <a:gd name="T7" fmla="*/ 1 h 13"/>
                <a:gd name="T8" fmla="*/ 0 w 11"/>
                <a:gd name="T9" fmla="*/ 0 h 13"/>
              </a:gdLst>
              <a:ahLst/>
              <a:cxnLst>
                <a:cxn ang="0">
                  <a:pos x="T0" y="T1"/>
                </a:cxn>
                <a:cxn ang="0">
                  <a:pos x="T2" y="T3"/>
                </a:cxn>
                <a:cxn ang="0">
                  <a:pos x="T4" y="T5"/>
                </a:cxn>
                <a:cxn ang="0">
                  <a:pos x="T6" y="T7"/>
                </a:cxn>
                <a:cxn ang="0">
                  <a:pos x="T8" y="T9"/>
                </a:cxn>
              </a:cxnLst>
              <a:rect l="0" t="0" r="r" b="b"/>
              <a:pathLst>
                <a:path w="11" h="13">
                  <a:moveTo>
                    <a:pt x="0" y="0"/>
                  </a:moveTo>
                  <a:lnTo>
                    <a:pt x="6" y="12"/>
                  </a:lnTo>
                  <a:lnTo>
                    <a:pt x="11" y="13"/>
                  </a:lnTo>
                  <a:lnTo>
                    <a:pt x="6"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4" name="Freeform 654"/>
            <p:cNvSpPr/>
            <p:nvPr/>
          </p:nvSpPr>
          <p:spPr bwMode="gray">
            <a:xfrm>
              <a:off x="5021596" y="2501538"/>
              <a:ext cx="4099" cy="8654"/>
            </a:xfrm>
            <a:custGeom>
              <a:avLst/>
              <a:gdLst>
                <a:gd name="T0" fmla="*/ 0 w 9"/>
                <a:gd name="T1" fmla="*/ 0 h 19"/>
                <a:gd name="T2" fmla="*/ 6 w 9"/>
                <a:gd name="T3" fmla="*/ 18 h 19"/>
                <a:gd name="T4" fmla="*/ 9 w 9"/>
                <a:gd name="T5" fmla="*/ 19 h 19"/>
                <a:gd name="T6" fmla="*/ 7 w 9"/>
                <a:gd name="T7" fmla="*/ 6 h 19"/>
                <a:gd name="T8" fmla="*/ 4 w 9"/>
                <a:gd name="T9" fmla="*/ 0 h 19"/>
                <a:gd name="T10" fmla="*/ 0 w 9"/>
                <a:gd name="T11" fmla="*/ 0 h 19"/>
              </a:gdLst>
              <a:ahLst/>
              <a:cxnLst>
                <a:cxn ang="0">
                  <a:pos x="T0" y="T1"/>
                </a:cxn>
                <a:cxn ang="0">
                  <a:pos x="T2" y="T3"/>
                </a:cxn>
                <a:cxn ang="0">
                  <a:pos x="T4" y="T5"/>
                </a:cxn>
                <a:cxn ang="0">
                  <a:pos x="T6" y="T7"/>
                </a:cxn>
                <a:cxn ang="0">
                  <a:pos x="T8" y="T9"/>
                </a:cxn>
                <a:cxn ang="0">
                  <a:pos x="T10" y="T11"/>
                </a:cxn>
              </a:cxnLst>
              <a:rect l="0" t="0" r="r" b="b"/>
              <a:pathLst>
                <a:path w="9" h="19">
                  <a:moveTo>
                    <a:pt x="0" y="0"/>
                  </a:moveTo>
                  <a:lnTo>
                    <a:pt x="6" y="18"/>
                  </a:lnTo>
                  <a:lnTo>
                    <a:pt x="9" y="19"/>
                  </a:lnTo>
                  <a:lnTo>
                    <a:pt x="7" y="6"/>
                  </a:lnTo>
                  <a:lnTo>
                    <a:pt x="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5" name="Freeform 655"/>
            <p:cNvSpPr/>
            <p:nvPr/>
          </p:nvSpPr>
          <p:spPr bwMode="gray">
            <a:xfrm>
              <a:off x="5030250" y="2508825"/>
              <a:ext cx="5010" cy="9109"/>
            </a:xfrm>
            <a:custGeom>
              <a:avLst/>
              <a:gdLst>
                <a:gd name="T0" fmla="*/ 0 w 11"/>
                <a:gd name="T1" fmla="*/ 2 h 20"/>
                <a:gd name="T2" fmla="*/ 6 w 11"/>
                <a:gd name="T3" fmla="*/ 5 h 20"/>
                <a:gd name="T4" fmla="*/ 6 w 11"/>
                <a:gd name="T5" fmla="*/ 10 h 20"/>
                <a:gd name="T6" fmla="*/ 1 w 11"/>
                <a:gd name="T7" fmla="*/ 15 h 20"/>
                <a:gd name="T8" fmla="*/ 3 w 11"/>
                <a:gd name="T9" fmla="*/ 20 h 20"/>
                <a:gd name="T10" fmla="*/ 11 w 11"/>
                <a:gd name="T11" fmla="*/ 9 h 20"/>
                <a:gd name="T12" fmla="*/ 9 w 11"/>
                <a:gd name="T13" fmla="*/ 5 h 20"/>
                <a:gd name="T14" fmla="*/ 4 w 11"/>
                <a:gd name="T15" fmla="*/ 0 h 20"/>
                <a:gd name="T16" fmla="*/ 0 w 11"/>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0" y="2"/>
                  </a:moveTo>
                  <a:lnTo>
                    <a:pt x="6" y="5"/>
                  </a:lnTo>
                  <a:lnTo>
                    <a:pt x="6" y="10"/>
                  </a:lnTo>
                  <a:lnTo>
                    <a:pt x="1" y="15"/>
                  </a:lnTo>
                  <a:lnTo>
                    <a:pt x="3" y="20"/>
                  </a:lnTo>
                  <a:lnTo>
                    <a:pt x="11" y="9"/>
                  </a:lnTo>
                  <a:lnTo>
                    <a:pt x="9" y="5"/>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6" name="Freeform 656"/>
            <p:cNvSpPr/>
            <p:nvPr/>
          </p:nvSpPr>
          <p:spPr bwMode="gray">
            <a:xfrm>
              <a:off x="5037082" y="2523400"/>
              <a:ext cx="5921" cy="3644"/>
            </a:xfrm>
            <a:custGeom>
              <a:avLst/>
              <a:gdLst>
                <a:gd name="T0" fmla="*/ 0 w 13"/>
                <a:gd name="T1" fmla="*/ 6 h 8"/>
                <a:gd name="T2" fmla="*/ 8 w 13"/>
                <a:gd name="T3" fmla="*/ 0 h 8"/>
                <a:gd name="T4" fmla="*/ 13 w 13"/>
                <a:gd name="T5" fmla="*/ 3 h 8"/>
                <a:gd name="T6" fmla="*/ 9 w 13"/>
                <a:gd name="T7" fmla="*/ 8 h 8"/>
                <a:gd name="T8" fmla="*/ 0 w 13"/>
                <a:gd name="T9" fmla="*/ 6 h 8"/>
              </a:gdLst>
              <a:ahLst/>
              <a:cxnLst>
                <a:cxn ang="0">
                  <a:pos x="T0" y="T1"/>
                </a:cxn>
                <a:cxn ang="0">
                  <a:pos x="T2" y="T3"/>
                </a:cxn>
                <a:cxn ang="0">
                  <a:pos x="T4" y="T5"/>
                </a:cxn>
                <a:cxn ang="0">
                  <a:pos x="T6" y="T7"/>
                </a:cxn>
                <a:cxn ang="0">
                  <a:pos x="T8" y="T9"/>
                </a:cxn>
              </a:cxnLst>
              <a:rect l="0" t="0" r="r" b="b"/>
              <a:pathLst>
                <a:path w="13" h="8">
                  <a:moveTo>
                    <a:pt x="0" y="6"/>
                  </a:moveTo>
                  <a:lnTo>
                    <a:pt x="8" y="0"/>
                  </a:lnTo>
                  <a:lnTo>
                    <a:pt x="13" y="3"/>
                  </a:lnTo>
                  <a:lnTo>
                    <a:pt x="9"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7" name="Freeform 657"/>
            <p:cNvSpPr/>
            <p:nvPr/>
          </p:nvSpPr>
          <p:spPr bwMode="gray">
            <a:xfrm>
              <a:off x="5043003" y="2512469"/>
              <a:ext cx="1822" cy="2277"/>
            </a:xfrm>
            <a:custGeom>
              <a:avLst/>
              <a:gdLst>
                <a:gd name="T0" fmla="*/ 0 w 4"/>
                <a:gd name="T1" fmla="*/ 0 h 5"/>
                <a:gd name="T2" fmla="*/ 4 w 4"/>
                <a:gd name="T3" fmla="*/ 1 h 5"/>
                <a:gd name="T4" fmla="*/ 4 w 4"/>
                <a:gd name="T5" fmla="*/ 5 h 5"/>
                <a:gd name="T6" fmla="*/ 0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lnTo>
                    <a:pt x="4" y="1"/>
                  </a:lnTo>
                  <a:lnTo>
                    <a:pt x="4" y="5"/>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8" name="Freeform 658"/>
            <p:cNvSpPr/>
            <p:nvPr/>
          </p:nvSpPr>
          <p:spPr bwMode="gray">
            <a:xfrm>
              <a:off x="5054389" y="2518390"/>
              <a:ext cx="4099" cy="2733"/>
            </a:xfrm>
            <a:custGeom>
              <a:avLst/>
              <a:gdLst>
                <a:gd name="T0" fmla="*/ 1 w 9"/>
                <a:gd name="T1" fmla="*/ 0 h 6"/>
                <a:gd name="T2" fmla="*/ 9 w 9"/>
                <a:gd name="T3" fmla="*/ 2 h 6"/>
                <a:gd name="T4" fmla="*/ 6 w 9"/>
                <a:gd name="T5" fmla="*/ 6 h 6"/>
                <a:gd name="T6" fmla="*/ 0 w 9"/>
                <a:gd name="T7" fmla="*/ 3 h 6"/>
                <a:gd name="T8" fmla="*/ 1 w 9"/>
                <a:gd name="T9" fmla="*/ 0 h 6"/>
              </a:gdLst>
              <a:ahLst/>
              <a:cxnLst>
                <a:cxn ang="0">
                  <a:pos x="T0" y="T1"/>
                </a:cxn>
                <a:cxn ang="0">
                  <a:pos x="T2" y="T3"/>
                </a:cxn>
                <a:cxn ang="0">
                  <a:pos x="T4" y="T5"/>
                </a:cxn>
                <a:cxn ang="0">
                  <a:pos x="T6" y="T7"/>
                </a:cxn>
                <a:cxn ang="0">
                  <a:pos x="T8" y="T9"/>
                </a:cxn>
              </a:cxnLst>
              <a:rect l="0" t="0" r="r" b="b"/>
              <a:pathLst>
                <a:path w="9" h="6">
                  <a:moveTo>
                    <a:pt x="1" y="0"/>
                  </a:moveTo>
                  <a:lnTo>
                    <a:pt x="9" y="2"/>
                  </a:lnTo>
                  <a:lnTo>
                    <a:pt x="6" y="6"/>
                  </a:lnTo>
                  <a:lnTo>
                    <a:pt x="0"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9" name="Freeform 659"/>
            <p:cNvSpPr/>
            <p:nvPr/>
          </p:nvSpPr>
          <p:spPr bwMode="gray">
            <a:xfrm>
              <a:off x="4993358" y="2486963"/>
              <a:ext cx="5921" cy="7287"/>
            </a:xfrm>
            <a:custGeom>
              <a:avLst/>
              <a:gdLst>
                <a:gd name="T0" fmla="*/ 6 w 13"/>
                <a:gd name="T1" fmla="*/ 0 h 16"/>
                <a:gd name="T2" fmla="*/ 0 w 13"/>
                <a:gd name="T3" fmla="*/ 6 h 16"/>
                <a:gd name="T4" fmla="*/ 3 w 13"/>
                <a:gd name="T5" fmla="*/ 16 h 16"/>
                <a:gd name="T6" fmla="*/ 13 w 13"/>
                <a:gd name="T7" fmla="*/ 14 h 16"/>
                <a:gd name="T8" fmla="*/ 10 w 13"/>
                <a:gd name="T9" fmla="*/ 7 h 16"/>
                <a:gd name="T10" fmla="*/ 6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6" y="0"/>
                  </a:moveTo>
                  <a:lnTo>
                    <a:pt x="0" y="6"/>
                  </a:lnTo>
                  <a:lnTo>
                    <a:pt x="3" y="16"/>
                  </a:lnTo>
                  <a:lnTo>
                    <a:pt x="13" y="14"/>
                  </a:lnTo>
                  <a:lnTo>
                    <a:pt x="10" y="7"/>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0" name="Freeform 660"/>
            <p:cNvSpPr/>
            <p:nvPr/>
          </p:nvSpPr>
          <p:spPr bwMode="gray">
            <a:xfrm>
              <a:off x="4989714" y="2469201"/>
              <a:ext cx="5465" cy="2277"/>
            </a:xfrm>
            <a:custGeom>
              <a:avLst/>
              <a:gdLst>
                <a:gd name="T0" fmla="*/ 12 w 12"/>
                <a:gd name="T1" fmla="*/ 1 h 5"/>
                <a:gd name="T2" fmla="*/ 11 w 12"/>
                <a:gd name="T3" fmla="*/ 5 h 5"/>
                <a:gd name="T4" fmla="*/ 0 w 12"/>
                <a:gd name="T5" fmla="*/ 5 h 5"/>
                <a:gd name="T6" fmla="*/ 1 w 12"/>
                <a:gd name="T7" fmla="*/ 0 h 5"/>
                <a:gd name="T8" fmla="*/ 12 w 12"/>
                <a:gd name="T9" fmla="*/ 1 h 5"/>
              </a:gdLst>
              <a:ahLst/>
              <a:cxnLst>
                <a:cxn ang="0">
                  <a:pos x="T0" y="T1"/>
                </a:cxn>
                <a:cxn ang="0">
                  <a:pos x="T2" y="T3"/>
                </a:cxn>
                <a:cxn ang="0">
                  <a:pos x="T4" y="T5"/>
                </a:cxn>
                <a:cxn ang="0">
                  <a:pos x="T6" y="T7"/>
                </a:cxn>
                <a:cxn ang="0">
                  <a:pos x="T8" y="T9"/>
                </a:cxn>
              </a:cxnLst>
              <a:rect l="0" t="0" r="r" b="b"/>
              <a:pathLst>
                <a:path w="12" h="5">
                  <a:moveTo>
                    <a:pt x="12" y="1"/>
                  </a:moveTo>
                  <a:lnTo>
                    <a:pt x="11" y="5"/>
                  </a:lnTo>
                  <a:lnTo>
                    <a:pt x="0" y="5"/>
                  </a:lnTo>
                  <a:lnTo>
                    <a:pt x="1" y="0"/>
                  </a:lnTo>
                  <a:lnTo>
                    <a:pt x="1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1" name="Freeform 661"/>
            <p:cNvSpPr/>
            <p:nvPr/>
          </p:nvSpPr>
          <p:spPr bwMode="gray">
            <a:xfrm>
              <a:off x="4997457" y="2496072"/>
              <a:ext cx="2277" cy="3188"/>
            </a:xfrm>
            <a:custGeom>
              <a:avLst/>
              <a:gdLst>
                <a:gd name="T0" fmla="*/ 0 w 5"/>
                <a:gd name="T1" fmla="*/ 4 h 7"/>
                <a:gd name="T2" fmla="*/ 5 w 5"/>
                <a:gd name="T3" fmla="*/ 0 h 7"/>
                <a:gd name="T4" fmla="*/ 5 w 5"/>
                <a:gd name="T5" fmla="*/ 7 h 7"/>
                <a:gd name="T6" fmla="*/ 0 w 5"/>
                <a:gd name="T7" fmla="*/ 4 h 7"/>
              </a:gdLst>
              <a:ahLst/>
              <a:cxnLst>
                <a:cxn ang="0">
                  <a:pos x="T0" y="T1"/>
                </a:cxn>
                <a:cxn ang="0">
                  <a:pos x="T2" y="T3"/>
                </a:cxn>
                <a:cxn ang="0">
                  <a:pos x="T4" y="T5"/>
                </a:cxn>
                <a:cxn ang="0">
                  <a:pos x="T6" y="T7"/>
                </a:cxn>
              </a:cxnLst>
              <a:rect l="0" t="0" r="r" b="b"/>
              <a:pathLst>
                <a:path w="5" h="7">
                  <a:moveTo>
                    <a:pt x="0" y="4"/>
                  </a:moveTo>
                  <a:lnTo>
                    <a:pt x="5" y="0"/>
                  </a:lnTo>
                  <a:lnTo>
                    <a:pt x="5"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2" name="Freeform 662"/>
            <p:cNvSpPr/>
            <p:nvPr/>
          </p:nvSpPr>
          <p:spPr bwMode="gray">
            <a:xfrm>
              <a:off x="5030706" y="2534786"/>
              <a:ext cx="25050" cy="18674"/>
            </a:xfrm>
            <a:custGeom>
              <a:avLst/>
              <a:gdLst>
                <a:gd name="T0" fmla="*/ 55 w 55"/>
                <a:gd name="T1" fmla="*/ 25 h 41"/>
                <a:gd name="T2" fmla="*/ 55 w 55"/>
                <a:gd name="T3" fmla="*/ 5 h 41"/>
                <a:gd name="T4" fmla="*/ 39 w 55"/>
                <a:gd name="T5" fmla="*/ 3 h 41"/>
                <a:gd name="T6" fmla="*/ 31 w 55"/>
                <a:gd name="T7" fmla="*/ 0 h 41"/>
                <a:gd name="T8" fmla="*/ 18 w 55"/>
                <a:gd name="T9" fmla="*/ 5 h 41"/>
                <a:gd name="T10" fmla="*/ 21 w 55"/>
                <a:gd name="T11" fmla="*/ 11 h 41"/>
                <a:gd name="T12" fmla="*/ 31 w 55"/>
                <a:gd name="T13" fmla="*/ 12 h 41"/>
                <a:gd name="T14" fmla="*/ 31 w 55"/>
                <a:gd name="T15" fmla="*/ 20 h 41"/>
                <a:gd name="T16" fmla="*/ 39 w 55"/>
                <a:gd name="T17" fmla="*/ 24 h 41"/>
                <a:gd name="T18" fmla="*/ 35 w 55"/>
                <a:gd name="T19" fmla="*/ 30 h 41"/>
                <a:gd name="T20" fmla="*/ 17 w 55"/>
                <a:gd name="T21" fmla="*/ 27 h 41"/>
                <a:gd name="T22" fmla="*/ 1 w 55"/>
                <a:gd name="T23" fmla="*/ 28 h 41"/>
                <a:gd name="T24" fmla="*/ 0 w 55"/>
                <a:gd name="T25" fmla="*/ 34 h 41"/>
                <a:gd name="T26" fmla="*/ 14 w 55"/>
                <a:gd name="T27" fmla="*/ 39 h 41"/>
                <a:gd name="T28" fmla="*/ 27 w 55"/>
                <a:gd name="T29" fmla="*/ 41 h 41"/>
                <a:gd name="T30" fmla="*/ 50 w 55"/>
                <a:gd name="T31" fmla="*/ 39 h 41"/>
                <a:gd name="T32" fmla="*/ 55 w 55"/>
                <a:gd name="T3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41">
                  <a:moveTo>
                    <a:pt x="55" y="25"/>
                  </a:moveTo>
                  <a:lnTo>
                    <a:pt x="55" y="5"/>
                  </a:lnTo>
                  <a:lnTo>
                    <a:pt x="39" y="3"/>
                  </a:lnTo>
                  <a:lnTo>
                    <a:pt x="31" y="0"/>
                  </a:lnTo>
                  <a:lnTo>
                    <a:pt x="18" y="5"/>
                  </a:lnTo>
                  <a:lnTo>
                    <a:pt x="21" y="11"/>
                  </a:lnTo>
                  <a:lnTo>
                    <a:pt x="31" y="12"/>
                  </a:lnTo>
                  <a:lnTo>
                    <a:pt x="31" y="20"/>
                  </a:lnTo>
                  <a:lnTo>
                    <a:pt x="39" y="24"/>
                  </a:lnTo>
                  <a:lnTo>
                    <a:pt x="35" y="30"/>
                  </a:lnTo>
                  <a:lnTo>
                    <a:pt x="17" y="27"/>
                  </a:lnTo>
                  <a:lnTo>
                    <a:pt x="1" y="28"/>
                  </a:lnTo>
                  <a:lnTo>
                    <a:pt x="0" y="34"/>
                  </a:lnTo>
                  <a:lnTo>
                    <a:pt x="14" y="39"/>
                  </a:lnTo>
                  <a:lnTo>
                    <a:pt x="27" y="41"/>
                  </a:lnTo>
                  <a:lnTo>
                    <a:pt x="50" y="39"/>
                  </a:lnTo>
                  <a:lnTo>
                    <a:pt x="55"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3" name="Freeform 663"/>
            <p:cNvSpPr/>
            <p:nvPr/>
          </p:nvSpPr>
          <p:spPr bwMode="gray">
            <a:xfrm>
              <a:off x="5053478" y="2535242"/>
              <a:ext cx="33248" cy="21406"/>
            </a:xfrm>
            <a:custGeom>
              <a:avLst/>
              <a:gdLst>
                <a:gd name="T0" fmla="*/ 5 w 73"/>
                <a:gd name="T1" fmla="*/ 24 h 47"/>
                <a:gd name="T2" fmla="*/ 0 w 73"/>
                <a:gd name="T3" fmla="*/ 38 h 47"/>
                <a:gd name="T4" fmla="*/ 2 w 73"/>
                <a:gd name="T5" fmla="*/ 44 h 47"/>
                <a:gd name="T6" fmla="*/ 8 w 73"/>
                <a:gd name="T7" fmla="*/ 47 h 47"/>
                <a:gd name="T8" fmla="*/ 21 w 73"/>
                <a:gd name="T9" fmla="*/ 38 h 47"/>
                <a:gd name="T10" fmla="*/ 25 w 73"/>
                <a:gd name="T11" fmla="*/ 33 h 47"/>
                <a:gd name="T12" fmla="*/ 42 w 73"/>
                <a:gd name="T13" fmla="*/ 34 h 47"/>
                <a:gd name="T14" fmla="*/ 56 w 73"/>
                <a:gd name="T15" fmla="*/ 34 h 47"/>
                <a:gd name="T16" fmla="*/ 65 w 73"/>
                <a:gd name="T17" fmla="*/ 39 h 47"/>
                <a:gd name="T18" fmla="*/ 73 w 73"/>
                <a:gd name="T19" fmla="*/ 33 h 47"/>
                <a:gd name="T20" fmla="*/ 71 w 73"/>
                <a:gd name="T21" fmla="*/ 26 h 47"/>
                <a:gd name="T22" fmla="*/ 58 w 73"/>
                <a:gd name="T23" fmla="*/ 15 h 47"/>
                <a:gd name="T24" fmla="*/ 46 w 73"/>
                <a:gd name="T25" fmla="*/ 14 h 47"/>
                <a:gd name="T26" fmla="*/ 28 w 73"/>
                <a:gd name="T27" fmla="*/ 2 h 47"/>
                <a:gd name="T28" fmla="*/ 8 w 73"/>
                <a:gd name="T29" fmla="*/ 0 h 47"/>
                <a:gd name="T30" fmla="*/ 5 w 73"/>
                <a:gd name="T31" fmla="*/ 4 h 47"/>
                <a:gd name="T32" fmla="*/ 5 w 73"/>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47">
                  <a:moveTo>
                    <a:pt x="5" y="24"/>
                  </a:moveTo>
                  <a:lnTo>
                    <a:pt x="0" y="38"/>
                  </a:lnTo>
                  <a:lnTo>
                    <a:pt x="2" y="44"/>
                  </a:lnTo>
                  <a:lnTo>
                    <a:pt x="8" y="47"/>
                  </a:lnTo>
                  <a:lnTo>
                    <a:pt x="21" y="38"/>
                  </a:lnTo>
                  <a:lnTo>
                    <a:pt x="25" y="33"/>
                  </a:lnTo>
                  <a:lnTo>
                    <a:pt x="42" y="34"/>
                  </a:lnTo>
                  <a:lnTo>
                    <a:pt x="56" y="34"/>
                  </a:lnTo>
                  <a:lnTo>
                    <a:pt x="65" y="39"/>
                  </a:lnTo>
                  <a:lnTo>
                    <a:pt x="73" y="33"/>
                  </a:lnTo>
                  <a:lnTo>
                    <a:pt x="71" y="26"/>
                  </a:lnTo>
                  <a:lnTo>
                    <a:pt x="58" y="15"/>
                  </a:lnTo>
                  <a:lnTo>
                    <a:pt x="46" y="14"/>
                  </a:lnTo>
                  <a:lnTo>
                    <a:pt x="28" y="2"/>
                  </a:lnTo>
                  <a:lnTo>
                    <a:pt x="8" y="0"/>
                  </a:lnTo>
                  <a:lnTo>
                    <a:pt x="5" y="4"/>
                  </a:lnTo>
                  <a:lnTo>
                    <a:pt x="5"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4" name="Freeform 664"/>
            <p:cNvSpPr/>
            <p:nvPr/>
          </p:nvSpPr>
          <p:spPr bwMode="gray">
            <a:xfrm>
              <a:off x="5099935" y="2548905"/>
              <a:ext cx="12753" cy="5010"/>
            </a:xfrm>
            <a:custGeom>
              <a:avLst/>
              <a:gdLst>
                <a:gd name="T0" fmla="*/ 0 w 28"/>
                <a:gd name="T1" fmla="*/ 4 h 11"/>
                <a:gd name="T2" fmla="*/ 3 w 28"/>
                <a:gd name="T3" fmla="*/ 0 h 11"/>
                <a:gd name="T4" fmla="*/ 26 w 28"/>
                <a:gd name="T5" fmla="*/ 2 h 11"/>
                <a:gd name="T6" fmla="*/ 28 w 28"/>
                <a:gd name="T7" fmla="*/ 5 h 11"/>
                <a:gd name="T8" fmla="*/ 26 w 28"/>
                <a:gd name="T9" fmla="*/ 11 h 11"/>
                <a:gd name="T10" fmla="*/ 0 w 28"/>
                <a:gd name="T11" fmla="*/ 11 h 11"/>
                <a:gd name="T12" fmla="*/ 0 w 28"/>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0" y="4"/>
                  </a:moveTo>
                  <a:lnTo>
                    <a:pt x="3" y="0"/>
                  </a:lnTo>
                  <a:lnTo>
                    <a:pt x="26" y="2"/>
                  </a:lnTo>
                  <a:lnTo>
                    <a:pt x="28" y="5"/>
                  </a:lnTo>
                  <a:lnTo>
                    <a:pt x="26" y="11"/>
                  </a:lnTo>
                  <a:lnTo>
                    <a:pt x="0" y="1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5" name="Freeform 665"/>
            <p:cNvSpPr/>
            <p:nvPr/>
          </p:nvSpPr>
          <p:spPr bwMode="gray">
            <a:xfrm>
              <a:off x="5120886" y="2554371"/>
              <a:ext cx="4099" cy="2277"/>
            </a:xfrm>
            <a:custGeom>
              <a:avLst/>
              <a:gdLst>
                <a:gd name="T0" fmla="*/ 0 w 9"/>
                <a:gd name="T1" fmla="*/ 1 h 5"/>
                <a:gd name="T2" fmla="*/ 5 w 9"/>
                <a:gd name="T3" fmla="*/ 0 h 5"/>
                <a:gd name="T4" fmla="*/ 9 w 9"/>
                <a:gd name="T5" fmla="*/ 3 h 5"/>
                <a:gd name="T6" fmla="*/ 5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5" y="0"/>
                  </a:lnTo>
                  <a:lnTo>
                    <a:pt x="9" y="3"/>
                  </a:lnTo>
                  <a:lnTo>
                    <a:pt x="5"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6" name="Freeform 666"/>
            <p:cNvSpPr/>
            <p:nvPr/>
          </p:nvSpPr>
          <p:spPr bwMode="gray">
            <a:xfrm>
              <a:off x="5151857" y="2619956"/>
              <a:ext cx="7287" cy="7287"/>
            </a:xfrm>
            <a:custGeom>
              <a:avLst/>
              <a:gdLst>
                <a:gd name="T0" fmla="*/ 0 w 16"/>
                <a:gd name="T1" fmla="*/ 5 h 16"/>
                <a:gd name="T2" fmla="*/ 0 w 16"/>
                <a:gd name="T3" fmla="*/ 15 h 16"/>
                <a:gd name="T4" fmla="*/ 15 w 16"/>
                <a:gd name="T5" fmla="*/ 16 h 16"/>
                <a:gd name="T6" fmla="*/ 16 w 16"/>
                <a:gd name="T7" fmla="*/ 5 h 16"/>
                <a:gd name="T8" fmla="*/ 12 w 16"/>
                <a:gd name="T9" fmla="*/ 5 h 16"/>
                <a:gd name="T10" fmla="*/ 16 w 16"/>
                <a:gd name="T11" fmla="*/ 0 h 16"/>
                <a:gd name="T12" fmla="*/ 0 w 16"/>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0" y="5"/>
                  </a:moveTo>
                  <a:lnTo>
                    <a:pt x="0" y="15"/>
                  </a:lnTo>
                  <a:lnTo>
                    <a:pt x="15" y="16"/>
                  </a:lnTo>
                  <a:lnTo>
                    <a:pt x="16" y="5"/>
                  </a:lnTo>
                  <a:lnTo>
                    <a:pt x="12" y="5"/>
                  </a:lnTo>
                  <a:lnTo>
                    <a:pt x="16"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7" name="Freeform 667"/>
            <p:cNvSpPr/>
            <p:nvPr/>
          </p:nvSpPr>
          <p:spPr bwMode="gray">
            <a:xfrm>
              <a:off x="5160966" y="2616768"/>
              <a:ext cx="3644" cy="3188"/>
            </a:xfrm>
            <a:custGeom>
              <a:avLst/>
              <a:gdLst>
                <a:gd name="T0" fmla="*/ 0 w 8"/>
                <a:gd name="T1" fmla="*/ 3 h 7"/>
                <a:gd name="T2" fmla="*/ 7 w 8"/>
                <a:gd name="T3" fmla="*/ 0 h 7"/>
                <a:gd name="T4" fmla="*/ 8 w 8"/>
                <a:gd name="T5" fmla="*/ 5 h 7"/>
                <a:gd name="T6" fmla="*/ 2 w 8"/>
                <a:gd name="T7" fmla="*/ 7 h 7"/>
                <a:gd name="T8" fmla="*/ 0 w 8"/>
                <a:gd name="T9" fmla="*/ 3 h 7"/>
              </a:gdLst>
              <a:ahLst/>
              <a:cxnLst>
                <a:cxn ang="0">
                  <a:pos x="T0" y="T1"/>
                </a:cxn>
                <a:cxn ang="0">
                  <a:pos x="T2" y="T3"/>
                </a:cxn>
                <a:cxn ang="0">
                  <a:pos x="T4" y="T5"/>
                </a:cxn>
                <a:cxn ang="0">
                  <a:pos x="T6" y="T7"/>
                </a:cxn>
                <a:cxn ang="0">
                  <a:pos x="T8" y="T9"/>
                </a:cxn>
              </a:cxnLst>
              <a:rect l="0" t="0" r="r" b="b"/>
              <a:pathLst>
                <a:path w="8" h="7">
                  <a:moveTo>
                    <a:pt x="0" y="3"/>
                  </a:moveTo>
                  <a:lnTo>
                    <a:pt x="7" y="0"/>
                  </a:lnTo>
                  <a:lnTo>
                    <a:pt x="8" y="5"/>
                  </a:lnTo>
                  <a:lnTo>
                    <a:pt x="2"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8" name="Freeform 668"/>
            <p:cNvSpPr/>
            <p:nvPr/>
          </p:nvSpPr>
          <p:spPr bwMode="gray">
            <a:xfrm>
              <a:off x="5151857" y="2568945"/>
              <a:ext cx="5010" cy="5465"/>
            </a:xfrm>
            <a:custGeom>
              <a:avLst/>
              <a:gdLst>
                <a:gd name="T0" fmla="*/ 0 w 11"/>
                <a:gd name="T1" fmla="*/ 2 h 12"/>
                <a:gd name="T2" fmla="*/ 0 w 11"/>
                <a:gd name="T3" fmla="*/ 8 h 12"/>
                <a:gd name="T4" fmla="*/ 5 w 11"/>
                <a:gd name="T5" fmla="*/ 12 h 12"/>
                <a:gd name="T6" fmla="*/ 6 w 11"/>
                <a:gd name="T7" fmla="*/ 6 h 12"/>
                <a:gd name="T8" fmla="*/ 11 w 11"/>
                <a:gd name="T9" fmla="*/ 6 h 12"/>
                <a:gd name="T10" fmla="*/ 11 w 11"/>
                <a:gd name="T11" fmla="*/ 0 h 12"/>
                <a:gd name="T12" fmla="*/ 5 w 11"/>
                <a:gd name="T13" fmla="*/ 3 h 12"/>
                <a:gd name="T14" fmla="*/ 0 w 11"/>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0" y="2"/>
                  </a:moveTo>
                  <a:lnTo>
                    <a:pt x="0" y="8"/>
                  </a:lnTo>
                  <a:lnTo>
                    <a:pt x="5" y="12"/>
                  </a:lnTo>
                  <a:lnTo>
                    <a:pt x="6" y="6"/>
                  </a:lnTo>
                  <a:lnTo>
                    <a:pt x="11" y="6"/>
                  </a:lnTo>
                  <a:lnTo>
                    <a:pt x="11" y="0"/>
                  </a:lnTo>
                  <a:lnTo>
                    <a:pt x="5"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9" name="Freeform 669"/>
            <p:cNvSpPr/>
            <p:nvPr/>
          </p:nvSpPr>
          <p:spPr bwMode="gray">
            <a:xfrm>
              <a:off x="5156412" y="2583975"/>
              <a:ext cx="4555" cy="5010"/>
            </a:xfrm>
            <a:custGeom>
              <a:avLst/>
              <a:gdLst>
                <a:gd name="T0" fmla="*/ 0 w 10"/>
                <a:gd name="T1" fmla="*/ 3 h 11"/>
                <a:gd name="T2" fmla="*/ 8 w 10"/>
                <a:gd name="T3" fmla="*/ 11 h 11"/>
                <a:gd name="T4" fmla="*/ 10 w 10"/>
                <a:gd name="T5" fmla="*/ 9 h 11"/>
                <a:gd name="T6" fmla="*/ 9 w 10"/>
                <a:gd name="T7" fmla="*/ 2 h 11"/>
                <a:gd name="T8" fmla="*/ 3 w 10"/>
                <a:gd name="T9" fmla="*/ 0 h 11"/>
                <a:gd name="T10" fmla="*/ 0 w 10"/>
                <a:gd name="T11" fmla="*/ 3 h 11"/>
              </a:gdLst>
              <a:ahLst/>
              <a:cxnLst>
                <a:cxn ang="0">
                  <a:pos x="T0" y="T1"/>
                </a:cxn>
                <a:cxn ang="0">
                  <a:pos x="T2" y="T3"/>
                </a:cxn>
                <a:cxn ang="0">
                  <a:pos x="T4" y="T5"/>
                </a:cxn>
                <a:cxn ang="0">
                  <a:pos x="T6" y="T7"/>
                </a:cxn>
                <a:cxn ang="0">
                  <a:pos x="T8" y="T9"/>
                </a:cxn>
                <a:cxn ang="0">
                  <a:pos x="T10" y="T11"/>
                </a:cxn>
              </a:cxnLst>
              <a:rect l="0" t="0" r="r" b="b"/>
              <a:pathLst>
                <a:path w="10" h="11">
                  <a:moveTo>
                    <a:pt x="0" y="3"/>
                  </a:moveTo>
                  <a:lnTo>
                    <a:pt x="8" y="11"/>
                  </a:lnTo>
                  <a:lnTo>
                    <a:pt x="10" y="9"/>
                  </a:lnTo>
                  <a:lnTo>
                    <a:pt x="9" y="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0" name="Freeform 670"/>
            <p:cNvSpPr/>
            <p:nvPr/>
          </p:nvSpPr>
          <p:spPr bwMode="gray">
            <a:xfrm>
              <a:off x="5150035" y="2560747"/>
              <a:ext cx="3188" cy="2733"/>
            </a:xfrm>
            <a:custGeom>
              <a:avLst/>
              <a:gdLst>
                <a:gd name="T0" fmla="*/ 0 w 7"/>
                <a:gd name="T1" fmla="*/ 2 h 6"/>
                <a:gd name="T2" fmla="*/ 4 w 7"/>
                <a:gd name="T3" fmla="*/ 0 h 6"/>
                <a:gd name="T4" fmla="*/ 7 w 7"/>
                <a:gd name="T5" fmla="*/ 3 h 6"/>
                <a:gd name="T6" fmla="*/ 4 w 7"/>
                <a:gd name="T7" fmla="*/ 6 h 6"/>
                <a:gd name="T8" fmla="*/ 1 w 7"/>
                <a:gd name="T9" fmla="*/ 5 h 6"/>
                <a:gd name="T10" fmla="*/ 0 w 7"/>
                <a:gd name="T11" fmla="*/ 2 h 6"/>
              </a:gdLst>
              <a:ahLst/>
              <a:cxnLst>
                <a:cxn ang="0">
                  <a:pos x="T0" y="T1"/>
                </a:cxn>
                <a:cxn ang="0">
                  <a:pos x="T2" y="T3"/>
                </a:cxn>
                <a:cxn ang="0">
                  <a:pos x="T4" y="T5"/>
                </a:cxn>
                <a:cxn ang="0">
                  <a:pos x="T6" y="T7"/>
                </a:cxn>
                <a:cxn ang="0">
                  <a:pos x="T8" y="T9"/>
                </a:cxn>
                <a:cxn ang="0">
                  <a:pos x="T10" y="T11"/>
                </a:cxn>
              </a:cxnLst>
              <a:rect l="0" t="0" r="r" b="b"/>
              <a:pathLst>
                <a:path w="7" h="6">
                  <a:moveTo>
                    <a:pt x="0" y="2"/>
                  </a:moveTo>
                  <a:lnTo>
                    <a:pt x="4" y="0"/>
                  </a:lnTo>
                  <a:lnTo>
                    <a:pt x="7" y="3"/>
                  </a:lnTo>
                  <a:lnTo>
                    <a:pt x="4" y="6"/>
                  </a:lnTo>
                  <a:lnTo>
                    <a:pt x="1"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1" name="Freeform 671"/>
            <p:cNvSpPr/>
            <p:nvPr/>
          </p:nvSpPr>
          <p:spPr bwMode="gray">
            <a:xfrm>
              <a:off x="5154590" y="2577144"/>
              <a:ext cx="4099" cy="3188"/>
            </a:xfrm>
            <a:custGeom>
              <a:avLst/>
              <a:gdLst>
                <a:gd name="T0" fmla="*/ 0 w 9"/>
                <a:gd name="T1" fmla="*/ 2 h 7"/>
                <a:gd name="T2" fmla="*/ 4 w 9"/>
                <a:gd name="T3" fmla="*/ 0 h 7"/>
                <a:gd name="T4" fmla="*/ 9 w 9"/>
                <a:gd name="T5" fmla="*/ 4 h 7"/>
                <a:gd name="T6" fmla="*/ 3 w 9"/>
                <a:gd name="T7" fmla="*/ 7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4" y="0"/>
                  </a:lnTo>
                  <a:lnTo>
                    <a:pt x="9" y="4"/>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2" name="Freeform 672"/>
            <p:cNvSpPr/>
            <p:nvPr/>
          </p:nvSpPr>
          <p:spPr bwMode="gray">
            <a:xfrm>
              <a:off x="5155956" y="2598550"/>
              <a:ext cx="2733" cy="3644"/>
            </a:xfrm>
            <a:custGeom>
              <a:avLst/>
              <a:gdLst>
                <a:gd name="T0" fmla="*/ 0 w 6"/>
                <a:gd name="T1" fmla="*/ 0 h 8"/>
                <a:gd name="T2" fmla="*/ 5 w 6"/>
                <a:gd name="T3" fmla="*/ 0 h 8"/>
                <a:gd name="T4" fmla="*/ 6 w 6"/>
                <a:gd name="T5" fmla="*/ 4 h 8"/>
                <a:gd name="T6" fmla="*/ 0 w 6"/>
                <a:gd name="T7" fmla="*/ 8 h 8"/>
                <a:gd name="T8" fmla="*/ 0 w 6"/>
                <a:gd name="T9" fmla="*/ 0 h 8"/>
              </a:gdLst>
              <a:ahLst/>
              <a:cxnLst>
                <a:cxn ang="0">
                  <a:pos x="T0" y="T1"/>
                </a:cxn>
                <a:cxn ang="0">
                  <a:pos x="T2" y="T3"/>
                </a:cxn>
                <a:cxn ang="0">
                  <a:pos x="T4" y="T5"/>
                </a:cxn>
                <a:cxn ang="0">
                  <a:pos x="T6" y="T7"/>
                </a:cxn>
                <a:cxn ang="0">
                  <a:pos x="T8" y="T9"/>
                </a:cxn>
              </a:cxnLst>
              <a:rect l="0" t="0" r="r" b="b"/>
              <a:pathLst>
                <a:path w="6" h="8">
                  <a:moveTo>
                    <a:pt x="0" y="0"/>
                  </a:moveTo>
                  <a:lnTo>
                    <a:pt x="5" y="0"/>
                  </a:lnTo>
                  <a:lnTo>
                    <a:pt x="6" y="4"/>
                  </a:lnTo>
                  <a:lnTo>
                    <a:pt x="0"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3" name="Freeform 673"/>
            <p:cNvSpPr/>
            <p:nvPr/>
          </p:nvSpPr>
          <p:spPr bwMode="gray">
            <a:xfrm>
              <a:off x="5151857" y="2606293"/>
              <a:ext cx="4099" cy="4099"/>
            </a:xfrm>
            <a:custGeom>
              <a:avLst/>
              <a:gdLst>
                <a:gd name="T0" fmla="*/ 0 w 9"/>
                <a:gd name="T1" fmla="*/ 5 h 9"/>
                <a:gd name="T2" fmla="*/ 2 w 9"/>
                <a:gd name="T3" fmla="*/ 0 h 9"/>
                <a:gd name="T4" fmla="*/ 9 w 9"/>
                <a:gd name="T5" fmla="*/ 3 h 9"/>
                <a:gd name="T6" fmla="*/ 5 w 9"/>
                <a:gd name="T7" fmla="*/ 9 h 9"/>
                <a:gd name="T8" fmla="*/ 0 w 9"/>
                <a:gd name="T9" fmla="*/ 5 h 9"/>
              </a:gdLst>
              <a:ahLst/>
              <a:cxnLst>
                <a:cxn ang="0">
                  <a:pos x="T0" y="T1"/>
                </a:cxn>
                <a:cxn ang="0">
                  <a:pos x="T2" y="T3"/>
                </a:cxn>
                <a:cxn ang="0">
                  <a:pos x="T4" y="T5"/>
                </a:cxn>
                <a:cxn ang="0">
                  <a:pos x="T6" y="T7"/>
                </a:cxn>
                <a:cxn ang="0">
                  <a:pos x="T8" y="T9"/>
                </a:cxn>
              </a:cxnLst>
              <a:rect l="0" t="0" r="r" b="b"/>
              <a:pathLst>
                <a:path w="9" h="9">
                  <a:moveTo>
                    <a:pt x="0" y="5"/>
                  </a:moveTo>
                  <a:lnTo>
                    <a:pt x="2" y="0"/>
                  </a:lnTo>
                  <a:lnTo>
                    <a:pt x="9" y="3"/>
                  </a:lnTo>
                  <a:lnTo>
                    <a:pt x="5"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4" name="Freeform 674"/>
            <p:cNvSpPr/>
            <p:nvPr/>
          </p:nvSpPr>
          <p:spPr bwMode="gray">
            <a:xfrm>
              <a:off x="5079440" y="2607204"/>
              <a:ext cx="4555" cy="3188"/>
            </a:xfrm>
            <a:custGeom>
              <a:avLst/>
              <a:gdLst>
                <a:gd name="T0" fmla="*/ 0 w 10"/>
                <a:gd name="T1" fmla="*/ 3 h 7"/>
                <a:gd name="T2" fmla="*/ 6 w 10"/>
                <a:gd name="T3" fmla="*/ 0 h 7"/>
                <a:gd name="T4" fmla="*/ 10 w 10"/>
                <a:gd name="T5" fmla="*/ 7 h 7"/>
                <a:gd name="T6" fmla="*/ 6 w 10"/>
                <a:gd name="T7" fmla="*/ 7 h 7"/>
                <a:gd name="T8" fmla="*/ 0 w 10"/>
                <a:gd name="T9" fmla="*/ 3 h 7"/>
              </a:gdLst>
              <a:ahLst/>
              <a:cxnLst>
                <a:cxn ang="0">
                  <a:pos x="T0" y="T1"/>
                </a:cxn>
                <a:cxn ang="0">
                  <a:pos x="T2" y="T3"/>
                </a:cxn>
                <a:cxn ang="0">
                  <a:pos x="T4" y="T5"/>
                </a:cxn>
                <a:cxn ang="0">
                  <a:pos x="T6" y="T7"/>
                </a:cxn>
                <a:cxn ang="0">
                  <a:pos x="T8" y="T9"/>
                </a:cxn>
              </a:cxnLst>
              <a:rect l="0" t="0" r="r" b="b"/>
              <a:pathLst>
                <a:path w="10" h="7">
                  <a:moveTo>
                    <a:pt x="0" y="3"/>
                  </a:moveTo>
                  <a:lnTo>
                    <a:pt x="6" y="0"/>
                  </a:lnTo>
                  <a:lnTo>
                    <a:pt x="10" y="7"/>
                  </a:lnTo>
                  <a:lnTo>
                    <a:pt x="6"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5" name="Freeform 675"/>
            <p:cNvSpPr/>
            <p:nvPr/>
          </p:nvSpPr>
          <p:spPr bwMode="gray">
            <a:xfrm>
              <a:off x="4868563" y="2718790"/>
              <a:ext cx="6376" cy="11386"/>
            </a:xfrm>
            <a:custGeom>
              <a:avLst/>
              <a:gdLst>
                <a:gd name="T0" fmla="*/ 0 w 14"/>
                <a:gd name="T1" fmla="*/ 4 h 25"/>
                <a:gd name="T2" fmla="*/ 3 w 14"/>
                <a:gd name="T3" fmla="*/ 0 h 25"/>
                <a:gd name="T4" fmla="*/ 12 w 14"/>
                <a:gd name="T5" fmla="*/ 6 h 25"/>
                <a:gd name="T6" fmla="*/ 14 w 14"/>
                <a:gd name="T7" fmla="*/ 17 h 25"/>
                <a:gd name="T8" fmla="*/ 1 w 14"/>
                <a:gd name="T9" fmla="*/ 25 h 25"/>
                <a:gd name="T10" fmla="*/ 3 w 14"/>
                <a:gd name="T11" fmla="*/ 12 h 25"/>
                <a:gd name="T12" fmla="*/ 0 w 14"/>
                <a:gd name="T13" fmla="*/ 4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0" y="4"/>
                  </a:moveTo>
                  <a:lnTo>
                    <a:pt x="3" y="0"/>
                  </a:lnTo>
                  <a:lnTo>
                    <a:pt x="12" y="6"/>
                  </a:lnTo>
                  <a:lnTo>
                    <a:pt x="14" y="17"/>
                  </a:lnTo>
                  <a:lnTo>
                    <a:pt x="1" y="25"/>
                  </a:lnTo>
                  <a:lnTo>
                    <a:pt x="3" y="1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6" name="Freeform 676"/>
            <p:cNvSpPr/>
            <p:nvPr/>
          </p:nvSpPr>
          <p:spPr bwMode="gray">
            <a:xfrm>
              <a:off x="4878127" y="2722890"/>
              <a:ext cx="5010" cy="3188"/>
            </a:xfrm>
            <a:custGeom>
              <a:avLst/>
              <a:gdLst>
                <a:gd name="T0" fmla="*/ 0 w 11"/>
                <a:gd name="T1" fmla="*/ 5 h 7"/>
                <a:gd name="T2" fmla="*/ 7 w 11"/>
                <a:gd name="T3" fmla="*/ 0 h 7"/>
                <a:gd name="T4" fmla="*/ 11 w 11"/>
                <a:gd name="T5" fmla="*/ 6 h 7"/>
                <a:gd name="T6" fmla="*/ 3 w 11"/>
                <a:gd name="T7" fmla="*/ 7 h 7"/>
                <a:gd name="T8" fmla="*/ 0 w 11"/>
                <a:gd name="T9" fmla="*/ 5 h 7"/>
              </a:gdLst>
              <a:ahLst/>
              <a:cxnLst>
                <a:cxn ang="0">
                  <a:pos x="T0" y="T1"/>
                </a:cxn>
                <a:cxn ang="0">
                  <a:pos x="T2" y="T3"/>
                </a:cxn>
                <a:cxn ang="0">
                  <a:pos x="T4" y="T5"/>
                </a:cxn>
                <a:cxn ang="0">
                  <a:pos x="T6" y="T7"/>
                </a:cxn>
                <a:cxn ang="0">
                  <a:pos x="T8" y="T9"/>
                </a:cxn>
              </a:cxnLst>
              <a:rect l="0" t="0" r="r" b="b"/>
              <a:pathLst>
                <a:path w="11" h="7">
                  <a:moveTo>
                    <a:pt x="0" y="5"/>
                  </a:moveTo>
                  <a:lnTo>
                    <a:pt x="7" y="0"/>
                  </a:lnTo>
                  <a:lnTo>
                    <a:pt x="11" y="6"/>
                  </a:lnTo>
                  <a:lnTo>
                    <a:pt x="3"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7" name="Freeform 677"/>
            <p:cNvSpPr/>
            <p:nvPr/>
          </p:nvSpPr>
          <p:spPr bwMode="gray">
            <a:xfrm>
              <a:off x="5385051" y="3288566"/>
              <a:ext cx="22317" cy="12753"/>
            </a:xfrm>
            <a:custGeom>
              <a:avLst/>
              <a:gdLst>
                <a:gd name="T0" fmla="*/ 0 w 49"/>
                <a:gd name="T1" fmla="*/ 5 h 28"/>
                <a:gd name="T2" fmla="*/ 1 w 49"/>
                <a:gd name="T3" fmla="*/ 0 h 28"/>
                <a:gd name="T4" fmla="*/ 24 w 49"/>
                <a:gd name="T5" fmla="*/ 4 h 28"/>
                <a:gd name="T6" fmla="*/ 44 w 49"/>
                <a:gd name="T7" fmla="*/ 17 h 28"/>
                <a:gd name="T8" fmla="*/ 49 w 49"/>
                <a:gd name="T9" fmla="*/ 28 h 28"/>
                <a:gd name="T10" fmla="*/ 34 w 49"/>
                <a:gd name="T11" fmla="*/ 27 h 28"/>
                <a:gd name="T12" fmla="*/ 18 w 49"/>
                <a:gd name="T13" fmla="*/ 12 h 28"/>
                <a:gd name="T14" fmla="*/ 0 w 49"/>
                <a:gd name="T15" fmla="*/ 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0" y="5"/>
                  </a:moveTo>
                  <a:lnTo>
                    <a:pt x="1" y="0"/>
                  </a:lnTo>
                  <a:lnTo>
                    <a:pt x="24" y="4"/>
                  </a:lnTo>
                  <a:lnTo>
                    <a:pt x="44" y="17"/>
                  </a:lnTo>
                  <a:lnTo>
                    <a:pt x="49" y="28"/>
                  </a:lnTo>
                  <a:lnTo>
                    <a:pt x="34" y="27"/>
                  </a:lnTo>
                  <a:lnTo>
                    <a:pt x="18" y="12"/>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8" name="Freeform 678"/>
            <p:cNvSpPr/>
            <p:nvPr/>
          </p:nvSpPr>
          <p:spPr bwMode="gray">
            <a:xfrm>
              <a:off x="5175086" y="2170877"/>
              <a:ext cx="65586" cy="69685"/>
            </a:xfrm>
            <a:custGeom>
              <a:avLst/>
              <a:gdLst>
                <a:gd name="T0" fmla="*/ 84 w 144"/>
                <a:gd name="T1" fmla="*/ 0 h 153"/>
                <a:gd name="T2" fmla="*/ 61 w 144"/>
                <a:gd name="T3" fmla="*/ 5 h 153"/>
                <a:gd name="T4" fmla="*/ 48 w 144"/>
                <a:gd name="T5" fmla="*/ 27 h 153"/>
                <a:gd name="T6" fmla="*/ 34 w 144"/>
                <a:gd name="T7" fmla="*/ 50 h 153"/>
                <a:gd name="T8" fmla="*/ 28 w 144"/>
                <a:gd name="T9" fmla="*/ 72 h 153"/>
                <a:gd name="T10" fmla="*/ 20 w 144"/>
                <a:gd name="T11" fmla="*/ 78 h 153"/>
                <a:gd name="T12" fmla="*/ 19 w 144"/>
                <a:gd name="T13" fmla="*/ 87 h 153"/>
                <a:gd name="T14" fmla="*/ 1 w 144"/>
                <a:gd name="T15" fmla="*/ 95 h 153"/>
                <a:gd name="T16" fmla="*/ 2 w 144"/>
                <a:gd name="T17" fmla="*/ 102 h 153"/>
                <a:gd name="T18" fmla="*/ 12 w 144"/>
                <a:gd name="T19" fmla="*/ 101 h 153"/>
                <a:gd name="T20" fmla="*/ 0 w 144"/>
                <a:gd name="T21" fmla="*/ 113 h 153"/>
                <a:gd name="T22" fmla="*/ 11 w 144"/>
                <a:gd name="T23" fmla="*/ 124 h 153"/>
                <a:gd name="T24" fmla="*/ 40 w 144"/>
                <a:gd name="T25" fmla="*/ 121 h 153"/>
                <a:gd name="T26" fmla="*/ 53 w 144"/>
                <a:gd name="T27" fmla="*/ 125 h 153"/>
                <a:gd name="T28" fmla="*/ 69 w 144"/>
                <a:gd name="T29" fmla="*/ 120 h 153"/>
                <a:gd name="T30" fmla="*/ 75 w 144"/>
                <a:gd name="T31" fmla="*/ 128 h 153"/>
                <a:gd name="T32" fmla="*/ 89 w 144"/>
                <a:gd name="T33" fmla="*/ 120 h 153"/>
                <a:gd name="T34" fmla="*/ 91 w 144"/>
                <a:gd name="T35" fmla="*/ 136 h 153"/>
                <a:gd name="T36" fmla="*/ 100 w 144"/>
                <a:gd name="T37" fmla="*/ 137 h 153"/>
                <a:gd name="T38" fmla="*/ 114 w 144"/>
                <a:gd name="T39" fmla="*/ 123 h 153"/>
                <a:gd name="T40" fmla="*/ 116 w 144"/>
                <a:gd name="T41" fmla="*/ 135 h 153"/>
                <a:gd name="T42" fmla="*/ 113 w 144"/>
                <a:gd name="T43" fmla="*/ 144 h 153"/>
                <a:gd name="T44" fmla="*/ 123 w 144"/>
                <a:gd name="T45" fmla="*/ 146 h 153"/>
                <a:gd name="T46" fmla="*/ 127 w 144"/>
                <a:gd name="T47" fmla="*/ 153 h 153"/>
                <a:gd name="T48" fmla="*/ 141 w 144"/>
                <a:gd name="T49" fmla="*/ 153 h 153"/>
                <a:gd name="T50" fmla="*/ 144 w 144"/>
                <a:gd name="T51" fmla="*/ 118 h 153"/>
                <a:gd name="T52" fmla="*/ 129 w 144"/>
                <a:gd name="T53" fmla="*/ 110 h 153"/>
                <a:gd name="T54" fmla="*/ 139 w 144"/>
                <a:gd name="T55" fmla="*/ 107 h 153"/>
                <a:gd name="T56" fmla="*/ 142 w 144"/>
                <a:gd name="T57" fmla="*/ 93 h 153"/>
                <a:gd name="T58" fmla="*/ 118 w 144"/>
                <a:gd name="T59" fmla="*/ 98 h 153"/>
                <a:gd name="T60" fmla="*/ 122 w 144"/>
                <a:gd name="T61" fmla="*/ 72 h 153"/>
                <a:gd name="T62" fmla="*/ 104 w 144"/>
                <a:gd name="T63" fmla="*/ 68 h 153"/>
                <a:gd name="T64" fmla="*/ 88 w 144"/>
                <a:gd name="T65" fmla="*/ 74 h 153"/>
                <a:gd name="T66" fmla="*/ 88 w 144"/>
                <a:gd name="T67" fmla="*/ 66 h 153"/>
                <a:gd name="T68" fmla="*/ 75 w 144"/>
                <a:gd name="T69" fmla="*/ 64 h 153"/>
                <a:gd name="T70" fmla="*/ 77 w 144"/>
                <a:gd name="T71" fmla="*/ 51 h 153"/>
                <a:gd name="T72" fmla="*/ 67 w 144"/>
                <a:gd name="T73" fmla="*/ 50 h 153"/>
                <a:gd name="T74" fmla="*/ 56 w 144"/>
                <a:gd name="T75" fmla="*/ 62 h 153"/>
                <a:gd name="T76" fmla="*/ 54 w 144"/>
                <a:gd name="T77" fmla="*/ 55 h 153"/>
                <a:gd name="T78" fmla="*/ 84 w 144"/>
                <a:gd name="T7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153">
                  <a:moveTo>
                    <a:pt x="84" y="0"/>
                  </a:moveTo>
                  <a:lnTo>
                    <a:pt x="61" y="5"/>
                  </a:lnTo>
                  <a:lnTo>
                    <a:pt x="48" y="27"/>
                  </a:lnTo>
                  <a:lnTo>
                    <a:pt x="34" y="50"/>
                  </a:lnTo>
                  <a:lnTo>
                    <a:pt x="28" y="72"/>
                  </a:lnTo>
                  <a:lnTo>
                    <a:pt x="20" y="78"/>
                  </a:lnTo>
                  <a:lnTo>
                    <a:pt x="19" y="87"/>
                  </a:lnTo>
                  <a:lnTo>
                    <a:pt x="1" y="95"/>
                  </a:lnTo>
                  <a:lnTo>
                    <a:pt x="2" y="102"/>
                  </a:lnTo>
                  <a:lnTo>
                    <a:pt x="12" y="101"/>
                  </a:lnTo>
                  <a:lnTo>
                    <a:pt x="0" y="113"/>
                  </a:lnTo>
                  <a:lnTo>
                    <a:pt x="11" y="124"/>
                  </a:lnTo>
                  <a:lnTo>
                    <a:pt x="40" y="121"/>
                  </a:lnTo>
                  <a:lnTo>
                    <a:pt x="53" y="125"/>
                  </a:lnTo>
                  <a:lnTo>
                    <a:pt x="69" y="120"/>
                  </a:lnTo>
                  <a:lnTo>
                    <a:pt x="75" y="128"/>
                  </a:lnTo>
                  <a:lnTo>
                    <a:pt x="89" y="120"/>
                  </a:lnTo>
                  <a:lnTo>
                    <a:pt x="91" y="136"/>
                  </a:lnTo>
                  <a:lnTo>
                    <a:pt x="100" y="137"/>
                  </a:lnTo>
                  <a:lnTo>
                    <a:pt x="114" y="123"/>
                  </a:lnTo>
                  <a:lnTo>
                    <a:pt x="116" y="135"/>
                  </a:lnTo>
                  <a:lnTo>
                    <a:pt x="113" y="144"/>
                  </a:lnTo>
                  <a:lnTo>
                    <a:pt x="123" y="146"/>
                  </a:lnTo>
                  <a:lnTo>
                    <a:pt x="127" y="153"/>
                  </a:lnTo>
                  <a:lnTo>
                    <a:pt x="141" y="153"/>
                  </a:lnTo>
                  <a:lnTo>
                    <a:pt x="144" y="118"/>
                  </a:lnTo>
                  <a:lnTo>
                    <a:pt x="129" y="110"/>
                  </a:lnTo>
                  <a:lnTo>
                    <a:pt x="139" y="107"/>
                  </a:lnTo>
                  <a:lnTo>
                    <a:pt x="142" y="93"/>
                  </a:lnTo>
                  <a:lnTo>
                    <a:pt x="118" y="98"/>
                  </a:lnTo>
                  <a:lnTo>
                    <a:pt x="122" y="72"/>
                  </a:lnTo>
                  <a:lnTo>
                    <a:pt x="104" y="68"/>
                  </a:lnTo>
                  <a:lnTo>
                    <a:pt x="88" y="74"/>
                  </a:lnTo>
                  <a:lnTo>
                    <a:pt x="88" y="66"/>
                  </a:lnTo>
                  <a:lnTo>
                    <a:pt x="75" y="64"/>
                  </a:lnTo>
                  <a:lnTo>
                    <a:pt x="77" y="51"/>
                  </a:lnTo>
                  <a:lnTo>
                    <a:pt x="67" y="50"/>
                  </a:lnTo>
                  <a:lnTo>
                    <a:pt x="56" y="62"/>
                  </a:lnTo>
                  <a:lnTo>
                    <a:pt x="54" y="55"/>
                  </a:ln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9" name="Freeform 679"/>
            <p:cNvSpPr/>
            <p:nvPr/>
          </p:nvSpPr>
          <p:spPr bwMode="gray">
            <a:xfrm>
              <a:off x="5154590" y="2234185"/>
              <a:ext cx="10476" cy="17307"/>
            </a:xfrm>
            <a:custGeom>
              <a:avLst/>
              <a:gdLst>
                <a:gd name="T0" fmla="*/ 4 w 23"/>
                <a:gd name="T1" fmla="*/ 38 h 38"/>
                <a:gd name="T2" fmla="*/ 0 w 23"/>
                <a:gd name="T3" fmla="*/ 26 h 38"/>
                <a:gd name="T4" fmla="*/ 9 w 23"/>
                <a:gd name="T5" fmla="*/ 15 h 38"/>
                <a:gd name="T6" fmla="*/ 15 w 23"/>
                <a:gd name="T7" fmla="*/ 0 h 38"/>
                <a:gd name="T8" fmla="*/ 23 w 23"/>
                <a:gd name="T9" fmla="*/ 3 h 38"/>
                <a:gd name="T10" fmla="*/ 21 w 23"/>
                <a:gd name="T11" fmla="*/ 16 h 38"/>
                <a:gd name="T12" fmla="*/ 11 w 23"/>
                <a:gd name="T13" fmla="*/ 30 h 38"/>
                <a:gd name="T14" fmla="*/ 4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4" y="38"/>
                  </a:moveTo>
                  <a:lnTo>
                    <a:pt x="0" y="26"/>
                  </a:lnTo>
                  <a:lnTo>
                    <a:pt x="9" y="15"/>
                  </a:lnTo>
                  <a:lnTo>
                    <a:pt x="15" y="0"/>
                  </a:lnTo>
                  <a:lnTo>
                    <a:pt x="23" y="3"/>
                  </a:lnTo>
                  <a:lnTo>
                    <a:pt x="21" y="16"/>
                  </a:lnTo>
                  <a:lnTo>
                    <a:pt x="11" y="30"/>
                  </a:lnTo>
                  <a:lnTo>
                    <a:pt x="4"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0" name="Freeform 680"/>
            <p:cNvSpPr/>
            <p:nvPr/>
          </p:nvSpPr>
          <p:spPr bwMode="gray">
            <a:xfrm>
              <a:off x="5160966" y="2246027"/>
              <a:ext cx="8654" cy="7287"/>
            </a:xfrm>
            <a:custGeom>
              <a:avLst/>
              <a:gdLst>
                <a:gd name="T0" fmla="*/ 0 w 19"/>
                <a:gd name="T1" fmla="*/ 16 h 16"/>
                <a:gd name="T2" fmla="*/ 2 w 19"/>
                <a:gd name="T3" fmla="*/ 11 h 16"/>
                <a:gd name="T4" fmla="*/ 8 w 19"/>
                <a:gd name="T5" fmla="*/ 0 h 16"/>
                <a:gd name="T6" fmla="*/ 19 w 19"/>
                <a:gd name="T7" fmla="*/ 0 h 16"/>
                <a:gd name="T8" fmla="*/ 19 w 19"/>
                <a:gd name="T9" fmla="*/ 8 h 16"/>
                <a:gd name="T10" fmla="*/ 8 w 19"/>
                <a:gd name="T11" fmla="*/ 16 h 16"/>
                <a:gd name="T12" fmla="*/ 0 w 1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16"/>
                  </a:moveTo>
                  <a:lnTo>
                    <a:pt x="2" y="11"/>
                  </a:lnTo>
                  <a:lnTo>
                    <a:pt x="8" y="0"/>
                  </a:lnTo>
                  <a:lnTo>
                    <a:pt x="19" y="0"/>
                  </a:lnTo>
                  <a:lnTo>
                    <a:pt x="19" y="8"/>
                  </a:lnTo>
                  <a:lnTo>
                    <a:pt x="8"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1" name="Freeform 681"/>
            <p:cNvSpPr/>
            <p:nvPr/>
          </p:nvSpPr>
          <p:spPr bwMode="gray">
            <a:xfrm>
              <a:off x="5126807" y="2235096"/>
              <a:ext cx="20951" cy="12297"/>
            </a:xfrm>
            <a:custGeom>
              <a:avLst/>
              <a:gdLst>
                <a:gd name="T0" fmla="*/ 46 w 46"/>
                <a:gd name="T1" fmla="*/ 16 h 27"/>
                <a:gd name="T2" fmla="*/ 14 w 46"/>
                <a:gd name="T3" fmla="*/ 18 h 27"/>
                <a:gd name="T4" fmla="*/ 9 w 46"/>
                <a:gd name="T5" fmla="*/ 10 h 27"/>
                <a:gd name="T6" fmla="*/ 8 w 46"/>
                <a:gd name="T7" fmla="*/ 1 h 27"/>
                <a:gd name="T8" fmla="*/ 0 w 46"/>
                <a:gd name="T9" fmla="*/ 0 h 27"/>
                <a:gd name="T10" fmla="*/ 0 w 46"/>
                <a:gd name="T11" fmla="*/ 14 h 27"/>
                <a:gd name="T12" fmla="*/ 21 w 46"/>
                <a:gd name="T13" fmla="*/ 26 h 27"/>
                <a:gd name="T14" fmla="*/ 40 w 46"/>
                <a:gd name="T15" fmla="*/ 27 h 27"/>
                <a:gd name="T16" fmla="*/ 46 w 46"/>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7">
                  <a:moveTo>
                    <a:pt x="46" y="16"/>
                  </a:moveTo>
                  <a:lnTo>
                    <a:pt x="14" y="18"/>
                  </a:lnTo>
                  <a:lnTo>
                    <a:pt x="9" y="10"/>
                  </a:lnTo>
                  <a:lnTo>
                    <a:pt x="8" y="1"/>
                  </a:lnTo>
                  <a:lnTo>
                    <a:pt x="0" y="0"/>
                  </a:lnTo>
                  <a:lnTo>
                    <a:pt x="0" y="14"/>
                  </a:lnTo>
                  <a:lnTo>
                    <a:pt x="21" y="26"/>
                  </a:lnTo>
                  <a:lnTo>
                    <a:pt x="40" y="27"/>
                  </a:lnTo>
                  <a:lnTo>
                    <a:pt x="4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2" name="Freeform 682"/>
            <p:cNvSpPr/>
            <p:nvPr/>
          </p:nvSpPr>
          <p:spPr bwMode="gray">
            <a:xfrm>
              <a:off x="5150035" y="2225532"/>
              <a:ext cx="6832" cy="6376"/>
            </a:xfrm>
            <a:custGeom>
              <a:avLst/>
              <a:gdLst>
                <a:gd name="T0" fmla="*/ 0 w 15"/>
                <a:gd name="T1" fmla="*/ 14 h 14"/>
                <a:gd name="T2" fmla="*/ 3 w 15"/>
                <a:gd name="T3" fmla="*/ 4 h 14"/>
                <a:gd name="T4" fmla="*/ 9 w 15"/>
                <a:gd name="T5" fmla="*/ 0 h 14"/>
                <a:gd name="T6" fmla="*/ 15 w 15"/>
                <a:gd name="T7" fmla="*/ 0 h 14"/>
                <a:gd name="T8" fmla="*/ 14 w 15"/>
                <a:gd name="T9" fmla="*/ 4 h 14"/>
                <a:gd name="T10" fmla="*/ 7 w 15"/>
                <a:gd name="T11" fmla="*/ 7 h 14"/>
                <a:gd name="T12" fmla="*/ 4 w 15"/>
                <a:gd name="T13" fmla="*/ 14 h 14"/>
                <a:gd name="T14" fmla="*/ 0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4"/>
                  </a:moveTo>
                  <a:lnTo>
                    <a:pt x="3" y="4"/>
                  </a:lnTo>
                  <a:lnTo>
                    <a:pt x="9" y="0"/>
                  </a:lnTo>
                  <a:lnTo>
                    <a:pt x="15" y="0"/>
                  </a:lnTo>
                  <a:lnTo>
                    <a:pt x="14" y="4"/>
                  </a:lnTo>
                  <a:lnTo>
                    <a:pt x="7" y="7"/>
                  </a:lnTo>
                  <a:lnTo>
                    <a:pt x="4"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3" name="Freeform 683"/>
            <p:cNvSpPr/>
            <p:nvPr/>
          </p:nvSpPr>
          <p:spPr bwMode="gray">
            <a:xfrm>
              <a:off x="5130451" y="2193650"/>
              <a:ext cx="23684" cy="13664"/>
            </a:xfrm>
            <a:custGeom>
              <a:avLst/>
              <a:gdLst>
                <a:gd name="T0" fmla="*/ 0 w 52"/>
                <a:gd name="T1" fmla="*/ 9 h 30"/>
                <a:gd name="T2" fmla="*/ 10 w 52"/>
                <a:gd name="T3" fmla="*/ 0 h 30"/>
                <a:gd name="T4" fmla="*/ 19 w 52"/>
                <a:gd name="T5" fmla="*/ 3 h 30"/>
                <a:gd name="T6" fmla="*/ 52 w 52"/>
                <a:gd name="T7" fmla="*/ 26 h 30"/>
                <a:gd name="T8" fmla="*/ 46 w 52"/>
                <a:gd name="T9" fmla="*/ 30 h 30"/>
                <a:gd name="T10" fmla="*/ 24 w 52"/>
                <a:gd name="T11" fmla="*/ 29 h 30"/>
                <a:gd name="T12" fmla="*/ 7 w 52"/>
                <a:gd name="T13" fmla="*/ 20 h 30"/>
                <a:gd name="T14" fmla="*/ 0 w 52"/>
                <a:gd name="T15" fmla="*/ 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0">
                  <a:moveTo>
                    <a:pt x="0" y="9"/>
                  </a:moveTo>
                  <a:lnTo>
                    <a:pt x="10" y="0"/>
                  </a:lnTo>
                  <a:lnTo>
                    <a:pt x="19" y="3"/>
                  </a:lnTo>
                  <a:lnTo>
                    <a:pt x="52" y="26"/>
                  </a:lnTo>
                  <a:lnTo>
                    <a:pt x="46" y="30"/>
                  </a:lnTo>
                  <a:lnTo>
                    <a:pt x="24" y="29"/>
                  </a:lnTo>
                  <a:lnTo>
                    <a:pt x="7" y="2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4" name="Freeform 684"/>
            <p:cNvSpPr/>
            <p:nvPr/>
          </p:nvSpPr>
          <p:spPr bwMode="gray">
            <a:xfrm>
              <a:off x="5141837" y="2900062"/>
              <a:ext cx="81527" cy="79249"/>
            </a:xfrm>
            <a:custGeom>
              <a:avLst/>
              <a:gdLst>
                <a:gd name="T0" fmla="*/ 0 w 179"/>
                <a:gd name="T1" fmla="*/ 65 h 174"/>
                <a:gd name="T2" fmla="*/ 6 w 179"/>
                <a:gd name="T3" fmla="*/ 48 h 174"/>
                <a:gd name="T4" fmla="*/ 11 w 179"/>
                <a:gd name="T5" fmla="*/ 22 h 174"/>
                <a:gd name="T6" fmla="*/ 15 w 179"/>
                <a:gd name="T7" fmla="*/ 11 h 174"/>
                <a:gd name="T8" fmla="*/ 40 w 179"/>
                <a:gd name="T9" fmla="*/ 1 h 174"/>
                <a:gd name="T10" fmla="*/ 88 w 179"/>
                <a:gd name="T11" fmla="*/ 0 h 174"/>
                <a:gd name="T12" fmla="*/ 104 w 179"/>
                <a:gd name="T13" fmla="*/ 13 h 174"/>
                <a:gd name="T14" fmla="*/ 108 w 179"/>
                <a:gd name="T15" fmla="*/ 61 h 174"/>
                <a:gd name="T16" fmla="*/ 124 w 179"/>
                <a:gd name="T17" fmla="*/ 69 h 174"/>
                <a:gd name="T18" fmla="*/ 152 w 179"/>
                <a:gd name="T19" fmla="*/ 80 h 174"/>
                <a:gd name="T20" fmla="*/ 153 w 179"/>
                <a:gd name="T21" fmla="*/ 101 h 174"/>
                <a:gd name="T22" fmla="*/ 165 w 179"/>
                <a:gd name="T23" fmla="*/ 96 h 174"/>
                <a:gd name="T24" fmla="*/ 179 w 179"/>
                <a:gd name="T25" fmla="*/ 101 h 174"/>
                <a:gd name="T26" fmla="*/ 179 w 179"/>
                <a:gd name="T27" fmla="*/ 118 h 174"/>
                <a:gd name="T28" fmla="*/ 174 w 179"/>
                <a:gd name="T29" fmla="*/ 127 h 174"/>
                <a:gd name="T30" fmla="*/ 172 w 179"/>
                <a:gd name="T31" fmla="*/ 139 h 174"/>
                <a:gd name="T32" fmla="*/ 167 w 179"/>
                <a:gd name="T33" fmla="*/ 159 h 174"/>
                <a:gd name="T34" fmla="*/ 153 w 179"/>
                <a:gd name="T35" fmla="*/ 171 h 174"/>
                <a:gd name="T36" fmla="*/ 125 w 179"/>
                <a:gd name="T37" fmla="*/ 174 h 174"/>
                <a:gd name="T38" fmla="*/ 101 w 179"/>
                <a:gd name="T39" fmla="*/ 174 h 174"/>
                <a:gd name="T40" fmla="*/ 92 w 179"/>
                <a:gd name="T41" fmla="*/ 171 h 174"/>
                <a:gd name="T42" fmla="*/ 115 w 179"/>
                <a:gd name="T43" fmla="*/ 139 h 174"/>
                <a:gd name="T44" fmla="*/ 116 w 179"/>
                <a:gd name="T45" fmla="*/ 130 h 174"/>
                <a:gd name="T46" fmla="*/ 101 w 179"/>
                <a:gd name="T47" fmla="*/ 119 h 174"/>
                <a:gd name="T48" fmla="*/ 70 w 179"/>
                <a:gd name="T49" fmla="*/ 111 h 174"/>
                <a:gd name="T50" fmla="*/ 53 w 179"/>
                <a:gd name="T51" fmla="*/ 99 h 174"/>
                <a:gd name="T52" fmla="*/ 37 w 179"/>
                <a:gd name="T53" fmla="*/ 101 h 174"/>
                <a:gd name="T54" fmla="*/ 24 w 179"/>
                <a:gd name="T55" fmla="*/ 86 h 174"/>
                <a:gd name="T56" fmla="*/ 12 w 179"/>
                <a:gd name="T57" fmla="*/ 71 h 174"/>
                <a:gd name="T58" fmla="*/ 0 w 179"/>
                <a:gd name="T59" fmla="*/ 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9" h="174">
                  <a:moveTo>
                    <a:pt x="0" y="65"/>
                  </a:moveTo>
                  <a:lnTo>
                    <a:pt x="6" y="48"/>
                  </a:lnTo>
                  <a:lnTo>
                    <a:pt x="11" y="22"/>
                  </a:lnTo>
                  <a:lnTo>
                    <a:pt x="15" y="11"/>
                  </a:lnTo>
                  <a:lnTo>
                    <a:pt x="40" y="1"/>
                  </a:lnTo>
                  <a:lnTo>
                    <a:pt x="88" y="0"/>
                  </a:lnTo>
                  <a:lnTo>
                    <a:pt x="104" y="13"/>
                  </a:lnTo>
                  <a:lnTo>
                    <a:pt x="108" y="61"/>
                  </a:lnTo>
                  <a:lnTo>
                    <a:pt x="124" y="69"/>
                  </a:lnTo>
                  <a:lnTo>
                    <a:pt x="152" y="80"/>
                  </a:lnTo>
                  <a:lnTo>
                    <a:pt x="153" y="101"/>
                  </a:lnTo>
                  <a:lnTo>
                    <a:pt x="165" y="96"/>
                  </a:lnTo>
                  <a:lnTo>
                    <a:pt x="179" y="101"/>
                  </a:lnTo>
                  <a:lnTo>
                    <a:pt x="179" y="118"/>
                  </a:lnTo>
                  <a:lnTo>
                    <a:pt x="174" y="127"/>
                  </a:lnTo>
                  <a:lnTo>
                    <a:pt x="172" y="139"/>
                  </a:lnTo>
                  <a:lnTo>
                    <a:pt x="167" y="159"/>
                  </a:lnTo>
                  <a:lnTo>
                    <a:pt x="153" y="171"/>
                  </a:lnTo>
                  <a:lnTo>
                    <a:pt x="125" y="174"/>
                  </a:lnTo>
                  <a:lnTo>
                    <a:pt x="101" y="174"/>
                  </a:lnTo>
                  <a:lnTo>
                    <a:pt x="92" y="171"/>
                  </a:lnTo>
                  <a:lnTo>
                    <a:pt x="115" y="139"/>
                  </a:lnTo>
                  <a:lnTo>
                    <a:pt x="116" y="130"/>
                  </a:lnTo>
                  <a:lnTo>
                    <a:pt x="101" y="119"/>
                  </a:lnTo>
                  <a:lnTo>
                    <a:pt x="70" y="111"/>
                  </a:lnTo>
                  <a:lnTo>
                    <a:pt x="53" y="99"/>
                  </a:lnTo>
                  <a:lnTo>
                    <a:pt x="37" y="101"/>
                  </a:lnTo>
                  <a:lnTo>
                    <a:pt x="24" y="86"/>
                  </a:lnTo>
                  <a:lnTo>
                    <a:pt x="12" y="71"/>
                  </a:lnTo>
                  <a:lnTo>
                    <a:pt x="0"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5" name="Freeform 685"/>
            <p:cNvSpPr/>
            <p:nvPr/>
          </p:nvSpPr>
          <p:spPr bwMode="gray">
            <a:xfrm>
              <a:off x="5074885" y="2809426"/>
              <a:ext cx="115231" cy="126161"/>
            </a:xfrm>
            <a:custGeom>
              <a:avLst/>
              <a:gdLst>
                <a:gd name="T0" fmla="*/ 147 w 253"/>
                <a:gd name="T1" fmla="*/ 264 h 277"/>
                <a:gd name="T2" fmla="*/ 153 w 253"/>
                <a:gd name="T3" fmla="*/ 247 h 277"/>
                <a:gd name="T4" fmla="*/ 158 w 253"/>
                <a:gd name="T5" fmla="*/ 221 h 277"/>
                <a:gd name="T6" fmla="*/ 162 w 253"/>
                <a:gd name="T7" fmla="*/ 210 h 277"/>
                <a:gd name="T8" fmla="*/ 187 w 253"/>
                <a:gd name="T9" fmla="*/ 200 h 277"/>
                <a:gd name="T10" fmla="*/ 235 w 253"/>
                <a:gd name="T11" fmla="*/ 199 h 277"/>
                <a:gd name="T12" fmla="*/ 251 w 253"/>
                <a:gd name="T13" fmla="*/ 212 h 277"/>
                <a:gd name="T14" fmla="*/ 253 w 253"/>
                <a:gd name="T15" fmla="*/ 185 h 277"/>
                <a:gd name="T16" fmla="*/ 243 w 253"/>
                <a:gd name="T17" fmla="*/ 173 h 277"/>
                <a:gd name="T18" fmla="*/ 246 w 253"/>
                <a:gd name="T19" fmla="*/ 156 h 277"/>
                <a:gd name="T20" fmla="*/ 237 w 253"/>
                <a:gd name="T21" fmla="*/ 152 h 277"/>
                <a:gd name="T22" fmla="*/ 235 w 253"/>
                <a:gd name="T23" fmla="*/ 136 h 277"/>
                <a:gd name="T24" fmla="*/ 189 w 253"/>
                <a:gd name="T25" fmla="*/ 129 h 277"/>
                <a:gd name="T26" fmla="*/ 187 w 253"/>
                <a:gd name="T27" fmla="*/ 80 h 277"/>
                <a:gd name="T28" fmla="*/ 166 w 253"/>
                <a:gd name="T29" fmla="*/ 77 h 277"/>
                <a:gd name="T30" fmla="*/ 122 w 253"/>
                <a:gd name="T31" fmla="*/ 52 h 277"/>
                <a:gd name="T32" fmla="*/ 107 w 253"/>
                <a:gd name="T33" fmla="*/ 51 h 277"/>
                <a:gd name="T34" fmla="*/ 96 w 253"/>
                <a:gd name="T35" fmla="*/ 44 h 277"/>
                <a:gd name="T36" fmla="*/ 94 w 253"/>
                <a:gd name="T37" fmla="*/ 11 h 277"/>
                <a:gd name="T38" fmla="*/ 76 w 253"/>
                <a:gd name="T39" fmla="*/ 0 h 277"/>
                <a:gd name="T40" fmla="*/ 52 w 253"/>
                <a:gd name="T41" fmla="*/ 7 h 277"/>
                <a:gd name="T42" fmla="*/ 41 w 253"/>
                <a:gd name="T43" fmla="*/ 26 h 277"/>
                <a:gd name="T44" fmla="*/ 2 w 253"/>
                <a:gd name="T45" fmla="*/ 33 h 277"/>
                <a:gd name="T46" fmla="*/ 21 w 253"/>
                <a:gd name="T47" fmla="*/ 57 h 277"/>
                <a:gd name="T48" fmla="*/ 23 w 253"/>
                <a:gd name="T49" fmla="*/ 65 h 277"/>
                <a:gd name="T50" fmla="*/ 12 w 253"/>
                <a:gd name="T51" fmla="*/ 69 h 277"/>
                <a:gd name="T52" fmla="*/ 17 w 253"/>
                <a:gd name="T53" fmla="*/ 99 h 277"/>
                <a:gd name="T54" fmla="*/ 3 w 253"/>
                <a:gd name="T55" fmla="*/ 103 h 277"/>
                <a:gd name="T56" fmla="*/ 11 w 253"/>
                <a:gd name="T57" fmla="*/ 140 h 277"/>
                <a:gd name="T58" fmla="*/ 0 w 253"/>
                <a:gd name="T59" fmla="*/ 166 h 277"/>
                <a:gd name="T60" fmla="*/ 9 w 253"/>
                <a:gd name="T61" fmla="*/ 171 h 277"/>
                <a:gd name="T62" fmla="*/ 18 w 253"/>
                <a:gd name="T63" fmla="*/ 195 h 277"/>
                <a:gd name="T64" fmla="*/ 21 w 253"/>
                <a:gd name="T65" fmla="*/ 225 h 277"/>
                <a:gd name="T66" fmla="*/ 35 w 253"/>
                <a:gd name="T67" fmla="*/ 270 h 277"/>
                <a:gd name="T68" fmla="*/ 42 w 253"/>
                <a:gd name="T69" fmla="*/ 275 h 277"/>
                <a:gd name="T70" fmla="*/ 61 w 253"/>
                <a:gd name="T71" fmla="*/ 256 h 277"/>
                <a:gd name="T72" fmla="*/ 72 w 253"/>
                <a:gd name="T73" fmla="*/ 257 h 277"/>
                <a:gd name="T74" fmla="*/ 91 w 253"/>
                <a:gd name="T75" fmla="*/ 265 h 277"/>
                <a:gd name="T76" fmla="*/ 99 w 253"/>
                <a:gd name="T77" fmla="*/ 277 h 277"/>
                <a:gd name="T78" fmla="*/ 110 w 253"/>
                <a:gd name="T79" fmla="*/ 277 h 277"/>
                <a:gd name="T80" fmla="*/ 113 w 253"/>
                <a:gd name="T81" fmla="*/ 272 h 277"/>
                <a:gd name="T82" fmla="*/ 113 w 253"/>
                <a:gd name="T83" fmla="*/ 264 h 277"/>
                <a:gd name="T84" fmla="*/ 120 w 253"/>
                <a:gd name="T85" fmla="*/ 261 h 277"/>
                <a:gd name="T86" fmla="*/ 132 w 253"/>
                <a:gd name="T87" fmla="*/ 265 h 277"/>
                <a:gd name="T88" fmla="*/ 147 w 253"/>
                <a:gd name="T89" fmla="*/ 26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3" h="277">
                  <a:moveTo>
                    <a:pt x="147" y="264"/>
                  </a:moveTo>
                  <a:lnTo>
                    <a:pt x="153" y="247"/>
                  </a:lnTo>
                  <a:lnTo>
                    <a:pt x="158" y="221"/>
                  </a:lnTo>
                  <a:lnTo>
                    <a:pt x="162" y="210"/>
                  </a:lnTo>
                  <a:lnTo>
                    <a:pt x="187" y="200"/>
                  </a:lnTo>
                  <a:lnTo>
                    <a:pt x="235" y="199"/>
                  </a:lnTo>
                  <a:lnTo>
                    <a:pt x="251" y="212"/>
                  </a:lnTo>
                  <a:lnTo>
                    <a:pt x="253" y="185"/>
                  </a:lnTo>
                  <a:lnTo>
                    <a:pt x="243" y="173"/>
                  </a:lnTo>
                  <a:lnTo>
                    <a:pt x="246" y="156"/>
                  </a:lnTo>
                  <a:lnTo>
                    <a:pt x="237" y="152"/>
                  </a:lnTo>
                  <a:lnTo>
                    <a:pt x="235" y="136"/>
                  </a:lnTo>
                  <a:lnTo>
                    <a:pt x="189" y="129"/>
                  </a:lnTo>
                  <a:lnTo>
                    <a:pt x="187" y="80"/>
                  </a:lnTo>
                  <a:lnTo>
                    <a:pt x="166" y="77"/>
                  </a:lnTo>
                  <a:lnTo>
                    <a:pt x="122" y="52"/>
                  </a:lnTo>
                  <a:lnTo>
                    <a:pt x="107" y="51"/>
                  </a:lnTo>
                  <a:lnTo>
                    <a:pt x="96" y="44"/>
                  </a:lnTo>
                  <a:lnTo>
                    <a:pt x="94" y="11"/>
                  </a:lnTo>
                  <a:lnTo>
                    <a:pt x="76" y="0"/>
                  </a:lnTo>
                  <a:lnTo>
                    <a:pt x="52" y="7"/>
                  </a:lnTo>
                  <a:lnTo>
                    <a:pt x="41" y="26"/>
                  </a:lnTo>
                  <a:lnTo>
                    <a:pt x="2" y="33"/>
                  </a:lnTo>
                  <a:lnTo>
                    <a:pt x="21" y="57"/>
                  </a:lnTo>
                  <a:lnTo>
                    <a:pt x="23" y="65"/>
                  </a:lnTo>
                  <a:lnTo>
                    <a:pt x="12" y="69"/>
                  </a:lnTo>
                  <a:lnTo>
                    <a:pt x="17" y="99"/>
                  </a:lnTo>
                  <a:lnTo>
                    <a:pt x="3" y="103"/>
                  </a:lnTo>
                  <a:lnTo>
                    <a:pt x="11" y="140"/>
                  </a:lnTo>
                  <a:lnTo>
                    <a:pt x="0" y="166"/>
                  </a:lnTo>
                  <a:lnTo>
                    <a:pt x="9" y="171"/>
                  </a:lnTo>
                  <a:lnTo>
                    <a:pt x="18" y="195"/>
                  </a:lnTo>
                  <a:lnTo>
                    <a:pt x="21" y="225"/>
                  </a:lnTo>
                  <a:lnTo>
                    <a:pt x="35" y="270"/>
                  </a:lnTo>
                  <a:lnTo>
                    <a:pt x="42" y="275"/>
                  </a:lnTo>
                  <a:lnTo>
                    <a:pt x="61" y="256"/>
                  </a:lnTo>
                  <a:lnTo>
                    <a:pt x="72" y="257"/>
                  </a:lnTo>
                  <a:lnTo>
                    <a:pt x="91" y="265"/>
                  </a:lnTo>
                  <a:lnTo>
                    <a:pt x="99" y="277"/>
                  </a:lnTo>
                  <a:lnTo>
                    <a:pt x="110" y="277"/>
                  </a:lnTo>
                  <a:lnTo>
                    <a:pt x="113" y="272"/>
                  </a:lnTo>
                  <a:lnTo>
                    <a:pt x="113" y="264"/>
                  </a:lnTo>
                  <a:lnTo>
                    <a:pt x="120" y="261"/>
                  </a:lnTo>
                  <a:lnTo>
                    <a:pt x="132" y="265"/>
                  </a:lnTo>
                  <a:lnTo>
                    <a:pt x="147" y="2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6" name="Freeform 686"/>
            <p:cNvSpPr/>
            <p:nvPr/>
          </p:nvSpPr>
          <p:spPr bwMode="gray">
            <a:xfrm>
              <a:off x="4122068" y="1828374"/>
              <a:ext cx="371198" cy="303334"/>
            </a:xfrm>
            <a:custGeom>
              <a:avLst/>
              <a:gdLst>
                <a:gd name="T0" fmla="*/ 519 w 815"/>
                <a:gd name="T1" fmla="*/ 44 h 666"/>
                <a:gd name="T2" fmla="*/ 421 w 815"/>
                <a:gd name="T3" fmla="*/ 37 h 666"/>
                <a:gd name="T4" fmla="*/ 337 w 815"/>
                <a:gd name="T5" fmla="*/ 31 h 666"/>
                <a:gd name="T6" fmla="*/ 296 w 815"/>
                <a:gd name="T7" fmla="*/ 18 h 666"/>
                <a:gd name="T8" fmla="*/ 248 w 815"/>
                <a:gd name="T9" fmla="*/ 12 h 666"/>
                <a:gd name="T10" fmla="*/ 191 w 815"/>
                <a:gd name="T11" fmla="*/ 18 h 666"/>
                <a:gd name="T12" fmla="*/ 116 w 815"/>
                <a:gd name="T13" fmla="*/ 43 h 666"/>
                <a:gd name="T14" fmla="*/ 32 w 815"/>
                <a:gd name="T15" fmla="*/ 100 h 666"/>
                <a:gd name="T16" fmla="*/ 83 w 815"/>
                <a:gd name="T17" fmla="*/ 132 h 666"/>
                <a:gd name="T18" fmla="*/ 129 w 815"/>
                <a:gd name="T19" fmla="*/ 145 h 666"/>
                <a:gd name="T20" fmla="*/ 153 w 815"/>
                <a:gd name="T21" fmla="*/ 161 h 666"/>
                <a:gd name="T22" fmla="*/ 146 w 815"/>
                <a:gd name="T23" fmla="*/ 187 h 666"/>
                <a:gd name="T24" fmla="*/ 83 w 815"/>
                <a:gd name="T25" fmla="*/ 182 h 666"/>
                <a:gd name="T26" fmla="*/ 26 w 815"/>
                <a:gd name="T27" fmla="*/ 187 h 666"/>
                <a:gd name="T28" fmla="*/ 20 w 815"/>
                <a:gd name="T29" fmla="*/ 225 h 666"/>
                <a:gd name="T30" fmla="*/ 39 w 815"/>
                <a:gd name="T31" fmla="*/ 262 h 666"/>
                <a:gd name="T32" fmla="*/ 116 w 815"/>
                <a:gd name="T33" fmla="*/ 254 h 666"/>
                <a:gd name="T34" fmla="*/ 142 w 815"/>
                <a:gd name="T35" fmla="*/ 262 h 666"/>
                <a:gd name="T36" fmla="*/ 123 w 815"/>
                <a:gd name="T37" fmla="*/ 314 h 666"/>
                <a:gd name="T38" fmla="*/ 63 w 815"/>
                <a:gd name="T39" fmla="*/ 355 h 666"/>
                <a:gd name="T40" fmla="*/ 52 w 815"/>
                <a:gd name="T41" fmla="*/ 413 h 666"/>
                <a:gd name="T42" fmla="*/ 82 w 815"/>
                <a:gd name="T43" fmla="*/ 463 h 666"/>
                <a:gd name="T44" fmla="*/ 121 w 815"/>
                <a:gd name="T45" fmla="*/ 461 h 666"/>
                <a:gd name="T46" fmla="*/ 160 w 815"/>
                <a:gd name="T47" fmla="*/ 496 h 666"/>
                <a:gd name="T48" fmla="*/ 196 w 815"/>
                <a:gd name="T49" fmla="*/ 499 h 666"/>
                <a:gd name="T50" fmla="*/ 234 w 815"/>
                <a:gd name="T51" fmla="*/ 505 h 666"/>
                <a:gd name="T52" fmla="*/ 171 w 815"/>
                <a:gd name="T53" fmla="*/ 589 h 666"/>
                <a:gd name="T54" fmla="*/ 131 w 815"/>
                <a:gd name="T55" fmla="*/ 611 h 666"/>
                <a:gd name="T56" fmla="*/ 73 w 815"/>
                <a:gd name="T57" fmla="*/ 650 h 666"/>
                <a:gd name="T58" fmla="*/ 100 w 815"/>
                <a:gd name="T59" fmla="*/ 645 h 666"/>
                <a:gd name="T60" fmla="*/ 142 w 815"/>
                <a:gd name="T61" fmla="*/ 628 h 666"/>
                <a:gd name="T62" fmla="*/ 201 w 815"/>
                <a:gd name="T63" fmla="*/ 600 h 666"/>
                <a:gd name="T64" fmla="*/ 276 w 815"/>
                <a:gd name="T65" fmla="*/ 535 h 666"/>
                <a:gd name="T66" fmla="*/ 295 w 815"/>
                <a:gd name="T67" fmla="*/ 491 h 666"/>
                <a:gd name="T68" fmla="*/ 325 w 815"/>
                <a:gd name="T69" fmla="*/ 445 h 666"/>
                <a:gd name="T70" fmla="*/ 390 w 815"/>
                <a:gd name="T71" fmla="*/ 412 h 666"/>
                <a:gd name="T72" fmla="*/ 346 w 815"/>
                <a:gd name="T73" fmla="*/ 468 h 666"/>
                <a:gd name="T74" fmla="*/ 342 w 815"/>
                <a:gd name="T75" fmla="*/ 482 h 666"/>
                <a:gd name="T76" fmla="*/ 422 w 815"/>
                <a:gd name="T77" fmla="*/ 438 h 666"/>
                <a:gd name="T78" fmla="*/ 436 w 815"/>
                <a:gd name="T79" fmla="*/ 408 h 666"/>
                <a:gd name="T80" fmla="*/ 482 w 815"/>
                <a:gd name="T81" fmla="*/ 435 h 666"/>
                <a:gd name="T82" fmla="*/ 541 w 815"/>
                <a:gd name="T83" fmla="*/ 454 h 666"/>
                <a:gd name="T84" fmla="*/ 607 w 815"/>
                <a:gd name="T85" fmla="*/ 458 h 666"/>
                <a:gd name="T86" fmla="*/ 682 w 815"/>
                <a:gd name="T87" fmla="*/ 515 h 666"/>
                <a:gd name="T88" fmla="*/ 697 w 815"/>
                <a:gd name="T89" fmla="*/ 513 h 666"/>
                <a:gd name="T90" fmla="*/ 737 w 815"/>
                <a:gd name="T91" fmla="*/ 545 h 666"/>
                <a:gd name="T92" fmla="*/ 768 w 815"/>
                <a:gd name="T93" fmla="*/ 607 h 666"/>
                <a:gd name="T94" fmla="*/ 794 w 815"/>
                <a:gd name="T95" fmla="*/ 645 h 666"/>
                <a:gd name="T96" fmla="*/ 815 w 815"/>
                <a:gd name="T97" fmla="*/ 604 h 666"/>
                <a:gd name="T98" fmla="*/ 714 w 815"/>
                <a:gd name="T99" fmla="*/ 478 h 666"/>
                <a:gd name="T100" fmla="*/ 623 w 815"/>
                <a:gd name="T101" fmla="*/ 442 h 666"/>
                <a:gd name="T102" fmla="*/ 577 w 815"/>
                <a:gd name="T103" fmla="*/ 6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5" h="666">
                  <a:moveTo>
                    <a:pt x="577" y="60"/>
                  </a:moveTo>
                  <a:lnTo>
                    <a:pt x="553" y="51"/>
                  </a:lnTo>
                  <a:lnTo>
                    <a:pt x="544" y="48"/>
                  </a:lnTo>
                  <a:lnTo>
                    <a:pt x="539" y="44"/>
                  </a:lnTo>
                  <a:lnTo>
                    <a:pt x="519" y="44"/>
                  </a:lnTo>
                  <a:lnTo>
                    <a:pt x="492" y="48"/>
                  </a:lnTo>
                  <a:lnTo>
                    <a:pt x="467" y="40"/>
                  </a:lnTo>
                  <a:lnTo>
                    <a:pt x="452" y="39"/>
                  </a:lnTo>
                  <a:lnTo>
                    <a:pt x="447" y="41"/>
                  </a:lnTo>
                  <a:lnTo>
                    <a:pt x="421" y="37"/>
                  </a:lnTo>
                  <a:lnTo>
                    <a:pt x="405" y="29"/>
                  </a:lnTo>
                  <a:lnTo>
                    <a:pt x="386" y="28"/>
                  </a:lnTo>
                  <a:lnTo>
                    <a:pt x="363" y="31"/>
                  </a:lnTo>
                  <a:lnTo>
                    <a:pt x="348" y="34"/>
                  </a:lnTo>
                  <a:lnTo>
                    <a:pt x="337" y="31"/>
                  </a:lnTo>
                  <a:lnTo>
                    <a:pt x="346" y="26"/>
                  </a:lnTo>
                  <a:lnTo>
                    <a:pt x="325" y="21"/>
                  </a:lnTo>
                  <a:lnTo>
                    <a:pt x="331" y="15"/>
                  </a:lnTo>
                  <a:lnTo>
                    <a:pt x="311" y="15"/>
                  </a:lnTo>
                  <a:lnTo>
                    <a:pt x="296" y="18"/>
                  </a:lnTo>
                  <a:lnTo>
                    <a:pt x="280" y="10"/>
                  </a:lnTo>
                  <a:lnTo>
                    <a:pt x="269" y="11"/>
                  </a:lnTo>
                  <a:lnTo>
                    <a:pt x="265" y="18"/>
                  </a:lnTo>
                  <a:lnTo>
                    <a:pt x="258" y="18"/>
                  </a:lnTo>
                  <a:lnTo>
                    <a:pt x="248" y="12"/>
                  </a:lnTo>
                  <a:lnTo>
                    <a:pt x="263" y="5"/>
                  </a:lnTo>
                  <a:lnTo>
                    <a:pt x="254" y="4"/>
                  </a:lnTo>
                  <a:lnTo>
                    <a:pt x="241" y="0"/>
                  </a:lnTo>
                  <a:lnTo>
                    <a:pt x="214" y="17"/>
                  </a:lnTo>
                  <a:lnTo>
                    <a:pt x="191" y="18"/>
                  </a:lnTo>
                  <a:lnTo>
                    <a:pt x="187" y="16"/>
                  </a:lnTo>
                  <a:lnTo>
                    <a:pt x="166" y="26"/>
                  </a:lnTo>
                  <a:lnTo>
                    <a:pt x="144" y="36"/>
                  </a:lnTo>
                  <a:lnTo>
                    <a:pt x="137" y="36"/>
                  </a:lnTo>
                  <a:lnTo>
                    <a:pt x="116" y="43"/>
                  </a:lnTo>
                  <a:lnTo>
                    <a:pt x="105" y="54"/>
                  </a:lnTo>
                  <a:lnTo>
                    <a:pt x="98" y="77"/>
                  </a:lnTo>
                  <a:lnTo>
                    <a:pt x="78" y="87"/>
                  </a:lnTo>
                  <a:lnTo>
                    <a:pt x="34" y="88"/>
                  </a:lnTo>
                  <a:lnTo>
                    <a:pt x="32" y="100"/>
                  </a:lnTo>
                  <a:lnTo>
                    <a:pt x="23" y="102"/>
                  </a:lnTo>
                  <a:lnTo>
                    <a:pt x="34" y="107"/>
                  </a:lnTo>
                  <a:lnTo>
                    <a:pt x="44" y="111"/>
                  </a:lnTo>
                  <a:lnTo>
                    <a:pt x="64" y="119"/>
                  </a:lnTo>
                  <a:lnTo>
                    <a:pt x="83" y="132"/>
                  </a:lnTo>
                  <a:lnTo>
                    <a:pt x="85" y="143"/>
                  </a:lnTo>
                  <a:lnTo>
                    <a:pt x="94" y="145"/>
                  </a:lnTo>
                  <a:lnTo>
                    <a:pt x="103" y="146"/>
                  </a:lnTo>
                  <a:lnTo>
                    <a:pt x="123" y="146"/>
                  </a:lnTo>
                  <a:lnTo>
                    <a:pt x="129" y="145"/>
                  </a:lnTo>
                  <a:lnTo>
                    <a:pt x="137" y="148"/>
                  </a:lnTo>
                  <a:lnTo>
                    <a:pt x="134" y="152"/>
                  </a:lnTo>
                  <a:lnTo>
                    <a:pt x="127" y="158"/>
                  </a:lnTo>
                  <a:lnTo>
                    <a:pt x="142" y="167"/>
                  </a:lnTo>
                  <a:lnTo>
                    <a:pt x="153" y="161"/>
                  </a:lnTo>
                  <a:lnTo>
                    <a:pt x="172" y="160"/>
                  </a:lnTo>
                  <a:lnTo>
                    <a:pt x="178" y="167"/>
                  </a:lnTo>
                  <a:lnTo>
                    <a:pt x="172" y="171"/>
                  </a:lnTo>
                  <a:lnTo>
                    <a:pt x="151" y="175"/>
                  </a:lnTo>
                  <a:lnTo>
                    <a:pt x="146" y="187"/>
                  </a:lnTo>
                  <a:lnTo>
                    <a:pt x="137" y="187"/>
                  </a:lnTo>
                  <a:lnTo>
                    <a:pt x="127" y="194"/>
                  </a:lnTo>
                  <a:lnTo>
                    <a:pt x="103" y="187"/>
                  </a:lnTo>
                  <a:lnTo>
                    <a:pt x="82" y="190"/>
                  </a:lnTo>
                  <a:lnTo>
                    <a:pt x="83" y="182"/>
                  </a:lnTo>
                  <a:lnTo>
                    <a:pt x="85" y="171"/>
                  </a:lnTo>
                  <a:lnTo>
                    <a:pt x="65" y="173"/>
                  </a:lnTo>
                  <a:lnTo>
                    <a:pt x="47" y="177"/>
                  </a:lnTo>
                  <a:lnTo>
                    <a:pt x="41" y="185"/>
                  </a:lnTo>
                  <a:lnTo>
                    <a:pt x="26" y="187"/>
                  </a:lnTo>
                  <a:lnTo>
                    <a:pt x="21" y="199"/>
                  </a:lnTo>
                  <a:lnTo>
                    <a:pt x="14" y="201"/>
                  </a:lnTo>
                  <a:lnTo>
                    <a:pt x="0" y="214"/>
                  </a:lnTo>
                  <a:lnTo>
                    <a:pt x="13" y="225"/>
                  </a:lnTo>
                  <a:lnTo>
                    <a:pt x="20" y="225"/>
                  </a:lnTo>
                  <a:lnTo>
                    <a:pt x="34" y="226"/>
                  </a:lnTo>
                  <a:lnTo>
                    <a:pt x="39" y="232"/>
                  </a:lnTo>
                  <a:lnTo>
                    <a:pt x="34" y="235"/>
                  </a:lnTo>
                  <a:lnTo>
                    <a:pt x="20" y="235"/>
                  </a:lnTo>
                  <a:lnTo>
                    <a:pt x="39" y="262"/>
                  </a:lnTo>
                  <a:lnTo>
                    <a:pt x="61" y="262"/>
                  </a:lnTo>
                  <a:lnTo>
                    <a:pt x="76" y="257"/>
                  </a:lnTo>
                  <a:lnTo>
                    <a:pt x="88" y="263"/>
                  </a:lnTo>
                  <a:lnTo>
                    <a:pt x="108" y="264"/>
                  </a:lnTo>
                  <a:lnTo>
                    <a:pt x="116" y="254"/>
                  </a:lnTo>
                  <a:lnTo>
                    <a:pt x="127" y="252"/>
                  </a:lnTo>
                  <a:lnTo>
                    <a:pt x="135" y="245"/>
                  </a:lnTo>
                  <a:lnTo>
                    <a:pt x="153" y="250"/>
                  </a:lnTo>
                  <a:lnTo>
                    <a:pt x="153" y="262"/>
                  </a:lnTo>
                  <a:lnTo>
                    <a:pt x="142" y="262"/>
                  </a:lnTo>
                  <a:lnTo>
                    <a:pt x="140" y="266"/>
                  </a:lnTo>
                  <a:lnTo>
                    <a:pt x="153" y="280"/>
                  </a:lnTo>
                  <a:lnTo>
                    <a:pt x="155" y="296"/>
                  </a:lnTo>
                  <a:lnTo>
                    <a:pt x="135" y="319"/>
                  </a:lnTo>
                  <a:lnTo>
                    <a:pt x="123" y="314"/>
                  </a:lnTo>
                  <a:lnTo>
                    <a:pt x="109" y="321"/>
                  </a:lnTo>
                  <a:lnTo>
                    <a:pt x="90" y="329"/>
                  </a:lnTo>
                  <a:lnTo>
                    <a:pt x="81" y="321"/>
                  </a:lnTo>
                  <a:lnTo>
                    <a:pt x="65" y="339"/>
                  </a:lnTo>
                  <a:lnTo>
                    <a:pt x="63" y="355"/>
                  </a:lnTo>
                  <a:lnTo>
                    <a:pt x="55" y="359"/>
                  </a:lnTo>
                  <a:lnTo>
                    <a:pt x="44" y="384"/>
                  </a:lnTo>
                  <a:lnTo>
                    <a:pt x="39" y="388"/>
                  </a:lnTo>
                  <a:lnTo>
                    <a:pt x="43" y="401"/>
                  </a:lnTo>
                  <a:lnTo>
                    <a:pt x="52" y="413"/>
                  </a:lnTo>
                  <a:lnTo>
                    <a:pt x="58" y="412"/>
                  </a:lnTo>
                  <a:lnTo>
                    <a:pt x="63" y="418"/>
                  </a:lnTo>
                  <a:lnTo>
                    <a:pt x="58" y="434"/>
                  </a:lnTo>
                  <a:lnTo>
                    <a:pt x="48" y="435"/>
                  </a:lnTo>
                  <a:lnTo>
                    <a:pt x="82" y="463"/>
                  </a:lnTo>
                  <a:lnTo>
                    <a:pt x="98" y="463"/>
                  </a:lnTo>
                  <a:lnTo>
                    <a:pt x="114" y="458"/>
                  </a:lnTo>
                  <a:lnTo>
                    <a:pt x="115" y="449"/>
                  </a:lnTo>
                  <a:lnTo>
                    <a:pt x="121" y="447"/>
                  </a:lnTo>
                  <a:lnTo>
                    <a:pt x="121" y="461"/>
                  </a:lnTo>
                  <a:lnTo>
                    <a:pt x="126" y="474"/>
                  </a:lnTo>
                  <a:lnTo>
                    <a:pt x="129" y="496"/>
                  </a:lnTo>
                  <a:lnTo>
                    <a:pt x="126" y="511"/>
                  </a:lnTo>
                  <a:lnTo>
                    <a:pt x="137" y="506"/>
                  </a:lnTo>
                  <a:lnTo>
                    <a:pt x="160" y="496"/>
                  </a:lnTo>
                  <a:lnTo>
                    <a:pt x="168" y="501"/>
                  </a:lnTo>
                  <a:lnTo>
                    <a:pt x="176" y="503"/>
                  </a:lnTo>
                  <a:lnTo>
                    <a:pt x="184" y="515"/>
                  </a:lnTo>
                  <a:lnTo>
                    <a:pt x="190" y="516"/>
                  </a:lnTo>
                  <a:lnTo>
                    <a:pt x="196" y="499"/>
                  </a:lnTo>
                  <a:lnTo>
                    <a:pt x="206" y="505"/>
                  </a:lnTo>
                  <a:lnTo>
                    <a:pt x="213" y="506"/>
                  </a:lnTo>
                  <a:lnTo>
                    <a:pt x="222" y="505"/>
                  </a:lnTo>
                  <a:lnTo>
                    <a:pt x="232" y="497"/>
                  </a:lnTo>
                  <a:lnTo>
                    <a:pt x="234" y="505"/>
                  </a:lnTo>
                  <a:lnTo>
                    <a:pt x="222" y="533"/>
                  </a:lnTo>
                  <a:lnTo>
                    <a:pt x="222" y="552"/>
                  </a:lnTo>
                  <a:lnTo>
                    <a:pt x="206" y="558"/>
                  </a:lnTo>
                  <a:lnTo>
                    <a:pt x="192" y="576"/>
                  </a:lnTo>
                  <a:lnTo>
                    <a:pt x="171" y="589"/>
                  </a:lnTo>
                  <a:lnTo>
                    <a:pt x="162" y="599"/>
                  </a:lnTo>
                  <a:lnTo>
                    <a:pt x="160" y="610"/>
                  </a:lnTo>
                  <a:lnTo>
                    <a:pt x="153" y="613"/>
                  </a:lnTo>
                  <a:lnTo>
                    <a:pt x="144" y="609"/>
                  </a:lnTo>
                  <a:lnTo>
                    <a:pt x="131" y="611"/>
                  </a:lnTo>
                  <a:lnTo>
                    <a:pt x="114" y="624"/>
                  </a:lnTo>
                  <a:lnTo>
                    <a:pt x="105" y="637"/>
                  </a:lnTo>
                  <a:lnTo>
                    <a:pt x="94" y="645"/>
                  </a:lnTo>
                  <a:lnTo>
                    <a:pt x="85" y="644"/>
                  </a:lnTo>
                  <a:lnTo>
                    <a:pt x="73" y="650"/>
                  </a:lnTo>
                  <a:lnTo>
                    <a:pt x="68" y="661"/>
                  </a:lnTo>
                  <a:lnTo>
                    <a:pt x="68" y="666"/>
                  </a:lnTo>
                  <a:lnTo>
                    <a:pt x="84" y="663"/>
                  </a:lnTo>
                  <a:lnTo>
                    <a:pt x="97" y="652"/>
                  </a:lnTo>
                  <a:lnTo>
                    <a:pt x="100" y="645"/>
                  </a:lnTo>
                  <a:lnTo>
                    <a:pt x="107" y="645"/>
                  </a:lnTo>
                  <a:lnTo>
                    <a:pt x="126" y="636"/>
                  </a:lnTo>
                  <a:lnTo>
                    <a:pt x="131" y="623"/>
                  </a:lnTo>
                  <a:lnTo>
                    <a:pt x="137" y="624"/>
                  </a:lnTo>
                  <a:lnTo>
                    <a:pt x="142" y="628"/>
                  </a:lnTo>
                  <a:lnTo>
                    <a:pt x="152" y="628"/>
                  </a:lnTo>
                  <a:lnTo>
                    <a:pt x="173" y="617"/>
                  </a:lnTo>
                  <a:lnTo>
                    <a:pt x="186" y="610"/>
                  </a:lnTo>
                  <a:lnTo>
                    <a:pt x="199" y="606"/>
                  </a:lnTo>
                  <a:lnTo>
                    <a:pt x="201" y="600"/>
                  </a:lnTo>
                  <a:lnTo>
                    <a:pt x="234" y="576"/>
                  </a:lnTo>
                  <a:lnTo>
                    <a:pt x="243" y="568"/>
                  </a:lnTo>
                  <a:lnTo>
                    <a:pt x="243" y="558"/>
                  </a:lnTo>
                  <a:lnTo>
                    <a:pt x="263" y="545"/>
                  </a:lnTo>
                  <a:lnTo>
                    <a:pt x="276" y="535"/>
                  </a:lnTo>
                  <a:lnTo>
                    <a:pt x="293" y="527"/>
                  </a:lnTo>
                  <a:lnTo>
                    <a:pt x="296" y="511"/>
                  </a:lnTo>
                  <a:lnTo>
                    <a:pt x="307" y="508"/>
                  </a:lnTo>
                  <a:lnTo>
                    <a:pt x="305" y="491"/>
                  </a:lnTo>
                  <a:lnTo>
                    <a:pt x="295" y="491"/>
                  </a:lnTo>
                  <a:lnTo>
                    <a:pt x="293" y="484"/>
                  </a:lnTo>
                  <a:lnTo>
                    <a:pt x="304" y="470"/>
                  </a:lnTo>
                  <a:lnTo>
                    <a:pt x="318" y="470"/>
                  </a:lnTo>
                  <a:lnTo>
                    <a:pt x="328" y="458"/>
                  </a:lnTo>
                  <a:lnTo>
                    <a:pt x="325" y="445"/>
                  </a:lnTo>
                  <a:lnTo>
                    <a:pt x="364" y="398"/>
                  </a:lnTo>
                  <a:lnTo>
                    <a:pt x="379" y="399"/>
                  </a:lnTo>
                  <a:lnTo>
                    <a:pt x="387" y="391"/>
                  </a:lnTo>
                  <a:lnTo>
                    <a:pt x="395" y="391"/>
                  </a:lnTo>
                  <a:lnTo>
                    <a:pt x="390" y="412"/>
                  </a:lnTo>
                  <a:lnTo>
                    <a:pt x="377" y="410"/>
                  </a:lnTo>
                  <a:lnTo>
                    <a:pt x="355" y="425"/>
                  </a:lnTo>
                  <a:lnTo>
                    <a:pt x="357" y="434"/>
                  </a:lnTo>
                  <a:lnTo>
                    <a:pt x="344" y="463"/>
                  </a:lnTo>
                  <a:lnTo>
                    <a:pt x="346" y="468"/>
                  </a:lnTo>
                  <a:lnTo>
                    <a:pt x="351" y="467"/>
                  </a:lnTo>
                  <a:lnTo>
                    <a:pt x="355" y="470"/>
                  </a:lnTo>
                  <a:lnTo>
                    <a:pt x="351" y="474"/>
                  </a:lnTo>
                  <a:lnTo>
                    <a:pt x="344" y="477"/>
                  </a:lnTo>
                  <a:lnTo>
                    <a:pt x="342" y="482"/>
                  </a:lnTo>
                  <a:lnTo>
                    <a:pt x="360" y="482"/>
                  </a:lnTo>
                  <a:lnTo>
                    <a:pt x="383" y="470"/>
                  </a:lnTo>
                  <a:lnTo>
                    <a:pt x="393" y="455"/>
                  </a:lnTo>
                  <a:lnTo>
                    <a:pt x="416" y="455"/>
                  </a:lnTo>
                  <a:lnTo>
                    <a:pt x="422" y="438"/>
                  </a:lnTo>
                  <a:lnTo>
                    <a:pt x="419" y="429"/>
                  </a:lnTo>
                  <a:lnTo>
                    <a:pt x="422" y="425"/>
                  </a:lnTo>
                  <a:lnTo>
                    <a:pt x="414" y="422"/>
                  </a:lnTo>
                  <a:lnTo>
                    <a:pt x="430" y="406"/>
                  </a:lnTo>
                  <a:lnTo>
                    <a:pt x="436" y="408"/>
                  </a:lnTo>
                  <a:lnTo>
                    <a:pt x="432" y="417"/>
                  </a:lnTo>
                  <a:lnTo>
                    <a:pt x="442" y="417"/>
                  </a:lnTo>
                  <a:lnTo>
                    <a:pt x="456" y="412"/>
                  </a:lnTo>
                  <a:lnTo>
                    <a:pt x="460" y="422"/>
                  </a:lnTo>
                  <a:lnTo>
                    <a:pt x="482" y="435"/>
                  </a:lnTo>
                  <a:lnTo>
                    <a:pt x="493" y="432"/>
                  </a:lnTo>
                  <a:lnTo>
                    <a:pt x="498" y="436"/>
                  </a:lnTo>
                  <a:lnTo>
                    <a:pt x="501" y="453"/>
                  </a:lnTo>
                  <a:lnTo>
                    <a:pt x="528" y="453"/>
                  </a:lnTo>
                  <a:lnTo>
                    <a:pt x="541" y="454"/>
                  </a:lnTo>
                  <a:lnTo>
                    <a:pt x="548" y="456"/>
                  </a:lnTo>
                  <a:lnTo>
                    <a:pt x="570" y="456"/>
                  </a:lnTo>
                  <a:lnTo>
                    <a:pt x="574" y="461"/>
                  </a:lnTo>
                  <a:lnTo>
                    <a:pt x="595" y="465"/>
                  </a:lnTo>
                  <a:lnTo>
                    <a:pt x="607" y="458"/>
                  </a:lnTo>
                  <a:lnTo>
                    <a:pt x="609" y="477"/>
                  </a:lnTo>
                  <a:lnTo>
                    <a:pt x="636" y="487"/>
                  </a:lnTo>
                  <a:lnTo>
                    <a:pt x="642" y="503"/>
                  </a:lnTo>
                  <a:lnTo>
                    <a:pt x="656" y="516"/>
                  </a:lnTo>
                  <a:lnTo>
                    <a:pt x="682" y="515"/>
                  </a:lnTo>
                  <a:lnTo>
                    <a:pt x="674" y="506"/>
                  </a:lnTo>
                  <a:lnTo>
                    <a:pt x="675" y="503"/>
                  </a:lnTo>
                  <a:lnTo>
                    <a:pt x="684" y="503"/>
                  </a:lnTo>
                  <a:lnTo>
                    <a:pt x="692" y="513"/>
                  </a:lnTo>
                  <a:lnTo>
                    <a:pt x="697" y="513"/>
                  </a:lnTo>
                  <a:lnTo>
                    <a:pt x="701" y="496"/>
                  </a:lnTo>
                  <a:lnTo>
                    <a:pt x="708" y="510"/>
                  </a:lnTo>
                  <a:lnTo>
                    <a:pt x="717" y="513"/>
                  </a:lnTo>
                  <a:lnTo>
                    <a:pt x="726" y="518"/>
                  </a:lnTo>
                  <a:lnTo>
                    <a:pt x="737" y="545"/>
                  </a:lnTo>
                  <a:lnTo>
                    <a:pt x="741" y="564"/>
                  </a:lnTo>
                  <a:lnTo>
                    <a:pt x="752" y="574"/>
                  </a:lnTo>
                  <a:lnTo>
                    <a:pt x="759" y="578"/>
                  </a:lnTo>
                  <a:lnTo>
                    <a:pt x="761" y="595"/>
                  </a:lnTo>
                  <a:lnTo>
                    <a:pt x="768" y="607"/>
                  </a:lnTo>
                  <a:lnTo>
                    <a:pt x="770" y="617"/>
                  </a:lnTo>
                  <a:lnTo>
                    <a:pt x="774" y="619"/>
                  </a:lnTo>
                  <a:lnTo>
                    <a:pt x="777" y="626"/>
                  </a:lnTo>
                  <a:lnTo>
                    <a:pt x="791" y="628"/>
                  </a:lnTo>
                  <a:lnTo>
                    <a:pt x="794" y="645"/>
                  </a:lnTo>
                  <a:lnTo>
                    <a:pt x="798" y="645"/>
                  </a:lnTo>
                  <a:lnTo>
                    <a:pt x="807" y="645"/>
                  </a:lnTo>
                  <a:lnTo>
                    <a:pt x="813" y="638"/>
                  </a:lnTo>
                  <a:lnTo>
                    <a:pt x="811" y="623"/>
                  </a:lnTo>
                  <a:lnTo>
                    <a:pt x="815" y="604"/>
                  </a:lnTo>
                  <a:lnTo>
                    <a:pt x="787" y="587"/>
                  </a:lnTo>
                  <a:lnTo>
                    <a:pt x="771" y="572"/>
                  </a:lnTo>
                  <a:lnTo>
                    <a:pt x="745" y="515"/>
                  </a:lnTo>
                  <a:lnTo>
                    <a:pt x="730" y="505"/>
                  </a:lnTo>
                  <a:lnTo>
                    <a:pt x="714" y="478"/>
                  </a:lnTo>
                  <a:lnTo>
                    <a:pt x="698" y="467"/>
                  </a:lnTo>
                  <a:lnTo>
                    <a:pt x="682" y="471"/>
                  </a:lnTo>
                  <a:lnTo>
                    <a:pt x="666" y="488"/>
                  </a:lnTo>
                  <a:lnTo>
                    <a:pt x="656" y="488"/>
                  </a:lnTo>
                  <a:lnTo>
                    <a:pt x="623" y="442"/>
                  </a:lnTo>
                  <a:lnTo>
                    <a:pt x="613" y="430"/>
                  </a:lnTo>
                  <a:lnTo>
                    <a:pt x="605" y="436"/>
                  </a:lnTo>
                  <a:lnTo>
                    <a:pt x="601" y="449"/>
                  </a:lnTo>
                  <a:lnTo>
                    <a:pt x="577" y="434"/>
                  </a:lnTo>
                  <a:lnTo>
                    <a:pt x="57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7" name="Freeform 687"/>
            <p:cNvSpPr/>
            <p:nvPr/>
          </p:nvSpPr>
          <p:spPr bwMode="gray">
            <a:xfrm>
              <a:off x="4384867" y="1816077"/>
              <a:ext cx="828477" cy="486427"/>
            </a:xfrm>
            <a:custGeom>
              <a:avLst/>
              <a:gdLst>
                <a:gd name="T0" fmla="*/ 1358 w 2028"/>
                <a:gd name="T1" fmla="*/ 1062 h 1191"/>
                <a:gd name="T2" fmla="*/ 1604 w 2028"/>
                <a:gd name="T3" fmla="*/ 1086 h 1191"/>
                <a:gd name="T4" fmla="*/ 1769 w 2028"/>
                <a:gd name="T5" fmla="*/ 1086 h 1191"/>
                <a:gd name="T6" fmla="*/ 1805 w 2028"/>
                <a:gd name="T7" fmla="*/ 1091 h 1191"/>
                <a:gd name="T8" fmla="*/ 1847 w 2028"/>
                <a:gd name="T9" fmla="*/ 1108 h 1191"/>
                <a:gd name="T10" fmla="*/ 1836 w 2028"/>
                <a:gd name="T11" fmla="*/ 1065 h 1191"/>
                <a:gd name="T12" fmla="*/ 1776 w 2028"/>
                <a:gd name="T13" fmla="*/ 983 h 1191"/>
                <a:gd name="T14" fmla="*/ 1719 w 2028"/>
                <a:gd name="T15" fmla="*/ 985 h 1191"/>
                <a:gd name="T16" fmla="*/ 1703 w 2028"/>
                <a:gd name="T17" fmla="*/ 979 h 1191"/>
                <a:gd name="T18" fmla="*/ 1861 w 2028"/>
                <a:gd name="T19" fmla="*/ 921 h 1191"/>
                <a:gd name="T20" fmla="*/ 2028 w 2028"/>
                <a:gd name="T21" fmla="*/ 846 h 1191"/>
                <a:gd name="T22" fmla="*/ 1951 w 2028"/>
                <a:gd name="T23" fmla="*/ 791 h 1191"/>
                <a:gd name="T24" fmla="*/ 1971 w 2028"/>
                <a:gd name="T25" fmla="*/ 750 h 1191"/>
                <a:gd name="T26" fmla="*/ 1880 w 2028"/>
                <a:gd name="T27" fmla="*/ 670 h 1191"/>
                <a:gd name="T28" fmla="*/ 1834 w 2028"/>
                <a:gd name="T29" fmla="*/ 546 h 1191"/>
                <a:gd name="T30" fmla="*/ 1777 w 2028"/>
                <a:gd name="T31" fmla="*/ 586 h 1191"/>
                <a:gd name="T32" fmla="*/ 1683 w 2028"/>
                <a:gd name="T33" fmla="*/ 589 h 1191"/>
                <a:gd name="T34" fmla="*/ 1694 w 2028"/>
                <a:gd name="T35" fmla="*/ 524 h 1191"/>
                <a:gd name="T36" fmla="*/ 1637 w 2028"/>
                <a:gd name="T37" fmla="*/ 454 h 1191"/>
                <a:gd name="T38" fmla="*/ 1517 w 2028"/>
                <a:gd name="T39" fmla="*/ 412 h 1191"/>
                <a:gd name="T40" fmla="*/ 1507 w 2028"/>
                <a:gd name="T41" fmla="*/ 520 h 1191"/>
                <a:gd name="T42" fmla="*/ 1527 w 2028"/>
                <a:gd name="T43" fmla="*/ 704 h 1191"/>
                <a:gd name="T44" fmla="*/ 1477 w 2028"/>
                <a:gd name="T45" fmla="*/ 817 h 1191"/>
                <a:gd name="T46" fmla="*/ 1441 w 2028"/>
                <a:gd name="T47" fmla="*/ 870 h 1191"/>
                <a:gd name="T48" fmla="*/ 1392 w 2028"/>
                <a:gd name="T49" fmla="*/ 728 h 1191"/>
                <a:gd name="T50" fmla="*/ 1257 w 2028"/>
                <a:gd name="T51" fmla="*/ 678 h 1191"/>
                <a:gd name="T52" fmla="*/ 1145 w 2028"/>
                <a:gd name="T53" fmla="*/ 587 h 1191"/>
                <a:gd name="T54" fmla="*/ 1137 w 2028"/>
                <a:gd name="T55" fmla="*/ 436 h 1191"/>
                <a:gd name="T56" fmla="*/ 1194 w 2028"/>
                <a:gd name="T57" fmla="*/ 367 h 1191"/>
                <a:gd name="T58" fmla="*/ 1279 w 2028"/>
                <a:gd name="T59" fmla="*/ 308 h 1191"/>
                <a:gd name="T60" fmla="*/ 1282 w 2028"/>
                <a:gd name="T61" fmla="*/ 268 h 1191"/>
                <a:gd name="T62" fmla="*/ 1346 w 2028"/>
                <a:gd name="T63" fmla="*/ 223 h 1191"/>
                <a:gd name="T64" fmla="*/ 1396 w 2028"/>
                <a:gd name="T65" fmla="*/ 202 h 1191"/>
                <a:gd name="T66" fmla="*/ 1412 w 2028"/>
                <a:gd name="T67" fmla="*/ 122 h 1191"/>
                <a:gd name="T68" fmla="*/ 1352 w 2028"/>
                <a:gd name="T69" fmla="*/ 83 h 1191"/>
                <a:gd name="T70" fmla="*/ 1299 w 2028"/>
                <a:gd name="T71" fmla="*/ 171 h 1191"/>
                <a:gd name="T72" fmla="*/ 1238 w 2028"/>
                <a:gd name="T73" fmla="*/ 110 h 1191"/>
                <a:gd name="T74" fmla="*/ 1204 w 2028"/>
                <a:gd name="T75" fmla="*/ 100 h 1191"/>
                <a:gd name="T76" fmla="*/ 1149 w 2028"/>
                <a:gd name="T77" fmla="*/ 25 h 1191"/>
                <a:gd name="T78" fmla="*/ 1089 w 2028"/>
                <a:gd name="T79" fmla="*/ 18 h 1191"/>
                <a:gd name="T80" fmla="*/ 1071 w 2028"/>
                <a:gd name="T81" fmla="*/ 80 h 1191"/>
                <a:gd name="T82" fmla="*/ 1115 w 2028"/>
                <a:gd name="T83" fmla="*/ 126 h 1191"/>
                <a:gd name="T84" fmla="*/ 1096 w 2028"/>
                <a:gd name="T85" fmla="*/ 171 h 1191"/>
                <a:gd name="T86" fmla="*/ 1013 w 2028"/>
                <a:gd name="T87" fmla="*/ 140 h 1191"/>
                <a:gd name="T88" fmla="*/ 870 w 2028"/>
                <a:gd name="T89" fmla="*/ 150 h 1191"/>
                <a:gd name="T90" fmla="*/ 809 w 2028"/>
                <a:gd name="T91" fmla="*/ 186 h 1191"/>
                <a:gd name="T92" fmla="*/ 738 w 2028"/>
                <a:gd name="T93" fmla="*/ 156 h 1191"/>
                <a:gd name="T94" fmla="*/ 646 w 2028"/>
                <a:gd name="T95" fmla="*/ 140 h 1191"/>
                <a:gd name="T96" fmla="*/ 457 w 2028"/>
                <a:gd name="T97" fmla="*/ 84 h 1191"/>
                <a:gd name="T98" fmla="*/ 396 w 2028"/>
                <a:gd name="T99" fmla="*/ 73 h 1191"/>
                <a:gd name="T100" fmla="*/ 315 w 2028"/>
                <a:gd name="T101" fmla="*/ 69 h 1191"/>
                <a:gd name="T102" fmla="*/ 206 w 2028"/>
                <a:gd name="T103" fmla="*/ 115 h 1191"/>
                <a:gd name="T104" fmla="*/ 271 w 2028"/>
                <a:gd name="T105" fmla="*/ 80 h 1191"/>
                <a:gd name="T106" fmla="*/ 169 w 2028"/>
                <a:gd name="T107" fmla="*/ 102 h 1191"/>
                <a:gd name="T108" fmla="*/ 113 w 2028"/>
                <a:gd name="T109" fmla="*/ 127 h 1191"/>
                <a:gd name="T110" fmla="*/ 31 w 2028"/>
                <a:gd name="T111" fmla="*/ 516 h 1191"/>
                <a:gd name="T112" fmla="*/ 216 w 2028"/>
                <a:gd name="T113" fmla="*/ 668 h 1191"/>
                <a:gd name="T114" fmla="*/ 279 w 2028"/>
                <a:gd name="T115" fmla="*/ 797 h 1191"/>
                <a:gd name="T116" fmla="*/ 315 w 2028"/>
                <a:gd name="T117" fmla="*/ 883 h 1191"/>
                <a:gd name="T118" fmla="*/ 433 w 2028"/>
                <a:gd name="T119"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191">
                  <a:moveTo>
                    <a:pt x="447" y="966"/>
                  </a:moveTo>
                  <a:cubicBezTo>
                    <a:pt x="1105" y="966"/>
                    <a:pt x="1105" y="966"/>
                    <a:pt x="1105" y="966"/>
                  </a:cubicBezTo>
                  <a:cubicBezTo>
                    <a:pt x="1125" y="979"/>
                    <a:pt x="1125" y="979"/>
                    <a:pt x="1125" y="979"/>
                  </a:cubicBezTo>
                  <a:cubicBezTo>
                    <a:pt x="1152" y="984"/>
                    <a:pt x="1152" y="984"/>
                    <a:pt x="1152" y="984"/>
                  </a:cubicBezTo>
                  <a:cubicBezTo>
                    <a:pt x="1174" y="993"/>
                    <a:pt x="1174" y="993"/>
                    <a:pt x="1174" y="993"/>
                  </a:cubicBezTo>
                  <a:cubicBezTo>
                    <a:pt x="1203" y="992"/>
                    <a:pt x="1203" y="992"/>
                    <a:pt x="1203" y="992"/>
                  </a:cubicBezTo>
                  <a:cubicBezTo>
                    <a:pt x="1221" y="996"/>
                    <a:pt x="1221" y="996"/>
                    <a:pt x="1221" y="996"/>
                  </a:cubicBezTo>
                  <a:cubicBezTo>
                    <a:pt x="1267" y="993"/>
                    <a:pt x="1267" y="993"/>
                    <a:pt x="1267" y="993"/>
                  </a:cubicBezTo>
                  <a:cubicBezTo>
                    <a:pt x="1341" y="1030"/>
                    <a:pt x="1341" y="1030"/>
                    <a:pt x="1341" y="1030"/>
                  </a:cubicBezTo>
                  <a:cubicBezTo>
                    <a:pt x="1358" y="1062"/>
                    <a:pt x="1358" y="1062"/>
                    <a:pt x="1358" y="1062"/>
                  </a:cubicBezTo>
                  <a:cubicBezTo>
                    <a:pt x="1402" y="1105"/>
                    <a:pt x="1402" y="1105"/>
                    <a:pt x="1402" y="1105"/>
                  </a:cubicBezTo>
                  <a:cubicBezTo>
                    <a:pt x="1404" y="1134"/>
                    <a:pt x="1404" y="1134"/>
                    <a:pt x="1404" y="1134"/>
                  </a:cubicBezTo>
                  <a:cubicBezTo>
                    <a:pt x="1391" y="1170"/>
                    <a:pt x="1391" y="1170"/>
                    <a:pt x="1391" y="1170"/>
                  </a:cubicBezTo>
                  <a:cubicBezTo>
                    <a:pt x="1399" y="1191"/>
                    <a:pt x="1399" y="1191"/>
                    <a:pt x="1399" y="1191"/>
                  </a:cubicBezTo>
                  <a:cubicBezTo>
                    <a:pt x="1467" y="1161"/>
                    <a:pt x="1467" y="1161"/>
                    <a:pt x="1467" y="1161"/>
                  </a:cubicBezTo>
                  <a:cubicBezTo>
                    <a:pt x="1475" y="1142"/>
                    <a:pt x="1475" y="1142"/>
                    <a:pt x="1475" y="1142"/>
                  </a:cubicBezTo>
                  <a:cubicBezTo>
                    <a:pt x="1538" y="1121"/>
                    <a:pt x="1538" y="1121"/>
                    <a:pt x="1538" y="1121"/>
                  </a:cubicBezTo>
                  <a:cubicBezTo>
                    <a:pt x="1568" y="1097"/>
                    <a:pt x="1568" y="1097"/>
                    <a:pt x="1568" y="1097"/>
                  </a:cubicBezTo>
                  <a:cubicBezTo>
                    <a:pt x="1582" y="1086"/>
                    <a:pt x="1582" y="1086"/>
                    <a:pt x="1582" y="1086"/>
                  </a:cubicBezTo>
                  <a:cubicBezTo>
                    <a:pt x="1604" y="1086"/>
                    <a:pt x="1604" y="1086"/>
                    <a:pt x="1604" y="1086"/>
                  </a:cubicBezTo>
                  <a:cubicBezTo>
                    <a:pt x="1617" y="1089"/>
                    <a:pt x="1617" y="1089"/>
                    <a:pt x="1617" y="1089"/>
                  </a:cubicBezTo>
                  <a:cubicBezTo>
                    <a:pt x="1659" y="1081"/>
                    <a:pt x="1659" y="1081"/>
                    <a:pt x="1659" y="1081"/>
                  </a:cubicBezTo>
                  <a:cubicBezTo>
                    <a:pt x="1692" y="1023"/>
                    <a:pt x="1692" y="1023"/>
                    <a:pt x="1692" y="1023"/>
                  </a:cubicBezTo>
                  <a:cubicBezTo>
                    <a:pt x="1705" y="1017"/>
                    <a:pt x="1705" y="1017"/>
                    <a:pt x="1705" y="1017"/>
                  </a:cubicBezTo>
                  <a:cubicBezTo>
                    <a:pt x="1734" y="1028"/>
                    <a:pt x="1734" y="1028"/>
                    <a:pt x="1734" y="1028"/>
                  </a:cubicBezTo>
                  <a:cubicBezTo>
                    <a:pt x="1734" y="1057"/>
                    <a:pt x="1734" y="1057"/>
                    <a:pt x="1734" y="1057"/>
                  </a:cubicBezTo>
                  <a:cubicBezTo>
                    <a:pt x="1749" y="1079"/>
                    <a:pt x="1749" y="1079"/>
                    <a:pt x="1749" y="1079"/>
                  </a:cubicBezTo>
                  <a:cubicBezTo>
                    <a:pt x="1752" y="1102"/>
                    <a:pt x="1752" y="1102"/>
                    <a:pt x="1752" y="1102"/>
                  </a:cubicBezTo>
                  <a:cubicBezTo>
                    <a:pt x="1761" y="1097"/>
                    <a:pt x="1761" y="1097"/>
                    <a:pt x="1761" y="1097"/>
                  </a:cubicBezTo>
                  <a:cubicBezTo>
                    <a:pt x="1769" y="1086"/>
                    <a:pt x="1769" y="1086"/>
                    <a:pt x="1769" y="1086"/>
                  </a:cubicBezTo>
                  <a:cubicBezTo>
                    <a:pt x="1783" y="1083"/>
                    <a:pt x="1783" y="1083"/>
                    <a:pt x="1783" y="1083"/>
                  </a:cubicBezTo>
                  <a:cubicBezTo>
                    <a:pt x="1798" y="1075"/>
                    <a:pt x="1798" y="1075"/>
                    <a:pt x="1798" y="1075"/>
                  </a:cubicBezTo>
                  <a:cubicBezTo>
                    <a:pt x="1810" y="1067"/>
                    <a:pt x="1810" y="1067"/>
                    <a:pt x="1810" y="1067"/>
                  </a:cubicBezTo>
                  <a:cubicBezTo>
                    <a:pt x="1814" y="1070"/>
                    <a:pt x="1814" y="1070"/>
                    <a:pt x="1814" y="1070"/>
                  </a:cubicBezTo>
                  <a:cubicBezTo>
                    <a:pt x="1812" y="1078"/>
                    <a:pt x="1812" y="1078"/>
                    <a:pt x="1812" y="1078"/>
                  </a:cubicBezTo>
                  <a:cubicBezTo>
                    <a:pt x="1817" y="1080"/>
                    <a:pt x="1817" y="1080"/>
                    <a:pt x="1817" y="1080"/>
                  </a:cubicBezTo>
                  <a:cubicBezTo>
                    <a:pt x="1822" y="1078"/>
                    <a:pt x="1822" y="1078"/>
                    <a:pt x="1822" y="1078"/>
                  </a:cubicBezTo>
                  <a:cubicBezTo>
                    <a:pt x="1824" y="1082"/>
                    <a:pt x="1824" y="1082"/>
                    <a:pt x="1824" y="1082"/>
                  </a:cubicBezTo>
                  <a:cubicBezTo>
                    <a:pt x="1815" y="1091"/>
                    <a:pt x="1815" y="1091"/>
                    <a:pt x="1815" y="1091"/>
                  </a:cubicBezTo>
                  <a:cubicBezTo>
                    <a:pt x="1805" y="1091"/>
                    <a:pt x="1805" y="1091"/>
                    <a:pt x="1805" y="1091"/>
                  </a:cubicBezTo>
                  <a:cubicBezTo>
                    <a:pt x="1789" y="1108"/>
                    <a:pt x="1789" y="1108"/>
                    <a:pt x="1789" y="1108"/>
                  </a:cubicBezTo>
                  <a:cubicBezTo>
                    <a:pt x="1781" y="1110"/>
                    <a:pt x="1781" y="1110"/>
                    <a:pt x="1781" y="1110"/>
                  </a:cubicBezTo>
                  <a:cubicBezTo>
                    <a:pt x="1776" y="1129"/>
                    <a:pt x="1776" y="1129"/>
                    <a:pt x="1776" y="1129"/>
                  </a:cubicBezTo>
                  <a:cubicBezTo>
                    <a:pt x="1786" y="1137"/>
                    <a:pt x="1786" y="1137"/>
                    <a:pt x="1786" y="1137"/>
                  </a:cubicBezTo>
                  <a:cubicBezTo>
                    <a:pt x="1799" y="1136"/>
                    <a:pt x="1799" y="1136"/>
                    <a:pt x="1799" y="1136"/>
                  </a:cubicBezTo>
                  <a:cubicBezTo>
                    <a:pt x="1809" y="1128"/>
                    <a:pt x="1809" y="1128"/>
                    <a:pt x="1809" y="1128"/>
                  </a:cubicBezTo>
                  <a:cubicBezTo>
                    <a:pt x="1813" y="1121"/>
                    <a:pt x="1813" y="1121"/>
                    <a:pt x="1813" y="1121"/>
                  </a:cubicBezTo>
                  <a:cubicBezTo>
                    <a:pt x="1833" y="1100"/>
                    <a:pt x="1833" y="1100"/>
                    <a:pt x="1833" y="1100"/>
                  </a:cubicBezTo>
                  <a:cubicBezTo>
                    <a:pt x="1840" y="1107"/>
                    <a:pt x="1840" y="1107"/>
                    <a:pt x="1840" y="1107"/>
                  </a:cubicBezTo>
                  <a:cubicBezTo>
                    <a:pt x="1847" y="1108"/>
                    <a:pt x="1847" y="1108"/>
                    <a:pt x="1847" y="1108"/>
                  </a:cubicBezTo>
                  <a:cubicBezTo>
                    <a:pt x="1852" y="1102"/>
                    <a:pt x="1852" y="1102"/>
                    <a:pt x="1852" y="1102"/>
                  </a:cubicBezTo>
                  <a:cubicBezTo>
                    <a:pt x="1865" y="1100"/>
                    <a:pt x="1865" y="1100"/>
                    <a:pt x="1865" y="1100"/>
                  </a:cubicBezTo>
                  <a:cubicBezTo>
                    <a:pt x="1876" y="1099"/>
                    <a:pt x="1876" y="1099"/>
                    <a:pt x="1876" y="1099"/>
                  </a:cubicBezTo>
                  <a:cubicBezTo>
                    <a:pt x="1889" y="1087"/>
                    <a:pt x="1889" y="1087"/>
                    <a:pt x="1889" y="1087"/>
                  </a:cubicBezTo>
                  <a:cubicBezTo>
                    <a:pt x="1889" y="1076"/>
                    <a:pt x="1889" y="1076"/>
                    <a:pt x="1889" y="1076"/>
                  </a:cubicBezTo>
                  <a:cubicBezTo>
                    <a:pt x="1880" y="1077"/>
                    <a:pt x="1880" y="1077"/>
                    <a:pt x="1880" y="1077"/>
                  </a:cubicBezTo>
                  <a:cubicBezTo>
                    <a:pt x="1877" y="1068"/>
                    <a:pt x="1877" y="1068"/>
                    <a:pt x="1877" y="1068"/>
                  </a:cubicBezTo>
                  <a:cubicBezTo>
                    <a:pt x="1865" y="1074"/>
                    <a:pt x="1865" y="1074"/>
                    <a:pt x="1865" y="1074"/>
                  </a:cubicBezTo>
                  <a:cubicBezTo>
                    <a:pt x="1848" y="1072"/>
                    <a:pt x="1848" y="1072"/>
                    <a:pt x="1848" y="1072"/>
                  </a:cubicBezTo>
                  <a:cubicBezTo>
                    <a:pt x="1836" y="1065"/>
                    <a:pt x="1836" y="1065"/>
                    <a:pt x="1836" y="1065"/>
                  </a:cubicBezTo>
                  <a:cubicBezTo>
                    <a:pt x="1830" y="1058"/>
                    <a:pt x="1830" y="1058"/>
                    <a:pt x="1830" y="1058"/>
                  </a:cubicBezTo>
                  <a:cubicBezTo>
                    <a:pt x="1805" y="1040"/>
                    <a:pt x="1805" y="1040"/>
                    <a:pt x="1805" y="1040"/>
                  </a:cubicBezTo>
                  <a:cubicBezTo>
                    <a:pt x="1801" y="1019"/>
                    <a:pt x="1801" y="1019"/>
                    <a:pt x="1801" y="1019"/>
                  </a:cubicBezTo>
                  <a:cubicBezTo>
                    <a:pt x="1807" y="1013"/>
                    <a:pt x="1807" y="1013"/>
                    <a:pt x="1807" y="1013"/>
                  </a:cubicBezTo>
                  <a:cubicBezTo>
                    <a:pt x="1807" y="1002"/>
                    <a:pt x="1807" y="1002"/>
                    <a:pt x="1807" y="1002"/>
                  </a:cubicBezTo>
                  <a:cubicBezTo>
                    <a:pt x="1791" y="1005"/>
                    <a:pt x="1791" y="1005"/>
                    <a:pt x="1791" y="1005"/>
                  </a:cubicBezTo>
                  <a:cubicBezTo>
                    <a:pt x="1781" y="999"/>
                    <a:pt x="1781" y="999"/>
                    <a:pt x="1781" y="999"/>
                  </a:cubicBezTo>
                  <a:cubicBezTo>
                    <a:pt x="1767" y="995"/>
                    <a:pt x="1767" y="995"/>
                    <a:pt x="1767" y="995"/>
                  </a:cubicBezTo>
                  <a:cubicBezTo>
                    <a:pt x="1765" y="989"/>
                    <a:pt x="1765" y="989"/>
                    <a:pt x="1765" y="989"/>
                  </a:cubicBezTo>
                  <a:cubicBezTo>
                    <a:pt x="1776" y="983"/>
                    <a:pt x="1776" y="983"/>
                    <a:pt x="1776" y="983"/>
                  </a:cubicBezTo>
                  <a:cubicBezTo>
                    <a:pt x="1792" y="986"/>
                    <a:pt x="1792" y="986"/>
                    <a:pt x="1792" y="986"/>
                  </a:cubicBezTo>
                  <a:cubicBezTo>
                    <a:pt x="1803" y="992"/>
                    <a:pt x="1803" y="992"/>
                    <a:pt x="1803" y="992"/>
                  </a:cubicBezTo>
                  <a:cubicBezTo>
                    <a:pt x="1824" y="974"/>
                    <a:pt x="1824" y="974"/>
                    <a:pt x="1824" y="974"/>
                  </a:cubicBezTo>
                  <a:cubicBezTo>
                    <a:pt x="1820" y="965"/>
                    <a:pt x="1820" y="965"/>
                    <a:pt x="1820" y="965"/>
                  </a:cubicBezTo>
                  <a:cubicBezTo>
                    <a:pt x="1815" y="963"/>
                    <a:pt x="1815" y="963"/>
                    <a:pt x="1815" y="963"/>
                  </a:cubicBezTo>
                  <a:cubicBezTo>
                    <a:pt x="1797" y="949"/>
                    <a:pt x="1797" y="949"/>
                    <a:pt x="1797" y="949"/>
                  </a:cubicBezTo>
                  <a:cubicBezTo>
                    <a:pt x="1770" y="951"/>
                    <a:pt x="1770" y="951"/>
                    <a:pt x="1770" y="951"/>
                  </a:cubicBezTo>
                  <a:cubicBezTo>
                    <a:pt x="1759" y="963"/>
                    <a:pt x="1759" y="963"/>
                    <a:pt x="1759" y="963"/>
                  </a:cubicBezTo>
                  <a:cubicBezTo>
                    <a:pt x="1735" y="969"/>
                    <a:pt x="1735" y="969"/>
                    <a:pt x="1735" y="969"/>
                  </a:cubicBezTo>
                  <a:cubicBezTo>
                    <a:pt x="1719" y="985"/>
                    <a:pt x="1719" y="985"/>
                    <a:pt x="1719" y="985"/>
                  </a:cubicBezTo>
                  <a:cubicBezTo>
                    <a:pt x="1715" y="986"/>
                    <a:pt x="1715" y="986"/>
                    <a:pt x="1715" y="986"/>
                  </a:cubicBezTo>
                  <a:cubicBezTo>
                    <a:pt x="1690" y="1011"/>
                    <a:pt x="1690" y="1011"/>
                    <a:pt x="1690" y="1011"/>
                  </a:cubicBezTo>
                  <a:cubicBezTo>
                    <a:pt x="1689" y="1019"/>
                    <a:pt x="1689" y="1019"/>
                    <a:pt x="1689" y="1019"/>
                  </a:cubicBezTo>
                  <a:cubicBezTo>
                    <a:pt x="1677" y="1023"/>
                    <a:pt x="1677" y="1023"/>
                    <a:pt x="1677" y="1023"/>
                  </a:cubicBezTo>
                  <a:cubicBezTo>
                    <a:pt x="1665" y="1037"/>
                    <a:pt x="1665" y="1037"/>
                    <a:pt x="1665" y="1037"/>
                  </a:cubicBezTo>
                  <a:cubicBezTo>
                    <a:pt x="1659" y="1035"/>
                    <a:pt x="1659" y="1035"/>
                    <a:pt x="1659" y="1035"/>
                  </a:cubicBezTo>
                  <a:cubicBezTo>
                    <a:pt x="1664" y="1014"/>
                    <a:pt x="1664" y="1014"/>
                    <a:pt x="1664" y="1014"/>
                  </a:cubicBezTo>
                  <a:cubicBezTo>
                    <a:pt x="1683" y="1000"/>
                    <a:pt x="1683" y="1000"/>
                    <a:pt x="1683" y="1000"/>
                  </a:cubicBezTo>
                  <a:cubicBezTo>
                    <a:pt x="1688" y="993"/>
                    <a:pt x="1688" y="993"/>
                    <a:pt x="1688" y="993"/>
                  </a:cubicBezTo>
                  <a:cubicBezTo>
                    <a:pt x="1703" y="979"/>
                    <a:pt x="1703" y="979"/>
                    <a:pt x="1703" y="979"/>
                  </a:cubicBezTo>
                  <a:cubicBezTo>
                    <a:pt x="1717" y="956"/>
                    <a:pt x="1717" y="956"/>
                    <a:pt x="1717" y="956"/>
                  </a:cubicBezTo>
                  <a:cubicBezTo>
                    <a:pt x="1748" y="951"/>
                    <a:pt x="1748" y="951"/>
                    <a:pt x="1748" y="951"/>
                  </a:cubicBezTo>
                  <a:cubicBezTo>
                    <a:pt x="1750" y="940"/>
                    <a:pt x="1750" y="940"/>
                    <a:pt x="1750" y="940"/>
                  </a:cubicBezTo>
                  <a:cubicBezTo>
                    <a:pt x="1760" y="934"/>
                    <a:pt x="1760" y="934"/>
                    <a:pt x="1760" y="934"/>
                  </a:cubicBezTo>
                  <a:cubicBezTo>
                    <a:pt x="1774" y="918"/>
                    <a:pt x="1774" y="918"/>
                    <a:pt x="1774" y="918"/>
                  </a:cubicBezTo>
                  <a:cubicBezTo>
                    <a:pt x="1790" y="919"/>
                    <a:pt x="1790" y="919"/>
                    <a:pt x="1790" y="919"/>
                  </a:cubicBezTo>
                  <a:cubicBezTo>
                    <a:pt x="1794" y="922"/>
                    <a:pt x="1794" y="922"/>
                    <a:pt x="1794" y="922"/>
                  </a:cubicBezTo>
                  <a:cubicBezTo>
                    <a:pt x="1830" y="919"/>
                    <a:pt x="1830" y="919"/>
                    <a:pt x="1830" y="919"/>
                  </a:cubicBezTo>
                  <a:cubicBezTo>
                    <a:pt x="1849" y="915"/>
                    <a:pt x="1849" y="915"/>
                    <a:pt x="1849" y="915"/>
                  </a:cubicBezTo>
                  <a:cubicBezTo>
                    <a:pt x="1861" y="921"/>
                    <a:pt x="1861" y="921"/>
                    <a:pt x="1861" y="921"/>
                  </a:cubicBezTo>
                  <a:cubicBezTo>
                    <a:pt x="1883" y="918"/>
                    <a:pt x="1883" y="918"/>
                    <a:pt x="1883" y="918"/>
                  </a:cubicBezTo>
                  <a:cubicBezTo>
                    <a:pt x="1897" y="921"/>
                    <a:pt x="1897" y="921"/>
                    <a:pt x="1897" y="921"/>
                  </a:cubicBezTo>
                  <a:cubicBezTo>
                    <a:pt x="1922" y="921"/>
                    <a:pt x="1922" y="921"/>
                    <a:pt x="1922" y="921"/>
                  </a:cubicBezTo>
                  <a:cubicBezTo>
                    <a:pt x="1939" y="913"/>
                    <a:pt x="1939" y="913"/>
                    <a:pt x="1939" y="913"/>
                  </a:cubicBezTo>
                  <a:cubicBezTo>
                    <a:pt x="1955" y="885"/>
                    <a:pt x="1955" y="885"/>
                    <a:pt x="1955" y="885"/>
                  </a:cubicBezTo>
                  <a:cubicBezTo>
                    <a:pt x="1972" y="876"/>
                    <a:pt x="1972" y="876"/>
                    <a:pt x="1972" y="876"/>
                  </a:cubicBezTo>
                  <a:cubicBezTo>
                    <a:pt x="2000" y="871"/>
                    <a:pt x="2000" y="871"/>
                    <a:pt x="2000" y="871"/>
                  </a:cubicBezTo>
                  <a:cubicBezTo>
                    <a:pt x="2019" y="856"/>
                    <a:pt x="2019" y="856"/>
                    <a:pt x="2019" y="856"/>
                  </a:cubicBezTo>
                  <a:cubicBezTo>
                    <a:pt x="2024" y="855"/>
                    <a:pt x="2024" y="855"/>
                    <a:pt x="2024" y="855"/>
                  </a:cubicBezTo>
                  <a:cubicBezTo>
                    <a:pt x="2028" y="846"/>
                    <a:pt x="2028" y="846"/>
                    <a:pt x="2028" y="846"/>
                  </a:cubicBezTo>
                  <a:cubicBezTo>
                    <a:pt x="2019" y="829"/>
                    <a:pt x="2019" y="829"/>
                    <a:pt x="2019" y="829"/>
                  </a:cubicBezTo>
                  <a:cubicBezTo>
                    <a:pt x="2027" y="817"/>
                    <a:pt x="2027" y="817"/>
                    <a:pt x="2027" y="817"/>
                  </a:cubicBezTo>
                  <a:cubicBezTo>
                    <a:pt x="2021" y="796"/>
                    <a:pt x="2021" y="796"/>
                    <a:pt x="2021" y="796"/>
                  </a:cubicBezTo>
                  <a:cubicBezTo>
                    <a:pt x="2001" y="788"/>
                    <a:pt x="2001" y="788"/>
                    <a:pt x="2001" y="788"/>
                  </a:cubicBezTo>
                  <a:cubicBezTo>
                    <a:pt x="1985" y="798"/>
                    <a:pt x="1985" y="798"/>
                    <a:pt x="1985" y="798"/>
                  </a:cubicBezTo>
                  <a:cubicBezTo>
                    <a:pt x="1984" y="791"/>
                    <a:pt x="1984" y="791"/>
                    <a:pt x="1984" y="791"/>
                  </a:cubicBezTo>
                  <a:cubicBezTo>
                    <a:pt x="1989" y="775"/>
                    <a:pt x="1989" y="775"/>
                    <a:pt x="1989" y="775"/>
                  </a:cubicBezTo>
                  <a:cubicBezTo>
                    <a:pt x="1975" y="774"/>
                    <a:pt x="1975" y="774"/>
                    <a:pt x="1975" y="774"/>
                  </a:cubicBezTo>
                  <a:cubicBezTo>
                    <a:pt x="1954" y="786"/>
                    <a:pt x="1954" y="786"/>
                    <a:pt x="1954" y="786"/>
                  </a:cubicBezTo>
                  <a:cubicBezTo>
                    <a:pt x="1951" y="791"/>
                    <a:pt x="1951" y="791"/>
                    <a:pt x="1951" y="791"/>
                  </a:cubicBezTo>
                  <a:cubicBezTo>
                    <a:pt x="1945" y="791"/>
                    <a:pt x="1945" y="791"/>
                    <a:pt x="1945" y="791"/>
                  </a:cubicBezTo>
                  <a:cubicBezTo>
                    <a:pt x="1925" y="806"/>
                    <a:pt x="1925" y="806"/>
                    <a:pt x="1925" y="806"/>
                  </a:cubicBezTo>
                  <a:cubicBezTo>
                    <a:pt x="1914" y="805"/>
                    <a:pt x="1914" y="805"/>
                    <a:pt x="1914" y="805"/>
                  </a:cubicBezTo>
                  <a:cubicBezTo>
                    <a:pt x="1911" y="791"/>
                    <a:pt x="1911" y="791"/>
                    <a:pt x="1911" y="791"/>
                  </a:cubicBezTo>
                  <a:cubicBezTo>
                    <a:pt x="1921" y="793"/>
                    <a:pt x="1921" y="793"/>
                    <a:pt x="1921" y="793"/>
                  </a:cubicBezTo>
                  <a:cubicBezTo>
                    <a:pt x="1937" y="785"/>
                    <a:pt x="1937" y="785"/>
                    <a:pt x="1937" y="785"/>
                  </a:cubicBezTo>
                  <a:cubicBezTo>
                    <a:pt x="1964" y="770"/>
                    <a:pt x="1964" y="770"/>
                    <a:pt x="1964" y="770"/>
                  </a:cubicBezTo>
                  <a:cubicBezTo>
                    <a:pt x="1988" y="763"/>
                    <a:pt x="1988" y="763"/>
                    <a:pt x="1988" y="763"/>
                  </a:cubicBezTo>
                  <a:cubicBezTo>
                    <a:pt x="1990" y="754"/>
                    <a:pt x="1990" y="754"/>
                    <a:pt x="1990" y="754"/>
                  </a:cubicBezTo>
                  <a:cubicBezTo>
                    <a:pt x="1971" y="750"/>
                    <a:pt x="1971" y="750"/>
                    <a:pt x="1971" y="750"/>
                  </a:cubicBezTo>
                  <a:cubicBezTo>
                    <a:pt x="1960" y="742"/>
                    <a:pt x="1960" y="742"/>
                    <a:pt x="1960" y="742"/>
                  </a:cubicBezTo>
                  <a:cubicBezTo>
                    <a:pt x="1942" y="736"/>
                    <a:pt x="1942" y="736"/>
                    <a:pt x="1942" y="736"/>
                  </a:cubicBezTo>
                  <a:cubicBezTo>
                    <a:pt x="1932" y="739"/>
                    <a:pt x="1932" y="739"/>
                    <a:pt x="1932" y="739"/>
                  </a:cubicBezTo>
                  <a:cubicBezTo>
                    <a:pt x="1919" y="731"/>
                    <a:pt x="1919" y="731"/>
                    <a:pt x="1919" y="731"/>
                  </a:cubicBezTo>
                  <a:cubicBezTo>
                    <a:pt x="1918" y="721"/>
                    <a:pt x="1918" y="721"/>
                    <a:pt x="1918" y="721"/>
                  </a:cubicBezTo>
                  <a:cubicBezTo>
                    <a:pt x="1906" y="703"/>
                    <a:pt x="1906" y="703"/>
                    <a:pt x="1906" y="703"/>
                  </a:cubicBezTo>
                  <a:cubicBezTo>
                    <a:pt x="1896" y="699"/>
                    <a:pt x="1896" y="699"/>
                    <a:pt x="1896" y="699"/>
                  </a:cubicBezTo>
                  <a:cubicBezTo>
                    <a:pt x="1895" y="694"/>
                    <a:pt x="1895" y="694"/>
                    <a:pt x="1895" y="694"/>
                  </a:cubicBezTo>
                  <a:cubicBezTo>
                    <a:pt x="1882" y="689"/>
                    <a:pt x="1882" y="689"/>
                    <a:pt x="1882" y="689"/>
                  </a:cubicBezTo>
                  <a:cubicBezTo>
                    <a:pt x="1880" y="670"/>
                    <a:pt x="1880" y="670"/>
                    <a:pt x="1880" y="670"/>
                  </a:cubicBezTo>
                  <a:cubicBezTo>
                    <a:pt x="1892" y="663"/>
                    <a:pt x="1892" y="663"/>
                    <a:pt x="1892" y="663"/>
                  </a:cubicBezTo>
                  <a:cubicBezTo>
                    <a:pt x="1889" y="654"/>
                    <a:pt x="1889" y="654"/>
                    <a:pt x="1889" y="654"/>
                  </a:cubicBezTo>
                  <a:cubicBezTo>
                    <a:pt x="1879" y="651"/>
                    <a:pt x="1879" y="651"/>
                    <a:pt x="1879" y="651"/>
                  </a:cubicBezTo>
                  <a:cubicBezTo>
                    <a:pt x="1875" y="626"/>
                    <a:pt x="1875" y="626"/>
                    <a:pt x="1875" y="626"/>
                  </a:cubicBezTo>
                  <a:cubicBezTo>
                    <a:pt x="1859" y="613"/>
                    <a:pt x="1859" y="613"/>
                    <a:pt x="1859" y="613"/>
                  </a:cubicBezTo>
                  <a:cubicBezTo>
                    <a:pt x="1861" y="600"/>
                    <a:pt x="1861" y="600"/>
                    <a:pt x="1861" y="600"/>
                  </a:cubicBezTo>
                  <a:cubicBezTo>
                    <a:pt x="1849" y="593"/>
                    <a:pt x="1849" y="593"/>
                    <a:pt x="1849" y="593"/>
                  </a:cubicBezTo>
                  <a:cubicBezTo>
                    <a:pt x="1849" y="572"/>
                    <a:pt x="1849" y="572"/>
                    <a:pt x="1849" y="572"/>
                  </a:cubicBezTo>
                  <a:cubicBezTo>
                    <a:pt x="1840" y="572"/>
                    <a:pt x="1840" y="572"/>
                    <a:pt x="1840" y="572"/>
                  </a:cubicBezTo>
                  <a:cubicBezTo>
                    <a:pt x="1834" y="546"/>
                    <a:pt x="1834" y="546"/>
                    <a:pt x="1834" y="546"/>
                  </a:cubicBezTo>
                  <a:cubicBezTo>
                    <a:pt x="1823" y="537"/>
                    <a:pt x="1823" y="537"/>
                    <a:pt x="1823" y="537"/>
                  </a:cubicBezTo>
                  <a:cubicBezTo>
                    <a:pt x="1818" y="517"/>
                    <a:pt x="1818" y="517"/>
                    <a:pt x="1818" y="517"/>
                  </a:cubicBezTo>
                  <a:cubicBezTo>
                    <a:pt x="1810" y="513"/>
                    <a:pt x="1810" y="513"/>
                    <a:pt x="1810" y="513"/>
                  </a:cubicBezTo>
                  <a:cubicBezTo>
                    <a:pt x="1803" y="526"/>
                    <a:pt x="1803" y="526"/>
                    <a:pt x="1803" y="526"/>
                  </a:cubicBezTo>
                  <a:cubicBezTo>
                    <a:pt x="1803" y="536"/>
                    <a:pt x="1803" y="536"/>
                    <a:pt x="1803" y="536"/>
                  </a:cubicBezTo>
                  <a:cubicBezTo>
                    <a:pt x="1794" y="542"/>
                    <a:pt x="1794" y="542"/>
                    <a:pt x="1794" y="542"/>
                  </a:cubicBezTo>
                  <a:cubicBezTo>
                    <a:pt x="1796" y="560"/>
                    <a:pt x="1796" y="560"/>
                    <a:pt x="1796" y="560"/>
                  </a:cubicBezTo>
                  <a:cubicBezTo>
                    <a:pt x="1785" y="586"/>
                    <a:pt x="1785" y="586"/>
                    <a:pt x="1785" y="586"/>
                  </a:cubicBezTo>
                  <a:cubicBezTo>
                    <a:pt x="1778" y="592"/>
                    <a:pt x="1778" y="592"/>
                    <a:pt x="1778" y="592"/>
                  </a:cubicBezTo>
                  <a:cubicBezTo>
                    <a:pt x="1777" y="586"/>
                    <a:pt x="1777" y="586"/>
                    <a:pt x="1777" y="586"/>
                  </a:cubicBezTo>
                  <a:cubicBezTo>
                    <a:pt x="1770" y="585"/>
                    <a:pt x="1770" y="585"/>
                    <a:pt x="1770" y="585"/>
                  </a:cubicBezTo>
                  <a:cubicBezTo>
                    <a:pt x="1761" y="587"/>
                    <a:pt x="1761" y="587"/>
                    <a:pt x="1761" y="587"/>
                  </a:cubicBezTo>
                  <a:cubicBezTo>
                    <a:pt x="1761" y="599"/>
                    <a:pt x="1761" y="599"/>
                    <a:pt x="1761" y="599"/>
                  </a:cubicBezTo>
                  <a:cubicBezTo>
                    <a:pt x="1750" y="605"/>
                    <a:pt x="1750" y="605"/>
                    <a:pt x="1750" y="605"/>
                  </a:cubicBezTo>
                  <a:cubicBezTo>
                    <a:pt x="1742" y="613"/>
                    <a:pt x="1742" y="613"/>
                    <a:pt x="1742" y="613"/>
                  </a:cubicBezTo>
                  <a:cubicBezTo>
                    <a:pt x="1730" y="606"/>
                    <a:pt x="1730" y="606"/>
                    <a:pt x="1730" y="606"/>
                  </a:cubicBezTo>
                  <a:cubicBezTo>
                    <a:pt x="1730" y="595"/>
                    <a:pt x="1730" y="595"/>
                    <a:pt x="1730" y="595"/>
                  </a:cubicBezTo>
                  <a:cubicBezTo>
                    <a:pt x="1709" y="575"/>
                    <a:pt x="1709" y="575"/>
                    <a:pt x="1709" y="575"/>
                  </a:cubicBezTo>
                  <a:cubicBezTo>
                    <a:pt x="1697" y="586"/>
                    <a:pt x="1697" y="586"/>
                    <a:pt x="1697" y="586"/>
                  </a:cubicBezTo>
                  <a:cubicBezTo>
                    <a:pt x="1683" y="589"/>
                    <a:pt x="1683" y="589"/>
                    <a:pt x="1683" y="589"/>
                  </a:cubicBezTo>
                  <a:cubicBezTo>
                    <a:pt x="1682" y="585"/>
                    <a:pt x="1682" y="585"/>
                    <a:pt x="1682" y="585"/>
                  </a:cubicBezTo>
                  <a:cubicBezTo>
                    <a:pt x="1698" y="575"/>
                    <a:pt x="1698" y="575"/>
                    <a:pt x="1698" y="575"/>
                  </a:cubicBezTo>
                  <a:cubicBezTo>
                    <a:pt x="1702" y="568"/>
                    <a:pt x="1702" y="568"/>
                    <a:pt x="1702" y="568"/>
                  </a:cubicBezTo>
                  <a:cubicBezTo>
                    <a:pt x="1695" y="563"/>
                    <a:pt x="1695" y="563"/>
                    <a:pt x="1695" y="563"/>
                  </a:cubicBezTo>
                  <a:cubicBezTo>
                    <a:pt x="1688" y="563"/>
                    <a:pt x="1688" y="563"/>
                    <a:pt x="1688" y="563"/>
                  </a:cubicBezTo>
                  <a:cubicBezTo>
                    <a:pt x="1688" y="563"/>
                    <a:pt x="1682" y="556"/>
                    <a:pt x="1685" y="557"/>
                  </a:cubicBezTo>
                  <a:cubicBezTo>
                    <a:pt x="1689" y="558"/>
                    <a:pt x="1695" y="552"/>
                    <a:pt x="1695" y="552"/>
                  </a:cubicBezTo>
                  <a:cubicBezTo>
                    <a:pt x="1694" y="541"/>
                    <a:pt x="1694" y="541"/>
                    <a:pt x="1694" y="541"/>
                  </a:cubicBezTo>
                  <a:cubicBezTo>
                    <a:pt x="1685" y="532"/>
                    <a:pt x="1685" y="532"/>
                    <a:pt x="1685" y="532"/>
                  </a:cubicBezTo>
                  <a:cubicBezTo>
                    <a:pt x="1694" y="524"/>
                    <a:pt x="1694" y="524"/>
                    <a:pt x="1694" y="524"/>
                  </a:cubicBezTo>
                  <a:cubicBezTo>
                    <a:pt x="1693" y="504"/>
                    <a:pt x="1693" y="504"/>
                    <a:pt x="1693" y="504"/>
                  </a:cubicBezTo>
                  <a:cubicBezTo>
                    <a:pt x="1701" y="497"/>
                    <a:pt x="1701" y="497"/>
                    <a:pt x="1701" y="497"/>
                  </a:cubicBezTo>
                  <a:cubicBezTo>
                    <a:pt x="1701" y="486"/>
                    <a:pt x="1701" y="486"/>
                    <a:pt x="1701" y="486"/>
                  </a:cubicBezTo>
                  <a:cubicBezTo>
                    <a:pt x="1692" y="484"/>
                    <a:pt x="1692" y="484"/>
                    <a:pt x="1692" y="484"/>
                  </a:cubicBezTo>
                  <a:cubicBezTo>
                    <a:pt x="1685" y="487"/>
                    <a:pt x="1685" y="487"/>
                    <a:pt x="1685" y="487"/>
                  </a:cubicBezTo>
                  <a:cubicBezTo>
                    <a:pt x="1680" y="480"/>
                    <a:pt x="1680" y="480"/>
                    <a:pt x="1680" y="480"/>
                  </a:cubicBezTo>
                  <a:cubicBezTo>
                    <a:pt x="1652" y="479"/>
                    <a:pt x="1652" y="479"/>
                    <a:pt x="1652" y="479"/>
                  </a:cubicBezTo>
                  <a:cubicBezTo>
                    <a:pt x="1645" y="469"/>
                    <a:pt x="1645" y="469"/>
                    <a:pt x="1645" y="469"/>
                  </a:cubicBezTo>
                  <a:cubicBezTo>
                    <a:pt x="1647" y="457"/>
                    <a:pt x="1647" y="457"/>
                    <a:pt x="1647" y="457"/>
                  </a:cubicBezTo>
                  <a:cubicBezTo>
                    <a:pt x="1637" y="454"/>
                    <a:pt x="1637" y="454"/>
                    <a:pt x="1637" y="454"/>
                  </a:cubicBezTo>
                  <a:cubicBezTo>
                    <a:pt x="1630" y="438"/>
                    <a:pt x="1630" y="438"/>
                    <a:pt x="1630" y="438"/>
                  </a:cubicBezTo>
                  <a:cubicBezTo>
                    <a:pt x="1618" y="433"/>
                    <a:pt x="1618" y="433"/>
                    <a:pt x="1618" y="433"/>
                  </a:cubicBezTo>
                  <a:cubicBezTo>
                    <a:pt x="1612" y="426"/>
                    <a:pt x="1612" y="426"/>
                    <a:pt x="1612" y="426"/>
                  </a:cubicBezTo>
                  <a:cubicBezTo>
                    <a:pt x="1600" y="419"/>
                    <a:pt x="1600" y="419"/>
                    <a:pt x="1600" y="419"/>
                  </a:cubicBezTo>
                  <a:cubicBezTo>
                    <a:pt x="1578" y="421"/>
                    <a:pt x="1578" y="421"/>
                    <a:pt x="1578" y="421"/>
                  </a:cubicBezTo>
                  <a:cubicBezTo>
                    <a:pt x="1573" y="430"/>
                    <a:pt x="1573" y="430"/>
                    <a:pt x="1573" y="430"/>
                  </a:cubicBezTo>
                  <a:cubicBezTo>
                    <a:pt x="1561" y="429"/>
                    <a:pt x="1561" y="429"/>
                    <a:pt x="1561" y="429"/>
                  </a:cubicBezTo>
                  <a:cubicBezTo>
                    <a:pt x="1541" y="428"/>
                    <a:pt x="1541" y="428"/>
                    <a:pt x="1541" y="428"/>
                  </a:cubicBezTo>
                  <a:cubicBezTo>
                    <a:pt x="1523" y="417"/>
                    <a:pt x="1523" y="417"/>
                    <a:pt x="1523" y="417"/>
                  </a:cubicBezTo>
                  <a:cubicBezTo>
                    <a:pt x="1517" y="412"/>
                    <a:pt x="1517" y="412"/>
                    <a:pt x="1517" y="412"/>
                  </a:cubicBezTo>
                  <a:cubicBezTo>
                    <a:pt x="1503" y="412"/>
                    <a:pt x="1503" y="412"/>
                    <a:pt x="1503" y="412"/>
                  </a:cubicBezTo>
                  <a:cubicBezTo>
                    <a:pt x="1495" y="417"/>
                    <a:pt x="1495" y="417"/>
                    <a:pt x="1495" y="417"/>
                  </a:cubicBezTo>
                  <a:cubicBezTo>
                    <a:pt x="1495" y="445"/>
                    <a:pt x="1495" y="445"/>
                    <a:pt x="1495" y="445"/>
                  </a:cubicBezTo>
                  <a:cubicBezTo>
                    <a:pt x="1508" y="460"/>
                    <a:pt x="1508" y="460"/>
                    <a:pt x="1508" y="460"/>
                  </a:cubicBezTo>
                  <a:cubicBezTo>
                    <a:pt x="1507" y="476"/>
                    <a:pt x="1507" y="476"/>
                    <a:pt x="1507" y="476"/>
                  </a:cubicBezTo>
                  <a:cubicBezTo>
                    <a:pt x="1498" y="482"/>
                    <a:pt x="1498" y="482"/>
                    <a:pt x="1498" y="482"/>
                  </a:cubicBezTo>
                  <a:cubicBezTo>
                    <a:pt x="1491" y="484"/>
                    <a:pt x="1491" y="484"/>
                    <a:pt x="1491" y="484"/>
                  </a:cubicBezTo>
                  <a:cubicBezTo>
                    <a:pt x="1495" y="492"/>
                    <a:pt x="1495" y="492"/>
                    <a:pt x="1495" y="492"/>
                  </a:cubicBezTo>
                  <a:cubicBezTo>
                    <a:pt x="1504" y="503"/>
                    <a:pt x="1504" y="503"/>
                    <a:pt x="1504" y="503"/>
                  </a:cubicBezTo>
                  <a:cubicBezTo>
                    <a:pt x="1507" y="520"/>
                    <a:pt x="1507" y="520"/>
                    <a:pt x="1507" y="520"/>
                  </a:cubicBezTo>
                  <a:cubicBezTo>
                    <a:pt x="1513" y="530"/>
                    <a:pt x="1513" y="530"/>
                    <a:pt x="1513" y="530"/>
                  </a:cubicBezTo>
                  <a:cubicBezTo>
                    <a:pt x="1508" y="546"/>
                    <a:pt x="1508" y="546"/>
                    <a:pt x="1508" y="546"/>
                  </a:cubicBezTo>
                  <a:cubicBezTo>
                    <a:pt x="1496" y="560"/>
                    <a:pt x="1496" y="560"/>
                    <a:pt x="1496" y="560"/>
                  </a:cubicBezTo>
                  <a:cubicBezTo>
                    <a:pt x="1495" y="569"/>
                    <a:pt x="1495" y="569"/>
                    <a:pt x="1495" y="569"/>
                  </a:cubicBezTo>
                  <a:cubicBezTo>
                    <a:pt x="1486" y="580"/>
                    <a:pt x="1486" y="580"/>
                    <a:pt x="1486" y="580"/>
                  </a:cubicBezTo>
                  <a:cubicBezTo>
                    <a:pt x="1487" y="593"/>
                    <a:pt x="1487" y="593"/>
                    <a:pt x="1487" y="593"/>
                  </a:cubicBezTo>
                  <a:cubicBezTo>
                    <a:pt x="1506" y="610"/>
                    <a:pt x="1506" y="610"/>
                    <a:pt x="1506" y="610"/>
                  </a:cubicBezTo>
                  <a:cubicBezTo>
                    <a:pt x="1524" y="626"/>
                    <a:pt x="1524" y="626"/>
                    <a:pt x="1524" y="626"/>
                  </a:cubicBezTo>
                  <a:cubicBezTo>
                    <a:pt x="1534" y="667"/>
                    <a:pt x="1534" y="667"/>
                    <a:pt x="1534" y="667"/>
                  </a:cubicBezTo>
                  <a:cubicBezTo>
                    <a:pt x="1527" y="704"/>
                    <a:pt x="1527" y="704"/>
                    <a:pt x="1527" y="704"/>
                  </a:cubicBezTo>
                  <a:cubicBezTo>
                    <a:pt x="1513" y="716"/>
                    <a:pt x="1513" y="716"/>
                    <a:pt x="1513" y="716"/>
                  </a:cubicBezTo>
                  <a:cubicBezTo>
                    <a:pt x="1508" y="723"/>
                    <a:pt x="1508" y="723"/>
                    <a:pt x="1508" y="723"/>
                  </a:cubicBezTo>
                  <a:cubicBezTo>
                    <a:pt x="1496" y="735"/>
                    <a:pt x="1496" y="735"/>
                    <a:pt x="1496" y="735"/>
                  </a:cubicBezTo>
                  <a:cubicBezTo>
                    <a:pt x="1483" y="740"/>
                    <a:pt x="1483" y="740"/>
                    <a:pt x="1483" y="740"/>
                  </a:cubicBezTo>
                  <a:cubicBezTo>
                    <a:pt x="1481" y="749"/>
                    <a:pt x="1481" y="749"/>
                    <a:pt x="1481" y="749"/>
                  </a:cubicBezTo>
                  <a:cubicBezTo>
                    <a:pt x="1467" y="750"/>
                    <a:pt x="1467" y="750"/>
                    <a:pt x="1467" y="750"/>
                  </a:cubicBezTo>
                  <a:cubicBezTo>
                    <a:pt x="1462" y="758"/>
                    <a:pt x="1462" y="758"/>
                    <a:pt x="1462" y="758"/>
                  </a:cubicBezTo>
                  <a:cubicBezTo>
                    <a:pt x="1473" y="771"/>
                    <a:pt x="1473" y="771"/>
                    <a:pt x="1473" y="771"/>
                  </a:cubicBezTo>
                  <a:cubicBezTo>
                    <a:pt x="1477" y="791"/>
                    <a:pt x="1477" y="791"/>
                    <a:pt x="1477" y="791"/>
                  </a:cubicBezTo>
                  <a:cubicBezTo>
                    <a:pt x="1477" y="817"/>
                    <a:pt x="1477" y="817"/>
                    <a:pt x="1477" y="817"/>
                  </a:cubicBezTo>
                  <a:cubicBezTo>
                    <a:pt x="1482" y="830"/>
                    <a:pt x="1482" y="830"/>
                    <a:pt x="1482" y="830"/>
                  </a:cubicBezTo>
                  <a:cubicBezTo>
                    <a:pt x="1489" y="839"/>
                    <a:pt x="1489" y="839"/>
                    <a:pt x="1489" y="839"/>
                  </a:cubicBezTo>
                  <a:cubicBezTo>
                    <a:pt x="1489" y="849"/>
                    <a:pt x="1489" y="849"/>
                    <a:pt x="1489" y="849"/>
                  </a:cubicBezTo>
                  <a:cubicBezTo>
                    <a:pt x="1478" y="864"/>
                    <a:pt x="1478" y="864"/>
                    <a:pt x="1478" y="864"/>
                  </a:cubicBezTo>
                  <a:cubicBezTo>
                    <a:pt x="1475" y="876"/>
                    <a:pt x="1475" y="876"/>
                    <a:pt x="1475" y="876"/>
                  </a:cubicBezTo>
                  <a:cubicBezTo>
                    <a:pt x="1465" y="867"/>
                    <a:pt x="1465" y="867"/>
                    <a:pt x="1465" y="867"/>
                  </a:cubicBezTo>
                  <a:cubicBezTo>
                    <a:pt x="1458" y="881"/>
                    <a:pt x="1458" y="881"/>
                    <a:pt x="1458" y="881"/>
                  </a:cubicBezTo>
                  <a:cubicBezTo>
                    <a:pt x="1451" y="878"/>
                    <a:pt x="1451" y="878"/>
                    <a:pt x="1451" y="878"/>
                  </a:cubicBezTo>
                  <a:cubicBezTo>
                    <a:pt x="1440" y="880"/>
                    <a:pt x="1440" y="880"/>
                    <a:pt x="1440" y="880"/>
                  </a:cubicBezTo>
                  <a:cubicBezTo>
                    <a:pt x="1441" y="870"/>
                    <a:pt x="1441" y="870"/>
                    <a:pt x="1441" y="870"/>
                  </a:cubicBezTo>
                  <a:cubicBezTo>
                    <a:pt x="1428" y="851"/>
                    <a:pt x="1428" y="851"/>
                    <a:pt x="1428" y="851"/>
                  </a:cubicBezTo>
                  <a:cubicBezTo>
                    <a:pt x="1416" y="848"/>
                    <a:pt x="1416" y="848"/>
                    <a:pt x="1416" y="848"/>
                  </a:cubicBezTo>
                  <a:cubicBezTo>
                    <a:pt x="1416" y="840"/>
                    <a:pt x="1416" y="840"/>
                    <a:pt x="1416" y="840"/>
                  </a:cubicBezTo>
                  <a:cubicBezTo>
                    <a:pt x="1401" y="827"/>
                    <a:pt x="1401" y="827"/>
                    <a:pt x="1401" y="827"/>
                  </a:cubicBezTo>
                  <a:cubicBezTo>
                    <a:pt x="1401" y="819"/>
                    <a:pt x="1401" y="819"/>
                    <a:pt x="1401" y="819"/>
                  </a:cubicBezTo>
                  <a:cubicBezTo>
                    <a:pt x="1406" y="813"/>
                    <a:pt x="1406" y="813"/>
                    <a:pt x="1406" y="813"/>
                  </a:cubicBezTo>
                  <a:cubicBezTo>
                    <a:pt x="1407" y="782"/>
                    <a:pt x="1407" y="782"/>
                    <a:pt x="1407" y="782"/>
                  </a:cubicBezTo>
                  <a:cubicBezTo>
                    <a:pt x="1402" y="768"/>
                    <a:pt x="1402" y="768"/>
                    <a:pt x="1402" y="768"/>
                  </a:cubicBezTo>
                  <a:cubicBezTo>
                    <a:pt x="1404" y="736"/>
                    <a:pt x="1404" y="736"/>
                    <a:pt x="1404" y="736"/>
                  </a:cubicBezTo>
                  <a:cubicBezTo>
                    <a:pt x="1392" y="728"/>
                    <a:pt x="1392" y="728"/>
                    <a:pt x="1392" y="728"/>
                  </a:cubicBezTo>
                  <a:cubicBezTo>
                    <a:pt x="1372" y="731"/>
                    <a:pt x="1372" y="731"/>
                    <a:pt x="1372" y="731"/>
                  </a:cubicBezTo>
                  <a:cubicBezTo>
                    <a:pt x="1352" y="730"/>
                    <a:pt x="1352" y="730"/>
                    <a:pt x="1352" y="730"/>
                  </a:cubicBezTo>
                  <a:cubicBezTo>
                    <a:pt x="1341" y="723"/>
                    <a:pt x="1341" y="723"/>
                    <a:pt x="1341" y="723"/>
                  </a:cubicBezTo>
                  <a:cubicBezTo>
                    <a:pt x="1323" y="722"/>
                    <a:pt x="1323" y="722"/>
                    <a:pt x="1323" y="722"/>
                  </a:cubicBezTo>
                  <a:cubicBezTo>
                    <a:pt x="1309" y="707"/>
                    <a:pt x="1309" y="707"/>
                    <a:pt x="1309" y="707"/>
                  </a:cubicBezTo>
                  <a:cubicBezTo>
                    <a:pt x="1286" y="704"/>
                    <a:pt x="1286" y="704"/>
                    <a:pt x="1286" y="704"/>
                  </a:cubicBezTo>
                  <a:cubicBezTo>
                    <a:pt x="1272" y="696"/>
                    <a:pt x="1272" y="696"/>
                    <a:pt x="1272" y="696"/>
                  </a:cubicBezTo>
                  <a:cubicBezTo>
                    <a:pt x="1269" y="680"/>
                    <a:pt x="1269" y="680"/>
                    <a:pt x="1269" y="680"/>
                  </a:cubicBezTo>
                  <a:cubicBezTo>
                    <a:pt x="1264" y="678"/>
                    <a:pt x="1264" y="678"/>
                    <a:pt x="1264" y="678"/>
                  </a:cubicBezTo>
                  <a:cubicBezTo>
                    <a:pt x="1257" y="678"/>
                    <a:pt x="1257" y="678"/>
                    <a:pt x="1257" y="678"/>
                  </a:cubicBezTo>
                  <a:cubicBezTo>
                    <a:pt x="1243" y="669"/>
                    <a:pt x="1243" y="669"/>
                    <a:pt x="1243" y="669"/>
                  </a:cubicBezTo>
                  <a:cubicBezTo>
                    <a:pt x="1216" y="653"/>
                    <a:pt x="1216" y="653"/>
                    <a:pt x="1216" y="653"/>
                  </a:cubicBezTo>
                  <a:cubicBezTo>
                    <a:pt x="1206" y="653"/>
                    <a:pt x="1206" y="653"/>
                    <a:pt x="1206" y="653"/>
                  </a:cubicBezTo>
                  <a:cubicBezTo>
                    <a:pt x="1199" y="650"/>
                    <a:pt x="1199" y="650"/>
                    <a:pt x="1199" y="650"/>
                  </a:cubicBezTo>
                  <a:cubicBezTo>
                    <a:pt x="1181" y="650"/>
                    <a:pt x="1181" y="650"/>
                    <a:pt x="1181" y="650"/>
                  </a:cubicBezTo>
                  <a:cubicBezTo>
                    <a:pt x="1159" y="658"/>
                    <a:pt x="1159" y="658"/>
                    <a:pt x="1159" y="658"/>
                  </a:cubicBezTo>
                  <a:cubicBezTo>
                    <a:pt x="1157" y="653"/>
                    <a:pt x="1157" y="653"/>
                    <a:pt x="1157" y="653"/>
                  </a:cubicBezTo>
                  <a:cubicBezTo>
                    <a:pt x="1162" y="635"/>
                    <a:pt x="1162" y="635"/>
                    <a:pt x="1162" y="635"/>
                  </a:cubicBezTo>
                  <a:cubicBezTo>
                    <a:pt x="1152" y="619"/>
                    <a:pt x="1152" y="619"/>
                    <a:pt x="1152" y="619"/>
                  </a:cubicBezTo>
                  <a:cubicBezTo>
                    <a:pt x="1145" y="587"/>
                    <a:pt x="1145" y="587"/>
                    <a:pt x="1145" y="587"/>
                  </a:cubicBezTo>
                  <a:cubicBezTo>
                    <a:pt x="1133" y="584"/>
                    <a:pt x="1133" y="584"/>
                    <a:pt x="1133" y="584"/>
                  </a:cubicBezTo>
                  <a:cubicBezTo>
                    <a:pt x="1118" y="583"/>
                    <a:pt x="1118" y="583"/>
                    <a:pt x="1118" y="583"/>
                  </a:cubicBezTo>
                  <a:cubicBezTo>
                    <a:pt x="1103" y="567"/>
                    <a:pt x="1103" y="567"/>
                    <a:pt x="1103" y="567"/>
                  </a:cubicBezTo>
                  <a:cubicBezTo>
                    <a:pt x="1103" y="543"/>
                    <a:pt x="1103" y="543"/>
                    <a:pt x="1103" y="543"/>
                  </a:cubicBezTo>
                  <a:cubicBezTo>
                    <a:pt x="1105" y="538"/>
                    <a:pt x="1105" y="538"/>
                    <a:pt x="1105" y="538"/>
                  </a:cubicBezTo>
                  <a:cubicBezTo>
                    <a:pt x="1106" y="501"/>
                    <a:pt x="1106" y="501"/>
                    <a:pt x="1106" y="501"/>
                  </a:cubicBezTo>
                  <a:cubicBezTo>
                    <a:pt x="1118" y="484"/>
                    <a:pt x="1118" y="484"/>
                    <a:pt x="1118" y="484"/>
                  </a:cubicBezTo>
                  <a:cubicBezTo>
                    <a:pt x="1125" y="458"/>
                    <a:pt x="1125" y="458"/>
                    <a:pt x="1125" y="458"/>
                  </a:cubicBezTo>
                  <a:cubicBezTo>
                    <a:pt x="1135" y="448"/>
                    <a:pt x="1135" y="448"/>
                    <a:pt x="1135" y="448"/>
                  </a:cubicBezTo>
                  <a:cubicBezTo>
                    <a:pt x="1137" y="436"/>
                    <a:pt x="1137" y="436"/>
                    <a:pt x="1137" y="436"/>
                  </a:cubicBezTo>
                  <a:cubicBezTo>
                    <a:pt x="1147" y="434"/>
                    <a:pt x="1147" y="434"/>
                    <a:pt x="1147" y="434"/>
                  </a:cubicBezTo>
                  <a:cubicBezTo>
                    <a:pt x="1154" y="420"/>
                    <a:pt x="1154" y="420"/>
                    <a:pt x="1154" y="420"/>
                  </a:cubicBezTo>
                  <a:cubicBezTo>
                    <a:pt x="1167" y="413"/>
                    <a:pt x="1167" y="413"/>
                    <a:pt x="1167" y="413"/>
                  </a:cubicBezTo>
                  <a:cubicBezTo>
                    <a:pt x="1162" y="396"/>
                    <a:pt x="1162" y="396"/>
                    <a:pt x="1162" y="396"/>
                  </a:cubicBezTo>
                  <a:cubicBezTo>
                    <a:pt x="1169" y="389"/>
                    <a:pt x="1169" y="389"/>
                    <a:pt x="1169" y="389"/>
                  </a:cubicBezTo>
                  <a:cubicBezTo>
                    <a:pt x="1174" y="394"/>
                    <a:pt x="1174" y="394"/>
                    <a:pt x="1174" y="394"/>
                  </a:cubicBezTo>
                  <a:cubicBezTo>
                    <a:pt x="1182" y="394"/>
                    <a:pt x="1182" y="394"/>
                    <a:pt x="1182" y="394"/>
                  </a:cubicBezTo>
                  <a:cubicBezTo>
                    <a:pt x="1203" y="388"/>
                    <a:pt x="1203" y="388"/>
                    <a:pt x="1203" y="388"/>
                  </a:cubicBezTo>
                  <a:cubicBezTo>
                    <a:pt x="1203" y="378"/>
                    <a:pt x="1203" y="378"/>
                    <a:pt x="1203" y="378"/>
                  </a:cubicBezTo>
                  <a:cubicBezTo>
                    <a:pt x="1194" y="367"/>
                    <a:pt x="1194" y="367"/>
                    <a:pt x="1194" y="367"/>
                  </a:cubicBezTo>
                  <a:cubicBezTo>
                    <a:pt x="1181" y="357"/>
                    <a:pt x="1181" y="357"/>
                    <a:pt x="1181" y="357"/>
                  </a:cubicBezTo>
                  <a:cubicBezTo>
                    <a:pt x="1191" y="354"/>
                    <a:pt x="1191" y="354"/>
                    <a:pt x="1191" y="354"/>
                  </a:cubicBezTo>
                  <a:cubicBezTo>
                    <a:pt x="1199" y="357"/>
                    <a:pt x="1199" y="357"/>
                    <a:pt x="1199" y="357"/>
                  </a:cubicBezTo>
                  <a:cubicBezTo>
                    <a:pt x="1215" y="356"/>
                    <a:pt x="1215" y="356"/>
                    <a:pt x="1215" y="356"/>
                  </a:cubicBezTo>
                  <a:cubicBezTo>
                    <a:pt x="1226" y="340"/>
                    <a:pt x="1226" y="340"/>
                    <a:pt x="1226" y="340"/>
                  </a:cubicBezTo>
                  <a:cubicBezTo>
                    <a:pt x="1235" y="348"/>
                    <a:pt x="1235" y="348"/>
                    <a:pt x="1235" y="348"/>
                  </a:cubicBezTo>
                  <a:cubicBezTo>
                    <a:pt x="1252" y="346"/>
                    <a:pt x="1252" y="346"/>
                    <a:pt x="1252" y="346"/>
                  </a:cubicBezTo>
                  <a:cubicBezTo>
                    <a:pt x="1264" y="330"/>
                    <a:pt x="1264" y="330"/>
                    <a:pt x="1264" y="330"/>
                  </a:cubicBezTo>
                  <a:cubicBezTo>
                    <a:pt x="1277" y="317"/>
                    <a:pt x="1277" y="317"/>
                    <a:pt x="1277" y="317"/>
                  </a:cubicBezTo>
                  <a:cubicBezTo>
                    <a:pt x="1279" y="308"/>
                    <a:pt x="1279" y="308"/>
                    <a:pt x="1279" y="308"/>
                  </a:cubicBezTo>
                  <a:cubicBezTo>
                    <a:pt x="1284" y="290"/>
                    <a:pt x="1284" y="290"/>
                    <a:pt x="1284" y="290"/>
                  </a:cubicBezTo>
                  <a:cubicBezTo>
                    <a:pt x="1279" y="281"/>
                    <a:pt x="1279" y="281"/>
                    <a:pt x="1279" y="281"/>
                  </a:cubicBezTo>
                  <a:cubicBezTo>
                    <a:pt x="1272" y="276"/>
                    <a:pt x="1272" y="276"/>
                    <a:pt x="1272" y="276"/>
                  </a:cubicBezTo>
                  <a:cubicBezTo>
                    <a:pt x="1248" y="274"/>
                    <a:pt x="1248" y="274"/>
                    <a:pt x="1248" y="274"/>
                  </a:cubicBezTo>
                  <a:cubicBezTo>
                    <a:pt x="1225" y="253"/>
                    <a:pt x="1225" y="253"/>
                    <a:pt x="1225" y="253"/>
                  </a:cubicBezTo>
                  <a:cubicBezTo>
                    <a:pt x="1215" y="247"/>
                    <a:pt x="1215" y="247"/>
                    <a:pt x="1215" y="247"/>
                  </a:cubicBezTo>
                  <a:cubicBezTo>
                    <a:pt x="1221" y="242"/>
                    <a:pt x="1221" y="242"/>
                    <a:pt x="1221" y="242"/>
                  </a:cubicBezTo>
                  <a:cubicBezTo>
                    <a:pt x="1242" y="249"/>
                    <a:pt x="1242" y="249"/>
                    <a:pt x="1242" y="249"/>
                  </a:cubicBezTo>
                  <a:cubicBezTo>
                    <a:pt x="1260" y="265"/>
                    <a:pt x="1260" y="265"/>
                    <a:pt x="1260" y="265"/>
                  </a:cubicBezTo>
                  <a:cubicBezTo>
                    <a:pt x="1282" y="268"/>
                    <a:pt x="1282" y="268"/>
                    <a:pt x="1282" y="268"/>
                  </a:cubicBezTo>
                  <a:cubicBezTo>
                    <a:pt x="1296" y="253"/>
                    <a:pt x="1296" y="253"/>
                    <a:pt x="1296" y="253"/>
                  </a:cubicBezTo>
                  <a:cubicBezTo>
                    <a:pt x="1316" y="239"/>
                    <a:pt x="1316" y="239"/>
                    <a:pt x="1316" y="239"/>
                  </a:cubicBezTo>
                  <a:cubicBezTo>
                    <a:pt x="1318" y="223"/>
                    <a:pt x="1318" y="223"/>
                    <a:pt x="1318" y="223"/>
                  </a:cubicBezTo>
                  <a:cubicBezTo>
                    <a:pt x="1306" y="222"/>
                    <a:pt x="1306" y="222"/>
                    <a:pt x="1306" y="222"/>
                  </a:cubicBezTo>
                  <a:cubicBezTo>
                    <a:pt x="1299" y="215"/>
                    <a:pt x="1299" y="215"/>
                    <a:pt x="1299" y="215"/>
                  </a:cubicBezTo>
                  <a:cubicBezTo>
                    <a:pt x="1301" y="207"/>
                    <a:pt x="1301" y="207"/>
                    <a:pt x="1301" y="207"/>
                  </a:cubicBezTo>
                  <a:cubicBezTo>
                    <a:pt x="1319" y="206"/>
                    <a:pt x="1319" y="206"/>
                    <a:pt x="1319" y="206"/>
                  </a:cubicBezTo>
                  <a:cubicBezTo>
                    <a:pt x="1326" y="217"/>
                    <a:pt x="1326" y="217"/>
                    <a:pt x="1326" y="217"/>
                  </a:cubicBezTo>
                  <a:cubicBezTo>
                    <a:pt x="1336" y="222"/>
                    <a:pt x="1336" y="222"/>
                    <a:pt x="1336" y="222"/>
                  </a:cubicBezTo>
                  <a:cubicBezTo>
                    <a:pt x="1346" y="223"/>
                    <a:pt x="1346" y="223"/>
                    <a:pt x="1346" y="223"/>
                  </a:cubicBezTo>
                  <a:cubicBezTo>
                    <a:pt x="1362" y="217"/>
                    <a:pt x="1362" y="217"/>
                    <a:pt x="1362" y="217"/>
                  </a:cubicBezTo>
                  <a:cubicBezTo>
                    <a:pt x="1360" y="209"/>
                    <a:pt x="1360" y="209"/>
                    <a:pt x="1360" y="209"/>
                  </a:cubicBezTo>
                  <a:cubicBezTo>
                    <a:pt x="1345" y="198"/>
                    <a:pt x="1345" y="198"/>
                    <a:pt x="1345" y="198"/>
                  </a:cubicBezTo>
                  <a:cubicBezTo>
                    <a:pt x="1340" y="194"/>
                    <a:pt x="1340" y="194"/>
                    <a:pt x="1340" y="194"/>
                  </a:cubicBezTo>
                  <a:cubicBezTo>
                    <a:pt x="1346" y="190"/>
                    <a:pt x="1346" y="190"/>
                    <a:pt x="1346" y="190"/>
                  </a:cubicBezTo>
                  <a:cubicBezTo>
                    <a:pt x="1357" y="192"/>
                    <a:pt x="1357" y="192"/>
                    <a:pt x="1357" y="192"/>
                  </a:cubicBezTo>
                  <a:cubicBezTo>
                    <a:pt x="1363" y="197"/>
                    <a:pt x="1363" y="197"/>
                    <a:pt x="1363" y="197"/>
                  </a:cubicBezTo>
                  <a:cubicBezTo>
                    <a:pt x="1372" y="207"/>
                    <a:pt x="1372" y="207"/>
                    <a:pt x="1372" y="207"/>
                  </a:cubicBezTo>
                  <a:cubicBezTo>
                    <a:pt x="1385" y="209"/>
                    <a:pt x="1385" y="209"/>
                    <a:pt x="1385" y="209"/>
                  </a:cubicBezTo>
                  <a:cubicBezTo>
                    <a:pt x="1396" y="202"/>
                    <a:pt x="1396" y="202"/>
                    <a:pt x="1396" y="202"/>
                  </a:cubicBezTo>
                  <a:cubicBezTo>
                    <a:pt x="1414" y="195"/>
                    <a:pt x="1414" y="195"/>
                    <a:pt x="1414" y="195"/>
                  </a:cubicBezTo>
                  <a:cubicBezTo>
                    <a:pt x="1416" y="188"/>
                    <a:pt x="1416" y="188"/>
                    <a:pt x="1416" y="188"/>
                  </a:cubicBezTo>
                  <a:cubicBezTo>
                    <a:pt x="1429" y="171"/>
                    <a:pt x="1429" y="171"/>
                    <a:pt x="1429" y="171"/>
                  </a:cubicBezTo>
                  <a:cubicBezTo>
                    <a:pt x="1416" y="157"/>
                    <a:pt x="1416" y="157"/>
                    <a:pt x="1416" y="157"/>
                  </a:cubicBezTo>
                  <a:cubicBezTo>
                    <a:pt x="1406" y="153"/>
                    <a:pt x="1406" y="153"/>
                    <a:pt x="1406" y="153"/>
                  </a:cubicBezTo>
                  <a:cubicBezTo>
                    <a:pt x="1399" y="142"/>
                    <a:pt x="1399" y="142"/>
                    <a:pt x="1399" y="142"/>
                  </a:cubicBezTo>
                  <a:cubicBezTo>
                    <a:pt x="1406" y="140"/>
                    <a:pt x="1406" y="140"/>
                    <a:pt x="1406" y="140"/>
                  </a:cubicBezTo>
                  <a:cubicBezTo>
                    <a:pt x="1419" y="139"/>
                    <a:pt x="1419" y="139"/>
                    <a:pt x="1419" y="139"/>
                  </a:cubicBezTo>
                  <a:cubicBezTo>
                    <a:pt x="1423" y="129"/>
                    <a:pt x="1423" y="129"/>
                    <a:pt x="1423" y="129"/>
                  </a:cubicBezTo>
                  <a:cubicBezTo>
                    <a:pt x="1412" y="122"/>
                    <a:pt x="1412" y="122"/>
                    <a:pt x="1412" y="122"/>
                  </a:cubicBezTo>
                  <a:cubicBezTo>
                    <a:pt x="1421" y="114"/>
                    <a:pt x="1421" y="114"/>
                    <a:pt x="1421" y="114"/>
                  </a:cubicBezTo>
                  <a:cubicBezTo>
                    <a:pt x="1419" y="106"/>
                    <a:pt x="1419" y="106"/>
                    <a:pt x="1419" y="106"/>
                  </a:cubicBezTo>
                  <a:cubicBezTo>
                    <a:pt x="1407" y="106"/>
                    <a:pt x="1407" y="106"/>
                    <a:pt x="1407" y="106"/>
                  </a:cubicBezTo>
                  <a:cubicBezTo>
                    <a:pt x="1399" y="102"/>
                    <a:pt x="1399" y="102"/>
                    <a:pt x="1399" y="102"/>
                  </a:cubicBezTo>
                  <a:cubicBezTo>
                    <a:pt x="1396" y="97"/>
                    <a:pt x="1396" y="97"/>
                    <a:pt x="1396" y="97"/>
                  </a:cubicBezTo>
                  <a:cubicBezTo>
                    <a:pt x="1402" y="94"/>
                    <a:pt x="1402" y="94"/>
                    <a:pt x="1402" y="94"/>
                  </a:cubicBezTo>
                  <a:cubicBezTo>
                    <a:pt x="1396" y="90"/>
                    <a:pt x="1396" y="90"/>
                    <a:pt x="1396" y="90"/>
                  </a:cubicBezTo>
                  <a:cubicBezTo>
                    <a:pt x="1374" y="90"/>
                    <a:pt x="1374" y="90"/>
                    <a:pt x="1374" y="90"/>
                  </a:cubicBezTo>
                  <a:cubicBezTo>
                    <a:pt x="1362" y="88"/>
                    <a:pt x="1362" y="88"/>
                    <a:pt x="1362" y="88"/>
                  </a:cubicBezTo>
                  <a:cubicBezTo>
                    <a:pt x="1352" y="83"/>
                    <a:pt x="1352" y="83"/>
                    <a:pt x="1352" y="83"/>
                  </a:cubicBezTo>
                  <a:cubicBezTo>
                    <a:pt x="1335" y="85"/>
                    <a:pt x="1335" y="85"/>
                    <a:pt x="1335" y="85"/>
                  </a:cubicBezTo>
                  <a:cubicBezTo>
                    <a:pt x="1331" y="88"/>
                    <a:pt x="1331" y="88"/>
                    <a:pt x="1331" y="88"/>
                  </a:cubicBezTo>
                  <a:cubicBezTo>
                    <a:pt x="1330" y="111"/>
                    <a:pt x="1330" y="111"/>
                    <a:pt x="1330" y="111"/>
                  </a:cubicBezTo>
                  <a:cubicBezTo>
                    <a:pt x="1336" y="114"/>
                    <a:pt x="1336" y="114"/>
                    <a:pt x="1336" y="114"/>
                  </a:cubicBezTo>
                  <a:cubicBezTo>
                    <a:pt x="1335" y="120"/>
                    <a:pt x="1335" y="120"/>
                    <a:pt x="1335" y="120"/>
                  </a:cubicBezTo>
                  <a:cubicBezTo>
                    <a:pt x="1323" y="126"/>
                    <a:pt x="1323" y="126"/>
                    <a:pt x="1323" y="126"/>
                  </a:cubicBezTo>
                  <a:cubicBezTo>
                    <a:pt x="1321" y="137"/>
                    <a:pt x="1321" y="137"/>
                    <a:pt x="1321" y="137"/>
                  </a:cubicBezTo>
                  <a:cubicBezTo>
                    <a:pt x="1314" y="151"/>
                    <a:pt x="1314" y="151"/>
                    <a:pt x="1314" y="151"/>
                  </a:cubicBezTo>
                  <a:cubicBezTo>
                    <a:pt x="1304" y="164"/>
                    <a:pt x="1304" y="164"/>
                    <a:pt x="1304" y="164"/>
                  </a:cubicBezTo>
                  <a:cubicBezTo>
                    <a:pt x="1299" y="171"/>
                    <a:pt x="1299" y="171"/>
                    <a:pt x="1299" y="171"/>
                  </a:cubicBezTo>
                  <a:cubicBezTo>
                    <a:pt x="1287" y="174"/>
                    <a:pt x="1287" y="174"/>
                    <a:pt x="1287" y="174"/>
                  </a:cubicBezTo>
                  <a:cubicBezTo>
                    <a:pt x="1286" y="183"/>
                    <a:pt x="1286" y="183"/>
                    <a:pt x="1286" y="183"/>
                  </a:cubicBezTo>
                  <a:cubicBezTo>
                    <a:pt x="1281" y="183"/>
                    <a:pt x="1281" y="183"/>
                    <a:pt x="1281" y="183"/>
                  </a:cubicBezTo>
                  <a:cubicBezTo>
                    <a:pt x="1259" y="165"/>
                    <a:pt x="1259" y="165"/>
                    <a:pt x="1259" y="165"/>
                  </a:cubicBezTo>
                  <a:cubicBezTo>
                    <a:pt x="1260" y="143"/>
                    <a:pt x="1260" y="143"/>
                    <a:pt x="1260" y="143"/>
                  </a:cubicBezTo>
                  <a:cubicBezTo>
                    <a:pt x="1274" y="143"/>
                    <a:pt x="1274" y="143"/>
                    <a:pt x="1274" y="143"/>
                  </a:cubicBezTo>
                  <a:cubicBezTo>
                    <a:pt x="1272" y="135"/>
                    <a:pt x="1272" y="135"/>
                    <a:pt x="1272" y="135"/>
                  </a:cubicBezTo>
                  <a:cubicBezTo>
                    <a:pt x="1265" y="126"/>
                    <a:pt x="1265" y="126"/>
                    <a:pt x="1265" y="126"/>
                  </a:cubicBezTo>
                  <a:cubicBezTo>
                    <a:pt x="1243" y="115"/>
                    <a:pt x="1243" y="115"/>
                    <a:pt x="1243" y="115"/>
                  </a:cubicBezTo>
                  <a:cubicBezTo>
                    <a:pt x="1238" y="110"/>
                    <a:pt x="1238" y="110"/>
                    <a:pt x="1238" y="110"/>
                  </a:cubicBezTo>
                  <a:cubicBezTo>
                    <a:pt x="1225" y="117"/>
                    <a:pt x="1225" y="117"/>
                    <a:pt x="1225" y="117"/>
                  </a:cubicBezTo>
                  <a:cubicBezTo>
                    <a:pt x="1225" y="126"/>
                    <a:pt x="1225" y="126"/>
                    <a:pt x="1225" y="126"/>
                  </a:cubicBezTo>
                  <a:cubicBezTo>
                    <a:pt x="1221" y="139"/>
                    <a:pt x="1221" y="139"/>
                    <a:pt x="1221" y="139"/>
                  </a:cubicBezTo>
                  <a:cubicBezTo>
                    <a:pt x="1213" y="142"/>
                    <a:pt x="1213" y="142"/>
                    <a:pt x="1213" y="142"/>
                  </a:cubicBezTo>
                  <a:cubicBezTo>
                    <a:pt x="1206" y="138"/>
                    <a:pt x="1206" y="138"/>
                    <a:pt x="1206" y="138"/>
                  </a:cubicBezTo>
                  <a:cubicBezTo>
                    <a:pt x="1206" y="119"/>
                    <a:pt x="1206" y="119"/>
                    <a:pt x="1206" y="119"/>
                  </a:cubicBezTo>
                  <a:cubicBezTo>
                    <a:pt x="1189" y="108"/>
                    <a:pt x="1189" y="108"/>
                    <a:pt x="1189" y="108"/>
                  </a:cubicBezTo>
                  <a:cubicBezTo>
                    <a:pt x="1193" y="104"/>
                    <a:pt x="1193" y="104"/>
                    <a:pt x="1193" y="104"/>
                  </a:cubicBezTo>
                  <a:cubicBezTo>
                    <a:pt x="1206" y="104"/>
                    <a:pt x="1206" y="104"/>
                    <a:pt x="1206" y="104"/>
                  </a:cubicBezTo>
                  <a:cubicBezTo>
                    <a:pt x="1204" y="100"/>
                    <a:pt x="1204" y="100"/>
                    <a:pt x="1204" y="100"/>
                  </a:cubicBezTo>
                  <a:cubicBezTo>
                    <a:pt x="1191" y="92"/>
                    <a:pt x="1191" y="92"/>
                    <a:pt x="1191" y="92"/>
                  </a:cubicBezTo>
                  <a:cubicBezTo>
                    <a:pt x="1174" y="96"/>
                    <a:pt x="1174" y="96"/>
                    <a:pt x="1174" y="96"/>
                  </a:cubicBezTo>
                  <a:cubicBezTo>
                    <a:pt x="1155" y="87"/>
                    <a:pt x="1155" y="87"/>
                    <a:pt x="1155" y="87"/>
                  </a:cubicBezTo>
                  <a:cubicBezTo>
                    <a:pt x="1162" y="78"/>
                    <a:pt x="1162" y="78"/>
                    <a:pt x="1162" y="78"/>
                  </a:cubicBezTo>
                  <a:cubicBezTo>
                    <a:pt x="1160" y="74"/>
                    <a:pt x="1160" y="74"/>
                    <a:pt x="1160" y="74"/>
                  </a:cubicBezTo>
                  <a:cubicBezTo>
                    <a:pt x="1166" y="73"/>
                    <a:pt x="1166" y="73"/>
                    <a:pt x="1166" y="73"/>
                  </a:cubicBezTo>
                  <a:cubicBezTo>
                    <a:pt x="1179" y="74"/>
                    <a:pt x="1179" y="74"/>
                    <a:pt x="1179" y="74"/>
                  </a:cubicBezTo>
                  <a:cubicBezTo>
                    <a:pt x="1179" y="65"/>
                    <a:pt x="1179" y="65"/>
                    <a:pt x="1179" y="65"/>
                  </a:cubicBezTo>
                  <a:cubicBezTo>
                    <a:pt x="1150" y="45"/>
                    <a:pt x="1150" y="45"/>
                    <a:pt x="1150" y="45"/>
                  </a:cubicBezTo>
                  <a:cubicBezTo>
                    <a:pt x="1149" y="25"/>
                    <a:pt x="1149" y="25"/>
                    <a:pt x="1149" y="25"/>
                  </a:cubicBezTo>
                  <a:cubicBezTo>
                    <a:pt x="1144" y="21"/>
                    <a:pt x="1144" y="21"/>
                    <a:pt x="1144" y="21"/>
                  </a:cubicBezTo>
                  <a:cubicBezTo>
                    <a:pt x="1140" y="10"/>
                    <a:pt x="1140" y="10"/>
                    <a:pt x="1140" y="10"/>
                  </a:cubicBezTo>
                  <a:cubicBezTo>
                    <a:pt x="1130" y="7"/>
                    <a:pt x="1130" y="7"/>
                    <a:pt x="1130" y="7"/>
                  </a:cubicBezTo>
                  <a:cubicBezTo>
                    <a:pt x="1118" y="6"/>
                    <a:pt x="1118" y="6"/>
                    <a:pt x="1118" y="6"/>
                  </a:cubicBezTo>
                  <a:cubicBezTo>
                    <a:pt x="1111" y="1"/>
                    <a:pt x="1111" y="1"/>
                    <a:pt x="1111" y="1"/>
                  </a:cubicBezTo>
                  <a:cubicBezTo>
                    <a:pt x="1101" y="0"/>
                    <a:pt x="1101" y="0"/>
                    <a:pt x="1101" y="0"/>
                  </a:cubicBezTo>
                  <a:cubicBezTo>
                    <a:pt x="1096" y="6"/>
                    <a:pt x="1096" y="6"/>
                    <a:pt x="1096" y="6"/>
                  </a:cubicBezTo>
                  <a:cubicBezTo>
                    <a:pt x="1088" y="6"/>
                    <a:pt x="1088" y="6"/>
                    <a:pt x="1088" y="6"/>
                  </a:cubicBezTo>
                  <a:cubicBezTo>
                    <a:pt x="1081" y="13"/>
                    <a:pt x="1081" y="13"/>
                    <a:pt x="1081" y="13"/>
                  </a:cubicBezTo>
                  <a:cubicBezTo>
                    <a:pt x="1089" y="18"/>
                    <a:pt x="1089" y="18"/>
                    <a:pt x="1089" y="18"/>
                  </a:cubicBezTo>
                  <a:cubicBezTo>
                    <a:pt x="1081" y="23"/>
                    <a:pt x="1081" y="23"/>
                    <a:pt x="1081" y="23"/>
                  </a:cubicBezTo>
                  <a:cubicBezTo>
                    <a:pt x="1074" y="22"/>
                    <a:pt x="1074" y="22"/>
                    <a:pt x="1074" y="22"/>
                  </a:cubicBezTo>
                  <a:cubicBezTo>
                    <a:pt x="1069" y="24"/>
                    <a:pt x="1069" y="24"/>
                    <a:pt x="1069" y="24"/>
                  </a:cubicBezTo>
                  <a:cubicBezTo>
                    <a:pt x="1061" y="47"/>
                    <a:pt x="1061" y="47"/>
                    <a:pt x="1061" y="47"/>
                  </a:cubicBezTo>
                  <a:cubicBezTo>
                    <a:pt x="1069" y="52"/>
                    <a:pt x="1069" y="52"/>
                    <a:pt x="1069" y="52"/>
                  </a:cubicBezTo>
                  <a:cubicBezTo>
                    <a:pt x="1076" y="52"/>
                    <a:pt x="1076" y="52"/>
                    <a:pt x="1076" y="52"/>
                  </a:cubicBezTo>
                  <a:cubicBezTo>
                    <a:pt x="1076" y="57"/>
                    <a:pt x="1076" y="57"/>
                    <a:pt x="1076" y="57"/>
                  </a:cubicBezTo>
                  <a:cubicBezTo>
                    <a:pt x="1066" y="56"/>
                    <a:pt x="1066" y="56"/>
                    <a:pt x="1066" y="56"/>
                  </a:cubicBezTo>
                  <a:cubicBezTo>
                    <a:pt x="1061" y="73"/>
                    <a:pt x="1061" y="73"/>
                    <a:pt x="1061" y="73"/>
                  </a:cubicBezTo>
                  <a:cubicBezTo>
                    <a:pt x="1071" y="80"/>
                    <a:pt x="1071" y="80"/>
                    <a:pt x="1071" y="80"/>
                  </a:cubicBezTo>
                  <a:cubicBezTo>
                    <a:pt x="1084" y="87"/>
                    <a:pt x="1084" y="87"/>
                    <a:pt x="1084" y="87"/>
                  </a:cubicBezTo>
                  <a:cubicBezTo>
                    <a:pt x="1096" y="88"/>
                    <a:pt x="1096" y="88"/>
                    <a:pt x="1096" y="88"/>
                  </a:cubicBezTo>
                  <a:cubicBezTo>
                    <a:pt x="1105" y="89"/>
                    <a:pt x="1105" y="89"/>
                    <a:pt x="1105" y="89"/>
                  </a:cubicBezTo>
                  <a:cubicBezTo>
                    <a:pt x="1106" y="96"/>
                    <a:pt x="1106" y="96"/>
                    <a:pt x="1106" y="96"/>
                  </a:cubicBezTo>
                  <a:cubicBezTo>
                    <a:pt x="1120" y="97"/>
                    <a:pt x="1120" y="97"/>
                    <a:pt x="1120" y="97"/>
                  </a:cubicBezTo>
                  <a:cubicBezTo>
                    <a:pt x="1130" y="95"/>
                    <a:pt x="1130" y="95"/>
                    <a:pt x="1130" y="95"/>
                  </a:cubicBezTo>
                  <a:cubicBezTo>
                    <a:pt x="1132" y="100"/>
                    <a:pt x="1132" y="100"/>
                    <a:pt x="1132" y="100"/>
                  </a:cubicBezTo>
                  <a:cubicBezTo>
                    <a:pt x="1115" y="106"/>
                    <a:pt x="1115" y="106"/>
                    <a:pt x="1115" y="106"/>
                  </a:cubicBezTo>
                  <a:cubicBezTo>
                    <a:pt x="1106" y="122"/>
                    <a:pt x="1106" y="122"/>
                    <a:pt x="1106" y="122"/>
                  </a:cubicBezTo>
                  <a:cubicBezTo>
                    <a:pt x="1115" y="126"/>
                    <a:pt x="1115" y="126"/>
                    <a:pt x="1115" y="126"/>
                  </a:cubicBezTo>
                  <a:cubicBezTo>
                    <a:pt x="1123" y="122"/>
                    <a:pt x="1123" y="122"/>
                    <a:pt x="1123" y="122"/>
                  </a:cubicBezTo>
                  <a:cubicBezTo>
                    <a:pt x="1128" y="119"/>
                    <a:pt x="1128" y="119"/>
                    <a:pt x="1128" y="119"/>
                  </a:cubicBezTo>
                  <a:cubicBezTo>
                    <a:pt x="1133" y="125"/>
                    <a:pt x="1133" y="125"/>
                    <a:pt x="1133" y="125"/>
                  </a:cubicBezTo>
                  <a:cubicBezTo>
                    <a:pt x="1130" y="135"/>
                    <a:pt x="1130" y="135"/>
                    <a:pt x="1130" y="135"/>
                  </a:cubicBezTo>
                  <a:cubicBezTo>
                    <a:pt x="1120" y="142"/>
                    <a:pt x="1120" y="142"/>
                    <a:pt x="1120" y="142"/>
                  </a:cubicBezTo>
                  <a:cubicBezTo>
                    <a:pt x="1110" y="148"/>
                    <a:pt x="1110" y="148"/>
                    <a:pt x="1110" y="148"/>
                  </a:cubicBezTo>
                  <a:cubicBezTo>
                    <a:pt x="1098" y="148"/>
                    <a:pt x="1098" y="148"/>
                    <a:pt x="1098" y="148"/>
                  </a:cubicBezTo>
                  <a:cubicBezTo>
                    <a:pt x="1084" y="154"/>
                    <a:pt x="1084" y="154"/>
                    <a:pt x="1084" y="154"/>
                  </a:cubicBezTo>
                  <a:cubicBezTo>
                    <a:pt x="1083" y="160"/>
                    <a:pt x="1083" y="160"/>
                    <a:pt x="1083" y="160"/>
                  </a:cubicBezTo>
                  <a:cubicBezTo>
                    <a:pt x="1096" y="171"/>
                    <a:pt x="1096" y="171"/>
                    <a:pt x="1096" y="171"/>
                  </a:cubicBezTo>
                  <a:cubicBezTo>
                    <a:pt x="1091" y="178"/>
                    <a:pt x="1091" y="178"/>
                    <a:pt x="1091" y="178"/>
                  </a:cubicBezTo>
                  <a:cubicBezTo>
                    <a:pt x="1071" y="174"/>
                    <a:pt x="1071" y="174"/>
                    <a:pt x="1071" y="174"/>
                  </a:cubicBezTo>
                  <a:cubicBezTo>
                    <a:pt x="1067" y="162"/>
                    <a:pt x="1067" y="162"/>
                    <a:pt x="1067" y="162"/>
                  </a:cubicBezTo>
                  <a:cubicBezTo>
                    <a:pt x="1074" y="157"/>
                    <a:pt x="1074" y="157"/>
                    <a:pt x="1074" y="157"/>
                  </a:cubicBezTo>
                  <a:cubicBezTo>
                    <a:pt x="1074" y="148"/>
                    <a:pt x="1074" y="148"/>
                    <a:pt x="1074" y="148"/>
                  </a:cubicBezTo>
                  <a:cubicBezTo>
                    <a:pt x="1064" y="146"/>
                    <a:pt x="1064" y="146"/>
                    <a:pt x="1064" y="146"/>
                  </a:cubicBezTo>
                  <a:cubicBezTo>
                    <a:pt x="1047" y="140"/>
                    <a:pt x="1047" y="140"/>
                    <a:pt x="1047" y="140"/>
                  </a:cubicBezTo>
                  <a:cubicBezTo>
                    <a:pt x="1035" y="136"/>
                    <a:pt x="1035" y="136"/>
                    <a:pt x="1035" y="136"/>
                  </a:cubicBezTo>
                  <a:cubicBezTo>
                    <a:pt x="1028" y="139"/>
                    <a:pt x="1028" y="139"/>
                    <a:pt x="1028" y="139"/>
                  </a:cubicBezTo>
                  <a:cubicBezTo>
                    <a:pt x="1013" y="140"/>
                    <a:pt x="1013" y="140"/>
                    <a:pt x="1013" y="140"/>
                  </a:cubicBezTo>
                  <a:cubicBezTo>
                    <a:pt x="1007" y="163"/>
                    <a:pt x="1007" y="163"/>
                    <a:pt x="1007" y="163"/>
                  </a:cubicBezTo>
                  <a:cubicBezTo>
                    <a:pt x="995" y="162"/>
                    <a:pt x="995" y="162"/>
                    <a:pt x="995" y="162"/>
                  </a:cubicBezTo>
                  <a:cubicBezTo>
                    <a:pt x="981" y="158"/>
                    <a:pt x="981" y="158"/>
                    <a:pt x="981" y="158"/>
                  </a:cubicBezTo>
                  <a:cubicBezTo>
                    <a:pt x="954" y="163"/>
                    <a:pt x="954" y="163"/>
                    <a:pt x="954" y="163"/>
                  </a:cubicBezTo>
                  <a:cubicBezTo>
                    <a:pt x="942" y="160"/>
                    <a:pt x="942" y="160"/>
                    <a:pt x="942" y="160"/>
                  </a:cubicBezTo>
                  <a:cubicBezTo>
                    <a:pt x="933" y="164"/>
                    <a:pt x="933" y="164"/>
                    <a:pt x="933" y="164"/>
                  </a:cubicBezTo>
                  <a:cubicBezTo>
                    <a:pt x="910" y="160"/>
                    <a:pt x="910" y="160"/>
                    <a:pt x="910" y="160"/>
                  </a:cubicBezTo>
                  <a:cubicBezTo>
                    <a:pt x="902" y="151"/>
                    <a:pt x="902" y="151"/>
                    <a:pt x="902" y="151"/>
                  </a:cubicBezTo>
                  <a:cubicBezTo>
                    <a:pt x="880" y="151"/>
                    <a:pt x="880" y="151"/>
                    <a:pt x="880" y="151"/>
                  </a:cubicBezTo>
                  <a:cubicBezTo>
                    <a:pt x="870" y="150"/>
                    <a:pt x="870" y="150"/>
                    <a:pt x="870" y="150"/>
                  </a:cubicBezTo>
                  <a:cubicBezTo>
                    <a:pt x="851" y="139"/>
                    <a:pt x="851" y="139"/>
                    <a:pt x="851" y="139"/>
                  </a:cubicBezTo>
                  <a:cubicBezTo>
                    <a:pt x="849" y="135"/>
                    <a:pt x="849" y="135"/>
                    <a:pt x="849" y="135"/>
                  </a:cubicBezTo>
                  <a:cubicBezTo>
                    <a:pt x="844" y="134"/>
                    <a:pt x="844" y="134"/>
                    <a:pt x="844" y="134"/>
                  </a:cubicBezTo>
                  <a:cubicBezTo>
                    <a:pt x="836" y="136"/>
                    <a:pt x="836" y="136"/>
                    <a:pt x="836" y="136"/>
                  </a:cubicBezTo>
                  <a:cubicBezTo>
                    <a:pt x="834" y="141"/>
                    <a:pt x="834" y="141"/>
                    <a:pt x="834" y="141"/>
                  </a:cubicBezTo>
                  <a:cubicBezTo>
                    <a:pt x="815" y="152"/>
                    <a:pt x="815" y="152"/>
                    <a:pt x="815" y="152"/>
                  </a:cubicBezTo>
                  <a:cubicBezTo>
                    <a:pt x="793" y="153"/>
                    <a:pt x="793" y="153"/>
                    <a:pt x="793" y="153"/>
                  </a:cubicBezTo>
                  <a:cubicBezTo>
                    <a:pt x="790" y="165"/>
                    <a:pt x="790" y="165"/>
                    <a:pt x="790" y="165"/>
                  </a:cubicBezTo>
                  <a:cubicBezTo>
                    <a:pt x="798" y="179"/>
                    <a:pt x="798" y="179"/>
                    <a:pt x="798" y="179"/>
                  </a:cubicBezTo>
                  <a:cubicBezTo>
                    <a:pt x="809" y="186"/>
                    <a:pt x="809" y="186"/>
                    <a:pt x="809" y="186"/>
                  </a:cubicBezTo>
                  <a:cubicBezTo>
                    <a:pt x="800" y="191"/>
                    <a:pt x="800" y="191"/>
                    <a:pt x="800" y="191"/>
                  </a:cubicBezTo>
                  <a:cubicBezTo>
                    <a:pt x="800" y="202"/>
                    <a:pt x="800" y="202"/>
                    <a:pt x="800" y="202"/>
                  </a:cubicBezTo>
                  <a:cubicBezTo>
                    <a:pt x="785" y="195"/>
                    <a:pt x="785" y="195"/>
                    <a:pt x="785" y="195"/>
                  </a:cubicBezTo>
                  <a:cubicBezTo>
                    <a:pt x="778" y="189"/>
                    <a:pt x="778" y="189"/>
                    <a:pt x="778" y="189"/>
                  </a:cubicBezTo>
                  <a:cubicBezTo>
                    <a:pt x="787" y="181"/>
                    <a:pt x="787" y="181"/>
                    <a:pt x="787" y="181"/>
                  </a:cubicBezTo>
                  <a:cubicBezTo>
                    <a:pt x="773" y="171"/>
                    <a:pt x="773" y="171"/>
                    <a:pt x="773" y="171"/>
                  </a:cubicBezTo>
                  <a:cubicBezTo>
                    <a:pt x="768" y="170"/>
                    <a:pt x="768" y="170"/>
                    <a:pt x="768" y="170"/>
                  </a:cubicBezTo>
                  <a:cubicBezTo>
                    <a:pt x="758" y="163"/>
                    <a:pt x="758" y="163"/>
                    <a:pt x="758" y="163"/>
                  </a:cubicBezTo>
                  <a:cubicBezTo>
                    <a:pt x="746" y="159"/>
                    <a:pt x="746" y="159"/>
                    <a:pt x="746" y="159"/>
                  </a:cubicBezTo>
                  <a:cubicBezTo>
                    <a:pt x="738" y="156"/>
                    <a:pt x="738" y="156"/>
                    <a:pt x="738" y="156"/>
                  </a:cubicBezTo>
                  <a:cubicBezTo>
                    <a:pt x="705" y="165"/>
                    <a:pt x="705" y="165"/>
                    <a:pt x="705" y="165"/>
                  </a:cubicBezTo>
                  <a:cubicBezTo>
                    <a:pt x="687" y="166"/>
                    <a:pt x="687" y="166"/>
                    <a:pt x="687" y="166"/>
                  </a:cubicBezTo>
                  <a:cubicBezTo>
                    <a:pt x="648" y="165"/>
                    <a:pt x="648" y="165"/>
                    <a:pt x="648" y="165"/>
                  </a:cubicBezTo>
                  <a:cubicBezTo>
                    <a:pt x="636" y="162"/>
                    <a:pt x="636" y="162"/>
                    <a:pt x="636" y="162"/>
                  </a:cubicBezTo>
                  <a:cubicBezTo>
                    <a:pt x="612" y="161"/>
                    <a:pt x="612" y="161"/>
                    <a:pt x="612" y="161"/>
                  </a:cubicBezTo>
                  <a:cubicBezTo>
                    <a:pt x="609" y="155"/>
                    <a:pt x="609" y="155"/>
                    <a:pt x="609" y="155"/>
                  </a:cubicBezTo>
                  <a:cubicBezTo>
                    <a:pt x="614" y="150"/>
                    <a:pt x="614" y="150"/>
                    <a:pt x="614" y="150"/>
                  </a:cubicBezTo>
                  <a:cubicBezTo>
                    <a:pt x="624" y="147"/>
                    <a:pt x="624" y="147"/>
                    <a:pt x="624" y="147"/>
                  </a:cubicBezTo>
                  <a:cubicBezTo>
                    <a:pt x="628" y="143"/>
                    <a:pt x="628" y="143"/>
                    <a:pt x="628" y="143"/>
                  </a:cubicBezTo>
                  <a:cubicBezTo>
                    <a:pt x="646" y="140"/>
                    <a:pt x="646" y="140"/>
                    <a:pt x="646" y="140"/>
                  </a:cubicBezTo>
                  <a:cubicBezTo>
                    <a:pt x="611" y="117"/>
                    <a:pt x="611" y="117"/>
                    <a:pt x="611" y="117"/>
                  </a:cubicBezTo>
                  <a:cubicBezTo>
                    <a:pt x="595" y="118"/>
                    <a:pt x="595" y="118"/>
                    <a:pt x="595" y="118"/>
                  </a:cubicBezTo>
                  <a:cubicBezTo>
                    <a:pt x="592" y="120"/>
                    <a:pt x="592" y="120"/>
                    <a:pt x="592" y="120"/>
                  </a:cubicBezTo>
                  <a:cubicBezTo>
                    <a:pt x="579" y="120"/>
                    <a:pt x="579" y="120"/>
                    <a:pt x="579" y="120"/>
                  </a:cubicBezTo>
                  <a:cubicBezTo>
                    <a:pt x="563" y="118"/>
                    <a:pt x="563" y="118"/>
                    <a:pt x="563" y="118"/>
                  </a:cubicBezTo>
                  <a:cubicBezTo>
                    <a:pt x="552" y="118"/>
                    <a:pt x="552" y="118"/>
                    <a:pt x="552" y="118"/>
                  </a:cubicBezTo>
                  <a:cubicBezTo>
                    <a:pt x="530" y="108"/>
                    <a:pt x="530" y="108"/>
                    <a:pt x="530" y="108"/>
                  </a:cubicBezTo>
                  <a:cubicBezTo>
                    <a:pt x="506" y="103"/>
                    <a:pt x="506" y="103"/>
                    <a:pt x="506" y="103"/>
                  </a:cubicBezTo>
                  <a:cubicBezTo>
                    <a:pt x="496" y="103"/>
                    <a:pt x="496" y="103"/>
                    <a:pt x="496" y="103"/>
                  </a:cubicBezTo>
                  <a:cubicBezTo>
                    <a:pt x="457" y="84"/>
                    <a:pt x="457" y="84"/>
                    <a:pt x="457" y="84"/>
                  </a:cubicBezTo>
                  <a:cubicBezTo>
                    <a:pt x="431" y="86"/>
                    <a:pt x="431" y="86"/>
                    <a:pt x="431" y="86"/>
                  </a:cubicBezTo>
                  <a:cubicBezTo>
                    <a:pt x="431" y="96"/>
                    <a:pt x="431" y="96"/>
                    <a:pt x="431" y="96"/>
                  </a:cubicBezTo>
                  <a:cubicBezTo>
                    <a:pt x="416" y="105"/>
                    <a:pt x="416" y="105"/>
                    <a:pt x="416" y="105"/>
                  </a:cubicBezTo>
                  <a:cubicBezTo>
                    <a:pt x="398" y="104"/>
                    <a:pt x="398" y="104"/>
                    <a:pt x="398" y="104"/>
                  </a:cubicBezTo>
                  <a:cubicBezTo>
                    <a:pt x="396" y="101"/>
                    <a:pt x="396" y="101"/>
                    <a:pt x="396" y="101"/>
                  </a:cubicBezTo>
                  <a:cubicBezTo>
                    <a:pt x="404" y="94"/>
                    <a:pt x="404" y="94"/>
                    <a:pt x="404" y="94"/>
                  </a:cubicBezTo>
                  <a:cubicBezTo>
                    <a:pt x="391" y="89"/>
                    <a:pt x="391" y="89"/>
                    <a:pt x="391" y="89"/>
                  </a:cubicBezTo>
                  <a:cubicBezTo>
                    <a:pt x="394" y="84"/>
                    <a:pt x="394" y="84"/>
                    <a:pt x="394" y="84"/>
                  </a:cubicBezTo>
                  <a:cubicBezTo>
                    <a:pt x="399" y="82"/>
                    <a:pt x="399" y="82"/>
                    <a:pt x="399" y="82"/>
                  </a:cubicBezTo>
                  <a:cubicBezTo>
                    <a:pt x="396" y="73"/>
                    <a:pt x="396" y="73"/>
                    <a:pt x="396" y="73"/>
                  </a:cubicBezTo>
                  <a:cubicBezTo>
                    <a:pt x="377" y="78"/>
                    <a:pt x="377" y="78"/>
                    <a:pt x="377" y="78"/>
                  </a:cubicBezTo>
                  <a:cubicBezTo>
                    <a:pt x="379" y="94"/>
                    <a:pt x="379" y="94"/>
                    <a:pt x="379" y="94"/>
                  </a:cubicBezTo>
                  <a:cubicBezTo>
                    <a:pt x="374" y="94"/>
                    <a:pt x="374" y="94"/>
                    <a:pt x="374" y="94"/>
                  </a:cubicBezTo>
                  <a:cubicBezTo>
                    <a:pt x="372" y="105"/>
                    <a:pt x="372" y="105"/>
                    <a:pt x="372" y="105"/>
                  </a:cubicBezTo>
                  <a:cubicBezTo>
                    <a:pt x="357" y="102"/>
                    <a:pt x="357" y="102"/>
                    <a:pt x="357" y="102"/>
                  </a:cubicBezTo>
                  <a:cubicBezTo>
                    <a:pt x="338" y="89"/>
                    <a:pt x="338" y="89"/>
                    <a:pt x="338" y="89"/>
                  </a:cubicBezTo>
                  <a:cubicBezTo>
                    <a:pt x="338" y="75"/>
                    <a:pt x="338" y="75"/>
                    <a:pt x="338" y="75"/>
                  </a:cubicBezTo>
                  <a:cubicBezTo>
                    <a:pt x="308" y="56"/>
                    <a:pt x="308" y="56"/>
                    <a:pt x="308" y="56"/>
                  </a:cubicBezTo>
                  <a:cubicBezTo>
                    <a:pt x="308" y="64"/>
                    <a:pt x="308" y="64"/>
                    <a:pt x="308" y="64"/>
                  </a:cubicBezTo>
                  <a:cubicBezTo>
                    <a:pt x="315" y="69"/>
                    <a:pt x="315" y="69"/>
                    <a:pt x="315" y="69"/>
                  </a:cubicBezTo>
                  <a:cubicBezTo>
                    <a:pt x="313" y="72"/>
                    <a:pt x="313" y="72"/>
                    <a:pt x="313" y="72"/>
                  </a:cubicBezTo>
                  <a:cubicBezTo>
                    <a:pt x="305" y="72"/>
                    <a:pt x="305" y="72"/>
                    <a:pt x="305" y="72"/>
                  </a:cubicBezTo>
                  <a:cubicBezTo>
                    <a:pt x="305" y="80"/>
                    <a:pt x="305" y="80"/>
                    <a:pt x="305" y="80"/>
                  </a:cubicBezTo>
                  <a:cubicBezTo>
                    <a:pt x="288" y="88"/>
                    <a:pt x="288" y="88"/>
                    <a:pt x="288" y="88"/>
                  </a:cubicBezTo>
                  <a:cubicBezTo>
                    <a:pt x="289" y="82"/>
                    <a:pt x="289" y="82"/>
                    <a:pt x="289" y="82"/>
                  </a:cubicBezTo>
                  <a:cubicBezTo>
                    <a:pt x="278" y="85"/>
                    <a:pt x="278" y="85"/>
                    <a:pt x="278" y="85"/>
                  </a:cubicBezTo>
                  <a:cubicBezTo>
                    <a:pt x="254" y="92"/>
                    <a:pt x="254" y="92"/>
                    <a:pt x="254" y="92"/>
                  </a:cubicBezTo>
                  <a:cubicBezTo>
                    <a:pt x="239" y="103"/>
                    <a:pt x="239" y="103"/>
                    <a:pt x="239" y="103"/>
                  </a:cubicBezTo>
                  <a:cubicBezTo>
                    <a:pt x="234" y="101"/>
                    <a:pt x="234" y="101"/>
                    <a:pt x="234" y="101"/>
                  </a:cubicBezTo>
                  <a:cubicBezTo>
                    <a:pt x="206" y="115"/>
                    <a:pt x="206" y="115"/>
                    <a:pt x="206" y="115"/>
                  </a:cubicBezTo>
                  <a:cubicBezTo>
                    <a:pt x="200" y="123"/>
                    <a:pt x="200" y="123"/>
                    <a:pt x="200" y="123"/>
                  </a:cubicBezTo>
                  <a:cubicBezTo>
                    <a:pt x="184" y="126"/>
                    <a:pt x="184" y="126"/>
                    <a:pt x="184" y="126"/>
                  </a:cubicBezTo>
                  <a:cubicBezTo>
                    <a:pt x="183" y="119"/>
                    <a:pt x="183" y="119"/>
                    <a:pt x="183" y="119"/>
                  </a:cubicBezTo>
                  <a:cubicBezTo>
                    <a:pt x="191" y="115"/>
                    <a:pt x="191" y="115"/>
                    <a:pt x="191" y="115"/>
                  </a:cubicBezTo>
                  <a:cubicBezTo>
                    <a:pt x="190" y="112"/>
                    <a:pt x="190" y="112"/>
                    <a:pt x="190" y="112"/>
                  </a:cubicBezTo>
                  <a:cubicBezTo>
                    <a:pt x="205" y="108"/>
                    <a:pt x="205" y="108"/>
                    <a:pt x="205" y="108"/>
                  </a:cubicBezTo>
                  <a:cubicBezTo>
                    <a:pt x="206" y="101"/>
                    <a:pt x="206" y="101"/>
                    <a:pt x="206" y="101"/>
                  </a:cubicBezTo>
                  <a:cubicBezTo>
                    <a:pt x="227" y="94"/>
                    <a:pt x="227" y="94"/>
                    <a:pt x="227" y="94"/>
                  </a:cubicBezTo>
                  <a:cubicBezTo>
                    <a:pt x="239" y="94"/>
                    <a:pt x="239" y="94"/>
                    <a:pt x="239" y="94"/>
                  </a:cubicBezTo>
                  <a:cubicBezTo>
                    <a:pt x="271" y="80"/>
                    <a:pt x="271" y="80"/>
                    <a:pt x="271" y="80"/>
                  </a:cubicBezTo>
                  <a:cubicBezTo>
                    <a:pt x="271" y="74"/>
                    <a:pt x="271" y="74"/>
                    <a:pt x="271" y="74"/>
                  </a:cubicBezTo>
                  <a:cubicBezTo>
                    <a:pt x="259" y="76"/>
                    <a:pt x="259" y="76"/>
                    <a:pt x="259" y="76"/>
                  </a:cubicBezTo>
                  <a:cubicBezTo>
                    <a:pt x="254" y="74"/>
                    <a:pt x="254" y="74"/>
                    <a:pt x="254" y="74"/>
                  </a:cubicBezTo>
                  <a:cubicBezTo>
                    <a:pt x="240" y="82"/>
                    <a:pt x="240" y="82"/>
                    <a:pt x="240" y="82"/>
                  </a:cubicBezTo>
                  <a:cubicBezTo>
                    <a:pt x="232" y="82"/>
                    <a:pt x="232" y="82"/>
                    <a:pt x="232" y="82"/>
                  </a:cubicBezTo>
                  <a:cubicBezTo>
                    <a:pt x="218" y="90"/>
                    <a:pt x="218" y="90"/>
                    <a:pt x="218" y="90"/>
                  </a:cubicBezTo>
                  <a:cubicBezTo>
                    <a:pt x="206" y="90"/>
                    <a:pt x="206" y="90"/>
                    <a:pt x="206" y="90"/>
                  </a:cubicBezTo>
                  <a:cubicBezTo>
                    <a:pt x="188" y="97"/>
                    <a:pt x="188" y="97"/>
                    <a:pt x="188" y="97"/>
                  </a:cubicBezTo>
                  <a:cubicBezTo>
                    <a:pt x="186" y="102"/>
                    <a:pt x="186" y="102"/>
                    <a:pt x="186" y="102"/>
                  </a:cubicBezTo>
                  <a:cubicBezTo>
                    <a:pt x="169" y="102"/>
                    <a:pt x="169" y="102"/>
                    <a:pt x="169" y="102"/>
                  </a:cubicBezTo>
                  <a:cubicBezTo>
                    <a:pt x="173" y="97"/>
                    <a:pt x="173" y="97"/>
                    <a:pt x="173" y="97"/>
                  </a:cubicBezTo>
                  <a:cubicBezTo>
                    <a:pt x="156" y="95"/>
                    <a:pt x="156" y="95"/>
                    <a:pt x="156" y="95"/>
                  </a:cubicBezTo>
                  <a:cubicBezTo>
                    <a:pt x="142" y="106"/>
                    <a:pt x="142" y="106"/>
                    <a:pt x="142" y="106"/>
                  </a:cubicBezTo>
                  <a:cubicBezTo>
                    <a:pt x="134" y="106"/>
                    <a:pt x="134" y="106"/>
                    <a:pt x="134" y="106"/>
                  </a:cubicBezTo>
                  <a:cubicBezTo>
                    <a:pt x="122" y="113"/>
                    <a:pt x="122" y="113"/>
                    <a:pt x="122" y="113"/>
                  </a:cubicBezTo>
                  <a:cubicBezTo>
                    <a:pt x="125" y="120"/>
                    <a:pt x="125" y="120"/>
                    <a:pt x="125" y="120"/>
                  </a:cubicBezTo>
                  <a:cubicBezTo>
                    <a:pt x="142" y="124"/>
                    <a:pt x="142" y="124"/>
                    <a:pt x="142" y="124"/>
                  </a:cubicBezTo>
                  <a:cubicBezTo>
                    <a:pt x="142" y="129"/>
                    <a:pt x="142" y="129"/>
                    <a:pt x="142" y="129"/>
                  </a:cubicBezTo>
                  <a:cubicBezTo>
                    <a:pt x="135" y="130"/>
                    <a:pt x="135" y="130"/>
                    <a:pt x="135" y="130"/>
                  </a:cubicBezTo>
                  <a:cubicBezTo>
                    <a:pt x="113" y="127"/>
                    <a:pt x="113" y="127"/>
                    <a:pt x="113" y="127"/>
                  </a:cubicBezTo>
                  <a:cubicBezTo>
                    <a:pt x="98" y="120"/>
                    <a:pt x="98" y="120"/>
                    <a:pt x="98" y="120"/>
                  </a:cubicBezTo>
                  <a:cubicBezTo>
                    <a:pt x="80" y="119"/>
                    <a:pt x="80" y="119"/>
                    <a:pt x="80" y="119"/>
                  </a:cubicBezTo>
                  <a:cubicBezTo>
                    <a:pt x="59" y="110"/>
                    <a:pt x="59" y="110"/>
                    <a:pt x="59" y="110"/>
                  </a:cubicBezTo>
                  <a:cubicBezTo>
                    <a:pt x="41" y="98"/>
                    <a:pt x="41" y="98"/>
                    <a:pt x="41" y="98"/>
                  </a:cubicBezTo>
                  <a:cubicBezTo>
                    <a:pt x="14" y="98"/>
                    <a:pt x="14" y="98"/>
                    <a:pt x="14" y="98"/>
                  </a:cubicBezTo>
                  <a:cubicBezTo>
                    <a:pt x="7" y="97"/>
                    <a:pt x="7" y="97"/>
                    <a:pt x="7" y="97"/>
                  </a:cubicBezTo>
                  <a:cubicBezTo>
                    <a:pt x="0" y="97"/>
                    <a:pt x="0" y="97"/>
                    <a:pt x="0" y="97"/>
                  </a:cubicBezTo>
                  <a:cubicBezTo>
                    <a:pt x="0" y="514"/>
                    <a:pt x="0" y="514"/>
                    <a:pt x="0" y="514"/>
                  </a:cubicBezTo>
                  <a:cubicBezTo>
                    <a:pt x="27" y="531"/>
                    <a:pt x="27" y="531"/>
                    <a:pt x="27" y="531"/>
                  </a:cubicBezTo>
                  <a:cubicBezTo>
                    <a:pt x="31" y="516"/>
                    <a:pt x="31" y="516"/>
                    <a:pt x="31" y="516"/>
                  </a:cubicBezTo>
                  <a:cubicBezTo>
                    <a:pt x="40" y="510"/>
                    <a:pt x="40" y="510"/>
                    <a:pt x="40" y="510"/>
                  </a:cubicBezTo>
                  <a:cubicBezTo>
                    <a:pt x="51" y="523"/>
                    <a:pt x="51" y="523"/>
                    <a:pt x="51" y="523"/>
                  </a:cubicBezTo>
                  <a:cubicBezTo>
                    <a:pt x="88" y="574"/>
                    <a:pt x="88" y="574"/>
                    <a:pt x="88" y="574"/>
                  </a:cubicBezTo>
                  <a:cubicBezTo>
                    <a:pt x="99" y="574"/>
                    <a:pt x="99" y="574"/>
                    <a:pt x="99" y="574"/>
                  </a:cubicBezTo>
                  <a:cubicBezTo>
                    <a:pt x="117" y="555"/>
                    <a:pt x="117" y="555"/>
                    <a:pt x="117" y="555"/>
                  </a:cubicBezTo>
                  <a:cubicBezTo>
                    <a:pt x="135" y="551"/>
                    <a:pt x="135" y="551"/>
                    <a:pt x="135" y="551"/>
                  </a:cubicBezTo>
                  <a:cubicBezTo>
                    <a:pt x="153" y="563"/>
                    <a:pt x="153" y="563"/>
                    <a:pt x="153" y="563"/>
                  </a:cubicBezTo>
                  <a:cubicBezTo>
                    <a:pt x="171" y="593"/>
                    <a:pt x="171" y="593"/>
                    <a:pt x="171" y="593"/>
                  </a:cubicBezTo>
                  <a:cubicBezTo>
                    <a:pt x="187" y="604"/>
                    <a:pt x="187" y="604"/>
                    <a:pt x="187" y="604"/>
                  </a:cubicBezTo>
                  <a:cubicBezTo>
                    <a:pt x="216" y="668"/>
                    <a:pt x="216" y="668"/>
                    <a:pt x="216" y="668"/>
                  </a:cubicBezTo>
                  <a:cubicBezTo>
                    <a:pt x="234" y="685"/>
                    <a:pt x="234" y="685"/>
                    <a:pt x="234" y="685"/>
                  </a:cubicBezTo>
                  <a:cubicBezTo>
                    <a:pt x="266" y="704"/>
                    <a:pt x="266" y="704"/>
                    <a:pt x="266" y="704"/>
                  </a:cubicBezTo>
                  <a:cubicBezTo>
                    <a:pt x="261" y="725"/>
                    <a:pt x="261" y="725"/>
                    <a:pt x="261" y="725"/>
                  </a:cubicBezTo>
                  <a:cubicBezTo>
                    <a:pt x="263" y="742"/>
                    <a:pt x="263" y="742"/>
                    <a:pt x="263" y="742"/>
                  </a:cubicBezTo>
                  <a:cubicBezTo>
                    <a:pt x="257" y="750"/>
                    <a:pt x="257" y="750"/>
                    <a:pt x="257" y="750"/>
                  </a:cubicBezTo>
                  <a:cubicBezTo>
                    <a:pt x="255" y="765"/>
                    <a:pt x="255" y="765"/>
                    <a:pt x="255" y="765"/>
                  </a:cubicBezTo>
                  <a:cubicBezTo>
                    <a:pt x="259" y="784"/>
                    <a:pt x="259" y="784"/>
                    <a:pt x="259" y="784"/>
                  </a:cubicBezTo>
                  <a:cubicBezTo>
                    <a:pt x="264" y="797"/>
                    <a:pt x="264" y="797"/>
                    <a:pt x="264" y="797"/>
                  </a:cubicBezTo>
                  <a:cubicBezTo>
                    <a:pt x="274" y="803"/>
                    <a:pt x="274" y="803"/>
                    <a:pt x="274" y="803"/>
                  </a:cubicBezTo>
                  <a:cubicBezTo>
                    <a:pt x="279" y="797"/>
                    <a:pt x="279" y="797"/>
                    <a:pt x="279" y="797"/>
                  </a:cubicBezTo>
                  <a:cubicBezTo>
                    <a:pt x="286" y="795"/>
                    <a:pt x="286" y="795"/>
                    <a:pt x="286" y="795"/>
                  </a:cubicBezTo>
                  <a:cubicBezTo>
                    <a:pt x="288" y="811"/>
                    <a:pt x="288" y="811"/>
                    <a:pt x="288" y="811"/>
                  </a:cubicBezTo>
                  <a:cubicBezTo>
                    <a:pt x="281" y="816"/>
                    <a:pt x="281" y="816"/>
                    <a:pt x="281" y="816"/>
                  </a:cubicBezTo>
                  <a:cubicBezTo>
                    <a:pt x="281" y="827"/>
                    <a:pt x="281" y="827"/>
                    <a:pt x="281" y="827"/>
                  </a:cubicBezTo>
                  <a:cubicBezTo>
                    <a:pt x="293" y="830"/>
                    <a:pt x="293" y="830"/>
                    <a:pt x="293" y="830"/>
                  </a:cubicBezTo>
                  <a:cubicBezTo>
                    <a:pt x="305" y="827"/>
                    <a:pt x="305" y="827"/>
                    <a:pt x="305" y="827"/>
                  </a:cubicBezTo>
                  <a:cubicBezTo>
                    <a:pt x="308" y="838"/>
                    <a:pt x="308" y="838"/>
                    <a:pt x="308" y="838"/>
                  </a:cubicBezTo>
                  <a:cubicBezTo>
                    <a:pt x="313" y="848"/>
                    <a:pt x="313" y="848"/>
                    <a:pt x="313" y="848"/>
                  </a:cubicBezTo>
                  <a:cubicBezTo>
                    <a:pt x="311" y="865"/>
                    <a:pt x="311" y="865"/>
                    <a:pt x="311" y="865"/>
                  </a:cubicBezTo>
                  <a:cubicBezTo>
                    <a:pt x="315" y="883"/>
                    <a:pt x="315" y="883"/>
                    <a:pt x="315" y="883"/>
                  </a:cubicBezTo>
                  <a:cubicBezTo>
                    <a:pt x="327" y="889"/>
                    <a:pt x="327" y="889"/>
                    <a:pt x="327" y="889"/>
                  </a:cubicBezTo>
                  <a:cubicBezTo>
                    <a:pt x="349" y="894"/>
                    <a:pt x="349" y="894"/>
                    <a:pt x="349" y="894"/>
                  </a:cubicBezTo>
                  <a:cubicBezTo>
                    <a:pt x="357" y="907"/>
                    <a:pt x="357" y="907"/>
                    <a:pt x="357" y="907"/>
                  </a:cubicBezTo>
                  <a:cubicBezTo>
                    <a:pt x="374" y="907"/>
                    <a:pt x="374" y="907"/>
                    <a:pt x="374" y="907"/>
                  </a:cubicBezTo>
                  <a:cubicBezTo>
                    <a:pt x="384" y="912"/>
                    <a:pt x="384" y="912"/>
                    <a:pt x="384" y="912"/>
                  </a:cubicBezTo>
                  <a:cubicBezTo>
                    <a:pt x="393" y="926"/>
                    <a:pt x="393" y="926"/>
                    <a:pt x="393" y="926"/>
                  </a:cubicBezTo>
                  <a:cubicBezTo>
                    <a:pt x="406" y="929"/>
                    <a:pt x="406" y="929"/>
                    <a:pt x="406" y="929"/>
                  </a:cubicBezTo>
                  <a:cubicBezTo>
                    <a:pt x="411" y="942"/>
                    <a:pt x="411" y="942"/>
                    <a:pt x="411" y="942"/>
                  </a:cubicBezTo>
                  <a:cubicBezTo>
                    <a:pt x="420" y="942"/>
                    <a:pt x="420" y="942"/>
                    <a:pt x="420" y="942"/>
                  </a:cubicBezTo>
                  <a:cubicBezTo>
                    <a:pt x="433" y="960"/>
                    <a:pt x="433" y="960"/>
                    <a:pt x="433" y="960"/>
                  </a:cubicBezTo>
                  <a:cubicBezTo>
                    <a:pt x="445" y="966"/>
                    <a:pt x="445" y="966"/>
                    <a:pt x="445" y="966"/>
                  </a:cubicBezTo>
                  <a:lnTo>
                    <a:pt x="447" y="9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8" name="Freeform 688"/>
            <p:cNvSpPr/>
            <p:nvPr/>
          </p:nvSpPr>
          <p:spPr bwMode="gray">
            <a:xfrm>
              <a:off x="4543822" y="2210501"/>
              <a:ext cx="556569" cy="276462"/>
            </a:xfrm>
            <a:custGeom>
              <a:avLst/>
              <a:gdLst>
                <a:gd name="T0" fmla="*/ 246 w 1222"/>
                <a:gd name="T1" fmla="*/ 445 h 607"/>
                <a:gd name="T2" fmla="*/ 353 w 1222"/>
                <a:gd name="T3" fmla="*/ 460 h 607"/>
                <a:gd name="T4" fmla="*/ 419 w 1222"/>
                <a:gd name="T5" fmla="*/ 471 h 607"/>
                <a:gd name="T6" fmla="*/ 452 w 1222"/>
                <a:gd name="T7" fmla="*/ 511 h 607"/>
                <a:gd name="T8" fmla="*/ 482 w 1222"/>
                <a:gd name="T9" fmla="*/ 493 h 607"/>
                <a:gd name="T10" fmla="*/ 569 w 1222"/>
                <a:gd name="T11" fmla="*/ 582 h 607"/>
                <a:gd name="T12" fmla="*/ 594 w 1222"/>
                <a:gd name="T13" fmla="*/ 554 h 607"/>
                <a:gd name="T14" fmla="*/ 651 w 1222"/>
                <a:gd name="T15" fmla="*/ 507 h 607"/>
                <a:gd name="T16" fmla="*/ 710 w 1222"/>
                <a:gd name="T17" fmla="*/ 500 h 607"/>
                <a:gd name="T18" fmla="*/ 765 w 1222"/>
                <a:gd name="T19" fmla="*/ 519 h 607"/>
                <a:gd name="T20" fmla="*/ 773 w 1222"/>
                <a:gd name="T21" fmla="*/ 490 h 607"/>
                <a:gd name="T22" fmla="*/ 832 w 1222"/>
                <a:gd name="T23" fmla="*/ 486 h 607"/>
                <a:gd name="T24" fmla="*/ 862 w 1222"/>
                <a:gd name="T25" fmla="*/ 495 h 607"/>
                <a:gd name="T26" fmla="*/ 903 w 1222"/>
                <a:gd name="T27" fmla="*/ 521 h 607"/>
                <a:gd name="T28" fmla="*/ 908 w 1222"/>
                <a:gd name="T29" fmla="*/ 560 h 607"/>
                <a:gd name="T30" fmla="*/ 937 w 1222"/>
                <a:gd name="T31" fmla="*/ 607 h 607"/>
                <a:gd name="T32" fmla="*/ 934 w 1222"/>
                <a:gd name="T33" fmla="*/ 506 h 607"/>
                <a:gd name="T34" fmla="*/ 941 w 1222"/>
                <a:gd name="T35" fmla="*/ 438 h 607"/>
                <a:gd name="T36" fmla="*/ 1008 w 1222"/>
                <a:gd name="T37" fmla="*/ 392 h 607"/>
                <a:gd name="T38" fmla="*/ 1036 w 1222"/>
                <a:gd name="T39" fmla="*/ 358 h 607"/>
                <a:gd name="T40" fmla="*/ 1025 w 1222"/>
                <a:gd name="T41" fmla="*/ 323 h 607"/>
                <a:gd name="T42" fmla="*/ 1035 w 1222"/>
                <a:gd name="T43" fmla="*/ 265 h 607"/>
                <a:gd name="T44" fmla="*/ 1044 w 1222"/>
                <a:gd name="T45" fmla="*/ 318 h 607"/>
                <a:gd name="T46" fmla="*/ 1052 w 1222"/>
                <a:gd name="T47" fmla="*/ 268 h 607"/>
                <a:gd name="T48" fmla="*/ 1084 w 1222"/>
                <a:gd name="T49" fmla="*/ 241 h 607"/>
                <a:gd name="T50" fmla="*/ 1091 w 1222"/>
                <a:gd name="T51" fmla="*/ 214 h 607"/>
                <a:gd name="T52" fmla="*/ 1131 w 1222"/>
                <a:gd name="T53" fmla="*/ 207 h 607"/>
                <a:gd name="T54" fmla="*/ 1146 w 1222"/>
                <a:gd name="T55" fmla="*/ 201 h 607"/>
                <a:gd name="T56" fmla="*/ 1152 w 1222"/>
                <a:gd name="T57" fmla="*/ 164 h 607"/>
                <a:gd name="T58" fmla="*/ 1183 w 1222"/>
                <a:gd name="T59" fmla="*/ 140 h 607"/>
                <a:gd name="T60" fmla="*/ 1202 w 1222"/>
                <a:gd name="T61" fmla="*/ 133 h 607"/>
                <a:gd name="T62" fmla="*/ 1206 w 1222"/>
                <a:gd name="T63" fmla="*/ 56 h 607"/>
                <a:gd name="T64" fmla="*/ 1101 w 1222"/>
                <a:gd name="T65" fmla="*/ 111 h 607"/>
                <a:gd name="T66" fmla="*/ 1030 w 1222"/>
                <a:gd name="T67" fmla="*/ 139 h 607"/>
                <a:gd name="T68" fmla="*/ 899 w 1222"/>
                <a:gd name="T69" fmla="*/ 183 h 607"/>
                <a:gd name="T70" fmla="*/ 854 w 1222"/>
                <a:gd name="T71" fmla="*/ 58 h 607"/>
                <a:gd name="T72" fmla="*/ 704 w 1222"/>
                <a:gd name="T73" fmla="*/ 24 h 607"/>
                <a:gd name="T74" fmla="*/ 52 w 1222"/>
                <a:gd name="T75" fmla="*/ 0 h 607"/>
                <a:gd name="T76" fmla="*/ 54 w 1222"/>
                <a:gd name="T77" fmla="*/ 44 h 607"/>
                <a:gd name="T78" fmla="*/ 13 w 1222"/>
                <a:gd name="T79" fmla="*/ 19 h 607"/>
                <a:gd name="T80" fmla="*/ 18 w 1222"/>
                <a:gd name="T81" fmla="*/ 75 h 607"/>
                <a:gd name="T82" fmla="*/ 8 w 1222"/>
                <a:gd name="T83" fmla="*/ 182 h 607"/>
                <a:gd name="T84" fmla="*/ 18 w 1222"/>
                <a:gd name="T85" fmla="*/ 254 h 607"/>
                <a:gd name="T86" fmla="*/ 53 w 1222"/>
                <a:gd name="T87" fmla="*/ 300 h 607"/>
                <a:gd name="T88" fmla="*/ 63 w 1222"/>
                <a:gd name="T89" fmla="*/ 333 h 607"/>
                <a:gd name="T90" fmla="*/ 90 w 1222"/>
                <a:gd name="T91" fmla="*/ 388 h 607"/>
                <a:gd name="T92" fmla="*/ 129 w 1222"/>
                <a:gd name="T93" fmla="*/ 403 h 607"/>
                <a:gd name="T94" fmla="*/ 165 w 1222"/>
                <a:gd name="T95" fmla="*/ 436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2" h="607">
                  <a:moveTo>
                    <a:pt x="165" y="436"/>
                  </a:moveTo>
                  <a:lnTo>
                    <a:pt x="176" y="433"/>
                  </a:lnTo>
                  <a:lnTo>
                    <a:pt x="214" y="431"/>
                  </a:lnTo>
                  <a:lnTo>
                    <a:pt x="246" y="445"/>
                  </a:lnTo>
                  <a:lnTo>
                    <a:pt x="276" y="462"/>
                  </a:lnTo>
                  <a:lnTo>
                    <a:pt x="288" y="465"/>
                  </a:lnTo>
                  <a:lnTo>
                    <a:pt x="333" y="465"/>
                  </a:lnTo>
                  <a:lnTo>
                    <a:pt x="353" y="460"/>
                  </a:lnTo>
                  <a:lnTo>
                    <a:pt x="358" y="448"/>
                  </a:lnTo>
                  <a:lnTo>
                    <a:pt x="377" y="449"/>
                  </a:lnTo>
                  <a:lnTo>
                    <a:pt x="399" y="453"/>
                  </a:lnTo>
                  <a:lnTo>
                    <a:pt x="419" y="471"/>
                  </a:lnTo>
                  <a:lnTo>
                    <a:pt x="426" y="471"/>
                  </a:lnTo>
                  <a:lnTo>
                    <a:pt x="434" y="478"/>
                  </a:lnTo>
                  <a:lnTo>
                    <a:pt x="436" y="496"/>
                  </a:lnTo>
                  <a:lnTo>
                    <a:pt x="452" y="511"/>
                  </a:lnTo>
                  <a:lnTo>
                    <a:pt x="466" y="516"/>
                  </a:lnTo>
                  <a:lnTo>
                    <a:pt x="471" y="513"/>
                  </a:lnTo>
                  <a:lnTo>
                    <a:pt x="469" y="503"/>
                  </a:lnTo>
                  <a:lnTo>
                    <a:pt x="482" y="493"/>
                  </a:lnTo>
                  <a:lnTo>
                    <a:pt x="515" y="508"/>
                  </a:lnTo>
                  <a:lnTo>
                    <a:pt x="542" y="550"/>
                  </a:lnTo>
                  <a:lnTo>
                    <a:pt x="545" y="564"/>
                  </a:lnTo>
                  <a:lnTo>
                    <a:pt x="569" y="582"/>
                  </a:lnTo>
                  <a:lnTo>
                    <a:pt x="590" y="585"/>
                  </a:lnTo>
                  <a:lnTo>
                    <a:pt x="590" y="576"/>
                  </a:lnTo>
                  <a:lnTo>
                    <a:pt x="588" y="562"/>
                  </a:lnTo>
                  <a:lnTo>
                    <a:pt x="594" y="554"/>
                  </a:lnTo>
                  <a:lnTo>
                    <a:pt x="598" y="545"/>
                  </a:lnTo>
                  <a:lnTo>
                    <a:pt x="619" y="521"/>
                  </a:lnTo>
                  <a:lnTo>
                    <a:pt x="640" y="514"/>
                  </a:lnTo>
                  <a:lnTo>
                    <a:pt x="651" y="507"/>
                  </a:lnTo>
                  <a:lnTo>
                    <a:pt x="666" y="499"/>
                  </a:lnTo>
                  <a:lnTo>
                    <a:pt x="678" y="499"/>
                  </a:lnTo>
                  <a:lnTo>
                    <a:pt x="699" y="503"/>
                  </a:lnTo>
                  <a:lnTo>
                    <a:pt x="710" y="500"/>
                  </a:lnTo>
                  <a:lnTo>
                    <a:pt x="730" y="514"/>
                  </a:lnTo>
                  <a:lnTo>
                    <a:pt x="741" y="512"/>
                  </a:lnTo>
                  <a:lnTo>
                    <a:pt x="755" y="519"/>
                  </a:lnTo>
                  <a:lnTo>
                    <a:pt x="765" y="519"/>
                  </a:lnTo>
                  <a:lnTo>
                    <a:pt x="766" y="512"/>
                  </a:lnTo>
                  <a:lnTo>
                    <a:pt x="757" y="503"/>
                  </a:lnTo>
                  <a:lnTo>
                    <a:pt x="758" y="492"/>
                  </a:lnTo>
                  <a:lnTo>
                    <a:pt x="773" y="490"/>
                  </a:lnTo>
                  <a:lnTo>
                    <a:pt x="794" y="485"/>
                  </a:lnTo>
                  <a:lnTo>
                    <a:pt x="798" y="488"/>
                  </a:lnTo>
                  <a:lnTo>
                    <a:pt x="819" y="485"/>
                  </a:lnTo>
                  <a:lnTo>
                    <a:pt x="832" y="486"/>
                  </a:lnTo>
                  <a:lnTo>
                    <a:pt x="844" y="491"/>
                  </a:lnTo>
                  <a:lnTo>
                    <a:pt x="849" y="500"/>
                  </a:lnTo>
                  <a:lnTo>
                    <a:pt x="858" y="502"/>
                  </a:lnTo>
                  <a:lnTo>
                    <a:pt x="862" y="495"/>
                  </a:lnTo>
                  <a:lnTo>
                    <a:pt x="873" y="493"/>
                  </a:lnTo>
                  <a:lnTo>
                    <a:pt x="884" y="499"/>
                  </a:lnTo>
                  <a:lnTo>
                    <a:pt x="894" y="513"/>
                  </a:lnTo>
                  <a:lnTo>
                    <a:pt x="903" y="521"/>
                  </a:lnTo>
                  <a:lnTo>
                    <a:pt x="903" y="529"/>
                  </a:lnTo>
                  <a:lnTo>
                    <a:pt x="900" y="532"/>
                  </a:lnTo>
                  <a:lnTo>
                    <a:pt x="900" y="551"/>
                  </a:lnTo>
                  <a:lnTo>
                    <a:pt x="908" y="560"/>
                  </a:lnTo>
                  <a:lnTo>
                    <a:pt x="909" y="575"/>
                  </a:lnTo>
                  <a:lnTo>
                    <a:pt x="923" y="589"/>
                  </a:lnTo>
                  <a:lnTo>
                    <a:pt x="930" y="606"/>
                  </a:lnTo>
                  <a:lnTo>
                    <a:pt x="937" y="607"/>
                  </a:lnTo>
                  <a:lnTo>
                    <a:pt x="949" y="602"/>
                  </a:lnTo>
                  <a:lnTo>
                    <a:pt x="953" y="572"/>
                  </a:lnTo>
                  <a:lnTo>
                    <a:pt x="944" y="537"/>
                  </a:lnTo>
                  <a:lnTo>
                    <a:pt x="934" y="506"/>
                  </a:lnTo>
                  <a:lnTo>
                    <a:pt x="926" y="490"/>
                  </a:lnTo>
                  <a:lnTo>
                    <a:pt x="926" y="469"/>
                  </a:lnTo>
                  <a:lnTo>
                    <a:pt x="939" y="447"/>
                  </a:lnTo>
                  <a:lnTo>
                    <a:pt x="941" y="438"/>
                  </a:lnTo>
                  <a:lnTo>
                    <a:pt x="951" y="437"/>
                  </a:lnTo>
                  <a:lnTo>
                    <a:pt x="981" y="408"/>
                  </a:lnTo>
                  <a:lnTo>
                    <a:pt x="998" y="405"/>
                  </a:lnTo>
                  <a:lnTo>
                    <a:pt x="1008" y="392"/>
                  </a:lnTo>
                  <a:lnTo>
                    <a:pt x="1017" y="385"/>
                  </a:lnTo>
                  <a:lnTo>
                    <a:pt x="1021" y="373"/>
                  </a:lnTo>
                  <a:lnTo>
                    <a:pt x="1034" y="365"/>
                  </a:lnTo>
                  <a:lnTo>
                    <a:pt x="1036" y="358"/>
                  </a:lnTo>
                  <a:lnTo>
                    <a:pt x="1028" y="350"/>
                  </a:lnTo>
                  <a:lnTo>
                    <a:pt x="1033" y="343"/>
                  </a:lnTo>
                  <a:lnTo>
                    <a:pt x="1032" y="335"/>
                  </a:lnTo>
                  <a:lnTo>
                    <a:pt x="1025" y="323"/>
                  </a:lnTo>
                  <a:lnTo>
                    <a:pt x="1025" y="295"/>
                  </a:lnTo>
                  <a:lnTo>
                    <a:pt x="1017" y="279"/>
                  </a:lnTo>
                  <a:lnTo>
                    <a:pt x="1023" y="266"/>
                  </a:lnTo>
                  <a:lnTo>
                    <a:pt x="1035" y="265"/>
                  </a:lnTo>
                  <a:lnTo>
                    <a:pt x="1032" y="280"/>
                  </a:lnTo>
                  <a:lnTo>
                    <a:pt x="1035" y="301"/>
                  </a:lnTo>
                  <a:lnTo>
                    <a:pt x="1039" y="314"/>
                  </a:lnTo>
                  <a:lnTo>
                    <a:pt x="1044" y="318"/>
                  </a:lnTo>
                  <a:lnTo>
                    <a:pt x="1054" y="300"/>
                  </a:lnTo>
                  <a:lnTo>
                    <a:pt x="1056" y="282"/>
                  </a:lnTo>
                  <a:lnTo>
                    <a:pt x="1048" y="271"/>
                  </a:lnTo>
                  <a:lnTo>
                    <a:pt x="1052" y="268"/>
                  </a:lnTo>
                  <a:lnTo>
                    <a:pt x="1060" y="275"/>
                  </a:lnTo>
                  <a:lnTo>
                    <a:pt x="1072" y="265"/>
                  </a:lnTo>
                  <a:lnTo>
                    <a:pt x="1074" y="253"/>
                  </a:lnTo>
                  <a:lnTo>
                    <a:pt x="1084" y="241"/>
                  </a:lnTo>
                  <a:lnTo>
                    <a:pt x="1083" y="232"/>
                  </a:lnTo>
                  <a:lnTo>
                    <a:pt x="1079" y="228"/>
                  </a:lnTo>
                  <a:lnTo>
                    <a:pt x="1088" y="225"/>
                  </a:lnTo>
                  <a:lnTo>
                    <a:pt x="1091" y="214"/>
                  </a:lnTo>
                  <a:lnTo>
                    <a:pt x="1100" y="213"/>
                  </a:lnTo>
                  <a:lnTo>
                    <a:pt x="1109" y="218"/>
                  </a:lnTo>
                  <a:lnTo>
                    <a:pt x="1120" y="216"/>
                  </a:lnTo>
                  <a:lnTo>
                    <a:pt x="1131" y="207"/>
                  </a:lnTo>
                  <a:lnTo>
                    <a:pt x="1138" y="216"/>
                  </a:lnTo>
                  <a:lnTo>
                    <a:pt x="1150" y="212"/>
                  </a:lnTo>
                  <a:lnTo>
                    <a:pt x="1158" y="205"/>
                  </a:lnTo>
                  <a:lnTo>
                    <a:pt x="1146" y="201"/>
                  </a:lnTo>
                  <a:lnTo>
                    <a:pt x="1146" y="192"/>
                  </a:lnTo>
                  <a:lnTo>
                    <a:pt x="1139" y="186"/>
                  </a:lnTo>
                  <a:lnTo>
                    <a:pt x="1150" y="172"/>
                  </a:lnTo>
                  <a:lnTo>
                    <a:pt x="1152" y="164"/>
                  </a:lnTo>
                  <a:lnTo>
                    <a:pt x="1160" y="153"/>
                  </a:lnTo>
                  <a:lnTo>
                    <a:pt x="1161" y="146"/>
                  </a:lnTo>
                  <a:lnTo>
                    <a:pt x="1178" y="146"/>
                  </a:lnTo>
                  <a:lnTo>
                    <a:pt x="1183" y="140"/>
                  </a:lnTo>
                  <a:lnTo>
                    <a:pt x="1186" y="132"/>
                  </a:lnTo>
                  <a:lnTo>
                    <a:pt x="1189" y="130"/>
                  </a:lnTo>
                  <a:lnTo>
                    <a:pt x="1193" y="134"/>
                  </a:lnTo>
                  <a:lnTo>
                    <a:pt x="1202" y="133"/>
                  </a:lnTo>
                  <a:lnTo>
                    <a:pt x="1222" y="122"/>
                  </a:lnTo>
                  <a:lnTo>
                    <a:pt x="1220" y="102"/>
                  </a:lnTo>
                  <a:lnTo>
                    <a:pt x="1206" y="82"/>
                  </a:lnTo>
                  <a:lnTo>
                    <a:pt x="1206" y="56"/>
                  </a:lnTo>
                  <a:lnTo>
                    <a:pt x="1180" y="46"/>
                  </a:lnTo>
                  <a:lnTo>
                    <a:pt x="1169" y="51"/>
                  </a:lnTo>
                  <a:lnTo>
                    <a:pt x="1139" y="103"/>
                  </a:lnTo>
                  <a:lnTo>
                    <a:pt x="1101" y="111"/>
                  </a:lnTo>
                  <a:lnTo>
                    <a:pt x="1090" y="108"/>
                  </a:lnTo>
                  <a:lnTo>
                    <a:pt x="1070" y="108"/>
                  </a:lnTo>
                  <a:lnTo>
                    <a:pt x="1057" y="118"/>
                  </a:lnTo>
                  <a:lnTo>
                    <a:pt x="1030" y="139"/>
                  </a:lnTo>
                  <a:lnTo>
                    <a:pt x="974" y="158"/>
                  </a:lnTo>
                  <a:lnTo>
                    <a:pt x="967" y="175"/>
                  </a:lnTo>
                  <a:lnTo>
                    <a:pt x="906" y="202"/>
                  </a:lnTo>
                  <a:lnTo>
                    <a:pt x="899" y="183"/>
                  </a:lnTo>
                  <a:lnTo>
                    <a:pt x="910" y="151"/>
                  </a:lnTo>
                  <a:lnTo>
                    <a:pt x="908" y="125"/>
                  </a:lnTo>
                  <a:lnTo>
                    <a:pt x="869" y="86"/>
                  </a:lnTo>
                  <a:lnTo>
                    <a:pt x="854" y="58"/>
                  </a:lnTo>
                  <a:lnTo>
                    <a:pt x="787" y="24"/>
                  </a:lnTo>
                  <a:lnTo>
                    <a:pt x="746" y="27"/>
                  </a:lnTo>
                  <a:lnTo>
                    <a:pt x="730" y="24"/>
                  </a:lnTo>
                  <a:lnTo>
                    <a:pt x="704" y="24"/>
                  </a:lnTo>
                  <a:lnTo>
                    <a:pt x="684" y="16"/>
                  </a:lnTo>
                  <a:lnTo>
                    <a:pt x="660" y="12"/>
                  </a:lnTo>
                  <a:lnTo>
                    <a:pt x="642" y="0"/>
                  </a:lnTo>
                  <a:lnTo>
                    <a:pt x="52" y="0"/>
                  </a:lnTo>
                  <a:lnTo>
                    <a:pt x="50" y="0"/>
                  </a:lnTo>
                  <a:lnTo>
                    <a:pt x="52" y="18"/>
                  </a:lnTo>
                  <a:lnTo>
                    <a:pt x="57" y="32"/>
                  </a:lnTo>
                  <a:lnTo>
                    <a:pt x="54" y="44"/>
                  </a:lnTo>
                  <a:lnTo>
                    <a:pt x="47" y="44"/>
                  </a:lnTo>
                  <a:lnTo>
                    <a:pt x="50" y="22"/>
                  </a:lnTo>
                  <a:lnTo>
                    <a:pt x="28" y="23"/>
                  </a:lnTo>
                  <a:lnTo>
                    <a:pt x="13" y="19"/>
                  </a:lnTo>
                  <a:lnTo>
                    <a:pt x="2" y="19"/>
                  </a:lnTo>
                  <a:lnTo>
                    <a:pt x="0" y="26"/>
                  </a:lnTo>
                  <a:lnTo>
                    <a:pt x="15" y="51"/>
                  </a:lnTo>
                  <a:lnTo>
                    <a:pt x="18" y="75"/>
                  </a:lnTo>
                  <a:lnTo>
                    <a:pt x="13" y="99"/>
                  </a:lnTo>
                  <a:lnTo>
                    <a:pt x="15" y="137"/>
                  </a:lnTo>
                  <a:lnTo>
                    <a:pt x="4" y="165"/>
                  </a:lnTo>
                  <a:lnTo>
                    <a:pt x="8" y="182"/>
                  </a:lnTo>
                  <a:lnTo>
                    <a:pt x="15" y="209"/>
                  </a:lnTo>
                  <a:lnTo>
                    <a:pt x="13" y="228"/>
                  </a:lnTo>
                  <a:lnTo>
                    <a:pt x="10" y="242"/>
                  </a:lnTo>
                  <a:lnTo>
                    <a:pt x="18" y="254"/>
                  </a:lnTo>
                  <a:lnTo>
                    <a:pt x="19" y="269"/>
                  </a:lnTo>
                  <a:lnTo>
                    <a:pt x="35" y="281"/>
                  </a:lnTo>
                  <a:lnTo>
                    <a:pt x="39" y="298"/>
                  </a:lnTo>
                  <a:lnTo>
                    <a:pt x="53" y="300"/>
                  </a:lnTo>
                  <a:lnTo>
                    <a:pt x="57" y="304"/>
                  </a:lnTo>
                  <a:lnTo>
                    <a:pt x="53" y="313"/>
                  </a:lnTo>
                  <a:lnTo>
                    <a:pt x="56" y="326"/>
                  </a:lnTo>
                  <a:lnTo>
                    <a:pt x="63" y="333"/>
                  </a:lnTo>
                  <a:lnTo>
                    <a:pt x="64" y="344"/>
                  </a:lnTo>
                  <a:lnTo>
                    <a:pt x="72" y="354"/>
                  </a:lnTo>
                  <a:lnTo>
                    <a:pt x="87" y="369"/>
                  </a:lnTo>
                  <a:lnTo>
                    <a:pt x="90" y="388"/>
                  </a:lnTo>
                  <a:lnTo>
                    <a:pt x="101" y="388"/>
                  </a:lnTo>
                  <a:lnTo>
                    <a:pt x="114" y="392"/>
                  </a:lnTo>
                  <a:lnTo>
                    <a:pt x="123" y="402"/>
                  </a:lnTo>
                  <a:lnTo>
                    <a:pt x="129" y="403"/>
                  </a:lnTo>
                  <a:lnTo>
                    <a:pt x="136" y="403"/>
                  </a:lnTo>
                  <a:lnTo>
                    <a:pt x="152" y="412"/>
                  </a:lnTo>
                  <a:lnTo>
                    <a:pt x="159" y="428"/>
                  </a:lnTo>
                  <a:lnTo>
                    <a:pt x="165"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9" name="Freeform 689"/>
            <p:cNvSpPr/>
            <p:nvPr/>
          </p:nvSpPr>
          <p:spPr bwMode="gray">
            <a:xfrm>
              <a:off x="4618972" y="2406803"/>
              <a:ext cx="295136" cy="178539"/>
            </a:xfrm>
            <a:custGeom>
              <a:avLst/>
              <a:gdLst>
                <a:gd name="T0" fmla="*/ 697 w 723"/>
                <a:gd name="T1" fmla="*/ 353 h 437"/>
                <a:gd name="T2" fmla="*/ 704 w 723"/>
                <a:gd name="T3" fmla="*/ 315 h 437"/>
                <a:gd name="T4" fmla="*/ 714 w 723"/>
                <a:gd name="T5" fmla="*/ 276 h 437"/>
                <a:gd name="T6" fmla="*/ 675 w 723"/>
                <a:gd name="T7" fmla="*/ 274 h 437"/>
                <a:gd name="T8" fmla="*/ 636 w 723"/>
                <a:gd name="T9" fmla="*/ 296 h 437"/>
                <a:gd name="T10" fmla="*/ 616 w 723"/>
                <a:gd name="T11" fmla="*/ 346 h 437"/>
                <a:gd name="T12" fmla="*/ 547 w 723"/>
                <a:gd name="T13" fmla="*/ 355 h 437"/>
                <a:gd name="T14" fmla="*/ 515 w 723"/>
                <a:gd name="T15" fmla="*/ 341 h 437"/>
                <a:gd name="T16" fmla="*/ 489 w 723"/>
                <a:gd name="T17" fmla="*/ 314 h 437"/>
                <a:gd name="T18" fmla="*/ 459 w 723"/>
                <a:gd name="T19" fmla="*/ 253 h 437"/>
                <a:gd name="T20" fmla="*/ 474 w 723"/>
                <a:gd name="T21" fmla="*/ 181 h 437"/>
                <a:gd name="T22" fmla="*/ 424 w 723"/>
                <a:gd name="T23" fmla="*/ 148 h 437"/>
                <a:gd name="T24" fmla="*/ 354 w 723"/>
                <a:gd name="T25" fmla="*/ 69 h 437"/>
                <a:gd name="T26" fmla="*/ 336 w 723"/>
                <a:gd name="T27" fmla="*/ 95 h 437"/>
                <a:gd name="T28" fmla="*/ 300 w 723"/>
                <a:gd name="T29" fmla="*/ 53 h 437"/>
                <a:gd name="T30" fmla="*/ 261 w 723"/>
                <a:gd name="T31" fmla="*/ 25 h 437"/>
                <a:gd name="T32" fmla="*/ 210 w 723"/>
                <a:gd name="T33" fmla="*/ 33 h 437"/>
                <a:gd name="T34" fmla="*/ 124 w 723"/>
                <a:gd name="T35" fmla="*/ 35 h 437"/>
                <a:gd name="T36" fmla="*/ 13 w 723"/>
                <a:gd name="T37" fmla="*/ 2 h 437"/>
                <a:gd name="T38" fmla="*/ 7 w 723"/>
                <a:gd name="T39" fmla="*/ 33 h 437"/>
                <a:gd name="T40" fmla="*/ 44 w 723"/>
                <a:gd name="T41" fmla="*/ 80 h 437"/>
                <a:gd name="T42" fmla="*/ 72 w 723"/>
                <a:gd name="T43" fmla="*/ 111 h 437"/>
                <a:gd name="T44" fmla="*/ 55 w 723"/>
                <a:gd name="T45" fmla="*/ 133 h 437"/>
                <a:gd name="T46" fmla="*/ 109 w 723"/>
                <a:gd name="T47" fmla="*/ 164 h 437"/>
                <a:gd name="T48" fmla="*/ 135 w 723"/>
                <a:gd name="T49" fmla="*/ 212 h 437"/>
                <a:gd name="T50" fmla="*/ 167 w 723"/>
                <a:gd name="T51" fmla="*/ 248 h 437"/>
                <a:gd name="T52" fmla="*/ 174 w 723"/>
                <a:gd name="T53" fmla="*/ 224 h 437"/>
                <a:gd name="T54" fmla="*/ 152 w 723"/>
                <a:gd name="T55" fmla="*/ 194 h 437"/>
                <a:gd name="T56" fmla="*/ 134 w 723"/>
                <a:gd name="T57" fmla="*/ 156 h 437"/>
                <a:gd name="T58" fmla="*/ 96 w 723"/>
                <a:gd name="T59" fmla="*/ 112 h 437"/>
                <a:gd name="T60" fmla="*/ 58 w 723"/>
                <a:gd name="T61" fmla="*/ 63 h 437"/>
                <a:gd name="T62" fmla="*/ 66 w 723"/>
                <a:gd name="T63" fmla="*/ 29 h 437"/>
                <a:gd name="T64" fmla="*/ 84 w 723"/>
                <a:gd name="T65" fmla="*/ 35 h 437"/>
                <a:gd name="T66" fmla="*/ 93 w 723"/>
                <a:gd name="T67" fmla="*/ 59 h 437"/>
                <a:gd name="T68" fmla="*/ 119 w 723"/>
                <a:gd name="T69" fmla="*/ 98 h 437"/>
                <a:gd name="T70" fmla="*/ 155 w 723"/>
                <a:gd name="T71" fmla="*/ 123 h 437"/>
                <a:gd name="T72" fmla="*/ 181 w 723"/>
                <a:gd name="T73" fmla="*/ 150 h 437"/>
                <a:gd name="T74" fmla="*/ 183 w 723"/>
                <a:gd name="T75" fmla="*/ 177 h 437"/>
                <a:gd name="T76" fmla="*/ 216 w 723"/>
                <a:gd name="T77" fmla="*/ 194 h 437"/>
                <a:gd name="T78" fmla="*/ 236 w 723"/>
                <a:gd name="T79" fmla="*/ 218 h 437"/>
                <a:gd name="T80" fmla="*/ 271 w 723"/>
                <a:gd name="T81" fmla="*/ 262 h 437"/>
                <a:gd name="T82" fmla="*/ 272 w 723"/>
                <a:gd name="T83" fmla="*/ 308 h 437"/>
                <a:gd name="T84" fmla="*/ 293 w 723"/>
                <a:gd name="T85" fmla="*/ 328 h 437"/>
                <a:gd name="T86" fmla="*/ 320 w 723"/>
                <a:gd name="T87" fmla="*/ 350 h 437"/>
                <a:gd name="T88" fmla="*/ 361 w 723"/>
                <a:gd name="T89" fmla="*/ 361 h 437"/>
                <a:gd name="T90" fmla="*/ 393 w 723"/>
                <a:gd name="T91" fmla="*/ 384 h 437"/>
                <a:gd name="T92" fmla="*/ 428 w 723"/>
                <a:gd name="T93" fmla="*/ 392 h 437"/>
                <a:gd name="T94" fmla="*/ 462 w 723"/>
                <a:gd name="T95" fmla="*/ 407 h 437"/>
                <a:gd name="T96" fmla="*/ 506 w 723"/>
                <a:gd name="T97" fmla="*/ 411 h 437"/>
                <a:gd name="T98" fmla="*/ 544 w 723"/>
                <a:gd name="T99" fmla="*/ 404 h 437"/>
                <a:gd name="T100" fmla="*/ 587 w 723"/>
                <a:gd name="T101" fmla="*/ 437 h 437"/>
                <a:gd name="T102" fmla="*/ 640 w 723"/>
                <a:gd name="T103" fmla="*/ 401 h 437"/>
                <a:gd name="T104" fmla="*/ 629 w 723"/>
                <a:gd name="T105" fmla="*/ 371 h 437"/>
                <a:gd name="T106" fmla="*/ 666 w 723"/>
                <a:gd name="T107" fmla="*/ 36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3" h="437">
                  <a:moveTo>
                    <a:pt x="666" y="363"/>
                  </a:moveTo>
                  <a:cubicBezTo>
                    <a:pt x="676" y="349"/>
                    <a:pt x="676" y="349"/>
                    <a:pt x="676" y="349"/>
                  </a:cubicBezTo>
                  <a:cubicBezTo>
                    <a:pt x="697" y="353"/>
                    <a:pt x="697" y="353"/>
                    <a:pt x="697" y="353"/>
                  </a:cubicBezTo>
                  <a:cubicBezTo>
                    <a:pt x="704" y="344"/>
                    <a:pt x="704" y="344"/>
                    <a:pt x="704" y="344"/>
                  </a:cubicBezTo>
                  <a:cubicBezTo>
                    <a:pt x="705" y="339"/>
                    <a:pt x="705" y="339"/>
                    <a:pt x="705" y="339"/>
                  </a:cubicBezTo>
                  <a:cubicBezTo>
                    <a:pt x="704" y="315"/>
                    <a:pt x="704" y="315"/>
                    <a:pt x="704" y="315"/>
                  </a:cubicBezTo>
                  <a:cubicBezTo>
                    <a:pt x="714" y="296"/>
                    <a:pt x="714" y="296"/>
                    <a:pt x="714" y="296"/>
                  </a:cubicBezTo>
                  <a:cubicBezTo>
                    <a:pt x="723" y="285"/>
                    <a:pt x="723" y="285"/>
                    <a:pt x="723" y="285"/>
                  </a:cubicBezTo>
                  <a:cubicBezTo>
                    <a:pt x="714" y="276"/>
                    <a:pt x="714" y="276"/>
                    <a:pt x="714" y="276"/>
                  </a:cubicBezTo>
                  <a:cubicBezTo>
                    <a:pt x="702" y="277"/>
                    <a:pt x="702" y="277"/>
                    <a:pt x="702" y="277"/>
                  </a:cubicBezTo>
                  <a:cubicBezTo>
                    <a:pt x="696" y="274"/>
                    <a:pt x="696" y="274"/>
                    <a:pt x="696" y="274"/>
                  </a:cubicBezTo>
                  <a:cubicBezTo>
                    <a:pt x="675" y="274"/>
                    <a:pt x="675" y="274"/>
                    <a:pt x="675" y="274"/>
                  </a:cubicBezTo>
                  <a:cubicBezTo>
                    <a:pt x="658" y="285"/>
                    <a:pt x="658" y="285"/>
                    <a:pt x="658" y="285"/>
                  </a:cubicBezTo>
                  <a:cubicBezTo>
                    <a:pt x="647" y="282"/>
                    <a:pt x="647" y="282"/>
                    <a:pt x="647" y="282"/>
                  </a:cubicBezTo>
                  <a:cubicBezTo>
                    <a:pt x="636" y="296"/>
                    <a:pt x="636" y="296"/>
                    <a:pt x="636" y="296"/>
                  </a:cubicBezTo>
                  <a:cubicBezTo>
                    <a:pt x="635" y="320"/>
                    <a:pt x="635" y="320"/>
                    <a:pt x="635" y="320"/>
                  </a:cubicBezTo>
                  <a:cubicBezTo>
                    <a:pt x="618" y="338"/>
                    <a:pt x="618" y="338"/>
                    <a:pt x="618" y="338"/>
                  </a:cubicBezTo>
                  <a:cubicBezTo>
                    <a:pt x="616" y="346"/>
                    <a:pt x="616" y="346"/>
                    <a:pt x="616" y="346"/>
                  </a:cubicBezTo>
                  <a:cubicBezTo>
                    <a:pt x="572" y="354"/>
                    <a:pt x="572" y="354"/>
                    <a:pt x="572" y="354"/>
                  </a:cubicBezTo>
                  <a:cubicBezTo>
                    <a:pt x="560" y="352"/>
                    <a:pt x="560" y="352"/>
                    <a:pt x="560" y="352"/>
                  </a:cubicBezTo>
                  <a:cubicBezTo>
                    <a:pt x="547" y="355"/>
                    <a:pt x="547" y="355"/>
                    <a:pt x="547" y="355"/>
                  </a:cubicBezTo>
                  <a:cubicBezTo>
                    <a:pt x="528" y="346"/>
                    <a:pt x="528" y="346"/>
                    <a:pt x="528" y="346"/>
                  </a:cubicBezTo>
                  <a:cubicBezTo>
                    <a:pt x="521" y="346"/>
                    <a:pt x="521" y="346"/>
                    <a:pt x="521" y="346"/>
                  </a:cubicBezTo>
                  <a:cubicBezTo>
                    <a:pt x="515" y="341"/>
                    <a:pt x="515" y="341"/>
                    <a:pt x="515" y="341"/>
                  </a:cubicBezTo>
                  <a:cubicBezTo>
                    <a:pt x="503" y="336"/>
                    <a:pt x="503" y="336"/>
                    <a:pt x="503" y="336"/>
                  </a:cubicBezTo>
                  <a:cubicBezTo>
                    <a:pt x="499" y="327"/>
                    <a:pt x="499" y="327"/>
                    <a:pt x="499" y="327"/>
                  </a:cubicBezTo>
                  <a:cubicBezTo>
                    <a:pt x="489" y="314"/>
                    <a:pt x="489" y="314"/>
                    <a:pt x="489" y="314"/>
                  </a:cubicBezTo>
                  <a:cubicBezTo>
                    <a:pt x="479" y="296"/>
                    <a:pt x="479" y="296"/>
                    <a:pt x="479" y="296"/>
                  </a:cubicBezTo>
                  <a:cubicBezTo>
                    <a:pt x="467" y="277"/>
                    <a:pt x="467" y="277"/>
                    <a:pt x="467" y="277"/>
                  </a:cubicBezTo>
                  <a:cubicBezTo>
                    <a:pt x="459" y="253"/>
                    <a:pt x="459" y="253"/>
                    <a:pt x="459" y="253"/>
                  </a:cubicBezTo>
                  <a:cubicBezTo>
                    <a:pt x="459" y="231"/>
                    <a:pt x="459" y="231"/>
                    <a:pt x="459" y="231"/>
                  </a:cubicBezTo>
                  <a:cubicBezTo>
                    <a:pt x="461" y="202"/>
                    <a:pt x="461" y="202"/>
                    <a:pt x="461" y="202"/>
                  </a:cubicBezTo>
                  <a:cubicBezTo>
                    <a:pt x="474" y="181"/>
                    <a:pt x="474" y="181"/>
                    <a:pt x="474" y="181"/>
                  </a:cubicBezTo>
                  <a:cubicBezTo>
                    <a:pt x="474" y="172"/>
                    <a:pt x="474" y="172"/>
                    <a:pt x="474" y="172"/>
                  </a:cubicBezTo>
                  <a:cubicBezTo>
                    <a:pt x="451" y="168"/>
                    <a:pt x="451" y="168"/>
                    <a:pt x="451" y="168"/>
                  </a:cubicBezTo>
                  <a:cubicBezTo>
                    <a:pt x="424" y="148"/>
                    <a:pt x="424" y="148"/>
                    <a:pt x="424" y="148"/>
                  </a:cubicBezTo>
                  <a:cubicBezTo>
                    <a:pt x="421" y="133"/>
                    <a:pt x="421" y="133"/>
                    <a:pt x="421" y="133"/>
                  </a:cubicBezTo>
                  <a:cubicBezTo>
                    <a:pt x="390" y="86"/>
                    <a:pt x="390" y="86"/>
                    <a:pt x="390" y="86"/>
                  </a:cubicBezTo>
                  <a:cubicBezTo>
                    <a:pt x="354" y="69"/>
                    <a:pt x="354" y="69"/>
                    <a:pt x="354" y="69"/>
                  </a:cubicBezTo>
                  <a:cubicBezTo>
                    <a:pt x="339" y="81"/>
                    <a:pt x="339" y="81"/>
                    <a:pt x="339" y="81"/>
                  </a:cubicBezTo>
                  <a:cubicBezTo>
                    <a:pt x="341" y="92"/>
                    <a:pt x="341" y="92"/>
                    <a:pt x="341" y="92"/>
                  </a:cubicBezTo>
                  <a:cubicBezTo>
                    <a:pt x="336" y="95"/>
                    <a:pt x="336" y="95"/>
                    <a:pt x="336" y="95"/>
                  </a:cubicBezTo>
                  <a:cubicBezTo>
                    <a:pt x="320" y="89"/>
                    <a:pt x="320" y="89"/>
                    <a:pt x="320" y="89"/>
                  </a:cubicBezTo>
                  <a:cubicBezTo>
                    <a:pt x="302" y="73"/>
                    <a:pt x="302" y="73"/>
                    <a:pt x="302" y="73"/>
                  </a:cubicBezTo>
                  <a:cubicBezTo>
                    <a:pt x="300" y="53"/>
                    <a:pt x="300" y="53"/>
                    <a:pt x="300" y="53"/>
                  </a:cubicBezTo>
                  <a:cubicBezTo>
                    <a:pt x="291" y="45"/>
                    <a:pt x="291" y="45"/>
                    <a:pt x="291" y="45"/>
                  </a:cubicBezTo>
                  <a:cubicBezTo>
                    <a:pt x="283" y="45"/>
                    <a:pt x="283" y="45"/>
                    <a:pt x="283" y="45"/>
                  </a:cubicBezTo>
                  <a:cubicBezTo>
                    <a:pt x="261" y="25"/>
                    <a:pt x="261" y="25"/>
                    <a:pt x="261" y="25"/>
                  </a:cubicBezTo>
                  <a:cubicBezTo>
                    <a:pt x="237" y="20"/>
                    <a:pt x="237" y="20"/>
                    <a:pt x="237" y="20"/>
                  </a:cubicBezTo>
                  <a:cubicBezTo>
                    <a:pt x="215" y="19"/>
                    <a:pt x="215" y="19"/>
                    <a:pt x="215" y="19"/>
                  </a:cubicBezTo>
                  <a:cubicBezTo>
                    <a:pt x="210" y="33"/>
                    <a:pt x="210" y="33"/>
                    <a:pt x="210" y="33"/>
                  </a:cubicBezTo>
                  <a:cubicBezTo>
                    <a:pt x="188" y="38"/>
                    <a:pt x="188" y="38"/>
                    <a:pt x="188" y="38"/>
                  </a:cubicBezTo>
                  <a:cubicBezTo>
                    <a:pt x="137" y="38"/>
                    <a:pt x="137" y="38"/>
                    <a:pt x="137" y="38"/>
                  </a:cubicBezTo>
                  <a:cubicBezTo>
                    <a:pt x="124" y="35"/>
                    <a:pt x="124" y="35"/>
                    <a:pt x="124" y="35"/>
                  </a:cubicBezTo>
                  <a:cubicBezTo>
                    <a:pt x="91" y="16"/>
                    <a:pt x="91" y="16"/>
                    <a:pt x="91" y="16"/>
                  </a:cubicBezTo>
                  <a:cubicBezTo>
                    <a:pt x="55" y="0"/>
                    <a:pt x="55" y="0"/>
                    <a:pt x="55" y="0"/>
                  </a:cubicBezTo>
                  <a:cubicBezTo>
                    <a:pt x="13" y="2"/>
                    <a:pt x="13" y="2"/>
                    <a:pt x="13" y="2"/>
                  </a:cubicBezTo>
                  <a:cubicBezTo>
                    <a:pt x="0" y="6"/>
                    <a:pt x="0" y="6"/>
                    <a:pt x="0" y="6"/>
                  </a:cubicBezTo>
                  <a:cubicBezTo>
                    <a:pt x="3" y="15"/>
                    <a:pt x="3" y="15"/>
                    <a:pt x="3" y="15"/>
                  </a:cubicBezTo>
                  <a:cubicBezTo>
                    <a:pt x="7" y="33"/>
                    <a:pt x="7" y="33"/>
                    <a:pt x="7" y="33"/>
                  </a:cubicBezTo>
                  <a:cubicBezTo>
                    <a:pt x="32" y="57"/>
                    <a:pt x="32" y="57"/>
                    <a:pt x="32" y="57"/>
                  </a:cubicBezTo>
                  <a:cubicBezTo>
                    <a:pt x="35" y="68"/>
                    <a:pt x="35" y="68"/>
                    <a:pt x="35" y="68"/>
                  </a:cubicBezTo>
                  <a:cubicBezTo>
                    <a:pt x="44" y="80"/>
                    <a:pt x="44" y="80"/>
                    <a:pt x="44" y="80"/>
                  </a:cubicBezTo>
                  <a:cubicBezTo>
                    <a:pt x="51" y="82"/>
                    <a:pt x="51" y="82"/>
                    <a:pt x="51" y="82"/>
                  </a:cubicBezTo>
                  <a:cubicBezTo>
                    <a:pt x="70" y="101"/>
                    <a:pt x="70" y="101"/>
                    <a:pt x="70" y="101"/>
                  </a:cubicBezTo>
                  <a:cubicBezTo>
                    <a:pt x="72" y="111"/>
                    <a:pt x="72" y="111"/>
                    <a:pt x="72" y="111"/>
                  </a:cubicBezTo>
                  <a:cubicBezTo>
                    <a:pt x="73" y="129"/>
                    <a:pt x="73" y="129"/>
                    <a:pt x="73" y="129"/>
                  </a:cubicBezTo>
                  <a:cubicBezTo>
                    <a:pt x="73" y="129"/>
                    <a:pt x="60" y="129"/>
                    <a:pt x="56" y="129"/>
                  </a:cubicBezTo>
                  <a:cubicBezTo>
                    <a:pt x="51" y="129"/>
                    <a:pt x="55" y="133"/>
                    <a:pt x="55" y="133"/>
                  </a:cubicBezTo>
                  <a:cubicBezTo>
                    <a:pt x="77" y="148"/>
                    <a:pt x="77" y="148"/>
                    <a:pt x="77" y="148"/>
                  </a:cubicBezTo>
                  <a:cubicBezTo>
                    <a:pt x="92" y="154"/>
                    <a:pt x="92" y="154"/>
                    <a:pt x="92" y="154"/>
                  </a:cubicBezTo>
                  <a:cubicBezTo>
                    <a:pt x="109" y="164"/>
                    <a:pt x="109" y="164"/>
                    <a:pt x="109" y="164"/>
                  </a:cubicBezTo>
                  <a:cubicBezTo>
                    <a:pt x="118" y="175"/>
                    <a:pt x="118" y="175"/>
                    <a:pt x="118" y="175"/>
                  </a:cubicBezTo>
                  <a:cubicBezTo>
                    <a:pt x="122" y="197"/>
                    <a:pt x="122" y="197"/>
                    <a:pt x="122" y="197"/>
                  </a:cubicBezTo>
                  <a:cubicBezTo>
                    <a:pt x="135" y="212"/>
                    <a:pt x="135" y="212"/>
                    <a:pt x="135" y="212"/>
                  </a:cubicBezTo>
                  <a:cubicBezTo>
                    <a:pt x="145" y="215"/>
                    <a:pt x="145" y="215"/>
                    <a:pt x="145" y="215"/>
                  </a:cubicBezTo>
                  <a:cubicBezTo>
                    <a:pt x="165" y="232"/>
                    <a:pt x="165" y="232"/>
                    <a:pt x="165" y="232"/>
                  </a:cubicBezTo>
                  <a:cubicBezTo>
                    <a:pt x="167" y="248"/>
                    <a:pt x="167" y="248"/>
                    <a:pt x="167" y="248"/>
                  </a:cubicBezTo>
                  <a:cubicBezTo>
                    <a:pt x="180" y="245"/>
                    <a:pt x="180" y="245"/>
                    <a:pt x="180" y="245"/>
                  </a:cubicBezTo>
                  <a:cubicBezTo>
                    <a:pt x="180" y="235"/>
                    <a:pt x="180" y="235"/>
                    <a:pt x="180" y="235"/>
                  </a:cubicBezTo>
                  <a:cubicBezTo>
                    <a:pt x="174" y="224"/>
                    <a:pt x="174" y="224"/>
                    <a:pt x="174" y="224"/>
                  </a:cubicBezTo>
                  <a:cubicBezTo>
                    <a:pt x="165" y="213"/>
                    <a:pt x="165" y="213"/>
                    <a:pt x="165" y="213"/>
                  </a:cubicBezTo>
                  <a:cubicBezTo>
                    <a:pt x="156" y="208"/>
                    <a:pt x="156" y="208"/>
                    <a:pt x="156" y="208"/>
                  </a:cubicBezTo>
                  <a:cubicBezTo>
                    <a:pt x="152" y="194"/>
                    <a:pt x="152" y="194"/>
                    <a:pt x="152" y="194"/>
                  </a:cubicBezTo>
                  <a:cubicBezTo>
                    <a:pt x="144" y="183"/>
                    <a:pt x="144" y="183"/>
                    <a:pt x="144" y="183"/>
                  </a:cubicBezTo>
                  <a:cubicBezTo>
                    <a:pt x="140" y="175"/>
                    <a:pt x="140" y="175"/>
                    <a:pt x="140" y="175"/>
                  </a:cubicBezTo>
                  <a:cubicBezTo>
                    <a:pt x="134" y="156"/>
                    <a:pt x="134" y="156"/>
                    <a:pt x="134" y="156"/>
                  </a:cubicBezTo>
                  <a:cubicBezTo>
                    <a:pt x="109" y="129"/>
                    <a:pt x="109" y="129"/>
                    <a:pt x="109" y="129"/>
                  </a:cubicBezTo>
                  <a:cubicBezTo>
                    <a:pt x="106" y="122"/>
                    <a:pt x="106" y="122"/>
                    <a:pt x="106" y="122"/>
                  </a:cubicBezTo>
                  <a:cubicBezTo>
                    <a:pt x="96" y="112"/>
                    <a:pt x="96" y="112"/>
                    <a:pt x="96" y="112"/>
                  </a:cubicBezTo>
                  <a:cubicBezTo>
                    <a:pt x="96" y="104"/>
                    <a:pt x="96" y="104"/>
                    <a:pt x="96" y="104"/>
                  </a:cubicBezTo>
                  <a:cubicBezTo>
                    <a:pt x="61" y="69"/>
                    <a:pt x="61" y="69"/>
                    <a:pt x="61" y="69"/>
                  </a:cubicBezTo>
                  <a:cubicBezTo>
                    <a:pt x="58" y="63"/>
                    <a:pt x="58" y="63"/>
                    <a:pt x="58" y="63"/>
                  </a:cubicBezTo>
                  <a:cubicBezTo>
                    <a:pt x="53" y="24"/>
                    <a:pt x="53" y="24"/>
                    <a:pt x="53" y="24"/>
                  </a:cubicBezTo>
                  <a:cubicBezTo>
                    <a:pt x="58" y="22"/>
                    <a:pt x="58" y="22"/>
                    <a:pt x="58" y="22"/>
                  </a:cubicBezTo>
                  <a:cubicBezTo>
                    <a:pt x="66" y="29"/>
                    <a:pt x="66" y="29"/>
                    <a:pt x="66" y="29"/>
                  </a:cubicBezTo>
                  <a:cubicBezTo>
                    <a:pt x="76" y="27"/>
                    <a:pt x="76" y="27"/>
                    <a:pt x="76" y="27"/>
                  </a:cubicBezTo>
                  <a:cubicBezTo>
                    <a:pt x="81" y="26"/>
                    <a:pt x="81" y="26"/>
                    <a:pt x="81" y="26"/>
                  </a:cubicBezTo>
                  <a:cubicBezTo>
                    <a:pt x="84" y="35"/>
                    <a:pt x="84" y="35"/>
                    <a:pt x="84" y="35"/>
                  </a:cubicBezTo>
                  <a:cubicBezTo>
                    <a:pt x="92" y="36"/>
                    <a:pt x="92" y="36"/>
                    <a:pt x="92" y="36"/>
                  </a:cubicBezTo>
                  <a:cubicBezTo>
                    <a:pt x="96" y="48"/>
                    <a:pt x="96" y="48"/>
                    <a:pt x="96" y="48"/>
                  </a:cubicBezTo>
                  <a:cubicBezTo>
                    <a:pt x="93" y="59"/>
                    <a:pt x="93" y="59"/>
                    <a:pt x="93" y="59"/>
                  </a:cubicBezTo>
                  <a:cubicBezTo>
                    <a:pt x="103" y="68"/>
                    <a:pt x="103" y="68"/>
                    <a:pt x="103" y="68"/>
                  </a:cubicBezTo>
                  <a:cubicBezTo>
                    <a:pt x="108" y="83"/>
                    <a:pt x="108" y="83"/>
                    <a:pt x="108" y="83"/>
                  </a:cubicBezTo>
                  <a:cubicBezTo>
                    <a:pt x="119" y="98"/>
                    <a:pt x="119" y="98"/>
                    <a:pt x="119" y="98"/>
                  </a:cubicBezTo>
                  <a:cubicBezTo>
                    <a:pt x="126" y="102"/>
                    <a:pt x="126" y="102"/>
                    <a:pt x="126" y="102"/>
                  </a:cubicBezTo>
                  <a:cubicBezTo>
                    <a:pt x="138" y="118"/>
                    <a:pt x="138" y="118"/>
                    <a:pt x="138" y="118"/>
                  </a:cubicBezTo>
                  <a:cubicBezTo>
                    <a:pt x="155" y="123"/>
                    <a:pt x="155" y="123"/>
                    <a:pt x="155" y="123"/>
                  </a:cubicBezTo>
                  <a:cubicBezTo>
                    <a:pt x="156" y="133"/>
                    <a:pt x="156" y="133"/>
                    <a:pt x="156" y="133"/>
                  </a:cubicBezTo>
                  <a:cubicBezTo>
                    <a:pt x="172" y="151"/>
                    <a:pt x="172" y="151"/>
                    <a:pt x="172" y="151"/>
                  </a:cubicBezTo>
                  <a:cubicBezTo>
                    <a:pt x="181" y="150"/>
                    <a:pt x="181" y="150"/>
                    <a:pt x="181" y="150"/>
                  </a:cubicBezTo>
                  <a:cubicBezTo>
                    <a:pt x="190" y="161"/>
                    <a:pt x="190" y="161"/>
                    <a:pt x="190" y="161"/>
                  </a:cubicBezTo>
                  <a:cubicBezTo>
                    <a:pt x="184" y="166"/>
                    <a:pt x="184" y="166"/>
                    <a:pt x="184" y="166"/>
                  </a:cubicBezTo>
                  <a:cubicBezTo>
                    <a:pt x="183" y="177"/>
                    <a:pt x="183" y="177"/>
                    <a:pt x="183" y="177"/>
                  </a:cubicBezTo>
                  <a:cubicBezTo>
                    <a:pt x="197" y="183"/>
                    <a:pt x="197" y="183"/>
                    <a:pt x="197" y="183"/>
                  </a:cubicBezTo>
                  <a:cubicBezTo>
                    <a:pt x="209" y="187"/>
                    <a:pt x="209" y="187"/>
                    <a:pt x="209" y="187"/>
                  </a:cubicBezTo>
                  <a:cubicBezTo>
                    <a:pt x="216" y="194"/>
                    <a:pt x="216" y="194"/>
                    <a:pt x="216" y="194"/>
                  </a:cubicBezTo>
                  <a:cubicBezTo>
                    <a:pt x="219" y="206"/>
                    <a:pt x="219" y="206"/>
                    <a:pt x="219" y="206"/>
                  </a:cubicBezTo>
                  <a:cubicBezTo>
                    <a:pt x="231" y="216"/>
                    <a:pt x="231" y="216"/>
                    <a:pt x="231" y="216"/>
                  </a:cubicBezTo>
                  <a:cubicBezTo>
                    <a:pt x="236" y="218"/>
                    <a:pt x="236" y="218"/>
                    <a:pt x="236" y="218"/>
                  </a:cubicBezTo>
                  <a:cubicBezTo>
                    <a:pt x="245" y="232"/>
                    <a:pt x="245" y="232"/>
                    <a:pt x="245" y="232"/>
                  </a:cubicBezTo>
                  <a:cubicBezTo>
                    <a:pt x="269" y="254"/>
                    <a:pt x="269" y="254"/>
                    <a:pt x="269" y="254"/>
                  </a:cubicBezTo>
                  <a:cubicBezTo>
                    <a:pt x="271" y="262"/>
                    <a:pt x="271" y="262"/>
                    <a:pt x="271" y="262"/>
                  </a:cubicBezTo>
                  <a:cubicBezTo>
                    <a:pt x="281" y="279"/>
                    <a:pt x="281" y="279"/>
                    <a:pt x="281" y="279"/>
                  </a:cubicBezTo>
                  <a:cubicBezTo>
                    <a:pt x="279" y="298"/>
                    <a:pt x="279" y="298"/>
                    <a:pt x="279" y="298"/>
                  </a:cubicBezTo>
                  <a:cubicBezTo>
                    <a:pt x="272" y="308"/>
                    <a:pt x="272" y="308"/>
                    <a:pt x="272" y="308"/>
                  </a:cubicBezTo>
                  <a:cubicBezTo>
                    <a:pt x="278" y="313"/>
                    <a:pt x="278" y="313"/>
                    <a:pt x="278" y="313"/>
                  </a:cubicBezTo>
                  <a:cubicBezTo>
                    <a:pt x="279" y="321"/>
                    <a:pt x="279" y="321"/>
                    <a:pt x="279" y="321"/>
                  </a:cubicBezTo>
                  <a:cubicBezTo>
                    <a:pt x="293" y="328"/>
                    <a:pt x="293" y="328"/>
                    <a:pt x="293" y="328"/>
                  </a:cubicBezTo>
                  <a:cubicBezTo>
                    <a:pt x="304" y="331"/>
                    <a:pt x="304" y="331"/>
                    <a:pt x="304" y="331"/>
                  </a:cubicBezTo>
                  <a:cubicBezTo>
                    <a:pt x="314" y="338"/>
                    <a:pt x="314" y="338"/>
                    <a:pt x="314" y="338"/>
                  </a:cubicBezTo>
                  <a:cubicBezTo>
                    <a:pt x="320" y="350"/>
                    <a:pt x="320" y="350"/>
                    <a:pt x="320" y="350"/>
                  </a:cubicBezTo>
                  <a:cubicBezTo>
                    <a:pt x="333" y="352"/>
                    <a:pt x="333" y="352"/>
                    <a:pt x="333" y="352"/>
                  </a:cubicBezTo>
                  <a:cubicBezTo>
                    <a:pt x="347" y="359"/>
                    <a:pt x="347" y="359"/>
                    <a:pt x="347" y="359"/>
                  </a:cubicBezTo>
                  <a:cubicBezTo>
                    <a:pt x="361" y="361"/>
                    <a:pt x="361" y="361"/>
                    <a:pt x="361" y="361"/>
                  </a:cubicBezTo>
                  <a:cubicBezTo>
                    <a:pt x="373" y="369"/>
                    <a:pt x="373" y="369"/>
                    <a:pt x="373" y="369"/>
                  </a:cubicBezTo>
                  <a:cubicBezTo>
                    <a:pt x="385" y="376"/>
                    <a:pt x="385" y="376"/>
                    <a:pt x="385" y="376"/>
                  </a:cubicBezTo>
                  <a:cubicBezTo>
                    <a:pt x="393" y="384"/>
                    <a:pt x="393" y="384"/>
                    <a:pt x="393" y="384"/>
                  </a:cubicBezTo>
                  <a:cubicBezTo>
                    <a:pt x="404" y="386"/>
                    <a:pt x="404" y="386"/>
                    <a:pt x="404" y="386"/>
                  </a:cubicBezTo>
                  <a:cubicBezTo>
                    <a:pt x="410" y="391"/>
                    <a:pt x="410" y="391"/>
                    <a:pt x="410" y="391"/>
                  </a:cubicBezTo>
                  <a:cubicBezTo>
                    <a:pt x="428" y="392"/>
                    <a:pt x="428" y="392"/>
                    <a:pt x="428" y="392"/>
                  </a:cubicBezTo>
                  <a:cubicBezTo>
                    <a:pt x="442" y="402"/>
                    <a:pt x="442" y="402"/>
                    <a:pt x="442" y="402"/>
                  </a:cubicBezTo>
                  <a:cubicBezTo>
                    <a:pt x="449" y="401"/>
                    <a:pt x="449" y="401"/>
                    <a:pt x="449" y="401"/>
                  </a:cubicBezTo>
                  <a:cubicBezTo>
                    <a:pt x="462" y="407"/>
                    <a:pt x="462" y="407"/>
                    <a:pt x="462" y="407"/>
                  </a:cubicBezTo>
                  <a:cubicBezTo>
                    <a:pt x="474" y="409"/>
                    <a:pt x="474" y="409"/>
                    <a:pt x="474" y="409"/>
                  </a:cubicBezTo>
                  <a:cubicBezTo>
                    <a:pt x="481" y="415"/>
                    <a:pt x="481" y="415"/>
                    <a:pt x="481" y="415"/>
                  </a:cubicBezTo>
                  <a:cubicBezTo>
                    <a:pt x="506" y="411"/>
                    <a:pt x="506" y="411"/>
                    <a:pt x="506" y="411"/>
                  </a:cubicBezTo>
                  <a:cubicBezTo>
                    <a:pt x="532" y="397"/>
                    <a:pt x="532" y="397"/>
                    <a:pt x="532" y="397"/>
                  </a:cubicBezTo>
                  <a:cubicBezTo>
                    <a:pt x="538" y="397"/>
                    <a:pt x="538" y="397"/>
                    <a:pt x="538" y="397"/>
                  </a:cubicBezTo>
                  <a:cubicBezTo>
                    <a:pt x="544" y="404"/>
                    <a:pt x="544" y="404"/>
                    <a:pt x="544" y="404"/>
                  </a:cubicBezTo>
                  <a:cubicBezTo>
                    <a:pt x="561" y="407"/>
                    <a:pt x="561" y="407"/>
                    <a:pt x="561" y="407"/>
                  </a:cubicBezTo>
                  <a:cubicBezTo>
                    <a:pt x="563" y="417"/>
                    <a:pt x="563" y="417"/>
                    <a:pt x="563" y="417"/>
                  </a:cubicBezTo>
                  <a:cubicBezTo>
                    <a:pt x="587" y="437"/>
                    <a:pt x="587" y="437"/>
                    <a:pt x="587" y="437"/>
                  </a:cubicBezTo>
                  <a:cubicBezTo>
                    <a:pt x="596" y="407"/>
                    <a:pt x="596" y="407"/>
                    <a:pt x="596" y="407"/>
                  </a:cubicBezTo>
                  <a:cubicBezTo>
                    <a:pt x="629" y="406"/>
                    <a:pt x="629" y="406"/>
                    <a:pt x="629" y="406"/>
                  </a:cubicBezTo>
                  <a:cubicBezTo>
                    <a:pt x="640" y="401"/>
                    <a:pt x="640" y="401"/>
                    <a:pt x="640" y="401"/>
                  </a:cubicBezTo>
                  <a:cubicBezTo>
                    <a:pt x="639" y="393"/>
                    <a:pt x="639" y="393"/>
                    <a:pt x="639" y="393"/>
                  </a:cubicBezTo>
                  <a:cubicBezTo>
                    <a:pt x="620" y="378"/>
                    <a:pt x="620" y="378"/>
                    <a:pt x="620" y="378"/>
                  </a:cubicBezTo>
                  <a:cubicBezTo>
                    <a:pt x="629" y="371"/>
                    <a:pt x="629" y="371"/>
                    <a:pt x="629" y="371"/>
                  </a:cubicBezTo>
                  <a:cubicBezTo>
                    <a:pt x="629" y="356"/>
                    <a:pt x="629" y="356"/>
                    <a:pt x="629" y="356"/>
                  </a:cubicBezTo>
                  <a:cubicBezTo>
                    <a:pt x="653" y="357"/>
                    <a:pt x="653" y="357"/>
                    <a:pt x="653" y="357"/>
                  </a:cubicBezTo>
                  <a:lnTo>
                    <a:pt x="666" y="3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0" name="Freeform 690"/>
            <p:cNvSpPr/>
            <p:nvPr/>
          </p:nvSpPr>
          <p:spPr bwMode="gray">
            <a:xfrm>
              <a:off x="4889969" y="2549361"/>
              <a:ext cx="13664" cy="22773"/>
            </a:xfrm>
            <a:custGeom>
              <a:avLst/>
              <a:gdLst>
                <a:gd name="T0" fmla="*/ 9 w 30"/>
                <a:gd name="T1" fmla="*/ 50 h 50"/>
                <a:gd name="T2" fmla="*/ 0 w 30"/>
                <a:gd name="T3" fmla="*/ 44 h 50"/>
                <a:gd name="T4" fmla="*/ 2 w 30"/>
                <a:gd name="T5" fmla="*/ 12 h 50"/>
                <a:gd name="T6" fmla="*/ 11 w 30"/>
                <a:gd name="T7" fmla="*/ 0 h 50"/>
                <a:gd name="T8" fmla="*/ 30 w 30"/>
                <a:gd name="T9" fmla="*/ 3 h 50"/>
                <a:gd name="T10" fmla="*/ 25 w 30"/>
                <a:gd name="T11" fmla="*/ 9 h 50"/>
                <a:gd name="T12" fmla="*/ 23 w 30"/>
                <a:gd name="T13" fmla="*/ 22 h 50"/>
                <a:gd name="T14" fmla="*/ 9 w 30"/>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0">
                  <a:moveTo>
                    <a:pt x="9" y="50"/>
                  </a:moveTo>
                  <a:lnTo>
                    <a:pt x="0" y="44"/>
                  </a:lnTo>
                  <a:lnTo>
                    <a:pt x="2" y="12"/>
                  </a:lnTo>
                  <a:lnTo>
                    <a:pt x="11" y="0"/>
                  </a:lnTo>
                  <a:lnTo>
                    <a:pt x="30" y="3"/>
                  </a:lnTo>
                  <a:lnTo>
                    <a:pt x="25" y="9"/>
                  </a:lnTo>
                  <a:lnTo>
                    <a:pt x="23" y="22"/>
                  </a:lnTo>
                  <a:lnTo>
                    <a:pt x="9"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1" name="Freeform 691"/>
            <p:cNvSpPr/>
            <p:nvPr/>
          </p:nvSpPr>
          <p:spPr bwMode="gray">
            <a:xfrm>
              <a:off x="5189205" y="2665502"/>
              <a:ext cx="38258" cy="35526"/>
            </a:xfrm>
            <a:custGeom>
              <a:avLst/>
              <a:gdLst>
                <a:gd name="T0" fmla="*/ 19 w 84"/>
                <a:gd name="T1" fmla="*/ 78 h 78"/>
                <a:gd name="T2" fmla="*/ 20 w 84"/>
                <a:gd name="T3" fmla="*/ 59 h 78"/>
                <a:gd name="T4" fmla="*/ 2 w 84"/>
                <a:gd name="T5" fmla="*/ 50 h 78"/>
                <a:gd name="T6" fmla="*/ 0 w 84"/>
                <a:gd name="T7" fmla="*/ 34 h 78"/>
                <a:gd name="T8" fmla="*/ 14 w 84"/>
                <a:gd name="T9" fmla="*/ 21 h 78"/>
                <a:gd name="T10" fmla="*/ 15 w 84"/>
                <a:gd name="T11" fmla="*/ 4 h 78"/>
                <a:gd name="T12" fmla="*/ 27 w 84"/>
                <a:gd name="T13" fmla="*/ 0 h 78"/>
                <a:gd name="T14" fmla="*/ 73 w 84"/>
                <a:gd name="T15" fmla="*/ 1 h 78"/>
                <a:gd name="T16" fmla="*/ 84 w 84"/>
                <a:gd name="T17" fmla="*/ 6 h 78"/>
                <a:gd name="T18" fmla="*/ 84 w 84"/>
                <a:gd name="T19" fmla="*/ 13 h 78"/>
                <a:gd name="T20" fmla="*/ 78 w 84"/>
                <a:gd name="T21" fmla="*/ 17 h 78"/>
                <a:gd name="T22" fmla="*/ 73 w 84"/>
                <a:gd name="T23" fmla="*/ 35 h 78"/>
                <a:gd name="T24" fmla="*/ 82 w 84"/>
                <a:gd name="T25" fmla="*/ 58 h 78"/>
                <a:gd name="T26" fmla="*/ 74 w 84"/>
                <a:gd name="T27" fmla="*/ 74 h 78"/>
                <a:gd name="T28" fmla="*/ 52 w 84"/>
                <a:gd name="T29" fmla="*/ 75 h 78"/>
                <a:gd name="T30" fmla="*/ 48 w 84"/>
                <a:gd name="T31" fmla="*/ 71 h 78"/>
                <a:gd name="T32" fmla="*/ 42 w 84"/>
                <a:gd name="T33" fmla="*/ 71 h 78"/>
                <a:gd name="T34" fmla="*/ 38 w 84"/>
                <a:gd name="T35" fmla="*/ 78 h 78"/>
                <a:gd name="T36" fmla="*/ 19 w 84"/>
                <a:gd name="T3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78">
                  <a:moveTo>
                    <a:pt x="19" y="78"/>
                  </a:moveTo>
                  <a:lnTo>
                    <a:pt x="20" y="59"/>
                  </a:lnTo>
                  <a:lnTo>
                    <a:pt x="2" y="50"/>
                  </a:lnTo>
                  <a:lnTo>
                    <a:pt x="0" y="34"/>
                  </a:lnTo>
                  <a:lnTo>
                    <a:pt x="14" y="21"/>
                  </a:lnTo>
                  <a:lnTo>
                    <a:pt x="15" y="4"/>
                  </a:lnTo>
                  <a:lnTo>
                    <a:pt x="27" y="0"/>
                  </a:lnTo>
                  <a:lnTo>
                    <a:pt x="73" y="1"/>
                  </a:lnTo>
                  <a:lnTo>
                    <a:pt x="84" y="6"/>
                  </a:lnTo>
                  <a:lnTo>
                    <a:pt x="84" y="13"/>
                  </a:lnTo>
                  <a:lnTo>
                    <a:pt x="78" y="17"/>
                  </a:lnTo>
                  <a:lnTo>
                    <a:pt x="73" y="35"/>
                  </a:lnTo>
                  <a:lnTo>
                    <a:pt x="82" y="58"/>
                  </a:lnTo>
                  <a:lnTo>
                    <a:pt x="74" y="74"/>
                  </a:lnTo>
                  <a:lnTo>
                    <a:pt x="52" y="75"/>
                  </a:lnTo>
                  <a:lnTo>
                    <a:pt x="48" y="71"/>
                  </a:lnTo>
                  <a:lnTo>
                    <a:pt x="42" y="71"/>
                  </a:lnTo>
                  <a:lnTo>
                    <a:pt x="38" y="78"/>
                  </a:lnTo>
                  <a:lnTo>
                    <a:pt x="1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2" name="Freeform 692"/>
            <p:cNvSpPr/>
            <p:nvPr/>
          </p:nvSpPr>
          <p:spPr bwMode="gray">
            <a:xfrm>
              <a:off x="5222453" y="2668235"/>
              <a:ext cx="28238" cy="33704"/>
            </a:xfrm>
            <a:custGeom>
              <a:avLst/>
              <a:gdLst>
                <a:gd name="T0" fmla="*/ 1 w 62"/>
                <a:gd name="T1" fmla="*/ 68 h 74"/>
                <a:gd name="T2" fmla="*/ 9 w 62"/>
                <a:gd name="T3" fmla="*/ 52 h 74"/>
                <a:gd name="T4" fmla="*/ 0 w 62"/>
                <a:gd name="T5" fmla="*/ 29 h 74"/>
                <a:gd name="T6" fmla="*/ 5 w 62"/>
                <a:gd name="T7" fmla="*/ 11 h 74"/>
                <a:gd name="T8" fmla="*/ 11 w 62"/>
                <a:gd name="T9" fmla="*/ 7 h 74"/>
                <a:gd name="T10" fmla="*/ 11 w 62"/>
                <a:gd name="T11" fmla="*/ 0 h 74"/>
                <a:gd name="T12" fmla="*/ 28 w 62"/>
                <a:gd name="T13" fmla="*/ 3 h 74"/>
                <a:gd name="T14" fmla="*/ 37 w 62"/>
                <a:gd name="T15" fmla="*/ 5 h 74"/>
                <a:gd name="T16" fmla="*/ 62 w 62"/>
                <a:gd name="T17" fmla="*/ 26 h 74"/>
                <a:gd name="T18" fmla="*/ 57 w 62"/>
                <a:gd name="T19" fmla="*/ 42 h 74"/>
                <a:gd name="T20" fmla="*/ 47 w 62"/>
                <a:gd name="T21" fmla="*/ 63 h 74"/>
                <a:gd name="T22" fmla="*/ 37 w 62"/>
                <a:gd name="T23" fmla="*/ 74 h 74"/>
                <a:gd name="T24" fmla="*/ 11 w 62"/>
                <a:gd name="T25" fmla="*/ 71 h 74"/>
                <a:gd name="T26" fmla="*/ 1 w 62"/>
                <a:gd name="T2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4">
                  <a:moveTo>
                    <a:pt x="1" y="68"/>
                  </a:moveTo>
                  <a:lnTo>
                    <a:pt x="9" y="52"/>
                  </a:lnTo>
                  <a:lnTo>
                    <a:pt x="0" y="29"/>
                  </a:lnTo>
                  <a:lnTo>
                    <a:pt x="5" y="11"/>
                  </a:lnTo>
                  <a:lnTo>
                    <a:pt x="11" y="7"/>
                  </a:lnTo>
                  <a:lnTo>
                    <a:pt x="11" y="0"/>
                  </a:lnTo>
                  <a:lnTo>
                    <a:pt x="28" y="3"/>
                  </a:lnTo>
                  <a:lnTo>
                    <a:pt x="37" y="5"/>
                  </a:lnTo>
                  <a:lnTo>
                    <a:pt x="62" y="26"/>
                  </a:lnTo>
                  <a:lnTo>
                    <a:pt x="57" y="42"/>
                  </a:lnTo>
                  <a:lnTo>
                    <a:pt x="47" y="63"/>
                  </a:lnTo>
                  <a:lnTo>
                    <a:pt x="37" y="74"/>
                  </a:lnTo>
                  <a:lnTo>
                    <a:pt x="11" y="71"/>
                  </a:lnTo>
                  <a:lnTo>
                    <a:pt x="1"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3" name="Freeform 693"/>
            <p:cNvSpPr/>
            <p:nvPr/>
          </p:nvSpPr>
          <p:spPr bwMode="gray">
            <a:xfrm>
              <a:off x="5016131" y="2885032"/>
              <a:ext cx="80616" cy="400801"/>
            </a:xfrm>
            <a:custGeom>
              <a:avLst/>
              <a:gdLst>
                <a:gd name="T0" fmla="*/ 134 w 198"/>
                <a:gd name="T1" fmla="*/ 942 h 981"/>
                <a:gd name="T2" fmla="*/ 114 w 198"/>
                <a:gd name="T3" fmla="*/ 958 h 981"/>
                <a:gd name="T4" fmla="*/ 86 w 198"/>
                <a:gd name="T5" fmla="*/ 981 h 981"/>
                <a:gd name="T6" fmla="*/ 94 w 198"/>
                <a:gd name="T7" fmla="*/ 967 h 981"/>
                <a:gd name="T8" fmla="*/ 84 w 198"/>
                <a:gd name="T9" fmla="*/ 941 h 981"/>
                <a:gd name="T10" fmla="*/ 49 w 198"/>
                <a:gd name="T11" fmla="*/ 955 h 981"/>
                <a:gd name="T12" fmla="*/ 67 w 198"/>
                <a:gd name="T13" fmla="*/ 929 h 981"/>
                <a:gd name="T14" fmla="*/ 52 w 198"/>
                <a:gd name="T15" fmla="*/ 926 h 981"/>
                <a:gd name="T16" fmla="*/ 33 w 198"/>
                <a:gd name="T17" fmla="*/ 895 h 981"/>
                <a:gd name="T18" fmla="*/ 25 w 198"/>
                <a:gd name="T19" fmla="*/ 878 h 981"/>
                <a:gd name="T20" fmla="*/ 28 w 198"/>
                <a:gd name="T21" fmla="*/ 833 h 981"/>
                <a:gd name="T22" fmla="*/ 30 w 198"/>
                <a:gd name="T23" fmla="*/ 807 h 981"/>
                <a:gd name="T24" fmla="*/ 46 w 198"/>
                <a:gd name="T25" fmla="*/ 801 h 981"/>
                <a:gd name="T26" fmla="*/ 25 w 198"/>
                <a:gd name="T27" fmla="*/ 801 h 981"/>
                <a:gd name="T28" fmla="*/ 32 w 198"/>
                <a:gd name="T29" fmla="*/ 782 h 981"/>
                <a:gd name="T30" fmla="*/ 14 w 198"/>
                <a:gd name="T31" fmla="*/ 769 h 981"/>
                <a:gd name="T32" fmla="*/ 13 w 198"/>
                <a:gd name="T33" fmla="*/ 757 h 981"/>
                <a:gd name="T34" fmla="*/ 31 w 198"/>
                <a:gd name="T35" fmla="*/ 761 h 981"/>
                <a:gd name="T36" fmla="*/ 47 w 198"/>
                <a:gd name="T37" fmla="*/ 755 h 981"/>
                <a:gd name="T38" fmla="*/ 59 w 198"/>
                <a:gd name="T39" fmla="*/ 734 h 981"/>
                <a:gd name="T40" fmla="*/ 67 w 198"/>
                <a:gd name="T41" fmla="*/ 708 h 981"/>
                <a:gd name="T42" fmla="*/ 66 w 198"/>
                <a:gd name="T43" fmla="*/ 673 h 981"/>
                <a:gd name="T44" fmla="*/ 67 w 198"/>
                <a:gd name="T45" fmla="*/ 629 h 981"/>
                <a:gd name="T46" fmla="*/ 51 w 198"/>
                <a:gd name="T47" fmla="*/ 625 h 981"/>
                <a:gd name="T48" fmla="*/ 44 w 198"/>
                <a:gd name="T49" fmla="*/ 569 h 981"/>
                <a:gd name="T50" fmla="*/ 46 w 198"/>
                <a:gd name="T51" fmla="*/ 512 h 981"/>
                <a:gd name="T52" fmla="*/ 57 w 198"/>
                <a:gd name="T53" fmla="*/ 464 h 981"/>
                <a:gd name="T54" fmla="*/ 79 w 198"/>
                <a:gd name="T55" fmla="*/ 418 h 981"/>
                <a:gd name="T56" fmla="*/ 99 w 198"/>
                <a:gd name="T57" fmla="*/ 341 h 981"/>
                <a:gd name="T58" fmla="*/ 101 w 198"/>
                <a:gd name="T59" fmla="*/ 276 h 981"/>
                <a:gd name="T60" fmla="*/ 121 w 198"/>
                <a:gd name="T61" fmla="*/ 183 h 981"/>
                <a:gd name="T62" fmla="*/ 131 w 198"/>
                <a:gd name="T63" fmla="*/ 61 h 981"/>
                <a:gd name="T64" fmla="*/ 144 w 198"/>
                <a:gd name="T65" fmla="*/ 0 h 981"/>
                <a:gd name="T66" fmla="*/ 167 w 198"/>
                <a:gd name="T67" fmla="*/ 65 h 981"/>
                <a:gd name="T68" fmla="*/ 198 w 198"/>
                <a:gd name="T69" fmla="*/ 139 h 981"/>
                <a:gd name="T70" fmla="*/ 168 w 198"/>
                <a:gd name="T71" fmla="*/ 167 h 981"/>
                <a:gd name="T72" fmla="*/ 152 w 198"/>
                <a:gd name="T73" fmla="*/ 245 h 981"/>
                <a:gd name="T74" fmla="*/ 122 w 198"/>
                <a:gd name="T75" fmla="*/ 338 h 981"/>
                <a:gd name="T76" fmla="*/ 117 w 198"/>
                <a:gd name="T77" fmla="*/ 437 h 981"/>
                <a:gd name="T78" fmla="*/ 109 w 198"/>
                <a:gd name="T79" fmla="*/ 532 h 981"/>
                <a:gd name="T80" fmla="*/ 88 w 198"/>
                <a:gd name="T81" fmla="*/ 642 h 981"/>
                <a:gd name="T82" fmla="*/ 95 w 198"/>
                <a:gd name="T83" fmla="*/ 709 h 981"/>
                <a:gd name="T84" fmla="*/ 91 w 198"/>
                <a:gd name="T85" fmla="*/ 729 h 981"/>
                <a:gd name="T86" fmla="*/ 86 w 198"/>
                <a:gd name="T87" fmla="*/ 790 h 981"/>
                <a:gd name="T88" fmla="*/ 49 w 198"/>
                <a:gd name="T89" fmla="*/ 844 h 981"/>
                <a:gd name="T90" fmla="*/ 65 w 198"/>
                <a:gd name="T91" fmla="*/ 884 h 981"/>
                <a:gd name="T92" fmla="*/ 88 w 198"/>
                <a:gd name="T93" fmla="*/ 924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981">
                  <a:moveTo>
                    <a:pt x="144" y="930"/>
                  </a:moveTo>
                  <a:cubicBezTo>
                    <a:pt x="140" y="938"/>
                    <a:pt x="140" y="938"/>
                    <a:pt x="140" y="938"/>
                  </a:cubicBezTo>
                  <a:cubicBezTo>
                    <a:pt x="134" y="942"/>
                    <a:pt x="134" y="942"/>
                    <a:pt x="134" y="942"/>
                  </a:cubicBezTo>
                  <a:cubicBezTo>
                    <a:pt x="121" y="942"/>
                    <a:pt x="121" y="942"/>
                    <a:pt x="121" y="942"/>
                  </a:cubicBezTo>
                  <a:cubicBezTo>
                    <a:pt x="110" y="948"/>
                    <a:pt x="110" y="948"/>
                    <a:pt x="110" y="948"/>
                  </a:cubicBezTo>
                  <a:cubicBezTo>
                    <a:pt x="114" y="958"/>
                    <a:pt x="114" y="958"/>
                    <a:pt x="114" y="958"/>
                  </a:cubicBezTo>
                  <a:cubicBezTo>
                    <a:pt x="108" y="967"/>
                    <a:pt x="108" y="967"/>
                    <a:pt x="108" y="967"/>
                  </a:cubicBezTo>
                  <a:cubicBezTo>
                    <a:pt x="108" y="980"/>
                    <a:pt x="108" y="980"/>
                    <a:pt x="108" y="980"/>
                  </a:cubicBezTo>
                  <a:cubicBezTo>
                    <a:pt x="86" y="981"/>
                    <a:pt x="86" y="981"/>
                    <a:pt x="86" y="981"/>
                  </a:cubicBezTo>
                  <a:cubicBezTo>
                    <a:pt x="75" y="973"/>
                    <a:pt x="75" y="973"/>
                    <a:pt x="75" y="973"/>
                  </a:cubicBezTo>
                  <a:cubicBezTo>
                    <a:pt x="75" y="967"/>
                    <a:pt x="75" y="967"/>
                    <a:pt x="75" y="967"/>
                  </a:cubicBezTo>
                  <a:cubicBezTo>
                    <a:pt x="94" y="967"/>
                    <a:pt x="94" y="967"/>
                    <a:pt x="94" y="967"/>
                  </a:cubicBezTo>
                  <a:cubicBezTo>
                    <a:pt x="99" y="960"/>
                    <a:pt x="99" y="960"/>
                    <a:pt x="99" y="960"/>
                  </a:cubicBezTo>
                  <a:cubicBezTo>
                    <a:pt x="97" y="948"/>
                    <a:pt x="97" y="948"/>
                    <a:pt x="97" y="948"/>
                  </a:cubicBezTo>
                  <a:cubicBezTo>
                    <a:pt x="84" y="941"/>
                    <a:pt x="84" y="941"/>
                    <a:pt x="84" y="941"/>
                  </a:cubicBezTo>
                  <a:cubicBezTo>
                    <a:pt x="67" y="942"/>
                    <a:pt x="67" y="942"/>
                    <a:pt x="67" y="942"/>
                  </a:cubicBezTo>
                  <a:cubicBezTo>
                    <a:pt x="56" y="954"/>
                    <a:pt x="56" y="954"/>
                    <a:pt x="56" y="954"/>
                  </a:cubicBezTo>
                  <a:cubicBezTo>
                    <a:pt x="49" y="955"/>
                    <a:pt x="49" y="955"/>
                    <a:pt x="49" y="955"/>
                  </a:cubicBezTo>
                  <a:cubicBezTo>
                    <a:pt x="47" y="935"/>
                    <a:pt x="47" y="935"/>
                    <a:pt x="47" y="935"/>
                  </a:cubicBezTo>
                  <a:cubicBezTo>
                    <a:pt x="57" y="932"/>
                    <a:pt x="57" y="932"/>
                    <a:pt x="57" y="932"/>
                  </a:cubicBezTo>
                  <a:cubicBezTo>
                    <a:pt x="67" y="929"/>
                    <a:pt x="67" y="929"/>
                    <a:pt x="67" y="929"/>
                  </a:cubicBezTo>
                  <a:cubicBezTo>
                    <a:pt x="65" y="921"/>
                    <a:pt x="65" y="921"/>
                    <a:pt x="65" y="921"/>
                  </a:cubicBezTo>
                  <a:cubicBezTo>
                    <a:pt x="58" y="920"/>
                    <a:pt x="58" y="920"/>
                    <a:pt x="58" y="920"/>
                  </a:cubicBezTo>
                  <a:cubicBezTo>
                    <a:pt x="52" y="926"/>
                    <a:pt x="52" y="926"/>
                    <a:pt x="52" y="926"/>
                  </a:cubicBezTo>
                  <a:cubicBezTo>
                    <a:pt x="42" y="921"/>
                    <a:pt x="42" y="921"/>
                    <a:pt x="42" y="921"/>
                  </a:cubicBezTo>
                  <a:cubicBezTo>
                    <a:pt x="42" y="904"/>
                    <a:pt x="42" y="904"/>
                    <a:pt x="42" y="904"/>
                  </a:cubicBezTo>
                  <a:cubicBezTo>
                    <a:pt x="33" y="895"/>
                    <a:pt x="33" y="895"/>
                    <a:pt x="33" y="895"/>
                  </a:cubicBezTo>
                  <a:cubicBezTo>
                    <a:pt x="41" y="891"/>
                    <a:pt x="41" y="891"/>
                    <a:pt x="41" y="891"/>
                  </a:cubicBezTo>
                  <a:cubicBezTo>
                    <a:pt x="37" y="881"/>
                    <a:pt x="37" y="881"/>
                    <a:pt x="37" y="881"/>
                  </a:cubicBezTo>
                  <a:cubicBezTo>
                    <a:pt x="25" y="878"/>
                    <a:pt x="25" y="878"/>
                    <a:pt x="25" y="878"/>
                  </a:cubicBezTo>
                  <a:cubicBezTo>
                    <a:pt x="30" y="869"/>
                    <a:pt x="30" y="869"/>
                    <a:pt x="30" y="869"/>
                  </a:cubicBezTo>
                  <a:cubicBezTo>
                    <a:pt x="26" y="850"/>
                    <a:pt x="26" y="850"/>
                    <a:pt x="26" y="850"/>
                  </a:cubicBezTo>
                  <a:cubicBezTo>
                    <a:pt x="28" y="833"/>
                    <a:pt x="28" y="833"/>
                    <a:pt x="28" y="833"/>
                  </a:cubicBezTo>
                  <a:cubicBezTo>
                    <a:pt x="30" y="821"/>
                    <a:pt x="30" y="821"/>
                    <a:pt x="30" y="821"/>
                  </a:cubicBezTo>
                  <a:cubicBezTo>
                    <a:pt x="25" y="810"/>
                    <a:pt x="25" y="810"/>
                    <a:pt x="25" y="810"/>
                  </a:cubicBezTo>
                  <a:cubicBezTo>
                    <a:pt x="25" y="810"/>
                    <a:pt x="26" y="806"/>
                    <a:pt x="30" y="807"/>
                  </a:cubicBezTo>
                  <a:cubicBezTo>
                    <a:pt x="33" y="808"/>
                    <a:pt x="39" y="815"/>
                    <a:pt x="39" y="815"/>
                  </a:cubicBezTo>
                  <a:cubicBezTo>
                    <a:pt x="47" y="812"/>
                    <a:pt x="47" y="812"/>
                    <a:pt x="47" y="812"/>
                  </a:cubicBezTo>
                  <a:cubicBezTo>
                    <a:pt x="46" y="801"/>
                    <a:pt x="46" y="801"/>
                    <a:pt x="46" y="801"/>
                  </a:cubicBezTo>
                  <a:cubicBezTo>
                    <a:pt x="40" y="794"/>
                    <a:pt x="40" y="794"/>
                    <a:pt x="40" y="794"/>
                  </a:cubicBezTo>
                  <a:cubicBezTo>
                    <a:pt x="32" y="799"/>
                    <a:pt x="32" y="799"/>
                    <a:pt x="32" y="799"/>
                  </a:cubicBezTo>
                  <a:cubicBezTo>
                    <a:pt x="25" y="801"/>
                    <a:pt x="25" y="801"/>
                    <a:pt x="25" y="801"/>
                  </a:cubicBezTo>
                  <a:cubicBezTo>
                    <a:pt x="21" y="797"/>
                    <a:pt x="21" y="797"/>
                    <a:pt x="21" y="797"/>
                  </a:cubicBezTo>
                  <a:cubicBezTo>
                    <a:pt x="24" y="792"/>
                    <a:pt x="24" y="792"/>
                    <a:pt x="24" y="792"/>
                  </a:cubicBezTo>
                  <a:cubicBezTo>
                    <a:pt x="32" y="782"/>
                    <a:pt x="32" y="782"/>
                    <a:pt x="32" y="782"/>
                  </a:cubicBezTo>
                  <a:cubicBezTo>
                    <a:pt x="31" y="776"/>
                    <a:pt x="31" y="776"/>
                    <a:pt x="31" y="776"/>
                  </a:cubicBezTo>
                  <a:cubicBezTo>
                    <a:pt x="18" y="773"/>
                    <a:pt x="18" y="773"/>
                    <a:pt x="18" y="773"/>
                  </a:cubicBezTo>
                  <a:cubicBezTo>
                    <a:pt x="14" y="769"/>
                    <a:pt x="14" y="769"/>
                    <a:pt x="14" y="769"/>
                  </a:cubicBezTo>
                  <a:cubicBezTo>
                    <a:pt x="0" y="771"/>
                    <a:pt x="0" y="771"/>
                    <a:pt x="0" y="771"/>
                  </a:cubicBezTo>
                  <a:cubicBezTo>
                    <a:pt x="0" y="767"/>
                    <a:pt x="0" y="767"/>
                    <a:pt x="0" y="767"/>
                  </a:cubicBezTo>
                  <a:cubicBezTo>
                    <a:pt x="13" y="757"/>
                    <a:pt x="13" y="757"/>
                    <a:pt x="13" y="757"/>
                  </a:cubicBezTo>
                  <a:cubicBezTo>
                    <a:pt x="15" y="746"/>
                    <a:pt x="15" y="746"/>
                    <a:pt x="15" y="746"/>
                  </a:cubicBezTo>
                  <a:cubicBezTo>
                    <a:pt x="31" y="749"/>
                    <a:pt x="31" y="749"/>
                    <a:pt x="31" y="749"/>
                  </a:cubicBezTo>
                  <a:cubicBezTo>
                    <a:pt x="31" y="761"/>
                    <a:pt x="31" y="761"/>
                    <a:pt x="31" y="761"/>
                  </a:cubicBezTo>
                  <a:cubicBezTo>
                    <a:pt x="33" y="768"/>
                    <a:pt x="33" y="768"/>
                    <a:pt x="33" y="768"/>
                  </a:cubicBezTo>
                  <a:cubicBezTo>
                    <a:pt x="40" y="767"/>
                    <a:pt x="40" y="767"/>
                    <a:pt x="40" y="767"/>
                  </a:cubicBezTo>
                  <a:cubicBezTo>
                    <a:pt x="47" y="755"/>
                    <a:pt x="47" y="755"/>
                    <a:pt x="47" y="755"/>
                  </a:cubicBezTo>
                  <a:cubicBezTo>
                    <a:pt x="46" y="742"/>
                    <a:pt x="46" y="742"/>
                    <a:pt x="46" y="742"/>
                  </a:cubicBezTo>
                  <a:cubicBezTo>
                    <a:pt x="51" y="737"/>
                    <a:pt x="51" y="737"/>
                    <a:pt x="51" y="737"/>
                  </a:cubicBezTo>
                  <a:cubicBezTo>
                    <a:pt x="59" y="734"/>
                    <a:pt x="59" y="734"/>
                    <a:pt x="59" y="734"/>
                  </a:cubicBezTo>
                  <a:cubicBezTo>
                    <a:pt x="59" y="721"/>
                    <a:pt x="59" y="721"/>
                    <a:pt x="59" y="721"/>
                  </a:cubicBezTo>
                  <a:cubicBezTo>
                    <a:pt x="68" y="715"/>
                    <a:pt x="68" y="715"/>
                    <a:pt x="68" y="715"/>
                  </a:cubicBezTo>
                  <a:cubicBezTo>
                    <a:pt x="67" y="708"/>
                    <a:pt x="67" y="708"/>
                    <a:pt x="67" y="708"/>
                  </a:cubicBezTo>
                  <a:cubicBezTo>
                    <a:pt x="58" y="704"/>
                    <a:pt x="58" y="704"/>
                    <a:pt x="58" y="704"/>
                  </a:cubicBezTo>
                  <a:cubicBezTo>
                    <a:pt x="55" y="691"/>
                    <a:pt x="55" y="691"/>
                    <a:pt x="55" y="691"/>
                  </a:cubicBezTo>
                  <a:cubicBezTo>
                    <a:pt x="66" y="673"/>
                    <a:pt x="66" y="673"/>
                    <a:pt x="66" y="673"/>
                  </a:cubicBezTo>
                  <a:cubicBezTo>
                    <a:pt x="64" y="649"/>
                    <a:pt x="64" y="649"/>
                    <a:pt x="64" y="649"/>
                  </a:cubicBezTo>
                  <a:cubicBezTo>
                    <a:pt x="70" y="642"/>
                    <a:pt x="70" y="642"/>
                    <a:pt x="70" y="642"/>
                  </a:cubicBezTo>
                  <a:cubicBezTo>
                    <a:pt x="67" y="629"/>
                    <a:pt x="67" y="629"/>
                    <a:pt x="67" y="629"/>
                  </a:cubicBezTo>
                  <a:cubicBezTo>
                    <a:pt x="69" y="621"/>
                    <a:pt x="69" y="621"/>
                    <a:pt x="69" y="621"/>
                  </a:cubicBezTo>
                  <a:cubicBezTo>
                    <a:pt x="62" y="618"/>
                    <a:pt x="62" y="618"/>
                    <a:pt x="62" y="618"/>
                  </a:cubicBezTo>
                  <a:cubicBezTo>
                    <a:pt x="51" y="625"/>
                    <a:pt x="51" y="625"/>
                    <a:pt x="51" y="625"/>
                  </a:cubicBezTo>
                  <a:cubicBezTo>
                    <a:pt x="34" y="609"/>
                    <a:pt x="34" y="609"/>
                    <a:pt x="34" y="609"/>
                  </a:cubicBezTo>
                  <a:cubicBezTo>
                    <a:pt x="41" y="593"/>
                    <a:pt x="41" y="593"/>
                    <a:pt x="41" y="593"/>
                  </a:cubicBezTo>
                  <a:cubicBezTo>
                    <a:pt x="44" y="569"/>
                    <a:pt x="44" y="569"/>
                    <a:pt x="44" y="569"/>
                  </a:cubicBezTo>
                  <a:cubicBezTo>
                    <a:pt x="52" y="560"/>
                    <a:pt x="52" y="560"/>
                    <a:pt x="52" y="560"/>
                  </a:cubicBezTo>
                  <a:cubicBezTo>
                    <a:pt x="53" y="535"/>
                    <a:pt x="53" y="535"/>
                    <a:pt x="53" y="535"/>
                  </a:cubicBezTo>
                  <a:cubicBezTo>
                    <a:pt x="46" y="512"/>
                    <a:pt x="46" y="512"/>
                    <a:pt x="46" y="512"/>
                  </a:cubicBezTo>
                  <a:cubicBezTo>
                    <a:pt x="46" y="486"/>
                    <a:pt x="46" y="486"/>
                    <a:pt x="46" y="486"/>
                  </a:cubicBezTo>
                  <a:cubicBezTo>
                    <a:pt x="55" y="482"/>
                    <a:pt x="55" y="482"/>
                    <a:pt x="55" y="482"/>
                  </a:cubicBezTo>
                  <a:cubicBezTo>
                    <a:pt x="57" y="464"/>
                    <a:pt x="57" y="464"/>
                    <a:pt x="57" y="464"/>
                  </a:cubicBezTo>
                  <a:cubicBezTo>
                    <a:pt x="66" y="451"/>
                    <a:pt x="66" y="451"/>
                    <a:pt x="66" y="451"/>
                  </a:cubicBezTo>
                  <a:cubicBezTo>
                    <a:pt x="74" y="436"/>
                    <a:pt x="74" y="436"/>
                    <a:pt x="74" y="436"/>
                  </a:cubicBezTo>
                  <a:cubicBezTo>
                    <a:pt x="79" y="418"/>
                    <a:pt x="79" y="418"/>
                    <a:pt x="79" y="418"/>
                  </a:cubicBezTo>
                  <a:cubicBezTo>
                    <a:pt x="87" y="395"/>
                    <a:pt x="87" y="395"/>
                    <a:pt x="87" y="395"/>
                  </a:cubicBezTo>
                  <a:cubicBezTo>
                    <a:pt x="99" y="378"/>
                    <a:pt x="99" y="378"/>
                    <a:pt x="99" y="378"/>
                  </a:cubicBezTo>
                  <a:cubicBezTo>
                    <a:pt x="99" y="341"/>
                    <a:pt x="99" y="341"/>
                    <a:pt x="99" y="341"/>
                  </a:cubicBezTo>
                  <a:cubicBezTo>
                    <a:pt x="92" y="306"/>
                    <a:pt x="92" y="306"/>
                    <a:pt x="92" y="306"/>
                  </a:cubicBezTo>
                  <a:cubicBezTo>
                    <a:pt x="103" y="298"/>
                    <a:pt x="103" y="298"/>
                    <a:pt x="103" y="298"/>
                  </a:cubicBezTo>
                  <a:cubicBezTo>
                    <a:pt x="101" y="276"/>
                    <a:pt x="101" y="276"/>
                    <a:pt x="101" y="276"/>
                  </a:cubicBezTo>
                  <a:cubicBezTo>
                    <a:pt x="97" y="268"/>
                    <a:pt x="97" y="268"/>
                    <a:pt x="97" y="268"/>
                  </a:cubicBezTo>
                  <a:cubicBezTo>
                    <a:pt x="116" y="207"/>
                    <a:pt x="116" y="207"/>
                    <a:pt x="116" y="207"/>
                  </a:cubicBezTo>
                  <a:cubicBezTo>
                    <a:pt x="121" y="183"/>
                    <a:pt x="121" y="183"/>
                    <a:pt x="121" y="183"/>
                  </a:cubicBezTo>
                  <a:cubicBezTo>
                    <a:pt x="118" y="129"/>
                    <a:pt x="118" y="129"/>
                    <a:pt x="118" y="129"/>
                  </a:cubicBezTo>
                  <a:cubicBezTo>
                    <a:pt x="126" y="122"/>
                    <a:pt x="126" y="122"/>
                    <a:pt x="126" y="122"/>
                  </a:cubicBezTo>
                  <a:cubicBezTo>
                    <a:pt x="131" y="61"/>
                    <a:pt x="131" y="61"/>
                    <a:pt x="131" y="61"/>
                  </a:cubicBezTo>
                  <a:cubicBezTo>
                    <a:pt x="125" y="55"/>
                    <a:pt x="125" y="55"/>
                    <a:pt x="125" y="55"/>
                  </a:cubicBezTo>
                  <a:cubicBezTo>
                    <a:pt x="126" y="18"/>
                    <a:pt x="126" y="18"/>
                    <a:pt x="126" y="18"/>
                  </a:cubicBezTo>
                  <a:cubicBezTo>
                    <a:pt x="144" y="0"/>
                    <a:pt x="144" y="0"/>
                    <a:pt x="144" y="0"/>
                  </a:cubicBezTo>
                  <a:cubicBezTo>
                    <a:pt x="154" y="5"/>
                    <a:pt x="154" y="5"/>
                    <a:pt x="154" y="5"/>
                  </a:cubicBezTo>
                  <a:cubicBezTo>
                    <a:pt x="164" y="32"/>
                    <a:pt x="164" y="32"/>
                    <a:pt x="164" y="32"/>
                  </a:cubicBezTo>
                  <a:cubicBezTo>
                    <a:pt x="167" y="65"/>
                    <a:pt x="167" y="65"/>
                    <a:pt x="167" y="65"/>
                  </a:cubicBezTo>
                  <a:cubicBezTo>
                    <a:pt x="183" y="116"/>
                    <a:pt x="183" y="116"/>
                    <a:pt x="183" y="116"/>
                  </a:cubicBezTo>
                  <a:cubicBezTo>
                    <a:pt x="191" y="121"/>
                    <a:pt x="191" y="121"/>
                    <a:pt x="191" y="121"/>
                  </a:cubicBezTo>
                  <a:cubicBezTo>
                    <a:pt x="198" y="139"/>
                    <a:pt x="198" y="139"/>
                    <a:pt x="198" y="139"/>
                  </a:cubicBezTo>
                  <a:cubicBezTo>
                    <a:pt x="192" y="154"/>
                    <a:pt x="192" y="154"/>
                    <a:pt x="192" y="154"/>
                  </a:cubicBezTo>
                  <a:cubicBezTo>
                    <a:pt x="180" y="158"/>
                    <a:pt x="180" y="158"/>
                    <a:pt x="180" y="158"/>
                  </a:cubicBezTo>
                  <a:cubicBezTo>
                    <a:pt x="168" y="167"/>
                    <a:pt x="168" y="167"/>
                    <a:pt x="168" y="167"/>
                  </a:cubicBezTo>
                  <a:cubicBezTo>
                    <a:pt x="171" y="214"/>
                    <a:pt x="171" y="214"/>
                    <a:pt x="171" y="214"/>
                  </a:cubicBezTo>
                  <a:cubicBezTo>
                    <a:pt x="173" y="223"/>
                    <a:pt x="173" y="223"/>
                    <a:pt x="173" y="223"/>
                  </a:cubicBezTo>
                  <a:cubicBezTo>
                    <a:pt x="152" y="245"/>
                    <a:pt x="152" y="245"/>
                    <a:pt x="152" y="245"/>
                  </a:cubicBezTo>
                  <a:cubicBezTo>
                    <a:pt x="134" y="283"/>
                    <a:pt x="134" y="283"/>
                    <a:pt x="134" y="283"/>
                  </a:cubicBezTo>
                  <a:cubicBezTo>
                    <a:pt x="130" y="297"/>
                    <a:pt x="130" y="297"/>
                    <a:pt x="130" y="297"/>
                  </a:cubicBezTo>
                  <a:cubicBezTo>
                    <a:pt x="122" y="338"/>
                    <a:pt x="122" y="338"/>
                    <a:pt x="122" y="338"/>
                  </a:cubicBezTo>
                  <a:cubicBezTo>
                    <a:pt x="135" y="383"/>
                    <a:pt x="135" y="383"/>
                    <a:pt x="135" y="383"/>
                  </a:cubicBezTo>
                  <a:cubicBezTo>
                    <a:pt x="132" y="417"/>
                    <a:pt x="132" y="417"/>
                    <a:pt x="132" y="417"/>
                  </a:cubicBezTo>
                  <a:cubicBezTo>
                    <a:pt x="117" y="437"/>
                    <a:pt x="117" y="437"/>
                    <a:pt x="117" y="437"/>
                  </a:cubicBezTo>
                  <a:cubicBezTo>
                    <a:pt x="119" y="460"/>
                    <a:pt x="119" y="460"/>
                    <a:pt x="119" y="460"/>
                  </a:cubicBezTo>
                  <a:cubicBezTo>
                    <a:pt x="105" y="490"/>
                    <a:pt x="105" y="490"/>
                    <a:pt x="105" y="490"/>
                  </a:cubicBezTo>
                  <a:cubicBezTo>
                    <a:pt x="109" y="532"/>
                    <a:pt x="109" y="532"/>
                    <a:pt x="109" y="532"/>
                  </a:cubicBezTo>
                  <a:cubicBezTo>
                    <a:pt x="99" y="552"/>
                    <a:pt x="99" y="552"/>
                    <a:pt x="99" y="552"/>
                  </a:cubicBezTo>
                  <a:cubicBezTo>
                    <a:pt x="85" y="592"/>
                    <a:pt x="85" y="592"/>
                    <a:pt x="85" y="592"/>
                  </a:cubicBezTo>
                  <a:cubicBezTo>
                    <a:pt x="88" y="642"/>
                    <a:pt x="88" y="642"/>
                    <a:pt x="88" y="642"/>
                  </a:cubicBezTo>
                  <a:cubicBezTo>
                    <a:pt x="82" y="650"/>
                    <a:pt x="82" y="650"/>
                    <a:pt x="82" y="650"/>
                  </a:cubicBezTo>
                  <a:cubicBezTo>
                    <a:pt x="84" y="676"/>
                    <a:pt x="84" y="676"/>
                    <a:pt x="84" y="676"/>
                  </a:cubicBezTo>
                  <a:cubicBezTo>
                    <a:pt x="95" y="709"/>
                    <a:pt x="95" y="709"/>
                    <a:pt x="95" y="709"/>
                  </a:cubicBezTo>
                  <a:cubicBezTo>
                    <a:pt x="83" y="718"/>
                    <a:pt x="83" y="718"/>
                    <a:pt x="83" y="718"/>
                  </a:cubicBezTo>
                  <a:cubicBezTo>
                    <a:pt x="86" y="728"/>
                    <a:pt x="86" y="728"/>
                    <a:pt x="86" y="728"/>
                  </a:cubicBezTo>
                  <a:cubicBezTo>
                    <a:pt x="91" y="729"/>
                    <a:pt x="91" y="729"/>
                    <a:pt x="91" y="729"/>
                  </a:cubicBezTo>
                  <a:cubicBezTo>
                    <a:pt x="95" y="772"/>
                    <a:pt x="95" y="772"/>
                    <a:pt x="95" y="772"/>
                  </a:cubicBezTo>
                  <a:cubicBezTo>
                    <a:pt x="85" y="781"/>
                    <a:pt x="85" y="781"/>
                    <a:pt x="85" y="781"/>
                  </a:cubicBezTo>
                  <a:cubicBezTo>
                    <a:pt x="86" y="790"/>
                    <a:pt x="86" y="790"/>
                    <a:pt x="86" y="790"/>
                  </a:cubicBezTo>
                  <a:cubicBezTo>
                    <a:pt x="72" y="797"/>
                    <a:pt x="72" y="797"/>
                    <a:pt x="72" y="797"/>
                  </a:cubicBezTo>
                  <a:cubicBezTo>
                    <a:pt x="74" y="823"/>
                    <a:pt x="74" y="823"/>
                    <a:pt x="74" y="823"/>
                  </a:cubicBezTo>
                  <a:cubicBezTo>
                    <a:pt x="49" y="844"/>
                    <a:pt x="49" y="844"/>
                    <a:pt x="49" y="844"/>
                  </a:cubicBezTo>
                  <a:cubicBezTo>
                    <a:pt x="43" y="861"/>
                    <a:pt x="43" y="861"/>
                    <a:pt x="43" y="861"/>
                  </a:cubicBezTo>
                  <a:cubicBezTo>
                    <a:pt x="52" y="884"/>
                    <a:pt x="52" y="884"/>
                    <a:pt x="52" y="884"/>
                  </a:cubicBezTo>
                  <a:cubicBezTo>
                    <a:pt x="65" y="884"/>
                    <a:pt x="65" y="884"/>
                    <a:pt x="65" y="884"/>
                  </a:cubicBezTo>
                  <a:cubicBezTo>
                    <a:pt x="72" y="889"/>
                    <a:pt x="72" y="889"/>
                    <a:pt x="72" y="889"/>
                  </a:cubicBezTo>
                  <a:cubicBezTo>
                    <a:pt x="75" y="914"/>
                    <a:pt x="75" y="914"/>
                    <a:pt x="75" y="914"/>
                  </a:cubicBezTo>
                  <a:cubicBezTo>
                    <a:pt x="88" y="924"/>
                    <a:pt x="88" y="924"/>
                    <a:pt x="88" y="924"/>
                  </a:cubicBezTo>
                  <a:cubicBezTo>
                    <a:pt x="140" y="925"/>
                    <a:pt x="140" y="925"/>
                    <a:pt x="140" y="925"/>
                  </a:cubicBezTo>
                  <a:lnTo>
                    <a:pt x="144" y="9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4" name="Freeform 694"/>
            <p:cNvSpPr/>
            <p:nvPr/>
          </p:nvSpPr>
          <p:spPr bwMode="gray">
            <a:xfrm>
              <a:off x="4963753" y="2720612"/>
              <a:ext cx="121607" cy="171707"/>
            </a:xfrm>
            <a:custGeom>
              <a:avLst/>
              <a:gdLst>
                <a:gd name="T0" fmla="*/ 1 w 267"/>
                <a:gd name="T1" fmla="*/ 84 h 377"/>
                <a:gd name="T2" fmla="*/ 1 w 267"/>
                <a:gd name="T3" fmla="*/ 105 h 377"/>
                <a:gd name="T4" fmla="*/ 7 w 267"/>
                <a:gd name="T5" fmla="*/ 115 h 377"/>
                <a:gd name="T6" fmla="*/ 11 w 267"/>
                <a:gd name="T7" fmla="*/ 130 h 377"/>
                <a:gd name="T8" fmla="*/ 39 w 267"/>
                <a:gd name="T9" fmla="*/ 159 h 377"/>
                <a:gd name="T10" fmla="*/ 61 w 267"/>
                <a:gd name="T11" fmla="*/ 206 h 377"/>
                <a:gd name="T12" fmla="*/ 74 w 267"/>
                <a:gd name="T13" fmla="*/ 236 h 377"/>
                <a:gd name="T14" fmla="*/ 87 w 267"/>
                <a:gd name="T15" fmla="*/ 254 h 377"/>
                <a:gd name="T16" fmla="*/ 99 w 267"/>
                <a:gd name="T17" fmla="*/ 279 h 377"/>
                <a:gd name="T18" fmla="*/ 118 w 267"/>
                <a:gd name="T19" fmla="*/ 303 h 377"/>
                <a:gd name="T20" fmla="*/ 144 w 267"/>
                <a:gd name="T21" fmla="*/ 324 h 377"/>
                <a:gd name="T22" fmla="*/ 181 w 267"/>
                <a:gd name="T23" fmla="*/ 348 h 377"/>
                <a:gd name="T24" fmla="*/ 228 w 267"/>
                <a:gd name="T25" fmla="*/ 377 h 377"/>
                <a:gd name="T26" fmla="*/ 255 w 267"/>
                <a:gd name="T27" fmla="*/ 335 h 377"/>
                <a:gd name="T28" fmla="*/ 261 w 267"/>
                <a:gd name="T29" fmla="*/ 294 h 377"/>
                <a:gd name="T30" fmla="*/ 267 w 267"/>
                <a:gd name="T31" fmla="*/ 260 h 377"/>
                <a:gd name="T32" fmla="*/ 246 w 267"/>
                <a:gd name="T33" fmla="*/ 228 h 377"/>
                <a:gd name="T34" fmla="*/ 224 w 267"/>
                <a:gd name="T35" fmla="*/ 198 h 377"/>
                <a:gd name="T36" fmla="*/ 180 w 267"/>
                <a:gd name="T37" fmla="*/ 195 h 377"/>
                <a:gd name="T38" fmla="*/ 166 w 267"/>
                <a:gd name="T39" fmla="*/ 172 h 377"/>
                <a:gd name="T40" fmla="*/ 165 w 267"/>
                <a:gd name="T41" fmla="*/ 129 h 377"/>
                <a:gd name="T42" fmla="*/ 194 w 267"/>
                <a:gd name="T43" fmla="*/ 96 h 377"/>
                <a:gd name="T44" fmla="*/ 237 w 267"/>
                <a:gd name="T45" fmla="*/ 85 h 377"/>
                <a:gd name="T46" fmla="*/ 224 w 267"/>
                <a:gd name="T47" fmla="*/ 72 h 377"/>
                <a:gd name="T48" fmla="*/ 210 w 267"/>
                <a:gd name="T49" fmla="*/ 44 h 377"/>
                <a:gd name="T50" fmla="*/ 132 w 267"/>
                <a:gd name="T51" fmla="*/ 2 h 377"/>
                <a:gd name="T52" fmla="*/ 105 w 267"/>
                <a:gd name="T53" fmla="*/ 4 h 377"/>
                <a:gd name="T54" fmla="*/ 121 w 267"/>
                <a:gd name="T55" fmla="*/ 27 h 377"/>
                <a:gd name="T56" fmla="*/ 77 w 267"/>
                <a:gd name="T57" fmla="*/ 55 h 377"/>
                <a:gd name="T58" fmla="*/ 51 w 267"/>
                <a:gd name="T59" fmla="*/ 96 h 377"/>
                <a:gd name="T60" fmla="*/ 31 w 267"/>
                <a:gd name="T61" fmla="*/ 87 h 377"/>
                <a:gd name="T62" fmla="*/ 10 w 267"/>
                <a:gd name="T63" fmla="*/ 7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377">
                  <a:moveTo>
                    <a:pt x="10" y="78"/>
                  </a:moveTo>
                  <a:lnTo>
                    <a:pt x="1" y="84"/>
                  </a:lnTo>
                  <a:lnTo>
                    <a:pt x="4" y="98"/>
                  </a:lnTo>
                  <a:lnTo>
                    <a:pt x="1" y="105"/>
                  </a:lnTo>
                  <a:lnTo>
                    <a:pt x="7" y="111"/>
                  </a:lnTo>
                  <a:lnTo>
                    <a:pt x="7" y="115"/>
                  </a:lnTo>
                  <a:lnTo>
                    <a:pt x="0" y="118"/>
                  </a:lnTo>
                  <a:lnTo>
                    <a:pt x="11" y="130"/>
                  </a:lnTo>
                  <a:lnTo>
                    <a:pt x="23" y="132"/>
                  </a:lnTo>
                  <a:lnTo>
                    <a:pt x="39" y="159"/>
                  </a:lnTo>
                  <a:lnTo>
                    <a:pt x="52" y="174"/>
                  </a:lnTo>
                  <a:lnTo>
                    <a:pt x="61" y="206"/>
                  </a:lnTo>
                  <a:lnTo>
                    <a:pt x="73" y="228"/>
                  </a:lnTo>
                  <a:lnTo>
                    <a:pt x="74" y="236"/>
                  </a:lnTo>
                  <a:lnTo>
                    <a:pt x="85" y="246"/>
                  </a:lnTo>
                  <a:lnTo>
                    <a:pt x="87" y="254"/>
                  </a:lnTo>
                  <a:lnTo>
                    <a:pt x="100" y="269"/>
                  </a:lnTo>
                  <a:lnTo>
                    <a:pt x="99" y="279"/>
                  </a:lnTo>
                  <a:lnTo>
                    <a:pt x="103" y="298"/>
                  </a:lnTo>
                  <a:lnTo>
                    <a:pt x="118" y="303"/>
                  </a:lnTo>
                  <a:lnTo>
                    <a:pt x="123" y="309"/>
                  </a:lnTo>
                  <a:lnTo>
                    <a:pt x="144" y="324"/>
                  </a:lnTo>
                  <a:lnTo>
                    <a:pt x="160" y="324"/>
                  </a:lnTo>
                  <a:lnTo>
                    <a:pt x="181" y="348"/>
                  </a:lnTo>
                  <a:lnTo>
                    <a:pt x="196" y="349"/>
                  </a:lnTo>
                  <a:lnTo>
                    <a:pt x="228" y="377"/>
                  </a:lnTo>
                  <a:lnTo>
                    <a:pt x="244" y="361"/>
                  </a:lnTo>
                  <a:lnTo>
                    <a:pt x="255" y="335"/>
                  </a:lnTo>
                  <a:lnTo>
                    <a:pt x="247" y="298"/>
                  </a:lnTo>
                  <a:lnTo>
                    <a:pt x="261" y="294"/>
                  </a:lnTo>
                  <a:lnTo>
                    <a:pt x="256" y="264"/>
                  </a:lnTo>
                  <a:lnTo>
                    <a:pt x="267" y="260"/>
                  </a:lnTo>
                  <a:lnTo>
                    <a:pt x="265" y="252"/>
                  </a:lnTo>
                  <a:lnTo>
                    <a:pt x="246" y="228"/>
                  </a:lnTo>
                  <a:lnTo>
                    <a:pt x="227" y="221"/>
                  </a:lnTo>
                  <a:lnTo>
                    <a:pt x="224" y="198"/>
                  </a:lnTo>
                  <a:lnTo>
                    <a:pt x="220" y="193"/>
                  </a:lnTo>
                  <a:lnTo>
                    <a:pt x="180" y="195"/>
                  </a:lnTo>
                  <a:lnTo>
                    <a:pt x="168" y="184"/>
                  </a:lnTo>
                  <a:lnTo>
                    <a:pt x="166" y="172"/>
                  </a:lnTo>
                  <a:lnTo>
                    <a:pt x="153" y="146"/>
                  </a:lnTo>
                  <a:lnTo>
                    <a:pt x="165" y="129"/>
                  </a:lnTo>
                  <a:lnTo>
                    <a:pt x="161" y="113"/>
                  </a:lnTo>
                  <a:lnTo>
                    <a:pt x="194" y="96"/>
                  </a:lnTo>
                  <a:lnTo>
                    <a:pt x="222" y="89"/>
                  </a:lnTo>
                  <a:lnTo>
                    <a:pt x="237" y="85"/>
                  </a:lnTo>
                  <a:lnTo>
                    <a:pt x="238" y="72"/>
                  </a:lnTo>
                  <a:lnTo>
                    <a:pt x="224" y="72"/>
                  </a:lnTo>
                  <a:lnTo>
                    <a:pt x="230" y="53"/>
                  </a:lnTo>
                  <a:lnTo>
                    <a:pt x="210" y="44"/>
                  </a:lnTo>
                  <a:lnTo>
                    <a:pt x="166" y="46"/>
                  </a:lnTo>
                  <a:lnTo>
                    <a:pt x="132" y="2"/>
                  </a:lnTo>
                  <a:lnTo>
                    <a:pt x="111" y="0"/>
                  </a:lnTo>
                  <a:lnTo>
                    <a:pt x="105" y="4"/>
                  </a:lnTo>
                  <a:lnTo>
                    <a:pt x="125" y="15"/>
                  </a:lnTo>
                  <a:lnTo>
                    <a:pt x="121" y="27"/>
                  </a:lnTo>
                  <a:lnTo>
                    <a:pt x="102" y="45"/>
                  </a:lnTo>
                  <a:lnTo>
                    <a:pt x="77" y="55"/>
                  </a:lnTo>
                  <a:lnTo>
                    <a:pt x="49" y="83"/>
                  </a:lnTo>
                  <a:lnTo>
                    <a:pt x="51" y="96"/>
                  </a:lnTo>
                  <a:lnTo>
                    <a:pt x="41" y="97"/>
                  </a:lnTo>
                  <a:lnTo>
                    <a:pt x="31" y="87"/>
                  </a:lnTo>
                  <a:lnTo>
                    <a:pt x="13" y="87"/>
                  </a:lnTo>
                  <a:lnTo>
                    <a:pt x="1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5" name="Freeform 695"/>
            <p:cNvSpPr/>
            <p:nvPr/>
          </p:nvSpPr>
          <p:spPr bwMode="gray">
            <a:xfrm>
              <a:off x="4968308" y="2710137"/>
              <a:ext cx="52378" cy="54655"/>
            </a:xfrm>
            <a:custGeom>
              <a:avLst/>
              <a:gdLst>
                <a:gd name="T0" fmla="*/ 95 w 115"/>
                <a:gd name="T1" fmla="*/ 27 h 120"/>
                <a:gd name="T2" fmla="*/ 115 w 115"/>
                <a:gd name="T3" fmla="*/ 38 h 120"/>
                <a:gd name="T4" fmla="*/ 111 w 115"/>
                <a:gd name="T5" fmla="*/ 50 h 120"/>
                <a:gd name="T6" fmla="*/ 92 w 115"/>
                <a:gd name="T7" fmla="*/ 68 h 120"/>
                <a:gd name="T8" fmla="*/ 67 w 115"/>
                <a:gd name="T9" fmla="*/ 78 h 120"/>
                <a:gd name="T10" fmla="*/ 39 w 115"/>
                <a:gd name="T11" fmla="*/ 106 h 120"/>
                <a:gd name="T12" fmla="*/ 41 w 115"/>
                <a:gd name="T13" fmla="*/ 119 h 120"/>
                <a:gd name="T14" fmla="*/ 31 w 115"/>
                <a:gd name="T15" fmla="*/ 120 h 120"/>
                <a:gd name="T16" fmla="*/ 21 w 115"/>
                <a:gd name="T17" fmla="*/ 110 h 120"/>
                <a:gd name="T18" fmla="*/ 3 w 115"/>
                <a:gd name="T19" fmla="*/ 110 h 120"/>
                <a:gd name="T20" fmla="*/ 0 w 115"/>
                <a:gd name="T21" fmla="*/ 101 h 120"/>
                <a:gd name="T22" fmla="*/ 1 w 115"/>
                <a:gd name="T23" fmla="*/ 95 h 120"/>
                <a:gd name="T24" fmla="*/ 12 w 115"/>
                <a:gd name="T25" fmla="*/ 93 h 120"/>
                <a:gd name="T26" fmla="*/ 23 w 115"/>
                <a:gd name="T27" fmla="*/ 91 h 120"/>
                <a:gd name="T28" fmla="*/ 25 w 115"/>
                <a:gd name="T29" fmla="*/ 80 h 120"/>
                <a:gd name="T30" fmla="*/ 22 w 115"/>
                <a:gd name="T31" fmla="*/ 71 h 120"/>
                <a:gd name="T32" fmla="*/ 17 w 115"/>
                <a:gd name="T33" fmla="*/ 77 h 120"/>
                <a:gd name="T34" fmla="*/ 8 w 115"/>
                <a:gd name="T35" fmla="*/ 76 h 120"/>
                <a:gd name="T36" fmla="*/ 1 w 115"/>
                <a:gd name="T37" fmla="*/ 67 h 120"/>
                <a:gd name="T38" fmla="*/ 1 w 115"/>
                <a:gd name="T39" fmla="*/ 39 h 120"/>
                <a:gd name="T40" fmla="*/ 11 w 115"/>
                <a:gd name="T41" fmla="*/ 32 h 120"/>
                <a:gd name="T42" fmla="*/ 11 w 115"/>
                <a:gd name="T43" fmla="*/ 7 h 120"/>
                <a:gd name="T44" fmla="*/ 20 w 115"/>
                <a:gd name="T45" fmla="*/ 3 h 120"/>
                <a:gd name="T46" fmla="*/ 29 w 115"/>
                <a:gd name="T47" fmla="*/ 0 h 120"/>
                <a:gd name="T48" fmla="*/ 37 w 115"/>
                <a:gd name="T49" fmla="*/ 0 h 120"/>
                <a:gd name="T50" fmla="*/ 54 w 115"/>
                <a:gd name="T51" fmla="*/ 10 h 120"/>
                <a:gd name="T52" fmla="*/ 53 w 115"/>
                <a:gd name="T53" fmla="*/ 20 h 120"/>
                <a:gd name="T54" fmla="*/ 61 w 115"/>
                <a:gd name="T55" fmla="*/ 25 h 120"/>
                <a:gd name="T56" fmla="*/ 68 w 115"/>
                <a:gd name="T57" fmla="*/ 22 h 120"/>
                <a:gd name="T58" fmla="*/ 84 w 115"/>
                <a:gd name="T59" fmla="*/ 22 h 120"/>
                <a:gd name="T60" fmla="*/ 95 w 115"/>
                <a:gd name="T61" fmla="*/ 2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120">
                  <a:moveTo>
                    <a:pt x="95" y="27"/>
                  </a:moveTo>
                  <a:lnTo>
                    <a:pt x="115" y="38"/>
                  </a:lnTo>
                  <a:lnTo>
                    <a:pt x="111" y="50"/>
                  </a:lnTo>
                  <a:lnTo>
                    <a:pt x="92" y="68"/>
                  </a:lnTo>
                  <a:lnTo>
                    <a:pt x="67" y="78"/>
                  </a:lnTo>
                  <a:lnTo>
                    <a:pt x="39" y="106"/>
                  </a:lnTo>
                  <a:lnTo>
                    <a:pt x="41" y="119"/>
                  </a:lnTo>
                  <a:lnTo>
                    <a:pt x="31" y="120"/>
                  </a:lnTo>
                  <a:lnTo>
                    <a:pt x="21" y="110"/>
                  </a:lnTo>
                  <a:lnTo>
                    <a:pt x="3" y="110"/>
                  </a:lnTo>
                  <a:lnTo>
                    <a:pt x="0" y="101"/>
                  </a:lnTo>
                  <a:lnTo>
                    <a:pt x="1" y="95"/>
                  </a:lnTo>
                  <a:lnTo>
                    <a:pt x="12" y="93"/>
                  </a:lnTo>
                  <a:lnTo>
                    <a:pt x="23" y="91"/>
                  </a:lnTo>
                  <a:lnTo>
                    <a:pt x="25" y="80"/>
                  </a:lnTo>
                  <a:lnTo>
                    <a:pt x="22" y="71"/>
                  </a:lnTo>
                  <a:lnTo>
                    <a:pt x="17" y="77"/>
                  </a:lnTo>
                  <a:lnTo>
                    <a:pt x="8" y="76"/>
                  </a:lnTo>
                  <a:lnTo>
                    <a:pt x="1" y="67"/>
                  </a:lnTo>
                  <a:lnTo>
                    <a:pt x="1" y="39"/>
                  </a:lnTo>
                  <a:lnTo>
                    <a:pt x="11" y="32"/>
                  </a:lnTo>
                  <a:lnTo>
                    <a:pt x="11" y="7"/>
                  </a:lnTo>
                  <a:lnTo>
                    <a:pt x="20" y="3"/>
                  </a:lnTo>
                  <a:lnTo>
                    <a:pt x="29" y="0"/>
                  </a:lnTo>
                  <a:lnTo>
                    <a:pt x="37" y="0"/>
                  </a:lnTo>
                  <a:lnTo>
                    <a:pt x="54" y="10"/>
                  </a:lnTo>
                  <a:lnTo>
                    <a:pt x="53" y="20"/>
                  </a:lnTo>
                  <a:lnTo>
                    <a:pt x="61" y="25"/>
                  </a:lnTo>
                  <a:lnTo>
                    <a:pt x="68" y="22"/>
                  </a:lnTo>
                  <a:lnTo>
                    <a:pt x="84" y="22"/>
                  </a:lnTo>
                  <a:lnTo>
                    <a:pt x="9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6" name="Freeform 696"/>
            <p:cNvSpPr/>
            <p:nvPr/>
          </p:nvSpPr>
          <p:spPr bwMode="gray">
            <a:xfrm>
              <a:off x="4858543" y="2552094"/>
              <a:ext cx="43724" cy="40536"/>
            </a:xfrm>
            <a:custGeom>
              <a:avLst/>
              <a:gdLst>
                <a:gd name="T0" fmla="*/ 49 w 96"/>
                <a:gd name="T1" fmla="*/ 89 h 89"/>
                <a:gd name="T2" fmla="*/ 10 w 96"/>
                <a:gd name="T3" fmla="*/ 83 h 89"/>
                <a:gd name="T4" fmla="*/ 0 w 96"/>
                <a:gd name="T5" fmla="*/ 73 h 89"/>
                <a:gd name="T6" fmla="*/ 8 w 96"/>
                <a:gd name="T7" fmla="*/ 46 h 89"/>
                <a:gd name="T8" fmla="*/ 38 w 96"/>
                <a:gd name="T9" fmla="*/ 45 h 89"/>
                <a:gd name="T10" fmla="*/ 48 w 96"/>
                <a:gd name="T11" fmla="*/ 41 h 89"/>
                <a:gd name="T12" fmla="*/ 47 w 96"/>
                <a:gd name="T13" fmla="*/ 33 h 89"/>
                <a:gd name="T14" fmla="*/ 30 w 96"/>
                <a:gd name="T15" fmla="*/ 20 h 89"/>
                <a:gd name="T16" fmla="*/ 38 w 96"/>
                <a:gd name="T17" fmla="*/ 14 h 89"/>
                <a:gd name="T18" fmla="*/ 38 w 96"/>
                <a:gd name="T19" fmla="*/ 0 h 89"/>
                <a:gd name="T20" fmla="*/ 60 w 96"/>
                <a:gd name="T21" fmla="*/ 1 h 89"/>
                <a:gd name="T22" fmla="*/ 71 w 96"/>
                <a:gd name="T23" fmla="*/ 6 h 89"/>
                <a:gd name="T24" fmla="*/ 69 w 96"/>
                <a:gd name="T25" fmla="*/ 38 h 89"/>
                <a:gd name="T26" fmla="*/ 78 w 96"/>
                <a:gd name="T27" fmla="*/ 44 h 89"/>
                <a:gd name="T28" fmla="*/ 96 w 96"/>
                <a:gd name="T29" fmla="*/ 51 h 89"/>
                <a:gd name="T30" fmla="*/ 94 w 96"/>
                <a:gd name="T31" fmla="*/ 51 h 89"/>
                <a:gd name="T32" fmla="*/ 89 w 96"/>
                <a:gd name="T33" fmla="*/ 60 h 89"/>
                <a:gd name="T34" fmla="*/ 60 w 96"/>
                <a:gd name="T35" fmla="*/ 79 h 89"/>
                <a:gd name="T36" fmla="*/ 49 w 96"/>
                <a:gd name="T3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89">
                  <a:moveTo>
                    <a:pt x="49" y="89"/>
                  </a:moveTo>
                  <a:lnTo>
                    <a:pt x="10" y="83"/>
                  </a:lnTo>
                  <a:lnTo>
                    <a:pt x="0" y="73"/>
                  </a:lnTo>
                  <a:lnTo>
                    <a:pt x="8" y="46"/>
                  </a:lnTo>
                  <a:lnTo>
                    <a:pt x="38" y="45"/>
                  </a:lnTo>
                  <a:lnTo>
                    <a:pt x="48" y="41"/>
                  </a:lnTo>
                  <a:lnTo>
                    <a:pt x="47" y="33"/>
                  </a:lnTo>
                  <a:lnTo>
                    <a:pt x="30" y="20"/>
                  </a:lnTo>
                  <a:lnTo>
                    <a:pt x="38" y="14"/>
                  </a:lnTo>
                  <a:lnTo>
                    <a:pt x="38" y="0"/>
                  </a:lnTo>
                  <a:lnTo>
                    <a:pt x="60" y="1"/>
                  </a:lnTo>
                  <a:lnTo>
                    <a:pt x="71" y="6"/>
                  </a:lnTo>
                  <a:lnTo>
                    <a:pt x="69" y="38"/>
                  </a:lnTo>
                  <a:lnTo>
                    <a:pt x="78" y="44"/>
                  </a:lnTo>
                  <a:lnTo>
                    <a:pt x="96" y="51"/>
                  </a:lnTo>
                  <a:lnTo>
                    <a:pt x="94" y="51"/>
                  </a:lnTo>
                  <a:lnTo>
                    <a:pt x="89" y="60"/>
                  </a:lnTo>
                  <a:lnTo>
                    <a:pt x="60" y="79"/>
                  </a:lnTo>
                  <a:lnTo>
                    <a:pt x="49"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7" name="Freeform 697"/>
            <p:cNvSpPr/>
            <p:nvPr/>
          </p:nvSpPr>
          <p:spPr bwMode="gray">
            <a:xfrm>
              <a:off x="4885870" y="2573500"/>
              <a:ext cx="61487" cy="28694"/>
            </a:xfrm>
            <a:custGeom>
              <a:avLst/>
              <a:gdLst>
                <a:gd name="T0" fmla="*/ 44 w 135"/>
                <a:gd name="T1" fmla="*/ 56 h 63"/>
                <a:gd name="T2" fmla="*/ 44 w 135"/>
                <a:gd name="T3" fmla="*/ 59 h 63"/>
                <a:gd name="T4" fmla="*/ 53 w 135"/>
                <a:gd name="T5" fmla="*/ 63 h 63"/>
                <a:gd name="T6" fmla="*/ 60 w 135"/>
                <a:gd name="T7" fmla="*/ 57 h 63"/>
                <a:gd name="T8" fmla="*/ 58 w 135"/>
                <a:gd name="T9" fmla="*/ 46 h 63"/>
                <a:gd name="T10" fmla="*/ 78 w 135"/>
                <a:gd name="T11" fmla="*/ 37 h 63"/>
                <a:gd name="T12" fmla="*/ 88 w 135"/>
                <a:gd name="T13" fmla="*/ 37 h 63"/>
                <a:gd name="T14" fmla="*/ 101 w 135"/>
                <a:gd name="T15" fmla="*/ 23 h 63"/>
                <a:gd name="T16" fmla="*/ 119 w 135"/>
                <a:gd name="T17" fmla="*/ 21 h 63"/>
                <a:gd name="T18" fmla="*/ 135 w 135"/>
                <a:gd name="T19" fmla="*/ 19 h 63"/>
                <a:gd name="T20" fmla="*/ 127 w 135"/>
                <a:gd name="T21" fmla="*/ 14 h 63"/>
                <a:gd name="T22" fmla="*/ 113 w 135"/>
                <a:gd name="T23" fmla="*/ 0 h 63"/>
                <a:gd name="T24" fmla="*/ 76 w 135"/>
                <a:gd name="T25" fmla="*/ 2 h 63"/>
                <a:gd name="T26" fmla="*/ 36 w 135"/>
                <a:gd name="T27" fmla="*/ 4 h 63"/>
                <a:gd name="T28" fmla="*/ 34 w 135"/>
                <a:gd name="T29" fmla="*/ 4 h 63"/>
                <a:gd name="T30" fmla="*/ 29 w 135"/>
                <a:gd name="T31" fmla="*/ 13 h 63"/>
                <a:gd name="T32" fmla="*/ 0 w 135"/>
                <a:gd name="T33" fmla="*/ 32 h 63"/>
                <a:gd name="T34" fmla="*/ 26 w 135"/>
                <a:gd name="T35" fmla="*/ 38 h 63"/>
                <a:gd name="T36" fmla="*/ 37 w 135"/>
                <a:gd name="T37" fmla="*/ 53 h 63"/>
                <a:gd name="T38" fmla="*/ 44 w 135"/>
                <a:gd name="T3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63">
                  <a:moveTo>
                    <a:pt x="44" y="56"/>
                  </a:moveTo>
                  <a:lnTo>
                    <a:pt x="44" y="59"/>
                  </a:lnTo>
                  <a:lnTo>
                    <a:pt x="53" y="63"/>
                  </a:lnTo>
                  <a:lnTo>
                    <a:pt x="60" y="57"/>
                  </a:lnTo>
                  <a:lnTo>
                    <a:pt x="58" y="46"/>
                  </a:lnTo>
                  <a:lnTo>
                    <a:pt x="78" y="37"/>
                  </a:lnTo>
                  <a:lnTo>
                    <a:pt x="88" y="37"/>
                  </a:lnTo>
                  <a:lnTo>
                    <a:pt x="101" y="23"/>
                  </a:lnTo>
                  <a:lnTo>
                    <a:pt x="119" y="21"/>
                  </a:lnTo>
                  <a:lnTo>
                    <a:pt x="135" y="19"/>
                  </a:lnTo>
                  <a:lnTo>
                    <a:pt x="127" y="14"/>
                  </a:lnTo>
                  <a:lnTo>
                    <a:pt x="113" y="0"/>
                  </a:lnTo>
                  <a:lnTo>
                    <a:pt x="76" y="2"/>
                  </a:lnTo>
                  <a:lnTo>
                    <a:pt x="36" y="4"/>
                  </a:lnTo>
                  <a:lnTo>
                    <a:pt x="34" y="4"/>
                  </a:lnTo>
                  <a:lnTo>
                    <a:pt x="29" y="13"/>
                  </a:lnTo>
                  <a:lnTo>
                    <a:pt x="0" y="32"/>
                  </a:lnTo>
                  <a:lnTo>
                    <a:pt x="26" y="38"/>
                  </a:lnTo>
                  <a:lnTo>
                    <a:pt x="37" y="53"/>
                  </a:lnTo>
                  <a:lnTo>
                    <a:pt x="4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8" name="Freeform 698"/>
            <p:cNvSpPr/>
            <p:nvPr/>
          </p:nvSpPr>
          <p:spPr bwMode="gray">
            <a:xfrm>
              <a:off x="4905910" y="2582154"/>
              <a:ext cx="41447" cy="40080"/>
            </a:xfrm>
            <a:custGeom>
              <a:avLst/>
              <a:gdLst>
                <a:gd name="T0" fmla="*/ 91 w 91"/>
                <a:gd name="T1" fmla="*/ 0 h 88"/>
                <a:gd name="T2" fmla="*/ 75 w 91"/>
                <a:gd name="T3" fmla="*/ 2 h 88"/>
                <a:gd name="T4" fmla="*/ 57 w 91"/>
                <a:gd name="T5" fmla="*/ 4 h 88"/>
                <a:gd name="T6" fmla="*/ 44 w 91"/>
                <a:gd name="T7" fmla="*/ 18 h 88"/>
                <a:gd name="T8" fmla="*/ 34 w 91"/>
                <a:gd name="T9" fmla="*/ 18 h 88"/>
                <a:gd name="T10" fmla="*/ 14 w 91"/>
                <a:gd name="T11" fmla="*/ 27 h 88"/>
                <a:gd name="T12" fmla="*/ 16 w 91"/>
                <a:gd name="T13" fmla="*/ 38 h 88"/>
                <a:gd name="T14" fmla="*/ 9 w 91"/>
                <a:gd name="T15" fmla="*/ 44 h 88"/>
                <a:gd name="T16" fmla="*/ 0 w 91"/>
                <a:gd name="T17" fmla="*/ 40 h 88"/>
                <a:gd name="T18" fmla="*/ 0 w 91"/>
                <a:gd name="T19" fmla="*/ 44 h 88"/>
                <a:gd name="T20" fmla="*/ 11 w 91"/>
                <a:gd name="T21" fmla="*/ 52 h 88"/>
                <a:gd name="T22" fmla="*/ 26 w 91"/>
                <a:gd name="T23" fmla="*/ 66 h 88"/>
                <a:gd name="T24" fmla="*/ 38 w 91"/>
                <a:gd name="T25" fmla="*/ 82 h 88"/>
                <a:gd name="T26" fmla="*/ 59 w 91"/>
                <a:gd name="T27" fmla="*/ 83 h 88"/>
                <a:gd name="T28" fmla="*/ 75 w 91"/>
                <a:gd name="T29" fmla="*/ 85 h 88"/>
                <a:gd name="T30" fmla="*/ 85 w 91"/>
                <a:gd name="T31" fmla="*/ 88 h 88"/>
                <a:gd name="T32" fmla="*/ 87 w 91"/>
                <a:gd name="T33" fmla="*/ 74 h 88"/>
                <a:gd name="T34" fmla="*/ 83 w 91"/>
                <a:gd name="T35" fmla="*/ 57 h 88"/>
                <a:gd name="T36" fmla="*/ 85 w 91"/>
                <a:gd name="T37" fmla="*/ 40 h 88"/>
                <a:gd name="T38" fmla="*/ 91 w 91"/>
                <a:gd name="T39" fmla="*/ 18 h 88"/>
                <a:gd name="T40" fmla="*/ 91 w 91"/>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8">
                  <a:moveTo>
                    <a:pt x="91" y="0"/>
                  </a:moveTo>
                  <a:lnTo>
                    <a:pt x="75" y="2"/>
                  </a:lnTo>
                  <a:lnTo>
                    <a:pt x="57" y="4"/>
                  </a:lnTo>
                  <a:lnTo>
                    <a:pt x="44" y="18"/>
                  </a:lnTo>
                  <a:lnTo>
                    <a:pt x="34" y="18"/>
                  </a:lnTo>
                  <a:lnTo>
                    <a:pt x="14" y="27"/>
                  </a:lnTo>
                  <a:lnTo>
                    <a:pt x="16" y="38"/>
                  </a:lnTo>
                  <a:lnTo>
                    <a:pt x="9" y="44"/>
                  </a:lnTo>
                  <a:lnTo>
                    <a:pt x="0" y="40"/>
                  </a:lnTo>
                  <a:lnTo>
                    <a:pt x="0" y="44"/>
                  </a:lnTo>
                  <a:lnTo>
                    <a:pt x="11" y="52"/>
                  </a:lnTo>
                  <a:lnTo>
                    <a:pt x="26" y="66"/>
                  </a:lnTo>
                  <a:lnTo>
                    <a:pt x="38" y="82"/>
                  </a:lnTo>
                  <a:lnTo>
                    <a:pt x="59" y="83"/>
                  </a:lnTo>
                  <a:lnTo>
                    <a:pt x="75" y="85"/>
                  </a:lnTo>
                  <a:lnTo>
                    <a:pt x="85" y="88"/>
                  </a:lnTo>
                  <a:lnTo>
                    <a:pt x="87" y="74"/>
                  </a:lnTo>
                  <a:lnTo>
                    <a:pt x="83" y="57"/>
                  </a:lnTo>
                  <a:lnTo>
                    <a:pt x="85" y="40"/>
                  </a:lnTo>
                  <a:lnTo>
                    <a:pt x="91" y="18"/>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9" name="Freeform 699"/>
            <p:cNvSpPr/>
            <p:nvPr/>
          </p:nvSpPr>
          <p:spPr bwMode="gray">
            <a:xfrm>
              <a:off x="4880860" y="2588075"/>
              <a:ext cx="21862" cy="12297"/>
            </a:xfrm>
            <a:custGeom>
              <a:avLst/>
              <a:gdLst>
                <a:gd name="T0" fmla="*/ 11 w 48"/>
                <a:gd name="T1" fmla="*/ 0 h 27"/>
                <a:gd name="T2" fmla="*/ 37 w 48"/>
                <a:gd name="T3" fmla="*/ 6 h 27"/>
                <a:gd name="T4" fmla="*/ 48 w 48"/>
                <a:gd name="T5" fmla="*/ 21 h 27"/>
                <a:gd name="T6" fmla="*/ 48 w 48"/>
                <a:gd name="T7" fmla="*/ 21 h 27"/>
                <a:gd name="T8" fmla="*/ 42 w 48"/>
                <a:gd name="T9" fmla="*/ 24 h 27"/>
                <a:gd name="T10" fmla="*/ 33 w 48"/>
                <a:gd name="T11" fmla="*/ 27 h 27"/>
                <a:gd name="T12" fmla="*/ 0 w 48"/>
                <a:gd name="T13" fmla="*/ 10 h 27"/>
                <a:gd name="T14" fmla="*/ 11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11" y="0"/>
                  </a:moveTo>
                  <a:lnTo>
                    <a:pt x="37" y="6"/>
                  </a:lnTo>
                  <a:lnTo>
                    <a:pt x="48" y="21"/>
                  </a:lnTo>
                  <a:lnTo>
                    <a:pt x="48" y="21"/>
                  </a:lnTo>
                  <a:lnTo>
                    <a:pt x="42" y="24"/>
                  </a:lnTo>
                  <a:lnTo>
                    <a:pt x="33" y="27"/>
                  </a:lnTo>
                  <a:lnTo>
                    <a:pt x="0" y="1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0" name="Freeform 700"/>
            <p:cNvSpPr/>
            <p:nvPr/>
          </p:nvSpPr>
          <p:spPr bwMode="gray">
            <a:xfrm>
              <a:off x="4923218" y="2619501"/>
              <a:ext cx="32337" cy="24139"/>
            </a:xfrm>
            <a:custGeom>
              <a:avLst/>
              <a:gdLst>
                <a:gd name="T0" fmla="*/ 0 w 71"/>
                <a:gd name="T1" fmla="*/ 0 h 53"/>
                <a:gd name="T2" fmla="*/ 21 w 71"/>
                <a:gd name="T3" fmla="*/ 1 h 53"/>
                <a:gd name="T4" fmla="*/ 37 w 71"/>
                <a:gd name="T5" fmla="*/ 3 h 53"/>
                <a:gd name="T6" fmla="*/ 47 w 71"/>
                <a:gd name="T7" fmla="*/ 6 h 53"/>
                <a:gd name="T8" fmla="*/ 71 w 71"/>
                <a:gd name="T9" fmla="*/ 25 h 53"/>
                <a:gd name="T10" fmla="*/ 71 w 71"/>
                <a:gd name="T11" fmla="*/ 32 h 53"/>
                <a:gd name="T12" fmla="*/ 64 w 71"/>
                <a:gd name="T13" fmla="*/ 41 h 53"/>
                <a:gd name="T14" fmla="*/ 65 w 71"/>
                <a:gd name="T15" fmla="*/ 50 h 53"/>
                <a:gd name="T16" fmla="*/ 57 w 71"/>
                <a:gd name="T17" fmla="*/ 53 h 53"/>
                <a:gd name="T18" fmla="*/ 40 w 71"/>
                <a:gd name="T19" fmla="*/ 39 h 53"/>
                <a:gd name="T20" fmla="*/ 32 w 71"/>
                <a:gd name="T21" fmla="*/ 25 h 53"/>
                <a:gd name="T22" fmla="*/ 23 w 71"/>
                <a:gd name="T23" fmla="*/ 19 h 53"/>
                <a:gd name="T24" fmla="*/ 16 w 71"/>
                <a:gd name="T25" fmla="*/ 23 h 53"/>
                <a:gd name="T26" fmla="*/ 1 w 71"/>
                <a:gd name="T27" fmla="*/ 14 h 53"/>
                <a:gd name="T28" fmla="*/ 0 w 71"/>
                <a:gd name="T2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53">
                  <a:moveTo>
                    <a:pt x="0" y="0"/>
                  </a:moveTo>
                  <a:lnTo>
                    <a:pt x="21" y="1"/>
                  </a:lnTo>
                  <a:lnTo>
                    <a:pt x="37" y="3"/>
                  </a:lnTo>
                  <a:lnTo>
                    <a:pt x="47" y="6"/>
                  </a:lnTo>
                  <a:lnTo>
                    <a:pt x="71" y="25"/>
                  </a:lnTo>
                  <a:lnTo>
                    <a:pt x="71" y="32"/>
                  </a:lnTo>
                  <a:lnTo>
                    <a:pt x="64" y="41"/>
                  </a:lnTo>
                  <a:lnTo>
                    <a:pt x="65" y="50"/>
                  </a:lnTo>
                  <a:lnTo>
                    <a:pt x="57" y="53"/>
                  </a:lnTo>
                  <a:lnTo>
                    <a:pt x="40" y="39"/>
                  </a:lnTo>
                  <a:lnTo>
                    <a:pt x="32" y="25"/>
                  </a:lnTo>
                  <a:lnTo>
                    <a:pt x="23" y="19"/>
                  </a:lnTo>
                  <a:lnTo>
                    <a:pt x="16" y="23"/>
                  </a:lnTo>
                  <a:lnTo>
                    <a:pt x="1" y="1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1" name="Freeform 701"/>
            <p:cNvSpPr/>
            <p:nvPr/>
          </p:nvSpPr>
          <p:spPr bwMode="gray">
            <a:xfrm>
              <a:off x="4952367" y="2634076"/>
              <a:ext cx="54199" cy="20496"/>
            </a:xfrm>
            <a:custGeom>
              <a:avLst/>
              <a:gdLst>
                <a:gd name="T0" fmla="*/ 119 w 119"/>
                <a:gd name="T1" fmla="*/ 29 h 45"/>
                <a:gd name="T2" fmla="*/ 112 w 119"/>
                <a:gd name="T3" fmla="*/ 40 h 45"/>
                <a:gd name="T4" fmla="*/ 99 w 119"/>
                <a:gd name="T5" fmla="*/ 41 h 45"/>
                <a:gd name="T6" fmla="*/ 90 w 119"/>
                <a:gd name="T7" fmla="*/ 33 h 45"/>
                <a:gd name="T8" fmla="*/ 86 w 119"/>
                <a:gd name="T9" fmla="*/ 18 h 45"/>
                <a:gd name="T10" fmla="*/ 73 w 119"/>
                <a:gd name="T11" fmla="*/ 12 h 45"/>
                <a:gd name="T12" fmla="*/ 63 w 119"/>
                <a:gd name="T13" fmla="*/ 16 h 45"/>
                <a:gd name="T14" fmla="*/ 53 w 119"/>
                <a:gd name="T15" fmla="*/ 18 h 45"/>
                <a:gd name="T16" fmla="*/ 50 w 119"/>
                <a:gd name="T17" fmla="*/ 26 h 45"/>
                <a:gd name="T18" fmla="*/ 55 w 119"/>
                <a:gd name="T19" fmla="*/ 35 h 45"/>
                <a:gd name="T20" fmla="*/ 39 w 119"/>
                <a:gd name="T21" fmla="*/ 45 h 45"/>
                <a:gd name="T22" fmla="*/ 32 w 119"/>
                <a:gd name="T23" fmla="*/ 39 h 45"/>
                <a:gd name="T24" fmla="*/ 20 w 119"/>
                <a:gd name="T25" fmla="*/ 35 h 45"/>
                <a:gd name="T26" fmla="*/ 19 w 119"/>
                <a:gd name="T27" fmla="*/ 27 h 45"/>
                <a:gd name="T28" fmla="*/ 1 w 119"/>
                <a:gd name="T29" fmla="*/ 18 h 45"/>
                <a:gd name="T30" fmla="*/ 0 w 119"/>
                <a:gd name="T31" fmla="*/ 9 h 45"/>
                <a:gd name="T32" fmla="*/ 7 w 119"/>
                <a:gd name="T33" fmla="*/ 0 h 45"/>
                <a:gd name="T34" fmla="*/ 24 w 119"/>
                <a:gd name="T35" fmla="*/ 13 h 45"/>
                <a:gd name="T36" fmla="*/ 33 w 119"/>
                <a:gd name="T37" fmla="*/ 15 h 45"/>
                <a:gd name="T38" fmla="*/ 51 w 119"/>
                <a:gd name="T39" fmla="*/ 6 h 45"/>
                <a:gd name="T40" fmla="*/ 64 w 119"/>
                <a:gd name="T41" fmla="*/ 1 h 45"/>
                <a:gd name="T42" fmla="*/ 80 w 119"/>
                <a:gd name="T43" fmla="*/ 3 h 45"/>
                <a:gd name="T44" fmla="*/ 95 w 119"/>
                <a:gd name="T45" fmla="*/ 13 h 45"/>
                <a:gd name="T46" fmla="*/ 107 w 119"/>
                <a:gd name="T47" fmla="*/ 25 h 45"/>
                <a:gd name="T48" fmla="*/ 119 w 119"/>
                <a:gd name="T4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45">
                  <a:moveTo>
                    <a:pt x="119" y="29"/>
                  </a:moveTo>
                  <a:lnTo>
                    <a:pt x="112" y="40"/>
                  </a:lnTo>
                  <a:lnTo>
                    <a:pt x="99" y="41"/>
                  </a:lnTo>
                  <a:lnTo>
                    <a:pt x="90" y="33"/>
                  </a:lnTo>
                  <a:lnTo>
                    <a:pt x="86" y="18"/>
                  </a:lnTo>
                  <a:lnTo>
                    <a:pt x="73" y="12"/>
                  </a:lnTo>
                  <a:lnTo>
                    <a:pt x="63" y="16"/>
                  </a:lnTo>
                  <a:lnTo>
                    <a:pt x="53" y="18"/>
                  </a:lnTo>
                  <a:lnTo>
                    <a:pt x="50" y="26"/>
                  </a:lnTo>
                  <a:lnTo>
                    <a:pt x="55" y="35"/>
                  </a:lnTo>
                  <a:lnTo>
                    <a:pt x="39" y="45"/>
                  </a:lnTo>
                  <a:lnTo>
                    <a:pt x="32" y="39"/>
                  </a:lnTo>
                  <a:lnTo>
                    <a:pt x="20" y="35"/>
                  </a:lnTo>
                  <a:lnTo>
                    <a:pt x="19" y="27"/>
                  </a:lnTo>
                  <a:lnTo>
                    <a:pt x="1" y="18"/>
                  </a:lnTo>
                  <a:lnTo>
                    <a:pt x="0" y="9"/>
                  </a:lnTo>
                  <a:lnTo>
                    <a:pt x="7" y="0"/>
                  </a:lnTo>
                  <a:lnTo>
                    <a:pt x="24" y="13"/>
                  </a:lnTo>
                  <a:lnTo>
                    <a:pt x="33" y="15"/>
                  </a:lnTo>
                  <a:lnTo>
                    <a:pt x="51" y="6"/>
                  </a:lnTo>
                  <a:lnTo>
                    <a:pt x="64" y="1"/>
                  </a:lnTo>
                  <a:lnTo>
                    <a:pt x="80" y="3"/>
                  </a:lnTo>
                  <a:lnTo>
                    <a:pt x="95" y="13"/>
                  </a:lnTo>
                  <a:lnTo>
                    <a:pt x="107" y="25"/>
                  </a:lnTo>
                  <a:lnTo>
                    <a:pt x="119"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2" name="Freeform 702"/>
            <p:cNvSpPr/>
            <p:nvPr/>
          </p:nvSpPr>
          <p:spPr bwMode="gray">
            <a:xfrm>
              <a:off x="4985160" y="2607204"/>
              <a:ext cx="115231" cy="146201"/>
            </a:xfrm>
            <a:custGeom>
              <a:avLst/>
              <a:gdLst>
                <a:gd name="T0" fmla="*/ 177 w 253"/>
                <a:gd name="T1" fmla="*/ 321 h 321"/>
                <a:gd name="T2" fmla="*/ 163 w 253"/>
                <a:gd name="T3" fmla="*/ 293 h 321"/>
                <a:gd name="T4" fmla="*/ 85 w 253"/>
                <a:gd name="T5" fmla="*/ 251 h 321"/>
                <a:gd name="T6" fmla="*/ 58 w 253"/>
                <a:gd name="T7" fmla="*/ 253 h 321"/>
                <a:gd name="T8" fmla="*/ 31 w 253"/>
                <a:gd name="T9" fmla="*/ 248 h 321"/>
                <a:gd name="T10" fmla="*/ 16 w 253"/>
                <a:gd name="T11" fmla="*/ 246 h 321"/>
                <a:gd name="T12" fmla="*/ 0 w 253"/>
                <a:gd name="T13" fmla="*/ 226 h 321"/>
                <a:gd name="T14" fmla="*/ 11 w 253"/>
                <a:gd name="T15" fmla="*/ 194 h 321"/>
                <a:gd name="T16" fmla="*/ 29 w 253"/>
                <a:gd name="T17" fmla="*/ 187 h 321"/>
                <a:gd name="T18" fmla="*/ 38 w 253"/>
                <a:gd name="T19" fmla="*/ 170 h 321"/>
                <a:gd name="T20" fmla="*/ 32 w 253"/>
                <a:gd name="T21" fmla="*/ 138 h 321"/>
                <a:gd name="T22" fmla="*/ 27 w 253"/>
                <a:gd name="T23" fmla="*/ 100 h 321"/>
                <a:gd name="T24" fmla="*/ 47 w 253"/>
                <a:gd name="T25" fmla="*/ 88 h 321"/>
                <a:gd name="T26" fmla="*/ 51 w 253"/>
                <a:gd name="T27" fmla="*/ 72 h 321"/>
                <a:gd name="T28" fmla="*/ 64 w 253"/>
                <a:gd name="T29" fmla="*/ 50 h 321"/>
                <a:gd name="T30" fmla="*/ 76 w 253"/>
                <a:gd name="T31" fmla="*/ 33 h 321"/>
                <a:gd name="T32" fmla="*/ 95 w 253"/>
                <a:gd name="T33" fmla="*/ 29 h 321"/>
                <a:gd name="T34" fmla="*/ 140 w 253"/>
                <a:gd name="T35" fmla="*/ 10 h 321"/>
                <a:gd name="T36" fmla="*/ 157 w 253"/>
                <a:gd name="T37" fmla="*/ 0 h 321"/>
                <a:gd name="T38" fmla="*/ 165 w 253"/>
                <a:gd name="T39" fmla="*/ 9 h 321"/>
                <a:gd name="T40" fmla="*/ 129 w 253"/>
                <a:gd name="T41" fmla="*/ 33 h 321"/>
                <a:gd name="T42" fmla="*/ 126 w 253"/>
                <a:gd name="T43" fmla="*/ 69 h 321"/>
                <a:gd name="T44" fmla="*/ 133 w 253"/>
                <a:gd name="T45" fmla="*/ 92 h 321"/>
                <a:gd name="T46" fmla="*/ 192 w 253"/>
                <a:gd name="T47" fmla="*/ 113 h 321"/>
                <a:gd name="T48" fmla="*/ 227 w 253"/>
                <a:gd name="T49" fmla="*/ 124 h 321"/>
                <a:gd name="T50" fmla="*/ 236 w 253"/>
                <a:gd name="T51" fmla="*/ 153 h 321"/>
                <a:gd name="T52" fmla="*/ 241 w 253"/>
                <a:gd name="T53" fmla="*/ 180 h 321"/>
                <a:gd name="T54" fmla="*/ 246 w 253"/>
                <a:gd name="T55" fmla="*/ 198 h 321"/>
                <a:gd name="T56" fmla="*/ 253 w 253"/>
                <a:gd name="T57" fmla="*/ 227 h 321"/>
                <a:gd name="T58" fmla="*/ 226 w 253"/>
                <a:gd name="T59" fmla="*/ 211 h 321"/>
                <a:gd name="T60" fmla="*/ 189 w 253"/>
                <a:gd name="T61" fmla="*/ 221 h 321"/>
                <a:gd name="T62" fmla="*/ 199 w 253"/>
                <a:gd name="T63" fmla="*/ 242 h 321"/>
                <a:gd name="T64" fmla="*/ 192 w 253"/>
                <a:gd name="T65" fmla="*/ 263 h 321"/>
                <a:gd name="T66" fmla="*/ 191 w 253"/>
                <a:gd name="T67"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321">
                  <a:moveTo>
                    <a:pt x="191" y="321"/>
                  </a:moveTo>
                  <a:lnTo>
                    <a:pt x="177" y="321"/>
                  </a:lnTo>
                  <a:lnTo>
                    <a:pt x="183" y="302"/>
                  </a:lnTo>
                  <a:lnTo>
                    <a:pt x="163" y="293"/>
                  </a:lnTo>
                  <a:lnTo>
                    <a:pt x="119" y="295"/>
                  </a:lnTo>
                  <a:lnTo>
                    <a:pt x="85" y="251"/>
                  </a:lnTo>
                  <a:lnTo>
                    <a:pt x="64" y="249"/>
                  </a:lnTo>
                  <a:lnTo>
                    <a:pt x="58" y="253"/>
                  </a:lnTo>
                  <a:lnTo>
                    <a:pt x="47" y="248"/>
                  </a:lnTo>
                  <a:lnTo>
                    <a:pt x="31" y="248"/>
                  </a:lnTo>
                  <a:lnTo>
                    <a:pt x="24" y="251"/>
                  </a:lnTo>
                  <a:lnTo>
                    <a:pt x="16" y="246"/>
                  </a:lnTo>
                  <a:lnTo>
                    <a:pt x="17" y="236"/>
                  </a:lnTo>
                  <a:lnTo>
                    <a:pt x="0" y="226"/>
                  </a:lnTo>
                  <a:lnTo>
                    <a:pt x="1" y="207"/>
                  </a:lnTo>
                  <a:lnTo>
                    <a:pt x="11" y="194"/>
                  </a:lnTo>
                  <a:lnTo>
                    <a:pt x="23" y="192"/>
                  </a:lnTo>
                  <a:lnTo>
                    <a:pt x="29" y="187"/>
                  </a:lnTo>
                  <a:lnTo>
                    <a:pt x="29" y="180"/>
                  </a:lnTo>
                  <a:lnTo>
                    <a:pt x="38" y="170"/>
                  </a:lnTo>
                  <a:lnTo>
                    <a:pt x="35" y="156"/>
                  </a:lnTo>
                  <a:lnTo>
                    <a:pt x="32" y="138"/>
                  </a:lnTo>
                  <a:lnTo>
                    <a:pt x="32" y="114"/>
                  </a:lnTo>
                  <a:lnTo>
                    <a:pt x="27" y="100"/>
                  </a:lnTo>
                  <a:lnTo>
                    <a:pt x="40" y="99"/>
                  </a:lnTo>
                  <a:lnTo>
                    <a:pt x="47" y="88"/>
                  </a:lnTo>
                  <a:lnTo>
                    <a:pt x="53" y="82"/>
                  </a:lnTo>
                  <a:lnTo>
                    <a:pt x="51" y="72"/>
                  </a:lnTo>
                  <a:lnTo>
                    <a:pt x="64" y="60"/>
                  </a:lnTo>
                  <a:lnTo>
                    <a:pt x="64" y="50"/>
                  </a:lnTo>
                  <a:lnTo>
                    <a:pt x="75" y="46"/>
                  </a:lnTo>
                  <a:lnTo>
                    <a:pt x="76" y="33"/>
                  </a:lnTo>
                  <a:lnTo>
                    <a:pt x="84" y="24"/>
                  </a:lnTo>
                  <a:lnTo>
                    <a:pt x="95" y="29"/>
                  </a:lnTo>
                  <a:lnTo>
                    <a:pt x="101" y="24"/>
                  </a:lnTo>
                  <a:lnTo>
                    <a:pt x="140" y="10"/>
                  </a:lnTo>
                  <a:lnTo>
                    <a:pt x="143" y="0"/>
                  </a:lnTo>
                  <a:lnTo>
                    <a:pt x="157" y="0"/>
                  </a:lnTo>
                  <a:lnTo>
                    <a:pt x="166" y="3"/>
                  </a:lnTo>
                  <a:lnTo>
                    <a:pt x="165" y="9"/>
                  </a:lnTo>
                  <a:lnTo>
                    <a:pt x="150" y="12"/>
                  </a:lnTo>
                  <a:lnTo>
                    <a:pt x="129" y="33"/>
                  </a:lnTo>
                  <a:lnTo>
                    <a:pt x="118" y="62"/>
                  </a:lnTo>
                  <a:lnTo>
                    <a:pt x="126" y="69"/>
                  </a:lnTo>
                  <a:lnTo>
                    <a:pt x="137" y="83"/>
                  </a:lnTo>
                  <a:lnTo>
                    <a:pt x="133" y="92"/>
                  </a:lnTo>
                  <a:lnTo>
                    <a:pt x="143" y="105"/>
                  </a:lnTo>
                  <a:lnTo>
                    <a:pt x="192" y="113"/>
                  </a:lnTo>
                  <a:lnTo>
                    <a:pt x="200" y="120"/>
                  </a:lnTo>
                  <a:lnTo>
                    <a:pt x="227" y="124"/>
                  </a:lnTo>
                  <a:lnTo>
                    <a:pt x="237" y="132"/>
                  </a:lnTo>
                  <a:lnTo>
                    <a:pt x="236" y="153"/>
                  </a:lnTo>
                  <a:lnTo>
                    <a:pt x="231" y="162"/>
                  </a:lnTo>
                  <a:lnTo>
                    <a:pt x="241" y="180"/>
                  </a:lnTo>
                  <a:lnTo>
                    <a:pt x="236" y="192"/>
                  </a:lnTo>
                  <a:lnTo>
                    <a:pt x="246" y="198"/>
                  </a:lnTo>
                  <a:lnTo>
                    <a:pt x="253" y="208"/>
                  </a:lnTo>
                  <a:lnTo>
                    <a:pt x="253" y="227"/>
                  </a:lnTo>
                  <a:lnTo>
                    <a:pt x="239" y="222"/>
                  </a:lnTo>
                  <a:lnTo>
                    <a:pt x="226" y="211"/>
                  </a:lnTo>
                  <a:lnTo>
                    <a:pt x="191" y="215"/>
                  </a:lnTo>
                  <a:lnTo>
                    <a:pt x="189" y="221"/>
                  </a:lnTo>
                  <a:lnTo>
                    <a:pt x="205" y="233"/>
                  </a:lnTo>
                  <a:lnTo>
                    <a:pt x="199" y="242"/>
                  </a:lnTo>
                  <a:lnTo>
                    <a:pt x="190" y="242"/>
                  </a:lnTo>
                  <a:lnTo>
                    <a:pt x="192" y="263"/>
                  </a:lnTo>
                  <a:lnTo>
                    <a:pt x="201" y="270"/>
                  </a:lnTo>
                  <a:lnTo>
                    <a:pt x="191"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3" name="Freeform 703"/>
            <p:cNvSpPr/>
            <p:nvPr/>
          </p:nvSpPr>
          <p:spPr bwMode="gray">
            <a:xfrm>
              <a:off x="5038904" y="2609481"/>
              <a:ext cx="131172" cy="104755"/>
            </a:xfrm>
            <a:custGeom>
              <a:avLst/>
              <a:gdLst>
                <a:gd name="T0" fmla="*/ 135 w 288"/>
                <a:gd name="T1" fmla="*/ 203 h 230"/>
                <a:gd name="T2" fmla="*/ 118 w 288"/>
                <a:gd name="T3" fmla="*/ 187 h 230"/>
                <a:gd name="T4" fmla="*/ 113 w 288"/>
                <a:gd name="T5" fmla="*/ 157 h 230"/>
                <a:gd name="T6" fmla="*/ 119 w 288"/>
                <a:gd name="T7" fmla="*/ 127 h 230"/>
                <a:gd name="T8" fmla="*/ 82 w 288"/>
                <a:gd name="T9" fmla="*/ 115 h 230"/>
                <a:gd name="T10" fmla="*/ 25 w 288"/>
                <a:gd name="T11" fmla="*/ 100 h 230"/>
                <a:gd name="T12" fmla="*/ 19 w 288"/>
                <a:gd name="T13" fmla="*/ 78 h 230"/>
                <a:gd name="T14" fmla="*/ 0 w 288"/>
                <a:gd name="T15" fmla="*/ 57 h 230"/>
                <a:gd name="T16" fmla="*/ 32 w 288"/>
                <a:gd name="T17" fmla="*/ 7 h 230"/>
                <a:gd name="T18" fmla="*/ 32 w 288"/>
                <a:gd name="T19" fmla="*/ 14 h 230"/>
                <a:gd name="T20" fmla="*/ 32 w 288"/>
                <a:gd name="T21" fmla="*/ 31 h 230"/>
                <a:gd name="T22" fmla="*/ 32 w 288"/>
                <a:gd name="T23" fmla="*/ 62 h 230"/>
                <a:gd name="T24" fmla="*/ 47 w 288"/>
                <a:gd name="T25" fmla="*/ 43 h 230"/>
                <a:gd name="T26" fmla="*/ 45 w 288"/>
                <a:gd name="T27" fmla="*/ 19 h 230"/>
                <a:gd name="T28" fmla="*/ 66 w 288"/>
                <a:gd name="T29" fmla="*/ 0 h 230"/>
                <a:gd name="T30" fmla="*/ 80 w 288"/>
                <a:gd name="T31" fmla="*/ 9 h 230"/>
                <a:gd name="T32" fmla="*/ 104 w 288"/>
                <a:gd name="T33" fmla="*/ 16 h 230"/>
                <a:gd name="T34" fmla="*/ 154 w 288"/>
                <a:gd name="T35" fmla="*/ 31 h 230"/>
                <a:gd name="T36" fmla="*/ 177 w 288"/>
                <a:gd name="T37" fmla="*/ 40 h 230"/>
                <a:gd name="T38" fmla="*/ 201 w 288"/>
                <a:gd name="T39" fmla="*/ 27 h 230"/>
                <a:gd name="T40" fmla="*/ 223 w 288"/>
                <a:gd name="T41" fmla="*/ 28 h 230"/>
                <a:gd name="T42" fmla="*/ 251 w 288"/>
                <a:gd name="T43" fmla="*/ 45 h 230"/>
                <a:gd name="T44" fmla="*/ 275 w 288"/>
                <a:gd name="T45" fmla="*/ 64 h 230"/>
                <a:gd name="T46" fmla="*/ 286 w 288"/>
                <a:gd name="T47" fmla="*/ 87 h 230"/>
                <a:gd name="T48" fmla="*/ 272 w 288"/>
                <a:gd name="T49" fmla="*/ 101 h 230"/>
                <a:gd name="T50" fmla="*/ 277 w 288"/>
                <a:gd name="T51" fmla="*/ 110 h 230"/>
                <a:gd name="T52" fmla="*/ 263 w 288"/>
                <a:gd name="T53" fmla="*/ 124 h 230"/>
                <a:gd name="T54" fmla="*/ 266 w 288"/>
                <a:gd name="T55" fmla="*/ 139 h 230"/>
                <a:gd name="T56" fmla="*/ 229 w 288"/>
                <a:gd name="T57" fmla="*/ 169 h 230"/>
                <a:gd name="T58" fmla="*/ 190 w 288"/>
                <a:gd name="T59" fmla="*/ 157 h 230"/>
                <a:gd name="T60" fmla="*/ 195 w 288"/>
                <a:gd name="T61" fmla="*/ 171 h 230"/>
                <a:gd name="T62" fmla="*/ 209 w 288"/>
                <a:gd name="T63" fmla="*/ 194 h 230"/>
                <a:gd name="T64" fmla="*/ 211 w 288"/>
                <a:gd name="T65" fmla="*/ 208 h 230"/>
                <a:gd name="T66" fmla="*/ 154 w 288"/>
                <a:gd name="T67"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30">
                  <a:moveTo>
                    <a:pt x="135" y="222"/>
                  </a:moveTo>
                  <a:lnTo>
                    <a:pt x="135" y="203"/>
                  </a:lnTo>
                  <a:lnTo>
                    <a:pt x="128" y="193"/>
                  </a:lnTo>
                  <a:lnTo>
                    <a:pt x="118" y="187"/>
                  </a:lnTo>
                  <a:lnTo>
                    <a:pt x="123" y="175"/>
                  </a:lnTo>
                  <a:lnTo>
                    <a:pt x="113" y="157"/>
                  </a:lnTo>
                  <a:lnTo>
                    <a:pt x="118" y="148"/>
                  </a:lnTo>
                  <a:lnTo>
                    <a:pt x="119" y="127"/>
                  </a:lnTo>
                  <a:lnTo>
                    <a:pt x="109" y="119"/>
                  </a:lnTo>
                  <a:lnTo>
                    <a:pt x="82" y="115"/>
                  </a:lnTo>
                  <a:lnTo>
                    <a:pt x="74" y="108"/>
                  </a:lnTo>
                  <a:lnTo>
                    <a:pt x="25" y="100"/>
                  </a:lnTo>
                  <a:lnTo>
                    <a:pt x="15" y="87"/>
                  </a:lnTo>
                  <a:lnTo>
                    <a:pt x="19" y="78"/>
                  </a:lnTo>
                  <a:lnTo>
                    <a:pt x="8" y="64"/>
                  </a:lnTo>
                  <a:lnTo>
                    <a:pt x="0" y="57"/>
                  </a:lnTo>
                  <a:lnTo>
                    <a:pt x="11" y="28"/>
                  </a:lnTo>
                  <a:lnTo>
                    <a:pt x="32" y="7"/>
                  </a:lnTo>
                  <a:lnTo>
                    <a:pt x="47" y="4"/>
                  </a:lnTo>
                  <a:lnTo>
                    <a:pt x="32" y="14"/>
                  </a:lnTo>
                  <a:lnTo>
                    <a:pt x="30" y="24"/>
                  </a:lnTo>
                  <a:lnTo>
                    <a:pt x="32" y="31"/>
                  </a:lnTo>
                  <a:lnTo>
                    <a:pt x="27" y="45"/>
                  </a:lnTo>
                  <a:lnTo>
                    <a:pt x="32" y="62"/>
                  </a:lnTo>
                  <a:lnTo>
                    <a:pt x="47" y="57"/>
                  </a:lnTo>
                  <a:lnTo>
                    <a:pt x="47" y="43"/>
                  </a:lnTo>
                  <a:lnTo>
                    <a:pt x="40" y="30"/>
                  </a:lnTo>
                  <a:lnTo>
                    <a:pt x="45" y="19"/>
                  </a:lnTo>
                  <a:lnTo>
                    <a:pt x="69" y="14"/>
                  </a:lnTo>
                  <a:lnTo>
                    <a:pt x="66" y="0"/>
                  </a:lnTo>
                  <a:lnTo>
                    <a:pt x="74" y="2"/>
                  </a:lnTo>
                  <a:lnTo>
                    <a:pt x="80" y="9"/>
                  </a:lnTo>
                  <a:lnTo>
                    <a:pt x="89" y="9"/>
                  </a:lnTo>
                  <a:lnTo>
                    <a:pt x="104" y="16"/>
                  </a:lnTo>
                  <a:lnTo>
                    <a:pt x="104" y="27"/>
                  </a:lnTo>
                  <a:lnTo>
                    <a:pt x="154" y="31"/>
                  </a:lnTo>
                  <a:lnTo>
                    <a:pt x="163" y="37"/>
                  </a:lnTo>
                  <a:lnTo>
                    <a:pt x="177" y="40"/>
                  </a:lnTo>
                  <a:lnTo>
                    <a:pt x="187" y="37"/>
                  </a:lnTo>
                  <a:lnTo>
                    <a:pt x="201" y="27"/>
                  </a:lnTo>
                  <a:lnTo>
                    <a:pt x="210" y="26"/>
                  </a:lnTo>
                  <a:lnTo>
                    <a:pt x="223" y="28"/>
                  </a:lnTo>
                  <a:lnTo>
                    <a:pt x="236" y="45"/>
                  </a:lnTo>
                  <a:lnTo>
                    <a:pt x="251" y="45"/>
                  </a:lnTo>
                  <a:lnTo>
                    <a:pt x="268" y="54"/>
                  </a:lnTo>
                  <a:lnTo>
                    <a:pt x="275" y="64"/>
                  </a:lnTo>
                  <a:lnTo>
                    <a:pt x="288" y="72"/>
                  </a:lnTo>
                  <a:lnTo>
                    <a:pt x="286" y="87"/>
                  </a:lnTo>
                  <a:lnTo>
                    <a:pt x="273" y="92"/>
                  </a:lnTo>
                  <a:lnTo>
                    <a:pt x="272" y="101"/>
                  </a:lnTo>
                  <a:lnTo>
                    <a:pt x="278" y="105"/>
                  </a:lnTo>
                  <a:lnTo>
                    <a:pt x="277" y="110"/>
                  </a:lnTo>
                  <a:lnTo>
                    <a:pt x="263" y="113"/>
                  </a:lnTo>
                  <a:lnTo>
                    <a:pt x="263" y="124"/>
                  </a:lnTo>
                  <a:lnTo>
                    <a:pt x="263" y="135"/>
                  </a:lnTo>
                  <a:lnTo>
                    <a:pt x="266" y="139"/>
                  </a:lnTo>
                  <a:lnTo>
                    <a:pt x="262" y="158"/>
                  </a:lnTo>
                  <a:lnTo>
                    <a:pt x="229" y="169"/>
                  </a:lnTo>
                  <a:lnTo>
                    <a:pt x="205" y="156"/>
                  </a:lnTo>
                  <a:lnTo>
                    <a:pt x="190" y="157"/>
                  </a:lnTo>
                  <a:lnTo>
                    <a:pt x="187" y="167"/>
                  </a:lnTo>
                  <a:lnTo>
                    <a:pt x="195" y="171"/>
                  </a:lnTo>
                  <a:lnTo>
                    <a:pt x="194" y="196"/>
                  </a:lnTo>
                  <a:lnTo>
                    <a:pt x="209" y="194"/>
                  </a:lnTo>
                  <a:lnTo>
                    <a:pt x="214" y="199"/>
                  </a:lnTo>
                  <a:lnTo>
                    <a:pt x="211" y="208"/>
                  </a:lnTo>
                  <a:lnTo>
                    <a:pt x="170" y="226"/>
                  </a:lnTo>
                  <a:lnTo>
                    <a:pt x="154" y="230"/>
                  </a:lnTo>
                  <a:lnTo>
                    <a:pt x="135"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4" name="Freeform 704"/>
            <p:cNvSpPr/>
            <p:nvPr/>
          </p:nvSpPr>
          <p:spPr bwMode="gray">
            <a:xfrm>
              <a:off x="5158689" y="2642274"/>
              <a:ext cx="39625" cy="67407"/>
            </a:xfrm>
            <a:custGeom>
              <a:avLst/>
              <a:gdLst>
                <a:gd name="T0" fmla="*/ 25 w 87"/>
                <a:gd name="T1" fmla="*/ 0 h 148"/>
                <a:gd name="T2" fmla="*/ 23 w 87"/>
                <a:gd name="T3" fmla="*/ 15 h 148"/>
                <a:gd name="T4" fmla="*/ 10 w 87"/>
                <a:gd name="T5" fmla="*/ 20 h 148"/>
                <a:gd name="T6" fmla="*/ 9 w 87"/>
                <a:gd name="T7" fmla="*/ 29 h 148"/>
                <a:gd name="T8" fmla="*/ 15 w 87"/>
                <a:gd name="T9" fmla="*/ 33 h 148"/>
                <a:gd name="T10" fmla="*/ 14 w 87"/>
                <a:gd name="T11" fmla="*/ 38 h 148"/>
                <a:gd name="T12" fmla="*/ 0 w 87"/>
                <a:gd name="T13" fmla="*/ 41 h 148"/>
                <a:gd name="T14" fmla="*/ 0 w 87"/>
                <a:gd name="T15" fmla="*/ 52 h 148"/>
                <a:gd name="T16" fmla="*/ 0 w 87"/>
                <a:gd name="T17" fmla="*/ 63 h 148"/>
                <a:gd name="T18" fmla="*/ 3 w 87"/>
                <a:gd name="T19" fmla="*/ 67 h 148"/>
                <a:gd name="T20" fmla="*/ 12 w 87"/>
                <a:gd name="T21" fmla="*/ 69 h 148"/>
                <a:gd name="T22" fmla="*/ 28 w 87"/>
                <a:gd name="T23" fmla="*/ 81 h 148"/>
                <a:gd name="T24" fmla="*/ 29 w 87"/>
                <a:gd name="T25" fmla="*/ 96 h 148"/>
                <a:gd name="T26" fmla="*/ 24 w 87"/>
                <a:gd name="T27" fmla="*/ 112 h 148"/>
                <a:gd name="T28" fmla="*/ 24 w 87"/>
                <a:gd name="T29" fmla="*/ 132 h 148"/>
                <a:gd name="T30" fmla="*/ 38 w 87"/>
                <a:gd name="T31" fmla="*/ 144 h 148"/>
                <a:gd name="T32" fmla="*/ 54 w 87"/>
                <a:gd name="T33" fmla="*/ 148 h 148"/>
                <a:gd name="T34" fmla="*/ 65 w 87"/>
                <a:gd name="T35" fmla="*/ 147 h 148"/>
                <a:gd name="T36" fmla="*/ 72 w 87"/>
                <a:gd name="T37" fmla="*/ 139 h 148"/>
                <a:gd name="T38" fmla="*/ 84 w 87"/>
                <a:gd name="T39" fmla="*/ 135 h 148"/>
                <a:gd name="T40" fmla="*/ 86 w 87"/>
                <a:gd name="T41" fmla="*/ 129 h 148"/>
                <a:gd name="T42" fmla="*/ 87 w 87"/>
                <a:gd name="T43" fmla="*/ 110 h 148"/>
                <a:gd name="T44" fmla="*/ 69 w 87"/>
                <a:gd name="T45" fmla="*/ 101 h 148"/>
                <a:gd name="T46" fmla="*/ 67 w 87"/>
                <a:gd name="T47" fmla="*/ 85 h 148"/>
                <a:gd name="T48" fmla="*/ 81 w 87"/>
                <a:gd name="T49" fmla="*/ 72 h 148"/>
                <a:gd name="T50" fmla="*/ 82 w 87"/>
                <a:gd name="T51" fmla="*/ 55 h 148"/>
                <a:gd name="T52" fmla="*/ 78 w 87"/>
                <a:gd name="T53" fmla="*/ 43 h 148"/>
                <a:gd name="T54" fmla="*/ 73 w 87"/>
                <a:gd name="T55" fmla="*/ 34 h 148"/>
                <a:gd name="T56" fmla="*/ 61 w 87"/>
                <a:gd name="T57" fmla="*/ 33 h 148"/>
                <a:gd name="T58" fmla="*/ 54 w 87"/>
                <a:gd name="T59" fmla="*/ 17 h 148"/>
                <a:gd name="T60" fmla="*/ 39 w 87"/>
                <a:gd name="T61" fmla="*/ 8 h 148"/>
                <a:gd name="T62" fmla="*/ 25 w 87"/>
                <a:gd name="T6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148">
                  <a:moveTo>
                    <a:pt x="25" y="0"/>
                  </a:moveTo>
                  <a:lnTo>
                    <a:pt x="23" y="15"/>
                  </a:lnTo>
                  <a:lnTo>
                    <a:pt x="10" y="20"/>
                  </a:lnTo>
                  <a:lnTo>
                    <a:pt x="9" y="29"/>
                  </a:lnTo>
                  <a:lnTo>
                    <a:pt x="15" y="33"/>
                  </a:lnTo>
                  <a:lnTo>
                    <a:pt x="14" y="38"/>
                  </a:lnTo>
                  <a:lnTo>
                    <a:pt x="0" y="41"/>
                  </a:lnTo>
                  <a:lnTo>
                    <a:pt x="0" y="52"/>
                  </a:lnTo>
                  <a:lnTo>
                    <a:pt x="0" y="63"/>
                  </a:lnTo>
                  <a:lnTo>
                    <a:pt x="3" y="67"/>
                  </a:lnTo>
                  <a:lnTo>
                    <a:pt x="12" y="69"/>
                  </a:lnTo>
                  <a:lnTo>
                    <a:pt x="28" y="81"/>
                  </a:lnTo>
                  <a:lnTo>
                    <a:pt x="29" y="96"/>
                  </a:lnTo>
                  <a:lnTo>
                    <a:pt x="24" y="112"/>
                  </a:lnTo>
                  <a:lnTo>
                    <a:pt x="24" y="132"/>
                  </a:lnTo>
                  <a:lnTo>
                    <a:pt x="38" y="144"/>
                  </a:lnTo>
                  <a:lnTo>
                    <a:pt x="54" y="148"/>
                  </a:lnTo>
                  <a:lnTo>
                    <a:pt x="65" y="147"/>
                  </a:lnTo>
                  <a:lnTo>
                    <a:pt x="72" y="139"/>
                  </a:lnTo>
                  <a:lnTo>
                    <a:pt x="84" y="135"/>
                  </a:lnTo>
                  <a:lnTo>
                    <a:pt x="86" y="129"/>
                  </a:lnTo>
                  <a:lnTo>
                    <a:pt x="87" y="110"/>
                  </a:lnTo>
                  <a:lnTo>
                    <a:pt x="69" y="101"/>
                  </a:lnTo>
                  <a:lnTo>
                    <a:pt x="67" y="85"/>
                  </a:lnTo>
                  <a:lnTo>
                    <a:pt x="81" y="72"/>
                  </a:lnTo>
                  <a:lnTo>
                    <a:pt x="82" y="55"/>
                  </a:lnTo>
                  <a:lnTo>
                    <a:pt x="78" y="43"/>
                  </a:lnTo>
                  <a:lnTo>
                    <a:pt x="73" y="34"/>
                  </a:lnTo>
                  <a:lnTo>
                    <a:pt x="61" y="33"/>
                  </a:lnTo>
                  <a:lnTo>
                    <a:pt x="54" y="17"/>
                  </a:lnTo>
                  <a:lnTo>
                    <a:pt x="39" y="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5" name="Freeform 705"/>
            <p:cNvSpPr/>
            <p:nvPr/>
          </p:nvSpPr>
          <p:spPr bwMode="gray">
            <a:xfrm>
              <a:off x="5033438" y="2672789"/>
              <a:ext cx="381218" cy="370286"/>
            </a:xfrm>
            <a:custGeom>
              <a:avLst/>
              <a:gdLst>
                <a:gd name="T0" fmla="*/ 303 w 837"/>
                <a:gd name="T1" fmla="*/ 14 h 813"/>
                <a:gd name="T2" fmla="*/ 299 w 837"/>
                <a:gd name="T3" fmla="*/ 65 h 813"/>
                <a:gd name="T4" fmla="*/ 340 w 837"/>
                <a:gd name="T5" fmla="*/ 80 h 813"/>
                <a:gd name="T6" fmla="*/ 361 w 837"/>
                <a:gd name="T7" fmla="*/ 62 h 813"/>
                <a:gd name="T8" fmla="*/ 390 w 837"/>
                <a:gd name="T9" fmla="*/ 55 h 813"/>
                <a:gd name="T10" fmla="*/ 426 w 837"/>
                <a:gd name="T11" fmla="*/ 61 h 813"/>
                <a:gd name="T12" fmla="*/ 472 w 837"/>
                <a:gd name="T13" fmla="*/ 32 h 813"/>
                <a:gd name="T14" fmla="*/ 489 w 837"/>
                <a:gd name="T15" fmla="*/ 34 h 813"/>
                <a:gd name="T16" fmla="*/ 518 w 837"/>
                <a:gd name="T17" fmla="*/ 72 h 813"/>
                <a:gd name="T18" fmla="*/ 498 w 837"/>
                <a:gd name="T19" fmla="*/ 98 h 813"/>
                <a:gd name="T20" fmla="*/ 526 w 837"/>
                <a:gd name="T21" fmla="*/ 107 h 813"/>
                <a:gd name="T22" fmla="*/ 538 w 837"/>
                <a:gd name="T23" fmla="*/ 127 h 813"/>
                <a:gd name="T24" fmla="*/ 531 w 837"/>
                <a:gd name="T25" fmla="*/ 142 h 813"/>
                <a:gd name="T26" fmla="*/ 575 w 837"/>
                <a:gd name="T27" fmla="*/ 119 h 813"/>
                <a:gd name="T28" fmla="*/ 631 w 837"/>
                <a:gd name="T29" fmla="*/ 142 h 813"/>
                <a:gd name="T30" fmla="*/ 639 w 837"/>
                <a:gd name="T31" fmla="*/ 155 h 813"/>
                <a:gd name="T32" fmla="*/ 712 w 837"/>
                <a:gd name="T33" fmla="*/ 159 h 813"/>
                <a:gd name="T34" fmla="*/ 784 w 837"/>
                <a:gd name="T35" fmla="*/ 198 h 813"/>
                <a:gd name="T36" fmla="*/ 837 w 837"/>
                <a:gd name="T37" fmla="*/ 279 h 813"/>
                <a:gd name="T38" fmla="*/ 813 w 837"/>
                <a:gd name="T39" fmla="*/ 315 h 813"/>
                <a:gd name="T40" fmla="*/ 784 w 837"/>
                <a:gd name="T41" fmla="*/ 342 h 813"/>
                <a:gd name="T42" fmla="*/ 750 w 837"/>
                <a:gd name="T43" fmla="*/ 372 h 813"/>
                <a:gd name="T44" fmla="*/ 746 w 837"/>
                <a:gd name="T45" fmla="*/ 438 h 813"/>
                <a:gd name="T46" fmla="*/ 730 w 837"/>
                <a:gd name="T47" fmla="*/ 490 h 813"/>
                <a:gd name="T48" fmla="*/ 720 w 837"/>
                <a:gd name="T49" fmla="*/ 524 h 813"/>
                <a:gd name="T50" fmla="*/ 690 w 837"/>
                <a:gd name="T51" fmla="*/ 568 h 813"/>
                <a:gd name="T52" fmla="*/ 663 w 837"/>
                <a:gd name="T53" fmla="*/ 578 h 813"/>
                <a:gd name="T54" fmla="*/ 626 w 837"/>
                <a:gd name="T55" fmla="*/ 586 h 813"/>
                <a:gd name="T56" fmla="*/ 592 w 837"/>
                <a:gd name="T57" fmla="*/ 598 h 813"/>
                <a:gd name="T58" fmla="*/ 567 w 837"/>
                <a:gd name="T59" fmla="*/ 620 h 813"/>
                <a:gd name="T60" fmla="*/ 542 w 837"/>
                <a:gd name="T61" fmla="*/ 660 h 813"/>
                <a:gd name="T62" fmla="*/ 526 w 837"/>
                <a:gd name="T63" fmla="*/ 712 h 813"/>
                <a:gd name="T64" fmla="*/ 506 w 837"/>
                <a:gd name="T65" fmla="*/ 739 h 813"/>
                <a:gd name="T66" fmla="*/ 474 w 837"/>
                <a:gd name="T67" fmla="*/ 777 h 813"/>
                <a:gd name="T68" fmla="*/ 497 w 837"/>
                <a:gd name="T69" fmla="*/ 742 h 813"/>
                <a:gd name="T70" fmla="*/ 471 w 837"/>
                <a:gd name="T71" fmla="*/ 765 h 813"/>
                <a:gd name="T72" fmla="*/ 468 w 837"/>
                <a:gd name="T73" fmla="*/ 793 h 813"/>
                <a:gd name="T74" fmla="*/ 429 w 837"/>
                <a:gd name="T75" fmla="*/ 792 h 813"/>
                <a:gd name="T76" fmla="*/ 403 w 837"/>
                <a:gd name="T77" fmla="*/ 764 h 813"/>
                <a:gd name="T78" fmla="*/ 362 w 837"/>
                <a:gd name="T79" fmla="*/ 745 h 813"/>
                <a:gd name="T80" fmla="*/ 368 w 837"/>
                <a:gd name="T81" fmla="*/ 719 h 813"/>
                <a:gd name="T82" fmla="*/ 426 w 837"/>
                <a:gd name="T83" fmla="*/ 668 h 813"/>
                <a:gd name="T84" fmla="*/ 410 w 837"/>
                <a:gd name="T85" fmla="*/ 638 h 813"/>
                <a:gd name="T86" fmla="*/ 417 w 837"/>
                <a:gd name="T87" fmla="*/ 600 h 813"/>
                <a:gd name="T88" fmla="*/ 390 w 837"/>
                <a:gd name="T89" fmla="*/ 579 h 813"/>
                <a:gd name="T90" fmla="*/ 342 w 837"/>
                <a:gd name="T91" fmla="*/ 512 h 813"/>
                <a:gd name="T92" fmla="*/ 337 w 837"/>
                <a:gd name="T93" fmla="*/ 456 h 813"/>
                <a:gd name="T94" fmla="*/ 280 w 837"/>
                <a:gd name="T95" fmla="*/ 429 h 813"/>
                <a:gd name="T96" fmla="*/ 213 w 837"/>
                <a:gd name="T97" fmla="*/ 352 h 813"/>
                <a:gd name="T98" fmla="*/ 185 w 837"/>
                <a:gd name="T99" fmla="*/ 311 h 813"/>
                <a:gd name="T100" fmla="*/ 132 w 837"/>
                <a:gd name="T101" fmla="*/ 326 h 813"/>
                <a:gd name="T102" fmla="*/ 71 w 837"/>
                <a:gd name="T103" fmla="*/ 303 h 813"/>
                <a:gd name="T104" fmla="*/ 15 w 837"/>
                <a:gd name="T105" fmla="*/ 289 h 813"/>
                <a:gd name="T106" fmla="*/ 12 w 837"/>
                <a:gd name="T107" fmla="*/ 234 h 813"/>
                <a:gd name="T108" fmla="*/ 69 w 837"/>
                <a:gd name="T109" fmla="*/ 194 h 813"/>
                <a:gd name="T110" fmla="*/ 95 w 837"/>
                <a:gd name="T111" fmla="*/ 126 h 813"/>
                <a:gd name="T112" fmla="*/ 93 w 837"/>
                <a:gd name="T113" fmla="*/ 98 h 813"/>
                <a:gd name="T114" fmla="*/ 85 w 837"/>
                <a:gd name="T115" fmla="*/ 71 h 813"/>
                <a:gd name="T116" fmla="*/ 147 w 837"/>
                <a:gd name="T117" fmla="*/ 83 h 813"/>
                <a:gd name="T118" fmla="*/ 223 w 837"/>
                <a:gd name="T119" fmla="*/ 69 h 813"/>
                <a:gd name="T120" fmla="*/ 206 w 837"/>
                <a:gd name="T121" fmla="*/ 57 h 813"/>
                <a:gd name="T122" fmla="*/ 202 w 837"/>
                <a:gd name="T123" fmla="*/ 18 h 813"/>
                <a:gd name="T124" fmla="*/ 274 w 837"/>
                <a:gd name="T125" fmla="*/ 1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7" h="813">
                  <a:moveTo>
                    <a:pt x="278" y="0"/>
                  </a:moveTo>
                  <a:lnTo>
                    <a:pt x="287" y="2"/>
                  </a:lnTo>
                  <a:lnTo>
                    <a:pt x="303" y="14"/>
                  </a:lnTo>
                  <a:lnTo>
                    <a:pt x="304" y="29"/>
                  </a:lnTo>
                  <a:lnTo>
                    <a:pt x="299" y="45"/>
                  </a:lnTo>
                  <a:lnTo>
                    <a:pt x="299" y="65"/>
                  </a:lnTo>
                  <a:lnTo>
                    <a:pt x="313" y="77"/>
                  </a:lnTo>
                  <a:lnTo>
                    <a:pt x="329" y="81"/>
                  </a:lnTo>
                  <a:lnTo>
                    <a:pt x="340" y="80"/>
                  </a:lnTo>
                  <a:lnTo>
                    <a:pt x="347" y="72"/>
                  </a:lnTo>
                  <a:lnTo>
                    <a:pt x="359" y="68"/>
                  </a:lnTo>
                  <a:lnTo>
                    <a:pt x="361" y="62"/>
                  </a:lnTo>
                  <a:lnTo>
                    <a:pt x="380" y="62"/>
                  </a:lnTo>
                  <a:lnTo>
                    <a:pt x="384" y="55"/>
                  </a:lnTo>
                  <a:lnTo>
                    <a:pt x="390" y="55"/>
                  </a:lnTo>
                  <a:lnTo>
                    <a:pt x="394" y="59"/>
                  </a:lnTo>
                  <a:lnTo>
                    <a:pt x="416" y="58"/>
                  </a:lnTo>
                  <a:lnTo>
                    <a:pt x="426" y="61"/>
                  </a:lnTo>
                  <a:lnTo>
                    <a:pt x="452" y="64"/>
                  </a:lnTo>
                  <a:lnTo>
                    <a:pt x="462" y="53"/>
                  </a:lnTo>
                  <a:lnTo>
                    <a:pt x="472" y="32"/>
                  </a:lnTo>
                  <a:lnTo>
                    <a:pt x="477" y="16"/>
                  </a:lnTo>
                  <a:lnTo>
                    <a:pt x="481" y="19"/>
                  </a:lnTo>
                  <a:lnTo>
                    <a:pt x="489" y="34"/>
                  </a:lnTo>
                  <a:lnTo>
                    <a:pt x="496" y="55"/>
                  </a:lnTo>
                  <a:lnTo>
                    <a:pt x="507" y="63"/>
                  </a:lnTo>
                  <a:lnTo>
                    <a:pt x="518" y="72"/>
                  </a:lnTo>
                  <a:lnTo>
                    <a:pt x="515" y="87"/>
                  </a:lnTo>
                  <a:lnTo>
                    <a:pt x="506" y="91"/>
                  </a:lnTo>
                  <a:lnTo>
                    <a:pt x="498" y="98"/>
                  </a:lnTo>
                  <a:lnTo>
                    <a:pt x="506" y="101"/>
                  </a:lnTo>
                  <a:lnTo>
                    <a:pt x="518" y="100"/>
                  </a:lnTo>
                  <a:lnTo>
                    <a:pt x="526" y="107"/>
                  </a:lnTo>
                  <a:lnTo>
                    <a:pt x="533" y="108"/>
                  </a:lnTo>
                  <a:lnTo>
                    <a:pt x="546" y="113"/>
                  </a:lnTo>
                  <a:lnTo>
                    <a:pt x="538" y="127"/>
                  </a:lnTo>
                  <a:lnTo>
                    <a:pt x="520" y="136"/>
                  </a:lnTo>
                  <a:lnTo>
                    <a:pt x="520" y="142"/>
                  </a:lnTo>
                  <a:lnTo>
                    <a:pt x="531" y="142"/>
                  </a:lnTo>
                  <a:lnTo>
                    <a:pt x="550" y="126"/>
                  </a:lnTo>
                  <a:lnTo>
                    <a:pt x="555" y="117"/>
                  </a:lnTo>
                  <a:lnTo>
                    <a:pt x="575" y="119"/>
                  </a:lnTo>
                  <a:lnTo>
                    <a:pt x="599" y="130"/>
                  </a:lnTo>
                  <a:lnTo>
                    <a:pt x="618" y="130"/>
                  </a:lnTo>
                  <a:lnTo>
                    <a:pt x="631" y="142"/>
                  </a:lnTo>
                  <a:lnTo>
                    <a:pt x="621" y="157"/>
                  </a:lnTo>
                  <a:lnTo>
                    <a:pt x="626" y="164"/>
                  </a:lnTo>
                  <a:lnTo>
                    <a:pt x="639" y="155"/>
                  </a:lnTo>
                  <a:lnTo>
                    <a:pt x="651" y="152"/>
                  </a:lnTo>
                  <a:lnTo>
                    <a:pt x="687" y="160"/>
                  </a:lnTo>
                  <a:lnTo>
                    <a:pt x="712" y="159"/>
                  </a:lnTo>
                  <a:lnTo>
                    <a:pt x="730" y="170"/>
                  </a:lnTo>
                  <a:lnTo>
                    <a:pt x="752" y="176"/>
                  </a:lnTo>
                  <a:lnTo>
                    <a:pt x="784" y="198"/>
                  </a:lnTo>
                  <a:lnTo>
                    <a:pt x="831" y="210"/>
                  </a:lnTo>
                  <a:lnTo>
                    <a:pt x="837" y="227"/>
                  </a:lnTo>
                  <a:lnTo>
                    <a:pt x="837" y="279"/>
                  </a:lnTo>
                  <a:lnTo>
                    <a:pt x="825" y="294"/>
                  </a:lnTo>
                  <a:lnTo>
                    <a:pt x="819" y="306"/>
                  </a:lnTo>
                  <a:lnTo>
                    <a:pt x="813" y="315"/>
                  </a:lnTo>
                  <a:lnTo>
                    <a:pt x="797" y="321"/>
                  </a:lnTo>
                  <a:lnTo>
                    <a:pt x="791" y="325"/>
                  </a:lnTo>
                  <a:lnTo>
                    <a:pt x="784" y="342"/>
                  </a:lnTo>
                  <a:lnTo>
                    <a:pt x="776" y="355"/>
                  </a:lnTo>
                  <a:lnTo>
                    <a:pt x="754" y="367"/>
                  </a:lnTo>
                  <a:lnTo>
                    <a:pt x="750" y="372"/>
                  </a:lnTo>
                  <a:lnTo>
                    <a:pt x="746" y="405"/>
                  </a:lnTo>
                  <a:lnTo>
                    <a:pt x="752" y="420"/>
                  </a:lnTo>
                  <a:lnTo>
                    <a:pt x="746" y="438"/>
                  </a:lnTo>
                  <a:lnTo>
                    <a:pt x="750" y="460"/>
                  </a:lnTo>
                  <a:lnTo>
                    <a:pt x="734" y="468"/>
                  </a:lnTo>
                  <a:lnTo>
                    <a:pt x="730" y="490"/>
                  </a:lnTo>
                  <a:lnTo>
                    <a:pt x="728" y="504"/>
                  </a:lnTo>
                  <a:lnTo>
                    <a:pt x="722" y="510"/>
                  </a:lnTo>
                  <a:lnTo>
                    <a:pt x="720" y="524"/>
                  </a:lnTo>
                  <a:lnTo>
                    <a:pt x="708" y="540"/>
                  </a:lnTo>
                  <a:lnTo>
                    <a:pt x="705" y="563"/>
                  </a:lnTo>
                  <a:lnTo>
                    <a:pt x="690" y="568"/>
                  </a:lnTo>
                  <a:lnTo>
                    <a:pt x="687" y="577"/>
                  </a:lnTo>
                  <a:lnTo>
                    <a:pt x="673" y="582"/>
                  </a:lnTo>
                  <a:lnTo>
                    <a:pt x="663" y="578"/>
                  </a:lnTo>
                  <a:lnTo>
                    <a:pt x="654" y="584"/>
                  </a:lnTo>
                  <a:lnTo>
                    <a:pt x="640" y="586"/>
                  </a:lnTo>
                  <a:lnTo>
                    <a:pt x="626" y="586"/>
                  </a:lnTo>
                  <a:lnTo>
                    <a:pt x="616" y="596"/>
                  </a:lnTo>
                  <a:lnTo>
                    <a:pt x="607" y="600"/>
                  </a:lnTo>
                  <a:lnTo>
                    <a:pt x="592" y="598"/>
                  </a:lnTo>
                  <a:lnTo>
                    <a:pt x="574" y="612"/>
                  </a:lnTo>
                  <a:lnTo>
                    <a:pt x="574" y="617"/>
                  </a:lnTo>
                  <a:lnTo>
                    <a:pt x="567" y="620"/>
                  </a:lnTo>
                  <a:lnTo>
                    <a:pt x="557" y="629"/>
                  </a:lnTo>
                  <a:lnTo>
                    <a:pt x="546" y="634"/>
                  </a:lnTo>
                  <a:lnTo>
                    <a:pt x="542" y="660"/>
                  </a:lnTo>
                  <a:lnTo>
                    <a:pt x="546" y="671"/>
                  </a:lnTo>
                  <a:lnTo>
                    <a:pt x="543" y="693"/>
                  </a:lnTo>
                  <a:lnTo>
                    <a:pt x="526" y="712"/>
                  </a:lnTo>
                  <a:lnTo>
                    <a:pt x="516" y="714"/>
                  </a:lnTo>
                  <a:lnTo>
                    <a:pt x="511" y="725"/>
                  </a:lnTo>
                  <a:lnTo>
                    <a:pt x="506" y="739"/>
                  </a:lnTo>
                  <a:lnTo>
                    <a:pt x="490" y="768"/>
                  </a:lnTo>
                  <a:lnTo>
                    <a:pt x="476" y="782"/>
                  </a:lnTo>
                  <a:lnTo>
                    <a:pt x="474" y="777"/>
                  </a:lnTo>
                  <a:lnTo>
                    <a:pt x="487" y="765"/>
                  </a:lnTo>
                  <a:lnTo>
                    <a:pt x="489" y="756"/>
                  </a:lnTo>
                  <a:lnTo>
                    <a:pt x="497" y="742"/>
                  </a:lnTo>
                  <a:lnTo>
                    <a:pt x="492" y="739"/>
                  </a:lnTo>
                  <a:lnTo>
                    <a:pt x="476" y="755"/>
                  </a:lnTo>
                  <a:lnTo>
                    <a:pt x="471" y="765"/>
                  </a:lnTo>
                  <a:lnTo>
                    <a:pt x="461" y="778"/>
                  </a:lnTo>
                  <a:lnTo>
                    <a:pt x="468" y="786"/>
                  </a:lnTo>
                  <a:lnTo>
                    <a:pt x="468" y="793"/>
                  </a:lnTo>
                  <a:lnTo>
                    <a:pt x="445" y="813"/>
                  </a:lnTo>
                  <a:lnTo>
                    <a:pt x="443" y="804"/>
                  </a:lnTo>
                  <a:lnTo>
                    <a:pt x="429" y="792"/>
                  </a:lnTo>
                  <a:lnTo>
                    <a:pt x="423" y="781"/>
                  </a:lnTo>
                  <a:lnTo>
                    <a:pt x="409" y="776"/>
                  </a:lnTo>
                  <a:lnTo>
                    <a:pt x="403" y="764"/>
                  </a:lnTo>
                  <a:lnTo>
                    <a:pt x="395" y="760"/>
                  </a:lnTo>
                  <a:lnTo>
                    <a:pt x="368" y="758"/>
                  </a:lnTo>
                  <a:lnTo>
                    <a:pt x="362" y="745"/>
                  </a:lnTo>
                  <a:lnTo>
                    <a:pt x="350" y="739"/>
                  </a:lnTo>
                  <a:lnTo>
                    <a:pt x="365" y="725"/>
                  </a:lnTo>
                  <a:lnTo>
                    <a:pt x="368" y="719"/>
                  </a:lnTo>
                  <a:lnTo>
                    <a:pt x="386" y="702"/>
                  </a:lnTo>
                  <a:lnTo>
                    <a:pt x="400" y="690"/>
                  </a:lnTo>
                  <a:lnTo>
                    <a:pt x="426" y="668"/>
                  </a:lnTo>
                  <a:lnTo>
                    <a:pt x="431" y="663"/>
                  </a:lnTo>
                  <a:lnTo>
                    <a:pt x="419" y="640"/>
                  </a:lnTo>
                  <a:lnTo>
                    <a:pt x="410" y="638"/>
                  </a:lnTo>
                  <a:lnTo>
                    <a:pt x="412" y="626"/>
                  </a:lnTo>
                  <a:lnTo>
                    <a:pt x="417" y="617"/>
                  </a:lnTo>
                  <a:lnTo>
                    <a:pt x="417" y="600"/>
                  </a:lnTo>
                  <a:lnTo>
                    <a:pt x="403" y="595"/>
                  </a:lnTo>
                  <a:lnTo>
                    <a:pt x="391" y="600"/>
                  </a:lnTo>
                  <a:lnTo>
                    <a:pt x="390" y="579"/>
                  </a:lnTo>
                  <a:lnTo>
                    <a:pt x="362" y="568"/>
                  </a:lnTo>
                  <a:lnTo>
                    <a:pt x="346" y="560"/>
                  </a:lnTo>
                  <a:lnTo>
                    <a:pt x="342" y="512"/>
                  </a:lnTo>
                  <a:lnTo>
                    <a:pt x="344" y="485"/>
                  </a:lnTo>
                  <a:lnTo>
                    <a:pt x="334" y="473"/>
                  </a:lnTo>
                  <a:lnTo>
                    <a:pt x="337" y="456"/>
                  </a:lnTo>
                  <a:lnTo>
                    <a:pt x="328" y="452"/>
                  </a:lnTo>
                  <a:lnTo>
                    <a:pt x="326" y="436"/>
                  </a:lnTo>
                  <a:lnTo>
                    <a:pt x="280" y="429"/>
                  </a:lnTo>
                  <a:lnTo>
                    <a:pt x="278" y="380"/>
                  </a:lnTo>
                  <a:lnTo>
                    <a:pt x="257" y="377"/>
                  </a:lnTo>
                  <a:lnTo>
                    <a:pt x="213" y="352"/>
                  </a:lnTo>
                  <a:lnTo>
                    <a:pt x="198" y="351"/>
                  </a:lnTo>
                  <a:lnTo>
                    <a:pt x="187" y="344"/>
                  </a:lnTo>
                  <a:lnTo>
                    <a:pt x="185" y="311"/>
                  </a:lnTo>
                  <a:lnTo>
                    <a:pt x="167" y="300"/>
                  </a:lnTo>
                  <a:lnTo>
                    <a:pt x="143" y="307"/>
                  </a:lnTo>
                  <a:lnTo>
                    <a:pt x="132" y="326"/>
                  </a:lnTo>
                  <a:lnTo>
                    <a:pt x="93" y="333"/>
                  </a:lnTo>
                  <a:lnTo>
                    <a:pt x="74" y="326"/>
                  </a:lnTo>
                  <a:lnTo>
                    <a:pt x="71" y="303"/>
                  </a:lnTo>
                  <a:lnTo>
                    <a:pt x="67" y="298"/>
                  </a:lnTo>
                  <a:lnTo>
                    <a:pt x="27" y="300"/>
                  </a:lnTo>
                  <a:lnTo>
                    <a:pt x="15" y="289"/>
                  </a:lnTo>
                  <a:lnTo>
                    <a:pt x="13" y="277"/>
                  </a:lnTo>
                  <a:lnTo>
                    <a:pt x="0" y="251"/>
                  </a:lnTo>
                  <a:lnTo>
                    <a:pt x="12" y="234"/>
                  </a:lnTo>
                  <a:lnTo>
                    <a:pt x="8" y="218"/>
                  </a:lnTo>
                  <a:lnTo>
                    <a:pt x="41" y="201"/>
                  </a:lnTo>
                  <a:lnTo>
                    <a:pt x="69" y="194"/>
                  </a:lnTo>
                  <a:lnTo>
                    <a:pt x="84" y="190"/>
                  </a:lnTo>
                  <a:lnTo>
                    <a:pt x="85" y="177"/>
                  </a:lnTo>
                  <a:lnTo>
                    <a:pt x="95" y="126"/>
                  </a:lnTo>
                  <a:lnTo>
                    <a:pt x="86" y="119"/>
                  </a:lnTo>
                  <a:lnTo>
                    <a:pt x="84" y="98"/>
                  </a:lnTo>
                  <a:lnTo>
                    <a:pt x="93" y="98"/>
                  </a:lnTo>
                  <a:lnTo>
                    <a:pt x="99" y="89"/>
                  </a:lnTo>
                  <a:lnTo>
                    <a:pt x="83" y="77"/>
                  </a:lnTo>
                  <a:lnTo>
                    <a:pt x="85" y="71"/>
                  </a:lnTo>
                  <a:lnTo>
                    <a:pt x="120" y="67"/>
                  </a:lnTo>
                  <a:lnTo>
                    <a:pt x="133" y="78"/>
                  </a:lnTo>
                  <a:lnTo>
                    <a:pt x="147" y="83"/>
                  </a:lnTo>
                  <a:lnTo>
                    <a:pt x="166" y="91"/>
                  </a:lnTo>
                  <a:lnTo>
                    <a:pt x="182" y="87"/>
                  </a:lnTo>
                  <a:lnTo>
                    <a:pt x="223" y="69"/>
                  </a:lnTo>
                  <a:lnTo>
                    <a:pt x="226" y="60"/>
                  </a:lnTo>
                  <a:lnTo>
                    <a:pt x="221" y="55"/>
                  </a:lnTo>
                  <a:lnTo>
                    <a:pt x="206" y="57"/>
                  </a:lnTo>
                  <a:lnTo>
                    <a:pt x="207" y="32"/>
                  </a:lnTo>
                  <a:lnTo>
                    <a:pt x="199" y="28"/>
                  </a:lnTo>
                  <a:lnTo>
                    <a:pt x="202" y="18"/>
                  </a:lnTo>
                  <a:lnTo>
                    <a:pt x="217" y="17"/>
                  </a:lnTo>
                  <a:lnTo>
                    <a:pt x="241" y="30"/>
                  </a:lnTo>
                  <a:lnTo>
                    <a:pt x="274" y="19"/>
                  </a:lnTo>
                  <a:lnTo>
                    <a:pt x="2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6" name="Freeform 706"/>
            <p:cNvSpPr/>
            <p:nvPr/>
          </p:nvSpPr>
          <p:spPr bwMode="gray">
            <a:xfrm>
              <a:off x="5033438" y="2926023"/>
              <a:ext cx="196302" cy="340226"/>
            </a:xfrm>
            <a:custGeom>
              <a:avLst/>
              <a:gdLst>
                <a:gd name="T0" fmla="*/ 109 w 431"/>
                <a:gd name="T1" fmla="*/ 743 h 747"/>
                <a:gd name="T2" fmla="*/ 96 w 431"/>
                <a:gd name="T3" fmla="*/ 721 h 747"/>
                <a:gd name="T4" fmla="*/ 109 w 431"/>
                <a:gd name="T5" fmla="*/ 692 h 747"/>
                <a:gd name="T6" fmla="*/ 130 w 431"/>
                <a:gd name="T7" fmla="*/ 681 h 747"/>
                <a:gd name="T8" fmla="*/ 139 w 431"/>
                <a:gd name="T9" fmla="*/ 657 h 747"/>
                <a:gd name="T10" fmla="*/ 159 w 431"/>
                <a:gd name="T11" fmla="*/ 635 h 747"/>
                <a:gd name="T12" fmla="*/ 168 w 431"/>
                <a:gd name="T13" fmla="*/ 608 h 747"/>
                <a:gd name="T14" fmla="*/ 131 w 431"/>
                <a:gd name="T15" fmla="*/ 587 h 747"/>
                <a:gd name="T16" fmla="*/ 147 w 431"/>
                <a:gd name="T17" fmla="*/ 568 h 747"/>
                <a:gd name="T18" fmla="*/ 179 w 431"/>
                <a:gd name="T19" fmla="*/ 556 h 747"/>
                <a:gd name="T20" fmla="*/ 179 w 431"/>
                <a:gd name="T21" fmla="*/ 522 h 747"/>
                <a:gd name="T22" fmla="*/ 196 w 431"/>
                <a:gd name="T23" fmla="*/ 497 h 747"/>
                <a:gd name="T24" fmla="*/ 212 w 431"/>
                <a:gd name="T25" fmla="*/ 483 h 747"/>
                <a:gd name="T26" fmla="*/ 188 w 431"/>
                <a:gd name="T27" fmla="*/ 480 h 747"/>
                <a:gd name="T28" fmla="*/ 196 w 431"/>
                <a:gd name="T29" fmla="*/ 442 h 747"/>
                <a:gd name="T30" fmla="*/ 244 w 431"/>
                <a:gd name="T31" fmla="*/ 447 h 747"/>
                <a:gd name="T32" fmla="*/ 257 w 431"/>
                <a:gd name="T33" fmla="*/ 397 h 747"/>
                <a:gd name="T34" fmla="*/ 321 w 431"/>
                <a:gd name="T35" fmla="*/ 387 h 747"/>
                <a:gd name="T36" fmla="*/ 357 w 431"/>
                <a:gd name="T37" fmla="*/ 355 h 747"/>
                <a:gd name="T38" fmla="*/ 354 w 431"/>
                <a:gd name="T39" fmla="*/ 323 h 747"/>
                <a:gd name="T40" fmla="*/ 341 w 431"/>
                <a:gd name="T41" fmla="*/ 293 h 747"/>
                <a:gd name="T42" fmla="*/ 330 w 431"/>
                <a:gd name="T43" fmla="*/ 261 h 747"/>
                <a:gd name="T44" fmla="*/ 341 w 431"/>
                <a:gd name="T45" fmla="*/ 198 h 747"/>
                <a:gd name="T46" fmla="*/ 368 w 431"/>
                <a:gd name="T47" fmla="*/ 163 h 747"/>
                <a:gd name="T48" fmla="*/ 426 w 431"/>
                <a:gd name="T49" fmla="*/ 112 h 747"/>
                <a:gd name="T50" fmla="*/ 410 w 431"/>
                <a:gd name="T51" fmla="*/ 82 h 747"/>
                <a:gd name="T52" fmla="*/ 363 w 431"/>
                <a:gd name="T53" fmla="*/ 117 h 747"/>
                <a:gd name="T54" fmla="*/ 353 w 431"/>
                <a:gd name="T55" fmla="*/ 82 h 747"/>
                <a:gd name="T56" fmla="*/ 308 w 431"/>
                <a:gd name="T57" fmla="*/ 54 h 747"/>
                <a:gd name="T58" fmla="*/ 262 w 431"/>
                <a:gd name="T59" fmla="*/ 29 h 747"/>
                <a:gd name="T60" fmla="*/ 223 w 431"/>
                <a:gd name="T61" fmla="*/ 9 h 747"/>
                <a:gd name="T62" fmla="*/ 204 w 431"/>
                <a:gd name="T63" fmla="*/ 16 h 747"/>
                <a:gd name="T64" fmla="*/ 182 w 431"/>
                <a:gd name="T65" fmla="*/ 9 h 747"/>
                <a:gd name="T66" fmla="*/ 133 w 431"/>
                <a:gd name="T67" fmla="*/ 19 h 747"/>
                <a:gd name="T68" fmla="*/ 123 w 431"/>
                <a:gd name="T69" fmla="*/ 52 h 747"/>
                <a:gd name="T70" fmla="*/ 117 w 431"/>
                <a:gd name="T71" fmla="*/ 110 h 747"/>
                <a:gd name="T72" fmla="*/ 78 w 431"/>
                <a:gd name="T73" fmla="*/ 177 h 747"/>
                <a:gd name="T74" fmla="*/ 80 w 431"/>
                <a:gd name="T75" fmla="*/ 284 h 747"/>
                <a:gd name="T76" fmla="*/ 56 w 431"/>
                <a:gd name="T77" fmla="*/ 350 h 747"/>
                <a:gd name="T78" fmla="*/ 38 w 431"/>
                <a:gd name="T79" fmla="*/ 441 h 747"/>
                <a:gd name="T80" fmla="*/ 37 w 431"/>
                <a:gd name="T81" fmla="*/ 517 h 747"/>
                <a:gd name="T82" fmla="*/ 39 w 431"/>
                <a:gd name="T83" fmla="*/ 563 h 747"/>
                <a:gd name="T84" fmla="*/ 38 w 431"/>
                <a:gd name="T85" fmla="*/ 611 h 747"/>
                <a:gd name="T86" fmla="*/ 28 w 431"/>
                <a:gd name="T87" fmla="*/ 648 h 747"/>
                <a:gd name="T88" fmla="*/ 8 w 431"/>
                <a:gd name="T89" fmla="*/ 703 h 747"/>
                <a:gd name="T90" fmla="*/ 29 w 431"/>
                <a:gd name="T91" fmla="*/ 730 h 747"/>
                <a:gd name="T92" fmla="*/ 91 w 431"/>
                <a:gd name="T93" fmla="*/ 74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1" h="747">
                  <a:moveTo>
                    <a:pt x="91" y="744"/>
                  </a:moveTo>
                  <a:lnTo>
                    <a:pt x="108" y="747"/>
                  </a:lnTo>
                  <a:lnTo>
                    <a:pt x="109" y="743"/>
                  </a:lnTo>
                  <a:lnTo>
                    <a:pt x="103" y="735"/>
                  </a:lnTo>
                  <a:lnTo>
                    <a:pt x="99" y="728"/>
                  </a:lnTo>
                  <a:lnTo>
                    <a:pt x="96" y="721"/>
                  </a:lnTo>
                  <a:lnTo>
                    <a:pt x="102" y="711"/>
                  </a:lnTo>
                  <a:lnTo>
                    <a:pt x="100" y="701"/>
                  </a:lnTo>
                  <a:lnTo>
                    <a:pt x="109" y="692"/>
                  </a:lnTo>
                  <a:lnTo>
                    <a:pt x="111" y="683"/>
                  </a:lnTo>
                  <a:lnTo>
                    <a:pt x="120" y="685"/>
                  </a:lnTo>
                  <a:lnTo>
                    <a:pt x="130" y="681"/>
                  </a:lnTo>
                  <a:lnTo>
                    <a:pt x="130" y="673"/>
                  </a:lnTo>
                  <a:lnTo>
                    <a:pt x="130" y="660"/>
                  </a:lnTo>
                  <a:lnTo>
                    <a:pt x="139" y="657"/>
                  </a:lnTo>
                  <a:lnTo>
                    <a:pt x="146" y="649"/>
                  </a:lnTo>
                  <a:lnTo>
                    <a:pt x="149" y="644"/>
                  </a:lnTo>
                  <a:lnTo>
                    <a:pt x="159" y="635"/>
                  </a:lnTo>
                  <a:lnTo>
                    <a:pt x="167" y="631"/>
                  </a:lnTo>
                  <a:lnTo>
                    <a:pt x="172" y="627"/>
                  </a:lnTo>
                  <a:lnTo>
                    <a:pt x="168" y="608"/>
                  </a:lnTo>
                  <a:lnTo>
                    <a:pt x="149" y="607"/>
                  </a:lnTo>
                  <a:lnTo>
                    <a:pt x="140" y="604"/>
                  </a:lnTo>
                  <a:lnTo>
                    <a:pt x="131" y="587"/>
                  </a:lnTo>
                  <a:lnTo>
                    <a:pt x="132" y="579"/>
                  </a:lnTo>
                  <a:lnTo>
                    <a:pt x="139" y="570"/>
                  </a:lnTo>
                  <a:lnTo>
                    <a:pt x="147" y="568"/>
                  </a:lnTo>
                  <a:lnTo>
                    <a:pt x="151" y="561"/>
                  </a:lnTo>
                  <a:lnTo>
                    <a:pt x="173" y="560"/>
                  </a:lnTo>
                  <a:lnTo>
                    <a:pt x="179" y="556"/>
                  </a:lnTo>
                  <a:lnTo>
                    <a:pt x="179" y="547"/>
                  </a:lnTo>
                  <a:lnTo>
                    <a:pt x="182" y="537"/>
                  </a:lnTo>
                  <a:lnTo>
                    <a:pt x="179" y="522"/>
                  </a:lnTo>
                  <a:lnTo>
                    <a:pt x="199" y="508"/>
                  </a:lnTo>
                  <a:lnTo>
                    <a:pt x="191" y="502"/>
                  </a:lnTo>
                  <a:lnTo>
                    <a:pt x="196" y="497"/>
                  </a:lnTo>
                  <a:lnTo>
                    <a:pt x="206" y="499"/>
                  </a:lnTo>
                  <a:lnTo>
                    <a:pt x="213" y="498"/>
                  </a:lnTo>
                  <a:lnTo>
                    <a:pt x="212" y="483"/>
                  </a:lnTo>
                  <a:lnTo>
                    <a:pt x="205" y="482"/>
                  </a:lnTo>
                  <a:lnTo>
                    <a:pt x="196" y="487"/>
                  </a:lnTo>
                  <a:lnTo>
                    <a:pt x="188" y="480"/>
                  </a:lnTo>
                  <a:lnTo>
                    <a:pt x="183" y="447"/>
                  </a:lnTo>
                  <a:lnTo>
                    <a:pt x="190" y="442"/>
                  </a:lnTo>
                  <a:lnTo>
                    <a:pt x="196" y="442"/>
                  </a:lnTo>
                  <a:lnTo>
                    <a:pt x="219" y="454"/>
                  </a:lnTo>
                  <a:lnTo>
                    <a:pt x="235" y="453"/>
                  </a:lnTo>
                  <a:lnTo>
                    <a:pt x="244" y="447"/>
                  </a:lnTo>
                  <a:lnTo>
                    <a:pt x="244" y="416"/>
                  </a:lnTo>
                  <a:lnTo>
                    <a:pt x="254" y="406"/>
                  </a:lnTo>
                  <a:lnTo>
                    <a:pt x="257" y="397"/>
                  </a:lnTo>
                  <a:lnTo>
                    <a:pt x="284" y="397"/>
                  </a:lnTo>
                  <a:lnTo>
                    <a:pt x="301" y="389"/>
                  </a:lnTo>
                  <a:lnTo>
                    <a:pt x="321" y="387"/>
                  </a:lnTo>
                  <a:lnTo>
                    <a:pt x="337" y="376"/>
                  </a:lnTo>
                  <a:lnTo>
                    <a:pt x="344" y="375"/>
                  </a:lnTo>
                  <a:lnTo>
                    <a:pt x="357" y="355"/>
                  </a:lnTo>
                  <a:lnTo>
                    <a:pt x="368" y="340"/>
                  </a:lnTo>
                  <a:lnTo>
                    <a:pt x="355" y="329"/>
                  </a:lnTo>
                  <a:lnTo>
                    <a:pt x="354" y="323"/>
                  </a:lnTo>
                  <a:lnTo>
                    <a:pt x="362" y="310"/>
                  </a:lnTo>
                  <a:lnTo>
                    <a:pt x="349" y="294"/>
                  </a:lnTo>
                  <a:lnTo>
                    <a:pt x="341" y="293"/>
                  </a:lnTo>
                  <a:lnTo>
                    <a:pt x="331" y="283"/>
                  </a:lnTo>
                  <a:lnTo>
                    <a:pt x="330" y="278"/>
                  </a:lnTo>
                  <a:lnTo>
                    <a:pt x="330" y="261"/>
                  </a:lnTo>
                  <a:lnTo>
                    <a:pt x="338" y="252"/>
                  </a:lnTo>
                  <a:lnTo>
                    <a:pt x="340" y="209"/>
                  </a:lnTo>
                  <a:lnTo>
                    <a:pt x="341" y="198"/>
                  </a:lnTo>
                  <a:lnTo>
                    <a:pt x="350" y="183"/>
                  </a:lnTo>
                  <a:lnTo>
                    <a:pt x="365" y="169"/>
                  </a:lnTo>
                  <a:lnTo>
                    <a:pt x="368" y="163"/>
                  </a:lnTo>
                  <a:lnTo>
                    <a:pt x="386" y="146"/>
                  </a:lnTo>
                  <a:lnTo>
                    <a:pt x="400" y="134"/>
                  </a:lnTo>
                  <a:lnTo>
                    <a:pt x="426" y="112"/>
                  </a:lnTo>
                  <a:lnTo>
                    <a:pt x="431" y="107"/>
                  </a:lnTo>
                  <a:lnTo>
                    <a:pt x="419" y="84"/>
                  </a:lnTo>
                  <a:lnTo>
                    <a:pt x="410" y="82"/>
                  </a:lnTo>
                  <a:lnTo>
                    <a:pt x="405" y="102"/>
                  </a:lnTo>
                  <a:lnTo>
                    <a:pt x="391" y="114"/>
                  </a:lnTo>
                  <a:lnTo>
                    <a:pt x="363" y="117"/>
                  </a:lnTo>
                  <a:lnTo>
                    <a:pt x="339" y="117"/>
                  </a:lnTo>
                  <a:lnTo>
                    <a:pt x="330" y="114"/>
                  </a:lnTo>
                  <a:lnTo>
                    <a:pt x="353" y="82"/>
                  </a:lnTo>
                  <a:lnTo>
                    <a:pt x="354" y="73"/>
                  </a:lnTo>
                  <a:lnTo>
                    <a:pt x="339" y="62"/>
                  </a:lnTo>
                  <a:lnTo>
                    <a:pt x="308" y="54"/>
                  </a:lnTo>
                  <a:lnTo>
                    <a:pt x="291" y="42"/>
                  </a:lnTo>
                  <a:lnTo>
                    <a:pt x="275" y="44"/>
                  </a:lnTo>
                  <a:lnTo>
                    <a:pt x="262" y="29"/>
                  </a:lnTo>
                  <a:lnTo>
                    <a:pt x="250" y="14"/>
                  </a:lnTo>
                  <a:lnTo>
                    <a:pt x="238" y="8"/>
                  </a:lnTo>
                  <a:lnTo>
                    <a:pt x="223" y="9"/>
                  </a:lnTo>
                  <a:lnTo>
                    <a:pt x="211" y="5"/>
                  </a:lnTo>
                  <a:lnTo>
                    <a:pt x="204" y="8"/>
                  </a:lnTo>
                  <a:lnTo>
                    <a:pt x="204" y="16"/>
                  </a:lnTo>
                  <a:lnTo>
                    <a:pt x="201" y="21"/>
                  </a:lnTo>
                  <a:lnTo>
                    <a:pt x="190" y="21"/>
                  </a:lnTo>
                  <a:lnTo>
                    <a:pt x="182" y="9"/>
                  </a:lnTo>
                  <a:lnTo>
                    <a:pt x="163" y="1"/>
                  </a:lnTo>
                  <a:lnTo>
                    <a:pt x="152" y="0"/>
                  </a:lnTo>
                  <a:lnTo>
                    <a:pt x="133" y="19"/>
                  </a:lnTo>
                  <a:lnTo>
                    <a:pt x="139" y="35"/>
                  </a:lnTo>
                  <a:lnTo>
                    <a:pt x="134" y="48"/>
                  </a:lnTo>
                  <a:lnTo>
                    <a:pt x="123" y="52"/>
                  </a:lnTo>
                  <a:lnTo>
                    <a:pt x="112" y="60"/>
                  </a:lnTo>
                  <a:lnTo>
                    <a:pt x="115" y="102"/>
                  </a:lnTo>
                  <a:lnTo>
                    <a:pt x="117" y="110"/>
                  </a:lnTo>
                  <a:lnTo>
                    <a:pt x="98" y="130"/>
                  </a:lnTo>
                  <a:lnTo>
                    <a:pt x="82" y="164"/>
                  </a:lnTo>
                  <a:lnTo>
                    <a:pt x="78" y="177"/>
                  </a:lnTo>
                  <a:lnTo>
                    <a:pt x="71" y="213"/>
                  </a:lnTo>
                  <a:lnTo>
                    <a:pt x="83" y="254"/>
                  </a:lnTo>
                  <a:lnTo>
                    <a:pt x="80" y="284"/>
                  </a:lnTo>
                  <a:lnTo>
                    <a:pt x="67" y="302"/>
                  </a:lnTo>
                  <a:lnTo>
                    <a:pt x="69" y="323"/>
                  </a:lnTo>
                  <a:lnTo>
                    <a:pt x="56" y="350"/>
                  </a:lnTo>
                  <a:lnTo>
                    <a:pt x="60" y="387"/>
                  </a:lnTo>
                  <a:lnTo>
                    <a:pt x="51" y="405"/>
                  </a:lnTo>
                  <a:lnTo>
                    <a:pt x="38" y="441"/>
                  </a:lnTo>
                  <a:lnTo>
                    <a:pt x="41" y="486"/>
                  </a:lnTo>
                  <a:lnTo>
                    <a:pt x="35" y="493"/>
                  </a:lnTo>
                  <a:lnTo>
                    <a:pt x="37" y="517"/>
                  </a:lnTo>
                  <a:lnTo>
                    <a:pt x="47" y="546"/>
                  </a:lnTo>
                  <a:lnTo>
                    <a:pt x="36" y="554"/>
                  </a:lnTo>
                  <a:lnTo>
                    <a:pt x="39" y="563"/>
                  </a:lnTo>
                  <a:lnTo>
                    <a:pt x="43" y="564"/>
                  </a:lnTo>
                  <a:lnTo>
                    <a:pt x="47" y="603"/>
                  </a:lnTo>
                  <a:lnTo>
                    <a:pt x="38" y="611"/>
                  </a:lnTo>
                  <a:lnTo>
                    <a:pt x="39" y="619"/>
                  </a:lnTo>
                  <a:lnTo>
                    <a:pt x="26" y="625"/>
                  </a:lnTo>
                  <a:lnTo>
                    <a:pt x="28" y="648"/>
                  </a:lnTo>
                  <a:lnTo>
                    <a:pt x="6" y="667"/>
                  </a:lnTo>
                  <a:lnTo>
                    <a:pt x="0" y="683"/>
                  </a:lnTo>
                  <a:lnTo>
                    <a:pt x="8" y="703"/>
                  </a:lnTo>
                  <a:lnTo>
                    <a:pt x="20" y="703"/>
                  </a:lnTo>
                  <a:lnTo>
                    <a:pt x="26" y="708"/>
                  </a:lnTo>
                  <a:lnTo>
                    <a:pt x="29" y="730"/>
                  </a:lnTo>
                  <a:lnTo>
                    <a:pt x="41" y="739"/>
                  </a:lnTo>
                  <a:lnTo>
                    <a:pt x="87" y="740"/>
                  </a:lnTo>
                  <a:lnTo>
                    <a:pt x="91" y="7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7" name="Freeform 708"/>
            <p:cNvSpPr/>
            <p:nvPr/>
          </p:nvSpPr>
          <p:spPr bwMode="gray">
            <a:xfrm>
              <a:off x="5064865" y="3270348"/>
              <a:ext cx="16852" cy="23684"/>
            </a:xfrm>
            <a:custGeom>
              <a:avLst/>
              <a:gdLst>
                <a:gd name="T0" fmla="*/ 37 w 37"/>
                <a:gd name="T1" fmla="*/ 1 h 52"/>
                <a:gd name="T2" fmla="*/ 30 w 37"/>
                <a:gd name="T3" fmla="*/ 2 h 52"/>
                <a:gd name="T4" fmla="*/ 22 w 37"/>
                <a:gd name="T5" fmla="*/ 0 h 52"/>
                <a:gd name="T6" fmla="*/ 16 w 37"/>
                <a:gd name="T7" fmla="*/ 5 h 52"/>
                <a:gd name="T8" fmla="*/ 0 w 37"/>
                <a:gd name="T9" fmla="*/ 14 h 52"/>
                <a:gd name="T10" fmla="*/ 2 w 37"/>
                <a:gd name="T11" fmla="*/ 19 h 52"/>
                <a:gd name="T12" fmla="*/ 2 w 37"/>
                <a:gd name="T13" fmla="*/ 27 h 52"/>
                <a:gd name="T14" fmla="*/ 10 w 37"/>
                <a:gd name="T15" fmla="*/ 23 h 52"/>
                <a:gd name="T16" fmla="*/ 17 w 37"/>
                <a:gd name="T17" fmla="*/ 21 h 52"/>
                <a:gd name="T18" fmla="*/ 24 w 37"/>
                <a:gd name="T19" fmla="*/ 23 h 52"/>
                <a:gd name="T20" fmla="*/ 18 w 37"/>
                <a:gd name="T21" fmla="*/ 30 h 52"/>
                <a:gd name="T22" fmla="*/ 8 w 37"/>
                <a:gd name="T23" fmla="*/ 37 h 52"/>
                <a:gd name="T24" fmla="*/ 16 w 37"/>
                <a:gd name="T25" fmla="*/ 45 h 52"/>
                <a:gd name="T26" fmla="*/ 26 w 37"/>
                <a:gd name="T27" fmla="*/ 49 h 52"/>
                <a:gd name="T28" fmla="*/ 37 w 37"/>
                <a:gd name="T29" fmla="*/ 52 h 52"/>
                <a:gd name="T30" fmla="*/ 37 w 37"/>
                <a:gd name="T3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52">
                  <a:moveTo>
                    <a:pt x="37" y="1"/>
                  </a:moveTo>
                  <a:lnTo>
                    <a:pt x="30" y="2"/>
                  </a:lnTo>
                  <a:lnTo>
                    <a:pt x="22" y="0"/>
                  </a:lnTo>
                  <a:lnTo>
                    <a:pt x="16" y="5"/>
                  </a:lnTo>
                  <a:lnTo>
                    <a:pt x="0" y="14"/>
                  </a:lnTo>
                  <a:lnTo>
                    <a:pt x="2" y="19"/>
                  </a:lnTo>
                  <a:lnTo>
                    <a:pt x="2" y="27"/>
                  </a:lnTo>
                  <a:lnTo>
                    <a:pt x="10" y="23"/>
                  </a:lnTo>
                  <a:lnTo>
                    <a:pt x="17" y="21"/>
                  </a:lnTo>
                  <a:lnTo>
                    <a:pt x="24" y="23"/>
                  </a:lnTo>
                  <a:lnTo>
                    <a:pt x="18" y="30"/>
                  </a:lnTo>
                  <a:lnTo>
                    <a:pt x="8" y="37"/>
                  </a:lnTo>
                  <a:lnTo>
                    <a:pt x="16" y="45"/>
                  </a:lnTo>
                  <a:lnTo>
                    <a:pt x="26" y="49"/>
                  </a:lnTo>
                  <a:lnTo>
                    <a:pt x="37" y="52"/>
                  </a:lnTo>
                  <a:lnTo>
                    <a:pt x="3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8" name="Freeform 709"/>
            <p:cNvSpPr/>
            <p:nvPr/>
          </p:nvSpPr>
          <p:spPr bwMode="gray">
            <a:xfrm>
              <a:off x="5053478" y="3294487"/>
              <a:ext cx="28238" cy="5010"/>
            </a:xfrm>
            <a:custGeom>
              <a:avLst/>
              <a:gdLst>
                <a:gd name="T0" fmla="*/ 62 w 62"/>
                <a:gd name="T1" fmla="*/ 4 h 11"/>
                <a:gd name="T2" fmla="*/ 36 w 62"/>
                <a:gd name="T3" fmla="*/ 0 h 11"/>
                <a:gd name="T4" fmla="*/ 21 w 62"/>
                <a:gd name="T5" fmla="*/ 1 h 11"/>
                <a:gd name="T6" fmla="*/ 0 w 62"/>
                <a:gd name="T7" fmla="*/ 4 h 11"/>
                <a:gd name="T8" fmla="*/ 0 w 62"/>
                <a:gd name="T9" fmla="*/ 6 h 11"/>
                <a:gd name="T10" fmla="*/ 8 w 62"/>
                <a:gd name="T11" fmla="*/ 8 h 11"/>
                <a:gd name="T12" fmla="*/ 25 w 62"/>
                <a:gd name="T13" fmla="*/ 11 h 11"/>
                <a:gd name="T14" fmla="*/ 59 w 62"/>
                <a:gd name="T15" fmla="*/ 11 h 11"/>
                <a:gd name="T16" fmla="*/ 62 w 62"/>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
                  <a:moveTo>
                    <a:pt x="62" y="4"/>
                  </a:moveTo>
                  <a:lnTo>
                    <a:pt x="36" y="0"/>
                  </a:lnTo>
                  <a:lnTo>
                    <a:pt x="21" y="1"/>
                  </a:lnTo>
                  <a:lnTo>
                    <a:pt x="0" y="4"/>
                  </a:lnTo>
                  <a:lnTo>
                    <a:pt x="0" y="6"/>
                  </a:lnTo>
                  <a:lnTo>
                    <a:pt x="8" y="8"/>
                  </a:lnTo>
                  <a:lnTo>
                    <a:pt x="25" y="11"/>
                  </a:lnTo>
                  <a:lnTo>
                    <a:pt x="59" y="11"/>
                  </a:lnTo>
                  <a:lnTo>
                    <a:pt x="6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9" name="Freeform 710"/>
            <p:cNvSpPr/>
            <p:nvPr/>
          </p:nvSpPr>
          <p:spPr bwMode="gray">
            <a:xfrm>
              <a:off x="5080350" y="3270803"/>
              <a:ext cx="36437" cy="30971"/>
            </a:xfrm>
            <a:custGeom>
              <a:avLst/>
              <a:gdLst>
                <a:gd name="T0" fmla="*/ 0 w 80"/>
                <a:gd name="T1" fmla="*/ 63 h 68"/>
                <a:gd name="T2" fmla="*/ 14 w 80"/>
                <a:gd name="T3" fmla="*/ 64 h 68"/>
                <a:gd name="T4" fmla="*/ 32 w 80"/>
                <a:gd name="T5" fmla="*/ 66 h 68"/>
                <a:gd name="T6" fmla="*/ 49 w 80"/>
                <a:gd name="T7" fmla="*/ 67 h 68"/>
                <a:gd name="T8" fmla="*/ 56 w 80"/>
                <a:gd name="T9" fmla="*/ 68 h 68"/>
                <a:gd name="T10" fmla="*/ 73 w 80"/>
                <a:gd name="T11" fmla="*/ 66 h 68"/>
                <a:gd name="T12" fmla="*/ 79 w 80"/>
                <a:gd name="T13" fmla="*/ 64 h 68"/>
                <a:gd name="T14" fmla="*/ 80 w 80"/>
                <a:gd name="T15" fmla="*/ 60 h 68"/>
                <a:gd name="T16" fmla="*/ 57 w 80"/>
                <a:gd name="T17" fmla="*/ 56 h 68"/>
                <a:gd name="T18" fmla="*/ 45 w 80"/>
                <a:gd name="T19" fmla="*/ 51 h 68"/>
                <a:gd name="T20" fmla="*/ 27 w 80"/>
                <a:gd name="T21" fmla="*/ 39 h 68"/>
                <a:gd name="T22" fmla="*/ 23 w 80"/>
                <a:gd name="T23" fmla="*/ 30 h 68"/>
                <a:gd name="T24" fmla="*/ 12 w 80"/>
                <a:gd name="T25" fmla="*/ 5 h 68"/>
                <a:gd name="T26" fmla="*/ 3 w 80"/>
                <a:gd name="T27" fmla="*/ 0 h 68"/>
                <a:gd name="T28" fmla="*/ 3 w 80"/>
                <a:gd name="T29" fmla="*/ 51 h 68"/>
                <a:gd name="T30" fmla="*/ 17 w 80"/>
                <a:gd name="T31" fmla="*/ 53 h 68"/>
                <a:gd name="T32" fmla="*/ 15 w 80"/>
                <a:gd name="T33" fmla="*/ 57 h 68"/>
                <a:gd name="T34" fmla="*/ 3 w 80"/>
                <a:gd name="T35" fmla="*/ 56 h 68"/>
                <a:gd name="T36" fmla="*/ 0 w 80"/>
                <a:gd name="T37"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68">
                  <a:moveTo>
                    <a:pt x="0" y="63"/>
                  </a:moveTo>
                  <a:lnTo>
                    <a:pt x="14" y="64"/>
                  </a:lnTo>
                  <a:lnTo>
                    <a:pt x="32" y="66"/>
                  </a:lnTo>
                  <a:lnTo>
                    <a:pt x="49" y="67"/>
                  </a:lnTo>
                  <a:lnTo>
                    <a:pt x="56" y="68"/>
                  </a:lnTo>
                  <a:lnTo>
                    <a:pt x="73" y="66"/>
                  </a:lnTo>
                  <a:lnTo>
                    <a:pt x="79" y="64"/>
                  </a:lnTo>
                  <a:lnTo>
                    <a:pt x="80" y="60"/>
                  </a:lnTo>
                  <a:lnTo>
                    <a:pt x="57" y="56"/>
                  </a:lnTo>
                  <a:lnTo>
                    <a:pt x="45" y="51"/>
                  </a:lnTo>
                  <a:lnTo>
                    <a:pt x="27" y="39"/>
                  </a:lnTo>
                  <a:lnTo>
                    <a:pt x="23" y="30"/>
                  </a:lnTo>
                  <a:lnTo>
                    <a:pt x="12" y="5"/>
                  </a:lnTo>
                  <a:lnTo>
                    <a:pt x="3" y="0"/>
                  </a:lnTo>
                  <a:lnTo>
                    <a:pt x="3" y="51"/>
                  </a:lnTo>
                  <a:lnTo>
                    <a:pt x="17" y="53"/>
                  </a:lnTo>
                  <a:lnTo>
                    <a:pt x="15" y="57"/>
                  </a:lnTo>
                  <a:lnTo>
                    <a:pt x="3" y="56"/>
                  </a:lnTo>
                  <a:lnTo>
                    <a:pt x="0"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AE48F9-51D1-D246-8A29-210065C55BA3}" type="datetime1">
              <a:rPr lang="en-US"/>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grpSp>
        <p:nvGrpSpPr>
          <p:cNvPr id="2112" name="Group 2111"/>
          <p:cNvGrpSpPr/>
          <p:nvPr userDrawn="1"/>
        </p:nvGrpSpPr>
        <p:grpSpPr>
          <a:xfrm>
            <a:off x="384810" y="557530"/>
            <a:ext cx="8331835" cy="4029075"/>
            <a:chOff x="4113870" y="1556922"/>
            <a:chExt cx="3489714" cy="1757605"/>
          </a:xfrm>
          <a:solidFill>
            <a:srgbClr val="F7F7F7"/>
          </a:solidFill>
        </p:grpSpPr>
        <p:grpSp>
          <p:nvGrpSpPr>
            <p:cNvPr id="2135" name="Group 205"/>
            <p:cNvGrpSpPr/>
            <p:nvPr/>
          </p:nvGrpSpPr>
          <p:grpSpPr bwMode="gray">
            <a:xfrm>
              <a:off x="5689752" y="1613399"/>
              <a:ext cx="1837770" cy="1445162"/>
              <a:chOff x="3460" y="350"/>
              <a:chExt cx="4035" cy="3173"/>
            </a:xfrm>
            <a:grpFill/>
          </p:grpSpPr>
          <p:sp>
            <p:nvSpPr>
              <p:cNvPr id="2640" name="Freeform 5"/>
              <p:cNvSpPr/>
              <p:nvPr/>
            </p:nvSpPr>
            <p:spPr bwMode="gray">
              <a:xfrm>
                <a:off x="3955" y="3225"/>
                <a:ext cx="344" cy="298"/>
              </a:xfrm>
              <a:custGeom>
                <a:avLst/>
                <a:gdLst>
                  <a:gd name="T0" fmla="*/ 0 w 344"/>
                  <a:gd name="T1" fmla="*/ 149 h 298"/>
                  <a:gd name="T2" fmla="*/ 5 w 344"/>
                  <a:gd name="T3" fmla="*/ 160 h 298"/>
                  <a:gd name="T4" fmla="*/ 15 w 344"/>
                  <a:gd name="T5" fmla="*/ 182 h 298"/>
                  <a:gd name="T6" fmla="*/ 33 w 344"/>
                  <a:gd name="T7" fmla="*/ 206 h 298"/>
                  <a:gd name="T8" fmla="*/ 44 w 344"/>
                  <a:gd name="T9" fmla="*/ 235 h 298"/>
                  <a:gd name="T10" fmla="*/ 42 w 344"/>
                  <a:gd name="T11" fmla="*/ 250 h 298"/>
                  <a:gd name="T12" fmla="*/ 38 w 344"/>
                  <a:gd name="T13" fmla="*/ 257 h 298"/>
                  <a:gd name="T14" fmla="*/ 40 w 344"/>
                  <a:gd name="T15" fmla="*/ 268 h 298"/>
                  <a:gd name="T16" fmla="*/ 75 w 344"/>
                  <a:gd name="T17" fmla="*/ 298 h 298"/>
                  <a:gd name="T18" fmla="*/ 88 w 344"/>
                  <a:gd name="T19" fmla="*/ 295 h 298"/>
                  <a:gd name="T20" fmla="*/ 99 w 344"/>
                  <a:gd name="T21" fmla="*/ 286 h 298"/>
                  <a:gd name="T22" fmla="*/ 125 w 344"/>
                  <a:gd name="T23" fmla="*/ 282 h 298"/>
                  <a:gd name="T24" fmla="*/ 146 w 344"/>
                  <a:gd name="T25" fmla="*/ 279 h 298"/>
                  <a:gd name="T26" fmla="*/ 187 w 344"/>
                  <a:gd name="T27" fmla="*/ 281 h 298"/>
                  <a:gd name="T28" fmla="*/ 195 w 344"/>
                  <a:gd name="T29" fmla="*/ 276 h 298"/>
                  <a:gd name="T30" fmla="*/ 211 w 344"/>
                  <a:gd name="T31" fmla="*/ 273 h 298"/>
                  <a:gd name="T32" fmla="*/ 234 w 344"/>
                  <a:gd name="T33" fmla="*/ 257 h 298"/>
                  <a:gd name="T34" fmla="*/ 263 w 344"/>
                  <a:gd name="T35" fmla="*/ 237 h 298"/>
                  <a:gd name="T36" fmla="*/ 274 w 344"/>
                  <a:gd name="T37" fmla="*/ 225 h 298"/>
                  <a:gd name="T38" fmla="*/ 294 w 344"/>
                  <a:gd name="T39" fmla="*/ 202 h 298"/>
                  <a:gd name="T40" fmla="*/ 299 w 344"/>
                  <a:gd name="T41" fmla="*/ 185 h 298"/>
                  <a:gd name="T42" fmla="*/ 322 w 344"/>
                  <a:gd name="T43" fmla="*/ 156 h 298"/>
                  <a:gd name="T44" fmla="*/ 338 w 344"/>
                  <a:gd name="T45" fmla="*/ 140 h 298"/>
                  <a:gd name="T46" fmla="*/ 338 w 344"/>
                  <a:gd name="T47" fmla="*/ 125 h 298"/>
                  <a:gd name="T48" fmla="*/ 343 w 344"/>
                  <a:gd name="T49" fmla="*/ 115 h 298"/>
                  <a:gd name="T50" fmla="*/ 344 w 344"/>
                  <a:gd name="T51" fmla="*/ 107 h 298"/>
                  <a:gd name="T52" fmla="*/ 327 w 344"/>
                  <a:gd name="T53" fmla="*/ 107 h 298"/>
                  <a:gd name="T54" fmla="*/ 321 w 344"/>
                  <a:gd name="T55" fmla="*/ 80 h 298"/>
                  <a:gd name="T56" fmla="*/ 324 w 344"/>
                  <a:gd name="T57" fmla="*/ 57 h 298"/>
                  <a:gd name="T58" fmla="*/ 315 w 344"/>
                  <a:gd name="T59" fmla="*/ 7 h 298"/>
                  <a:gd name="T60" fmla="*/ 284 w 344"/>
                  <a:gd name="T61" fmla="*/ 0 h 298"/>
                  <a:gd name="T62" fmla="*/ 272 w 344"/>
                  <a:gd name="T63" fmla="*/ 5 h 298"/>
                  <a:gd name="T64" fmla="*/ 257 w 344"/>
                  <a:gd name="T65" fmla="*/ 5 h 298"/>
                  <a:gd name="T66" fmla="*/ 233 w 344"/>
                  <a:gd name="T67" fmla="*/ 26 h 298"/>
                  <a:gd name="T68" fmla="*/ 226 w 344"/>
                  <a:gd name="T69" fmla="*/ 34 h 298"/>
                  <a:gd name="T70" fmla="*/ 205 w 344"/>
                  <a:gd name="T71" fmla="*/ 41 h 298"/>
                  <a:gd name="T72" fmla="*/ 202 w 344"/>
                  <a:gd name="T73" fmla="*/ 65 h 298"/>
                  <a:gd name="T74" fmla="*/ 187 w 344"/>
                  <a:gd name="T75" fmla="*/ 81 h 298"/>
                  <a:gd name="T76" fmla="*/ 169 w 344"/>
                  <a:gd name="T77" fmla="*/ 82 h 298"/>
                  <a:gd name="T78" fmla="*/ 158 w 344"/>
                  <a:gd name="T79" fmla="*/ 75 h 298"/>
                  <a:gd name="T80" fmla="*/ 146 w 344"/>
                  <a:gd name="T81" fmla="*/ 77 h 298"/>
                  <a:gd name="T82" fmla="*/ 120 w 344"/>
                  <a:gd name="T83" fmla="*/ 106 h 298"/>
                  <a:gd name="T84" fmla="*/ 101 w 344"/>
                  <a:gd name="T85" fmla="*/ 106 h 298"/>
                  <a:gd name="T86" fmla="*/ 93 w 344"/>
                  <a:gd name="T87" fmla="*/ 72 h 298"/>
                  <a:gd name="T88" fmla="*/ 79 w 344"/>
                  <a:gd name="T89" fmla="*/ 57 h 298"/>
                  <a:gd name="T90" fmla="*/ 76 w 344"/>
                  <a:gd name="T91" fmla="*/ 149 h 298"/>
                  <a:gd name="T92" fmla="*/ 52 w 344"/>
                  <a:gd name="T93" fmla="*/ 154 h 298"/>
                  <a:gd name="T94" fmla="*/ 37 w 344"/>
                  <a:gd name="T95" fmla="*/ 150 h 298"/>
                  <a:gd name="T96" fmla="*/ 26 w 344"/>
                  <a:gd name="T97" fmla="*/ 144 h 298"/>
                  <a:gd name="T98" fmla="*/ 20 w 344"/>
                  <a:gd name="T99" fmla="*/ 139 h 298"/>
                  <a:gd name="T100" fmla="*/ 13 w 344"/>
                  <a:gd name="T101" fmla="*/ 139 h 298"/>
                  <a:gd name="T102" fmla="*/ 0 w 344"/>
                  <a:gd name="T103" fmla="*/ 14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 h="298">
                    <a:moveTo>
                      <a:pt x="0" y="149"/>
                    </a:moveTo>
                    <a:lnTo>
                      <a:pt x="5" y="160"/>
                    </a:lnTo>
                    <a:lnTo>
                      <a:pt x="15" y="182"/>
                    </a:lnTo>
                    <a:lnTo>
                      <a:pt x="33" y="206"/>
                    </a:lnTo>
                    <a:lnTo>
                      <a:pt x="44" y="235"/>
                    </a:lnTo>
                    <a:lnTo>
                      <a:pt x="42" y="250"/>
                    </a:lnTo>
                    <a:lnTo>
                      <a:pt x="38" y="257"/>
                    </a:lnTo>
                    <a:lnTo>
                      <a:pt x="40" y="268"/>
                    </a:lnTo>
                    <a:lnTo>
                      <a:pt x="75" y="298"/>
                    </a:lnTo>
                    <a:lnTo>
                      <a:pt x="88" y="295"/>
                    </a:lnTo>
                    <a:lnTo>
                      <a:pt x="99" y="286"/>
                    </a:lnTo>
                    <a:lnTo>
                      <a:pt x="125" y="282"/>
                    </a:lnTo>
                    <a:lnTo>
                      <a:pt x="146" y="279"/>
                    </a:lnTo>
                    <a:lnTo>
                      <a:pt x="187" y="281"/>
                    </a:lnTo>
                    <a:lnTo>
                      <a:pt x="195" y="276"/>
                    </a:lnTo>
                    <a:lnTo>
                      <a:pt x="211" y="273"/>
                    </a:lnTo>
                    <a:lnTo>
                      <a:pt x="234" y="257"/>
                    </a:lnTo>
                    <a:lnTo>
                      <a:pt x="263" y="237"/>
                    </a:lnTo>
                    <a:lnTo>
                      <a:pt x="274" y="225"/>
                    </a:lnTo>
                    <a:lnTo>
                      <a:pt x="294" y="202"/>
                    </a:lnTo>
                    <a:lnTo>
                      <a:pt x="299" y="185"/>
                    </a:lnTo>
                    <a:lnTo>
                      <a:pt x="322" y="156"/>
                    </a:lnTo>
                    <a:lnTo>
                      <a:pt x="338" y="140"/>
                    </a:lnTo>
                    <a:lnTo>
                      <a:pt x="338" y="125"/>
                    </a:lnTo>
                    <a:lnTo>
                      <a:pt x="343" y="115"/>
                    </a:lnTo>
                    <a:lnTo>
                      <a:pt x="344" y="107"/>
                    </a:lnTo>
                    <a:lnTo>
                      <a:pt x="327" y="107"/>
                    </a:lnTo>
                    <a:lnTo>
                      <a:pt x="321" y="80"/>
                    </a:lnTo>
                    <a:lnTo>
                      <a:pt x="324" y="57"/>
                    </a:lnTo>
                    <a:lnTo>
                      <a:pt x="315" y="7"/>
                    </a:lnTo>
                    <a:lnTo>
                      <a:pt x="284" y="0"/>
                    </a:lnTo>
                    <a:lnTo>
                      <a:pt x="272" y="5"/>
                    </a:lnTo>
                    <a:lnTo>
                      <a:pt x="257" y="5"/>
                    </a:lnTo>
                    <a:lnTo>
                      <a:pt x="233" y="26"/>
                    </a:lnTo>
                    <a:lnTo>
                      <a:pt x="226" y="34"/>
                    </a:lnTo>
                    <a:lnTo>
                      <a:pt x="205" y="41"/>
                    </a:lnTo>
                    <a:lnTo>
                      <a:pt x="202" y="65"/>
                    </a:lnTo>
                    <a:lnTo>
                      <a:pt x="187" y="81"/>
                    </a:lnTo>
                    <a:lnTo>
                      <a:pt x="169" y="82"/>
                    </a:lnTo>
                    <a:lnTo>
                      <a:pt x="158" y="75"/>
                    </a:lnTo>
                    <a:lnTo>
                      <a:pt x="146" y="77"/>
                    </a:lnTo>
                    <a:lnTo>
                      <a:pt x="120" y="106"/>
                    </a:lnTo>
                    <a:lnTo>
                      <a:pt x="101" y="106"/>
                    </a:lnTo>
                    <a:lnTo>
                      <a:pt x="93" y="72"/>
                    </a:lnTo>
                    <a:lnTo>
                      <a:pt x="79" y="57"/>
                    </a:lnTo>
                    <a:lnTo>
                      <a:pt x="76" y="149"/>
                    </a:lnTo>
                    <a:lnTo>
                      <a:pt x="52" y="154"/>
                    </a:lnTo>
                    <a:lnTo>
                      <a:pt x="37" y="150"/>
                    </a:lnTo>
                    <a:lnTo>
                      <a:pt x="26" y="144"/>
                    </a:lnTo>
                    <a:lnTo>
                      <a:pt x="20" y="139"/>
                    </a:lnTo>
                    <a:lnTo>
                      <a:pt x="13" y="139"/>
                    </a:lnTo>
                    <a:lnTo>
                      <a:pt x="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1" name="Freeform 6"/>
              <p:cNvSpPr/>
              <p:nvPr/>
            </p:nvSpPr>
            <p:spPr bwMode="gray">
              <a:xfrm>
                <a:off x="3869" y="1950"/>
                <a:ext cx="62" cy="35"/>
              </a:xfrm>
              <a:custGeom>
                <a:avLst/>
                <a:gdLst>
                  <a:gd name="T0" fmla="*/ 62 w 62"/>
                  <a:gd name="T1" fmla="*/ 0 h 35"/>
                  <a:gd name="T2" fmla="*/ 56 w 62"/>
                  <a:gd name="T3" fmla="*/ 14 h 35"/>
                  <a:gd name="T4" fmla="*/ 57 w 62"/>
                  <a:gd name="T5" fmla="*/ 35 h 35"/>
                  <a:gd name="T6" fmla="*/ 29 w 62"/>
                  <a:gd name="T7" fmla="*/ 24 h 35"/>
                  <a:gd name="T8" fmla="*/ 16 w 62"/>
                  <a:gd name="T9" fmla="*/ 16 h 35"/>
                  <a:gd name="T10" fmla="*/ 1 w 62"/>
                  <a:gd name="T11" fmla="*/ 12 h 35"/>
                  <a:gd name="T12" fmla="*/ 0 w 62"/>
                  <a:gd name="T13" fmla="*/ 8 h 35"/>
                  <a:gd name="T14" fmla="*/ 7 w 62"/>
                  <a:gd name="T15" fmla="*/ 1 h 35"/>
                  <a:gd name="T16" fmla="*/ 15 w 62"/>
                  <a:gd name="T17" fmla="*/ 1 h 35"/>
                  <a:gd name="T18" fmla="*/ 26 w 62"/>
                  <a:gd name="T19" fmla="*/ 5 h 35"/>
                  <a:gd name="T20" fmla="*/ 49 w 62"/>
                  <a:gd name="T21" fmla="*/ 3 h 35"/>
                  <a:gd name="T22" fmla="*/ 62 w 6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35">
                    <a:moveTo>
                      <a:pt x="62" y="0"/>
                    </a:moveTo>
                    <a:lnTo>
                      <a:pt x="56" y="14"/>
                    </a:lnTo>
                    <a:lnTo>
                      <a:pt x="57" y="35"/>
                    </a:lnTo>
                    <a:lnTo>
                      <a:pt x="29" y="24"/>
                    </a:lnTo>
                    <a:lnTo>
                      <a:pt x="16" y="16"/>
                    </a:lnTo>
                    <a:lnTo>
                      <a:pt x="1" y="12"/>
                    </a:lnTo>
                    <a:lnTo>
                      <a:pt x="0" y="8"/>
                    </a:lnTo>
                    <a:lnTo>
                      <a:pt x="7" y="1"/>
                    </a:lnTo>
                    <a:lnTo>
                      <a:pt x="15" y="1"/>
                    </a:lnTo>
                    <a:lnTo>
                      <a:pt x="26" y="5"/>
                    </a:lnTo>
                    <a:lnTo>
                      <a:pt x="49" y="3"/>
                    </a:ln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2" name="Freeform 7"/>
              <p:cNvSpPr/>
              <p:nvPr/>
            </p:nvSpPr>
            <p:spPr bwMode="gray">
              <a:xfrm>
                <a:off x="3783" y="1868"/>
                <a:ext cx="30" cy="60"/>
              </a:xfrm>
              <a:custGeom>
                <a:avLst/>
                <a:gdLst>
                  <a:gd name="T0" fmla="*/ 0 w 30"/>
                  <a:gd name="T1" fmla="*/ 13 h 60"/>
                  <a:gd name="T2" fmla="*/ 14 w 30"/>
                  <a:gd name="T3" fmla="*/ 6 h 60"/>
                  <a:gd name="T4" fmla="*/ 21 w 30"/>
                  <a:gd name="T5" fmla="*/ 0 h 60"/>
                  <a:gd name="T6" fmla="*/ 24 w 30"/>
                  <a:gd name="T7" fmla="*/ 1 h 60"/>
                  <a:gd name="T8" fmla="*/ 24 w 30"/>
                  <a:gd name="T9" fmla="*/ 11 h 60"/>
                  <a:gd name="T10" fmla="*/ 30 w 30"/>
                  <a:gd name="T11" fmla="*/ 16 h 60"/>
                  <a:gd name="T12" fmla="*/ 28 w 30"/>
                  <a:gd name="T13" fmla="*/ 43 h 60"/>
                  <a:gd name="T14" fmla="*/ 25 w 30"/>
                  <a:gd name="T15" fmla="*/ 48 h 60"/>
                  <a:gd name="T16" fmla="*/ 22 w 30"/>
                  <a:gd name="T17" fmla="*/ 54 h 60"/>
                  <a:gd name="T18" fmla="*/ 13 w 30"/>
                  <a:gd name="T19" fmla="*/ 55 h 60"/>
                  <a:gd name="T20" fmla="*/ 9 w 30"/>
                  <a:gd name="T21" fmla="*/ 60 h 60"/>
                  <a:gd name="T22" fmla="*/ 3 w 30"/>
                  <a:gd name="T23" fmla="*/ 57 h 60"/>
                  <a:gd name="T24" fmla="*/ 2 w 30"/>
                  <a:gd name="T25" fmla="*/ 41 h 60"/>
                  <a:gd name="T26" fmla="*/ 3 w 30"/>
                  <a:gd name="T27" fmla="*/ 20 h 60"/>
                  <a:gd name="T28" fmla="*/ 0 w 30"/>
                  <a:gd name="T2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0">
                    <a:moveTo>
                      <a:pt x="0" y="13"/>
                    </a:moveTo>
                    <a:lnTo>
                      <a:pt x="14" y="6"/>
                    </a:lnTo>
                    <a:lnTo>
                      <a:pt x="21" y="0"/>
                    </a:lnTo>
                    <a:lnTo>
                      <a:pt x="24" y="1"/>
                    </a:lnTo>
                    <a:lnTo>
                      <a:pt x="24" y="11"/>
                    </a:lnTo>
                    <a:lnTo>
                      <a:pt x="30" y="16"/>
                    </a:lnTo>
                    <a:lnTo>
                      <a:pt x="28" y="43"/>
                    </a:lnTo>
                    <a:lnTo>
                      <a:pt x="25" y="48"/>
                    </a:lnTo>
                    <a:lnTo>
                      <a:pt x="22" y="54"/>
                    </a:lnTo>
                    <a:lnTo>
                      <a:pt x="13" y="55"/>
                    </a:lnTo>
                    <a:lnTo>
                      <a:pt x="9" y="60"/>
                    </a:lnTo>
                    <a:lnTo>
                      <a:pt x="3" y="57"/>
                    </a:lnTo>
                    <a:lnTo>
                      <a:pt x="2" y="41"/>
                    </a:lnTo>
                    <a:lnTo>
                      <a:pt x="3" y="2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3" name="Freeform 8"/>
              <p:cNvSpPr/>
              <p:nvPr/>
            </p:nvSpPr>
            <p:spPr bwMode="gray">
              <a:xfrm>
                <a:off x="3791" y="1819"/>
                <a:ext cx="16" cy="43"/>
              </a:xfrm>
              <a:custGeom>
                <a:avLst/>
                <a:gdLst>
                  <a:gd name="T0" fmla="*/ 14 w 16"/>
                  <a:gd name="T1" fmla="*/ 1 h 43"/>
                  <a:gd name="T2" fmla="*/ 14 w 16"/>
                  <a:gd name="T3" fmla="*/ 8 h 43"/>
                  <a:gd name="T4" fmla="*/ 16 w 16"/>
                  <a:gd name="T5" fmla="*/ 16 h 43"/>
                  <a:gd name="T6" fmla="*/ 11 w 16"/>
                  <a:gd name="T7" fmla="*/ 40 h 43"/>
                  <a:gd name="T8" fmla="*/ 5 w 16"/>
                  <a:gd name="T9" fmla="*/ 43 h 43"/>
                  <a:gd name="T10" fmla="*/ 0 w 16"/>
                  <a:gd name="T11" fmla="*/ 37 h 43"/>
                  <a:gd name="T12" fmla="*/ 0 w 16"/>
                  <a:gd name="T13" fmla="*/ 22 h 43"/>
                  <a:gd name="T14" fmla="*/ 2 w 16"/>
                  <a:gd name="T15" fmla="*/ 14 h 43"/>
                  <a:gd name="T16" fmla="*/ 11 w 16"/>
                  <a:gd name="T17" fmla="*/ 9 h 43"/>
                  <a:gd name="T18" fmla="*/ 12 w 16"/>
                  <a:gd name="T19" fmla="*/ 0 h 43"/>
                  <a:gd name="T20" fmla="*/ 14 w 16"/>
                  <a:gd name="T21"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4" y="1"/>
                    </a:moveTo>
                    <a:lnTo>
                      <a:pt x="14" y="8"/>
                    </a:lnTo>
                    <a:lnTo>
                      <a:pt x="16" y="16"/>
                    </a:lnTo>
                    <a:lnTo>
                      <a:pt x="11" y="40"/>
                    </a:lnTo>
                    <a:lnTo>
                      <a:pt x="5" y="43"/>
                    </a:lnTo>
                    <a:lnTo>
                      <a:pt x="0" y="37"/>
                    </a:lnTo>
                    <a:lnTo>
                      <a:pt x="0" y="22"/>
                    </a:lnTo>
                    <a:lnTo>
                      <a:pt x="2" y="14"/>
                    </a:lnTo>
                    <a:lnTo>
                      <a:pt x="11" y="9"/>
                    </a:lnTo>
                    <a:lnTo>
                      <a:pt x="12"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4" name="Freeform 9"/>
              <p:cNvSpPr/>
              <p:nvPr/>
            </p:nvSpPr>
            <p:spPr bwMode="gray">
              <a:xfrm>
                <a:off x="4110" y="2016"/>
                <a:ext cx="52" cy="16"/>
              </a:xfrm>
              <a:custGeom>
                <a:avLst/>
                <a:gdLst>
                  <a:gd name="T0" fmla="*/ 0 w 52"/>
                  <a:gd name="T1" fmla="*/ 4 h 16"/>
                  <a:gd name="T2" fmla="*/ 1 w 52"/>
                  <a:gd name="T3" fmla="*/ 0 h 16"/>
                  <a:gd name="T4" fmla="*/ 16 w 52"/>
                  <a:gd name="T5" fmla="*/ 0 h 16"/>
                  <a:gd name="T6" fmla="*/ 19 w 52"/>
                  <a:gd name="T7" fmla="*/ 4 h 16"/>
                  <a:gd name="T8" fmla="*/ 28 w 52"/>
                  <a:gd name="T9" fmla="*/ 3 h 16"/>
                  <a:gd name="T10" fmla="*/ 33 w 52"/>
                  <a:gd name="T11" fmla="*/ 6 h 16"/>
                  <a:gd name="T12" fmla="*/ 37 w 52"/>
                  <a:gd name="T13" fmla="*/ 3 h 16"/>
                  <a:gd name="T14" fmla="*/ 44 w 52"/>
                  <a:gd name="T15" fmla="*/ 4 h 16"/>
                  <a:gd name="T16" fmla="*/ 52 w 52"/>
                  <a:gd name="T17" fmla="*/ 8 h 16"/>
                  <a:gd name="T18" fmla="*/ 52 w 52"/>
                  <a:gd name="T19" fmla="*/ 12 h 16"/>
                  <a:gd name="T20" fmla="*/ 46 w 52"/>
                  <a:gd name="T21" fmla="*/ 13 h 16"/>
                  <a:gd name="T22" fmla="*/ 42 w 52"/>
                  <a:gd name="T23" fmla="*/ 16 h 16"/>
                  <a:gd name="T24" fmla="*/ 26 w 52"/>
                  <a:gd name="T25" fmla="*/ 15 h 16"/>
                  <a:gd name="T26" fmla="*/ 16 w 52"/>
                  <a:gd name="T27" fmla="*/ 10 h 16"/>
                  <a:gd name="T28" fmla="*/ 1 w 52"/>
                  <a:gd name="T29" fmla="*/ 9 h 16"/>
                  <a:gd name="T30" fmla="*/ 0 w 52"/>
                  <a:gd name="T3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6">
                    <a:moveTo>
                      <a:pt x="0" y="4"/>
                    </a:moveTo>
                    <a:lnTo>
                      <a:pt x="1" y="0"/>
                    </a:lnTo>
                    <a:lnTo>
                      <a:pt x="16" y="0"/>
                    </a:lnTo>
                    <a:lnTo>
                      <a:pt x="19" y="4"/>
                    </a:lnTo>
                    <a:lnTo>
                      <a:pt x="28" y="3"/>
                    </a:lnTo>
                    <a:lnTo>
                      <a:pt x="33" y="6"/>
                    </a:lnTo>
                    <a:lnTo>
                      <a:pt x="37" y="3"/>
                    </a:lnTo>
                    <a:lnTo>
                      <a:pt x="44" y="4"/>
                    </a:lnTo>
                    <a:lnTo>
                      <a:pt x="52" y="8"/>
                    </a:lnTo>
                    <a:lnTo>
                      <a:pt x="52" y="12"/>
                    </a:lnTo>
                    <a:lnTo>
                      <a:pt x="46" y="13"/>
                    </a:lnTo>
                    <a:lnTo>
                      <a:pt x="42" y="16"/>
                    </a:lnTo>
                    <a:lnTo>
                      <a:pt x="26" y="15"/>
                    </a:lnTo>
                    <a:lnTo>
                      <a:pt x="16" y="10"/>
                    </a:lnTo>
                    <a:lnTo>
                      <a:pt x="1"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5" name="Freeform 10"/>
              <p:cNvSpPr/>
              <p:nvPr/>
            </p:nvSpPr>
            <p:spPr bwMode="gray">
              <a:xfrm>
                <a:off x="7412" y="797"/>
                <a:ext cx="83" cy="26"/>
              </a:xfrm>
              <a:custGeom>
                <a:avLst/>
                <a:gdLst>
                  <a:gd name="T0" fmla="*/ 4 w 83"/>
                  <a:gd name="T1" fmla="*/ 1 h 26"/>
                  <a:gd name="T2" fmla="*/ 9 w 83"/>
                  <a:gd name="T3" fmla="*/ 0 h 26"/>
                  <a:gd name="T4" fmla="*/ 27 w 83"/>
                  <a:gd name="T5" fmla="*/ 6 h 26"/>
                  <a:gd name="T6" fmla="*/ 45 w 83"/>
                  <a:gd name="T7" fmla="*/ 3 h 26"/>
                  <a:gd name="T8" fmla="*/ 62 w 83"/>
                  <a:gd name="T9" fmla="*/ 2 h 26"/>
                  <a:gd name="T10" fmla="*/ 71 w 83"/>
                  <a:gd name="T11" fmla="*/ 9 h 26"/>
                  <a:gd name="T12" fmla="*/ 81 w 83"/>
                  <a:gd name="T13" fmla="*/ 9 h 26"/>
                  <a:gd name="T14" fmla="*/ 83 w 83"/>
                  <a:gd name="T15" fmla="*/ 12 h 26"/>
                  <a:gd name="T16" fmla="*/ 81 w 83"/>
                  <a:gd name="T17" fmla="*/ 18 h 26"/>
                  <a:gd name="T18" fmla="*/ 69 w 83"/>
                  <a:gd name="T19" fmla="*/ 26 h 26"/>
                  <a:gd name="T20" fmla="*/ 35 w 83"/>
                  <a:gd name="T21" fmla="*/ 24 h 26"/>
                  <a:gd name="T22" fmla="*/ 17 w 83"/>
                  <a:gd name="T23" fmla="*/ 17 h 26"/>
                  <a:gd name="T24" fmla="*/ 0 w 83"/>
                  <a:gd name="T25" fmla="*/ 8 h 26"/>
                  <a:gd name="T26" fmla="*/ 4 w 83"/>
                  <a:gd name="T2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26">
                    <a:moveTo>
                      <a:pt x="4" y="1"/>
                    </a:moveTo>
                    <a:lnTo>
                      <a:pt x="9" y="0"/>
                    </a:lnTo>
                    <a:lnTo>
                      <a:pt x="27" y="6"/>
                    </a:lnTo>
                    <a:lnTo>
                      <a:pt x="45" y="3"/>
                    </a:lnTo>
                    <a:lnTo>
                      <a:pt x="62" y="2"/>
                    </a:lnTo>
                    <a:lnTo>
                      <a:pt x="71" y="9"/>
                    </a:lnTo>
                    <a:lnTo>
                      <a:pt x="81" y="9"/>
                    </a:lnTo>
                    <a:lnTo>
                      <a:pt x="83" y="12"/>
                    </a:lnTo>
                    <a:lnTo>
                      <a:pt x="81" y="18"/>
                    </a:lnTo>
                    <a:lnTo>
                      <a:pt x="69" y="26"/>
                    </a:lnTo>
                    <a:lnTo>
                      <a:pt x="35" y="24"/>
                    </a:lnTo>
                    <a:lnTo>
                      <a:pt x="17" y="17"/>
                    </a:lnTo>
                    <a:lnTo>
                      <a:pt x="0" y="8"/>
                    </a:ln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6" name="Freeform 11"/>
              <p:cNvSpPr/>
              <p:nvPr/>
            </p:nvSpPr>
            <p:spPr bwMode="gray">
              <a:xfrm>
                <a:off x="7184" y="853"/>
                <a:ext cx="32" cy="16"/>
              </a:xfrm>
              <a:custGeom>
                <a:avLst/>
                <a:gdLst>
                  <a:gd name="T0" fmla="*/ 26 w 32"/>
                  <a:gd name="T1" fmla="*/ 16 h 16"/>
                  <a:gd name="T2" fmla="*/ 14 w 32"/>
                  <a:gd name="T3" fmla="*/ 15 h 16"/>
                  <a:gd name="T4" fmla="*/ 0 w 32"/>
                  <a:gd name="T5" fmla="*/ 9 h 16"/>
                  <a:gd name="T6" fmla="*/ 5 w 32"/>
                  <a:gd name="T7" fmla="*/ 3 h 16"/>
                  <a:gd name="T8" fmla="*/ 13 w 32"/>
                  <a:gd name="T9" fmla="*/ 0 h 16"/>
                  <a:gd name="T10" fmla="*/ 31 w 32"/>
                  <a:gd name="T11" fmla="*/ 6 h 16"/>
                  <a:gd name="T12" fmla="*/ 32 w 32"/>
                  <a:gd name="T13" fmla="*/ 13 h 16"/>
                  <a:gd name="T14" fmla="*/ 26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26" y="16"/>
                    </a:moveTo>
                    <a:lnTo>
                      <a:pt x="14" y="15"/>
                    </a:lnTo>
                    <a:lnTo>
                      <a:pt x="0" y="9"/>
                    </a:lnTo>
                    <a:lnTo>
                      <a:pt x="5" y="3"/>
                    </a:lnTo>
                    <a:lnTo>
                      <a:pt x="13" y="0"/>
                    </a:lnTo>
                    <a:lnTo>
                      <a:pt x="31" y="6"/>
                    </a:lnTo>
                    <a:lnTo>
                      <a:pt x="32" y="13"/>
                    </a:lnTo>
                    <a:lnTo>
                      <a:pt x="2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7" name="Freeform 12"/>
              <p:cNvSpPr/>
              <p:nvPr/>
            </p:nvSpPr>
            <p:spPr bwMode="gray">
              <a:xfrm>
                <a:off x="6717" y="771"/>
                <a:ext cx="19" cy="15"/>
              </a:xfrm>
              <a:custGeom>
                <a:avLst/>
                <a:gdLst>
                  <a:gd name="T0" fmla="*/ 0 w 19"/>
                  <a:gd name="T1" fmla="*/ 6 h 15"/>
                  <a:gd name="T2" fmla="*/ 2 w 19"/>
                  <a:gd name="T3" fmla="*/ 2 h 15"/>
                  <a:gd name="T4" fmla="*/ 16 w 19"/>
                  <a:gd name="T5" fmla="*/ 0 h 15"/>
                  <a:gd name="T6" fmla="*/ 19 w 19"/>
                  <a:gd name="T7" fmla="*/ 2 h 15"/>
                  <a:gd name="T8" fmla="*/ 14 w 19"/>
                  <a:gd name="T9" fmla="*/ 12 h 15"/>
                  <a:gd name="T10" fmla="*/ 6 w 19"/>
                  <a:gd name="T11" fmla="*/ 15 h 15"/>
                  <a:gd name="T12" fmla="*/ 6 w 19"/>
                  <a:gd name="T13" fmla="*/ 10 h 15"/>
                  <a:gd name="T14" fmla="*/ 13 w 19"/>
                  <a:gd name="T15" fmla="*/ 6 h 15"/>
                  <a:gd name="T16" fmla="*/ 0 w 1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0" y="6"/>
                    </a:moveTo>
                    <a:lnTo>
                      <a:pt x="2" y="2"/>
                    </a:lnTo>
                    <a:lnTo>
                      <a:pt x="16" y="0"/>
                    </a:lnTo>
                    <a:lnTo>
                      <a:pt x="19" y="2"/>
                    </a:lnTo>
                    <a:lnTo>
                      <a:pt x="14" y="12"/>
                    </a:lnTo>
                    <a:lnTo>
                      <a:pt x="6" y="15"/>
                    </a:lnTo>
                    <a:lnTo>
                      <a:pt x="6" y="10"/>
                    </a:lnTo>
                    <a:lnTo>
                      <a:pt x="13"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8" name="Freeform 13"/>
              <p:cNvSpPr/>
              <p:nvPr/>
            </p:nvSpPr>
            <p:spPr bwMode="gray">
              <a:xfrm>
                <a:off x="6601" y="704"/>
                <a:ext cx="71" cy="30"/>
              </a:xfrm>
              <a:custGeom>
                <a:avLst/>
                <a:gdLst>
                  <a:gd name="T0" fmla="*/ 18 w 71"/>
                  <a:gd name="T1" fmla="*/ 0 h 30"/>
                  <a:gd name="T2" fmla="*/ 44 w 71"/>
                  <a:gd name="T3" fmla="*/ 1 h 30"/>
                  <a:gd name="T4" fmla="*/ 45 w 71"/>
                  <a:gd name="T5" fmla="*/ 5 h 30"/>
                  <a:gd name="T6" fmla="*/ 61 w 71"/>
                  <a:gd name="T7" fmla="*/ 13 h 30"/>
                  <a:gd name="T8" fmla="*/ 71 w 71"/>
                  <a:gd name="T9" fmla="*/ 20 h 30"/>
                  <a:gd name="T10" fmla="*/ 67 w 71"/>
                  <a:gd name="T11" fmla="*/ 30 h 30"/>
                  <a:gd name="T12" fmla="*/ 37 w 71"/>
                  <a:gd name="T13" fmla="*/ 28 h 30"/>
                  <a:gd name="T14" fmla="*/ 22 w 71"/>
                  <a:gd name="T15" fmla="*/ 26 h 30"/>
                  <a:gd name="T16" fmla="*/ 16 w 71"/>
                  <a:gd name="T17" fmla="*/ 23 h 30"/>
                  <a:gd name="T18" fmla="*/ 2 w 71"/>
                  <a:gd name="T19" fmla="*/ 22 h 30"/>
                  <a:gd name="T20" fmla="*/ 0 w 71"/>
                  <a:gd name="T21" fmla="*/ 19 h 30"/>
                  <a:gd name="T22" fmla="*/ 8 w 71"/>
                  <a:gd name="T23" fmla="*/ 14 h 30"/>
                  <a:gd name="T24" fmla="*/ 10 w 71"/>
                  <a:gd name="T25" fmla="*/ 8 h 30"/>
                  <a:gd name="T26" fmla="*/ 18 w 71"/>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30">
                    <a:moveTo>
                      <a:pt x="18" y="0"/>
                    </a:moveTo>
                    <a:lnTo>
                      <a:pt x="44" y="1"/>
                    </a:lnTo>
                    <a:lnTo>
                      <a:pt x="45" y="5"/>
                    </a:lnTo>
                    <a:lnTo>
                      <a:pt x="61" y="13"/>
                    </a:lnTo>
                    <a:lnTo>
                      <a:pt x="71" y="20"/>
                    </a:lnTo>
                    <a:lnTo>
                      <a:pt x="67" y="30"/>
                    </a:lnTo>
                    <a:lnTo>
                      <a:pt x="37" y="28"/>
                    </a:lnTo>
                    <a:lnTo>
                      <a:pt x="22" y="26"/>
                    </a:lnTo>
                    <a:lnTo>
                      <a:pt x="16" y="23"/>
                    </a:lnTo>
                    <a:lnTo>
                      <a:pt x="2" y="22"/>
                    </a:lnTo>
                    <a:lnTo>
                      <a:pt x="0" y="19"/>
                    </a:lnTo>
                    <a:lnTo>
                      <a:pt x="8" y="14"/>
                    </a:lnTo>
                    <a:lnTo>
                      <a:pt x="10" y="8"/>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9" name="Freeform 14"/>
              <p:cNvSpPr/>
              <p:nvPr/>
            </p:nvSpPr>
            <p:spPr bwMode="gray">
              <a:xfrm>
                <a:off x="6592" y="684"/>
                <a:ext cx="24" cy="22"/>
              </a:xfrm>
              <a:custGeom>
                <a:avLst/>
                <a:gdLst>
                  <a:gd name="T0" fmla="*/ 24 w 24"/>
                  <a:gd name="T1" fmla="*/ 11 h 22"/>
                  <a:gd name="T2" fmla="*/ 22 w 24"/>
                  <a:gd name="T3" fmla="*/ 17 h 22"/>
                  <a:gd name="T4" fmla="*/ 12 w 24"/>
                  <a:gd name="T5" fmla="*/ 22 h 22"/>
                  <a:gd name="T6" fmla="*/ 0 w 24"/>
                  <a:gd name="T7" fmla="*/ 15 h 22"/>
                  <a:gd name="T8" fmla="*/ 2 w 24"/>
                  <a:gd name="T9" fmla="*/ 6 h 22"/>
                  <a:gd name="T10" fmla="*/ 13 w 24"/>
                  <a:gd name="T11" fmla="*/ 0 h 22"/>
                  <a:gd name="T12" fmla="*/ 23 w 24"/>
                  <a:gd name="T13" fmla="*/ 4 h 22"/>
                  <a:gd name="T14" fmla="*/ 21 w 24"/>
                  <a:gd name="T15" fmla="*/ 10 h 22"/>
                  <a:gd name="T16" fmla="*/ 24 w 24"/>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2">
                    <a:moveTo>
                      <a:pt x="24" y="11"/>
                    </a:moveTo>
                    <a:lnTo>
                      <a:pt x="22" y="17"/>
                    </a:lnTo>
                    <a:lnTo>
                      <a:pt x="12" y="22"/>
                    </a:lnTo>
                    <a:lnTo>
                      <a:pt x="0" y="15"/>
                    </a:lnTo>
                    <a:lnTo>
                      <a:pt x="2" y="6"/>
                    </a:lnTo>
                    <a:lnTo>
                      <a:pt x="13" y="0"/>
                    </a:lnTo>
                    <a:lnTo>
                      <a:pt x="23" y="4"/>
                    </a:lnTo>
                    <a:lnTo>
                      <a:pt x="21" y="10"/>
                    </a:lnTo>
                    <a:lnTo>
                      <a:pt x="24"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0" name="Freeform 15"/>
              <p:cNvSpPr/>
              <p:nvPr/>
            </p:nvSpPr>
            <p:spPr bwMode="gray">
              <a:xfrm>
                <a:off x="6489" y="688"/>
                <a:ext cx="24" cy="15"/>
              </a:xfrm>
              <a:custGeom>
                <a:avLst/>
                <a:gdLst>
                  <a:gd name="T0" fmla="*/ 10 w 24"/>
                  <a:gd name="T1" fmla="*/ 2 h 15"/>
                  <a:gd name="T2" fmla="*/ 24 w 24"/>
                  <a:gd name="T3" fmla="*/ 13 h 15"/>
                  <a:gd name="T4" fmla="*/ 22 w 24"/>
                  <a:gd name="T5" fmla="*/ 15 h 15"/>
                  <a:gd name="T6" fmla="*/ 0 w 24"/>
                  <a:gd name="T7" fmla="*/ 0 h 15"/>
                  <a:gd name="T8" fmla="*/ 10 w 24"/>
                  <a:gd name="T9" fmla="*/ 2 h 15"/>
                </a:gdLst>
                <a:ahLst/>
                <a:cxnLst>
                  <a:cxn ang="0">
                    <a:pos x="T0" y="T1"/>
                  </a:cxn>
                  <a:cxn ang="0">
                    <a:pos x="T2" y="T3"/>
                  </a:cxn>
                  <a:cxn ang="0">
                    <a:pos x="T4" y="T5"/>
                  </a:cxn>
                  <a:cxn ang="0">
                    <a:pos x="T6" y="T7"/>
                  </a:cxn>
                  <a:cxn ang="0">
                    <a:pos x="T8" y="T9"/>
                  </a:cxn>
                </a:cxnLst>
                <a:rect l="0" t="0" r="r" b="b"/>
                <a:pathLst>
                  <a:path w="24" h="15">
                    <a:moveTo>
                      <a:pt x="10" y="2"/>
                    </a:moveTo>
                    <a:lnTo>
                      <a:pt x="24" y="13"/>
                    </a:lnTo>
                    <a:lnTo>
                      <a:pt x="22" y="15"/>
                    </a:lnTo>
                    <a:lnTo>
                      <a:pt x="0"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1" name="Freeform 16"/>
              <p:cNvSpPr/>
              <p:nvPr/>
            </p:nvSpPr>
            <p:spPr bwMode="gray">
              <a:xfrm>
                <a:off x="6524" y="613"/>
                <a:ext cx="180" cy="61"/>
              </a:xfrm>
              <a:custGeom>
                <a:avLst/>
                <a:gdLst>
                  <a:gd name="T0" fmla="*/ 40 w 180"/>
                  <a:gd name="T1" fmla="*/ 1 h 61"/>
                  <a:gd name="T2" fmla="*/ 26 w 180"/>
                  <a:gd name="T3" fmla="*/ 6 h 61"/>
                  <a:gd name="T4" fmla="*/ 26 w 180"/>
                  <a:gd name="T5" fmla="*/ 8 h 61"/>
                  <a:gd name="T6" fmla="*/ 11 w 180"/>
                  <a:gd name="T7" fmla="*/ 8 h 61"/>
                  <a:gd name="T8" fmla="*/ 11 w 180"/>
                  <a:gd name="T9" fmla="*/ 10 h 61"/>
                  <a:gd name="T10" fmla="*/ 16 w 180"/>
                  <a:gd name="T11" fmla="*/ 15 h 61"/>
                  <a:gd name="T12" fmla="*/ 6 w 180"/>
                  <a:gd name="T13" fmla="*/ 17 h 61"/>
                  <a:gd name="T14" fmla="*/ 5 w 180"/>
                  <a:gd name="T15" fmla="*/ 18 h 61"/>
                  <a:gd name="T16" fmla="*/ 8 w 180"/>
                  <a:gd name="T17" fmla="*/ 28 h 61"/>
                  <a:gd name="T18" fmla="*/ 0 w 180"/>
                  <a:gd name="T19" fmla="*/ 33 h 61"/>
                  <a:gd name="T20" fmla="*/ 10 w 180"/>
                  <a:gd name="T21" fmla="*/ 44 h 61"/>
                  <a:gd name="T22" fmla="*/ 18 w 180"/>
                  <a:gd name="T23" fmla="*/ 44 h 61"/>
                  <a:gd name="T24" fmla="*/ 26 w 180"/>
                  <a:gd name="T25" fmla="*/ 48 h 61"/>
                  <a:gd name="T26" fmla="*/ 24 w 180"/>
                  <a:gd name="T27" fmla="*/ 53 h 61"/>
                  <a:gd name="T28" fmla="*/ 52 w 180"/>
                  <a:gd name="T29" fmla="*/ 61 h 61"/>
                  <a:gd name="T30" fmla="*/ 58 w 180"/>
                  <a:gd name="T31" fmla="*/ 56 h 61"/>
                  <a:gd name="T32" fmla="*/ 56 w 180"/>
                  <a:gd name="T33" fmla="*/ 46 h 61"/>
                  <a:gd name="T34" fmla="*/ 61 w 180"/>
                  <a:gd name="T35" fmla="*/ 44 h 61"/>
                  <a:gd name="T36" fmla="*/ 67 w 180"/>
                  <a:gd name="T37" fmla="*/ 45 h 61"/>
                  <a:gd name="T38" fmla="*/ 68 w 180"/>
                  <a:gd name="T39" fmla="*/ 51 h 61"/>
                  <a:gd name="T40" fmla="*/ 87 w 180"/>
                  <a:gd name="T41" fmla="*/ 51 h 61"/>
                  <a:gd name="T42" fmla="*/ 103 w 180"/>
                  <a:gd name="T43" fmla="*/ 42 h 61"/>
                  <a:gd name="T44" fmla="*/ 114 w 180"/>
                  <a:gd name="T45" fmla="*/ 43 h 61"/>
                  <a:gd name="T46" fmla="*/ 114 w 180"/>
                  <a:gd name="T47" fmla="*/ 51 h 61"/>
                  <a:gd name="T48" fmla="*/ 128 w 180"/>
                  <a:gd name="T49" fmla="*/ 53 h 61"/>
                  <a:gd name="T50" fmla="*/ 145 w 180"/>
                  <a:gd name="T51" fmla="*/ 44 h 61"/>
                  <a:gd name="T52" fmla="*/ 132 w 180"/>
                  <a:gd name="T53" fmla="*/ 44 h 61"/>
                  <a:gd name="T54" fmla="*/ 116 w 180"/>
                  <a:gd name="T55" fmla="*/ 38 h 61"/>
                  <a:gd name="T56" fmla="*/ 113 w 180"/>
                  <a:gd name="T57" fmla="*/ 27 h 61"/>
                  <a:gd name="T58" fmla="*/ 122 w 180"/>
                  <a:gd name="T59" fmla="*/ 18 h 61"/>
                  <a:gd name="T60" fmla="*/ 129 w 180"/>
                  <a:gd name="T61" fmla="*/ 18 h 61"/>
                  <a:gd name="T62" fmla="*/ 130 w 180"/>
                  <a:gd name="T63" fmla="*/ 24 h 61"/>
                  <a:gd name="T64" fmla="*/ 123 w 180"/>
                  <a:gd name="T65" fmla="*/ 26 h 61"/>
                  <a:gd name="T66" fmla="*/ 123 w 180"/>
                  <a:gd name="T67" fmla="*/ 34 h 61"/>
                  <a:gd name="T68" fmla="*/ 135 w 180"/>
                  <a:gd name="T69" fmla="*/ 38 h 61"/>
                  <a:gd name="T70" fmla="*/ 148 w 180"/>
                  <a:gd name="T71" fmla="*/ 37 h 61"/>
                  <a:gd name="T72" fmla="*/ 156 w 180"/>
                  <a:gd name="T73" fmla="*/ 40 h 61"/>
                  <a:gd name="T74" fmla="*/ 172 w 180"/>
                  <a:gd name="T75" fmla="*/ 30 h 61"/>
                  <a:gd name="T76" fmla="*/ 166 w 180"/>
                  <a:gd name="T77" fmla="*/ 27 h 61"/>
                  <a:gd name="T78" fmla="*/ 180 w 180"/>
                  <a:gd name="T79" fmla="*/ 25 h 61"/>
                  <a:gd name="T80" fmla="*/ 177 w 180"/>
                  <a:gd name="T81" fmla="*/ 20 h 61"/>
                  <a:gd name="T82" fmla="*/ 160 w 180"/>
                  <a:gd name="T83" fmla="*/ 18 h 61"/>
                  <a:gd name="T84" fmla="*/ 145 w 180"/>
                  <a:gd name="T85" fmla="*/ 11 h 61"/>
                  <a:gd name="T86" fmla="*/ 140 w 180"/>
                  <a:gd name="T87" fmla="*/ 13 h 61"/>
                  <a:gd name="T88" fmla="*/ 126 w 180"/>
                  <a:gd name="T89" fmla="*/ 13 h 61"/>
                  <a:gd name="T90" fmla="*/ 114 w 180"/>
                  <a:gd name="T91" fmla="*/ 8 h 61"/>
                  <a:gd name="T92" fmla="*/ 109 w 180"/>
                  <a:gd name="T93" fmla="*/ 3 h 61"/>
                  <a:gd name="T94" fmla="*/ 104 w 180"/>
                  <a:gd name="T95" fmla="*/ 0 h 61"/>
                  <a:gd name="T96" fmla="*/ 96 w 180"/>
                  <a:gd name="T97" fmla="*/ 1 h 61"/>
                  <a:gd name="T98" fmla="*/ 89 w 180"/>
                  <a:gd name="T99" fmla="*/ 8 h 61"/>
                  <a:gd name="T100" fmla="*/ 88 w 180"/>
                  <a:gd name="T101" fmla="*/ 22 h 61"/>
                  <a:gd name="T102" fmla="*/ 76 w 180"/>
                  <a:gd name="T103" fmla="*/ 22 h 61"/>
                  <a:gd name="T104" fmla="*/ 71 w 180"/>
                  <a:gd name="T105" fmla="*/ 19 h 61"/>
                  <a:gd name="T106" fmla="*/ 71 w 180"/>
                  <a:gd name="T107" fmla="*/ 16 h 61"/>
                  <a:gd name="T108" fmla="*/ 58 w 180"/>
                  <a:gd name="T109" fmla="*/ 13 h 61"/>
                  <a:gd name="T110" fmla="*/ 59 w 180"/>
                  <a:gd name="T111" fmla="*/ 10 h 61"/>
                  <a:gd name="T112" fmla="*/ 66 w 180"/>
                  <a:gd name="T113" fmla="*/ 8 h 61"/>
                  <a:gd name="T114" fmla="*/ 40 w 180"/>
                  <a:gd name="T115"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61">
                    <a:moveTo>
                      <a:pt x="40" y="1"/>
                    </a:moveTo>
                    <a:lnTo>
                      <a:pt x="26" y="6"/>
                    </a:lnTo>
                    <a:lnTo>
                      <a:pt x="26" y="8"/>
                    </a:lnTo>
                    <a:lnTo>
                      <a:pt x="11" y="8"/>
                    </a:lnTo>
                    <a:lnTo>
                      <a:pt x="11" y="10"/>
                    </a:lnTo>
                    <a:lnTo>
                      <a:pt x="16" y="15"/>
                    </a:lnTo>
                    <a:lnTo>
                      <a:pt x="6" y="17"/>
                    </a:lnTo>
                    <a:lnTo>
                      <a:pt x="5" y="18"/>
                    </a:lnTo>
                    <a:lnTo>
                      <a:pt x="8" y="28"/>
                    </a:lnTo>
                    <a:lnTo>
                      <a:pt x="0" y="33"/>
                    </a:lnTo>
                    <a:lnTo>
                      <a:pt x="10" y="44"/>
                    </a:lnTo>
                    <a:lnTo>
                      <a:pt x="18" y="44"/>
                    </a:lnTo>
                    <a:lnTo>
                      <a:pt x="26" y="48"/>
                    </a:lnTo>
                    <a:lnTo>
                      <a:pt x="24" y="53"/>
                    </a:lnTo>
                    <a:lnTo>
                      <a:pt x="52" y="61"/>
                    </a:lnTo>
                    <a:lnTo>
                      <a:pt x="58" y="56"/>
                    </a:lnTo>
                    <a:lnTo>
                      <a:pt x="56" y="46"/>
                    </a:lnTo>
                    <a:lnTo>
                      <a:pt x="61" y="44"/>
                    </a:lnTo>
                    <a:lnTo>
                      <a:pt x="67" y="45"/>
                    </a:lnTo>
                    <a:lnTo>
                      <a:pt x="68" y="51"/>
                    </a:lnTo>
                    <a:lnTo>
                      <a:pt x="87" y="51"/>
                    </a:lnTo>
                    <a:lnTo>
                      <a:pt x="103" y="42"/>
                    </a:lnTo>
                    <a:lnTo>
                      <a:pt x="114" y="43"/>
                    </a:lnTo>
                    <a:lnTo>
                      <a:pt x="114" y="51"/>
                    </a:lnTo>
                    <a:lnTo>
                      <a:pt x="128" y="53"/>
                    </a:lnTo>
                    <a:lnTo>
                      <a:pt x="145" y="44"/>
                    </a:lnTo>
                    <a:lnTo>
                      <a:pt x="132" y="44"/>
                    </a:lnTo>
                    <a:lnTo>
                      <a:pt x="116" y="38"/>
                    </a:lnTo>
                    <a:lnTo>
                      <a:pt x="113" y="27"/>
                    </a:lnTo>
                    <a:lnTo>
                      <a:pt x="122" y="18"/>
                    </a:lnTo>
                    <a:lnTo>
                      <a:pt x="129" y="18"/>
                    </a:lnTo>
                    <a:lnTo>
                      <a:pt x="130" y="24"/>
                    </a:lnTo>
                    <a:lnTo>
                      <a:pt x="123" y="26"/>
                    </a:lnTo>
                    <a:lnTo>
                      <a:pt x="123" y="34"/>
                    </a:lnTo>
                    <a:lnTo>
                      <a:pt x="135" y="38"/>
                    </a:lnTo>
                    <a:lnTo>
                      <a:pt x="148" y="37"/>
                    </a:lnTo>
                    <a:lnTo>
                      <a:pt x="156" y="40"/>
                    </a:lnTo>
                    <a:lnTo>
                      <a:pt x="172" y="30"/>
                    </a:lnTo>
                    <a:lnTo>
                      <a:pt x="166" y="27"/>
                    </a:lnTo>
                    <a:lnTo>
                      <a:pt x="180" y="25"/>
                    </a:lnTo>
                    <a:lnTo>
                      <a:pt x="177" y="20"/>
                    </a:lnTo>
                    <a:lnTo>
                      <a:pt x="160" y="18"/>
                    </a:lnTo>
                    <a:lnTo>
                      <a:pt x="145" y="11"/>
                    </a:lnTo>
                    <a:lnTo>
                      <a:pt x="140" y="13"/>
                    </a:lnTo>
                    <a:lnTo>
                      <a:pt x="126" y="13"/>
                    </a:lnTo>
                    <a:lnTo>
                      <a:pt x="114" y="8"/>
                    </a:lnTo>
                    <a:lnTo>
                      <a:pt x="109" y="3"/>
                    </a:lnTo>
                    <a:lnTo>
                      <a:pt x="104" y="0"/>
                    </a:lnTo>
                    <a:lnTo>
                      <a:pt x="96" y="1"/>
                    </a:lnTo>
                    <a:lnTo>
                      <a:pt x="89" y="8"/>
                    </a:lnTo>
                    <a:lnTo>
                      <a:pt x="88" y="22"/>
                    </a:lnTo>
                    <a:lnTo>
                      <a:pt x="76" y="22"/>
                    </a:lnTo>
                    <a:lnTo>
                      <a:pt x="71" y="19"/>
                    </a:lnTo>
                    <a:lnTo>
                      <a:pt x="71" y="16"/>
                    </a:lnTo>
                    <a:lnTo>
                      <a:pt x="58" y="13"/>
                    </a:lnTo>
                    <a:lnTo>
                      <a:pt x="59" y="10"/>
                    </a:lnTo>
                    <a:lnTo>
                      <a:pt x="66" y="8"/>
                    </a:lnTo>
                    <a:lnTo>
                      <a:pt x="4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2" name="Freeform 17"/>
              <p:cNvSpPr/>
              <p:nvPr/>
            </p:nvSpPr>
            <p:spPr bwMode="gray">
              <a:xfrm>
                <a:off x="6730" y="634"/>
                <a:ext cx="98" cy="33"/>
              </a:xfrm>
              <a:custGeom>
                <a:avLst/>
                <a:gdLst>
                  <a:gd name="T0" fmla="*/ 0 w 98"/>
                  <a:gd name="T1" fmla="*/ 0 h 33"/>
                  <a:gd name="T2" fmla="*/ 6 w 98"/>
                  <a:gd name="T3" fmla="*/ 2 h 33"/>
                  <a:gd name="T4" fmla="*/ 18 w 98"/>
                  <a:gd name="T5" fmla="*/ 6 h 33"/>
                  <a:gd name="T6" fmla="*/ 46 w 98"/>
                  <a:gd name="T7" fmla="*/ 6 h 33"/>
                  <a:gd name="T8" fmla="*/ 52 w 98"/>
                  <a:gd name="T9" fmla="*/ 10 h 33"/>
                  <a:gd name="T10" fmla="*/ 71 w 98"/>
                  <a:gd name="T11" fmla="*/ 12 h 33"/>
                  <a:gd name="T12" fmla="*/ 91 w 98"/>
                  <a:gd name="T13" fmla="*/ 15 h 33"/>
                  <a:gd name="T14" fmla="*/ 98 w 98"/>
                  <a:gd name="T15" fmla="*/ 21 h 33"/>
                  <a:gd name="T16" fmla="*/ 93 w 98"/>
                  <a:gd name="T17" fmla="*/ 28 h 33"/>
                  <a:gd name="T18" fmla="*/ 73 w 98"/>
                  <a:gd name="T19" fmla="*/ 33 h 33"/>
                  <a:gd name="T20" fmla="*/ 52 w 98"/>
                  <a:gd name="T21" fmla="*/ 32 h 33"/>
                  <a:gd name="T22" fmla="*/ 30 w 98"/>
                  <a:gd name="T23" fmla="*/ 23 h 33"/>
                  <a:gd name="T24" fmla="*/ 17 w 98"/>
                  <a:gd name="T25" fmla="*/ 18 h 33"/>
                  <a:gd name="T26" fmla="*/ 15 w 98"/>
                  <a:gd name="T27" fmla="*/ 12 h 33"/>
                  <a:gd name="T28" fmla="*/ 2 w 98"/>
                  <a:gd name="T29" fmla="*/ 5 h 33"/>
                  <a:gd name="T30" fmla="*/ 0 w 98"/>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33">
                    <a:moveTo>
                      <a:pt x="0" y="0"/>
                    </a:moveTo>
                    <a:lnTo>
                      <a:pt x="6" y="2"/>
                    </a:lnTo>
                    <a:lnTo>
                      <a:pt x="18" y="6"/>
                    </a:lnTo>
                    <a:lnTo>
                      <a:pt x="46" y="6"/>
                    </a:lnTo>
                    <a:lnTo>
                      <a:pt x="52" y="10"/>
                    </a:lnTo>
                    <a:lnTo>
                      <a:pt x="71" y="12"/>
                    </a:lnTo>
                    <a:lnTo>
                      <a:pt x="91" y="15"/>
                    </a:lnTo>
                    <a:lnTo>
                      <a:pt x="98" y="21"/>
                    </a:lnTo>
                    <a:lnTo>
                      <a:pt x="93" y="28"/>
                    </a:lnTo>
                    <a:lnTo>
                      <a:pt x="73" y="33"/>
                    </a:lnTo>
                    <a:lnTo>
                      <a:pt x="52" y="32"/>
                    </a:lnTo>
                    <a:lnTo>
                      <a:pt x="30" y="23"/>
                    </a:lnTo>
                    <a:lnTo>
                      <a:pt x="17" y="18"/>
                    </a:lnTo>
                    <a:lnTo>
                      <a:pt x="15" y="12"/>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3" name="Freeform 18"/>
              <p:cNvSpPr/>
              <p:nvPr/>
            </p:nvSpPr>
            <p:spPr bwMode="gray">
              <a:xfrm>
                <a:off x="6777" y="592"/>
                <a:ext cx="17" cy="4"/>
              </a:xfrm>
              <a:custGeom>
                <a:avLst/>
                <a:gdLst>
                  <a:gd name="T0" fmla="*/ 0 w 17"/>
                  <a:gd name="T1" fmla="*/ 4 h 4"/>
                  <a:gd name="T2" fmla="*/ 1 w 17"/>
                  <a:gd name="T3" fmla="*/ 2 h 4"/>
                  <a:gd name="T4" fmla="*/ 17 w 17"/>
                  <a:gd name="T5" fmla="*/ 0 h 4"/>
                  <a:gd name="T6" fmla="*/ 17 w 17"/>
                  <a:gd name="T7" fmla="*/ 3 h 4"/>
                  <a:gd name="T8" fmla="*/ 0 w 17"/>
                  <a:gd name="T9" fmla="*/ 4 h 4"/>
                </a:gdLst>
                <a:ahLst/>
                <a:cxnLst>
                  <a:cxn ang="0">
                    <a:pos x="T0" y="T1"/>
                  </a:cxn>
                  <a:cxn ang="0">
                    <a:pos x="T2" y="T3"/>
                  </a:cxn>
                  <a:cxn ang="0">
                    <a:pos x="T4" y="T5"/>
                  </a:cxn>
                  <a:cxn ang="0">
                    <a:pos x="T6" y="T7"/>
                  </a:cxn>
                  <a:cxn ang="0">
                    <a:pos x="T8" y="T9"/>
                  </a:cxn>
                </a:cxnLst>
                <a:rect l="0" t="0" r="r" b="b"/>
                <a:pathLst>
                  <a:path w="17" h="4">
                    <a:moveTo>
                      <a:pt x="0" y="4"/>
                    </a:moveTo>
                    <a:lnTo>
                      <a:pt x="1" y="2"/>
                    </a:lnTo>
                    <a:lnTo>
                      <a:pt x="17" y="0"/>
                    </a:lnTo>
                    <a:lnTo>
                      <a:pt x="17" y="3"/>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4" name="Freeform 19"/>
              <p:cNvSpPr/>
              <p:nvPr/>
            </p:nvSpPr>
            <p:spPr bwMode="gray">
              <a:xfrm>
                <a:off x="6864" y="614"/>
                <a:ext cx="9" cy="3"/>
              </a:xfrm>
              <a:custGeom>
                <a:avLst/>
                <a:gdLst>
                  <a:gd name="T0" fmla="*/ 0 w 9"/>
                  <a:gd name="T1" fmla="*/ 0 h 3"/>
                  <a:gd name="T2" fmla="*/ 9 w 9"/>
                  <a:gd name="T3" fmla="*/ 0 h 3"/>
                  <a:gd name="T4" fmla="*/ 5 w 9"/>
                  <a:gd name="T5" fmla="*/ 3 h 3"/>
                  <a:gd name="T6" fmla="*/ 0 w 9"/>
                  <a:gd name="T7" fmla="*/ 1 h 3"/>
                  <a:gd name="T8" fmla="*/ 0 w 9"/>
                  <a:gd name="T9" fmla="*/ 0 h 3"/>
                </a:gdLst>
                <a:ahLst/>
                <a:cxnLst>
                  <a:cxn ang="0">
                    <a:pos x="T0" y="T1"/>
                  </a:cxn>
                  <a:cxn ang="0">
                    <a:pos x="T2" y="T3"/>
                  </a:cxn>
                  <a:cxn ang="0">
                    <a:pos x="T4" y="T5"/>
                  </a:cxn>
                  <a:cxn ang="0">
                    <a:pos x="T6" y="T7"/>
                  </a:cxn>
                  <a:cxn ang="0">
                    <a:pos x="T8" y="T9"/>
                  </a:cxn>
                </a:cxnLst>
                <a:rect l="0" t="0" r="r" b="b"/>
                <a:pathLst>
                  <a:path w="9" h="3">
                    <a:moveTo>
                      <a:pt x="0" y="0"/>
                    </a:moveTo>
                    <a:lnTo>
                      <a:pt x="9" y="0"/>
                    </a:lnTo>
                    <a:lnTo>
                      <a:pt x="5" y="3"/>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5" name="Freeform 20"/>
              <p:cNvSpPr/>
              <p:nvPr/>
            </p:nvSpPr>
            <p:spPr bwMode="gray">
              <a:xfrm>
                <a:off x="6529" y="797"/>
                <a:ext cx="18" cy="5"/>
              </a:xfrm>
              <a:custGeom>
                <a:avLst/>
                <a:gdLst>
                  <a:gd name="T0" fmla="*/ 0 w 18"/>
                  <a:gd name="T1" fmla="*/ 2 h 5"/>
                  <a:gd name="T2" fmla="*/ 5 w 18"/>
                  <a:gd name="T3" fmla="*/ 5 h 5"/>
                  <a:gd name="T4" fmla="*/ 18 w 18"/>
                  <a:gd name="T5" fmla="*/ 5 h 5"/>
                  <a:gd name="T6" fmla="*/ 15 w 18"/>
                  <a:gd name="T7" fmla="*/ 0 h 5"/>
                  <a:gd name="T8" fmla="*/ 4 w 18"/>
                  <a:gd name="T9" fmla="*/ 0 h 5"/>
                  <a:gd name="T10" fmla="*/ 0 w 18"/>
                  <a:gd name="T11" fmla="*/ 2 h 5"/>
                </a:gdLst>
                <a:ahLst/>
                <a:cxnLst>
                  <a:cxn ang="0">
                    <a:pos x="T0" y="T1"/>
                  </a:cxn>
                  <a:cxn ang="0">
                    <a:pos x="T2" y="T3"/>
                  </a:cxn>
                  <a:cxn ang="0">
                    <a:pos x="T4" y="T5"/>
                  </a:cxn>
                  <a:cxn ang="0">
                    <a:pos x="T6" y="T7"/>
                  </a:cxn>
                  <a:cxn ang="0">
                    <a:pos x="T8" y="T9"/>
                  </a:cxn>
                  <a:cxn ang="0">
                    <a:pos x="T10" y="T11"/>
                  </a:cxn>
                </a:cxnLst>
                <a:rect l="0" t="0" r="r" b="b"/>
                <a:pathLst>
                  <a:path w="18" h="5">
                    <a:moveTo>
                      <a:pt x="0" y="2"/>
                    </a:moveTo>
                    <a:lnTo>
                      <a:pt x="5" y="5"/>
                    </a:lnTo>
                    <a:lnTo>
                      <a:pt x="18" y="5"/>
                    </a:lnTo>
                    <a:lnTo>
                      <a:pt x="15" y="0"/>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6" name="Freeform 21"/>
              <p:cNvSpPr/>
              <p:nvPr/>
            </p:nvSpPr>
            <p:spPr bwMode="gray">
              <a:xfrm>
                <a:off x="6553" y="786"/>
                <a:ext cx="10" cy="3"/>
              </a:xfrm>
              <a:custGeom>
                <a:avLst/>
                <a:gdLst>
                  <a:gd name="T0" fmla="*/ 2 w 10"/>
                  <a:gd name="T1" fmla="*/ 0 h 3"/>
                  <a:gd name="T2" fmla="*/ 10 w 10"/>
                  <a:gd name="T3" fmla="*/ 0 h 3"/>
                  <a:gd name="T4" fmla="*/ 10 w 10"/>
                  <a:gd name="T5" fmla="*/ 3 h 3"/>
                  <a:gd name="T6" fmla="*/ 0 w 10"/>
                  <a:gd name="T7" fmla="*/ 3 h 3"/>
                  <a:gd name="T8" fmla="*/ 2 w 10"/>
                  <a:gd name="T9" fmla="*/ 0 h 3"/>
                </a:gdLst>
                <a:ahLst/>
                <a:cxnLst>
                  <a:cxn ang="0">
                    <a:pos x="T0" y="T1"/>
                  </a:cxn>
                  <a:cxn ang="0">
                    <a:pos x="T2" y="T3"/>
                  </a:cxn>
                  <a:cxn ang="0">
                    <a:pos x="T4" y="T5"/>
                  </a:cxn>
                  <a:cxn ang="0">
                    <a:pos x="T6" y="T7"/>
                  </a:cxn>
                  <a:cxn ang="0">
                    <a:pos x="T8" y="T9"/>
                  </a:cxn>
                </a:cxnLst>
                <a:rect l="0" t="0" r="r" b="b"/>
                <a:pathLst>
                  <a:path w="10" h="3">
                    <a:moveTo>
                      <a:pt x="2" y="0"/>
                    </a:moveTo>
                    <a:lnTo>
                      <a:pt x="10" y="0"/>
                    </a:lnTo>
                    <a:lnTo>
                      <a:pt x="10" y="3"/>
                    </a:lnTo>
                    <a:lnTo>
                      <a:pt x="0"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7" name="Freeform 22"/>
              <p:cNvSpPr/>
              <p:nvPr/>
            </p:nvSpPr>
            <p:spPr bwMode="gray">
              <a:xfrm>
                <a:off x="6249" y="704"/>
                <a:ext cx="14" cy="5"/>
              </a:xfrm>
              <a:custGeom>
                <a:avLst/>
                <a:gdLst>
                  <a:gd name="T0" fmla="*/ 0 w 14"/>
                  <a:gd name="T1" fmla="*/ 5 h 5"/>
                  <a:gd name="T2" fmla="*/ 7 w 14"/>
                  <a:gd name="T3" fmla="*/ 3 h 5"/>
                  <a:gd name="T4" fmla="*/ 14 w 14"/>
                  <a:gd name="T5" fmla="*/ 5 h 5"/>
                  <a:gd name="T6" fmla="*/ 10 w 14"/>
                  <a:gd name="T7" fmla="*/ 0 h 5"/>
                  <a:gd name="T8" fmla="*/ 3 w 14"/>
                  <a:gd name="T9" fmla="*/ 0 h 5"/>
                  <a:gd name="T10" fmla="*/ 0 w 14"/>
                  <a:gd name="T11" fmla="*/ 5 h 5"/>
                </a:gdLst>
                <a:ahLst/>
                <a:cxnLst>
                  <a:cxn ang="0">
                    <a:pos x="T0" y="T1"/>
                  </a:cxn>
                  <a:cxn ang="0">
                    <a:pos x="T2" y="T3"/>
                  </a:cxn>
                  <a:cxn ang="0">
                    <a:pos x="T4" y="T5"/>
                  </a:cxn>
                  <a:cxn ang="0">
                    <a:pos x="T6" y="T7"/>
                  </a:cxn>
                  <a:cxn ang="0">
                    <a:pos x="T8" y="T9"/>
                  </a:cxn>
                  <a:cxn ang="0">
                    <a:pos x="T10" y="T11"/>
                  </a:cxn>
                </a:cxnLst>
                <a:rect l="0" t="0" r="r" b="b"/>
                <a:pathLst>
                  <a:path w="14" h="5">
                    <a:moveTo>
                      <a:pt x="0" y="5"/>
                    </a:moveTo>
                    <a:lnTo>
                      <a:pt x="7" y="3"/>
                    </a:lnTo>
                    <a:lnTo>
                      <a:pt x="14" y="5"/>
                    </a:lnTo>
                    <a:lnTo>
                      <a:pt x="10" y="0"/>
                    </a:lnTo>
                    <a:lnTo>
                      <a:pt x="3"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8" name="Freeform 23"/>
              <p:cNvSpPr/>
              <p:nvPr/>
            </p:nvSpPr>
            <p:spPr bwMode="gray">
              <a:xfrm>
                <a:off x="6281" y="713"/>
                <a:ext cx="13" cy="8"/>
              </a:xfrm>
              <a:custGeom>
                <a:avLst/>
                <a:gdLst>
                  <a:gd name="T0" fmla="*/ 7 w 13"/>
                  <a:gd name="T1" fmla="*/ 8 h 8"/>
                  <a:gd name="T2" fmla="*/ 7 w 13"/>
                  <a:gd name="T3" fmla="*/ 5 h 8"/>
                  <a:gd name="T4" fmla="*/ 13 w 13"/>
                  <a:gd name="T5" fmla="*/ 0 h 8"/>
                  <a:gd name="T6" fmla="*/ 2 w 13"/>
                  <a:gd name="T7" fmla="*/ 2 h 8"/>
                  <a:gd name="T8" fmla="*/ 0 w 13"/>
                  <a:gd name="T9" fmla="*/ 6 h 8"/>
                  <a:gd name="T10" fmla="*/ 7 w 13"/>
                  <a:gd name="T11" fmla="*/ 8 h 8"/>
                </a:gdLst>
                <a:ahLst/>
                <a:cxnLst>
                  <a:cxn ang="0">
                    <a:pos x="T0" y="T1"/>
                  </a:cxn>
                  <a:cxn ang="0">
                    <a:pos x="T2" y="T3"/>
                  </a:cxn>
                  <a:cxn ang="0">
                    <a:pos x="T4" y="T5"/>
                  </a:cxn>
                  <a:cxn ang="0">
                    <a:pos x="T6" y="T7"/>
                  </a:cxn>
                  <a:cxn ang="0">
                    <a:pos x="T8" y="T9"/>
                  </a:cxn>
                  <a:cxn ang="0">
                    <a:pos x="T10" y="T11"/>
                  </a:cxn>
                </a:cxnLst>
                <a:rect l="0" t="0" r="r" b="b"/>
                <a:pathLst>
                  <a:path w="13" h="8">
                    <a:moveTo>
                      <a:pt x="7" y="8"/>
                    </a:moveTo>
                    <a:lnTo>
                      <a:pt x="7" y="5"/>
                    </a:lnTo>
                    <a:lnTo>
                      <a:pt x="13" y="0"/>
                    </a:lnTo>
                    <a:lnTo>
                      <a:pt x="2" y="2"/>
                    </a:lnTo>
                    <a:lnTo>
                      <a:pt x="0" y="6"/>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9" name="Freeform 24"/>
              <p:cNvSpPr/>
              <p:nvPr/>
            </p:nvSpPr>
            <p:spPr bwMode="gray">
              <a:xfrm>
                <a:off x="6310" y="719"/>
                <a:ext cx="9" cy="4"/>
              </a:xfrm>
              <a:custGeom>
                <a:avLst/>
                <a:gdLst>
                  <a:gd name="T0" fmla="*/ 4 w 9"/>
                  <a:gd name="T1" fmla="*/ 4 h 4"/>
                  <a:gd name="T2" fmla="*/ 9 w 9"/>
                  <a:gd name="T3" fmla="*/ 2 h 4"/>
                  <a:gd name="T4" fmla="*/ 7 w 9"/>
                  <a:gd name="T5" fmla="*/ 0 h 4"/>
                  <a:gd name="T6" fmla="*/ 0 w 9"/>
                  <a:gd name="T7" fmla="*/ 0 h 4"/>
                  <a:gd name="T8" fmla="*/ 4 w 9"/>
                  <a:gd name="T9" fmla="*/ 4 h 4"/>
                </a:gdLst>
                <a:ahLst/>
                <a:cxnLst>
                  <a:cxn ang="0">
                    <a:pos x="T0" y="T1"/>
                  </a:cxn>
                  <a:cxn ang="0">
                    <a:pos x="T2" y="T3"/>
                  </a:cxn>
                  <a:cxn ang="0">
                    <a:pos x="T4" y="T5"/>
                  </a:cxn>
                  <a:cxn ang="0">
                    <a:pos x="T6" y="T7"/>
                  </a:cxn>
                  <a:cxn ang="0">
                    <a:pos x="T8" y="T9"/>
                  </a:cxn>
                </a:cxnLst>
                <a:rect l="0" t="0" r="r" b="b"/>
                <a:pathLst>
                  <a:path w="9" h="4">
                    <a:moveTo>
                      <a:pt x="4" y="4"/>
                    </a:moveTo>
                    <a:lnTo>
                      <a:pt x="9" y="2"/>
                    </a:lnTo>
                    <a:lnTo>
                      <a:pt x="7" y="0"/>
                    </a:lnTo>
                    <a:lnTo>
                      <a:pt x="0" y="0"/>
                    </a:ln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0" name="Freeform 25"/>
              <p:cNvSpPr/>
              <p:nvPr/>
            </p:nvSpPr>
            <p:spPr bwMode="gray">
              <a:xfrm>
                <a:off x="5982" y="679"/>
                <a:ext cx="42" cy="18"/>
              </a:xfrm>
              <a:custGeom>
                <a:avLst/>
                <a:gdLst>
                  <a:gd name="T0" fmla="*/ 11 w 42"/>
                  <a:gd name="T1" fmla="*/ 1 h 18"/>
                  <a:gd name="T2" fmla="*/ 24 w 42"/>
                  <a:gd name="T3" fmla="*/ 0 h 18"/>
                  <a:gd name="T4" fmla="*/ 40 w 42"/>
                  <a:gd name="T5" fmla="*/ 1 h 18"/>
                  <a:gd name="T6" fmla="*/ 42 w 42"/>
                  <a:gd name="T7" fmla="*/ 4 h 18"/>
                  <a:gd name="T8" fmla="*/ 32 w 42"/>
                  <a:gd name="T9" fmla="*/ 8 h 18"/>
                  <a:gd name="T10" fmla="*/ 32 w 42"/>
                  <a:gd name="T11" fmla="*/ 13 h 18"/>
                  <a:gd name="T12" fmla="*/ 19 w 42"/>
                  <a:gd name="T13" fmla="*/ 18 h 18"/>
                  <a:gd name="T14" fmla="*/ 6 w 42"/>
                  <a:gd name="T15" fmla="*/ 10 h 18"/>
                  <a:gd name="T16" fmla="*/ 0 w 42"/>
                  <a:gd name="T17" fmla="*/ 8 h 18"/>
                  <a:gd name="T18" fmla="*/ 5 w 42"/>
                  <a:gd name="T19" fmla="*/ 4 h 18"/>
                  <a:gd name="T20" fmla="*/ 11 w 42"/>
                  <a:gd name="T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8">
                    <a:moveTo>
                      <a:pt x="11" y="1"/>
                    </a:moveTo>
                    <a:lnTo>
                      <a:pt x="24" y="0"/>
                    </a:lnTo>
                    <a:lnTo>
                      <a:pt x="40" y="1"/>
                    </a:lnTo>
                    <a:lnTo>
                      <a:pt x="42" y="4"/>
                    </a:lnTo>
                    <a:lnTo>
                      <a:pt x="32" y="8"/>
                    </a:lnTo>
                    <a:lnTo>
                      <a:pt x="32" y="13"/>
                    </a:lnTo>
                    <a:lnTo>
                      <a:pt x="19" y="18"/>
                    </a:lnTo>
                    <a:lnTo>
                      <a:pt x="6" y="10"/>
                    </a:lnTo>
                    <a:lnTo>
                      <a:pt x="0" y="8"/>
                    </a:lnTo>
                    <a:lnTo>
                      <a:pt x="5" y="4"/>
                    </a:ln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1" name="Freeform 26"/>
              <p:cNvSpPr/>
              <p:nvPr/>
            </p:nvSpPr>
            <p:spPr bwMode="gray">
              <a:xfrm>
                <a:off x="6068" y="683"/>
                <a:ext cx="18" cy="11"/>
              </a:xfrm>
              <a:custGeom>
                <a:avLst/>
                <a:gdLst>
                  <a:gd name="T0" fmla="*/ 12 w 18"/>
                  <a:gd name="T1" fmla="*/ 0 h 11"/>
                  <a:gd name="T2" fmla="*/ 5 w 18"/>
                  <a:gd name="T3" fmla="*/ 3 h 11"/>
                  <a:gd name="T4" fmla="*/ 0 w 18"/>
                  <a:gd name="T5" fmla="*/ 8 h 11"/>
                  <a:gd name="T6" fmla="*/ 1 w 18"/>
                  <a:gd name="T7" fmla="*/ 11 h 11"/>
                  <a:gd name="T8" fmla="*/ 8 w 18"/>
                  <a:gd name="T9" fmla="*/ 11 h 11"/>
                  <a:gd name="T10" fmla="*/ 8 w 18"/>
                  <a:gd name="T11" fmla="*/ 7 h 11"/>
                  <a:gd name="T12" fmla="*/ 18 w 18"/>
                  <a:gd name="T13" fmla="*/ 1 h 11"/>
                  <a:gd name="T14" fmla="*/ 12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2" y="0"/>
                    </a:moveTo>
                    <a:lnTo>
                      <a:pt x="5" y="3"/>
                    </a:lnTo>
                    <a:lnTo>
                      <a:pt x="0" y="8"/>
                    </a:lnTo>
                    <a:lnTo>
                      <a:pt x="1" y="11"/>
                    </a:lnTo>
                    <a:lnTo>
                      <a:pt x="8" y="11"/>
                    </a:lnTo>
                    <a:lnTo>
                      <a:pt x="8" y="7"/>
                    </a:lnTo>
                    <a:lnTo>
                      <a:pt x="18" y="1"/>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2" name="Freeform 27"/>
              <p:cNvSpPr/>
              <p:nvPr/>
            </p:nvSpPr>
            <p:spPr bwMode="gray">
              <a:xfrm>
                <a:off x="5991" y="597"/>
                <a:ext cx="18" cy="8"/>
              </a:xfrm>
              <a:custGeom>
                <a:avLst/>
                <a:gdLst>
                  <a:gd name="T0" fmla="*/ 2 w 18"/>
                  <a:gd name="T1" fmla="*/ 0 h 8"/>
                  <a:gd name="T2" fmla="*/ 10 w 18"/>
                  <a:gd name="T3" fmla="*/ 1 h 8"/>
                  <a:gd name="T4" fmla="*/ 18 w 18"/>
                  <a:gd name="T5" fmla="*/ 7 h 8"/>
                  <a:gd name="T6" fmla="*/ 11 w 18"/>
                  <a:gd name="T7" fmla="*/ 8 h 8"/>
                  <a:gd name="T8" fmla="*/ 0 w 18"/>
                  <a:gd name="T9" fmla="*/ 1 h 8"/>
                  <a:gd name="T10" fmla="*/ 2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2" y="0"/>
                    </a:moveTo>
                    <a:lnTo>
                      <a:pt x="10" y="1"/>
                    </a:lnTo>
                    <a:lnTo>
                      <a:pt x="18" y="7"/>
                    </a:lnTo>
                    <a:lnTo>
                      <a:pt x="11" y="8"/>
                    </a:lnTo>
                    <a:lnTo>
                      <a:pt x="0"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3" name="Freeform 28"/>
              <p:cNvSpPr/>
              <p:nvPr/>
            </p:nvSpPr>
            <p:spPr bwMode="gray">
              <a:xfrm>
                <a:off x="6014" y="603"/>
                <a:ext cx="7" cy="2"/>
              </a:xfrm>
              <a:custGeom>
                <a:avLst/>
                <a:gdLst>
                  <a:gd name="T0" fmla="*/ 3 w 7"/>
                  <a:gd name="T1" fmla="*/ 0 h 2"/>
                  <a:gd name="T2" fmla="*/ 7 w 7"/>
                  <a:gd name="T3" fmla="*/ 2 h 2"/>
                  <a:gd name="T4" fmla="*/ 0 w 7"/>
                  <a:gd name="T5" fmla="*/ 2 h 2"/>
                  <a:gd name="T6" fmla="*/ 3 w 7"/>
                  <a:gd name="T7" fmla="*/ 0 h 2"/>
                </a:gdLst>
                <a:ahLst/>
                <a:cxnLst>
                  <a:cxn ang="0">
                    <a:pos x="T0" y="T1"/>
                  </a:cxn>
                  <a:cxn ang="0">
                    <a:pos x="T2" y="T3"/>
                  </a:cxn>
                  <a:cxn ang="0">
                    <a:pos x="T4" y="T5"/>
                  </a:cxn>
                  <a:cxn ang="0">
                    <a:pos x="T6" y="T7"/>
                  </a:cxn>
                </a:cxnLst>
                <a:rect l="0" t="0" r="r" b="b"/>
                <a:pathLst>
                  <a:path w="7" h="2">
                    <a:moveTo>
                      <a:pt x="3" y="0"/>
                    </a:moveTo>
                    <a:lnTo>
                      <a:pt x="7" y="2"/>
                    </a:lnTo>
                    <a:lnTo>
                      <a:pt x="0"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4" name="Freeform 29"/>
              <p:cNvSpPr/>
              <p:nvPr/>
            </p:nvSpPr>
            <p:spPr bwMode="gray">
              <a:xfrm>
                <a:off x="5722" y="481"/>
                <a:ext cx="127" cy="66"/>
              </a:xfrm>
              <a:custGeom>
                <a:avLst/>
                <a:gdLst>
                  <a:gd name="T0" fmla="*/ 125 w 127"/>
                  <a:gd name="T1" fmla="*/ 44 h 66"/>
                  <a:gd name="T2" fmla="*/ 127 w 127"/>
                  <a:gd name="T3" fmla="*/ 35 h 66"/>
                  <a:gd name="T4" fmla="*/ 116 w 127"/>
                  <a:gd name="T5" fmla="*/ 28 h 66"/>
                  <a:gd name="T6" fmla="*/ 116 w 127"/>
                  <a:gd name="T7" fmla="*/ 22 h 66"/>
                  <a:gd name="T8" fmla="*/ 103 w 127"/>
                  <a:gd name="T9" fmla="*/ 16 h 66"/>
                  <a:gd name="T10" fmla="*/ 100 w 127"/>
                  <a:gd name="T11" fmla="*/ 11 h 66"/>
                  <a:gd name="T12" fmla="*/ 89 w 127"/>
                  <a:gd name="T13" fmla="*/ 10 h 66"/>
                  <a:gd name="T14" fmla="*/ 85 w 127"/>
                  <a:gd name="T15" fmla="*/ 15 h 66"/>
                  <a:gd name="T16" fmla="*/ 76 w 127"/>
                  <a:gd name="T17" fmla="*/ 19 h 66"/>
                  <a:gd name="T18" fmla="*/ 74 w 127"/>
                  <a:gd name="T19" fmla="*/ 10 h 66"/>
                  <a:gd name="T20" fmla="*/ 81 w 127"/>
                  <a:gd name="T21" fmla="*/ 6 h 66"/>
                  <a:gd name="T22" fmla="*/ 80 w 127"/>
                  <a:gd name="T23" fmla="*/ 2 h 66"/>
                  <a:gd name="T24" fmla="*/ 68 w 127"/>
                  <a:gd name="T25" fmla="*/ 0 h 66"/>
                  <a:gd name="T26" fmla="*/ 65 w 127"/>
                  <a:gd name="T27" fmla="*/ 8 h 66"/>
                  <a:gd name="T28" fmla="*/ 61 w 127"/>
                  <a:gd name="T29" fmla="*/ 8 h 66"/>
                  <a:gd name="T30" fmla="*/ 59 w 127"/>
                  <a:gd name="T31" fmla="*/ 2 h 66"/>
                  <a:gd name="T32" fmla="*/ 50 w 127"/>
                  <a:gd name="T33" fmla="*/ 1 h 66"/>
                  <a:gd name="T34" fmla="*/ 46 w 127"/>
                  <a:gd name="T35" fmla="*/ 3 h 66"/>
                  <a:gd name="T36" fmla="*/ 53 w 127"/>
                  <a:gd name="T37" fmla="*/ 8 h 66"/>
                  <a:gd name="T38" fmla="*/ 41 w 127"/>
                  <a:gd name="T39" fmla="*/ 9 h 66"/>
                  <a:gd name="T40" fmla="*/ 36 w 127"/>
                  <a:gd name="T41" fmla="*/ 12 h 66"/>
                  <a:gd name="T42" fmla="*/ 37 w 127"/>
                  <a:gd name="T43" fmla="*/ 15 h 66"/>
                  <a:gd name="T44" fmla="*/ 33 w 127"/>
                  <a:gd name="T45" fmla="*/ 20 h 66"/>
                  <a:gd name="T46" fmla="*/ 35 w 127"/>
                  <a:gd name="T47" fmla="*/ 27 h 66"/>
                  <a:gd name="T48" fmla="*/ 19 w 127"/>
                  <a:gd name="T49" fmla="*/ 28 h 66"/>
                  <a:gd name="T50" fmla="*/ 18 w 127"/>
                  <a:gd name="T51" fmla="*/ 40 h 66"/>
                  <a:gd name="T52" fmla="*/ 13 w 127"/>
                  <a:gd name="T53" fmla="*/ 43 h 66"/>
                  <a:gd name="T54" fmla="*/ 18 w 127"/>
                  <a:gd name="T55" fmla="*/ 48 h 66"/>
                  <a:gd name="T56" fmla="*/ 0 w 127"/>
                  <a:gd name="T57" fmla="*/ 55 h 66"/>
                  <a:gd name="T58" fmla="*/ 0 w 127"/>
                  <a:gd name="T59" fmla="*/ 60 h 66"/>
                  <a:gd name="T60" fmla="*/ 11 w 127"/>
                  <a:gd name="T61" fmla="*/ 66 h 66"/>
                  <a:gd name="T62" fmla="*/ 22 w 127"/>
                  <a:gd name="T63" fmla="*/ 60 h 66"/>
                  <a:gd name="T64" fmla="*/ 44 w 127"/>
                  <a:gd name="T65" fmla="*/ 56 h 66"/>
                  <a:gd name="T66" fmla="*/ 57 w 127"/>
                  <a:gd name="T67" fmla="*/ 54 h 66"/>
                  <a:gd name="T68" fmla="*/ 70 w 127"/>
                  <a:gd name="T69" fmla="*/ 54 h 66"/>
                  <a:gd name="T70" fmla="*/ 74 w 127"/>
                  <a:gd name="T71" fmla="*/ 58 h 66"/>
                  <a:gd name="T72" fmla="*/ 86 w 127"/>
                  <a:gd name="T73" fmla="*/ 54 h 66"/>
                  <a:gd name="T74" fmla="*/ 100 w 127"/>
                  <a:gd name="T75" fmla="*/ 54 h 66"/>
                  <a:gd name="T76" fmla="*/ 125 w 127"/>
                  <a:gd name="T77"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 h="66">
                    <a:moveTo>
                      <a:pt x="125" y="44"/>
                    </a:moveTo>
                    <a:lnTo>
                      <a:pt x="127" y="35"/>
                    </a:lnTo>
                    <a:lnTo>
                      <a:pt x="116" y="28"/>
                    </a:lnTo>
                    <a:lnTo>
                      <a:pt x="116" y="22"/>
                    </a:lnTo>
                    <a:lnTo>
                      <a:pt x="103" y="16"/>
                    </a:lnTo>
                    <a:lnTo>
                      <a:pt x="100" y="11"/>
                    </a:lnTo>
                    <a:lnTo>
                      <a:pt x="89" y="10"/>
                    </a:lnTo>
                    <a:lnTo>
                      <a:pt x="85" y="15"/>
                    </a:lnTo>
                    <a:lnTo>
                      <a:pt x="76" y="19"/>
                    </a:lnTo>
                    <a:lnTo>
                      <a:pt x="74" y="10"/>
                    </a:lnTo>
                    <a:lnTo>
                      <a:pt x="81" y="6"/>
                    </a:lnTo>
                    <a:lnTo>
                      <a:pt x="80" y="2"/>
                    </a:lnTo>
                    <a:lnTo>
                      <a:pt x="68" y="0"/>
                    </a:lnTo>
                    <a:lnTo>
                      <a:pt x="65" y="8"/>
                    </a:lnTo>
                    <a:lnTo>
                      <a:pt x="61" y="8"/>
                    </a:lnTo>
                    <a:lnTo>
                      <a:pt x="59" y="2"/>
                    </a:lnTo>
                    <a:lnTo>
                      <a:pt x="50" y="1"/>
                    </a:lnTo>
                    <a:lnTo>
                      <a:pt x="46" y="3"/>
                    </a:lnTo>
                    <a:lnTo>
                      <a:pt x="53" y="8"/>
                    </a:lnTo>
                    <a:lnTo>
                      <a:pt x="41" y="9"/>
                    </a:lnTo>
                    <a:lnTo>
                      <a:pt x="36" y="12"/>
                    </a:lnTo>
                    <a:lnTo>
                      <a:pt x="37" y="15"/>
                    </a:lnTo>
                    <a:lnTo>
                      <a:pt x="33" y="20"/>
                    </a:lnTo>
                    <a:lnTo>
                      <a:pt x="35" y="27"/>
                    </a:lnTo>
                    <a:lnTo>
                      <a:pt x="19" y="28"/>
                    </a:lnTo>
                    <a:lnTo>
                      <a:pt x="18" y="40"/>
                    </a:lnTo>
                    <a:lnTo>
                      <a:pt x="13" y="43"/>
                    </a:lnTo>
                    <a:lnTo>
                      <a:pt x="18" y="48"/>
                    </a:lnTo>
                    <a:lnTo>
                      <a:pt x="0" y="55"/>
                    </a:lnTo>
                    <a:lnTo>
                      <a:pt x="0" y="60"/>
                    </a:lnTo>
                    <a:lnTo>
                      <a:pt x="11" y="66"/>
                    </a:lnTo>
                    <a:lnTo>
                      <a:pt x="22" y="60"/>
                    </a:lnTo>
                    <a:lnTo>
                      <a:pt x="44" y="56"/>
                    </a:lnTo>
                    <a:lnTo>
                      <a:pt x="57" y="54"/>
                    </a:lnTo>
                    <a:lnTo>
                      <a:pt x="70" y="54"/>
                    </a:lnTo>
                    <a:lnTo>
                      <a:pt x="74" y="58"/>
                    </a:lnTo>
                    <a:lnTo>
                      <a:pt x="86" y="54"/>
                    </a:lnTo>
                    <a:lnTo>
                      <a:pt x="100" y="54"/>
                    </a:lnTo>
                    <a:lnTo>
                      <a:pt x="125"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5" name="Freeform 30"/>
              <p:cNvSpPr/>
              <p:nvPr/>
            </p:nvSpPr>
            <p:spPr bwMode="gray">
              <a:xfrm>
                <a:off x="5592" y="444"/>
                <a:ext cx="145" cy="66"/>
              </a:xfrm>
              <a:custGeom>
                <a:avLst/>
                <a:gdLst>
                  <a:gd name="T0" fmla="*/ 117 w 145"/>
                  <a:gd name="T1" fmla="*/ 5 h 66"/>
                  <a:gd name="T2" fmla="*/ 128 w 145"/>
                  <a:gd name="T3" fmla="*/ 6 h 66"/>
                  <a:gd name="T4" fmla="*/ 145 w 145"/>
                  <a:gd name="T5" fmla="*/ 20 h 66"/>
                  <a:gd name="T6" fmla="*/ 139 w 145"/>
                  <a:gd name="T7" fmla="*/ 39 h 66"/>
                  <a:gd name="T8" fmla="*/ 131 w 145"/>
                  <a:gd name="T9" fmla="*/ 42 h 66"/>
                  <a:gd name="T10" fmla="*/ 117 w 145"/>
                  <a:gd name="T11" fmla="*/ 40 h 66"/>
                  <a:gd name="T12" fmla="*/ 117 w 145"/>
                  <a:gd name="T13" fmla="*/ 46 h 66"/>
                  <a:gd name="T14" fmla="*/ 141 w 145"/>
                  <a:gd name="T15" fmla="*/ 56 h 66"/>
                  <a:gd name="T16" fmla="*/ 141 w 145"/>
                  <a:gd name="T17" fmla="*/ 61 h 66"/>
                  <a:gd name="T18" fmla="*/ 95 w 145"/>
                  <a:gd name="T19" fmla="*/ 66 h 66"/>
                  <a:gd name="T20" fmla="*/ 87 w 145"/>
                  <a:gd name="T21" fmla="*/ 65 h 66"/>
                  <a:gd name="T22" fmla="*/ 84 w 145"/>
                  <a:gd name="T23" fmla="*/ 61 h 66"/>
                  <a:gd name="T24" fmla="*/ 46 w 145"/>
                  <a:gd name="T25" fmla="*/ 53 h 66"/>
                  <a:gd name="T26" fmla="*/ 37 w 145"/>
                  <a:gd name="T27" fmla="*/ 53 h 66"/>
                  <a:gd name="T28" fmla="*/ 25 w 145"/>
                  <a:gd name="T29" fmla="*/ 49 h 66"/>
                  <a:gd name="T30" fmla="*/ 20 w 145"/>
                  <a:gd name="T31" fmla="*/ 43 h 66"/>
                  <a:gd name="T32" fmla="*/ 22 w 145"/>
                  <a:gd name="T33" fmla="*/ 34 h 66"/>
                  <a:gd name="T34" fmla="*/ 13 w 145"/>
                  <a:gd name="T35" fmla="*/ 34 h 66"/>
                  <a:gd name="T36" fmla="*/ 0 w 145"/>
                  <a:gd name="T37" fmla="*/ 29 h 66"/>
                  <a:gd name="T38" fmla="*/ 5 w 145"/>
                  <a:gd name="T39" fmla="*/ 26 h 66"/>
                  <a:gd name="T40" fmla="*/ 9 w 145"/>
                  <a:gd name="T41" fmla="*/ 20 h 66"/>
                  <a:gd name="T42" fmla="*/ 22 w 145"/>
                  <a:gd name="T43" fmla="*/ 19 h 66"/>
                  <a:gd name="T44" fmla="*/ 24 w 145"/>
                  <a:gd name="T45" fmla="*/ 10 h 66"/>
                  <a:gd name="T46" fmla="*/ 33 w 145"/>
                  <a:gd name="T47" fmla="*/ 4 h 66"/>
                  <a:gd name="T48" fmla="*/ 40 w 145"/>
                  <a:gd name="T49" fmla="*/ 5 h 66"/>
                  <a:gd name="T50" fmla="*/ 60 w 145"/>
                  <a:gd name="T51" fmla="*/ 1 h 66"/>
                  <a:gd name="T52" fmla="*/ 90 w 145"/>
                  <a:gd name="T53" fmla="*/ 0 h 66"/>
                  <a:gd name="T54" fmla="*/ 101 w 145"/>
                  <a:gd name="T55" fmla="*/ 6 h 66"/>
                  <a:gd name="T56" fmla="*/ 92 w 145"/>
                  <a:gd name="T57" fmla="*/ 13 h 66"/>
                  <a:gd name="T58" fmla="*/ 95 w 145"/>
                  <a:gd name="T59" fmla="*/ 16 h 66"/>
                  <a:gd name="T60" fmla="*/ 107 w 145"/>
                  <a:gd name="T61" fmla="*/ 13 h 66"/>
                  <a:gd name="T62" fmla="*/ 117 w 145"/>
                  <a:gd name="T63"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66">
                    <a:moveTo>
                      <a:pt x="117" y="5"/>
                    </a:moveTo>
                    <a:lnTo>
                      <a:pt x="128" y="6"/>
                    </a:lnTo>
                    <a:lnTo>
                      <a:pt x="145" y="20"/>
                    </a:lnTo>
                    <a:lnTo>
                      <a:pt x="139" y="39"/>
                    </a:lnTo>
                    <a:lnTo>
                      <a:pt x="131" y="42"/>
                    </a:lnTo>
                    <a:lnTo>
                      <a:pt x="117" y="40"/>
                    </a:lnTo>
                    <a:lnTo>
                      <a:pt x="117" y="46"/>
                    </a:lnTo>
                    <a:lnTo>
                      <a:pt x="141" y="56"/>
                    </a:lnTo>
                    <a:lnTo>
                      <a:pt x="141" y="61"/>
                    </a:lnTo>
                    <a:lnTo>
                      <a:pt x="95" y="66"/>
                    </a:lnTo>
                    <a:lnTo>
                      <a:pt x="87" y="65"/>
                    </a:lnTo>
                    <a:lnTo>
                      <a:pt x="84" y="61"/>
                    </a:lnTo>
                    <a:lnTo>
                      <a:pt x="46" y="53"/>
                    </a:lnTo>
                    <a:lnTo>
                      <a:pt x="37" y="53"/>
                    </a:lnTo>
                    <a:lnTo>
                      <a:pt x="25" y="49"/>
                    </a:lnTo>
                    <a:lnTo>
                      <a:pt x="20" y="43"/>
                    </a:lnTo>
                    <a:lnTo>
                      <a:pt x="22" y="34"/>
                    </a:lnTo>
                    <a:lnTo>
                      <a:pt x="13" y="34"/>
                    </a:lnTo>
                    <a:lnTo>
                      <a:pt x="0" y="29"/>
                    </a:lnTo>
                    <a:lnTo>
                      <a:pt x="5" y="26"/>
                    </a:lnTo>
                    <a:lnTo>
                      <a:pt x="9" y="20"/>
                    </a:lnTo>
                    <a:lnTo>
                      <a:pt x="22" y="19"/>
                    </a:lnTo>
                    <a:lnTo>
                      <a:pt x="24" y="10"/>
                    </a:lnTo>
                    <a:lnTo>
                      <a:pt x="33" y="4"/>
                    </a:lnTo>
                    <a:lnTo>
                      <a:pt x="40" y="5"/>
                    </a:lnTo>
                    <a:lnTo>
                      <a:pt x="60" y="1"/>
                    </a:lnTo>
                    <a:lnTo>
                      <a:pt x="90" y="0"/>
                    </a:lnTo>
                    <a:lnTo>
                      <a:pt x="101" y="6"/>
                    </a:lnTo>
                    <a:lnTo>
                      <a:pt x="92" y="13"/>
                    </a:lnTo>
                    <a:lnTo>
                      <a:pt x="95" y="16"/>
                    </a:lnTo>
                    <a:lnTo>
                      <a:pt x="107" y="13"/>
                    </a:lnTo>
                    <a:lnTo>
                      <a:pt x="11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6" name="Freeform 31"/>
              <p:cNvSpPr/>
              <p:nvPr/>
            </p:nvSpPr>
            <p:spPr bwMode="gray">
              <a:xfrm>
                <a:off x="5547" y="384"/>
                <a:ext cx="142" cy="64"/>
              </a:xfrm>
              <a:custGeom>
                <a:avLst/>
                <a:gdLst>
                  <a:gd name="T0" fmla="*/ 142 w 142"/>
                  <a:gd name="T1" fmla="*/ 32 h 64"/>
                  <a:gd name="T2" fmla="*/ 128 w 142"/>
                  <a:gd name="T3" fmla="*/ 40 h 64"/>
                  <a:gd name="T4" fmla="*/ 126 w 142"/>
                  <a:gd name="T5" fmla="*/ 48 h 64"/>
                  <a:gd name="T6" fmla="*/ 129 w 142"/>
                  <a:gd name="T7" fmla="*/ 55 h 64"/>
                  <a:gd name="T8" fmla="*/ 88 w 142"/>
                  <a:gd name="T9" fmla="*/ 56 h 64"/>
                  <a:gd name="T10" fmla="*/ 73 w 142"/>
                  <a:gd name="T11" fmla="*/ 58 h 64"/>
                  <a:gd name="T12" fmla="*/ 69 w 142"/>
                  <a:gd name="T13" fmla="*/ 63 h 64"/>
                  <a:gd name="T14" fmla="*/ 45 w 142"/>
                  <a:gd name="T15" fmla="*/ 64 h 64"/>
                  <a:gd name="T16" fmla="*/ 21 w 142"/>
                  <a:gd name="T17" fmla="*/ 59 h 64"/>
                  <a:gd name="T18" fmla="*/ 21 w 142"/>
                  <a:gd name="T19" fmla="*/ 54 h 64"/>
                  <a:gd name="T20" fmla="*/ 8 w 142"/>
                  <a:gd name="T21" fmla="*/ 54 h 64"/>
                  <a:gd name="T22" fmla="*/ 0 w 142"/>
                  <a:gd name="T23" fmla="*/ 50 h 64"/>
                  <a:gd name="T24" fmla="*/ 12 w 142"/>
                  <a:gd name="T25" fmla="*/ 45 h 64"/>
                  <a:gd name="T26" fmla="*/ 27 w 142"/>
                  <a:gd name="T27" fmla="*/ 43 h 64"/>
                  <a:gd name="T28" fmla="*/ 36 w 142"/>
                  <a:gd name="T29" fmla="*/ 37 h 64"/>
                  <a:gd name="T30" fmla="*/ 24 w 142"/>
                  <a:gd name="T31" fmla="*/ 29 h 64"/>
                  <a:gd name="T32" fmla="*/ 39 w 142"/>
                  <a:gd name="T33" fmla="*/ 22 h 64"/>
                  <a:gd name="T34" fmla="*/ 79 w 142"/>
                  <a:gd name="T35" fmla="*/ 11 h 64"/>
                  <a:gd name="T36" fmla="*/ 83 w 142"/>
                  <a:gd name="T37" fmla="*/ 2 h 64"/>
                  <a:gd name="T38" fmla="*/ 96 w 142"/>
                  <a:gd name="T39" fmla="*/ 0 h 64"/>
                  <a:gd name="T40" fmla="*/ 109 w 142"/>
                  <a:gd name="T41" fmla="*/ 6 h 64"/>
                  <a:gd name="T42" fmla="*/ 117 w 142"/>
                  <a:gd name="T43" fmla="*/ 21 h 64"/>
                  <a:gd name="T44" fmla="*/ 138 w 142"/>
                  <a:gd name="T45" fmla="*/ 29 h 64"/>
                  <a:gd name="T46" fmla="*/ 142 w 142"/>
                  <a:gd name="T4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64">
                    <a:moveTo>
                      <a:pt x="142" y="32"/>
                    </a:moveTo>
                    <a:lnTo>
                      <a:pt x="128" y="40"/>
                    </a:lnTo>
                    <a:lnTo>
                      <a:pt x="126" y="48"/>
                    </a:lnTo>
                    <a:lnTo>
                      <a:pt x="129" y="55"/>
                    </a:lnTo>
                    <a:lnTo>
                      <a:pt x="88" y="56"/>
                    </a:lnTo>
                    <a:lnTo>
                      <a:pt x="73" y="58"/>
                    </a:lnTo>
                    <a:lnTo>
                      <a:pt x="69" y="63"/>
                    </a:lnTo>
                    <a:lnTo>
                      <a:pt x="45" y="64"/>
                    </a:lnTo>
                    <a:lnTo>
                      <a:pt x="21" y="59"/>
                    </a:lnTo>
                    <a:lnTo>
                      <a:pt x="21" y="54"/>
                    </a:lnTo>
                    <a:lnTo>
                      <a:pt x="8" y="54"/>
                    </a:lnTo>
                    <a:lnTo>
                      <a:pt x="0" y="50"/>
                    </a:lnTo>
                    <a:lnTo>
                      <a:pt x="12" y="45"/>
                    </a:lnTo>
                    <a:lnTo>
                      <a:pt x="27" y="43"/>
                    </a:lnTo>
                    <a:lnTo>
                      <a:pt x="36" y="37"/>
                    </a:lnTo>
                    <a:lnTo>
                      <a:pt x="24" y="29"/>
                    </a:lnTo>
                    <a:lnTo>
                      <a:pt x="39" y="22"/>
                    </a:lnTo>
                    <a:lnTo>
                      <a:pt x="79" y="11"/>
                    </a:lnTo>
                    <a:lnTo>
                      <a:pt x="83" y="2"/>
                    </a:lnTo>
                    <a:lnTo>
                      <a:pt x="96" y="0"/>
                    </a:lnTo>
                    <a:lnTo>
                      <a:pt x="109" y="6"/>
                    </a:lnTo>
                    <a:lnTo>
                      <a:pt x="117" y="21"/>
                    </a:lnTo>
                    <a:lnTo>
                      <a:pt x="138" y="29"/>
                    </a:lnTo>
                    <a:lnTo>
                      <a:pt x="14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7" name="Freeform 32"/>
              <p:cNvSpPr/>
              <p:nvPr/>
            </p:nvSpPr>
            <p:spPr bwMode="gray">
              <a:xfrm>
                <a:off x="5542" y="448"/>
                <a:ext cx="54" cy="21"/>
              </a:xfrm>
              <a:custGeom>
                <a:avLst/>
                <a:gdLst>
                  <a:gd name="T0" fmla="*/ 54 w 54"/>
                  <a:gd name="T1" fmla="*/ 9 h 21"/>
                  <a:gd name="T2" fmla="*/ 46 w 54"/>
                  <a:gd name="T3" fmla="*/ 5 h 21"/>
                  <a:gd name="T4" fmla="*/ 37 w 54"/>
                  <a:gd name="T5" fmla="*/ 5 h 21"/>
                  <a:gd name="T6" fmla="*/ 20 w 54"/>
                  <a:gd name="T7" fmla="*/ 0 h 21"/>
                  <a:gd name="T8" fmla="*/ 0 w 54"/>
                  <a:gd name="T9" fmla="*/ 0 h 21"/>
                  <a:gd name="T10" fmla="*/ 2 w 54"/>
                  <a:gd name="T11" fmla="*/ 2 h 21"/>
                  <a:gd name="T12" fmla="*/ 10 w 54"/>
                  <a:gd name="T13" fmla="*/ 6 h 21"/>
                  <a:gd name="T14" fmla="*/ 10 w 54"/>
                  <a:gd name="T15" fmla="*/ 15 h 21"/>
                  <a:gd name="T16" fmla="*/ 20 w 54"/>
                  <a:gd name="T17" fmla="*/ 15 h 21"/>
                  <a:gd name="T18" fmla="*/ 29 w 54"/>
                  <a:gd name="T19" fmla="*/ 17 h 21"/>
                  <a:gd name="T20" fmla="*/ 22 w 54"/>
                  <a:gd name="T21" fmla="*/ 19 h 21"/>
                  <a:gd name="T22" fmla="*/ 26 w 54"/>
                  <a:gd name="T23" fmla="*/ 21 h 21"/>
                  <a:gd name="T24" fmla="*/ 40 w 54"/>
                  <a:gd name="T25" fmla="*/ 16 h 21"/>
                  <a:gd name="T26" fmla="*/ 54 w 54"/>
                  <a:gd name="T27"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21">
                    <a:moveTo>
                      <a:pt x="54" y="9"/>
                    </a:moveTo>
                    <a:lnTo>
                      <a:pt x="46" y="5"/>
                    </a:lnTo>
                    <a:lnTo>
                      <a:pt x="37" y="5"/>
                    </a:lnTo>
                    <a:lnTo>
                      <a:pt x="20" y="0"/>
                    </a:lnTo>
                    <a:lnTo>
                      <a:pt x="0" y="0"/>
                    </a:lnTo>
                    <a:lnTo>
                      <a:pt x="2" y="2"/>
                    </a:lnTo>
                    <a:lnTo>
                      <a:pt x="10" y="6"/>
                    </a:lnTo>
                    <a:lnTo>
                      <a:pt x="10" y="15"/>
                    </a:lnTo>
                    <a:lnTo>
                      <a:pt x="20" y="15"/>
                    </a:lnTo>
                    <a:lnTo>
                      <a:pt x="29" y="17"/>
                    </a:lnTo>
                    <a:lnTo>
                      <a:pt x="22" y="19"/>
                    </a:lnTo>
                    <a:lnTo>
                      <a:pt x="26" y="21"/>
                    </a:lnTo>
                    <a:lnTo>
                      <a:pt x="40" y="16"/>
                    </a:lnTo>
                    <a:lnTo>
                      <a:pt x="5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8" name="Freeform 33"/>
              <p:cNvSpPr/>
              <p:nvPr/>
            </p:nvSpPr>
            <p:spPr bwMode="gray">
              <a:xfrm>
                <a:off x="5522" y="387"/>
                <a:ext cx="33" cy="7"/>
              </a:xfrm>
              <a:custGeom>
                <a:avLst/>
                <a:gdLst>
                  <a:gd name="T0" fmla="*/ 28 w 33"/>
                  <a:gd name="T1" fmla="*/ 0 h 7"/>
                  <a:gd name="T2" fmla="*/ 33 w 33"/>
                  <a:gd name="T3" fmla="*/ 5 h 7"/>
                  <a:gd name="T4" fmla="*/ 30 w 33"/>
                  <a:gd name="T5" fmla="*/ 7 h 7"/>
                  <a:gd name="T6" fmla="*/ 10 w 33"/>
                  <a:gd name="T7" fmla="*/ 7 h 7"/>
                  <a:gd name="T8" fmla="*/ 0 w 33"/>
                  <a:gd name="T9" fmla="*/ 3 h 7"/>
                  <a:gd name="T10" fmla="*/ 9 w 33"/>
                  <a:gd name="T11" fmla="*/ 0 h 7"/>
                  <a:gd name="T12" fmla="*/ 28 w 3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3" h="7">
                    <a:moveTo>
                      <a:pt x="28" y="0"/>
                    </a:moveTo>
                    <a:lnTo>
                      <a:pt x="33" y="5"/>
                    </a:lnTo>
                    <a:lnTo>
                      <a:pt x="30" y="7"/>
                    </a:lnTo>
                    <a:lnTo>
                      <a:pt x="10" y="7"/>
                    </a:lnTo>
                    <a:lnTo>
                      <a:pt x="0" y="3"/>
                    </a:lnTo>
                    <a:lnTo>
                      <a:pt x="9" y="0"/>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9" name="Rectangle 34"/>
              <p:cNvSpPr>
                <a:spLocks noChangeArrowheads="1"/>
              </p:cNvSpPr>
              <p:nvPr/>
            </p:nvSpPr>
            <p:spPr bwMode="gray">
              <a:xfrm>
                <a:off x="5549" y="467"/>
                <a:ext cx="1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670" name="Freeform 35"/>
              <p:cNvSpPr/>
              <p:nvPr/>
            </p:nvSpPr>
            <p:spPr bwMode="gray">
              <a:xfrm>
                <a:off x="5583" y="473"/>
                <a:ext cx="8" cy="4"/>
              </a:xfrm>
              <a:custGeom>
                <a:avLst/>
                <a:gdLst>
                  <a:gd name="T0" fmla="*/ 3 w 8"/>
                  <a:gd name="T1" fmla="*/ 0 h 4"/>
                  <a:gd name="T2" fmla="*/ 8 w 8"/>
                  <a:gd name="T3" fmla="*/ 3 h 4"/>
                  <a:gd name="T4" fmla="*/ 3 w 8"/>
                  <a:gd name="T5" fmla="*/ 4 h 4"/>
                  <a:gd name="T6" fmla="*/ 0 w 8"/>
                  <a:gd name="T7" fmla="*/ 1 h 4"/>
                  <a:gd name="T8" fmla="*/ 3 w 8"/>
                  <a:gd name="T9" fmla="*/ 0 h 4"/>
                </a:gdLst>
                <a:ahLst/>
                <a:cxnLst>
                  <a:cxn ang="0">
                    <a:pos x="T0" y="T1"/>
                  </a:cxn>
                  <a:cxn ang="0">
                    <a:pos x="T2" y="T3"/>
                  </a:cxn>
                  <a:cxn ang="0">
                    <a:pos x="T4" y="T5"/>
                  </a:cxn>
                  <a:cxn ang="0">
                    <a:pos x="T6" y="T7"/>
                  </a:cxn>
                  <a:cxn ang="0">
                    <a:pos x="T8" y="T9"/>
                  </a:cxn>
                </a:cxnLst>
                <a:rect l="0" t="0" r="r" b="b"/>
                <a:pathLst>
                  <a:path w="8" h="4">
                    <a:moveTo>
                      <a:pt x="3" y="0"/>
                    </a:moveTo>
                    <a:lnTo>
                      <a:pt x="8" y="3"/>
                    </a:lnTo>
                    <a:lnTo>
                      <a:pt x="3" y="4"/>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1" name="Freeform 36"/>
              <p:cNvSpPr/>
              <p:nvPr/>
            </p:nvSpPr>
            <p:spPr bwMode="gray">
              <a:xfrm>
                <a:off x="5530" y="472"/>
                <a:ext cx="16" cy="3"/>
              </a:xfrm>
              <a:custGeom>
                <a:avLst/>
                <a:gdLst>
                  <a:gd name="T0" fmla="*/ 0 w 16"/>
                  <a:gd name="T1" fmla="*/ 0 h 3"/>
                  <a:gd name="T2" fmla="*/ 8 w 16"/>
                  <a:gd name="T3" fmla="*/ 1 h 3"/>
                  <a:gd name="T4" fmla="*/ 16 w 16"/>
                  <a:gd name="T5" fmla="*/ 3 h 3"/>
                  <a:gd name="T6" fmla="*/ 6 w 16"/>
                  <a:gd name="T7" fmla="*/ 2 h 3"/>
                  <a:gd name="T8" fmla="*/ 0 w 16"/>
                  <a:gd name="T9" fmla="*/ 0 h 3"/>
                </a:gdLst>
                <a:ahLst/>
                <a:cxnLst>
                  <a:cxn ang="0">
                    <a:pos x="T0" y="T1"/>
                  </a:cxn>
                  <a:cxn ang="0">
                    <a:pos x="T2" y="T3"/>
                  </a:cxn>
                  <a:cxn ang="0">
                    <a:pos x="T4" y="T5"/>
                  </a:cxn>
                  <a:cxn ang="0">
                    <a:pos x="T6" y="T7"/>
                  </a:cxn>
                  <a:cxn ang="0">
                    <a:pos x="T8" y="T9"/>
                  </a:cxn>
                </a:cxnLst>
                <a:rect l="0" t="0" r="r" b="b"/>
                <a:pathLst>
                  <a:path w="16" h="3">
                    <a:moveTo>
                      <a:pt x="0" y="0"/>
                    </a:moveTo>
                    <a:lnTo>
                      <a:pt x="8" y="1"/>
                    </a:lnTo>
                    <a:lnTo>
                      <a:pt x="16" y="3"/>
                    </a:lnTo>
                    <a:lnTo>
                      <a:pt x="6"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2" name="Freeform 37"/>
              <p:cNvSpPr/>
              <p:nvPr/>
            </p:nvSpPr>
            <p:spPr bwMode="gray">
              <a:xfrm>
                <a:off x="5548" y="477"/>
                <a:ext cx="7" cy="2"/>
              </a:xfrm>
              <a:custGeom>
                <a:avLst/>
                <a:gdLst>
                  <a:gd name="T0" fmla="*/ 0 w 7"/>
                  <a:gd name="T1" fmla="*/ 0 h 2"/>
                  <a:gd name="T2" fmla="*/ 6 w 7"/>
                  <a:gd name="T3" fmla="*/ 0 h 2"/>
                  <a:gd name="T4" fmla="*/ 7 w 7"/>
                  <a:gd name="T5" fmla="*/ 2 h 2"/>
                  <a:gd name="T6" fmla="*/ 1 w 7"/>
                  <a:gd name="T7" fmla="*/ 2 h 2"/>
                  <a:gd name="T8" fmla="*/ 0 w 7"/>
                  <a:gd name="T9" fmla="*/ 0 h 2"/>
                </a:gdLst>
                <a:ahLst/>
                <a:cxnLst>
                  <a:cxn ang="0">
                    <a:pos x="T0" y="T1"/>
                  </a:cxn>
                  <a:cxn ang="0">
                    <a:pos x="T2" y="T3"/>
                  </a:cxn>
                  <a:cxn ang="0">
                    <a:pos x="T4" y="T5"/>
                  </a:cxn>
                  <a:cxn ang="0">
                    <a:pos x="T6" y="T7"/>
                  </a:cxn>
                  <a:cxn ang="0">
                    <a:pos x="T8" y="T9"/>
                  </a:cxn>
                </a:cxnLst>
                <a:rect l="0" t="0" r="r" b="b"/>
                <a:pathLst>
                  <a:path w="7" h="2">
                    <a:moveTo>
                      <a:pt x="0" y="0"/>
                    </a:moveTo>
                    <a:lnTo>
                      <a:pt x="6" y="0"/>
                    </a:lnTo>
                    <a:lnTo>
                      <a:pt x="7" y="2"/>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3" name="Freeform 38"/>
              <p:cNvSpPr/>
              <p:nvPr/>
            </p:nvSpPr>
            <p:spPr bwMode="gray">
              <a:xfrm>
                <a:off x="5565" y="477"/>
                <a:ext cx="16" cy="3"/>
              </a:xfrm>
              <a:custGeom>
                <a:avLst/>
                <a:gdLst>
                  <a:gd name="T0" fmla="*/ 0 w 16"/>
                  <a:gd name="T1" fmla="*/ 1 h 3"/>
                  <a:gd name="T2" fmla="*/ 13 w 16"/>
                  <a:gd name="T3" fmla="*/ 0 h 3"/>
                  <a:gd name="T4" fmla="*/ 16 w 16"/>
                  <a:gd name="T5" fmla="*/ 2 h 3"/>
                  <a:gd name="T6" fmla="*/ 3 w 16"/>
                  <a:gd name="T7" fmla="*/ 3 h 3"/>
                  <a:gd name="T8" fmla="*/ 0 w 16"/>
                  <a:gd name="T9" fmla="*/ 1 h 3"/>
                </a:gdLst>
                <a:ahLst/>
                <a:cxnLst>
                  <a:cxn ang="0">
                    <a:pos x="T0" y="T1"/>
                  </a:cxn>
                  <a:cxn ang="0">
                    <a:pos x="T2" y="T3"/>
                  </a:cxn>
                  <a:cxn ang="0">
                    <a:pos x="T4" y="T5"/>
                  </a:cxn>
                  <a:cxn ang="0">
                    <a:pos x="T6" y="T7"/>
                  </a:cxn>
                  <a:cxn ang="0">
                    <a:pos x="T8" y="T9"/>
                  </a:cxn>
                </a:cxnLst>
                <a:rect l="0" t="0" r="r" b="b"/>
                <a:pathLst>
                  <a:path w="16" h="3">
                    <a:moveTo>
                      <a:pt x="0" y="1"/>
                    </a:moveTo>
                    <a:lnTo>
                      <a:pt x="13" y="0"/>
                    </a:lnTo>
                    <a:lnTo>
                      <a:pt x="16" y="2"/>
                    </a:lnTo>
                    <a:lnTo>
                      <a:pt x="3"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4" name="Freeform 39"/>
              <p:cNvSpPr/>
              <p:nvPr/>
            </p:nvSpPr>
            <p:spPr bwMode="gray">
              <a:xfrm>
                <a:off x="5865" y="529"/>
                <a:ext cx="11" cy="5"/>
              </a:xfrm>
              <a:custGeom>
                <a:avLst/>
                <a:gdLst>
                  <a:gd name="T0" fmla="*/ 0 w 11"/>
                  <a:gd name="T1" fmla="*/ 1 h 5"/>
                  <a:gd name="T2" fmla="*/ 2 w 11"/>
                  <a:gd name="T3" fmla="*/ 0 h 5"/>
                  <a:gd name="T4" fmla="*/ 11 w 11"/>
                  <a:gd name="T5" fmla="*/ 2 h 5"/>
                  <a:gd name="T6" fmla="*/ 6 w 11"/>
                  <a:gd name="T7" fmla="*/ 5 h 5"/>
                  <a:gd name="T8" fmla="*/ 0 w 11"/>
                  <a:gd name="T9" fmla="*/ 1 h 5"/>
                </a:gdLst>
                <a:ahLst/>
                <a:cxnLst>
                  <a:cxn ang="0">
                    <a:pos x="T0" y="T1"/>
                  </a:cxn>
                  <a:cxn ang="0">
                    <a:pos x="T2" y="T3"/>
                  </a:cxn>
                  <a:cxn ang="0">
                    <a:pos x="T4" y="T5"/>
                  </a:cxn>
                  <a:cxn ang="0">
                    <a:pos x="T6" y="T7"/>
                  </a:cxn>
                  <a:cxn ang="0">
                    <a:pos x="T8" y="T9"/>
                  </a:cxn>
                </a:cxnLst>
                <a:rect l="0" t="0" r="r" b="b"/>
                <a:pathLst>
                  <a:path w="11" h="5">
                    <a:moveTo>
                      <a:pt x="0" y="1"/>
                    </a:moveTo>
                    <a:lnTo>
                      <a:pt x="2" y="0"/>
                    </a:lnTo>
                    <a:lnTo>
                      <a:pt x="11" y="2"/>
                    </a:lnTo>
                    <a:lnTo>
                      <a:pt x="6"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5" name="Freeform 40"/>
              <p:cNvSpPr/>
              <p:nvPr/>
            </p:nvSpPr>
            <p:spPr bwMode="gray">
              <a:xfrm>
                <a:off x="5877" y="525"/>
                <a:ext cx="11" cy="4"/>
              </a:xfrm>
              <a:custGeom>
                <a:avLst/>
                <a:gdLst>
                  <a:gd name="T0" fmla="*/ 0 w 11"/>
                  <a:gd name="T1" fmla="*/ 2 h 4"/>
                  <a:gd name="T2" fmla="*/ 6 w 11"/>
                  <a:gd name="T3" fmla="*/ 0 h 4"/>
                  <a:gd name="T4" fmla="*/ 11 w 11"/>
                  <a:gd name="T5" fmla="*/ 2 h 4"/>
                  <a:gd name="T6" fmla="*/ 10 w 11"/>
                  <a:gd name="T7" fmla="*/ 4 h 4"/>
                  <a:gd name="T8" fmla="*/ 1 w 11"/>
                  <a:gd name="T9" fmla="*/ 3 h 4"/>
                  <a:gd name="T10" fmla="*/ 0 w 11"/>
                  <a:gd name="T11" fmla="*/ 2 h 4"/>
                </a:gdLst>
                <a:ahLst/>
                <a:cxnLst>
                  <a:cxn ang="0">
                    <a:pos x="T0" y="T1"/>
                  </a:cxn>
                  <a:cxn ang="0">
                    <a:pos x="T2" y="T3"/>
                  </a:cxn>
                  <a:cxn ang="0">
                    <a:pos x="T4" y="T5"/>
                  </a:cxn>
                  <a:cxn ang="0">
                    <a:pos x="T6" y="T7"/>
                  </a:cxn>
                  <a:cxn ang="0">
                    <a:pos x="T8" y="T9"/>
                  </a:cxn>
                  <a:cxn ang="0">
                    <a:pos x="T10" y="T11"/>
                  </a:cxn>
                </a:cxnLst>
                <a:rect l="0" t="0" r="r" b="b"/>
                <a:pathLst>
                  <a:path w="11" h="4">
                    <a:moveTo>
                      <a:pt x="0" y="2"/>
                    </a:moveTo>
                    <a:lnTo>
                      <a:pt x="6" y="0"/>
                    </a:lnTo>
                    <a:lnTo>
                      <a:pt x="11" y="2"/>
                    </a:lnTo>
                    <a:lnTo>
                      <a:pt x="10" y="4"/>
                    </a:lnTo>
                    <a:lnTo>
                      <a:pt x="1"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6" name="Freeform 41"/>
              <p:cNvSpPr/>
              <p:nvPr/>
            </p:nvSpPr>
            <p:spPr bwMode="gray">
              <a:xfrm>
                <a:off x="5875" y="563"/>
                <a:ext cx="10" cy="4"/>
              </a:xfrm>
              <a:custGeom>
                <a:avLst/>
                <a:gdLst>
                  <a:gd name="T0" fmla="*/ 0 w 10"/>
                  <a:gd name="T1" fmla="*/ 1 h 4"/>
                  <a:gd name="T2" fmla="*/ 9 w 10"/>
                  <a:gd name="T3" fmla="*/ 0 h 4"/>
                  <a:gd name="T4" fmla="*/ 10 w 10"/>
                  <a:gd name="T5" fmla="*/ 4 h 4"/>
                  <a:gd name="T6" fmla="*/ 0 w 10"/>
                  <a:gd name="T7" fmla="*/ 3 h 4"/>
                  <a:gd name="T8" fmla="*/ 0 w 10"/>
                  <a:gd name="T9" fmla="*/ 1 h 4"/>
                </a:gdLst>
                <a:ahLst/>
                <a:cxnLst>
                  <a:cxn ang="0">
                    <a:pos x="T0" y="T1"/>
                  </a:cxn>
                  <a:cxn ang="0">
                    <a:pos x="T2" y="T3"/>
                  </a:cxn>
                  <a:cxn ang="0">
                    <a:pos x="T4" y="T5"/>
                  </a:cxn>
                  <a:cxn ang="0">
                    <a:pos x="T6" y="T7"/>
                  </a:cxn>
                  <a:cxn ang="0">
                    <a:pos x="T8" y="T9"/>
                  </a:cxn>
                </a:cxnLst>
                <a:rect l="0" t="0" r="r" b="b"/>
                <a:pathLst>
                  <a:path w="10" h="4">
                    <a:moveTo>
                      <a:pt x="0" y="1"/>
                    </a:moveTo>
                    <a:lnTo>
                      <a:pt x="9" y="0"/>
                    </a:lnTo>
                    <a:lnTo>
                      <a:pt x="10" y="4"/>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7" name="Freeform 42"/>
              <p:cNvSpPr/>
              <p:nvPr/>
            </p:nvSpPr>
            <p:spPr bwMode="gray">
              <a:xfrm>
                <a:off x="5888" y="569"/>
                <a:ext cx="12" cy="7"/>
              </a:xfrm>
              <a:custGeom>
                <a:avLst/>
                <a:gdLst>
                  <a:gd name="T0" fmla="*/ 1 w 12"/>
                  <a:gd name="T1" fmla="*/ 3 h 7"/>
                  <a:gd name="T2" fmla="*/ 6 w 12"/>
                  <a:gd name="T3" fmla="*/ 0 h 7"/>
                  <a:gd name="T4" fmla="*/ 12 w 12"/>
                  <a:gd name="T5" fmla="*/ 1 h 7"/>
                  <a:gd name="T6" fmla="*/ 10 w 12"/>
                  <a:gd name="T7" fmla="*/ 7 h 7"/>
                  <a:gd name="T8" fmla="*/ 0 w 12"/>
                  <a:gd name="T9" fmla="*/ 6 h 7"/>
                  <a:gd name="T10" fmla="*/ 1 w 12"/>
                  <a:gd name="T11" fmla="*/ 3 h 7"/>
                </a:gdLst>
                <a:ahLst/>
                <a:cxnLst>
                  <a:cxn ang="0">
                    <a:pos x="T0" y="T1"/>
                  </a:cxn>
                  <a:cxn ang="0">
                    <a:pos x="T2" y="T3"/>
                  </a:cxn>
                  <a:cxn ang="0">
                    <a:pos x="T4" y="T5"/>
                  </a:cxn>
                  <a:cxn ang="0">
                    <a:pos x="T6" y="T7"/>
                  </a:cxn>
                  <a:cxn ang="0">
                    <a:pos x="T8" y="T9"/>
                  </a:cxn>
                  <a:cxn ang="0">
                    <a:pos x="T10" y="T11"/>
                  </a:cxn>
                </a:cxnLst>
                <a:rect l="0" t="0" r="r" b="b"/>
                <a:pathLst>
                  <a:path w="12" h="7">
                    <a:moveTo>
                      <a:pt x="1" y="3"/>
                    </a:moveTo>
                    <a:lnTo>
                      <a:pt x="6" y="0"/>
                    </a:lnTo>
                    <a:lnTo>
                      <a:pt x="12" y="1"/>
                    </a:lnTo>
                    <a:lnTo>
                      <a:pt x="10" y="7"/>
                    </a:lnTo>
                    <a:lnTo>
                      <a:pt x="0" y="6"/>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8" name="Freeform 43"/>
              <p:cNvSpPr/>
              <p:nvPr/>
            </p:nvSpPr>
            <p:spPr bwMode="gray">
              <a:xfrm>
                <a:off x="5633" y="576"/>
                <a:ext cx="28" cy="10"/>
              </a:xfrm>
              <a:custGeom>
                <a:avLst/>
                <a:gdLst>
                  <a:gd name="T0" fmla="*/ 1 w 28"/>
                  <a:gd name="T1" fmla="*/ 3 h 10"/>
                  <a:gd name="T2" fmla="*/ 28 w 28"/>
                  <a:gd name="T3" fmla="*/ 0 h 10"/>
                  <a:gd name="T4" fmla="*/ 27 w 28"/>
                  <a:gd name="T5" fmla="*/ 5 h 10"/>
                  <a:gd name="T6" fmla="*/ 9 w 28"/>
                  <a:gd name="T7" fmla="*/ 10 h 10"/>
                  <a:gd name="T8" fmla="*/ 0 w 28"/>
                  <a:gd name="T9" fmla="*/ 7 h 10"/>
                  <a:gd name="T10" fmla="*/ 1 w 28"/>
                  <a:gd name="T11" fmla="*/ 3 h 10"/>
                </a:gdLst>
                <a:ahLst/>
                <a:cxnLst>
                  <a:cxn ang="0">
                    <a:pos x="T0" y="T1"/>
                  </a:cxn>
                  <a:cxn ang="0">
                    <a:pos x="T2" y="T3"/>
                  </a:cxn>
                  <a:cxn ang="0">
                    <a:pos x="T4" y="T5"/>
                  </a:cxn>
                  <a:cxn ang="0">
                    <a:pos x="T6" y="T7"/>
                  </a:cxn>
                  <a:cxn ang="0">
                    <a:pos x="T8" y="T9"/>
                  </a:cxn>
                  <a:cxn ang="0">
                    <a:pos x="T10" y="T11"/>
                  </a:cxn>
                </a:cxnLst>
                <a:rect l="0" t="0" r="r" b="b"/>
                <a:pathLst>
                  <a:path w="28" h="10">
                    <a:moveTo>
                      <a:pt x="1" y="3"/>
                    </a:moveTo>
                    <a:lnTo>
                      <a:pt x="28" y="0"/>
                    </a:lnTo>
                    <a:lnTo>
                      <a:pt x="27" y="5"/>
                    </a:lnTo>
                    <a:lnTo>
                      <a:pt x="9" y="10"/>
                    </a:lnTo>
                    <a:lnTo>
                      <a:pt x="0" y="7"/>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9" name="Freeform 44"/>
              <p:cNvSpPr/>
              <p:nvPr/>
            </p:nvSpPr>
            <p:spPr bwMode="gray">
              <a:xfrm>
                <a:off x="5606" y="594"/>
                <a:ext cx="12" cy="6"/>
              </a:xfrm>
              <a:custGeom>
                <a:avLst/>
                <a:gdLst>
                  <a:gd name="T0" fmla="*/ 12 w 12"/>
                  <a:gd name="T1" fmla="*/ 0 h 6"/>
                  <a:gd name="T2" fmla="*/ 12 w 12"/>
                  <a:gd name="T3" fmla="*/ 2 h 6"/>
                  <a:gd name="T4" fmla="*/ 7 w 12"/>
                  <a:gd name="T5" fmla="*/ 3 h 6"/>
                  <a:gd name="T6" fmla="*/ 3 w 12"/>
                  <a:gd name="T7" fmla="*/ 6 h 6"/>
                  <a:gd name="T8" fmla="*/ 0 w 12"/>
                  <a:gd name="T9" fmla="*/ 3 h 6"/>
                  <a:gd name="T10" fmla="*/ 12 w 12"/>
                  <a:gd name="T11" fmla="*/ 0 h 6"/>
                </a:gdLst>
                <a:ahLst/>
                <a:cxnLst>
                  <a:cxn ang="0">
                    <a:pos x="T0" y="T1"/>
                  </a:cxn>
                  <a:cxn ang="0">
                    <a:pos x="T2" y="T3"/>
                  </a:cxn>
                  <a:cxn ang="0">
                    <a:pos x="T4" y="T5"/>
                  </a:cxn>
                  <a:cxn ang="0">
                    <a:pos x="T6" y="T7"/>
                  </a:cxn>
                  <a:cxn ang="0">
                    <a:pos x="T8" y="T9"/>
                  </a:cxn>
                  <a:cxn ang="0">
                    <a:pos x="T10" y="T11"/>
                  </a:cxn>
                </a:cxnLst>
                <a:rect l="0" t="0" r="r" b="b"/>
                <a:pathLst>
                  <a:path w="12" h="6">
                    <a:moveTo>
                      <a:pt x="12" y="0"/>
                    </a:moveTo>
                    <a:lnTo>
                      <a:pt x="12" y="2"/>
                    </a:lnTo>
                    <a:lnTo>
                      <a:pt x="7" y="3"/>
                    </a:lnTo>
                    <a:lnTo>
                      <a:pt x="3" y="6"/>
                    </a:lnTo>
                    <a:lnTo>
                      <a:pt x="0" y="3"/>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0" name="Rectangle 45"/>
              <p:cNvSpPr>
                <a:spLocks noChangeArrowheads="1"/>
              </p:cNvSpPr>
              <p:nvPr/>
            </p:nvSpPr>
            <p:spPr bwMode="gray">
              <a:xfrm>
                <a:off x="5626" y="593"/>
                <a:ext cx="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681" name="Freeform 46"/>
              <p:cNvSpPr/>
              <p:nvPr/>
            </p:nvSpPr>
            <p:spPr bwMode="gray">
              <a:xfrm>
                <a:off x="5636" y="591"/>
                <a:ext cx="8" cy="4"/>
              </a:xfrm>
              <a:custGeom>
                <a:avLst/>
                <a:gdLst>
                  <a:gd name="T0" fmla="*/ 0 w 8"/>
                  <a:gd name="T1" fmla="*/ 1 h 4"/>
                  <a:gd name="T2" fmla="*/ 5 w 8"/>
                  <a:gd name="T3" fmla="*/ 4 h 4"/>
                  <a:gd name="T4" fmla="*/ 8 w 8"/>
                  <a:gd name="T5" fmla="*/ 0 h 4"/>
                  <a:gd name="T6" fmla="*/ 0 w 8"/>
                  <a:gd name="T7" fmla="*/ 1 h 4"/>
                </a:gdLst>
                <a:ahLst/>
                <a:cxnLst>
                  <a:cxn ang="0">
                    <a:pos x="T0" y="T1"/>
                  </a:cxn>
                  <a:cxn ang="0">
                    <a:pos x="T2" y="T3"/>
                  </a:cxn>
                  <a:cxn ang="0">
                    <a:pos x="T4" y="T5"/>
                  </a:cxn>
                  <a:cxn ang="0">
                    <a:pos x="T6" y="T7"/>
                  </a:cxn>
                </a:cxnLst>
                <a:rect l="0" t="0" r="r" b="b"/>
                <a:pathLst>
                  <a:path w="8" h="4">
                    <a:moveTo>
                      <a:pt x="0" y="1"/>
                    </a:moveTo>
                    <a:lnTo>
                      <a:pt x="5" y="4"/>
                    </a:lnTo>
                    <a:lnTo>
                      <a:pt x="8"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2" name="Freeform 47"/>
              <p:cNvSpPr/>
              <p:nvPr/>
            </p:nvSpPr>
            <p:spPr bwMode="gray">
              <a:xfrm>
                <a:off x="5645" y="595"/>
                <a:ext cx="10" cy="4"/>
              </a:xfrm>
              <a:custGeom>
                <a:avLst/>
                <a:gdLst>
                  <a:gd name="T0" fmla="*/ 0 w 10"/>
                  <a:gd name="T1" fmla="*/ 2 h 4"/>
                  <a:gd name="T2" fmla="*/ 4 w 10"/>
                  <a:gd name="T3" fmla="*/ 0 h 4"/>
                  <a:gd name="T4" fmla="*/ 10 w 10"/>
                  <a:gd name="T5" fmla="*/ 1 h 4"/>
                  <a:gd name="T6" fmla="*/ 9 w 10"/>
                  <a:gd name="T7" fmla="*/ 4 h 4"/>
                  <a:gd name="T8" fmla="*/ 0 w 10"/>
                  <a:gd name="T9" fmla="*/ 2 h 4"/>
                </a:gdLst>
                <a:ahLst/>
                <a:cxnLst>
                  <a:cxn ang="0">
                    <a:pos x="T0" y="T1"/>
                  </a:cxn>
                  <a:cxn ang="0">
                    <a:pos x="T2" y="T3"/>
                  </a:cxn>
                  <a:cxn ang="0">
                    <a:pos x="T4" y="T5"/>
                  </a:cxn>
                  <a:cxn ang="0">
                    <a:pos x="T6" y="T7"/>
                  </a:cxn>
                  <a:cxn ang="0">
                    <a:pos x="T8" y="T9"/>
                  </a:cxn>
                </a:cxnLst>
                <a:rect l="0" t="0" r="r" b="b"/>
                <a:pathLst>
                  <a:path w="10" h="4">
                    <a:moveTo>
                      <a:pt x="0" y="2"/>
                    </a:moveTo>
                    <a:lnTo>
                      <a:pt x="4" y="0"/>
                    </a:lnTo>
                    <a:lnTo>
                      <a:pt x="10" y="1"/>
                    </a:lnTo>
                    <a:lnTo>
                      <a:pt x="9"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3" name="Freeform 48"/>
              <p:cNvSpPr/>
              <p:nvPr/>
            </p:nvSpPr>
            <p:spPr bwMode="gray">
              <a:xfrm>
                <a:off x="5632" y="609"/>
                <a:ext cx="24" cy="6"/>
              </a:xfrm>
              <a:custGeom>
                <a:avLst/>
                <a:gdLst>
                  <a:gd name="T0" fmla="*/ 0 w 24"/>
                  <a:gd name="T1" fmla="*/ 4 h 6"/>
                  <a:gd name="T2" fmla="*/ 20 w 24"/>
                  <a:gd name="T3" fmla="*/ 6 h 6"/>
                  <a:gd name="T4" fmla="*/ 23 w 24"/>
                  <a:gd name="T5" fmla="*/ 5 h 6"/>
                  <a:gd name="T6" fmla="*/ 24 w 24"/>
                  <a:gd name="T7" fmla="*/ 0 h 6"/>
                  <a:gd name="T8" fmla="*/ 15 w 24"/>
                  <a:gd name="T9" fmla="*/ 2 h 6"/>
                  <a:gd name="T10" fmla="*/ 2 w 24"/>
                  <a:gd name="T11" fmla="*/ 2 h 6"/>
                  <a:gd name="T12" fmla="*/ 0 w 24"/>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24" h="6">
                    <a:moveTo>
                      <a:pt x="0" y="4"/>
                    </a:moveTo>
                    <a:lnTo>
                      <a:pt x="20" y="6"/>
                    </a:lnTo>
                    <a:lnTo>
                      <a:pt x="23" y="5"/>
                    </a:lnTo>
                    <a:lnTo>
                      <a:pt x="24" y="0"/>
                    </a:lnTo>
                    <a:lnTo>
                      <a:pt x="15" y="2"/>
                    </a:lnTo>
                    <a:lnTo>
                      <a:pt x="2"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4" name="Freeform 49"/>
              <p:cNvSpPr/>
              <p:nvPr/>
            </p:nvSpPr>
            <p:spPr bwMode="gray">
              <a:xfrm>
                <a:off x="5665" y="615"/>
                <a:ext cx="8" cy="5"/>
              </a:xfrm>
              <a:custGeom>
                <a:avLst/>
                <a:gdLst>
                  <a:gd name="T0" fmla="*/ 0 w 8"/>
                  <a:gd name="T1" fmla="*/ 3 h 5"/>
                  <a:gd name="T2" fmla="*/ 7 w 8"/>
                  <a:gd name="T3" fmla="*/ 0 h 5"/>
                  <a:gd name="T4" fmla="*/ 8 w 8"/>
                  <a:gd name="T5" fmla="*/ 2 h 5"/>
                  <a:gd name="T6" fmla="*/ 6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lnTo>
                      <a:pt x="7" y="0"/>
                    </a:lnTo>
                    <a:lnTo>
                      <a:pt x="8" y="2"/>
                    </a:lnTo>
                    <a:lnTo>
                      <a:pt x="6"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5" name="Freeform 50"/>
              <p:cNvSpPr/>
              <p:nvPr/>
            </p:nvSpPr>
            <p:spPr bwMode="gray">
              <a:xfrm>
                <a:off x="5499" y="570"/>
                <a:ext cx="18" cy="8"/>
              </a:xfrm>
              <a:custGeom>
                <a:avLst/>
                <a:gdLst>
                  <a:gd name="T0" fmla="*/ 0 w 18"/>
                  <a:gd name="T1" fmla="*/ 4 h 8"/>
                  <a:gd name="T2" fmla="*/ 3 w 18"/>
                  <a:gd name="T3" fmla="*/ 1 h 8"/>
                  <a:gd name="T4" fmla="*/ 14 w 18"/>
                  <a:gd name="T5" fmla="*/ 0 h 8"/>
                  <a:gd name="T6" fmla="*/ 18 w 18"/>
                  <a:gd name="T7" fmla="*/ 3 h 8"/>
                  <a:gd name="T8" fmla="*/ 8 w 18"/>
                  <a:gd name="T9" fmla="*/ 8 h 8"/>
                  <a:gd name="T10" fmla="*/ 0 w 18"/>
                  <a:gd name="T11" fmla="*/ 4 h 8"/>
                </a:gdLst>
                <a:ahLst/>
                <a:cxnLst>
                  <a:cxn ang="0">
                    <a:pos x="T0" y="T1"/>
                  </a:cxn>
                  <a:cxn ang="0">
                    <a:pos x="T2" y="T3"/>
                  </a:cxn>
                  <a:cxn ang="0">
                    <a:pos x="T4" y="T5"/>
                  </a:cxn>
                  <a:cxn ang="0">
                    <a:pos x="T6" y="T7"/>
                  </a:cxn>
                  <a:cxn ang="0">
                    <a:pos x="T8" y="T9"/>
                  </a:cxn>
                  <a:cxn ang="0">
                    <a:pos x="T10" y="T11"/>
                  </a:cxn>
                </a:cxnLst>
                <a:rect l="0" t="0" r="r" b="b"/>
                <a:pathLst>
                  <a:path w="18" h="8">
                    <a:moveTo>
                      <a:pt x="0" y="4"/>
                    </a:moveTo>
                    <a:lnTo>
                      <a:pt x="3" y="1"/>
                    </a:lnTo>
                    <a:lnTo>
                      <a:pt x="14" y="0"/>
                    </a:lnTo>
                    <a:lnTo>
                      <a:pt x="18" y="3"/>
                    </a:lnTo>
                    <a:lnTo>
                      <a:pt x="8"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6" name="Freeform 51"/>
              <p:cNvSpPr/>
              <p:nvPr/>
            </p:nvSpPr>
            <p:spPr bwMode="gray">
              <a:xfrm>
                <a:off x="5489" y="578"/>
                <a:ext cx="7" cy="5"/>
              </a:xfrm>
              <a:custGeom>
                <a:avLst/>
                <a:gdLst>
                  <a:gd name="T0" fmla="*/ 0 w 7"/>
                  <a:gd name="T1" fmla="*/ 1 h 5"/>
                  <a:gd name="T2" fmla="*/ 6 w 7"/>
                  <a:gd name="T3" fmla="*/ 0 h 5"/>
                  <a:gd name="T4" fmla="*/ 7 w 7"/>
                  <a:gd name="T5" fmla="*/ 1 h 5"/>
                  <a:gd name="T6" fmla="*/ 5 w 7"/>
                  <a:gd name="T7" fmla="*/ 5 h 5"/>
                  <a:gd name="T8" fmla="*/ 0 w 7"/>
                  <a:gd name="T9" fmla="*/ 5 h 5"/>
                  <a:gd name="T10" fmla="*/ 0 w 7"/>
                  <a:gd name="T11" fmla="*/ 1 h 5"/>
                </a:gdLst>
                <a:ahLst/>
                <a:cxnLst>
                  <a:cxn ang="0">
                    <a:pos x="T0" y="T1"/>
                  </a:cxn>
                  <a:cxn ang="0">
                    <a:pos x="T2" y="T3"/>
                  </a:cxn>
                  <a:cxn ang="0">
                    <a:pos x="T4" y="T5"/>
                  </a:cxn>
                  <a:cxn ang="0">
                    <a:pos x="T6" y="T7"/>
                  </a:cxn>
                  <a:cxn ang="0">
                    <a:pos x="T8" y="T9"/>
                  </a:cxn>
                  <a:cxn ang="0">
                    <a:pos x="T10" y="T11"/>
                  </a:cxn>
                </a:cxnLst>
                <a:rect l="0" t="0" r="r" b="b"/>
                <a:pathLst>
                  <a:path w="7" h="5">
                    <a:moveTo>
                      <a:pt x="0" y="1"/>
                    </a:moveTo>
                    <a:lnTo>
                      <a:pt x="6" y="0"/>
                    </a:lnTo>
                    <a:lnTo>
                      <a:pt x="7" y="1"/>
                    </a:lnTo>
                    <a:lnTo>
                      <a:pt x="5" y="5"/>
                    </a:lnTo>
                    <a:lnTo>
                      <a:pt x="0"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7" name="Freeform 52"/>
              <p:cNvSpPr/>
              <p:nvPr/>
            </p:nvSpPr>
            <p:spPr bwMode="gray">
              <a:xfrm>
                <a:off x="5440" y="657"/>
                <a:ext cx="13" cy="7"/>
              </a:xfrm>
              <a:custGeom>
                <a:avLst/>
                <a:gdLst>
                  <a:gd name="T0" fmla="*/ 9 w 13"/>
                  <a:gd name="T1" fmla="*/ 7 h 7"/>
                  <a:gd name="T2" fmla="*/ 13 w 13"/>
                  <a:gd name="T3" fmla="*/ 3 h 7"/>
                  <a:gd name="T4" fmla="*/ 5 w 13"/>
                  <a:gd name="T5" fmla="*/ 0 h 7"/>
                  <a:gd name="T6" fmla="*/ 0 w 13"/>
                  <a:gd name="T7" fmla="*/ 2 h 7"/>
                  <a:gd name="T8" fmla="*/ 1 w 13"/>
                  <a:gd name="T9" fmla="*/ 5 h 7"/>
                  <a:gd name="T10" fmla="*/ 9 w 13"/>
                  <a:gd name="T11" fmla="*/ 7 h 7"/>
                </a:gdLst>
                <a:ahLst/>
                <a:cxnLst>
                  <a:cxn ang="0">
                    <a:pos x="T0" y="T1"/>
                  </a:cxn>
                  <a:cxn ang="0">
                    <a:pos x="T2" y="T3"/>
                  </a:cxn>
                  <a:cxn ang="0">
                    <a:pos x="T4" y="T5"/>
                  </a:cxn>
                  <a:cxn ang="0">
                    <a:pos x="T6" y="T7"/>
                  </a:cxn>
                  <a:cxn ang="0">
                    <a:pos x="T8" y="T9"/>
                  </a:cxn>
                  <a:cxn ang="0">
                    <a:pos x="T10" y="T11"/>
                  </a:cxn>
                </a:cxnLst>
                <a:rect l="0" t="0" r="r" b="b"/>
                <a:pathLst>
                  <a:path w="13" h="7">
                    <a:moveTo>
                      <a:pt x="9" y="7"/>
                    </a:moveTo>
                    <a:lnTo>
                      <a:pt x="13" y="3"/>
                    </a:lnTo>
                    <a:lnTo>
                      <a:pt x="5" y="0"/>
                    </a:lnTo>
                    <a:lnTo>
                      <a:pt x="0" y="2"/>
                    </a:lnTo>
                    <a:lnTo>
                      <a:pt x="1" y="5"/>
                    </a:ln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8" name="Freeform 53"/>
              <p:cNvSpPr/>
              <p:nvPr/>
            </p:nvSpPr>
            <p:spPr bwMode="gray">
              <a:xfrm>
                <a:off x="5332" y="639"/>
                <a:ext cx="23" cy="10"/>
              </a:xfrm>
              <a:custGeom>
                <a:avLst/>
                <a:gdLst>
                  <a:gd name="T0" fmla="*/ 0 w 23"/>
                  <a:gd name="T1" fmla="*/ 3 h 10"/>
                  <a:gd name="T2" fmla="*/ 10 w 23"/>
                  <a:gd name="T3" fmla="*/ 0 h 10"/>
                  <a:gd name="T4" fmla="*/ 18 w 23"/>
                  <a:gd name="T5" fmla="*/ 0 h 10"/>
                  <a:gd name="T6" fmla="*/ 23 w 23"/>
                  <a:gd name="T7" fmla="*/ 6 h 10"/>
                  <a:gd name="T8" fmla="*/ 14 w 23"/>
                  <a:gd name="T9" fmla="*/ 10 h 10"/>
                  <a:gd name="T10" fmla="*/ 0 w 23"/>
                  <a:gd name="T11" fmla="*/ 3 h 10"/>
                </a:gdLst>
                <a:ahLst/>
                <a:cxnLst>
                  <a:cxn ang="0">
                    <a:pos x="T0" y="T1"/>
                  </a:cxn>
                  <a:cxn ang="0">
                    <a:pos x="T2" y="T3"/>
                  </a:cxn>
                  <a:cxn ang="0">
                    <a:pos x="T4" y="T5"/>
                  </a:cxn>
                  <a:cxn ang="0">
                    <a:pos x="T6" y="T7"/>
                  </a:cxn>
                  <a:cxn ang="0">
                    <a:pos x="T8" y="T9"/>
                  </a:cxn>
                  <a:cxn ang="0">
                    <a:pos x="T10" y="T11"/>
                  </a:cxn>
                </a:cxnLst>
                <a:rect l="0" t="0" r="r" b="b"/>
                <a:pathLst>
                  <a:path w="23" h="10">
                    <a:moveTo>
                      <a:pt x="0" y="3"/>
                    </a:moveTo>
                    <a:lnTo>
                      <a:pt x="10" y="0"/>
                    </a:lnTo>
                    <a:lnTo>
                      <a:pt x="18" y="0"/>
                    </a:lnTo>
                    <a:lnTo>
                      <a:pt x="23" y="6"/>
                    </a:lnTo>
                    <a:lnTo>
                      <a:pt x="14" y="1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9" name="Freeform 54"/>
              <p:cNvSpPr/>
              <p:nvPr/>
            </p:nvSpPr>
            <p:spPr bwMode="gray">
              <a:xfrm>
                <a:off x="5342" y="623"/>
                <a:ext cx="14" cy="4"/>
              </a:xfrm>
              <a:custGeom>
                <a:avLst/>
                <a:gdLst>
                  <a:gd name="T0" fmla="*/ 0 w 14"/>
                  <a:gd name="T1" fmla="*/ 0 h 4"/>
                  <a:gd name="T2" fmla="*/ 3 w 14"/>
                  <a:gd name="T3" fmla="*/ 3 h 4"/>
                  <a:gd name="T4" fmla="*/ 14 w 14"/>
                  <a:gd name="T5" fmla="*/ 4 h 4"/>
                  <a:gd name="T6" fmla="*/ 14 w 14"/>
                  <a:gd name="T7" fmla="*/ 2 h 4"/>
                  <a:gd name="T8" fmla="*/ 6 w 14"/>
                  <a:gd name="T9" fmla="*/ 0 h 4"/>
                  <a:gd name="T10" fmla="*/ 0 w 14"/>
                  <a:gd name="T11" fmla="*/ 0 h 4"/>
                </a:gdLst>
                <a:ahLst/>
                <a:cxnLst>
                  <a:cxn ang="0">
                    <a:pos x="T0" y="T1"/>
                  </a:cxn>
                  <a:cxn ang="0">
                    <a:pos x="T2" y="T3"/>
                  </a:cxn>
                  <a:cxn ang="0">
                    <a:pos x="T4" y="T5"/>
                  </a:cxn>
                  <a:cxn ang="0">
                    <a:pos x="T6" y="T7"/>
                  </a:cxn>
                  <a:cxn ang="0">
                    <a:pos x="T8" y="T9"/>
                  </a:cxn>
                  <a:cxn ang="0">
                    <a:pos x="T10" y="T11"/>
                  </a:cxn>
                </a:cxnLst>
                <a:rect l="0" t="0" r="r" b="b"/>
                <a:pathLst>
                  <a:path w="14" h="4">
                    <a:moveTo>
                      <a:pt x="0" y="0"/>
                    </a:moveTo>
                    <a:lnTo>
                      <a:pt x="3" y="3"/>
                    </a:lnTo>
                    <a:lnTo>
                      <a:pt x="14" y="4"/>
                    </a:lnTo>
                    <a:lnTo>
                      <a:pt x="14" y="2"/>
                    </a:lnTo>
                    <a:lnTo>
                      <a:pt x="6"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0" name="Freeform 55"/>
              <p:cNvSpPr/>
              <p:nvPr/>
            </p:nvSpPr>
            <p:spPr bwMode="gray">
              <a:xfrm>
                <a:off x="5353" y="620"/>
                <a:ext cx="21" cy="4"/>
              </a:xfrm>
              <a:custGeom>
                <a:avLst/>
                <a:gdLst>
                  <a:gd name="T0" fmla="*/ 0 w 21"/>
                  <a:gd name="T1" fmla="*/ 1 h 4"/>
                  <a:gd name="T2" fmla="*/ 9 w 21"/>
                  <a:gd name="T3" fmla="*/ 3 h 4"/>
                  <a:gd name="T4" fmla="*/ 17 w 21"/>
                  <a:gd name="T5" fmla="*/ 4 h 4"/>
                  <a:gd name="T6" fmla="*/ 21 w 21"/>
                  <a:gd name="T7" fmla="*/ 2 h 4"/>
                  <a:gd name="T8" fmla="*/ 14 w 21"/>
                  <a:gd name="T9" fmla="*/ 0 h 4"/>
                  <a:gd name="T10" fmla="*/ 0 w 21"/>
                  <a:gd name="T11" fmla="*/ 1 h 4"/>
                </a:gdLst>
                <a:ahLst/>
                <a:cxnLst>
                  <a:cxn ang="0">
                    <a:pos x="T0" y="T1"/>
                  </a:cxn>
                  <a:cxn ang="0">
                    <a:pos x="T2" y="T3"/>
                  </a:cxn>
                  <a:cxn ang="0">
                    <a:pos x="T4" y="T5"/>
                  </a:cxn>
                  <a:cxn ang="0">
                    <a:pos x="T6" y="T7"/>
                  </a:cxn>
                  <a:cxn ang="0">
                    <a:pos x="T8" y="T9"/>
                  </a:cxn>
                  <a:cxn ang="0">
                    <a:pos x="T10" y="T11"/>
                  </a:cxn>
                </a:cxnLst>
                <a:rect l="0" t="0" r="r" b="b"/>
                <a:pathLst>
                  <a:path w="21" h="4">
                    <a:moveTo>
                      <a:pt x="0" y="1"/>
                    </a:moveTo>
                    <a:lnTo>
                      <a:pt x="9" y="3"/>
                    </a:lnTo>
                    <a:lnTo>
                      <a:pt x="17" y="4"/>
                    </a:lnTo>
                    <a:lnTo>
                      <a:pt x="21" y="2"/>
                    </a:lnTo>
                    <a:lnTo>
                      <a:pt x="14"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1" name="Freeform 56"/>
              <p:cNvSpPr/>
              <p:nvPr/>
            </p:nvSpPr>
            <p:spPr bwMode="gray">
              <a:xfrm>
                <a:off x="5348" y="562"/>
                <a:ext cx="13" cy="5"/>
              </a:xfrm>
              <a:custGeom>
                <a:avLst/>
                <a:gdLst>
                  <a:gd name="T0" fmla="*/ 0 w 13"/>
                  <a:gd name="T1" fmla="*/ 0 h 5"/>
                  <a:gd name="T2" fmla="*/ 11 w 13"/>
                  <a:gd name="T3" fmla="*/ 1 h 5"/>
                  <a:gd name="T4" fmla="*/ 13 w 13"/>
                  <a:gd name="T5" fmla="*/ 5 h 5"/>
                  <a:gd name="T6" fmla="*/ 6 w 13"/>
                  <a:gd name="T7" fmla="*/ 5 h 5"/>
                  <a:gd name="T8" fmla="*/ 0 w 13"/>
                  <a:gd name="T9" fmla="*/ 0 h 5"/>
                </a:gdLst>
                <a:ahLst/>
                <a:cxnLst>
                  <a:cxn ang="0">
                    <a:pos x="T0" y="T1"/>
                  </a:cxn>
                  <a:cxn ang="0">
                    <a:pos x="T2" y="T3"/>
                  </a:cxn>
                  <a:cxn ang="0">
                    <a:pos x="T4" y="T5"/>
                  </a:cxn>
                  <a:cxn ang="0">
                    <a:pos x="T6" y="T7"/>
                  </a:cxn>
                  <a:cxn ang="0">
                    <a:pos x="T8" y="T9"/>
                  </a:cxn>
                </a:cxnLst>
                <a:rect l="0" t="0" r="r" b="b"/>
                <a:pathLst>
                  <a:path w="13" h="5">
                    <a:moveTo>
                      <a:pt x="0" y="0"/>
                    </a:moveTo>
                    <a:lnTo>
                      <a:pt x="11" y="1"/>
                    </a:lnTo>
                    <a:lnTo>
                      <a:pt x="13" y="5"/>
                    </a:lnTo>
                    <a:lnTo>
                      <a:pt x="6"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2" name="Freeform 57"/>
              <p:cNvSpPr/>
              <p:nvPr/>
            </p:nvSpPr>
            <p:spPr bwMode="gray">
              <a:xfrm>
                <a:off x="5226" y="471"/>
                <a:ext cx="30" cy="4"/>
              </a:xfrm>
              <a:custGeom>
                <a:avLst/>
                <a:gdLst>
                  <a:gd name="T0" fmla="*/ 0 w 30"/>
                  <a:gd name="T1" fmla="*/ 0 h 4"/>
                  <a:gd name="T2" fmla="*/ 21 w 30"/>
                  <a:gd name="T3" fmla="*/ 0 h 4"/>
                  <a:gd name="T4" fmla="*/ 30 w 30"/>
                  <a:gd name="T5" fmla="*/ 3 h 4"/>
                  <a:gd name="T6" fmla="*/ 25 w 30"/>
                  <a:gd name="T7" fmla="*/ 4 h 4"/>
                  <a:gd name="T8" fmla="*/ 7 w 30"/>
                  <a:gd name="T9" fmla="*/ 3 h 4"/>
                  <a:gd name="T10" fmla="*/ 0 w 30"/>
                  <a:gd name="T11" fmla="*/ 0 h 4"/>
                </a:gdLst>
                <a:ahLst/>
                <a:cxnLst>
                  <a:cxn ang="0">
                    <a:pos x="T0" y="T1"/>
                  </a:cxn>
                  <a:cxn ang="0">
                    <a:pos x="T2" y="T3"/>
                  </a:cxn>
                  <a:cxn ang="0">
                    <a:pos x="T4" y="T5"/>
                  </a:cxn>
                  <a:cxn ang="0">
                    <a:pos x="T6" y="T7"/>
                  </a:cxn>
                  <a:cxn ang="0">
                    <a:pos x="T8" y="T9"/>
                  </a:cxn>
                  <a:cxn ang="0">
                    <a:pos x="T10" y="T11"/>
                  </a:cxn>
                </a:cxnLst>
                <a:rect l="0" t="0" r="r" b="b"/>
                <a:pathLst>
                  <a:path w="30" h="4">
                    <a:moveTo>
                      <a:pt x="0" y="0"/>
                    </a:moveTo>
                    <a:lnTo>
                      <a:pt x="21" y="0"/>
                    </a:lnTo>
                    <a:lnTo>
                      <a:pt x="30" y="3"/>
                    </a:lnTo>
                    <a:lnTo>
                      <a:pt x="25" y="4"/>
                    </a:lnTo>
                    <a:lnTo>
                      <a:pt x="7"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3" name="Freeform 58"/>
              <p:cNvSpPr/>
              <p:nvPr/>
            </p:nvSpPr>
            <p:spPr bwMode="gray">
              <a:xfrm>
                <a:off x="5355" y="696"/>
                <a:ext cx="15" cy="3"/>
              </a:xfrm>
              <a:custGeom>
                <a:avLst/>
                <a:gdLst>
                  <a:gd name="T0" fmla="*/ 6 w 15"/>
                  <a:gd name="T1" fmla="*/ 0 h 3"/>
                  <a:gd name="T2" fmla="*/ 15 w 15"/>
                  <a:gd name="T3" fmla="*/ 1 h 3"/>
                  <a:gd name="T4" fmla="*/ 10 w 15"/>
                  <a:gd name="T5" fmla="*/ 3 h 3"/>
                  <a:gd name="T6" fmla="*/ 0 w 15"/>
                  <a:gd name="T7" fmla="*/ 2 h 3"/>
                  <a:gd name="T8" fmla="*/ 6 w 15"/>
                  <a:gd name="T9" fmla="*/ 0 h 3"/>
                </a:gdLst>
                <a:ahLst/>
                <a:cxnLst>
                  <a:cxn ang="0">
                    <a:pos x="T0" y="T1"/>
                  </a:cxn>
                  <a:cxn ang="0">
                    <a:pos x="T2" y="T3"/>
                  </a:cxn>
                  <a:cxn ang="0">
                    <a:pos x="T4" y="T5"/>
                  </a:cxn>
                  <a:cxn ang="0">
                    <a:pos x="T6" y="T7"/>
                  </a:cxn>
                  <a:cxn ang="0">
                    <a:pos x="T8" y="T9"/>
                  </a:cxn>
                </a:cxnLst>
                <a:rect l="0" t="0" r="r" b="b"/>
                <a:pathLst>
                  <a:path w="15" h="3">
                    <a:moveTo>
                      <a:pt x="6" y="0"/>
                    </a:moveTo>
                    <a:lnTo>
                      <a:pt x="15" y="1"/>
                    </a:lnTo>
                    <a:lnTo>
                      <a:pt x="10" y="3"/>
                    </a:lnTo>
                    <a:lnTo>
                      <a:pt x="0"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4" name="Freeform 59"/>
              <p:cNvSpPr/>
              <p:nvPr/>
            </p:nvSpPr>
            <p:spPr bwMode="gray">
              <a:xfrm>
                <a:off x="5373" y="695"/>
                <a:ext cx="14" cy="4"/>
              </a:xfrm>
              <a:custGeom>
                <a:avLst/>
                <a:gdLst>
                  <a:gd name="T0" fmla="*/ 0 w 14"/>
                  <a:gd name="T1" fmla="*/ 0 h 4"/>
                  <a:gd name="T2" fmla="*/ 7 w 14"/>
                  <a:gd name="T3" fmla="*/ 4 h 4"/>
                  <a:gd name="T4" fmla="*/ 14 w 14"/>
                  <a:gd name="T5" fmla="*/ 1 h 4"/>
                  <a:gd name="T6" fmla="*/ 0 w 14"/>
                  <a:gd name="T7" fmla="*/ 0 h 4"/>
                </a:gdLst>
                <a:ahLst/>
                <a:cxnLst>
                  <a:cxn ang="0">
                    <a:pos x="T0" y="T1"/>
                  </a:cxn>
                  <a:cxn ang="0">
                    <a:pos x="T2" y="T3"/>
                  </a:cxn>
                  <a:cxn ang="0">
                    <a:pos x="T4" y="T5"/>
                  </a:cxn>
                  <a:cxn ang="0">
                    <a:pos x="T6" y="T7"/>
                  </a:cxn>
                </a:cxnLst>
                <a:rect l="0" t="0" r="r" b="b"/>
                <a:pathLst>
                  <a:path w="14" h="4">
                    <a:moveTo>
                      <a:pt x="0" y="0"/>
                    </a:moveTo>
                    <a:lnTo>
                      <a:pt x="7" y="4"/>
                    </a:lnTo>
                    <a:lnTo>
                      <a:pt x="14"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5" name="Freeform 60"/>
              <p:cNvSpPr/>
              <p:nvPr/>
            </p:nvSpPr>
            <p:spPr bwMode="gray">
              <a:xfrm>
                <a:off x="5392" y="701"/>
                <a:ext cx="10" cy="3"/>
              </a:xfrm>
              <a:custGeom>
                <a:avLst/>
                <a:gdLst>
                  <a:gd name="T0" fmla="*/ 0 w 10"/>
                  <a:gd name="T1" fmla="*/ 0 h 3"/>
                  <a:gd name="T2" fmla="*/ 8 w 10"/>
                  <a:gd name="T3" fmla="*/ 0 h 3"/>
                  <a:gd name="T4" fmla="*/ 10 w 10"/>
                  <a:gd name="T5" fmla="*/ 2 h 3"/>
                  <a:gd name="T6" fmla="*/ 2 w 10"/>
                  <a:gd name="T7" fmla="*/ 3 h 3"/>
                  <a:gd name="T8" fmla="*/ 0 w 10"/>
                  <a:gd name="T9" fmla="*/ 0 h 3"/>
                </a:gdLst>
                <a:ahLst/>
                <a:cxnLst>
                  <a:cxn ang="0">
                    <a:pos x="T0" y="T1"/>
                  </a:cxn>
                  <a:cxn ang="0">
                    <a:pos x="T2" y="T3"/>
                  </a:cxn>
                  <a:cxn ang="0">
                    <a:pos x="T4" y="T5"/>
                  </a:cxn>
                  <a:cxn ang="0">
                    <a:pos x="T6" y="T7"/>
                  </a:cxn>
                  <a:cxn ang="0">
                    <a:pos x="T8" y="T9"/>
                  </a:cxn>
                </a:cxnLst>
                <a:rect l="0" t="0" r="r" b="b"/>
                <a:pathLst>
                  <a:path w="10" h="3">
                    <a:moveTo>
                      <a:pt x="0" y="0"/>
                    </a:moveTo>
                    <a:lnTo>
                      <a:pt x="8" y="0"/>
                    </a:lnTo>
                    <a:lnTo>
                      <a:pt x="10" y="2"/>
                    </a:lnTo>
                    <a:lnTo>
                      <a:pt x="2"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6" name="Freeform 61"/>
              <p:cNvSpPr/>
              <p:nvPr/>
            </p:nvSpPr>
            <p:spPr bwMode="gray">
              <a:xfrm>
                <a:off x="5423" y="693"/>
                <a:ext cx="12" cy="4"/>
              </a:xfrm>
              <a:custGeom>
                <a:avLst/>
                <a:gdLst>
                  <a:gd name="T0" fmla="*/ 1 w 12"/>
                  <a:gd name="T1" fmla="*/ 1 h 4"/>
                  <a:gd name="T2" fmla="*/ 7 w 12"/>
                  <a:gd name="T3" fmla="*/ 0 h 4"/>
                  <a:gd name="T4" fmla="*/ 12 w 12"/>
                  <a:gd name="T5" fmla="*/ 3 h 4"/>
                  <a:gd name="T6" fmla="*/ 0 w 12"/>
                  <a:gd name="T7" fmla="*/ 4 h 4"/>
                  <a:gd name="T8" fmla="*/ 1 w 12"/>
                  <a:gd name="T9" fmla="*/ 1 h 4"/>
                </a:gdLst>
                <a:ahLst/>
                <a:cxnLst>
                  <a:cxn ang="0">
                    <a:pos x="T0" y="T1"/>
                  </a:cxn>
                  <a:cxn ang="0">
                    <a:pos x="T2" y="T3"/>
                  </a:cxn>
                  <a:cxn ang="0">
                    <a:pos x="T4" y="T5"/>
                  </a:cxn>
                  <a:cxn ang="0">
                    <a:pos x="T6" y="T7"/>
                  </a:cxn>
                  <a:cxn ang="0">
                    <a:pos x="T8" y="T9"/>
                  </a:cxn>
                </a:cxnLst>
                <a:rect l="0" t="0" r="r" b="b"/>
                <a:pathLst>
                  <a:path w="12" h="4">
                    <a:moveTo>
                      <a:pt x="1" y="1"/>
                    </a:moveTo>
                    <a:lnTo>
                      <a:pt x="7" y="0"/>
                    </a:lnTo>
                    <a:lnTo>
                      <a:pt x="12" y="3"/>
                    </a:lnTo>
                    <a:lnTo>
                      <a:pt x="0" y="4"/>
                    </a:ln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7" name="Freeform 62"/>
              <p:cNvSpPr/>
              <p:nvPr/>
            </p:nvSpPr>
            <p:spPr bwMode="gray">
              <a:xfrm>
                <a:off x="5278" y="744"/>
                <a:ext cx="21" cy="12"/>
              </a:xfrm>
              <a:custGeom>
                <a:avLst/>
                <a:gdLst>
                  <a:gd name="T0" fmla="*/ 0 w 21"/>
                  <a:gd name="T1" fmla="*/ 5 h 12"/>
                  <a:gd name="T2" fmla="*/ 11 w 21"/>
                  <a:gd name="T3" fmla="*/ 0 h 12"/>
                  <a:gd name="T4" fmla="*/ 19 w 21"/>
                  <a:gd name="T5" fmla="*/ 1 h 12"/>
                  <a:gd name="T6" fmla="*/ 21 w 21"/>
                  <a:gd name="T7" fmla="*/ 6 h 12"/>
                  <a:gd name="T8" fmla="*/ 14 w 21"/>
                  <a:gd name="T9" fmla="*/ 12 h 12"/>
                  <a:gd name="T10" fmla="*/ 3 w 21"/>
                  <a:gd name="T11" fmla="*/ 10 h 12"/>
                  <a:gd name="T12" fmla="*/ 0 w 21"/>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0" y="5"/>
                    </a:moveTo>
                    <a:lnTo>
                      <a:pt x="11" y="0"/>
                    </a:lnTo>
                    <a:lnTo>
                      <a:pt x="19" y="1"/>
                    </a:lnTo>
                    <a:lnTo>
                      <a:pt x="21" y="6"/>
                    </a:lnTo>
                    <a:lnTo>
                      <a:pt x="14" y="12"/>
                    </a:lnTo>
                    <a:lnTo>
                      <a:pt x="3"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8" name="Freeform 63"/>
              <p:cNvSpPr/>
              <p:nvPr/>
            </p:nvSpPr>
            <p:spPr bwMode="gray">
              <a:xfrm>
                <a:off x="5234" y="762"/>
                <a:ext cx="26" cy="12"/>
              </a:xfrm>
              <a:custGeom>
                <a:avLst/>
                <a:gdLst>
                  <a:gd name="T0" fmla="*/ 18 w 26"/>
                  <a:gd name="T1" fmla="*/ 0 h 12"/>
                  <a:gd name="T2" fmla="*/ 26 w 26"/>
                  <a:gd name="T3" fmla="*/ 2 h 12"/>
                  <a:gd name="T4" fmla="*/ 26 w 26"/>
                  <a:gd name="T5" fmla="*/ 6 h 12"/>
                  <a:gd name="T6" fmla="*/ 14 w 26"/>
                  <a:gd name="T7" fmla="*/ 12 h 12"/>
                  <a:gd name="T8" fmla="*/ 0 w 26"/>
                  <a:gd name="T9" fmla="*/ 11 h 12"/>
                  <a:gd name="T10" fmla="*/ 1 w 26"/>
                  <a:gd name="T11" fmla="*/ 7 h 12"/>
                  <a:gd name="T12" fmla="*/ 18 w 2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18" y="0"/>
                    </a:moveTo>
                    <a:lnTo>
                      <a:pt x="26" y="2"/>
                    </a:lnTo>
                    <a:lnTo>
                      <a:pt x="26" y="6"/>
                    </a:lnTo>
                    <a:lnTo>
                      <a:pt x="14" y="12"/>
                    </a:lnTo>
                    <a:lnTo>
                      <a:pt x="0" y="11"/>
                    </a:lnTo>
                    <a:lnTo>
                      <a:pt x="1" y="7"/>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9" name="Freeform 64"/>
              <p:cNvSpPr/>
              <p:nvPr/>
            </p:nvSpPr>
            <p:spPr bwMode="gray">
              <a:xfrm>
                <a:off x="5213" y="721"/>
                <a:ext cx="15" cy="8"/>
              </a:xfrm>
              <a:custGeom>
                <a:avLst/>
                <a:gdLst>
                  <a:gd name="T0" fmla="*/ 0 w 15"/>
                  <a:gd name="T1" fmla="*/ 8 h 8"/>
                  <a:gd name="T2" fmla="*/ 4 w 15"/>
                  <a:gd name="T3" fmla="*/ 0 h 8"/>
                  <a:gd name="T4" fmla="*/ 15 w 15"/>
                  <a:gd name="T5" fmla="*/ 1 h 8"/>
                  <a:gd name="T6" fmla="*/ 14 w 15"/>
                  <a:gd name="T7" fmla="*/ 3 h 8"/>
                  <a:gd name="T8" fmla="*/ 0 w 15"/>
                  <a:gd name="T9" fmla="*/ 8 h 8"/>
                </a:gdLst>
                <a:ahLst/>
                <a:cxnLst>
                  <a:cxn ang="0">
                    <a:pos x="T0" y="T1"/>
                  </a:cxn>
                  <a:cxn ang="0">
                    <a:pos x="T2" y="T3"/>
                  </a:cxn>
                  <a:cxn ang="0">
                    <a:pos x="T4" y="T5"/>
                  </a:cxn>
                  <a:cxn ang="0">
                    <a:pos x="T6" y="T7"/>
                  </a:cxn>
                  <a:cxn ang="0">
                    <a:pos x="T8" y="T9"/>
                  </a:cxn>
                </a:cxnLst>
                <a:rect l="0" t="0" r="r" b="b"/>
                <a:pathLst>
                  <a:path w="15" h="8">
                    <a:moveTo>
                      <a:pt x="0" y="8"/>
                    </a:moveTo>
                    <a:lnTo>
                      <a:pt x="4" y="0"/>
                    </a:lnTo>
                    <a:lnTo>
                      <a:pt x="15" y="1"/>
                    </a:lnTo>
                    <a:lnTo>
                      <a:pt x="14" y="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0" name="Freeform 65"/>
              <p:cNvSpPr/>
              <p:nvPr/>
            </p:nvSpPr>
            <p:spPr bwMode="gray">
              <a:xfrm>
                <a:off x="5226" y="732"/>
                <a:ext cx="14" cy="5"/>
              </a:xfrm>
              <a:custGeom>
                <a:avLst/>
                <a:gdLst>
                  <a:gd name="T0" fmla="*/ 0 w 14"/>
                  <a:gd name="T1" fmla="*/ 0 h 5"/>
                  <a:gd name="T2" fmla="*/ 14 w 14"/>
                  <a:gd name="T3" fmla="*/ 2 h 5"/>
                  <a:gd name="T4" fmla="*/ 9 w 14"/>
                  <a:gd name="T5" fmla="*/ 5 h 5"/>
                  <a:gd name="T6" fmla="*/ 1 w 14"/>
                  <a:gd name="T7" fmla="*/ 4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lnTo>
                      <a:pt x="14" y="2"/>
                    </a:lnTo>
                    <a:lnTo>
                      <a:pt x="9" y="5"/>
                    </a:lnTo>
                    <a:lnTo>
                      <a:pt x="1"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1" name="Freeform 66"/>
              <p:cNvSpPr/>
              <p:nvPr/>
            </p:nvSpPr>
            <p:spPr bwMode="gray">
              <a:xfrm>
                <a:off x="5184" y="739"/>
                <a:ext cx="15" cy="6"/>
              </a:xfrm>
              <a:custGeom>
                <a:avLst/>
                <a:gdLst>
                  <a:gd name="T0" fmla="*/ 4 w 15"/>
                  <a:gd name="T1" fmla="*/ 6 h 6"/>
                  <a:gd name="T2" fmla="*/ 14 w 15"/>
                  <a:gd name="T3" fmla="*/ 6 h 6"/>
                  <a:gd name="T4" fmla="*/ 15 w 15"/>
                  <a:gd name="T5" fmla="*/ 1 h 6"/>
                  <a:gd name="T6" fmla="*/ 5 w 15"/>
                  <a:gd name="T7" fmla="*/ 0 h 6"/>
                  <a:gd name="T8" fmla="*/ 0 w 15"/>
                  <a:gd name="T9" fmla="*/ 2 h 6"/>
                  <a:gd name="T10" fmla="*/ 4 w 15"/>
                  <a:gd name="T11" fmla="*/ 6 h 6"/>
                </a:gdLst>
                <a:ahLst/>
                <a:cxnLst>
                  <a:cxn ang="0">
                    <a:pos x="T0" y="T1"/>
                  </a:cxn>
                  <a:cxn ang="0">
                    <a:pos x="T2" y="T3"/>
                  </a:cxn>
                  <a:cxn ang="0">
                    <a:pos x="T4" y="T5"/>
                  </a:cxn>
                  <a:cxn ang="0">
                    <a:pos x="T6" y="T7"/>
                  </a:cxn>
                  <a:cxn ang="0">
                    <a:pos x="T8" y="T9"/>
                  </a:cxn>
                  <a:cxn ang="0">
                    <a:pos x="T10" y="T11"/>
                  </a:cxn>
                </a:cxnLst>
                <a:rect l="0" t="0" r="r" b="b"/>
                <a:pathLst>
                  <a:path w="15" h="6">
                    <a:moveTo>
                      <a:pt x="4" y="6"/>
                    </a:moveTo>
                    <a:lnTo>
                      <a:pt x="14" y="6"/>
                    </a:lnTo>
                    <a:lnTo>
                      <a:pt x="15" y="1"/>
                    </a:lnTo>
                    <a:lnTo>
                      <a:pt x="5" y="0"/>
                    </a:lnTo>
                    <a:lnTo>
                      <a:pt x="0" y="2"/>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2" name="Freeform 67"/>
              <p:cNvSpPr/>
              <p:nvPr/>
            </p:nvSpPr>
            <p:spPr bwMode="gray">
              <a:xfrm>
                <a:off x="5095" y="724"/>
                <a:ext cx="31" cy="20"/>
              </a:xfrm>
              <a:custGeom>
                <a:avLst/>
                <a:gdLst>
                  <a:gd name="T0" fmla="*/ 9 w 31"/>
                  <a:gd name="T1" fmla="*/ 20 h 20"/>
                  <a:gd name="T2" fmla="*/ 18 w 31"/>
                  <a:gd name="T3" fmla="*/ 16 h 20"/>
                  <a:gd name="T4" fmla="*/ 31 w 31"/>
                  <a:gd name="T5" fmla="*/ 9 h 20"/>
                  <a:gd name="T6" fmla="*/ 17 w 31"/>
                  <a:gd name="T7" fmla="*/ 0 h 20"/>
                  <a:gd name="T8" fmla="*/ 0 w 31"/>
                  <a:gd name="T9" fmla="*/ 9 h 20"/>
                  <a:gd name="T10" fmla="*/ 0 w 31"/>
                  <a:gd name="T11" fmla="*/ 15 h 20"/>
                  <a:gd name="T12" fmla="*/ 9 w 3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1" h="20">
                    <a:moveTo>
                      <a:pt x="9" y="20"/>
                    </a:moveTo>
                    <a:lnTo>
                      <a:pt x="18" y="16"/>
                    </a:lnTo>
                    <a:lnTo>
                      <a:pt x="31" y="9"/>
                    </a:lnTo>
                    <a:lnTo>
                      <a:pt x="17" y="0"/>
                    </a:lnTo>
                    <a:lnTo>
                      <a:pt x="0" y="9"/>
                    </a:lnTo>
                    <a:lnTo>
                      <a:pt x="0" y="15"/>
                    </a:lnTo>
                    <a:lnTo>
                      <a:pt x="9"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3" name="Freeform 68"/>
              <p:cNvSpPr/>
              <p:nvPr/>
            </p:nvSpPr>
            <p:spPr bwMode="gray">
              <a:xfrm>
                <a:off x="5277" y="405"/>
                <a:ext cx="26" cy="8"/>
              </a:xfrm>
              <a:custGeom>
                <a:avLst/>
                <a:gdLst>
                  <a:gd name="T0" fmla="*/ 0 w 26"/>
                  <a:gd name="T1" fmla="*/ 5 h 8"/>
                  <a:gd name="T2" fmla="*/ 10 w 26"/>
                  <a:gd name="T3" fmla="*/ 0 h 8"/>
                  <a:gd name="T4" fmla="*/ 18 w 26"/>
                  <a:gd name="T5" fmla="*/ 0 h 8"/>
                  <a:gd name="T6" fmla="*/ 26 w 26"/>
                  <a:gd name="T7" fmla="*/ 3 h 8"/>
                  <a:gd name="T8" fmla="*/ 24 w 26"/>
                  <a:gd name="T9" fmla="*/ 6 h 8"/>
                  <a:gd name="T10" fmla="*/ 6 w 26"/>
                  <a:gd name="T11" fmla="*/ 8 h 8"/>
                  <a:gd name="T12" fmla="*/ 0 w 26"/>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5"/>
                    </a:moveTo>
                    <a:lnTo>
                      <a:pt x="10" y="0"/>
                    </a:lnTo>
                    <a:lnTo>
                      <a:pt x="18" y="0"/>
                    </a:lnTo>
                    <a:lnTo>
                      <a:pt x="26" y="3"/>
                    </a:lnTo>
                    <a:lnTo>
                      <a:pt x="24" y="6"/>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4" name="Freeform 69"/>
              <p:cNvSpPr/>
              <p:nvPr/>
            </p:nvSpPr>
            <p:spPr bwMode="gray">
              <a:xfrm>
                <a:off x="4934" y="378"/>
                <a:ext cx="52" cy="32"/>
              </a:xfrm>
              <a:custGeom>
                <a:avLst/>
                <a:gdLst>
                  <a:gd name="T0" fmla="*/ 32 w 52"/>
                  <a:gd name="T1" fmla="*/ 0 h 32"/>
                  <a:gd name="T2" fmla="*/ 30 w 52"/>
                  <a:gd name="T3" fmla="*/ 5 h 32"/>
                  <a:gd name="T4" fmla="*/ 16 w 52"/>
                  <a:gd name="T5" fmla="*/ 6 h 32"/>
                  <a:gd name="T6" fmla="*/ 7 w 52"/>
                  <a:gd name="T7" fmla="*/ 11 h 32"/>
                  <a:gd name="T8" fmla="*/ 9 w 52"/>
                  <a:gd name="T9" fmla="*/ 15 h 32"/>
                  <a:gd name="T10" fmla="*/ 0 w 52"/>
                  <a:gd name="T11" fmla="*/ 22 h 32"/>
                  <a:gd name="T12" fmla="*/ 9 w 52"/>
                  <a:gd name="T13" fmla="*/ 27 h 32"/>
                  <a:gd name="T14" fmla="*/ 13 w 52"/>
                  <a:gd name="T15" fmla="*/ 32 h 32"/>
                  <a:gd name="T16" fmla="*/ 21 w 52"/>
                  <a:gd name="T17" fmla="*/ 32 h 32"/>
                  <a:gd name="T18" fmla="*/ 29 w 52"/>
                  <a:gd name="T19" fmla="*/ 27 h 32"/>
                  <a:gd name="T20" fmla="*/ 30 w 52"/>
                  <a:gd name="T21" fmla="*/ 21 h 32"/>
                  <a:gd name="T22" fmla="*/ 52 w 52"/>
                  <a:gd name="T23" fmla="*/ 21 h 32"/>
                  <a:gd name="T24" fmla="*/ 52 w 52"/>
                  <a:gd name="T25" fmla="*/ 16 h 32"/>
                  <a:gd name="T26" fmla="*/ 42 w 52"/>
                  <a:gd name="T27" fmla="*/ 8 h 32"/>
                  <a:gd name="T28" fmla="*/ 48 w 52"/>
                  <a:gd name="T29" fmla="*/ 3 h 32"/>
                  <a:gd name="T30" fmla="*/ 44 w 52"/>
                  <a:gd name="T31" fmla="*/ 0 h 32"/>
                  <a:gd name="T32" fmla="*/ 32 w 52"/>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2">
                    <a:moveTo>
                      <a:pt x="32" y="0"/>
                    </a:moveTo>
                    <a:lnTo>
                      <a:pt x="30" y="5"/>
                    </a:lnTo>
                    <a:lnTo>
                      <a:pt x="16" y="6"/>
                    </a:lnTo>
                    <a:lnTo>
                      <a:pt x="7" y="11"/>
                    </a:lnTo>
                    <a:lnTo>
                      <a:pt x="9" y="15"/>
                    </a:lnTo>
                    <a:lnTo>
                      <a:pt x="0" y="22"/>
                    </a:lnTo>
                    <a:lnTo>
                      <a:pt x="9" y="27"/>
                    </a:lnTo>
                    <a:lnTo>
                      <a:pt x="13" y="32"/>
                    </a:lnTo>
                    <a:lnTo>
                      <a:pt x="21" y="32"/>
                    </a:lnTo>
                    <a:lnTo>
                      <a:pt x="29" y="27"/>
                    </a:lnTo>
                    <a:lnTo>
                      <a:pt x="30" y="21"/>
                    </a:lnTo>
                    <a:lnTo>
                      <a:pt x="52" y="21"/>
                    </a:lnTo>
                    <a:lnTo>
                      <a:pt x="52" y="16"/>
                    </a:lnTo>
                    <a:lnTo>
                      <a:pt x="42" y="8"/>
                    </a:lnTo>
                    <a:lnTo>
                      <a:pt x="48" y="3"/>
                    </a:lnTo>
                    <a:lnTo>
                      <a:pt x="44" y="0"/>
                    </a:ln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5" name="Freeform 70"/>
              <p:cNvSpPr/>
              <p:nvPr/>
            </p:nvSpPr>
            <p:spPr bwMode="gray">
              <a:xfrm>
                <a:off x="4867" y="407"/>
                <a:ext cx="56" cy="23"/>
              </a:xfrm>
              <a:custGeom>
                <a:avLst/>
                <a:gdLst>
                  <a:gd name="T0" fmla="*/ 55 w 56"/>
                  <a:gd name="T1" fmla="*/ 0 h 23"/>
                  <a:gd name="T2" fmla="*/ 56 w 56"/>
                  <a:gd name="T3" fmla="*/ 6 h 23"/>
                  <a:gd name="T4" fmla="*/ 39 w 56"/>
                  <a:gd name="T5" fmla="*/ 6 h 23"/>
                  <a:gd name="T6" fmla="*/ 37 w 56"/>
                  <a:gd name="T7" fmla="*/ 11 h 23"/>
                  <a:gd name="T8" fmla="*/ 45 w 56"/>
                  <a:gd name="T9" fmla="*/ 18 h 23"/>
                  <a:gd name="T10" fmla="*/ 42 w 56"/>
                  <a:gd name="T11" fmla="*/ 23 h 23"/>
                  <a:gd name="T12" fmla="*/ 9 w 56"/>
                  <a:gd name="T13" fmla="*/ 21 h 23"/>
                  <a:gd name="T14" fmla="*/ 0 w 56"/>
                  <a:gd name="T15" fmla="*/ 18 h 23"/>
                  <a:gd name="T16" fmla="*/ 0 w 56"/>
                  <a:gd name="T17" fmla="*/ 12 h 23"/>
                  <a:gd name="T18" fmla="*/ 6 w 56"/>
                  <a:gd name="T19" fmla="*/ 8 h 23"/>
                  <a:gd name="T20" fmla="*/ 6 w 56"/>
                  <a:gd name="T21" fmla="*/ 2 h 23"/>
                  <a:gd name="T22" fmla="*/ 39 w 56"/>
                  <a:gd name="T23" fmla="*/ 2 h 23"/>
                  <a:gd name="T24" fmla="*/ 45 w 56"/>
                  <a:gd name="T25" fmla="*/ 0 h 23"/>
                  <a:gd name="T26" fmla="*/ 55 w 56"/>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23">
                    <a:moveTo>
                      <a:pt x="55" y="0"/>
                    </a:moveTo>
                    <a:lnTo>
                      <a:pt x="56" y="6"/>
                    </a:lnTo>
                    <a:lnTo>
                      <a:pt x="39" y="6"/>
                    </a:lnTo>
                    <a:lnTo>
                      <a:pt x="37" y="11"/>
                    </a:lnTo>
                    <a:lnTo>
                      <a:pt x="45" y="18"/>
                    </a:lnTo>
                    <a:lnTo>
                      <a:pt x="42" y="23"/>
                    </a:lnTo>
                    <a:lnTo>
                      <a:pt x="9" y="21"/>
                    </a:lnTo>
                    <a:lnTo>
                      <a:pt x="0" y="18"/>
                    </a:lnTo>
                    <a:lnTo>
                      <a:pt x="0" y="12"/>
                    </a:lnTo>
                    <a:lnTo>
                      <a:pt x="6" y="8"/>
                    </a:lnTo>
                    <a:lnTo>
                      <a:pt x="6" y="2"/>
                    </a:lnTo>
                    <a:lnTo>
                      <a:pt x="39" y="2"/>
                    </a:lnTo>
                    <a:lnTo>
                      <a:pt x="45" y="0"/>
                    </a:ln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6" name="Freeform 71"/>
              <p:cNvSpPr/>
              <p:nvPr/>
            </p:nvSpPr>
            <p:spPr bwMode="gray">
              <a:xfrm>
                <a:off x="4887" y="396"/>
                <a:ext cx="25" cy="8"/>
              </a:xfrm>
              <a:custGeom>
                <a:avLst/>
                <a:gdLst>
                  <a:gd name="T0" fmla="*/ 20 w 25"/>
                  <a:gd name="T1" fmla="*/ 0 h 8"/>
                  <a:gd name="T2" fmla="*/ 25 w 25"/>
                  <a:gd name="T3" fmla="*/ 3 h 8"/>
                  <a:gd name="T4" fmla="*/ 16 w 25"/>
                  <a:gd name="T5" fmla="*/ 8 h 8"/>
                  <a:gd name="T6" fmla="*/ 0 w 25"/>
                  <a:gd name="T7" fmla="*/ 6 h 8"/>
                  <a:gd name="T8" fmla="*/ 1 w 25"/>
                  <a:gd name="T9" fmla="*/ 1 h 8"/>
                  <a:gd name="T10" fmla="*/ 20 w 25"/>
                  <a:gd name="T11" fmla="*/ 0 h 8"/>
                </a:gdLst>
                <a:ahLst/>
                <a:cxnLst>
                  <a:cxn ang="0">
                    <a:pos x="T0" y="T1"/>
                  </a:cxn>
                  <a:cxn ang="0">
                    <a:pos x="T2" y="T3"/>
                  </a:cxn>
                  <a:cxn ang="0">
                    <a:pos x="T4" y="T5"/>
                  </a:cxn>
                  <a:cxn ang="0">
                    <a:pos x="T6" y="T7"/>
                  </a:cxn>
                  <a:cxn ang="0">
                    <a:pos x="T8" y="T9"/>
                  </a:cxn>
                  <a:cxn ang="0">
                    <a:pos x="T10" y="T11"/>
                  </a:cxn>
                </a:cxnLst>
                <a:rect l="0" t="0" r="r" b="b"/>
                <a:pathLst>
                  <a:path w="25" h="8">
                    <a:moveTo>
                      <a:pt x="20" y="0"/>
                    </a:moveTo>
                    <a:lnTo>
                      <a:pt x="25" y="3"/>
                    </a:lnTo>
                    <a:lnTo>
                      <a:pt x="16" y="8"/>
                    </a:lnTo>
                    <a:lnTo>
                      <a:pt x="0" y="6"/>
                    </a:lnTo>
                    <a:lnTo>
                      <a:pt x="1" y="1"/>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7" name="Freeform 72"/>
              <p:cNvSpPr/>
              <p:nvPr/>
            </p:nvSpPr>
            <p:spPr bwMode="gray">
              <a:xfrm>
                <a:off x="4930" y="354"/>
                <a:ext cx="21" cy="7"/>
              </a:xfrm>
              <a:custGeom>
                <a:avLst/>
                <a:gdLst>
                  <a:gd name="T0" fmla="*/ 0 w 21"/>
                  <a:gd name="T1" fmla="*/ 2 h 7"/>
                  <a:gd name="T2" fmla="*/ 12 w 21"/>
                  <a:gd name="T3" fmla="*/ 7 h 7"/>
                  <a:gd name="T4" fmla="*/ 21 w 21"/>
                  <a:gd name="T5" fmla="*/ 6 h 7"/>
                  <a:gd name="T6" fmla="*/ 20 w 21"/>
                  <a:gd name="T7" fmla="*/ 0 h 7"/>
                  <a:gd name="T8" fmla="*/ 0 w 21"/>
                  <a:gd name="T9" fmla="*/ 2 h 7"/>
                </a:gdLst>
                <a:ahLst/>
                <a:cxnLst>
                  <a:cxn ang="0">
                    <a:pos x="T0" y="T1"/>
                  </a:cxn>
                  <a:cxn ang="0">
                    <a:pos x="T2" y="T3"/>
                  </a:cxn>
                  <a:cxn ang="0">
                    <a:pos x="T4" y="T5"/>
                  </a:cxn>
                  <a:cxn ang="0">
                    <a:pos x="T6" y="T7"/>
                  </a:cxn>
                  <a:cxn ang="0">
                    <a:pos x="T8" y="T9"/>
                  </a:cxn>
                </a:cxnLst>
                <a:rect l="0" t="0" r="r" b="b"/>
                <a:pathLst>
                  <a:path w="21" h="7">
                    <a:moveTo>
                      <a:pt x="0" y="2"/>
                    </a:moveTo>
                    <a:lnTo>
                      <a:pt x="12" y="7"/>
                    </a:lnTo>
                    <a:lnTo>
                      <a:pt x="21" y="6"/>
                    </a:lnTo>
                    <a:lnTo>
                      <a:pt x="2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8" name="Freeform 73"/>
              <p:cNvSpPr/>
              <p:nvPr/>
            </p:nvSpPr>
            <p:spPr bwMode="gray">
              <a:xfrm>
                <a:off x="4828" y="350"/>
                <a:ext cx="27" cy="9"/>
              </a:xfrm>
              <a:custGeom>
                <a:avLst/>
                <a:gdLst>
                  <a:gd name="T0" fmla="*/ 25 w 27"/>
                  <a:gd name="T1" fmla="*/ 0 h 9"/>
                  <a:gd name="T2" fmla="*/ 27 w 27"/>
                  <a:gd name="T3" fmla="*/ 6 h 9"/>
                  <a:gd name="T4" fmla="*/ 16 w 27"/>
                  <a:gd name="T5" fmla="*/ 9 h 9"/>
                  <a:gd name="T6" fmla="*/ 0 w 27"/>
                  <a:gd name="T7" fmla="*/ 7 h 9"/>
                  <a:gd name="T8" fmla="*/ 5 w 27"/>
                  <a:gd name="T9" fmla="*/ 1 h 9"/>
                  <a:gd name="T10" fmla="*/ 14 w 27"/>
                  <a:gd name="T11" fmla="*/ 0 h 9"/>
                  <a:gd name="T12" fmla="*/ 25 w 2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5" y="0"/>
                    </a:moveTo>
                    <a:lnTo>
                      <a:pt x="27" y="6"/>
                    </a:lnTo>
                    <a:lnTo>
                      <a:pt x="16" y="9"/>
                    </a:lnTo>
                    <a:lnTo>
                      <a:pt x="0" y="7"/>
                    </a:lnTo>
                    <a:lnTo>
                      <a:pt x="5" y="1"/>
                    </a:lnTo>
                    <a:lnTo>
                      <a:pt x="14"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9" name="Freeform 74"/>
              <p:cNvSpPr/>
              <p:nvPr/>
            </p:nvSpPr>
            <p:spPr bwMode="gray">
              <a:xfrm>
                <a:off x="4807" y="369"/>
                <a:ext cx="32" cy="8"/>
              </a:xfrm>
              <a:custGeom>
                <a:avLst/>
                <a:gdLst>
                  <a:gd name="T0" fmla="*/ 16 w 32"/>
                  <a:gd name="T1" fmla="*/ 0 h 8"/>
                  <a:gd name="T2" fmla="*/ 32 w 32"/>
                  <a:gd name="T3" fmla="*/ 3 h 8"/>
                  <a:gd name="T4" fmla="*/ 18 w 32"/>
                  <a:gd name="T5" fmla="*/ 8 h 8"/>
                  <a:gd name="T6" fmla="*/ 0 w 32"/>
                  <a:gd name="T7" fmla="*/ 6 h 8"/>
                  <a:gd name="T8" fmla="*/ 1 w 32"/>
                  <a:gd name="T9" fmla="*/ 3 h 8"/>
                  <a:gd name="T10" fmla="*/ 16 w 32"/>
                  <a:gd name="T11" fmla="*/ 0 h 8"/>
                </a:gdLst>
                <a:ahLst/>
                <a:cxnLst>
                  <a:cxn ang="0">
                    <a:pos x="T0" y="T1"/>
                  </a:cxn>
                  <a:cxn ang="0">
                    <a:pos x="T2" y="T3"/>
                  </a:cxn>
                  <a:cxn ang="0">
                    <a:pos x="T4" y="T5"/>
                  </a:cxn>
                  <a:cxn ang="0">
                    <a:pos x="T6" y="T7"/>
                  </a:cxn>
                  <a:cxn ang="0">
                    <a:pos x="T8" y="T9"/>
                  </a:cxn>
                  <a:cxn ang="0">
                    <a:pos x="T10" y="T11"/>
                  </a:cxn>
                </a:cxnLst>
                <a:rect l="0" t="0" r="r" b="b"/>
                <a:pathLst>
                  <a:path w="32" h="8">
                    <a:moveTo>
                      <a:pt x="16" y="0"/>
                    </a:moveTo>
                    <a:lnTo>
                      <a:pt x="32" y="3"/>
                    </a:lnTo>
                    <a:lnTo>
                      <a:pt x="18" y="8"/>
                    </a:lnTo>
                    <a:lnTo>
                      <a:pt x="0" y="6"/>
                    </a:lnTo>
                    <a:lnTo>
                      <a:pt x="1" y="3"/>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0" name="Freeform 75"/>
              <p:cNvSpPr/>
              <p:nvPr/>
            </p:nvSpPr>
            <p:spPr bwMode="gray">
              <a:xfrm>
                <a:off x="4780" y="378"/>
                <a:ext cx="45" cy="9"/>
              </a:xfrm>
              <a:custGeom>
                <a:avLst/>
                <a:gdLst>
                  <a:gd name="T0" fmla="*/ 21 w 45"/>
                  <a:gd name="T1" fmla="*/ 0 h 9"/>
                  <a:gd name="T2" fmla="*/ 31 w 45"/>
                  <a:gd name="T3" fmla="*/ 0 h 9"/>
                  <a:gd name="T4" fmla="*/ 45 w 45"/>
                  <a:gd name="T5" fmla="*/ 2 h 9"/>
                  <a:gd name="T6" fmla="*/ 45 w 45"/>
                  <a:gd name="T7" fmla="*/ 5 h 9"/>
                  <a:gd name="T8" fmla="*/ 25 w 45"/>
                  <a:gd name="T9" fmla="*/ 9 h 9"/>
                  <a:gd name="T10" fmla="*/ 4 w 45"/>
                  <a:gd name="T11" fmla="*/ 9 h 9"/>
                  <a:gd name="T12" fmla="*/ 0 w 45"/>
                  <a:gd name="T13" fmla="*/ 5 h 9"/>
                  <a:gd name="T14" fmla="*/ 8 w 45"/>
                  <a:gd name="T15" fmla="*/ 4 h 9"/>
                  <a:gd name="T16" fmla="*/ 13 w 45"/>
                  <a:gd name="T17" fmla="*/ 5 h 9"/>
                  <a:gd name="T18" fmla="*/ 21 w 45"/>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9">
                    <a:moveTo>
                      <a:pt x="21" y="0"/>
                    </a:moveTo>
                    <a:lnTo>
                      <a:pt x="31" y="0"/>
                    </a:lnTo>
                    <a:lnTo>
                      <a:pt x="45" y="2"/>
                    </a:lnTo>
                    <a:lnTo>
                      <a:pt x="45" y="5"/>
                    </a:lnTo>
                    <a:lnTo>
                      <a:pt x="25" y="9"/>
                    </a:lnTo>
                    <a:lnTo>
                      <a:pt x="4" y="9"/>
                    </a:lnTo>
                    <a:lnTo>
                      <a:pt x="0" y="5"/>
                    </a:lnTo>
                    <a:lnTo>
                      <a:pt x="8" y="4"/>
                    </a:lnTo>
                    <a:lnTo>
                      <a:pt x="13" y="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1" name="Freeform 76"/>
              <p:cNvSpPr/>
              <p:nvPr/>
            </p:nvSpPr>
            <p:spPr bwMode="gray">
              <a:xfrm>
                <a:off x="4843" y="373"/>
                <a:ext cx="16" cy="5"/>
              </a:xfrm>
              <a:custGeom>
                <a:avLst/>
                <a:gdLst>
                  <a:gd name="T0" fmla="*/ 0 w 16"/>
                  <a:gd name="T1" fmla="*/ 5 h 5"/>
                  <a:gd name="T2" fmla="*/ 1 w 16"/>
                  <a:gd name="T3" fmla="*/ 3 h 5"/>
                  <a:gd name="T4" fmla="*/ 10 w 16"/>
                  <a:gd name="T5" fmla="*/ 0 h 5"/>
                  <a:gd name="T6" fmla="*/ 16 w 16"/>
                  <a:gd name="T7" fmla="*/ 3 h 5"/>
                  <a:gd name="T8" fmla="*/ 11 w 16"/>
                  <a:gd name="T9" fmla="*/ 5 h 5"/>
                  <a:gd name="T10" fmla="*/ 0 w 16"/>
                  <a:gd name="T11" fmla="*/ 5 h 5"/>
                </a:gdLst>
                <a:ahLst/>
                <a:cxnLst>
                  <a:cxn ang="0">
                    <a:pos x="T0" y="T1"/>
                  </a:cxn>
                  <a:cxn ang="0">
                    <a:pos x="T2" y="T3"/>
                  </a:cxn>
                  <a:cxn ang="0">
                    <a:pos x="T4" y="T5"/>
                  </a:cxn>
                  <a:cxn ang="0">
                    <a:pos x="T6" y="T7"/>
                  </a:cxn>
                  <a:cxn ang="0">
                    <a:pos x="T8" y="T9"/>
                  </a:cxn>
                  <a:cxn ang="0">
                    <a:pos x="T10" y="T11"/>
                  </a:cxn>
                </a:cxnLst>
                <a:rect l="0" t="0" r="r" b="b"/>
                <a:pathLst>
                  <a:path w="16" h="5">
                    <a:moveTo>
                      <a:pt x="0" y="5"/>
                    </a:moveTo>
                    <a:lnTo>
                      <a:pt x="1" y="3"/>
                    </a:lnTo>
                    <a:lnTo>
                      <a:pt x="10" y="0"/>
                    </a:lnTo>
                    <a:lnTo>
                      <a:pt x="16" y="3"/>
                    </a:lnTo>
                    <a:lnTo>
                      <a:pt x="11"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2" name="Freeform 77"/>
              <p:cNvSpPr/>
              <p:nvPr/>
            </p:nvSpPr>
            <p:spPr bwMode="gray">
              <a:xfrm>
                <a:off x="4887" y="380"/>
                <a:ext cx="15" cy="4"/>
              </a:xfrm>
              <a:custGeom>
                <a:avLst/>
                <a:gdLst>
                  <a:gd name="T0" fmla="*/ 0 w 15"/>
                  <a:gd name="T1" fmla="*/ 1 h 4"/>
                  <a:gd name="T2" fmla="*/ 14 w 15"/>
                  <a:gd name="T3" fmla="*/ 0 h 4"/>
                  <a:gd name="T4" fmla="*/ 15 w 15"/>
                  <a:gd name="T5" fmla="*/ 2 h 4"/>
                  <a:gd name="T6" fmla="*/ 6 w 15"/>
                  <a:gd name="T7" fmla="*/ 4 h 4"/>
                  <a:gd name="T8" fmla="*/ 0 w 15"/>
                  <a:gd name="T9" fmla="*/ 1 h 4"/>
                </a:gdLst>
                <a:ahLst/>
                <a:cxnLst>
                  <a:cxn ang="0">
                    <a:pos x="T0" y="T1"/>
                  </a:cxn>
                  <a:cxn ang="0">
                    <a:pos x="T2" y="T3"/>
                  </a:cxn>
                  <a:cxn ang="0">
                    <a:pos x="T4" y="T5"/>
                  </a:cxn>
                  <a:cxn ang="0">
                    <a:pos x="T6" y="T7"/>
                  </a:cxn>
                  <a:cxn ang="0">
                    <a:pos x="T8" y="T9"/>
                  </a:cxn>
                </a:cxnLst>
                <a:rect l="0" t="0" r="r" b="b"/>
                <a:pathLst>
                  <a:path w="15" h="4">
                    <a:moveTo>
                      <a:pt x="0" y="1"/>
                    </a:moveTo>
                    <a:lnTo>
                      <a:pt x="14" y="0"/>
                    </a:lnTo>
                    <a:lnTo>
                      <a:pt x="15" y="2"/>
                    </a:lnTo>
                    <a:lnTo>
                      <a:pt x="6"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3" name="Freeform 78"/>
              <p:cNvSpPr/>
              <p:nvPr/>
            </p:nvSpPr>
            <p:spPr bwMode="gray">
              <a:xfrm>
                <a:off x="4793" y="396"/>
                <a:ext cx="39" cy="11"/>
              </a:xfrm>
              <a:custGeom>
                <a:avLst/>
                <a:gdLst>
                  <a:gd name="T0" fmla="*/ 0 w 39"/>
                  <a:gd name="T1" fmla="*/ 0 h 11"/>
                  <a:gd name="T2" fmla="*/ 20 w 39"/>
                  <a:gd name="T3" fmla="*/ 0 h 11"/>
                  <a:gd name="T4" fmla="*/ 27 w 39"/>
                  <a:gd name="T5" fmla="*/ 1 h 11"/>
                  <a:gd name="T6" fmla="*/ 39 w 39"/>
                  <a:gd name="T7" fmla="*/ 8 h 11"/>
                  <a:gd name="T8" fmla="*/ 37 w 39"/>
                  <a:gd name="T9" fmla="*/ 11 h 11"/>
                  <a:gd name="T10" fmla="*/ 28 w 39"/>
                  <a:gd name="T11" fmla="*/ 9 h 11"/>
                  <a:gd name="T12" fmla="*/ 13 w 39"/>
                  <a:gd name="T13" fmla="*/ 3 h 11"/>
                  <a:gd name="T14" fmla="*/ 0 w 3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
                    <a:moveTo>
                      <a:pt x="0" y="0"/>
                    </a:moveTo>
                    <a:lnTo>
                      <a:pt x="20" y="0"/>
                    </a:lnTo>
                    <a:lnTo>
                      <a:pt x="27" y="1"/>
                    </a:lnTo>
                    <a:lnTo>
                      <a:pt x="39" y="8"/>
                    </a:lnTo>
                    <a:lnTo>
                      <a:pt x="37" y="11"/>
                    </a:lnTo>
                    <a:lnTo>
                      <a:pt x="28" y="9"/>
                    </a:lnTo>
                    <a:lnTo>
                      <a:pt x="13"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4" name="Freeform 79"/>
              <p:cNvSpPr/>
              <p:nvPr/>
            </p:nvSpPr>
            <p:spPr bwMode="gray">
              <a:xfrm>
                <a:off x="4760" y="395"/>
                <a:ext cx="68" cy="21"/>
              </a:xfrm>
              <a:custGeom>
                <a:avLst/>
                <a:gdLst>
                  <a:gd name="T0" fmla="*/ 6 w 68"/>
                  <a:gd name="T1" fmla="*/ 0 h 21"/>
                  <a:gd name="T2" fmla="*/ 21 w 68"/>
                  <a:gd name="T3" fmla="*/ 2 h 21"/>
                  <a:gd name="T4" fmla="*/ 30 w 68"/>
                  <a:gd name="T5" fmla="*/ 4 h 21"/>
                  <a:gd name="T6" fmla="*/ 38 w 68"/>
                  <a:gd name="T7" fmla="*/ 8 h 21"/>
                  <a:gd name="T8" fmla="*/ 55 w 68"/>
                  <a:gd name="T9" fmla="*/ 11 h 21"/>
                  <a:gd name="T10" fmla="*/ 68 w 68"/>
                  <a:gd name="T11" fmla="*/ 15 h 21"/>
                  <a:gd name="T12" fmla="*/ 65 w 68"/>
                  <a:gd name="T13" fmla="*/ 18 h 21"/>
                  <a:gd name="T14" fmla="*/ 54 w 68"/>
                  <a:gd name="T15" fmla="*/ 21 h 21"/>
                  <a:gd name="T16" fmla="*/ 45 w 68"/>
                  <a:gd name="T17" fmla="*/ 15 h 21"/>
                  <a:gd name="T18" fmla="*/ 31 w 68"/>
                  <a:gd name="T19" fmla="*/ 15 h 21"/>
                  <a:gd name="T20" fmla="*/ 20 w 68"/>
                  <a:gd name="T21" fmla="*/ 10 h 21"/>
                  <a:gd name="T22" fmla="*/ 17 w 68"/>
                  <a:gd name="T23" fmla="*/ 9 h 21"/>
                  <a:gd name="T24" fmla="*/ 2 w 68"/>
                  <a:gd name="T25" fmla="*/ 4 h 21"/>
                  <a:gd name="T26" fmla="*/ 0 w 68"/>
                  <a:gd name="T27" fmla="*/ 0 h 21"/>
                  <a:gd name="T28" fmla="*/ 6 w 6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1">
                    <a:moveTo>
                      <a:pt x="6" y="0"/>
                    </a:moveTo>
                    <a:lnTo>
                      <a:pt x="21" y="2"/>
                    </a:lnTo>
                    <a:lnTo>
                      <a:pt x="30" y="4"/>
                    </a:lnTo>
                    <a:lnTo>
                      <a:pt x="38" y="8"/>
                    </a:lnTo>
                    <a:lnTo>
                      <a:pt x="55" y="11"/>
                    </a:lnTo>
                    <a:lnTo>
                      <a:pt x="68" y="15"/>
                    </a:lnTo>
                    <a:lnTo>
                      <a:pt x="65" y="18"/>
                    </a:lnTo>
                    <a:lnTo>
                      <a:pt x="54" y="21"/>
                    </a:lnTo>
                    <a:lnTo>
                      <a:pt x="45" y="15"/>
                    </a:lnTo>
                    <a:lnTo>
                      <a:pt x="31" y="15"/>
                    </a:lnTo>
                    <a:lnTo>
                      <a:pt x="20" y="10"/>
                    </a:lnTo>
                    <a:lnTo>
                      <a:pt x="17" y="9"/>
                    </a:lnTo>
                    <a:lnTo>
                      <a:pt x="2" y="4"/>
                    </a:lnTo>
                    <a:lnTo>
                      <a:pt x="0"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5" name="Freeform 80"/>
              <p:cNvSpPr/>
              <p:nvPr/>
            </p:nvSpPr>
            <p:spPr bwMode="gray">
              <a:xfrm>
                <a:off x="4746" y="381"/>
                <a:ext cx="13" cy="5"/>
              </a:xfrm>
              <a:custGeom>
                <a:avLst/>
                <a:gdLst>
                  <a:gd name="T0" fmla="*/ 0 w 13"/>
                  <a:gd name="T1" fmla="*/ 0 h 5"/>
                  <a:gd name="T2" fmla="*/ 10 w 13"/>
                  <a:gd name="T3" fmla="*/ 0 h 5"/>
                  <a:gd name="T4" fmla="*/ 13 w 13"/>
                  <a:gd name="T5" fmla="*/ 2 h 5"/>
                  <a:gd name="T6" fmla="*/ 3 w 13"/>
                  <a:gd name="T7" fmla="*/ 5 h 5"/>
                  <a:gd name="T8" fmla="*/ 0 w 13"/>
                  <a:gd name="T9" fmla="*/ 0 h 5"/>
                </a:gdLst>
                <a:ahLst/>
                <a:cxnLst>
                  <a:cxn ang="0">
                    <a:pos x="T0" y="T1"/>
                  </a:cxn>
                  <a:cxn ang="0">
                    <a:pos x="T2" y="T3"/>
                  </a:cxn>
                  <a:cxn ang="0">
                    <a:pos x="T4" y="T5"/>
                  </a:cxn>
                  <a:cxn ang="0">
                    <a:pos x="T6" y="T7"/>
                  </a:cxn>
                  <a:cxn ang="0">
                    <a:pos x="T8" y="T9"/>
                  </a:cxn>
                </a:cxnLst>
                <a:rect l="0" t="0" r="r" b="b"/>
                <a:pathLst>
                  <a:path w="13" h="5">
                    <a:moveTo>
                      <a:pt x="0" y="0"/>
                    </a:moveTo>
                    <a:lnTo>
                      <a:pt x="10" y="0"/>
                    </a:lnTo>
                    <a:lnTo>
                      <a:pt x="13" y="2"/>
                    </a:lnTo>
                    <a:lnTo>
                      <a:pt x="3"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6" name="Freeform 81"/>
              <p:cNvSpPr/>
              <p:nvPr/>
            </p:nvSpPr>
            <p:spPr bwMode="gray">
              <a:xfrm>
                <a:off x="4812" y="387"/>
                <a:ext cx="20" cy="5"/>
              </a:xfrm>
              <a:custGeom>
                <a:avLst/>
                <a:gdLst>
                  <a:gd name="T0" fmla="*/ 0 w 20"/>
                  <a:gd name="T1" fmla="*/ 2 h 5"/>
                  <a:gd name="T2" fmla="*/ 8 w 20"/>
                  <a:gd name="T3" fmla="*/ 0 h 5"/>
                  <a:gd name="T4" fmla="*/ 20 w 20"/>
                  <a:gd name="T5" fmla="*/ 0 h 5"/>
                  <a:gd name="T6" fmla="*/ 20 w 20"/>
                  <a:gd name="T7" fmla="*/ 3 h 5"/>
                  <a:gd name="T8" fmla="*/ 8 w 20"/>
                  <a:gd name="T9" fmla="*/ 5 h 5"/>
                  <a:gd name="T10" fmla="*/ 0 w 20"/>
                  <a:gd name="T11" fmla="*/ 2 h 5"/>
                </a:gdLst>
                <a:ahLst/>
                <a:cxnLst>
                  <a:cxn ang="0">
                    <a:pos x="T0" y="T1"/>
                  </a:cxn>
                  <a:cxn ang="0">
                    <a:pos x="T2" y="T3"/>
                  </a:cxn>
                  <a:cxn ang="0">
                    <a:pos x="T4" y="T5"/>
                  </a:cxn>
                  <a:cxn ang="0">
                    <a:pos x="T6" y="T7"/>
                  </a:cxn>
                  <a:cxn ang="0">
                    <a:pos x="T8" y="T9"/>
                  </a:cxn>
                  <a:cxn ang="0">
                    <a:pos x="T10" y="T11"/>
                  </a:cxn>
                </a:cxnLst>
                <a:rect l="0" t="0" r="r" b="b"/>
                <a:pathLst>
                  <a:path w="20" h="5">
                    <a:moveTo>
                      <a:pt x="0" y="2"/>
                    </a:moveTo>
                    <a:lnTo>
                      <a:pt x="8" y="0"/>
                    </a:lnTo>
                    <a:lnTo>
                      <a:pt x="20" y="0"/>
                    </a:lnTo>
                    <a:lnTo>
                      <a:pt x="20" y="3"/>
                    </a:lnTo>
                    <a:lnTo>
                      <a:pt x="8"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7" name="Freeform 82"/>
              <p:cNvSpPr/>
              <p:nvPr/>
            </p:nvSpPr>
            <p:spPr bwMode="gray">
              <a:xfrm>
                <a:off x="4831" y="396"/>
                <a:ext cx="15" cy="6"/>
              </a:xfrm>
              <a:custGeom>
                <a:avLst/>
                <a:gdLst>
                  <a:gd name="T0" fmla="*/ 0 w 15"/>
                  <a:gd name="T1" fmla="*/ 3 h 6"/>
                  <a:gd name="T2" fmla="*/ 2 w 15"/>
                  <a:gd name="T3" fmla="*/ 0 h 6"/>
                  <a:gd name="T4" fmla="*/ 10 w 15"/>
                  <a:gd name="T5" fmla="*/ 1 h 6"/>
                  <a:gd name="T6" fmla="*/ 15 w 15"/>
                  <a:gd name="T7" fmla="*/ 5 h 6"/>
                  <a:gd name="T8" fmla="*/ 5 w 15"/>
                  <a:gd name="T9" fmla="*/ 6 h 6"/>
                  <a:gd name="T10" fmla="*/ 0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0" y="3"/>
                    </a:moveTo>
                    <a:lnTo>
                      <a:pt x="2" y="0"/>
                    </a:lnTo>
                    <a:lnTo>
                      <a:pt x="10" y="1"/>
                    </a:lnTo>
                    <a:lnTo>
                      <a:pt x="15" y="5"/>
                    </a:lnTo>
                    <a:lnTo>
                      <a:pt x="5"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8" name="Freeform 83"/>
              <p:cNvSpPr/>
              <p:nvPr/>
            </p:nvSpPr>
            <p:spPr bwMode="gray">
              <a:xfrm>
                <a:off x="4838" y="405"/>
                <a:ext cx="14" cy="6"/>
              </a:xfrm>
              <a:custGeom>
                <a:avLst/>
                <a:gdLst>
                  <a:gd name="T0" fmla="*/ 0 w 14"/>
                  <a:gd name="T1" fmla="*/ 3 h 6"/>
                  <a:gd name="T2" fmla="*/ 8 w 14"/>
                  <a:gd name="T3" fmla="*/ 0 h 6"/>
                  <a:gd name="T4" fmla="*/ 14 w 14"/>
                  <a:gd name="T5" fmla="*/ 3 h 6"/>
                  <a:gd name="T6" fmla="*/ 8 w 14"/>
                  <a:gd name="T7" fmla="*/ 6 h 6"/>
                  <a:gd name="T8" fmla="*/ 0 w 14"/>
                  <a:gd name="T9" fmla="*/ 3 h 6"/>
                </a:gdLst>
                <a:ahLst/>
                <a:cxnLst>
                  <a:cxn ang="0">
                    <a:pos x="T0" y="T1"/>
                  </a:cxn>
                  <a:cxn ang="0">
                    <a:pos x="T2" y="T3"/>
                  </a:cxn>
                  <a:cxn ang="0">
                    <a:pos x="T4" y="T5"/>
                  </a:cxn>
                  <a:cxn ang="0">
                    <a:pos x="T6" y="T7"/>
                  </a:cxn>
                  <a:cxn ang="0">
                    <a:pos x="T8" y="T9"/>
                  </a:cxn>
                </a:cxnLst>
                <a:rect l="0" t="0" r="r" b="b"/>
                <a:pathLst>
                  <a:path w="14" h="6">
                    <a:moveTo>
                      <a:pt x="0" y="3"/>
                    </a:moveTo>
                    <a:lnTo>
                      <a:pt x="8" y="0"/>
                    </a:lnTo>
                    <a:lnTo>
                      <a:pt x="14" y="3"/>
                    </a:lnTo>
                    <a:lnTo>
                      <a:pt x="8"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9" name="Freeform 84"/>
              <p:cNvSpPr/>
              <p:nvPr/>
            </p:nvSpPr>
            <p:spPr bwMode="gray">
              <a:xfrm>
                <a:off x="4819" y="419"/>
                <a:ext cx="20" cy="4"/>
              </a:xfrm>
              <a:custGeom>
                <a:avLst/>
                <a:gdLst>
                  <a:gd name="T0" fmla="*/ 0 w 20"/>
                  <a:gd name="T1" fmla="*/ 2 h 4"/>
                  <a:gd name="T2" fmla="*/ 4 w 20"/>
                  <a:gd name="T3" fmla="*/ 0 h 4"/>
                  <a:gd name="T4" fmla="*/ 20 w 20"/>
                  <a:gd name="T5" fmla="*/ 1 h 4"/>
                  <a:gd name="T6" fmla="*/ 10 w 20"/>
                  <a:gd name="T7" fmla="*/ 4 h 4"/>
                  <a:gd name="T8" fmla="*/ 0 w 20"/>
                  <a:gd name="T9" fmla="*/ 2 h 4"/>
                </a:gdLst>
                <a:ahLst/>
                <a:cxnLst>
                  <a:cxn ang="0">
                    <a:pos x="T0" y="T1"/>
                  </a:cxn>
                  <a:cxn ang="0">
                    <a:pos x="T2" y="T3"/>
                  </a:cxn>
                  <a:cxn ang="0">
                    <a:pos x="T4" y="T5"/>
                  </a:cxn>
                  <a:cxn ang="0">
                    <a:pos x="T6" y="T7"/>
                  </a:cxn>
                  <a:cxn ang="0">
                    <a:pos x="T8" y="T9"/>
                  </a:cxn>
                </a:cxnLst>
                <a:rect l="0" t="0" r="r" b="b"/>
                <a:pathLst>
                  <a:path w="20" h="4">
                    <a:moveTo>
                      <a:pt x="0" y="2"/>
                    </a:moveTo>
                    <a:lnTo>
                      <a:pt x="4" y="0"/>
                    </a:lnTo>
                    <a:lnTo>
                      <a:pt x="20" y="1"/>
                    </a:lnTo>
                    <a:lnTo>
                      <a:pt x="10"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0" name="Freeform 85"/>
              <p:cNvSpPr/>
              <p:nvPr/>
            </p:nvSpPr>
            <p:spPr bwMode="gray">
              <a:xfrm>
                <a:off x="4751" y="405"/>
                <a:ext cx="25" cy="8"/>
              </a:xfrm>
              <a:custGeom>
                <a:avLst/>
                <a:gdLst>
                  <a:gd name="T0" fmla="*/ 21 w 25"/>
                  <a:gd name="T1" fmla="*/ 1 h 8"/>
                  <a:gd name="T2" fmla="*/ 25 w 25"/>
                  <a:gd name="T3" fmla="*/ 4 h 8"/>
                  <a:gd name="T4" fmla="*/ 23 w 25"/>
                  <a:gd name="T5" fmla="*/ 6 h 8"/>
                  <a:gd name="T6" fmla="*/ 11 w 25"/>
                  <a:gd name="T7" fmla="*/ 8 h 8"/>
                  <a:gd name="T8" fmla="*/ 1 w 25"/>
                  <a:gd name="T9" fmla="*/ 4 h 8"/>
                  <a:gd name="T10" fmla="*/ 0 w 25"/>
                  <a:gd name="T11" fmla="*/ 0 h 8"/>
                  <a:gd name="T12" fmla="*/ 11 w 25"/>
                  <a:gd name="T13" fmla="*/ 0 h 8"/>
                  <a:gd name="T14" fmla="*/ 21 w 25"/>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8">
                    <a:moveTo>
                      <a:pt x="21" y="1"/>
                    </a:moveTo>
                    <a:lnTo>
                      <a:pt x="25" y="4"/>
                    </a:lnTo>
                    <a:lnTo>
                      <a:pt x="23" y="6"/>
                    </a:lnTo>
                    <a:lnTo>
                      <a:pt x="11" y="8"/>
                    </a:lnTo>
                    <a:lnTo>
                      <a:pt x="1" y="4"/>
                    </a:lnTo>
                    <a:lnTo>
                      <a:pt x="0" y="0"/>
                    </a:lnTo>
                    <a:lnTo>
                      <a:pt x="11" y="0"/>
                    </a:lnTo>
                    <a:lnTo>
                      <a:pt x="2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1" name="Freeform 86"/>
              <p:cNvSpPr/>
              <p:nvPr/>
            </p:nvSpPr>
            <p:spPr bwMode="gray">
              <a:xfrm>
                <a:off x="4778" y="413"/>
                <a:ext cx="27" cy="6"/>
              </a:xfrm>
              <a:custGeom>
                <a:avLst/>
                <a:gdLst>
                  <a:gd name="T0" fmla="*/ 0 w 27"/>
                  <a:gd name="T1" fmla="*/ 5 h 6"/>
                  <a:gd name="T2" fmla="*/ 11 w 27"/>
                  <a:gd name="T3" fmla="*/ 0 h 6"/>
                  <a:gd name="T4" fmla="*/ 23 w 27"/>
                  <a:gd name="T5" fmla="*/ 1 h 6"/>
                  <a:gd name="T6" fmla="*/ 27 w 27"/>
                  <a:gd name="T7" fmla="*/ 4 h 6"/>
                  <a:gd name="T8" fmla="*/ 16 w 27"/>
                  <a:gd name="T9" fmla="*/ 6 h 6"/>
                  <a:gd name="T10" fmla="*/ 0 w 27"/>
                  <a:gd name="T11" fmla="*/ 5 h 6"/>
                </a:gdLst>
                <a:ahLst/>
                <a:cxnLst>
                  <a:cxn ang="0">
                    <a:pos x="T0" y="T1"/>
                  </a:cxn>
                  <a:cxn ang="0">
                    <a:pos x="T2" y="T3"/>
                  </a:cxn>
                  <a:cxn ang="0">
                    <a:pos x="T4" y="T5"/>
                  </a:cxn>
                  <a:cxn ang="0">
                    <a:pos x="T6" y="T7"/>
                  </a:cxn>
                  <a:cxn ang="0">
                    <a:pos x="T8" y="T9"/>
                  </a:cxn>
                  <a:cxn ang="0">
                    <a:pos x="T10" y="T11"/>
                  </a:cxn>
                </a:cxnLst>
                <a:rect l="0" t="0" r="r" b="b"/>
                <a:pathLst>
                  <a:path w="27" h="6">
                    <a:moveTo>
                      <a:pt x="0" y="5"/>
                    </a:moveTo>
                    <a:lnTo>
                      <a:pt x="11" y="0"/>
                    </a:lnTo>
                    <a:lnTo>
                      <a:pt x="23" y="1"/>
                    </a:lnTo>
                    <a:lnTo>
                      <a:pt x="27" y="4"/>
                    </a:lnTo>
                    <a:lnTo>
                      <a:pt x="16" y="6"/>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2" name="Freeform 87"/>
              <p:cNvSpPr/>
              <p:nvPr/>
            </p:nvSpPr>
            <p:spPr bwMode="gray">
              <a:xfrm>
                <a:off x="4819" y="428"/>
                <a:ext cx="40" cy="17"/>
              </a:xfrm>
              <a:custGeom>
                <a:avLst/>
                <a:gdLst>
                  <a:gd name="T0" fmla="*/ 16 w 40"/>
                  <a:gd name="T1" fmla="*/ 0 h 17"/>
                  <a:gd name="T2" fmla="*/ 0 w 40"/>
                  <a:gd name="T3" fmla="*/ 0 h 17"/>
                  <a:gd name="T4" fmla="*/ 2 w 40"/>
                  <a:gd name="T5" fmla="*/ 3 h 17"/>
                  <a:gd name="T6" fmla="*/ 1 w 40"/>
                  <a:gd name="T7" fmla="*/ 11 h 17"/>
                  <a:gd name="T8" fmla="*/ 4 w 40"/>
                  <a:gd name="T9" fmla="*/ 16 h 17"/>
                  <a:gd name="T10" fmla="*/ 11 w 40"/>
                  <a:gd name="T11" fmla="*/ 17 h 17"/>
                  <a:gd name="T12" fmla="*/ 11 w 40"/>
                  <a:gd name="T13" fmla="*/ 12 h 17"/>
                  <a:gd name="T14" fmla="*/ 27 w 40"/>
                  <a:gd name="T15" fmla="*/ 5 h 17"/>
                  <a:gd name="T16" fmla="*/ 40 w 40"/>
                  <a:gd name="T17" fmla="*/ 5 h 17"/>
                  <a:gd name="T18" fmla="*/ 37 w 40"/>
                  <a:gd name="T19" fmla="*/ 3 h 17"/>
                  <a:gd name="T20" fmla="*/ 25 w 40"/>
                  <a:gd name="T21" fmla="*/ 2 h 17"/>
                  <a:gd name="T22" fmla="*/ 16 w 4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7">
                    <a:moveTo>
                      <a:pt x="16" y="0"/>
                    </a:moveTo>
                    <a:lnTo>
                      <a:pt x="0" y="0"/>
                    </a:lnTo>
                    <a:lnTo>
                      <a:pt x="2" y="3"/>
                    </a:lnTo>
                    <a:lnTo>
                      <a:pt x="1" y="11"/>
                    </a:lnTo>
                    <a:lnTo>
                      <a:pt x="4" y="16"/>
                    </a:lnTo>
                    <a:lnTo>
                      <a:pt x="11" y="17"/>
                    </a:lnTo>
                    <a:lnTo>
                      <a:pt x="11" y="12"/>
                    </a:lnTo>
                    <a:lnTo>
                      <a:pt x="27" y="5"/>
                    </a:lnTo>
                    <a:lnTo>
                      <a:pt x="40" y="5"/>
                    </a:lnTo>
                    <a:lnTo>
                      <a:pt x="37" y="3"/>
                    </a:lnTo>
                    <a:lnTo>
                      <a:pt x="25" y="2"/>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3" name="Freeform 88"/>
              <p:cNvSpPr/>
              <p:nvPr/>
            </p:nvSpPr>
            <p:spPr bwMode="gray">
              <a:xfrm>
                <a:off x="4848" y="447"/>
                <a:ext cx="22" cy="10"/>
              </a:xfrm>
              <a:custGeom>
                <a:avLst/>
                <a:gdLst>
                  <a:gd name="T0" fmla="*/ 15 w 22"/>
                  <a:gd name="T1" fmla="*/ 0 h 10"/>
                  <a:gd name="T2" fmla="*/ 1 w 22"/>
                  <a:gd name="T3" fmla="*/ 1 h 10"/>
                  <a:gd name="T4" fmla="*/ 0 w 22"/>
                  <a:gd name="T5" fmla="*/ 3 h 10"/>
                  <a:gd name="T6" fmla="*/ 6 w 22"/>
                  <a:gd name="T7" fmla="*/ 7 h 10"/>
                  <a:gd name="T8" fmla="*/ 14 w 22"/>
                  <a:gd name="T9" fmla="*/ 10 h 10"/>
                  <a:gd name="T10" fmla="*/ 22 w 22"/>
                  <a:gd name="T11" fmla="*/ 6 h 10"/>
                  <a:gd name="T12" fmla="*/ 20 w 22"/>
                  <a:gd name="T13" fmla="*/ 1 h 10"/>
                  <a:gd name="T14" fmla="*/ 15 w 2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
                    <a:moveTo>
                      <a:pt x="15" y="0"/>
                    </a:moveTo>
                    <a:lnTo>
                      <a:pt x="1" y="1"/>
                    </a:lnTo>
                    <a:lnTo>
                      <a:pt x="0" y="3"/>
                    </a:lnTo>
                    <a:lnTo>
                      <a:pt x="6" y="7"/>
                    </a:lnTo>
                    <a:lnTo>
                      <a:pt x="14" y="10"/>
                    </a:lnTo>
                    <a:lnTo>
                      <a:pt x="22" y="6"/>
                    </a:lnTo>
                    <a:lnTo>
                      <a:pt x="20" y="1"/>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4" name="Freeform 89"/>
              <p:cNvSpPr/>
              <p:nvPr/>
            </p:nvSpPr>
            <p:spPr bwMode="gray">
              <a:xfrm>
                <a:off x="4788" y="431"/>
                <a:ext cx="19" cy="14"/>
              </a:xfrm>
              <a:custGeom>
                <a:avLst/>
                <a:gdLst>
                  <a:gd name="T0" fmla="*/ 17 w 19"/>
                  <a:gd name="T1" fmla="*/ 0 h 14"/>
                  <a:gd name="T2" fmla="*/ 19 w 19"/>
                  <a:gd name="T3" fmla="*/ 4 h 14"/>
                  <a:gd name="T4" fmla="*/ 18 w 19"/>
                  <a:gd name="T5" fmla="*/ 13 h 14"/>
                  <a:gd name="T6" fmla="*/ 2 w 19"/>
                  <a:gd name="T7" fmla="*/ 14 h 14"/>
                  <a:gd name="T8" fmla="*/ 0 w 19"/>
                  <a:gd name="T9" fmla="*/ 10 h 14"/>
                  <a:gd name="T10" fmla="*/ 3 w 19"/>
                  <a:gd name="T11" fmla="*/ 2 h 14"/>
                  <a:gd name="T12" fmla="*/ 17 w 1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17" y="0"/>
                    </a:moveTo>
                    <a:lnTo>
                      <a:pt x="19" y="4"/>
                    </a:lnTo>
                    <a:lnTo>
                      <a:pt x="18" y="13"/>
                    </a:lnTo>
                    <a:lnTo>
                      <a:pt x="2" y="14"/>
                    </a:lnTo>
                    <a:lnTo>
                      <a:pt x="0" y="10"/>
                    </a:lnTo>
                    <a:lnTo>
                      <a:pt x="3" y="2"/>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5" name="Freeform 90"/>
              <p:cNvSpPr/>
              <p:nvPr/>
            </p:nvSpPr>
            <p:spPr bwMode="gray">
              <a:xfrm>
                <a:off x="4829" y="455"/>
                <a:ext cx="19" cy="3"/>
              </a:xfrm>
              <a:custGeom>
                <a:avLst/>
                <a:gdLst>
                  <a:gd name="T0" fmla="*/ 0 w 19"/>
                  <a:gd name="T1" fmla="*/ 2 h 3"/>
                  <a:gd name="T2" fmla="*/ 8 w 19"/>
                  <a:gd name="T3" fmla="*/ 0 h 3"/>
                  <a:gd name="T4" fmla="*/ 19 w 19"/>
                  <a:gd name="T5" fmla="*/ 1 h 3"/>
                  <a:gd name="T6" fmla="*/ 19 w 19"/>
                  <a:gd name="T7" fmla="*/ 2 h 3"/>
                  <a:gd name="T8" fmla="*/ 6 w 19"/>
                  <a:gd name="T9" fmla="*/ 3 h 3"/>
                  <a:gd name="T10" fmla="*/ 0 w 19"/>
                  <a:gd name="T11" fmla="*/ 2 h 3"/>
                </a:gdLst>
                <a:ahLst/>
                <a:cxnLst>
                  <a:cxn ang="0">
                    <a:pos x="T0" y="T1"/>
                  </a:cxn>
                  <a:cxn ang="0">
                    <a:pos x="T2" y="T3"/>
                  </a:cxn>
                  <a:cxn ang="0">
                    <a:pos x="T4" y="T5"/>
                  </a:cxn>
                  <a:cxn ang="0">
                    <a:pos x="T6" y="T7"/>
                  </a:cxn>
                  <a:cxn ang="0">
                    <a:pos x="T8" y="T9"/>
                  </a:cxn>
                  <a:cxn ang="0">
                    <a:pos x="T10" y="T11"/>
                  </a:cxn>
                </a:cxnLst>
                <a:rect l="0" t="0" r="r" b="b"/>
                <a:pathLst>
                  <a:path w="19" h="3">
                    <a:moveTo>
                      <a:pt x="0" y="2"/>
                    </a:moveTo>
                    <a:lnTo>
                      <a:pt x="8" y="0"/>
                    </a:lnTo>
                    <a:lnTo>
                      <a:pt x="19" y="1"/>
                    </a:lnTo>
                    <a:lnTo>
                      <a:pt x="19" y="2"/>
                    </a:lnTo>
                    <a:lnTo>
                      <a:pt x="6"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6" name="Freeform 91"/>
              <p:cNvSpPr/>
              <p:nvPr/>
            </p:nvSpPr>
            <p:spPr bwMode="gray">
              <a:xfrm>
                <a:off x="4710" y="431"/>
                <a:ext cx="27" cy="11"/>
              </a:xfrm>
              <a:custGeom>
                <a:avLst/>
                <a:gdLst>
                  <a:gd name="T0" fmla="*/ 17 w 27"/>
                  <a:gd name="T1" fmla="*/ 0 h 11"/>
                  <a:gd name="T2" fmla="*/ 22 w 27"/>
                  <a:gd name="T3" fmla="*/ 0 h 11"/>
                  <a:gd name="T4" fmla="*/ 27 w 27"/>
                  <a:gd name="T5" fmla="*/ 5 h 11"/>
                  <a:gd name="T6" fmla="*/ 26 w 27"/>
                  <a:gd name="T7" fmla="*/ 10 h 11"/>
                  <a:gd name="T8" fmla="*/ 11 w 27"/>
                  <a:gd name="T9" fmla="*/ 11 h 11"/>
                  <a:gd name="T10" fmla="*/ 0 w 27"/>
                  <a:gd name="T11" fmla="*/ 6 h 11"/>
                  <a:gd name="T12" fmla="*/ 17 w 2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7" h="11">
                    <a:moveTo>
                      <a:pt x="17" y="0"/>
                    </a:moveTo>
                    <a:lnTo>
                      <a:pt x="22" y="0"/>
                    </a:lnTo>
                    <a:lnTo>
                      <a:pt x="27" y="5"/>
                    </a:lnTo>
                    <a:lnTo>
                      <a:pt x="26" y="10"/>
                    </a:lnTo>
                    <a:lnTo>
                      <a:pt x="11" y="11"/>
                    </a:lnTo>
                    <a:lnTo>
                      <a:pt x="0" y="6"/>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7" name="Freeform 92"/>
              <p:cNvSpPr/>
              <p:nvPr/>
            </p:nvSpPr>
            <p:spPr bwMode="gray">
              <a:xfrm>
                <a:off x="4744" y="419"/>
                <a:ext cx="10" cy="7"/>
              </a:xfrm>
              <a:custGeom>
                <a:avLst/>
                <a:gdLst>
                  <a:gd name="T0" fmla="*/ 4 w 10"/>
                  <a:gd name="T1" fmla="*/ 0 h 7"/>
                  <a:gd name="T2" fmla="*/ 0 w 10"/>
                  <a:gd name="T3" fmla="*/ 2 h 7"/>
                  <a:gd name="T4" fmla="*/ 0 w 10"/>
                  <a:gd name="T5" fmla="*/ 6 h 7"/>
                  <a:gd name="T6" fmla="*/ 6 w 10"/>
                  <a:gd name="T7" fmla="*/ 7 h 7"/>
                  <a:gd name="T8" fmla="*/ 10 w 10"/>
                  <a:gd name="T9" fmla="*/ 4 h 7"/>
                  <a:gd name="T10" fmla="*/ 4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4" y="0"/>
                    </a:moveTo>
                    <a:lnTo>
                      <a:pt x="0" y="2"/>
                    </a:lnTo>
                    <a:lnTo>
                      <a:pt x="0" y="6"/>
                    </a:lnTo>
                    <a:lnTo>
                      <a:pt x="6" y="7"/>
                    </a:lnTo>
                    <a:lnTo>
                      <a:pt x="10" y="4"/>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8" name="Freeform 93"/>
              <p:cNvSpPr/>
              <p:nvPr/>
            </p:nvSpPr>
            <p:spPr bwMode="gray">
              <a:xfrm>
                <a:off x="4758" y="423"/>
                <a:ext cx="15" cy="8"/>
              </a:xfrm>
              <a:custGeom>
                <a:avLst/>
                <a:gdLst>
                  <a:gd name="T0" fmla="*/ 6 w 15"/>
                  <a:gd name="T1" fmla="*/ 0 h 8"/>
                  <a:gd name="T2" fmla="*/ 6 w 15"/>
                  <a:gd name="T3" fmla="*/ 3 h 8"/>
                  <a:gd name="T4" fmla="*/ 0 w 15"/>
                  <a:gd name="T5" fmla="*/ 6 h 8"/>
                  <a:gd name="T6" fmla="*/ 0 w 15"/>
                  <a:gd name="T7" fmla="*/ 8 h 8"/>
                  <a:gd name="T8" fmla="*/ 11 w 15"/>
                  <a:gd name="T9" fmla="*/ 7 h 8"/>
                  <a:gd name="T10" fmla="*/ 15 w 15"/>
                  <a:gd name="T11" fmla="*/ 3 h 8"/>
                  <a:gd name="T12" fmla="*/ 9 w 15"/>
                  <a:gd name="T13" fmla="*/ 0 h 8"/>
                  <a:gd name="T14" fmla="*/ 6 w 15"/>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8">
                    <a:moveTo>
                      <a:pt x="6" y="0"/>
                    </a:moveTo>
                    <a:lnTo>
                      <a:pt x="6" y="3"/>
                    </a:lnTo>
                    <a:lnTo>
                      <a:pt x="0" y="6"/>
                    </a:lnTo>
                    <a:lnTo>
                      <a:pt x="0" y="8"/>
                    </a:lnTo>
                    <a:lnTo>
                      <a:pt x="11" y="7"/>
                    </a:lnTo>
                    <a:lnTo>
                      <a:pt x="15" y="3"/>
                    </a:lnTo>
                    <a:lnTo>
                      <a:pt x="9"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9" name="Freeform 94"/>
              <p:cNvSpPr/>
              <p:nvPr/>
            </p:nvSpPr>
            <p:spPr bwMode="gray">
              <a:xfrm>
                <a:off x="4766" y="432"/>
                <a:ext cx="15" cy="5"/>
              </a:xfrm>
              <a:custGeom>
                <a:avLst/>
                <a:gdLst>
                  <a:gd name="T0" fmla="*/ 7 w 15"/>
                  <a:gd name="T1" fmla="*/ 5 h 5"/>
                  <a:gd name="T2" fmla="*/ 0 w 15"/>
                  <a:gd name="T3" fmla="*/ 5 h 5"/>
                  <a:gd name="T4" fmla="*/ 1 w 15"/>
                  <a:gd name="T5" fmla="*/ 2 h 5"/>
                  <a:gd name="T6" fmla="*/ 8 w 15"/>
                  <a:gd name="T7" fmla="*/ 1 h 5"/>
                  <a:gd name="T8" fmla="*/ 15 w 15"/>
                  <a:gd name="T9" fmla="*/ 0 h 5"/>
                  <a:gd name="T10" fmla="*/ 14 w 15"/>
                  <a:gd name="T11" fmla="*/ 3 h 5"/>
                  <a:gd name="T12" fmla="*/ 7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7" y="5"/>
                    </a:moveTo>
                    <a:lnTo>
                      <a:pt x="0" y="5"/>
                    </a:lnTo>
                    <a:lnTo>
                      <a:pt x="1" y="2"/>
                    </a:lnTo>
                    <a:lnTo>
                      <a:pt x="8" y="1"/>
                    </a:lnTo>
                    <a:lnTo>
                      <a:pt x="15" y="0"/>
                    </a:lnTo>
                    <a:lnTo>
                      <a:pt x="14" y="3"/>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0" name="Freeform 95"/>
              <p:cNvSpPr/>
              <p:nvPr/>
            </p:nvSpPr>
            <p:spPr bwMode="gray">
              <a:xfrm>
                <a:off x="4744" y="434"/>
                <a:ext cx="5" cy="6"/>
              </a:xfrm>
              <a:custGeom>
                <a:avLst/>
                <a:gdLst>
                  <a:gd name="T0" fmla="*/ 0 w 5"/>
                  <a:gd name="T1" fmla="*/ 0 h 6"/>
                  <a:gd name="T2" fmla="*/ 1 w 5"/>
                  <a:gd name="T3" fmla="*/ 5 h 6"/>
                  <a:gd name="T4" fmla="*/ 5 w 5"/>
                  <a:gd name="T5" fmla="*/ 6 h 6"/>
                  <a:gd name="T6" fmla="*/ 5 w 5"/>
                  <a:gd name="T7" fmla="*/ 3 h 6"/>
                  <a:gd name="T8" fmla="*/ 2 w 5"/>
                  <a:gd name="T9" fmla="*/ 0 h 6"/>
                  <a:gd name="T10" fmla="*/ 0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0" y="0"/>
                    </a:moveTo>
                    <a:lnTo>
                      <a:pt x="1" y="5"/>
                    </a:lnTo>
                    <a:lnTo>
                      <a:pt x="5" y="6"/>
                    </a:lnTo>
                    <a:lnTo>
                      <a:pt x="5" y="3"/>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1" name="Freeform 96"/>
              <p:cNvSpPr/>
              <p:nvPr/>
            </p:nvSpPr>
            <p:spPr bwMode="gray">
              <a:xfrm>
                <a:off x="4588" y="402"/>
                <a:ext cx="103" cy="51"/>
              </a:xfrm>
              <a:custGeom>
                <a:avLst/>
                <a:gdLst>
                  <a:gd name="T0" fmla="*/ 91 w 103"/>
                  <a:gd name="T1" fmla="*/ 0 h 51"/>
                  <a:gd name="T2" fmla="*/ 95 w 103"/>
                  <a:gd name="T3" fmla="*/ 3 h 51"/>
                  <a:gd name="T4" fmla="*/ 82 w 103"/>
                  <a:gd name="T5" fmla="*/ 8 h 51"/>
                  <a:gd name="T6" fmla="*/ 83 w 103"/>
                  <a:gd name="T7" fmla="*/ 11 h 51"/>
                  <a:gd name="T8" fmla="*/ 102 w 103"/>
                  <a:gd name="T9" fmla="*/ 10 h 51"/>
                  <a:gd name="T10" fmla="*/ 103 w 103"/>
                  <a:gd name="T11" fmla="*/ 13 h 51"/>
                  <a:gd name="T12" fmla="*/ 103 w 103"/>
                  <a:gd name="T13" fmla="*/ 19 h 51"/>
                  <a:gd name="T14" fmla="*/ 98 w 103"/>
                  <a:gd name="T15" fmla="*/ 22 h 51"/>
                  <a:gd name="T16" fmla="*/ 82 w 103"/>
                  <a:gd name="T17" fmla="*/ 21 h 51"/>
                  <a:gd name="T18" fmla="*/ 74 w 103"/>
                  <a:gd name="T19" fmla="*/ 24 h 51"/>
                  <a:gd name="T20" fmla="*/ 76 w 103"/>
                  <a:gd name="T21" fmla="*/ 27 h 51"/>
                  <a:gd name="T22" fmla="*/ 82 w 103"/>
                  <a:gd name="T23" fmla="*/ 29 h 51"/>
                  <a:gd name="T24" fmla="*/ 79 w 103"/>
                  <a:gd name="T25" fmla="*/ 30 h 51"/>
                  <a:gd name="T26" fmla="*/ 47 w 103"/>
                  <a:gd name="T27" fmla="*/ 31 h 51"/>
                  <a:gd name="T28" fmla="*/ 51 w 103"/>
                  <a:gd name="T29" fmla="*/ 36 h 51"/>
                  <a:gd name="T30" fmla="*/ 46 w 103"/>
                  <a:gd name="T31" fmla="*/ 42 h 51"/>
                  <a:gd name="T32" fmla="*/ 30 w 103"/>
                  <a:gd name="T33" fmla="*/ 51 h 51"/>
                  <a:gd name="T34" fmla="*/ 21 w 103"/>
                  <a:gd name="T35" fmla="*/ 50 h 51"/>
                  <a:gd name="T36" fmla="*/ 21 w 103"/>
                  <a:gd name="T37" fmla="*/ 46 h 51"/>
                  <a:gd name="T38" fmla="*/ 29 w 103"/>
                  <a:gd name="T39" fmla="*/ 44 h 51"/>
                  <a:gd name="T40" fmla="*/ 26 w 103"/>
                  <a:gd name="T41" fmla="*/ 41 h 51"/>
                  <a:gd name="T42" fmla="*/ 10 w 103"/>
                  <a:gd name="T43" fmla="*/ 40 h 51"/>
                  <a:gd name="T44" fmla="*/ 1 w 103"/>
                  <a:gd name="T45" fmla="*/ 36 h 51"/>
                  <a:gd name="T46" fmla="*/ 6 w 103"/>
                  <a:gd name="T47" fmla="*/ 30 h 51"/>
                  <a:gd name="T48" fmla="*/ 19 w 103"/>
                  <a:gd name="T49" fmla="*/ 27 h 51"/>
                  <a:gd name="T50" fmla="*/ 0 w 103"/>
                  <a:gd name="T51" fmla="*/ 19 h 51"/>
                  <a:gd name="T52" fmla="*/ 1 w 103"/>
                  <a:gd name="T53" fmla="*/ 17 h 51"/>
                  <a:gd name="T54" fmla="*/ 54 w 103"/>
                  <a:gd name="T55" fmla="*/ 15 h 51"/>
                  <a:gd name="T56" fmla="*/ 57 w 103"/>
                  <a:gd name="T57" fmla="*/ 11 h 51"/>
                  <a:gd name="T58" fmla="*/ 66 w 103"/>
                  <a:gd name="T59" fmla="*/ 7 h 51"/>
                  <a:gd name="T60" fmla="*/ 74 w 103"/>
                  <a:gd name="T61" fmla="*/ 7 h 51"/>
                  <a:gd name="T62" fmla="*/ 66 w 103"/>
                  <a:gd name="T63" fmla="*/ 3 h 51"/>
                  <a:gd name="T64" fmla="*/ 70 w 103"/>
                  <a:gd name="T65" fmla="*/ 1 h 51"/>
                  <a:gd name="T66" fmla="*/ 91 w 103"/>
                  <a:gd name="T6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51">
                    <a:moveTo>
                      <a:pt x="91" y="0"/>
                    </a:moveTo>
                    <a:lnTo>
                      <a:pt x="95" y="3"/>
                    </a:lnTo>
                    <a:lnTo>
                      <a:pt x="82" y="8"/>
                    </a:lnTo>
                    <a:lnTo>
                      <a:pt x="83" y="11"/>
                    </a:lnTo>
                    <a:lnTo>
                      <a:pt x="102" y="10"/>
                    </a:lnTo>
                    <a:lnTo>
                      <a:pt x="103" y="13"/>
                    </a:lnTo>
                    <a:lnTo>
                      <a:pt x="103" y="19"/>
                    </a:lnTo>
                    <a:lnTo>
                      <a:pt x="98" y="22"/>
                    </a:lnTo>
                    <a:lnTo>
                      <a:pt x="82" y="21"/>
                    </a:lnTo>
                    <a:lnTo>
                      <a:pt x="74" y="24"/>
                    </a:lnTo>
                    <a:lnTo>
                      <a:pt x="76" y="27"/>
                    </a:lnTo>
                    <a:lnTo>
                      <a:pt x="82" y="29"/>
                    </a:lnTo>
                    <a:lnTo>
                      <a:pt x="79" y="30"/>
                    </a:lnTo>
                    <a:lnTo>
                      <a:pt x="47" y="31"/>
                    </a:lnTo>
                    <a:lnTo>
                      <a:pt x="51" y="36"/>
                    </a:lnTo>
                    <a:lnTo>
                      <a:pt x="46" y="42"/>
                    </a:lnTo>
                    <a:lnTo>
                      <a:pt x="30" y="51"/>
                    </a:lnTo>
                    <a:lnTo>
                      <a:pt x="21" y="50"/>
                    </a:lnTo>
                    <a:lnTo>
                      <a:pt x="21" y="46"/>
                    </a:lnTo>
                    <a:lnTo>
                      <a:pt x="29" y="44"/>
                    </a:lnTo>
                    <a:lnTo>
                      <a:pt x="26" y="41"/>
                    </a:lnTo>
                    <a:lnTo>
                      <a:pt x="10" y="40"/>
                    </a:lnTo>
                    <a:lnTo>
                      <a:pt x="1" y="36"/>
                    </a:lnTo>
                    <a:lnTo>
                      <a:pt x="6" y="30"/>
                    </a:lnTo>
                    <a:lnTo>
                      <a:pt x="19" y="27"/>
                    </a:lnTo>
                    <a:lnTo>
                      <a:pt x="0" y="19"/>
                    </a:lnTo>
                    <a:lnTo>
                      <a:pt x="1" y="17"/>
                    </a:lnTo>
                    <a:lnTo>
                      <a:pt x="54" y="15"/>
                    </a:lnTo>
                    <a:lnTo>
                      <a:pt x="57" y="11"/>
                    </a:lnTo>
                    <a:lnTo>
                      <a:pt x="66" y="7"/>
                    </a:lnTo>
                    <a:lnTo>
                      <a:pt x="74" y="7"/>
                    </a:lnTo>
                    <a:lnTo>
                      <a:pt x="66" y="3"/>
                    </a:lnTo>
                    <a:lnTo>
                      <a:pt x="70" y="1"/>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2" name="Freeform 97"/>
              <p:cNvSpPr/>
              <p:nvPr/>
            </p:nvSpPr>
            <p:spPr bwMode="gray">
              <a:xfrm>
                <a:off x="4537" y="405"/>
                <a:ext cx="100" cy="24"/>
              </a:xfrm>
              <a:custGeom>
                <a:avLst/>
                <a:gdLst>
                  <a:gd name="T0" fmla="*/ 100 w 100"/>
                  <a:gd name="T1" fmla="*/ 8 h 24"/>
                  <a:gd name="T2" fmla="*/ 92 w 100"/>
                  <a:gd name="T3" fmla="*/ 1 h 24"/>
                  <a:gd name="T4" fmla="*/ 74 w 100"/>
                  <a:gd name="T5" fmla="*/ 0 h 24"/>
                  <a:gd name="T6" fmla="*/ 47 w 100"/>
                  <a:gd name="T7" fmla="*/ 0 h 24"/>
                  <a:gd name="T8" fmla="*/ 42 w 100"/>
                  <a:gd name="T9" fmla="*/ 0 h 24"/>
                  <a:gd name="T10" fmla="*/ 33 w 100"/>
                  <a:gd name="T11" fmla="*/ 3 h 24"/>
                  <a:gd name="T12" fmla="*/ 7 w 100"/>
                  <a:gd name="T13" fmla="*/ 8 h 24"/>
                  <a:gd name="T14" fmla="*/ 0 w 100"/>
                  <a:gd name="T15" fmla="*/ 10 h 24"/>
                  <a:gd name="T16" fmla="*/ 0 w 100"/>
                  <a:gd name="T17" fmla="*/ 13 h 24"/>
                  <a:gd name="T18" fmla="*/ 2 w 100"/>
                  <a:gd name="T19" fmla="*/ 16 h 24"/>
                  <a:gd name="T20" fmla="*/ 2 w 100"/>
                  <a:gd name="T21" fmla="*/ 18 h 24"/>
                  <a:gd name="T22" fmla="*/ 14 w 100"/>
                  <a:gd name="T23" fmla="*/ 19 h 24"/>
                  <a:gd name="T24" fmla="*/ 24 w 100"/>
                  <a:gd name="T25" fmla="*/ 22 h 24"/>
                  <a:gd name="T26" fmla="*/ 26 w 100"/>
                  <a:gd name="T27" fmla="*/ 21 h 24"/>
                  <a:gd name="T28" fmla="*/ 38 w 100"/>
                  <a:gd name="T29" fmla="*/ 24 h 24"/>
                  <a:gd name="T30" fmla="*/ 46 w 100"/>
                  <a:gd name="T31" fmla="*/ 21 h 24"/>
                  <a:gd name="T32" fmla="*/ 42 w 100"/>
                  <a:gd name="T33" fmla="*/ 16 h 24"/>
                  <a:gd name="T34" fmla="*/ 33 w 100"/>
                  <a:gd name="T35" fmla="*/ 17 h 24"/>
                  <a:gd name="T36" fmla="*/ 34 w 100"/>
                  <a:gd name="T37" fmla="*/ 12 h 24"/>
                  <a:gd name="T38" fmla="*/ 55 w 100"/>
                  <a:gd name="T39" fmla="*/ 3 h 24"/>
                  <a:gd name="T40" fmla="*/ 76 w 100"/>
                  <a:gd name="T41" fmla="*/ 4 h 24"/>
                  <a:gd name="T42" fmla="*/ 78 w 100"/>
                  <a:gd name="T43" fmla="*/ 8 h 24"/>
                  <a:gd name="T44" fmla="*/ 87 w 100"/>
                  <a:gd name="T45" fmla="*/ 9 h 24"/>
                  <a:gd name="T46" fmla="*/ 100 w 100"/>
                  <a:gd name="T4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4">
                    <a:moveTo>
                      <a:pt x="100" y="8"/>
                    </a:moveTo>
                    <a:lnTo>
                      <a:pt x="92" y="1"/>
                    </a:lnTo>
                    <a:lnTo>
                      <a:pt x="74" y="0"/>
                    </a:lnTo>
                    <a:lnTo>
                      <a:pt x="47" y="0"/>
                    </a:lnTo>
                    <a:lnTo>
                      <a:pt x="42" y="0"/>
                    </a:lnTo>
                    <a:lnTo>
                      <a:pt x="33" y="3"/>
                    </a:lnTo>
                    <a:lnTo>
                      <a:pt x="7" y="8"/>
                    </a:lnTo>
                    <a:lnTo>
                      <a:pt x="0" y="10"/>
                    </a:lnTo>
                    <a:lnTo>
                      <a:pt x="0" y="13"/>
                    </a:lnTo>
                    <a:lnTo>
                      <a:pt x="2" y="16"/>
                    </a:lnTo>
                    <a:lnTo>
                      <a:pt x="2" y="18"/>
                    </a:lnTo>
                    <a:lnTo>
                      <a:pt x="14" y="19"/>
                    </a:lnTo>
                    <a:lnTo>
                      <a:pt x="24" y="22"/>
                    </a:lnTo>
                    <a:lnTo>
                      <a:pt x="26" y="21"/>
                    </a:lnTo>
                    <a:lnTo>
                      <a:pt x="38" y="24"/>
                    </a:lnTo>
                    <a:lnTo>
                      <a:pt x="46" y="21"/>
                    </a:lnTo>
                    <a:lnTo>
                      <a:pt x="42" y="16"/>
                    </a:lnTo>
                    <a:lnTo>
                      <a:pt x="33" y="17"/>
                    </a:lnTo>
                    <a:lnTo>
                      <a:pt x="34" y="12"/>
                    </a:lnTo>
                    <a:lnTo>
                      <a:pt x="55" y="3"/>
                    </a:lnTo>
                    <a:lnTo>
                      <a:pt x="76" y="4"/>
                    </a:lnTo>
                    <a:lnTo>
                      <a:pt x="78" y="8"/>
                    </a:lnTo>
                    <a:lnTo>
                      <a:pt x="87" y="9"/>
                    </a:lnTo>
                    <a:lnTo>
                      <a:pt x="10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3" name="Freeform 98"/>
              <p:cNvSpPr/>
              <p:nvPr/>
            </p:nvSpPr>
            <p:spPr bwMode="gray">
              <a:xfrm>
                <a:off x="4655" y="440"/>
                <a:ext cx="16" cy="8"/>
              </a:xfrm>
              <a:custGeom>
                <a:avLst/>
                <a:gdLst>
                  <a:gd name="T0" fmla="*/ 0 w 16"/>
                  <a:gd name="T1" fmla="*/ 2 h 8"/>
                  <a:gd name="T2" fmla="*/ 0 w 16"/>
                  <a:gd name="T3" fmla="*/ 8 h 8"/>
                  <a:gd name="T4" fmla="*/ 2 w 16"/>
                  <a:gd name="T5" fmla="*/ 8 h 8"/>
                  <a:gd name="T6" fmla="*/ 16 w 16"/>
                  <a:gd name="T7" fmla="*/ 8 h 8"/>
                  <a:gd name="T8" fmla="*/ 10 w 16"/>
                  <a:gd name="T9" fmla="*/ 0 h 8"/>
                  <a:gd name="T10" fmla="*/ 0 w 16"/>
                  <a:gd name="T11" fmla="*/ 2 h 8"/>
                </a:gdLst>
                <a:ahLst/>
                <a:cxnLst>
                  <a:cxn ang="0">
                    <a:pos x="T0" y="T1"/>
                  </a:cxn>
                  <a:cxn ang="0">
                    <a:pos x="T2" y="T3"/>
                  </a:cxn>
                  <a:cxn ang="0">
                    <a:pos x="T4" y="T5"/>
                  </a:cxn>
                  <a:cxn ang="0">
                    <a:pos x="T6" y="T7"/>
                  </a:cxn>
                  <a:cxn ang="0">
                    <a:pos x="T8" y="T9"/>
                  </a:cxn>
                  <a:cxn ang="0">
                    <a:pos x="T10" y="T11"/>
                  </a:cxn>
                </a:cxnLst>
                <a:rect l="0" t="0" r="r" b="b"/>
                <a:pathLst>
                  <a:path w="16" h="8">
                    <a:moveTo>
                      <a:pt x="0" y="2"/>
                    </a:moveTo>
                    <a:lnTo>
                      <a:pt x="0" y="8"/>
                    </a:lnTo>
                    <a:lnTo>
                      <a:pt x="2" y="8"/>
                    </a:lnTo>
                    <a:lnTo>
                      <a:pt x="16" y="8"/>
                    </a:lnTo>
                    <a:lnTo>
                      <a:pt x="1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4" name="Freeform 99"/>
              <p:cNvSpPr/>
              <p:nvPr/>
            </p:nvSpPr>
            <p:spPr bwMode="gray">
              <a:xfrm>
                <a:off x="4664" y="448"/>
                <a:ext cx="25" cy="9"/>
              </a:xfrm>
              <a:custGeom>
                <a:avLst/>
                <a:gdLst>
                  <a:gd name="T0" fmla="*/ 0 w 28"/>
                  <a:gd name="T1" fmla="*/ 5 h 10"/>
                  <a:gd name="T2" fmla="*/ 17 w 28"/>
                  <a:gd name="T3" fmla="*/ 9 h 10"/>
                  <a:gd name="T4" fmla="*/ 28 w 28"/>
                  <a:gd name="T5" fmla="*/ 10 h 10"/>
                  <a:gd name="T6" fmla="*/ 27 w 28"/>
                  <a:gd name="T7" fmla="*/ 2 h 10"/>
                  <a:gd name="T8" fmla="*/ 21 w 28"/>
                  <a:gd name="T9" fmla="*/ 0 h 10"/>
                  <a:gd name="T10" fmla="*/ 16 w 28"/>
                  <a:gd name="T11" fmla="*/ 3 h 10"/>
                  <a:gd name="T12" fmla="*/ 0 w 28"/>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0" y="5"/>
                    </a:moveTo>
                    <a:cubicBezTo>
                      <a:pt x="8" y="7"/>
                      <a:pt x="17" y="9"/>
                      <a:pt x="17" y="9"/>
                    </a:cubicBezTo>
                    <a:cubicBezTo>
                      <a:pt x="28" y="10"/>
                      <a:pt x="28" y="10"/>
                      <a:pt x="28" y="10"/>
                    </a:cubicBezTo>
                    <a:cubicBezTo>
                      <a:pt x="27" y="2"/>
                      <a:pt x="27" y="2"/>
                      <a:pt x="27" y="2"/>
                    </a:cubicBezTo>
                    <a:cubicBezTo>
                      <a:pt x="21" y="0"/>
                      <a:pt x="21" y="0"/>
                      <a:pt x="21" y="0"/>
                    </a:cubicBezTo>
                    <a:cubicBezTo>
                      <a:pt x="16" y="3"/>
                      <a:pt x="16" y="3"/>
                      <a:pt x="16" y="3"/>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5" name="Freeform 100"/>
              <p:cNvSpPr/>
              <p:nvPr/>
            </p:nvSpPr>
            <p:spPr bwMode="gray">
              <a:xfrm>
                <a:off x="4639" y="448"/>
                <a:ext cx="16" cy="5"/>
              </a:xfrm>
              <a:custGeom>
                <a:avLst/>
                <a:gdLst>
                  <a:gd name="T0" fmla="*/ 0 w 16"/>
                  <a:gd name="T1" fmla="*/ 5 h 5"/>
                  <a:gd name="T2" fmla="*/ 3 w 16"/>
                  <a:gd name="T3" fmla="*/ 1 h 5"/>
                  <a:gd name="T4" fmla="*/ 8 w 16"/>
                  <a:gd name="T5" fmla="*/ 0 h 5"/>
                  <a:gd name="T6" fmla="*/ 16 w 16"/>
                  <a:gd name="T7" fmla="*/ 2 h 5"/>
                  <a:gd name="T8" fmla="*/ 0 w 16"/>
                  <a:gd name="T9" fmla="*/ 5 h 5"/>
                </a:gdLst>
                <a:ahLst/>
                <a:cxnLst>
                  <a:cxn ang="0">
                    <a:pos x="T0" y="T1"/>
                  </a:cxn>
                  <a:cxn ang="0">
                    <a:pos x="T2" y="T3"/>
                  </a:cxn>
                  <a:cxn ang="0">
                    <a:pos x="T4" y="T5"/>
                  </a:cxn>
                  <a:cxn ang="0">
                    <a:pos x="T6" y="T7"/>
                  </a:cxn>
                  <a:cxn ang="0">
                    <a:pos x="T8" y="T9"/>
                  </a:cxn>
                </a:cxnLst>
                <a:rect l="0" t="0" r="r" b="b"/>
                <a:pathLst>
                  <a:path w="16" h="5">
                    <a:moveTo>
                      <a:pt x="0" y="5"/>
                    </a:moveTo>
                    <a:lnTo>
                      <a:pt x="3" y="1"/>
                    </a:lnTo>
                    <a:lnTo>
                      <a:pt x="8" y="0"/>
                    </a:lnTo>
                    <a:lnTo>
                      <a:pt x="16" y="2"/>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6" name="Freeform 101"/>
              <p:cNvSpPr/>
              <p:nvPr/>
            </p:nvSpPr>
            <p:spPr bwMode="gray">
              <a:xfrm>
                <a:off x="4678" y="393"/>
                <a:ext cx="10" cy="4"/>
              </a:xfrm>
              <a:custGeom>
                <a:avLst/>
                <a:gdLst>
                  <a:gd name="T0" fmla="*/ 5 w 10"/>
                  <a:gd name="T1" fmla="*/ 4 h 4"/>
                  <a:gd name="T2" fmla="*/ 0 w 10"/>
                  <a:gd name="T3" fmla="*/ 3 h 4"/>
                  <a:gd name="T4" fmla="*/ 1 w 10"/>
                  <a:gd name="T5" fmla="*/ 0 h 4"/>
                  <a:gd name="T6" fmla="*/ 7 w 10"/>
                  <a:gd name="T7" fmla="*/ 0 h 4"/>
                  <a:gd name="T8" fmla="*/ 10 w 10"/>
                  <a:gd name="T9" fmla="*/ 2 h 4"/>
                  <a:gd name="T10" fmla="*/ 5 w 10"/>
                  <a:gd name="T11" fmla="*/ 4 h 4"/>
                </a:gdLst>
                <a:ahLst/>
                <a:cxnLst>
                  <a:cxn ang="0">
                    <a:pos x="T0" y="T1"/>
                  </a:cxn>
                  <a:cxn ang="0">
                    <a:pos x="T2" y="T3"/>
                  </a:cxn>
                  <a:cxn ang="0">
                    <a:pos x="T4" y="T5"/>
                  </a:cxn>
                  <a:cxn ang="0">
                    <a:pos x="T6" y="T7"/>
                  </a:cxn>
                  <a:cxn ang="0">
                    <a:pos x="T8" y="T9"/>
                  </a:cxn>
                  <a:cxn ang="0">
                    <a:pos x="T10" y="T11"/>
                  </a:cxn>
                </a:cxnLst>
                <a:rect l="0" t="0" r="r" b="b"/>
                <a:pathLst>
                  <a:path w="10" h="4">
                    <a:moveTo>
                      <a:pt x="5" y="4"/>
                    </a:moveTo>
                    <a:lnTo>
                      <a:pt x="0" y="3"/>
                    </a:lnTo>
                    <a:lnTo>
                      <a:pt x="1" y="0"/>
                    </a:lnTo>
                    <a:lnTo>
                      <a:pt x="7" y="0"/>
                    </a:lnTo>
                    <a:lnTo>
                      <a:pt x="10" y="2"/>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7" name="Freeform 102"/>
              <p:cNvSpPr/>
              <p:nvPr/>
            </p:nvSpPr>
            <p:spPr bwMode="gray">
              <a:xfrm>
                <a:off x="4372" y="442"/>
                <a:ext cx="12" cy="4"/>
              </a:xfrm>
              <a:custGeom>
                <a:avLst/>
                <a:gdLst>
                  <a:gd name="T0" fmla="*/ 0 w 12"/>
                  <a:gd name="T1" fmla="*/ 1 h 4"/>
                  <a:gd name="T2" fmla="*/ 7 w 12"/>
                  <a:gd name="T3" fmla="*/ 0 h 4"/>
                  <a:gd name="T4" fmla="*/ 12 w 12"/>
                  <a:gd name="T5" fmla="*/ 2 h 4"/>
                  <a:gd name="T6" fmla="*/ 8 w 12"/>
                  <a:gd name="T7" fmla="*/ 4 h 4"/>
                  <a:gd name="T8" fmla="*/ 0 w 12"/>
                  <a:gd name="T9" fmla="*/ 3 h 4"/>
                  <a:gd name="T10" fmla="*/ 0 w 12"/>
                  <a:gd name="T11" fmla="*/ 1 h 4"/>
                </a:gdLst>
                <a:ahLst/>
                <a:cxnLst>
                  <a:cxn ang="0">
                    <a:pos x="T0" y="T1"/>
                  </a:cxn>
                  <a:cxn ang="0">
                    <a:pos x="T2" y="T3"/>
                  </a:cxn>
                  <a:cxn ang="0">
                    <a:pos x="T4" y="T5"/>
                  </a:cxn>
                  <a:cxn ang="0">
                    <a:pos x="T6" y="T7"/>
                  </a:cxn>
                  <a:cxn ang="0">
                    <a:pos x="T8" y="T9"/>
                  </a:cxn>
                  <a:cxn ang="0">
                    <a:pos x="T10" y="T11"/>
                  </a:cxn>
                </a:cxnLst>
                <a:rect l="0" t="0" r="r" b="b"/>
                <a:pathLst>
                  <a:path w="12" h="4">
                    <a:moveTo>
                      <a:pt x="0" y="1"/>
                    </a:moveTo>
                    <a:lnTo>
                      <a:pt x="7" y="0"/>
                    </a:lnTo>
                    <a:lnTo>
                      <a:pt x="12" y="2"/>
                    </a:lnTo>
                    <a:lnTo>
                      <a:pt x="8" y="4"/>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8" name="Freeform 103"/>
              <p:cNvSpPr/>
              <p:nvPr/>
            </p:nvSpPr>
            <p:spPr bwMode="gray">
              <a:xfrm>
                <a:off x="4263" y="439"/>
                <a:ext cx="47" cy="11"/>
              </a:xfrm>
              <a:custGeom>
                <a:avLst/>
                <a:gdLst>
                  <a:gd name="T0" fmla="*/ 0 w 47"/>
                  <a:gd name="T1" fmla="*/ 9 h 11"/>
                  <a:gd name="T2" fmla="*/ 11 w 47"/>
                  <a:gd name="T3" fmla="*/ 6 h 11"/>
                  <a:gd name="T4" fmla="*/ 29 w 47"/>
                  <a:gd name="T5" fmla="*/ 3 h 11"/>
                  <a:gd name="T6" fmla="*/ 35 w 47"/>
                  <a:gd name="T7" fmla="*/ 1 h 11"/>
                  <a:gd name="T8" fmla="*/ 45 w 47"/>
                  <a:gd name="T9" fmla="*/ 0 h 11"/>
                  <a:gd name="T10" fmla="*/ 47 w 47"/>
                  <a:gd name="T11" fmla="*/ 2 h 11"/>
                  <a:gd name="T12" fmla="*/ 38 w 47"/>
                  <a:gd name="T13" fmla="*/ 3 h 11"/>
                  <a:gd name="T14" fmla="*/ 7 w 47"/>
                  <a:gd name="T15" fmla="*/ 11 h 11"/>
                  <a:gd name="T16" fmla="*/ 0 w 4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1">
                    <a:moveTo>
                      <a:pt x="0" y="9"/>
                    </a:moveTo>
                    <a:lnTo>
                      <a:pt x="11" y="6"/>
                    </a:lnTo>
                    <a:lnTo>
                      <a:pt x="29" y="3"/>
                    </a:lnTo>
                    <a:lnTo>
                      <a:pt x="35" y="1"/>
                    </a:lnTo>
                    <a:lnTo>
                      <a:pt x="45" y="0"/>
                    </a:lnTo>
                    <a:lnTo>
                      <a:pt x="47" y="2"/>
                    </a:lnTo>
                    <a:lnTo>
                      <a:pt x="38" y="3"/>
                    </a:lnTo>
                    <a:lnTo>
                      <a:pt x="7" y="11"/>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9" name="Freeform 104"/>
              <p:cNvSpPr/>
              <p:nvPr/>
            </p:nvSpPr>
            <p:spPr bwMode="gray">
              <a:xfrm>
                <a:off x="4194" y="502"/>
                <a:ext cx="34" cy="4"/>
              </a:xfrm>
              <a:custGeom>
                <a:avLst/>
                <a:gdLst>
                  <a:gd name="T0" fmla="*/ 0 w 34"/>
                  <a:gd name="T1" fmla="*/ 4 h 4"/>
                  <a:gd name="T2" fmla="*/ 8 w 34"/>
                  <a:gd name="T3" fmla="*/ 0 h 4"/>
                  <a:gd name="T4" fmla="*/ 19 w 34"/>
                  <a:gd name="T5" fmla="*/ 0 h 4"/>
                  <a:gd name="T6" fmla="*/ 33 w 34"/>
                  <a:gd name="T7" fmla="*/ 1 h 4"/>
                  <a:gd name="T8" fmla="*/ 34 w 34"/>
                  <a:gd name="T9" fmla="*/ 4 h 4"/>
                  <a:gd name="T10" fmla="*/ 20 w 34"/>
                  <a:gd name="T11" fmla="*/ 4 h 4"/>
                  <a:gd name="T12" fmla="*/ 12 w 34"/>
                  <a:gd name="T13" fmla="*/ 2 h 4"/>
                  <a:gd name="T14" fmla="*/ 8 w 34"/>
                  <a:gd name="T15" fmla="*/ 4 h 4"/>
                  <a:gd name="T16" fmla="*/ 0 w 3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
                    <a:moveTo>
                      <a:pt x="0" y="4"/>
                    </a:moveTo>
                    <a:lnTo>
                      <a:pt x="8" y="0"/>
                    </a:lnTo>
                    <a:lnTo>
                      <a:pt x="19" y="0"/>
                    </a:lnTo>
                    <a:lnTo>
                      <a:pt x="33" y="1"/>
                    </a:lnTo>
                    <a:lnTo>
                      <a:pt x="34" y="4"/>
                    </a:lnTo>
                    <a:lnTo>
                      <a:pt x="20" y="4"/>
                    </a:lnTo>
                    <a:lnTo>
                      <a:pt x="12" y="2"/>
                    </a:lnTo>
                    <a:lnTo>
                      <a:pt x="8"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0" name="Freeform 105"/>
              <p:cNvSpPr/>
              <p:nvPr/>
            </p:nvSpPr>
            <p:spPr bwMode="gray">
              <a:xfrm>
                <a:off x="4160" y="508"/>
                <a:ext cx="13" cy="8"/>
              </a:xfrm>
              <a:custGeom>
                <a:avLst/>
                <a:gdLst>
                  <a:gd name="T0" fmla="*/ 6 w 13"/>
                  <a:gd name="T1" fmla="*/ 0 h 8"/>
                  <a:gd name="T2" fmla="*/ 13 w 13"/>
                  <a:gd name="T3" fmla="*/ 5 h 8"/>
                  <a:gd name="T4" fmla="*/ 12 w 13"/>
                  <a:gd name="T5" fmla="*/ 8 h 8"/>
                  <a:gd name="T6" fmla="*/ 5 w 13"/>
                  <a:gd name="T7" fmla="*/ 7 h 8"/>
                  <a:gd name="T8" fmla="*/ 0 w 13"/>
                  <a:gd name="T9" fmla="*/ 1 h 8"/>
                  <a:gd name="T10" fmla="*/ 6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6" y="0"/>
                    </a:moveTo>
                    <a:lnTo>
                      <a:pt x="13" y="5"/>
                    </a:lnTo>
                    <a:lnTo>
                      <a:pt x="12" y="8"/>
                    </a:lnTo>
                    <a:lnTo>
                      <a:pt x="5" y="7"/>
                    </a:lnTo>
                    <a:lnTo>
                      <a:pt x="0" y="1"/>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1" name="Freeform 106"/>
              <p:cNvSpPr/>
              <p:nvPr/>
            </p:nvSpPr>
            <p:spPr bwMode="gray">
              <a:xfrm>
                <a:off x="3983" y="428"/>
                <a:ext cx="203" cy="56"/>
              </a:xfrm>
              <a:custGeom>
                <a:avLst/>
                <a:gdLst>
                  <a:gd name="T0" fmla="*/ 44 w 203"/>
                  <a:gd name="T1" fmla="*/ 3 h 56"/>
                  <a:gd name="T2" fmla="*/ 59 w 203"/>
                  <a:gd name="T3" fmla="*/ 4 h 56"/>
                  <a:gd name="T4" fmla="*/ 82 w 203"/>
                  <a:gd name="T5" fmla="*/ 11 h 56"/>
                  <a:gd name="T6" fmla="*/ 81 w 203"/>
                  <a:gd name="T7" fmla="*/ 17 h 56"/>
                  <a:gd name="T8" fmla="*/ 93 w 203"/>
                  <a:gd name="T9" fmla="*/ 25 h 56"/>
                  <a:gd name="T10" fmla="*/ 97 w 203"/>
                  <a:gd name="T11" fmla="*/ 12 h 56"/>
                  <a:gd name="T12" fmla="*/ 108 w 203"/>
                  <a:gd name="T13" fmla="*/ 0 h 56"/>
                  <a:gd name="T14" fmla="*/ 112 w 203"/>
                  <a:gd name="T15" fmla="*/ 8 h 56"/>
                  <a:gd name="T16" fmla="*/ 111 w 203"/>
                  <a:gd name="T17" fmla="*/ 12 h 56"/>
                  <a:gd name="T18" fmla="*/ 125 w 203"/>
                  <a:gd name="T19" fmla="*/ 17 h 56"/>
                  <a:gd name="T20" fmla="*/ 135 w 203"/>
                  <a:gd name="T21" fmla="*/ 9 h 56"/>
                  <a:gd name="T22" fmla="*/ 171 w 203"/>
                  <a:gd name="T23" fmla="*/ 13 h 56"/>
                  <a:gd name="T24" fmla="*/ 203 w 203"/>
                  <a:gd name="T25" fmla="*/ 17 h 56"/>
                  <a:gd name="T26" fmla="*/ 192 w 203"/>
                  <a:gd name="T27" fmla="*/ 32 h 56"/>
                  <a:gd name="T28" fmla="*/ 184 w 203"/>
                  <a:gd name="T29" fmla="*/ 38 h 56"/>
                  <a:gd name="T30" fmla="*/ 168 w 203"/>
                  <a:gd name="T31" fmla="*/ 49 h 56"/>
                  <a:gd name="T32" fmla="*/ 133 w 203"/>
                  <a:gd name="T33" fmla="*/ 55 h 56"/>
                  <a:gd name="T34" fmla="*/ 90 w 203"/>
                  <a:gd name="T35" fmla="*/ 54 h 56"/>
                  <a:gd name="T36" fmla="*/ 52 w 203"/>
                  <a:gd name="T37" fmla="*/ 49 h 56"/>
                  <a:gd name="T38" fmla="*/ 33 w 203"/>
                  <a:gd name="T39" fmla="*/ 44 h 56"/>
                  <a:gd name="T40" fmla="*/ 56 w 203"/>
                  <a:gd name="T41" fmla="*/ 43 h 56"/>
                  <a:gd name="T42" fmla="*/ 66 w 203"/>
                  <a:gd name="T43" fmla="*/ 43 h 56"/>
                  <a:gd name="T44" fmla="*/ 69 w 203"/>
                  <a:gd name="T45" fmla="*/ 38 h 56"/>
                  <a:gd name="T46" fmla="*/ 85 w 203"/>
                  <a:gd name="T47" fmla="*/ 36 h 56"/>
                  <a:gd name="T48" fmla="*/ 48 w 203"/>
                  <a:gd name="T49" fmla="*/ 32 h 56"/>
                  <a:gd name="T50" fmla="*/ 14 w 203"/>
                  <a:gd name="T51" fmla="*/ 35 h 56"/>
                  <a:gd name="T52" fmla="*/ 25 w 203"/>
                  <a:gd name="T53" fmla="*/ 21 h 56"/>
                  <a:gd name="T54" fmla="*/ 6 w 203"/>
                  <a:gd name="T55" fmla="*/ 20 h 56"/>
                  <a:gd name="T56" fmla="*/ 14 w 203"/>
                  <a:gd name="T57" fmla="*/ 11 h 56"/>
                  <a:gd name="T58" fmla="*/ 31 w 203"/>
                  <a:gd name="T59" fmla="*/ 17 h 56"/>
                  <a:gd name="T60" fmla="*/ 26 w 203"/>
                  <a:gd name="T61" fmla="*/ 9 h 56"/>
                  <a:gd name="T62" fmla="*/ 31 w 203"/>
                  <a:gd name="T63" fmla="*/ 3 h 56"/>
                  <a:gd name="T64" fmla="*/ 43 w 203"/>
                  <a:gd name="T65"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56">
                    <a:moveTo>
                      <a:pt x="47" y="9"/>
                    </a:moveTo>
                    <a:lnTo>
                      <a:pt x="44" y="3"/>
                    </a:lnTo>
                    <a:lnTo>
                      <a:pt x="51" y="2"/>
                    </a:lnTo>
                    <a:lnTo>
                      <a:pt x="59" y="4"/>
                    </a:lnTo>
                    <a:lnTo>
                      <a:pt x="59" y="9"/>
                    </a:lnTo>
                    <a:lnTo>
                      <a:pt x="82" y="11"/>
                    </a:lnTo>
                    <a:lnTo>
                      <a:pt x="84" y="12"/>
                    </a:lnTo>
                    <a:lnTo>
                      <a:pt x="81" y="17"/>
                    </a:lnTo>
                    <a:lnTo>
                      <a:pt x="87" y="24"/>
                    </a:lnTo>
                    <a:lnTo>
                      <a:pt x="93" y="25"/>
                    </a:lnTo>
                    <a:lnTo>
                      <a:pt x="99" y="20"/>
                    </a:lnTo>
                    <a:lnTo>
                      <a:pt x="97" y="12"/>
                    </a:lnTo>
                    <a:lnTo>
                      <a:pt x="94" y="4"/>
                    </a:lnTo>
                    <a:lnTo>
                      <a:pt x="108" y="0"/>
                    </a:lnTo>
                    <a:lnTo>
                      <a:pt x="112" y="3"/>
                    </a:lnTo>
                    <a:lnTo>
                      <a:pt x="112" y="8"/>
                    </a:lnTo>
                    <a:lnTo>
                      <a:pt x="107" y="10"/>
                    </a:lnTo>
                    <a:lnTo>
                      <a:pt x="111" y="12"/>
                    </a:lnTo>
                    <a:lnTo>
                      <a:pt x="113" y="16"/>
                    </a:lnTo>
                    <a:lnTo>
                      <a:pt x="125" y="17"/>
                    </a:lnTo>
                    <a:lnTo>
                      <a:pt x="133" y="14"/>
                    </a:lnTo>
                    <a:lnTo>
                      <a:pt x="135" y="9"/>
                    </a:lnTo>
                    <a:lnTo>
                      <a:pt x="159" y="9"/>
                    </a:lnTo>
                    <a:lnTo>
                      <a:pt x="171" y="13"/>
                    </a:lnTo>
                    <a:lnTo>
                      <a:pt x="188" y="15"/>
                    </a:lnTo>
                    <a:lnTo>
                      <a:pt x="203" y="17"/>
                    </a:lnTo>
                    <a:lnTo>
                      <a:pt x="194" y="20"/>
                    </a:lnTo>
                    <a:lnTo>
                      <a:pt x="192" y="32"/>
                    </a:lnTo>
                    <a:lnTo>
                      <a:pt x="185" y="36"/>
                    </a:lnTo>
                    <a:lnTo>
                      <a:pt x="184" y="38"/>
                    </a:lnTo>
                    <a:lnTo>
                      <a:pt x="171" y="44"/>
                    </a:lnTo>
                    <a:lnTo>
                      <a:pt x="168" y="49"/>
                    </a:lnTo>
                    <a:lnTo>
                      <a:pt x="152" y="56"/>
                    </a:lnTo>
                    <a:lnTo>
                      <a:pt x="133" y="55"/>
                    </a:lnTo>
                    <a:lnTo>
                      <a:pt x="117" y="55"/>
                    </a:lnTo>
                    <a:lnTo>
                      <a:pt x="90" y="54"/>
                    </a:lnTo>
                    <a:lnTo>
                      <a:pt x="61" y="54"/>
                    </a:lnTo>
                    <a:lnTo>
                      <a:pt x="52" y="49"/>
                    </a:lnTo>
                    <a:lnTo>
                      <a:pt x="46" y="48"/>
                    </a:lnTo>
                    <a:lnTo>
                      <a:pt x="33" y="44"/>
                    </a:lnTo>
                    <a:lnTo>
                      <a:pt x="37" y="42"/>
                    </a:lnTo>
                    <a:lnTo>
                      <a:pt x="56" y="43"/>
                    </a:lnTo>
                    <a:lnTo>
                      <a:pt x="57" y="45"/>
                    </a:lnTo>
                    <a:lnTo>
                      <a:pt x="66" y="43"/>
                    </a:lnTo>
                    <a:lnTo>
                      <a:pt x="62" y="40"/>
                    </a:lnTo>
                    <a:lnTo>
                      <a:pt x="69" y="38"/>
                    </a:lnTo>
                    <a:lnTo>
                      <a:pt x="79" y="38"/>
                    </a:lnTo>
                    <a:lnTo>
                      <a:pt x="85" y="36"/>
                    </a:lnTo>
                    <a:lnTo>
                      <a:pt x="75" y="32"/>
                    </a:lnTo>
                    <a:lnTo>
                      <a:pt x="48" y="32"/>
                    </a:lnTo>
                    <a:lnTo>
                      <a:pt x="28" y="36"/>
                    </a:lnTo>
                    <a:lnTo>
                      <a:pt x="14" y="35"/>
                    </a:lnTo>
                    <a:lnTo>
                      <a:pt x="5" y="29"/>
                    </a:lnTo>
                    <a:lnTo>
                      <a:pt x="25" y="21"/>
                    </a:lnTo>
                    <a:lnTo>
                      <a:pt x="21" y="20"/>
                    </a:lnTo>
                    <a:lnTo>
                      <a:pt x="6" y="20"/>
                    </a:lnTo>
                    <a:lnTo>
                      <a:pt x="0" y="12"/>
                    </a:lnTo>
                    <a:lnTo>
                      <a:pt x="14" y="11"/>
                    </a:lnTo>
                    <a:lnTo>
                      <a:pt x="21" y="14"/>
                    </a:lnTo>
                    <a:lnTo>
                      <a:pt x="31" y="17"/>
                    </a:lnTo>
                    <a:lnTo>
                      <a:pt x="36" y="14"/>
                    </a:lnTo>
                    <a:lnTo>
                      <a:pt x="26" y="9"/>
                    </a:lnTo>
                    <a:lnTo>
                      <a:pt x="23" y="3"/>
                    </a:lnTo>
                    <a:lnTo>
                      <a:pt x="31" y="3"/>
                    </a:lnTo>
                    <a:lnTo>
                      <a:pt x="33" y="7"/>
                    </a:lnTo>
                    <a:lnTo>
                      <a:pt x="43" y="11"/>
                    </a:lnTo>
                    <a:lnTo>
                      <a:pt x="4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2" name="Freeform 107"/>
              <p:cNvSpPr/>
              <p:nvPr/>
            </p:nvSpPr>
            <p:spPr bwMode="gray">
              <a:xfrm>
                <a:off x="4190" y="442"/>
                <a:ext cx="9" cy="5"/>
              </a:xfrm>
              <a:custGeom>
                <a:avLst/>
                <a:gdLst>
                  <a:gd name="T0" fmla="*/ 9 w 9"/>
                  <a:gd name="T1" fmla="*/ 0 h 5"/>
                  <a:gd name="T2" fmla="*/ 0 w 9"/>
                  <a:gd name="T3" fmla="*/ 0 h 5"/>
                  <a:gd name="T4" fmla="*/ 0 w 9"/>
                  <a:gd name="T5" fmla="*/ 5 h 5"/>
                  <a:gd name="T6" fmla="*/ 8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0"/>
                    </a:lnTo>
                    <a:lnTo>
                      <a:pt x="0" y="5"/>
                    </a:lnTo>
                    <a:lnTo>
                      <a:pt x="8"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3" name="Freeform 108"/>
              <p:cNvSpPr/>
              <p:nvPr/>
            </p:nvSpPr>
            <p:spPr bwMode="gray">
              <a:xfrm>
                <a:off x="4115" y="429"/>
                <a:ext cx="7" cy="2"/>
              </a:xfrm>
              <a:custGeom>
                <a:avLst/>
                <a:gdLst>
                  <a:gd name="T0" fmla="*/ 0 w 7"/>
                  <a:gd name="T1" fmla="*/ 1 h 2"/>
                  <a:gd name="T2" fmla="*/ 4 w 7"/>
                  <a:gd name="T3" fmla="*/ 0 h 2"/>
                  <a:gd name="T4" fmla="*/ 7 w 7"/>
                  <a:gd name="T5" fmla="*/ 2 h 2"/>
                  <a:gd name="T6" fmla="*/ 1 w 7"/>
                  <a:gd name="T7" fmla="*/ 2 h 2"/>
                  <a:gd name="T8" fmla="*/ 0 w 7"/>
                  <a:gd name="T9" fmla="*/ 1 h 2"/>
                </a:gdLst>
                <a:ahLst/>
                <a:cxnLst>
                  <a:cxn ang="0">
                    <a:pos x="T0" y="T1"/>
                  </a:cxn>
                  <a:cxn ang="0">
                    <a:pos x="T2" y="T3"/>
                  </a:cxn>
                  <a:cxn ang="0">
                    <a:pos x="T4" y="T5"/>
                  </a:cxn>
                  <a:cxn ang="0">
                    <a:pos x="T6" y="T7"/>
                  </a:cxn>
                  <a:cxn ang="0">
                    <a:pos x="T8" y="T9"/>
                  </a:cxn>
                </a:cxnLst>
                <a:rect l="0" t="0" r="r" b="b"/>
                <a:pathLst>
                  <a:path w="7" h="2">
                    <a:moveTo>
                      <a:pt x="0" y="1"/>
                    </a:moveTo>
                    <a:lnTo>
                      <a:pt x="4" y="0"/>
                    </a:lnTo>
                    <a:lnTo>
                      <a:pt x="7" y="2"/>
                    </a:lnTo>
                    <a:lnTo>
                      <a:pt x="1" y="2"/>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4" name="Freeform 109"/>
              <p:cNvSpPr/>
              <p:nvPr/>
            </p:nvSpPr>
            <p:spPr bwMode="gray">
              <a:xfrm>
                <a:off x="4114" y="422"/>
                <a:ext cx="5" cy="4"/>
              </a:xfrm>
              <a:custGeom>
                <a:avLst/>
                <a:gdLst>
                  <a:gd name="T0" fmla="*/ 1 w 5"/>
                  <a:gd name="T1" fmla="*/ 4 h 4"/>
                  <a:gd name="T2" fmla="*/ 5 w 5"/>
                  <a:gd name="T3" fmla="*/ 2 h 4"/>
                  <a:gd name="T4" fmla="*/ 3 w 5"/>
                  <a:gd name="T5" fmla="*/ 0 h 4"/>
                  <a:gd name="T6" fmla="*/ 0 w 5"/>
                  <a:gd name="T7" fmla="*/ 0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lnTo>
                      <a:pt x="5" y="2"/>
                    </a:lnTo>
                    <a:lnTo>
                      <a:pt x="3" y="0"/>
                    </a:lnTo>
                    <a:lnTo>
                      <a:pt x="0" y="0"/>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5" name="Freeform 110"/>
              <p:cNvSpPr/>
              <p:nvPr/>
            </p:nvSpPr>
            <p:spPr bwMode="gray">
              <a:xfrm>
                <a:off x="4038" y="413"/>
                <a:ext cx="11" cy="3"/>
              </a:xfrm>
              <a:custGeom>
                <a:avLst/>
                <a:gdLst>
                  <a:gd name="T0" fmla="*/ 1 w 11"/>
                  <a:gd name="T1" fmla="*/ 3 h 3"/>
                  <a:gd name="T2" fmla="*/ 0 w 11"/>
                  <a:gd name="T3" fmla="*/ 0 h 3"/>
                  <a:gd name="T4" fmla="*/ 7 w 11"/>
                  <a:gd name="T5" fmla="*/ 0 h 3"/>
                  <a:gd name="T6" fmla="*/ 11 w 11"/>
                  <a:gd name="T7" fmla="*/ 3 h 3"/>
                  <a:gd name="T8" fmla="*/ 1 w 11"/>
                  <a:gd name="T9" fmla="*/ 3 h 3"/>
                </a:gdLst>
                <a:ahLst/>
                <a:cxnLst>
                  <a:cxn ang="0">
                    <a:pos x="T0" y="T1"/>
                  </a:cxn>
                  <a:cxn ang="0">
                    <a:pos x="T2" y="T3"/>
                  </a:cxn>
                  <a:cxn ang="0">
                    <a:pos x="T4" y="T5"/>
                  </a:cxn>
                  <a:cxn ang="0">
                    <a:pos x="T6" y="T7"/>
                  </a:cxn>
                  <a:cxn ang="0">
                    <a:pos x="T8" y="T9"/>
                  </a:cxn>
                </a:cxnLst>
                <a:rect l="0" t="0" r="r" b="b"/>
                <a:pathLst>
                  <a:path w="11" h="3">
                    <a:moveTo>
                      <a:pt x="1" y="3"/>
                    </a:moveTo>
                    <a:lnTo>
                      <a:pt x="0" y="0"/>
                    </a:lnTo>
                    <a:lnTo>
                      <a:pt x="7" y="0"/>
                    </a:lnTo>
                    <a:lnTo>
                      <a:pt x="11" y="3"/>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6" name="Freeform 111"/>
              <p:cNvSpPr/>
              <p:nvPr/>
            </p:nvSpPr>
            <p:spPr bwMode="gray">
              <a:xfrm>
                <a:off x="4049" y="418"/>
                <a:ext cx="10" cy="4"/>
              </a:xfrm>
              <a:custGeom>
                <a:avLst/>
                <a:gdLst>
                  <a:gd name="T0" fmla="*/ 0 w 10"/>
                  <a:gd name="T1" fmla="*/ 0 h 4"/>
                  <a:gd name="T2" fmla="*/ 1 w 10"/>
                  <a:gd name="T3" fmla="*/ 3 h 4"/>
                  <a:gd name="T4" fmla="*/ 10 w 10"/>
                  <a:gd name="T5" fmla="*/ 4 h 4"/>
                  <a:gd name="T6" fmla="*/ 9 w 10"/>
                  <a:gd name="T7" fmla="*/ 1 h 4"/>
                  <a:gd name="T8" fmla="*/ 0 w 10"/>
                  <a:gd name="T9" fmla="*/ 0 h 4"/>
                </a:gdLst>
                <a:ahLst/>
                <a:cxnLst>
                  <a:cxn ang="0">
                    <a:pos x="T0" y="T1"/>
                  </a:cxn>
                  <a:cxn ang="0">
                    <a:pos x="T2" y="T3"/>
                  </a:cxn>
                  <a:cxn ang="0">
                    <a:pos x="T4" y="T5"/>
                  </a:cxn>
                  <a:cxn ang="0">
                    <a:pos x="T6" y="T7"/>
                  </a:cxn>
                  <a:cxn ang="0">
                    <a:pos x="T8" y="T9"/>
                  </a:cxn>
                </a:cxnLst>
                <a:rect l="0" t="0" r="r" b="b"/>
                <a:pathLst>
                  <a:path w="10" h="4">
                    <a:moveTo>
                      <a:pt x="0" y="0"/>
                    </a:moveTo>
                    <a:lnTo>
                      <a:pt x="1" y="3"/>
                    </a:lnTo>
                    <a:lnTo>
                      <a:pt x="10" y="4"/>
                    </a:lnTo>
                    <a:lnTo>
                      <a:pt x="9"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7" name="Freeform 112"/>
              <p:cNvSpPr/>
              <p:nvPr/>
            </p:nvSpPr>
            <p:spPr bwMode="gray">
              <a:xfrm>
                <a:off x="4039" y="421"/>
                <a:ext cx="7" cy="2"/>
              </a:xfrm>
              <a:custGeom>
                <a:avLst/>
                <a:gdLst>
                  <a:gd name="T0" fmla="*/ 7 w 7"/>
                  <a:gd name="T1" fmla="*/ 0 h 2"/>
                  <a:gd name="T2" fmla="*/ 7 w 7"/>
                  <a:gd name="T3" fmla="*/ 2 h 2"/>
                  <a:gd name="T4" fmla="*/ 0 w 7"/>
                  <a:gd name="T5" fmla="*/ 1 h 2"/>
                  <a:gd name="T6" fmla="*/ 7 w 7"/>
                  <a:gd name="T7" fmla="*/ 0 h 2"/>
                </a:gdLst>
                <a:ahLst/>
                <a:cxnLst>
                  <a:cxn ang="0">
                    <a:pos x="T0" y="T1"/>
                  </a:cxn>
                  <a:cxn ang="0">
                    <a:pos x="T2" y="T3"/>
                  </a:cxn>
                  <a:cxn ang="0">
                    <a:pos x="T4" y="T5"/>
                  </a:cxn>
                  <a:cxn ang="0">
                    <a:pos x="T6" y="T7"/>
                  </a:cxn>
                </a:cxnLst>
                <a:rect l="0" t="0" r="r" b="b"/>
                <a:pathLst>
                  <a:path w="7" h="2">
                    <a:moveTo>
                      <a:pt x="7" y="0"/>
                    </a:moveTo>
                    <a:lnTo>
                      <a:pt x="7" y="2"/>
                    </a:lnTo>
                    <a:lnTo>
                      <a:pt x="0" y="1"/>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8" name="Freeform 113"/>
              <p:cNvSpPr/>
              <p:nvPr/>
            </p:nvSpPr>
            <p:spPr bwMode="gray">
              <a:xfrm>
                <a:off x="4015" y="425"/>
                <a:ext cx="11" cy="4"/>
              </a:xfrm>
              <a:custGeom>
                <a:avLst/>
                <a:gdLst>
                  <a:gd name="T0" fmla="*/ 4 w 11"/>
                  <a:gd name="T1" fmla="*/ 0 h 4"/>
                  <a:gd name="T2" fmla="*/ 11 w 11"/>
                  <a:gd name="T3" fmla="*/ 1 h 4"/>
                  <a:gd name="T4" fmla="*/ 9 w 11"/>
                  <a:gd name="T5" fmla="*/ 4 h 4"/>
                  <a:gd name="T6" fmla="*/ 5 w 11"/>
                  <a:gd name="T7" fmla="*/ 4 h 4"/>
                  <a:gd name="T8" fmla="*/ 0 w 11"/>
                  <a:gd name="T9" fmla="*/ 2 h 4"/>
                  <a:gd name="T10" fmla="*/ 4 w 11"/>
                  <a:gd name="T11" fmla="*/ 0 h 4"/>
                </a:gdLst>
                <a:ahLst/>
                <a:cxnLst>
                  <a:cxn ang="0">
                    <a:pos x="T0" y="T1"/>
                  </a:cxn>
                  <a:cxn ang="0">
                    <a:pos x="T2" y="T3"/>
                  </a:cxn>
                  <a:cxn ang="0">
                    <a:pos x="T4" y="T5"/>
                  </a:cxn>
                  <a:cxn ang="0">
                    <a:pos x="T6" y="T7"/>
                  </a:cxn>
                  <a:cxn ang="0">
                    <a:pos x="T8" y="T9"/>
                  </a:cxn>
                  <a:cxn ang="0">
                    <a:pos x="T10" y="T11"/>
                  </a:cxn>
                </a:cxnLst>
                <a:rect l="0" t="0" r="r" b="b"/>
                <a:pathLst>
                  <a:path w="11" h="4">
                    <a:moveTo>
                      <a:pt x="4" y="0"/>
                    </a:moveTo>
                    <a:lnTo>
                      <a:pt x="11" y="1"/>
                    </a:lnTo>
                    <a:lnTo>
                      <a:pt x="9" y="4"/>
                    </a:lnTo>
                    <a:lnTo>
                      <a:pt x="5" y="4"/>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9" name="Freeform 114"/>
              <p:cNvSpPr/>
              <p:nvPr/>
            </p:nvSpPr>
            <p:spPr bwMode="gray">
              <a:xfrm>
                <a:off x="3989" y="431"/>
                <a:ext cx="12" cy="6"/>
              </a:xfrm>
              <a:custGeom>
                <a:avLst/>
                <a:gdLst>
                  <a:gd name="T0" fmla="*/ 0 w 12"/>
                  <a:gd name="T1" fmla="*/ 5 h 6"/>
                  <a:gd name="T2" fmla="*/ 1 w 12"/>
                  <a:gd name="T3" fmla="*/ 1 h 6"/>
                  <a:gd name="T4" fmla="*/ 8 w 12"/>
                  <a:gd name="T5" fmla="*/ 0 h 6"/>
                  <a:gd name="T6" fmla="*/ 12 w 12"/>
                  <a:gd name="T7" fmla="*/ 3 h 6"/>
                  <a:gd name="T8" fmla="*/ 8 w 12"/>
                  <a:gd name="T9" fmla="*/ 6 h 6"/>
                  <a:gd name="T10" fmla="*/ 0 w 12"/>
                  <a:gd name="T11" fmla="*/ 5 h 6"/>
                </a:gdLst>
                <a:ahLst/>
                <a:cxnLst>
                  <a:cxn ang="0">
                    <a:pos x="T0" y="T1"/>
                  </a:cxn>
                  <a:cxn ang="0">
                    <a:pos x="T2" y="T3"/>
                  </a:cxn>
                  <a:cxn ang="0">
                    <a:pos x="T4" y="T5"/>
                  </a:cxn>
                  <a:cxn ang="0">
                    <a:pos x="T6" y="T7"/>
                  </a:cxn>
                  <a:cxn ang="0">
                    <a:pos x="T8" y="T9"/>
                  </a:cxn>
                  <a:cxn ang="0">
                    <a:pos x="T10" y="T11"/>
                  </a:cxn>
                </a:cxnLst>
                <a:rect l="0" t="0" r="r" b="b"/>
                <a:pathLst>
                  <a:path w="12" h="6">
                    <a:moveTo>
                      <a:pt x="0" y="5"/>
                    </a:moveTo>
                    <a:lnTo>
                      <a:pt x="1" y="1"/>
                    </a:lnTo>
                    <a:lnTo>
                      <a:pt x="8" y="0"/>
                    </a:lnTo>
                    <a:lnTo>
                      <a:pt x="12" y="3"/>
                    </a:lnTo>
                    <a:lnTo>
                      <a:pt x="8" y="6"/>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0" name="Freeform 115"/>
              <p:cNvSpPr/>
              <p:nvPr/>
            </p:nvSpPr>
            <p:spPr bwMode="gray">
              <a:xfrm>
                <a:off x="4019" y="479"/>
                <a:ext cx="16" cy="4"/>
              </a:xfrm>
              <a:custGeom>
                <a:avLst/>
                <a:gdLst>
                  <a:gd name="T0" fmla="*/ 4 w 16"/>
                  <a:gd name="T1" fmla="*/ 0 h 4"/>
                  <a:gd name="T2" fmla="*/ 16 w 16"/>
                  <a:gd name="T3" fmla="*/ 4 h 4"/>
                  <a:gd name="T4" fmla="*/ 1 w 16"/>
                  <a:gd name="T5" fmla="*/ 4 h 4"/>
                  <a:gd name="T6" fmla="*/ 0 w 16"/>
                  <a:gd name="T7" fmla="*/ 1 h 4"/>
                  <a:gd name="T8" fmla="*/ 4 w 16"/>
                  <a:gd name="T9" fmla="*/ 0 h 4"/>
                </a:gdLst>
                <a:ahLst/>
                <a:cxnLst>
                  <a:cxn ang="0">
                    <a:pos x="T0" y="T1"/>
                  </a:cxn>
                  <a:cxn ang="0">
                    <a:pos x="T2" y="T3"/>
                  </a:cxn>
                  <a:cxn ang="0">
                    <a:pos x="T4" y="T5"/>
                  </a:cxn>
                  <a:cxn ang="0">
                    <a:pos x="T6" y="T7"/>
                  </a:cxn>
                  <a:cxn ang="0">
                    <a:pos x="T8" y="T9"/>
                  </a:cxn>
                </a:cxnLst>
                <a:rect l="0" t="0" r="r" b="b"/>
                <a:pathLst>
                  <a:path w="16" h="4">
                    <a:moveTo>
                      <a:pt x="4" y="0"/>
                    </a:moveTo>
                    <a:lnTo>
                      <a:pt x="16" y="4"/>
                    </a:lnTo>
                    <a:lnTo>
                      <a:pt x="1" y="4"/>
                    </a:lnTo>
                    <a:lnTo>
                      <a:pt x="0"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1" name="Freeform 116"/>
              <p:cNvSpPr/>
              <p:nvPr/>
            </p:nvSpPr>
            <p:spPr bwMode="gray">
              <a:xfrm>
                <a:off x="4027" y="485"/>
                <a:ext cx="8" cy="4"/>
              </a:xfrm>
              <a:custGeom>
                <a:avLst/>
                <a:gdLst>
                  <a:gd name="T0" fmla="*/ 0 w 8"/>
                  <a:gd name="T1" fmla="*/ 2 h 4"/>
                  <a:gd name="T2" fmla="*/ 2 w 8"/>
                  <a:gd name="T3" fmla="*/ 0 h 4"/>
                  <a:gd name="T4" fmla="*/ 8 w 8"/>
                  <a:gd name="T5" fmla="*/ 0 h 4"/>
                  <a:gd name="T6" fmla="*/ 5 w 8"/>
                  <a:gd name="T7" fmla="*/ 3 h 4"/>
                  <a:gd name="T8" fmla="*/ 0 w 8"/>
                  <a:gd name="T9" fmla="*/ 4 h 4"/>
                  <a:gd name="T10" fmla="*/ 0 w 8"/>
                  <a:gd name="T11" fmla="*/ 2 h 4"/>
                </a:gdLst>
                <a:ahLst/>
                <a:cxnLst>
                  <a:cxn ang="0">
                    <a:pos x="T0" y="T1"/>
                  </a:cxn>
                  <a:cxn ang="0">
                    <a:pos x="T2" y="T3"/>
                  </a:cxn>
                  <a:cxn ang="0">
                    <a:pos x="T4" y="T5"/>
                  </a:cxn>
                  <a:cxn ang="0">
                    <a:pos x="T6" y="T7"/>
                  </a:cxn>
                  <a:cxn ang="0">
                    <a:pos x="T8" y="T9"/>
                  </a:cxn>
                  <a:cxn ang="0">
                    <a:pos x="T10" y="T11"/>
                  </a:cxn>
                </a:cxnLst>
                <a:rect l="0" t="0" r="r" b="b"/>
                <a:pathLst>
                  <a:path w="8" h="4">
                    <a:moveTo>
                      <a:pt x="0" y="2"/>
                    </a:moveTo>
                    <a:lnTo>
                      <a:pt x="2" y="0"/>
                    </a:lnTo>
                    <a:lnTo>
                      <a:pt x="8" y="0"/>
                    </a:lnTo>
                    <a:lnTo>
                      <a:pt x="5" y="3"/>
                    </a:lnTo>
                    <a:lnTo>
                      <a:pt x="0"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2" name="Freeform 117"/>
              <p:cNvSpPr/>
              <p:nvPr/>
            </p:nvSpPr>
            <p:spPr bwMode="gray">
              <a:xfrm>
                <a:off x="3830" y="450"/>
                <a:ext cx="230" cy="149"/>
              </a:xfrm>
              <a:custGeom>
                <a:avLst/>
                <a:gdLst>
                  <a:gd name="T0" fmla="*/ 193 w 230"/>
                  <a:gd name="T1" fmla="*/ 48 h 149"/>
                  <a:gd name="T2" fmla="*/ 223 w 230"/>
                  <a:gd name="T3" fmla="*/ 59 h 149"/>
                  <a:gd name="T4" fmla="*/ 175 w 230"/>
                  <a:gd name="T5" fmla="*/ 75 h 149"/>
                  <a:gd name="T6" fmla="*/ 165 w 230"/>
                  <a:gd name="T7" fmla="*/ 97 h 149"/>
                  <a:gd name="T8" fmla="*/ 144 w 230"/>
                  <a:gd name="T9" fmla="*/ 131 h 149"/>
                  <a:gd name="T10" fmla="*/ 131 w 230"/>
                  <a:gd name="T11" fmla="*/ 149 h 149"/>
                  <a:gd name="T12" fmla="*/ 109 w 230"/>
                  <a:gd name="T13" fmla="*/ 139 h 149"/>
                  <a:gd name="T14" fmla="*/ 105 w 230"/>
                  <a:gd name="T15" fmla="*/ 135 h 149"/>
                  <a:gd name="T16" fmla="*/ 89 w 230"/>
                  <a:gd name="T17" fmla="*/ 132 h 149"/>
                  <a:gd name="T18" fmla="*/ 73 w 230"/>
                  <a:gd name="T19" fmla="*/ 120 h 149"/>
                  <a:gd name="T20" fmla="*/ 79 w 230"/>
                  <a:gd name="T21" fmla="*/ 110 h 149"/>
                  <a:gd name="T22" fmla="*/ 102 w 230"/>
                  <a:gd name="T23" fmla="*/ 111 h 149"/>
                  <a:gd name="T24" fmla="*/ 102 w 230"/>
                  <a:gd name="T25" fmla="*/ 106 h 149"/>
                  <a:gd name="T26" fmla="*/ 128 w 230"/>
                  <a:gd name="T27" fmla="*/ 99 h 149"/>
                  <a:gd name="T28" fmla="*/ 94 w 230"/>
                  <a:gd name="T29" fmla="*/ 100 h 149"/>
                  <a:gd name="T30" fmla="*/ 67 w 230"/>
                  <a:gd name="T31" fmla="*/ 106 h 149"/>
                  <a:gd name="T32" fmla="*/ 62 w 230"/>
                  <a:gd name="T33" fmla="*/ 95 h 149"/>
                  <a:gd name="T34" fmla="*/ 81 w 230"/>
                  <a:gd name="T35" fmla="*/ 85 h 149"/>
                  <a:gd name="T36" fmla="*/ 94 w 230"/>
                  <a:gd name="T37" fmla="*/ 80 h 149"/>
                  <a:gd name="T38" fmla="*/ 132 w 230"/>
                  <a:gd name="T39" fmla="*/ 76 h 149"/>
                  <a:gd name="T40" fmla="*/ 120 w 230"/>
                  <a:gd name="T41" fmla="*/ 75 h 149"/>
                  <a:gd name="T42" fmla="*/ 131 w 230"/>
                  <a:gd name="T43" fmla="*/ 65 h 149"/>
                  <a:gd name="T44" fmla="*/ 106 w 230"/>
                  <a:gd name="T45" fmla="*/ 71 h 149"/>
                  <a:gd name="T46" fmla="*/ 105 w 230"/>
                  <a:gd name="T47" fmla="*/ 61 h 149"/>
                  <a:gd name="T48" fmla="*/ 83 w 230"/>
                  <a:gd name="T49" fmla="*/ 62 h 149"/>
                  <a:gd name="T50" fmla="*/ 83 w 230"/>
                  <a:gd name="T51" fmla="*/ 77 h 149"/>
                  <a:gd name="T52" fmla="*/ 46 w 230"/>
                  <a:gd name="T53" fmla="*/ 82 h 149"/>
                  <a:gd name="T54" fmla="*/ 36 w 230"/>
                  <a:gd name="T55" fmla="*/ 72 h 149"/>
                  <a:gd name="T56" fmla="*/ 36 w 230"/>
                  <a:gd name="T57" fmla="*/ 69 h 149"/>
                  <a:gd name="T58" fmla="*/ 26 w 230"/>
                  <a:gd name="T59" fmla="*/ 59 h 149"/>
                  <a:gd name="T60" fmla="*/ 26 w 230"/>
                  <a:gd name="T61" fmla="*/ 52 h 149"/>
                  <a:gd name="T62" fmla="*/ 24 w 230"/>
                  <a:gd name="T63" fmla="*/ 49 h 149"/>
                  <a:gd name="T64" fmla="*/ 20 w 230"/>
                  <a:gd name="T65" fmla="*/ 35 h 149"/>
                  <a:gd name="T66" fmla="*/ 10 w 230"/>
                  <a:gd name="T67" fmla="*/ 43 h 149"/>
                  <a:gd name="T68" fmla="*/ 0 w 230"/>
                  <a:gd name="T69" fmla="*/ 35 h 149"/>
                  <a:gd name="T70" fmla="*/ 8 w 230"/>
                  <a:gd name="T71" fmla="*/ 16 h 149"/>
                  <a:gd name="T72" fmla="*/ 20 w 230"/>
                  <a:gd name="T73" fmla="*/ 13 h 149"/>
                  <a:gd name="T74" fmla="*/ 31 w 230"/>
                  <a:gd name="T75" fmla="*/ 12 h 149"/>
                  <a:gd name="T76" fmla="*/ 67 w 230"/>
                  <a:gd name="T77" fmla="*/ 11 h 149"/>
                  <a:gd name="T78" fmla="*/ 38 w 230"/>
                  <a:gd name="T79" fmla="*/ 21 h 149"/>
                  <a:gd name="T80" fmla="*/ 53 w 230"/>
                  <a:gd name="T81" fmla="*/ 25 h 149"/>
                  <a:gd name="T82" fmla="*/ 64 w 230"/>
                  <a:gd name="T83" fmla="*/ 36 h 149"/>
                  <a:gd name="T84" fmla="*/ 71 w 230"/>
                  <a:gd name="T85" fmla="*/ 32 h 149"/>
                  <a:gd name="T86" fmla="*/ 78 w 230"/>
                  <a:gd name="T87" fmla="*/ 17 h 149"/>
                  <a:gd name="T88" fmla="*/ 92 w 230"/>
                  <a:gd name="T89" fmla="*/ 20 h 149"/>
                  <a:gd name="T90" fmla="*/ 99 w 230"/>
                  <a:gd name="T91" fmla="*/ 33 h 149"/>
                  <a:gd name="T92" fmla="*/ 110 w 230"/>
                  <a:gd name="T93" fmla="*/ 51 h 149"/>
                  <a:gd name="T94" fmla="*/ 120 w 230"/>
                  <a:gd name="T95" fmla="*/ 46 h 149"/>
                  <a:gd name="T96" fmla="*/ 109 w 230"/>
                  <a:gd name="T97" fmla="*/ 23 h 149"/>
                  <a:gd name="T98" fmla="*/ 114 w 230"/>
                  <a:gd name="T99" fmla="*/ 0 h 149"/>
                  <a:gd name="T100" fmla="*/ 129 w 230"/>
                  <a:gd name="T101" fmla="*/ 7 h 149"/>
                  <a:gd name="T102" fmla="*/ 147 w 230"/>
                  <a:gd name="T103" fmla="*/ 19 h 149"/>
                  <a:gd name="T104" fmla="*/ 149 w 230"/>
                  <a:gd name="T105" fmla="*/ 27 h 149"/>
                  <a:gd name="T106" fmla="*/ 171 w 230"/>
                  <a:gd name="T107" fmla="*/ 3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149">
                    <a:moveTo>
                      <a:pt x="175" y="41"/>
                    </a:moveTo>
                    <a:lnTo>
                      <a:pt x="189" y="42"/>
                    </a:lnTo>
                    <a:lnTo>
                      <a:pt x="193" y="48"/>
                    </a:lnTo>
                    <a:lnTo>
                      <a:pt x="202" y="51"/>
                    </a:lnTo>
                    <a:lnTo>
                      <a:pt x="230" y="55"/>
                    </a:lnTo>
                    <a:lnTo>
                      <a:pt x="223" y="59"/>
                    </a:lnTo>
                    <a:lnTo>
                      <a:pt x="208" y="63"/>
                    </a:lnTo>
                    <a:lnTo>
                      <a:pt x="184" y="68"/>
                    </a:lnTo>
                    <a:lnTo>
                      <a:pt x="175" y="75"/>
                    </a:lnTo>
                    <a:lnTo>
                      <a:pt x="175" y="89"/>
                    </a:lnTo>
                    <a:lnTo>
                      <a:pt x="162" y="93"/>
                    </a:lnTo>
                    <a:lnTo>
                      <a:pt x="165" y="97"/>
                    </a:lnTo>
                    <a:lnTo>
                      <a:pt x="159" y="112"/>
                    </a:lnTo>
                    <a:lnTo>
                      <a:pt x="144" y="118"/>
                    </a:lnTo>
                    <a:lnTo>
                      <a:pt x="144" y="131"/>
                    </a:lnTo>
                    <a:lnTo>
                      <a:pt x="137" y="136"/>
                    </a:lnTo>
                    <a:lnTo>
                      <a:pt x="131" y="144"/>
                    </a:lnTo>
                    <a:lnTo>
                      <a:pt x="131" y="149"/>
                    </a:lnTo>
                    <a:lnTo>
                      <a:pt x="125" y="149"/>
                    </a:lnTo>
                    <a:lnTo>
                      <a:pt x="110" y="144"/>
                    </a:lnTo>
                    <a:lnTo>
                      <a:pt x="109" y="139"/>
                    </a:lnTo>
                    <a:lnTo>
                      <a:pt x="117" y="137"/>
                    </a:lnTo>
                    <a:lnTo>
                      <a:pt x="111" y="134"/>
                    </a:lnTo>
                    <a:lnTo>
                      <a:pt x="105" y="135"/>
                    </a:lnTo>
                    <a:lnTo>
                      <a:pt x="104" y="137"/>
                    </a:lnTo>
                    <a:lnTo>
                      <a:pt x="95" y="136"/>
                    </a:lnTo>
                    <a:lnTo>
                      <a:pt x="89" y="132"/>
                    </a:lnTo>
                    <a:lnTo>
                      <a:pt x="89" y="129"/>
                    </a:lnTo>
                    <a:lnTo>
                      <a:pt x="76" y="128"/>
                    </a:lnTo>
                    <a:lnTo>
                      <a:pt x="73" y="120"/>
                    </a:lnTo>
                    <a:lnTo>
                      <a:pt x="64" y="114"/>
                    </a:lnTo>
                    <a:lnTo>
                      <a:pt x="68" y="110"/>
                    </a:lnTo>
                    <a:lnTo>
                      <a:pt x="79" y="110"/>
                    </a:lnTo>
                    <a:lnTo>
                      <a:pt x="86" y="112"/>
                    </a:lnTo>
                    <a:lnTo>
                      <a:pt x="103" y="112"/>
                    </a:lnTo>
                    <a:lnTo>
                      <a:pt x="102" y="111"/>
                    </a:lnTo>
                    <a:lnTo>
                      <a:pt x="87" y="108"/>
                    </a:lnTo>
                    <a:lnTo>
                      <a:pt x="89" y="106"/>
                    </a:lnTo>
                    <a:lnTo>
                      <a:pt x="102" y="106"/>
                    </a:lnTo>
                    <a:lnTo>
                      <a:pt x="113" y="103"/>
                    </a:lnTo>
                    <a:lnTo>
                      <a:pt x="126" y="102"/>
                    </a:lnTo>
                    <a:lnTo>
                      <a:pt x="128" y="99"/>
                    </a:lnTo>
                    <a:lnTo>
                      <a:pt x="118" y="96"/>
                    </a:lnTo>
                    <a:lnTo>
                      <a:pt x="106" y="101"/>
                    </a:lnTo>
                    <a:lnTo>
                      <a:pt x="94" y="100"/>
                    </a:lnTo>
                    <a:lnTo>
                      <a:pt x="81" y="103"/>
                    </a:lnTo>
                    <a:lnTo>
                      <a:pt x="76" y="103"/>
                    </a:lnTo>
                    <a:lnTo>
                      <a:pt x="67" y="106"/>
                    </a:lnTo>
                    <a:lnTo>
                      <a:pt x="59" y="104"/>
                    </a:lnTo>
                    <a:lnTo>
                      <a:pt x="66" y="99"/>
                    </a:lnTo>
                    <a:lnTo>
                      <a:pt x="62" y="95"/>
                    </a:lnTo>
                    <a:lnTo>
                      <a:pt x="62" y="91"/>
                    </a:lnTo>
                    <a:lnTo>
                      <a:pt x="75" y="90"/>
                    </a:lnTo>
                    <a:lnTo>
                      <a:pt x="81" y="85"/>
                    </a:lnTo>
                    <a:lnTo>
                      <a:pt x="92" y="85"/>
                    </a:lnTo>
                    <a:lnTo>
                      <a:pt x="97" y="84"/>
                    </a:lnTo>
                    <a:lnTo>
                      <a:pt x="94" y="80"/>
                    </a:lnTo>
                    <a:lnTo>
                      <a:pt x="99" y="79"/>
                    </a:lnTo>
                    <a:lnTo>
                      <a:pt x="117" y="79"/>
                    </a:lnTo>
                    <a:lnTo>
                      <a:pt x="132" y="76"/>
                    </a:lnTo>
                    <a:lnTo>
                      <a:pt x="135" y="74"/>
                    </a:lnTo>
                    <a:lnTo>
                      <a:pt x="127" y="74"/>
                    </a:lnTo>
                    <a:lnTo>
                      <a:pt x="120" y="75"/>
                    </a:lnTo>
                    <a:lnTo>
                      <a:pt x="114" y="74"/>
                    </a:lnTo>
                    <a:lnTo>
                      <a:pt x="123" y="69"/>
                    </a:lnTo>
                    <a:lnTo>
                      <a:pt x="131" y="65"/>
                    </a:lnTo>
                    <a:lnTo>
                      <a:pt x="123" y="64"/>
                    </a:lnTo>
                    <a:lnTo>
                      <a:pt x="119" y="67"/>
                    </a:lnTo>
                    <a:lnTo>
                      <a:pt x="106" y="71"/>
                    </a:lnTo>
                    <a:lnTo>
                      <a:pt x="99" y="71"/>
                    </a:lnTo>
                    <a:lnTo>
                      <a:pt x="99" y="66"/>
                    </a:lnTo>
                    <a:lnTo>
                      <a:pt x="105" y="61"/>
                    </a:lnTo>
                    <a:lnTo>
                      <a:pt x="97" y="59"/>
                    </a:lnTo>
                    <a:lnTo>
                      <a:pt x="91" y="62"/>
                    </a:lnTo>
                    <a:lnTo>
                      <a:pt x="83" y="62"/>
                    </a:lnTo>
                    <a:lnTo>
                      <a:pt x="79" y="65"/>
                    </a:lnTo>
                    <a:lnTo>
                      <a:pt x="83" y="69"/>
                    </a:lnTo>
                    <a:lnTo>
                      <a:pt x="83" y="77"/>
                    </a:lnTo>
                    <a:lnTo>
                      <a:pt x="78" y="78"/>
                    </a:lnTo>
                    <a:lnTo>
                      <a:pt x="57" y="83"/>
                    </a:lnTo>
                    <a:lnTo>
                      <a:pt x="46" y="82"/>
                    </a:lnTo>
                    <a:lnTo>
                      <a:pt x="44" y="79"/>
                    </a:lnTo>
                    <a:lnTo>
                      <a:pt x="32" y="75"/>
                    </a:lnTo>
                    <a:lnTo>
                      <a:pt x="36" y="72"/>
                    </a:lnTo>
                    <a:lnTo>
                      <a:pt x="50" y="73"/>
                    </a:lnTo>
                    <a:lnTo>
                      <a:pt x="49" y="70"/>
                    </a:lnTo>
                    <a:lnTo>
                      <a:pt x="36" y="69"/>
                    </a:lnTo>
                    <a:lnTo>
                      <a:pt x="27" y="68"/>
                    </a:lnTo>
                    <a:lnTo>
                      <a:pt x="22" y="63"/>
                    </a:lnTo>
                    <a:lnTo>
                      <a:pt x="26" y="59"/>
                    </a:lnTo>
                    <a:lnTo>
                      <a:pt x="17" y="57"/>
                    </a:lnTo>
                    <a:lnTo>
                      <a:pt x="18" y="53"/>
                    </a:lnTo>
                    <a:lnTo>
                      <a:pt x="26" y="52"/>
                    </a:lnTo>
                    <a:lnTo>
                      <a:pt x="31" y="52"/>
                    </a:lnTo>
                    <a:lnTo>
                      <a:pt x="31" y="50"/>
                    </a:lnTo>
                    <a:lnTo>
                      <a:pt x="24" y="49"/>
                    </a:lnTo>
                    <a:lnTo>
                      <a:pt x="23" y="41"/>
                    </a:lnTo>
                    <a:lnTo>
                      <a:pt x="27" y="36"/>
                    </a:lnTo>
                    <a:lnTo>
                      <a:pt x="20" y="35"/>
                    </a:lnTo>
                    <a:lnTo>
                      <a:pt x="16" y="36"/>
                    </a:lnTo>
                    <a:lnTo>
                      <a:pt x="17" y="41"/>
                    </a:lnTo>
                    <a:lnTo>
                      <a:pt x="10" y="43"/>
                    </a:lnTo>
                    <a:lnTo>
                      <a:pt x="3" y="42"/>
                    </a:lnTo>
                    <a:lnTo>
                      <a:pt x="7" y="39"/>
                    </a:lnTo>
                    <a:lnTo>
                      <a:pt x="0" y="35"/>
                    </a:lnTo>
                    <a:lnTo>
                      <a:pt x="1" y="22"/>
                    </a:lnTo>
                    <a:lnTo>
                      <a:pt x="10" y="19"/>
                    </a:lnTo>
                    <a:lnTo>
                      <a:pt x="8" y="16"/>
                    </a:lnTo>
                    <a:lnTo>
                      <a:pt x="1" y="14"/>
                    </a:lnTo>
                    <a:lnTo>
                      <a:pt x="10" y="13"/>
                    </a:lnTo>
                    <a:lnTo>
                      <a:pt x="20" y="13"/>
                    </a:lnTo>
                    <a:lnTo>
                      <a:pt x="18" y="16"/>
                    </a:lnTo>
                    <a:lnTo>
                      <a:pt x="31" y="16"/>
                    </a:lnTo>
                    <a:lnTo>
                      <a:pt x="31" y="12"/>
                    </a:lnTo>
                    <a:lnTo>
                      <a:pt x="53" y="12"/>
                    </a:lnTo>
                    <a:lnTo>
                      <a:pt x="60" y="10"/>
                    </a:lnTo>
                    <a:lnTo>
                      <a:pt x="67" y="11"/>
                    </a:lnTo>
                    <a:lnTo>
                      <a:pt x="64" y="16"/>
                    </a:lnTo>
                    <a:lnTo>
                      <a:pt x="57" y="18"/>
                    </a:lnTo>
                    <a:lnTo>
                      <a:pt x="38" y="21"/>
                    </a:lnTo>
                    <a:lnTo>
                      <a:pt x="38" y="24"/>
                    </a:lnTo>
                    <a:lnTo>
                      <a:pt x="51" y="24"/>
                    </a:lnTo>
                    <a:lnTo>
                      <a:pt x="53" y="25"/>
                    </a:lnTo>
                    <a:lnTo>
                      <a:pt x="53" y="29"/>
                    </a:lnTo>
                    <a:lnTo>
                      <a:pt x="62" y="31"/>
                    </a:lnTo>
                    <a:lnTo>
                      <a:pt x="64" y="36"/>
                    </a:lnTo>
                    <a:lnTo>
                      <a:pt x="73" y="42"/>
                    </a:lnTo>
                    <a:lnTo>
                      <a:pt x="76" y="35"/>
                    </a:lnTo>
                    <a:lnTo>
                      <a:pt x="71" y="32"/>
                    </a:lnTo>
                    <a:lnTo>
                      <a:pt x="65" y="26"/>
                    </a:lnTo>
                    <a:lnTo>
                      <a:pt x="72" y="21"/>
                    </a:lnTo>
                    <a:lnTo>
                      <a:pt x="78" y="17"/>
                    </a:lnTo>
                    <a:lnTo>
                      <a:pt x="79" y="15"/>
                    </a:lnTo>
                    <a:lnTo>
                      <a:pt x="88" y="15"/>
                    </a:lnTo>
                    <a:lnTo>
                      <a:pt x="92" y="20"/>
                    </a:lnTo>
                    <a:lnTo>
                      <a:pt x="97" y="24"/>
                    </a:lnTo>
                    <a:lnTo>
                      <a:pt x="97" y="29"/>
                    </a:lnTo>
                    <a:lnTo>
                      <a:pt x="99" y="33"/>
                    </a:lnTo>
                    <a:lnTo>
                      <a:pt x="101" y="43"/>
                    </a:lnTo>
                    <a:lnTo>
                      <a:pt x="107" y="47"/>
                    </a:lnTo>
                    <a:lnTo>
                      <a:pt x="110" y="51"/>
                    </a:lnTo>
                    <a:lnTo>
                      <a:pt x="117" y="54"/>
                    </a:lnTo>
                    <a:lnTo>
                      <a:pt x="122" y="52"/>
                    </a:lnTo>
                    <a:lnTo>
                      <a:pt x="120" y="46"/>
                    </a:lnTo>
                    <a:lnTo>
                      <a:pt x="107" y="36"/>
                    </a:lnTo>
                    <a:lnTo>
                      <a:pt x="111" y="24"/>
                    </a:lnTo>
                    <a:lnTo>
                      <a:pt x="109" y="23"/>
                    </a:lnTo>
                    <a:lnTo>
                      <a:pt x="105" y="5"/>
                    </a:lnTo>
                    <a:lnTo>
                      <a:pt x="111" y="3"/>
                    </a:lnTo>
                    <a:lnTo>
                      <a:pt x="114" y="0"/>
                    </a:lnTo>
                    <a:lnTo>
                      <a:pt x="127" y="1"/>
                    </a:lnTo>
                    <a:lnTo>
                      <a:pt x="130" y="3"/>
                    </a:lnTo>
                    <a:lnTo>
                      <a:pt x="129" y="7"/>
                    </a:lnTo>
                    <a:lnTo>
                      <a:pt x="144" y="8"/>
                    </a:lnTo>
                    <a:lnTo>
                      <a:pt x="152" y="15"/>
                    </a:lnTo>
                    <a:lnTo>
                      <a:pt x="147" y="19"/>
                    </a:lnTo>
                    <a:lnTo>
                      <a:pt x="147" y="23"/>
                    </a:lnTo>
                    <a:lnTo>
                      <a:pt x="144" y="25"/>
                    </a:lnTo>
                    <a:lnTo>
                      <a:pt x="149" y="27"/>
                    </a:lnTo>
                    <a:lnTo>
                      <a:pt x="158" y="22"/>
                    </a:lnTo>
                    <a:lnTo>
                      <a:pt x="166" y="24"/>
                    </a:lnTo>
                    <a:lnTo>
                      <a:pt x="171" y="32"/>
                    </a:lnTo>
                    <a:lnTo>
                      <a:pt x="173" y="40"/>
                    </a:lnTo>
                    <a:lnTo>
                      <a:pt x="175"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3" name="Freeform 118"/>
              <p:cNvSpPr/>
              <p:nvPr/>
            </p:nvSpPr>
            <p:spPr bwMode="gray">
              <a:xfrm>
                <a:off x="4042" y="518"/>
                <a:ext cx="33" cy="14"/>
              </a:xfrm>
              <a:custGeom>
                <a:avLst/>
                <a:gdLst>
                  <a:gd name="T0" fmla="*/ 30 w 33"/>
                  <a:gd name="T1" fmla="*/ 0 h 14"/>
                  <a:gd name="T2" fmla="*/ 19 w 33"/>
                  <a:gd name="T3" fmla="*/ 0 h 14"/>
                  <a:gd name="T4" fmla="*/ 10 w 33"/>
                  <a:gd name="T5" fmla="*/ 3 h 14"/>
                  <a:gd name="T6" fmla="*/ 4 w 33"/>
                  <a:gd name="T7" fmla="*/ 3 h 14"/>
                  <a:gd name="T8" fmla="*/ 0 w 33"/>
                  <a:gd name="T9" fmla="*/ 6 h 14"/>
                  <a:gd name="T10" fmla="*/ 7 w 33"/>
                  <a:gd name="T11" fmla="*/ 14 h 14"/>
                  <a:gd name="T12" fmla="*/ 33 w 33"/>
                  <a:gd name="T13" fmla="*/ 12 h 14"/>
                  <a:gd name="T14" fmla="*/ 30 w 3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4">
                    <a:moveTo>
                      <a:pt x="30" y="0"/>
                    </a:moveTo>
                    <a:lnTo>
                      <a:pt x="19" y="0"/>
                    </a:lnTo>
                    <a:lnTo>
                      <a:pt x="10" y="3"/>
                    </a:lnTo>
                    <a:lnTo>
                      <a:pt x="4" y="3"/>
                    </a:lnTo>
                    <a:lnTo>
                      <a:pt x="0" y="6"/>
                    </a:lnTo>
                    <a:lnTo>
                      <a:pt x="7" y="14"/>
                    </a:lnTo>
                    <a:lnTo>
                      <a:pt x="33" y="12"/>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4" name="Freeform 119"/>
              <p:cNvSpPr/>
              <p:nvPr/>
            </p:nvSpPr>
            <p:spPr bwMode="gray">
              <a:xfrm>
                <a:off x="4045" y="532"/>
                <a:ext cx="86" cy="42"/>
              </a:xfrm>
              <a:custGeom>
                <a:avLst/>
                <a:gdLst>
                  <a:gd name="T0" fmla="*/ 45 w 86"/>
                  <a:gd name="T1" fmla="*/ 0 h 42"/>
                  <a:gd name="T2" fmla="*/ 39 w 86"/>
                  <a:gd name="T3" fmla="*/ 2 h 42"/>
                  <a:gd name="T4" fmla="*/ 18 w 86"/>
                  <a:gd name="T5" fmla="*/ 3 h 42"/>
                  <a:gd name="T6" fmla="*/ 15 w 86"/>
                  <a:gd name="T7" fmla="*/ 5 h 42"/>
                  <a:gd name="T8" fmla="*/ 2 w 86"/>
                  <a:gd name="T9" fmla="*/ 5 h 42"/>
                  <a:gd name="T10" fmla="*/ 0 w 86"/>
                  <a:gd name="T11" fmla="*/ 8 h 42"/>
                  <a:gd name="T12" fmla="*/ 17 w 86"/>
                  <a:gd name="T13" fmla="*/ 13 h 42"/>
                  <a:gd name="T14" fmla="*/ 10 w 86"/>
                  <a:gd name="T15" fmla="*/ 17 h 42"/>
                  <a:gd name="T16" fmla="*/ 10 w 86"/>
                  <a:gd name="T17" fmla="*/ 28 h 42"/>
                  <a:gd name="T18" fmla="*/ 1 w 86"/>
                  <a:gd name="T19" fmla="*/ 32 h 42"/>
                  <a:gd name="T20" fmla="*/ 1 w 86"/>
                  <a:gd name="T21" fmla="*/ 36 h 42"/>
                  <a:gd name="T22" fmla="*/ 6 w 86"/>
                  <a:gd name="T23" fmla="*/ 38 h 42"/>
                  <a:gd name="T24" fmla="*/ 31 w 86"/>
                  <a:gd name="T25" fmla="*/ 31 h 42"/>
                  <a:gd name="T26" fmla="*/ 43 w 86"/>
                  <a:gd name="T27" fmla="*/ 32 h 42"/>
                  <a:gd name="T28" fmla="*/ 41 w 86"/>
                  <a:gd name="T29" fmla="*/ 34 h 42"/>
                  <a:gd name="T30" fmla="*/ 34 w 86"/>
                  <a:gd name="T31" fmla="*/ 38 h 42"/>
                  <a:gd name="T32" fmla="*/ 38 w 86"/>
                  <a:gd name="T33" fmla="*/ 42 h 42"/>
                  <a:gd name="T34" fmla="*/ 51 w 86"/>
                  <a:gd name="T35" fmla="*/ 38 h 42"/>
                  <a:gd name="T36" fmla="*/ 58 w 86"/>
                  <a:gd name="T37" fmla="*/ 35 h 42"/>
                  <a:gd name="T38" fmla="*/ 58 w 86"/>
                  <a:gd name="T39" fmla="*/ 30 h 42"/>
                  <a:gd name="T40" fmla="*/ 69 w 86"/>
                  <a:gd name="T41" fmla="*/ 24 h 42"/>
                  <a:gd name="T42" fmla="*/ 86 w 86"/>
                  <a:gd name="T43" fmla="*/ 23 h 42"/>
                  <a:gd name="T44" fmla="*/ 85 w 86"/>
                  <a:gd name="T45" fmla="*/ 21 h 42"/>
                  <a:gd name="T46" fmla="*/ 70 w 86"/>
                  <a:gd name="T47" fmla="*/ 16 h 42"/>
                  <a:gd name="T48" fmla="*/ 67 w 86"/>
                  <a:gd name="T49" fmla="*/ 19 h 42"/>
                  <a:gd name="T50" fmla="*/ 57 w 86"/>
                  <a:gd name="T51" fmla="*/ 18 h 42"/>
                  <a:gd name="T52" fmla="*/ 55 w 86"/>
                  <a:gd name="T53" fmla="*/ 13 h 42"/>
                  <a:gd name="T54" fmla="*/ 47 w 86"/>
                  <a:gd name="T55" fmla="*/ 12 h 42"/>
                  <a:gd name="T56" fmla="*/ 54 w 86"/>
                  <a:gd name="T57" fmla="*/ 3 h 42"/>
                  <a:gd name="T58" fmla="*/ 45 w 86"/>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42">
                    <a:moveTo>
                      <a:pt x="45" y="0"/>
                    </a:moveTo>
                    <a:lnTo>
                      <a:pt x="39" y="2"/>
                    </a:lnTo>
                    <a:lnTo>
                      <a:pt x="18" y="3"/>
                    </a:lnTo>
                    <a:lnTo>
                      <a:pt x="15" y="5"/>
                    </a:lnTo>
                    <a:lnTo>
                      <a:pt x="2" y="5"/>
                    </a:lnTo>
                    <a:lnTo>
                      <a:pt x="0" y="8"/>
                    </a:lnTo>
                    <a:lnTo>
                      <a:pt x="17" y="13"/>
                    </a:lnTo>
                    <a:lnTo>
                      <a:pt x="10" y="17"/>
                    </a:lnTo>
                    <a:lnTo>
                      <a:pt x="10" y="28"/>
                    </a:lnTo>
                    <a:lnTo>
                      <a:pt x="1" y="32"/>
                    </a:lnTo>
                    <a:lnTo>
                      <a:pt x="1" y="36"/>
                    </a:lnTo>
                    <a:lnTo>
                      <a:pt x="6" y="38"/>
                    </a:lnTo>
                    <a:lnTo>
                      <a:pt x="31" y="31"/>
                    </a:lnTo>
                    <a:lnTo>
                      <a:pt x="43" y="32"/>
                    </a:lnTo>
                    <a:lnTo>
                      <a:pt x="41" y="34"/>
                    </a:lnTo>
                    <a:lnTo>
                      <a:pt x="34" y="38"/>
                    </a:lnTo>
                    <a:lnTo>
                      <a:pt x="38" y="42"/>
                    </a:lnTo>
                    <a:lnTo>
                      <a:pt x="51" y="38"/>
                    </a:lnTo>
                    <a:lnTo>
                      <a:pt x="58" y="35"/>
                    </a:lnTo>
                    <a:lnTo>
                      <a:pt x="58" y="30"/>
                    </a:lnTo>
                    <a:lnTo>
                      <a:pt x="69" y="24"/>
                    </a:lnTo>
                    <a:lnTo>
                      <a:pt x="86" y="23"/>
                    </a:lnTo>
                    <a:lnTo>
                      <a:pt x="85" y="21"/>
                    </a:lnTo>
                    <a:lnTo>
                      <a:pt x="70" y="16"/>
                    </a:lnTo>
                    <a:lnTo>
                      <a:pt x="67" y="19"/>
                    </a:lnTo>
                    <a:lnTo>
                      <a:pt x="57" y="18"/>
                    </a:lnTo>
                    <a:lnTo>
                      <a:pt x="55" y="13"/>
                    </a:lnTo>
                    <a:lnTo>
                      <a:pt x="47" y="12"/>
                    </a:lnTo>
                    <a:lnTo>
                      <a:pt x="54" y="3"/>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5" name="Freeform 120"/>
              <p:cNvSpPr/>
              <p:nvPr/>
            </p:nvSpPr>
            <p:spPr bwMode="gray">
              <a:xfrm>
                <a:off x="4034" y="494"/>
                <a:ext cx="12" cy="6"/>
              </a:xfrm>
              <a:custGeom>
                <a:avLst/>
                <a:gdLst>
                  <a:gd name="T0" fmla="*/ 1 w 12"/>
                  <a:gd name="T1" fmla="*/ 3 h 6"/>
                  <a:gd name="T2" fmla="*/ 0 w 12"/>
                  <a:gd name="T3" fmla="*/ 0 h 6"/>
                  <a:gd name="T4" fmla="*/ 5 w 12"/>
                  <a:gd name="T5" fmla="*/ 0 h 6"/>
                  <a:gd name="T6" fmla="*/ 12 w 12"/>
                  <a:gd name="T7" fmla="*/ 2 h 6"/>
                  <a:gd name="T8" fmla="*/ 10 w 12"/>
                  <a:gd name="T9" fmla="*/ 6 h 6"/>
                  <a:gd name="T10" fmla="*/ 1 w 12"/>
                  <a:gd name="T11" fmla="*/ 3 h 6"/>
                </a:gdLst>
                <a:ahLst/>
                <a:cxnLst>
                  <a:cxn ang="0">
                    <a:pos x="T0" y="T1"/>
                  </a:cxn>
                  <a:cxn ang="0">
                    <a:pos x="T2" y="T3"/>
                  </a:cxn>
                  <a:cxn ang="0">
                    <a:pos x="T4" y="T5"/>
                  </a:cxn>
                  <a:cxn ang="0">
                    <a:pos x="T6" y="T7"/>
                  </a:cxn>
                  <a:cxn ang="0">
                    <a:pos x="T8" y="T9"/>
                  </a:cxn>
                  <a:cxn ang="0">
                    <a:pos x="T10" y="T11"/>
                  </a:cxn>
                </a:cxnLst>
                <a:rect l="0" t="0" r="r" b="b"/>
                <a:pathLst>
                  <a:path w="12" h="6">
                    <a:moveTo>
                      <a:pt x="1" y="3"/>
                    </a:moveTo>
                    <a:lnTo>
                      <a:pt x="0" y="0"/>
                    </a:lnTo>
                    <a:lnTo>
                      <a:pt x="5" y="0"/>
                    </a:lnTo>
                    <a:lnTo>
                      <a:pt x="12" y="2"/>
                    </a:lnTo>
                    <a:lnTo>
                      <a:pt x="10" y="6"/>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6" name="Freeform 121"/>
              <p:cNvSpPr/>
              <p:nvPr/>
            </p:nvSpPr>
            <p:spPr bwMode="gray">
              <a:xfrm>
                <a:off x="3824" y="506"/>
                <a:ext cx="38" cy="29"/>
              </a:xfrm>
              <a:custGeom>
                <a:avLst/>
                <a:gdLst>
                  <a:gd name="T0" fmla="*/ 9 w 38"/>
                  <a:gd name="T1" fmla="*/ 15 h 29"/>
                  <a:gd name="T2" fmla="*/ 6 w 38"/>
                  <a:gd name="T3" fmla="*/ 6 h 29"/>
                  <a:gd name="T4" fmla="*/ 0 w 38"/>
                  <a:gd name="T5" fmla="*/ 2 h 29"/>
                  <a:gd name="T6" fmla="*/ 7 w 38"/>
                  <a:gd name="T7" fmla="*/ 0 h 29"/>
                  <a:gd name="T8" fmla="*/ 16 w 38"/>
                  <a:gd name="T9" fmla="*/ 3 h 29"/>
                  <a:gd name="T10" fmla="*/ 20 w 38"/>
                  <a:gd name="T11" fmla="*/ 13 h 29"/>
                  <a:gd name="T12" fmla="*/ 33 w 38"/>
                  <a:gd name="T13" fmla="*/ 21 h 29"/>
                  <a:gd name="T14" fmla="*/ 38 w 38"/>
                  <a:gd name="T15" fmla="*/ 25 h 29"/>
                  <a:gd name="T16" fmla="*/ 33 w 38"/>
                  <a:gd name="T17" fmla="*/ 29 h 29"/>
                  <a:gd name="T18" fmla="*/ 24 w 38"/>
                  <a:gd name="T19" fmla="*/ 28 h 29"/>
                  <a:gd name="T20" fmla="*/ 20 w 38"/>
                  <a:gd name="T21" fmla="*/ 21 h 29"/>
                  <a:gd name="T22" fmla="*/ 12 w 38"/>
                  <a:gd name="T23" fmla="*/ 18 h 29"/>
                  <a:gd name="T24" fmla="*/ 9 w 38"/>
                  <a:gd name="T2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9">
                    <a:moveTo>
                      <a:pt x="9" y="15"/>
                    </a:moveTo>
                    <a:lnTo>
                      <a:pt x="6" y="6"/>
                    </a:lnTo>
                    <a:lnTo>
                      <a:pt x="0" y="2"/>
                    </a:lnTo>
                    <a:lnTo>
                      <a:pt x="7" y="0"/>
                    </a:lnTo>
                    <a:lnTo>
                      <a:pt x="16" y="3"/>
                    </a:lnTo>
                    <a:lnTo>
                      <a:pt x="20" y="13"/>
                    </a:lnTo>
                    <a:lnTo>
                      <a:pt x="33" y="21"/>
                    </a:lnTo>
                    <a:lnTo>
                      <a:pt x="38" y="25"/>
                    </a:lnTo>
                    <a:lnTo>
                      <a:pt x="33" y="29"/>
                    </a:lnTo>
                    <a:lnTo>
                      <a:pt x="24" y="28"/>
                    </a:lnTo>
                    <a:lnTo>
                      <a:pt x="20" y="21"/>
                    </a:lnTo>
                    <a:lnTo>
                      <a:pt x="12" y="18"/>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7" name="Freeform 122"/>
              <p:cNvSpPr/>
              <p:nvPr/>
            </p:nvSpPr>
            <p:spPr bwMode="gray">
              <a:xfrm>
                <a:off x="4848" y="850"/>
                <a:ext cx="33" cy="18"/>
              </a:xfrm>
              <a:custGeom>
                <a:avLst/>
                <a:gdLst>
                  <a:gd name="T0" fmla="*/ 9 w 33"/>
                  <a:gd name="T1" fmla="*/ 0 h 18"/>
                  <a:gd name="T2" fmla="*/ 33 w 33"/>
                  <a:gd name="T3" fmla="*/ 11 h 18"/>
                  <a:gd name="T4" fmla="*/ 31 w 33"/>
                  <a:gd name="T5" fmla="*/ 18 h 18"/>
                  <a:gd name="T6" fmla="*/ 24 w 33"/>
                  <a:gd name="T7" fmla="*/ 18 h 18"/>
                  <a:gd name="T8" fmla="*/ 4 w 33"/>
                  <a:gd name="T9" fmla="*/ 11 h 18"/>
                  <a:gd name="T10" fmla="*/ 0 w 33"/>
                  <a:gd name="T11" fmla="*/ 4 h 18"/>
                  <a:gd name="T12" fmla="*/ 9 w 3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3" h="18">
                    <a:moveTo>
                      <a:pt x="9" y="0"/>
                    </a:moveTo>
                    <a:lnTo>
                      <a:pt x="33" y="11"/>
                    </a:lnTo>
                    <a:lnTo>
                      <a:pt x="31" y="18"/>
                    </a:lnTo>
                    <a:lnTo>
                      <a:pt x="24" y="18"/>
                    </a:lnTo>
                    <a:lnTo>
                      <a:pt x="4" y="11"/>
                    </a:lnTo>
                    <a:lnTo>
                      <a:pt x="0"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8" name="Freeform 123"/>
              <p:cNvSpPr/>
              <p:nvPr/>
            </p:nvSpPr>
            <p:spPr bwMode="gray">
              <a:xfrm>
                <a:off x="4738" y="584"/>
                <a:ext cx="332" cy="151"/>
              </a:xfrm>
              <a:custGeom>
                <a:avLst/>
                <a:gdLst>
                  <a:gd name="T0" fmla="*/ 367 w 370"/>
                  <a:gd name="T1" fmla="*/ 6 h 168"/>
                  <a:gd name="T2" fmla="*/ 360 w 370"/>
                  <a:gd name="T3" fmla="*/ 23 h 168"/>
                  <a:gd name="T4" fmla="*/ 338 w 370"/>
                  <a:gd name="T5" fmla="*/ 33 h 168"/>
                  <a:gd name="T6" fmla="*/ 276 w 370"/>
                  <a:gd name="T7" fmla="*/ 47 h 168"/>
                  <a:gd name="T8" fmla="*/ 240 w 370"/>
                  <a:gd name="T9" fmla="*/ 53 h 168"/>
                  <a:gd name="T10" fmla="*/ 216 w 370"/>
                  <a:gd name="T11" fmla="*/ 63 h 168"/>
                  <a:gd name="T12" fmla="*/ 194 w 370"/>
                  <a:gd name="T13" fmla="*/ 73 h 168"/>
                  <a:gd name="T14" fmla="*/ 166 w 370"/>
                  <a:gd name="T15" fmla="*/ 91 h 168"/>
                  <a:gd name="T16" fmla="*/ 154 w 370"/>
                  <a:gd name="T17" fmla="*/ 101 h 168"/>
                  <a:gd name="T18" fmla="*/ 128 w 370"/>
                  <a:gd name="T19" fmla="*/ 108 h 168"/>
                  <a:gd name="T20" fmla="*/ 118 w 370"/>
                  <a:gd name="T21" fmla="*/ 119 h 168"/>
                  <a:gd name="T22" fmla="*/ 100 w 370"/>
                  <a:gd name="T23" fmla="*/ 126 h 168"/>
                  <a:gd name="T24" fmla="*/ 74 w 370"/>
                  <a:gd name="T25" fmla="*/ 168 h 168"/>
                  <a:gd name="T26" fmla="*/ 51 w 370"/>
                  <a:gd name="T27" fmla="*/ 160 h 168"/>
                  <a:gd name="T28" fmla="*/ 20 w 370"/>
                  <a:gd name="T29" fmla="*/ 154 h 168"/>
                  <a:gd name="T30" fmla="*/ 44 w 370"/>
                  <a:gd name="T31" fmla="*/ 146 h 168"/>
                  <a:gd name="T32" fmla="*/ 15 w 370"/>
                  <a:gd name="T33" fmla="*/ 147 h 168"/>
                  <a:gd name="T34" fmla="*/ 7 w 370"/>
                  <a:gd name="T35" fmla="*/ 135 h 168"/>
                  <a:gd name="T36" fmla="*/ 25 w 370"/>
                  <a:gd name="T37" fmla="*/ 125 h 168"/>
                  <a:gd name="T38" fmla="*/ 46 w 370"/>
                  <a:gd name="T39" fmla="*/ 125 h 168"/>
                  <a:gd name="T40" fmla="*/ 44 w 370"/>
                  <a:gd name="T41" fmla="*/ 116 h 168"/>
                  <a:gd name="T42" fmla="*/ 62 w 370"/>
                  <a:gd name="T43" fmla="*/ 106 h 168"/>
                  <a:gd name="T44" fmla="*/ 59 w 370"/>
                  <a:gd name="T45" fmla="*/ 97 h 168"/>
                  <a:gd name="T46" fmla="*/ 52 w 370"/>
                  <a:gd name="T47" fmla="*/ 90 h 168"/>
                  <a:gd name="T48" fmla="*/ 44 w 370"/>
                  <a:gd name="T49" fmla="*/ 77 h 168"/>
                  <a:gd name="T50" fmla="*/ 68 w 370"/>
                  <a:gd name="T51" fmla="*/ 77 h 168"/>
                  <a:gd name="T52" fmla="*/ 83 w 370"/>
                  <a:gd name="T53" fmla="*/ 67 h 168"/>
                  <a:gd name="T54" fmla="*/ 112 w 370"/>
                  <a:gd name="T55" fmla="*/ 54 h 168"/>
                  <a:gd name="T56" fmla="*/ 120 w 370"/>
                  <a:gd name="T57" fmla="*/ 49 h 168"/>
                  <a:gd name="T58" fmla="*/ 156 w 370"/>
                  <a:gd name="T59" fmla="*/ 38 h 168"/>
                  <a:gd name="T60" fmla="*/ 169 w 370"/>
                  <a:gd name="T61" fmla="*/ 42 h 168"/>
                  <a:gd name="T62" fmla="*/ 174 w 370"/>
                  <a:gd name="T63" fmla="*/ 36 h 168"/>
                  <a:gd name="T64" fmla="*/ 208 w 370"/>
                  <a:gd name="T65" fmla="*/ 29 h 168"/>
                  <a:gd name="T66" fmla="*/ 235 w 370"/>
                  <a:gd name="T67" fmla="*/ 28 h 168"/>
                  <a:gd name="T68" fmla="*/ 298 w 370"/>
                  <a:gd name="T69" fmla="*/ 7 h 168"/>
                  <a:gd name="T70" fmla="*/ 336 w 370"/>
                  <a:gd name="T7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 h="168">
                    <a:moveTo>
                      <a:pt x="336" y="0"/>
                    </a:moveTo>
                    <a:cubicBezTo>
                      <a:pt x="367" y="6"/>
                      <a:pt x="367" y="6"/>
                      <a:pt x="367" y="6"/>
                    </a:cubicBezTo>
                    <a:cubicBezTo>
                      <a:pt x="370" y="16"/>
                      <a:pt x="370" y="16"/>
                      <a:pt x="370" y="16"/>
                    </a:cubicBezTo>
                    <a:cubicBezTo>
                      <a:pt x="360" y="23"/>
                      <a:pt x="360" y="23"/>
                      <a:pt x="360" y="23"/>
                    </a:cubicBezTo>
                    <a:cubicBezTo>
                      <a:pt x="362" y="30"/>
                      <a:pt x="362" y="30"/>
                      <a:pt x="362" y="30"/>
                    </a:cubicBezTo>
                    <a:cubicBezTo>
                      <a:pt x="338" y="33"/>
                      <a:pt x="338" y="33"/>
                      <a:pt x="338" y="33"/>
                    </a:cubicBezTo>
                    <a:cubicBezTo>
                      <a:pt x="308" y="43"/>
                      <a:pt x="308" y="43"/>
                      <a:pt x="308" y="43"/>
                    </a:cubicBezTo>
                    <a:cubicBezTo>
                      <a:pt x="276" y="47"/>
                      <a:pt x="276" y="47"/>
                      <a:pt x="276" y="47"/>
                    </a:cubicBezTo>
                    <a:cubicBezTo>
                      <a:pt x="265" y="50"/>
                      <a:pt x="265" y="50"/>
                      <a:pt x="265" y="50"/>
                    </a:cubicBezTo>
                    <a:cubicBezTo>
                      <a:pt x="240" y="53"/>
                      <a:pt x="240" y="53"/>
                      <a:pt x="240" y="53"/>
                    </a:cubicBezTo>
                    <a:cubicBezTo>
                      <a:pt x="237" y="58"/>
                      <a:pt x="237" y="58"/>
                      <a:pt x="237" y="58"/>
                    </a:cubicBezTo>
                    <a:cubicBezTo>
                      <a:pt x="216" y="63"/>
                      <a:pt x="216" y="63"/>
                      <a:pt x="216" y="63"/>
                    </a:cubicBezTo>
                    <a:cubicBezTo>
                      <a:pt x="205" y="66"/>
                      <a:pt x="205" y="66"/>
                      <a:pt x="205" y="66"/>
                    </a:cubicBezTo>
                    <a:cubicBezTo>
                      <a:pt x="194" y="73"/>
                      <a:pt x="194" y="73"/>
                      <a:pt x="194" y="73"/>
                    </a:cubicBezTo>
                    <a:cubicBezTo>
                      <a:pt x="166" y="82"/>
                      <a:pt x="166" y="82"/>
                      <a:pt x="166" y="82"/>
                    </a:cubicBezTo>
                    <a:cubicBezTo>
                      <a:pt x="166" y="91"/>
                      <a:pt x="166" y="91"/>
                      <a:pt x="166" y="91"/>
                    </a:cubicBezTo>
                    <a:cubicBezTo>
                      <a:pt x="156" y="93"/>
                      <a:pt x="156" y="93"/>
                      <a:pt x="156" y="93"/>
                    </a:cubicBezTo>
                    <a:cubicBezTo>
                      <a:pt x="154" y="101"/>
                      <a:pt x="154" y="101"/>
                      <a:pt x="154" y="101"/>
                    </a:cubicBezTo>
                    <a:cubicBezTo>
                      <a:pt x="132" y="101"/>
                      <a:pt x="132" y="101"/>
                      <a:pt x="132" y="101"/>
                    </a:cubicBezTo>
                    <a:cubicBezTo>
                      <a:pt x="128" y="108"/>
                      <a:pt x="128" y="108"/>
                      <a:pt x="128" y="108"/>
                    </a:cubicBezTo>
                    <a:cubicBezTo>
                      <a:pt x="118" y="108"/>
                      <a:pt x="118" y="108"/>
                      <a:pt x="118" y="108"/>
                    </a:cubicBezTo>
                    <a:cubicBezTo>
                      <a:pt x="118" y="119"/>
                      <a:pt x="118" y="119"/>
                      <a:pt x="118" y="119"/>
                    </a:cubicBezTo>
                    <a:cubicBezTo>
                      <a:pt x="110" y="125"/>
                      <a:pt x="110" y="125"/>
                      <a:pt x="110" y="125"/>
                    </a:cubicBezTo>
                    <a:cubicBezTo>
                      <a:pt x="100" y="126"/>
                      <a:pt x="100" y="126"/>
                      <a:pt x="100" y="126"/>
                    </a:cubicBezTo>
                    <a:cubicBezTo>
                      <a:pt x="98" y="142"/>
                      <a:pt x="98" y="142"/>
                      <a:pt x="98" y="142"/>
                    </a:cubicBezTo>
                    <a:cubicBezTo>
                      <a:pt x="74" y="168"/>
                      <a:pt x="74" y="168"/>
                      <a:pt x="74" y="168"/>
                    </a:cubicBezTo>
                    <a:cubicBezTo>
                      <a:pt x="56" y="163"/>
                      <a:pt x="56" y="163"/>
                      <a:pt x="56" y="163"/>
                    </a:cubicBezTo>
                    <a:cubicBezTo>
                      <a:pt x="51" y="160"/>
                      <a:pt x="51" y="160"/>
                      <a:pt x="51" y="160"/>
                    </a:cubicBezTo>
                    <a:cubicBezTo>
                      <a:pt x="24" y="161"/>
                      <a:pt x="24" y="161"/>
                      <a:pt x="24" y="161"/>
                    </a:cubicBezTo>
                    <a:cubicBezTo>
                      <a:pt x="20" y="154"/>
                      <a:pt x="20" y="154"/>
                      <a:pt x="20" y="154"/>
                    </a:cubicBezTo>
                    <a:cubicBezTo>
                      <a:pt x="30" y="148"/>
                      <a:pt x="30" y="148"/>
                      <a:pt x="30" y="148"/>
                    </a:cubicBezTo>
                    <a:cubicBezTo>
                      <a:pt x="44" y="146"/>
                      <a:pt x="44" y="146"/>
                      <a:pt x="44" y="146"/>
                    </a:cubicBezTo>
                    <a:cubicBezTo>
                      <a:pt x="42" y="143"/>
                      <a:pt x="42" y="143"/>
                      <a:pt x="42" y="143"/>
                    </a:cubicBezTo>
                    <a:cubicBezTo>
                      <a:pt x="15" y="147"/>
                      <a:pt x="15" y="147"/>
                      <a:pt x="15" y="147"/>
                    </a:cubicBezTo>
                    <a:cubicBezTo>
                      <a:pt x="0" y="140"/>
                      <a:pt x="0" y="140"/>
                      <a:pt x="0" y="140"/>
                    </a:cubicBezTo>
                    <a:cubicBezTo>
                      <a:pt x="7" y="135"/>
                      <a:pt x="7" y="135"/>
                      <a:pt x="7" y="135"/>
                    </a:cubicBezTo>
                    <a:cubicBezTo>
                      <a:pt x="20" y="134"/>
                      <a:pt x="20" y="134"/>
                      <a:pt x="20" y="134"/>
                    </a:cubicBezTo>
                    <a:cubicBezTo>
                      <a:pt x="25" y="125"/>
                      <a:pt x="25" y="125"/>
                      <a:pt x="25" y="125"/>
                    </a:cubicBezTo>
                    <a:cubicBezTo>
                      <a:pt x="32" y="123"/>
                      <a:pt x="32" y="123"/>
                      <a:pt x="32" y="123"/>
                    </a:cubicBezTo>
                    <a:cubicBezTo>
                      <a:pt x="32" y="123"/>
                      <a:pt x="40" y="124"/>
                      <a:pt x="46" y="125"/>
                    </a:cubicBezTo>
                    <a:cubicBezTo>
                      <a:pt x="51" y="127"/>
                      <a:pt x="56" y="124"/>
                      <a:pt x="56" y="124"/>
                    </a:cubicBezTo>
                    <a:cubicBezTo>
                      <a:pt x="44" y="116"/>
                      <a:pt x="44" y="116"/>
                      <a:pt x="44" y="116"/>
                    </a:cubicBezTo>
                    <a:cubicBezTo>
                      <a:pt x="47" y="108"/>
                      <a:pt x="47" y="108"/>
                      <a:pt x="47" y="108"/>
                    </a:cubicBezTo>
                    <a:cubicBezTo>
                      <a:pt x="62" y="106"/>
                      <a:pt x="62" y="106"/>
                      <a:pt x="62" y="106"/>
                    </a:cubicBezTo>
                    <a:cubicBezTo>
                      <a:pt x="52" y="101"/>
                      <a:pt x="52" y="101"/>
                      <a:pt x="52" y="101"/>
                    </a:cubicBezTo>
                    <a:cubicBezTo>
                      <a:pt x="59" y="97"/>
                      <a:pt x="59" y="97"/>
                      <a:pt x="59" y="97"/>
                    </a:cubicBezTo>
                    <a:cubicBezTo>
                      <a:pt x="66" y="94"/>
                      <a:pt x="66" y="94"/>
                      <a:pt x="66" y="94"/>
                    </a:cubicBezTo>
                    <a:cubicBezTo>
                      <a:pt x="52" y="90"/>
                      <a:pt x="52" y="90"/>
                      <a:pt x="52" y="90"/>
                    </a:cubicBezTo>
                    <a:cubicBezTo>
                      <a:pt x="51" y="80"/>
                      <a:pt x="51" y="80"/>
                      <a:pt x="51" y="80"/>
                    </a:cubicBezTo>
                    <a:cubicBezTo>
                      <a:pt x="44" y="77"/>
                      <a:pt x="44" y="77"/>
                      <a:pt x="44" y="77"/>
                    </a:cubicBezTo>
                    <a:cubicBezTo>
                      <a:pt x="54" y="74"/>
                      <a:pt x="54" y="74"/>
                      <a:pt x="54" y="74"/>
                    </a:cubicBezTo>
                    <a:cubicBezTo>
                      <a:pt x="68" y="77"/>
                      <a:pt x="68" y="77"/>
                      <a:pt x="68" y="77"/>
                    </a:cubicBezTo>
                    <a:cubicBezTo>
                      <a:pt x="83" y="72"/>
                      <a:pt x="83" y="72"/>
                      <a:pt x="83" y="72"/>
                    </a:cubicBezTo>
                    <a:cubicBezTo>
                      <a:pt x="83" y="67"/>
                      <a:pt x="83" y="67"/>
                      <a:pt x="83" y="67"/>
                    </a:cubicBezTo>
                    <a:cubicBezTo>
                      <a:pt x="105" y="67"/>
                      <a:pt x="105" y="67"/>
                      <a:pt x="105" y="67"/>
                    </a:cubicBezTo>
                    <a:cubicBezTo>
                      <a:pt x="112" y="54"/>
                      <a:pt x="112" y="54"/>
                      <a:pt x="112" y="54"/>
                    </a:cubicBezTo>
                    <a:cubicBezTo>
                      <a:pt x="120" y="54"/>
                      <a:pt x="120" y="54"/>
                      <a:pt x="120" y="54"/>
                    </a:cubicBezTo>
                    <a:cubicBezTo>
                      <a:pt x="120" y="49"/>
                      <a:pt x="120" y="49"/>
                      <a:pt x="120" y="49"/>
                    </a:cubicBezTo>
                    <a:cubicBezTo>
                      <a:pt x="142" y="47"/>
                      <a:pt x="142" y="47"/>
                      <a:pt x="142" y="47"/>
                    </a:cubicBezTo>
                    <a:cubicBezTo>
                      <a:pt x="156" y="38"/>
                      <a:pt x="156" y="38"/>
                      <a:pt x="156" y="38"/>
                    </a:cubicBezTo>
                    <a:cubicBezTo>
                      <a:pt x="169" y="38"/>
                      <a:pt x="169" y="38"/>
                      <a:pt x="169" y="38"/>
                    </a:cubicBezTo>
                    <a:cubicBezTo>
                      <a:pt x="169" y="42"/>
                      <a:pt x="169" y="42"/>
                      <a:pt x="169" y="42"/>
                    </a:cubicBezTo>
                    <a:cubicBezTo>
                      <a:pt x="184" y="40"/>
                      <a:pt x="184" y="40"/>
                      <a:pt x="184" y="40"/>
                    </a:cubicBezTo>
                    <a:cubicBezTo>
                      <a:pt x="174" y="36"/>
                      <a:pt x="174" y="36"/>
                      <a:pt x="174" y="36"/>
                    </a:cubicBezTo>
                    <a:cubicBezTo>
                      <a:pt x="181" y="30"/>
                      <a:pt x="181" y="30"/>
                      <a:pt x="181" y="30"/>
                    </a:cubicBezTo>
                    <a:cubicBezTo>
                      <a:pt x="208" y="29"/>
                      <a:pt x="208" y="29"/>
                      <a:pt x="208" y="29"/>
                    </a:cubicBezTo>
                    <a:cubicBezTo>
                      <a:pt x="210" y="34"/>
                      <a:pt x="210" y="34"/>
                      <a:pt x="210" y="34"/>
                    </a:cubicBezTo>
                    <a:cubicBezTo>
                      <a:pt x="235" y="28"/>
                      <a:pt x="235" y="28"/>
                      <a:pt x="235" y="28"/>
                    </a:cubicBezTo>
                    <a:cubicBezTo>
                      <a:pt x="294" y="18"/>
                      <a:pt x="294" y="18"/>
                      <a:pt x="294" y="18"/>
                    </a:cubicBezTo>
                    <a:cubicBezTo>
                      <a:pt x="298" y="7"/>
                      <a:pt x="298" y="7"/>
                      <a:pt x="298" y="7"/>
                    </a:cubicBezTo>
                    <a:cubicBezTo>
                      <a:pt x="316" y="5"/>
                      <a:pt x="316" y="5"/>
                      <a:pt x="316" y="5"/>
                    </a:cubicBezTo>
                    <a:lnTo>
                      <a:pt x="3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9" name="Freeform 124"/>
              <p:cNvSpPr/>
              <p:nvPr/>
            </p:nvSpPr>
            <p:spPr bwMode="gray">
              <a:xfrm>
                <a:off x="4694" y="735"/>
                <a:ext cx="126" cy="108"/>
              </a:xfrm>
              <a:custGeom>
                <a:avLst/>
                <a:gdLst>
                  <a:gd name="T0" fmla="*/ 105 w 126"/>
                  <a:gd name="T1" fmla="*/ 8 h 108"/>
                  <a:gd name="T2" fmla="*/ 87 w 126"/>
                  <a:gd name="T3" fmla="*/ 0 h 108"/>
                  <a:gd name="T4" fmla="*/ 43 w 126"/>
                  <a:gd name="T5" fmla="*/ 1 h 108"/>
                  <a:gd name="T6" fmla="*/ 35 w 126"/>
                  <a:gd name="T7" fmla="*/ 12 h 108"/>
                  <a:gd name="T8" fmla="*/ 27 w 126"/>
                  <a:gd name="T9" fmla="*/ 14 h 108"/>
                  <a:gd name="T10" fmla="*/ 22 w 126"/>
                  <a:gd name="T11" fmla="*/ 21 h 108"/>
                  <a:gd name="T12" fmla="*/ 29 w 126"/>
                  <a:gd name="T13" fmla="*/ 27 h 108"/>
                  <a:gd name="T14" fmla="*/ 27 w 126"/>
                  <a:gd name="T15" fmla="*/ 38 h 108"/>
                  <a:gd name="T16" fmla="*/ 20 w 126"/>
                  <a:gd name="T17" fmla="*/ 44 h 108"/>
                  <a:gd name="T18" fmla="*/ 7 w 126"/>
                  <a:gd name="T19" fmla="*/ 46 h 108"/>
                  <a:gd name="T20" fmla="*/ 0 w 126"/>
                  <a:gd name="T21" fmla="*/ 62 h 108"/>
                  <a:gd name="T22" fmla="*/ 5 w 126"/>
                  <a:gd name="T23" fmla="*/ 69 h 108"/>
                  <a:gd name="T24" fmla="*/ 14 w 126"/>
                  <a:gd name="T25" fmla="*/ 72 h 108"/>
                  <a:gd name="T26" fmla="*/ 23 w 126"/>
                  <a:gd name="T27" fmla="*/ 65 h 108"/>
                  <a:gd name="T28" fmla="*/ 25 w 126"/>
                  <a:gd name="T29" fmla="*/ 71 h 108"/>
                  <a:gd name="T30" fmla="*/ 40 w 126"/>
                  <a:gd name="T31" fmla="*/ 75 h 108"/>
                  <a:gd name="T32" fmla="*/ 53 w 126"/>
                  <a:gd name="T33" fmla="*/ 78 h 108"/>
                  <a:gd name="T34" fmla="*/ 44 w 126"/>
                  <a:gd name="T35" fmla="*/ 89 h 108"/>
                  <a:gd name="T36" fmla="*/ 46 w 126"/>
                  <a:gd name="T37" fmla="*/ 99 h 108"/>
                  <a:gd name="T38" fmla="*/ 64 w 126"/>
                  <a:gd name="T39" fmla="*/ 100 h 108"/>
                  <a:gd name="T40" fmla="*/ 84 w 126"/>
                  <a:gd name="T41" fmla="*/ 108 h 108"/>
                  <a:gd name="T42" fmla="*/ 106 w 126"/>
                  <a:gd name="T43" fmla="*/ 105 h 108"/>
                  <a:gd name="T44" fmla="*/ 123 w 126"/>
                  <a:gd name="T45" fmla="*/ 102 h 108"/>
                  <a:gd name="T46" fmla="*/ 126 w 126"/>
                  <a:gd name="T47" fmla="*/ 94 h 108"/>
                  <a:gd name="T48" fmla="*/ 88 w 126"/>
                  <a:gd name="T49" fmla="*/ 71 h 108"/>
                  <a:gd name="T50" fmla="*/ 82 w 126"/>
                  <a:gd name="T51" fmla="*/ 60 h 108"/>
                  <a:gd name="T52" fmla="*/ 84 w 126"/>
                  <a:gd name="T53" fmla="*/ 27 h 108"/>
                  <a:gd name="T54" fmla="*/ 96 w 126"/>
                  <a:gd name="T55" fmla="*/ 26 h 108"/>
                  <a:gd name="T56" fmla="*/ 105 w 126"/>
                  <a:gd name="T57" fmla="*/ 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08">
                    <a:moveTo>
                      <a:pt x="105" y="8"/>
                    </a:moveTo>
                    <a:lnTo>
                      <a:pt x="87" y="0"/>
                    </a:lnTo>
                    <a:lnTo>
                      <a:pt x="43" y="1"/>
                    </a:lnTo>
                    <a:lnTo>
                      <a:pt x="35" y="12"/>
                    </a:lnTo>
                    <a:lnTo>
                      <a:pt x="27" y="14"/>
                    </a:lnTo>
                    <a:lnTo>
                      <a:pt x="22" y="21"/>
                    </a:lnTo>
                    <a:lnTo>
                      <a:pt x="29" y="27"/>
                    </a:lnTo>
                    <a:lnTo>
                      <a:pt x="27" y="38"/>
                    </a:lnTo>
                    <a:lnTo>
                      <a:pt x="20" y="44"/>
                    </a:lnTo>
                    <a:lnTo>
                      <a:pt x="7" y="46"/>
                    </a:lnTo>
                    <a:lnTo>
                      <a:pt x="0" y="62"/>
                    </a:lnTo>
                    <a:lnTo>
                      <a:pt x="5" y="69"/>
                    </a:lnTo>
                    <a:lnTo>
                      <a:pt x="14" y="72"/>
                    </a:lnTo>
                    <a:lnTo>
                      <a:pt x="23" y="65"/>
                    </a:lnTo>
                    <a:lnTo>
                      <a:pt x="25" y="71"/>
                    </a:lnTo>
                    <a:lnTo>
                      <a:pt x="40" y="75"/>
                    </a:lnTo>
                    <a:lnTo>
                      <a:pt x="53" y="78"/>
                    </a:lnTo>
                    <a:lnTo>
                      <a:pt x="44" y="89"/>
                    </a:lnTo>
                    <a:lnTo>
                      <a:pt x="46" y="99"/>
                    </a:lnTo>
                    <a:lnTo>
                      <a:pt x="64" y="100"/>
                    </a:lnTo>
                    <a:lnTo>
                      <a:pt x="84" y="108"/>
                    </a:lnTo>
                    <a:lnTo>
                      <a:pt x="106" y="105"/>
                    </a:lnTo>
                    <a:lnTo>
                      <a:pt x="123" y="102"/>
                    </a:lnTo>
                    <a:lnTo>
                      <a:pt x="126" y="94"/>
                    </a:lnTo>
                    <a:lnTo>
                      <a:pt x="88" y="71"/>
                    </a:lnTo>
                    <a:lnTo>
                      <a:pt x="82" y="60"/>
                    </a:lnTo>
                    <a:lnTo>
                      <a:pt x="84" y="27"/>
                    </a:lnTo>
                    <a:lnTo>
                      <a:pt x="96" y="26"/>
                    </a:lnTo>
                    <a:lnTo>
                      <a:pt x="10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0" name="Freeform 125"/>
              <p:cNvSpPr/>
              <p:nvPr/>
            </p:nvSpPr>
            <p:spPr bwMode="gray">
              <a:xfrm>
                <a:off x="4708" y="811"/>
                <a:ext cx="24" cy="12"/>
              </a:xfrm>
              <a:custGeom>
                <a:avLst/>
                <a:gdLst>
                  <a:gd name="T0" fmla="*/ 9 w 24"/>
                  <a:gd name="T1" fmla="*/ 0 h 12"/>
                  <a:gd name="T2" fmla="*/ 24 w 24"/>
                  <a:gd name="T3" fmla="*/ 7 h 12"/>
                  <a:gd name="T4" fmla="*/ 22 w 24"/>
                  <a:gd name="T5" fmla="*/ 12 h 12"/>
                  <a:gd name="T6" fmla="*/ 0 w 24"/>
                  <a:gd name="T7" fmla="*/ 1 h 12"/>
                  <a:gd name="T8" fmla="*/ 9 w 24"/>
                  <a:gd name="T9" fmla="*/ 0 h 12"/>
                </a:gdLst>
                <a:ahLst/>
                <a:cxnLst>
                  <a:cxn ang="0">
                    <a:pos x="T0" y="T1"/>
                  </a:cxn>
                  <a:cxn ang="0">
                    <a:pos x="T2" y="T3"/>
                  </a:cxn>
                  <a:cxn ang="0">
                    <a:pos x="T4" y="T5"/>
                  </a:cxn>
                  <a:cxn ang="0">
                    <a:pos x="T6" y="T7"/>
                  </a:cxn>
                  <a:cxn ang="0">
                    <a:pos x="T8" y="T9"/>
                  </a:cxn>
                </a:cxnLst>
                <a:rect l="0" t="0" r="r" b="b"/>
                <a:pathLst>
                  <a:path w="24" h="12">
                    <a:moveTo>
                      <a:pt x="9" y="0"/>
                    </a:moveTo>
                    <a:lnTo>
                      <a:pt x="24" y="7"/>
                    </a:lnTo>
                    <a:lnTo>
                      <a:pt x="22" y="12"/>
                    </a:lnTo>
                    <a:lnTo>
                      <a:pt x="0"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1" name="Freeform 126"/>
              <p:cNvSpPr/>
              <p:nvPr/>
            </p:nvSpPr>
            <p:spPr bwMode="gray">
              <a:xfrm>
                <a:off x="4618" y="879"/>
                <a:ext cx="49" cy="26"/>
              </a:xfrm>
              <a:custGeom>
                <a:avLst/>
                <a:gdLst>
                  <a:gd name="T0" fmla="*/ 8 w 49"/>
                  <a:gd name="T1" fmla="*/ 2 h 26"/>
                  <a:gd name="T2" fmla="*/ 26 w 49"/>
                  <a:gd name="T3" fmla="*/ 0 h 26"/>
                  <a:gd name="T4" fmla="*/ 35 w 49"/>
                  <a:gd name="T5" fmla="*/ 7 h 26"/>
                  <a:gd name="T6" fmla="*/ 49 w 49"/>
                  <a:gd name="T7" fmla="*/ 10 h 26"/>
                  <a:gd name="T8" fmla="*/ 46 w 49"/>
                  <a:gd name="T9" fmla="*/ 21 h 26"/>
                  <a:gd name="T10" fmla="*/ 28 w 49"/>
                  <a:gd name="T11" fmla="*/ 26 h 26"/>
                  <a:gd name="T12" fmla="*/ 0 w 49"/>
                  <a:gd name="T13" fmla="*/ 23 h 26"/>
                  <a:gd name="T14" fmla="*/ 2 w 49"/>
                  <a:gd name="T15" fmla="*/ 15 h 26"/>
                  <a:gd name="T16" fmla="*/ 8 w 49"/>
                  <a:gd name="T1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6">
                    <a:moveTo>
                      <a:pt x="8" y="2"/>
                    </a:moveTo>
                    <a:lnTo>
                      <a:pt x="26" y="0"/>
                    </a:lnTo>
                    <a:lnTo>
                      <a:pt x="35" y="7"/>
                    </a:lnTo>
                    <a:lnTo>
                      <a:pt x="49" y="10"/>
                    </a:lnTo>
                    <a:lnTo>
                      <a:pt x="46" y="21"/>
                    </a:lnTo>
                    <a:lnTo>
                      <a:pt x="28" y="26"/>
                    </a:lnTo>
                    <a:lnTo>
                      <a:pt x="0" y="23"/>
                    </a:lnTo>
                    <a:lnTo>
                      <a:pt x="2" y="15"/>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2" name="Freeform 127"/>
              <p:cNvSpPr/>
              <p:nvPr/>
            </p:nvSpPr>
            <p:spPr bwMode="gray">
              <a:xfrm>
                <a:off x="4145" y="820"/>
                <a:ext cx="12" cy="5"/>
              </a:xfrm>
              <a:custGeom>
                <a:avLst/>
                <a:gdLst>
                  <a:gd name="T0" fmla="*/ 0 w 12"/>
                  <a:gd name="T1" fmla="*/ 1 h 5"/>
                  <a:gd name="T2" fmla="*/ 4 w 12"/>
                  <a:gd name="T3" fmla="*/ 5 h 5"/>
                  <a:gd name="T4" fmla="*/ 12 w 12"/>
                  <a:gd name="T5" fmla="*/ 4 h 5"/>
                  <a:gd name="T6" fmla="*/ 9 w 12"/>
                  <a:gd name="T7" fmla="*/ 0 h 5"/>
                  <a:gd name="T8" fmla="*/ 0 w 12"/>
                  <a:gd name="T9" fmla="*/ 1 h 5"/>
                </a:gdLst>
                <a:ahLst/>
                <a:cxnLst>
                  <a:cxn ang="0">
                    <a:pos x="T0" y="T1"/>
                  </a:cxn>
                  <a:cxn ang="0">
                    <a:pos x="T2" y="T3"/>
                  </a:cxn>
                  <a:cxn ang="0">
                    <a:pos x="T4" y="T5"/>
                  </a:cxn>
                  <a:cxn ang="0">
                    <a:pos x="T6" y="T7"/>
                  </a:cxn>
                  <a:cxn ang="0">
                    <a:pos x="T8" y="T9"/>
                  </a:cxn>
                </a:cxnLst>
                <a:rect l="0" t="0" r="r" b="b"/>
                <a:pathLst>
                  <a:path w="12" h="5">
                    <a:moveTo>
                      <a:pt x="0" y="1"/>
                    </a:moveTo>
                    <a:lnTo>
                      <a:pt x="4" y="5"/>
                    </a:lnTo>
                    <a:lnTo>
                      <a:pt x="12" y="4"/>
                    </a:lnTo>
                    <a:lnTo>
                      <a:pt x="9"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3" name="Freeform 128"/>
              <p:cNvSpPr/>
              <p:nvPr/>
            </p:nvSpPr>
            <p:spPr bwMode="gray">
              <a:xfrm>
                <a:off x="4127" y="821"/>
                <a:ext cx="11" cy="3"/>
              </a:xfrm>
              <a:custGeom>
                <a:avLst/>
                <a:gdLst>
                  <a:gd name="T0" fmla="*/ 8 w 11"/>
                  <a:gd name="T1" fmla="*/ 0 h 3"/>
                  <a:gd name="T2" fmla="*/ 11 w 11"/>
                  <a:gd name="T3" fmla="*/ 3 h 3"/>
                  <a:gd name="T4" fmla="*/ 0 w 11"/>
                  <a:gd name="T5" fmla="*/ 3 h 3"/>
                  <a:gd name="T6" fmla="*/ 8 w 11"/>
                  <a:gd name="T7" fmla="*/ 0 h 3"/>
                </a:gdLst>
                <a:ahLst/>
                <a:cxnLst>
                  <a:cxn ang="0">
                    <a:pos x="T0" y="T1"/>
                  </a:cxn>
                  <a:cxn ang="0">
                    <a:pos x="T2" y="T3"/>
                  </a:cxn>
                  <a:cxn ang="0">
                    <a:pos x="T4" y="T5"/>
                  </a:cxn>
                  <a:cxn ang="0">
                    <a:pos x="T6" y="T7"/>
                  </a:cxn>
                </a:cxnLst>
                <a:rect l="0" t="0" r="r" b="b"/>
                <a:pathLst>
                  <a:path w="11" h="3">
                    <a:moveTo>
                      <a:pt x="8" y="0"/>
                    </a:moveTo>
                    <a:lnTo>
                      <a:pt x="11" y="3"/>
                    </a:lnTo>
                    <a:lnTo>
                      <a:pt x="0" y="3"/>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4" name="Freeform 129"/>
              <p:cNvSpPr/>
              <p:nvPr/>
            </p:nvSpPr>
            <p:spPr bwMode="gray">
              <a:xfrm>
                <a:off x="4108" y="823"/>
                <a:ext cx="11" cy="6"/>
              </a:xfrm>
              <a:custGeom>
                <a:avLst/>
                <a:gdLst>
                  <a:gd name="T0" fmla="*/ 11 w 11"/>
                  <a:gd name="T1" fmla="*/ 0 h 6"/>
                  <a:gd name="T2" fmla="*/ 11 w 11"/>
                  <a:gd name="T3" fmla="*/ 2 h 6"/>
                  <a:gd name="T4" fmla="*/ 7 w 11"/>
                  <a:gd name="T5" fmla="*/ 6 h 6"/>
                  <a:gd name="T6" fmla="*/ 0 w 11"/>
                  <a:gd name="T7" fmla="*/ 3 h 6"/>
                  <a:gd name="T8" fmla="*/ 6 w 11"/>
                  <a:gd name="T9" fmla="*/ 0 h 6"/>
                  <a:gd name="T10" fmla="*/ 11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11" y="0"/>
                    </a:moveTo>
                    <a:lnTo>
                      <a:pt x="11" y="2"/>
                    </a:lnTo>
                    <a:lnTo>
                      <a:pt x="7" y="6"/>
                    </a:lnTo>
                    <a:lnTo>
                      <a:pt x="0" y="3"/>
                    </a:lnTo>
                    <a:lnTo>
                      <a:pt x="6"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5" name="Freeform 130"/>
              <p:cNvSpPr/>
              <p:nvPr/>
            </p:nvSpPr>
            <p:spPr bwMode="gray">
              <a:xfrm>
                <a:off x="4112" y="834"/>
                <a:ext cx="10" cy="4"/>
              </a:xfrm>
              <a:custGeom>
                <a:avLst/>
                <a:gdLst>
                  <a:gd name="T0" fmla="*/ 3 w 10"/>
                  <a:gd name="T1" fmla="*/ 4 h 4"/>
                  <a:gd name="T2" fmla="*/ 3 w 10"/>
                  <a:gd name="T3" fmla="*/ 4 h 4"/>
                  <a:gd name="T4" fmla="*/ 0 w 10"/>
                  <a:gd name="T5" fmla="*/ 2 h 4"/>
                  <a:gd name="T6" fmla="*/ 5 w 10"/>
                  <a:gd name="T7" fmla="*/ 0 h 4"/>
                  <a:gd name="T8" fmla="*/ 10 w 10"/>
                  <a:gd name="T9" fmla="*/ 1 h 4"/>
                  <a:gd name="T10" fmla="*/ 7 w 10"/>
                  <a:gd name="T11" fmla="*/ 3 h 4"/>
                  <a:gd name="T12" fmla="*/ 3 w 1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3" y="4"/>
                    </a:moveTo>
                    <a:lnTo>
                      <a:pt x="3" y="4"/>
                    </a:lnTo>
                    <a:lnTo>
                      <a:pt x="0" y="2"/>
                    </a:lnTo>
                    <a:lnTo>
                      <a:pt x="5" y="0"/>
                    </a:lnTo>
                    <a:lnTo>
                      <a:pt x="10" y="1"/>
                    </a:lnTo>
                    <a:lnTo>
                      <a:pt x="7" y="3"/>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6" name="Freeform 131"/>
              <p:cNvSpPr/>
              <p:nvPr/>
            </p:nvSpPr>
            <p:spPr bwMode="gray">
              <a:xfrm>
                <a:off x="4102" y="840"/>
                <a:ext cx="8" cy="5"/>
              </a:xfrm>
              <a:custGeom>
                <a:avLst/>
                <a:gdLst>
                  <a:gd name="T0" fmla="*/ 0 w 8"/>
                  <a:gd name="T1" fmla="*/ 3 h 5"/>
                  <a:gd name="T2" fmla="*/ 0 w 8"/>
                  <a:gd name="T3" fmla="*/ 1 h 5"/>
                  <a:gd name="T4" fmla="*/ 6 w 8"/>
                  <a:gd name="T5" fmla="*/ 0 h 5"/>
                  <a:gd name="T6" fmla="*/ 8 w 8"/>
                  <a:gd name="T7" fmla="*/ 3 h 5"/>
                  <a:gd name="T8" fmla="*/ 5 w 8"/>
                  <a:gd name="T9" fmla="*/ 5 h 5"/>
                  <a:gd name="T10" fmla="*/ 0 w 8"/>
                  <a:gd name="T11" fmla="*/ 3 h 5"/>
                </a:gdLst>
                <a:ahLst/>
                <a:cxnLst>
                  <a:cxn ang="0">
                    <a:pos x="T0" y="T1"/>
                  </a:cxn>
                  <a:cxn ang="0">
                    <a:pos x="T2" y="T3"/>
                  </a:cxn>
                  <a:cxn ang="0">
                    <a:pos x="T4" y="T5"/>
                  </a:cxn>
                  <a:cxn ang="0">
                    <a:pos x="T6" y="T7"/>
                  </a:cxn>
                  <a:cxn ang="0">
                    <a:pos x="T8" y="T9"/>
                  </a:cxn>
                  <a:cxn ang="0">
                    <a:pos x="T10" y="T11"/>
                  </a:cxn>
                </a:cxnLst>
                <a:rect l="0" t="0" r="r" b="b"/>
                <a:pathLst>
                  <a:path w="8" h="5">
                    <a:moveTo>
                      <a:pt x="0" y="3"/>
                    </a:moveTo>
                    <a:lnTo>
                      <a:pt x="0" y="1"/>
                    </a:lnTo>
                    <a:lnTo>
                      <a:pt x="6" y="0"/>
                    </a:lnTo>
                    <a:lnTo>
                      <a:pt x="8" y="3"/>
                    </a:lnTo>
                    <a:lnTo>
                      <a:pt x="5"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7" name="Freeform 132"/>
              <p:cNvSpPr/>
              <p:nvPr/>
            </p:nvSpPr>
            <p:spPr bwMode="gray">
              <a:xfrm>
                <a:off x="4087" y="846"/>
                <a:ext cx="7" cy="5"/>
              </a:xfrm>
              <a:custGeom>
                <a:avLst/>
                <a:gdLst>
                  <a:gd name="T0" fmla="*/ 4 w 7"/>
                  <a:gd name="T1" fmla="*/ 5 h 5"/>
                  <a:gd name="T2" fmla="*/ 0 w 7"/>
                  <a:gd name="T3" fmla="*/ 2 h 5"/>
                  <a:gd name="T4" fmla="*/ 5 w 7"/>
                  <a:gd name="T5" fmla="*/ 0 h 5"/>
                  <a:gd name="T6" fmla="*/ 7 w 7"/>
                  <a:gd name="T7" fmla="*/ 1 h 5"/>
                  <a:gd name="T8" fmla="*/ 7 w 7"/>
                  <a:gd name="T9" fmla="*/ 4 h 5"/>
                  <a:gd name="T10" fmla="*/ 4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4" y="5"/>
                    </a:moveTo>
                    <a:lnTo>
                      <a:pt x="0" y="2"/>
                    </a:lnTo>
                    <a:lnTo>
                      <a:pt x="5" y="0"/>
                    </a:lnTo>
                    <a:lnTo>
                      <a:pt x="7" y="1"/>
                    </a:lnTo>
                    <a:lnTo>
                      <a:pt x="7" y="4"/>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8" name="Freeform 133"/>
              <p:cNvSpPr/>
              <p:nvPr/>
            </p:nvSpPr>
            <p:spPr bwMode="gray">
              <a:xfrm>
                <a:off x="4069" y="832"/>
                <a:ext cx="30" cy="11"/>
              </a:xfrm>
              <a:custGeom>
                <a:avLst/>
                <a:gdLst>
                  <a:gd name="T0" fmla="*/ 0 w 30"/>
                  <a:gd name="T1" fmla="*/ 7 h 11"/>
                  <a:gd name="T2" fmla="*/ 3 w 30"/>
                  <a:gd name="T3" fmla="*/ 10 h 11"/>
                  <a:gd name="T4" fmla="*/ 9 w 30"/>
                  <a:gd name="T5" fmla="*/ 11 h 11"/>
                  <a:gd name="T6" fmla="*/ 27 w 30"/>
                  <a:gd name="T7" fmla="*/ 5 h 11"/>
                  <a:gd name="T8" fmla="*/ 30 w 30"/>
                  <a:gd name="T9" fmla="*/ 0 h 11"/>
                  <a:gd name="T10" fmla="*/ 23 w 30"/>
                  <a:gd name="T11" fmla="*/ 0 h 11"/>
                  <a:gd name="T12" fmla="*/ 14 w 30"/>
                  <a:gd name="T13" fmla="*/ 5 h 11"/>
                  <a:gd name="T14" fmla="*/ 0 w 30"/>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1">
                    <a:moveTo>
                      <a:pt x="0" y="7"/>
                    </a:moveTo>
                    <a:lnTo>
                      <a:pt x="3" y="10"/>
                    </a:lnTo>
                    <a:lnTo>
                      <a:pt x="9" y="11"/>
                    </a:lnTo>
                    <a:lnTo>
                      <a:pt x="27" y="5"/>
                    </a:lnTo>
                    <a:lnTo>
                      <a:pt x="30" y="0"/>
                    </a:lnTo>
                    <a:lnTo>
                      <a:pt x="23" y="0"/>
                    </a:lnTo>
                    <a:lnTo>
                      <a:pt x="14"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9" name="Freeform 134"/>
              <p:cNvSpPr/>
              <p:nvPr/>
            </p:nvSpPr>
            <p:spPr bwMode="gray">
              <a:xfrm>
                <a:off x="4038" y="851"/>
                <a:ext cx="9" cy="8"/>
              </a:xfrm>
              <a:custGeom>
                <a:avLst/>
                <a:gdLst>
                  <a:gd name="T0" fmla="*/ 1 w 9"/>
                  <a:gd name="T1" fmla="*/ 5 h 8"/>
                  <a:gd name="T2" fmla="*/ 0 w 9"/>
                  <a:gd name="T3" fmla="*/ 7 h 8"/>
                  <a:gd name="T4" fmla="*/ 6 w 9"/>
                  <a:gd name="T5" fmla="*/ 8 h 8"/>
                  <a:gd name="T6" fmla="*/ 9 w 9"/>
                  <a:gd name="T7" fmla="*/ 4 h 8"/>
                  <a:gd name="T8" fmla="*/ 8 w 9"/>
                  <a:gd name="T9" fmla="*/ 0 h 8"/>
                  <a:gd name="T10" fmla="*/ 1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1" y="5"/>
                    </a:moveTo>
                    <a:lnTo>
                      <a:pt x="0" y="7"/>
                    </a:lnTo>
                    <a:lnTo>
                      <a:pt x="6" y="8"/>
                    </a:lnTo>
                    <a:lnTo>
                      <a:pt x="9" y="4"/>
                    </a:lnTo>
                    <a:lnTo>
                      <a:pt x="8" y="0"/>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0" name="Freeform 135"/>
              <p:cNvSpPr/>
              <p:nvPr/>
            </p:nvSpPr>
            <p:spPr bwMode="gray">
              <a:xfrm>
                <a:off x="4020" y="851"/>
                <a:ext cx="8" cy="8"/>
              </a:xfrm>
              <a:custGeom>
                <a:avLst/>
                <a:gdLst>
                  <a:gd name="T0" fmla="*/ 5 w 8"/>
                  <a:gd name="T1" fmla="*/ 0 h 8"/>
                  <a:gd name="T2" fmla="*/ 8 w 8"/>
                  <a:gd name="T3" fmla="*/ 3 h 8"/>
                  <a:gd name="T4" fmla="*/ 8 w 8"/>
                  <a:gd name="T5" fmla="*/ 7 h 8"/>
                  <a:gd name="T6" fmla="*/ 3 w 8"/>
                  <a:gd name="T7" fmla="*/ 8 h 8"/>
                  <a:gd name="T8" fmla="*/ 0 w 8"/>
                  <a:gd name="T9" fmla="*/ 4 h 8"/>
                  <a:gd name="T10" fmla="*/ 5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5" y="0"/>
                    </a:moveTo>
                    <a:lnTo>
                      <a:pt x="8" y="3"/>
                    </a:lnTo>
                    <a:lnTo>
                      <a:pt x="8" y="7"/>
                    </a:lnTo>
                    <a:lnTo>
                      <a:pt x="3" y="8"/>
                    </a:lnTo>
                    <a:lnTo>
                      <a:pt x="0" y="4"/>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1" name="Freeform 136"/>
              <p:cNvSpPr/>
              <p:nvPr/>
            </p:nvSpPr>
            <p:spPr bwMode="gray">
              <a:xfrm>
                <a:off x="4005" y="852"/>
                <a:ext cx="11" cy="5"/>
              </a:xfrm>
              <a:custGeom>
                <a:avLst/>
                <a:gdLst>
                  <a:gd name="T0" fmla="*/ 10 w 11"/>
                  <a:gd name="T1" fmla="*/ 0 h 5"/>
                  <a:gd name="T2" fmla="*/ 11 w 11"/>
                  <a:gd name="T3" fmla="*/ 5 h 5"/>
                  <a:gd name="T4" fmla="*/ 0 w 11"/>
                  <a:gd name="T5" fmla="*/ 5 h 5"/>
                  <a:gd name="T6" fmla="*/ 0 w 11"/>
                  <a:gd name="T7" fmla="*/ 2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11" y="5"/>
                    </a:lnTo>
                    <a:lnTo>
                      <a:pt x="0" y="5"/>
                    </a:lnTo>
                    <a:lnTo>
                      <a:pt x="0" y="2"/>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2" name="Freeform 137"/>
              <p:cNvSpPr/>
              <p:nvPr/>
            </p:nvSpPr>
            <p:spPr bwMode="gray">
              <a:xfrm>
                <a:off x="4001" y="860"/>
                <a:ext cx="18" cy="6"/>
              </a:xfrm>
              <a:custGeom>
                <a:avLst/>
                <a:gdLst>
                  <a:gd name="T0" fmla="*/ 3 w 18"/>
                  <a:gd name="T1" fmla="*/ 6 h 6"/>
                  <a:gd name="T2" fmla="*/ 0 w 18"/>
                  <a:gd name="T3" fmla="*/ 4 h 6"/>
                  <a:gd name="T4" fmla="*/ 4 w 18"/>
                  <a:gd name="T5" fmla="*/ 0 h 6"/>
                  <a:gd name="T6" fmla="*/ 15 w 18"/>
                  <a:gd name="T7" fmla="*/ 0 h 6"/>
                  <a:gd name="T8" fmla="*/ 18 w 18"/>
                  <a:gd name="T9" fmla="*/ 6 h 6"/>
                  <a:gd name="T10" fmla="*/ 3 w 18"/>
                  <a:gd name="T11" fmla="*/ 6 h 6"/>
                </a:gdLst>
                <a:ahLst/>
                <a:cxnLst>
                  <a:cxn ang="0">
                    <a:pos x="T0" y="T1"/>
                  </a:cxn>
                  <a:cxn ang="0">
                    <a:pos x="T2" y="T3"/>
                  </a:cxn>
                  <a:cxn ang="0">
                    <a:pos x="T4" y="T5"/>
                  </a:cxn>
                  <a:cxn ang="0">
                    <a:pos x="T6" y="T7"/>
                  </a:cxn>
                  <a:cxn ang="0">
                    <a:pos x="T8" y="T9"/>
                  </a:cxn>
                  <a:cxn ang="0">
                    <a:pos x="T10" y="T11"/>
                  </a:cxn>
                </a:cxnLst>
                <a:rect l="0" t="0" r="r" b="b"/>
                <a:pathLst>
                  <a:path w="18" h="6">
                    <a:moveTo>
                      <a:pt x="3" y="6"/>
                    </a:moveTo>
                    <a:lnTo>
                      <a:pt x="0" y="4"/>
                    </a:lnTo>
                    <a:lnTo>
                      <a:pt x="4" y="0"/>
                    </a:lnTo>
                    <a:lnTo>
                      <a:pt x="15" y="0"/>
                    </a:lnTo>
                    <a:lnTo>
                      <a:pt x="18" y="6"/>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3" name="Freeform 138"/>
              <p:cNvSpPr/>
              <p:nvPr/>
            </p:nvSpPr>
            <p:spPr bwMode="gray">
              <a:xfrm>
                <a:off x="3983" y="870"/>
                <a:ext cx="22" cy="9"/>
              </a:xfrm>
              <a:custGeom>
                <a:avLst/>
                <a:gdLst>
                  <a:gd name="T0" fmla="*/ 0 w 22"/>
                  <a:gd name="T1" fmla="*/ 7 h 9"/>
                  <a:gd name="T2" fmla="*/ 5 w 22"/>
                  <a:gd name="T3" fmla="*/ 2 h 9"/>
                  <a:gd name="T4" fmla="*/ 14 w 22"/>
                  <a:gd name="T5" fmla="*/ 0 h 9"/>
                  <a:gd name="T6" fmla="*/ 22 w 22"/>
                  <a:gd name="T7" fmla="*/ 0 h 9"/>
                  <a:gd name="T8" fmla="*/ 22 w 22"/>
                  <a:gd name="T9" fmla="*/ 5 h 9"/>
                  <a:gd name="T10" fmla="*/ 14 w 22"/>
                  <a:gd name="T11" fmla="*/ 9 h 9"/>
                  <a:gd name="T12" fmla="*/ 0 w 22"/>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0" y="7"/>
                    </a:moveTo>
                    <a:lnTo>
                      <a:pt x="5" y="2"/>
                    </a:lnTo>
                    <a:lnTo>
                      <a:pt x="14" y="0"/>
                    </a:lnTo>
                    <a:lnTo>
                      <a:pt x="22" y="0"/>
                    </a:lnTo>
                    <a:lnTo>
                      <a:pt x="22" y="5"/>
                    </a:lnTo>
                    <a:lnTo>
                      <a:pt x="14" y="9"/>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4" name="Freeform 139"/>
              <p:cNvSpPr/>
              <p:nvPr/>
            </p:nvSpPr>
            <p:spPr bwMode="gray">
              <a:xfrm>
                <a:off x="3959" y="880"/>
                <a:ext cx="26" cy="14"/>
              </a:xfrm>
              <a:custGeom>
                <a:avLst/>
                <a:gdLst>
                  <a:gd name="T0" fmla="*/ 17 w 26"/>
                  <a:gd name="T1" fmla="*/ 0 h 14"/>
                  <a:gd name="T2" fmla="*/ 26 w 26"/>
                  <a:gd name="T3" fmla="*/ 2 h 14"/>
                  <a:gd name="T4" fmla="*/ 19 w 26"/>
                  <a:gd name="T5" fmla="*/ 7 h 14"/>
                  <a:gd name="T6" fmla="*/ 14 w 26"/>
                  <a:gd name="T7" fmla="*/ 13 h 14"/>
                  <a:gd name="T8" fmla="*/ 6 w 26"/>
                  <a:gd name="T9" fmla="*/ 14 h 14"/>
                  <a:gd name="T10" fmla="*/ 0 w 26"/>
                  <a:gd name="T11" fmla="*/ 13 h 14"/>
                  <a:gd name="T12" fmla="*/ 4 w 26"/>
                  <a:gd name="T13" fmla="*/ 5 h 14"/>
                  <a:gd name="T14" fmla="*/ 17 w 2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4">
                    <a:moveTo>
                      <a:pt x="17" y="0"/>
                    </a:moveTo>
                    <a:lnTo>
                      <a:pt x="26" y="2"/>
                    </a:lnTo>
                    <a:lnTo>
                      <a:pt x="19" y="7"/>
                    </a:lnTo>
                    <a:lnTo>
                      <a:pt x="14" y="13"/>
                    </a:lnTo>
                    <a:lnTo>
                      <a:pt x="6" y="14"/>
                    </a:lnTo>
                    <a:lnTo>
                      <a:pt x="0" y="13"/>
                    </a:lnTo>
                    <a:lnTo>
                      <a:pt x="4" y="5"/>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5" name="Freeform 140"/>
              <p:cNvSpPr/>
              <p:nvPr/>
            </p:nvSpPr>
            <p:spPr bwMode="gray">
              <a:xfrm>
                <a:off x="3927" y="887"/>
                <a:ext cx="25" cy="12"/>
              </a:xfrm>
              <a:custGeom>
                <a:avLst/>
                <a:gdLst>
                  <a:gd name="T0" fmla="*/ 25 w 25"/>
                  <a:gd name="T1" fmla="*/ 0 h 12"/>
                  <a:gd name="T2" fmla="*/ 17 w 25"/>
                  <a:gd name="T3" fmla="*/ 1 h 12"/>
                  <a:gd name="T4" fmla="*/ 5 w 25"/>
                  <a:gd name="T5" fmla="*/ 6 h 12"/>
                  <a:gd name="T6" fmla="*/ 0 w 25"/>
                  <a:gd name="T7" fmla="*/ 9 h 12"/>
                  <a:gd name="T8" fmla="*/ 8 w 25"/>
                  <a:gd name="T9" fmla="*/ 12 h 12"/>
                  <a:gd name="T10" fmla="*/ 14 w 25"/>
                  <a:gd name="T11" fmla="*/ 9 h 12"/>
                  <a:gd name="T12" fmla="*/ 25 w 2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25" y="0"/>
                    </a:moveTo>
                    <a:lnTo>
                      <a:pt x="17" y="1"/>
                    </a:lnTo>
                    <a:lnTo>
                      <a:pt x="5" y="6"/>
                    </a:lnTo>
                    <a:lnTo>
                      <a:pt x="0" y="9"/>
                    </a:lnTo>
                    <a:lnTo>
                      <a:pt x="8" y="12"/>
                    </a:lnTo>
                    <a:lnTo>
                      <a:pt x="14" y="9"/>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6" name="Freeform 141"/>
              <p:cNvSpPr/>
              <p:nvPr/>
            </p:nvSpPr>
            <p:spPr bwMode="gray">
              <a:xfrm>
                <a:off x="3930" y="902"/>
                <a:ext cx="28" cy="17"/>
              </a:xfrm>
              <a:custGeom>
                <a:avLst/>
                <a:gdLst>
                  <a:gd name="T0" fmla="*/ 6 w 28"/>
                  <a:gd name="T1" fmla="*/ 0 h 17"/>
                  <a:gd name="T2" fmla="*/ 5 w 28"/>
                  <a:gd name="T3" fmla="*/ 8 h 17"/>
                  <a:gd name="T4" fmla="*/ 0 w 28"/>
                  <a:gd name="T5" fmla="*/ 15 h 17"/>
                  <a:gd name="T6" fmla="*/ 5 w 28"/>
                  <a:gd name="T7" fmla="*/ 17 h 17"/>
                  <a:gd name="T8" fmla="*/ 12 w 28"/>
                  <a:gd name="T9" fmla="*/ 15 h 17"/>
                  <a:gd name="T10" fmla="*/ 19 w 28"/>
                  <a:gd name="T11" fmla="*/ 7 h 17"/>
                  <a:gd name="T12" fmla="*/ 28 w 28"/>
                  <a:gd name="T13" fmla="*/ 2 h 17"/>
                  <a:gd name="T14" fmla="*/ 22 w 28"/>
                  <a:gd name="T15" fmla="*/ 0 h 17"/>
                  <a:gd name="T16" fmla="*/ 14 w 28"/>
                  <a:gd name="T17" fmla="*/ 2 h 17"/>
                  <a:gd name="T18" fmla="*/ 6 w 28"/>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7">
                    <a:moveTo>
                      <a:pt x="6" y="0"/>
                    </a:moveTo>
                    <a:lnTo>
                      <a:pt x="5" y="8"/>
                    </a:lnTo>
                    <a:lnTo>
                      <a:pt x="0" y="15"/>
                    </a:lnTo>
                    <a:lnTo>
                      <a:pt x="5" y="17"/>
                    </a:lnTo>
                    <a:lnTo>
                      <a:pt x="12" y="15"/>
                    </a:lnTo>
                    <a:lnTo>
                      <a:pt x="19" y="7"/>
                    </a:lnTo>
                    <a:lnTo>
                      <a:pt x="28" y="2"/>
                    </a:lnTo>
                    <a:lnTo>
                      <a:pt x="22" y="0"/>
                    </a:lnTo>
                    <a:lnTo>
                      <a:pt x="14"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7" name="Freeform 142"/>
              <p:cNvSpPr/>
              <p:nvPr/>
            </p:nvSpPr>
            <p:spPr bwMode="gray">
              <a:xfrm>
                <a:off x="3912" y="902"/>
                <a:ext cx="13" cy="6"/>
              </a:xfrm>
              <a:custGeom>
                <a:avLst/>
                <a:gdLst>
                  <a:gd name="T0" fmla="*/ 0 w 13"/>
                  <a:gd name="T1" fmla="*/ 3 h 6"/>
                  <a:gd name="T2" fmla="*/ 4 w 13"/>
                  <a:gd name="T3" fmla="*/ 0 h 6"/>
                  <a:gd name="T4" fmla="*/ 13 w 13"/>
                  <a:gd name="T5" fmla="*/ 0 h 6"/>
                  <a:gd name="T6" fmla="*/ 13 w 13"/>
                  <a:gd name="T7" fmla="*/ 4 h 6"/>
                  <a:gd name="T8" fmla="*/ 4 w 13"/>
                  <a:gd name="T9" fmla="*/ 6 h 6"/>
                  <a:gd name="T10" fmla="*/ 0 w 13"/>
                  <a:gd name="T11" fmla="*/ 3 h 6"/>
                </a:gdLst>
                <a:ahLst/>
                <a:cxnLst>
                  <a:cxn ang="0">
                    <a:pos x="T0" y="T1"/>
                  </a:cxn>
                  <a:cxn ang="0">
                    <a:pos x="T2" y="T3"/>
                  </a:cxn>
                  <a:cxn ang="0">
                    <a:pos x="T4" y="T5"/>
                  </a:cxn>
                  <a:cxn ang="0">
                    <a:pos x="T6" y="T7"/>
                  </a:cxn>
                  <a:cxn ang="0">
                    <a:pos x="T8" y="T9"/>
                  </a:cxn>
                  <a:cxn ang="0">
                    <a:pos x="T10" y="T11"/>
                  </a:cxn>
                </a:cxnLst>
                <a:rect l="0" t="0" r="r" b="b"/>
                <a:pathLst>
                  <a:path w="13" h="6">
                    <a:moveTo>
                      <a:pt x="0" y="3"/>
                    </a:moveTo>
                    <a:lnTo>
                      <a:pt x="4" y="0"/>
                    </a:lnTo>
                    <a:lnTo>
                      <a:pt x="13" y="0"/>
                    </a:lnTo>
                    <a:lnTo>
                      <a:pt x="13" y="4"/>
                    </a:lnTo>
                    <a:lnTo>
                      <a:pt x="4"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8" name="Freeform 143"/>
              <p:cNvSpPr/>
              <p:nvPr/>
            </p:nvSpPr>
            <p:spPr bwMode="gray">
              <a:xfrm>
                <a:off x="3912" y="915"/>
                <a:ext cx="10" cy="6"/>
              </a:xfrm>
              <a:custGeom>
                <a:avLst/>
                <a:gdLst>
                  <a:gd name="T0" fmla="*/ 1 w 10"/>
                  <a:gd name="T1" fmla="*/ 6 h 6"/>
                  <a:gd name="T2" fmla="*/ 0 w 10"/>
                  <a:gd name="T3" fmla="*/ 4 h 6"/>
                  <a:gd name="T4" fmla="*/ 5 w 10"/>
                  <a:gd name="T5" fmla="*/ 0 h 6"/>
                  <a:gd name="T6" fmla="*/ 10 w 10"/>
                  <a:gd name="T7" fmla="*/ 0 h 6"/>
                  <a:gd name="T8" fmla="*/ 9 w 10"/>
                  <a:gd name="T9" fmla="*/ 3 h 6"/>
                  <a:gd name="T10" fmla="*/ 1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1" y="6"/>
                    </a:moveTo>
                    <a:lnTo>
                      <a:pt x="0" y="4"/>
                    </a:lnTo>
                    <a:lnTo>
                      <a:pt x="5" y="0"/>
                    </a:lnTo>
                    <a:lnTo>
                      <a:pt x="10" y="0"/>
                    </a:lnTo>
                    <a:lnTo>
                      <a:pt x="9" y="3"/>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9" name="Freeform 144"/>
              <p:cNvSpPr/>
              <p:nvPr/>
            </p:nvSpPr>
            <p:spPr bwMode="gray">
              <a:xfrm>
                <a:off x="3878" y="921"/>
                <a:ext cx="23" cy="15"/>
              </a:xfrm>
              <a:custGeom>
                <a:avLst/>
                <a:gdLst>
                  <a:gd name="T0" fmla="*/ 22 w 23"/>
                  <a:gd name="T1" fmla="*/ 0 h 15"/>
                  <a:gd name="T2" fmla="*/ 14 w 23"/>
                  <a:gd name="T3" fmla="*/ 0 h 15"/>
                  <a:gd name="T4" fmla="*/ 1 w 23"/>
                  <a:gd name="T5" fmla="*/ 7 h 15"/>
                  <a:gd name="T6" fmla="*/ 0 w 23"/>
                  <a:gd name="T7" fmla="*/ 15 h 15"/>
                  <a:gd name="T8" fmla="*/ 4 w 23"/>
                  <a:gd name="T9" fmla="*/ 9 h 15"/>
                  <a:gd name="T10" fmla="*/ 14 w 23"/>
                  <a:gd name="T11" fmla="*/ 6 h 15"/>
                  <a:gd name="T12" fmla="*/ 23 w 23"/>
                  <a:gd name="T13" fmla="*/ 2 h 15"/>
                  <a:gd name="T14" fmla="*/ 22 w 23"/>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22" y="0"/>
                    </a:moveTo>
                    <a:lnTo>
                      <a:pt x="14" y="0"/>
                    </a:lnTo>
                    <a:lnTo>
                      <a:pt x="1" y="7"/>
                    </a:lnTo>
                    <a:lnTo>
                      <a:pt x="0" y="15"/>
                    </a:lnTo>
                    <a:lnTo>
                      <a:pt x="4" y="9"/>
                    </a:lnTo>
                    <a:lnTo>
                      <a:pt x="14" y="6"/>
                    </a:lnTo>
                    <a:lnTo>
                      <a:pt x="23" y="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0" name="Freeform 145"/>
              <p:cNvSpPr/>
              <p:nvPr/>
            </p:nvSpPr>
            <p:spPr bwMode="gray">
              <a:xfrm>
                <a:off x="4025" y="1251"/>
                <a:ext cx="6" cy="9"/>
              </a:xfrm>
              <a:custGeom>
                <a:avLst/>
                <a:gdLst>
                  <a:gd name="T0" fmla="*/ 5 w 6"/>
                  <a:gd name="T1" fmla="*/ 9 h 9"/>
                  <a:gd name="T2" fmla="*/ 0 w 6"/>
                  <a:gd name="T3" fmla="*/ 6 h 9"/>
                  <a:gd name="T4" fmla="*/ 0 w 6"/>
                  <a:gd name="T5" fmla="*/ 0 h 9"/>
                  <a:gd name="T6" fmla="*/ 6 w 6"/>
                  <a:gd name="T7" fmla="*/ 0 h 9"/>
                  <a:gd name="T8" fmla="*/ 5 w 6"/>
                  <a:gd name="T9" fmla="*/ 9 h 9"/>
                </a:gdLst>
                <a:ahLst/>
                <a:cxnLst>
                  <a:cxn ang="0">
                    <a:pos x="T0" y="T1"/>
                  </a:cxn>
                  <a:cxn ang="0">
                    <a:pos x="T2" y="T3"/>
                  </a:cxn>
                  <a:cxn ang="0">
                    <a:pos x="T4" y="T5"/>
                  </a:cxn>
                  <a:cxn ang="0">
                    <a:pos x="T6" y="T7"/>
                  </a:cxn>
                  <a:cxn ang="0">
                    <a:pos x="T8" y="T9"/>
                  </a:cxn>
                </a:cxnLst>
                <a:rect l="0" t="0" r="r" b="b"/>
                <a:pathLst>
                  <a:path w="6" h="9">
                    <a:moveTo>
                      <a:pt x="5" y="9"/>
                    </a:moveTo>
                    <a:lnTo>
                      <a:pt x="0" y="6"/>
                    </a:lnTo>
                    <a:lnTo>
                      <a:pt x="0" y="0"/>
                    </a:lnTo>
                    <a:lnTo>
                      <a:pt x="6" y="0"/>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1" name="Freeform 146"/>
              <p:cNvSpPr/>
              <p:nvPr/>
            </p:nvSpPr>
            <p:spPr bwMode="gray">
              <a:xfrm>
                <a:off x="3996" y="1349"/>
                <a:ext cx="12" cy="22"/>
              </a:xfrm>
              <a:custGeom>
                <a:avLst/>
                <a:gdLst>
                  <a:gd name="T0" fmla="*/ 1 w 12"/>
                  <a:gd name="T1" fmla="*/ 14 h 22"/>
                  <a:gd name="T2" fmla="*/ 0 w 12"/>
                  <a:gd name="T3" fmla="*/ 6 h 22"/>
                  <a:gd name="T4" fmla="*/ 4 w 12"/>
                  <a:gd name="T5" fmla="*/ 0 h 22"/>
                  <a:gd name="T6" fmla="*/ 12 w 12"/>
                  <a:gd name="T7" fmla="*/ 2 h 22"/>
                  <a:gd name="T8" fmla="*/ 11 w 12"/>
                  <a:gd name="T9" fmla="*/ 18 h 22"/>
                  <a:gd name="T10" fmla="*/ 4 w 12"/>
                  <a:gd name="T11" fmla="*/ 22 h 22"/>
                  <a:gd name="T12" fmla="*/ 1 w 12"/>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12" h="22">
                    <a:moveTo>
                      <a:pt x="1" y="14"/>
                    </a:moveTo>
                    <a:lnTo>
                      <a:pt x="0" y="6"/>
                    </a:lnTo>
                    <a:lnTo>
                      <a:pt x="4" y="0"/>
                    </a:lnTo>
                    <a:lnTo>
                      <a:pt x="12" y="2"/>
                    </a:lnTo>
                    <a:lnTo>
                      <a:pt x="11" y="18"/>
                    </a:lnTo>
                    <a:lnTo>
                      <a:pt x="4" y="22"/>
                    </a:lnTo>
                    <a:lnTo>
                      <a:pt x="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2" name="Freeform 147"/>
              <p:cNvSpPr/>
              <p:nvPr/>
            </p:nvSpPr>
            <p:spPr bwMode="gray">
              <a:xfrm>
                <a:off x="4073" y="1320"/>
                <a:ext cx="28" cy="23"/>
              </a:xfrm>
              <a:custGeom>
                <a:avLst/>
                <a:gdLst>
                  <a:gd name="T0" fmla="*/ 28 w 28"/>
                  <a:gd name="T1" fmla="*/ 8 h 23"/>
                  <a:gd name="T2" fmla="*/ 26 w 28"/>
                  <a:gd name="T3" fmla="*/ 4 h 23"/>
                  <a:gd name="T4" fmla="*/ 13 w 28"/>
                  <a:gd name="T5" fmla="*/ 0 h 23"/>
                  <a:gd name="T6" fmla="*/ 0 w 28"/>
                  <a:gd name="T7" fmla="*/ 8 h 23"/>
                  <a:gd name="T8" fmla="*/ 3 w 28"/>
                  <a:gd name="T9" fmla="*/ 23 h 23"/>
                  <a:gd name="T10" fmla="*/ 10 w 28"/>
                  <a:gd name="T11" fmla="*/ 22 h 23"/>
                  <a:gd name="T12" fmla="*/ 13 w 28"/>
                  <a:gd name="T13" fmla="*/ 17 h 23"/>
                  <a:gd name="T14" fmla="*/ 28 w 28"/>
                  <a:gd name="T15" fmla="*/ 8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8"/>
                    </a:moveTo>
                    <a:lnTo>
                      <a:pt x="26" y="4"/>
                    </a:lnTo>
                    <a:lnTo>
                      <a:pt x="13" y="0"/>
                    </a:lnTo>
                    <a:lnTo>
                      <a:pt x="0" y="8"/>
                    </a:lnTo>
                    <a:lnTo>
                      <a:pt x="3" y="23"/>
                    </a:lnTo>
                    <a:lnTo>
                      <a:pt x="10" y="22"/>
                    </a:lnTo>
                    <a:lnTo>
                      <a:pt x="13" y="17"/>
                    </a:lnTo>
                    <a:lnTo>
                      <a:pt x="2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3" name="Freeform 148"/>
              <p:cNvSpPr/>
              <p:nvPr/>
            </p:nvSpPr>
            <p:spPr bwMode="gray">
              <a:xfrm>
                <a:off x="4078" y="1302"/>
                <a:ext cx="14" cy="10"/>
              </a:xfrm>
              <a:custGeom>
                <a:avLst/>
                <a:gdLst>
                  <a:gd name="T0" fmla="*/ 7 w 14"/>
                  <a:gd name="T1" fmla="*/ 0 h 10"/>
                  <a:gd name="T2" fmla="*/ 14 w 14"/>
                  <a:gd name="T3" fmla="*/ 1 h 10"/>
                  <a:gd name="T4" fmla="*/ 14 w 14"/>
                  <a:gd name="T5" fmla="*/ 6 h 10"/>
                  <a:gd name="T6" fmla="*/ 5 w 14"/>
                  <a:gd name="T7" fmla="*/ 10 h 10"/>
                  <a:gd name="T8" fmla="*/ 0 w 14"/>
                  <a:gd name="T9" fmla="*/ 4 h 10"/>
                  <a:gd name="T10" fmla="*/ 7 w 14"/>
                  <a:gd name="T11" fmla="*/ 0 h 10"/>
                </a:gdLst>
                <a:ahLst/>
                <a:cxnLst>
                  <a:cxn ang="0">
                    <a:pos x="T0" y="T1"/>
                  </a:cxn>
                  <a:cxn ang="0">
                    <a:pos x="T2" y="T3"/>
                  </a:cxn>
                  <a:cxn ang="0">
                    <a:pos x="T4" y="T5"/>
                  </a:cxn>
                  <a:cxn ang="0">
                    <a:pos x="T6" y="T7"/>
                  </a:cxn>
                  <a:cxn ang="0">
                    <a:pos x="T8" y="T9"/>
                  </a:cxn>
                  <a:cxn ang="0">
                    <a:pos x="T10" y="T11"/>
                  </a:cxn>
                </a:cxnLst>
                <a:rect l="0" t="0" r="r" b="b"/>
                <a:pathLst>
                  <a:path w="14" h="10">
                    <a:moveTo>
                      <a:pt x="7" y="0"/>
                    </a:moveTo>
                    <a:lnTo>
                      <a:pt x="14" y="1"/>
                    </a:lnTo>
                    <a:lnTo>
                      <a:pt x="14" y="6"/>
                    </a:lnTo>
                    <a:lnTo>
                      <a:pt x="5" y="10"/>
                    </a:lnTo>
                    <a:lnTo>
                      <a:pt x="0" y="4"/>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4" name="Freeform 149"/>
              <p:cNvSpPr/>
              <p:nvPr/>
            </p:nvSpPr>
            <p:spPr bwMode="gray">
              <a:xfrm>
                <a:off x="3953" y="1376"/>
                <a:ext cx="13" cy="31"/>
              </a:xfrm>
              <a:custGeom>
                <a:avLst/>
                <a:gdLst>
                  <a:gd name="T0" fmla="*/ 15 w 15"/>
                  <a:gd name="T1" fmla="*/ 5 h 34"/>
                  <a:gd name="T2" fmla="*/ 9 w 15"/>
                  <a:gd name="T3" fmla="*/ 7 h 34"/>
                  <a:gd name="T4" fmla="*/ 7 w 15"/>
                  <a:gd name="T5" fmla="*/ 16 h 34"/>
                  <a:gd name="T6" fmla="*/ 0 w 15"/>
                  <a:gd name="T7" fmla="*/ 34 h 34"/>
                  <a:gd name="T8" fmla="*/ 6 w 15"/>
                  <a:gd name="T9" fmla="*/ 31 h 34"/>
                  <a:gd name="T10" fmla="*/ 15 w 15"/>
                  <a:gd name="T11" fmla="*/ 5 h 34"/>
                </a:gdLst>
                <a:ahLst/>
                <a:cxnLst>
                  <a:cxn ang="0">
                    <a:pos x="T0" y="T1"/>
                  </a:cxn>
                  <a:cxn ang="0">
                    <a:pos x="T2" y="T3"/>
                  </a:cxn>
                  <a:cxn ang="0">
                    <a:pos x="T4" y="T5"/>
                  </a:cxn>
                  <a:cxn ang="0">
                    <a:pos x="T6" y="T7"/>
                  </a:cxn>
                  <a:cxn ang="0">
                    <a:pos x="T8" y="T9"/>
                  </a:cxn>
                  <a:cxn ang="0">
                    <a:pos x="T10" y="T11"/>
                  </a:cxn>
                </a:cxnLst>
                <a:rect l="0" t="0" r="r" b="b"/>
                <a:pathLst>
                  <a:path w="15" h="34">
                    <a:moveTo>
                      <a:pt x="15" y="5"/>
                    </a:moveTo>
                    <a:cubicBezTo>
                      <a:pt x="9" y="7"/>
                      <a:pt x="9" y="7"/>
                      <a:pt x="9" y="7"/>
                    </a:cubicBezTo>
                    <a:cubicBezTo>
                      <a:pt x="9" y="7"/>
                      <a:pt x="12" y="0"/>
                      <a:pt x="7" y="16"/>
                    </a:cubicBezTo>
                    <a:cubicBezTo>
                      <a:pt x="3" y="31"/>
                      <a:pt x="0" y="34"/>
                      <a:pt x="0" y="34"/>
                    </a:cubicBezTo>
                    <a:cubicBezTo>
                      <a:pt x="6" y="31"/>
                      <a:pt x="6" y="31"/>
                      <a:pt x="6" y="31"/>
                    </a:cubicBezTo>
                    <a:lnTo>
                      <a:pt x="1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5" name="Freeform 150"/>
              <p:cNvSpPr/>
              <p:nvPr/>
            </p:nvSpPr>
            <p:spPr bwMode="gray">
              <a:xfrm>
                <a:off x="3779" y="1357"/>
                <a:ext cx="51" cy="42"/>
              </a:xfrm>
              <a:custGeom>
                <a:avLst/>
                <a:gdLst>
                  <a:gd name="T0" fmla="*/ 0 w 51"/>
                  <a:gd name="T1" fmla="*/ 42 h 42"/>
                  <a:gd name="T2" fmla="*/ 12 w 51"/>
                  <a:gd name="T3" fmla="*/ 34 h 42"/>
                  <a:gd name="T4" fmla="*/ 22 w 51"/>
                  <a:gd name="T5" fmla="*/ 31 h 42"/>
                  <a:gd name="T6" fmla="*/ 29 w 51"/>
                  <a:gd name="T7" fmla="*/ 24 h 42"/>
                  <a:gd name="T8" fmla="*/ 47 w 51"/>
                  <a:gd name="T9" fmla="*/ 23 h 42"/>
                  <a:gd name="T10" fmla="*/ 51 w 51"/>
                  <a:gd name="T11" fmla="*/ 15 h 42"/>
                  <a:gd name="T12" fmla="*/ 51 w 51"/>
                  <a:gd name="T13" fmla="*/ 0 h 42"/>
                  <a:gd name="T14" fmla="*/ 37 w 51"/>
                  <a:gd name="T15" fmla="*/ 5 h 42"/>
                  <a:gd name="T16" fmla="*/ 30 w 51"/>
                  <a:gd name="T17" fmla="*/ 12 h 42"/>
                  <a:gd name="T18" fmla="*/ 21 w 51"/>
                  <a:gd name="T19" fmla="*/ 19 h 42"/>
                  <a:gd name="T20" fmla="*/ 12 w 51"/>
                  <a:gd name="T21" fmla="*/ 22 h 42"/>
                  <a:gd name="T22" fmla="*/ 2 w 51"/>
                  <a:gd name="T23" fmla="*/ 31 h 42"/>
                  <a:gd name="T24" fmla="*/ 0 w 51"/>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42">
                    <a:moveTo>
                      <a:pt x="0" y="42"/>
                    </a:moveTo>
                    <a:lnTo>
                      <a:pt x="12" y="34"/>
                    </a:lnTo>
                    <a:lnTo>
                      <a:pt x="22" y="31"/>
                    </a:lnTo>
                    <a:lnTo>
                      <a:pt x="29" y="24"/>
                    </a:lnTo>
                    <a:lnTo>
                      <a:pt x="47" y="23"/>
                    </a:lnTo>
                    <a:lnTo>
                      <a:pt x="51" y="15"/>
                    </a:lnTo>
                    <a:lnTo>
                      <a:pt x="51" y="0"/>
                    </a:lnTo>
                    <a:lnTo>
                      <a:pt x="37" y="5"/>
                    </a:lnTo>
                    <a:lnTo>
                      <a:pt x="30" y="12"/>
                    </a:lnTo>
                    <a:lnTo>
                      <a:pt x="21" y="19"/>
                    </a:lnTo>
                    <a:lnTo>
                      <a:pt x="12" y="22"/>
                    </a:lnTo>
                    <a:lnTo>
                      <a:pt x="2" y="31"/>
                    </a:lnTo>
                    <a:lnTo>
                      <a:pt x="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6" name="Freeform 151"/>
              <p:cNvSpPr/>
              <p:nvPr/>
            </p:nvSpPr>
            <p:spPr bwMode="gray">
              <a:xfrm>
                <a:off x="3839" y="1422"/>
                <a:ext cx="33" cy="30"/>
              </a:xfrm>
              <a:custGeom>
                <a:avLst/>
                <a:gdLst>
                  <a:gd name="T0" fmla="*/ 11 w 33"/>
                  <a:gd name="T1" fmla="*/ 4 h 30"/>
                  <a:gd name="T2" fmla="*/ 1 w 33"/>
                  <a:gd name="T3" fmla="*/ 6 h 30"/>
                  <a:gd name="T4" fmla="*/ 0 w 33"/>
                  <a:gd name="T5" fmla="*/ 11 h 30"/>
                  <a:gd name="T6" fmla="*/ 7 w 33"/>
                  <a:gd name="T7" fmla="*/ 20 h 30"/>
                  <a:gd name="T8" fmla="*/ 11 w 33"/>
                  <a:gd name="T9" fmla="*/ 25 h 30"/>
                  <a:gd name="T10" fmla="*/ 18 w 33"/>
                  <a:gd name="T11" fmla="*/ 25 h 30"/>
                  <a:gd name="T12" fmla="*/ 22 w 33"/>
                  <a:gd name="T13" fmla="*/ 30 h 30"/>
                  <a:gd name="T14" fmla="*/ 30 w 33"/>
                  <a:gd name="T15" fmla="*/ 25 h 30"/>
                  <a:gd name="T16" fmla="*/ 33 w 33"/>
                  <a:gd name="T17" fmla="*/ 19 h 30"/>
                  <a:gd name="T18" fmla="*/ 29 w 33"/>
                  <a:gd name="T19" fmla="*/ 12 h 30"/>
                  <a:gd name="T20" fmla="*/ 31 w 33"/>
                  <a:gd name="T21" fmla="*/ 2 h 30"/>
                  <a:gd name="T22" fmla="*/ 22 w 33"/>
                  <a:gd name="T23" fmla="*/ 0 h 30"/>
                  <a:gd name="T24" fmla="*/ 11 w 33"/>
                  <a:gd name="T2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0">
                    <a:moveTo>
                      <a:pt x="11" y="4"/>
                    </a:moveTo>
                    <a:lnTo>
                      <a:pt x="1" y="6"/>
                    </a:lnTo>
                    <a:lnTo>
                      <a:pt x="0" y="11"/>
                    </a:lnTo>
                    <a:lnTo>
                      <a:pt x="7" y="20"/>
                    </a:lnTo>
                    <a:lnTo>
                      <a:pt x="11" y="25"/>
                    </a:lnTo>
                    <a:lnTo>
                      <a:pt x="18" y="25"/>
                    </a:lnTo>
                    <a:lnTo>
                      <a:pt x="22" y="30"/>
                    </a:lnTo>
                    <a:lnTo>
                      <a:pt x="30" y="25"/>
                    </a:lnTo>
                    <a:lnTo>
                      <a:pt x="33" y="19"/>
                    </a:lnTo>
                    <a:lnTo>
                      <a:pt x="29" y="12"/>
                    </a:lnTo>
                    <a:lnTo>
                      <a:pt x="31" y="2"/>
                    </a:lnTo>
                    <a:lnTo>
                      <a:pt x="22" y="0"/>
                    </a:lnTo>
                    <a:lnTo>
                      <a:pt x="1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7" name="Freeform 152"/>
              <p:cNvSpPr/>
              <p:nvPr/>
            </p:nvSpPr>
            <p:spPr bwMode="gray">
              <a:xfrm>
                <a:off x="3863" y="1453"/>
                <a:ext cx="13" cy="8"/>
              </a:xfrm>
              <a:custGeom>
                <a:avLst/>
                <a:gdLst>
                  <a:gd name="T0" fmla="*/ 0 w 13"/>
                  <a:gd name="T1" fmla="*/ 6 h 8"/>
                  <a:gd name="T2" fmla="*/ 8 w 13"/>
                  <a:gd name="T3" fmla="*/ 0 h 8"/>
                  <a:gd name="T4" fmla="*/ 13 w 13"/>
                  <a:gd name="T5" fmla="*/ 0 h 8"/>
                  <a:gd name="T6" fmla="*/ 11 w 13"/>
                  <a:gd name="T7" fmla="*/ 3 h 8"/>
                  <a:gd name="T8" fmla="*/ 3 w 13"/>
                  <a:gd name="T9" fmla="*/ 8 h 8"/>
                  <a:gd name="T10" fmla="*/ 0 w 13"/>
                  <a:gd name="T11" fmla="*/ 6 h 8"/>
                </a:gdLst>
                <a:ahLst/>
                <a:cxnLst>
                  <a:cxn ang="0">
                    <a:pos x="T0" y="T1"/>
                  </a:cxn>
                  <a:cxn ang="0">
                    <a:pos x="T2" y="T3"/>
                  </a:cxn>
                  <a:cxn ang="0">
                    <a:pos x="T4" y="T5"/>
                  </a:cxn>
                  <a:cxn ang="0">
                    <a:pos x="T6" y="T7"/>
                  </a:cxn>
                  <a:cxn ang="0">
                    <a:pos x="T8" y="T9"/>
                  </a:cxn>
                  <a:cxn ang="0">
                    <a:pos x="T10" y="T11"/>
                  </a:cxn>
                </a:cxnLst>
                <a:rect l="0" t="0" r="r" b="b"/>
                <a:pathLst>
                  <a:path w="13" h="8">
                    <a:moveTo>
                      <a:pt x="0" y="6"/>
                    </a:moveTo>
                    <a:lnTo>
                      <a:pt x="8" y="0"/>
                    </a:lnTo>
                    <a:lnTo>
                      <a:pt x="13" y="0"/>
                    </a:lnTo>
                    <a:lnTo>
                      <a:pt x="11" y="3"/>
                    </a:lnTo>
                    <a:lnTo>
                      <a:pt x="3"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8" name="Freeform 153"/>
              <p:cNvSpPr/>
              <p:nvPr/>
            </p:nvSpPr>
            <p:spPr bwMode="gray">
              <a:xfrm>
                <a:off x="3841" y="1455"/>
                <a:ext cx="14" cy="10"/>
              </a:xfrm>
              <a:custGeom>
                <a:avLst/>
                <a:gdLst>
                  <a:gd name="T0" fmla="*/ 0 w 14"/>
                  <a:gd name="T1" fmla="*/ 4 h 10"/>
                  <a:gd name="T2" fmla="*/ 4 w 14"/>
                  <a:gd name="T3" fmla="*/ 0 h 10"/>
                  <a:gd name="T4" fmla="*/ 13 w 14"/>
                  <a:gd name="T5" fmla="*/ 4 h 10"/>
                  <a:gd name="T6" fmla="*/ 14 w 14"/>
                  <a:gd name="T7" fmla="*/ 10 h 10"/>
                  <a:gd name="T8" fmla="*/ 4 w 14"/>
                  <a:gd name="T9" fmla="*/ 9 h 10"/>
                  <a:gd name="T10" fmla="*/ 0 w 14"/>
                  <a:gd name="T11" fmla="*/ 4 h 10"/>
                </a:gdLst>
                <a:ahLst/>
                <a:cxnLst>
                  <a:cxn ang="0">
                    <a:pos x="T0" y="T1"/>
                  </a:cxn>
                  <a:cxn ang="0">
                    <a:pos x="T2" y="T3"/>
                  </a:cxn>
                  <a:cxn ang="0">
                    <a:pos x="T4" y="T5"/>
                  </a:cxn>
                  <a:cxn ang="0">
                    <a:pos x="T6" y="T7"/>
                  </a:cxn>
                  <a:cxn ang="0">
                    <a:pos x="T8" y="T9"/>
                  </a:cxn>
                  <a:cxn ang="0">
                    <a:pos x="T10" y="T11"/>
                  </a:cxn>
                </a:cxnLst>
                <a:rect l="0" t="0" r="r" b="b"/>
                <a:pathLst>
                  <a:path w="14" h="10">
                    <a:moveTo>
                      <a:pt x="0" y="4"/>
                    </a:moveTo>
                    <a:lnTo>
                      <a:pt x="4" y="0"/>
                    </a:lnTo>
                    <a:lnTo>
                      <a:pt x="13" y="4"/>
                    </a:lnTo>
                    <a:lnTo>
                      <a:pt x="14" y="10"/>
                    </a:lnTo>
                    <a:lnTo>
                      <a:pt x="4"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9" name="Freeform 154"/>
              <p:cNvSpPr/>
              <p:nvPr/>
            </p:nvSpPr>
            <p:spPr bwMode="gray">
              <a:xfrm>
                <a:off x="3815" y="1436"/>
                <a:ext cx="23" cy="15"/>
              </a:xfrm>
              <a:custGeom>
                <a:avLst/>
                <a:gdLst>
                  <a:gd name="T0" fmla="*/ 0 w 23"/>
                  <a:gd name="T1" fmla="*/ 3 h 15"/>
                  <a:gd name="T2" fmla="*/ 7 w 23"/>
                  <a:gd name="T3" fmla="*/ 0 h 15"/>
                  <a:gd name="T4" fmla="*/ 19 w 23"/>
                  <a:gd name="T5" fmla="*/ 1 h 15"/>
                  <a:gd name="T6" fmla="*/ 23 w 23"/>
                  <a:gd name="T7" fmla="*/ 7 h 15"/>
                  <a:gd name="T8" fmla="*/ 16 w 23"/>
                  <a:gd name="T9" fmla="*/ 15 h 15"/>
                  <a:gd name="T10" fmla="*/ 4 w 23"/>
                  <a:gd name="T11" fmla="*/ 12 h 15"/>
                  <a:gd name="T12" fmla="*/ 0 w 23"/>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23" h="15">
                    <a:moveTo>
                      <a:pt x="0" y="3"/>
                    </a:moveTo>
                    <a:lnTo>
                      <a:pt x="7" y="0"/>
                    </a:lnTo>
                    <a:lnTo>
                      <a:pt x="19" y="1"/>
                    </a:lnTo>
                    <a:lnTo>
                      <a:pt x="23" y="7"/>
                    </a:lnTo>
                    <a:lnTo>
                      <a:pt x="16" y="15"/>
                    </a:lnTo>
                    <a:lnTo>
                      <a:pt x="4" y="12"/>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0" name="Freeform 155"/>
              <p:cNvSpPr/>
              <p:nvPr/>
            </p:nvSpPr>
            <p:spPr bwMode="gray">
              <a:xfrm>
                <a:off x="3911" y="1481"/>
                <a:ext cx="8" cy="5"/>
              </a:xfrm>
              <a:custGeom>
                <a:avLst/>
                <a:gdLst>
                  <a:gd name="T0" fmla="*/ 0 w 8"/>
                  <a:gd name="T1" fmla="*/ 5 h 5"/>
                  <a:gd name="T2" fmla="*/ 8 w 8"/>
                  <a:gd name="T3" fmla="*/ 1 h 5"/>
                  <a:gd name="T4" fmla="*/ 2 w 8"/>
                  <a:gd name="T5" fmla="*/ 0 h 5"/>
                  <a:gd name="T6" fmla="*/ 0 w 8"/>
                  <a:gd name="T7" fmla="*/ 5 h 5"/>
                </a:gdLst>
                <a:ahLst/>
                <a:cxnLst>
                  <a:cxn ang="0">
                    <a:pos x="T0" y="T1"/>
                  </a:cxn>
                  <a:cxn ang="0">
                    <a:pos x="T2" y="T3"/>
                  </a:cxn>
                  <a:cxn ang="0">
                    <a:pos x="T4" y="T5"/>
                  </a:cxn>
                  <a:cxn ang="0">
                    <a:pos x="T6" y="T7"/>
                  </a:cxn>
                </a:cxnLst>
                <a:rect l="0" t="0" r="r" b="b"/>
                <a:pathLst>
                  <a:path w="8" h="5">
                    <a:moveTo>
                      <a:pt x="0" y="5"/>
                    </a:moveTo>
                    <a:lnTo>
                      <a:pt x="8" y="1"/>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1" name="Freeform 156"/>
              <p:cNvSpPr/>
              <p:nvPr/>
            </p:nvSpPr>
            <p:spPr bwMode="gray">
              <a:xfrm>
                <a:off x="3477" y="1326"/>
                <a:ext cx="162" cy="298"/>
              </a:xfrm>
              <a:custGeom>
                <a:avLst/>
                <a:gdLst>
                  <a:gd name="T0" fmla="*/ 58 w 162"/>
                  <a:gd name="T1" fmla="*/ 3 h 298"/>
                  <a:gd name="T2" fmla="*/ 23 w 162"/>
                  <a:gd name="T3" fmla="*/ 11 h 298"/>
                  <a:gd name="T4" fmla="*/ 9 w 162"/>
                  <a:gd name="T5" fmla="*/ 35 h 298"/>
                  <a:gd name="T6" fmla="*/ 14 w 162"/>
                  <a:gd name="T7" fmla="*/ 48 h 298"/>
                  <a:gd name="T8" fmla="*/ 4 w 162"/>
                  <a:gd name="T9" fmla="*/ 68 h 298"/>
                  <a:gd name="T10" fmla="*/ 2 w 162"/>
                  <a:gd name="T11" fmla="*/ 88 h 298"/>
                  <a:gd name="T12" fmla="*/ 9 w 162"/>
                  <a:gd name="T13" fmla="*/ 86 h 298"/>
                  <a:gd name="T14" fmla="*/ 17 w 162"/>
                  <a:gd name="T15" fmla="*/ 72 h 298"/>
                  <a:gd name="T16" fmla="*/ 19 w 162"/>
                  <a:gd name="T17" fmla="*/ 81 h 298"/>
                  <a:gd name="T18" fmla="*/ 11 w 162"/>
                  <a:gd name="T19" fmla="*/ 100 h 298"/>
                  <a:gd name="T20" fmla="*/ 14 w 162"/>
                  <a:gd name="T21" fmla="*/ 120 h 298"/>
                  <a:gd name="T22" fmla="*/ 19 w 162"/>
                  <a:gd name="T23" fmla="*/ 106 h 298"/>
                  <a:gd name="T24" fmla="*/ 29 w 162"/>
                  <a:gd name="T25" fmla="*/ 106 h 298"/>
                  <a:gd name="T26" fmla="*/ 33 w 162"/>
                  <a:gd name="T27" fmla="*/ 118 h 298"/>
                  <a:gd name="T28" fmla="*/ 25 w 162"/>
                  <a:gd name="T29" fmla="*/ 131 h 298"/>
                  <a:gd name="T30" fmla="*/ 28 w 162"/>
                  <a:gd name="T31" fmla="*/ 144 h 298"/>
                  <a:gd name="T32" fmla="*/ 60 w 162"/>
                  <a:gd name="T33" fmla="*/ 138 h 298"/>
                  <a:gd name="T34" fmla="*/ 62 w 162"/>
                  <a:gd name="T35" fmla="*/ 161 h 298"/>
                  <a:gd name="T36" fmla="*/ 70 w 162"/>
                  <a:gd name="T37" fmla="*/ 171 h 298"/>
                  <a:gd name="T38" fmla="*/ 67 w 162"/>
                  <a:gd name="T39" fmla="*/ 187 h 298"/>
                  <a:gd name="T40" fmla="*/ 41 w 162"/>
                  <a:gd name="T41" fmla="*/ 195 h 298"/>
                  <a:gd name="T42" fmla="*/ 44 w 162"/>
                  <a:gd name="T43" fmla="*/ 206 h 298"/>
                  <a:gd name="T44" fmla="*/ 32 w 162"/>
                  <a:gd name="T45" fmla="*/ 232 h 298"/>
                  <a:gd name="T46" fmla="*/ 23 w 162"/>
                  <a:gd name="T47" fmla="*/ 241 h 298"/>
                  <a:gd name="T48" fmla="*/ 49 w 162"/>
                  <a:gd name="T49" fmla="*/ 246 h 298"/>
                  <a:gd name="T50" fmla="*/ 63 w 162"/>
                  <a:gd name="T51" fmla="*/ 253 h 298"/>
                  <a:gd name="T52" fmla="*/ 73 w 162"/>
                  <a:gd name="T53" fmla="*/ 251 h 298"/>
                  <a:gd name="T54" fmla="*/ 59 w 162"/>
                  <a:gd name="T55" fmla="*/ 260 h 298"/>
                  <a:gd name="T56" fmla="*/ 44 w 162"/>
                  <a:gd name="T57" fmla="*/ 270 h 298"/>
                  <a:gd name="T58" fmla="*/ 32 w 162"/>
                  <a:gd name="T59" fmla="*/ 282 h 298"/>
                  <a:gd name="T60" fmla="*/ 22 w 162"/>
                  <a:gd name="T61" fmla="*/ 298 h 298"/>
                  <a:gd name="T62" fmla="*/ 36 w 162"/>
                  <a:gd name="T63" fmla="*/ 288 h 298"/>
                  <a:gd name="T64" fmla="*/ 62 w 162"/>
                  <a:gd name="T65" fmla="*/ 281 h 298"/>
                  <a:gd name="T66" fmla="*/ 82 w 162"/>
                  <a:gd name="T67" fmla="*/ 280 h 298"/>
                  <a:gd name="T68" fmla="*/ 121 w 162"/>
                  <a:gd name="T69" fmla="*/ 273 h 298"/>
                  <a:gd name="T70" fmla="*/ 157 w 162"/>
                  <a:gd name="T71" fmla="*/ 261 h 298"/>
                  <a:gd name="T72" fmla="*/ 145 w 162"/>
                  <a:gd name="T73" fmla="*/ 255 h 298"/>
                  <a:gd name="T74" fmla="*/ 138 w 162"/>
                  <a:gd name="T75" fmla="*/ 250 h 298"/>
                  <a:gd name="T76" fmla="*/ 158 w 162"/>
                  <a:gd name="T77" fmla="*/ 237 h 298"/>
                  <a:gd name="T78" fmla="*/ 162 w 162"/>
                  <a:gd name="T79" fmla="*/ 207 h 298"/>
                  <a:gd name="T80" fmla="*/ 134 w 162"/>
                  <a:gd name="T81" fmla="*/ 204 h 298"/>
                  <a:gd name="T82" fmla="*/ 127 w 162"/>
                  <a:gd name="T83" fmla="*/ 164 h 298"/>
                  <a:gd name="T84" fmla="*/ 105 w 162"/>
                  <a:gd name="T85" fmla="*/ 143 h 298"/>
                  <a:gd name="T86" fmla="*/ 92 w 162"/>
                  <a:gd name="T87" fmla="*/ 102 h 298"/>
                  <a:gd name="T88" fmla="*/ 68 w 162"/>
                  <a:gd name="T89" fmla="*/ 102 h 298"/>
                  <a:gd name="T90" fmla="*/ 75 w 162"/>
                  <a:gd name="T91" fmla="*/ 89 h 298"/>
                  <a:gd name="T92" fmla="*/ 92 w 162"/>
                  <a:gd name="T93" fmla="*/ 45 h 298"/>
                  <a:gd name="T94" fmla="*/ 69 w 162"/>
                  <a:gd name="T95" fmla="*/ 33 h 298"/>
                  <a:gd name="T96" fmla="*/ 53 w 162"/>
                  <a:gd name="T97" fmla="*/ 20 h 298"/>
                  <a:gd name="T98" fmla="*/ 68 w 162"/>
                  <a:gd name="T9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2" h="298">
                    <a:moveTo>
                      <a:pt x="68" y="0"/>
                    </a:moveTo>
                    <a:lnTo>
                      <a:pt x="58" y="3"/>
                    </a:lnTo>
                    <a:lnTo>
                      <a:pt x="30" y="3"/>
                    </a:lnTo>
                    <a:lnTo>
                      <a:pt x="23" y="11"/>
                    </a:lnTo>
                    <a:lnTo>
                      <a:pt x="19" y="27"/>
                    </a:lnTo>
                    <a:lnTo>
                      <a:pt x="9" y="35"/>
                    </a:lnTo>
                    <a:lnTo>
                      <a:pt x="9" y="45"/>
                    </a:lnTo>
                    <a:lnTo>
                      <a:pt x="14" y="48"/>
                    </a:lnTo>
                    <a:lnTo>
                      <a:pt x="14" y="59"/>
                    </a:lnTo>
                    <a:lnTo>
                      <a:pt x="4" y="68"/>
                    </a:lnTo>
                    <a:lnTo>
                      <a:pt x="0" y="77"/>
                    </a:lnTo>
                    <a:lnTo>
                      <a:pt x="2" y="88"/>
                    </a:lnTo>
                    <a:lnTo>
                      <a:pt x="4" y="91"/>
                    </a:lnTo>
                    <a:lnTo>
                      <a:pt x="9" y="86"/>
                    </a:lnTo>
                    <a:lnTo>
                      <a:pt x="10" y="78"/>
                    </a:lnTo>
                    <a:lnTo>
                      <a:pt x="17" y="72"/>
                    </a:lnTo>
                    <a:lnTo>
                      <a:pt x="19" y="76"/>
                    </a:lnTo>
                    <a:lnTo>
                      <a:pt x="19" y="81"/>
                    </a:lnTo>
                    <a:lnTo>
                      <a:pt x="13" y="91"/>
                    </a:lnTo>
                    <a:lnTo>
                      <a:pt x="11" y="100"/>
                    </a:lnTo>
                    <a:lnTo>
                      <a:pt x="11" y="113"/>
                    </a:lnTo>
                    <a:lnTo>
                      <a:pt x="14" y="120"/>
                    </a:lnTo>
                    <a:lnTo>
                      <a:pt x="17" y="115"/>
                    </a:lnTo>
                    <a:lnTo>
                      <a:pt x="19" y="106"/>
                    </a:lnTo>
                    <a:lnTo>
                      <a:pt x="27" y="101"/>
                    </a:lnTo>
                    <a:lnTo>
                      <a:pt x="29" y="106"/>
                    </a:lnTo>
                    <a:lnTo>
                      <a:pt x="30" y="113"/>
                    </a:lnTo>
                    <a:lnTo>
                      <a:pt x="33" y="118"/>
                    </a:lnTo>
                    <a:lnTo>
                      <a:pt x="32" y="125"/>
                    </a:lnTo>
                    <a:lnTo>
                      <a:pt x="25" y="131"/>
                    </a:lnTo>
                    <a:lnTo>
                      <a:pt x="24" y="141"/>
                    </a:lnTo>
                    <a:lnTo>
                      <a:pt x="28" y="144"/>
                    </a:lnTo>
                    <a:lnTo>
                      <a:pt x="50" y="143"/>
                    </a:lnTo>
                    <a:lnTo>
                      <a:pt x="60" y="138"/>
                    </a:lnTo>
                    <a:lnTo>
                      <a:pt x="58" y="151"/>
                    </a:lnTo>
                    <a:lnTo>
                      <a:pt x="62" y="161"/>
                    </a:lnTo>
                    <a:lnTo>
                      <a:pt x="66" y="168"/>
                    </a:lnTo>
                    <a:lnTo>
                      <a:pt x="70" y="171"/>
                    </a:lnTo>
                    <a:lnTo>
                      <a:pt x="72" y="181"/>
                    </a:lnTo>
                    <a:lnTo>
                      <a:pt x="67" y="187"/>
                    </a:lnTo>
                    <a:lnTo>
                      <a:pt x="56" y="193"/>
                    </a:lnTo>
                    <a:lnTo>
                      <a:pt x="41" y="195"/>
                    </a:lnTo>
                    <a:lnTo>
                      <a:pt x="39" y="205"/>
                    </a:lnTo>
                    <a:lnTo>
                      <a:pt x="44" y="206"/>
                    </a:lnTo>
                    <a:lnTo>
                      <a:pt x="40" y="230"/>
                    </a:lnTo>
                    <a:lnTo>
                      <a:pt x="32" y="232"/>
                    </a:lnTo>
                    <a:lnTo>
                      <a:pt x="24" y="236"/>
                    </a:lnTo>
                    <a:lnTo>
                      <a:pt x="23" y="241"/>
                    </a:lnTo>
                    <a:lnTo>
                      <a:pt x="25" y="246"/>
                    </a:lnTo>
                    <a:lnTo>
                      <a:pt x="49" y="246"/>
                    </a:lnTo>
                    <a:lnTo>
                      <a:pt x="54" y="252"/>
                    </a:lnTo>
                    <a:lnTo>
                      <a:pt x="63" y="253"/>
                    </a:lnTo>
                    <a:lnTo>
                      <a:pt x="66" y="251"/>
                    </a:lnTo>
                    <a:lnTo>
                      <a:pt x="73" y="251"/>
                    </a:lnTo>
                    <a:lnTo>
                      <a:pt x="69" y="258"/>
                    </a:lnTo>
                    <a:lnTo>
                      <a:pt x="59" y="260"/>
                    </a:lnTo>
                    <a:lnTo>
                      <a:pt x="46" y="262"/>
                    </a:lnTo>
                    <a:lnTo>
                      <a:pt x="44" y="270"/>
                    </a:lnTo>
                    <a:lnTo>
                      <a:pt x="36" y="272"/>
                    </a:lnTo>
                    <a:lnTo>
                      <a:pt x="32" y="282"/>
                    </a:lnTo>
                    <a:lnTo>
                      <a:pt x="21" y="293"/>
                    </a:lnTo>
                    <a:lnTo>
                      <a:pt x="22" y="298"/>
                    </a:lnTo>
                    <a:lnTo>
                      <a:pt x="30" y="296"/>
                    </a:lnTo>
                    <a:lnTo>
                      <a:pt x="36" y="288"/>
                    </a:lnTo>
                    <a:lnTo>
                      <a:pt x="60" y="287"/>
                    </a:lnTo>
                    <a:lnTo>
                      <a:pt x="62" y="281"/>
                    </a:lnTo>
                    <a:lnTo>
                      <a:pt x="77" y="276"/>
                    </a:lnTo>
                    <a:lnTo>
                      <a:pt x="82" y="280"/>
                    </a:lnTo>
                    <a:lnTo>
                      <a:pt x="111" y="271"/>
                    </a:lnTo>
                    <a:lnTo>
                      <a:pt x="121" y="273"/>
                    </a:lnTo>
                    <a:lnTo>
                      <a:pt x="138" y="272"/>
                    </a:lnTo>
                    <a:lnTo>
                      <a:pt x="157" y="261"/>
                    </a:lnTo>
                    <a:lnTo>
                      <a:pt x="157" y="255"/>
                    </a:lnTo>
                    <a:lnTo>
                      <a:pt x="145" y="255"/>
                    </a:lnTo>
                    <a:lnTo>
                      <a:pt x="136" y="254"/>
                    </a:lnTo>
                    <a:lnTo>
                      <a:pt x="138" y="250"/>
                    </a:lnTo>
                    <a:lnTo>
                      <a:pt x="147" y="248"/>
                    </a:lnTo>
                    <a:lnTo>
                      <a:pt x="158" y="237"/>
                    </a:lnTo>
                    <a:lnTo>
                      <a:pt x="162" y="227"/>
                    </a:lnTo>
                    <a:lnTo>
                      <a:pt x="162" y="207"/>
                    </a:lnTo>
                    <a:lnTo>
                      <a:pt x="142" y="209"/>
                    </a:lnTo>
                    <a:lnTo>
                      <a:pt x="134" y="204"/>
                    </a:lnTo>
                    <a:lnTo>
                      <a:pt x="132" y="170"/>
                    </a:lnTo>
                    <a:lnTo>
                      <a:pt x="127" y="164"/>
                    </a:lnTo>
                    <a:lnTo>
                      <a:pt x="112" y="147"/>
                    </a:lnTo>
                    <a:lnTo>
                      <a:pt x="105" y="143"/>
                    </a:lnTo>
                    <a:lnTo>
                      <a:pt x="102" y="120"/>
                    </a:lnTo>
                    <a:lnTo>
                      <a:pt x="92" y="102"/>
                    </a:lnTo>
                    <a:lnTo>
                      <a:pt x="82" y="97"/>
                    </a:lnTo>
                    <a:lnTo>
                      <a:pt x="68" y="102"/>
                    </a:lnTo>
                    <a:lnTo>
                      <a:pt x="67" y="96"/>
                    </a:lnTo>
                    <a:lnTo>
                      <a:pt x="75" y="89"/>
                    </a:lnTo>
                    <a:lnTo>
                      <a:pt x="75" y="73"/>
                    </a:lnTo>
                    <a:lnTo>
                      <a:pt x="92" y="45"/>
                    </a:lnTo>
                    <a:lnTo>
                      <a:pt x="90" y="34"/>
                    </a:lnTo>
                    <a:lnTo>
                      <a:pt x="69" y="33"/>
                    </a:lnTo>
                    <a:lnTo>
                      <a:pt x="49" y="34"/>
                    </a:lnTo>
                    <a:lnTo>
                      <a:pt x="53" y="20"/>
                    </a:lnTo>
                    <a:lnTo>
                      <a:pt x="66" y="9"/>
                    </a:lnTo>
                    <a:lnTo>
                      <a:pt x="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2" name="Freeform 157"/>
              <p:cNvSpPr/>
              <p:nvPr/>
            </p:nvSpPr>
            <p:spPr bwMode="gray">
              <a:xfrm>
                <a:off x="3514" y="1485"/>
                <a:ext cx="7" cy="11"/>
              </a:xfrm>
              <a:custGeom>
                <a:avLst/>
                <a:gdLst>
                  <a:gd name="T0" fmla="*/ 3 w 7"/>
                  <a:gd name="T1" fmla="*/ 11 h 11"/>
                  <a:gd name="T2" fmla="*/ 0 w 7"/>
                  <a:gd name="T3" fmla="*/ 9 h 11"/>
                  <a:gd name="T4" fmla="*/ 0 w 7"/>
                  <a:gd name="T5" fmla="*/ 3 h 11"/>
                  <a:gd name="T6" fmla="*/ 7 w 7"/>
                  <a:gd name="T7" fmla="*/ 0 h 11"/>
                  <a:gd name="T8" fmla="*/ 6 w 7"/>
                  <a:gd name="T9" fmla="*/ 5 h 11"/>
                  <a:gd name="T10" fmla="*/ 3 w 7"/>
                  <a:gd name="T11" fmla="*/ 11 h 11"/>
                </a:gdLst>
                <a:ahLst/>
                <a:cxnLst>
                  <a:cxn ang="0">
                    <a:pos x="T0" y="T1"/>
                  </a:cxn>
                  <a:cxn ang="0">
                    <a:pos x="T2" y="T3"/>
                  </a:cxn>
                  <a:cxn ang="0">
                    <a:pos x="T4" y="T5"/>
                  </a:cxn>
                  <a:cxn ang="0">
                    <a:pos x="T6" y="T7"/>
                  </a:cxn>
                  <a:cxn ang="0">
                    <a:pos x="T8" y="T9"/>
                  </a:cxn>
                  <a:cxn ang="0">
                    <a:pos x="T10" y="T11"/>
                  </a:cxn>
                </a:cxnLst>
                <a:rect l="0" t="0" r="r" b="b"/>
                <a:pathLst>
                  <a:path w="7" h="11">
                    <a:moveTo>
                      <a:pt x="3" y="11"/>
                    </a:moveTo>
                    <a:lnTo>
                      <a:pt x="0" y="9"/>
                    </a:lnTo>
                    <a:lnTo>
                      <a:pt x="0" y="3"/>
                    </a:lnTo>
                    <a:lnTo>
                      <a:pt x="7" y="0"/>
                    </a:lnTo>
                    <a:lnTo>
                      <a:pt x="6" y="5"/>
                    </a:lnTo>
                    <a:lnTo>
                      <a:pt x="3"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3" name="Freeform 158"/>
              <p:cNvSpPr/>
              <p:nvPr/>
            </p:nvSpPr>
            <p:spPr bwMode="gray">
              <a:xfrm>
                <a:off x="3474" y="1430"/>
                <a:ext cx="8" cy="9"/>
              </a:xfrm>
              <a:custGeom>
                <a:avLst/>
                <a:gdLst>
                  <a:gd name="T0" fmla="*/ 8 w 8"/>
                  <a:gd name="T1" fmla="*/ 0 h 9"/>
                  <a:gd name="T2" fmla="*/ 7 w 8"/>
                  <a:gd name="T3" fmla="*/ 8 h 9"/>
                  <a:gd name="T4" fmla="*/ 0 w 8"/>
                  <a:gd name="T5" fmla="*/ 9 h 9"/>
                  <a:gd name="T6" fmla="*/ 2 w 8"/>
                  <a:gd name="T7" fmla="*/ 0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7" y="8"/>
                    </a:lnTo>
                    <a:lnTo>
                      <a:pt x="0" y="9"/>
                    </a:lnTo>
                    <a:lnTo>
                      <a:pt x="2"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4" name="Freeform 159"/>
              <p:cNvSpPr/>
              <p:nvPr/>
            </p:nvSpPr>
            <p:spPr bwMode="gray">
              <a:xfrm>
                <a:off x="3471" y="1363"/>
                <a:ext cx="11" cy="10"/>
              </a:xfrm>
              <a:custGeom>
                <a:avLst/>
                <a:gdLst>
                  <a:gd name="T0" fmla="*/ 11 w 11"/>
                  <a:gd name="T1" fmla="*/ 0 h 10"/>
                  <a:gd name="T2" fmla="*/ 8 w 11"/>
                  <a:gd name="T3" fmla="*/ 9 h 10"/>
                  <a:gd name="T4" fmla="*/ 0 w 11"/>
                  <a:gd name="T5" fmla="*/ 10 h 10"/>
                  <a:gd name="T6" fmla="*/ 1 w 11"/>
                  <a:gd name="T7" fmla="*/ 1 h 10"/>
                  <a:gd name="T8" fmla="*/ 5 w 11"/>
                  <a:gd name="T9" fmla="*/ 0 h 10"/>
                  <a:gd name="T10" fmla="*/ 11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11" y="0"/>
                    </a:moveTo>
                    <a:lnTo>
                      <a:pt x="8" y="9"/>
                    </a:lnTo>
                    <a:lnTo>
                      <a:pt x="0" y="10"/>
                    </a:lnTo>
                    <a:lnTo>
                      <a:pt x="1" y="1"/>
                    </a:lnTo>
                    <a:lnTo>
                      <a:pt x="5"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5" name="Freeform 160"/>
              <p:cNvSpPr/>
              <p:nvPr/>
            </p:nvSpPr>
            <p:spPr bwMode="gray">
              <a:xfrm>
                <a:off x="3460" y="1333"/>
                <a:ext cx="16" cy="21"/>
              </a:xfrm>
              <a:custGeom>
                <a:avLst/>
                <a:gdLst>
                  <a:gd name="T0" fmla="*/ 16 w 16"/>
                  <a:gd name="T1" fmla="*/ 0 h 21"/>
                  <a:gd name="T2" fmla="*/ 16 w 16"/>
                  <a:gd name="T3" fmla="*/ 10 h 21"/>
                  <a:gd name="T4" fmla="*/ 9 w 16"/>
                  <a:gd name="T5" fmla="*/ 17 h 21"/>
                  <a:gd name="T6" fmla="*/ 1 w 16"/>
                  <a:gd name="T7" fmla="*/ 21 h 21"/>
                  <a:gd name="T8" fmla="*/ 0 w 16"/>
                  <a:gd name="T9" fmla="*/ 13 h 21"/>
                  <a:gd name="T10" fmla="*/ 10 w 16"/>
                  <a:gd name="T11" fmla="*/ 4 h 21"/>
                  <a:gd name="T12" fmla="*/ 16 w 1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6" h="21">
                    <a:moveTo>
                      <a:pt x="16" y="0"/>
                    </a:moveTo>
                    <a:lnTo>
                      <a:pt x="16" y="10"/>
                    </a:lnTo>
                    <a:lnTo>
                      <a:pt x="9" y="17"/>
                    </a:lnTo>
                    <a:lnTo>
                      <a:pt x="1" y="21"/>
                    </a:lnTo>
                    <a:lnTo>
                      <a:pt x="0" y="13"/>
                    </a:lnTo>
                    <a:lnTo>
                      <a:pt x="10" y="4"/>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6" name="Freeform 161"/>
              <p:cNvSpPr/>
              <p:nvPr/>
            </p:nvSpPr>
            <p:spPr bwMode="gray">
              <a:xfrm>
                <a:off x="3635" y="1927"/>
                <a:ext cx="12" cy="9"/>
              </a:xfrm>
              <a:custGeom>
                <a:avLst/>
                <a:gdLst>
                  <a:gd name="T0" fmla="*/ 0 w 12"/>
                  <a:gd name="T1" fmla="*/ 9 h 9"/>
                  <a:gd name="T2" fmla="*/ 1 w 12"/>
                  <a:gd name="T3" fmla="*/ 6 h 9"/>
                  <a:gd name="T4" fmla="*/ 7 w 12"/>
                  <a:gd name="T5" fmla="*/ 0 h 9"/>
                  <a:gd name="T6" fmla="*/ 12 w 12"/>
                  <a:gd name="T7" fmla="*/ 2 h 9"/>
                  <a:gd name="T8" fmla="*/ 9 w 12"/>
                  <a:gd name="T9" fmla="*/ 7 h 9"/>
                  <a:gd name="T10" fmla="*/ 0 w 12"/>
                  <a:gd name="T11" fmla="*/ 9 h 9"/>
                </a:gdLst>
                <a:ahLst/>
                <a:cxnLst>
                  <a:cxn ang="0">
                    <a:pos x="T0" y="T1"/>
                  </a:cxn>
                  <a:cxn ang="0">
                    <a:pos x="T2" y="T3"/>
                  </a:cxn>
                  <a:cxn ang="0">
                    <a:pos x="T4" y="T5"/>
                  </a:cxn>
                  <a:cxn ang="0">
                    <a:pos x="T6" y="T7"/>
                  </a:cxn>
                  <a:cxn ang="0">
                    <a:pos x="T8" y="T9"/>
                  </a:cxn>
                  <a:cxn ang="0">
                    <a:pos x="T10" y="T11"/>
                  </a:cxn>
                </a:cxnLst>
                <a:rect l="0" t="0" r="r" b="b"/>
                <a:pathLst>
                  <a:path w="12" h="9">
                    <a:moveTo>
                      <a:pt x="0" y="9"/>
                    </a:moveTo>
                    <a:lnTo>
                      <a:pt x="1" y="6"/>
                    </a:lnTo>
                    <a:lnTo>
                      <a:pt x="7" y="0"/>
                    </a:lnTo>
                    <a:lnTo>
                      <a:pt x="12" y="2"/>
                    </a:lnTo>
                    <a:lnTo>
                      <a:pt x="9" y="7"/>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7" name="Freeform 162"/>
              <p:cNvSpPr/>
              <p:nvPr/>
            </p:nvSpPr>
            <p:spPr bwMode="gray">
              <a:xfrm>
                <a:off x="3659" y="1913"/>
                <a:ext cx="19" cy="15"/>
              </a:xfrm>
              <a:custGeom>
                <a:avLst/>
                <a:gdLst>
                  <a:gd name="T0" fmla="*/ 0 w 19"/>
                  <a:gd name="T1" fmla="*/ 11 h 15"/>
                  <a:gd name="T2" fmla="*/ 0 w 19"/>
                  <a:gd name="T3" fmla="*/ 1 h 15"/>
                  <a:gd name="T4" fmla="*/ 14 w 19"/>
                  <a:gd name="T5" fmla="*/ 0 h 15"/>
                  <a:gd name="T6" fmla="*/ 19 w 19"/>
                  <a:gd name="T7" fmla="*/ 6 h 15"/>
                  <a:gd name="T8" fmla="*/ 15 w 19"/>
                  <a:gd name="T9" fmla="*/ 10 h 15"/>
                  <a:gd name="T10" fmla="*/ 5 w 19"/>
                  <a:gd name="T11" fmla="*/ 15 h 15"/>
                  <a:gd name="T12" fmla="*/ 0 w 19"/>
                  <a:gd name="T13" fmla="*/ 1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1"/>
                    </a:moveTo>
                    <a:lnTo>
                      <a:pt x="0" y="1"/>
                    </a:lnTo>
                    <a:lnTo>
                      <a:pt x="14" y="0"/>
                    </a:lnTo>
                    <a:lnTo>
                      <a:pt x="19" y="6"/>
                    </a:lnTo>
                    <a:lnTo>
                      <a:pt x="15" y="10"/>
                    </a:lnTo>
                    <a:lnTo>
                      <a:pt x="5" y="15"/>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8" name="Freeform 163"/>
              <p:cNvSpPr/>
              <p:nvPr/>
            </p:nvSpPr>
            <p:spPr bwMode="gray">
              <a:xfrm>
                <a:off x="3685" y="1902"/>
                <a:ext cx="12" cy="8"/>
              </a:xfrm>
              <a:custGeom>
                <a:avLst/>
                <a:gdLst>
                  <a:gd name="T0" fmla="*/ 0 w 12"/>
                  <a:gd name="T1" fmla="*/ 7 h 8"/>
                  <a:gd name="T2" fmla="*/ 0 w 12"/>
                  <a:gd name="T3" fmla="*/ 3 h 8"/>
                  <a:gd name="T4" fmla="*/ 6 w 12"/>
                  <a:gd name="T5" fmla="*/ 0 h 8"/>
                  <a:gd name="T6" fmla="*/ 12 w 12"/>
                  <a:gd name="T7" fmla="*/ 1 h 8"/>
                  <a:gd name="T8" fmla="*/ 11 w 12"/>
                  <a:gd name="T9" fmla="*/ 8 h 8"/>
                  <a:gd name="T10" fmla="*/ 0 w 12"/>
                  <a:gd name="T11" fmla="*/ 7 h 8"/>
                </a:gdLst>
                <a:ahLst/>
                <a:cxnLst>
                  <a:cxn ang="0">
                    <a:pos x="T0" y="T1"/>
                  </a:cxn>
                  <a:cxn ang="0">
                    <a:pos x="T2" y="T3"/>
                  </a:cxn>
                  <a:cxn ang="0">
                    <a:pos x="T4" y="T5"/>
                  </a:cxn>
                  <a:cxn ang="0">
                    <a:pos x="T6" y="T7"/>
                  </a:cxn>
                  <a:cxn ang="0">
                    <a:pos x="T8" y="T9"/>
                  </a:cxn>
                  <a:cxn ang="0">
                    <a:pos x="T10" y="T11"/>
                  </a:cxn>
                </a:cxnLst>
                <a:rect l="0" t="0" r="r" b="b"/>
                <a:pathLst>
                  <a:path w="12" h="8">
                    <a:moveTo>
                      <a:pt x="0" y="7"/>
                    </a:moveTo>
                    <a:lnTo>
                      <a:pt x="0" y="3"/>
                    </a:lnTo>
                    <a:lnTo>
                      <a:pt x="6" y="0"/>
                    </a:lnTo>
                    <a:lnTo>
                      <a:pt x="12" y="1"/>
                    </a:lnTo>
                    <a:lnTo>
                      <a:pt x="11" y="8"/>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9" name="Freeform 164"/>
              <p:cNvSpPr/>
              <p:nvPr/>
            </p:nvSpPr>
            <p:spPr bwMode="gray">
              <a:xfrm>
                <a:off x="4106" y="1929"/>
                <a:ext cx="23" cy="26"/>
              </a:xfrm>
              <a:custGeom>
                <a:avLst/>
                <a:gdLst>
                  <a:gd name="T0" fmla="*/ 0 w 23"/>
                  <a:gd name="T1" fmla="*/ 4 h 26"/>
                  <a:gd name="T2" fmla="*/ 8 w 23"/>
                  <a:gd name="T3" fmla="*/ 11 h 26"/>
                  <a:gd name="T4" fmla="*/ 17 w 23"/>
                  <a:gd name="T5" fmla="*/ 18 h 26"/>
                  <a:gd name="T6" fmla="*/ 20 w 23"/>
                  <a:gd name="T7" fmla="*/ 26 h 26"/>
                  <a:gd name="T8" fmla="*/ 23 w 23"/>
                  <a:gd name="T9" fmla="*/ 26 h 26"/>
                  <a:gd name="T10" fmla="*/ 22 w 23"/>
                  <a:gd name="T11" fmla="*/ 15 h 26"/>
                  <a:gd name="T12" fmla="*/ 10 w 23"/>
                  <a:gd name="T13" fmla="*/ 0 h 26"/>
                  <a:gd name="T14" fmla="*/ 2 w 23"/>
                  <a:gd name="T15" fmla="*/ 0 h 26"/>
                  <a:gd name="T16" fmla="*/ 0 w 23"/>
                  <a:gd name="T1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0" y="4"/>
                    </a:moveTo>
                    <a:lnTo>
                      <a:pt x="8" y="11"/>
                    </a:lnTo>
                    <a:lnTo>
                      <a:pt x="17" y="18"/>
                    </a:lnTo>
                    <a:lnTo>
                      <a:pt x="20" y="26"/>
                    </a:lnTo>
                    <a:lnTo>
                      <a:pt x="23" y="26"/>
                    </a:lnTo>
                    <a:lnTo>
                      <a:pt x="22" y="15"/>
                    </a:lnTo>
                    <a:lnTo>
                      <a:pt x="10"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0" name="Freeform 165"/>
              <p:cNvSpPr/>
              <p:nvPr/>
            </p:nvSpPr>
            <p:spPr bwMode="gray">
              <a:xfrm>
                <a:off x="4133" y="1885"/>
                <a:ext cx="7" cy="5"/>
              </a:xfrm>
              <a:custGeom>
                <a:avLst/>
                <a:gdLst>
                  <a:gd name="T0" fmla="*/ 0 w 7"/>
                  <a:gd name="T1" fmla="*/ 0 h 5"/>
                  <a:gd name="T2" fmla="*/ 4 w 7"/>
                  <a:gd name="T3" fmla="*/ 0 h 5"/>
                  <a:gd name="T4" fmla="*/ 7 w 7"/>
                  <a:gd name="T5" fmla="*/ 2 h 5"/>
                  <a:gd name="T6" fmla="*/ 0 w 7"/>
                  <a:gd name="T7" fmla="*/ 5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lnTo>
                      <a:pt x="4" y="0"/>
                    </a:lnTo>
                    <a:lnTo>
                      <a:pt x="7" y="2"/>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1" name="Freeform 166"/>
              <p:cNvSpPr/>
              <p:nvPr/>
            </p:nvSpPr>
            <p:spPr bwMode="gray">
              <a:xfrm>
                <a:off x="4142" y="1902"/>
                <a:ext cx="8" cy="7"/>
              </a:xfrm>
              <a:custGeom>
                <a:avLst/>
                <a:gdLst>
                  <a:gd name="T0" fmla="*/ 3 w 8"/>
                  <a:gd name="T1" fmla="*/ 7 h 7"/>
                  <a:gd name="T2" fmla="*/ 0 w 8"/>
                  <a:gd name="T3" fmla="*/ 3 h 7"/>
                  <a:gd name="T4" fmla="*/ 3 w 8"/>
                  <a:gd name="T5" fmla="*/ 0 h 7"/>
                  <a:gd name="T6" fmla="*/ 8 w 8"/>
                  <a:gd name="T7" fmla="*/ 1 h 7"/>
                  <a:gd name="T8" fmla="*/ 8 w 8"/>
                  <a:gd name="T9" fmla="*/ 4 h 7"/>
                  <a:gd name="T10" fmla="*/ 3 w 8"/>
                  <a:gd name="T11" fmla="*/ 7 h 7"/>
                </a:gdLst>
                <a:ahLst/>
                <a:cxnLst>
                  <a:cxn ang="0">
                    <a:pos x="T0" y="T1"/>
                  </a:cxn>
                  <a:cxn ang="0">
                    <a:pos x="T2" y="T3"/>
                  </a:cxn>
                  <a:cxn ang="0">
                    <a:pos x="T4" y="T5"/>
                  </a:cxn>
                  <a:cxn ang="0">
                    <a:pos x="T6" y="T7"/>
                  </a:cxn>
                  <a:cxn ang="0">
                    <a:pos x="T8" y="T9"/>
                  </a:cxn>
                  <a:cxn ang="0">
                    <a:pos x="T10" y="T11"/>
                  </a:cxn>
                </a:cxnLst>
                <a:rect l="0" t="0" r="r" b="b"/>
                <a:pathLst>
                  <a:path w="8" h="7">
                    <a:moveTo>
                      <a:pt x="3" y="7"/>
                    </a:moveTo>
                    <a:lnTo>
                      <a:pt x="0" y="3"/>
                    </a:lnTo>
                    <a:lnTo>
                      <a:pt x="3" y="0"/>
                    </a:lnTo>
                    <a:lnTo>
                      <a:pt x="8" y="1"/>
                    </a:lnTo>
                    <a:lnTo>
                      <a:pt x="8" y="4"/>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2" name="Freeform 167"/>
              <p:cNvSpPr/>
              <p:nvPr/>
            </p:nvSpPr>
            <p:spPr bwMode="gray">
              <a:xfrm>
                <a:off x="4155" y="1926"/>
                <a:ext cx="7" cy="14"/>
              </a:xfrm>
              <a:custGeom>
                <a:avLst/>
                <a:gdLst>
                  <a:gd name="T0" fmla="*/ 6 w 7"/>
                  <a:gd name="T1" fmla="*/ 14 h 14"/>
                  <a:gd name="T2" fmla="*/ 7 w 7"/>
                  <a:gd name="T3" fmla="*/ 12 h 14"/>
                  <a:gd name="T4" fmla="*/ 7 w 7"/>
                  <a:gd name="T5" fmla="*/ 4 h 14"/>
                  <a:gd name="T6" fmla="*/ 5 w 7"/>
                  <a:gd name="T7" fmla="*/ 0 h 14"/>
                  <a:gd name="T8" fmla="*/ 0 w 7"/>
                  <a:gd name="T9" fmla="*/ 2 h 14"/>
                  <a:gd name="T10" fmla="*/ 0 w 7"/>
                  <a:gd name="T11" fmla="*/ 8 h 14"/>
                  <a:gd name="T12" fmla="*/ 6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6" y="14"/>
                    </a:moveTo>
                    <a:lnTo>
                      <a:pt x="7" y="12"/>
                    </a:lnTo>
                    <a:lnTo>
                      <a:pt x="7" y="4"/>
                    </a:lnTo>
                    <a:lnTo>
                      <a:pt x="5" y="0"/>
                    </a:lnTo>
                    <a:lnTo>
                      <a:pt x="0" y="2"/>
                    </a:lnTo>
                    <a:lnTo>
                      <a:pt x="0" y="8"/>
                    </a:lnTo>
                    <a:lnTo>
                      <a:pt x="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3" name="Freeform 168"/>
              <p:cNvSpPr/>
              <p:nvPr/>
            </p:nvSpPr>
            <p:spPr bwMode="gray">
              <a:xfrm>
                <a:off x="4161" y="1918"/>
                <a:ext cx="7" cy="5"/>
              </a:xfrm>
              <a:custGeom>
                <a:avLst/>
                <a:gdLst>
                  <a:gd name="T0" fmla="*/ 0 w 7"/>
                  <a:gd name="T1" fmla="*/ 1 h 5"/>
                  <a:gd name="T2" fmla="*/ 5 w 7"/>
                  <a:gd name="T3" fmla="*/ 0 h 5"/>
                  <a:gd name="T4" fmla="*/ 7 w 7"/>
                  <a:gd name="T5" fmla="*/ 2 h 5"/>
                  <a:gd name="T6" fmla="*/ 4 w 7"/>
                  <a:gd name="T7" fmla="*/ 5 h 5"/>
                  <a:gd name="T8" fmla="*/ 0 w 7"/>
                  <a:gd name="T9" fmla="*/ 1 h 5"/>
                </a:gdLst>
                <a:ahLst/>
                <a:cxnLst>
                  <a:cxn ang="0">
                    <a:pos x="T0" y="T1"/>
                  </a:cxn>
                  <a:cxn ang="0">
                    <a:pos x="T2" y="T3"/>
                  </a:cxn>
                  <a:cxn ang="0">
                    <a:pos x="T4" y="T5"/>
                  </a:cxn>
                  <a:cxn ang="0">
                    <a:pos x="T6" y="T7"/>
                  </a:cxn>
                  <a:cxn ang="0">
                    <a:pos x="T8" y="T9"/>
                  </a:cxn>
                </a:cxnLst>
                <a:rect l="0" t="0" r="r" b="b"/>
                <a:pathLst>
                  <a:path w="7" h="5">
                    <a:moveTo>
                      <a:pt x="0" y="1"/>
                    </a:moveTo>
                    <a:lnTo>
                      <a:pt x="5" y="0"/>
                    </a:lnTo>
                    <a:lnTo>
                      <a:pt x="7" y="2"/>
                    </a:lnTo>
                    <a:lnTo>
                      <a:pt x="4"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4" name="Freeform 169"/>
              <p:cNvSpPr/>
              <p:nvPr/>
            </p:nvSpPr>
            <p:spPr bwMode="gray">
              <a:xfrm>
                <a:off x="4170" y="1955"/>
                <a:ext cx="8" cy="9"/>
              </a:xfrm>
              <a:custGeom>
                <a:avLst/>
                <a:gdLst>
                  <a:gd name="T0" fmla="*/ 0 w 8"/>
                  <a:gd name="T1" fmla="*/ 4 h 9"/>
                  <a:gd name="T2" fmla="*/ 3 w 8"/>
                  <a:gd name="T3" fmla="*/ 0 h 9"/>
                  <a:gd name="T4" fmla="*/ 7 w 8"/>
                  <a:gd name="T5" fmla="*/ 3 h 9"/>
                  <a:gd name="T6" fmla="*/ 8 w 8"/>
                  <a:gd name="T7" fmla="*/ 7 h 9"/>
                  <a:gd name="T8" fmla="*/ 4 w 8"/>
                  <a:gd name="T9" fmla="*/ 9 h 9"/>
                  <a:gd name="T10" fmla="*/ 0 w 8"/>
                  <a:gd name="T11" fmla="*/ 4 h 9"/>
                </a:gdLst>
                <a:ahLst/>
                <a:cxnLst>
                  <a:cxn ang="0">
                    <a:pos x="T0" y="T1"/>
                  </a:cxn>
                  <a:cxn ang="0">
                    <a:pos x="T2" y="T3"/>
                  </a:cxn>
                  <a:cxn ang="0">
                    <a:pos x="T4" y="T5"/>
                  </a:cxn>
                  <a:cxn ang="0">
                    <a:pos x="T6" y="T7"/>
                  </a:cxn>
                  <a:cxn ang="0">
                    <a:pos x="T8" y="T9"/>
                  </a:cxn>
                  <a:cxn ang="0">
                    <a:pos x="T10" y="T11"/>
                  </a:cxn>
                </a:cxnLst>
                <a:rect l="0" t="0" r="r" b="b"/>
                <a:pathLst>
                  <a:path w="8" h="9">
                    <a:moveTo>
                      <a:pt x="0" y="4"/>
                    </a:moveTo>
                    <a:lnTo>
                      <a:pt x="3" y="0"/>
                    </a:lnTo>
                    <a:lnTo>
                      <a:pt x="7" y="3"/>
                    </a:lnTo>
                    <a:lnTo>
                      <a:pt x="8" y="7"/>
                    </a:lnTo>
                    <a:lnTo>
                      <a:pt x="4"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5" name="Freeform 170"/>
              <p:cNvSpPr/>
              <p:nvPr/>
            </p:nvSpPr>
            <p:spPr bwMode="gray">
              <a:xfrm>
                <a:off x="4161" y="1962"/>
                <a:ext cx="9" cy="7"/>
              </a:xfrm>
              <a:custGeom>
                <a:avLst/>
                <a:gdLst>
                  <a:gd name="T0" fmla="*/ 0 w 9"/>
                  <a:gd name="T1" fmla="*/ 2 h 7"/>
                  <a:gd name="T2" fmla="*/ 2 w 9"/>
                  <a:gd name="T3" fmla="*/ 0 h 7"/>
                  <a:gd name="T4" fmla="*/ 9 w 9"/>
                  <a:gd name="T5" fmla="*/ 2 h 7"/>
                  <a:gd name="T6" fmla="*/ 7 w 9"/>
                  <a:gd name="T7" fmla="*/ 5 h 7"/>
                  <a:gd name="T8" fmla="*/ 2 w 9"/>
                  <a:gd name="T9" fmla="*/ 7 h 7"/>
                  <a:gd name="T10" fmla="*/ 0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0" y="2"/>
                    </a:moveTo>
                    <a:lnTo>
                      <a:pt x="2" y="0"/>
                    </a:lnTo>
                    <a:lnTo>
                      <a:pt x="9" y="2"/>
                    </a:lnTo>
                    <a:lnTo>
                      <a:pt x="7" y="5"/>
                    </a:lnTo>
                    <a:lnTo>
                      <a:pt x="2"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6" name="Freeform 171"/>
              <p:cNvSpPr/>
              <p:nvPr/>
            </p:nvSpPr>
            <p:spPr bwMode="gray">
              <a:xfrm>
                <a:off x="4144" y="1975"/>
                <a:ext cx="9" cy="6"/>
              </a:xfrm>
              <a:custGeom>
                <a:avLst/>
                <a:gdLst>
                  <a:gd name="T0" fmla="*/ 0 w 9"/>
                  <a:gd name="T1" fmla="*/ 3 h 6"/>
                  <a:gd name="T2" fmla="*/ 3 w 9"/>
                  <a:gd name="T3" fmla="*/ 0 h 6"/>
                  <a:gd name="T4" fmla="*/ 9 w 9"/>
                  <a:gd name="T5" fmla="*/ 1 h 6"/>
                  <a:gd name="T6" fmla="*/ 9 w 9"/>
                  <a:gd name="T7" fmla="*/ 5 h 6"/>
                  <a:gd name="T8" fmla="*/ 2 w 9"/>
                  <a:gd name="T9" fmla="*/ 6 h 6"/>
                  <a:gd name="T10" fmla="*/ 0 w 9"/>
                  <a:gd name="T11" fmla="*/ 3 h 6"/>
                </a:gdLst>
                <a:ahLst/>
                <a:cxnLst>
                  <a:cxn ang="0">
                    <a:pos x="T0" y="T1"/>
                  </a:cxn>
                  <a:cxn ang="0">
                    <a:pos x="T2" y="T3"/>
                  </a:cxn>
                  <a:cxn ang="0">
                    <a:pos x="T4" y="T5"/>
                  </a:cxn>
                  <a:cxn ang="0">
                    <a:pos x="T6" y="T7"/>
                  </a:cxn>
                  <a:cxn ang="0">
                    <a:pos x="T8" y="T9"/>
                  </a:cxn>
                  <a:cxn ang="0">
                    <a:pos x="T10" y="T11"/>
                  </a:cxn>
                </a:cxnLst>
                <a:rect l="0" t="0" r="r" b="b"/>
                <a:pathLst>
                  <a:path w="9" h="6">
                    <a:moveTo>
                      <a:pt x="0" y="3"/>
                    </a:moveTo>
                    <a:lnTo>
                      <a:pt x="3" y="0"/>
                    </a:lnTo>
                    <a:lnTo>
                      <a:pt x="9" y="1"/>
                    </a:lnTo>
                    <a:lnTo>
                      <a:pt x="9" y="5"/>
                    </a:lnTo>
                    <a:lnTo>
                      <a:pt x="2"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7" name="Freeform 172"/>
              <p:cNvSpPr/>
              <p:nvPr/>
            </p:nvSpPr>
            <p:spPr bwMode="gray">
              <a:xfrm>
                <a:off x="4180" y="2010"/>
                <a:ext cx="8" cy="7"/>
              </a:xfrm>
              <a:custGeom>
                <a:avLst/>
                <a:gdLst>
                  <a:gd name="T0" fmla="*/ 0 w 8"/>
                  <a:gd name="T1" fmla="*/ 2 h 7"/>
                  <a:gd name="T2" fmla="*/ 4 w 8"/>
                  <a:gd name="T3" fmla="*/ 0 h 7"/>
                  <a:gd name="T4" fmla="*/ 8 w 8"/>
                  <a:gd name="T5" fmla="*/ 2 h 7"/>
                  <a:gd name="T6" fmla="*/ 8 w 8"/>
                  <a:gd name="T7" fmla="*/ 6 h 7"/>
                  <a:gd name="T8" fmla="*/ 3 w 8"/>
                  <a:gd name="T9" fmla="*/ 7 h 7"/>
                  <a:gd name="T10" fmla="*/ 0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0" y="2"/>
                    </a:moveTo>
                    <a:lnTo>
                      <a:pt x="4" y="0"/>
                    </a:lnTo>
                    <a:lnTo>
                      <a:pt x="8" y="2"/>
                    </a:lnTo>
                    <a:lnTo>
                      <a:pt x="8" y="6"/>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8" name="Freeform 173"/>
              <p:cNvSpPr/>
              <p:nvPr/>
            </p:nvSpPr>
            <p:spPr bwMode="gray">
              <a:xfrm>
                <a:off x="4290" y="2015"/>
                <a:ext cx="40" cy="22"/>
              </a:xfrm>
              <a:custGeom>
                <a:avLst/>
                <a:gdLst>
                  <a:gd name="T0" fmla="*/ 0 w 40"/>
                  <a:gd name="T1" fmla="*/ 14 h 22"/>
                  <a:gd name="T2" fmla="*/ 11 w 40"/>
                  <a:gd name="T3" fmla="*/ 8 h 22"/>
                  <a:gd name="T4" fmla="*/ 30 w 40"/>
                  <a:gd name="T5" fmla="*/ 4 h 22"/>
                  <a:gd name="T6" fmla="*/ 36 w 40"/>
                  <a:gd name="T7" fmla="*/ 0 h 22"/>
                  <a:gd name="T8" fmla="*/ 40 w 40"/>
                  <a:gd name="T9" fmla="*/ 0 h 22"/>
                  <a:gd name="T10" fmla="*/ 35 w 40"/>
                  <a:gd name="T11" fmla="*/ 7 h 22"/>
                  <a:gd name="T12" fmla="*/ 31 w 40"/>
                  <a:gd name="T13" fmla="*/ 16 h 22"/>
                  <a:gd name="T14" fmla="*/ 17 w 40"/>
                  <a:gd name="T15" fmla="*/ 22 h 22"/>
                  <a:gd name="T16" fmla="*/ 1 w 40"/>
                  <a:gd name="T17" fmla="*/ 20 h 22"/>
                  <a:gd name="T18" fmla="*/ 0 w 40"/>
                  <a:gd name="T19"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2">
                    <a:moveTo>
                      <a:pt x="0" y="14"/>
                    </a:moveTo>
                    <a:lnTo>
                      <a:pt x="11" y="8"/>
                    </a:lnTo>
                    <a:lnTo>
                      <a:pt x="30" y="4"/>
                    </a:lnTo>
                    <a:lnTo>
                      <a:pt x="36" y="0"/>
                    </a:lnTo>
                    <a:lnTo>
                      <a:pt x="40" y="0"/>
                    </a:lnTo>
                    <a:lnTo>
                      <a:pt x="35" y="7"/>
                    </a:lnTo>
                    <a:lnTo>
                      <a:pt x="31" y="16"/>
                    </a:lnTo>
                    <a:lnTo>
                      <a:pt x="17" y="22"/>
                    </a:lnTo>
                    <a:lnTo>
                      <a:pt x="1" y="2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9" name="Freeform 174"/>
              <p:cNvSpPr/>
              <p:nvPr/>
            </p:nvSpPr>
            <p:spPr bwMode="gray">
              <a:xfrm>
                <a:off x="4049" y="1942"/>
                <a:ext cx="2" cy="5"/>
              </a:xfrm>
              <a:custGeom>
                <a:avLst/>
                <a:gdLst>
                  <a:gd name="T0" fmla="*/ 2 w 2"/>
                  <a:gd name="T1" fmla="*/ 0 h 5"/>
                  <a:gd name="T2" fmla="*/ 2 w 2"/>
                  <a:gd name="T3" fmla="*/ 5 h 5"/>
                  <a:gd name="T4" fmla="*/ 0 w 2"/>
                  <a:gd name="T5" fmla="*/ 4 h 5"/>
                  <a:gd name="T6" fmla="*/ 2 w 2"/>
                  <a:gd name="T7" fmla="*/ 0 h 5"/>
                </a:gdLst>
                <a:ahLst/>
                <a:cxnLst>
                  <a:cxn ang="0">
                    <a:pos x="T0" y="T1"/>
                  </a:cxn>
                  <a:cxn ang="0">
                    <a:pos x="T2" y="T3"/>
                  </a:cxn>
                  <a:cxn ang="0">
                    <a:pos x="T4" y="T5"/>
                  </a:cxn>
                  <a:cxn ang="0">
                    <a:pos x="T6" y="T7"/>
                  </a:cxn>
                </a:cxnLst>
                <a:rect l="0" t="0" r="r" b="b"/>
                <a:pathLst>
                  <a:path w="2" h="5">
                    <a:moveTo>
                      <a:pt x="2" y="0"/>
                    </a:moveTo>
                    <a:lnTo>
                      <a:pt x="2" y="5"/>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0" name="Freeform 175"/>
              <p:cNvSpPr/>
              <p:nvPr/>
            </p:nvSpPr>
            <p:spPr bwMode="gray">
              <a:xfrm>
                <a:off x="4522" y="3018"/>
                <a:ext cx="150" cy="293"/>
              </a:xfrm>
              <a:custGeom>
                <a:avLst/>
                <a:gdLst>
                  <a:gd name="T0" fmla="*/ 126 w 150"/>
                  <a:gd name="T1" fmla="*/ 1 h 293"/>
                  <a:gd name="T2" fmla="*/ 131 w 150"/>
                  <a:gd name="T3" fmla="*/ 0 h 293"/>
                  <a:gd name="T4" fmla="*/ 136 w 150"/>
                  <a:gd name="T5" fmla="*/ 8 h 293"/>
                  <a:gd name="T6" fmla="*/ 137 w 150"/>
                  <a:gd name="T7" fmla="*/ 28 h 293"/>
                  <a:gd name="T8" fmla="*/ 150 w 150"/>
                  <a:gd name="T9" fmla="*/ 66 h 293"/>
                  <a:gd name="T10" fmla="*/ 148 w 150"/>
                  <a:gd name="T11" fmla="*/ 78 h 293"/>
                  <a:gd name="T12" fmla="*/ 137 w 150"/>
                  <a:gd name="T13" fmla="*/ 80 h 293"/>
                  <a:gd name="T14" fmla="*/ 136 w 150"/>
                  <a:gd name="T15" fmla="*/ 109 h 293"/>
                  <a:gd name="T16" fmla="*/ 132 w 150"/>
                  <a:gd name="T17" fmla="*/ 115 h 293"/>
                  <a:gd name="T18" fmla="*/ 116 w 150"/>
                  <a:gd name="T19" fmla="*/ 168 h 293"/>
                  <a:gd name="T20" fmla="*/ 106 w 150"/>
                  <a:gd name="T21" fmla="*/ 198 h 293"/>
                  <a:gd name="T22" fmla="*/ 96 w 150"/>
                  <a:gd name="T23" fmla="*/ 221 h 293"/>
                  <a:gd name="T24" fmla="*/ 89 w 150"/>
                  <a:gd name="T25" fmla="*/ 263 h 293"/>
                  <a:gd name="T26" fmla="*/ 76 w 150"/>
                  <a:gd name="T27" fmla="*/ 280 h 293"/>
                  <a:gd name="T28" fmla="*/ 59 w 150"/>
                  <a:gd name="T29" fmla="*/ 283 h 293"/>
                  <a:gd name="T30" fmla="*/ 44 w 150"/>
                  <a:gd name="T31" fmla="*/ 293 h 293"/>
                  <a:gd name="T32" fmla="*/ 28 w 150"/>
                  <a:gd name="T33" fmla="*/ 287 h 293"/>
                  <a:gd name="T34" fmla="*/ 15 w 150"/>
                  <a:gd name="T35" fmla="*/ 273 h 293"/>
                  <a:gd name="T36" fmla="*/ 10 w 150"/>
                  <a:gd name="T37" fmla="*/ 244 h 293"/>
                  <a:gd name="T38" fmla="*/ 0 w 150"/>
                  <a:gd name="T39" fmla="*/ 231 h 293"/>
                  <a:gd name="T40" fmla="*/ 0 w 150"/>
                  <a:gd name="T41" fmla="*/ 210 h 293"/>
                  <a:gd name="T42" fmla="*/ 18 w 150"/>
                  <a:gd name="T43" fmla="*/ 184 h 293"/>
                  <a:gd name="T44" fmla="*/ 24 w 150"/>
                  <a:gd name="T45" fmla="*/ 148 h 293"/>
                  <a:gd name="T46" fmla="*/ 15 w 150"/>
                  <a:gd name="T47" fmla="*/ 134 h 293"/>
                  <a:gd name="T48" fmla="*/ 22 w 150"/>
                  <a:gd name="T49" fmla="*/ 101 h 293"/>
                  <a:gd name="T50" fmla="*/ 29 w 150"/>
                  <a:gd name="T51" fmla="*/ 91 h 293"/>
                  <a:gd name="T52" fmla="*/ 40 w 150"/>
                  <a:gd name="T53" fmla="*/ 87 h 293"/>
                  <a:gd name="T54" fmla="*/ 45 w 150"/>
                  <a:gd name="T55" fmla="*/ 82 h 293"/>
                  <a:gd name="T56" fmla="*/ 56 w 150"/>
                  <a:gd name="T57" fmla="*/ 80 h 293"/>
                  <a:gd name="T58" fmla="*/ 70 w 150"/>
                  <a:gd name="T59" fmla="*/ 70 h 293"/>
                  <a:gd name="T60" fmla="*/ 84 w 150"/>
                  <a:gd name="T61" fmla="*/ 67 h 293"/>
                  <a:gd name="T62" fmla="*/ 89 w 150"/>
                  <a:gd name="T63" fmla="*/ 58 h 293"/>
                  <a:gd name="T64" fmla="*/ 98 w 150"/>
                  <a:gd name="T65" fmla="*/ 52 h 293"/>
                  <a:gd name="T66" fmla="*/ 98 w 150"/>
                  <a:gd name="T67" fmla="*/ 39 h 293"/>
                  <a:gd name="T68" fmla="*/ 110 w 150"/>
                  <a:gd name="T69" fmla="*/ 35 h 293"/>
                  <a:gd name="T70" fmla="*/ 120 w 150"/>
                  <a:gd name="T71" fmla="*/ 14 h 293"/>
                  <a:gd name="T72" fmla="*/ 126 w 150"/>
                  <a:gd name="T73" fmla="*/ 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 h="293">
                    <a:moveTo>
                      <a:pt x="126" y="1"/>
                    </a:moveTo>
                    <a:lnTo>
                      <a:pt x="131" y="0"/>
                    </a:lnTo>
                    <a:lnTo>
                      <a:pt x="136" y="8"/>
                    </a:lnTo>
                    <a:lnTo>
                      <a:pt x="137" y="28"/>
                    </a:lnTo>
                    <a:lnTo>
                      <a:pt x="150" y="66"/>
                    </a:lnTo>
                    <a:lnTo>
                      <a:pt x="148" y="78"/>
                    </a:lnTo>
                    <a:lnTo>
                      <a:pt x="137" y="80"/>
                    </a:lnTo>
                    <a:lnTo>
                      <a:pt x="136" y="109"/>
                    </a:lnTo>
                    <a:lnTo>
                      <a:pt x="132" y="115"/>
                    </a:lnTo>
                    <a:lnTo>
                      <a:pt x="116" y="168"/>
                    </a:lnTo>
                    <a:lnTo>
                      <a:pt x="106" y="198"/>
                    </a:lnTo>
                    <a:lnTo>
                      <a:pt x="96" y="221"/>
                    </a:lnTo>
                    <a:lnTo>
                      <a:pt x="89" y="263"/>
                    </a:lnTo>
                    <a:lnTo>
                      <a:pt x="76" y="280"/>
                    </a:lnTo>
                    <a:lnTo>
                      <a:pt x="59" y="283"/>
                    </a:lnTo>
                    <a:lnTo>
                      <a:pt x="44" y="293"/>
                    </a:lnTo>
                    <a:lnTo>
                      <a:pt x="28" y="287"/>
                    </a:lnTo>
                    <a:lnTo>
                      <a:pt x="15" y="273"/>
                    </a:lnTo>
                    <a:lnTo>
                      <a:pt x="10" y="244"/>
                    </a:lnTo>
                    <a:lnTo>
                      <a:pt x="0" y="231"/>
                    </a:lnTo>
                    <a:lnTo>
                      <a:pt x="0" y="210"/>
                    </a:lnTo>
                    <a:lnTo>
                      <a:pt x="18" y="184"/>
                    </a:lnTo>
                    <a:lnTo>
                      <a:pt x="24" y="148"/>
                    </a:lnTo>
                    <a:lnTo>
                      <a:pt x="15" y="134"/>
                    </a:lnTo>
                    <a:lnTo>
                      <a:pt x="22" y="101"/>
                    </a:lnTo>
                    <a:lnTo>
                      <a:pt x="29" y="91"/>
                    </a:lnTo>
                    <a:lnTo>
                      <a:pt x="40" y="87"/>
                    </a:lnTo>
                    <a:lnTo>
                      <a:pt x="45" y="82"/>
                    </a:lnTo>
                    <a:lnTo>
                      <a:pt x="56" y="80"/>
                    </a:lnTo>
                    <a:lnTo>
                      <a:pt x="70" y="70"/>
                    </a:lnTo>
                    <a:lnTo>
                      <a:pt x="84" y="67"/>
                    </a:lnTo>
                    <a:lnTo>
                      <a:pt x="89" y="58"/>
                    </a:lnTo>
                    <a:lnTo>
                      <a:pt x="98" y="52"/>
                    </a:lnTo>
                    <a:lnTo>
                      <a:pt x="98" y="39"/>
                    </a:lnTo>
                    <a:lnTo>
                      <a:pt x="110" y="35"/>
                    </a:lnTo>
                    <a:lnTo>
                      <a:pt x="120" y="14"/>
                    </a:lnTo>
                    <a:lnTo>
                      <a:pt x="12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1" name="Freeform 176"/>
              <p:cNvSpPr/>
              <p:nvPr/>
            </p:nvSpPr>
            <p:spPr bwMode="gray">
              <a:xfrm>
                <a:off x="3791" y="2703"/>
                <a:ext cx="7" cy="7"/>
              </a:xfrm>
              <a:custGeom>
                <a:avLst/>
                <a:gdLst>
                  <a:gd name="T0" fmla="*/ 1 w 7"/>
                  <a:gd name="T1" fmla="*/ 7 h 7"/>
                  <a:gd name="T2" fmla="*/ 0 w 7"/>
                  <a:gd name="T3" fmla="*/ 3 h 7"/>
                  <a:gd name="T4" fmla="*/ 2 w 7"/>
                  <a:gd name="T5" fmla="*/ 0 h 7"/>
                  <a:gd name="T6" fmla="*/ 7 w 7"/>
                  <a:gd name="T7" fmla="*/ 1 h 7"/>
                  <a:gd name="T8" fmla="*/ 7 w 7"/>
                  <a:gd name="T9" fmla="*/ 3 h 7"/>
                  <a:gd name="T10" fmla="*/ 1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1" y="7"/>
                    </a:moveTo>
                    <a:lnTo>
                      <a:pt x="0" y="3"/>
                    </a:lnTo>
                    <a:lnTo>
                      <a:pt x="2" y="0"/>
                    </a:lnTo>
                    <a:lnTo>
                      <a:pt x="7" y="1"/>
                    </a:lnTo>
                    <a:lnTo>
                      <a:pt x="7" y="3"/>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2" name="Freeform 177"/>
              <p:cNvSpPr/>
              <p:nvPr/>
            </p:nvSpPr>
            <p:spPr bwMode="gray">
              <a:xfrm>
                <a:off x="3769" y="2740"/>
                <a:ext cx="7" cy="7"/>
              </a:xfrm>
              <a:custGeom>
                <a:avLst/>
                <a:gdLst>
                  <a:gd name="T0" fmla="*/ 0 w 7"/>
                  <a:gd name="T1" fmla="*/ 4 h 7"/>
                  <a:gd name="T2" fmla="*/ 1 w 7"/>
                  <a:gd name="T3" fmla="*/ 0 h 7"/>
                  <a:gd name="T4" fmla="*/ 7 w 7"/>
                  <a:gd name="T5" fmla="*/ 1 h 7"/>
                  <a:gd name="T6" fmla="*/ 7 w 7"/>
                  <a:gd name="T7" fmla="*/ 5 h 7"/>
                  <a:gd name="T8" fmla="*/ 2 w 7"/>
                  <a:gd name="T9" fmla="*/ 7 h 7"/>
                  <a:gd name="T10" fmla="*/ 0 w 7"/>
                  <a:gd name="T11" fmla="*/ 4 h 7"/>
                </a:gdLst>
                <a:ahLst/>
                <a:cxnLst>
                  <a:cxn ang="0">
                    <a:pos x="T0" y="T1"/>
                  </a:cxn>
                  <a:cxn ang="0">
                    <a:pos x="T2" y="T3"/>
                  </a:cxn>
                  <a:cxn ang="0">
                    <a:pos x="T4" y="T5"/>
                  </a:cxn>
                  <a:cxn ang="0">
                    <a:pos x="T6" y="T7"/>
                  </a:cxn>
                  <a:cxn ang="0">
                    <a:pos x="T8" y="T9"/>
                  </a:cxn>
                  <a:cxn ang="0">
                    <a:pos x="T10" y="T11"/>
                  </a:cxn>
                </a:cxnLst>
                <a:rect l="0" t="0" r="r" b="b"/>
                <a:pathLst>
                  <a:path w="7" h="7">
                    <a:moveTo>
                      <a:pt x="0" y="4"/>
                    </a:moveTo>
                    <a:lnTo>
                      <a:pt x="1" y="0"/>
                    </a:lnTo>
                    <a:lnTo>
                      <a:pt x="7" y="1"/>
                    </a:lnTo>
                    <a:lnTo>
                      <a:pt x="7" y="5"/>
                    </a:lnTo>
                    <a:lnTo>
                      <a:pt x="2"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3" name="Freeform 178"/>
              <p:cNvSpPr/>
              <p:nvPr/>
            </p:nvSpPr>
            <p:spPr bwMode="gray">
              <a:xfrm>
                <a:off x="3761" y="2758"/>
                <a:ext cx="6" cy="7"/>
              </a:xfrm>
              <a:custGeom>
                <a:avLst/>
                <a:gdLst>
                  <a:gd name="T0" fmla="*/ 0 w 6"/>
                  <a:gd name="T1" fmla="*/ 5 h 7"/>
                  <a:gd name="T2" fmla="*/ 0 w 6"/>
                  <a:gd name="T3" fmla="*/ 2 h 7"/>
                  <a:gd name="T4" fmla="*/ 3 w 6"/>
                  <a:gd name="T5" fmla="*/ 0 h 7"/>
                  <a:gd name="T6" fmla="*/ 6 w 6"/>
                  <a:gd name="T7" fmla="*/ 4 h 7"/>
                  <a:gd name="T8" fmla="*/ 5 w 6"/>
                  <a:gd name="T9" fmla="*/ 7 h 7"/>
                  <a:gd name="T10" fmla="*/ 0 w 6"/>
                  <a:gd name="T11" fmla="*/ 5 h 7"/>
                </a:gdLst>
                <a:ahLst/>
                <a:cxnLst>
                  <a:cxn ang="0">
                    <a:pos x="T0" y="T1"/>
                  </a:cxn>
                  <a:cxn ang="0">
                    <a:pos x="T2" y="T3"/>
                  </a:cxn>
                  <a:cxn ang="0">
                    <a:pos x="T4" y="T5"/>
                  </a:cxn>
                  <a:cxn ang="0">
                    <a:pos x="T6" y="T7"/>
                  </a:cxn>
                  <a:cxn ang="0">
                    <a:pos x="T8" y="T9"/>
                  </a:cxn>
                  <a:cxn ang="0">
                    <a:pos x="T10" y="T11"/>
                  </a:cxn>
                </a:cxnLst>
                <a:rect l="0" t="0" r="r" b="b"/>
                <a:pathLst>
                  <a:path w="6" h="7">
                    <a:moveTo>
                      <a:pt x="0" y="5"/>
                    </a:moveTo>
                    <a:lnTo>
                      <a:pt x="0" y="2"/>
                    </a:lnTo>
                    <a:lnTo>
                      <a:pt x="3" y="0"/>
                    </a:lnTo>
                    <a:lnTo>
                      <a:pt x="6" y="4"/>
                    </a:lnTo>
                    <a:lnTo>
                      <a:pt x="5"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4" name="Freeform 179"/>
              <p:cNvSpPr/>
              <p:nvPr/>
            </p:nvSpPr>
            <p:spPr bwMode="gray">
              <a:xfrm>
                <a:off x="4780" y="3204"/>
                <a:ext cx="14" cy="9"/>
              </a:xfrm>
              <a:custGeom>
                <a:avLst/>
                <a:gdLst>
                  <a:gd name="T0" fmla="*/ 0 w 14"/>
                  <a:gd name="T1" fmla="*/ 6 h 9"/>
                  <a:gd name="T2" fmla="*/ 1 w 14"/>
                  <a:gd name="T3" fmla="*/ 0 h 9"/>
                  <a:gd name="T4" fmla="*/ 10 w 14"/>
                  <a:gd name="T5" fmla="*/ 0 h 9"/>
                  <a:gd name="T6" fmla="*/ 14 w 14"/>
                  <a:gd name="T7" fmla="*/ 6 h 9"/>
                  <a:gd name="T8" fmla="*/ 8 w 14"/>
                  <a:gd name="T9" fmla="*/ 9 h 9"/>
                  <a:gd name="T10" fmla="*/ 1 w 14"/>
                  <a:gd name="T11" fmla="*/ 9 h 9"/>
                  <a:gd name="T12" fmla="*/ 0 w 14"/>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0" y="6"/>
                    </a:moveTo>
                    <a:lnTo>
                      <a:pt x="1" y="0"/>
                    </a:lnTo>
                    <a:lnTo>
                      <a:pt x="10" y="0"/>
                    </a:lnTo>
                    <a:lnTo>
                      <a:pt x="14" y="6"/>
                    </a:lnTo>
                    <a:lnTo>
                      <a:pt x="8" y="9"/>
                    </a:lnTo>
                    <a:lnTo>
                      <a:pt x="1" y="9"/>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5" name="Freeform 180"/>
              <p:cNvSpPr/>
              <p:nvPr/>
            </p:nvSpPr>
            <p:spPr bwMode="gray">
              <a:xfrm>
                <a:off x="4823" y="3188"/>
                <a:ext cx="12" cy="12"/>
              </a:xfrm>
              <a:custGeom>
                <a:avLst/>
                <a:gdLst>
                  <a:gd name="T0" fmla="*/ 0 w 14"/>
                  <a:gd name="T1" fmla="*/ 8 h 13"/>
                  <a:gd name="T2" fmla="*/ 1 w 14"/>
                  <a:gd name="T3" fmla="*/ 2 h 13"/>
                  <a:gd name="T4" fmla="*/ 8 w 14"/>
                  <a:gd name="T5" fmla="*/ 0 h 13"/>
                  <a:gd name="T6" fmla="*/ 14 w 14"/>
                  <a:gd name="T7" fmla="*/ 6 h 13"/>
                  <a:gd name="T8" fmla="*/ 7 w 14"/>
                  <a:gd name="T9" fmla="*/ 13 h 13"/>
                  <a:gd name="T10" fmla="*/ 0 w 14"/>
                  <a:gd name="T11" fmla="*/ 8 h 13"/>
                </a:gdLst>
                <a:ahLst/>
                <a:cxnLst>
                  <a:cxn ang="0">
                    <a:pos x="T0" y="T1"/>
                  </a:cxn>
                  <a:cxn ang="0">
                    <a:pos x="T2" y="T3"/>
                  </a:cxn>
                  <a:cxn ang="0">
                    <a:pos x="T4" y="T5"/>
                  </a:cxn>
                  <a:cxn ang="0">
                    <a:pos x="T6" y="T7"/>
                  </a:cxn>
                  <a:cxn ang="0">
                    <a:pos x="T8" y="T9"/>
                  </a:cxn>
                  <a:cxn ang="0">
                    <a:pos x="T10" y="T11"/>
                  </a:cxn>
                </a:cxnLst>
                <a:rect l="0" t="0" r="r" b="b"/>
                <a:pathLst>
                  <a:path w="14" h="13">
                    <a:moveTo>
                      <a:pt x="0" y="8"/>
                    </a:moveTo>
                    <a:cubicBezTo>
                      <a:pt x="1" y="2"/>
                      <a:pt x="1" y="2"/>
                      <a:pt x="1" y="2"/>
                    </a:cubicBezTo>
                    <a:cubicBezTo>
                      <a:pt x="8" y="0"/>
                      <a:pt x="8" y="0"/>
                      <a:pt x="8" y="0"/>
                    </a:cubicBezTo>
                    <a:cubicBezTo>
                      <a:pt x="14" y="6"/>
                      <a:pt x="14" y="6"/>
                      <a:pt x="14" y="6"/>
                    </a:cubicBezTo>
                    <a:cubicBezTo>
                      <a:pt x="14" y="6"/>
                      <a:pt x="8" y="13"/>
                      <a:pt x="7" y="13"/>
                    </a:cubicBezTo>
                    <a:cubicBezTo>
                      <a:pt x="5" y="13"/>
                      <a:pt x="0" y="8"/>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6" name="Freeform 181"/>
              <p:cNvSpPr/>
              <p:nvPr/>
            </p:nvSpPr>
            <p:spPr bwMode="gray">
              <a:xfrm>
                <a:off x="4773" y="2865"/>
                <a:ext cx="8" cy="6"/>
              </a:xfrm>
              <a:custGeom>
                <a:avLst/>
                <a:gdLst>
                  <a:gd name="T0" fmla="*/ 0 w 8"/>
                  <a:gd name="T1" fmla="*/ 3 h 6"/>
                  <a:gd name="T2" fmla="*/ 3 w 8"/>
                  <a:gd name="T3" fmla="*/ 0 h 6"/>
                  <a:gd name="T4" fmla="*/ 8 w 8"/>
                  <a:gd name="T5" fmla="*/ 3 h 6"/>
                  <a:gd name="T6" fmla="*/ 5 w 8"/>
                  <a:gd name="T7" fmla="*/ 6 h 6"/>
                  <a:gd name="T8" fmla="*/ 0 w 8"/>
                  <a:gd name="T9" fmla="*/ 3 h 6"/>
                </a:gdLst>
                <a:ahLst/>
                <a:cxnLst>
                  <a:cxn ang="0">
                    <a:pos x="T0" y="T1"/>
                  </a:cxn>
                  <a:cxn ang="0">
                    <a:pos x="T2" y="T3"/>
                  </a:cxn>
                  <a:cxn ang="0">
                    <a:pos x="T4" y="T5"/>
                  </a:cxn>
                  <a:cxn ang="0">
                    <a:pos x="T6" y="T7"/>
                  </a:cxn>
                  <a:cxn ang="0">
                    <a:pos x="T8" y="T9"/>
                  </a:cxn>
                </a:cxnLst>
                <a:rect l="0" t="0" r="r" b="b"/>
                <a:pathLst>
                  <a:path w="8" h="6">
                    <a:moveTo>
                      <a:pt x="0" y="3"/>
                    </a:moveTo>
                    <a:lnTo>
                      <a:pt x="3" y="0"/>
                    </a:lnTo>
                    <a:lnTo>
                      <a:pt x="8" y="3"/>
                    </a:lnTo>
                    <a:lnTo>
                      <a:pt x="5"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7" name="Freeform 182"/>
              <p:cNvSpPr/>
              <p:nvPr/>
            </p:nvSpPr>
            <p:spPr bwMode="gray">
              <a:xfrm>
                <a:off x="4735" y="2522"/>
                <a:ext cx="26" cy="10"/>
              </a:xfrm>
              <a:custGeom>
                <a:avLst/>
                <a:gdLst>
                  <a:gd name="T0" fmla="*/ 3 w 26"/>
                  <a:gd name="T1" fmla="*/ 2 h 10"/>
                  <a:gd name="T2" fmla="*/ 11 w 26"/>
                  <a:gd name="T3" fmla="*/ 3 h 10"/>
                  <a:gd name="T4" fmla="*/ 20 w 26"/>
                  <a:gd name="T5" fmla="*/ 0 h 10"/>
                  <a:gd name="T6" fmla="*/ 26 w 26"/>
                  <a:gd name="T7" fmla="*/ 0 h 10"/>
                  <a:gd name="T8" fmla="*/ 26 w 26"/>
                  <a:gd name="T9" fmla="*/ 8 h 10"/>
                  <a:gd name="T10" fmla="*/ 14 w 26"/>
                  <a:gd name="T11" fmla="*/ 10 h 10"/>
                  <a:gd name="T12" fmla="*/ 0 w 26"/>
                  <a:gd name="T13" fmla="*/ 6 h 10"/>
                  <a:gd name="T14" fmla="*/ 3 w 26"/>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
                    <a:moveTo>
                      <a:pt x="3" y="2"/>
                    </a:moveTo>
                    <a:lnTo>
                      <a:pt x="11" y="3"/>
                    </a:lnTo>
                    <a:lnTo>
                      <a:pt x="20" y="0"/>
                    </a:lnTo>
                    <a:lnTo>
                      <a:pt x="26" y="0"/>
                    </a:lnTo>
                    <a:lnTo>
                      <a:pt x="26" y="8"/>
                    </a:lnTo>
                    <a:lnTo>
                      <a:pt x="14" y="10"/>
                    </a:lnTo>
                    <a:lnTo>
                      <a:pt x="0" y="6"/>
                    </a:ln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8" name="Freeform 183"/>
              <p:cNvSpPr/>
              <p:nvPr/>
            </p:nvSpPr>
            <p:spPr bwMode="gray">
              <a:xfrm>
                <a:off x="5304" y="2582"/>
                <a:ext cx="48" cy="73"/>
              </a:xfrm>
              <a:custGeom>
                <a:avLst/>
                <a:gdLst>
                  <a:gd name="T0" fmla="*/ 23 w 48"/>
                  <a:gd name="T1" fmla="*/ 6 h 73"/>
                  <a:gd name="T2" fmla="*/ 17 w 48"/>
                  <a:gd name="T3" fmla="*/ 0 h 73"/>
                  <a:gd name="T4" fmla="*/ 10 w 48"/>
                  <a:gd name="T5" fmla="*/ 0 h 73"/>
                  <a:gd name="T6" fmla="*/ 3 w 48"/>
                  <a:gd name="T7" fmla="*/ 7 h 73"/>
                  <a:gd name="T8" fmla="*/ 2 w 48"/>
                  <a:gd name="T9" fmla="*/ 17 h 73"/>
                  <a:gd name="T10" fmla="*/ 0 w 48"/>
                  <a:gd name="T11" fmla="*/ 26 h 73"/>
                  <a:gd name="T12" fmla="*/ 8 w 48"/>
                  <a:gd name="T13" fmla="*/ 64 h 73"/>
                  <a:gd name="T14" fmla="*/ 15 w 48"/>
                  <a:gd name="T15" fmla="*/ 73 h 73"/>
                  <a:gd name="T16" fmla="*/ 27 w 48"/>
                  <a:gd name="T17" fmla="*/ 73 h 73"/>
                  <a:gd name="T18" fmla="*/ 48 w 48"/>
                  <a:gd name="T19" fmla="*/ 53 h 73"/>
                  <a:gd name="T20" fmla="*/ 47 w 48"/>
                  <a:gd name="T21" fmla="*/ 45 h 73"/>
                  <a:gd name="T22" fmla="*/ 43 w 48"/>
                  <a:gd name="T23" fmla="*/ 40 h 73"/>
                  <a:gd name="T24" fmla="*/ 42 w 48"/>
                  <a:gd name="T25" fmla="*/ 26 h 73"/>
                  <a:gd name="T26" fmla="*/ 25 w 48"/>
                  <a:gd name="T27" fmla="*/ 15 h 73"/>
                  <a:gd name="T28" fmla="*/ 23 w 48"/>
                  <a:gd name="T29"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3">
                    <a:moveTo>
                      <a:pt x="23" y="6"/>
                    </a:moveTo>
                    <a:lnTo>
                      <a:pt x="17" y="0"/>
                    </a:lnTo>
                    <a:lnTo>
                      <a:pt x="10" y="0"/>
                    </a:lnTo>
                    <a:lnTo>
                      <a:pt x="3" y="7"/>
                    </a:lnTo>
                    <a:lnTo>
                      <a:pt x="2" y="17"/>
                    </a:lnTo>
                    <a:lnTo>
                      <a:pt x="0" y="26"/>
                    </a:lnTo>
                    <a:lnTo>
                      <a:pt x="8" y="64"/>
                    </a:lnTo>
                    <a:lnTo>
                      <a:pt x="15" y="73"/>
                    </a:lnTo>
                    <a:lnTo>
                      <a:pt x="27" y="73"/>
                    </a:lnTo>
                    <a:lnTo>
                      <a:pt x="48" y="53"/>
                    </a:lnTo>
                    <a:lnTo>
                      <a:pt x="47" y="45"/>
                    </a:lnTo>
                    <a:lnTo>
                      <a:pt x="43" y="40"/>
                    </a:lnTo>
                    <a:lnTo>
                      <a:pt x="42" y="26"/>
                    </a:lnTo>
                    <a:lnTo>
                      <a:pt x="25" y="15"/>
                    </a:lnTo>
                    <a:lnTo>
                      <a:pt x="2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9" name="Freeform 184"/>
              <p:cNvSpPr/>
              <p:nvPr/>
            </p:nvSpPr>
            <p:spPr bwMode="gray">
              <a:xfrm>
                <a:off x="5603" y="2510"/>
                <a:ext cx="7" cy="34"/>
              </a:xfrm>
              <a:custGeom>
                <a:avLst/>
                <a:gdLst>
                  <a:gd name="T0" fmla="*/ 7 w 7"/>
                  <a:gd name="T1" fmla="*/ 0 h 34"/>
                  <a:gd name="T2" fmla="*/ 3 w 7"/>
                  <a:gd name="T3" fmla="*/ 7 h 34"/>
                  <a:gd name="T4" fmla="*/ 2 w 7"/>
                  <a:gd name="T5" fmla="*/ 24 h 34"/>
                  <a:gd name="T6" fmla="*/ 0 w 7"/>
                  <a:gd name="T7" fmla="*/ 34 h 34"/>
                  <a:gd name="T8" fmla="*/ 5 w 7"/>
                  <a:gd name="T9" fmla="*/ 34 h 34"/>
                  <a:gd name="T10" fmla="*/ 6 w 7"/>
                  <a:gd name="T11" fmla="*/ 11 h 34"/>
                  <a:gd name="T12" fmla="*/ 7 w 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 h="34">
                    <a:moveTo>
                      <a:pt x="7" y="0"/>
                    </a:moveTo>
                    <a:lnTo>
                      <a:pt x="3" y="7"/>
                    </a:lnTo>
                    <a:lnTo>
                      <a:pt x="2" y="24"/>
                    </a:lnTo>
                    <a:lnTo>
                      <a:pt x="0" y="34"/>
                    </a:lnTo>
                    <a:lnTo>
                      <a:pt x="5" y="34"/>
                    </a:lnTo>
                    <a:lnTo>
                      <a:pt x="6" y="11"/>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0" name="Freeform 185"/>
              <p:cNvSpPr/>
              <p:nvPr/>
            </p:nvSpPr>
            <p:spPr bwMode="gray">
              <a:xfrm>
                <a:off x="5603" y="2554"/>
                <a:ext cx="4" cy="6"/>
              </a:xfrm>
              <a:custGeom>
                <a:avLst/>
                <a:gdLst>
                  <a:gd name="T0" fmla="*/ 0 w 4"/>
                  <a:gd name="T1" fmla="*/ 6 h 6"/>
                  <a:gd name="T2" fmla="*/ 0 w 4"/>
                  <a:gd name="T3" fmla="*/ 0 h 6"/>
                  <a:gd name="T4" fmla="*/ 4 w 4"/>
                  <a:gd name="T5" fmla="*/ 3 h 6"/>
                  <a:gd name="T6" fmla="*/ 3 w 4"/>
                  <a:gd name="T7" fmla="*/ 6 h 6"/>
                  <a:gd name="T8" fmla="*/ 0 w 4"/>
                  <a:gd name="T9" fmla="*/ 6 h 6"/>
                </a:gdLst>
                <a:ahLst/>
                <a:cxnLst>
                  <a:cxn ang="0">
                    <a:pos x="T0" y="T1"/>
                  </a:cxn>
                  <a:cxn ang="0">
                    <a:pos x="T2" y="T3"/>
                  </a:cxn>
                  <a:cxn ang="0">
                    <a:pos x="T4" y="T5"/>
                  </a:cxn>
                  <a:cxn ang="0">
                    <a:pos x="T6" y="T7"/>
                  </a:cxn>
                  <a:cxn ang="0">
                    <a:pos x="T8" y="T9"/>
                  </a:cxn>
                </a:cxnLst>
                <a:rect l="0" t="0" r="r" b="b"/>
                <a:pathLst>
                  <a:path w="4" h="6">
                    <a:moveTo>
                      <a:pt x="0" y="6"/>
                    </a:moveTo>
                    <a:lnTo>
                      <a:pt x="0" y="0"/>
                    </a:lnTo>
                    <a:lnTo>
                      <a:pt x="4" y="3"/>
                    </a:lnTo>
                    <a:lnTo>
                      <a:pt x="3"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1" name="Freeform 186"/>
              <p:cNvSpPr/>
              <p:nvPr/>
            </p:nvSpPr>
            <p:spPr bwMode="gray">
              <a:xfrm>
                <a:off x="6540" y="1441"/>
                <a:ext cx="17" cy="14"/>
              </a:xfrm>
              <a:custGeom>
                <a:avLst/>
                <a:gdLst>
                  <a:gd name="T0" fmla="*/ 0 w 17"/>
                  <a:gd name="T1" fmla="*/ 10 h 14"/>
                  <a:gd name="T2" fmla="*/ 0 w 17"/>
                  <a:gd name="T3" fmla="*/ 4 h 14"/>
                  <a:gd name="T4" fmla="*/ 3 w 17"/>
                  <a:gd name="T5" fmla="*/ 0 h 14"/>
                  <a:gd name="T6" fmla="*/ 11 w 17"/>
                  <a:gd name="T7" fmla="*/ 0 h 14"/>
                  <a:gd name="T8" fmla="*/ 17 w 17"/>
                  <a:gd name="T9" fmla="*/ 5 h 14"/>
                  <a:gd name="T10" fmla="*/ 10 w 17"/>
                  <a:gd name="T11" fmla="*/ 14 h 14"/>
                  <a:gd name="T12" fmla="*/ 0 w 1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0" y="10"/>
                    </a:moveTo>
                    <a:lnTo>
                      <a:pt x="0" y="4"/>
                    </a:lnTo>
                    <a:lnTo>
                      <a:pt x="3" y="0"/>
                    </a:lnTo>
                    <a:lnTo>
                      <a:pt x="11" y="0"/>
                    </a:lnTo>
                    <a:lnTo>
                      <a:pt x="17" y="5"/>
                    </a:lnTo>
                    <a:lnTo>
                      <a:pt x="10" y="14"/>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2" name="Freeform 187"/>
              <p:cNvSpPr/>
              <p:nvPr/>
            </p:nvSpPr>
            <p:spPr bwMode="gray">
              <a:xfrm>
                <a:off x="6520" y="1443"/>
                <a:ext cx="13" cy="6"/>
              </a:xfrm>
              <a:custGeom>
                <a:avLst/>
                <a:gdLst>
                  <a:gd name="T0" fmla="*/ 13 w 13"/>
                  <a:gd name="T1" fmla="*/ 1 h 6"/>
                  <a:gd name="T2" fmla="*/ 7 w 13"/>
                  <a:gd name="T3" fmla="*/ 0 h 6"/>
                  <a:gd name="T4" fmla="*/ 0 w 13"/>
                  <a:gd name="T5" fmla="*/ 3 h 6"/>
                  <a:gd name="T6" fmla="*/ 5 w 13"/>
                  <a:gd name="T7" fmla="*/ 6 h 6"/>
                  <a:gd name="T8" fmla="*/ 9 w 13"/>
                  <a:gd name="T9" fmla="*/ 4 h 6"/>
                  <a:gd name="T10" fmla="*/ 13 w 13"/>
                  <a:gd name="T11" fmla="*/ 1 h 6"/>
                </a:gdLst>
                <a:ahLst/>
                <a:cxnLst>
                  <a:cxn ang="0">
                    <a:pos x="T0" y="T1"/>
                  </a:cxn>
                  <a:cxn ang="0">
                    <a:pos x="T2" y="T3"/>
                  </a:cxn>
                  <a:cxn ang="0">
                    <a:pos x="T4" y="T5"/>
                  </a:cxn>
                  <a:cxn ang="0">
                    <a:pos x="T6" y="T7"/>
                  </a:cxn>
                  <a:cxn ang="0">
                    <a:pos x="T8" y="T9"/>
                  </a:cxn>
                  <a:cxn ang="0">
                    <a:pos x="T10" y="T11"/>
                  </a:cxn>
                </a:cxnLst>
                <a:rect l="0" t="0" r="r" b="b"/>
                <a:pathLst>
                  <a:path w="13" h="6">
                    <a:moveTo>
                      <a:pt x="13" y="1"/>
                    </a:moveTo>
                    <a:lnTo>
                      <a:pt x="7" y="0"/>
                    </a:lnTo>
                    <a:lnTo>
                      <a:pt x="0" y="3"/>
                    </a:lnTo>
                    <a:lnTo>
                      <a:pt x="5" y="6"/>
                    </a:lnTo>
                    <a:lnTo>
                      <a:pt x="9" y="4"/>
                    </a:lnTo>
                    <a:lnTo>
                      <a:pt x="1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3" name="Freeform 188"/>
              <p:cNvSpPr/>
              <p:nvPr/>
            </p:nvSpPr>
            <p:spPr bwMode="gray">
              <a:xfrm>
                <a:off x="6630" y="1468"/>
                <a:ext cx="64" cy="260"/>
              </a:xfrm>
              <a:custGeom>
                <a:avLst/>
                <a:gdLst>
                  <a:gd name="T0" fmla="*/ 28 w 64"/>
                  <a:gd name="T1" fmla="*/ 6 h 260"/>
                  <a:gd name="T2" fmla="*/ 24 w 64"/>
                  <a:gd name="T3" fmla="*/ 0 h 260"/>
                  <a:gd name="T4" fmla="*/ 16 w 64"/>
                  <a:gd name="T5" fmla="*/ 0 h 260"/>
                  <a:gd name="T6" fmla="*/ 15 w 64"/>
                  <a:gd name="T7" fmla="*/ 5 h 260"/>
                  <a:gd name="T8" fmla="*/ 19 w 64"/>
                  <a:gd name="T9" fmla="*/ 26 h 260"/>
                  <a:gd name="T10" fmla="*/ 16 w 64"/>
                  <a:gd name="T11" fmla="*/ 30 h 260"/>
                  <a:gd name="T12" fmla="*/ 10 w 64"/>
                  <a:gd name="T13" fmla="*/ 28 h 260"/>
                  <a:gd name="T14" fmla="*/ 0 w 64"/>
                  <a:gd name="T15" fmla="*/ 32 h 260"/>
                  <a:gd name="T16" fmla="*/ 5 w 64"/>
                  <a:gd name="T17" fmla="*/ 43 h 260"/>
                  <a:gd name="T18" fmla="*/ 0 w 64"/>
                  <a:gd name="T19" fmla="*/ 62 h 260"/>
                  <a:gd name="T20" fmla="*/ 6 w 64"/>
                  <a:gd name="T21" fmla="*/ 67 h 260"/>
                  <a:gd name="T22" fmla="*/ 0 w 64"/>
                  <a:gd name="T23" fmla="*/ 74 h 260"/>
                  <a:gd name="T24" fmla="*/ 5 w 64"/>
                  <a:gd name="T25" fmla="*/ 95 h 260"/>
                  <a:gd name="T26" fmla="*/ 10 w 64"/>
                  <a:gd name="T27" fmla="*/ 103 h 260"/>
                  <a:gd name="T28" fmla="*/ 10 w 64"/>
                  <a:gd name="T29" fmla="*/ 139 h 260"/>
                  <a:gd name="T30" fmla="*/ 14 w 64"/>
                  <a:gd name="T31" fmla="*/ 151 h 260"/>
                  <a:gd name="T32" fmla="*/ 9 w 64"/>
                  <a:gd name="T33" fmla="*/ 165 h 260"/>
                  <a:gd name="T34" fmla="*/ 6 w 64"/>
                  <a:gd name="T35" fmla="*/ 187 h 260"/>
                  <a:gd name="T36" fmla="*/ 9 w 64"/>
                  <a:gd name="T37" fmla="*/ 197 h 260"/>
                  <a:gd name="T38" fmla="*/ 8 w 64"/>
                  <a:gd name="T39" fmla="*/ 216 h 260"/>
                  <a:gd name="T40" fmla="*/ 7 w 64"/>
                  <a:gd name="T41" fmla="*/ 228 h 260"/>
                  <a:gd name="T42" fmla="*/ 6 w 64"/>
                  <a:gd name="T43" fmla="*/ 260 h 260"/>
                  <a:gd name="T44" fmla="*/ 10 w 64"/>
                  <a:gd name="T45" fmla="*/ 258 h 260"/>
                  <a:gd name="T46" fmla="*/ 15 w 64"/>
                  <a:gd name="T47" fmla="*/ 249 h 260"/>
                  <a:gd name="T48" fmla="*/ 22 w 64"/>
                  <a:gd name="T49" fmla="*/ 243 h 260"/>
                  <a:gd name="T50" fmla="*/ 28 w 64"/>
                  <a:gd name="T51" fmla="*/ 248 h 260"/>
                  <a:gd name="T52" fmla="*/ 34 w 64"/>
                  <a:gd name="T53" fmla="*/ 257 h 260"/>
                  <a:gd name="T54" fmla="*/ 40 w 64"/>
                  <a:gd name="T55" fmla="*/ 252 h 260"/>
                  <a:gd name="T56" fmla="*/ 40 w 64"/>
                  <a:gd name="T57" fmla="*/ 240 h 260"/>
                  <a:gd name="T58" fmla="*/ 30 w 64"/>
                  <a:gd name="T59" fmla="*/ 231 h 260"/>
                  <a:gd name="T60" fmla="*/ 22 w 64"/>
                  <a:gd name="T61" fmla="*/ 221 h 260"/>
                  <a:gd name="T62" fmla="*/ 22 w 64"/>
                  <a:gd name="T63" fmla="*/ 203 h 260"/>
                  <a:gd name="T64" fmla="*/ 25 w 64"/>
                  <a:gd name="T65" fmla="*/ 195 h 260"/>
                  <a:gd name="T66" fmla="*/ 25 w 64"/>
                  <a:gd name="T67" fmla="*/ 189 h 260"/>
                  <a:gd name="T68" fmla="*/ 29 w 64"/>
                  <a:gd name="T69" fmla="*/ 183 h 260"/>
                  <a:gd name="T70" fmla="*/ 31 w 64"/>
                  <a:gd name="T71" fmla="*/ 163 h 260"/>
                  <a:gd name="T72" fmla="*/ 36 w 64"/>
                  <a:gd name="T73" fmla="*/ 159 h 260"/>
                  <a:gd name="T74" fmla="*/ 45 w 64"/>
                  <a:gd name="T75" fmla="*/ 162 h 260"/>
                  <a:gd name="T76" fmla="*/ 56 w 64"/>
                  <a:gd name="T77" fmla="*/ 173 h 260"/>
                  <a:gd name="T78" fmla="*/ 58 w 64"/>
                  <a:gd name="T79" fmla="*/ 176 h 260"/>
                  <a:gd name="T80" fmla="*/ 62 w 64"/>
                  <a:gd name="T81" fmla="*/ 177 h 260"/>
                  <a:gd name="T82" fmla="*/ 64 w 64"/>
                  <a:gd name="T83" fmla="*/ 173 h 260"/>
                  <a:gd name="T84" fmla="*/ 62 w 64"/>
                  <a:gd name="T85" fmla="*/ 164 h 260"/>
                  <a:gd name="T86" fmla="*/ 53 w 64"/>
                  <a:gd name="T87" fmla="*/ 152 h 260"/>
                  <a:gd name="T88" fmla="*/ 48 w 64"/>
                  <a:gd name="T89" fmla="*/ 126 h 260"/>
                  <a:gd name="T90" fmla="*/ 42 w 64"/>
                  <a:gd name="T91" fmla="*/ 105 h 260"/>
                  <a:gd name="T92" fmla="*/ 36 w 64"/>
                  <a:gd name="T93" fmla="*/ 70 h 260"/>
                  <a:gd name="T94" fmla="*/ 34 w 64"/>
                  <a:gd name="T95" fmla="*/ 52 h 260"/>
                  <a:gd name="T96" fmla="*/ 34 w 64"/>
                  <a:gd name="T97" fmla="*/ 32 h 260"/>
                  <a:gd name="T98" fmla="*/ 31 w 64"/>
                  <a:gd name="T99" fmla="*/ 13 h 260"/>
                  <a:gd name="T100" fmla="*/ 28 w 64"/>
                  <a:gd name="T101" fmla="*/ 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260">
                    <a:moveTo>
                      <a:pt x="28" y="6"/>
                    </a:moveTo>
                    <a:lnTo>
                      <a:pt x="24" y="0"/>
                    </a:lnTo>
                    <a:lnTo>
                      <a:pt x="16" y="0"/>
                    </a:lnTo>
                    <a:lnTo>
                      <a:pt x="15" y="5"/>
                    </a:lnTo>
                    <a:lnTo>
                      <a:pt x="19" y="26"/>
                    </a:lnTo>
                    <a:lnTo>
                      <a:pt x="16" y="30"/>
                    </a:lnTo>
                    <a:lnTo>
                      <a:pt x="10" y="28"/>
                    </a:lnTo>
                    <a:lnTo>
                      <a:pt x="0" y="32"/>
                    </a:lnTo>
                    <a:lnTo>
                      <a:pt x="5" y="43"/>
                    </a:lnTo>
                    <a:lnTo>
                      <a:pt x="0" y="62"/>
                    </a:lnTo>
                    <a:lnTo>
                      <a:pt x="6" y="67"/>
                    </a:lnTo>
                    <a:lnTo>
                      <a:pt x="0" y="74"/>
                    </a:lnTo>
                    <a:lnTo>
                      <a:pt x="5" y="95"/>
                    </a:lnTo>
                    <a:lnTo>
                      <a:pt x="10" y="103"/>
                    </a:lnTo>
                    <a:lnTo>
                      <a:pt x="10" y="139"/>
                    </a:lnTo>
                    <a:lnTo>
                      <a:pt x="14" y="151"/>
                    </a:lnTo>
                    <a:lnTo>
                      <a:pt x="9" y="165"/>
                    </a:lnTo>
                    <a:lnTo>
                      <a:pt x="6" y="187"/>
                    </a:lnTo>
                    <a:lnTo>
                      <a:pt x="9" y="197"/>
                    </a:lnTo>
                    <a:lnTo>
                      <a:pt x="8" y="216"/>
                    </a:lnTo>
                    <a:lnTo>
                      <a:pt x="7" y="228"/>
                    </a:lnTo>
                    <a:lnTo>
                      <a:pt x="6" y="260"/>
                    </a:lnTo>
                    <a:lnTo>
                      <a:pt x="10" y="258"/>
                    </a:lnTo>
                    <a:lnTo>
                      <a:pt x="15" y="249"/>
                    </a:lnTo>
                    <a:lnTo>
                      <a:pt x="22" y="243"/>
                    </a:lnTo>
                    <a:lnTo>
                      <a:pt x="28" y="248"/>
                    </a:lnTo>
                    <a:lnTo>
                      <a:pt x="34" y="257"/>
                    </a:lnTo>
                    <a:lnTo>
                      <a:pt x="40" y="252"/>
                    </a:lnTo>
                    <a:lnTo>
                      <a:pt x="40" y="240"/>
                    </a:lnTo>
                    <a:lnTo>
                      <a:pt x="30" y="231"/>
                    </a:lnTo>
                    <a:lnTo>
                      <a:pt x="22" y="221"/>
                    </a:lnTo>
                    <a:lnTo>
                      <a:pt x="22" y="203"/>
                    </a:lnTo>
                    <a:lnTo>
                      <a:pt x="25" y="195"/>
                    </a:lnTo>
                    <a:lnTo>
                      <a:pt x="25" y="189"/>
                    </a:lnTo>
                    <a:lnTo>
                      <a:pt x="29" y="183"/>
                    </a:lnTo>
                    <a:lnTo>
                      <a:pt x="31" y="163"/>
                    </a:lnTo>
                    <a:lnTo>
                      <a:pt x="36" y="159"/>
                    </a:lnTo>
                    <a:lnTo>
                      <a:pt x="45" y="162"/>
                    </a:lnTo>
                    <a:lnTo>
                      <a:pt x="56" y="173"/>
                    </a:lnTo>
                    <a:lnTo>
                      <a:pt x="58" y="176"/>
                    </a:lnTo>
                    <a:lnTo>
                      <a:pt x="62" y="177"/>
                    </a:lnTo>
                    <a:lnTo>
                      <a:pt x="64" y="173"/>
                    </a:lnTo>
                    <a:lnTo>
                      <a:pt x="62" y="164"/>
                    </a:lnTo>
                    <a:lnTo>
                      <a:pt x="53" y="152"/>
                    </a:lnTo>
                    <a:lnTo>
                      <a:pt x="48" y="126"/>
                    </a:lnTo>
                    <a:lnTo>
                      <a:pt x="42" y="105"/>
                    </a:lnTo>
                    <a:lnTo>
                      <a:pt x="36" y="70"/>
                    </a:lnTo>
                    <a:lnTo>
                      <a:pt x="34" y="52"/>
                    </a:lnTo>
                    <a:lnTo>
                      <a:pt x="34" y="32"/>
                    </a:lnTo>
                    <a:lnTo>
                      <a:pt x="31" y="13"/>
                    </a:lnTo>
                    <a:lnTo>
                      <a:pt x="2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4" name="Freeform 189"/>
              <p:cNvSpPr/>
              <p:nvPr/>
            </p:nvSpPr>
            <p:spPr bwMode="gray">
              <a:xfrm>
                <a:off x="6583" y="1748"/>
                <a:ext cx="133" cy="104"/>
              </a:xfrm>
              <a:custGeom>
                <a:avLst/>
                <a:gdLst>
                  <a:gd name="T0" fmla="*/ 44 w 133"/>
                  <a:gd name="T1" fmla="*/ 9 h 104"/>
                  <a:gd name="T2" fmla="*/ 46 w 133"/>
                  <a:gd name="T3" fmla="*/ 0 h 104"/>
                  <a:gd name="T4" fmla="*/ 58 w 133"/>
                  <a:gd name="T5" fmla="*/ 0 h 104"/>
                  <a:gd name="T6" fmla="*/ 63 w 133"/>
                  <a:gd name="T7" fmla="*/ 7 h 104"/>
                  <a:gd name="T8" fmla="*/ 70 w 133"/>
                  <a:gd name="T9" fmla="*/ 22 h 104"/>
                  <a:gd name="T10" fmla="*/ 78 w 133"/>
                  <a:gd name="T11" fmla="*/ 28 h 104"/>
                  <a:gd name="T12" fmla="*/ 86 w 133"/>
                  <a:gd name="T13" fmla="*/ 30 h 104"/>
                  <a:gd name="T14" fmla="*/ 95 w 133"/>
                  <a:gd name="T15" fmla="*/ 36 h 104"/>
                  <a:gd name="T16" fmla="*/ 104 w 133"/>
                  <a:gd name="T17" fmla="*/ 42 h 104"/>
                  <a:gd name="T18" fmla="*/ 114 w 133"/>
                  <a:gd name="T19" fmla="*/ 39 h 104"/>
                  <a:gd name="T20" fmla="*/ 124 w 133"/>
                  <a:gd name="T21" fmla="*/ 31 h 104"/>
                  <a:gd name="T22" fmla="*/ 124 w 133"/>
                  <a:gd name="T23" fmla="*/ 36 h 104"/>
                  <a:gd name="T24" fmla="*/ 124 w 133"/>
                  <a:gd name="T25" fmla="*/ 47 h 104"/>
                  <a:gd name="T26" fmla="*/ 131 w 133"/>
                  <a:gd name="T27" fmla="*/ 49 h 104"/>
                  <a:gd name="T28" fmla="*/ 133 w 133"/>
                  <a:gd name="T29" fmla="*/ 57 h 104"/>
                  <a:gd name="T30" fmla="*/ 124 w 133"/>
                  <a:gd name="T31" fmla="*/ 66 h 104"/>
                  <a:gd name="T32" fmla="*/ 109 w 133"/>
                  <a:gd name="T33" fmla="*/ 67 h 104"/>
                  <a:gd name="T34" fmla="*/ 98 w 133"/>
                  <a:gd name="T35" fmla="*/ 69 h 104"/>
                  <a:gd name="T36" fmla="*/ 86 w 133"/>
                  <a:gd name="T37" fmla="*/ 83 h 104"/>
                  <a:gd name="T38" fmla="*/ 86 w 133"/>
                  <a:gd name="T39" fmla="*/ 90 h 104"/>
                  <a:gd name="T40" fmla="*/ 78 w 133"/>
                  <a:gd name="T41" fmla="*/ 92 h 104"/>
                  <a:gd name="T42" fmla="*/ 69 w 133"/>
                  <a:gd name="T43" fmla="*/ 83 h 104"/>
                  <a:gd name="T44" fmla="*/ 55 w 133"/>
                  <a:gd name="T45" fmla="*/ 80 h 104"/>
                  <a:gd name="T46" fmla="*/ 50 w 133"/>
                  <a:gd name="T47" fmla="*/ 77 h 104"/>
                  <a:gd name="T48" fmla="*/ 44 w 133"/>
                  <a:gd name="T49" fmla="*/ 83 h 104"/>
                  <a:gd name="T50" fmla="*/ 29 w 133"/>
                  <a:gd name="T51" fmla="*/ 79 h 104"/>
                  <a:gd name="T52" fmla="*/ 21 w 133"/>
                  <a:gd name="T53" fmla="*/ 79 h 104"/>
                  <a:gd name="T54" fmla="*/ 15 w 133"/>
                  <a:gd name="T55" fmla="*/ 84 h 104"/>
                  <a:gd name="T56" fmla="*/ 25 w 133"/>
                  <a:gd name="T57" fmla="*/ 92 h 104"/>
                  <a:gd name="T58" fmla="*/ 25 w 133"/>
                  <a:gd name="T59" fmla="*/ 99 h 104"/>
                  <a:gd name="T60" fmla="*/ 12 w 133"/>
                  <a:gd name="T61" fmla="*/ 104 h 104"/>
                  <a:gd name="T62" fmla="*/ 8 w 133"/>
                  <a:gd name="T63" fmla="*/ 90 h 104"/>
                  <a:gd name="T64" fmla="*/ 0 w 133"/>
                  <a:gd name="T65" fmla="*/ 88 h 104"/>
                  <a:gd name="T66" fmla="*/ 7 w 133"/>
                  <a:gd name="T67" fmla="*/ 79 h 104"/>
                  <a:gd name="T68" fmla="*/ 19 w 133"/>
                  <a:gd name="T69" fmla="*/ 71 h 104"/>
                  <a:gd name="T70" fmla="*/ 19 w 133"/>
                  <a:gd name="T71" fmla="*/ 62 h 104"/>
                  <a:gd name="T72" fmla="*/ 25 w 133"/>
                  <a:gd name="T73" fmla="*/ 57 h 104"/>
                  <a:gd name="T74" fmla="*/ 33 w 133"/>
                  <a:gd name="T75" fmla="*/ 61 h 104"/>
                  <a:gd name="T76" fmla="*/ 40 w 133"/>
                  <a:gd name="T77" fmla="*/ 59 h 104"/>
                  <a:gd name="T78" fmla="*/ 41 w 133"/>
                  <a:gd name="T79" fmla="*/ 51 h 104"/>
                  <a:gd name="T80" fmla="*/ 47 w 133"/>
                  <a:gd name="T81" fmla="*/ 37 h 104"/>
                  <a:gd name="T82" fmla="*/ 48 w 133"/>
                  <a:gd name="T83" fmla="*/ 12 h 104"/>
                  <a:gd name="T84" fmla="*/ 44 w 133"/>
                  <a:gd name="T85"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4">
                    <a:moveTo>
                      <a:pt x="44" y="9"/>
                    </a:moveTo>
                    <a:lnTo>
                      <a:pt x="46" y="0"/>
                    </a:lnTo>
                    <a:lnTo>
                      <a:pt x="58" y="0"/>
                    </a:lnTo>
                    <a:lnTo>
                      <a:pt x="63" y="7"/>
                    </a:lnTo>
                    <a:lnTo>
                      <a:pt x="70" y="22"/>
                    </a:lnTo>
                    <a:lnTo>
                      <a:pt x="78" y="28"/>
                    </a:lnTo>
                    <a:lnTo>
                      <a:pt x="86" y="30"/>
                    </a:lnTo>
                    <a:lnTo>
                      <a:pt x="95" y="36"/>
                    </a:lnTo>
                    <a:lnTo>
                      <a:pt x="104" y="42"/>
                    </a:lnTo>
                    <a:lnTo>
                      <a:pt x="114" y="39"/>
                    </a:lnTo>
                    <a:lnTo>
                      <a:pt x="124" y="31"/>
                    </a:lnTo>
                    <a:lnTo>
                      <a:pt x="124" y="36"/>
                    </a:lnTo>
                    <a:lnTo>
                      <a:pt x="124" y="47"/>
                    </a:lnTo>
                    <a:lnTo>
                      <a:pt x="131" y="49"/>
                    </a:lnTo>
                    <a:lnTo>
                      <a:pt x="133" y="57"/>
                    </a:lnTo>
                    <a:lnTo>
                      <a:pt x="124" y="66"/>
                    </a:lnTo>
                    <a:lnTo>
                      <a:pt x="109" y="67"/>
                    </a:lnTo>
                    <a:lnTo>
                      <a:pt x="98" y="69"/>
                    </a:lnTo>
                    <a:lnTo>
                      <a:pt x="86" y="83"/>
                    </a:lnTo>
                    <a:lnTo>
                      <a:pt x="86" y="90"/>
                    </a:lnTo>
                    <a:lnTo>
                      <a:pt x="78" y="92"/>
                    </a:lnTo>
                    <a:lnTo>
                      <a:pt x="69" y="83"/>
                    </a:lnTo>
                    <a:lnTo>
                      <a:pt x="55" y="80"/>
                    </a:lnTo>
                    <a:lnTo>
                      <a:pt x="50" y="77"/>
                    </a:lnTo>
                    <a:lnTo>
                      <a:pt x="44" y="83"/>
                    </a:lnTo>
                    <a:lnTo>
                      <a:pt x="29" y="79"/>
                    </a:lnTo>
                    <a:lnTo>
                      <a:pt x="21" y="79"/>
                    </a:lnTo>
                    <a:lnTo>
                      <a:pt x="15" y="84"/>
                    </a:lnTo>
                    <a:lnTo>
                      <a:pt x="25" y="92"/>
                    </a:lnTo>
                    <a:lnTo>
                      <a:pt x="25" y="99"/>
                    </a:lnTo>
                    <a:lnTo>
                      <a:pt x="12" y="104"/>
                    </a:lnTo>
                    <a:lnTo>
                      <a:pt x="8" y="90"/>
                    </a:lnTo>
                    <a:lnTo>
                      <a:pt x="0" y="88"/>
                    </a:lnTo>
                    <a:lnTo>
                      <a:pt x="7" y="79"/>
                    </a:lnTo>
                    <a:lnTo>
                      <a:pt x="19" y="71"/>
                    </a:lnTo>
                    <a:lnTo>
                      <a:pt x="19" y="62"/>
                    </a:lnTo>
                    <a:lnTo>
                      <a:pt x="25" y="57"/>
                    </a:lnTo>
                    <a:lnTo>
                      <a:pt x="33" y="61"/>
                    </a:lnTo>
                    <a:lnTo>
                      <a:pt x="40" y="59"/>
                    </a:lnTo>
                    <a:lnTo>
                      <a:pt x="41" y="51"/>
                    </a:lnTo>
                    <a:lnTo>
                      <a:pt x="47" y="37"/>
                    </a:lnTo>
                    <a:lnTo>
                      <a:pt x="48" y="12"/>
                    </a:lnTo>
                    <a:lnTo>
                      <a:pt x="4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5" name="Freeform 190"/>
              <p:cNvSpPr/>
              <p:nvPr/>
            </p:nvSpPr>
            <p:spPr bwMode="gray">
              <a:xfrm>
                <a:off x="6401" y="1852"/>
                <a:ext cx="236" cy="207"/>
              </a:xfrm>
              <a:custGeom>
                <a:avLst/>
                <a:gdLst>
                  <a:gd name="T0" fmla="*/ 222 w 236"/>
                  <a:gd name="T1" fmla="*/ 5 h 207"/>
                  <a:gd name="T2" fmla="*/ 209 w 236"/>
                  <a:gd name="T3" fmla="*/ 7 h 207"/>
                  <a:gd name="T4" fmla="*/ 216 w 236"/>
                  <a:gd name="T5" fmla="*/ 21 h 207"/>
                  <a:gd name="T6" fmla="*/ 203 w 236"/>
                  <a:gd name="T7" fmla="*/ 14 h 207"/>
                  <a:gd name="T8" fmla="*/ 190 w 236"/>
                  <a:gd name="T9" fmla="*/ 28 h 207"/>
                  <a:gd name="T10" fmla="*/ 181 w 236"/>
                  <a:gd name="T11" fmla="*/ 86 h 207"/>
                  <a:gd name="T12" fmla="*/ 155 w 236"/>
                  <a:gd name="T13" fmla="*/ 112 h 207"/>
                  <a:gd name="T14" fmla="*/ 139 w 236"/>
                  <a:gd name="T15" fmla="*/ 125 h 207"/>
                  <a:gd name="T16" fmla="*/ 136 w 236"/>
                  <a:gd name="T17" fmla="*/ 110 h 207"/>
                  <a:gd name="T18" fmla="*/ 124 w 236"/>
                  <a:gd name="T19" fmla="*/ 112 h 207"/>
                  <a:gd name="T20" fmla="*/ 99 w 236"/>
                  <a:gd name="T21" fmla="*/ 153 h 207"/>
                  <a:gd name="T22" fmla="*/ 72 w 236"/>
                  <a:gd name="T23" fmla="*/ 157 h 207"/>
                  <a:gd name="T24" fmla="*/ 47 w 236"/>
                  <a:gd name="T25" fmla="*/ 155 h 207"/>
                  <a:gd name="T26" fmla="*/ 33 w 236"/>
                  <a:gd name="T27" fmla="*/ 164 h 207"/>
                  <a:gd name="T28" fmla="*/ 7 w 236"/>
                  <a:gd name="T29" fmla="*/ 180 h 207"/>
                  <a:gd name="T30" fmla="*/ 1 w 236"/>
                  <a:gd name="T31" fmla="*/ 192 h 207"/>
                  <a:gd name="T32" fmla="*/ 16 w 236"/>
                  <a:gd name="T33" fmla="*/ 197 h 207"/>
                  <a:gd name="T34" fmla="*/ 49 w 236"/>
                  <a:gd name="T35" fmla="*/ 186 h 207"/>
                  <a:gd name="T36" fmla="*/ 80 w 236"/>
                  <a:gd name="T37" fmla="*/ 173 h 207"/>
                  <a:gd name="T38" fmla="*/ 95 w 236"/>
                  <a:gd name="T39" fmla="*/ 188 h 207"/>
                  <a:gd name="T40" fmla="*/ 95 w 236"/>
                  <a:gd name="T41" fmla="*/ 203 h 207"/>
                  <a:gd name="T42" fmla="*/ 111 w 236"/>
                  <a:gd name="T43" fmla="*/ 203 h 207"/>
                  <a:gd name="T44" fmla="*/ 124 w 236"/>
                  <a:gd name="T45" fmla="*/ 191 h 207"/>
                  <a:gd name="T46" fmla="*/ 123 w 236"/>
                  <a:gd name="T47" fmla="*/ 181 h 207"/>
                  <a:gd name="T48" fmla="*/ 123 w 236"/>
                  <a:gd name="T49" fmla="*/ 167 h 207"/>
                  <a:gd name="T50" fmla="*/ 132 w 236"/>
                  <a:gd name="T51" fmla="*/ 177 h 207"/>
                  <a:gd name="T52" fmla="*/ 158 w 236"/>
                  <a:gd name="T53" fmla="*/ 168 h 207"/>
                  <a:gd name="T54" fmla="*/ 165 w 236"/>
                  <a:gd name="T55" fmla="*/ 177 h 207"/>
                  <a:gd name="T56" fmla="*/ 175 w 236"/>
                  <a:gd name="T57" fmla="*/ 162 h 207"/>
                  <a:gd name="T58" fmla="*/ 192 w 236"/>
                  <a:gd name="T59" fmla="*/ 156 h 207"/>
                  <a:gd name="T60" fmla="*/ 187 w 236"/>
                  <a:gd name="T61" fmla="*/ 167 h 207"/>
                  <a:gd name="T62" fmla="*/ 208 w 236"/>
                  <a:gd name="T63" fmla="*/ 152 h 207"/>
                  <a:gd name="T64" fmla="*/ 206 w 236"/>
                  <a:gd name="T65" fmla="*/ 135 h 207"/>
                  <a:gd name="T66" fmla="*/ 210 w 236"/>
                  <a:gd name="T67" fmla="*/ 103 h 207"/>
                  <a:gd name="T68" fmla="*/ 219 w 236"/>
                  <a:gd name="T69" fmla="*/ 89 h 207"/>
                  <a:gd name="T70" fmla="*/ 226 w 236"/>
                  <a:gd name="T71" fmla="*/ 75 h 207"/>
                  <a:gd name="T72" fmla="*/ 236 w 236"/>
                  <a:gd name="T73" fmla="*/ 41 h 207"/>
                  <a:gd name="T74" fmla="*/ 228 w 236"/>
                  <a:gd name="T75" fmla="*/ 3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 h="207">
                    <a:moveTo>
                      <a:pt x="221" y="24"/>
                    </a:moveTo>
                    <a:lnTo>
                      <a:pt x="222" y="5"/>
                    </a:lnTo>
                    <a:lnTo>
                      <a:pt x="217" y="0"/>
                    </a:lnTo>
                    <a:lnTo>
                      <a:pt x="209" y="7"/>
                    </a:lnTo>
                    <a:lnTo>
                      <a:pt x="212" y="14"/>
                    </a:lnTo>
                    <a:lnTo>
                      <a:pt x="216" y="21"/>
                    </a:lnTo>
                    <a:lnTo>
                      <a:pt x="210" y="22"/>
                    </a:lnTo>
                    <a:lnTo>
                      <a:pt x="203" y="14"/>
                    </a:lnTo>
                    <a:lnTo>
                      <a:pt x="198" y="16"/>
                    </a:lnTo>
                    <a:lnTo>
                      <a:pt x="190" y="28"/>
                    </a:lnTo>
                    <a:lnTo>
                      <a:pt x="190" y="65"/>
                    </a:lnTo>
                    <a:lnTo>
                      <a:pt x="181" y="86"/>
                    </a:lnTo>
                    <a:lnTo>
                      <a:pt x="165" y="106"/>
                    </a:lnTo>
                    <a:lnTo>
                      <a:pt x="155" y="112"/>
                    </a:lnTo>
                    <a:lnTo>
                      <a:pt x="150" y="120"/>
                    </a:lnTo>
                    <a:lnTo>
                      <a:pt x="139" y="125"/>
                    </a:lnTo>
                    <a:lnTo>
                      <a:pt x="132" y="121"/>
                    </a:lnTo>
                    <a:lnTo>
                      <a:pt x="136" y="110"/>
                    </a:lnTo>
                    <a:lnTo>
                      <a:pt x="130" y="109"/>
                    </a:lnTo>
                    <a:lnTo>
                      <a:pt x="124" y="112"/>
                    </a:lnTo>
                    <a:lnTo>
                      <a:pt x="124" y="122"/>
                    </a:lnTo>
                    <a:lnTo>
                      <a:pt x="99" y="153"/>
                    </a:lnTo>
                    <a:lnTo>
                      <a:pt x="84" y="152"/>
                    </a:lnTo>
                    <a:lnTo>
                      <a:pt x="72" y="157"/>
                    </a:lnTo>
                    <a:lnTo>
                      <a:pt x="58" y="158"/>
                    </a:lnTo>
                    <a:lnTo>
                      <a:pt x="47" y="155"/>
                    </a:lnTo>
                    <a:lnTo>
                      <a:pt x="37" y="156"/>
                    </a:lnTo>
                    <a:lnTo>
                      <a:pt x="33" y="164"/>
                    </a:lnTo>
                    <a:lnTo>
                      <a:pt x="15" y="178"/>
                    </a:lnTo>
                    <a:lnTo>
                      <a:pt x="7" y="180"/>
                    </a:lnTo>
                    <a:lnTo>
                      <a:pt x="0" y="185"/>
                    </a:lnTo>
                    <a:lnTo>
                      <a:pt x="1" y="192"/>
                    </a:lnTo>
                    <a:lnTo>
                      <a:pt x="15" y="192"/>
                    </a:lnTo>
                    <a:lnTo>
                      <a:pt x="16" y="197"/>
                    </a:lnTo>
                    <a:lnTo>
                      <a:pt x="27" y="190"/>
                    </a:lnTo>
                    <a:lnTo>
                      <a:pt x="49" y="186"/>
                    </a:lnTo>
                    <a:lnTo>
                      <a:pt x="55" y="178"/>
                    </a:lnTo>
                    <a:lnTo>
                      <a:pt x="80" y="173"/>
                    </a:lnTo>
                    <a:lnTo>
                      <a:pt x="93" y="178"/>
                    </a:lnTo>
                    <a:lnTo>
                      <a:pt x="95" y="188"/>
                    </a:lnTo>
                    <a:lnTo>
                      <a:pt x="91" y="193"/>
                    </a:lnTo>
                    <a:lnTo>
                      <a:pt x="95" y="203"/>
                    </a:lnTo>
                    <a:lnTo>
                      <a:pt x="103" y="207"/>
                    </a:lnTo>
                    <a:lnTo>
                      <a:pt x="111" y="203"/>
                    </a:lnTo>
                    <a:lnTo>
                      <a:pt x="114" y="192"/>
                    </a:lnTo>
                    <a:lnTo>
                      <a:pt x="124" y="191"/>
                    </a:lnTo>
                    <a:lnTo>
                      <a:pt x="123" y="185"/>
                    </a:lnTo>
                    <a:lnTo>
                      <a:pt x="123" y="181"/>
                    </a:lnTo>
                    <a:lnTo>
                      <a:pt x="119" y="174"/>
                    </a:lnTo>
                    <a:lnTo>
                      <a:pt x="123" y="167"/>
                    </a:lnTo>
                    <a:lnTo>
                      <a:pt x="133" y="167"/>
                    </a:lnTo>
                    <a:lnTo>
                      <a:pt x="132" y="177"/>
                    </a:lnTo>
                    <a:lnTo>
                      <a:pt x="152" y="176"/>
                    </a:lnTo>
                    <a:lnTo>
                      <a:pt x="158" y="168"/>
                    </a:lnTo>
                    <a:lnTo>
                      <a:pt x="164" y="167"/>
                    </a:lnTo>
                    <a:lnTo>
                      <a:pt x="165" y="177"/>
                    </a:lnTo>
                    <a:lnTo>
                      <a:pt x="173" y="175"/>
                    </a:lnTo>
                    <a:lnTo>
                      <a:pt x="175" y="162"/>
                    </a:lnTo>
                    <a:lnTo>
                      <a:pt x="185" y="153"/>
                    </a:lnTo>
                    <a:lnTo>
                      <a:pt x="192" y="156"/>
                    </a:lnTo>
                    <a:lnTo>
                      <a:pt x="191" y="164"/>
                    </a:lnTo>
                    <a:lnTo>
                      <a:pt x="187" y="167"/>
                    </a:lnTo>
                    <a:lnTo>
                      <a:pt x="193" y="171"/>
                    </a:lnTo>
                    <a:lnTo>
                      <a:pt x="208" y="152"/>
                    </a:lnTo>
                    <a:lnTo>
                      <a:pt x="204" y="143"/>
                    </a:lnTo>
                    <a:lnTo>
                      <a:pt x="206" y="135"/>
                    </a:lnTo>
                    <a:lnTo>
                      <a:pt x="217" y="113"/>
                    </a:lnTo>
                    <a:lnTo>
                      <a:pt x="210" y="103"/>
                    </a:lnTo>
                    <a:lnTo>
                      <a:pt x="212" y="94"/>
                    </a:lnTo>
                    <a:lnTo>
                      <a:pt x="219" y="89"/>
                    </a:lnTo>
                    <a:lnTo>
                      <a:pt x="225" y="90"/>
                    </a:lnTo>
                    <a:lnTo>
                      <a:pt x="226" y="75"/>
                    </a:lnTo>
                    <a:lnTo>
                      <a:pt x="235" y="57"/>
                    </a:lnTo>
                    <a:lnTo>
                      <a:pt x="236" y="41"/>
                    </a:lnTo>
                    <a:lnTo>
                      <a:pt x="233" y="39"/>
                    </a:lnTo>
                    <a:lnTo>
                      <a:pt x="228" y="30"/>
                    </a:lnTo>
                    <a:lnTo>
                      <a:pt x="22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6" name="Freeform 191"/>
              <p:cNvSpPr/>
              <p:nvPr/>
            </p:nvSpPr>
            <p:spPr bwMode="gray">
              <a:xfrm>
                <a:off x="6553" y="1938"/>
                <a:ext cx="14" cy="17"/>
              </a:xfrm>
              <a:custGeom>
                <a:avLst/>
                <a:gdLst>
                  <a:gd name="T0" fmla="*/ 14 w 14"/>
                  <a:gd name="T1" fmla="*/ 1 h 17"/>
                  <a:gd name="T2" fmla="*/ 11 w 14"/>
                  <a:gd name="T3" fmla="*/ 9 h 17"/>
                  <a:gd name="T4" fmla="*/ 2 w 14"/>
                  <a:gd name="T5" fmla="*/ 17 h 17"/>
                  <a:gd name="T6" fmla="*/ 0 w 14"/>
                  <a:gd name="T7" fmla="*/ 12 h 17"/>
                  <a:gd name="T8" fmla="*/ 6 w 14"/>
                  <a:gd name="T9" fmla="*/ 4 h 17"/>
                  <a:gd name="T10" fmla="*/ 6 w 14"/>
                  <a:gd name="T11" fmla="*/ 0 h 17"/>
                  <a:gd name="T12" fmla="*/ 14 w 14"/>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4" y="1"/>
                    </a:moveTo>
                    <a:lnTo>
                      <a:pt x="11" y="9"/>
                    </a:lnTo>
                    <a:lnTo>
                      <a:pt x="2" y="17"/>
                    </a:lnTo>
                    <a:lnTo>
                      <a:pt x="0" y="12"/>
                    </a:lnTo>
                    <a:lnTo>
                      <a:pt x="6" y="4"/>
                    </a:lnTo>
                    <a:lnTo>
                      <a:pt x="6"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7" name="Freeform 192"/>
              <p:cNvSpPr/>
              <p:nvPr/>
            </p:nvSpPr>
            <p:spPr bwMode="gray">
              <a:xfrm>
                <a:off x="6428" y="2038"/>
                <a:ext cx="50" cy="37"/>
              </a:xfrm>
              <a:custGeom>
                <a:avLst/>
                <a:gdLst>
                  <a:gd name="T0" fmla="*/ 50 w 50"/>
                  <a:gd name="T1" fmla="*/ 4 h 37"/>
                  <a:gd name="T2" fmla="*/ 42 w 50"/>
                  <a:gd name="T3" fmla="*/ 0 h 37"/>
                  <a:gd name="T4" fmla="*/ 33 w 50"/>
                  <a:gd name="T5" fmla="*/ 2 h 37"/>
                  <a:gd name="T6" fmla="*/ 23 w 50"/>
                  <a:gd name="T7" fmla="*/ 12 h 37"/>
                  <a:gd name="T8" fmla="*/ 9 w 50"/>
                  <a:gd name="T9" fmla="*/ 13 h 37"/>
                  <a:gd name="T10" fmla="*/ 0 w 50"/>
                  <a:gd name="T11" fmla="*/ 21 h 37"/>
                  <a:gd name="T12" fmla="*/ 6 w 50"/>
                  <a:gd name="T13" fmla="*/ 37 h 37"/>
                  <a:gd name="T14" fmla="*/ 17 w 50"/>
                  <a:gd name="T15" fmla="*/ 36 h 37"/>
                  <a:gd name="T16" fmla="*/ 21 w 50"/>
                  <a:gd name="T17" fmla="*/ 26 h 37"/>
                  <a:gd name="T18" fmla="*/ 29 w 50"/>
                  <a:gd name="T19" fmla="*/ 19 h 37"/>
                  <a:gd name="T20" fmla="*/ 37 w 50"/>
                  <a:gd name="T21" fmla="*/ 22 h 37"/>
                  <a:gd name="T22" fmla="*/ 45 w 50"/>
                  <a:gd name="T23" fmla="*/ 21 h 37"/>
                  <a:gd name="T24" fmla="*/ 50 w 50"/>
                  <a:gd name="T25"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7">
                    <a:moveTo>
                      <a:pt x="50" y="4"/>
                    </a:moveTo>
                    <a:lnTo>
                      <a:pt x="42" y="0"/>
                    </a:lnTo>
                    <a:lnTo>
                      <a:pt x="33" y="2"/>
                    </a:lnTo>
                    <a:lnTo>
                      <a:pt x="23" y="12"/>
                    </a:lnTo>
                    <a:lnTo>
                      <a:pt x="9" y="13"/>
                    </a:lnTo>
                    <a:lnTo>
                      <a:pt x="0" y="21"/>
                    </a:lnTo>
                    <a:lnTo>
                      <a:pt x="6" y="37"/>
                    </a:lnTo>
                    <a:lnTo>
                      <a:pt x="17" y="36"/>
                    </a:lnTo>
                    <a:lnTo>
                      <a:pt x="21" y="26"/>
                    </a:lnTo>
                    <a:lnTo>
                      <a:pt x="29" y="19"/>
                    </a:lnTo>
                    <a:lnTo>
                      <a:pt x="37" y="22"/>
                    </a:lnTo>
                    <a:lnTo>
                      <a:pt x="45" y="21"/>
                    </a:lnTo>
                    <a:lnTo>
                      <a:pt x="5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8" name="Freeform 193"/>
              <p:cNvSpPr/>
              <p:nvPr/>
            </p:nvSpPr>
            <p:spPr bwMode="gray">
              <a:xfrm>
                <a:off x="6371" y="2049"/>
                <a:ext cx="53" cy="66"/>
              </a:xfrm>
              <a:custGeom>
                <a:avLst/>
                <a:gdLst>
                  <a:gd name="T0" fmla="*/ 26 w 59"/>
                  <a:gd name="T1" fmla="*/ 0 h 74"/>
                  <a:gd name="T2" fmla="*/ 46 w 59"/>
                  <a:gd name="T3" fmla="*/ 10 h 74"/>
                  <a:gd name="T4" fmla="*/ 50 w 59"/>
                  <a:gd name="T5" fmla="*/ 18 h 74"/>
                  <a:gd name="T6" fmla="*/ 59 w 59"/>
                  <a:gd name="T7" fmla="*/ 31 h 74"/>
                  <a:gd name="T8" fmla="*/ 44 w 59"/>
                  <a:gd name="T9" fmla="*/ 46 h 74"/>
                  <a:gd name="T10" fmla="*/ 42 w 59"/>
                  <a:gd name="T11" fmla="*/ 70 h 74"/>
                  <a:gd name="T12" fmla="*/ 26 w 59"/>
                  <a:gd name="T13" fmla="*/ 74 h 74"/>
                  <a:gd name="T14" fmla="*/ 27 w 59"/>
                  <a:gd name="T15" fmla="*/ 61 h 74"/>
                  <a:gd name="T16" fmla="*/ 23 w 59"/>
                  <a:gd name="T17" fmla="*/ 60 h 74"/>
                  <a:gd name="T18" fmla="*/ 17 w 59"/>
                  <a:gd name="T19" fmla="*/ 69 h 74"/>
                  <a:gd name="T20" fmla="*/ 12 w 59"/>
                  <a:gd name="T21" fmla="*/ 66 h 74"/>
                  <a:gd name="T22" fmla="*/ 14 w 59"/>
                  <a:gd name="T23" fmla="*/ 45 h 74"/>
                  <a:gd name="T24" fmla="*/ 24 w 59"/>
                  <a:gd name="T25" fmla="*/ 34 h 74"/>
                  <a:gd name="T26" fmla="*/ 21 w 59"/>
                  <a:gd name="T27" fmla="*/ 23 h 74"/>
                  <a:gd name="T28" fmla="*/ 11 w 59"/>
                  <a:gd name="T29" fmla="*/ 31 h 74"/>
                  <a:gd name="T30" fmla="*/ 1 w 59"/>
                  <a:gd name="T31" fmla="*/ 23 h 74"/>
                  <a:gd name="T32" fmla="*/ 0 w 59"/>
                  <a:gd name="T33" fmla="*/ 13 h 74"/>
                  <a:gd name="T34" fmla="*/ 13 w 59"/>
                  <a:gd name="T35" fmla="*/ 8 h 74"/>
                  <a:gd name="T36" fmla="*/ 26 w 59"/>
                  <a:gd name="T3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74">
                    <a:moveTo>
                      <a:pt x="26" y="0"/>
                    </a:moveTo>
                    <a:cubicBezTo>
                      <a:pt x="46" y="10"/>
                      <a:pt x="46" y="10"/>
                      <a:pt x="46" y="10"/>
                    </a:cubicBezTo>
                    <a:cubicBezTo>
                      <a:pt x="50" y="18"/>
                      <a:pt x="50" y="18"/>
                      <a:pt x="50" y="18"/>
                    </a:cubicBezTo>
                    <a:cubicBezTo>
                      <a:pt x="59" y="31"/>
                      <a:pt x="59" y="31"/>
                      <a:pt x="59" y="31"/>
                    </a:cubicBezTo>
                    <a:cubicBezTo>
                      <a:pt x="44" y="46"/>
                      <a:pt x="44" y="46"/>
                      <a:pt x="44" y="46"/>
                    </a:cubicBezTo>
                    <a:cubicBezTo>
                      <a:pt x="42" y="70"/>
                      <a:pt x="42" y="70"/>
                      <a:pt x="42" y="70"/>
                    </a:cubicBezTo>
                    <a:cubicBezTo>
                      <a:pt x="26" y="74"/>
                      <a:pt x="26" y="74"/>
                      <a:pt x="26" y="74"/>
                    </a:cubicBezTo>
                    <a:cubicBezTo>
                      <a:pt x="27" y="61"/>
                      <a:pt x="27" y="61"/>
                      <a:pt x="27" y="61"/>
                    </a:cubicBezTo>
                    <a:cubicBezTo>
                      <a:pt x="23" y="60"/>
                      <a:pt x="23" y="60"/>
                      <a:pt x="23" y="60"/>
                    </a:cubicBezTo>
                    <a:cubicBezTo>
                      <a:pt x="17" y="69"/>
                      <a:pt x="17" y="69"/>
                      <a:pt x="17" y="69"/>
                    </a:cubicBezTo>
                    <a:cubicBezTo>
                      <a:pt x="12" y="66"/>
                      <a:pt x="12" y="66"/>
                      <a:pt x="12" y="66"/>
                    </a:cubicBezTo>
                    <a:cubicBezTo>
                      <a:pt x="14" y="45"/>
                      <a:pt x="14" y="45"/>
                      <a:pt x="14" y="45"/>
                    </a:cubicBezTo>
                    <a:cubicBezTo>
                      <a:pt x="14" y="45"/>
                      <a:pt x="24" y="44"/>
                      <a:pt x="24" y="34"/>
                    </a:cubicBezTo>
                    <a:cubicBezTo>
                      <a:pt x="24" y="25"/>
                      <a:pt x="21" y="23"/>
                      <a:pt x="21" y="23"/>
                    </a:cubicBezTo>
                    <a:cubicBezTo>
                      <a:pt x="11" y="31"/>
                      <a:pt x="11" y="31"/>
                      <a:pt x="11" y="31"/>
                    </a:cubicBezTo>
                    <a:cubicBezTo>
                      <a:pt x="1" y="23"/>
                      <a:pt x="1" y="23"/>
                      <a:pt x="1" y="23"/>
                    </a:cubicBezTo>
                    <a:cubicBezTo>
                      <a:pt x="0" y="13"/>
                      <a:pt x="0" y="13"/>
                      <a:pt x="0" y="13"/>
                    </a:cubicBezTo>
                    <a:cubicBezTo>
                      <a:pt x="13" y="8"/>
                      <a:pt x="13" y="8"/>
                      <a:pt x="13" y="8"/>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9" name="Freeform 194"/>
              <p:cNvSpPr/>
              <p:nvPr/>
            </p:nvSpPr>
            <p:spPr bwMode="gray">
              <a:xfrm>
                <a:off x="6359" y="2032"/>
                <a:ext cx="8" cy="9"/>
              </a:xfrm>
              <a:custGeom>
                <a:avLst/>
                <a:gdLst>
                  <a:gd name="T0" fmla="*/ 8 w 8"/>
                  <a:gd name="T1" fmla="*/ 0 h 9"/>
                  <a:gd name="T2" fmla="*/ 8 w 8"/>
                  <a:gd name="T3" fmla="*/ 8 h 9"/>
                  <a:gd name="T4" fmla="*/ 0 w 8"/>
                  <a:gd name="T5" fmla="*/ 9 h 9"/>
                  <a:gd name="T6" fmla="*/ 0 w 8"/>
                  <a:gd name="T7" fmla="*/ 5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8" y="8"/>
                    </a:lnTo>
                    <a:lnTo>
                      <a:pt x="0" y="9"/>
                    </a:lnTo>
                    <a:lnTo>
                      <a:pt x="0" y="5"/>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0" name="Freeform 195"/>
              <p:cNvSpPr/>
              <p:nvPr/>
            </p:nvSpPr>
            <p:spPr bwMode="gray">
              <a:xfrm>
                <a:off x="6300" y="2055"/>
                <a:ext cx="16" cy="8"/>
              </a:xfrm>
              <a:custGeom>
                <a:avLst/>
                <a:gdLst>
                  <a:gd name="T0" fmla="*/ 2 w 16"/>
                  <a:gd name="T1" fmla="*/ 8 h 8"/>
                  <a:gd name="T2" fmla="*/ 0 w 16"/>
                  <a:gd name="T3" fmla="*/ 5 h 8"/>
                  <a:gd name="T4" fmla="*/ 6 w 16"/>
                  <a:gd name="T5" fmla="*/ 4 h 8"/>
                  <a:gd name="T6" fmla="*/ 12 w 16"/>
                  <a:gd name="T7" fmla="*/ 0 h 8"/>
                  <a:gd name="T8" fmla="*/ 16 w 16"/>
                  <a:gd name="T9" fmla="*/ 4 h 8"/>
                  <a:gd name="T10" fmla="*/ 11 w 16"/>
                  <a:gd name="T11" fmla="*/ 8 h 8"/>
                  <a:gd name="T12" fmla="*/ 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2" y="8"/>
                    </a:moveTo>
                    <a:lnTo>
                      <a:pt x="0" y="5"/>
                    </a:lnTo>
                    <a:lnTo>
                      <a:pt x="6" y="4"/>
                    </a:lnTo>
                    <a:lnTo>
                      <a:pt x="12" y="0"/>
                    </a:lnTo>
                    <a:lnTo>
                      <a:pt x="16" y="4"/>
                    </a:lnTo>
                    <a:lnTo>
                      <a:pt x="11"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1" name="Freeform 196"/>
              <p:cNvSpPr/>
              <p:nvPr/>
            </p:nvSpPr>
            <p:spPr bwMode="gray">
              <a:xfrm>
                <a:off x="6352" y="2076"/>
                <a:ext cx="6" cy="3"/>
              </a:xfrm>
              <a:custGeom>
                <a:avLst/>
                <a:gdLst>
                  <a:gd name="T0" fmla="*/ 1 w 6"/>
                  <a:gd name="T1" fmla="*/ 3 h 3"/>
                  <a:gd name="T2" fmla="*/ 5 w 6"/>
                  <a:gd name="T3" fmla="*/ 3 h 3"/>
                  <a:gd name="T4" fmla="*/ 6 w 6"/>
                  <a:gd name="T5" fmla="*/ 0 h 3"/>
                  <a:gd name="T6" fmla="*/ 0 w 6"/>
                  <a:gd name="T7" fmla="*/ 0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lnTo>
                      <a:pt x="5" y="3"/>
                    </a:lnTo>
                    <a:lnTo>
                      <a:pt x="6" y="0"/>
                    </a:lnTo>
                    <a:lnTo>
                      <a:pt x="0" y="0"/>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2" name="Freeform 197"/>
              <p:cNvSpPr/>
              <p:nvPr/>
            </p:nvSpPr>
            <p:spPr bwMode="gray">
              <a:xfrm>
                <a:off x="6359" y="2067"/>
                <a:ext cx="6" cy="5"/>
              </a:xfrm>
              <a:custGeom>
                <a:avLst/>
                <a:gdLst>
                  <a:gd name="T0" fmla="*/ 0 w 6"/>
                  <a:gd name="T1" fmla="*/ 2 h 5"/>
                  <a:gd name="T2" fmla="*/ 3 w 6"/>
                  <a:gd name="T3" fmla="*/ 0 h 5"/>
                  <a:gd name="T4" fmla="*/ 6 w 6"/>
                  <a:gd name="T5" fmla="*/ 2 h 5"/>
                  <a:gd name="T6" fmla="*/ 5 w 6"/>
                  <a:gd name="T7" fmla="*/ 4 h 5"/>
                  <a:gd name="T8" fmla="*/ 2 w 6"/>
                  <a:gd name="T9" fmla="*/ 5 h 5"/>
                  <a:gd name="T10" fmla="*/ 0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0" y="2"/>
                    </a:moveTo>
                    <a:lnTo>
                      <a:pt x="3" y="0"/>
                    </a:lnTo>
                    <a:lnTo>
                      <a:pt x="6" y="2"/>
                    </a:lnTo>
                    <a:lnTo>
                      <a:pt x="5" y="4"/>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3" name="Freeform 198"/>
              <p:cNvSpPr/>
              <p:nvPr/>
            </p:nvSpPr>
            <p:spPr bwMode="gray">
              <a:xfrm>
                <a:off x="6373" y="2050"/>
                <a:ext cx="4" cy="4"/>
              </a:xfrm>
              <a:custGeom>
                <a:avLst/>
                <a:gdLst>
                  <a:gd name="T0" fmla="*/ 0 w 4"/>
                  <a:gd name="T1" fmla="*/ 4 h 4"/>
                  <a:gd name="T2" fmla="*/ 1 w 4"/>
                  <a:gd name="T3" fmla="*/ 0 h 4"/>
                  <a:gd name="T4" fmla="*/ 4 w 4"/>
                  <a:gd name="T5" fmla="*/ 0 h 4"/>
                  <a:gd name="T6" fmla="*/ 4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1" y="0"/>
                    </a:lnTo>
                    <a:lnTo>
                      <a:pt x="4" y="0"/>
                    </a:lnTo>
                    <a:lnTo>
                      <a:pt x="4"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4" name="Freeform 199"/>
              <p:cNvSpPr/>
              <p:nvPr/>
            </p:nvSpPr>
            <p:spPr bwMode="gray">
              <a:xfrm>
                <a:off x="6398" y="2123"/>
                <a:ext cx="9" cy="11"/>
              </a:xfrm>
              <a:custGeom>
                <a:avLst/>
                <a:gdLst>
                  <a:gd name="T0" fmla="*/ 4 w 9"/>
                  <a:gd name="T1" fmla="*/ 0 h 11"/>
                  <a:gd name="T2" fmla="*/ 0 w 9"/>
                  <a:gd name="T3" fmla="*/ 7 h 11"/>
                  <a:gd name="T4" fmla="*/ 0 w 9"/>
                  <a:gd name="T5" fmla="*/ 11 h 11"/>
                  <a:gd name="T6" fmla="*/ 4 w 9"/>
                  <a:gd name="T7" fmla="*/ 10 h 11"/>
                  <a:gd name="T8" fmla="*/ 9 w 9"/>
                  <a:gd name="T9" fmla="*/ 1 h 11"/>
                  <a:gd name="T10" fmla="*/ 4 w 9"/>
                  <a:gd name="T11" fmla="*/ 0 h 11"/>
                </a:gdLst>
                <a:ahLst/>
                <a:cxnLst>
                  <a:cxn ang="0">
                    <a:pos x="T0" y="T1"/>
                  </a:cxn>
                  <a:cxn ang="0">
                    <a:pos x="T2" y="T3"/>
                  </a:cxn>
                  <a:cxn ang="0">
                    <a:pos x="T4" y="T5"/>
                  </a:cxn>
                  <a:cxn ang="0">
                    <a:pos x="T6" y="T7"/>
                  </a:cxn>
                  <a:cxn ang="0">
                    <a:pos x="T8" y="T9"/>
                  </a:cxn>
                  <a:cxn ang="0">
                    <a:pos x="T10" y="T11"/>
                  </a:cxn>
                </a:cxnLst>
                <a:rect l="0" t="0" r="r" b="b"/>
                <a:pathLst>
                  <a:path w="9" h="11">
                    <a:moveTo>
                      <a:pt x="4" y="0"/>
                    </a:moveTo>
                    <a:lnTo>
                      <a:pt x="0" y="7"/>
                    </a:lnTo>
                    <a:lnTo>
                      <a:pt x="0" y="11"/>
                    </a:lnTo>
                    <a:lnTo>
                      <a:pt x="4" y="10"/>
                    </a:lnTo>
                    <a:lnTo>
                      <a:pt x="9"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5" name="Freeform 200"/>
              <p:cNvSpPr/>
              <p:nvPr/>
            </p:nvSpPr>
            <p:spPr bwMode="gray">
              <a:xfrm>
                <a:off x="6385" y="2132"/>
                <a:ext cx="8" cy="6"/>
              </a:xfrm>
              <a:custGeom>
                <a:avLst/>
                <a:gdLst>
                  <a:gd name="T0" fmla="*/ 4 w 8"/>
                  <a:gd name="T1" fmla="*/ 0 h 6"/>
                  <a:gd name="T2" fmla="*/ 8 w 8"/>
                  <a:gd name="T3" fmla="*/ 1 h 6"/>
                  <a:gd name="T4" fmla="*/ 7 w 8"/>
                  <a:gd name="T5" fmla="*/ 5 h 6"/>
                  <a:gd name="T6" fmla="*/ 1 w 8"/>
                  <a:gd name="T7" fmla="*/ 6 h 6"/>
                  <a:gd name="T8" fmla="*/ 0 w 8"/>
                  <a:gd name="T9" fmla="*/ 2 h 6"/>
                  <a:gd name="T10" fmla="*/ 4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4" y="0"/>
                    </a:moveTo>
                    <a:lnTo>
                      <a:pt x="8" y="1"/>
                    </a:lnTo>
                    <a:lnTo>
                      <a:pt x="7" y="5"/>
                    </a:lnTo>
                    <a:lnTo>
                      <a:pt x="1" y="6"/>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6" name="Freeform 201"/>
              <p:cNvSpPr/>
              <p:nvPr/>
            </p:nvSpPr>
            <p:spPr bwMode="gray">
              <a:xfrm>
                <a:off x="6714" y="1771"/>
                <a:ext cx="20" cy="17"/>
              </a:xfrm>
              <a:custGeom>
                <a:avLst/>
                <a:gdLst>
                  <a:gd name="T0" fmla="*/ 0 w 20"/>
                  <a:gd name="T1" fmla="*/ 16 h 17"/>
                  <a:gd name="T2" fmla="*/ 12 w 20"/>
                  <a:gd name="T3" fmla="*/ 1 h 17"/>
                  <a:gd name="T4" fmla="*/ 20 w 20"/>
                  <a:gd name="T5" fmla="*/ 0 h 17"/>
                  <a:gd name="T6" fmla="*/ 20 w 20"/>
                  <a:gd name="T7" fmla="*/ 7 h 17"/>
                  <a:gd name="T8" fmla="*/ 17 w 20"/>
                  <a:gd name="T9" fmla="*/ 9 h 17"/>
                  <a:gd name="T10" fmla="*/ 12 w 20"/>
                  <a:gd name="T11" fmla="*/ 8 h 17"/>
                  <a:gd name="T12" fmla="*/ 3 w 20"/>
                  <a:gd name="T13" fmla="*/ 17 h 17"/>
                  <a:gd name="T14" fmla="*/ 0 w 20"/>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0" y="16"/>
                    </a:moveTo>
                    <a:lnTo>
                      <a:pt x="12" y="1"/>
                    </a:lnTo>
                    <a:lnTo>
                      <a:pt x="20" y="0"/>
                    </a:lnTo>
                    <a:lnTo>
                      <a:pt x="20" y="7"/>
                    </a:lnTo>
                    <a:lnTo>
                      <a:pt x="17" y="9"/>
                    </a:lnTo>
                    <a:lnTo>
                      <a:pt x="12" y="8"/>
                    </a:lnTo>
                    <a:lnTo>
                      <a:pt x="3" y="17"/>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7" name="Freeform 202"/>
              <p:cNvSpPr/>
              <p:nvPr/>
            </p:nvSpPr>
            <p:spPr bwMode="gray">
              <a:xfrm>
                <a:off x="6741" y="1743"/>
                <a:ext cx="45" cy="33"/>
              </a:xfrm>
              <a:custGeom>
                <a:avLst/>
                <a:gdLst>
                  <a:gd name="T0" fmla="*/ 0 w 45"/>
                  <a:gd name="T1" fmla="*/ 33 h 33"/>
                  <a:gd name="T2" fmla="*/ 1 w 45"/>
                  <a:gd name="T3" fmla="*/ 25 h 33"/>
                  <a:gd name="T4" fmla="*/ 19 w 45"/>
                  <a:gd name="T5" fmla="*/ 4 h 33"/>
                  <a:gd name="T6" fmla="*/ 21 w 45"/>
                  <a:gd name="T7" fmla="*/ 9 h 33"/>
                  <a:gd name="T8" fmla="*/ 28 w 45"/>
                  <a:gd name="T9" fmla="*/ 2 h 33"/>
                  <a:gd name="T10" fmla="*/ 45 w 45"/>
                  <a:gd name="T11" fmla="*/ 0 h 33"/>
                  <a:gd name="T12" fmla="*/ 32 w 45"/>
                  <a:gd name="T13" fmla="*/ 12 h 33"/>
                  <a:gd name="T14" fmla="*/ 15 w 45"/>
                  <a:gd name="T15" fmla="*/ 20 h 33"/>
                  <a:gd name="T16" fmla="*/ 4 w 45"/>
                  <a:gd name="T17" fmla="*/ 33 h 33"/>
                  <a:gd name="T18" fmla="*/ 0 w 45"/>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3">
                    <a:moveTo>
                      <a:pt x="0" y="33"/>
                    </a:moveTo>
                    <a:lnTo>
                      <a:pt x="1" y="25"/>
                    </a:lnTo>
                    <a:lnTo>
                      <a:pt x="19" y="4"/>
                    </a:lnTo>
                    <a:lnTo>
                      <a:pt x="21" y="9"/>
                    </a:lnTo>
                    <a:lnTo>
                      <a:pt x="28" y="2"/>
                    </a:lnTo>
                    <a:lnTo>
                      <a:pt x="45" y="0"/>
                    </a:lnTo>
                    <a:lnTo>
                      <a:pt x="32" y="12"/>
                    </a:lnTo>
                    <a:lnTo>
                      <a:pt x="15" y="20"/>
                    </a:lnTo>
                    <a:lnTo>
                      <a:pt x="4" y="33"/>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8" name="Freeform 203"/>
              <p:cNvSpPr/>
              <p:nvPr/>
            </p:nvSpPr>
            <p:spPr bwMode="gray">
              <a:xfrm>
                <a:off x="6733" y="1790"/>
                <a:ext cx="9" cy="4"/>
              </a:xfrm>
              <a:custGeom>
                <a:avLst/>
                <a:gdLst>
                  <a:gd name="T0" fmla="*/ 0 w 9"/>
                  <a:gd name="T1" fmla="*/ 3 h 4"/>
                  <a:gd name="T2" fmla="*/ 1 w 9"/>
                  <a:gd name="T3" fmla="*/ 0 h 4"/>
                  <a:gd name="T4" fmla="*/ 9 w 9"/>
                  <a:gd name="T5" fmla="*/ 0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lnTo>
                      <a:pt x="1" y="0"/>
                    </a:lnTo>
                    <a:lnTo>
                      <a:pt x="9" y="0"/>
                    </a:lnTo>
                    <a:lnTo>
                      <a:pt x="4" y="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9" name="Freeform 204"/>
              <p:cNvSpPr/>
              <p:nvPr/>
            </p:nvSpPr>
            <p:spPr bwMode="gray">
              <a:xfrm>
                <a:off x="6795" y="1723"/>
                <a:ext cx="26" cy="17"/>
              </a:xfrm>
              <a:custGeom>
                <a:avLst/>
                <a:gdLst>
                  <a:gd name="T0" fmla="*/ 0 w 26"/>
                  <a:gd name="T1" fmla="*/ 15 h 17"/>
                  <a:gd name="T2" fmla="*/ 15 w 26"/>
                  <a:gd name="T3" fmla="*/ 1 h 17"/>
                  <a:gd name="T4" fmla="*/ 26 w 26"/>
                  <a:gd name="T5" fmla="*/ 0 h 17"/>
                  <a:gd name="T6" fmla="*/ 26 w 26"/>
                  <a:gd name="T7" fmla="*/ 3 h 17"/>
                  <a:gd name="T8" fmla="*/ 10 w 26"/>
                  <a:gd name="T9" fmla="*/ 15 h 17"/>
                  <a:gd name="T10" fmla="*/ 3 w 26"/>
                  <a:gd name="T11" fmla="*/ 17 h 17"/>
                  <a:gd name="T12" fmla="*/ 0 w 26"/>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26" h="17">
                    <a:moveTo>
                      <a:pt x="0" y="15"/>
                    </a:moveTo>
                    <a:lnTo>
                      <a:pt x="15" y="1"/>
                    </a:lnTo>
                    <a:lnTo>
                      <a:pt x="26" y="0"/>
                    </a:lnTo>
                    <a:lnTo>
                      <a:pt x="26" y="3"/>
                    </a:lnTo>
                    <a:lnTo>
                      <a:pt x="10" y="15"/>
                    </a:lnTo>
                    <a:lnTo>
                      <a:pt x="3" y="17"/>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grpSp>
          <p:nvGrpSpPr>
            <p:cNvPr id="2136" name="Group 406"/>
            <p:cNvGrpSpPr/>
            <p:nvPr/>
          </p:nvGrpSpPr>
          <p:grpSpPr bwMode="gray">
            <a:xfrm>
              <a:off x="5591829" y="1966377"/>
              <a:ext cx="2011755" cy="1261613"/>
              <a:chOff x="3245" y="1125"/>
              <a:chExt cx="4417" cy="2770"/>
            </a:xfrm>
            <a:grpFill/>
          </p:grpSpPr>
          <p:sp>
            <p:nvSpPr>
              <p:cNvPr id="2440" name="Freeform 206"/>
              <p:cNvSpPr/>
              <p:nvPr/>
            </p:nvSpPr>
            <p:spPr bwMode="gray">
              <a:xfrm>
                <a:off x="6843" y="1694"/>
                <a:ext cx="16" cy="15"/>
              </a:xfrm>
              <a:custGeom>
                <a:avLst/>
                <a:gdLst>
                  <a:gd name="T0" fmla="*/ 0 w 16"/>
                  <a:gd name="T1" fmla="*/ 9 h 15"/>
                  <a:gd name="T2" fmla="*/ 11 w 16"/>
                  <a:gd name="T3" fmla="*/ 0 h 15"/>
                  <a:gd name="T4" fmla="*/ 15 w 16"/>
                  <a:gd name="T5" fmla="*/ 1 h 15"/>
                  <a:gd name="T6" fmla="*/ 16 w 16"/>
                  <a:gd name="T7" fmla="*/ 5 h 15"/>
                  <a:gd name="T8" fmla="*/ 6 w 16"/>
                  <a:gd name="T9" fmla="*/ 14 h 15"/>
                  <a:gd name="T10" fmla="*/ 0 w 16"/>
                  <a:gd name="T11" fmla="*/ 15 h 15"/>
                  <a:gd name="T12" fmla="*/ 0 w 16"/>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9"/>
                    </a:moveTo>
                    <a:lnTo>
                      <a:pt x="11" y="0"/>
                    </a:lnTo>
                    <a:lnTo>
                      <a:pt x="15" y="1"/>
                    </a:lnTo>
                    <a:lnTo>
                      <a:pt x="16" y="5"/>
                    </a:lnTo>
                    <a:lnTo>
                      <a:pt x="6" y="14"/>
                    </a:lnTo>
                    <a:lnTo>
                      <a:pt x="0" y="15"/>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1" name="Freeform 207"/>
              <p:cNvSpPr/>
              <p:nvPr/>
            </p:nvSpPr>
            <p:spPr bwMode="gray">
              <a:xfrm>
                <a:off x="6916" y="1589"/>
                <a:ext cx="22" cy="18"/>
              </a:xfrm>
              <a:custGeom>
                <a:avLst/>
                <a:gdLst>
                  <a:gd name="T0" fmla="*/ 18 w 22"/>
                  <a:gd name="T1" fmla="*/ 0 h 18"/>
                  <a:gd name="T2" fmla="*/ 22 w 22"/>
                  <a:gd name="T3" fmla="*/ 0 h 18"/>
                  <a:gd name="T4" fmla="*/ 18 w 22"/>
                  <a:gd name="T5" fmla="*/ 14 h 18"/>
                  <a:gd name="T6" fmla="*/ 3 w 22"/>
                  <a:gd name="T7" fmla="*/ 18 h 18"/>
                  <a:gd name="T8" fmla="*/ 0 w 22"/>
                  <a:gd name="T9" fmla="*/ 13 h 18"/>
                  <a:gd name="T10" fmla="*/ 9 w 22"/>
                  <a:gd name="T11" fmla="*/ 7 h 18"/>
                  <a:gd name="T12" fmla="*/ 18 w 22"/>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2" h="18">
                    <a:moveTo>
                      <a:pt x="18" y="0"/>
                    </a:moveTo>
                    <a:lnTo>
                      <a:pt x="22" y="0"/>
                    </a:lnTo>
                    <a:lnTo>
                      <a:pt x="18" y="14"/>
                    </a:lnTo>
                    <a:lnTo>
                      <a:pt x="3" y="18"/>
                    </a:lnTo>
                    <a:lnTo>
                      <a:pt x="0" y="13"/>
                    </a:lnTo>
                    <a:lnTo>
                      <a:pt x="9" y="7"/>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2" name="Freeform 208"/>
              <p:cNvSpPr/>
              <p:nvPr/>
            </p:nvSpPr>
            <p:spPr bwMode="gray">
              <a:xfrm>
                <a:off x="6904" y="1619"/>
                <a:ext cx="10" cy="12"/>
              </a:xfrm>
              <a:custGeom>
                <a:avLst/>
                <a:gdLst>
                  <a:gd name="T0" fmla="*/ 9 w 10"/>
                  <a:gd name="T1" fmla="*/ 0 h 12"/>
                  <a:gd name="T2" fmla="*/ 10 w 10"/>
                  <a:gd name="T3" fmla="*/ 5 h 12"/>
                  <a:gd name="T4" fmla="*/ 5 w 10"/>
                  <a:gd name="T5" fmla="*/ 12 h 12"/>
                  <a:gd name="T6" fmla="*/ 0 w 10"/>
                  <a:gd name="T7" fmla="*/ 12 h 12"/>
                  <a:gd name="T8" fmla="*/ 2 w 10"/>
                  <a:gd name="T9" fmla="*/ 1 h 12"/>
                  <a:gd name="T10" fmla="*/ 9 w 10"/>
                  <a:gd name="T11" fmla="*/ 0 h 12"/>
                </a:gdLst>
                <a:ahLst/>
                <a:cxnLst>
                  <a:cxn ang="0">
                    <a:pos x="T0" y="T1"/>
                  </a:cxn>
                  <a:cxn ang="0">
                    <a:pos x="T2" y="T3"/>
                  </a:cxn>
                  <a:cxn ang="0">
                    <a:pos x="T4" y="T5"/>
                  </a:cxn>
                  <a:cxn ang="0">
                    <a:pos x="T6" y="T7"/>
                  </a:cxn>
                  <a:cxn ang="0">
                    <a:pos x="T8" y="T9"/>
                  </a:cxn>
                  <a:cxn ang="0">
                    <a:pos x="T10" y="T11"/>
                  </a:cxn>
                </a:cxnLst>
                <a:rect l="0" t="0" r="r" b="b"/>
                <a:pathLst>
                  <a:path w="10" h="12">
                    <a:moveTo>
                      <a:pt x="9" y="0"/>
                    </a:moveTo>
                    <a:lnTo>
                      <a:pt x="10" y="5"/>
                    </a:lnTo>
                    <a:lnTo>
                      <a:pt x="5" y="12"/>
                    </a:lnTo>
                    <a:lnTo>
                      <a:pt x="0" y="12"/>
                    </a:lnTo>
                    <a:lnTo>
                      <a:pt x="2"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3" name="Freeform 209"/>
              <p:cNvSpPr/>
              <p:nvPr/>
            </p:nvSpPr>
            <p:spPr bwMode="gray">
              <a:xfrm>
                <a:off x="6892" y="1639"/>
                <a:ext cx="10" cy="10"/>
              </a:xfrm>
              <a:custGeom>
                <a:avLst/>
                <a:gdLst>
                  <a:gd name="T0" fmla="*/ 0 w 10"/>
                  <a:gd name="T1" fmla="*/ 4 h 10"/>
                  <a:gd name="T2" fmla="*/ 4 w 10"/>
                  <a:gd name="T3" fmla="*/ 0 h 10"/>
                  <a:gd name="T4" fmla="*/ 10 w 10"/>
                  <a:gd name="T5" fmla="*/ 1 h 10"/>
                  <a:gd name="T6" fmla="*/ 10 w 10"/>
                  <a:gd name="T7" fmla="*/ 4 h 10"/>
                  <a:gd name="T8" fmla="*/ 4 w 10"/>
                  <a:gd name="T9" fmla="*/ 10 h 10"/>
                  <a:gd name="T10" fmla="*/ 0 w 10"/>
                  <a:gd name="T11" fmla="*/ 10 h 10"/>
                  <a:gd name="T12" fmla="*/ 0 w 10"/>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4"/>
                    </a:moveTo>
                    <a:lnTo>
                      <a:pt x="4" y="0"/>
                    </a:lnTo>
                    <a:lnTo>
                      <a:pt x="10" y="1"/>
                    </a:lnTo>
                    <a:lnTo>
                      <a:pt x="10" y="4"/>
                    </a:lnTo>
                    <a:lnTo>
                      <a:pt x="4" y="10"/>
                    </a:lnTo>
                    <a:lnTo>
                      <a:pt x="0"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4" name="Freeform 210"/>
              <p:cNvSpPr/>
              <p:nvPr/>
            </p:nvSpPr>
            <p:spPr bwMode="gray">
              <a:xfrm>
                <a:off x="6874" y="1659"/>
                <a:ext cx="8" cy="9"/>
              </a:xfrm>
              <a:custGeom>
                <a:avLst/>
                <a:gdLst>
                  <a:gd name="T0" fmla="*/ 0 w 8"/>
                  <a:gd name="T1" fmla="*/ 8 h 9"/>
                  <a:gd name="T2" fmla="*/ 1 w 8"/>
                  <a:gd name="T3" fmla="*/ 4 h 9"/>
                  <a:gd name="T4" fmla="*/ 6 w 8"/>
                  <a:gd name="T5" fmla="*/ 0 h 9"/>
                  <a:gd name="T6" fmla="*/ 8 w 8"/>
                  <a:gd name="T7" fmla="*/ 6 h 9"/>
                  <a:gd name="T8" fmla="*/ 4 w 8"/>
                  <a:gd name="T9" fmla="*/ 9 h 9"/>
                  <a:gd name="T10" fmla="*/ 0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0" y="8"/>
                    </a:moveTo>
                    <a:lnTo>
                      <a:pt x="1" y="4"/>
                    </a:lnTo>
                    <a:lnTo>
                      <a:pt x="6" y="0"/>
                    </a:lnTo>
                    <a:lnTo>
                      <a:pt x="8" y="6"/>
                    </a:lnTo>
                    <a:lnTo>
                      <a:pt x="4" y="9"/>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5" name="Freeform 211"/>
              <p:cNvSpPr/>
              <p:nvPr/>
            </p:nvSpPr>
            <p:spPr bwMode="gray">
              <a:xfrm>
                <a:off x="6172" y="2249"/>
                <a:ext cx="32" cy="64"/>
              </a:xfrm>
              <a:custGeom>
                <a:avLst/>
                <a:gdLst>
                  <a:gd name="T0" fmla="*/ 14 w 32"/>
                  <a:gd name="T1" fmla="*/ 3 h 64"/>
                  <a:gd name="T2" fmla="*/ 20 w 32"/>
                  <a:gd name="T3" fmla="*/ 0 h 64"/>
                  <a:gd name="T4" fmla="*/ 32 w 32"/>
                  <a:gd name="T5" fmla="*/ 2 h 64"/>
                  <a:gd name="T6" fmla="*/ 32 w 32"/>
                  <a:gd name="T7" fmla="*/ 29 h 64"/>
                  <a:gd name="T8" fmla="*/ 21 w 32"/>
                  <a:gd name="T9" fmla="*/ 41 h 64"/>
                  <a:gd name="T10" fmla="*/ 15 w 32"/>
                  <a:gd name="T11" fmla="*/ 63 h 64"/>
                  <a:gd name="T12" fmla="*/ 7 w 32"/>
                  <a:gd name="T13" fmla="*/ 64 h 64"/>
                  <a:gd name="T14" fmla="*/ 1 w 32"/>
                  <a:gd name="T15" fmla="*/ 55 h 64"/>
                  <a:gd name="T16" fmla="*/ 0 w 32"/>
                  <a:gd name="T17" fmla="*/ 33 h 64"/>
                  <a:gd name="T18" fmla="*/ 14 w 32"/>
                  <a:gd name="T19" fmla="*/ 13 h 64"/>
                  <a:gd name="T20" fmla="*/ 14 w 32"/>
                  <a:gd name="T2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4">
                    <a:moveTo>
                      <a:pt x="14" y="3"/>
                    </a:moveTo>
                    <a:lnTo>
                      <a:pt x="20" y="0"/>
                    </a:lnTo>
                    <a:lnTo>
                      <a:pt x="32" y="2"/>
                    </a:lnTo>
                    <a:lnTo>
                      <a:pt x="32" y="29"/>
                    </a:lnTo>
                    <a:lnTo>
                      <a:pt x="21" y="41"/>
                    </a:lnTo>
                    <a:lnTo>
                      <a:pt x="15" y="63"/>
                    </a:lnTo>
                    <a:lnTo>
                      <a:pt x="7" y="64"/>
                    </a:lnTo>
                    <a:lnTo>
                      <a:pt x="1" y="55"/>
                    </a:lnTo>
                    <a:lnTo>
                      <a:pt x="0" y="33"/>
                    </a:lnTo>
                    <a:lnTo>
                      <a:pt x="14" y="13"/>
                    </a:lnTo>
                    <a:lnTo>
                      <a:pt x="1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6" name="Freeform 212"/>
              <p:cNvSpPr/>
              <p:nvPr/>
            </p:nvSpPr>
            <p:spPr bwMode="gray">
              <a:xfrm>
                <a:off x="5926" y="2357"/>
                <a:ext cx="51" cy="41"/>
              </a:xfrm>
              <a:custGeom>
                <a:avLst/>
                <a:gdLst>
                  <a:gd name="T0" fmla="*/ 51 w 51"/>
                  <a:gd name="T1" fmla="*/ 6 h 41"/>
                  <a:gd name="T2" fmla="*/ 39 w 51"/>
                  <a:gd name="T3" fmla="*/ 0 h 41"/>
                  <a:gd name="T4" fmla="*/ 32 w 51"/>
                  <a:gd name="T5" fmla="*/ 1 h 41"/>
                  <a:gd name="T6" fmla="*/ 18 w 51"/>
                  <a:gd name="T7" fmla="*/ 7 h 41"/>
                  <a:gd name="T8" fmla="*/ 14 w 51"/>
                  <a:gd name="T9" fmla="*/ 4 h 41"/>
                  <a:gd name="T10" fmla="*/ 0 w 51"/>
                  <a:gd name="T11" fmla="*/ 17 h 41"/>
                  <a:gd name="T12" fmla="*/ 0 w 51"/>
                  <a:gd name="T13" fmla="*/ 34 h 41"/>
                  <a:gd name="T14" fmla="*/ 14 w 51"/>
                  <a:gd name="T15" fmla="*/ 41 h 41"/>
                  <a:gd name="T16" fmla="*/ 27 w 51"/>
                  <a:gd name="T17" fmla="*/ 40 h 41"/>
                  <a:gd name="T18" fmla="*/ 39 w 51"/>
                  <a:gd name="T19" fmla="*/ 29 h 41"/>
                  <a:gd name="T20" fmla="*/ 44 w 51"/>
                  <a:gd name="T21" fmla="*/ 13 h 41"/>
                  <a:gd name="T22" fmla="*/ 51 w 51"/>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1">
                    <a:moveTo>
                      <a:pt x="51" y="6"/>
                    </a:moveTo>
                    <a:lnTo>
                      <a:pt x="39" y="0"/>
                    </a:lnTo>
                    <a:lnTo>
                      <a:pt x="32" y="1"/>
                    </a:lnTo>
                    <a:lnTo>
                      <a:pt x="18" y="7"/>
                    </a:lnTo>
                    <a:lnTo>
                      <a:pt x="14" y="4"/>
                    </a:lnTo>
                    <a:lnTo>
                      <a:pt x="0" y="17"/>
                    </a:lnTo>
                    <a:lnTo>
                      <a:pt x="0" y="34"/>
                    </a:lnTo>
                    <a:lnTo>
                      <a:pt x="14" y="41"/>
                    </a:lnTo>
                    <a:lnTo>
                      <a:pt x="27" y="40"/>
                    </a:lnTo>
                    <a:lnTo>
                      <a:pt x="39" y="29"/>
                    </a:lnTo>
                    <a:lnTo>
                      <a:pt x="44" y="13"/>
                    </a:lnTo>
                    <a:lnTo>
                      <a:pt x="5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7" name="Freeform 213"/>
              <p:cNvSpPr/>
              <p:nvPr/>
            </p:nvSpPr>
            <p:spPr bwMode="gray">
              <a:xfrm>
                <a:off x="6358" y="2175"/>
                <a:ext cx="15" cy="10"/>
              </a:xfrm>
              <a:custGeom>
                <a:avLst/>
                <a:gdLst>
                  <a:gd name="T0" fmla="*/ 15 w 15"/>
                  <a:gd name="T1" fmla="*/ 0 h 10"/>
                  <a:gd name="T2" fmla="*/ 6 w 15"/>
                  <a:gd name="T3" fmla="*/ 0 h 10"/>
                  <a:gd name="T4" fmla="*/ 0 w 15"/>
                  <a:gd name="T5" fmla="*/ 7 h 10"/>
                  <a:gd name="T6" fmla="*/ 0 w 15"/>
                  <a:gd name="T7" fmla="*/ 10 h 10"/>
                  <a:gd name="T8" fmla="*/ 9 w 15"/>
                  <a:gd name="T9" fmla="*/ 10 h 10"/>
                  <a:gd name="T10" fmla="*/ 15 w 15"/>
                  <a:gd name="T11" fmla="*/ 3 h 10"/>
                  <a:gd name="T12" fmla="*/ 15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5" y="0"/>
                    </a:moveTo>
                    <a:lnTo>
                      <a:pt x="6" y="0"/>
                    </a:lnTo>
                    <a:lnTo>
                      <a:pt x="0" y="7"/>
                    </a:lnTo>
                    <a:lnTo>
                      <a:pt x="0" y="10"/>
                    </a:lnTo>
                    <a:lnTo>
                      <a:pt x="9" y="10"/>
                    </a:lnTo>
                    <a:lnTo>
                      <a:pt x="15" y="3"/>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8" name="Freeform 214"/>
              <p:cNvSpPr/>
              <p:nvPr/>
            </p:nvSpPr>
            <p:spPr bwMode="gray">
              <a:xfrm>
                <a:off x="6354" y="2190"/>
                <a:ext cx="9" cy="6"/>
              </a:xfrm>
              <a:custGeom>
                <a:avLst/>
                <a:gdLst>
                  <a:gd name="T0" fmla="*/ 3 w 9"/>
                  <a:gd name="T1" fmla="*/ 0 h 6"/>
                  <a:gd name="T2" fmla="*/ 8 w 9"/>
                  <a:gd name="T3" fmla="*/ 0 h 6"/>
                  <a:gd name="T4" fmla="*/ 9 w 9"/>
                  <a:gd name="T5" fmla="*/ 5 h 6"/>
                  <a:gd name="T6" fmla="*/ 4 w 9"/>
                  <a:gd name="T7" fmla="*/ 6 h 6"/>
                  <a:gd name="T8" fmla="*/ 0 w 9"/>
                  <a:gd name="T9" fmla="*/ 3 h 6"/>
                  <a:gd name="T10" fmla="*/ 3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3" y="0"/>
                    </a:moveTo>
                    <a:lnTo>
                      <a:pt x="8" y="0"/>
                    </a:lnTo>
                    <a:lnTo>
                      <a:pt x="9" y="5"/>
                    </a:lnTo>
                    <a:lnTo>
                      <a:pt x="4" y="6"/>
                    </a:lnTo>
                    <a:lnTo>
                      <a:pt x="0"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9" name="Freeform 215"/>
              <p:cNvSpPr/>
              <p:nvPr/>
            </p:nvSpPr>
            <p:spPr bwMode="gray">
              <a:xfrm>
                <a:off x="6329" y="2215"/>
                <a:ext cx="15" cy="13"/>
              </a:xfrm>
              <a:custGeom>
                <a:avLst/>
                <a:gdLst>
                  <a:gd name="T0" fmla="*/ 4 w 15"/>
                  <a:gd name="T1" fmla="*/ 6 h 13"/>
                  <a:gd name="T2" fmla="*/ 8 w 15"/>
                  <a:gd name="T3" fmla="*/ 0 h 13"/>
                  <a:gd name="T4" fmla="*/ 15 w 15"/>
                  <a:gd name="T5" fmla="*/ 1 h 13"/>
                  <a:gd name="T6" fmla="*/ 12 w 15"/>
                  <a:gd name="T7" fmla="*/ 6 h 13"/>
                  <a:gd name="T8" fmla="*/ 3 w 15"/>
                  <a:gd name="T9" fmla="*/ 13 h 13"/>
                  <a:gd name="T10" fmla="*/ 0 w 15"/>
                  <a:gd name="T11" fmla="*/ 8 h 13"/>
                  <a:gd name="T12" fmla="*/ 4 w 15"/>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5" h="13">
                    <a:moveTo>
                      <a:pt x="4" y="6"/>
                    </a:moveTo>
                    <a:lnTo>
                      <a:pt x="8" y="0"/>
                    </a:lnTo>
                    <a:lnTo>
                      <a:pt x="15" y="1"/>
                    </a:lnTo>
                    <a:lnTo>
                      <a:pt x="12" y="6"/>
                    </a:lnTo>
                    <a:lnTo>
                      <a:pt x="3" y="13"/>
                    </a:lnTo>
                    <a:lnTo>
                      <a:pt x="0" y="8"/>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0" name="Freeform 216"/>
              <p:cNvSpPr/>
              <p:nvPr/>
            </p:nvSpPr>
            <p:spPr bwMode="gray">
              <a:xfrm>
                <a:off x="6273" y="2251"/>
                <a:ext cx="11" cy="8"/>
              </a:xfrm>
              <a:custGeom>
                <a:avLst/>
                <a:gdLst>
                  <a:gd name="T0" fmla="*/ 0 w 11"/>
                  <a:gd name="T1" fmla="*/ 5 h 8"/>
                  <a:gd name="T2" fmla="*/ 4 w 11"/>
                  <a:gd name="T3" fmla="*/ 0 h 8"/>
                  <a:gd name="T4" fmla="*/ 9 w 11"/>
                  <a:gd name="T5" fmla="*/ 2 h 8"/>
                  <a:gd name="T6" fmla="*/ 11 w 11"/>
                  <a:gd name="T7" fmla="*/ 5 h 8"/>
                  <a:gd name="T8" fmla="*/ 6 w 11"/>
                  <a:gd name="T9" fmla="*/ 8 h 8"/>
                  <a:gd name="T10" fmla="*/ 0 w 11"/>
                  <a:gd name="T11" fmla="*/ 5 h 8"/>
                </a:gdLst>
                <a:ahLst/>
                <a:cxnLst>
                  <a:cxn ang="0">
                    <a:pos x="T0" y="T1"/>
                  </a:cxn>
                  <a:cxn ang="0">
                    <a:pos x="T2" y="T3"/>
                  </a:cxn>
                  <a:cxn ang="0">
                    <a:pos x="T4" y="T5"/>
                  </a:cxn>
                  <a:cxn ang="0">
                    <a:pos x="T6" y="T7"/>
                  </a:cxn>
                  <a:cxn ang="0">
                    <a:pos x="T8" y="T9"/>
                  </a:cxn>
                  <a:cxn ang="0">
                    <a:pos x="T10" y="T11"/>
                  </a:cxn>
                </a:cxnLst>
                <a:rect l="0" t="0" r="r" b="b"/>
                <a:pathLst>
                  <a:path w="11" h="8">
                    <a:moveTo>
                      <a:pt x="0" y="5"/>
                    </a:moveTo>
                    <a:lnTo>
                      <a:pt x="4" y="0"/>
                    </a:lnTo>
                    <a:lnTo>
                      <a:pt x="9" y="2"/>
                    </a:lnTo>
                    <a:lnTo>
                      <a:pt x="11" y="5"/>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1" name="Freeform 217"/>
              <p:cNvSpPr/>
              <p:nvPr/>
            </p:nvSpPr>
            <p:spPr bwMode="gray">
              <a:xfrm>
                <a:off x="6255" y="2258"/>
                <a:ext cx="6" cy="10"/>
              </a:xfrm>
              <a:custGeom>
                <a:avLst/>
                <a:gdLst>
                  <a:gd name="T0" fmla="*/ 0 w 6"/>
                  <a:gd name="T1" fmla="*/ 5 h 10"/>
                  <a:gd name="T2" fmla="*/ 4 w 6"/>
                  <a:gd name="T3" fmla="*/ 0 h 10"/>
                  <a:gd name="T4" fmla="*/ 6 w 6"/>
                  <a:gd name="T5" fmla="*/ 2 h 10"/>
                  <a:gd name="T6" fmla="*/ 6 w 6"/>
                  <a:gd name="T7" fmla="*/ 10 h 10"/>
                  <a:gd name="T8" fmla="*/ 2 w 6"/>
                  <a:gd name="T9" fmla="*/ 9 h 10"/>
                  <a:gd name="T10" fmla="*/ 0 w 6"/>
                  <a:gd name="T11" fmla="*/ 5 h 10"/>
                </a:gdLst>
                <a:ahLst/>
                <a:cxnLst>
                  <a:cxn ang="0">
                    <a:pos x="T0" y="T1"/>
                  </a:cxn>
                  <a:cxn ang="0">
                    <a:pos x="T2" y="T3"/>
                  </a:cxn>
                  <a:cxn ang="0">
                    <a:pos x="T4" y="T5"/>
                  </a:cxn>
                  <a:cxn ang="0">
                    <a:pos x="T6" y="T7"/>
                  </a:cxn>
                  <a:cxn ang="0">
                    <a:pos x="T8" y="T9"/>
                  </a:cxn>
                  <a:cxn ang="0">
                    <a:pos x="T10" y="T11"/>
                  </a:cxn>
                </a:cxnLst>
                <a:rect l="0" t="0" r="r" b="b"/>
                <a:pathLst>
                  <a:path w="6" h="10">
                    <a:moveTo>
                      <a:pt x="0" y="5"/>
                    </a:moveTo>
                    <a:lnTo>
                      <a:pt x="4" y="0"/>
                    </a:lnTo>
                    <a:lnTo>
                      <a:pt x="6" y="2"/>
                    </a:lnTo>
                    <a:lnTo>
                      <a:pt x="6" y="10"/>
                    </a:lnTo>
                    <a:lnTo>
                      <a:pt x="2"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2" name="Freeform 218"/>
              <p:cNvSpPr/>
              <p:nvPr/>
            </p:nvSpPr>
            <p:spPr bwMode="gray">
              <a:xfrm>
                <a:off x="6242" y="2266"/>
                <a:ext cx="10" cy="3"/>
              </a:xfrm>
              <a:custGeom>
                <a:avLst/>
                <a:gdLst>
                  <a:gd name="T0" fmla="*/ 0 w 10"/>
                  <a:gd name="T1" fmla="*/ 2 h 3"/>
                  <a:gd name="T2" fmla="*/ 3 w 10"/>
                  <a:gd name="T3" fmla="*/ 0 h 3"/>
                  <a:gd name="T4" fmla="*/ 10 w 10"/>
                  <a:gd name="T5" fmla="*/ 1 h 3"/>
                  <a:gd name="T6" fmla="*/ 10 w 10"/>
                  <a:gd name="T7" fmla="*/ 3 h 3"/>
                  <a:gd name="T8" fmla="*/ 3 w 10"/>
                  <a:gd name="T9" fmla="*/ 3 h 3"/>
                  <a:gd name="T10" fmla="*/ 0 w 10"/>
                  <a:gd name="T11" fmla="*/ 2 h 3"/>
                </a:gdLst>
                <a:ahLst/>
                <a:cxnLst>
                  <a:cxn ang="0">
                    <a:pos x="T0" y="T1"/>
                  </a:cxn>
                  <a:cxn ang="0">
                    <a:pos x="T2" y="T3"/>
                  </a:cxn>
                  <a:cxn ang="0">
                    <a:pos x="T4" y="T5"/>
                  </a:cxn>
                  <a:cxn ang="0">
                    <a:pos x="T6" y="T7"/>
                  </a:cxn>
                  <a:cxn ang="0">
                    <a:pos x="T8" y="T9"/>
                  </a:cxn>
                  <a:cxn ang="0">
                    <a:pos x="T10" y="T11"/>
                  </a:cxn>
                </a:cxnLst>
                <a:rect l="0" t="0" r="r" b="b"/>
                <a:pathLst>
                  <a:path w="10" h="3">
                    <a:moveTo>
                      <a:pt x="0" y="2"/>
                    </a:moveTo>
                    <a:lnTo>
                      <a:pt x="3" y="0"/>
                    </a:lnTo>
                    <a:lnTo>
                      <a:pt x="10" y="1"/>
                    </a:lnTo>
                    <a:lnTo>
                      <a:pt x="10" y="3"/>
                    </a:lnTo>
                    <a:lnTo>
                      <a:pt x="3"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3" name="Freeform 219"/>
              <p:cNvSpPr/>
              <p:nvPr/>
            </p:nvSpPr>
            <p:spPr bwMode="gray">
              <a:xfrm>
                <a:off x="5637" y="2660"/>
                <a:ext cx="225" cy="222"/>
              </a:xfrm>
              <a:custGeom>
                <a:avLst/>
                <a:gdLst>
                  <a:gd name="T0" fmla="*/ 1 w 225"/>
                  <a:gd name="T1" fmla="*/ 0 h 222"/>
                  <a:gd name="T2" fmla="*/ 16 w 225"/>
                  <a:gd name="T3" fmla="*/ 4 h 222"/>
                  <a:gd name="T4" fmla="*/ 44 w 225"/>
                  <a:gd name="T5" fmla="*/ 5 h 222"/>
                  <a:gd name="T6" fmla="*/ 51 w 225"/>
                  <a:gd name="T7" fmla="*/ 7 h 222"/>
                  <a:gd name="T8" fmla="*/ 60 w 225"/>
                  <a:gd name="T9" fmla="*/ 19 h 222"/>
                  <a:gd name="T10" fmla="*/ 65 w 225"/>
                  <a:gd name="T11" fmla="*/ 27 h 222"/>
                  <a:gd name="T12" fmla="*/ 70 w 225"/>
                  <a:gd name="T13" fmla="*/ 30 h 222"/>
                  <a:gd name="T14" fmla="*/ 84 w 225"/>
                  <a:gd name="T15" fmla="*/ 43 h 222"/>
                  <a:gd name="T16" fmla="*/ 97 w 225"/>
                  <a:gd name="T17" fmla="*/ 48 h 222"/>
                  <a:gd name="T18" fmla="*/ 114 w 225"/>
                  <a:gd name="T19" fmla="*/ 66 h 222"/>
                  <a:gd name="T20" fmla="*/ 121 w 225"/>
                  <a:gd name="T21" fmla="*/ 66 h 222"/>
                  <a:gd name="T22" fmla="*/ 142 w 225"/>
                  <a:gd name="T23" fmla="*/ 84 h 222"/>
                  <a:gd name="T24" fmla="*/ 146 w 225"/>
                  <a:gd name="T25" fmla="*/ 93 h 222"/>
                  <a:gd name="T26" fmla="*/ 162 w 225"/>
                  <a:gd name="T27" fmla="*/ 105 h 222"/>
                  <a:gd name="T28" fmla="*/ 178 w 225"/>
                  <a:gd name="T29" fmla="*/ 105 h 222"/>
                  <a:gd name="T30" fmla="*/ 180 w 225"/>
                  <a:gd name="T31" fmla="*/ 113 h 222"/>
                  <a:gd name="T32" fmla="*/ 180 w 225"/>
                  <a:gd name="T33" fmla="*/ 123 h 222"/>
                  <a:gd name="T34" fmla="*/ 193 w 225"/>
                  <a:gd name="T35" fmla="*/ 133 h 222"/>
                  <a:gd name="T36" fmla="*/ 200 w 225"/>
                  <a:gd name="T37" fmla="*/ 154 h 222"/>
                  <a:gd name="T38" fmla="*/ 209 w 225"/>
                  <a:gd name="T39" fmla="*/ 156 h 222"/>
                  <a:gd name="T40" fmla="*/ 225 w 225"/>
                  <a:gd name="T41" fmla="*/ 174 h 222"/>
                  <a:gd name="T42" fmla="*/ 225 w 225"/>
                  <a:gd name="T43" fmla="*/ 220 h 222"/>
                  <a:gd name="T44" fmla="*/ 217 w 225"/>
                  <a:gd name="T45" fmla="*/ 222 h 222"/>
                  <a:gd name="T46" fmla="*/ 198 w 225"/>
                  <a:gd name="T47" fmla="*/ 210 h 222"/>
                  <a:gd name="T48" fmla="*/ 178 w 225"/>
                  <a:gd name="T49" fmla="*/ 206 h 222"/>
                  <a:gd name="T50" fmla="*/ 142 w 225"/>
                  <a:gd name="T51" fmla="*/ 178 h 222"/>
                  <a:gd name="T52" fmla="*/ 120 w 225"/>
                  <a:gd name="T53" fmla="*/ 147 h 222"/>
                  <a:gd name="T54" fmla="*/ 115 w 225"/>
                  <a:gd name="T55" fmla="*/ 133 h 222"/>
                  <a:gd name="T56" fmla="*/ 90 w 225"/>
                  <a:gd name="T57" fmla="*/ 107 h 222"/>
                  <a:gd name="T58" fmla="*/ 81 w 225"/>
                  <a:gd name="T59" fmla="*/ 106 h 222"/>
                  <a:gd name="T60" fmla="*/ 73 w 225"/>
                  <a:gd name="T61" fmla="*/ 77 h 222"/>
                  <a:gd name="T62" fmla="*/ 63 w 225"/>
                  <a:gd name="T63" fmla="*/ 64 h 222"/>
                  <a:gd name="T64" fmla="*/ 49 w 225"/>
                  <a:gd name="T65" fmla="*/ 59 h 222"/>
                  <a:gd name="T66" fmla="*/ 45 w 225"/>
                  <a:gd name="T67" fmla="*/ 46 h 222"/>
                  <a:gd name="T68" fmla="*/ 33 w 225"/>
                  <a:gd name="T69" fmla="*/ 36 h 222"/>
                  <a:gd name="T70" fmla="*/ 23 w 225"/>
                  <a:gd name="T71" fmla="*/ 36 h 222"/>
                  <a:gd name="T72" fmla="*/ 0 w 225"/>
                  <a:gd name="T73" fmla="*/ 10 h 222"/>
                  <a:gd name="T74" fmla="*/ 1 w 225"/>
                  <a:gd name="T7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 h="222">
                    <a:moveTo>
                      <a:pt x="1" y="0"/>
                    </a:moveTo>
                    <a:lnTo>
                      <a:pt x="16" y="4"/>
                    </a:lnTo>
                    <a:lnTo>
                      <a:pt x="44" y="5"/>
                    </a:lnTo>
                    <a:lnTo>
                      <a:pt x="51" y="7"/>
                    </a:lnTo>
                    <a:lnTo>
                      <a:pt x="60" y="19"/>
                    </a:lnTo>
                    <a:lnTo>
                      <a:pt x="65" y="27"/>
                    </a:lnTo>
                    <a:lnTo>
                      <a:pt x="70" y="30"/>
                    </a:lnTo>
                    <a:lnTo>
                      <a:pt x="84" y="43"/>
                    </a:lnTo>
                    <a:lnTo>
                      <a:pt x="97" y="48"/>
                    </a:lnTo>
                    <a:lnTo>
                      <a:pt x="114" y="66"/>
                    </a:lnTo>
                    <a:lnTo>
                      <a:pt x="121" y="66"/>
                    </a:lnTo>
                    <a:lnTo>
                      <a:pt x="142" y="84"/>
                    </a:lnTo>
                    <a:lnTo>
                      <a:pt x="146" y="93"/>
                    </a:lnTo>
                    <a:lnTo>
                      <a:pt x="162" y="105"/>
                    </a:lnTo>
                    <a:lnTo>
                      <a:pt x="178" y="105"/>
                    </a:lnTo>
                    <a:lnTo>
                      <a:pt x="180" y="113"/>
                    </a:lnTo>
                    <a:lnTo>
                      <a:pt x="180" y="123"/>
                    </a:lnTo>
                    <a:lnTo>
                      <a:pt x="193" y="133"/>
                    </a:lnTo>
                    <a:lnTo>
                      <a:pt x="200" y="154"/>
                    </a:lnTo>
                    <a:lnTo>
                      <a:pt x="209" y="156"/>
                    </a:lnTo>
                    <a:lnTo>
                      <a:pt x="225" y="174"/>
                    </a:lnTo>
                    <a:lnTo>
                      <a:pt x="225" y="220"/>
                    </a:lnTo>
                    <a:lnTo>
                      <a:pt x="217" y="222"/>
                    </a:lnTo>
                    <a:lnTo>
                      <a:pt x="198" y="210"/>
                    </a:lnTo>
                    <a:lnTo>
                      <a:pt x="178" y="206"/>
                    </a:lnTo>
                    <a:lnTo>
                      <a:pt x="142" y="178"/>
                    </a:lnTo>
                    <a:lnTo>
                      <a:pt x="120" y="147"/>
                    </a:lnTo>
                    <a:lnTo>
                      <a:pt x="115" y="133"/>
                    </a:lnTo>
                    <a:lnTo>
                      <a:pt x="90" y="107"/>
                    </a:lnTo>
                    <a:lnTo>
                      <a:pt x="81" y="106"/>
                    </a:lnTo>
                    <a:lnTo>
                      <a:pt x="73" y="77"/>
                    </a:lnTo>
                    <a:lnTo>
                      <a:pt x="63" y="64"/>
                    </a:lnTo>
                    <a:lnTo>
                      <a:pt x="49" y="59"/>
                    </a:lnTo>
                    <a:lnTo>
                      <a:pt x="45" y="46"/>
                    </a:lnTo>
                    <a:lnTo>
                      <a:pt x="33" y="36"/>
                    </a:lnTo>
                    <a:lnTo>
                      <a:pt x="23" y="36"/>
                    </a:lnTo>
                    <a:lnTo>
                      <a:pt x="0" y="1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4" name="Freeform 220"/>
              <p:cNvSpPr/>
              <p:nvPr/>
            </p:nvSpPr>
            <p:spPr bwMode="gray">
              <a:xfrm>
                <a:off x="5852" y="2798"/>
                <a:ext cx="33" cy="29"/>
              </a:xfrm>
              <a:custGeom>
                <a:avLst/>
                <a:gdLst>
                  <a:gd name="T0" fmla="*/ 0 w 33"/>
                  <a:gd name="T1" fmla="*/ 8 h 29"/>
                  <a:gd name="T2" fmla="*/ 6 w 33"/>
                  <a:gd name="T3" fmla="*/ 10 h 29"/>
                  <a:gd name="T4" fmla="*/ 23 w 33"/>
                  <a:gd name="T5" fmla="*/ 29 h 29"/>
                  <a:gd name="T6" fmla="*/ 33 w 33"/>
                  <a:gd name="T7" fmla="*/ 26 h 29"/>
                  <a:gd name="T8" fmla="*/ 14 w 33"/>
                  <a:gd name="T9" fmla="*/ 0 h 29"/>
                  <a:gd name="T10" fmla="*/ 1 w 33"/>
                  <a:gd name="T11" fmla="*/ 1 h 29"/>
                  <a:gd name="T12" fmla="*/ 0 w 33"/>
                  <a:gd name="T13" fmla="*/ 8 h 29"/>
                </a:gdLst>
                <a:ahLst/>
                <a:cxnLst>
                  <a:cxn ang="0">
                    <a:pos x="T0" y="T1"/>
                  </a:cxn>
                  <a:cxn ang="0">
                    <a:pos x="T2" y="T3"/>
                  </a:cxn>
                  <a:cxn ang="0">
                    <a:pos x="T4" y="T5"/>
                  </a:cxn>
                  <a:cxn ang="0">
                    <a:pos x="T6" y="T7"/>
                  </a:cxn>
                  <a:cxn ang="0">
                    <a:pos x="T8" y="T9"/>
                  </a:cxn>
                  <a:cxn ang="0">
                    <a:pos x="T10" y="T11"/>
                  </a:cxn>
                  <a:cxn ang="0">
                    <a:pos x="T12" y="T13"/>
                  </a:cxn>
                </a:cxnLst>
                <a:rect l="0" t="0" r="r" b="b"/>
                <a:pathLst>
                  <a:path w="33" h="29">
                    <a:moveTo>
                      <a:pt x="0" y="8"/>
                    </a:moveTo>
                    <a:lnTo>
                      <a:pt x="6" y="10"/>
                    </a:lnTo>
                    <a:lnTo>
                      <a:pt x="23" y="29"/>
                    </a:lnTo>
                    <a:lnTo>
                      <a:pt x="33" y="26"/>
                    </a:lnTo>
                    <a:lnTo>
                      <a:pt x="14" y="0"/>
                    </a:lnTo>
                    <a:lnTo>
                      <a:pt x="1" y="1"/>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5" name="Freeform 221"/>
              <p:cNvSpPr/>
              <p:nvPr/>
            </p:nvSpPr>
            <p:spPr bwMode="gray">
              <a:xfrm>
                <a:off x="5899" y="2817"/>
                <a:ext cx="19" cy="17"/>
              </a:xfrm>
              <a:custGeom>
                <a:avLst/>
                <a:gdLst>
                  <a:gd name="T0" fmla="*/ 0 w 19"/>
                  <a:gd name="T1" fmla="*/ 9 h 17"/>
                  <a:gd name="T2" fmla="*/ 7 w 19"/>
                  <a:gd name="T3" fmla="*/ 0 h 17"/>
                  <a:gd name="T4" fmla="*/ 15 w 19"/>
                  <a:gd name="T5" fmla="*/ 2 h 17"/>
                  <a:gd name="T6" fmla="*/ 19 w 19"/>
                  <a:gd name="T7" fmla="*/ 8 h 17"/>
                  <a:gd name="T8" fmla="*/ 17 w 19"/>
                  <a:gd name="T9" fmla="*/ 12 h 17"/>
                  <a:gd name="T10" fmla="*/ 6 w 19"/>
                  <a:gd name="T11" fmla="*/ 17 h 17"/>
                  <a:gd name="T12" fmla="*/ 0 w 19"/>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19" h="17">
                    <a:moveTo>
                      <a:pt x="0" y="9"/>
                    </a:moveTo>
                    <a:lnTo>
                      <a:pt x="7" y="0"/>
                    </a:lnTo>
                    <a:lnTo>
                      <a:pt x="15" y="2"/>
                    </a:lnTo>
                    <a:lnTo>
                      <a:pt x="19" y="8"/>
                    </a:lnTo>
                    <a:lnTo>
                      <a:pt x="17" y="12"/>
                    </a:lnTo>
                    <a:lnTo>
                      <a:pt x="6" y="17"/>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6" name="Freeform 222"/>
              <p:cNvSpPr/>
              <p:nvPr/>
            </p:nvSpPr>
            <p:spPr bwMode="gray">
              <a:xfrm>
                <a:off x="5862" y="2886"/>
                <a:ext cx="183" cy="54"/>
              </a:xfrm>
              <a:custGeom>
                <a:avLst/>
                <a:gdLst>
                  <a:gd name="T0" fmla="*/ 182 w 183"/>
                  <a:gd name="T1" fmla="*/ 42 h 54"/>
                  <a:gd name="T2" fmla="*/ 176 w 183"/>
                  <a:gd name="T3" fmla="*/ 36 h 54"/>
                  <a:gd name="T4" fmla="*/ 167 w 183"/>
                  <a:gd name="T5" fmla="*/ 38 h 54"/>
                  <a:gd name="T6" fmla="*/ 143 w 183"/>
                  <a:gd name="T7" fmla="*/ 33 h 54"/>
                  <a:gd name="T8" fmla="*/ 142 w 183"/>
                  <a:gd name="T9" fmla="*/ 20 h 54"/>
                  <a:gd name="T10" fmla="*/ 107 w 183"/>
                  <a:gd name="T11" fmla="*/ 11 h 54"/>
                  <a:gd name="T12" fmla="*/ 103 w 183"/>
                  <a:gd name="T13" fmla="*/ 15 h 54"/>
                  <a:gd name="T14" fmla="*/ 100 w 183"/>
                  <a:gd name="T15" fmla="*/ 22 h 54"/>
                  <a:gd name="T16" fmla="*/ 61 w 183"/>
                  <a:gd name="T17" fmla="*/ 16 h 54"/>
                  <a:gd name="T18" fmla="*/ 56 w 183"/>
                  <a:gd name="T19" fmla="*/ 6 h 54"/>
                  <a:gd name="T20" fmla="*/ 36 w 183"/>
                  <a:gd name="T21" fmla="*/ 6 h 54"/>
                  <a:gd name="T22" fmla="*/ 30 w 183"/>
                  <a:gd name="T23" fmla="*/ 9 h 54"/>
                  <a:gd name="T24" fmla="*/ 13 w 183"/>
                  <a:gd name="T25" fmla="*/ 0 h 54"/>
                  <a:gd name="T26" fmla="*/ 0 w 183"/>
                  <a:gd name="T27" fmla="*/ 15 h 54"/>
                  <a:gd name="T28" fmla="*/ 12 w 183"/>
                  <a:gd name="T29" fmla="*/ 30 h 54"/>
                  <a:gd name="T30" fmla="*/ 47 w 183"/>
                  <a:gd name="T31" fmla="*/ 34 h 54"/>
                  <a:gd name="T32" fmla="*/ 54 w 183"/>
                  <a:gd name="T33" fmla="*/ 36 h 54"/>
                  <a:gd name="T34" fmla="*/ 83 w 183"/>
                  <a:gd name="T35" fmla="*/ 36 h 54"/>
                  <a:gd name="T36" fmla="*/ 104 w 183"/>
                  <a:gd name="T37" fmla="*/ 45 h 54"/>
                  <a:gd name="T38" fmla="*/ 144 w 183"/>
                  <a:gd name="T39" fmla="*/ 45 h 54"/>
                  <a:gd name="T40" fmla="*/ 167 w 183"/>
                  <a:gd name="T41" fmla="*/ 54 h 54"/>
                  <a:gd name="T42" fmla="*/ 183 w 183"/>
                  <a:gd name="T43" fmla="*/ 54 h 54"/>
                  <a:gd name="T44" fmla="*/ 182 w 183"/>
                  <a:gd name="T4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54">
                    <a:moveTo>
                      <a:pt x="182" y="42"/>
                    </a:moveTo>
                    <a:lnTo>
                      <a:pt x="176" y="36"/>
                    </a:lnTo>
                    <a:lnTo>
                      <a:pt x="167" y="38"/>
                    </a:lnTo>
                    <a:lnTo>
                      <a:pt x="143" y="33"/>
                    </a:lnTo>
                    <a:lnTo>
                      <a:pt x="142" y="20"/>
                    </a:lnTo>
                    <a:lnTo>
                      <a:pt x="107" y="11"/>
                    </a:lnTo>
                    <a:lnTo>
                      <a:pt x="103" y="15"/>
                    </a:lnTo>
                    <a:lnTo>
                      <a:pt x="100" y="22"/>
                    </a:lnTo>
                    <a:lnTo>
                      <a:pt x="61" y="16"/>
                    </a:lnTo>
                    <a:lnTo>
                      <a:pt x="56" y="6"/>
                    </a:lnTo>
                    <a:lnTo>
                      <a:pt x="36" y="6"/>
                    </a:lnTo>
                    <a:lnTo>
                      <a:pt x="30" y="9"/>
                    </a:lnTo>
                    <a:lnTo>
                      <a:pt x="13" y="0"/>
                    </a:lnTo>
                    <a:lnTo>
                      <a:pt x="0" y="15"/>
                    </a:lnTo>
                    <a:lnTo>
                      <a:pt x="12" y="30"/>
                    </a:lnTo>
                    <a:lnTo>
                      <a:pt x="47" y="34"/>
                    </a:lnTo>
                    <a:lnTo>
                      <a:pt x="54" y="36"/>
                    </a:lnTo>
                    <a:lnTo>
                      <a:pt x="83" y="36"/>
                    </a:lnTo>
                    <a:lnTo>
                      <a:pt x="104" y="45"/>
                    </a:lnTo>
                    <a:lnTo>
                      <a:pt x="144" y="45"/>
                    </a:lnTo>
                    <a:lnTo>
                      <a:pt x="167" y="54"/>
                    </a:lnTo>
                    <a:lnTo>
                      <a:pt x="183" y="54"/>
                    </a:lnTo>
                    <a:lnTo>
                      <a:pt x="18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7" name="Freeform 223"/>
              <p:cNvSpPr/>
              <p:nvPr/>
            </p:nvSpPr>
            <p:spPr bwMode="gray">
              <a:xfrm>
                <a:off x="6014" y="2906"/>
                <a:ext cx="32" cy="7"/>
              </a:xfrm>
              <a:custGeom>
                <a:avLst/>
                <a:gdLst>
                  <a:gd name="T0" fmla="*/ 0 w 32"/>
                  <a:gd name="T1" fmla="*/ 3 h 7"/>
                  <a:gd name="T2" fmla="*/ 0 w 32"/>
                  <a:gd name="T3" fmla="*/ 7 h 7"/>
                  <a:gd name="T4" fmla="*/ 30 w 32"/>
                  <a:gd name="T5" fmla="*/ 6 h 7"/>
                  <a:gd name="T6" fmla="*/ 32 w 32"/>
                  <a:gd name="T7" fmla="*/ 0 h 7"/>
                  <a:gd name="T8" fmla="*/ 0 w 32"/>
                  <a:gd name="T9" fmla="*/ 3 h 7"/>
                </a:gdLst>
                <a:ahLst/>
                <a:cxnLst>
                  <a:cxn ang="0">
                    <a:pos x="T0" y="T1"/>
                  </a:cxn>
                  <a:cxn ang="0">
                    <a:pos x="T2" y="T3"/>
                  </a:cxn>
                  <a:cxn ang="0">
                    <a:pos x="T4" y="T5"/>
                  </a:cxn>
                  <a:cxn ang="0">
                    <a:pos x="T6" y="T7"/>
                  </a:cxn>
                  <a:cxn ang="0">
                    <a:pos x="T8" y="T9"/>
                  </a:cxn>
                </a:cxnLst>
                <a:rect l="0" t="0" r="r" b="b"/>
                <a:pathLst>
                  <a:path w="32" h="7">
                    <a:moveTo>
                      <a:pt x="0" y="3"/>
                    </a:moveTo>
                    <a:lnTo>
                      <a:pt x="0" y="7"/>
                    </a:lnTo>
                    <a:lnTo>
                      <a:pt x="30" y="6"/>
                    </a:lnTo>
                    <a:lnTo>
                      <a:pt x="3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8" name="Freeform 224"/>
              <p:cNvSpPr/>
              <p:nvPr/>
            </p:nvSpPr>
            <p:spPr bwMode="gray">
              <a:xfrm>
                <a:off x="6052" y="2929"/>
                <a:ext cx="19" cy="13"/>
              </a:xfrm>
              <a:custGeom>
                <a:avLst/>
                <a:gdLst>
                  <a:gd name="T0" fmla="*/ 0 w 19"/>
                  <a:gd name="T1" fmla="*/ 0 h 13"/>
                  <a:gd name="T2" fmla="*/ 1 w 19"/>
                  <a:gd name="T3" fmla="*/ 10 h 13"/>
                  <a:gd name="T4" fmla="*/ 10 w 19"/>
                  <a:gd name="T5" fmla="*/ 13 h 13"/>
                  <a:gd name="T6" fmla="*/ 19 w 19"/>
                  <a:gd name="T7" fmla="*/ 11 h 13"/>
                  <a:gd name="T8" fmla="*/ 17 w 19"/>
                  <a:gd name="T9" fmla="*/ 1 h 13"/>
                  <a:gd name="T10" fmla="*/ 0 w 19"/>
                  <a:gd name="T11" fmla="*/ 0 h 13"/>
                </a:gdLst>
                <a:ahLst/>
                <a:cxnLst>
                  <a:cxn ang="0">
                    <a:pos x="T0" y="T1"/>
                  </a:cxn>
                  <a:cxn ang="0">
                    <a:pos x="T2" y="T3"/>
                  </a:cxn>
                  <a:cxn ang="0">
                    <a:pos x="T4" y="T5"/>
                  </a:cxn>
                  <a:cxn ang="0">
                    <a:pos x="T6" y="T7"/>
                  </a:cxn>
                  <a:cxn ang="0">
                    <a:pos x="T8" y="T9"/>
                  </a:cxn>
                  <a:cxn ang="0">
                    <a:pos x="T10" y="T11"/>
                  </a:cxn>
                </a:cxnLst>
                <a:rect l="0" t="0" r="r" b="b"/>
                <a:pathLst>
                  <a:path w="19" h="13">
                    <a:moveTo>
                      <a:pt x="0" y="0"/>
                    </a:moveTo>
                    <a:lnTo>
                      <a:pt x="1" y="10"/>
                    </a:lnTo>
                    <a:lnTo>
                      <a:pt x="10" y="13"/>
                    </a:lnTo>
                    <a:lnTo>
                      <a:pt x="19" y="11"/>
                    </a:lnTo>
                    <a:lnTo>
                      <a:pt x="17"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9" name="Freeform 225"/>
              <p:cNvSpPr/>
              <p:nvPr/>
            </p:nvSpPr>
            <p:spPr bwMode="gray">
              <a:xfrm>
                <a:off x="6082" y="2829"/>
                <a:ext cx="6" cy="14"/>
              </a:xfrm>
              <a:custGeom>
                <a:avLst/>
                <a:gdLst>
                  <a:gd name="T0" fmla="*/ 1 w 6"/>
                  <a:gd name="T1" fmla="*/ 6 h 14"/>
                  <a:gd name="T2" fmla="*/ 0 w 6"/>
                  <a:gd name="T3" fmla="*/ 14 h 14"/>
                  <a:gd name="T4" fmla="*/ 6 w 6"/>
                  <a:gd name="T5" fmla="*/ 14 h 14"/>
                  <a:gd name="T6" fmla="*/ 6 w 6"/>
                  <a:gd name="T7" fmla="*/ 0 h 14"/>
                  <a:gd name="T8" fmla="*/ 1 w 6"/>
                  <a:gd name="T9" fmla="*/ 6 h 14"/>
                </a:gdLst>
                <a:ahLst/>
                <a:cxnLst>
                  <a:cxn ang="0">
                    <a:pos x="T0" y="T1"/>
                  </a:cxn>
                  <a:cxn ang="0">
                    <a:pos x="T2" y="T3"/>
                  </a:cxn>
                  <a:cxn ang="0">
                    <a:pos x="T4" y="T5"/>
                  </a:cxn>
                  <a:cxn ang="0">
                    <a:pos x="T6" y="T7"/>
                  </a:cxn>
                  <a:cxn ang="0">
                    <a:pos x="T8" y="T9"/>
                  </a:cxn>
                </a:cxnLst>
                <a:rect l="0" t="0" r="r" b="b"/>
                <a:pathLst>
                  <a:path w="6" h="14">
                    <a:moveTo>
                      <a:pt x="1" y="6"/>
                    </a:moveTo>
                    <a:lnTo>
                      <a:pt x="0" y="14"/>
                    </a:lnTo>
                    <a:lnTo>
                      <a:pt x="6" y="14"/>
                    </a:lnTo>
                    <a:lnTo>
                      <a:pt x="6" y="0"/>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0" name="Freeform 226"/>
              <p:cNvSpPr/>
              <p:nvPr/>
            </p:nvSpPr>
            <p:spPr bwMode="gray">
              <a:xfrm>
                <a:off x="6081" y="2933"/>
                <a:ext cx="71" cy="17"/>
              </a:xfrm>
              <a:custGeom>
                <a:avLst/>
                <a:gdLst>
                  <a:gd name="T0" fmla="*/ 0 w 71"/>
                  <a:gd name="T1" fmla="*/ 7 h 17"/>
                  <a:gd name="T2" fmla="*/ 7 w 71"/>
                  <a:gd name="T3" fmla="*/ 0 h 17"/>
                  <a:gd name="T4" fmla="*/ 16 w 71"/>
                  <a:gd name="T5" fmla="*/ 6 h 17"/>
                  <a:gd name="T6" fmla="*/ 31 w 71"/>
                  <a:gd name="T7" fmla="*/ 3 h 17"/>
                  <a:gd name="T8" fmla="*/ 39 w 71"/>
                  <a:gd name="T9" fmla="*/ 5 h 17"/>
                  <a:gd name="T10" fmla="*/ 42 w 71"/>
                  <a:gd name="T11" fmla="*/ 2 h 17"/>
                  <a:gd name="T12" fmla="*/ 67 w 71"/>
                  <a:gd name="T13" fmla="*/ 0 h 17"/>
                  <a:gd name="T14" fmla="*/ 71 w 71"/>
                  <a:gd name="T15" fmla="*/ 6 h 17"/>
                  <a:gd name="T16" fmla="*/ 64 w 71"/>
                  <a:gd name="T17" fmla="*/ 11 h 17"/>
                  <a:gd name="T18" fmla="*/ 25 w 71"/>
                  <a:gd name="T19" fmla="*/ 17 h 17"/>
                  <a:gd name="T20" fmla="*/ 3 w 71"/>
                  <a:gd name="T21" fmla="*/ 12 h 17"/>
                  <a:gd name="T22" fmla="*/ 0 w 71"/>
                  <a:gd name="T2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
                    <a:moveTo>
                      <a:pt x="0" y="7"/>
                    </a:moveTo>
                    <a:lnTo>
                      <a:pt x="7" y="0"/>
                    </a:lnTo>
                    <a:lnTo>
                      <a:pt x="16" y="6"/>
                    </a:lnTo>
                    <a:lnTo>
                      <a:pt x="31" y="3"/>
                    </a:lnTo>
                    <a:lnTo>
                      <a:pt x="39" y="5"/>
                    </a:lnTo>
                    <a:lnTo>
                      <a:pt x="42" y="2"/>
                    </a:lnTo>
                    <a:lnTo>
                      <a:pt x="67" y="0"/>
                    </a:lnTo>
                    <a:lnTo>
                      <a:pt x="71" y="6"/>
                    </a:lnTo>
                    <a:lnTo>
                      <a:pt x="64" y="11"/>
                    </a:lnTo>
                    <a:lnTo>
                      <a:pt x="25" y="17"/>
                    </a:lnTo>
                    <a:lnTo>
                      <a:pt x="3" y="12"/>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1" name="Freeform 227"/>
              <p:cNvSpPr/>
              <p:nvPr/>
            </p:nvSpPr>
            <p:spPr bwMode="gray">
              <a:xfrm>
                <a:off x="6160" y="2935"/>
                <a:ext cx="52" cy="11"/>
              </a:xfrm>
              <a:custGeom>
                <a:avLst/>
                <a:gdLst>
                  <a:gd name="T0" fmla="*/ 0 w 52"/>
                  <a:gd name="T1" fmla="*/ 6 h 11"/>
                  <a:gd name="T2" fmla="*/ 20 w 52"/>
                  <a:gd name="T3" fmla="*/ 0 h 11"/>
                  <a:gd name="T4" fmla="*/ 50 w 52"/>
                  <a:gd name="T5" fmla="*/ 1 h 11"/>
                  <a:gd name="T6" fmla="*/ 52 w 52"/>
                  <a:gd name="T7" fmla="*/ 6 h 11"/>
                  <a:gd name="T8" fmla="*/ 49 w 52"/>
                  <a:gd name="T9" fmla="*/ 10 h 11"/>
                  <a:gd name="T10" fmla="*/ 4 w 52"/>
                  <a:gd name="T11" fmla="*/ 11 h 11"/>
                  <a:gd name="T12" fmla="*/ 0 w 52"/>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52" h="11">
                    <a:moveTo>
                      <a:pt x="0" y="6"/>
                    </a:moveTo>
                    <a:lnTo>
                      <a:pt x="20" y="0"/>
                    </a:lnTo>
                    <a:lnTo>
                      <a:pt x="50" y="1"/>
                    </a:lnTo>
                    <a:lnTo>
                      <a:pt x="52" y="6"/>
                    </a:lnTo>
                    <a:lnTo>
                      <a:pt x="49" y="10"/>
                    </a:lnTo>
                    <a:lnTo>
                      <a:pt x="4" y="11"/>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2" name="Freeform 228"/>
              <p:cNvSpPr/>
              <p:nvPr/>
            </p:nvSpPr>
            <p:spPr bwMode="gray">
              <a:xfrm>
                <a:off x="6145" y="2954"/>
                <a:ext cx="39" cy="20"/>
              </a:xfrm>
              <a:custGeom>
                <a:avLst/>
                <a:gdLst>
                  <a:gd name="T0" fmla="*/ 0 w 39"/>
                  <a:gd name="T1" fmla="*/ 3 h 20"/>
                  <a:gd name="T2" fmla="*/ 4 w 39"/>
                  <a:gd name="T3" fmla="*/ 0 h 20"/>
                  <a:gd name="T4" fmla="*/ 24 w 39"/>
                  <a:gd name="T5" fmla="*/ 3 h 20"/>
                  <a:gd name="T6" fmla="*/ 39 w 39"/>
                  <a:gd name="T7" fmla="*/ 17 h 20"/>
                  <a:gd name="T8" fmla="*/ 34 w 39"/>
                  <a:gd name="T9" fmla="*/ 20 h 20"/>
                  <a:gd name="T10" fmla="*/ 15 w 39"/>
                  <a:gd name="T11" fmla="*/ 14 h 20"/>
                  <a:gd name="T12" fmla="*/ 0 w 39"/>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0" y="3"/>
                    </a:moveTo>
                    <a:lnTo>
                      <a:pt x="4" y="0"/>
                    </a:lnTo>
                    <a:lnTo>
                      <a:pt x="24" y="3"/>
                    </a:lnTo>
                    <a:lnTo>
                      <a:pt x="39" y="17"/>
                    </a:lnTo>
                    <a:lnTo>
                      <a:pt x="34" y="20"/>
                    </a:lnTo>
                    <a:lnTo>
                      <a:pt x="15" y="1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3" name="Freeform 229"/>
              <p:cNvSpPr/>
              <p:nvPr/>
            </p:nvSpPr>
            <p:spPr bwMode="gray">
              <a:xfrm>
                <a:off x="6243" y="2935"/>
                <a:ext cx="76" cy="38"/>
              </a:xfrm>
              <a:custGeom>
                <a:avLst/>
                <a:gdLst>
                  <a:gd name="T0" fmla="*/ 73 w 76"/>
                  <a:gd name="T1" fmla="*/ 0 h 38"/>
                  <a:gd name="T2" fmla="*/ 76 w 76"/>
                  <a:gd name="T3" fmla="*/ 5 h 38"/>
                  <a:gd name="T4" fmla="*/ 71 w 76"/>
                  <a:gd name="T5" fmla="*/ 11 h 38"/>
                  <a:gd name="T6" fmla="*/ 52 w 76"/>
                  <a:gd name="T7" fmla="*/ 17 h 38"/>
                  <a:gd name="T8" fmla="*/ 38 w 76"/>
                  <a:gd name="T9" fmla="*/ 20 h 38"/>
                  <a:gd name="T10" fmla="*/ 30 w 76"/>
                  <a:gd name="T11" fmla="*/ 31 h 38"/>
                  <a:gd name="T12" fmla="*/ 12 w 76"/>
                  <a:gd name="T13" fmla="*/ 38 h 38"/>
                  <a:gd name="T14" fmla="*/ 1 w 76"/>
                  <a:gd name="T15" fmla="*/ 37 h 38"/>
                  <a:gd name="T16" fmla="*/ 0 w 76"/>
                  <a:gd name="T17" fmla="*/ 31 h 38"/>
                  <a:gd name="T18" fmla="*/ 10 w 76"/>
                  <a:gd name="T19" fmla="*/ 21 h 38"/>
                  <a:gd name="T20" fmla="*/ 18 w 76"/>
                  <a:gd name="T21" fmla="*/ 17 h 38"/>
                  <a:gd name="T22" fmla="*/ 36 w 76"/>
                  <a:gd name="T23" fmla="*/ 5 h 38"/>
                  <a:gd name="T24" fmla="*/ 73 w 76"/>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38">
                    <a:moveTo>
                      <a:pt x="73" y="0"/>
                    </a:moveTo>
                    <a:lnTo>
                      <a:pt x="76" y="5"/>
                    </a:lnTo>
                    <a:lnTo>
                      <a:pt x="71" y="11"/>
                    </a:lnTo>
                    <a:lnTo>
                      <a:pt x="52" y="17"/>
                    </a:lnTo>
                    <a:lnTo>
                      <a:pt x="38" y="20"/>
                    </a:lnTo>
                    <a:lnTo>
                      <a:pt x="30" y="31"/>
                    </a:lnTo>
                    <a:lnTo>
                      <a:pt x="12" y="38"/>
                    </a:lnTo>
                    <a:lnTo>
                      <a:pt x="1" y="37"/>
                    </a:lnTo>
                    <a:lnTo>
                      <a:pt x="0" y="31"/>
                    </a:lnTo>
                    <a:lnTo>
                      <a:pt x="10" y="21"/>
                    </a:lnTo>
                    <a:lnTo>
                      <a:pt x="18" y="17"/>
                    </a:lnTo>
                    <a:lnTo>
                      <a:pt x="36" y="5"/>
                    </a:lnTo>
                    <a:lnTo>
                      <a:pt x="7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4" name="Freeform 230"/>
              <p:cNvSpPr/>
              <p:nvPr/>
            </p:nvSpPr>
            <p:spPr bwMode="gray">
              <a:xfrm>
                <a:off x="6253" y="2930"/>
                <a:ext cx="22" cy="10"/>
              </a:xfrm>
              <a:custGeom>
                <a:avLst/>
                <a:gdLst>
                  <a:gd name="T0" fmla="*/ 0 w 22"/>
                  <a:gd name="T1" fmla="*/ 10 h 10"/>
                  <a:gd name="T2" fmla="*/ 1 w 22"/>
                  <a:gd name="T3" fmla="*/ 6 h 10"/>
                  <a:gd name="T4" fmla="*/ 11 w 22"/>
                  <a:gd name="T5" fmla="*/ 1 h 10"/>
                  <a:gd name="T6" fmla="*/ 22 w 22"/>
                  <a:gd name="T7" fmla="*/ 0 h 10"/>
                  <a:gd name="T8" fmla="*/ 22 w 22"/>
                  <a:gd name="T9" fmla="*/ 5 h 10"/>
                  <a:gd name="T10" fmla="*/ 11 w 22"/>
                  <a:gd name="T11" fmla="*/ 10 h 10"/>
                  <a:gd name="T12" fmla="*/ 0 w 2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0" y="10"/>
                    </a:moveTo>
                    <a:lnTo>
                      <a:pt x="1" y="6"/>
                    </a:lnTo>
                    <a:lnTo>
                      <a:pt x="11" y="1"/>
                    </a:lnTo>
                    <a:lnTo>
                      <a:pt x="22" y="0"/>
                    </a:lnTo>
                    <a:lnTo>
                      <a:pt x="22" y="5"/>
                    </a:lnTo>
                    <a:lnTo>
                      <a:pt x="11"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5" name="Freeform 231"/>
              <p:cNvSpPr/>
              <p:nvPr/>
            </p:nvSpPr>
            <p:spPr bwMode="gray">
              <a:xfrm>
                <a:off x="6234" y="2930"/>
                <a:ext cx="14" cy="10"/>
              </a:xfrm>
              <a:custGeom>
                <a:avLst/>
                <a:gdLst>
                  <a:gd name="T0" fmla="*/ 0 w 14"/>
                  <a:gd name="T1" fmla="*/ 8 h 10"/>
                  <a:gd name="T2" fmla="*/ 5 w 14"/>
                  <a:gd name="T3" fmla="*/ 1 h 10"/>
                  <a:gd name="T4" fmla="*/ 14 w 14"/>
                  <a:gd name="T5" fmla="*/ 0 h 10"/>
                  <a:gd name="T6" fmla="*/ 14 w 14"/>
                  <a:gd name="T7" fmla="*/ 4 h 10"/>
                  <a:gd name="T8" fmla="*/ 3 w 14"/>
                  <a:gd name="T9" fmla="*/ 10 h 10"/>
                  <a:gd name="T10" fmla="*/ 0 w 14"/>
                  <a:gd name="T11" fmla="*/ 8 h 10"/>
                </a:gdLst>
                <a:ahLst/>
                <a:cxnLst>
                  <a:cxn ang="0">
                    <a:pos x="T0" y="T1"/>
                  </a:cxn>
                  <a:cxn ang="0">
                    <a:pos x="T2" y="T3"/>
                  </a:cxn>
                  <a:cxn ang="0">
                    <a:pos x="T4" y="T5"/>
                  </a:cxn>
                  <a:cxn ang="0">
                    <a:pos x="T6" y="T7"/>
                  </a:cxn>
                  <a:cxn ang="0">
                    <a:pos x="T8" y="T9"/>
                  </a:cxn>
                  <a:cxn ang="0">
                    <a:pos x="T10" y="T11"/>
                  </a:cxn>
                </a:cxnLst>
                <a:rect l="0" t="0" r="r" b="b"/>
                <a:pathLst>
                  <a:path w="14" h="10">
                    <a:moveTo>
                      <a:pt x="0" y="8"/>
                    </a:moveTo>
                    <a:lnTo>
                      <a:pt x="5" y="1"/>
                    </a:lnTo>
                    <a:lnTo>
                      <a:pt x="14" y="0"/>
                    </a:lnTo>
                    <a:lnTo>
                      <a:pt x="14" y="4"/>
                    </a:lnTo>
                    <a:lnTo>
                      <a:pt x="3" y="1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6" name="Freeform 232"/>
              <p:cNvSpPr/>
              <p:nvPr/>
            </p:nvSpPr>
            <p:spPr bwMode="gray">
              <a:xfrm>
                <a:off x="6217" y="2928"/>
                <a:ext cx="17" cy="12"/>
              </a:xfrm>
              <a:custGeom>
                <a:avLst/>
                <a:gdLst>
                  <a:gd name="T0" fmla="*/ 0 w 17"/>
                  <a:gd name="T1" fmla="*/ 11 h 12"/>
                  <a:gd name="T2" fmla="*/ 11 w 17"/>
                  <a:gd name="T3" fmla="*/ 0 h 12"/>
                  <a:gd name="T4" fmla="*/ 17 w 17"/>
                  <a:gd name="T5" fmla="*/ 3 h 12"/>
                  <a:gd name="T6" fmla="*/ 6 w 17"/>
                  <a:gd name="T7" fmla="*/ 12 h 12"/>
                  <a:gd name="T8" fmla="*/ 0 w 17"/>
                  <a:gd name="T9" fmla="*/ 11 h 12"/>
                </a:gdLst>
                <a:ahLst/>
                <a:cxnLst>
                  <a:cxn ang="0">
                    <a:pos x="T0" y="T1"/>
                  </a:cxn>
                  <a:cxn ang="0">
                    <a:pos x="T2" y="T3"/>
                  </a:cxn>
                  <a:cxn ang="0">
                    <a:pos x="T4" y="T5"/>
                  </a:cxn>
                  <a:cxn ang="0">
                    <a:pos x="T6" y="T7"/>
                  </a:cxn>
                  <a:cxn ang="0">
                    <a:pos x="T8" y="T9"/>
                  </a:cxn>
                </a:cxnLst>
                <a:rect l="0" t="0" r="r" b="b"/>
                <a:pathLst>
                  <a:path w="17" h="12">
                    <a:moveTo>
                      <a:pt x="0" y="11"/>
                    </a:moveTo>
                    <a:lnTo>
                      <a:pt x="11" y="0"/>
                    </a:lnTo>
                    <a:lnTo>
                      <a:pt x="17" y="3"/>
                    </a:lnTo>
                    <a:lnTo>
                      <a:pt x="6" y="12"/>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7" name="Freeform 233"/>
              <p:cNvSpPr/>
              <p:nvPr/>
            </p:nvSpPr>
            <p:spPr bwMode="gray">
              <a:xfrm>
                <a:off x="6292" y="2917"/>
                <a:ext cx="19" cy="11"/>
              </a:xfrm>
              <a:custGeom>
                <a:avLst/>
                <a:gdLst>
                  <a:gd name="T0" fmla="*/ 0 w 19"/>
                  <a:gd name="T1" fmla="*/ 6 h 11"/>
                  <a:gd name="T2" fmla="*/ 16 w 19"/>
                  <a:gd name="T3" fmla="*/ 0 h 11"/>
                  <a:gd name="T4" fmla="*/ 19 w 19"/>
                  <a:gd name="T5" fmla="*/ 4 h 11"/>
                  <a:gd name="T6" fmla="*/ 14 w 19"/>
                  <a:gd name="T7" fmla="*/ 8 h 11"/>
                  <a:gd name="T8" fmla="*/ 2 w 19"/>
                  <a:gd name="T9" fmla="*/ 11 h 11"/>
                  <a:gd name="T10" fmla="*/ 0 w 19"/>
                  <a:gd name="T11" fmla="*/ 6 h 11"/>
                </a:gdLst>
                <a:ahLst/>
                <a:cxnLst>
                  <a:cxn ang="0">
                    <a:pos x="T0" y="T1"/>
                  </a:cxn>
                  <a:cxn ang="0">
                    <a:pos x="T2" y="T3"/>
                  </a:cxn>
                  <a:cxn ang="0">
                    <a:pos x="T4" y="T5"/>
                  </a:cxn>
                  <a:cxn ang="0">
                    <a:pos x="T6" y="T7"/>
                  </a:cxn>
                  <a:cxn ang="0">
                    <a:pos x="T8" y="T9"/>
                  </a:cxn>
                  <a:cxn ang="0">
                    <a:pos x="T10" y="T11"/>
                  </a:cxn>
                </a:cxnLst>
                <a:rect l="0" t="0" r="r" b="b"/>
                <a:pathLst>
                  <a:path w="19" h="11">
                    <a:moveTo>
                      <a:pt x="0" y="6"/>
                    </a:moveTo>
                    <a:lnTo>
                      <a:pt x="16" y="0"/>
                    </a:lnTo>
                    <a:lnTo>
                      <a:pt x="19" y="4"/>
                    </a:lnTo>
                    <a:lnTo>
                      <a:pt x="14" y="8"/>
                    </a:lnTo>
                    <a:lnTo>
                      <a:pt x="2" y="11"/>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8" name="Freeform 234"/>
              <p:cNvSpPr/>
              <p:nvPr/>
            </p:nvSpPr>
            <p:spPr bwMode="gray">
              <a:xfrm>
                <a:off x="6143" y="2734"/>
                <a:ext cx="131" cy="147"/>
              </a:xfrm>
              <a:custGeom>
                <a:avLst/>
                <a:gdLst>
                  <a:gd name="T0" fmla="*/ 121 w 131"/>
                  <a:gd name="T1" fmla="*/ 0 h 147"/>
                  <a:gd name="T2" fmla="*/ 115 w 131"/>
                  <a:gd name="T3" fmla="*/ 12 h 147"/>
                  <a:gd name="T4" fmla="*/ 100 w 131"/>
                  <a:gd name="T5" fmla="*/ 15 h 147"/>
                  <a:gd name="T6" fmla="*/ 74 w 131"/>
                  <a:gd name="T7" fmla="*/ 16 h 147"/>
                  <a:gd name="T8" fmla="*/ 50 w 131"/>
                  <a:gd name="T9" fmla="*/ 6 h 147"/>
                  <a:gd name="T10" fmla="*/ 44 w 131"/>
                  <a:gd name="T11" fmla="*/ 6 h 147"/>
                  <a:gd name="T12" fmla="*/ 37 w 131"/>
                  <a:gd name="T13" fmla="*/ 17 h 147"/>
                  <a:gd name="T14" fmla="*/ 31 w 131"/>
                  <a:gd name="T15" fmla="*/ 16 h 147"/>
                  <a:gd name="T16" fmla="*/ 24 w 131"/>
                  <a:gd name="T17" fmla="*/ 19 h 147"/>
                  <a:gd name="T18" fmla="*/ 19 w 131"/>
                  <a:gd name="T19" fmla="*/ 36 h 147"/>
                  <a:gd name="T20" fmla="*/ 13 w 131"/>
                  <a:gd name="T21" fmla="*/ 47 h 147"/>
                  <a:gd name="T22" fmla="*/ 10 w 131"/>
                  <a:gd name="T23" fmla="*/ 58 h 147"/>
                  <a:gd name="T24" fmla="*/ 12 w 131"/>
                  <a:gd name="T25" fmla="*/ 74 h 147"/>
                  <a:gd name="T26" fmla="*/ 6 w 131"/>
                  <a:gd name="T27" fmla="*/ 84 h 147"/>
                  <a:gd name="T28" fmla="*/ 3 w 131"/>
                  <a:gd name="T29" fmla="*/ 85 h 147"/>
                  <a:gd name="T30" fmla="*/ 0 w 131"/>
                  <a:gd name="T31" fmla="*/ 102 h 147"/>
                  <a:gd name="T32" fmla="*/ 12 w 131"/>
                  <a:gd name="T33" fmla="*/ 103 h 147"/>
                  <a:gd name="T34" fmla="*/ 17 w 131"/>
                  <a:gd name="T35" fmla="*/ 110 h 147"/>
                  <a:gd name="T36" fmla="*/ 19 w 131"/>
                  <a:gd name="T37" fmla="*/ 128 h 147"/>
                  <a:gd name="T38" fmla="*/ 12 w 131"/>
                  <a:gd name="T39" fmla="*/ 142 h 147"/>
                  <a:gd name="T40" fmla="*/ 12 w 131"/>
                  <a:gd name="T41" fmla="*/ 147 h 147"/>
                  <a:gd name="T42" fmla="*/ 22 w 131"/>
                  <a:gd name="T43" fmla="*/ 146 h 147"/>
                  <a:gd name="T44" fmla="*/ 28 w 131"/>
                  <a:gd name="T45" fmla="*/ 130 h 147"/>
                  <a:gd name="T46" fmla="*/ 30 w 131"/>
                  <a:gd name="T47" fmla="*/ 99 h 147"/>
                  <a:gd name="T48" fmla="*/ 25 w 131"/>
                  <a:gd name="T49" fmla="*/ 92 h 147"/>
                  <a:gd name="T50" fmla="*/ 29 w 131"/>
                  <a:gd name="T51" fmla="*/ 89 h 147"/>
                  <a:gd name="T52" fmla="*/ 36 w 131"/>
                  <a:gd name="T53" fmla="*/ 90 h 147"/>
                  <a:gd name="T54" fmla="*/ 38 w 131"/>
                  <a:gd name="T55" fmla="*/ 84 h 147"/>
                  <a:gd name="T56" fmla="*/ 48 w 131"/>
                  <a:gd name="T57" fmla="*/ 88 h 147"/>
                  <a:gd name="T58" fmla="*/ 46 w 131"/>
                  <a:gd name="T59" fmla="*/ 107 h 147"/>
                  <a:gd name="T60" fmla="*/ 58 w 131"/>
                  <a:gd name="T61" fmla="*/ 119 h 147"/>
                  <a:gd name="T62" fmla="*/ 56 w 131"/>
                  <a:gd name="T63" fmla="*/ 132 h 147"/>
                  <a:gd name="T64" fmla="*/ 65 w 131"/>
                  <a:gd name="T65" fmla="*/ 134 h 147"/>
                  <a:gd name="T66" fmla="*/ 69 w 131"/>
                  <a:gd name="T67" fmla="*/ 119 h 147"/>
                  <a:gd name="T68" fmla="*/ 77 w 131"/>
                  <a:gd name="T69" fmla="*/ 119 h 147"/>
                  <a:gd name="T70" fmla="*/ 76 w 131"/>
                  <a:gd name="T71" fmla="*/ 113 h 147"/>
                  <a:gd name="T72" fmla="*/ 70 w 131"/>
                  <a:gd name="T73" fmla="*/ 101 h 147"/>
                  <a:gd name="T74" fmla="*/ 70 w 131"/>
                  <a:gd name="T75" fmla="*/ 84 h 147"/>
                  <a:gd name="T76" fmla="*/ 53 w 131"/>
                  <a:gd name="T77" fmla="*/ 77 h 147"/>
                  <a:gd name="T78" fmla="*/ 50 w 131"/>
                  <a:gd name="T79" fmla="*/ 71 h 147"/>
                  <a:gd name="T80" fmla="*/ 54 w 131"/>
                  <a:gd name="T81" fmla="*/ 68 h 147"/>
                  <a:gd name="T82" fmla="*/ 67 w 131"/>
                  <a:gd name="T83" fmla="*/ 70 h 147"/>
                  <a:gd name="T84" fmla="*/ 82 w 131"/>
                  <a:gd name="T85" fmla="*/ 56 h 147"/>
                  <a:gd name="T86" fmla="*/ 95 w 131"/>
                  <a:gd name="T87" fmla="*/ 55 h 147"/>
                  <a:gd name="T88" fmla="*/ 101 w 131"/>
                  <a:gd name="T89" fmla="*/ 49 h 147"/>
                  <a:gd name="T90" fmla="*/ 90 w 131"/>
                  <a:gd name="T91" fmla="*/ 44 h 147"/>
                  <a:gd name="T92" fmla="*/ 70 w 131"/>
                  <a:gd name="T93" fmla="*/ 46 h 147"/>
                  <a:gd name="T94" fmla="*/ 51 w 131"/>
                  <a:gd name="T95" fmla="*/ 53 h 147"/>
                  <a:gd name="T96" fmla="*/ 43 w 131"/>
                  <a:gd name="T97" fmla="*/ 62 h 147"/>
                  <a:gd name="T98" fmla="*/ 24 w 131"/>
                  <a:gd name="T99" fmla="*/ 46 h 147"/>
                  <a:gd name="T100" fmla="*/ 26 w 131"/>
                  <a:gd name="T101" fmla="*/ 34 h 147"/>
                  <a:gd name="T102" fmla="*/ 34 w 131"/>
                  <a:gd name="T103" fmla="*/ 26 h 147"/>
                  <a:gd name="T104" fmla="*/ 90 w 131"/>
                  <a:gd name="T105" fmla="*/ 26 h 147"/>
                  <a:gd name="T106" fmla="*/ 103 w 131"/>
                  <a:gd name="T107" fmla="*/ 30 h 147"/>
                  <a:gd name="T108" fmla="*/ 122 w 131"/>
                  <a:gd name="T109" fmla="*/ 22 h 147"/>
                  <a:gd name="T110" fmla="*/ 131 w 131"/>
                  <a:gd name="T111" fmla="*/ 0 h 147"/>
                  <a:gd name="T112" fmla="*/ 121 w 131"/>
                  <a:gd name="T11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 h="147">
                    <a:moveTo>
                      <a:pt x="121" y="0"/>
                    </a:moveTo>
                    <a:lnTo>
                      <a:pt x="115" y="12"/>
                    </a:lnTo>
                    <a:lnTo>
                      <a:pt x="100" y="15"/>
                    </a:lnTo>
                    <a:lnTo>
                      <a:pt x="74" y="16"/>
                    </a:lnTo>
                    <a:lnTo>
                      <a:pt x="50" y="6"/>
                    </a:lnTo>
                    <a:lnTo>
                      <a:pt x="44" y="6"/>
                    </a:lnTo>
                    <a:lnTo>
                      <a:pt x="37" y="17"/>
                    </a:lnTo>
                    <a:lnTo>
                      <a:pt x="31" y="16"/>
                    </a:lnTo>
                    <a:lnTo>
                      <a:pt x="24" y="19"/>
                    </a:lnTo>
                    <a:lnTo>
                      <a:pt x="19" y="36"/>
                    </a:lnTo>
                    <a:lnTo>
                      <a:pt x="13" y="47"/>
                    </a:lnTo>
                    <a:lnTo>
                      <a:pt x="10" y="58"/>
                    </a:lnTo>
                    <a:lnTo>
                      <a:pt x="12" y="74"/>
                    </a:lnTo>
                    <a:lnTo>
                      <a:pt x="6" y="84"/>
                    </a:lnTo>
                    <a:lnTo>
                      <a:pt x="3" y="85"/>
                    </a:lnTo>
                    <a:lnTo>
                      <a:pt x="0" y="102"/>
                    </a:lnTo>
                    <a:lnTo>
                      <a:pt x="12" y="103"/>
                    </a:lnTo>
                    <a:lnTo>
                      <a:pt x="17" y="110"/>
                    </a:lnTo>
                    <a:lnTo>
                      <a:pt x="19" y="128"/>
                    </a:lnTo>
                    <a:lnTo>
                      <a:pt x="12" y="142"/>
                    </a:lnTo>
                    <a:lnTo>
                      <a:pt x="12" y="147"/>
                    </a:lnTo>
                    <a:lnTo>
                      <a:pt x="22" y="146"/>
                    </a:lnTo>
                    <a:lnTo>
                      <a:pt x="28" y="130"/>
                    </a:lnTo>
                    <a:lnTo>
                      <a:pt x="30" y="99"/>
                    </a:lnTo>
                    <a:lnTo>
                      <a:pt x="25" y="92"/>
                    </a:lnTo>
                    <a:lnTo>
                      <a:pt x="29" y="89"/>
                    </a:lnTo>
                    <a:lnTo>
                      <a:pt x="36" y="90"/>
                    </a:lnTo>
                    <a:lnTo>
                      <a:pt x="38" y="84"/>
                    </a:lnTo>
                    <a:lnTo>
                      <a:pt x="48" y="88"/>
                    </a:lnTo>
                    <a:lnTo>
                      <a:pt x="46" y="107"/>
                    </a:lnTo>
                    <a:lnTo>
                      <a:pt x="58" y="119"/>
                    </a:lnTo>
                    <a:lnTo>
                      <a:pt x="56" y="132"/>
                    </a:lnTo>
                    <a:lnTo>
                      <a:pt x="65" y="134"/>
                    </a:lnTo>
                    <a:lnTo>
                      <a:pt x="69" y="119"/>
                    </a:lnTo>
                    <a:lnTo>
                      <a:pt x="77" y="119"/>
                    </a:lnTo>
                    <a:lnTo>
                      <a:pt x="76" y="113"/>
                    </a:lnTo>
                    <a:lnTo>
                      <a:pt x="70" y="101"/>
                    </a:lnTo>
                    <a:lnTo>
                      <a:pt x="70" y="84"/>
                    </a:lnTo>
                    <a:lnTo>
                      <a:pt x="53" y="77"/>
                    </a:lnTo>
                    <a:lnTo>
                      <a:pt x="50" y="71"/>
                    </a:lnTo>
                    <a:lnTo>
                      <a:pt x="54" y="68"/>
                    </a:lnTo>
                    <a:lnTo>
                      <a:pt x="67" y="70"/>
                    </a:lnTo>
                    <a:lnTo>
                      <a:pt x="82" y="56"/>
                    </a:lnTo>
                    <a:lnTo>
                      <a:pt x="95" y="55"/>
                    </a:lnTo>
                    <a:lnTo>
                      <a:pt x="101" y="49"/>
                    </a:lnTo>
                    <a:lnTo>
                      <a:pt x="90" y="44"/>
                    </a:lnTo>
                    <a:lnTo>
                      <a:pt x="70" y="46"/>
                    </a:lnTo>
                    <a:lnTo>
                      <a:pt x="51" y="53"/>
                    </a:lnTo>
                    <a:lnTo>
                      <a:pt x="43" y="62"/>
                    </a:lnTo>
                    <a:lnTo>
                      <a:pt x="24" y="46"/>
                    </a:lnTo>
                    <a:lnTo>
                      <a:pt x="26" y="34"/>
                    </a:lnTo>
                    <a:lnTo>
                      <a:pt x="34" y="26"/>
                    </a:lnTo>
                    <a:lnTo>
                      <a:pt x="90" y="26"/>
                    </a:lnTo>
                    <a:lnTo>
                      <a:pt x="103" y="30"/>
                    </a:lnTo>
                    <a:lnTo>
                      <a:pt x="122" y="22"/>
                    </a:lnTo>
                    <a:lnTo>
                      <a:pt x="131" y="0"/>
                    </a:lnTo>
                    <a:lnTo>
                      <a:pt x="1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9" name="Freeform 235"/>
              <p:cNvSpPr/>
              <p:nvPr/>
            </p:nvSpPr>
            <p:spPr bwMode="gray">
              <a:xfrm>
                <a:off x="6162" y="2390"/>
                <a:ext cx="60" cy="105"/>
              </a:xfrm>
              <a:custGeom>
                <a:avLst/>
                <a:gdLst>
                  <a:gd name="T0" fmla="*/ 27 w 60"/>
                  <a:gd name="T1" fmla="*/ 2 h 105"/>
                  <a:gd name="T2" fmla="*/ 38 w 60"/>
                  <a:gd name="T3" fmla="*/ 7 h 105"/>
                  <a:gd name="T4" fmla="*/ 49 w 60"/>
                  <a:gd name="T5" fmla="*/ 0 h 105"/>
                  <a:gd name="T6" fmla="*/ 56 w 60"/>
                  <a:gd name="T7" fmla="*/ 3 h 105"/>
                  <a:gd name="T8" fmla="*/ 53 w 60"/>
                  <a:gd name="T9" fmla="*/ 23 h 105"/>
                  <a:gd name="T10" fmla="*/ 60 w 60"/>
                  <a:gd name="T11" fmla="*/ 31 h 105"/>
                  <a:gd name="T12" fmla="*/ 58 w 60"/>
                  <a:gd name="T13" fmla="*/ 44 h 105"/>
                  <a:gd name="T14" fmla="*/ 39 w 60"/>
                  <a:gd name="T15" fmla="*/ 59 h 105"/>
                  <a:gd name="T16" fmla="*/ 35 w 60"/>
                  <a:gd name="T17" fmla="*/ 67 h 105"/>
                  <a:gd name="T18" fmla="*/ 41 w 60"/>
                  <a:gd name="T19" fmla="*/ 84 h 105"/>
                  <a:gd name="T20" fmla="*/ 45 w 60"/>
                  <a:gd name="T21" fmla="*/ 90 h 105"/>
                  <a:gd name="T22" fmla="*/ 40 w 60"/>
                  <a:gd name="T23" fmla="*/ 99 h 105"/>
                  <a:gd name="T24" fmla="*/ 37 w 60"/>
                  <a:gd name="T25" fmla="*/ 105 h 105"/>
                  <a:gd name="T26" fmla="*/ 23 w 60"/>
                  <a:gd name="T27" fmla="*/ 97 h 105"/>
                  <a:gd name="T28" fmla="*/ 22 w 60"/>
                  <a:gd name="T29" fmla="*/ 80 h 105"/>
                  <a:gd name="T30" fmla="*/ 9 w 60"/>
                  <a:gd name="T31" fmla="*/ 75 h 105"/>
                  <a:gd name="T32" fmla="*/ 0 w 60"/>
                  <a:gd name="T33" fmla="*/ 53 h 105"/>
                  <a:gd name="T34" fmla="*/ 3 w 60"/>
                  <a:gd name="T35" fmla="*/ 47 h 105"/>
                  <a:gd name="T36" fmla="*/ 10 w 60"/>
                  <a:gd name="T37" fmla="*/ 46 h 105"/>
                  <a:gd name="T38" fmla="*/ 15 w 60"/>
                  <a:gd name="T39" fmla="*/ 17 h 105"/>
                  <a:gd name="T40" fmla="*/ 21 w 60"/>
                  <a:gd name="T41" fmla="*/ 10 h 105"/>
                  <a:gd name="T42" fmla="*/ 21 w 60"/>
                  <a:gd name="T43" fmla="*/ 3 h 105"/>
                  <a:gd name="T44" fmla="*/ 27 w 60"/>
                  <a:gd name="T45"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05">
                    <a:moveTo>
                      <a:pt x="27" y="2"/>
                    </a:moveTo>
                    <a:lnTo>
                      <a:pt x="38" y="7"/>
                    </a:lnTo>
                    <a:lnTo>
                      <a:pt x="49" y="0"/>
                    </a:lnTo>
                    <a:lnTo>
                      <a:pt x="56" y="3"/>
                    </a:lnTo>
                    <a:lnTo>
                      <a:pt x="53" y="23"/>
                    </a:lnTo>
                    <a:lnTo>
                      <a:pt x="60" y="31"/>
                    </a:lnTo>
                    <a:lnTo>
                      <a:pt x="58" y="44"/>
                    </a:lnTo>
                    <a:lnTo>
                      <a:pt x="39" y="59"/>
                    </a:lnTo>
                    <a:lnTo>
                      <a:pt x="35" y="67"/>
                    </a:lnTo>
                    <a:lnTo>
                      <a:pt x="41" y="84"/>
                    </a:lnTo>
                    <a:lnTo>
                      <a:pt x="45" y="90"/>
                    </a:lnTo>
                    <a:lnTo>
                      <a:pt x="40" y="99"/>
                    </a:lnTo>
                    <a:lnTo>
                      <a:pt x="37" y="105"/>
                    </a:lnTo>
                    <a:lnTo>
                      <a:pt x="23" y="97"/>
                    </a:lnTo>
                    <a:lnTo>
                      <a:pt x="22" y="80"/>
                    </a:lnTo>
                    <a:lnTo>
                      <a:pt x="9" y="75"/>
                    </a:lnTo>
                    <a:lnTo>
                      <a:pt x="0" y="53"/>
                    </a:lnTo>
                    <a:lnTo>
                      <a:pt x="3" y="47"/>
                    </a:lnTo>
                    <a:lnTo>
                      <a:pt x="10" y="46"/>
                    </a:lnTo>
                    <a:lnTo>
                      <a:pt x="15" y="17"/>
                    </a:lnTo>
                    <a:lnTo>
                      <a:pt x="21" y="10"/>
                    </a:lnTo>
                    <a:lnTo>
                      <a:pt x="21" y="3"/>
                    </a:lnTo>
                    <a:lnTo>
                      <a:pt x="2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0" name="Freeform 236"/>
              <p:cNvSpPr/>
              <p:nvPr/>
            </p:nvSpPr>
            <p:spPr bwMode="gray">
              <a:xfrm>
                <a:off x="6173" y="2494"/>
                <a:ext cx="27" cy="25"/>
              </a:xfrm>
              <a:custGeom>
                <a:avLst/>
                <a:gdLst>
                  <a:gd name="T0" fmla="*/ 13 w 27"/>
                  <a:gd name="T1" fmla="*/ 1 h 25"/>
                  <a:gd name="T2" fmla="*/ 24 w 27"/>
                  <a:gd name="T3" fmla="*/ 9 h 25"/>
                  <a:gd name="T4" fmla="*/ 27 w 27"/>
                  <a:gd name="T5" fmla="*/ 20 h 25"/>
                  <a:gd name="T6" fmla="*/ 22 w 27"/>
                  <a:gd name="T7" fmla="*/ 25 h 25"/>
                  <a:gd name="T8" fmla="*/ 13 w 27"/>
                  <a:gd name="T9" fmla="*/ 23 h 25"/>
                  <a:gd name="T10" fmla="*/ 10 w 27"/>
                  <a:gd name="T11" fmla="*/ 10 h 25"/>
                  <a:gd name="T12" fmla="*/ 0 w 27"/>
                  <a:gd name="T13" fmla="*/ 3 h 25"/>
                  <a:gd name="T14" fmla="*/ 3 w 27"/>
                  <a:gd name="T15" fmla="*/ 0 h 25"/>
                  <a:gd name="T16" fmla="*/ 13 w 27"/>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13" y="1"/>
                    </a:moveTo>
                    <a:lnTo>
                      <a:pt x="24" y="9"/>
                    </a:lnTo>
                    <a:lnTo>
                      <a:pt x="27" y="20"/>
                    </a:lnTo>
                    <a:lnTo>
                      <a:pt x="22" y="25"/>
                    </a:lnTo>
                    <a:lnTo>
                      <a:pt x="13" y="23"/>
                    </a:lnTo>
                    <a:lnTo>
                      <a:pt x="10" y="10"/>
                    </a:lnTo>
                    <a:lnTo>
                      <a:pt x="0" y="3"/>
                    </a:lnTo>
                    <a:lnTo>
                      <a:pt x="3" y="0"/>
                    </a:lnTo>
                    <a:lnTo>
                      <a:pt x="1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1" name="Freeform 237"/>
              <p:cNvSpPr/>
              <p:nvPr/>
            </p:nvSpPr>
            <p:spPr bwMode="gray">
              <a:xfrm>
                <a:off x="6209" y="2480"/>
                <a:ext cx="48" cy="33"/>
              </a:xfrm>
              <a:custGeom>
                <a:avLst/>
                <a:gdLst>
                  <a:gd name="T0" fmla="*/ 0 w 48"/>
                  <a:gd name="T1" fmla="*/ 7 h 33"/>
                  <a:gd name="T2" fmla="*/ 8 w 48"/>
                  <a:gd name="T3" fmla="*/ 0 h 33"/>
                  <a:gd name="T4" fmla="*/ 16 w 48"/>
                  <a:gd name="T5" fmla="*/ 0 h 33"/>
                  <a:gd name="T6" fmla="*/ 23 w 48"/>
                  <a:gd name="T7" fmla="*/ 7 h 33"/>
                  <a:gd name="T8" fmla="*/ 31 w 48"/>
                  <a:gd name="T9" fmla="*/ 3 h 33"/>
                  <a:gd name="T10" fmla="*/ 38 w 48"/>
                  <a:gd name="T11" fmla="*/ 11 h 33"/>
                  <a:gd name="T12" fmla="*/ 41 w 48"/>
                  <a:gd name="T13" fmla="*/ 24 h 33"/>
                  <a:gd name="T14" fmla="*/ 48 w 48"/>
                  <a:gd name="T15" fmla="*/ 27 h 33"/>
                  <a:gd name="T16" fmla="*/ 45 w 48"/>
                  <a:gd name="T17" fmla="*/ 33 h 33"/>
                  <a:gd name="T18" fmla="*/ 26 w 48"/>
                  <a:gd name="T19" fmla="*/ 23 h 33"/>
                  <a:gd name="T20" fmla="*/ 15 w 48"/>
                  <a:gd name="T21" fmla="*/ 14 h 33"/>
                  <a:gd name="T22" fmla="*/ 10 w 48"/>
                  <a:gd name="T23" fmla="*/ 19 h 33"/>
                  <a:gd name="T24" fmla="*/ 0 w 48"/>
                  <a:gd name="T25"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3">
                    <a:moveTo>
                      <a:pt x="0" y="7"/>
                    </a:moveTo>
                    <a:lnTo>
                      <a:pt x="8" y="0"/>
                    </a:lnTo>
                    <a:lnTo>
                      <a:pt x="16" y="0"/>
                    </a:lnTo>
                    <a:lnTo>
                      <a:pt x="23" y="7"/>
                    </a:lnTo>
                    <a:lnTo>
                      <a:pt x="31" y="3"/>
                    </a:lnTo>
                    <a:lnTo>
                      <a:pt x="38" y="11"/>
                    </a:lnTo>
                    <a:lnTo>
                      <a:pt x="41" y="24"/>
                    </a:lnTo>
                    <a:lnTo>
                      <a:pt x="48" y="27"/>
                    </a:lnTo>
                    <a:lnTo>
                      <a:pt x="45" y="33"/>
                    </a:lnTo>
                    <a:lnTo>
                      <a:pt x="26" y="23"/>
                    </a:lnTo>
                    <a:lnTo>
                      <a:pt x="15" y="14"/>
                    </a:lnTo>
                    <a:lnTo>
                      <a:pt x="10" y="19"/>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2" name="Freeform 238"/>
              <p:cNvSpPr/>
              <p:nvPr/>
            </p:nvSpPr>
            <p:spPr bwMode="gray">
              <a:xfrm>
                <a:off x="6263" y="2516"/>
                <a:ext cx="23" cy="27"/>
              </a:xfrm>
              <a:custGeom>
                <a:avLst/>
                <a:gdLst>
                  <a:gd name="T0" fmla="*/ 0 w 23"/>
                  <a:gd name="T1" fmla="*/ 2 h 27"/>
                  <a:gd name="T2" fmla="*/ 7 w 23"/>
                  <a:gd name="T3" fmla="*/ 0 h 27"/>
                  <a:gd name="T4" fmla="*/ 17 w 23"/>
                  <a:gd name="T5" fmla="*/ 3 h 27"/>
                  <a:gd name="T6" fmla="*/ 23 w 23"/>
                  <a:gd name="T7" fmla="*/ 12 h 27"/>
                  <a:gd name="T8" fmla="*/ 20 w 23"/>
                  <a:gd name="T9" fmla="*/ 27 h 27"/>
                  <a:gd name="T10" fmla="*/ 11 w 23"/>
                  <a:gd name="T11" fmla="*/ 23 h 27"/>
                  <a:gd name="T12" fmla="*/ 8 w 23"/>
                  <a:gd name="T13" fmla="*/ 13 h 27"/>
                  <a:gd name="T14" fmla="*/ 0 w 23"/>
                  <a:gd name="T15" fmla="*/ 6 h 27"/>
                  <a:gd name="T16" fmla="*/ 0 w 23"/>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0" y="2"/>
                    </a:moveTo>
                    <a:lnTo>
                      <a:pt x="7" y="0"/>
                    </a:lnTo>
                    <a:lnTo>
                      <a:pt x="17" y="3"/>
                    </a:lnTo>
                    <a:lnTo>
                      <a:pt x="23" y="12"/>
                    </a:lnTo>
                    <a:lnTo>
                      <a:pt x="20" y="27"/>
                    </a:lnTo>
                    <a:lnTo>
                      <a:pt x="11" y="23"/>
                    </a:lnTo>
                    <a:lnTo>
                      <a:pt x="8" y="13"/>
                    </a:lnTo>
                    <a:lnTo>
                      <a:pt x="0" y="6"/>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3" name="Freeform 239"/>
              <p:cNvSpPr/>
              <p:nvPr/>
            </p:nvSpPr>
            <p:spPr bwMode="gray">
              <a:xfrm>
                <a:off x="6252" y="2483"/>
                <a:ext cx="9" cy="8"/>
              </a:xfrm>
              <a:custGeom>
                <a:avLst/>
                <a:gdLst>
                  <a:gd name="T0" fmla="*/ 2 w 9"/>
                  <a:gd name="T1" fmla="*/ 8 h 8"/>
                  <a:gd name="T2" fmla="*/ 0 w 9"/>
                  <a:gd name="T3" fmla="*/ 5 h 8"/>
                  <a:gd name="T4" fmla="*/ 2 w 9"/>
                  <a:gd name="T5" fmla="*/ 0 h 8"/>
                  <a:gd name="T6" fmla="*/ 9 w 9"/>
                  <a:gd name="T7" fmla="*/ 2 h 8"/>
                  <a:gd name="T8" fmla="*/ 9 w 9"/>
                  <a:gd name="T9" fmla="*/ 7 h 8"/>
                  <a:gd name="T10" fmla="*/ 2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2" y="8"/>
                    </a:moveTo>
                    <a:lnTo>
                      <a:pt x="0" y="5"/>
                    </a:lnTo>
                    <a:lnTo>
                      <a:pt x="2" y="0"/>
                    </a:lnTo>
                    <a:lnTo>
                      <a:pt x="9" y="2"/>
                    </a:lnTo>
                    <a:lnTo>
                      <a:pt x="9" y="7"/>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4" name="Freeform 240"/>
              <p:cNvSpPr/>
              <p:nvPr/>
            </p:nvSpPr>
            <p:spPr bwMode="gray">
              <a:xfrm>
                <a:off x="6235" y="2518"/>
                <a:ext cx="15" cy="11"/>
              </a:xfrm>
              <a:custGeom>
                <a:avLst/>
                <a:gdLst>
                  <a:gd name="T0" fmla="*/ 0 w 15"/>
                  <a:gd name="T1" fmla="*/ 11 h 11"/>
                  <a:gd name="T2" fmla="*/ 1 w 15"/>
                  <a:gd name="T3" fmla="*/ 0 h 11"/>
                  <a:gd name="T4" fmla="*/ 7 w 15"/>
                  <a:gd name="T5" fmla="*/ 1 h 11"/>
                  <a:gd name="T6" fmla="*/ 15 w 15"/>
                  <a:gd name="T7" fmla="*/ 6 h 11"/>
                  <a:gd name="T8" fmla="*/ 15 w 15"/>
                  <a:gd name="T9" fmla="*/ 10 h 11"/>
                  <a:gd name="T10" fmla="*/ 6 w 15"/>
                  <a:gd name="T11" fmla="*/ 6 h 11"/>
                  <a:gd name="T12" fmla="*/ 0 w 1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0" y="11"/>
                    </a:moveTo>
                    <a:lnTo>
                      <a:pt x="1" y="0"/>
                    </a:lnTo>
                    <a:lnTo>
                      <a:pt x="7" y="1"/>
                    </a:lnTo>
                    <a:lnTo>
                      <a:pt x="15" y="6"/>
                    </a:lnTo>
                    <a:lnTo>
                      <a:pt x="15" y="10"/>
                    </a:lnTo>
                    <a:lnTo>
                      <a:pt x="6"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5" name="Freeform 241"/>
              <p:cNvSpPr/>
              <p:nvPr/>
            </p:nvSpPr>
            <p:spPr bwMode="gray">
              <a:xfrm>
                <a:off x="6212" y="2537"/>
                <a:ext cx="19" cy="20"/>
              </a:xfrm>
              <a:custGeom>
                <a:avLst/>
                <a:gdLst>
                  <a:gd name="T0" fmla="*/ 3 w 19"/>
                  <a:gd name="T1" fmla="*/ 0 h 20"/>
                  <a:gd name="T2" fmla="*/ 0 w 19"/>
                  <a:gd name="T3" fmla="*/ 20 h 20"/>
                  <a:gd name="T4" fmla="*/ 16 w 19"/>
                  <a:gd name="T5" fmla="*/ 11 h 20"/>
                  <a:gd name="T6" fmla="*/ 19 w 19"/>
                  <a:gd name="T7" fmla="*/ 2 h 20"/>
                  <a:gd name="T8" fmla="*/ 12 w 19"/>
                  <a:gd name="T9" fmla="*/ 0 h 20"/>
                  <a:gd name="T10" fmla="*/ 3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3" y="0"/>
                    </a:moveTo>
                    <a:lnTo>
                      <a:pt x="0" y="20"/>
                    </a:lnTo>
                    <a:lnTo>
                      <a:pt x="16" y="11"/>
                    </a:lnTo>
                    <a:lnTo>
                      <a:pt x="19" y="2"/>
                    </a:lnTo>
                    <a:lnTo>
                      <a:pt x="12"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6" name="Freeform 242"/>
              <p:cNvSpPr/>
              <p:nvPr/>
            </p:nvSpPr>
            <p:spPr bwMode="gray">
              <a:xfrm>
                <a:off x="6218" y="2549"/>
                <a:ext cx="26" cy="33"/>
              </a:xfrm>
              <a:custGeom>
                <a:avLst/>
                <a:gdLst>
                  <a:gd name="T0" fmla="*/ 26 w 26"/>
                  <a:gd name="T1" fmla="*/ 4 h 33"/>
                  <a:gd name="T2" fmla="*/ 24 w 26"/>
                  <a:gd name="T3" fmla="*/ 20 h 33"/>
                  <a:gd name="T4" fmla="*/ 18 w 26"/>
                  <a:gd name="T5" fmla="*/ 29 h 33"/>
                  <a:gd name="T6" fmla="*/ 10 w 26"/>
                  <a:gd name="T7" fmla="*/ 33 h 33"/>
                  <a:gd name="T8" fmla="*/ 0 w 26"/>
                  <a:gd name="T9" fmla="*/ 26 h 33"/>
                  <a:gd name="T10" fmla="*/ 1 w 26"/>
                  <a:gd name="T11" fmla="*/ 19 h 33"/>
                  <a:gd name="T12" fmla="*/ 17 w 26"/>
                  <a:gd name="T13" fmla="*/ 15 h 33"/>
                  <a:gd name="T14" fmla="*/ 12 w 26"/>
                  <a:gd name="T15" fmla="*/ 10 h 33"/>
                  <a:gd name="T16" fmla="*/ 15 w 26"/>
                  <a:gd name="T17" fmla="*/ 0 h 33"/>
                  <a:gd name="T18" fmla="*/ 26 w 26"/>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4"/>
                    </a:moveTo>
                    <a:lnTo>
                      <a:pt x="24" y="20"/>
                    </a:lnTo>
                    <a:lnTo>
                      <a:pt x="18" y="29"/>
                    </a:lnTo>
                    <a:lnTo>
                      <a:pt x="10" y="33"/>
                    </a:lnTo>
                    <a:lnTo>
                      <a:pt x="0" y="26"/>
                    </a:lnTo>
                    <a:lnTo>
                      <a:pt x="1" y="19"/>
                    </a:lnTo>
                    <a:lnTo>
                      <a:pt x="17" y="15"/>
                    </a:lnTo>
                    <a:lnTo>
                      <a:pt x="12" y="10"/>
                    </a:lnTo>
                    <a:lnTo>
                      <a:pt x="15" y="0"/>
                    </a:lnTo>
                    <a:lnTo>
                      <a:pt x="2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7" name="Freeform 243"/>
              <p:cNvSpPr/>
              <p:nvPr/>
            </p:nvSpPr>
            <p:spPr bwMode="gray">
              <a:xfrm>
                <a:off x="6246" y="2547"/>
                <a:ext cx="8" cy="27"/>
              </a:xfrm>
              <a:custGeom>
                <a:avLst/>
                <a:gdLst>
                  <a:gd name="T0" fmla="*/ 4 w 8"/>
                  <a:gd name="T1" fmla="*/ 0 h 27"/>
                  <a:gd name="T2" fmla="*/ 0 w 8"/>
                  <a:gd name="T3" fmla="*/ 27 h 27"/>
                  <a:gd name="T4" fmla="*/ 5 w 8"/>
                  <a:gd name="T5" fmla="*/ 26 h 27"/>
                  <a:gd name="T6" fmla="*/ 8 w 8"/>
                  <a:gd name="T7" fmla="*/ 18 h 27"/>
                  <a:gd name="T8" fmla="*/ 4 w 8"/>
                  <a:gd name="T9" fmla="*/ 0 h 27"/>
                </a:gdLst>
                <a:ahLst/>
                <a:cxnLst>
                  <a:cxn ang="0">
                    <a:pos x="T0" y="T1"/>
                  </a:cxn>
                  <a:cxn ang="0">
                    <a:pos x="T2" y="T3"/>
                  </a:cxn>
                  <a:cxn ang="0">
                    <a:pos x="T4" y="T5"/>
                  </a:cxn>
                  <a:cxn ang="0">
                    <a:pos x="T6" y="T7"/>
                  </a:cxn>
                  <a:cxn ang="0">
                    <a:pos x="T8" y="T9"/>
                  </a:cxn>
                </a:cxnLst>
                <a:rect l="0" t="0" r="r" b="b"/>
                <a:pathLst>
                  <a:path w="8" h="27">
                    <a:moveTo>
                      <a:pt x="4" y="0"/>
                    </a:moveTo>
                    <a:lnTo>
                      <a:pt x="0" y="27"/>
                    </a:lnTo>
                    <a:lnTo>
                      <a:pt x="5" y="26"/>
                    </a:lnTo>
                    <a:lnTo>
                      <a:pt x="8" y="18"/>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8" name="Freeform 244"/>
              <p:cNvSpPr/>
              <p:nvPr/>
            </p:nvSpPr>
            <p:spPr bwMode="gray">
              <a:xfrm>
                <a:off x="6257" y="2543"/>
                <a:ext cx="22" cy="19"/>
              </a:xfrm>
              <a:custGeom>
                <a:avLst/>
                <a:gdLst>
                  <a:gd name="T0" fmla="*/ 0 w 22"/>
                  <a:gd name="T1" fmla="*/ 0 h 19"/>
                  <a:gd name="T2" fmla="*/ 11 w 22"/>
                  <a:gd name="T3" fmla="*/ 0 h 19"/>
                  <a:gd name="T4" fmla="*/ 18 w 22"/>
                  <a:gd name="T5" fmla="*/ 10 h 19"/>
                  <a:gd name="T6" fmla="*/ 22 w 22"/>
                  <a:gd name="T7" fmla="*/ 18 h 19"/>
                  <a:gd name="T8" fmla="*/ 11 w 22"/>
                  <a:gd name="T9" fmla="*/ 19 h 19"/>
                  <a:gd name="T10" fmla="*/ 10 w 22"/>
                  <a:gd name="T11" fmla="*/ 10 h 19"/>
                  <a:gd name="T12" fmla="*/ 0 w 2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0" y="0"/>
                    </a:moveTo>
                    <a:lnTo>
                      <a:pt x="11" y="0"/>
                    </a:lnTo>
                    <a:lnTo>
                      <a:pt x="18" y="10"/>
                    </a:lnTo>
                    <a:lnTo>
                      <a:pt x="22" y="18"/>
                    </a:lnTo>
                    <a:lnTo>
                      <a:pt x="11" y="19"/>
                    </a:lnTo>
                    <a:lnTo>
                      <a:pt x="10"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9" name="Freeform 245"/>
              <p:cNvSpPr/>
              <p:nvPr/>
            </p:nvSpPr>
            <p:spPr bwMode="gray">
              <a:xfrm>
                <a:off x="6255" y="2565"/>
                <a:ext cx="16" cy="10"/>
              </a:xfrm>
              <a:custGeom>
                <a:avLst/>
                <a:gdLst>
                  <a:gd name="T0" fmla="*/ 0 w 16"/>
                  <a:gd name="T1" fmla="*/ 9 h 10"/>
                  <a:gd name="T2" fmla="*/ 6 w 16"/>
                  <a:gd name="T3" fmla="*/ 1 h 10"/>
                  <a:gd name="T4" fmla="*/ 9 w 16"/>
                  <a:gd name="T5" fmla="*/ 0 h 10"/>
                  <a:gd name="T6" fmla="*/ 16 w 16"/>
                  <a:gd name="T7" fmla="*/ 1 h 10"/>
                  <a:gd name="T8" fmla="*/ 8 w 16"/>
                  <a:gd name="T9" fmla="*/ 10 h 10"/>
                  <a:gd name="T10" fmla="*/ 0 w 16"/>
                  <a:gd name="T11" fmla="*/ 9 h 10"/>
                </a:gdLst>
                <a:ahLst/>
                <a:cxnLst>
                  <a:cxn ang="0">
                    <a:pos x="T0" y="T1"/>
                  </a:cxn>
                  <a:cxn ang="0">
                    <a:pos x="T2" y="T3"/>
                  </a:cxn>
                  <a:cxn ang="0">
                    <a:pos x="T4" y="T5"/>
                  </a:cxn>
                  <a:cxn ang="0">
                    <a:pos x="T6" y="T7"/>
                  </a:cxn>
                  <a:cxn ang="0">
                    <a:pos x="T8" y="T9"/>
                  </a:cxn>
                  <a:cxn ang="0">
                    <a:pos x="T10" y="T11"/>
                  </a:cxn>
                </a:cxnLst>
                <a:rect l="0" t="0" r="r" b="b"/>
                <a:pathLst>
                  <a:path w="16" h="10">
                    <a:moveTo>
                      <a:pt x="0" y="9"/>
                    </a:moveTo>
                    <a:lnTo>
                      <a:pt x="6" y="1"/>
                    </a:lnTo>
                    <a:lnTo>
                      <a:pt x="9" y="0"/>
                    </a:lnTo>
                    <a:lnTo>
                      <a:pt x="16" y="1"/>
                    </a:lnTo>
                    <a:lnTo>
                      <a:pt x="8" y="1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0" name="Freeform 246"/>
              <p:cNvSpPr/>
              <p:nvPr/>
            </p:nvSpPr>
            <p:spPr bwMode="gray">
              <a:xfrm>
                <a:off x="6211" y="2576"/>
                <a:ext cx="95" cy="81"/>
              </a:xfrm>
              <a:custGeom>
                <a:avLst/>
                <a:gdLst>
                  <a:gd name="T0" fmla="*/ 40 w 95"/>
                  <a:gd name="T1" fmla="*/ 41 h 81"/>
                  <a:gd name="T2" fmla="*/ 48 w 95"/>
                  <a:gd name="T3" fmla="*/ 46 h 81"/>
                  <a:gd name="T4" fmla="*/ 43 w 95"/>
                  <a:gd name="T5" fmla="*/ 57 h 81"/>
                  <a:gd name="T6" fmla="*/ 43 w 95"/>
                  <a:gd name="T7" fmla="*/ 62 h 81"/>
                  <a:gd name="T8" fmla="*/ 60 w 95"/>
                  <a:gd name="T9" fmla="*/ 76 h 81"/>
                  <a:gd name="T10" fmla="*/ 65 w 95"/>
                  <a:gd name="T11" fmla="*/ 72 h 81"/>
                  <a:gd name="T12" fmla="*/ 69 w 95"/>
                  <a:gd name="T13" fmla="*/ 70 h 81"/>
                  <a:gd name="T14" fmla="*/ 69 w 95"/>
                  <a:gd name="T15" fmla="*/ 76 h 81"/>
                  <a:gd name="T16" fmla="*/ 73 w 95"/>
                  <a:gd name="T17" fmla="*/ 81 h 81"/>
                  <a:gd name="T18" fmla="*/ 77 w 95"/>
                  <a:gd name="T19" fmla="*/ 78 h 81"/>
                  <a:gd name="T20" fmla="*/ 77 w 95"/>
                  <a:gd name="T21" fmla="*/ 66 h 81"/>
                  <a:gd name="T22" fmla="*/ 71 w 95"/>
                  <a:gd name="T23" fmla="*/ 59 h 81"/>
                  <a:gd name="T24" fmla="*/ 72 w 95"/>
                  <a:gd name="T25" fmla="*/ 53 h 81"/>
                  <a:gd name="T26" fmla="*/ 78 w 95"/>
                  <a:gd name="T27" fmla="*/ 51 h 81"/>
                  <a:gd name="T28" fmla="*/ 87 w 95"/>
                  <a:gd name="T29" fmla="*/ 58 h 81"/>
                  <a:gd name="T30" fmla="*/ 94 w 95"/>
                  <a:gd name="T31" fmla="*/ 51 h 81"/>
                  <a:gd name="T32" fmla="*/ 95 w 95"/>
                  <a:gd name="T33" fmla="*/ 39 h 81"/>
                  <a:gd name="T34" fmla="*/ 89 w 95"/>
                  <a:gd name="T35" fmla="*/ 30 h 81"/>
                  <a:gd name="T36" fmla="*/ 91 w 95"/>
                  <a:gd name="T37" fmla="*/ 21 h 81"/>
                  <a:gd name="T38" fmla="*/ 87 w 95"/>
                  <a:gd name="T39" fmla="*/ 9 h 81"/>
                  <a:gd name="T40" fmla="*/ 71 w 95"/>
                  <a:gd name="T41" fmla="*/ 0 h 81"/>
                  <a:gd name="T42" fmla="*/ 76 w 95"/>
                  <a:gd name="T43" fmla="*/ 9 h 81"/>
                  <a:gd name="T44" fmla="*/ 71 w 95"/>
                  <a:gd name="T45" fmla="*/ 15 h 81"/>
                  <a:gd name="T46" fmla="*/ 69 w 95"/>
                  <a:gd name="T47" fmla="*/ 12 h 81"/>
                  <a:gd name="T48" fmla="*/ 62 w 95"/>
                  <a:gd name="T49" fmla="*/ 12 h 81"/>
                  <a:gd name="T50" fmla="*/ 60 w 95"/>
                  <a:gd name="T51" fmla="*/ 20 h 81"/>
                  <a:gd name="T52" fmla="*/ 52 w 95"/>
                  <a:gd name="T53" fmla="*/ 21 h 81"/>
                  <a:gd name="T54" fmla="*/ 50 w 95"/>
                  <a:gd name="T55" fmla="*/ 30 h 81"/>
                  <a:gd name="T56" fmla="*/ 43 w 95"/>
                  <a:gd name="T57" fmla="*/ 32 h 81"/>
                  <a:gd name="T58" fmla="*/ 40 w 95"/>
                  <a:gd name="T59" fmla="*/ 24 h 81"/>
                  <a:gd name="T60" fmla="*/ 29 w 95"/>
                  <a:gd name="T61" fmla="*/ 16 h 81"/>
                  <a:gd name="T62" fmla="*/ 13 w 95"/>
                  <a:gd name="T63" fmla="*/ 33 h 81"/>
                  <a:gd name="T64" fmla="*/ 6 w 95"/>
                  <a:gd name="T65" fmla="*/ 35 h 81"/>
                  <a:gd name="T66" fmla="*/ 0 w 95"/>
                  <a:gd name="T67" fmla="*/ 44 h 81"/>
                  <a:gd name="T68" fmla="*/ 0 w 95"/>
                  <a:gd name="T69" fmla="*/ 51 h 81"/>
                  <a:gd name="T70" fmla="*/ 5 w 95"/>
                  <a:gd name="T71" fmla="*/ 50 h 81"/>
                  <a:gd name="T72" fmla="*/ 8 w 95"/>
                  <a:gd name="T73" fmla="*/ 46 h 81"/>
                  <a:gd name="T74" fmla="*/ 8 w 95"/>
                  <a:gd name="T75" fmla="*/ 41 h 81"/>
                  <a:gd name="T76" fmla="*/ 16 w 95"/>
                  <a:gd name="T77" fmla="*/ 37 h 81"/>
                  <a:gd name="T78" fmla="*/ 22 w 95"/>
                  <a:gd name="T79" fmla="*/ 44 h 81"/>
                  <a:gd name="T80" fmla="*/ 28 w 95"/>
                  <a:gd name="T81" fmla="*/ 41 h 81"/>
                  <a:gd name="T82" fmla="*/ 33 w 95"/>
                  <a:gd name="T83" fmla="*/ 41 h 81"/>
                  <a:gd name="T84" fmla="*/ 40 w 95"/>
                  <a:gd name="T8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81">
                    <a:moveTo>
                      <a:pt x="40" y="41"/>
                    </a:moveTo>
                    <a:lnTo>
                      <a:pt x="48" y="46"/>
                    </a:lnTo>
                    <a:lnTo>
                      <a:pt x="43" y="57"/>
                    </a:lnTo>
                    <a:lnTo>
                      <a:pt x="43" y="62"/>
                    </a:lnTo>
                    <a:lnTo>
                      <a:pt x="60" y="76"/>
                    </a:lnTo>
                    <a:lnTo>
                      <a:pt x="65" y="72"/>
                    </a:lnTo>
                    <a:lnTo>
                      <a:pt x="69" y="70"/>
                    </a:lnTo>
                    <a:lnTo>
                      <a:pt x="69" y="76"/>
                    </a:lnTo>
                    <a:lnTo>
                      <a:pt x="73" y="81"/>
                    </a:lnTo>
                    <a:lnTo>
                      <a:pt x="77" y="78"/>
                    </a:lnTo>
                    <a:lnTo>
                      <a:pt x="77" y="66"/>
                    </a:lnTo>
                    <a:lnTo>
                      <a:pt x="71" y="59"/>
                    </a:lnTo>
                    <a:lnTo>
                      <a:pt x="72" y="53"/>
                    </a:lnTo>
                    <a:lnTo>
                      <a:pt x="78" y="51"/>
                    </a:lnTo>
                    <a:lnTo>
                      <a:pt x="87" y="58"/>
                    </a:lnTo>
                    <a:lnTo>
                      <a:pt x="94" y="51"/>
                    </a:lnTo>
                    <a:lnTo>
                      <a:pt x="95" y="39"/>
                    </a:lnTo>
                    <a:lnTo>
                      <a:pt x="89" y="30"/>
                    </a:lnTo>
                    <a:lnTo>
                      <a:pt x="91" y="21"/>
                    </a:lnTo>
                    <a:lnTo>
                      <a:pt x="87" y="9"/>
                    </a:lnTo>
                    <a:lnTo>
                      <a:pt x="71" y="0"/>
                    </a:lnTo>
                    <a:lnTo>
                      <a:pt x="76" y="9"/>
                    </a:lnTo>
                    <a:lnTo>
                      <a:pt x="71" y="15"/>
                    </a:lnTo>
                    <a:lnTo>
                      <a:pt x="69" y="12"/>
                    </a:lnTo>
                    <a:lnTo>
                      <a:pt x="62" y="12"/>
                    </a:lnTo>
                    <a:lnTo>
                      <a:pt x="60" y="20"/>
                    </a:lnTo>
                    <a:lnTo>
                      <a:pt x="52" y="21"/>
                    </a:lnTo>
                    <a:lnTo>
                      <a:pt x="50" y="30"/>
                    </a:lnTo>
                    <a:lnTo>
                      <a:pt x="43" y="32"/>
                    </a:lnTo>
                    <a:lnTo>
                      <a:pt x="40" y="24"/>
                    </a:lnTo>
                    <a:lnTo>
                      <a:pt x="29" y="16"/>
                    </a:lnTo>
                    <a:lnTo>
                      <a:pt x="13" y="33"/>
                    </a:lnTo>
                    <a:lnTo>
                      <a:pt x="6" y="35"/>
                    </a:lnTo>
                    <a:lnTo>
                      <a:pt x="0" y="44"/>
                    </a:lnTo>
                    <a:lnTo>
                      <a:pt x="0" y="51"/>
                    </a:lnTo>
                    <a:lnTo>
                      <a:pt x="5" y="50"/>
                    </a:lnTo>
                    <a:lnTo>
                      <a:pt x="8" y="46"/>
                    </a:lnTo>
                    <a:lnTo>
                      <a:pt x="8" y="41"/>
                    </a:lnTo>
                    <a:lnTo>
                      <a:pt x="16" y="37"/>
                    </a:lnTo>
                    <a:lnTo>
                      <a:pt x="22" y="44"/>
                    </a:lnTo>
                    <a:lnTo>
                      <a:pt x="28" y="41"/>
                    </a:lnTo>
                    <a:lnTo>
                      <a:pt x="33" y="41"/>
                    </a:lnTo>
                    <a:lnTo>
                      <a:pt x="4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1" name="Freeform 247"/>
              <p:cNvSpPr/>
              <p:nvPr/>
            </p:nvSpPr>
            <p:spPr bwMode="gray">
              <a:xfrm>
                <a:off x="6282" y="2556"/>
                <a:ext cx="10" cy="11"/>
              </a:xfrm>
              <a:custGeom>
                <a:avLst/>
                <a:gdLst>
                  <a:gd name="T0" fmla="*/ 9 w 10"/>
                  <a:gd name="T1" fmla="*/ 9 h 11"/>
                  <a:gd name="T2" fmla="*/ 6 w 10"/>
                  <a:gd name="T3" fmla="*/ 11 h 11"/>
                  <a:gd name="T4" fmla="*/ 0 w 10"/>
                  <a:gd name="T5" fmla="*/ 8 h 11"/>
                  <a:gd name="T6" fmla="*/ 1 w 10"/>
                  <a:gd name="T7" fmla="*/ 1 h 11"/>
                  <a:gd name="T8" fmla="*/ 10 w 10"/>
                  <a:gd name="T9" fmla="*/ 0 h 11"/>
                  <a:gd name="T10" fmla="*/ 9 w 10"/>
                  <a:gd name="T11" fmla="*/ 9 h 11"/>
                </a:gdLst>
                <a:ahLst/>
                <a:cxnLst>
                  <a:cxn ang="0">
                    <a:pos x="T0" y="T1"/>
                  </a:cxn>
                  <a:cxn ang="0">
                    <a:pos x="T2" y="T3"/>
                  </a:cxn>
                  <a:cxn ang="0">
                    <a:pos x="T4" y="T5"/>
                  </a:cxn>
                  <a:cxn ang="0">
                    <a:pos x="T6" y="T7"/>
                  </a:cxn>
                  <a:cxn ang="0">
                    <a:pos x="T8" y="T9"/>
                  </a:cxn>
                  <a:cxn ang="0">
                    <a:pos x="T10" y="T11"/>
                  </a:cxn>
                </a:cxnLst>
                <a:rect l="0" t="0" r="r" b="b"/>
                <a:pathLst>
                  <a:path w="10" h="11">
                    <a:moveTo>
                      <a:pt x="9" y="9"/>
                    </a:moveTo>
                    <a:lnTo>
                      <a:pt x="6" y="11"/>
                    </a:lnTo>
                    <a:lnTo>
                      <a:pt x="0" y="8"/>
                    </a:lnTo>
                    <a:lnTo>
                      <a:pt x="1" y="1"/>
                    </a:lnTo>
                    <a:lnTo>
                      <a:pt x="10" y="0"/>
                    </a:lnTo>
                    <a:lnTo>
                      <a:pt x="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2" name="Freeform 248"/>
              <p:cNvSpPr/>
              <p:nvPr/>
            </p:nvSpPr>
            <p:spPr bwMode="gray">
              <a:xfrm>
                <a:off x="6330" y="2739"/>
                <a:ext cx="29" cy="37"/>
              </a:xfrm>
              <a:custGeom>
                <a:avLst/>
                <a:gdLst>
                  <a:gd name="T0" fmla="*/ 0 w 29"/>
                  <a:gd name="T1" fmla="*/ 15 h 37"/>
                  <a:gd name="T2" fmla="*/ 3 w 29"/>
                  <a:gd name="T3" fmla="*/ 27 h 37"/>
                  <a:gd name="T4" fmla="*/ 9 w 29"/>
                  <a:gd name="T5" fmla="*/ 37 h 37"/>
                  <a:gd name="T6" fmla="*/ 15 w 29"/>
                  <a:gd name="T7" fmla="*/ 37 h 37"/>
                  <a:gd name="T8" fmla="*/ 10 w 29"/>
                  <a:gd name="T9" fmla="*/ 27 h 37"/>
                  <a:gd name="T10" fmla="*/ 8 w 29"/>
                  <a:gd name="T11" fmla="*/ 19 h 37"/>
                  <a:gd name="T12" fmla="*/ 28 w 29"/>
                  <a:gd name="T13" fmla="*/ 19 h 37"/>
                  <a:gd name="T14" fmla="*/ 22 w 29"/>
                  <a:gd name="T15" fmla="*/ 12 h 37"/>
                  <a:gd name="T16" fmla="*/ 15 w 29"/>
                  <a:gd name="T17" fmla="*/ 12 h 37"/>
                  <a:gd name="T18" fmla="*/ 17 w 29"/>
                  <a:gd name="T19" fmla="*/ 9 h 37"/>
                  <a:gd name="T20" fmla="*/ 28 w 29"/>
                  <a:gd name="T21" fmla="*/ 6 h 37"/>
                  <a:gd name="T22" fmla="*/ 29 w 29"/>
                  <a:gd name="T23" fmla="*/ 0 h 37"/>
                  <a:gd name="T24" fmla="*/ 18 w 29"/>
                  <a:gd name="T25" fmla="*/ 0 h 37"/>
                  <a:gd name="T26" fmla="*/ 9 w 29"/>
                  <a:gd name="T27" fmla="*/ 8 h 37"/>
                  <a:gd name="T28" fmla="*/ 0 w 29"/>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7">
                    <a:moveTo>
                      <a:pt x="0" y="15"/>
                    </a:moveTo>
                    <a:lnTo>
                      <a:pt x="3" y="27"/>
                    </a:lnTo>
                    <a:lnTo>
                      <a:pt x="9" y="37"/>
                    </a:lnTo>
                    <a:lnTo>
                      <a:pt x="15" y="37"/>
                    </a:lnTo>
                    <a:lnTo>
                      <a:pt x="10" y="27"/>
                    </a:lnTo>
                    <a:lnTo>
                      <a:pt x="8" y="19"/>
                    </a:lnTo>
                    <a:lnTo>
                      <a:pt x="28" y="19"/>
                    </a:lnTo>
                    <a:lnTo>
                      <a:pt x="22" y="12"/>
                    </a:lnTo>
                    <a:lnTo>
                      <a:pt x="15" y="12"/>
                    </a:lnTo>
                    <a:lnTo>
                      <a:pt x="17" y="9"/>
                    </a:lnTo>
                    <a:lnTo>
                      <a:pt x="28" y="6"/>
                    </a:lnTo>
                    <a:lnTo>
                      <a:pt x="29" y="0"/>
                    </a:lnTo>
                    <a:lnTo>
                      <a:pt x="18" y="0"/>
                    </a:lnTo>
                    <a:lnTo>
                      <a:pt x="9" y="8"/>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3" name="Freeform 249"/>
              <p:cNvSpPr/>
              <p:nvPr/>
            </p:nvSpPr>
            <p:spPr bwMode="gray">
              <a:xfrm>
                <a:off x="6328" y="2731"/>
                <a:ext cx="7" cy="16"/>
              </a:xfrm>
              <a:custGeom>
                <a:avLst/>
                <a:gdLst>
                  <a:gd name="T0" fmla="*/ 2 w 7"/>
                  <a:gd name="T1" fmla="*/ 16 h 16"/>
                  <a:gd name="T2" fmla="*/ 7 w 7"/>
                  <a:gd name="T3" fmla="*/ 8 h 16"/>
                  <a:gd name="T4" fmla="*/ 5 w 7"/>
                  <a:gd name="T5" fmla="*/ 0 h 16"/>
                  <a:gd name="T6" fmla="*/ 0 w 7"/>
                  <a:gd name="T7" fmla="*/ 0 h 16"/>
                  <a:gd name="T8" fmla="*/ 2 w 7"/>
                  <a:gd name="T9" fmla="*/ 16 h 16"/>
                </a:gdLst>
                <a:ahLst/>
                <a:cxnLst>
                  <a:cxn ang="0">
                    <a:pos x="T0" y="T1"/>
                  </a:cxn>
                  <a:cxn ang="0">
                    <a:pos x="T2" y="T3"/>
                  </a:cxn>
                  <a:cxn ang="0">
                    <a:pos x="T4" y="T5"/>
                  </a:cxn>
                  <a:cxn ang="0">
                    <a:pos x="T6" y="T7"/>
                  </a:cxn>
                  <a:cxn ang="0">
                    <a:pos x="T8" y="T9"/>
                  </a:cxn>
                </a:cxnLst>
                <a:rect l="0" t="0" r="r" b="b"/>
                <a:pathLst>
                  <a:path w="7" h="16">
                    <a:moveTo>
                      <a:pt x="2" y="16"/>
                    </a:moveTo>
                    <a:lnTo>
                      <a:pt x="7" y="8"/>
                    </a:lnTo>
                    <a:lnTo>
                      <a:pt x="5" y="0"/>
                    </a:lnTo>
                    <a:lnTo>
                      <a:pt x="0" y="0"/>
                    </a:lnTo>
                    <a:lnTo>
                      <a:pt x="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4" name="Freeform 250"/>
              <p:cNvSpPr/>
              <p:nvPr/>
            </p:nvSpPr>
            <p:spPr bwMode="gray">
              <a:xfrm>
                <a:off x="6345" y="2717"/>
                <a:ext cx="9" cy="11"/>
              </a:xfrm>
              <a:custGeom>
                <a:avLst/>
                <a:gdLst>
                  <a:gd name="T0" fmla="*/ 0 w 9"/>
                  <a:gd name="T1" fmla="*/ 5 h 11"/>
                  <a:gd name="T2" fmla="*/ 5 w 9"/>
                  <a:gd name="T3" fmla="*/ 0 h 11"/>
                  <a:gd name="T4" fmla="*/ 9 w 9"/>
                  <a:gd name="T5" fmla="*/ 5 h 11"/>
                  <a:gd name="T6" fmla="*/ 5 w 9"/>
                  <a:gd name="T7" fmla="*/ 11 h 11"/>
                  <a:gd name="T8" fmla="*/ 0 w 9"/>
                  <a:gd name="T9" fmla="*/ 5 h 11"/>
                </a:gdLst>
                <a:ahLst/>
                <a:cxnLst>
                  <a:cxn ang="0">
                    <a:pos x="T0" y="T1"/>
                  </a:cxn>
                  <a:cxn ang="0">
                    <a:pos x="T2" y="T3"/>
                  </a:cxn>
                  <a:cxn ang="0">
                    <a:pos x="T4" y="T5"/>
                  </a:cxn>
                  <a:cxn ang="0">
                    <a:pos x="T6" y="T7"/>
                  </a:cxn>
                  <a:cxn ang="0">
                    <a:pos x="T8" y="T9"/>
                  </a:cxn>
                </a:cxnLst>
                <a:rect l="0" t="0" r="r" b="b"/>
                <a:pathLst>
                  <a:path w="9" h="11">
                    <a:moveTo>
                      <a:pt x="0" y="5"/>
                    </a:moveTo>
                    <a:lnTo>
                      <a:pt x="5" y="0"/>
                    </a:lnTo>
                    <a:lnTo>
                      <a:pt x="9" y="5"/>
                    </a:lnTo>
                    <a:lnTo>
                      <a:pt x="5" y="11"/>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5" name="Freeform 251"/>
              <p:cNvSpPr/>
              <p:nvPr/>
            </p:nvSpPr>
            <p:spPr bwMode="gray">
              <a:xfrm>
                <a:off x="6308" y="2672"/>
                <a:ext cx="10" cy="13"/>
              </a:xfrm>
              <a:custGeom>
                <a:avLst/>
                <a:gdLst>
                  <a:gd name="T0" fmla="*/ 0 w 10"/>
                  <a:gd name="T1" fmla="*/ 9 h 13"/>
                  <a:gd name="T2" fmla="*/ 7 w 10"/>
                  <a:gd name="T3" fmla="*/ 0 h 13"/>
                  <a:gd name="T4" fmla="*/ 10 w 10"/>
                  <a:gd name="T5" fmla="*/ 4 h 13"/>
                  <a:gd name="T6" fmla="*/ 7 w 10"/>
                  <a:gd name="T7" fmla="*/ 10 h 13"/>
                  <a:gd name="T8" fmla="*/ 4 w 10"/>
                  <a:gd name="T9" fmla="*/ 13 h 13"/>
                  <a:gd name="T10" fmla="*/ 0 w 10"/>
                  <a:gd name="T11" fmla="*/ 9 h 13"/>
                </a:gdLst>
                <a:ahLst/>
                <a:cxnLst>
                  <a:cxn ang="0">
                    <a:pos x="T0" y="T1"/>
                  </a:cxn>
                  <a:cxn ang="0">
                    <a:pos x="T2" y="T3"/>
                  </a:cxn>
                  <a:cxn ang="0">
                    <a:pos x="T4" y="T5"/>
                  </a:cxn>
                  <a:cxn ang="0">
                    <a:pos x="T6" y="T7"/>
                  </a:cxn>
                  <a:cxn ang="0">
                    <a:pos x="T8" y="T9"/>
                  </a:cxn>
                  <a:cxn ang="0">
                    <a:pos x="T10" y="T11"/>
                  </a:cxn>
                </a:cxnLst>
                <a:rect l="0" t="0" r="r" b="b"/>
                <a:pathLst>
                  <a:path w="10" h="13">
                    <a:moveTo>
                      <a:pt x="0" y="9"/>
                    </a:moveTo>
                    <a:lnTo>
                      <a:pt x="7" y="0"/>
                    </a:lnTo>
                    <a:lnTo>
                      <a:pt x="10" y="4"/>
                    </a:lnTo>
                    <a:lnTo>
                      <a:pt x="7" y="10"/>
                    </a:lnTo>
                    <a:lnTo>
                      <a:pt x="4" y="13"/>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6" name="Freeform 252"/>
              <p:cNvSpPr/>
              <p:nvPr/>
            </p:nvSpPr>
            <p:spPr bwMode="gray">
              <a:xfrm>
                <a:off x="6324" y="2772"/>
                <a:ext cx="11" cy="11"/>
              </a:xfrm>
              <a:custGeom>
                <a:avLst/>
                <a:gdLst>
                  <a:gd name="T0" fmla="*/ 4 w 11"/>
                  <a:gd name="T1" fmla="*/ 0 h 11"/>
                  <a:gd name="T2" fmla="*/ 8 w 11"/>
                  <a:gd name="T3" fmla="*/ 4 h 11"/>
                  <a:gd name="T4" fmla="*/ 11 w 11"/>
                  <a:gd name="T5" fmla="*/ 7 h 11"/>
                  <a:gd name="T6" fmla="*/ 8 w 11"/>
                  <a:gd name="T7" fmla="*/ 11 h 11"/>
                  <a:gd name="T8" fmla="*/ 2 w 11"/>
                  <a:gd name="T9" fmla="*/ 7 h 11"/>
                  <a:gd name="T10" fmla="*/ 0 w 11"/>
                  <a:gd name="T11" fmla="*/ 2 h 11"/>
                  <a:gd name="T12" fmla="*/ 4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4" y="0"/>
                    </a:moveTo>
                    <a:lnTo>
                      <a:pt x="8" y="4"/>
                    </a:lnTo>
                    <a:lnTo>
                      <a:pt x="11" y="7"/>
                    </a:lnTo>
                    <a:lnTo>
                      <a:pt x="8" y="11"/>
                    </a:lnTo>
                    <a:lnTo>
                      <a:pt x="2" y="7"/>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7" name="Freeform 253"/>
              <p:cNvSpPr/>
              <p:nvPr/>
            </p:nvSpPr>
            <p:spPr bwMode="gray">
              <a:xfrm>
                <a:off x="6302" y="2824"/>
                <a:ext cx="21" cy="13"/>
              </a:xfrm>
              <a:custGeom>
                <a:avLst/>
                <a:gdLst>
                  <a:gd name="T0" fmla="*/ 0 w 21"/>
                  <a:gd name="T1" fmla="*/ 7 h 13"/>
                  <a:gd name="T2" fmla="*/ 3 w 21"/>
                  <a:gd name="T3" fmla="*/ 0 h 13"/>
                  <a:gd name="T4" fmla="*/ 16 w 21"/>
                  <a:gd name="T5" fmla="*/ 1 h 13"/>
                  <a:gd name="T6" fmla="*/ 21 w 21"/>
                  <a:gd name="T7" fmla="*/ 8 h 13"/>
                  <a:gd name="T8" fmla="*/ 18 w 21"/>
                  <a:gd name="T9" fmla="*/ 13 h 13"/>
                  <a:gd name="T10" fmla="*/ 6 w 21"/>
                  <a:gd name="T11" fmla="*/ 12 h 13"/>
                  <a:gd name="T12" fmla="*/ 0 w 21"/>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0" y="7"/>
                    </a:moveTo>
                    <a:lnTo>
                      <a:pt x="3" y="0"/>
                    </a:lnTo>
                    <a:lnTo>
                      <a:pt x="16" y="1"/>
                    </a:lnTo>
                    <a:lnTo>
                      <a:pt x="21" y="8"/>
                    </a:lnTo>
                    <a:lnTo>
                      <a:pt x="18" y="13"/>
                    </a:lnTo>
                    <a:lnTo>
                      <a:pt x="6" y="12"/>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8" name="Freeform 254"/>
              <p:cNvSpPr/>
              <p:nvPr/>
            </p:nvSpPr>
            <p:spPr bwMode="gray">
              <a:xfrm>
                <a:off x="6338" y="2822"/>
                <a:ext cx="65" cy="23"/>
              </a:xfrm>
              <a:custGeom>
                <a:avLst/>
                <a:gdLst>
                  <a:gd name="T0" fmla="*/ 0 w 65"/>
                  <a:gd name="T1" fmla="*/ 7 h 23"/>
                  <a:gd name="T2" fmla="*/ 17 w 65"/>
                  <a:gd name="T3" fmla="*/ 1 h 23"/>
                  <a:gd name="T4" fmla="*/ 40 w 65"/>
                  <a:gd name="T5" fmla="*/ 0 h 23"/>
                  <a:gd name="T6" fmla="*/ 49 w 65"/>
                  <a:gd name="T7" fmla="*/ 5 h 23"/>
                  <a:gd name="T8" fmla="*/ 60 w 65"/>
                  <a:gd name="T9" fmla="*/ 6 h 23"/>
                  <a:gd name="T10" fmla="*/ 65 w 65"/>
                  <a:gd name="T11" fmla="*/ 12 h 23"/>
                  <a:gd name="T12" fmla="*/ 65 w 65"/>
                  <a:gd name="T13" fmla="*/ 21 h 23"/>
                  <a:gd name="T14" fmla="*/ 62 w 65"/>
                  <a:gd name="T15" fmla="*/ 23 h 23"/>
                  <a:gd name="T16" fmla="*/ 44 w 65"/>
                  <a:gd name="T17" fmla="*/ 12 h 23"/>
                  <a:gd name="T18" fmla="*/ 28 w 65"/>
                  <a:gd name="T19" fmla="*/ 10 h 23"/>
                  <a:gd name="T20" fmla="*/ 13 w 65"/>
                  <a:gd name="T21" fmla="*/ 11 h 23"/>
                  <a:gd name="T22" fmla="*/ 5 w 65"/>
                  <a:gd name="T23" fmla="*/ 15 h 23"/>
                  <a:gd name="T24" fmla="*/ 0 w 65"/>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23">
                    <a:moveTo>
                      <a:pt x="0" y="7"/>
                    </a:moveTo>
                    <a:lnTo>
                      <a:pt x="17" y="1"/>
                    </a:lnTo>
                    <a:lnTo>
                      <a:pt x="40" y="0"/>
                    </a:lnTo>
                    <a:lnTo>
                      <a:pt x="49" y="5"/>
                    </a:lnTo>
                    <a:lnTo>
                      <a:pt x="60" y="6"/>
                    </a:lnTo>
                    <a:lnTo>
                      <a:pt x="65" y="12"/>
                    </a:lnTo>
                    <a:lnTo>
                      <a:pt x="65" y="21"/>
                    </a:lnTo>
                    <a:lnTo>
                      <a:pt x="62" y="23"/>
                    </a:lnTo>
                    <a:lnTo>
                      <a:pt x="44" y="12"/>
                    </a:lnTo>
                    <a:lnTo>
                      <a:pt x="28" y="10"/>
                    </a:lnTo>
                    <a:lnTo>
                      <a:pt x="13" y="11"/>
                    </a:lnTo>
                    <a:lnTo>
                      <a:pt x="5" y="1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9" name="Freeform 255"/>
              <p:cNvSpPr/>
              <p:nvPr/>
            </p:nvSpPr>
            <p:spPr bwMode="gray">
              <a:xfrm>
                <a:off x="6259" y="2797"/>
                <a:ext cx="36" cy="10"/>
              </a:xfrm>
              <a:custGeom>
                <a:avLst/>
                <a:gdLst>
                  <a:gd name="T0" fmla="*/ 7 w 36"/>
                  <a:gd name="T1" fmla="*/ 10 h 10"/>
                  <a:gd name="T2" fmla="*/ 0 w 36"/>
                  <a:gd name="T3" fmla="*/ 6 h 10"/>
                  <a:gd name="T4" fmla="*/ 0 w 36"/>
                  <a:gd name="T5" fmla="*/ 2 h 10"/>
                  <a:gd name="T6" fmla="*/ 8 w 36"/>
                  <a:gd name="T7" fmla="*/ 0 h 10"/>
                  <a:gd name="T8" fmla="*/ 14 w 36"/>
                  <a:gd name="T9" fmla="*/ 3 h 10"/>
                  <a:gd name="T10" fmla="*/ 21 w 36"/>
                  <a:gd name="T11" fmla="*/ 5 h 10"/>
                  <a:gd name="T12" fmla="*/ 36 w 36"/>
                  <a:gd name="T13" fmla="*/ 5 h 10"/>
                  <a:gd name="T14" fmla="*/ 35 w 36"/>
                  <a:gd name="T15" fmla="*/ 9 h 10"/>
                  <a:gd name="T16" fmla="*/ 7 w 3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
                    <a:moveTo>
                      <a:pt x="7" y="10"/>
                    </a:moveTo>
                    <a:lnTo>
                      <a:pt x="0" y="6"/>
                    </a:lnTo>
                    <a:lnTo>
                      <a:pt x="0" y="2"/>
                    </a:lnTo>
                    <a:lnTo>
                      <a:pt x="8" y="0"/>
                    </a:lnTo>
                    <a:lnTo>
                      <a:pt x="14" y="3"/>
                    </a:lnTo>
                    <a:lnTo>
                      <a:pt x="21" y="5"/>
                    </a:lnTo>
                    <a:lnTo>
                      <a:pt x="36" y="5"/>
                    </a:lnTo>
                    <a:lnTo>
                      <a:pt x="35" y="9"/>
                    </a:lnTo>
                    <a:lnTo>
                      <a:pt x="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0" name="Freeform 256"/>
              <p:cNvSpPr/>
              <p:nvPr/>
            </p:nvSpPr>
            <p:spPr bwMode="gray">
              <a:xfrm>
                <a:off x="6220" y="2854"/>
                <a:ext cx="15" cy="27"/>
              </a:xfrm>
              <a:custGeom>
                <a:avLst/>
                <a:gdLst>
                  <a:gd name="T0" fmla="*/ 15 w 15"/>
                  <a:gd name="T1" fmla="*/ 6 h 27"/>
                  <a:gd name="T2" fmla="*/ 11 w 15"/>
                  <a:gd name="T3" fmla="*/ 0 h 27"/>
                  <a:gd name="T4" fmla="*/ 6 w 15"/>
                  <a:gd name="T5" fmla="*/ 4 h 27"/>
                  <a:gd name="T6" fmla="*/ 10 w 15"/>
                  <a:gd name="T7" fmla="*/ 11 h 27"/>
                  <a:gd name="T8" fmla="*/ 5 w 15"/>
                  <a:gd name="T9" fmla="*/ 21 h 27"/>
                  <a:gd name="T10" fmla="*/ 0 w 15"/>
                  <a:gd name="T11" fmla="*/ 25 h 27"/>
                  <a:gd name="T12" fmla="*/ 5 w 15"/>
                  <a:gd name="T13" fmla="*/ 27 h 27"/>
                  <a:gd name="T14" fmla="*/ 12 w 15"/>
                  <a:gd name="T15" fmla="*/ 19 h 27"/>
                  <a:gd name="T16" fmla="*/ 15 w 15"/>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7">
                    <a:moveTo>
                      <a:pt x="15" y="6"/>
                    </a:moveTo>
                    <a:lnTo>
                      <a:pt x="11" y="0"/>
                    </a:lnTo>
                    <a:lnTo>
                      <a:pt x="6" y="4"/>
                    </a:lnTo>
                    <a:lnTo>
                      <a:pt x="10" y="11"/>
                    </a:lnTo>
                    <a:lnTo>
                      <a:pt x="5" y="21"/>
                    </a:lnTo>
                    <a:lnTo>
                      <a:pt x="0" y="25"/>
                    </a:lnTo>
                    <a:lnTo>
                      <a:pt x="5" y="27"/>
                    </a:lnTo>
                    <a:lnTo>
                      <a:pt x="12" y="19"/>
                    </a:lnTo>
                    <a:lnTo>
                      <a:pt x="15"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1" name="Freeform 257"/>
              <p:cNvSpPr/>
              <p:nvPr/>
            </p:nvSpPr>
            <p:spPr bwMode="gray">
              <a:xfrm>
                <a:off x="6213" y="2862"/>
                <a:ext cx="12" cy="9"/>
              </a:xfrm>
              <a:custGeom>
                <a:avLst/>
                <a:gdLst>
                  <a:gd name="T0" fmla="*/ 12 w 12"/>
                  <a:gd name="T1" fmla="*/ 5 h 9"/>
                  <a:gd name="T2" fmla="*/ 6 w 12"/>
                  <a:gd name="T3" fmla="*/ 7 h 9"/>
                  <a:gd name="T4" fmla="*/ 6 w 12"/>
                  <a:gd name="T5" fmla="*/ 9 h 9"/>
                  <a:gd name="T6" fmla="*/ 0 w 12"/>
                  <a:gd name="T7" fmla="*/ 9 h 9"/>
                  <a:gd name="T8" fmla="*/ 4 w 12"/>
                  <a:gd name="T9" fmla="*/ 1 h 9"/>
                  <a:gd name="T10" fmla="*/ 8 w 12"/>
                  <a:gd name="T11" fmla="*/ 0 h 9"/>
                  <a:gd name="T12" fmla="*/ 12 w 1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2" y="5"/>
                    </a:moveTo>
                    <a:lnTo>
                      <a:pt x="6" y="7"/>
                    </a:lnTo>
                    <a:lnTo>
                      <a:pt x="6" y="9"/>
                    </a:lnTo>
                    <a:lnTo>
                      <a:pt x="0" y="9"/>
                    </a:lnTo>
                    <a:lnTo>
                      <a:pt x="4" y="1"/>
                    </a:lnTo>
                    <a:lnTo>
                      <a:pt x="8" y="0"/>
                    </a:lnTo>
                    <a:lnTo>
                      <a:pt x="1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2" name="Freeform 258"/>
              <p:cNvSpPr/>
              <p:nvPr/>
            </p:nvSpPr>
            <p:spPr bwMode="gray">
              <a:xfrm>
                <a:off x="6433" y="2878"/>
                <a:ext cx="15" cy="9"/>
              </a:xfrm>
              <a:custGeom>
                <a:avLst/>
                <a:gdLst>
                  <a:gd name="T0" fmla="*/ 5 w 15"/>
                  <a:gd name="T1" fmla="*/ 9 h 9"/>
                  <a:gd name="T2" fmla="*/ 0 w 15"/>
                  <a:gd name="T3" fmla="*/ 1 h 9"/>
                  <a:gd name="T4" fmla="*/ 5 w 15"/>
                  <a:gd name="T5" fmla="*/ 0 h 9"/>
                  <a:gd name="T6" fmla="*/ 13 w 15"/>
                  <a:gd name="T7" fmla="*/ 1 h 9"/>
                  <a:gd name="T8" fmla="*/ 15 w 15"/>
                  <a:gd name="T9" fmla="*/ 5 h 9"/>
                  <a:gd name="T10" fmla="*/ 5 w 15"/>
                  <a:gd name="T11" fmla="*/ 9 h 9"/>
                </a:gdLst>
                <a:ahLst/>
                <a:cxnLst>
                  <a:cxn ang="0">
                    <a:pos x="T0" y="T1"/>
                  </a:cxn>
                  <a:cxn ang="0">
                    <a:pos x="T2" y="T3"/>
                  </a:cxn>
                  <a:cxn ang="0">
                    <a:pos x="T4" y="T5"/>
                  </a:cxn>
                  <a:cxn ang="0">
                    <a:pos x="T6" y="T7"/>
                  </a:cxn>
                  <a:cxn ang="0">
                    <a:pos x="T8" y="T9"/>
                  </a:cxn>
                  <a:cxn ang="0">
                    <a:pos x="T10" y="T11"/>
                  </a:cxn>
                </a:cxnLst>
                <a:rect l="0" t="0" r="r" b="b"/>
                <a:pathLst>
                  <a:path w="15" h="9">
                    <a:moveTo>
                      <a:pt x="5" y="9"/>
                    </a:moveTo>
                    <a:lnTo>
                      <a:pt x="0" y="1"/>
                    </a:lnTo>
                    <a:lnTo>
                      <a:pt x="5" y="0"/>
                    </a:lnTo>
                    <a:lnTo>
                      <a:pt x="13" y="1"/>
                    </a:lnTo>
                    <a:lnTo>
                      <a:pt x="15" y="5"/>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3" name="Freeform 259"/>
              <p:cNvSpPr/>
              <p:nvPr/>
            </p:nvSpPr>
            <p:spPr bwMode="gray">
              <a:xfrm>
                <a:off x="6403" y="2912"/>
                <a:ext cx="14" cy="16"/>
              </a:xfrm>
              <a:custGeom>
                <a:avLst/>
                <a:gdLst>
                  <a:gd name="T0" fmla="*/ 0 w 14"/>
                  <a:gd name="T1" fmla="*/ 16 h 16"/>
                  <a:gd name="T2" fmla="*/ 0 w 14"/>
                  <a:gd name="T3" fmla="*/ 10 h 16"/>
                  <a:gd name="T4" fmla="*/ 12 w 14"/>
                  <a:gd name="T5" fmla="*/ 0 h 16"/>
                  <a:gd name="T6" fmla="*/ 14 w 14"/>
                  <a:gd name="T7" fmla="*/ 5 h 16"/>
                  <a:gd name="T8" fmla="*/ 11 w 14"/>
                  <a:gd name="T9" fmla="*/ 13 h 16"/>
                  <a:gd name="T10" fmla="*/ 0 w 14"/>
                  <a:gd name="T11" fmla="*/ 16 h 16"/>
                </a:gdLst>
                <a:ahLst/>
                <a:cxnLst>
                  <a:cxn ang="0">
                    <a:pos x="T0" y="T1"/>
                  </a:cxn>
                  <a:cxn ang="0">
                    <a:pos x="T2" y="T3"/>
                  </a:cxn>
                  <a:cxn ang="0">
                    <a:pos x="T4" y="T5"/>
                  </a:cxn>
                  <a:cxn ang="0">
                    <a:pos x="T6" y="T7"/>
                  </a:cxn>
                  <a:cxn ang="0">
                    <a:pos x="T8" y="T9"/>
                  </a:cxn>
                  <a:cxn ang="0">
                    <a:pos x="T10" y="T11"/>
                  </a:cxn>
                </a:cxnLst>
                <a:rect l="0" t="0" r="r" b="b"/>
                <a:pathLst>
                  <a:path w="14" h="16">
                    <a:moveTo>
                      <a:pt x="0" y="16"/>
                    </a:moveTo>
                    <a:lnTo>
                      <a:pt x="0" y="10"/>
                    </a:lnTo>
                    <a:lnTo>
                      <a:pt x="12" y="0"/>
                    </a:lnTo>
                    <a:lnTo>
                      <a:pt x="14" y="5"/>
                    </a:lnTo>
                    <a:lnTo>
                      <a:pt x="11" y="13"/>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4" name="Freeform 260"/>
              <p:cNvSpPr/>
              <p:nvPr/>
            </p:nvSpPr>
            <p:spPr bwMode="gray">
              <a:xfrm>
                <a:off x="6373" y="2922"/>
                <a:ext cx="9" cy="9"/>
              </a:xfrm>
              <a:custGeom>
                <a:avLst/>
                <a:gdLst>
                  <a:gd name="T0" fmla="*/ 1 w 9"/>
                  <a:gd name="T1" fmla="*/ 4 h 9"/>
                  <a:gd name="T2" fmla="*/ 0 w 9"/>
                  <a:gd name="T3" fmla="*/ 0 h 9"/>
                  <a:gd name="T4" fmla="*/ 9 w 9"/>
                  <a:gd name="T5" fmla="*/ 0 h 9"/>
                  <a:gd name="T6" fmla="*/ 9 w 9"/>
                  <a:gd name="T7" fmla="*/ 8 h 9"/>
                  <a:gd name="T8" fmla="*/ 3 w 9"/>
                  <a:gd name="T9" fmla="*/ 9 h 9"/>
                  <a:gd name="T10" fmla="*/ 1 w 9"/>
                  <a:gd name="T11" fmla="*/ 4 h 9"/>
                </a:gdLst>
                <a:ahLst/>
                <a:cxnLst>
                  <a:cxn ang="0">
                    <a:pos x="T0" y="T1"/>
                  </a:cxn>
                  <a:cxn ang="0">
                    <a:pos x="T2" y="T3"/>
                  </a:cxn>
                  <a:cxn ang="0">
                    <a:pos x="T4" y="T5"/>
                  </a:cxn>
                  <a:cxn ang="0">
                    <a:pos x="T6" y="T7"/>
                  </a:cxn>
                  <a:cxn ang="0">
                    <a:pos x="T8" y="T9"/>
                  </a:cxn>
                  <a:cxn ang="0">
                    <a:pos x="T10" y="T11"/>
                  </a:cxn>
                </a:cxnLst>
                <a:rect l="0" t="0" r="r" b="b"/>
                <a:pathLst>
                  <a:path w="9" h="9">
                    <a:moveTo>
                      <a:pt x="1" y="4"/>
                    </a:moveTo>
                    <a:lnTo>
                      <a:pt x="0" y="0"/>
                    </a:lnTo>
                    <a:lnTo>
                      <a:pt x="9" y="0"/>
                    </a:lnTo>
                    <a:lnTo>
                      <a:pt x="9" y="8"/>
                    </a:lnTo>
                    <a:lnTo>
                      <a:pt x="3" y="9"/>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5" name="Freeform 261"/>
              <p:cNvSpPr/>
              <p:nvPr/>
            </p:nvSpPr>
            <p:spPr bwMode="gray">
              <a:xfrm>
                <a:off x="6469" y="2891"/>
                <a:ext cx="9" cy="10"/>
              </a:xfrm>
              <a:custGeom>
                <a:avLst/>
                <a:gdLst>
                  <a:gd name="T0" fmla="*/ 1 w 9"/>
                  <a:gd name="T1" fmla="*/ 10 h 10"/>
                  <a:gd name="T2" fmla="*/ 0 w 9"/>
                  <a:gd name="T3" fmla="*/ 2 h 10"/>
                  <a:gd name="T4" fmla="*/ 4 w 9"/>
                  <a:gd name="T5" fmla="*/ 0 h 10"/>
                  <a:gd name="T6" fmla="*/ 9 w 9"/>
                  <a:gd name="T7" fmla="*/ 6 h 10"/>
                  <a:gd name="T8" fmla="*/ 1 w 9"/>
                  <a:gd name="T9" fmla="*/ 10 h 10"/>
                </a:gdLst>
                <a:ahLst/>
                <a:cxnLst>
                  <a:cxn ang="0">
                    <a:pos x="T0" y="T1"/>
                  </a:cxn>
                  <a:cxn ang="0">
                    <a:pos x="T2" y="T3"/>
                  </a:cxn>
                  <a:cxn ang="0">
                    <a:pos x="T4" y="T5"/>
                  </a:cxn>
                  <a:cxn ang="0">
                    <a:pos x="T6" y="T7"/>
                  </a:cxn>
                  <a:cxn ang="0">
                    <a:pos x="T8" y="T9"/>
                  </a:cxn>
                </a:cxnLst>
                <a:rect l="0" t="0" r="r" b="b"/>
                <a:pathLst>
                  <a:path w="9" h="10">
                    <a:moveTo>
                      <a:pt x="1" y="10"/>
                    </a:moveTo>
                    <a:lnTo>
                      <a:pt x="0" y="2"/>
                    </a:lnTo>
                    <a:lnTo>
                      <a:pt x="4" y="0"/>
                    </a:lnTo>
                    <a:lnTo>
                      <a:pt x="9"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6" name="Freeform 262"/>
              <p:cNvSpPr/>
              <p:nvPr/>
            </p:nvSpPr>
            <p:spPr bwMode="gray">
              <a:xfrm>
                <a:off x="6474" y="2877"/>
                <a:ext cx="10" cy="10"/>
              </a:xfrm>
              <a:custGeom>
                <a:avLst/>
                <a:gdLst>
                  <a:gd name="T0" fmla="*/ 0 w 10"/>
                  <a:gd name="T1" fmla="*/ 5 h 10"/>
                  <a:gd name="T2" fmla="*/ 2 w 10"/>
                  <a:gd name="T3" fmla="*/ 0 h 10"/>
                  <a:gd name="T4" fmla="*/ 8 w 10"/>
                  <a:gd name="T5" fmla="*/ 0 h 10"/>
                  <a:gd name="T6" fmla="*/ 10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lnTo>
                      <a:pt x="2" y="0"/>
                    </a:lnTo>
                    <a:lnTo>
                      <a:pt x="8" y="0"/>
                    </a:lnTo>
                    <a:lnTo>
                      <a:pt x="10"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7" name="Freeform 263"/>
              <p:cNvSpPr/>
              <p:nvPr/>
            </p:nvSpPr>
            <p:spPr bwMode="gray">
              <a:xfrm>
                <a:off x="6611" y="2818"/>
                <a:ext cx="211" cy="163"/>
              </a:xfrm>
              <a:custGeom>
                <a:avLst/>
                <a:gdLst>
                  <a:gd name="T0" fmla="*/ 3 w 211"/>
                  <a:gd name="T1" fmla="*/ 0 h 163"/>
                  <a:gd name="T2" fmla="*/ 25 w 211"/>
                  <a:gd name="T3" fmla="*/ 8 h 163"/>
                  <a:gd name="T4" fmla="*/ 58 w 211"/>
                  <a:gd name="T5" fmla="*/ 18 h 163"/>
                  <a:gd name="T6" fmla="*/ 71 w 211"/>
                  <a:gd name="T7" fmla="*/ 23 h 163"/>
                  <a:gd name="T8" fmla="*/ 89 w 211"/>
                  <a:gd name="T9" fmla="*/ 36 h 163"/>
                  <a:gd name="T10" fmla="*/ 104 w 211"/>
                  <a:gd name="T11" fmla="*/ 43 h 163"/>
                  <a:gd name="T12" fmla="*/ 106 w 211"/>
                  <a:gd name="T13" fmla="*/ 60 h 163"/>
                  <a:gd name="T14" fmla="*/ 140 w 211"/>
                  <a:gd name="T15" fmla="*/ 72 h 163"/>
                  <a:gd name="T16" fmla="*/ 148 w 211"/>
                  <a:gd name="T17" fmla="*/ 77 h 163"/>
                  <a:gd name="T18" fmla="*/ 146 w 211"/>
                  <a:gd name="T19" fmla="*/ 84 h 163"/>
                  <a:gd name="T20" fmla="*/ 132 w 211"/>
                  <a:gd name="T21" fmla="*/ 87 h 163"/>
                  <a:gd name="T22" fmla="*/ 132 w 211"/>
                  <a:gd name="T23" fmla="*/ 92 h 163"/>
                  <a:gd name="T24" fmla="*/ 144 w 211"/>
                  <a:gd name="T25" fmla="*/ 106 h 163"/>
                  <a:gd name="T26" fmla="*/ 157 w 211"/>
                  <a:gd name="T27" fmla="*/ 107 h 163"/>
                  <a:gd name="T28" fmla="*/ 156 w 211"/>
                  <a:gd name="T29" fmla="*/ 118 h 163"/>
                  <a:gd name="T30" fmla="*/ 166 w 211"/>
                  <a:gd name="T31" fmla="*/ 132 h 163"/>
                  <a:gd name="T32" fmla="*/ 183 w 211"/>
                  <a:gd name="T33" fmla="*/ 138 h 163"/>
                  <a:gd name="T34" fmla="*/ 209 w 211"/>
                  <a:gd name="T35" fmla="*/ 152 h 163"/>
                  <a:gd name="T36" fmla="*/ 211 w 211"/>
                  <a:gd name="T37" fmla="*/ 162 h 163"/>
                  <a:gd name="T38" fmla="*/ 206 w 211"/>
                  <a:gd name="T39" fmla="*/ 163 h 163"/>
                  <a:gd name="T40" fmla="*/ 188 w 211"/>
                  <a:gd name="T41" fmla="*/ 157 h 163"/>
                  <a:gd name="T42" fmla="*/ 170 w 211"/>
                  <a:gd name="T43" fmla="*/ 152 h 163"/>
                  <a:gd name="T44" fmla="*/ 151 w 211"/>
                  <a:gd name="T45" fmla="*/ 152 h 163"/>
                  <a:gd name="T46" fmla="*/ 138 w 211"/>
                  <a:gd name="T47" fmla="*/ 146 h 163"/>
                  <a:gd name="T48" fmla="*/ 132 w 211"/>
                  <a:gd name="T49" fmla="*/ 132 h 163"/>
                  <a:gd name="T50" fmla="*/ 122 w 211"/>
                  <a:gd name="T51" fmla="*/ 127 h 163"/>
                  <a:gd name="T52" fmla="*/ 114 w 211"/>
                  <a:gd name="T53" fmla="*/ 113 h 163"/>
                  <a:gd name="T54" fmla="*/ 104 w 211"/>
                  <a:gd name="T55" fmla="*/ 111 h 163"/>
                  <a:gd name="T56" fmla="*/ 81 w 211"/>
                  <a:gd name="T57" fmla="*/ 102 h 163"/>
                  <a:gd name="T58" fmla="*/ 67 w 211"/>
                  <a:gd name="T59" fmla="*/ 104 h 163"/>
                  <a:gd name="T60" fmla="*/ 70 w 211"/>
                  <a:gd name="T61" fmla="*/ 113 h 163"/>
                  <a:gd name="T62" fmla="*/ 51 w 211"/>
                  <a:gd name="T63" fmla="*/ 113 h 163"/>
                  <a:gd name="T64" fmla="*/ 48 w 211"/>
                  <a:gd name="T65" fmla="*/ 120 h 163"/>
                  <a:gd name="T66" fmla="*/ 59 w 211"/>
                  <a:gd name="T67" fmla="*/ 128 h 163"/>
                  <a:gd name="T68" fmla="*/ 50 w 211"/>
                  <a:gd name="T69" fmla="*/ 134 h 163"/>
                  <a:gd name="T70" fmla="*/ 10 w 211"/>
                  <a:gd name="T71" fmla="*/ 134 h 163"/>
                  <a:gd name="T72" fmla="*/ 8 w 211"/>
                  <a:gd name="T73" fmla="*/ 93 h 163"/>
                  <a:gd name="T74" fmla="*/ 1 w 211"/>
                  <a:gd name="T75" fmla="*/ 84 h 163"/>
                  <a:gd name="T76" fmla="*/ 0 w 211"/>
                  <a:gd name="T77" fmla="*/ 77 h 163"/>
                  <a:gd name="T78" fmla="*/ 8 w 211"/>
                  <a:gd name="T79" fmla="*/ 68 h 163"/>
                  <a:gd name="T80" fmla="*/ 3 w 211"/>
                  <a:gd name="T8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1" h="163">
                    <a:moveTo>
                      <a:pt x="3" y="0"/>
                    </a:moveTo>
                    <a:lnTo>
                      <a:pt x="25" y="8"/>
                    </a:lnTo>
                    <a:lnTo>
                      <a:pt x="58" y="18"/>
                    </a:lnTo>
                    <a:lnTo>
                      <a:pt x="71" y="23"/>
                    </a:lnTo>
                    <a:lnTo>
                      <a:pt x="89" y="36"/>
                    </a:lnTo>
                    <a:lnTo>
                      <a:pt x="104" y="43"/>
                    </a:lnTo>
                    <a:lnTo>
                      <a:pt x="106" y="60"/>
                    </a:lnTo>
                    <a:lnTo>
                      <a:pt x="140" y="72"/>
                    </a:lnTo>
                    <a:lnTo>
                      <a:pt x="148" y="77"/>
                    </a:lnTo>
                    <a:lnTo>
                      <a:pt x="146" y="84"/>
                    </a:lnTo>
                    <a:lnTo>
                      <a:pt x="132" y="87"/>
                    </a:lnTo>
                    <a:lnTo>
                      <a:pt x="132" y="92"/>
                    </a:lnTo>
                    <a:lnTo>
                      <a:pt x="144" y="106"/>
                    </a:lnTo>
                    <a:lnTo>
                      <a:pt x="157" y="107"/>
                    </a:lnTo>
                    <a:lnTo>
                      <a:pt x="156" y="118"/>
                    </a:lnTo>
                    <a:lnTo>
                      <a:pt x="166" y="132"/>
                    </a:lnTo>
                    <a:lnTo>
                      <a:pt x="183" y="138"/>
                    </a:lnTo>
                    <a:lnTo>
                      <a:pt x="209" y="152"/>
                    </a:lnTo>
                    <a:lnTo>
                      <a:pt x="211" y="162"/>
                    </a:lnTo>
                    <a:lnTo>
                      <a:pt x="206" y="163"/>
                    </a:lnTo>
                    <a:lnTo>
                      <a:pt x="188" y="157"/>
                    </a:lnTo>
                    <a:lnTo>
                      <a:pt x="170" y="152"/>
                    </a:lnTo>
                    <a:lnTo>
                      <a:pt x="151" y="152"/>
                    </a:lnTo>
                    <a:lnTo>
                      <a:pt x="138" y="146"/>
                    </a:lnTo>
                    <a:lnTo>
                      <a:pt x="132" y="132"/>
                    </a:lnTo>
                    <a:lnTo>
                      <a:pt x="122" y="127"/>
                    </a:lnTo>
                    <a:lnTo>
                      <a:pt x="114" y="113"/>
                    </a:lnTo>
                    <a:lnTo>
                      <a:pt x="104" y="111"/>
                    </a:lnTo>
                    <a:lnTo>
                      <a:pt x="81" y="102"/>
                    </a:lnTo>
                    <a:lnTo>
                      <a:pt x="67" y="104"/>
                    </a:lnTo>
                    <a:lnTo>
                      <a:pt x="70" y="113"/>
                    </a:lnTo>
                    <a:lnTo>
                      <a:pt x="51" y="113"/>
                    </a:lnTo>
                    <a:lnTo>
                      <a:pt x="48" y="120"/>
                    </a:lnTo>
                    <a:lnTo>
                      <a:pt x="59" y="128"/>
                    </a:lnTo>
                    <a:lnTo>
                      <a:pt x="50" y="134"/>
                    </a:lnTo>
                    <a:lnTo>
                      <a:pt x="10" y="134"/>
                    </a:lnTo>
                    <a:lnTo>
                      <a:pt x="8" y="93"/>
                    </a:lnTo>
                    <a:lnTo>
                      <a:pt x="1" y="84"/>
                    </a:lnTo>
                    <a:lnTo>
                      <a:pt x="0" y="77"/>
                    </a:lnTo>
                    <a:lnTo>
                      <a:pt x="8" y="6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8" name="Freeform 264"/>
              <p:cNvSpPr/>
              <p:nvPr/>
            </p:nvSpPr>
            <p:spPr bwMode="gray">
              <a:xfrm>
                <a:off x="6545" y="2912"/>
                <a:ext cx="26" cy="23"/>
              </a:xfrm>
              <a:custGeom>
                <a:avLst/>
                <a:gdLst>
                  <a:gd name="T0" fmla="*/ 21 w 26"/>
                  <a:gd name="T1" fmla="*/ 0 h 23"/>
                  <a:gd name="T2" fmla="*/ 24 w 26"/>
                  <a:gd name="T3" fmla="*/ 8 h 23"/>
                  <a:gd name="T4" fmla="*/ 26 w 26"/>
                  <a:gd name="T5" fmla="*/ 21 h 23"/>
                  <a:gd name="T6" fmla="*/ 1 w 26"/>
                  <a:gd name="T7" fmla="*/ 23 h 23"/>
                  <a:gd name="T8" fmla="*/ 0 w 26"/>
                  <a:gd name="T9" fmla="*/ 17 h 23"/>
                  <a:gd name="T10" fmla="*/ 9 w 26"/>
                  <a:gd name="T11" fmla="*/ 1 h 23"/>
                  <a:gd name="T12" fmla="*/ 21 w 26"/>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1" y="0"/>
                    </a:moveTo>
                    <a:lnTo>
                      <a:pt x="24" y="8"/>
                    </a:lnTo>
                    <a:lnTo>
                      <a:pt x="26" y="21"/>
                    </a:lnTo>
                    <a:lnTo>
                      <a:pt x="1" y="23"/>
                    </a:lnTo>
                    <a:lnTo>
                      <a:pt x="0" y="17"/>
                    </a:lnTo>
                    <a:lnTo>
                      <a:pt x="9" y="1"/>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9" name="Freeform 265"/>
              <p:cNvSpPr/>
              <p:nvPr/>
            </p:nvSpPr>
            <p:spPr bwMode="gray">
              <a:xfrm>
                <a:off x="6326" y="2793"/>
                <a:ext cx="13" cy="6"/>
              </a:xfrm>
              <a:custGeom>
                <a:avLst/>
                <a:gdLst>
                  <a:gd name="T0" fmla="*/ 4 w 13"/>
                  <a:gd name="T1" fmla="*/ 5 h 6"/>
                  <a:gd name="T2" fmla="*/ 12 w 13"/>
                  <a:gd name="T3" fmla="*/ 6 h 6"/>
                  <a:gd name="T4" fmla="*/ 13 w 13"/>
                  <a:gd name="T5" fmla="*/ 1 h 6"/>
                  <a:gd name="T6" fmla="*/ 4 w 13"/>
                  <a:gd name="T7" fmla="*/ 0 h 6"/>
                  <a:gd name="T8" fmla="*/ 0 w 13"/>
                  <a:gd name="T9" fmla="*/ 3 h 6"/>
                  <a:gd name="T10" fmla="*/ 4 w 13"/>
                  <a:gd name="T11" fmla="*/ 5 h 6"/>
                </a:gdLst>
                <a:ahLst/>
                <a:cxnLst>
                  <a:cxn ang="0">
                    <a:pos x="T0" y="T1"/>
                  </a:cxn>
                  <a:cxn ang="0">
                    <a:pos x="T2" y="T3"/>
                  </a:cxn>
                  <a:cxn ang="0">
                    <a:pos x="T4" y="T5"/>
                  </a:cxn>
                  <a:cxn ang="0">
                    <a:pos x="T6" y="T7"/>
                  </a:cxn>
                  <a:cxn ang="0">
                    <a:pos x="T8" y="T9"/>
                  </a:cxn>
                  <a:cxn ang="0">
                    <a:pos x="T10" y="T11"/>
                  </a:cxn>
                </a:cxnLst>
                <a:rect l="0" t="0" r="r" b="b"/>
                <a:pathLst>
                  <a:path w="13" h="6">
                    <a:moveTo>
                      <a:pt x="4" y="5"/>
                    </a:moveTo>
                    <a:lnTo>
                      <a:pt x="12" y="6"/>
                    </a:lnTo>
                    <a:lnTo>
                      <a:pt x="13" y="1"/>
                    </a:lnTo>
                    <a:lnTo>
                      <a:pt x="4" y="0"/>
                    </a:lnTo>
                    <a:lnTo>
                      <a:pt x="0" y="3"/>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0" name="Freeform 266"/>
              <p:cNvSpPr/>
              <p:nvPr/>
            </p:nvSpPr>
            <p:spPr bwMode="gray">
              <a:xfrm>
                <a:off x="6378" y="2794"/>
                <a:ext cx="16" cy="11"/>
              </a:xfrm>
              <a:custGeom>
                <a:avLst/>
                <a:gdLst>
                  <a:gd name="T0" fmla="*/ 1 w 16"/>
                  <a:gd name="T1" fmla="*/ 10 h 11"/>
                  <a:gd name="T2" fmla="*/ 0 w 16"/>
                  <a:gd name="T3" fmla="*/ 6 h 11"/>
                  <a:gd name="T4" fmla="*/ 4 w 16"/>
                  <a:gd name="T5" fmla="*/ 0 h 11"/>
                  <a:gd name="T6" fmla="*/ 16 w 16"/>
                  <a:gd name="T7" fmla="*/ 1 h 11"/>
                  <a:gd name="T8" fmla="*/ 16 w 16"/>
                  <a:gd name="T9" fmla="*/ 6 h 11"/>
                  <a:gd name="T10" fmla="*/ 9 w 16"/>
                  <a:gd name="T11" fmla="*/ 11 h 11"/>
                  <a:gd name="T12" fmla="*/ 1 w 16"/>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6" h="11">
                    <a:moveTo>
                      <a:pt x="1" y="10"/>
                    </a:moveTo>
                    <a:lnTo>
                      <a:pt x="0" y="6"/>
                    </a:lnTo>
                    <a:lnTo>
                      <a:pt x="4" y="0"/>
                    </a:lnTo>
                    <a:lnTo>
                      <a:pt x="16" y="1"/>
                    </a:lnTo>
                    <a:lnTo>
                      <a:pt x="16" y="6"/>
                    </a:lnTo>
                    <a:lnTo>
                      <a:pt x="9" y="11"/>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1" name="Freeform 267"/>
              <p:cNvSpPr/>
              <p:nvPr/>
            </p:nvSpPr>
            <p:spPr bwMode="gray">
              <a:xfrm>
                <a:off x="6494" y="2777"/>
                <a:ext cx="26" cy="15"/>
              </a:xfrm>
              <a:custGeom>
                <a:avLst/>
                <a:gdLst>
                  <a:gd name="T0" fmla="*/ 0 w 26"/>
                  <a:gd name="T1" fmla="*/ 0 h 15"/>
                  <a:gd name="T2" fmla="*/ 17 w 26"/>
                  <a:gd name="T3" fmla="*/ 15 h 15"/>
                  <a:gd name="T4" fmla="*/ 26 w 26"/>
                  <a:gd name="T5" fmla="*/ 12 h 15"/>
                  <a:gd name="T6" fmla="*/ 13 w 26"/>
                  <a:gd name="T7" fmla="*/ 1 h 15"/>
                  <a:gd name="T8" fmla="*/ 0 w 26"/>
                  <a:gd name="T9" fmla="*/ 0 h 15"/>
                </a:gdLst>
                <a:ahLst/>
                <a:cxnLst>
                  <a:cxn ang="0">
                    <a:pos x="T0" y="T1"/>
                  </a:cxn>
                  <a:cxn ang="0">
                    <a:pos x="T2" y="T3"/>
                  </a:cxn>
                  <a:cxn ang="0">
                    <a:pos x="T4" y="T5"/>
                  </a:cxn>
                  <a:cxn ang="0">
                    <a:pos x="T6" y="T7"/>
                  </a:cxn>
                  <a:cxn ang="0">
                    <a:pos x="T8" y="T9"/>
                  </a:cxn>
                </a:cxnLst>
                <a:rect l="0" t="0" r="r" b="b"/>
                <a:pathLst>
                  <a:path w="26" h="15">
                    <a:moveTo>
                      <a:pt x="0" y="0"/>
                    </a:moveTo>
                    <a:lnTo>
                      <a:pt x="17" y="15"/>
                    </a:lnTo>
                    <a:lnTo>
                      <a:pt x="26" y="12"/>
                    </a:lnTo>
                    <a:lnTo>
                      <a:pt x="1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2" name="Freeform 268"/>
              <p:cNvSpPr/>
              <p:nvPr/>
            </p:nvSpPr>
            <p:spPr bwMode="gray">
              <a:xfrm>
                <a:off x="6769" y="2846"/>
                <a:ext cx="87" cy="44"/>
              </a:xfrm>
              <a:custGeom>
                <a:avLst/>
                <a:gdLst>
                  <a:gd name="T0" fmla="*/ 82 w 97"/>
                  <a:gd name="T1" fmla="*/ 5 h 49"/>
                  <a:gd name="T2" fmla="*/ 80 w 97"/>
                  <a:gd name="T3" fmla="*/ 16 h 49"/>
                  <a:gd name="T4" fmla="*/ 57 w 97"/>
                  <a:gd name="T5" fmla="*/ 34 h 49"/>
                  <a:gd name="T6" fmla="*/ 34 w 97"/>
                  <a:gd name="T7" fmla="*/ 34 h 49"/>
                  <a:gd name="T8" fmla="*/ 16 w 97"/>
                  <a:gd name="T9" fmla="*/ 30 h 49"/>
                  <a:gd name="T10" fmla="*/ 0 w 97"/>
                  <a:gd name="T11" fmla="*/ 29 h 49"/>
                  <a:gd name="T12" fmla="*/ 4 w 97"/>
                  <a:gd name="T13" fmla="*/ 39 h 49"/>
                  <a:gd name="T14" fmla="*/ 21 w 97"/>
                  <a:gd name="T15" fmla="*/ 49 h 49"/>
                  <a:gd name="T16" fmla="*/ 47 w 97"/>
                  <a:gd name="T17" fmla="*/ 48 h 49"/>
                  <a:gd name="T18" fmla="*/ 89 w 97"/>
                  <a:gd name="T19" fmla="*/ 33 h 49"/>
                  <a:gd name="T20" fmla="*/ 94 w 97"/>
                  <a:gd name="T21" fmla="*/ 34 h 49"/>
                  <a:gd name="T22" fmla="*/ 93 w 97"/>
                  <a:gd name="T23" fmla="*/ 15 h 49"/>
                  <a:gd name="T24" fmla="*/ 97 w 97"/>
                  <a:gd name="T25" fmla="*/ 8 h 49"/>
                  <a:gd name="T26" fmla="*/ 87 w 97"/>
                  <a:gd name="T27" fmla="*/ 0 h 49"/>
                  <a:gd name="T28" fmla="*/ 82 w 97"/>
                  <a:gd name="T29"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49">
                    <a:moveTo>
                      <a:pt x="82" y="5"/>
                    </a:moveTo>
                    <a:cubicBezTo>
                      <a:pt x="80" y="16"/>
                      <a:pt x="80" y="16"/>
                      <a:pt x="80" y="16"/>
                    </a:cubicBezTo>
                    <a:cubicBezTo>
                      <a:pt x="57" y="34"/>
                      <a:pt x="57" y="34"/>
                      <a:pt x="57" y="34"/>
                    </a:cubicBezTo>
                    <a:cubicBezTo>
                      <a:pt x="34" y="34"/>
                      <a:pt x="34" y="34"/>
                      <a:pt x="34" y="34"/>
                    </a:cubicBezTo>
                    <a:cubicBezTo>
                      <a:pt x="34" y="34"/>
                      <a:pt x="23" y="33"/>
                      <a:pt x="16" y="30"/>
                    </a:cubicBezTo>
                    <a:cubicBezTo>
                      <a:pt x="10" y="28"/>
                      <a:pt x="0" y="29"/>
                      <a:pt x="0" y="29"/>
                    </a:cubicBezTo>
                    <a:cubicBezTo>
                      <a:pt x="4" y="39"/>
                      <a:pt x="4" y="39"/>
                      <a:pt x="4" y="39"/>
                    </a:cubicBezTo>
                    <a:cubicBezTo>
                      <a:pt x="21" y="49"/>
                      <a:pt x="21" y="49"/>
                      <a:pt x="21" y="49"/>
                    </a:cubicBezTo>
                    <a:cubicBezTo>
                      <a:pt x="47" y="48"/>
                      <a:pt x="47" y="48"/>
                      <a:pt x="47" y="48"/>
                    </a:cubicBezTo>
                    <a:cubicBezTo>
                      <a:pt x="89" y="33"/>
                      <a:pt x="89" y="33"/>
                      <a:pt x="89" y="33"/>
                    </a:cubicBezTo>
                    <a:cubicBezTo>
                      <a:pt x="94" y="34"/>
                      <a:pt x="94" y="34"/>
                      <a:pt x="94" y="34"/>
                    </a:cubicBezTo>
                    <a:cubicBezTo>
                      <a:pt x="93" y="15"/>
                      <a:pt x="93" y="15"/>
                      <a:pt x="93" y="15"/>
                    </a:cubicBezTo>
                    <a:cubicBezTo>
                      <a:pt x="97" y="8"/>
                      <a:pt x="97" y="8"/>
                      <a:pt x="97" y="8"/>
                    </a:cubicBezTo>
                    <a:cubicBezTo>
                      <a:pt x="87" y="0"/>
                      <a:pt x="87" y="0"/>
                      <a:pt x="87" y="0"/>
                    </a:cubicBezTo>
                    <a:lnTo>
                      <a:pt x="8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3" name="Freeform 269"/>
              <p:cNvSpPr/>
              <p:nvPr/>
            </p:nvSpPr>
            <p:spPr bwMode="gray">
              <a:xfrm>
                <a:off x="6806" y="2812"/>
                <a:ext cx="67" cy="48"/>
              </a:xfrm>
              <a:custGeom>
                <a:avLst/>
                <a:gdLst>
                  <a:gd name="T0" fmla="*/ 8 w 67"/>
                  <a:gd name="T1" fmla="*/ 0 h 48"/>
                  <a:gd name="T2" fmla="*/ 17 w 67"/>
                  <a:gd name="T3" fmla="*/ 5 h 48"/>
                  <a:gd name="T4" fmla="*/ 30 w 67"/>
                  <a:gd name="T5" fmla="*/ 6 h 48"/>
                  <a:gd name="T6" fmla="*/ 43 w 67"/>
                  <a:gd name="T7" fmla="*/ 14 h 48"/>
                  <a:gd name="T8" fmla="*/ 54 w 67"/>
                  <a:gd name="T9" fmla="*/ 25 h 48"/>
                  <a:gd name="T10" fmla="*/ 64 w 67"/>
                  <a:gd name="T11" fmla="*/ 31 h 48"/>
                  <a:gd name="T12" fmla="*/ 67 w 67"/>
                  <a:gd name="T13" fmla="*/ 43 h 48"/>
                  <a:gd name="T14" fmla="*/ 59 w 67"/>
                  <a:gd name="T15" fmla="*/ 48 h 48"/>
                  <a:gd name="T16" fmla="*/ 50 w 67"/>
                  <a:gd name="T17" fmla="*/ 28 h 48"/>
                  <a:gd name="T18" fmla="*/ 43 w 67"/>
                  <a:gd name="T19" fmla="*/ 26 h 48"/>
                  <a:gd name="T20" fmla="*/ 35 w 67"/>
                  <a:gd name="T21" fmla="*/ 15 h 48"/>
                  <a:gd name="T22" fmla="*/ 17 w 67"/>
                  <a:gd name="T23" fmla="*/ 11 h 48"/>
                  <a:gd name="T24" fmla="*/ 1 w 67"/>
                  <a:gd name="T25" fmla="*/ 6 h 48"/>
                  <a:gd name="T26" fmla="*/ 0 w 67"/>
                  <a:gd name="T27" fmla="*/ 0 h 48"/>
                  <a:gd name="T28" fmla="*/ 8 w 67"/>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8">
                    <a:moveTo>
                      <a:pt x="8" y="0"/>
                    </a:moveTo>
                    <a:lnTo>
                      <a:pt x="17" y="5"/>
                    </a:lnTo>
                    <a:lnTo>
                      <a:pt x="30" y="6"/>
                    </a:lnTo>
                    <a:lnTo>
                      <a:pt x="43" y="14"/>
                    </a:lnTo>
                    <a:lnTo>
                      <a:pt x="54" y="25"/>
                    </a:lnTo>
                    <a:lnTo>
                      <a:pt x="64" y="31"/>
                    </a:lnTo>
                    <a:lnTo>
                      <a:pt x="67" y="43"/>
                    </a:lnTo>
                    <a:lnTo>
                      <a:pt x="59" y="48"/>
                    </a:lnTo>
                    <a:lnTo>
                      <a:pt x="50" y="28"/>
                    </a:lnTo>
                    <a:lnTo>
                      <a:pt x="43" y="26"/>
                    </a:lnTo>
                    <a:lnTo>
                      <a:pt x="35" y="15"/>
                    </a:lnTo>
                    <a:lnTo>
                      <a:pt x="17" y="11"/>
                    </a:lnTo>
                    <a:lnTo>
                      <a:pt x="1" y="6"/>
                    </a:lnTo>
                    <a:lnTo>
                      <a:pt x="0"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4" name="Freeform 270"/>
              <p:cNvSpPr/>
              <p:nvPr/>
            </p:nvSpPr>
            <p:spPr bwMode="gray">
              <a:xfrm>
                <a:off x="6908" y="2875"/>
                <a:ext cx="21" cy="30"/>
              </a:xfrm>
              <a:custGeom>
                <a:avLst/>
                <a:gdLst>
                  <a:gd name="T0" fmla="*/ 0 w 24"/>
                  <a:gd name="T1" fmla="*/ 6 h 33"/>
                  <a:gd name="T2" fmla="*/ 1 w 24"/>
                  <a:gd name="T3" fmla="*/ 0 h 33"/>
                  <a:gd name="T4" fmla="*/ 21 w 24"/>
                  <a:gd name="T5" fmla="*/ 17 h 33"/>
                  <a:gd name="T6" fmla="*/ 24 w 24"/>
                  <a:gd name="T7" fmla="*/ 22 h 33"/>
                  <a:gd name="T8" fmla="*/ 24 w 24"/>
                  <a:gd name="T9" fmla="*/ 33 h 33"/>
                  <a:gd name="T10" fmla="*/ 11 w 24"/>
                  <a:gd name="T11" fmla="*/ 23 h 33"/>
                  <a:gd name="T12" fmla="*/ 0 w 24"/>
                  <a:gd name="T13" fmla="*/ 6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0" y="6"/>
                    </a:moveTo>
                    <a:cubicBezTo>
                      <a:pt x="1" y="0"/>
                      <a:pt x="1" y="0"/>
                      <a:pt x="1" y="0"/>
                    </a:cubicBezTo>
                    <a:cubicBezTo>
                      <a:pt x="21" y="17"/>
                      <a:pt x="21" y="17"/>
                      <a:pt x="21" y="17"/>
                    </a:cubicBezTo>
                    <a:cubicBezTo>
                      <a:pt x="24" y="22"/>
                      <a:pt x="24" y="22"/>
                      <a:pt x="24" y="22"/>
                    </a:cubicBezTo>
                    <a:cubicBezTo>
                      <a:pt x="24" y="33"/>
                      <a:pt x="24" y="33"/>
                      <a:pt x="24" y="33"/>
                    </a:cubicBezTo>
                    <a:cubicBezTo>
                      <a:pt x="24" y="33"/>
                      <a:pt x="15" y="24"/>
                      <a:pt x="11" y="23"/>
                    </a:cubicBezTo>
                    <a:cubicBezTo>
                      <a:pt x="8" y="22"/>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5" name="Freeform 271"/>
              <p:cNvSpPr/>
              <p:nvPr/>
            </p:nvSpPr>
            <p:spPr bwMode="gray">
              <a:xfrm>
                <a:off x="6944" y="2896"/>
                <a:ext cx="20" cy="16"/>
              </a:xfrm>
              <a:custGeom>
                <a:avLst/>
                <a:gdLst>
                  <a:gd name="T0" fmla="*/ 0 w 20"/>
                  <a:gd name="T1" fmla="*/ 6 h 16"/>
                  <a:gd name="T2" fmla="*/ 2 w 20"/>
                  <a:gd name="T3" fmla="*/ 0 h 16"/>
                  <a:gd name="T4" fmla="*/ 12 w 20"/>
                  <a:gd name="T5" fmla="*/ 2 h 16"/>
                  <a:gd name="T6" fmla="*/ 20 w 20"/>
                  <a:gd name="T7" fmla="*/ 12 h 16"/>
                  <a:gd name="T8" fmla="*/ 14 w 20"/>
                  <a:gd name="T9" fmla="*/ 16 h 16"/>
                  <a:gd name="T10" fmla="*/ 0 w 20"/>
                  <a:gd name="T11" fmla="*/ 6 h 16"/>
                </a:gdLst>
                <a:ahLst/>
                <a:cxnLst>
                  <a:cxn ang="0">
                    <a:pos x="T0" y="T1"/>
                  </a:cxn>
                  <a:cxn ang="0">
                    <a:pos x="T2" y="T3"/>
                  </a:cxn>
                  <a:cxn ang="0">
                    <a:pos x="T4" y="T5"/>
                  </a:cxn>
                  <a:cxn ang="0">
                    <a:pos x="T6" y="T7"/>
                  </a:cxn>
                  <a:cxn ang="0">
                    <a:pos x="T8" y="T9"/>
                  </a:cxn>
                  <a:cxn ang="0">
                    <a:pos x="T10" y="T11"/>
                  </a:cxn>
                </a:cxnLst>
                <a:rect l="0" t="0" r="r" b="b"/>
                <a:pathLst>
                  <a:path w="20" h="16">
                    <a:moveTo>
                      <a:pt x="0" y="6"/>
                    </a:moveTo>
                    <a:lnTo>
                      <a:pt x="2" y="0"/>
                    </a:lnTo>
                    <a:lnTo>
                      <a:pt x="12" y="2"/>
                    </a:lnTo>
                    <a:lnTo>
                      <a:pt x="20" y="12"/>
                    </a:lnTo>
                    <a:lnTo>
                      <a:pt x="14" y="1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6" name="Freeform 272"/>
              <p:cNvSpPr/>
              <p:nvPr/>
            </p:nvSpPr>
            <p:spPr bwMode="gray">
              <a:xfrm>
                <a:off x="6985" y="2913"/>
                <a:ext cx="34" cy="21"/>
              </a:xfrm>
              <a:custGeom>
                <a:avLst/>
                <a:gdLst>
                  <a:gd name="T0" fmla="*/ 1 w 34"/>
                  <a:gd name="T1" fmla="*/ 10 h 21"/>
                  <a:gd name="T2" fmla="*/ 0 w 34"/>
                  <a:gd name="T3" fmla="*/ 3 h 21"/>
                  <a:gd name="T4" fmla="*/ 5 w 34"/>
                  <a:gd name="T5" fmla="*/ 0 h 21"/>
                  <a:gd name="T6" fmla="*/ 25 w 34"/>
                  <a:gd name="T7" fmla="*/ 9 h 21"/>
                  <a:gd name="T8" fmla="*/ 34 w 34"/>
                  <a:gd name="T9" fmla="*/ 21 h 21"/>
                  <a:gd name="T10" fmla="*/ 27 w 34"/>
                  <a:gd name="T11" fmla="*/ 21 h 21"/>
                  <a:gd name="T12" fmla="*/ 1 w 34"/>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34" h="21">
                    <a:moveTo>
                      <a:pt x="1" y="10"/>
                    </a:moveTo>
                    <a:lnTo>
                      <a:pt x="0" y="3"/>
                    </a:lnTo>
                    <a:lnTo>
                      <a:pt x="5" y="0"/>
                    </a:lnTo>
                    <a:lnTo>
                      <a:pt x="25" y="9"/>
                    </a:lnTo>
                    <a:lnTo>
                      <a:pt x="34" y="21"/>
                    </a:lnTo>
                    <a:lnTo>
                      <a:pt x="27" y="21"/>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7" name="Freeform 273"/>
              <p:cNvSpPr/>
              <p:nvPr/>
            </p:nvSpPr>
            <p:spPr bwMode="gray">
              <a:xfrm>
                <a:off x="7031" y="2935"/>
                <a:ext cx="25" cy="25"/>
              </a:xfrm>
              <a:custGeom>
                <a:avLst/>
                <a:gdLst>
                  <a:gd name="T0" fmla="*/ 4 w 25"/>
                  <a:gd name="T1" fmla="*/ 11 h 25"/>
                  <a:gd name="T2" fmla="*/ 0 w 25"/>
                  <a:gd name="T3" fmla="*/ 5 h 25"/>
                  <a:gd name="T4" fmla="*/ 4 w 25"/>
                  <a:gd name="T5" fmla="*/ 0 h 25"/>
                  <a:gd name="T6" fmla="*/ 11 w 25"/>
                  <a:gd name="T7" fmla="*/ 2 h 25"/>
                  <a:gd name="T8" fmla="*/ 25 w 25"/>
                  <a:gd name="T9" fmla="*/ 21 h 25"/>
                  <a:gd name="T10" fmla="*/ 25 w 25"/>
                  <a:gd name="T11" fmla="*/ 25 h 25"/>
                  <a:gd name="T12" fmla="*/ 17 w 25"/>
                  <a:gd name="T13" fmla="*/ 23 h 25"/>
                  <a:gd name="T14" fmla="*/ 4 w 25"/>
                  <a:gd name="T15" fmla="*/ 1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11"/>
                    </a:moveTo>
                    <a:lnTo>
                      <a:pt x="0" y="5"/>
                    </a:lnTo>
                    <a:lnTo>
                      <a:pt x="4" y="0"/>
                    </a:lnTo>
                    <a:lnTo>
                      <a:pt x="11" y="2"/>
                    </a:lnTo>
                    <a:lnTo>
                      <a:pt x="25" y="21"/>
                    </a:lnTo>
                    <a:lnTo>
                      <a:pt x="25" y="25"/>
                    </a:lnTo>
                    <a:lnTo>
                      <a:pt x="17" y="23"/>
                    </a:lnTo>
                    <a:lnTo>
                      <a:pt x="4"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8" name="Freeform 274"/>
              <p:cNvSpPr/>
              <p:nvPr/>
            </p:nvSpPr>
            <p:spPr bwMode="gray">
              <a:xfrm>
                <a:off x="7050" y="2971"/>
                <a:ext cx="18" cy="13"/>
              </a:xfrm>
              <a:custGeom>
                <a:avLst/>
                <a:gdLst>
                  <a:gd name="T0" fmla="*/ 14 w 18"/>
                  <a:gd name="T1" fmla="*/ 13 h 13"/>
                  <a:gd name="T2" fmla="*/ 2 w 18"/>
                  <a:gd name="T3" fmla="*/ 6 h 13"/>
                  <a:gd name="T4" fmla="*/ 0 w 18"/>
                  <a:gd name="T5" fmla="*/ 0 h 13"/>
                  <a:gd name="T6" fmla="*/ 9 w 18"/>
                  <a:gd name="T7" fmla="*/ 0 h 13"/>
                  <a:gd name="T8" fmla="*/ 17 w 18"/>
                  <a:gd name="T9" fmla="*/ 3 h 13"/>
                  <a:gd name="T10" fmla="*/ 18 w 18"/>
                  <a:gd name="T11" fmla="*/ 12 h 13"/>
                  <a:gd name="T12" fmla="*/ 14 w 1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14" y="13"/>
                    </a:moveTo>
                    <a:lnTo>
                      <a:pt x="2" y="6"/>
                    </a:lnTo>
                    <a:lnTo>
                      <a:pt x="0" y="0"/>
                    </a:lnTo>
                    <a:lnTo>
                      <a:pt x="9" y="0"/>
                    </a:lnTo>
                    <a:lnTo>
                      <a:pt x="17" y="3"/>
                    </a:lnTo>
                    <a:lnTo>
                      <a:pt x="18" y="12"/>
                    </a:lnTo>
                    <a:lnTo>
                      <a:pt x="1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9" name="Freeform 275"/>
              <p:cNvSpPr/>
              <p:nvPr/>
            </p:nvSpPr>
            <p:spPr bwMode="gray">
              <a:xfrm>
                <a:off x="7019" y="2992"/>
                <a:ext cx="13" cy="9"/>
              </a:xfrm>
              <a:custGeom>
                <a:avLst/>
                <a:gdLst>
                  <a:gd name="T0" fmla="*/ 2 w 13"/>
                  <a:gd name="T1" fmla="*/ 9 h 9"/>
                  <a:gd name="T2" fmla="*/ 0 w 13"/>
                  <a:gd name="T3" fmla="*/ 7 h 9"/>
                  <a:gd name="T4" fmla="*/ 0 w 13"/>
                  <a:gd name="T5" fmla="*/ 2 h 9"/>
                  <a:gd name="T6" fmla="*/ 6 w 13"/>
                  <a:gd name="T7" fmla="*/ 0 h 9"/>
                  <a:gd name="T8" fmla="*/ 13 w 13"/>
                  <a:gd name="T9" fmla="*/ 8 h 9"/>
                  <a:gd name="T10" fmla="*/ 2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2" y="9"/>
                    </a:moveTo>
                    <a:lnTo>
                      <a:pt x="0" y="7"/>
                    </a:lnTo>
                    <a:lnTo>
                      <a:pt x="0" y="2"/>
                    </a:lnTo>
                    <a:lnTo>
                      <a:pt x="6" y="0"/>
                    </a:lnTo>
                    <a:lnTo>
                      <a:pt x="13" y="8"/>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0" name="Freeform 276"/>
              <p:cNvSpPr/>
              <p:nvPr/>
            </p:nvSpPr>
            <p:spPr bwMode="gray">
              <a:xfrm>
                <a:off x="7015" y="2951"/>
                <a:ext cx="19" cy="9"/>
              </a:xfrm>
              <a:custGeom>
                <a:avLst/>
                <a:gdLst>
                  <a:gd name="T0" fmla="*/ 10 w 19"/>
                  <a:gd name="T1" fmla="*/ 9 h 9"/>
                  <a:gd name="T2" fmla="*/ 0 w 19"/>
                  <a:gd name="T3" fmla="*/ 3 h 9"/>
                  <a:gd name="T4" fmla="*/ 0 w 19"/>
                  <a:gd name="T5" fmla="*/ 0 h 9"/>
                  <a:gd name="T6" fmla="*/ 10 w 19"/>
                  <a:gd name="T7" fmla="*/ 0 h 9"/>
                  <a:gd name="T8" fmla="*/ 19 w 19"/>
                  <a:gd name="T9" fmla="*/ 6 h 9"/>
                  <a:gd name="T10" fmla="*/ 10 w 19"/>
                  <a:gd name="T11" fmla="*/ 9 h 9"/>
                </a:gdLst>
                <a:ahLst/>
                <a:cxnLst>
                  <a:cxn ang="0">
                    <a:pos x="T0" y="T1"/>
                  </a:cxn>
                  <a:cxn ang="0">
                    <a:pos x="T2" y="T3"/>
                  </a:cxn>
                  <a:cxn ang="0">
                    <a:pos x="T4" y="T5"/>
                  </a:cxn>
                  <a:cxn ang="0">
                    <a:pos x="T6" y="T7"/>
                  </a:cxn>
                  <a:cxn ang="0">
                    <a:pos x="T8" y="T9"/>
                  </a:cxn>
                  <a:cxn ang="0">
                    <a:pos x="T10" y="T11"/>
                  </a:cxn>
                </a:cxnLst>
                <a:rect l="0" t="0" r="r" b="b"/>
                <a:pathLst>
                  <a:path w="19" h="9">
                    <a:moveTo>
                      <a:pt x="10" y="9"/>
                    </a:moveTo>
                    <a:lnTo>
                      <a:pt x="0" y="3"/>
                    </a:lnTo>
                    <a:lnTo>
                      <a:pt x="0" y="0"/>
                    </a:lnTo>
                    <a:lnTo>
                      <a:pt x="10" y="0"/>
                    </a:lnTo>
                    <a:lnTo>
                      <a:pt x="19" y="6"/>
                    </a:lnTo>
                    <a:lnTo>
                      <a:pt x="1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1" name="Freeform 277"/>
              <p:cNvSpPr/>
              <p:nvPr/>
            </p:nvSpPr>
            <p:spPr bwMode="gray">
              <a:xfrm>
                <a:off x="6822" y="2960"/>
                <a:ext cx="11" cy="14"/>
              </a:xfrm>
              <a:custGeom>
                <a:avLst/>
                <a:gdLst>
                  <a:gd name="T0" fmla="*/ 0 w 11"/>
                  <a:gd name="T1" fmla="*/ 5 h 14"/>
                  <a:gd name="T2" fmla="*/ 5 w 11"/>
                  <a:gd name="T3" fmla="*/ 8 h 14"/>
                  <a:gd name="T4" fmla="*/ 6 w 11"/>
                  <a:gd name="T5" fmla="*/ 14 h 14"/>
                  <a:gd name="T6" fmla="*/ 11 w 11"/>
                  <a:gd name="T7" fmla="*/ 14 h 14"/>
                  <a:gd name="T8" fmla="*/ 9 w 11"/>
                  <a:gd name="T9" fmla="*/ 8 h 14"/>
                  <a:gd name="T10" fmla="*/ 5 w 11"/>
                  <a:gd name="T11" fmla="*/ 0 h 14"/>
                  <a:gd name="T12" fmla="*/ 0 w 11"/>
                  <a:gd name="T13" fmla="*/ 5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0" y="5"/>
                    </a:moveTo>
                    <a:lnTo>
                      <a:pt x="5" y="8"/>
                    </a:lnTo>
                    <a:lnTo>
                      <a:pt x="6" y="14"/>
                    </a:lnTo>
                    <a:lnTo>
                      <a:pt x="11" y="14"/>
                    </a:lnTo>
                    <a:lnTo>
                      <a:pt x="9" y="8"/>
                    </a:lnTo>
                    <a:lnTo>
                      <a:pt x="5"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2" name="Freeform 278"/>
              <p:cNvSpPr/>
              <p:nvPr/>
            </p:nvSpPr>
            <p:spPr bwMode="gray">
              <a:xfrm>
                <a:off x="6860" y="2978"/>
                <a:ext cx="13" cy="7"/>
              </a:xfrm>
              <a:custGeom>
                <a:avLst/>
                <a:gdLst>
                  <a:gd name="T0" fmla="*/ 0 w 13"/>
                  <a:gd name="T1" fmla="*/ 5 h 7"/>
                  <a:gd name="T2" fmla="*/ 0 w 13"/>
                  <a:gd name="T3" fmla="*/ 1 h 7"/>
                  <a:gd name="T4" fmla="*/ 8 w 13"/>
                  <a:gd name="T5" fmla="*/ 0 h 7"/>
                  <a:gd name="T6" fmla="*/ 13 w 13"/>
                  <a:gd name="T7" fmla="*/ 5 h 7"/>
                  <a:gd name="T8" fmla="*/ 7 w 13"/>
                  <a:gd name="T9" fmla="*/ 7 h 7"/>
                  <a:gd name="T10" fmla="*/ 0 w 13"/>
                  <a:gd name="T11" fmla="*/ 5 h 7"/>
                </a:gdLst>
                <a:ahLst/>
                <a:cxnLst>
                  <a:cxn ang="0">
                    <a:pos x="T0" y="T1"/>
                  </a:cxn>
                  <a:cxn ang="0">
                    <a:pos x="T2" y="T3"/>
                  </a:cxn>
                  <a:cxn ang="0">
                    <a:pos x="T4" y="T5"/>
                  </a:cxn>
                  <a:cxn ang="0">
                    <a:pos x="T6" y="T7"/>
                  </a:cxn>
                  <a:cxn ang="0">
                    <a:pos x="T8" y="T9"/>
                  </a:cxn>
                  <a:cxn ang="0">
                    <a:pos x="T10" y="T11"/>
                  </a:cxn>
                </a:cxnLst>
                <a:rect l="0" t="0" r="r" b="b"/>
                <a:pathLst>
                  <a:path w="13" h="7">
                    <a:moveTo>
                      <a:pt x="0" y="5"/>
                    </a:moveTo>
                    <a:lnTo>
                      <a:pt x="0" y="1"/>
                    </a:lnTo>
                    <a:lnTo>
                      <a:pt x="8" y="0"/>
                    </a:lnTo>
                    <a:lnTo>
                      <a:pt x="13" y="5"/>
                    </a:lnTo>
                    <a:lnTo>
                      <a:pt x="7"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3" name="Freeform 279"/>
              <p:cNvSpPr/>
              <p:nvPr/>
            </p:nvSpPr>
            <p:spPr bwMode="gray">
              <a:xfrm>
                <a:off x="7162" y="3067"/>
                <a:ext cx="12" cy="19"/>
              </a:xfrm>
              <a:custGeom>
                <a:avLst/>
                <a:gdLst>
                  <a:gd name="T0" fmla="*/ 6 w 12"/>
                  <a:gd name="T1" fmla="*/ 19 h 19"/>
                  <a:gd name="T2" fmla="*/ 12 w 12"/>
                  <a:gd name="T3" fmla="*/ 13 h 19"/>
                  <a:gd name="T4" fmla="*/ 12 w 12"/>
                  <a:gd name="T5" fmla="*/ 3 h 19"/>
                  <a:gd name="T6" fmla="*/ 2 w 12"/>
                  <a:gd name="T7" fmla="*/ 0 h 19"/>
                  <a:gd name="T8" fmla="*/ 0 w 12"/>
                  <a:gd name="T9" fmla="*/ 6 h 19"/>
                  <a:gd name="T10" fmla="*/ 0 w 12"/>
                  <a:gd name="T11" fmla="*/ 14 h 19"/>
                  <a:gd name="T12" fmla="*/ 6 w 1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6" y="19"/>
                    </a:moveTo>
                    <a:lnTo>
                      <a:pt x="12" y="13"/>
                    </a:lnTo>
                    <a:lnTo>
                      <a:pt x="12" y="3"/>
                    </a:lnTo>
                    <a:lnTo>
                      <a:pt x="2" y="0"/>
                    </a:lnTo>
                    <a:lnTo>
                      <a:pt x="0" y="6"/>
                    </a:lnTo>
                    <a:lnTo>
                      <a:pt x="0" y="14"/>
                    </a:lnTo>
                    <a:lnTo>
                      <a:pt x="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4" name="Freeform 280"/>
              <p:cNvSpPr/>
              <p:nvPr/>
            </p:nvSpPr>
            <p:spPr bwMode="gray">
              <a:xfrm>
                <a:off x="7172" y="3088"/>
                <a:ext cx="14" cy="10"/>
              </a:xfrm>
              <a:custGeom>
                <a:avLst/>
                <a:gdLst>
                  <a:gd name="T0" fmla="*/ 0 w 14"/>
                  <a:gd name="T1" fmla="*/ 2 h 10"/>
                  <a:gd name="T2" fmla="*/ 3 w 14"/>
                  <a:gd name="T3" fmla="*/ 0 h 10"/>
                  <a:gd name="T4" fmla="*/ 14 w 14"/>
                  <a:gd name="T5" fmla="*/ 7 h 10"/>
                  <a:gd name="T6" fmla="*/ 13 w 14"/>
                  <a:gd name="T7" fmla="*/ 1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3" y="0"/>
                    </a:lnTo>
                    <a:lnTo>
                      <a:pt x="14" y="7"/>
                    </a:lnTo>
                    <a:lnTo>
                      <a:pt x="13"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5" name="Freeform 281"/>
              <p:cNvSpPr/>
              <p:nvPr/>
            </p:nvSpPr>
            <p:spPr bwMode="gray">
              <a:xfrm>
                <a:off x="7209" y="3141"/>
                <a:ext cx="11" cy="10"/>
              </a:xfrm>
              <a:custGeom>
                <a:avLst/>
                <a:gdLst>
                  <a:gd name="T0" fmla="*/ 1 w 11"/>
                  <a:gd name="T1" fmla="*/ 7 h 10"/>
                  <a:gd name="T2" fmla="*/ 0 w 11"/>
                  <a:gd name="T3" fmla="*/ 2 h 10"/>
                  <a:gd name="T4" fmla="*/ 6 w 11"/>
                  <a:gd name="T5" fmla="*/ 0 h 10"/>
                  <a:gd name="T6" fmla="*/ 11 w 11"/>
                  <a:gd name="T7" fmla="*/ 8 h 10"/>
                  <a:gd name="T8" fmla="*/ 6 w 11"/>
                  <a:gd name="T9" fmla="*/ 10 h 10"/>
                  <a:gd name="T10" fmla="*/ 1 w 11"/>
                  <a:gd name="T11" fmla="*/ 7 h 10"/>
                </a:gdLst>
                <a:ahLst/>
                <a:cxnLst>
                  <a:cxn ang="0">
                    <a:pos x="T0" y="T1"/>
                  </a:cxn>
                  <a:cxn ang="0">
                    <a:pos x="T2" y="T3"/>
                  </a:cxn>
                  <a:cxn ang="0">
                    <a:pos x="T4" y="T5"/>
                  </a:cxn>
                  <a:cxn ang="0">
                    <a:pos x="T6" y="T7"/>
                  </a:cxn>
                  <a:cxn ang="0">
                    <a:pos x="T8" y="T9"/>
                  </a:cxn>
                  <a:cxn ang="0">
                    <a:pos x="T10" y="T11"/>
                  </a:cxn>
                </a:cxnLst>
                <a:rect l="0" t="0" r="r" b="b"/>
                <a:pathLst>
                  <a:path w="11" h="10">
                    <a:moveTo>
                      <a:pt x="1" y="7"/>
                    </a:moveTo>
                    <a:lnTo>
                      <a:pt x="0" y="2"/>
                    </a:lnTo>
                    <a:lnTo>
                      <a:pt x="6" y="0"/>
                    </a:lnTo>
                    <a:lnTo>
                      <a:pt x="11" y="8"/>
                    </a:lnTo>
                    <a:lnTo>
                      <a:pt x="6" y="1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6" name="Freeform 282"/>
              <p:cNvSpPr/>
              <p:nvPr/>
            </p:nvSpPr>
            <p:spPr bwMode="gray">
              <a:xfrm>
                <a:off x="7215" y="3158"/>
                <a:ext cx="5" cy="7"/>
              </a:xfrm>
              <a:custGeom>
                <a:avLst/>
                <a:gdLst>
                  <a:gd name="T0" fmla="*/ 0 w 5"/>
                  <a:gd name="T1" fmla="*/ 7 h 7"/>
                  <a:gd name="T2" fmla="*/ 0 w 5"/>
                  <a:gd name="T3" fmla="*/ 0 h 7"/>
                  <a:gd name="T4" fmla="*/ 5 w 5"/>
                  <a:gd name="T5" fmla="*/ 0 h 7"/>
                  <a:gd name="T6" fmla="*/ 5 w 5"/>
                  <a:gd name="T7" fmla="*/ 5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0" y="0"/>
                    </a:lnTo>
                    <a:lnTo>
                      <a:pt x="5" y="0"/>
                    </a:lnTo>
                    <a:lnTo>
                      <a:pt x="5"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7" name="Freeform 283"/>
              <p:cNvSpPr/>
              <p:nvPr/>
            </p:nvSpPr>
            <p:spPr bwMode="gray">
              <a:xfrm>
                <a:off x="7171" y="3188"/>
                <a:ext cx="8" cy="7"/>
              </a:xfrm>
              <a:custGeom>
                <a:avLst/>
                <a:gdLst>
                  <a:gd name="T0" fmla="*/ 0 w 8"/>
                  <a:gd name="T1" fmla="*/ 6 h 7"/>
                  <a:gd name="T2" fmla="*/ 1 w 8"/>
                  <a:gd name="T3" fmla="*/ 2 h 7"/>
                  <a:gd name="T4" fmla="*/ 5 w 8"/>
                  <a:gd name="T5" fmla="*/ 0 h 7"/>
                  <a:gd name="T6" fmla="*/ 8 w 8"/>
                  <a:gd name="T7" fmla="*/ 4 h 7"/>
                  <a:gd name="T8" fmla="*/ 6 w 8"/>
                  <a:gd name="T9" fmla="*/ 7 h 7"/>
                  <a:gd name="T10" fmla="*/ 0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0" y="6"/>
                    </a:moveTo>
                    <a:lnTo>
                      <a:pt x="1" y="2"/>
                    </a:lnTo>
                    <a:lnTo>
                      <a:pt x="5" y="0"/>
                    </a:lnTo>
                    <a:lnTo>
                      <a:pt x="8" y="4"/>
                    </a:lnTo>
                    <a:lnTo>
                      <a:pt x="6" y="7"/>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8" name="Freeform 284"/>
              <p:cNvSpPr/>
              <p:nvPr/>
            </p:nvSpPr>
            <p:spPr bwMode="gray">
              <a:xfrm>
                <a:off x="7158" y="3182"/>
                <a:ext cx="3" cy="5"/>
              </a:xfrm>
              <a:custGeom>
                <a:avLst/>
                <a:gdLst>
                  <a:gd name="T0" fmla="*/ 3 w 3"/>
                  <a:gd name="T1" fmla="*/ 4 h 5"/>
                  <a:gd name="T2" fmla="*/ 3 w 3"/>
                  <a:gd name="T3" fmla="*/ 0 h 5"/>
                  <a:gd name="T4" fmla="*/ 0 w 3"/>
                  <a:gd name="T5" fmla="*/ 2 h 5"/>
                  <a:gd name="T6" fmla="*/ 0 w 3"/>
                  <a:gd name="T7" fmla="*/ 5 h 5"/>
                  <a:gd name="T8" fmla="*/ 3 w 3"/>
                  <a:gd name="T9" fmla="*/ 4 h 5"/>
                </a:gdLst>
                <a:ahLst/>
                <a:cxnLst>
                  <a:cxn ang="0">
                    <a:pos x="T0" y="T1"/>
                  </a:cxn>
                  <a:cxn ang="0">
                    <a:pos x="T2" y="T3"/>
                  </a:cxn>
                  <a:cxn ang="0">
                    <a:pos x="T4" y="T5"/>
                  </a:cxn>
                  <a:cxn ang="0">
                    <a:pos x="T6" y="T7"/>
                  </a:cxn>
                  <a:cxn ang="0">
                    <a:pos x="T8" y="T9"/>
                  </a:cxn>
                </a:cxnLst>
                <a:rect l="0" t="0" r="r" b="b"/>
                <a:pathLst>
                  <a:path w="3" h="5">
                    <a:moveTo>
                      <a:pt x="3" y="4"/>
                    </a:moveTo>
                    <a:lnTo>
                      <a:pt x="3" y="0"/>
                    </a:lnTo>
                    <a:lnTo>
                      <a:pt x="0" y="2"/>
                    </a:lnTo>
                    <a:lnTo>
                      <a:pt x="0" y="5"/>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9" name="Freeform 285"/>
              <p:cNvSpPr/>
              <p:nvPr/>
            </p:nvSpPr>
            <p:spPr bwMode="gray">
              <a:xfrm>
                <a:off x="7108" y="3178"/>
                <a:ext cx="59" cy="42"/>
              </a:xfrm>
              <a:custGeom>
                <a:avLst/>
                <a:gdLst>
                  <a:gd name="T0" fmla="*/ 6 w 59"/>
                  <a:gd name="T1" fmla="*/ 2 h 42"/>
                  <a:gd name="T2" fmla="*/ 12 w 59"/>
                  <a:gd name="T3" fmla="*/ 7 h 42"/>
                  <a:gd name="T4" fmla="*/ 18 w 59"/>
                  <a:gd name="T5" fmla="*/ 8 h 42"/>
                  <a:gd name="T6" fmla="*/ 32 w 59"/>
                  <a:gd name="T7" fmla="*/ 18 h 42"/>
                  <a:gd name="T8" fmla="*/ 38 w 59"/>
                  <a:gd name="T9" fmla="*/ 23 h 42"/>
                  <a:gd name="T10" fmla="*/ 56 w 59"/>
                  <a:gd name="T11" fmla="*/ 33 h 42"/>
                  <a:gd name="T12" fmla="*/ 59 w 59"/>
                  <a:gd name="T13" fmla="*/ 40 h 42"/>
                  <a:gd name="T14" fmla="*/ 54 w 59"/>
                  <a:gd name="T15" fmla="*/ 42 h 42"/>
                  <a:gd name="T16" fmla="*/ 43 w 59"/>
                  <a:gd name="T17" fmla="*/ 39 h 42"/>
                  <a:gd name="T18" fmla="*/ 19 w 59"/>
                  <a:gd name="T19" fmla="*/ 26 h 42"/>
                  <a:gd name="T20" fmla="*/ 13 w 59"/>
                  <a:gd name="T21" fmla="*/ 23 h 42"/>
                  <a:gd name="T22" fmla="*/ 2 w 59"/>
                  <a:gd name="T23" fmla="*/ 13 h 42"/>
                  <a:gd name="T24" fmla="*/ 0 w 59"/>
                  <a:gd name="T25" fmla="*/ 8 h 42"/>
                  <a:gd name="T26" fmla="*/ 0 w 59"/>
                  <a:gd name="T27" fmla="*/ 0 h 42"/>
                  <a:gd name="T28" fmla="*/ 6 w 59"/>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6" y="2"/>
                    </a:moveTo>
                    <a:lnTo>
                      <a:pt x="12" y="7"/>
                    </a:lnTo>
                    <a:lnTo>
                      <a:pt x="18" y="8"/>
                    </a:lnTo>
                    <a:lnTo>
                      <a:pt x="32" y="18"/>
                    </a:lnTo>
                    <a:lnTo>
                      <a:pt x="38" y="23"/>
                    </a:lnTo>
                    <a:lnTo>
                      <a:pt x="56" y="33"/>
                    </a:lnTo>
                    <a:lnTo>
                      <a:pt x="59" y="40"/>
                    </a:lnTo>
                    <a:lnTo>
                      <a:pt x="54" y="42"/>
                    </a:lnTo>
                    <a:lnTo>
                      <a:pt x="43" y="39"/>
                    </a:lnTo>
                    <a:lnTo>
                      <a:pt x="19" y="26"/>
                    </a:lnTo>
                    <a:lnTo>
                      <a:pt x="13" y="23"/>
                    </a:lnTo>
                    <a:lnTo>
                      <a:pt x="2" y="13"/>
                    </a:lnTo>
                    <a:lnTo>
                      <a:pt x="0" y="8"/>
                    </a:lnTo>
                    <a:lnTo>
                      <a:pt x="0"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0" name="Freeform 286"/>
              <p:cNvSpPr/>
              <p:nvPr/>
            </p:nvSpPr>
            <p:spPr bwMode="gray">
              <a:xfrm>
                <a:off x="7389" y="3119"/>
                <a:ext cx="24" cy="17"/>
              </a:xfrm>
              <a:custGeom>
                <a:avLst/>
                <a:gdLst>
                  <a:gd name="T0" fmla="*/ 9 w 24"/>
                  <a:gd name="T1" fmla="*/ 17 h 17"/>
                  <a:gd name="T2" fmla="*/ 24 w 24"/>
                  <a:gd name="T3" fmla="*/ 15 h 17"/>
                  <a:gd name="T4" fmla="*/ 24 w 24"/>
                  <a:gd name="T5" fmla="*/ 7 h 17"/>
                  <a:gd name="T6" fmla="*/ 20 w 24"/>
                  <a:gd name="T7" fmla="*/ 0 h 17"/>
                  <a:gd name="T8" fmla="*/ 1 w 24"/>
                  <a:gd name="T9" fmla="*/ 1 h 17"/>
                  <a:gd name="T10" fmla="*/ 0 w 24"/>
                  <a:gd name="T11" fmla="*/ 11 h 17"/>
                  <a:gd name="T12" fmla="*/ 9 w 2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4" h="17">
                    <a:moveTo>
                      <a:pt x="9" y="17"/>
                    </a:moveTo>
                    <a:lnTo>
                      <a:pt x="24" y="15"/>
                    </a:lnTo>
                    <a:lnTo>
                      <a:pt x="24" y="7"/>
                    </a:lnTo>
                    <a:lnTo>
                      <a:pt x="20" y="0"/>
                    </a:lnTo>
                    <a:lnTo>
                      <a:pt x="1" y="1"/>
                    </a:lnTo>
                    <a:lnTo>
                      <a:pt x="0" y="11"/>
                    </a:lnTo>
                    <a:lnTo>
                      <a:pt x="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1" name="Freeform 287"/>
              <p:cNvSpPr/>
              <p:nvPr/>
            </p:nvSpPr>
            <p:spPr bwMode="gray">
              <a:xfrm>
                <a:off x="7412" y="3090"/>
                <a:ext cx="32" cy="15"/>
              </a:xfrm>
              <a:custGeom>
                <a:avLst/>
                <a:gdLst>
                  <a:gd name="T0" fmla="*/ 9 w 32"/>
                  <a:gd name="T1" fmla="*/ 15 h 15"/>
                  <a:gd name="T2" fmla="*/ 32 w 32"/>
                  <a:gd name="T3" fmla="*/ 5 h 15"/>
                  <a:gd name="T4" fmla="*/ 26 w 32"/>
                  <a:gd name="T5" fmla="*/ 0 h 15"/>
                  <a:gd name="T6" fmla="*/ 18 w 32"/>
                  <a:gd name="T7" fmla="*/ 3 h 15"/>
                  <a:gd name="T8" fmla="*/ 0 w 32"/>
                  <a:gd name="T9" fmla="*/ 13 h 15"/>
                  <a:gd name="T10" fmla="*/ 9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9" y="15"/>
                    </a:moveTo>
                    <a:lnTo>
                      <a:pt x="32" y="5"/>
                    </a:lnTo>
                    <a:lnTo>
                      <a:pt x="26" y="0"/>
                    </a:lnTo>
                    <a:lnTo>
                      <a:pt x="18" y="3"/>
                    </a:lnTo>
                    <a:lnTo>
                      <a:pt x="0" y="13"/>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2" name="Freeform 288"/>
              <p:cNvSpPr/>
              <p:nvPr/>
            </p:nvSpPr>
            <p:spPr bwMode="gray">
              <a:xfrm>
                <a:off x="7293" y="3494"/>
                <a:ext cx="122" cy="177"/>
              </a:xfrm>
              <a:custGeom>
                <a:avLst/>
                <a:gdLst>
                  <a:gd name="T0" fmla="*/ 8 w 122"/>
                  <a:gd name="T1" fmla="*/ 19 h 177"/>
                  <a:gd name="T2" fmla="*/ 0 w 122"/>
                  <a:gd name="T3" fmla="*/ 10 h 177"/>
                  <a:gd name="T4" fmla="*/ 0 w 122"/>
                  <a:gd name="T5" fmla="*/ 0 h 177"/>
                  <a:gd name="T6" fmla="*/ 24 w 122"/>
                  <a:gd name="T7" fmla="*/ 19 h 177"/>
                  <a:gd name="T8" fmla="*/ 29 w 122"/>
                  <a:gd name="T9" fmla="*/ 19 h 177"/>
                  <a:gd name="T10" fmla="*/ 40 w 122"/>
                  <a:gd name="T11" fmla="*/ 29 h 177"/>
                  <a:gd name="T12" fmla="*/ 40 w 122"/>
                  <a:gd name="T13" fmla="*/ 38 h 177"/>
                  <a:gd name="T14" fmla="*/ 49 w 122"/>
                  <a:gd name="T15" fmla="*/ 57 h 177"/>
                  <a:gd name="T16" fmla="*/ 57 w 122"/>
                  <a:gd name="T17" fmla="*/ 64 h 177"/>
                  <a:gd name="T18" fmla="*/ 59 w 122"/>
                  <a:gd name="T19" fmla="*/ 60 h 177"/>
                  <a:gd name="T20" fmla="*/ 58 w 122"/>
                  <a:gd name="T21" fmla="*/ 50 h 177"/>
                  <a:gd name="T22" fmla="*/ 68 w 122"/>
                  <a:gd name="T23" fmla="*/ 60 h 177"/>
                  <a:gd name="T24" fmla="*/ 72 w 122"/>
                  <a:gd name="T25" fmla="*/ 77 h 177"/>
                  <a:gd name="T26" fmla="*/ 87 w 122"/>
                  <a:gd name="T27" fmla="*/ 86 h 177"/>
                  <a:gd name="T28" fmla="*/ 103 w 122"/>
                  <a:gd name="T29" fmla="*/ 83 h 177"/>
                  <a:gd name="T30" fmla="*/ 110 w 122"/>
                  <a:gd name="T31" fmla="*/ 73 h 177"/>
                  <a:gd name="T32" fmla="*/ 122 w 122"/>
                  <a:gd name="T33" fmla="*/ 70 h 177"/>
                  <a:gd name="T34" fmla="*/ 122 w 122"/>
                  <a:gd name="T35" fmla="*/ 86 h 177"/>
                  <a:gd name="T36" fmla="*/ 116 w 122"/>
                  <a:gd name="T37" fmla="*/ 95 h 177"/>
                  <a:gd name="T38" fmla="*/ 112 w 122"/>
                  <a:gd name="T39" fmla="*/ 119 h 177"/>
                  <a:gd name="T40" fmla="*/ 103 w 122"/>
                  <a:gd name="T41" fmla="*/ 115 h 177"/>
                  <a:gd name="T42" fmla="*/ 88 w 122"/>
                  <a:gd name="T43" fmla="*/ 115 h 177"/>
                  <a:gd name="T44" fmla="*/ 87 w 122"/>
                  <a:gd name="T45" fmla="*/ 120 h 177"/>
                  <a:gd name="T46" fmla="*/ 92 w 122"/>
                  <a:gd name="T47" fmla="*/ 129 h 177"/>
                  <a:gd name="T48" fmla="*/ 84 w 122"/>
                  <a:gd name="T49" fmla="*/ 138 h 177"/>
                  <a:gd name="T50" fmla="*/ 66 w 122"/>
                  <a:gd name="T51" fmla="*/ 173 h 177"/>
                  <a:gd name="T52" fmla="*/ 52 w 122"/>
                  <a:gd name="T53" fmla="*/ 177 h 177"/>
                  <a:gd name="T54" fmla="*/ 38 w 122"/>
                  <a:gd name="T55" fmla="*/ 172 h 177"/>
                  <a:gd name="T56" fmla="*/ 51 w 122"/>
                  <a:gd name="T57" fmla="*/ 160 h 177"/>
                  <a:gd name="T58" fmla="*/ 52 w 122"/>
                  <a:gd name="T59" fmla="*/ 145 h 177"/>
                  <a:gd name="T60" fmla="*/ 38 w 122"/>
                  <a:gd name="T61" fmla="*/ 131 h 177"/>
                  <a:gd name="T62" fmla="*/ 24 w 122"/>
                  <a:gd name="T63" fmla="*/ 126 h 177"/>
                  <a:gd name="T64" fmla="*/ 24 w 122"/>
                  <a:gd name="T65" fmla="*/ 116 h 177"/>
                  <a:gd name="T66" fmla="*/ 42 w 122"/>
                  <a:gd name="T67" fmla="*/ 112 h 177"/>
                  <a:gd name="T68" fmla="*/ 46 w 122"/>
                  <a:gd name="T69" fmla="*/ 95 h 177"/>
                  <a:gd name="T70" fmla="*/ 38 w 122"/>
                  <a:gd name="T71" fmla="*/ 66 h 177"/>
                  <a:gd name="T72" fmla="*/ 29 w 122"/>
                  <a:gd name="T73" fmla="*/ 49 h 177"/>
                  <a:gd name="T74" fmla="*/ 8 w 122"/>
                  <a:gd name="T75" fmla="*/ 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77">
                    <a:moveTo>
                      <a:pt x="8" y="19"/>
                    </a:moveTo>
                    <a:lnTo>
                      <a:pt x="0" y="10"/>
                    </a:lnTo>
                    <a:lnTo>
                      <a:pt x="0" y="0"/>
                    </a:lnTo>
                    <a:lnTo>
                      <a:pt x="24" y="19"/>
                    </a:lnTo>
                    <a:lnTo>
                      <a:pt x="29" y="19"/>
                    </a:lnTo>
                    <a:lnTo>
                      <a:pt x="40" y="29"/>
                    </a:lnTo>
                    <a:lnTo>
                      <a:pt x="40" y="38"/>
                    </a:lnTo>
                    <a:lnTo>
                      <a:pt x="49" y="57"/>
                    </a:lnTo>
                    <a:lnTo>
                      <a:pt x="57" y="64"/>
                    </a:lnTo>
                    <a:lnTo>
                      <a:pt x="59" y="60"/>
                    </a:lnTo>
                    <a:lnTo>
                      <a:pt x="58" y="50"/>
                    </a:lnTo>
                    <a:lnTo>
                      <a:pt x="68" y="60"/>
                    </a:lnTo>
                    <a:lnTo>
                      <a:pt x="72" y="77"/>
                    </a:lnTo>
                    <a:lnTo>
                      <a:pt x="87" y="86"/>
                    </a:lnTo>
                    <a:lnTo>
                      <a:pt x="103" y="83"/>
                    </a:lnTo>
                    <a:lnTo>
                      <a:pt x="110" y="73"/>
                    </a:lnTo>
                    <a:lnTo>
                      <a:pt x="122" y="70"/>
                    </a:lnTo>
                    <a:lnTo>
                      <a:pt x="122" y="86"/>
                    </a:lnTo>
                    <a:lnTo>
                      <a:pt x="116" y="95"/>
                    </a:lnTo>
                    <a:lnTo>
                      <a:pt x="112" y="119"/>
                    </a:lnTo>
                    <a:lnTo>
                      <a:pt x="103" y="115"/>
                    </a:lnTo>
                    <a:lnTo>
                      <a:pt x="88" y="115"/>
                    </a:lnTo>
                    <a:lnTo>
                      <a:pt x="87" y="120"/>
                    </a:lnTo>
                    <a:lnTo>
                      <a:pt x="92" y="129"/>
                    </a:lnTo>
                    <a:lnTo>
                      <a:pt x="84" y="138"/>
                    </a:lnTo>
                    <a:lnTo>
                      <a:pt x="66" y="173"/>
                    </a:lnTo>
                    <a:lnTo>
                      <a:pt x="52" y="177"/>
                    </a:lnTo>
                    <a:lnTo>
                      <a:pt x="38" y="172"/>
                    </a:lnTo>
                    <a:lnTo>
                      <a:pt x="51" y="160"/>
                    </a:lnTo>
                    <a:lnTo>
                      <a:pt x="52" y="145"/>
                    </a:lnTo>
                    <a:lnTo>
                      <a:pt x="38" y="131"/>
                    </a:lnTo>
                    <a:lnTo>
                      <a:pt x="24" y="126"/>
                    </a:lnTo>
                    <a:lnTo>
                      <a:pt x="24" y="116"/>
                    </a:lnTo>
                    <a:lnTo>
                      <a:pt x="42" y="112"/>
                    </a:lnTo>
                    <a:lnTo>
                      <a:pt x="46" y="95"/>
                    </a:lnTo>
                    <a:lnTo>
                      <a:pt x="38" y="66"/>
                    </a:lnTo>
                    <a:lnTo>
                      <a:pt x="29" y="49"/>
                    </a:ln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3" name="Freeform 289"/>
              <p:cNvSpPr/>
              <p:nvPr/>
            </p:nvSpPr>
            <p:spPr bwMode="gray">
              <a:xfrm>
                <a:off x="7163" y="3649"/>
                <a:ext cx="158" cy="162"/>
              </a:xfrm>
              <a:custGeom>
                <a:avLst/>
                <a:gdLst>
                  <a:gd name="T0" fmla="*/ 135 w 158"/>
                  <a:gd name="T1" fmla="*/ 7 h 162"/>
                  <a:gd name="T2" fmla="*/ 135 w 158"/>
                  <a:gd name="T3" fmla="*/ 18 h 162"/>
                  <a:gd name="T4" fmla="*/ 143 w 158"/>
                  <a:gd name="T5" fmla="*/ 18 h 162"/>
                  <a:gd name="T6" fmla="*/ 147 w 158"/>
                  <a:gd name="T7" fmla="*/ 12 h 162"/>
                  <a:gd name="T8" fmla="*/ 158 w 158"/>
                  <a:gd name="T9" fmla="*/ 13 h 162"/>
                  <a:gd name="T10" fmla="*/ 154 w 158"/>
                  <a:gd name="T11" fmla="*/ 43 h 162"/>
                  <a:gd name="T12" fmla="*/ 143 w 158"/>
                  <a:gd name="T13" fmla="*/ 60 h 162"/>
                  <a:gd name="T14" fmla="*/ 135 w 158"/>
                  <a:gd name="T15" fmla="*/ 70 h 162"/>
                  <a:gd name="T16" fmla="*/ 130 w 158"/>
                  <a:gd name="T17" fmla="*/ 84 h 162"/>
                  <a:gd name="T18" fmla="*/ 111 w 158"/>
                  <a:gd name="T19" fmla="*/ 90 h 162"/>
                  <a:gd name="T20" fmla="*/ 100 w 158"/>
                  <a:gd name="T21" fmla="*/ 103 h 162"/>
                  <a:gd name="T22" fmla="*/ 84 w 158"/>
                  <a:gd name="T23" fmla="*/ 137 h 162"/>
                  <a:gd name="T24" fmla="*/ 55 w 158"/>
                  <a:gd name="T25" fmla="*/ 162 h 162"/>
                  <a:gd name="T26" fmla="*/ 20 w 158"/>
                  <a:gd name="T27" fmla="*/ 152 h 162"/>
                  <a:gd name="T28" fmla="*/ 3 w 158"/>
                  <a:gd name="T29" fmla="*/ 152 h 162"/>
                  <a:gd name="T30" fmla="*/ 0 w 158"/>
                  <a:gd name="T31" fmla="*/ 141 h 162"/>
                  <a:gd name="T32" fmla="*/ 12 w 158"/>
                  <a:gd name="T33" fmla="*/ 116 h 162"/>
                  <a:gd name="T34" fmla="*/ 25 w 158"/>
                  <a:gd name="T35" fmla="*/ 101 h 162"/>
                  <a:gd name="T36" fmla="*/ 50 w 158"/>
                  <a:gd name="T37" fmla="*/ 89 h 162"/>
                  <a:gd name="T38" fmla="*/ 68 w 158"/>
                  <a:gd name="T39" fmla="*/ 72 h 162"/>
                  <a:gd name="T40" fmla="*/ 94 w 158"/>
                  <a:gd name="T41" fmla="*/ 57 h 162"/>
                  <a:gd name="T42" fmla="*/ 102 w 158"/>
                  <a:gd name="T43" fmla="*/ 44 h 162"/>
                  <a:gd name="T44" fmla="*/ 102 w 158"/>
                  <a:gd name="T45" fmla="*/ 34 h 162"/>
                  <a:gd name="T46" fmla="*/ 115 w 158"/>
                  <a:gd name="T47" fmla="*/ 17 h 162"/>
                  <a:gd name="T48" fmla="*/ 117 w 158"/>
                  <a:gd name="T49" fmla="*/ 5 h 162"/>
                  <a:gd name="T50" fmla="*/ 129 w 158"/>
                  <a:gd name="T51" fmla="*/ 0 h 162"/>
                  <a:gd name="T52" fmla="*/ 135 w 158"/>
                  <a:gd name="T53"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62">
                    <a:moveTo>
                      <a:pt x="135" y="7"/>
                    </a:moveTo>
                    <a:lnTo>
                      <a:pt x="135" y="18"/>
                    </a:lnTo>
                    <a:lnTo>
                      <a:pt x="143" y="18"/>
                    </a:lnTo>
                    <a:lnTo>
                      <a:pt x="147" y="12"/>
                    </a:lnTo>
                    <a:lnTo>
                      <a:pt x="158" y="13"/>
                    </a:lnTo>
                    <a:lnTo>
                      <a:pt x="154" y="43"/>
                    </a:lnTo>
                    <a:lnTo>
                      <a:pt x="143" y="60"/>
                    </a:lnTo>
                    <a:lnTo>
                      <a:pt x="135" y="70"/>
                    </a:lnTo>
                    <a:lnTo>
                      <a:pt x="130" y="84"/>
                    </a:lnTo>
                    <a:lnTo>
                      <a:pt x="111" y="90"/>
                    </a:lnTo>
                    <a:lnTo>
                      <a:pt x="100" y="103"/>
                    </a:lnTo>
                    <a:lnTo>
                      <a:pt x="84" y="137"/>
                    </a:lnTo>
                    <a:lnTo>
                      <a:pt x="55" y="162"/>
                    </a:lnTo>
                    <a:lnTo>
                      <a:pt x="20" y="152"/>
                    </a:lnTo>
                    <a:lnTo>
                      <a:pt x="3" y="152"/>
                    </a:lnTo>
                    <a:lnTo>
                      <a:pt x="0" y="141"/>
                    </a:lnTo>
                    <a:lnTo>
                      <a:pt x="12" y="116"/>
                    </a:lnTo>
                    <a:lnTo>
                      <a:pt x="25" y="101"/>
                    </a:lnTo>
                    <a:lnTo>
                      <a:pt x="50" y="89"/>
                    </a:lnTo>
                    <a:lnTo>
                      <a:pt x="68" y="72"/>
                    </a:lnTo>
                    <a:lnTo>
                      <a:pt x="94" y="57"/>
                    </a:lnTo>
                    <a:lnTo>
                      <a:pt x="102" y="44"/>
                    </a:lnTo>
                    <a:lnTo>
                      <a:pt x="102" y="34"/>
                    </a:lnTo>
                    <a:lnTo>
                      <a:pt x="115" y="17"/>
                    </a:lnTo>
                    <a:lnTo>
                      <a:pt x="117" y="5"/>
                    </a:lnTo>
                    <a:lnTo>
                      <a:pt x="129" y="0"/>
                    </a:lnTo>
                    <a:lnTo>
                      <a:pt x="13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4" name="Freeform 290"/>
              <p:cNvSpPr/>
              <p:nvPr/>
            </p:nvSpPr>
            <p:spPr bwMode="gray">
              <a:xfrm>
                <a:off x="7184" y="3815"/>
                <a:ext cx="10" cy="13"/>
              </a:xfrm>
              <a:custGeom>
                <a:avLst/>
                <a:gdLst>
                  <a:gd name="T0" fmla="*/ 10 w 10"/>
                  <a:gd name="T1" fmla="*/ 2 h 13"/>
                  <a:gd name="T2" fmla="*/ 10 w 10"/>
                  <a:gd name="T3" fmla="*/ 10 h 13"/>
                  <a:gd name="T4" fmla="*/ 0 w 10"/>
                  <a:gd name="T5" fmla="*/ 13 h 13"/>
                  <a:gd name="T6" fmla="*/ 3 w 10"/>
                  <a:gd name="T7" fmla="*/ 0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lnTo>
                      <a:pt x="10" y="10"/>
                    </a:lnTo>
                    <a:lnTo>
                      <a:pt x="0" y="13"/>
                    </a:lnTo>
                    <a:lnTo>
                      <a:pt x="3"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5" name="Freeform 291"/>
              <p:cNvSpPr/>
              <p:nvPr/>
            </p:nvSpPr>
            <p:spPr bwMode="gray">
              <a:xfrm>
                <a:off x="7530" y="3712"/>
                <a:ext cx="11" cy="9"/>
              </a:xfrm>
              <a:custGeom>
                <a:avLst/>
                <a:gdLst>
                  <a:gd name="T0" fmla="*/ 6 w 11"/>
                  <a:gd name="T1" fmla="*/ 9 h 9"/>
                  <a:gd name="T2" fmla="*/ 0 w 11"/>
                  <a:gd name="T3" fmla="*/ 4 h 9"/>
                  <a:gd name="T4" fmla="*/ 6 w 11"/>
                  <a:gd name="T5" fmla="*/ 0 h 9"/>
                  <a:gd name="T6" fmla="*/ 11 w 11"/>
                  <a:gd name="T7" fmla="*/ 2 h 9"/>
                  <a:gd name="T8" fmla="*/ 6 w 11"/>
                  <a:gd name="T9" fmla="*/ 9 h 9"/>
                </a:gdLst>
                <a:ahLst/>
                <a:cxnLst>
                  <a:cxn ang="0">
                    <a:pos x="T0" y="T1"/>
                  </a:cxn>
                  <a:cxn ang="0">
                    <a:pos x="T2" y="T3"/>
                  </a:cxn>
                  <a:cxn ang="0">
                    <a:pos x="T4" y="T5"/>
                  </a:cxn>
                  <a:cxn ang="0">
                    <a:pos x="T6" y="T7"/>
                  </a:cxn>
                  <a:cxn ang="0">
                    <a:pos x="T8" y="T9"/>
                  </a:cxn>
                </a:cxnLst>
                <a:rect l="0" t="0" r="r" b="b"/>
                <a:pathLst>
                  <a:path w="11" h="9">
                    <a:moveTo>
                      <a:pt x="6" y="9"/>
                    </a:moveTo>
                    <a:lnTo>
                      <a:pt x="0" y="4"/>
                    </a:lnTo>
                    <a:lnTo>
                      <a:pt x="6" y="0"/>
                    </a:lnTo>
                    <a:lnTo>
                      <a:pt x="11" y="2"/>
                    </a:lnTo>
                    <a:lnTo>
                      <a:pt x="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6" name="Freeform 292"/>
              <p:cNvSpPr/>
              <p:nvPr/>
            </p:nvSpPr>
            <p:spPr bwMode="gray">
              <a:xfrm>
                <a:off x="6014" y="2981"/>
                <a:ext cx="871" cy="637"/>
              </a:xfrm>
              <a:custGeom>
                <a:avLst/>
                <a:gdLst>
                  <a:gd name="T0" fmla="*/ 884 w 971"/>
                  <a:gd name="T1" fmla="*/ 662 h 710"/>
                  <a:gd name="T2" fmla="*/ 901 w 971"/>
                  <a:gd name="T3" fmla="*/ 586 h 710"/>
                  <a:gd name="T4" fmla="*/ 951 w 971"/>
                  <a:gd name="T5" fmla="*/ 512 h 710"/>
                  <a:gd name="T6" fmla="*/ 959 w 971"/>
                  <a:gd name="T7" fmla="*/ 468 h 710"/>
                  <a:gd name="T8" fmla="*/ 960 w 971"/>
                  <a:gd name="T9" fmla="*/ 393 h 710"/>
                  <a:gd name="T10" fmla="*/ 952 w 971"/>
                  <a:gd name="T11" fmla="*/ 349 h 710"/>
                  <a:gd name="T12" fmla="*/ 901 w 971"/>
                  <a:gd name="T13" fmla="*/ 292 h 710"/>
                  <a:gd name="T14" fmla="*/ 866 w 971"/>
                  <a:gd name="T15" fmla="*/ 267 h 710"/>
                  <a:gd name="T16" fmla="*/ 849 w 971"/>
                  <a:gd name="T17" fmla="*/ 214 h 710"/>
                  <a:gd name="T18" fmla="*/ 800 w 971"/>
                  <a:gd name="T19" fmla="*/ 180 h 710"/>
                  <a:gd name="T20" fmla="*/ 774 w 971"/>
                  <a:gd name="T21" fmla="*/ 90 h 710"/>
                  <a:gd name="T22" fmla="*/ 742 w 971"/>
                  <a:gd name="T23" fmla="*/ 86 h 710"/>
                  <a:gd name="T24" fmla="*/ 716 w 971"/>
                  <a:gd name="T25" fmla="*/ 21 h 710"/>
                  <a:gd name="T26" fmla="*/ 699 w 971"/>
                  <a:gd name="T27" fmla="*/ 18 h 710"/>
                  <a:gd name="T28" fmla="*/ 693 w 971"/>
                  <a:gd name="T29" fmla="*/ 49 h 710"/>
                  <a:gd name="T30" fmla="*/ 689 w 971"/>
                  <a:gd name="T31" fmla="*/ 81 h 710"/>
                  <a:gd name="T32" fmla="*/ 660 w 971"/>
                  <a:gd name="T33" fmla="*/ 161 h 710"/>
                  <a:gd name="T34" fmla="*/ 599 w 971"/>
                  <a:gd name="T35" fmla="*/ 136 h 710"/>
                  <a:gd name="T36" fmla="*/ 561 w 971"/>
                  <a:gd name="T37" fmla="*/ 111 h 710"/>
                  <a:gd name="T38" fmla="*/ 551 w 971"/>
                  <a:gd name="T39" fmla="*/ 85 h 710"/>
                  <a:gd name="T40" fmla="*/ 571 w 971"/>
                  <a:gd name="T41" fmla="*/ 44 h 710"/>
                  <a:gd name="T42" fmla="*/ 549 w 971"/>
                  <a:gd name="T43" fmla="*/ 32 h 710"/>
                  <a:gd name="T44" fmla="*/ 477 w 971"/>
                  <a:gd name="T45" fmla="*/ 16 h 710"/>
                  <a:gd name="T46" fmla="*/ 469 w 971"/>
                  <a:gd name="T47" fmla="*/ 39 h 710"/>
                  <a:gd name="T48" fmla="*/ 413 w 971"/>
                  <a:gd name="T49" fmla="*/ 60 h 710"/>
                  <a:gd name="T50" fmla="*/ 410 w 971"/>
                  <a:gd name="T51" fmla="*/ 108 h 710"/>
                  <a:gd name="T52" fmla="*/ 385 w 971"/>
                  <a:gd name="T53" fmla="*/ 105 h 710"/>
                  <a:gd name="T54" fmla="*/ 353 w 971"/>
                  <a:gd name="T55" fmla="*/ 71 h 710"/>
                  <a:gd name="T56" fmla="*/ 317 w 971"/>
                  <a:gd name="T57" fmla="*/ 88 h 710"/>
                  <a:gd name="T58" fmla="*/ 281 w 971"/>
                  <a:gd name="T59" fmla="*/ 108 h 710"/>
                  <a:gd name="T60" fmla="*/ 257 w 971"/>
                  <a:gd name="T61" fmla="*/ 139 h 710"/>
                  <a:gd name="T62" fmla="*/ 229 w 971"/>
                  <a:gd name="T63" fmla="*/ 144 h 710"/>
                  <a:gd name="T64" fmla="*/ 213 w 971"/>
                  <a:gd name="T65" fmla="*/ 191 h 710"/>
                  <a:gd name="T66" fmla="*/ 154 w 971"/>
                  <a:gd name="T67" fmla="*/ 217 h 710"/>
                  <a:gd name="T68" fmla="*/ 107 w 971"/>
                  <a:gd name="T69" fmla="*/ 239 h 710"/>
                  <a:gd name="T70" fmla="*/ 66 w 971"/>
                  <a:gd name="T71" fmla="*/ 255 h 710"/>
                  <a:gd name="T72" fmla="*/ 32 w 971"/>
                  <a:gd name="T73" fmla="*/ 264 h 710"/>
                  <a:gd name="T74" fmla="*/ 34 w 971"/>
                  <a:gd name="T75" fmla="*/ 364 h 710"/>
                  <a:gd name="T76" fmla="*/ 17 w 971"/>
                  <a:gd name="T77" fmla="*/ 361 h 710"/>
                  <a:gd name="T78" fmla="*/ 5 w 971"/>
                  <a:gd name="T79" fmla="*/ 358 h 710"/>
                  <a:gd name="T80" fmla="*/ 24 w 971"/>
                  <a:gd name="T81" fmla="*/ 402 h 710"/>
                  <a:gd name="T82" fmla="*/ 49 w 971"/>
                  <a:gd name="T83" fmla="*/ 446 h 710"/>
                  <a:gd name="T84" fmla="*/ 70 w 971"/>
                  <a:gd name="T85" fmla="*/ 528 h 710"/>
                  <a:gd name="T86" fmla="*/ 50 w 971"/>
                  <a:gd name="T87" fmla="*/ 575 h 710"/>
                  <a:gd name="T88" fmla="*/ 107 w 971"/>
                  <a:gd name="T89" fmla="*/ 605 h 710"/>
                  <a:gd name="T90" fmla="*/ 155 w 971"/>
                  <a:gd name="T91" fmla="*/ 588 h 710"/>
                  <a:gd name="T92" fmla="*/ 229 w 971"/>
                  <a:gd name="T93" fmla="*/ 570 h 710"/>
                  <a:gd name="T94" fmla="*/ 264 w 971"/>
                  <a:gd name="T95" fmla="*/ 557 h 710"/>
                  <a:gd name="T96" fmla="*/ 351 w 971"/>
                  <a:gd name="T97" fmla="*/ 527 h 710"/>
                  <a:gd name="T98" fmla="*/ 477 w 971"/>
                  <a:gd name="T99" fmla="*/ 524 h 710"/>
                  <a:gd name="T100" fmla="*/ 529 w 971"/>
                  <a:gd name="T101" fmla="*/ 580 h 710"/>
                  <a:gd name="T102" fmla="*/ 560 w 971"/>
                  <a:gd name="T103" fmla="*/ 592 h 710"/>
                  <a:gd name="T104" fmla="*/ 587 w 971"/>
                  <a:gd name="T105" fmla="*/ 545 h 710"/>
                  <a:gd name="T106" fmla="*/ 586 w 971"/>
                  <a:gd name="T107" fmla="*/ 591 h 710"/>
                  <a:gd name="T108" fmla="*/ 586 w 971"/>
                  <a:gd name="T109" fmla="*/ 611 h 710"/>
                  <a:gd name="T110" fmla="*/ 616 w 971"/>
                  <a:gd name="T111" fmla="*/ 603 h 710"/>
                  <a:gd name="T112" fmla="*/ 632 w 971"/>
                  <a:gd name="T113" fmla="*/ 633 h 710"/>
                  <a:gd name="T114" fmla="*/ 652 w 971"/>
                  <a:gd name="T115" fmla="*/ 679 h 710"/>
                  <a:gd name="T116" fmla="*/ 693 w 971"/>
                  <a:gd name="T117" fmla="*/ 694 h 710"/>
                  <a:gd name="T118" fmla="*/ 756 w 971"/>
                  <a:gd name="T119" fmla="*/ 676 h 710"/>
                  <a:gd name="T120" fmla="*/ 804 w 971"/>
                  <a:gd name="T121" fmla="*/ 702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1" h="710">
                    <a:moveTo>
                      <a:pt x="822" y="686"/>
                    </a:moveTo>
                    <a:cubicBezTo>
                      <a:pt x="831" y="675"/>
                      <a:pt x="831" y="675"/>
                      <a:pt x="831" y="675"/>
                    </a:cubicBezTo>
                    <a:cubicBezTo>
                      <a:pt x="846" y="672"/>
                      <a:pt x="846" y="672"/>
                      <a:pt x="846" y="672"/>
                    </a:cubicBezTo>
                    <a:cubicBezTo>
                      <a:pt x="884" y="662"/>
                      <a:pt x="884" y="662"/>
                      <a:pt x="884" y="662"/>
                    </a:cubicBezTo>
                    <a:cubicBezTo>
                      <a:pt x="885" y="650"/>
                      <a:pt x="885" y="650"/>
                      <a:pt x="885" y="650"/>
                    </a:cubicBezTo>
                    <a:cubicBezTo>
                      <a:pt x="884" y="629"/>
                      <a:pt x="884" y="629"/>
                      <a:pt x="884" y="629"/>
                    </a:cubicBezTo>
                    <a:cubicBezTo>
                      <a:pt x="904" y="594"/>
                      <a:pt x="904" y="594"/>
                      <a:pt x="904" y="594"/>
                    </a:cubicBezTo>
                    <a:cubicBezTo>
                      <a:pt x="901" y="586"/>
                      <a:pt x="901" y="586"/>
                      <a:pt x="901" y="586"/>
                    </a:cubicBezTo>
                    <a:cubicBezTo>
                      <a:pt x="918" y="561"/>
                      <a:pt x="918" y="561"/>
                      <a:pt x="918" y="561"/>
                    </a:cubicBezTo>
                    <a:cubicBezTo>
                      <a:pt x="918" y="551"/>
                      <a:pt x="918" y="551"/>
                      <a:pt x="918" y="551"/>
                    </a:cubicBezTo>
                    <a:cubicBezTo>
                      <a:pt x="943" y="523"/>
                      <a:pt x="943" y="523"/>
                      <a:pt x="943" y="523"/>
                    </a:cubicBezTo>
                    <a:cubicBezTo>
                      <a:pt x="951" y="512"/>
                      <a:pt x="951" y="512"/>
                      <a:pt x="951" y="512"/>
                    </a:cubicBezTo>
                    <a:cubicBezTo>
                      <a:pt x="951" y="504"/>
                      <a:pt x="951" y="504"/>
                      <a:pt x="951" y="504"/>
                    </a:cubicBezTo>
                    <a:cubicBezTo>
                      <a:pt x="961" y="491"/>
                      <a:pt x="961" y="491"/>
                      <a:pt x="961" y="491"/>
                    </a:cubicBezTo>
                    <a:cubicBezTo>
                      <a:pt x="961" y="484"/>
                      <a:pt x="961" y="484"/>
                      <a:pt x="961" y="484"/>
                    </a:cubicBezTo>
                    <a:cubicBezTo>
                      <a:pt x="959" y="468"/>
                      <a:pt x="959" y="468"/>
                      <a:pt x="959" y="468"/>
                    </a:cubicBezTo>
                    <a:cubicBezTo>
                      <a:pt x="966" y="449"/>
                      <a:pt x="966" y="449"/>
                      <a:pt x="966" y="449"/>
                    </a:cubicBezTo>
                    <a:cubicBezTo>
                      <a:pt x="966" y="420"/>
                      <a:pt x="966" y="420"/>
                      <a:pt x="966" y="420"/>
                    </a:cubicBezTo>
                    <a:cubicBezTo>
                      <a:pt x="971" y="406"/>
                      <a:pt x="971" y="406"/>
                      <a:pt x="971" y="406"/>
                    </a:cubicBezTo>
                    <a:cubicBezTo>
                      <a:pt x="960" y="393"/>
                      <a:pt x="960" y="393"/>
                      <a:pt x="960" y="393"/>
                    </a:cubicBezTo>
                    <a:cubicBezTo>
                      <a:pt x="957" y="379"/>
                      <a:pt x="957" y="379"/>
                      <a:pt x="957" y="379"/>
                    </a:cubicBezTo>
                    <a:cubicBezTo>
                      <a:pt x="961" y="345"/>
                      <a:pt x="961" y="345"/>
                      <a:pt x="961" y="345"/>
                    </a:cubicBezTo>
                    <a:cubicBezTo>
                      <a:pt x="959" y="341"/>
                      <a:pt x="959" y="341"/>
                      <a:pt x="959" y="341"/>
                    </a:cubicBezTo>
                    <a:cubicBezTo>
                      <a:pt x="952" y="349"/>
                      <a:pt x="952" y="349"/>
                      <a:pt x="952" y="349"/>
                    </a:cubicBezTo>
                    <a:cubicBezTo>
                      <a:pt x="941" y="333"/>
                      <a:pt x="941" y="333"/>
                      <a:pt x="941" y="333"/>
                    </a:cubicBezTo>
                    <a:cubicBezTo>
                      <a:pt x="928" y="313"/>
                      <a:pt x="928" y="313"/>
                      <a:pt x="928" y="313"/>
                    </a:cubicBezTo>
                    <a:cubicBezTo>
                      <a:pt x="917" y="306"/>
                      <a:pt x="917" y="306"/>
                      <a:pt x="917" y="306"/>
                    </a:cubicBezTo>
                    <a:cubicBezTo>
                      <a:pt x="901" y="292"/>
                      <a:pt x="901" y="292"/>
                      <a:pt x="901" y="292"/>
                    </a:cubicBezTo>
                    <a:cubicBezTo>
                      <a:pt x="899" y="277"/>
                      <a:pt x="899" y="277"/>
                      <a:pt x="899" y="277"/>
                    </a:cubicBezTo>
                    <a:cubicBezTo>
                      <a:pt x="891" y="278"/>
                      <a:pt x="891" y="278"/>
                      <a:pt x="891" y="278"/>
                    </a:cubicBezTo>
                    <a:cubicBezTo>
                      <a:pt x="881" y="280"/>
                      <a:pt x="881" y="280"/>
                      <a:pt x="881" y="280"/>
                    </a:cubicBezTo>
                    <a:cubicBezTo>
                      <a:pt x="866" y="267"/>
                      <a:pt x="866" y="267"/>
                      <a:pt x="866" y="267"/>
                    </a:cubicBezTo>
                    <a:cubicBezTo>
                      <a:pt x="867" y="246"/>
                      <a:pt x="867" y="246"/>
                      <a:pt x="867" y="246"/>
                    </a:cubicBezTo>
                    <a:cubicBezTo>
                      <a:pt x="856" y="232"/>
                      <a:pt x="856" y="232"/>
                      <a:pt x="856" y="232"/>
                    </a:cubicBezTo>
                    <a:cubicBezTo>
                      <a:pt x="854" y="220"/>
                      <a:pt x="854" y="220"/>
                      <a:pt x="854" y="220"/>
                    </a:cubicBezTo>
                    <a:cubicBezTo>
                      <a:pt x="849" y="214"/>
                      <a:pt x="849" y="214"/>
                      <a:pt x="849" y="214"/>
                    </a:cubicBezTo>
                    <a:cubicBezTo>
                      <a:pt x="833" y="212"/>
                      <a:pt x="833" y="212"/>
                      <a:pt x="833" y="212"/>
                    </a:cubicBezTo>
                    <a:cubicBezTo>
                      <a:pt x="822" y="199"/>
                      <a:pt x="822" y="199"/>
                      <a:pt x="822" y="199"/>
                    </a:cubicBezTo>
                    <a:cubicBezTo>
                      <a:pt x="803" y="197"/>
                      <a:pt x="803" y="197"/>
                      <a:pt x="803" y="197"/>
                    </a:cubicBezTo>
                    <a:cubicBezTo>
                      <a:pt x="800" y="180"/>
                      <a:pt x="800" y="180"/>
                      <a:pt x="800" y="180"/>
                    </a:cubicBezTo>
                    <a:cubicBezTo>
                      <a:pt x="794" y="170"/>
                      <a:pt x="794" y="170"/>
                      <a:pt x="794" y="170"/>
                    </a:cubicBezTo>
                    <a:cubicBezTo>
                      <a:pt x="789" y="142"/>
                      <a:pt x="789" y="142"/>
                      <a:pt x="789" y="142"/>
                    </a:cubicBezTo>
                    <a:cubicBezTo>
                      <a:pt x="776" y="130"/>
                      <a:pt x="776" y="130"/>
                      <a:pt x="776" y="130"/>
                    </a:cubicBezTo>
                    <a:cubicBezTo>
                      <a:pt x="774" y="90"/>
                      <a:pt x="774" y="90"/>
                      <a:pt x="774" y="90"/>
                    </a:cubicBezTo>
                    <a:cubicBezTo>
                      <a:pt x="765" y="87"/>
                      <a:pt x="765" y="87"/>
                      <a:pt x="765" y="87"/>
                    </a:cubicBezTo>
                    <a:cubicBezTo>
                      <a:pt x="754" y="80"/>
                      <a:pt x="754" y="80"/>
                      <a:pt x="754" y="80"/>
                    </a:cubicBezTo>
                    <a:cubicBezTo>
                      <a:pt x="747" y="79"/>
                      <a:pt x="747" y="79"/>
                      <a:pt x="747" y="79"/>
                    </a:cubicBezTo>
                    <a:cubicBezTo>
                      <a:pt x="742" y="86"/>
                      <a:pt x="742" y="86"/>
                      <a:pt x="742" y="86"/>
                    </a:cubicBezTo>
                    <a:cubicBezTo>
                      <a:pt x="738" y="66"/>
                      <a:pt x="738" y="66"/>
                      <a:pt x="738" y="66"/>
                    </a:cubicBezTo>
                    <a:cubicBezTo>
                      <a:pt x="725" y="43"/>
                      <a:pt x="725" y="43"/>
                      <a:pt x="725" y="43"/>
                    </a:cubicBezTo>
                    <a:cubicBezTo>
                      <a:pt x="724" y="30"/>
                      <a:pt x="724" y="30"/>
                      <a:pt x="724" y="30"/>
                    </a:cubicBezTo>
                    <a:cubicBezTo>
                      <a:pt x="716" y="21"/>
                      <a:pt x="716" y="21"/>
                      <a:pt x="716" y="21"/>
                    </a:cubicBezTo>
                    <a:cubicBezTo>
                      <a:pt x="715" y="6"/>
                      <a:pt x="715" y="6"/>
                      <a:pt x="715" y="6"/>
                    </a:cubicBezTo>
                    <a:cubicBezTo>
                      <a:pt x="707" y="0"/>
                      <a:pt x="707" y="0"/>
                      <a:pt x="707" y="0"/>
                    </a:cubicBezTo>
                    <a:cubicBezTo>
                      <a:pt x="703" y="3"/>
                      <a:pt x="703" y="3"/>
                      <a:pt x="703" y="3"/>
                    </a:cubicBezTo>
                    <a:cubicBezTo>
                      <a:pt x="699" y="18"/>
                      <a:pt x="699" y="18"/>
                      <a:pt x="699" y="18"/>
                    </a:cubicBezTo>
                    <a:cubicBezTo>
                      <a:pt x="696" y="26"/>
                      <a:pt x="696" y="26"/>
                      <a:pt x="696" y="26"/>
                    </a:cubicBezTo>
                    <a:cubicBezTo>
                      <a:pt x="688" y="32"/>
                      <a:pt x="688" y="32"/>
                      <a:pt x="688" y="32"/>
                    </a:cubicBezTo>
                    <a:cubicBezTo>
                      <a:pt x="685" y="40"/>
                      <a:pt x="685" y="40"/>
                      <a:pt x="685" y="40"/>
                    </a:cubicBezTo>
                    <a:cubicBezTo>
                      <a:pt x="693" y="49"/>
                      <a:pt x="693" y="49"/>
                      <a:pt x="693" y="49"/>
                    </a:cubicBezTo>
                    <a:cubicBezTo>
                      <a:pt x="688" y="53"/>
                      <a:pt x="688" y="53"/>
                      <a:pt x="688" y="53"/>
                    </a:cubicBezTo>
                    <a:cubicBezTo>
                      <a:pt x="683" y="59"/>
                      <a:pt x="683" y="59"/>
                      <a:pt x="683" y="59"/>
                    </a:cubicBezTo>
                    <a:cubicBezTo>
                      <a:pt x="683" y="72"/>
                      <a:pt x="683" y="72"/>
                      <a:pt x="683" y="72"/>
                    </a:cubicBezTo>
                    <a:cubicBezTo>
                      <a:pt x="689" y="81"/>
                      <a:pt x="689" y="81"/>
                      <a:pt x="689" y="81"/>
                    </a:cubicBezTo>
                    <a:cubicBezTo>
                      <a:pt x="687" y="90"/>
                      <a:pt x="687" y="90"/>
                      <a:pt x="687" y="90"/>
                    </a:cubicBezTo>
                    <a:cubicBezTo>
                      <a:pt x="680" y="114"/>
                      <a:pt x="680" y="114"/>
                      <a:pt x="680" y="114"/>
                    </a:cubicBezTo>
                    <a:cubicBezTo>
                      <a:pt x="674" y="149"/>
                      <a:pt x="674" y="149"/>
                      <a:pt x="674" y="149"/>
                    </a:cubicBezTo>
                    <a:cubicBezTo>
                      <a:pt x="660" y="161"/>
                      <a:pt x="660" y="161"/>
                      <a:pt x="660" y="161"/>
                    </a:cubicBezTo>
                    <a:cubicBezTo>
                      <a:pt x="640" y="160"/>
                      <a:pt x="640" y="160"/>
                      <a:pt x="640" y="160"/>
                    </a:cubicBezTo>
                    <a:cubicBezTo>
                      <a:pt x="626" y="149"/>
                      <a:pt x="626" y="149"/>
                      <a:pt x="626" y="149"/>
                    </a:cubicBezTo>
                    <a:cubicBezTo>
                      <a:pt x="618" y="142"/>
                      <a:pt x="618" y="142"/>
                      <a:pt x="618" y="142"/>
                    </a:cubicBezTo>
                    <a:cubicBezTo>
                      <a:pt x="599" y="136"/>
                      <a:pt x="599" y="136"/>
                      <a:pt x="599" y="136"/>
                    </a:cubicBezTo>
                    <a:cubicBezTo>
                      <a:pt x="581" y="122"/>
                      <a:pt x="581" y="122"/>
                      <a:pt x="581" y="122"/>
                    </a:cubicBezTo>
                    <a:cubicBezTo>
                      <a:pt x="579" y="117"/>
                      <a:pt x="579" y="117"/>
                      <a:pt x="579" y="117"/>
                    </a:cubicBezTo>
                    <a:cubicBezTo>
                      <a:pt x="564" y="116"/>
                      <a:pt x="564" y="116"/>
                      <a:pt x="564" y="116"/>
                    </a:cubicBezTo>
                    <a:cubicBezTo>
                      <a:pt x="561" y="111"/>
                      <a:pt x="561" y="111"/>
                      <a:pt x="561" y="111"/>
                    </a:cubicBezTo>
                    <a:cubicBezTo>
                      <a:pt x="549" y="104"/>
                      <a:pt x="549" y="104"/>
                      <a:pt x="549" y="104"/>
                    </a:cubicBezTo>
                    <a:cubicBezTo>
                      <a:pt x="540" y="100"/>
                      <a:pt x="540" y="100"/>
                      <a:pt x="540" y="100"/>
                    </a:cubicBezTo>
                    <a:cubicBezTo>
                      <a:pt x="544" y="90"/>
                      <a:pt x="544" y="90"/>
                      <a:pt x="544" y="90"/>
                    </a:cubicBezTo>
                    <a:cubicBezTo>
                      <a:pt x="551" y="85"/>
                      <a:pt x="551" y="85"/>
                      <a:pt x="551" y="85"/>
                    </a:cubicBezTo>
                    <a:cubicBezTo>
                      <a:pt x="551" y="66"/>
                      <a:pt x="551" y="66"/>
                      <a:pt x="551" y="66"/>
                    </a:cubicBezTo>
                    <a:cubicBezTo>
                      <a:pt x="564" y="60"/>
                      <a:pt x="564" y="60"/>
                      <a:pt x="564" y="60"/>
                    </a:cubicBezTo>
                    <a:cubicBezTo>
                      <a:pt x="570" y="55"/>
                      <a:pt x="570" y="55"/>
                      <a:pt x="570" y="55"/>
                    </a:cubicBezTo>
                    <a:cubicBezTo>
                      <a:pt x="571" y="44"/>
                      <a:pt x="571" y="44"/>
                      <a:pt x="571" y="44"/>
                    </a:cubicBezTo>
                    <a:cubicBezTo>
                      <a:pt x="571" y="34"/>
                      <a:pt x="571" y="34"/>
                      <a:pt x="571" y="34"/>
                    </a:cubicBezTo>
                    <a:cubicBezTo>
                      <a:pt x="564" y="33"/>
                      <a:pt x="564" y="33"/>
                      <a:pt x="564" y="33"/>
                    </a:cubicBezTo>
                    <a:cubicBezTo>
                      <a:pt x="555" y="36"/>
                      <a:pt x="555" y="36"/>
                      <a:pt x="555" y="36"/>
                    </a:cubicBezTo>
                    <a:cubicBezTo>
                      <a:pt x="549" y="32"/>
                      <a:pt x="549" y="32"/>
                      <a:pt x="549" y="32"/>
                    </a:cubicBezTo>
                    <a:cubicBezTo>
                      <a:pt x="528" y="32"/>
                      <a:pt x="528" y="32"/>
                      <a:pt x="528" y="32"/>
                    </a:cubicBezTo>
                    <a:cubicBezTo>
                      <a:pt x="515" y="25"/>
                      <a:pt x="515" y="25"/>
                      <a:pt x="515" y="25"/>
                    </a:cubicBezTo>
                    <a:cubicBezTo>
                      <a:pt x="490" y="24"/>
                      <a:pt x="490" y="24"/>
                      <a:pt x="490" y="24"/>
                    </a:cubicBezTo>
                    <a:cubicBezTo>
                      <a:pt x="477" y="16"/>
                      <a:pt x="477" y="16"/>
                      <a:pt x="477" y="16"/>
                    </a:cubicBezTo>
                    <a:cubicBezTo>
                      <a:pt x="455" y="15"/>
                      <a:pt x="455" y="15"/>
                      <a:pt x="455" y="15"/>
                    </a:cubicBezTo>
                    <a:cubicBezTo>
                      <a:pt x="455" y="20"/>
                      <a:pt x="455" y="20"/>
                      <a:pt x="455" y="20"/>
                    </a:cubicBezTo>
                    <a:cubicBezTo>
                      <a:pt x="473" y="30"/>
                      <a:pt x="473" y="30"/>
                      <a:pt x="473" y="30"/>
                    </a:cubicBezTo>
                    <a:cubicBezTo>
                      <a:pt x="469" y="39"/>
                      <a:pt x="469" y="39"/>
                      <a:pt x="469" y="39"/>
                    </a:cubicBezTo>
                    <a:cubicBezTo>
                      <a:pt x="439" y="38"/>
                      <a:pt x="439" y="38"/>
                      <a:pt x="439" y="38"/>
                    </a:cubicBezTo>
                    <a:cubicBezTo>
                      <a:pt x="425" y="39"/>
                      <a:pt x="425" y="39"/>
                      <a:pt x="425" y="39"/>
                    </a:cubicBezTo>
                    <a:cubicBezTo>
                      <a:pt x="413" y="52"/>
                      <a:pt x="413" y="52"/>
                      <a:pt x="413" y="52"/>
                    </a:cubicBezTo>
                    <a:cubicBezTo>
                      <a:pt x="413" y="60"/>
                      <a:pt x="413" y="60"/>
                      <a:pt x="413" y="60"/>
                    </a:cubicBezTo>
                    <a:cubicBezTo>
                      <a:pt x="406" y="64"/>
                      <a:pt x="406" y="64"/>
                      <a:pt x="406" y="64"/>
                    </a:cubicBezTo>
                    <a:cubicBezTo>
                      <a:pt x="396" y="87"/>
                      <a:pt x="396" y="87"/>
                      <a:pt x="396" y="87"/>
                    </a:cubicBezTo>
                    <a:cubicBezTo>
                      <a:pt x="409" y="99"/>
                      <a:pt x="409" y="99"/>
                      <a:pt x="409" y="99"/>
                    </a:cubicBezTo>
                    <a:cubicBezTo>
                      <a:pt x="410" y="108"/>
                      <a:pt x="410" y="108"/>
                      <a:pt x="410" y="108"/>
                    </a:cubicBezTo>
                    <a:cubicBezTo>
                      <a:pt x="406" y="113"/>
                      <a:pt x="406" y="113"/>
                      <a:pt x="406" y="113"/>
                    </a:cubicBezTo>
                    <a:cubicBezTo>
                      <a:pt x="401" y="104"/>
                      <a:pt x="401" y="104"/>
                      <a:pt x="401" y="104"/>
                    </a:cubicBezTo>
                    <a:cubicBezTo>
                      <a:pt x="390" y="105"/>
                      <a:pt x="390" y="105"/>
                      <a:pt x="390" y="105"/>
                    </a:cubicBezTo>
                    <a:cubicBezTo>
                      <a:pt x="385" y="105"/>
                      <a:pt x="385" y="105"/>
                      <a:pt x="385" y="105"/>
                    </a:cubicBezTo>
                    <a:cubicBezTo>
                      <a:pt x="384" y="98"/>
                      <a:pt x="384" y="98"/>
                      <a:pt x="384" y="98"/>
                    </a:cubicBezTo>
                    <a:cubicBezTo>
                      <a:pt x="378" y="98"/>
                      <a:pt x="378" y="98"/>
                      <a:pt x="378" y="98"/>
                    </a:cubicBezTo>
                    <a:cubicBezTo>
                      <a:pt x="370" y="105"/>
                      <a:pt x="370" y="105"/>
                      <a:pt x="370" y="105"/>
                    </a:cubicBezTo>
                    <a:cubicBezTo>
                      <a:pt x="353" y="71"/>
                      <a:pt x="353" y="71"/>
                      <a:pt x="353" y="71"/>
                    </a:cubicBezTo>
                    <a:cubicBezTo>
                      <a:pt x="343" y="73"/>
                      <a:pt x="343" y="73"/>
                      <a:pt x="343" y="73"/>
                    </a:cubicBezTo>
                    <a:cubicBezTo>
                      <a:pt x="335" y="79"/>
                      <a:pt x="335" y="79"/>
                      <a:pt x="335" y="79"/>
                    </a:cubicBezTo>
                    <a:cubicBezTo>
                      <a:pt x="326" y="79"/>
                      <a:pt x="326" y="79"/>
                      <a:pt x="326" y="79"/>
                    </a:cubicBezTo>
                    <a:cubicBezTo>
                      <a:pt x="317" y="88"/>
                      <a:pt x="317" y="88"/>
                      <a:pt x="317" y="88"/>
                    </a:cubicBezTo>
                    <a:cubicBezTo>
                      <a:pt x="308" y="86"/>
                      <a:pt x="308" y="86"/>
                      <a:pt x="308" y="86"/>
                    </a:cubicBezTo>
                    <a:cubicBezTo>
                      <a:pt x="296" y="96"/>
                      <a:pt x="296" y="96"/>
                      <a:pt x="296" y="96"/>
                    </a:cubicBezTo>
                    <a:cubicBezTo>
                      <a:pt x="296" y="107"/>
                      <a:pt x="296" y="107"/>
                      <a:pt x="296" y="107"/>
                    </a:cubicBezTo>
                    <a:cubicBezTo>
                      <a:pt x="281" y="108"/>
                      <a:pt x="281" y="108"/>
                      <a:pt x="281" y="108"/>
                    </a:cubicBezTo>
                    <a:cubicBezTo>
                      <a:pt x="277" y="134"/>
                      <a:pt x="277" y="134"/>
                      <a:pt x="277" y="134"/>
                    </a:cubicBezTo>
                    <a:cubicBezTo>
                      <a:pt x="268" y="134"/>
                      <a:pt x="268" y="134"/>
                      <a:pt x="268" y="134"/>
                    </a:cubicBezTo>
                    <a:cubicBezTo>
                      <a:pt x="260" y="135"/>
                      <a:pt x="260" y="135"/>
                      <a:pt x="260" y="135"/>
                    </a:cubicBezTo>
                    <a:cubicBezTo>
                      <a:pt x="257" y="139"/>
                      <a:pt x="257" y="139"/>
                      <a:pt x="257" y="139"/>
                    </a:cubicBezTo>
                    <a:cubicBezTo>
                      <a:pt x="263" y="146"/>
                      <a:pt x="263" y="146"/>
                      <a:pt x="263" y="146"/>
                    </a:cubicBezTo>
                    <a:cubicBezTo>
                      <a:pt x="251" y="147"/>
                      <a:pt x="251" y="147"/>
                      <a:pt x="251" y="147"/>
                    </a:cubicBezTo>
                    <a:cubicBezTo>
                      <a:pt x="237" y="134"/>
                      <a:pt x="237" y="134"/>
                      <a:pt x="237" y="134"/>
                    </a:cubicBezTo>
                    <a:cubicBezTo>
                      <a:pt x="229" y="144"/>
                      <a:pt x="229" y="144"/>
                      <a:pt x="229" y="144"/>
                    </a:cubicBezTo>
                    <a:cubicBezTo>
                      <a:pt x="224" y="158"/>
                      <a:pt x="224" y="158"/>
                      <a:pt x="224" y="158"/>
                    </a:cubicBezTo>
                    <a:cubicBezTo>
                      <a:pt x="220" y="170"/>
                      <a:pt x="220" y="170"/>
                      <a:pt x="220" y="170"/>
                    </a:cubicBezTo>
                    <a:cubicBezTo>
                      <a:pt x="228" y="174"/>
                      <a:pt x="228" y="174"/>
                      <a:pt x="228" y="174"/>
                    </a:cubicBezTo>
                    <a:cubicBezTo>
                      <a:pt x="213" y="191"/>
                      <a:pt x="213" y="191"/>
                      <a:pt x="213" y="191"/>
                    </a:cubicBezTo>
                    <a:cubicBezTo>
                      <a:pt x="208" y="198"/>
                      <a:pt x="208" y="198"/>
                      <a:pt x="208" y="198"/>
                    </a:cubicBezTo>
                    <a:cubicBezTo>
                      <a:pt x="185" y="212"/>
                      <a:pt x="185" y="212"/>
                      <a:pt x="185" y="212"/>
                    </a:cubicBezTo>
                    <a:cubicBezTo>
                      <a:pt x="178" y="216"/>
                      <a:pt x="178" y="216"/>
                      <a:pt x="178" y="216"/>
                    </a:cubicBezTo>
                    <a:cubicBezTo>
                      <a:pt x="154" y="217"/>
                      <a:pt x="154" y="217"/>
                      <a:pt x="154" y="217"/>
                    </a:cubicBezTo>
                    <a:cubicBezTo>
                      <a:pt x="147" y="224"/>
                      <a:pt x="147" y="224"/>
                      <a:pt x="147" y="224"/>
                    </a:cubicBezTo>
                    <a:cubicBezTo>
                      <a:pt x="132" y="227"/>
                      <a:pt x="132" y="227"/>
                      <a:pt x="132" y="227"/>
                    </a:cubicBezTo>
                    <a:cubicBezTo>
                      <a:pt x="119" y="238"/>
                      <a:pt x="119" y="238"/>
                      <a:pt x="119" y="238"/>
                    </a:cubicBezTo>
                    <a:cubicBezTo>
                      <a:pt x="107" y="239"/>
                      <a:pt x="107" y="239"/>
                      <a:pt x="107" y="239"/>
                    </a:cubicBezTo>
                    <a:cubicBezTo>
                      <a:pt x="101" y="234"/>
                      <a:pt x="101" y="234"/>
                      <a:pt x="101" y="234"/>
                    </a:cubicBezTo>
                    <a:cubicBezTo>
                      <a:pt x="89" y="236"/>
                      <a:pt x="89" y="236"/>
                      <a:pt x="89" y="236"/>
                    </a:cubicBezTo>
                    <a:cubicBezTo>
                      <a:pt x="70" y="253"/>
                      <a:pt x="70" y="253"/>
                      <a:pt x="70" y="253"/>
                    </a:cubicBezTo>
                    <a:cubicBezTo>
                      <a:pt x="66" y="255"/>
                      <a:pt x="66" y="255"/>
                      <a:pt x="66" y="255"/>
                    </a:cubicBezTo>
                    <a:cubicBezTo>
                      <a:pt x="51" y="261"/>
                      <a:pt x="51" y="261"/>
                      <a:pt x="51" y="261"/>
                    </a:cubicBezTo>
                    <a:cubicBezTo>
                      <a:pt x="40" y="275"/>
                      <a:pt x="40" y="275"/>
                      <a:pt x="40" y="275"/>
                    </a:cubicBezTo>
                    <a:cubicBezTo>
                      <a:pt x="36" y="267"/>
                      <a:pt x="36" y="267"/>
                      <a:pt x="36" y="267"/>
                    </a:cubicBezTo>
                    <a:cubicBezTo>
                      <a:pt x="32" y="264"/>
                      <a:pt x="32" y="264"/>
                      <a:pt x="32" y="264"/>
                    </a:cubicBezTo>
                    <a:cubicBezTo>
                      <a:pt x="29" y="269"/>
                      <a:pt x="29" y="269"/>
                      <a:pt x="29" y="269"/>
                    </a:cubicBezTo>
                    <a:cubicBezTo>
                      <a:pt x="17" y="320"/>
                      <a:pt x="17" y="320"/>
                      <a:pt x="17" y="320"/>
                    </a:cubicBezTo>
                    <a:cubicBezTo>
                      <a:pt x="23" y="337"/>
                      <a:pt x="23" y="337"/>
                      <a:pt x="23" y="337"/>
                    </a:cubicBezTo>
                    <a:cubicBezTo>
                      <a:pt x="34" y="364"/>
                      <a:pt x="34" y="364"/>
                      <a:pt x="34" y="364"/>
                    </a:cubicBezTo>
                    <a:cubicBezTo>
                      <a:pt x="33" y="373"/>
                      <a:pt x="33" y="373"/>
                      <a:pt x="33" y="373"/>
                    </a:cubicBezTo>
                    <a:cubicBezTo>
                      <a:pt x="30" y="374"/>
                      <a:pt x="30" y="374"/>
                      <a:pt x="30" y="374"/>
                    </a:cubicBezTo>
                    <a:cubicBezTo>
                      <a:pt x="22" y="361"/>
                      <a:pt x="22" y="361"/>
                      <a:pt x="22" y="361"/>
                    </a:cubicBezTo>
                    <a:cubicBezTo>
                      <a:pt x="17" y="361"/>
                      <a:pt x="17" y="361"/>
                      <a:pt x="17" y="361"/>
                    </a:cubicBezTo>
                    <a:cubicBezTo>
                      <a:pt x="19" y="367"/>
                      <a:pt x="19" y="367"/>
                      <a:pt x="19" y="367"/>
                    </a:cubicBezTo>
                    <a:cubicBezTo>
                      <a:pt x="26" y="380"/>
                      <a:pt x="26" y="380"/>
                      <a:pt x="26" y="380"/>
                    </a:cubicBezTo>
                    <a:cubicBezTo>
                      <a:pt x="22" y="383"/>
                      <a:pt x="22" y="383"/>
                      <a:pt x="22" y="383"/>
                    </a:cubicBezTo>
                    <a:cubicBezTo>
                      <a:pt x="5" y="358"/>
                      <a:pt x="5" y="358"/>
                      <a:pt x="5" y="358"/>
                    </a:cubicBezTo>
                    <a:cubicBezTo>
                      <a:pt x="0" y="357"/>
                      <a:pt x="0" y="357"/>
                      <a:pt x="0" y="357"/>
                    </a:cubicBezTo>
                    <a:cubicBezTo>
                      <a:pt x="0" y="361"/>
                      <a:pt x="0" y="361"/>
                      <a:pt x="0" y="361"/>
                    </a:cubicBezTo>
                    <a:cubicBezTo>
                      <a:pt x="22" y="393"/>
                      <a:pt x="22" y="393"/>
                      <a:pt x="22" y="393"/>
                    </a:cubicBezTo>
                    <a:cubicBezTo>
                      <a:pt x="24" y="402"/>
                      <a:pt x="24" y="402"/>
                      <a:pt x="24" y="402"/>
                    </a:cubicBezTo>
                    <a:cubicBezTo>
                      <a:pt x="32" y="414"/>
                      <a:pt x="32" y="414"/>
                      <a:pt x="32" y="414"/>
                    </a:cubicBezTo>
                    <a:cubicBezTo>
                      <a:pt x="33" y="421"/>
                      <a:pt x="33" y="421"/>
                      <a:pt x="33" y="421"/>
                    </a:cubicBezTo>
                    <a:cubicBezTo>
                      <a:pt x="48" y="439"/>
                      <a:pt x="48" y="439"/>
                      <a:pt x="48" y="439"/>
                    </a:cubicBezTo>
                    <a:cubicBezTo>
                      <a:pt x="49" y="446"/>
                      <a:pt x="49" y="446"/>
                      <a:pt x="49" y="446"/>
                    </a:cubicBezTo>
                    <a:cubicBezTo>
                      <a:pt x="50" y="483"/>
                      <a:pt x="50" y="483"/>
                      <a:pt x="50" y="483"/>
                    </a:cubicBezTo>
                    <a:cubicBezTo>
                      <a:pt x="61" y="497"/>
                      <a:pt x="61" y="497"/>
                      <a:pt x="61" y="497"/>
                    </a:cubicBezTo>
                    <a:cubicBezTo>
                      <a:pt x="65" y="509"/>
                      <a:pt x="65" y="509"/>
                      <a:pt x="65" y="509"/>
                    </a:cubicBezTo>
                    <a:cubicBezTo>
                      <a:pt x="70" y="528"/>
                      <a:pt x="70" y="528"/>
                      <a:pt x="70" y="528"/>
                    </a:cubicBezTo>
                    <a:cubicBezTo>
                      <a:pt x="66" y="537"/>
                      <a:pt x="66" y="537"/>
                      <a:pt x="66" y="537"/>
                    </a:cubicBezTo>
                    <a:cubicBezTo>
                      <a:pt x="62" y="562"/>
                      <a:pt x="62" y="562"/>
                      <a:pt x="62" y="562"/>
                    </a:cubicBezTo>
                    <a:cubicBezTo>
                      <a:pt x="53" y="564"/>
                      <a:pt x="53" y="564"/>
                      <a:pt x="53" y="564"/>
                    </a:cubicBezTo>
                    <a:cubicBezTo>
                      <a:pt x="50" y="575"/>
                      <a:pt x="50" y="575"/>
                      <a:pt x="50" y="575"/>
                    </a:cubicBezTo>
                    <a:cubicBezTo>
                      <a:pt x="54" y="587"/>
                      <a:pt x="54" y="587"/>
                      <a:pt x="54" y="587"/>
                    </a:cubicBezTo>
                    <a:cubicBezTo>
                      <a:pt x="76" y="592"/>
                      <a:pt x="76" y="592"/>
                      <a:pt x="76" y="592"/>
                    </a:cubicBezTo>
                    <a:cubicBezTo>
                      <a:pt x="85" y="601"/>
                      <a:pt x="85" y="601"/>
                      <a:pt x="85" y="601"/>
                    </a:cubicBezTo>
                    <a:cubicBezTo>
                      <a:pt x="107" y="605"/>
                      <a:pt x="107" y="605"/>
                      <a:pt x="107" y="605"/>
                    </a:cubicBezTo>
                    <a:cubicBezTo>
                      <a:pt x="133" y="605"/>
                      <a:pt x="133" y="605"/>
                      <a:pt x="133" y="605"/>
                    </a:cubicBezTo>
                    <a:cubicBezTo>
                      <a:pt x="138" y="601"/>
                      <a:pt x="138" y="601"/>
                      <a:pt x="138" y="601"/>
                    </a:cubicBezTo>
                    <a:cubicBezTo>
                      <a:pt x="139" y="591"/>
                      <a:pt x="139" y="591"/>
                      <a:pt x="139" y="591"/>
                    </a:cubicBezTo>
                    <a:cubicBezTo>
                      <a:pt x="155" y="588"/>
                      <a:pt x="155" y="588"/>
                      <a:pt x="155" y="588"/>
                    </a:cubicBezTo>
                    <a:cubicBezTo>
                      <a:pt x="163" y="580"/>
                      <a:pt x="163" y="580"/>
                      <a:pt x="163" y="580"/>
                    </a:cubicBezTo>
                    <a:cubicBezTo>
                      <a:pt x="185" y="574"/>
                      <a:pt x="185" y="574"/>
                      <a:pt x="185" y="574"/>
                    </a:cubicBezTo>
                    <a:cubicBezTo>
                      <a:pt x="192" y="568"/>
                      <a:pt x="192" y="568"/>
                      <a:pt x="192" y="568"/>
                    </a:cubicBezTo>
                    <a:cubicBezTo>
                      <a:pt x="229" y="570"/>
                      <a:pt x="229" y="570"/>
                      <a:pt x="229" y="570"/>
                    </a:cubicBezTo>
                    <a:cubicBezTo>
                      <a:pt x="235" y="573"/>
                      <a:pt x="235" y="573"/>
                      <a:pt x="235" y="573"/>
                    </a:cubicBezTo>
                    <a:cubicBezTo>
                      <a:pt x="252" y="573"/>
                      <a:pt x="252" y="573"/>
                      <a:pt x="252" y="573"/>
                    </a:cubicBezTo>
                    <a:cubicBezTo>
                      <a:pt x="264" y="564"/>
                      <a:pt x="264" y="564"/>
                      <a:pt x="264" y="564"/>
                    </a:cubicBezTo>
                    <a:cubicBezTo>
                      <a:pt x="264" y="557"/>
                      <a:pt x="264" y="557"/>
                      <a:pt x="264" y="557"/>
                    </a:cubicBezTo>
                    <a:cubicBezTo>
                      <a:pt x="284" y="544"/>
                      <a:pt x="284" y="544"/>
                      <a:pt x="284" y="544"/>
                    </a:cubicBezTo>
                    <a:cubicBezTo>
                      <a:pt x="299" y="545"/>
                      <a:pt x="299" y="545"/>
                      <a:pt x="299" y="545"/>
                    </a:cubicBezTo>
                    <a:cubicBezTo>
                      <a:pt x="318" y="529"/>
                      <a:pt x="318" y="529"/>
                      <a:pt x="318" y="529"/>
                    </a:cubicBezTo>
                    <a:cubicBezTo>
                      <a:pt x="351" y="527"/>
                      <a:pt x="351" y="527"/>
                      <a:pt x="351" y="527"/>
                    </a:cubicBezTo>
                    <a:cubicBezTo>
                      <a:pt x="385" y="514"/>
                      <a:pt x="385" y="514"/>
                      <a:pt x="385" y="514"/>
                    </a:cubicBezTo>
                    <a:cubicBezTo>
                      <a:pt x="437" y="510"/>
                      <a:pt x="437" y="510"/>
                      <a:pt x="437" y="510"/>
                    </a:cubicBezTo>
                    <a:cubicBezTo>
                      <a:pt x="464" y="528"/>
                      <a:pt x="464" y="528"/>
                      <a:pt x="464" y="528"/>
                    </a:cubicBezTo>
                    <a:cubicBezTo>
                      <a:pt x="477" y="524"/>
                      <a:pt x="477" y="524"/>
                      <a:pt x="477" y="524"/>
                    </a:cubicBezTo>
                    <a:cubicBezTo>
                      <a:pt x="501" y="531"/>
                      <a:pt x="501" y="531"/>
                      <a:pt x="501" y="531"/>
                    </a:cubicBezTo>
                    <a:cubicBezTo>
                      <a:pt x="513" y="554"/>
                      <a:pt x="513" y="554"/>
                      <a:pt x="513" y="554"/>
                    </a:cubicBezTo>
                    <a:cubicBezTo>
                      <a:pt x="527" y="565"/>
                      <a:pt x="527" y="565"/>
                      <a:pt x="527" y="565"/>
                    </a:cubicBezTo>
                    <a:cubicBezTo>
                      <a:pt x="529" y="580"/>
                      <a:pt x="529" y="580"/>
                      <a:pt x="529" y="580"/>
                    </a:cubicBezTo>
                    <a:cubicBezTo>
                      <a:pt x="524" y="587"/>
                      <a:pt x="524" y="587"/>
                      <a:pt x="524" y="587"/>
                    </a:cubicBezTo>
                    <a:cubicBezTo>
                      <a:pt x="529" y="593"/>
                      <a:pt x="529" y="593"/>
                      <a:pt x="529" y="593"/>
                    </a:cubicBezTo>
                    <a:cubicBezTo>
                      <a:pt x="547" y="600"/>
                      <a:pt x="547" y="600"/>
                      <a:pt x="547" y="600"/>
                    </a:cubicBezTo>
                    <a:cubicBezTo>
                      <a:pt x="560" y="592"/>
                      <a:pt x="560" y="592"/>
                      <a:pt x="560" y="592"/>
                    </a:cubicBezTo>
                    <a:cubicBezTo>
                      <a:pt x="557" y="581"/>
                      <a:pt x="557" y="581"/>
                      <a:pt x="557" y="581"/>
                    </a:cubicBezTo>
                    <a:cubicBezTo>
                      <a:pt x="578" y="559"/>
                      <a:pt x="578" y="559"/>
                      <a:pt x="578" y="559"/>
                    </a:cubicBezTo>
                    <a:cubicBezTo>
                      <a:pt x="586" y="554"/>
                      <a:pt x="586" y="554"/>
                      <a:pt x="586" y="554"/>
                    </a:cubicBezTo>
                    <a:cubicBezTo>
                      <a:pt x="587" y="545"/>
                      <a:pt x="587" y="545"/>
                      <a:pt x="587" y="545"/>
                    </a:cubicBezTo>
                    <a:cubicBezTo>
                      <a:pt x="599" y="546"/>
                      <a:pt x="599" y="546"/>
                      <a:pt x="599" y="546"/>
                    </a:cubicBezTo>
                    <a:cubicBezTo>
                      <a:pt x="598" y="562"/>
                      <a:pt x="598" y="562"/>
                      <a:pt x="598" y="562"/>
                    </a:cubicBezTo>
                    <a:cubicBezTo>
                      <a:pt x="588" y="575"/>
                      <a:pt x="588" y="575"/>
                      <a:pt x="588" y="575"/>
                    </a:cubicBezTo>
                    <a:cubicBezTo>
                      <a:pt x="586" y="591"/>
                      <a:pt x="586" y="591"/>
                      <a:pt x="586" y="591"/>
                    </a:cubicBezTo>
                    <a:cubicBezTo>
                      <a:pt x="578" y="597"/>
                      <a:pt x="578" y="597"/>
                      <a:pt x="578" y="597"/>
                    </a:cubicBezTo>
                    <a:cubicBezTo>
                      <a:pt x="572" y="601"/>
                      <a:pt x="572" y="601"/>
                      <a:pt x="572" y="601"/>
                    </a:cubicBezTo>
                    <a:cubicBezTo>
                      <a:pt x="572" y="611"/>
                      <a:pt x="572" y="611"/>
                      <a:pt x="572" y="611"/>
                    </a:cubicBezTo>
                    <a:cubicBezTo>
                      <a:pt x="586" y="611"/>
                      <a:pt x="586" y="611"/>
                      <a:pt x="586" y="611"/>
                    </a:cubicBezTo>
                    <a:cubicBezTo>
                      <a:pt x="597" y="600"/>
                      <a:pt x="597" y="600"/>
                      <a:pt x="597" y="600"/>
                    </a:cubicBezTo>
                    <a:cubicBezTo>
                      <a:pt x="597" y="591"/>
                      <a:pt x="597" y="591"/>
                      <a:pt x="597" y="591"/>
                    </a:cubicBezTo>
                    <a:cubicBezTo>
                      <a:pt x="609" y="592"/>
                      <a:pt x="609" y="592"/>
                      <a:pt x="609" y="592"/>
                    </a:cubicBezTo>
                    <a:cubicBezTo>
                      <a:pt x="616" y="603"/>
                      <a:pt x="616" y="603"/>
                      <a:pt x="616" y="603"/>
                    </a:cubicBezTo>
                    <a:cubicBezTo>
                      <a:pt x="601" y="609"/>
                      <a:pt x="601" y="609"/>
                      <a:pt x="601" y="609"/>
                    </a:cubicBezTo>
                    <a:cubicBezTo>
                      <a:pt x="606" y="619"/>
                      <a:pt x="606" y="619"/>
                      <a:pt x="606" y="619"/>
                    </a:cubicBezTo>
                    <a:cubicBezTo>
                      <a:pt x="627" y="624"/>
                      <a:pt x="627" y="624"/>
                      <a:pt x="627" y="624"/>
                    </a:cubicBezTo>
                    <a:cubicBezTo>
                      <a:pt x="632" y="633"/>
                      <a:pt x="632" y="633"/>
                      <a:pt x="632" y="633"/>
                    </a:cubicBezTo>
                    <a:cubicBezTo>
                      <a:pt x="641" y="643"/>
                      <a:pt x="641" y="643"/>
                      <a:pt x="641" y="643"/>
                    </a:cubicBezTo>
                    <a:cubicBezTo>
                      <a:pt x="636" y="658"/>
                      <a:pt x="636" y="658"/>
                      <a:pt x="636" y="658"/>
                    </a:cubicBezTo>
                    <a:cubicBezTo>
                      <a:pt x="648" y="666"/>
                      <a:pt x="648" y="666"/>
                      <a:pt x="648" y="666"/>
                    </a:cubicBezTo>
                    <a:cubicBezTo>
                      <a:pt x="652" y="679"/>
                      <a:pt x="652" y="679"/>
                      <a:pt x="652" y="679"/>
                    </a:cubicBezTo>
                    <a:cubicBezTo>
                      <a:pt x="663" y="686"/>
                      <a:pt x="663" y="686"/>
                      <a:pt x="663" y="686"/>
                    </a:cubicBezTo>
                    <a:cubicBezTo>
                      <a:pt x="677" y="689"/>
                      <a:pt x="677" y="689"/>
                      <a:pt x="677" y="689"/>
                    </a:cubicBezTo>
                    <a:cubicBezTo>
                      <a:pt x="684" y="695"/>
                      <a:pt x="684" y="695"/>
                      <a:pt x="684" y="695"/>
                    </a:cubicBezTo>
                    <a:cubicBezTo>
                      <a:pt x="684" y="695"/>
                      <a:pt x="689" y="693"/>
                      <a:pt x="693" y="694"/>
                    </a:cubicBezTo>
                    <a:cubicBezTo>
                      <a:pt x="696" y="695"/>
                      <a:pt x="737" y="710"/>
                      <a:pt x="737" y="710"/>
                    </a:cubicBezTo>
                    <a:cubicBezTo>
                      <a:pt x="736" y="697"/>
                      <a:pt x="736" y="697"/>
                      <a:pt x="736" y="697"/>
                    </a:cubicBezTo>
                    <a:cubicBezTo>
                      <a:pt x="748" y="691"/>
                      <a:pt x="748" y="691"/>
                      <a:pt x="748" y="691"/>
                    </a:cubicBezTo>
                    <a:cubicBezTo>
                      <a:pt x="756" y="676"/>
                      <a:pt x="756" y="676"/>
                      <a:pt x="756" y="676"/>
                    </a:cubicBezTo>
                    <a:cubicBezTo>
                      <a:pt x="776" y="679"/>
                      <a:pt x="776" y="679"/>
                      <a:pt x="776" y="679"/>
                    </a:cubicBezTo>
                    <a:cubicBezTo>
                      <a:pt x="774" y="693"/>
                      <a:pt x="774" y="693"/>
                      <a:pt x="774" y="693"/>
                    </a:cubicBezTo>
                    <a:cubicBezTo>
                      <a:pt x="785" y="704"/>
                      <a:pt x="785" y="704"/>
                      <a:pt x="785" y="704"/>
                    </a:cubicBezTo>
                    <a:cubicBezTo>
                      <a:pt x="804" y="702"/>
                      <a:pt x="804" y="702"/>
                      <a:pt x="804" y="702"/>
                    </a:cubicBezTo>
                    <a:cubicBezTo>
                      <a:pt x="820" y="695"/>
                      <a:pt x="820" y="695"/>
                      <a:pt x="820" y="695"/>
                    </a:cubicBezTo>
                    <a:lnTo>
                      <a:pt x="822" y="6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7" name="Freeform 293"/>
              <p:cNvSpPr/>
              <p:nvPr/>
            </p:nvSpPr>
            <p:spPr bwMode="gray">
              <a:xfrm>
                <a:off x="6675" y="3633"/>
                <a:ext cx="6" cy="10"/>
              </a:xfrm>
              <a:custGeom>
                <a:avLst/>
                <a:gdLst>
                  <a:gd name="T0" fmla="*/ 0 w 6"/>
                  <a:gd name="T1" fmla="*/ 5 h 10"/>
                  <a:gd name="T2" fmla="*/ 0 w 6"/>
                  <a:gd name="T3" fmla="*/ 2 h 10"/>
                  <a:gd name="T4" fmla="*/ 2 w 6"/>
                  <a:gd name="T5" fmla="*/ 0 h 10"/>
                  <a:gd name="T6" fmla="*/ 6 w 6"/>
                  <a:gd name="T7" fmla="*/ 4 h 10"/>
                  <a:gd name="T8" fmla="*/ 2 w 6"/>
                  <a:gd name="T9" fmla="*/ 10 h 10"/>
                  <a:gd name="T10" fmla="*/ 0 w 6"/>
                  <a:gd name="T11" fmla="*/ 5 h 10"/>
                </a:gdLst>
                <a:ahLst/>
                <a:cxnLst>
                  <a:cxn ang="0">
                    <a:pos x="T0" y="T1"/>
                  </a:cxn>
                  <a:cxn ang="0">
                    <a:pos x="T2" y="T3"/>
                  </a:cxn>
                  <a:cxn ang="0">
                    <a:pos x="T4" y="T5"/>
                  </a:cxn>
                  <a:cxn ang="0">
                    <a:pos x="T6" y="T7"/>
                  </a:cxn>
                  <a:cxn ang="0">
                    <a:pos x="T8" y="T9"/>
                  </a:cxn>
                  <a:cxn ang="0">
                    <a:pos x="T10" y="T11"/>
                  </a:cxn>
                </a:cxnLst>
                <a:rect l="0" t="0" r="r" b="b"/>
                <a:pathLst>
                  <a:path w="6" h="10">
                    <a:moveTo>
                      <a:pt x="0" y="5"/>
                    </a:moveTo>
                    <a:lnTo>
                      <a:pt x="0" y="2"/>
                    </a:lnTo>
                    <a:lnTo>
                      <a:pt x="2" y="0"/>
                    </a:lnTo>
                    <a:lnTo>
                      <a:pt x="6" y="4"/>
                    </a:lnTo>
                    <a:lnTo>
                      <a:pt x="2"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8" name="Freeform 294"/>
              <p:cNvSpPr/>
              <p:nvPr/>
            </p:nvSpPr>
            <p:spPr bwMode="gray">
              <a:xfrm>
                <a:off x="6763" y="3635"/>
                <a:ext cx="10" cy="11"/>
              </a:xfrm>
              <a:custGeom>
                <a:avLst/>
                <a:gdLst>
                  <a:gd name="T0" fmla="*/ 0 w 10"/>
                  <a:gd name="T1" fmla="*/ 4 h 11"/>
                  <a:gd name="T2" fmla="*/ 3 w 10"/>
                  <a:gd name="T3" fmla="*/ 0 h 11"/>
                  <a:gd name="T4" fmla="*/ 7 w 10"/>
                  <a:gd name="T5" fmla="*/ 1 h 11"/>
                  <a:gd name="T6" fmla="*/ 10 w 10"/>
                  <a:gd name="T7" fmla="*/ 10 h 11"/>
                  <a:gd name="T8" fmla="*/ 4 w 10"/>
                  <a:gd name="T9" fmla="*/ 11 h 11"/>
                  <a:gd name="T10" fmla="*/ 0 w 10"/>
                  <a:gd name="T11" fmla="*/ 7 h 11"/>
                  <a:gd name="T12" fmla="*/ 0 w 1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0" y="4"/>
                    </a:moveTo>
                    <a:lnTo>
                      <a:pt x="3" y="0"/>
                    </a:lnTo>
                    <a:lnTo>
                      <a:pt x="7" y="1"/>
                    </a:lnTo>
                    <a:lnTo>
                      <a:pt x="10" y="10"/>
                    </a:lnTo>
                    <a:lnTo>
                      <a:pt x="4" y="11"/>
                    </a:lnTo>
                    <a:lnTo>
                      <a:pt x="0"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9" name="Freeform 295"/>
              <p:cNvSpPr/>
              <p:nvPr/>
            </p:nvSpPr>
            <p:spPr bwMode="gray">
              <a:xfrm>
                <a:off x="6690" y="3660"/>
                <a:ext cx="84" cy="79"/>
              </a:xfrm>
              <a:custGeom>
                <a:avLst/>
                <a:gdLst>
                  <a:gd name="T0" fmla="*/ 84 w 84"/>
                  <a:gd name="T1" fmla="*/ 3 h 79"/>
                  <a:gd name="T2" fmla="*/ 76 w 84"/>
                  <a:gd name="T3" fmla="*/ 1 h 79"/>
                  <a:gd name="T4" fmla="*/ 70 w 84"/>
                  <a:gd name="T5" fmla="*/ 2 h 79"/>
                  <a:gd name="T6" fmla="*/ 57 w 84"/>
                  <a:gd name="T7" fmla="*/ 11 h 79"/>
                  <a:gd name="T8" fmla="*/ 45 w 84"/>
                  <a:gd name="T9" fmla="*/ 14 h 79"/>
                  <a:gd name="T10" fmla="*/ 26 w 84"/>
                  <a:gd name="T11" fmla="*/ 8 h 79"/>
                  <a:gd name="T12" fmla="*/ 12 w 84"/>
                  <a:gd name="T13" fmla="*/ 1 h 79"/>
                  <a:gd name="T14" fmla="*/ 5 w 84"/>
                  <a:gd name="T15" fmla="*/ 0 h 79"/>
                  <a:gd name="T16" fmla="*/ 0 w 84"/>
                  <a:gd name="T17" fmla="*/ 5 h 79"/>
                  <a:gd name="T18" fmla="*/ 6 w 84"/>
                  <a:gd name="T19" fmla="*/ 18 h 79"/>
                  <a:gd name="T20" fmla="*/ 13 w 84"/>
                  <a:gd name="T21" fmla="*/ 26 h 79"/>
                  <a:gd name="T22" fmla="*/ 15 w 84"/>
                  <a:gd name="T23" fmla="*/ 48 h 79"/>
                  <a:gd name="T24" fmla="*/ 24 w 84"/>
                  <a:gd name="T25" fmla="*/ 59 h 79"/>
                  <a:gd name="T26" fmla="*/ 31 w 84"/>
                  <a:gd name="T27" fmla="*/ 72 h 79"/>
                  <a:gd name="T28" fmla="*/ 36 w 84"/>
                  <a:gd name="T29" fmla="*/ 79 h 79"/>
                  <a:gd name="T30" fmla="*/ 56 w 84"/>
                  <a:gd name="T31" fmla="*/ 76 h 79"/>
                  <a:gd name="T32" fmla="*/ 61 w 84"/>
                  <a:gd name="T33" fmla="*/ 66 h 79"/>
                  <a:gd name="T34" fmla="*/ 69 w 84"/>
                  <a:gd name="T35" fmla="*/ 66 h 79"/>
                  <a:gd name="T36" fmla="*/ 73 w 84"/>
                  <a:gd name="T37" fmla="*/ 53 h 79"/>
                  <a:gd name="T38" fmla="*/ 80 w 84"/>
                  <a:gd name="T39" fmla="*/ 44 h 79"/>
                  <a:gd name="T40" fmla="*/ 84 w 84"/>
                  <a:gd name="T41" fmla="*/ 22 h 79"/>
                  <a:gd name="T42" fmla="*/ 84 w 84"/>
                  <a:gd name="T43"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9">
                    <a:moveTo>
                      <a:pt x="84" y="3"/>
                    </a:moveTo>
                    <a:lnTo>
                      <a:pt x="76" y="1"/>
                    </a:lnTo>
                    <a:lnTo>
                      <a:pt x="70" y="2"/>
                    </a:lnTo>
                    <a:lnTo>
                      <a:pt x="57" y="11"/>
                    </a:lnTo>
                    <a:lnTo>
                      <a:pt x="45" y="14"/>
                    </a:lnTo>
                    <a:lnTo>
                      <a:pt x="26" y="8"/>
                    </a:lnTo>
                    <a:lnTo>
                      <a:pt x="12" y="1"/>
                    </a:lnTo>
                    <a:lnTo>
                      <a:pt x="5" y="0"/>
                    </a:lnTo>
                    <a:lnTo>
                      <a:pt x="0" y="5"/>
                    </a:lnTo>
                    <a:lnTo>
                      <a:pt x="6" y="18"/>
                    </a:lnTo>
                    <a:lnTo>
                      <a:pt x="13" y="26"/>
                    </a:lnTo>
                    <a:lnTo>
                      <a:pt x="15" y="48"/>
                    </a:lnTo>
                    <a:lnTo>
                      <a:pt x="24" y="59"/>
                    </a:lnTo>
                    <a:lnTo>
                      <a:pt x="31" y="72"/>
                    </a:lnTo>
                    <a:lnTo>
                      <a:pt x="36" y="79"/>
                    </a:lnTo>
                    <a:lnTo>
                      <a:pt x="56" y="76"/>
                    </a:lnTo>
                    <a:lnTo>
                      <a:pt x="61" y="66"/>
                    </a:lnTo>
                    <a:lnTo>
                      <a:pt x="69" y="66"/>
                    </a:lnTo>
                    <a:lnTo>
                      <a:pt x="73" y="53"/>
                    </a:lnTo>
                    <a:lnTo>
                      <a:pt x="80" y="44"/>
                    </a:lnTo>
                    <a:lnTo>
                      <a:pt x="84" y="22"/>
                    </a:lnTo>
                    <a:lnTo>
                      <a:pt x="8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0" name="Freeform 296"/>
              <p:cNvSpPr/>
              <p:nvPr/>
            </p:nvSpPr>
            <p:spPr bwMode="gray">
              <a:xfrm>
                <a:off x="3583" y="1599"/>
                <a:ext cx="10" cy="4"/>
              </a:xfrm>
              <a:custGeom>
                <a:avLst/>
                <a:gdLst>
                  <a:gd name="T0" fmla="*/ 0 w 10"/>
                  <a:gd name="T1" fmla="*/ 2 h 4"/>
                  <a:gd name="T2" fmla="*/ 6 w 10"/>
                  <a:gd name="T3" fmla="*/ 0 h 4"/>
                  <a:gd name="T4" fmla="*/ 10 w 10"/>
                  <a:gd name="T5" fmla="*/ 3 h 4"/>
                  <a:gd name="T6" fmla="*/ 4 w 10"/>
                  <a:gd name="T7" fmla="*/ 4 h 4"/>
                  <a:gd name="T8" fmla="*/ 0 w 10"/>
                  <a:gd name="T9" fmla="*/ 2 h 4"/>
                </a:gdLst>
                <a:ahLst/>
                <a:cxnLst>
                  <a:cxn ang="0">
                    <a:pos x="T0" y="T1"/>
                  </a:cxn>
                  <a:cxn ang="0">
                    <a:pos x="T2" y="T3"/>
                  </a:cxn>
                  <a:cxn ang="0">
                    <a:pos x="T4" y="T5"/>
                  </a:cxn>
                  <a:cxn ang="0">
                    <a:pos x="T6" y="T7"/>
                  </a:cxn>
                  <a:cxn ang="0">
                    <a:pos x="T8" y="T9"/>
                  </a:cxn>
                </a:cxnLst>
                <a:rect l="0" t="0" r="r" b="b"/>
                <a:pathLst>
                  <a:path w="10" h="4">
                    <a:moveTo>
                      <a:pt x="0" y="2"/>
                    </a:moveTo>
                    <a:lnTo>
                      <a:pt x="6" y="0"/>
                    </a:lnTo>
                    <a:lnTo>
                      <a:pt x="10" y="3"/>
                    </a:lnTo>
                    <a:lnTo>
                      <a:pt x="4"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1" name="Freeform 297"/>
              <p:cNvSpPr/>
              <p:nvPr/>
            </p:nvSpPr>
            <p:spPr bwMode="gray">
              <a:xfrm>
                <a:off x="7091" y="1287"/>
                <a:ext cx="26" cy="28"/>
              </a:xfrm>
              <a:custGeom>
                <a:avLst/>
                <a:gdLst>
                  <a:gd name="T0" fmla="*/ 0 w 26"/>
                  <a:gd name="T1" fmla="*/ 27 h 28"/>
                  <a:gd name="T2" fmla="*/ 0 w 26"/>
                  <a:gd name="T3" fmla="*/ 22 h 28"/>
                  <a:gd name="T4" fmla="*/ 6 w 26"/>
                  <a:gd name="T5" fmla="*/ 17 h 28"/>
                  <a:gd name="T6" fmla="*/ 8 w 26"/>
                  <a:gd name="T7" fmla="*/ 8 h 28"/>
                  <a:gd name="T8" fmla="*/ 24 w 26"/>
                  <a:gd name="T9" fmla="*/ 0 h 28"/>
                  <a:gd name="T10" fmla="*/ 26 w 26"/>
                  <a:gd name="T11" fmla="*/ 16 h 28"/>
                  <a:gd name="T12" fmla="*/ 8 w 26"/>
                  <a:gd name="T13" fmla="*/ 28 h 28"/>
                  <a:gd name="T14" fmla="*/ 0 w 26"/>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8">
                    <a:moveTo>
                      <a:pt x="0" y="27"/>
                    </a:moveTo>
                    <a:lnTo>
                      <a:pt x="0" y="22"/>
                    </a:lnTo>
                    <a:lnTo>
                      <a:pt x="6" y="17"/>
                    </a:lnTo>
                    <a:lnTo>
                      <a:pt x="8" y="8"/>
                    </a:lnTo>
                    <a:lnTo>
                      <a:pt x="24" y="0"/>
                    </a:lnTo>
                    <a:lnTo>
                      <a:pt x="26" y="16"/>
                    </a:lnTo>
                    <a:lnTo>
                      <a:pt x="8" y="28"/>
                    </a:ln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2" name="Freeform 298"/>
              <p:cNvSpPr/>
              <p:nvPr/>
            </p:nvSpPr>
            <p:spPr bwMode="gray">
              <a:xfrm>
                <a:off x="7139" y="1429"/>
                <a:ext cx="26" cy="28"/>
              </a:xfrm>
              <a:custGeom>
                <a:avLst/>
                <a:gdLst>
                  <a:gd name="T0" fmla="*/ 0 w 26"/>
                  <a:gd name="T1" fmla="*/ 8 h 28"/>
                  <a:gd name="T2" fmla="*/ 4 w 26"/>
                  <a:gd name="T3" fmla="*/ 0 h 28"/>
                  <a:gd name="T4" fmla="*/ 13 w 26"/>
                  <a:gd name="T5" fmla="*/ 5 h 28"/>
                  <a:gd name="T6" fmla="*/ 25 w 26"/>
                  <a:gd name="T7" fmla="*/ 23 h 28"/>
                  <a:gd name="T8" fmla="*/ 26 w 26"/>
                  <a:gd name="T9" fmla="*/ 28 h 28"/>
                  <a:gd name="T10" fmla="*/ 12 w 26"/>
                  <a:gd name="T11" fmla="*/ 23 h 28"/>
                  <a:gd name="T12" fmla="*/ 0 w 26"/>
                  <a:gd name="T13" fmla="*/ 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0" y="8"/>
                    </a:moveTo>
                    <a:lnTo>
                      <a:pt x="4" y="0"/>
                    </a:lnTo>
                    <a:lnTo>
                      <a:pt x="13" y="5"/>
                    </a:lnTo>
                    <a:lnTo>
                      <a:pt x="25" y="23"/>
                    </a:lnTo>
                    <a:lnTo>
                      <a:pt x="26" y="28"/>
                    </a:lnTo>
                    <a:lnTo>
                      <a:pt x="12" y="2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3" name="Freeform 299"/>
              <p:cNvSpPr/>
              <p:nvPr/>
            </p:nvSpPr>
            <p:spPr bwMode="gray">
              <a:xfrm>
                <a:off x="7174" y="1444"/>
                <a:ext cx="21" cy="18"/>
              </a:xfrm>
              <a:custGeom>
                <a:avLst/>
                <a:gdLst>
                  <a:gd name="T0" fmla="*/ 0 w 21"/>
                  <a:gd name="T1" fmla="*/ 2 h 18"/>
                  <a:gd name="T2" fmla="*/ 9 w 21"/>
                  <a:gd name="T3" fmla="*/ 0 h 18"/>
                  <a:gd name="T4" fmla="*/ 21 w 21"/>
                  <a:gd name="T5" fmla="*/ 15 h 18"/>
                  <a:gd name="T6" fmla="*/ 13 w 21"/>
                  <a:gd name="T7" fmla="*/ 18 h 18"/>
                  <a:gd name="T8" fmla="*/ 2 w 21"/>
                  <a:gd name="T9" fmla="*/ 9 h 18"/>
                  <a:gd name="T10" fmla="*/ 0 w 21"/>
                  <a:gd name="T11" fmla="*/ 2 h 18"/>
                </a:gdLst>
                <a:ahLst/>
                <a:cxnLst>
                  <a:cxn ang="0">
                    <a:pos x="T0" y="T1"/>
                  </a:cxn>
                  <a:cxn ang="0">
                    <a:pos x="T2" y="T3"/>
                  </a:cxn>
                  <a:cxn ang="0">
                    <a:pos x="T4" y="T5"/>
                  </a:cxn>
                  <a:cxn ang="0">
                    <a:pos x="T6" y="T7"/>
                  </a:cxn>
                  <a:cxn ang="0">
                    <a:pos x="T8" y="T9"/>
                  </a:cxn>
                  <a:cxn ang="0">
                    <a:pos x="T10" y="T11"/>
                  </a:cxn>
                </a:cxnLst>
                <a:rect l="0" t="0" r="r" b="b"/>
                <a:pathLst>
                  <a:path w="21" h="18">
                    <a:moveTo>
                      <a:pt x="0" y="2"/>
                    </a:moveTo>
                    <a:lnTo>
                      <a:pt x="9" y="0"/>
                    </a:lnTo>
                    <a:lnTo>
                      <a:pt x="21" y="15"/>
                    </a:lnTo>
                    <a:lnTo>
                      <a:pt x="13" y="18"/>
                    </a:lnTo>
                    <a:lnTo>
                      <a:pt x="2" y="9"/>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4" name="Freeform 300"/>
              <p:cNvSpPr/>
              <p:nvPr/>
            </p:nvSpPr>
            <p:spPr bwMode="gray">
              <a:xfrm>
                <a:off x="4791" y="2217"/>
                <a:ext cx="15" cy="8"/>
              </a:xfrm>
              <a:custGeom>
                <a:avLst/>
                <a:gdLst>
                  <a:gd name="T0" fmla="*/ 0 w 15"/>
                  <a:gd name="T1" fmla="*/ 6 h 8"/>
                  <a:gd name="T2" fmla="*/ 0 w 15"/>
                  <a:gd name="T3" fmla="*/ 8 h 8"/>
                  <a:gd name="T4" fmla="*/ 15 w 15"/>
                  <a:gd name="T5" fmla="*/ 2 h 8"/>
                  <a:gd name="T6" fmla="*/ 13 w 15"/>
                  <a:gd name="T7" fmla="*/ 0 h 8"/>
                  <a:gd name="T8" fmla="*/ 0 w 15"/>
                  <a:gd name="T9" fmla="*/ 6 h 8"/>
                </a:gdLst>
                <a:ahLst/>
                <a:cxnLst>
                  <a:cxn ang="0">
                    <a:pos x="T0" y="T1"/>
                  </a:cxn>
                  <a:cxn ang="0">
                    <a:pos x="T2" y="T3"/>
                  </a:cxn>
                  <a:cxn ang="0">
                    <a:pos x="T4" y="T5"/>
                  </a:cxn>
                  <a:cxn ang="0">
                    <a:pos x="T6" y="T7"/>
                  </a:cxn>
                  <a:cxn ang="0">
                    <a:pos x="T8" y="T9"/>
                  </a:cxn>
                </a:cxnLst>
                <a:rect l="0" t="0" r="r" b="b"/>
                <a:pathLst>
                  <a:path w="15" h="8">
                    <a:moveTo>
                      <a:pt x="0" y="6"/>
                    </a:moveTo>
                    <a:lnTo>
                      <a:pt x="0" y="8"/>
                    </a:lnTo>
                    <a:lnTo>
                      <a:pt x="15" y="2"/>
                    </a:lnTo>
                    <a:lnTo>
                      <a:pt x="13"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5" name="Freeform 301"/>
              <p:cNvSpPr/>
              <p:nvPr/>
            </p:nvSpPr>
            <p:spPr bwMode="gray">
              <a:xfrm>
                <a:off x="4673" y="2220"/>
                <a:ext cx="12" cy="8"/>
              </a:xfrm>
              <a:custGeom>
                <a:avLst/>
                <a:gdLst>
                  <a:gd name="T0" fmla="*/ 0 w 12"/>
                  <a:gd name="T1" fmla="*/ 3 h 8"/>
                  <a:gd name="T2" fmla="*/ 6 w 12"/>
                  <a:gd name="T3" fmla="*/ 0 h 8"/>
                  <a:gd name="T4" fmla="*/ 12 w 12"/>
                  <a:gd name="T5" fmla="*/ 3 h 8"/>
                  <a:gd name="T6" fmla="*/ 5 w 12"/>
                  <a:gd name="T7" fmla="*/ 8 h 8"/>
                  <a:gd name="T8" fmla="*/ 0 w 12"/>
                  <a:gd name="T9" fmla="*/ 3 h 8"/>
                </a:gdLst>
                <a:ahLst/>
                <a:cxnLst>
                  <a:cxn ang="0">
                    <a:pos x="T0" y="T1"/>
                  </a:cxn>
                  <a:cxn ang="0">
                    <a:pos x="T2" y="T3"/>
                  </a:cxn>
                  <a:cxn ang="0">
                    <a:pos x="T4" y="T5"/>
                  </a:cxn>
                  <a:cxn ang="0">
                    <a:pos x="T6" y="T7"/>
                  </a:cxn>
                  <a:cxn ang="0">
                    <a:pos x="T8" y="T9"/>
                  </a:cxn>
                </a:cxnLst>
                <a:rect l="0" t="0" r="r" b="b"/>
                <a:pathLst>
                  <a:path w="12" h="8">
                    <a:moveTo>
                      <a:pt x="0" y="3"/>
                    </a:moveTo>
                    <a:lnTo>
                      <a:pt x="6" y="0"/>
                    </a:lnTo>
                    <a:lnTo>
                      <a:pt x="12" y="3"/>
                    </a:lnTo>
                    <a:lnTo>
                      <a:pt x="5" y="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6" name="Freeform 302"/>
              <p:cNvSpPr/>
              <p:nvPr/>
            </p:nvSpPr>
            <p:spPr bwMode="gray">
              <a:xfrm>
                <a:off x="7162" y="3067"/>
                <a:ext cx="12" cy="19"/>
              </a:xfrm>
              <a:custGeom>
                <a:avLst/>
                <a:gdLst>
                  <a:gd name="T0" fmla="*/ 6 w 12"/>
                  <a:gd name="T1" fmla="*/ 19 h 19"/>
                  <a:gd name="T2" fmla="*/ 12 w 12"/>
                  <a:gd name="T3" fmla="*/ 13 h 19"/>
                  <a:gd name="T4" fmla="*/ 12 w 12"/>
                  <a:gd name="T5" fmla="*/ 3 h 19"/>
                  <a:gd name="T6" fmla="*/ 2 w 12"/>
                  <a:gd name="T7" fmla="*/ 0 h 19"/>
                  <a:gd name="T8" fmla="*/ 0 w 12"/>
                  <a:gd name="T9" fmla="*/ 6 h 19"/>
                  <a:gd name="T10" fmla="*/ 0 w 12"/>
                  <a:gd name="T11" fmla="*/ 14 h 19"/>
                  <a:gd name="T12" fmla="*/ 6 w 1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6" y="19"/>
                    </a:moveTo>
                    <a:lnTo>
                      <a:pt x="12" y="13"/>
                    </a:lnTo>
                    <a:lnTo>
                      <a:pt x="12" y="3"/>
                    </a:lnTo>
                    <a:lnTo>
                      <a:pt x="2" y="0"/>
                    </a:lnTo>
                    <a:lnTo>
                      <a:pt x="0" y="6"/>
                    </a:lnTo>
                    <a:lnTo>
                      <a:pt x="0" y="14"/>
                    </a:lnTo>
                    <a:lnTo>
                      <a:pt x="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7" name="Freeform 303"/>
              <p:cNvSpPr/>
              <p:nvPr/>
            </p:nvSpPr>
            <p:spPr bwMode="gray">
              <a:xfrm>
                <a:off x="7172" y="3088"/>
                <a:ext cx="14" cy="10"/>
              </a:xfrm>
              <a:custGeom>
                <a:avLst/>
                <a:gdLst>
                  <a:gd name="T0" fmla="*/ 0 w 14"/>
                  <a:gd name="T1" fmla="*/ 2 h 10"/>
                  <a:gd name="T2" fmla="*/ 3 w 14"/>
                  <a:gd name="T3" fmla="*/ 0 h 10"/>
                  <a:gd name="T4" fmla="*/ 14 w 14"/>
                  <a:gd name="T5" fmla="*/ 7 h 10"/>
                  <a:gd name="T6" fmla="*/ 13 w 14"/>
                  <a:gd name="T7" fmla="*/ 1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3" y="0"/>
                    </a:lnTo>
                    <a:lnTo>
                      <a:pt x="14" y="7"/>
                    </a:lnTo>
                    <a:lnTo>
                      <a:pt x="13"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8" name="Freeform 304"/>
              <p:cNvSpPr/>
              <p:nvPr/>
            </p:nvSpPr>
            <p:spPr bwMode="gray">
              <a:xfrm>
                <a:off x="7209" y="3141"/>
                <a:ext cx="11" cy="10"/>
              </a:xfrm>
              <a:custGeom>
                <a:avLst/>
                <a:gdLst>
                  <a:gd name="T0" fmla="*/ 1 w 11"/>
                  <a:gd name="T1" fmla="*/ 7 h 10"/>
                  <a:gd name="T2" fmla="*/ 0 w 11"/>
                  <a:gd name="T3" fmla="*/ 2 h 10"/>
                  <a:gd name="T4" fmla="*/ 6 w 11"/>
                  <a:gd name="T5" fmla="*/ 0 h 10"/>
                  <a:gd name="T6" fmla="*/ 11 w 11"/>
                  <a:gd name="T7" fmla="*/ 8 h 10"/>
                  <a:gd name="T8" fmla="*/ 6 w 11"/>
                  <a:gd name="T9" fmla="*/ 10 h 10"/>
                  <a:gd name="T10" fmla="*/ 1 w 11"/>
                  <a:gd name="T11" fmla="*/ 7 h 10"/>
                </a:gdLst>
                <a:ahLst/>
                <a:cxnLst>
                  <a:cxn ang="0">
                    <a:pos x="T0" y="T1"/>
                  </a:cxn>
                  <a:cxn ang="0">
                    <a:pos x="T2" y="T3"/>
                  </a:cxn>
                  <a:cxn ang="0">
                    <a:pos x="T4" y="T5"/>
                  </a:cxn>
                  <a:cxn ang="0">
                    <a:pos x="T6" y="T7"/>
                  </a:cxn>
                  <a:cxn ang="0">
                    <a:pos x="T8" y="T9"/>
                  </a:cxn>
                  <a:cxn ang="0">
                    <a:pos x="T10" y="T11"/>
                  </a:cxn>
                </a:cxnLst>
                <a:rect l="0" t="0" r="r" b="b"/>
                <a:pathLst>
                  <a:path w="11" h="10">
                    <a:moveTo>
                      <a:pt x="1" y="7"/>
                    </a:moveTo>
                    <a:lnTo>
                      <a:pt x="0" y="2"/>
                    </a:lnTo>
                    <a:lnTo>
                      <a:pt x="6" y="0"/>
                    </a:lnTo>
                    <a:lnTo>
                      <a:pt x="11" y="8"/>
                    </a:lnTo>
                    <a:lnTo>
                      <a:pt x="6" y="1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9" name="Freeform 305"/>
              <p:cNvSpPr/>
              <p:nvPr/>
            </p:nvSpPr>
            <p:spPr bwMode="gray">
              <a:xfrm>
                <a:off x="7215" y="3158"/>
                <a:ext cx="5" cy="7"/>
              </a:xfrm>
              <a:custGeom>
                <a:avLst/>
                <a:gdLst>
                  <a:gd name="T0" fmla="*/ 0 w 5"/>
                  <a:gd name="T1" fmla="*/ 7 h 7"/>
                  <a:gd name="T2" fmla="*/ 0 w 5"/>
                  <a:gd name="T3" fmla="*/ 0 h 7"/>
                  <a:gd name="T4" fmla="*/ 5 w 5"/>
                  <a:gd name="T5" fmla="*/ 0 h 7"/>
                  <a:gd name="T6" fmla="*/ 5 w 5"/>
                  <a:gd name="T7" fmla="*/ 5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0" y="0"/>
                    </a:lnTo>
                    <a:lnTo>
                      <a:pt x="5" y="0"/>
                    </a:lnTo>
                    <a:lnTo>
                      <a:pt x="5"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0" name="Freeform 306"/>
              <p:cNvSpPr/>
              <p:nvPr/>
            </p:nvSpPr>
            <p:spPr bwMode="gray">
              <a:xfrm>
                <a:off x="7171" y="3188"/>
                <a:ext cx="8" cy="7"/>
              </a:xfrm>
              <a:custGeom>
                <a:avLst/>
                <a:gdLst>
                  <a:gd name="T0" fmla="*/ 0 w 8"/>
                  <a:gd name="T1" fmla="*/ 6 h 7"/>
                  <a:gd name="T2" fmla="*/ 1 w 8"/>
                  <a:gd name="T3" fmla="*/ 2 h 7"/>
                  <a:gd name="T4" fmla="*/ 5 w 8"/>
                  <a:gd name="T5" fmla="*/ 0 h 7"/>
                  <a:gd name="T6" fmla="*/ 8 w 8"/>
                  <a:gd name="T7" fmla="*/ 4 h 7"/>
                  <a:gd name="T8" fmla="*/ 6 w 8"/>
                  <a:gd name="T9" fmla="*/ 7 h 7"/>
                  <a:gd name="T10" fmla="*/ 0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0" y="6"/>
                    </a:moveTo>
                    <a:lnTo>
                      <a:pt x="1" y="2"/>
                    </a:lnTo>
                    <a:lnTo>
                      <a:pt x="5" y="0"/>
                    </a:lnTo>
                    <a:lnTo>
                      <a:pt x="8" y="4"/>
                    </a:lnTo>
                    <a:lnTo>
                      <a:pt x="6" y="7"/>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1" name="Freeform 307"/>
              <p:cNvSpPr/>
              <p:nvPr/>
            </p:nvSpPr>
            <p:spPr bwMode="gray">
              <a:xfrm>
                <a:off x="7158" y="3182"/>
                <a:ext cx="3" cy="5"/>
              </a:xfrm>
              <a:custGeom>
                <a:avLst/>
                <a:gdLst>
                  <a:gd name="T0" fmla="*/ 3 w 3"/>
                  <a:gd name="T1" fmla="*/ 4 h 5"/>
                  <a:gd name="T2" fmla="*/ 3 w 3"/>
                  <a:gd name="T3" fmla="*/ 0 h 5"/>
                  <a:gd name="T4" fmla="*/ 0 w 3"/>
                  <a:gd name="T5" fmla="*/ 2 h 5"/>
                  <a:gd name="T6" fmla="*/ 0 w 3"/>
                  <a:gd name="T7" fmla="*/ 5 h 5"/>
                  <a:gd name="T8" fmla="*/ 3 w 3"/>
                  <a:gd name="T9" fmla="*/ 4 h 5"/>
                </a:gdLst>
                <a:ahLst/>
                <a:cxnLst>
                  <a:cxn ang="0">
                    <a:pos x="T0" y="T1"/>
                  </a:cxn>
                  <a:cxn ang="0">
                    <a:pos x="T2" y="T3"/>
                  </a:cxn>
                  <a:cxn ang="0">
                    <a:pos x="T4" y="T5"/>
                  </a:cxn>
                  <a:cxn ang="0">
                    <a:pos x="T6" y="T7"/>
                  </a:cxn>
                  <a:cxn ang="0">
                    <a:pos x="T8" y="T9"/>
                  </a:cxn>
                </a:cxnLst>
                <a:rect l="0" t="0" r="r" b="b"/>
                <a:pathLst>
                  <a:path w="3" h="5">
                    <a:moveTo>
                      <a:pt x="3" y="4"/>
                    </a:moveTo>
                    <a:lnTo>
                      <a:pt x="3" y="0"/>
                    </a:lnTo>
                    <a:lnTo>
                      <a:pt x="0" y="2"/>
                    </a:lnTo>
                    <a:lnTo>
                      <a:pt x="0" y="5"/>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2" name="Freeform 308"/>
              <p:cNvSpPr/>
              <p:nvPr/>
            </p:nvSpPr>
            <p:spPr bwMode="gray">
              <a:xfrm>
                <a:off x="7108" y="3178"/>
                <a:ext cx="59" cy="42"/>
              </a:xfrm>
              <a:custGeom>
                <a:avLst/>
                <a:gdLst>
                  <a:gd name="T0" fmla="*/ 6 w 59"/>
                  <a:gd name="T1" fmla="*/ 2 h 42"/>
                  <a:gd name="T2" fmla="*/ 12 w 59"/>
                  <a:gd name="T3" fmla="*/ 7 h 42"/>
                  <a:gd name="T4" fmla="*/ 18 w 59"/>
                  <a:gd name="T5" fmla="*/ 8 h 42"/>
                  <a:gd name="T6" fmla="*/ 32 w 59"/>
                  <a:gd name="T7" fmla="*/ 18 h 42"/>
                  <a:gd name="T8" fmla="*/ 38 w 59"/>
                  <a:gd name="T9" fmla="*/ 23 h 42"/>
                  <a:gd name="T10" fmla="*/ 56 w 59"/>
                  <a:gd name="T11" fmla="*/ 33 h 42"/>
                  <a:gd name="T12" fmla="*/ 59 w 59"/>
                  <a:gd name="T13" fmla="*/ 40 h 42"/>
                  <a:gd name="T14" fmla="*/ 54 w 59"/>
                  <a:gd name="T15" fmla="*/ 42 h 42"/>
                  <a:gd name="T16" fmla="*/ 43 w 59"/>
                  <a:gd name="T17" fmla="*/ 39 h 42"/>
                  <a:gd name="T18" fmla="*/ 19 w 59"/>
                  <a:gd name="T19" fmla="*/ 26 h 42"/>
                  <a:gd name="T20" fmla="*/ 13 w 59"/>
                  <a:gd name="T21" fmla="*/ 23 h 42"/>
                  <a:gd name="T22" fmla="*/ 2 w 59"/>
                  <a:gd name="T23" fmla="*/ 13 h 42"/>
                  <a:gd name="T24" fmla="*/ 0 w 59"/>
                  <a:gd name="T25" fmla="*/ 8 h 42"/>
                  <a:gd name="T26" fmla="*/ 0 w 59"/>
                  <a:gd name="T27" fmla="*/ 0 h 42"/>
                  <a:gd name="T28" fmla="*/ 6 w 59"/>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6" y="2"/>
                    </a:moveTo>
                    <a:lnTo>
                      <a:pt x="12" y="7"/>
                    </a:lnTo>
                    <a:lnTo>
                      <a:pt x="18" y="8"/>
                    </a:lnTo>
                    <a:lnTo>
                      <a:pt x="32" y="18"/>
                    </a:lnTo>
                    <a:lnTo>
                      <a:pt x="38" y="23"/>
                    </a:lnTo>
                    <a:lnTo>
                      <a:pt x="56" y="33"/>
                    </a:lnTo>
                    <a:lnTo>
                      <a:pt x="59" y="40"/>
                    </a:lnTo>
                    <a:lnTo>
                      <a:pt x="54" y="42"/>
                    </a:lnTo>
                    <a:lnTo>
                      <a:pt x="43" y="39"/>
                    </a:lnTo>
                    <a:lnTo>
                      <a:pt x="19" y="26"/>
                    </a:lnTo>
                    <a:lnTo>
                      <a:pt x="13" y="23"/>
                    </a:lnTo>
                    <a:lnTo>
                      <a:pt x="2" y="13"/>
                    </a:lnTo>
                    <a:lnTo>
                      <a:pt x="0" y="8"/>
                    </a:lnTo>
                    <a:lnTo>
                      <a:pt x="0"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3" name="Freeform 309"/>
              <p:cNvSpPr/>
              <p:nvPr/>
            </p:nvSpPr>
            <p:spPr bwMode="gray">
              <a:xfrm>
                <a:off x="7389" y="3119"/>
                <a:ext cx="24" cy="17"/>
              </a:xfrm>
              <a:custGeom>
                <a:avLst/>
                <a:gdLst>
                  <a:gd name="T0" fmla="*/ 9 w 24"/>
                  <a:gd name="T1" fmla="*/ 17 h 17"/>
                  <a:gd name="T2" fmla="*/ 24 w 24"/>
                  <a:gd name="T3" fmla="*/ 15 h 17"/>
                  <a:gd name="T4" fmla="*/ 24 w 24"/>
                  <a:gd name="T5" fmla="*/ 7 h 17"/>
                  <a:gd name="T6" fmla="*/ 20 w 24"/>
                  <a:gd name="T7" fmla="*/ 0 h 17"/>
                  <a:gd name="T8" fmla="*/ 1 w 24"/>
                  <a:gd name="T9" fmla="*/ 1 h 17"/>
                  <a:gd name="T10" fmla="*/ 0 w 24"/>
                  <a:gd name="T11" fmla="*/ 11 h 17"/>
                  <a:gd name="T12" fmla="*/ 9 w 2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4" h="17">
                    <a:moveTo>
                      <a:pt x="9" y="17"/>
                    </a:moveTo>
                    <a:lnTo>
                      <a:pt x="24" y="15"/>
                    </a:lnTo>
                    <a:lnTo>
                      <a:pt x="24" y="7"/>
                    </a:lnTo>
                    <a:lnTo>
                      <a:pt x="20" y="0"/>
                    </a:lnTo>
                    <a:lnTo>
                      <a:pt x="1" y="1"/>
                    </a:lnTo>
                    <a:lnTo>
                      <a:pt x="0" y="11"/>
                    </a:lnTo>
                    <a:lnTo>
                      <a:pt x="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4" name="Freeform 310"/>
              <p:cNvSpPr/>
              <p:nvPr/>
            </p:nvSpPr>
            <p:spPr bwMode="gray">
              <a:xfrm>
                <a:off x="7412" y="3090"/>
                <a:ext cx="32" cy="15"/>
              </a:xfrm>
              <a:custGeom>
                <a:avLst/>
                <a:gdLst>
                  <a:gd name="T0" fmla="*/ 9 w 32"/>
                  <a:gd name="T1" fmla="*/ 15 h 15"/>
                  <a:gd name="T2" fmla="*/ 32 w 32"/>
                  <a:gd name="T3" fmla="*/ 5 h 15"/>
                  <a:gd name="T4" fmla="*/ 26 w 32"/>
                  <a:gd name="T5" fmla="*/ 0 h 15"/>
                  <a:gd name="T6" fmla="*/ 18 w 32"/>
                  <a:gd name="T7" fmla="*/ 3 h 15"/>
                  <a:gd name="T8" fmla="*/ 0 w 32"/>
                  <a:gd name="T9" fmla="*/ 13 h 15"/>
                  <a:gd name="T10" fmla="*/ 9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9" y="15"/>
                    </a:moveTo>
                    <a:lnTo>
                      <a:pt x="32" y="5"/>
                    </a:lnTo>
                    <a:lnTo>
                      <a:pt x="26" y="0"/>
                    </a:lnTo>
                    <a:lnTo>
                      <a:pt x="18" y="3"/>
                    </a:lnTo>
                    <a:lnTo>
                      <a:pt x="0" y="13"/>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5" name="Freeform 311"/>
              <p:cNvSpPr/>
              <p:nvPr/>
            </p:nvSpPr>
            <p:spPr bwMode="gray">
              <a:xfrm>
                <a:off x="7293" y="3494"/>
                <a:ext cx="122" cy="177"/>
              </a:xfrm>
              <a:custGeom>
                <a:avLst/>
                <a:gdLst>
                  <a:gd name="T0" fmla="*/ 8 w 122"/>
                  <a:gd name="T1" fmla="*/ 19 h 177"/>
                  <a:gd name="T2" fmla="*/ 0 w 122"/>
                  <a:gd name="T3" fmla="*/ 10 h 177"/>
                  <a:gd name="T4" fmla="*/ 0 w 122"/>
                  <a:gd name="T5" fmla="*/ 0 h 177"/>
                  <a:gd name="T6" fmla="*/ 24 w 122"/>
                  <a:gd name="T7" fmla="*/ 19 h 177"/>
                  <a:gd name="T8" fmla="*/ 29 w 122"/>
                  <a:gd name="T9" fmla="*/ 19 h 177"/>
                  <a:gd name="T10" fmla="*/ 40 w 122"/>
                  <a:gd name="T11" fmla="*/ 29 h 177"/>
                  <a:gd name="T12" fmla="*/ 40 w 122"/>
                  <a:gd name="T13" fmla="*/ 38 h 177"/>
                  <a:gd name="T14" fmla="*/ 49 w 122"/>
                  <a:gd name="T15" fmla="*/ 57 h 177"/>
                  <a:gd name="T16" fmla="*/ 57 w 122"/>
                  <a:gd name="T17" fmla="*/ 64 h 177"/>
                  <a:gd name="T18" fmla="*/ 59 w 122"/>
                  <a:gd name="T19" fmla="*/ 60 h 177"/>
                  <a:gd name="T20" fmla="*/ 58 w 122"/>
                  <a:gd name="T21" fmla="*/ 50 h 177"/>
                  <a:gd name="T22" fmla="*/ 68 w 122"/>
                  <a:gd name="T23" fmla="*/ 60 h 177"/>
                  <a:gd name="T24" fmla="*/ 72 w 122"/>
                  <a:gd name="T25" fmla="*/ 77 h 177"/>
                  <a:gd name="T26" fmla="*/ 87 w 122"/>
                  <a:gd name="T27" fmla="*/ 86 h 177"/>
                  <a:gd name="T28" fmla="*/ 103 w 122"/>
                  <a:gd name="T29" fmla="*/ 83 h 177"/>
                  <a:gd name="T30" fmla="*/ 110 w 122"/>
                  <a:gd name="T31" fmla="*/ 73 h 177"/>
                  <a:gd name="T32" fmla="*/ 122 w 122"/>
                  <a:gd name="T33" fmla="*/ 70 h 177"/>
                  <a:gd name="T34" fmla="*/ 122 w 122"/>
                  <a:gd name="T35" fmla="*/ 86 h 177"/>
                  <a:gd name="T36" fmla="*/ 116 w 122"/>
                  <a:gd name="T37" fmla="*/ 95 h 177"/>
                  <a:gd name="T38" fmla="*/ 112 w 122"/>
                  <a:gd name="T39" fmla="*/ 119 h 177"/>
                  <a:gd name="T40" fmla="*/ 103 w 122"/>
                  <a:gd name="T41" fmla="*/ 115 h 177"/>
                  <a:gd name="T42" fmla="*/ 88 w 122"/>
                  <a:gd name="T43" fmla="*/ 115 h 177"/>
                  <a:gd name="T44" fmla="*/ 87 w 122"/>
                  <a:gd name="T45" fmla="*/ 120 h 177"/>
                  <a:gd name="T46" fmla="*/ 92 w 122"/>
                  <a:gd name="T47" fmla="*/ 129 h 177"/>
                  <a:gd name="T48" fmla="*/ 84 w 122"/>
                  <a:gd name="T49" fmla="*/ 138 h 177"/>
                  <a:gd name="T50" fmla="*/ 66 w 122"/>
                  <a:gd name="T51" fmla="*/ 173 h 177"/>
                  <a:gd name="T52" fmla="*/ 52 w 122"/>
                  <a:gd name="T53" fmla="*/ 177 h 177"/>
                  <a:gd name="T54" fmla="*/ 38 w 122"/>
                  <a:gd name="T55" fmla="*/ 172 h 177"/>
                  <a:gd name="T56" fmla="*/ 51 w 122"/>
                  <a:gd name="T57" fmla="*/ 160 h 177"/>
                  <a:gd name="T58" fmla="*/ 52 w 122"/>
                  <a:gd name="T59" fmla="*/ 145 h 177"/>
                  <a:gd name="T60" fmla="*/ 38 w 122"/>
                  <a:gd name="T61" fmla="*/ 131 h 177"/>
                  <a:gd name="T62" fmla="*/ 24 w 122"/>
                  <a:gd name="T63" fmla="*/ 126 h 177"/>
                  <a:gd name="T64" fmla="*/ 24 w 122"/>
                  <a:gd name="T65" fmla="*/ 116 h 177"/>
                  <a:gd name="T66" fmla="*/ 42 w 122"/>
                  <a:gd name="T67" fmla="*/ 112 h 177"/>
                  <a:gd name="T68" fmla="*/ 46 w 122"/>
                  <a:gd name="T69" fmla="*/ 95 h 177"/>
                  <a:gd name="T70" fmla="*/ 38 w 122"/>
                  <a:gd name="T71" fmla="*/ 66 h 177"/>
                  <a:gd name="T72" fmla="*/ 29 w 122"/>
                  <a:gd name="T73" fmla="*/ 49 h 177"/>
                  <a:gd name="T74" fmla="*/ 8 w 122"/>
                  <a:gd name="T75" fmla="*/ 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77">
                    <a:moveTo>
                      <a:pt x="8" y="19"/>
                    </a:moveTo>
                    <a:lnTo>
                      <a:pt x="0" y="10"/>
                    </a:lnTo>
                    <a:lnTo>
                      <a:pt x="0" y="0"/>
                    </a:lnTo>
                    <a:lnTo>
                      <a:pt x="24" y="19"/>
                    </a:lnTo>
                    <a:lnTo>
                      <a:pt x="29" y="19"/>
                    </a:lnTo>
                    <a:lnTo>
                      <a:pt x="40" y="29"/>
                    </a:lnTo>
                    <a:lnTo>
                      <a:pt x="40" y="38"/>
                    </a:lnTo>
                    <a:lnTo>
                      <a:pt x="49" y="57"/>
                    </a:lnTo>
                    <a:lnTo>
                      <a:pt x="57" y="64"/>
                    </a:lnTo>
                    <a:lnTo>
                      <a:pt x="59" y="60"/>
                    </a:lnTo>
                    <a:lnTo>
                      <a:pt x="58" y="50"/>
                    </a:lnTo>
                    <a:lnTo>
                      <a:pt x="68" y="60"/>
                    </a:lnTo>
                    <a:lnTo>
                      <a:pt x="72" y="77"/>
                    </a:lnTo>
                    <a:lnTo>
                      <a:pt x="87" y="86"/>
                    </a:lnTo>
                    <a:lnTo>
                      <a:pt x="103" y="83"/>
                    </a:lnTo>
                    <a:lnTo>
                      <a:pt x="110" y="73"/>
                    </a:lnTo>
                    <a:lnTo>
                      <a:pt x="122" y="70"/>
                    </a:lnTo>
                    <a:lnTo>
                      <a:pt x="122" y="86"/>
                    </a:lnTo>
                    <a:lnTo>
                      <a:pt x="116" y="95"/>
                    </a:lnTo>
                    <a:lnTo>
                      <a:pt x="112" y="119"/>
                    </a:lnTo>
                    <a:lnTo>
                      <a:pt x="103" y="115"/>
                    </a:lnTo>
                    <a:lnTo>
                      <a:pt x="88" y="115"/>
                    </a:lnTo>
                    <a:lnTo>
                      <a:pt x="87" y="120"/>
                    </a:lnTo>
                    <a:lnTo>
                      <a:pt x="92" y="129"/>
                    </a:lnTo>
                    <a:lnTo>
                      <a:pt x="84" y="138"/>
                    </a:lnTo>
                    <a:lnTo>
                      <a:pt x="66" y="173"/>
                    </a:lnTo>
                    <a:lnTo>
                      <a:pt x="52" y="177"/>
                    </a:lnTo>
                    <a:lnTo>
                      <a:pt x="38" y="172"/>
                    </a:lnTo>
                    <a:lnTo>
                      <a:pt x="51" y="160"/>
                    </a:lnTo>
                    <a:lnTo>
                      <a:pt x="52" y="145"/>
                    </a:lnTo>
                    <a:lnTo>
                      <a:pt x="38" y="131"/>
                    </a:lnTo>
                    <a:lnTo>
                      <a:pt x="24" y="126"/>
                    </a:lnTo>
                    <a:lnTo>
                      <a:pt x="24" y="116"/>
                    </a:lnTo>
                    <a:lnTo>
                      <a:pt x="42" y="112"/>
                    </a:lnTo>
                    <a:lnTo>
                      <a:pt x="46" y="95"/>
                    </a:lnTo>
                    <a:lnTo>
                      <a:pt x="38" y="66"/>
                    </a:lnTo>
                    <a:lnTo>
                      <a:pt x="29" y="49"/>
                    </a:ln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6" name="Freeform 312"/>
              <p:cNvSpPr/>
              <p:nvPr/>
            </p:nvSpPr>
            <p:spPr bwMode="gray">
              <a:xfrm>
                <a:off x="7163" y="3649"/>
                <a:ext cx="158" cy="162"/>
              </a:xfrm>
              <a:custGeom>
                <a:avLst/>
                <a:gdLst>
                  <a:gd name="T0" fmla="*/ 135 w 158"/>
                  <a:gd name="T1" fmla="*/ 7 h 162"/>
                  <a:gd name="T2" fmla="*/ 135 w 158"/>
                  <a:gd name="T3" fmla="*/ 18 h 162"/>
                  <a:gd name="T4" fmla="*/ 143 w 158"/>
                  <a:gd name="T5" fmla="*/ 18 h 162"/>
                  <a:gd name="T6" fmla="*/ 147 w 158"/>
                  <a:gd name="T7" fmla="*/ 12 h 162"/>
                  <a:gd name="T8" fmla="*/ 158 w 158"/>
                  <a:gd name="T9" fmla="*/ 13 h 162"/>
                  <a:gd name="T10" fmla="*/ 154 w 158"/>
                  <a:gd name="T11" fmla="*/ 43 h 162"/>
                  <a:gd name="T12" fmla="*/ 143 w 158"/>
                  <a:gd name="T13" fmla="*/ 60 h 162"/>
                  <a:gd name="T14" fmla="*/ 135 w 158"/>
                  <a:gd name="T15" fmla="*/ 70 h 162"/>
                  <a:gd name="T16" fmla="*/ 130 w 158"/>
                  <a:gd name="T17" fmla="*/ 84 h 162"/>
                  <a:gd name="T18" fmla="*/ 111 w 158"/>
                  <a:gd name="T19" fmla="*/ 90 h 162"/>
                  <a:gd name="T20" fmla="*/ 100 w 158"/>
                  <a:gd name="T21" fmla="*/ 103 h 162"/>
                  <a:gd name="T22" fmla="*/ 84 w 158"/>
                  <a:gd name="T23" fmla="*/ 137 h 162"/>
                  <a:gd name="T24" fmla="*/ 55 w 158"/>
                  <a:gd name="T25" fmla="*/ 162 h 162"/>
                  <a:gd name="T26" fmla="*/ 20 w 158"/>
                  <a:gd name="T27" fmla="*/ 152 h 162"/>
                  <a:gd name="T28" fmla="*/ 3 w 158"/>
                  <a:gd name="T29" fmla="*/ 152 h 162"/>
                  <a:gd name="T30" fmla="*/ 0 w 158"/>
                  <a:gd name="T31" fmla="*/ 141 h 162"/>
                  <a:gd name="T32" fmla="*/ 12 w 158"/>
                  <a:gd name="T33" fmla="*/ 116 h 162"/>
                  <a:gd name="T34" fmla="*/ 25 w 158"/>
                  <a:gd name="T35" fmla="*/ 101 h 162"/>
                  <a:gd name="T36" fmla="*/ 50 w 158"/>
                  <a:gd name="T37" fmla="*/ 89 h 162"/>
                  <a:gd name="T38" fmla="*/ 68 w 158"/>
                  <a:gd name="T39" fmla="*/ 72 h 162"/>
                  <a:gd name="T40" fmla="*/ 94 w 158"/>
                  <a:gd name="T41" fmla="*/ 57 h 162"/>
                  <a:gd name="T42" fmla="*/ 102 w 158"/>
                  <a:gd name="T43" fmla="*/ 44 h 162"/>
                  <a:gd name="T44" fmla="*/ 102 w 158"/>
                  <a:gd name="T45" fmla="*/ 34 h 162"/>
                  <a:gd name="T46" fmla="*/ 115 w 158"/>
                  <a:gd name="T47" fmla="*/ 17 h 162"/>
                  <a:gd name="T48" fmla="*/ 117 w 158"/>
                  <a:gd name="T49" fmla="*/ 5 h 162"/>
                  <a:gd name="T50" fmla="*/ 129 w 158"/>
                  <a:gd name="T51" fmla="*/ 0 h 162"/>
                  <a:gd name="T52" fmla="*/ 135 w 158"/>
                  <a:gd name="T53"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62">
                    <a:moveTo>
                      <a:pt x="135" y="7"/>
                    </a:moveTo>
                    <a:lnTo>
                      <a:pt x="135" y="18"/>
                    </a:lnTo>
                    <a:lnTo>
                      <a:pt x="143" y="18"/>
                    </a:lnTo>
                    <a:lnTo>
                      <a:pt x="147" y="12"/>
                    </a:lnTo>
                    <a:lnTo>
                      <a:pt x="158" y="13"/>
                    </a:lnTo>
                    <a:lnTo>
                      <a:pt x="154" y="43"/>
                    </a:lnTo>
                    <a:lnTo>
                      <a:pt x="143" y="60"/>
                    </a:lnTo>
                    <a:lnTo>
                      <a:pt x="135" y="70"/>
                    </a:lnTo>
                    <a:lnTo>
                      <a:pt x="130" y="84"/>
                    </a:lnTo>
                    <a:lnTo>
                      <a:pt x="111" y="90"/>
                    </a:lnTo>
                    <a:lnTo>
                      <a:pt x="100" y="103"/>
                    </a:lnTo>
                    <a:lnTo>
                      <a:pt x="84" y="137"/>
                    </a:lnTo>
                    <a:lnTo>
                      <a:pt x="55" y="162"/>
                    </a:lnTo>
                    <a:lnTo>
                      <a:pt x="20" y="152"/>
                    </a:lnTo>
                    <a:lnTo>
                      <a:pt x="3" y="152"/>
                    </a:lnTo>
                    <a:lnTo>
                      <a:pt x="0" y="141"/>
                    </a:lnTo>
                    <a:lnTo>
                      <a:pt x="12" y="116"/>
                    </a:lnTo>
                    <a:lnTo>
                      <a:pt x="25" y="101"/>
                    </a:lnTo>
                    <a:lnTo>
                      <a:pt x="50" y="89"/>
                    </a:lnTo>
                    <a:lnTo>
                      <a:pt x="68" y="72"/>
                    </a:lnTo>
                    <a:lnTo>
                      <a:pt x="94" y="57"/>
                    </a:lnTo>
                    <a:lnTo>
                      <a:pt x="102" y="44"/>
                    </a:lnTo>
                    <a:lnTo>
                      <a:pt x="102" y="34"/>
                    </a:lnTo>
                    <a:lnTo>
                      <a:pt x="115" y="17"/>
                    </a:lnTo>
                    <a:lnTo>
                      <a:pt x="117" y="5"/>
                    </a:lnTo>
                    <a:lnTo>
                      <a:pt x="129" y="0"/>
                    </a:lnTo>
                    <a:lnTo>
                      <a:pt x="13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7" name="Freeform 313"/>
              <p:cNvSpPr/>
              <p:nvPr/>
            </p:nvSpPr>
            <p:spPr bwMode="gray">
              <a:xfrm>
                <a:off x="7184" y="3815"/>
                <a:ext cx="10" cy="13"/>
              </a:xfrm>
              <a:custGeom>
                <a:avLst/>
                <a:gdLst>
                  <a:gd name="T0" fmla="*/ 10 w 10"/>
                  <a:gd name="T1" fmla="*/ 2 h 13"/>
                  <a:gd name="T2" fmla="*/ 10 w 10"/>
                  <a:gd name="T3" fmla="*/ 10 h 13"/>
                  <a:gd name="T4" fmla="*/ 0 w 10"/>
                  <a:gd name="T5" fmla="*/ 13 h 13"/>
                  <a:gd name="T6" fmla="*/ 3 w 10"/>
                  <a:gd name="T7" fmla="*/ 0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lnTo>
                      <a:pt x="10" y="10"/>
                    </a:lnTo>
                    <a:lnTo>
                      <a:pt x="0" y="13"/>
                    </a:lnTo>
                    <a:lnTo>
                      <a:pt x="3"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8" name="Freeform 314"/>
              <p:cNvSpPr/>
              <p:nvPr/>
            </p:nvSpPr>
            <p:spPr bwMode="gray">
              <a:xfrm>
                <a:off x="7530" y="3712"/>
                <a:ext cx="11" cy="9"/>
              </a:xfrm>
              <a:custGeom>
                <a:avLst/>
                <a:gdLst>
                  <a:gd name="T0" fmla="*/ 6 w 11"/>
                  <a:gd name="T1" fmla="*/ 9 h 9"/>
                  <a:gd name="T2" fmla="*/ 0 w 11"/>
                  <a:gd name="T3" fmla="*/ 4 h 9"/>
                  <a:gd name="T4" fmla="*/ 6 w 11"/>
                  <a:gd name="T5" fmla="*/ 0 h 9"/>
                  <a:gd name="T6" fmla="*/ 11 w 11"/>
                  <a:gd name="T7" fmla="*/ 2 h 9"/>
                  <a:gd name="T8" fmla="*/ 6 w 11"/>
                  <a:gd name="T9" fmla="*/ 9 h 9"/>
                </a:gdLst>
                <a:ahLst/>
                <a:cxnLst>
                  <a:cxn ang="0">
                    <a:pos x="T0" y="T1"/>
                  </a:cxn>
                  <a:cxn ang="0">
                    <a:pos x="T2" y="T3"/>
                  </a:cxn>
                  <a:cxn ang="0">
                    <a:pos x="T4" y="T5"/>
                  </a:cxn>
                  <a:cxn ang="0">
                    <a:pos x="T6" y="T7"/>
                  </a:cxn>
                  <a:cxn ang="0">
                    <a:pos x="T8" y="T9"/>
                  </a:cxn>
                </a:cxnLst>
                <a:rect l="0" t="0" r="r" b="b"/>
                <a:pathLst>
                  <a:path w="11" h="9">
                    <a:moveTo>
                      <a:pt x="6" y="9"/>
                    </a:moveTo>
                    <a:lnTo>
                      <a:pt x="0" y="4"/>
                    </a:lnTo>
                    <a:lnTo>
                      <a:pt x="6" y="0"/>
                    </a:lnTo>
                    <a:lnTo>
                      <a:pt x="11" y="2"/>
                    </a:lnTo>
                    <a:lnTo>
                      <a:pt x="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9" name="Freeform 315"/>
              <p:cNvSpPr/>
              <p:nvPr/>
            </p:nvSpPr>
            <p:spPr bwMode="gray">
              <a:xfrm>
                <a:off x="5072" y="3871"/>
                <a:ext cx="41" cy="24"/>
              </a:xfrm>
              <a:custGeom>
                <a:avLst/>
                <a:gdLst>
                  <a:gd name="T0" fmla="*/ 5 w 41"/>
                  <a:gd name="T1" fmla="*/ 10 h 24"/>
                  <a:gd name="T2" fmla="*/ 2 w 41"/>
                  <a:gd name="T3" fmla="*/ 7 h 24"/>
                  <a:gd name="T4" fmla="*/ 3 w 41"/>
                  <a:gd name="T5" fmla="*/ 0 h 24"/>
                  <a:gd name="T6" fmla="*/ 6 w 41"/>
                  <a:gd name="T7" fmla="*/ 0 h 24"/>
                  <a:gd name="T8" fmla="*/ 8 w 41"/>
                  <a:gd name="T9" fmla="*/ 4 h 24"/>
                  <a:gd name="T10" fmla="*/ 12 w 41"/>
                  <a:gd name="T11" fmla="*/ 5 h 24"/>
                  <a:gd name="T12" fmla="*/ 11 w 41"/>
                  <a:gd name="T13" fmla="*/ 1 h 24"/>
                  <a:gd name="T14" fmla="*/ 14 w 41"/>
                  <a:gd name="T15" fmla="*/ 1 h 24"/>
                  <a:gd name="T16" fmla="*/ 14 w 41"/>
                  <a:gd name="T17" fmla="*/ 6 h 24"/>
                  <a:gd name="T18" fmla="*/ 20 w 41"/>
                  <a:gd name="T19" fmla="*/ 5 h 24"/>
                  <a:gd name="T20" fmla="*/ 22 w 41"/>
                  <a:gd name="T21" fmla="*/ 6 h 24"/>
                  <a:gd name="T22" fmla="*/ 20 w 41"/>
                  <a:gd name="T23" fmla="*/ 9 h 24"/>
                  <a:gd name="T24" fmla="*/ 34 w 41"/>
                  <a:gd name="T25" fmla="*/ 9 h 24"/>
                  <a:gd name="T26" fmla="*/ 38 w 41"/>
                  <a:gd name="T27" fmla="*/ 7 h 24"/>
                  <a:gd name="T28" fmla="*/ 41 w 41"/>
                  <a:gd name="T29" fmla="*/ 9 h 24"/>
                  <a:gd name="T30" fmla="*/ 40 w 41"/>
                  <a:gd name="T31" fmla="*/ 18 h 24"/>
                  <a:gd name="T32" fmla="*/ 26 w 41"/>
                  <a:gd name="T33" fmla="*/ 17 h 24"/>
                  <a:gd name="T34" fmla="*/ 24 w 41"/>
                  <a:gd name="T35" fmla="*/ 19 h 24"/>
                  <a:gd name="T36" fmla="*/ 25 w 41"/>
                  <a:gd name="T37" fmla="*/ 21 h 24"/>
                  <a:gd name="T38" fmla="*/ 21 w 41"/>
                  <a:gd name="T39" fmla="*/ 22 h 24"/>
                  <a:gd name="T40" fmla="*/ 21 w 41"/>
                  <a:gd name="T41" fmla="*/ 24 h 24"/>
                  <a:gd name="T42" fmla="*/ 15 w 41"/>
                  <a:gd name="T43" fmla="*/ 24 h 24"/>
                  <a:gd name="T44" fmla="*/ 9 w 41"/>
                  <a:gd name="T45" fmla="*/ 22 h 24"/>
                  <a:gd name="T46" fmla="*/ 0 w 41"/>
                  <a:gd name="T47" fmla="*/ 24 h 24"/>
                  <a:gd name="T48" fmla="*/ 2 w 41"/>
                  <a:gd name="T49" fmla="*/ 20 h 24"/>
                  <a:gd name="T50" fmla="*/ 7 w 41"/>
                  <a:gd name="T51" fmla="*/ 18 h 24"/>
                  <a:gd name="T52" fmla="*/ 7 w 41"/>
                  <a:gd name="T53" fmla="*/ 11 h 24"/>
                  <a:gd name="T54" fmla="*/ 5 w 41"/>
                  <a:gd name="T55"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24">
                    <a:moveTo>
                      <a:pt x="5" y="10"/>
                    </a:moveTo>
                    <a:lnTo>
                      <a:pt x="2" y="7"/>
                    </a:lnTo>
                    <a:lnTo>
                      <a:pt x="3" y="0"/>
                    </a:lnTo>
                    <a:lnTo>
                      <a:pt x="6" y="0"/>
                    </a:lnTo>
                    <a:lnTo>
                      <a:pt x="8" y="4"/>
                    </a:lnTo>
                    <a:lnTo>
                      <a:pt x="12" y="5"/>
                    </a:lnTo>
                    <a:lnTo>
                      <a:pt x="11" y="1"/>
                    </a:lnTo>
                    <a:lnTo>
                      <a:pt x="14" y="1"/>
                    </a:lnTo>
                    <a:lnTo>
                      <a:pt x="14" y="6"/>
                    </a:lnTo>
                    <a:lnTo>
                      <a:pt x="20" y="5"/>
                    </a:lnTo>
                    <a:lnTo>
                      <a:pt x="22" y="6"/>
                    </a:lnTo>
                    <a:lnTo>
                      <a:pt x="20" y="9"/>
                    </a:lnTo>
                    <a:lnTo>
                      <a:pt x="34" y="9"/>
                    </a:lnTo>
                    <a:lnTo>
                      <a:pt x="38" y="7"/>
                    </a:lnTo>
                    <a:lnTo>
                      <a:pt x="41" y="9"/>
                    </a:lnTo>
                    <a:lnTo>
                      <a:pt x="40" y="18"/>
                    </a:lnTo>
                    <a:lnTo>
                      <a:pt x="26" y="17"/>
                    </a:lnTo>
                    <a:lnTo>
                      <a:pt x="24" y="19"/>
                    </a:lnTo>
                    <a:lnTo>
                      <a:pt x="25" y="21"/>
                    </a:lnTo>
                    <a:lnTo>
                      <a:pt x="21" y="22"/>
                    </a:lnTo>
                    <a:lnTo>
                      <a:pt x="21" y="24"/>
                    </a:lnTo>
                    <a:lnTo>
                      <a:pt x="15" y="24"/>
                    </a:lnTo>
                    <a:lnTo>
                      <a:pt x="9" y="22"/>
                    </a:lnTo>
                    <a:lnTo>
                      <a:pt x="0" y="24"/>
                    </a:lnTo>
                    <a:lnTo>
                      <a:pt x="2" y="20"/>
                    </a:lnTo>
                    <a:lnTo>
                      <a:pt x="7" y="18"/>
                    </a:lnTo>
                    <a:lnTo>
                      <a:pt x="7" y="11"/>
                    </a:lnTo>
                    <a:lnTo>
                      <a:pt x="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0" name="Freeform 316"/>
              <p:cNvSpPr/>
              <p:nvPr/>
            </p:nvSpPr>
            <p:spPr bwMode="gray">
              <a:xfrm>
                <a:off x="7524" y="1555"/>
                <a:ext cx="24" cy="16"/>
              </a:xfrm>
              <a:custGeom>
                <a:avLst/>
                <a:gdLst>
                  <a:gd name="T0" fmla="*/ 24 w 24"/>
                  <a:gd name="T1" fmla="*/ 1 h 16"/>
                  <a:gd name="T2" fmla="*/ 22 w 24"/>
                  <a:gd name="T3" fmla="*/ 7 h 16"/>
                  <a:gd name="T4" fmla="*/ 8 w 24"/>
                  <a:gd name="T5" fmla="*/ 16 h 16"/>
                  <a:gd name="T6" fmla="*/ 0 w 24"/>
                  <a:gd name="T7" fmla="*/ 14 h 16"/>
                  <a:gd name="T8" fmla="*/ 2 w 24"/>
                  <a:gd name="T9" fmla="*/ 9 h 16"/>
                  <a:gd name="T10" fmla="*/ 16 w 24"/>
                  <a:gd name="T11" fmla="*/ 3 h 16"/>
                  <a:gd name="T12" fmla="*/ 18 w 24"/>
                  <a:gd name="T13" fmla="*/ 0 h 16"/>
                  <a:gd name="T14" fmla="*/ 24 w 24"/>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6">
                    <a:moveTo>
                      <a:pt x="24" y="1"/>
                    </a:moveTo>
                    <a:lnTo>
                      <a:pt x="22" y="7"/>
                    </a:lnTo>
                    <a:lnTo>
                      <a:pt x="8" y="16"/>
                    </a:lnTo>
                    <a:lnTo>
                      <a:pt x="0" y="14"/>
                    </a:lnTo>
                    <a:lnTo>
                      <a:pt x="2" y="9"/>
                    </a:lnTo>
                    <a:lnTo>
                      <a:pt x="16" y="3"/>
                    </a:lnTo>
                    <a:lnTo>
                      <a:pt x="18" y="0"/>
                    </a:ln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1" name="Freeform 317"/>
              <p:cNvSpPr/>
              <p:nvPr/>
            </p:nvSpPr>
            <p:spPr bwMode="gray">
              <a:xfrm>
                <a:off x="7546" y="1564"/>
                <a:ext cx="19" cy="6"/>
              </a:xfrm>
              <a:custGeom>
                <a:avLst/>
                <a:gdLst>
                  <a:gd name="T0" fmla="*/ 0 w 19"/>
                  <a:gd name="T1" fmla="*/ 6 h 6"/>
                  <a:gd name="T2" fmla="*/ 4 w 19"/>
                  <a:gd name="T3" fmla="*/ 0 h 6"/>
                  <a:gd name="T4" fmla="*/ 19 w 19"/>
                  <a:gd name="T5" fmla="*/ 0 h 6"/>
                  <a:gd name="T6" fmla="*/ 19 w 19"/>
                  <a:gd name="T7" fmla="*/ 5 h 6"/>
                  <a:gd name="T8" fmla="*/ 0 w 19"/>
                  <a:gd name="T9" fmla="*/ 6 h 6"/>
                </a:gdLst>
                <a:ahLst/>
                <a:cxnLst>
                  <a:cxn ang="0">
                    <a:pos x="T0" y="T1"/>
                  </a:cxn>
                  <a:cxn ang="0">
                    <a:pos x="T2" y="T3"/>
                  </a:cxn>
                  <a:cxn ang="0">
                    <a:pos x="T4" y="T5"/>
                  </a:cxn>
                  <a:cxn ang="0">
                    <a:pos x="T6" y="T7"/>
                  </a:cxn>
                  <a:cxn ang="0">
                    <a:pos x="T8" y="T9"/>
                  </a:cxn>
                </a:cxnLst>
                <a:rect l="0" t="0" r="r" b="b"/>
                <a:pathLst>
                  <a:path w="19" h="6">
                    <a:moveTo>
                      <a:pt x="0" y="6"/>
                    </a:moveTo>
                    <a:lnTo>
                      <a:pt x="4" y="0"/>
                    </a:lnTo>
                    <a:lnTo>
                      <a:pt x="19" y="0"/>
                    </a:lnTo>
                    <a:lnTo>
                      <a:pt x="19" y="5"/>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2" name="Freeform 318"/>
              <p:cNvSpPr/>
              <p:nvPr/>
            </p:nvSpPr>
            <p:spPr bwMode="gray">
              <a:xfrm>
                <a:off x="7458" y="1572"/>
                <a:ext cx="21" cy="9"/>
              </a:xfrm>
              <a:custGeom>
                <a:avLst/>
                <a:gdLst>
                  <a:gd name="T0" fmla="*/ 3 w 21"/>
                  <a:gd name="T1" fmla="*/ 0 h 9"/>
                  <a:gd name="T2" fmla="*/ 10 w 21"/>
                  <a:gd name="T3" fmla="*/ 0 h 9"/>
                  <a:gd name="T4" fmla="*/ 21 w 21"/>
                  <a:gd name="T5" fmla="*/ 2 h 9"/>
                  <a:gd name="T6" fmla="*/ 21 w 21"/>
                  <a:gd name="T7" fmla="*/ 9 h 9"/>
                  <a:gd name="T8" fmla="*/ 0 w 21"/>
                  <a:gd name="T9" fmla="*/ 7 h 9"/>
                  <a:gd name="T10" fmla="*/ 3 w 21"/>
                  <a:gd name="T11" fmla="*/ 0 h 9"/>
                </a:gdLst>
                <a:ahLst/>
                <a:cxnLst>
                  <a:cxn ang="0">
                    <a:pos x="T0" y="T1"/>
                  </a:cxn>
                  <a:cxn ang="0">
                    <a:pos x="T2" y="T3"/>
                  </a:cxn>
                  <a:cxn ang="0">
                    <a:pos x="T4" y="T5"/>
                  </a:cxn>
                  <a:cxn ang="0">
                    <a:pos x="T6" y="T7"/>
                  </a:cxn>
                  <a:cxn ang="0">
                    <a:pos x="T8" y="T9"/>
                  </a:cxn>
                  <a:cxn ang="0">
                    <a:pos x="T10" y="T11"/>
                  </a:cxn>
                </a:cxnLst>
                <a:rect l="0" t="0" r="r" b="b"/>
                <a:pathLst>
                  <a:path w="21" h="9">
                    <a:moveTo>
                      <a:pt x="3" y="0"/>
                    </a:moveTo>
                    <a:lnTo>
                      <a:pt x="10" y="0"/>
                    </a:lnTo>
                    <a:lnTo>
                      <a:pt x="21" y="2"/>
                    </a:lnTo>
                    <a:lnTo>
                      <a:pt x="21" y="9"/>
                    </a:lnTo>
                    <a:lnTo>
                      <a:pt x="0" y="7"/>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3" name="Freeform 319"/>
              <p:cNvSpPr/>
              <p:nvPr/>
            </p:nvSpPr>
            <p:spPr bwMode="gray">
              <a:xfrm>
                <a:off x="7483" y="1572"/>
                <a:ext cx="13" cy="13"/>
              </a:xfrm>
              <a:custGeom>
                <a:avLst/>
                <a:gdLst>
                  <a:gd name="T0" fmla="*/ 8 w 13"/>
                  <a:gd name="T1" fmla="*/ 0 h 13"/>
                  <a:gd name="T2" fmla="*/ 4 w 13"/>
                  <a:gd name="T3" fmla="*/ 6 h 13"/>
                  <a:gd name="T4" fmla="*/ 0 w 13"/>
                  <a:gd name="T5" fmla="*/ 11 h 13"/>
                  <a:gd name="T6" fmla="*/ 3 w 13"/>
                  <a:gd name="T7" fmla="*/ 13 h 13"/>
                  <a:gd name="T8" fmla="*/ 13 w 13"/>
                  <a:gd name="T9" fmla="*/ 4 h 13"/>
                  <a:gd name="T10" fmla="*/ 13 w 13"/>
                  <a:gd name="T11" fmla="*/ 1 h 13"/>
                  <a:gd name="T12" fmla="*/ 8 w 13"/>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0"/>
                    </a:moveTo>
                    <a:lnTo>
                      <a:pt x="4" y="6"/>
                    </a:lnTo>
                    <a:lnTo>
                      <a:pt x="0" y="11"/>
                    </a:lnTo>
                    <a:lnTo>
                      <a:pt x="3" y="13"/>
                    </a:lnTo>
                    <a:lnTo>
                      <a:pt x="13" y="4"/>
                    </a:lnTo>
                    <a:lnTo>
                      <a:pt x="13" y="1"/>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4" name="Freeform 320"/>
              <p:cNvSpPr/>
              <p:nvPr/>
            </p:nvSpPr>
            <p:spPr bwMode="gray">
              <a:xfrm>
                <a:off x="7393" y="1576"/>
                <a:ext cx="18" cy="12"/>
              </a:xfrm>
              <a:custGeom>
                <a:avLst/>
                <a:gdLst>
                  <a:gd name="T0" fmla="*/ 7 w 18"/>
                  <a:gd name="T1" fmla="*/ 0 h 12"/>
                  <a:gd name="T2" fmla="*/ 18 w 18"/>
                  <a:gd name="T3" fmla="*/ 9 h 12"/>
                  <a:gd name="T4" fmla="*/ 11 w 18"/>
                  <a:gd name="T5" fmla="*/ 12 h 12"/>
                  <a:gd name="T6" fmla="*/ 2 w 18"/>
                  <a:gd name="T7" fmla="*/ 4 h 12"/>
                  <a:gd name="T8" fmla="*/ 0 w 18"/>
                  <a:gd name="T9" fmla="*/ 0 h 12"/>
                  <a:gd name="T10" fmla="*/ 7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7" y="0"/>
                    </a:moveTo>
                    <a:lnTo>
                      <a:pt x="18" y="9"/>
                    </a:lnTo>
                    <a:lnTo>
                      <a:pt x="11" y="12"/>
                    </a:lnTo>
                    <a:lnTo>
                      <a:pt x="2" y="4"/>
                    </a:lnTo>
                    <a:lnTo>
                      <a:pt x="0"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5" name="Freeform 321"/>
              <p:cNvSpPr/>
              <p:nvPr/>
            </p:nvSpPr>
            <p:spPr bwMode="gray">
              <a:xfrm>
                <a:off x="7361" y="1559"/>
                <a:ext cx="15" cy="11"/>
              </a:xfrm>
              <a:custGeom>
                <a:avLst/>
                <a:gdLst>
                  <a:gd name="T0" fmla="*/ 9 w 15"/>
                  <a:gd name="T1" fmla="*/ 0 h 11"/>
                  <a:gd name="T2" fmla="*/ 15 w 15"/>
                  <a:gd name="T3" fmla="*/ 1 h 11"/>
                  <a:gd name="T4" fmla="*/ 13 w 15"/>
                  <a:gd name="T5" fmla="*/ 7 h 11"/>
                  <a:gd name="T6" fmla="*/ 7 w 15"/>
                  <a:gd name="T7" fmla="*/ 11 h 11"/>
                  <a:gd name="T8" fmla="*/ 0 w 15"/>
                  <a:gd name="T9" fmla="*/ 9 h 11"/>
                  <a:gd name="T10" fmla="*/ 5 w 15"/>
                  <a:gd name="T11" fmla="*/ 4 h 11"/>
                  <a:gd name="T12" fmla="*/ 9 w 1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9" y="0"/>
                    </a:moveTo>
                    <a:lnTo>
                      <a:pt x="15" y="1"/>
                    </a:lnTo>
                    <a:lnTo>
                      <a:pt x="13" y="7"/>
                    </a:lnTo>
                    <a:lnTo>
                      <a:pt x="7" y="11"/>
                    </a:lnTo>
                    <a:lnTo>
                      <a:pt x="0" y="9"/>
                    </a:lnTo>
                    <a:lnTo>
                      <a:pt x="5"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6" name="Freeform 322"/>
              <p:cNvSpPr/>
              <p:nvPr/>
            </p:nvSpPr>
            <p:spPr bwMode="gray">
              <a:xfrm>
                <a:off x="7260" y="1531"/>
                <a:ext cx="20" cy="11"/>
              </a:xfrm>
              <a:custGeom>
                <a:avLst/>
                <a:gdLst>
                  <a:gd name="T0" fmla="*/ 1 w 20"/>
                  <a:gd name="T1" fmla="*/ 0 h 11"/>
                  <a:gd name="T2" fmla="*/ 14 w 20"/>
                  <a:gd name="T3" fmla="*/ 3 h 11"/>
                  <a:gd name="T4" fmla="*/ 20 w 20"/>
                  <a:gd name="T5" fmla="*/ 9 h 11"/>
                  <a:gd name="T6" fmla="*/ 12 w 20"/>
                  <a:gd name="T7" fmla="*/ 11 h 11"/>
                  <a:gd name="T8" fmla="*/ 0 w 20"/>
                  <a:gd name="T9" fmla="*/ 5 h 11"/>
                  <a:gd name="T10" fmla="*/ 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 y="0"/>
                    </a:moveTo>
                    <a:lnTo>
                      <a:pt x="14" y="3"/>
                    </a:lnTo>
                    <a:lnTo>
                      <a:pt x="20" y="9"/>
                    </a:lnTo>
                    <a:lnTo>
                      <a:pt x="12" y="11"/>
                    </a:lnTo>
                    <a:lnTo>
                      <a:pt x="0" y="5"/>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7" name="Freeform 323"/>
              <p:cNvSpPr/>
              <p:nvPr/>
            </p:nvSpPr>
            <p:spPr bwMode="gray">
              <a:xfrm>
                <a:off x="7274" y="1549"/>
                <a:ext cx="17" cy="6"/>
              </a:xfrm>
              <a:custGeom>
                <a:avLst/>
                <a:gdLst>
                  <a:gd name="T0" fmla="*/ 0 w 17"/>
                  <a:gd name="T1" fmla="*/ 0 h 6"/>
                  <a:gd name="T2" fmla="*/ 12 w 17"/>
                  <a:gd name="T3" fmla="*/ 1 h 6"/>
                  <a:gd name="T4" fmla="*/ 17 w 17"/>
                  <a:gd name="T5" fmla="*/ 6 h 6"/>
                  <a:gd name="T6" fmla="*/ 6 w 17"/>
                  <a:gd name="T7" fmla="*/ 6 h 6"/>
                  <a:gd name="T8" fmla="*/ 0 w 17"/>
                  <a:gd name="T9" fmla="*/ 0 h 6"/>
                </a:gdLst>
                <a:ahLst/>
                <a:cxnLst>
                  <a:cxn ang="0">
                    <a:pos x="T0" y="T1"/>
                  </a:cxn>
                  <a:cxn ang="0">
                    <a:pos x="T2" y="T3"/>
                  </a:cxn>
                  <a:cxn ang="0">
                    <a:pos x="T4" y="T5"/>
                  </a:cxn>
                  <a:cxn ang="0">
                    <a:pos x="T6" y="T7"/>
                  </a:cxn>
                  <a:cxn ang="0">
                    <a:pos x="T8" y="T9"/>
                  </a:cxn>
                </a:cxnLst>
                <a:rect l="0" t="0" r="r" b="b"/>
                <a:pathLst>
                  <a:path w="17" h="6">
                    <a:moveTo>
                      <a:pt x="0" y="0"/>
                    </a:moveTo>
                    <a:lnTo>
                      <a:pt x="12" y="1"/>
                    </a:lnTo>
                    <a:lnTo>
                      <a:pt x="17" y="6"/>
                    </a:lnTo>
                    <a:lnTo>
                      <a:pt x="6"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8" name="Freeform 324"/>
              <p:cNvSpPr/>
              <p:nvPr/>
            </p:nvSpPr>
            <p:spPr bwMode="gray">
              <a:xfrm>
                <a:off x="7588" y="1125"/>
                <a:ext cx="74" cy="28"/>
              </a:xfrm>
              <a:custGeom>
                <a:avLst/>
                <a:gdLst>
                  <a:gd name="T0" fmla="*/ 3 w 74"/>
                  <a:gd name="T1" fmla="*/ 0 h 28"/>
                  <a:gd name="T2" fmla="*/ 19 w 74"/>
                  <a:gd name="T3" fmla="*/ 3 h 28"/>
                  <a:gd name="T4" fmla="*/ 42 w 74"/>
                  <a:gd name="T5" fmla="*/ 3 h 28"/>
                  <a:gd name="T6" fmla="*/ 61 w 74"/>
                  <a:gd name="T7" fmla="*/ 13 h 28"/>
                  <a:gd name="T8" fmla="*/ 74 w 74"/>
                  <a:gd name="T9" fmla="*/ 15 h 28"/>
                  <a:gd name="T10" fmla="*/ 72 w 74"/>
                  <a:gd name="T11" fmla="*/ 20 h 28"/>
                  <a:gd name="T12" fmla="*/ 58 w 74"/>
                  <a:gd name="T13" fmla="*/ 24 h 28"/>
                  <a:gd name="T14" fmla="*/ 49 w 74"/>
                  <a:gd name="T15" fmla="*/ 28 h 28"/>
                  <a:gd name="T16" fmla="*/ 26 w 74"/>
                  <a:gd name="T17" fmla="*/ 14 h 28"/>
                  <a:gd name="T18" fmla="*/ 7 w 74"/>
                  <a:gd name="T19" fmla="*/ 20 h 28"/>
                  <a:gd name="T20" fmla="*/ 0 w 74"/>
                  <a:gd name="T21" fmla="*/ 10 h 28"/>
                  <a:gd name="T22" fmla="*/ 3 w 74"/>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28">
                    <a:moveTo>
                      <a:pt x="3" y="0"/>
                    </a:moveTo>
                    <a:lnTo>
                      <a:pt x="19" y="3"/>
                    </a:lnTo>
                    <a:lnTo>
                      <a:pt x="42" y="3"/>
                    </a:lnTo>
                    <a:lnTo>
                      <a:pt x="61" y="13"/>
                    </a:lnTo>
                    <a:lnTo>
                      <a:pt x="74" y="15"/>
                    </a:lnTo>
                    <a:lnTo>
                      <a:pt x="72" y="20"/>
                    </a:lnTo>
                    <a:lnTo>
                      <a:pt x="58" y="24"/>
                    </a:lnTo>
                    <a:lnTo>
                      <a:pt x="49" y="28"/>
                    </a:lnTo>
                    <a:lnTo>
                      <a:pt x="26" y="14"/>
                    </a:lnTo>
                    <a:lnTo>
                      <a:pt x="7" y="20"/>
                    </a:lnTo>
                    <a:lnTo>
                      <a:pt x="0" y="1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9" name="Freeform 325"/>
              <p:cNvSpPr/>
              <p:nvPr/>
            </p:nvSpPr>
            <p:spPr bwMode="gray">
              <a:xfrm>
                <a:off x="4515" y="1859"/>
                <a:ext cx="85" cy="63"/>
              </a:xfrm>
              <a:custGeom>
                <a:avLst/>
                <a:gdLst>
                  <a:gd name="T0" fmla="*/ 85 w 85"/>
                  <a:gd name="T1" fmla="*/ 61 h 63"/>
                  <a:gd name="T2" fmla="*/ 64 w 85"/>
                  <a:gd name="T3" fmla="*/ 40 h 63"/>
                  <a:gd name="T4" fmla="*/ 57 w 85"/>
                  <a:gd name="T5" fmla="*/ 27 h 63"/>
                  <a:gd name="T6" fmla="*/ 48 w 85"/>
                  <a:gd name="T7" fmla="*/ 16 h 63"/>
                  <a:gd name="T8" fmla="*/ 26 w 85"/>
                  <a:gd name="T9" fmla="*/ 9 h 63"/>
                  <a:gd name="T10" fmla="*/ 0 w 85"/>
                  <a:gd name="T11" fmla="*/ 0 h 63"/>
                  <a:gd name="T12" fmla="*/ 15 w 85"/>
                  <a:gd name="T13" fmla="*/ 20 h 63"/>
                  <a:gd name="T14" fmla="*/ 19 w 85"/>
                  <a:gd name="T15" fmla="*/ 35 h 63"/>
                  <a:gd name="T16" fmla="*/ 31 w 85"/>
                  <a:gd name="T17" fmla="*/ 43 h 63"/>
                  <a:gd name="T18" fmla="*/ 35 w 85"/>
                  <a:gd name="T19" fmla="*/ 50 h 63"/>
                  <a:gd name="T20" fmla="*/ 48 w 85"/>
                  <a:gd name="T21" fmla="*/ 49 h 63"/>
                  <a:gd name="T22" fmla="*/ 73 w 85"/>
                  <a:gd name="T23" fmla="*/ 63 h 63"/>
                  <a:gd name="T24" fmla="*/ 85 w 85"/>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1"/>
                    </a:moveTo>
                    <a:lnTo>
                      <a:pt x="64" y="40"/>
                    </a:lnTo>
                    <a:lnTo>
                      <a:pt x="57" y="27"/>
                    </a:lnTo>
                    <a:lnTo>
                      <a:pt x="48" y="16"/>
                    </a:lnTo>
                    <a:lnTo>
                      <a:pt x="26" y="9"/>
                    </a:lnTo>
                    <a:lnTo>
                      <a:pt x="0" y="0"/>
                    </a:lnTo>
                    <a:lnTo>
                      <a:pt x="15" y="20"/>
                    </a:lnTo>
                    <a:lnTo>
                      <a:pt x="19" y="35"/>
                    </a:lnTo>
                    <a:lnTo>
                      <a:pt x="31" y="43"/>
                    </a:lnTo>
                    <a:lnTo>
                      <a:pt x="35" y="50"/>
                    </a:lnTo>
                    <a:lnTo>
                      <a:pt x="48" y="49"/>
                    </a:lnTo>
                    <a:lnTo>
                      <a:pt x="73" y="63"/>
                    </a:lnTo>
                    <a:lnTo>
                      <a:pt x="8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0" name="Freeform 326"/>
              <p:cNvSpPr/>
              <p:nvPr/>
            </p:nvSpPr>
            <p:spPr bwMode="gray">
              <a:xfrm>
                <a:off x="4425" y="1964"/>
                <a:ext cx="125" cy="106"/>
              </a:xfrm>
              <a:custGeom>
                <a:avLst/>
                <a:gdLst>
                  <a:gd name="T0" fmla="*/ 0 w 125"/>
                  <a:gd name="T1" fmla="*/ 106 h 106"/>
                  <a:gd name="T2" fmla="*/ 4 w 125"/>
                  <a:gd name="T3" fmla="*/ 97 h 106"/>
                  <a:gd name="T4" fmla="*/ 49 w 125"/>
                  <a:gd name="T5" fmla="*/ 70 h 106"/>
                  <a:gd name="T6" fmla="*/ 57 w 125"/>
                  <a:gd name="T7" fmla="*/ 46 h 106"/>
                  <a:gd name="T8" fmla="*/ 47 w 125"/>
                  <a:gd name="T9" fmla="*/ 26 h 106"/>
                  <a:gd name="T10" fmla="*/ 72 w 125"/>
                  <a:gd name="T11" fmla="*/ 10 h 106"/>
                  <a:gd name="T12" fmla="*/ 87 w 125"/>
                  <a:gd name="T13" fmla="*/ 0 h 106"/>
                  <a:gd name="T14" fmla="*/ 103 w 125"/>
                  <a:gd name="T15" fmla="*/ 3 h 106"/>
                  <a:gd name="T16" fmla="*/ 112 w 125"/>
                  <a:gd name="T17" fmla="*/ 12 h 106"/>
                  <a:gd name="T18" fmla="*/ 125 w 125"/>
                  <a:gd name="T19" fmla="*/ 9 h 106"/>
                  <a:gd name="T20" fmla="*/ 0 w 125"/>
                  <a:gd name="T2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106">
                    <a:moveTo>
                      <a:pt x="0" y="106"/>
                    </a:moveTo>
                    <a:lnTo>
                      <a:pt x="4" y="97"/>
                    </a:lnTo>
                    <a:lnTo>
                      <a:pt x="49" y="70"/>
                    </a:lnTo>
                    <a:lnTo>
                      <a:pt x="57" y="46"/>
                    </a:lnTo>
                    <a:lnTo>
                      <a:pt x="47" y="26"/>
                    </a:lnTo>
                    <a:lnTo>
                      <a:pt x="72" y="10"/>
                    </a:lnTo>
                    <a:lnTo>
                      <a:pt x="87" y="0"/>
                    </a:lnTo>
                    <a:lnTo>
                      <a:pt x="103" y="3"/>
                    </a:lnTo>
                    <a:lnTo>
                      <a:pt x="112" y="12"/>
                    </a:lnTo>
                    <a:lnTo>
                      <a:pt x="125" y="9"/>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1" name="Freeform 327"/>
              <p:cNvSpPr/>
              <p:nvPr/>
            </p:nvSpPr>
            <p:spPr bwMode="gray">
              <a:xfrm>
                <a:off x="4425" y="1964"/>
                <a:ext cx="125" cy="106"/>
              </a:xfrm>
              <a:custGeom>
                <a:avLst/>
                <a:gdLst>
                  <a:gd name="T0" fmla="*/ 0 w 125"/>
                  <a:gd name="T1" fmla="*/ 106 h 106"/>
                  <a:gd name="T2" fmla="*/ 4 w 125"/>
                  <a:gd name="T3" fmla="*/ 97 h 106"/>
                  <a:gd name="T4" fmla="*/ 49 w 125"/>
                  <a:gd name="T5" fmla="*/ 70 h 106"/>
                  <a:gd name="T6" fmla="*/ 57 w 125"/>
                  <a:gd name="T7" fmla="*/ 46 h 106"/>
                  <a:gd name="T8" fmla="*/ 47 w 125"/>
                  <a:gd name="T9" fmla="*/ 26 h 106"/>
                  <a:gd name="T10" fmla="*/ 72 w 125"/>
                  <a:gd name="T11" fmla="*/ 10 h 106"/>
                  <a:gd name="T12" fmla="*/ 87 w 125"/>
                  <a:gd name="T13" fmla="*/ 0 h 106"/>
                  <a:gd name="T14" fmla="*/ 103 w 125"/>
                  <a:gd name="T15" fmla="*/ 3 h 106"/>
                  <a:gd name="T16" fmla="*/ 112 w 125"/>
                  <a:gd name="T17" fmla="*/ 12 h 106"/>
                  <a:gd name="T18" fmla="*/ 125 w 125"/>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06">
                    <a:moveTo>
                      <a:pt x="0" y="106"/>
                    </a:moveTo>
                    <a:lnTo>
                      <a:pt x="4" y="97"/>
                    </a:lnTo>
                    <a:lnTo>
                      <a:pt x="49" y="70"/>
                    </a:lnTo>
                    <a:lnTo>
                      <a:pt x="57" y="46"/>
                    </a:lnTo>
                    <a:lnTo>
                      <a:pt x="47" y="26"/>
                    </a:lnTo>
                    <a:lnTo>
                      <a:pt x="72" y="10"/>
                    </a:lnTo>
                    <a:lnTo>
                      <a:pt x="87" y="0"/>
                    </a:lnTo>
                    <a:lnTo>
                      <a:pt x="103" y="3"/>
                    </a:lnTo>
                    <a:lnTo>
                      <a:pt x="112" y="12"/>
                    </a:lnTo>
                    <a:lnTo>
                      <a:pt x="125"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2" name="Freeform 328"/>
              <p:cNvSpPr/>
              <p:nvPr/>
            </p:nvSpPr>
            <p:spPr bwMode="gray">
              <a:xfrm>
                <a:off x="4378" y="1968"/>
                <a:ext cx="119" cy="31"/>
              </a:xfrm>
              <a:custGeom>
                <a:avLst/>
                <a:gdLst>
                  <a:gd name="T0" fmla="*/ 0 w 119"/>
                  <a:gd name="T1" fmla="*/ 31 h 31"/>
                  <a:gd name="T2" fmla="*/ 1 w 119"/>
                  <a:gd name="T3" fmla="*/ 19 h 31"/>
                  <a:gd name="T4" fmla="*/ 32 w 119"/>
                  <a:gd name="T5" fmla="*/ 13 h 31"/>
                  <a:gd name="T6" fmla="*/ 43 w 119"/>
                  <a:gd name="T7" fmla="*/ 15 h 31"/>
                  <a:gd name="T8" fmla="*/ 69 w 119"/>
                  <a:gd name="T9" fmla="*/ 12 h 31"/>
                  <a:gd name="T10" fmla="*/ 95 w 119"/>
                  <a:gd name="T11" fmla="*/ 3 h 31"/>
                  <a:gd name="T12" fmla="*/ 114 w 119"/>
                  <a:gd name="T13" fmla="*/ 0 h 31"/>
                  <a:gd name="T14" fmla="*/ 119 w 119"/>
                  <a:gd name="T15" fmla="*/ 6 h 31"/>
                  <a:gd name="T16" fmla="*/ 0 w 119"/>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31">
                    <a:moveTo>
                      <a:pt x="0" y="31"/>
                    </a:moveTo>
                    <a:lnTo>
                      <a:pt x="1" y="19"/>
                    </a:lnTo>
                    <a:lnTo>
                      <a:pt x="32" y="13"/>
                    </a:lnTo>
                    <a:lnTo>
                      <a:pt x="43" y="15"/>
                    </a:lnTo>
                    <a:lnTo>
                      <a:pt x="69" y="12"/>
                    </a:lnTo>
                    <a:lnTo>
                      <a:pt x="95" y="3"/>
                    </a:lnTo>
                    <a:lnTo>
                      <a:pt x="114" y="0"/>
                    </a:lnTo>
                    <a:lnTo>
                      <a:pt x="119" y="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3" name="Freeform 329"/>
              <p:cNvSpPr/>
              <p:nvPr/>
            </p:nvSpPr>
            <p:spPr bwMode="gray">
              <a:xfrm>
                <a:off x="4378" y="1968"/>
                <a:ext cx="119" cy="31"/>
              </a:xfrm>
              <a:custGeom>
                <a:avLst/>
                <a:gdLst>
                  <a:gd name="T0" fmla="*/ 0 w 119"/>
                  <a:gd name="T1" fmla="*/ 31 h 31"/>
                  <a:gd name="T2" fmla="*/ 1 w 119"/>
                  <a:gd name="T3" fmla="*/ 19 h 31"/>
                  <a:gd name="T4" fmla="*/ 32 w 119"/>
                  <a:gd name="T5" fmla="*/ 13 h 31"/>
                  <a:gd name="T6" fmla="*/ 43 w 119"/>
                  <a:gd name="T7" fmla="*/ 15 h 31"/>
                  <a:gd name="T8" fmla="*/ 69 w 119"/>
                  <a:gd name="T9" fmla="*/ 12 h 31"/>
                  <a:gd name="T10" fmla="*/ 95 w 119"/>
                  <a:gd name="T11" fmla="*/ 3 h 31"/>
                  <a:gd name="T12" fmla="*/ 114 w 119"/>
                  <a:gd name="T13" fmla="*/ 0 h 31"/>
                  <a:gd name="T14" fmla="*/ 119 w 119"/>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1">
                    <a:moveTo>
                      <a:pt x="0" y="31"/>
                    </a:moveTo>
                    <a:lnTo>
                      <a:pt x="1" y="19"/>
                    </a:lnTo>
                    <a:lnTo>
                      <a:pt x="32" y="13"/>
                    </a:lnTo>
                    <a:lnTo>
                      <a:pt x="43" y="15"/>
                    </a:lnTo>
                    <a:lnTo>
                      <a:pt x="69" y="12"/>
                    </a:lnTo>
                    <a:lnTo>
                      <a:pt x="95" y="3"/>
                    </a:lnTo>
                    <a:lnTo>
                      <a:pt x="114" y="0"/>
                    </a:lnTo>
                    <a:lnTo>
                      <a:pt x="119"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4" name="Freeform 330"/>
              <p:cNvSpPr/>
              <p:nvPr/>
            </p:nvSpPr>
            <p:spPr bwMode="gray">
              <a:xfrm>
                <a:off x="4782" y="1743"/>
                <a:ext cx="363" cy="226"/>
              </a:xfrm>
              <a:custGeom>
                <a:avLst/>
                <a:gdLst>
                  <a:gd name="T0" fmla="*/ 265 w 363"/>
                  <a:gd name="T1" fmla="*/ 226 h 226"/>
                  <a:gd name="T2" fmla="*/ 266 w 363"/>
                  <a:gd name="T3" fmla="*/ 209 h 226"/>
                  <a:gd name="T4" fmla="*/ 271 w 363"/>
                  <a:gd name="T5" fmla="*/ 194 h 226"/>
                  <a:gd name="T6" fmla="*/ 264 w 363"/>
                  <a:gd name="T7" fmla="*/ 184 h 226"/>
                  <a:gd name="T8" fmla="*/ 257 w 363"/>
                  <a:gd name="T9" fmla="*/ 161 h 226"/>
                  <a:gd name="T10" fmla="*/ 273 w 363"/>
                  <a:gd name="T11" fmla="*/ 157 h 226"/>
                  <a:gd name="T12" fmla="*/ 292 w 363"/>
                  <a:gd name="T13" fmla="*/ 153 h 226"/>
                  <a:gd name="T14" fmla="*/ 293 w 363"/>
                  <a:gd name="T15" fmla="*/ 134 h 226"/>
                  <a:gd name="T16" fmla="*/ 317 w 363"/>
                  <a:gd name="T17" fmla="*/ 127 h 226"/>
                  <a:gd name="T18" fmla="*/ 331 w 363"/>
                  <a:gd name="T19" fmla="*/ 133 h 226"/>
                  <a:gd name="T20" fmla="*/ 322 w 363"/>
                  <a:gd name="T21" fmla="*/ 141 h 226"/>
                  <a:gd name="T22" fmla="*/ 320 w 363"/>
                  <a:gd name="T23" fmla="*/ 152 h 226"/>
                  <a:gd name="T24" fmla="*/ 341 w 363"/>
                  <a:gd name="T25" fmla="*/ 149 h 226"/>
                  <a:gd name="T26" fmla="*/ 363 w 363"/>
                  <a:gd name="T27" fmla="*/ 136 h 226"/>
                  <a:gd name="T28" fmla="*/ 363 w 363"/>
                  <a:gd name="T29" fmla="*/ 125 h 226"/>
                  <a:gd name="T30" fmla="*/ 345 w 363"/>
                  <a:gd name="T31" fmla="*/ 125 h 226"/>
                  <a:gd name="T32" fmla="*/ 340 w 363"/>
                  <a:gd name="T33" fmla="*/ 112 h 226"/>
                  <a:gd name="T34" fmla="*/ 319 w 363"/>
                  <a:gd name="T35" fmla="*/ 111 h 226"/>
                  <a:gd name="T36" fmla="*/ 303 w 363"/>
                  <a:gd name="T37" fmla="*/ 108 h 226"/>
                  <a:gd name="T38" fmla="*/ 313 w 363"/>
                  <a:gd name="T39" fmla="*/ 100 h 226"/>
                  <a:gd name="T40" fmla="*/ 324 w 363"/>
                  <a:gd name="T41" fmla="*/ 99 h 226"/>
                  <a:gd name="T42" fmla="*/ 330 w 363"/>
                  <a:gd name="T43" fmla="*/ 89 h 226"/>
                  <a:gd name="T44" fmla="*/ 303 w 363"/>
                  <a:gd name="T45" fmla="*/ 94 h 226"/>
                  <a:gd name="T46" fmla="*/ 288 w 363"/>
                  <a:gd name="T47" fmla="*/ 108 h 226"/>
                  <a:gd name="T48" fmla="*/ 286 w 363"/>
                  <a:gd name="T49" fmla="*/ 118 h 226"/>
                  <a:gd name="T50" fmla="*/ 276 w 363"/>
                  <a:gd name="T51" fmla="*/ 122 h 226"/>
                  <a:gd name="T52" fmla="*/ 265 w 363"/>
                  <a:gd name="T53" fmla="*/ 129 h 226"/>
                  <a:gd name="T54" fmla="*/ 257 w 363"/>
                  <a:gd name="T55" fmla="*/ 130 h 226"/>
                  <a:gd name="T56" fmla="*/ 245 w 363"/>
                  <a:gd name="T57" fmla="*/ 118 h 226"/>
                  <a:gd name="T58" fmla="*/ 237 w 363"/>
                  <a:gd name="T59" fmla="*/ 117 h 226"/>
                  <a:gd name="T60" fmla="*/ 223 w 363"/>
                  <a:gd name="T61" fmla="*/ 82 h 226"/>
                  <a:gd name="T62" fmla="*/ 209 w 363"/>
                  <a:gd name="T63" fmla="*/ 86 h 226"/>
                  <a:gd name="T64" fmla="*/ 199 w 363"/>
                  <a:gd name="T65" fmla="*/ 65 h 226"/>
                  <a:gd name="T66" fmla="*/ 182 w 363"/>
                  <a:gd name="T67" fmla="*/ 55 h 226"/>
                  <a:gd name="T68" fmla="*/ 173 w 363"/>
                  <a:gd name="T69" fmla="*/ 56 h 226"/>
                  <a:gd name="T70" fmla="*/ 151 w 363"/>
                  <a:gd name="T71" fmla="*/ 54 h 226"/>
                  <a:gd name="T72" fmla="*/ 137 w 363"/>
                  <a:gd name="T73" fmla="*/ 56 h 226"/>
                  <a:gd name="T74" fmla="*/ 121 w 363"/>
                  <a:gd name="T75" fmla="*/ 38 h 226"/>
                  <a:gd name="T76" fmla="*/ 61 w 363"/>
                  <a:gd name="T77" fmla="*/ 0 h 226"/>
                  <a:gd name="T78" fmla="*/ 0 w 363"/>
                  <a:gd name="T79" fmla="*/ 31 h 226"/>
                  <a:gd name="T80" fmla="*/ 4 w 363"/>
                  <a:gd name="T81" fmla="*/ 106 h 226"/>
                  <a:gd name="T82" fmla="*/ 39 w 363"/>
                  <a:gd name="T83" fmla="*/ 113 h 226"/>
                  <a:gd name="T84" fmla="*/ 45 w 363"/>
                  <a:gd name="T85" fmla="*/ 92 h 226"/>
                  <a:gd name="T86" fmla="*/ 59 w 363"/>
                  <a:gd name="T87" fmla="*/ 85 h 226"/>
                  <a:gd name="T88" fmla="*/ 65 w 363"/>
                  <a:gd name="T89" fmla="*/ 86 h 226"/>
                  <a:gd name="T90" fmla="*/ 67 w 363"/>
                  <a:gd name="T91" fmla="*/ 82 h 226"/>
                  <a:gd name="T92" fmla="*/ 74 w 363"/>
                  <a:gd name="T93" fmla="*/ 82 h 226"/>
                  <a:gd name="T94" fmla="*/ 86 w 363"/>
                  <a:gd name="T95" fmla="*/ 88 h 226"/>
                  <a:gd name="T96" fmla="*/ 92 w 363"/>
                  <a:gd name="T97" fmla="*/ 94 h 226"/>
                  <a:gd name="T98" fmla="*/ 95 w 363"/>
                  <a:gd name="T99" fmla="*/ 105 h 226"/>
                  <a:gd name="T100" fmla="*/ 91 w 363"/>
                  <a:gd name="T101" fmla="*/ 113 h 226"/>
                  <a:gd name="T102" fmla="*/ 121 w 363"/>
                  <a:gd name="T103" fmla="*/ 125 h 226"/>
                  <a:gd name="T104" fmla="*/ 136 w 363"/>
                  <a:gd name="T105" fmla="*/ 128 h 226"/>
                  <a:gd name="T106" fmla="*/ 148 w 363"/>
                  <a:gd name="T107" fmla="*/ 143 h 226"/>
                  <a:gd name="T108" fmla="*/ 156 w 363"/>
                  <a:gd name="T109" fmla="*/ 169 h 226"/>
                  <a:gd name="T110" fmla="*/ 173 w 363"/>
                  <a:gd name="T111" fmla="*/ 188 h 226"/>
                  <a:gd name="T112" fmla="*/ 192 w 363"/>
                  <a:gd name="T113" fmla="*/ 196 h 226"/>
                  <a:gd name="T114" fmla="*/ 212 w 363"/>
                  <a:gd name="T115" fmla="*/ 206 h 226"/>
                  <a:gd name="T116" fmla="*/ 226 w 363"/>
                  <a:gd name="T117" fmla="*/ 209 h 226"/>
                  <a:gd name="T118" fmla="*/ 234 w 363"/>
                  <a:gd name="T119" fmla="*/ 221 h 226"/>
                  <a:gd name="T120" fmla="*/ 265 w 363"/>
                  <a:gd name="T1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 h="226">
                    <a:moveTo>
                      <a:pt x="265" y="226"/>
                    </a:moveTo>
                    <a:lnTo>
                      <a:pt x="266" y="209"/>
                    </a:lnTo>
                    <a:lnTo>
                      <a:pt x="271" y="194"/>
                    </a:lnTo>
                    <a:lnTo>
                      <a:pt x="264" y="184"/>
                    </a:lnTo>
                    <a:lnTo>
                      <a:pt x="257" y="161"/>
                    </a:lnTo>
                    <a:lnTo>
                      <a:pt x="273" y="157"/>
                    </a:lnTo>
                    <a:lnTo>
                      <a:pt x="292" y="153"/>
                    </a:lnTo>
                    <a:lnTo>
                      <a:pt x="293" y="134"/>
                    </a:lnTo>
                    <a:lnTo>
                      <a:pt x="317" y="127"/>
                    </a:lnTo>
                    <a:lnTo>
                      <a:pt x="331" y="133"/>
                    </a:lnTo>
                    <a:lnTo>
                      <a:pt x="322" y="141"/>
                    </a:lnTo>
                    <a:lnTo>
                      <a:pt x="320" y="152"/>
                    </a:lnTo>
                    <a:lnTo>
                      <a:pt x="341" y="149"/>
                    </a:lnTo>
                    <a:lnTo>
                      <a:pt x="363" y="136"/>
                    </a:lnTo>
                    <a:lnTo>
                      <a:pt x="363" y="125"/>
                    </a:lnTo>
                    <a:lnTo>
                      <a:pt x="345" y="125"/>
                    </a:lnTo>
                    <a:lnTo>
                      <a:pt x="340" y="112"/>
                    </a:lnTo>
                    <a:lnTo>
                      <a:pt x="319" y="111"/>
                    </a:lnTo>
                    <a:lnTo>
                      <a:pt x="303" y="108"/>
                    </a:lnTo>
                    <a:lnTo>
                      <a:pt x="313" y="100"/>
                    </a:lnTo>
                    <a:lnTo>
                      <a:pt x="324" y="99"/>
                    </a:lnTo>
                    <a:lnTo>
                      <a:pt x="330" y="89"/>
                    </a:lnTo>
                    <a:lnTo>
                      <a:pt x="303" y="94"/>
                    </a:lnTo>
                    <a:lnTo>
                      <a:pt x="288" y="108"/>
                    </a:lnTo>
                    <a:lnTo>
                      <a:pt x="286" y="118"/>
                    </a:lnTo>
                    <a:lnTo>
                      <a:pt x="276" y="122"/>
                    </a:lnTo>
                    <a:lnTo>
                      <a:pt x="265" y="129"/>
                    </a:lnTo>
                    <a:lnTo>
                      <a:pt x="257" y="130"/>
                    </a:lnTo>
                    <a:lnTo>
                      <a:pt x="245" y="118"/>
                    </a:lnTo>
                    <a:lnTo>
                      <a:pt x="237" y="117"/>
                    </a:lnTo>
                    <a:lnTo>
                      <a:pt x="223" y="82"/>
                    </a:lnTo>
                    <a:lnTo>
                      <a:pt x="209" y="86"/>
                    </a:lnTo>
                    <a:lnTo>
                      <a:pt x="199" y="65"/>
                    </a:lnTo>
                    <a:lnTo>
                      <a:pt x="182" y="55"/>
                    </a:lnTo>
                    <a:lnTo>
                      <a:pt x="173" y="56"/>
                    </a:lnTo>
                    <a:lnTo>
                      <a:pt x="151" y="54"/>
                    </a:lnTo>
                    <a:lnTo>
                      <a:pt x="137" y="56"/>
                    </a:lnTo>
                    <a:lnTo>
                      <a:pt x="121" y="38"/>
                    </a:lnTo>
                    <a:lnTo>
                      <a:pt x="61" y="0"/>
                    </a:lnTo>
                    <a:lnTo>
                      <a:pt x="0" y="31"/>
                    </a:lnTo>
                    <a:lnTo>
                      <a:pt x="4" y="106"/>
                    </a:lnTo>
                    <a:lnTo>
                      <a:pt x="39" y="113"/>
                    </a:lnTo>
                    <a:lnTo>
                      <a:pt x="45" y="92"/>
                    </a:lnTo>
                    <a:lnTo>
                      <a:pt x="59" y="85"/>
                    </a:lnTo>
                    <a:lnTo>
                      <a:pt x="65" y="86"/>
                    </a:lnTo>
                    <a:lnTo>
                      <a:pt x="67" y="82"/>
                    </a:lnTo>
                    <a:lnTo>
                      <a:pt x="74" y="82"/>
                    </a:lnTo>
                    <a:lnTo>
                      <a:pt x="86" y="88"/>
                    </a:lnTo>
                    <a:lnTo>
                      <a:pt x="92" y="94"/>
                    </a:lnTo>
                    <a:lnTo>
                      <a:pt x="95" y="105"/>
                    </a:lnTo>
                    <a:lnTo>
                      <a:pt x="91" y="113"/>
                    </a:lnTo>
                    <a:lnTo>
                      <a:pt x="121" y="125"/>
                    </a:lnTo>
                    <a:lnTo>
                      <a:pt x="136" y="128"/>
                    </a:lnTo>
                    <a:lnTo>
                      <a:pt x="148" y="143"/>
                    </a:lnTo>
                    <a:lnTo>
                      <a:pt x="156" y="169"/>
                    </a:lnTo>
                    <a:lnTo>
                      <a:pt x="173" y="188"/>
                    </a:lnTo>
                    <a:lnTo>
                      <a:pt x="192" y="196"/>
                    </a:lnTo>
                    <a:lnTo>
                      <a:pt x="212" y="206"/>
                    </a:lnTo>
                    <a:lnTo>
                      <a:pt x="226" y="209"/>
                    </a:lnTo>
                    <a:lnTo>
                      <a:pt x="234" y="221"/>
                    </a:lnTo>
                    <a:lnTo>
                      <a:pt x="265"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5" name="Freeform 331"/>
              <p:cNvSpPr/>
              <p:nvPr/>
            </p:nvSpPr>
            <p:spPr bwMode="gray">
              <a:xfrm>
                <a:off x="4054" y="1402"/>
                <a:ext cx="116" cy="86"/>
              </a:xfrm>
              <a:custGeom>
                <a:avLst/>
                <a:gdLst>
                  <a:gd name="T0" fmla="*/ 6 w 116"/>
                  <a:gd name="T1" fmla="*/ 45 h 86"/>
                  <a:gd name="T2" fmla="*/ 21 w 116"/>
                  <a:gd name="T3" fmla="*/ 50 h 86"/>
                  <a:gd name="T4" fmla="*/ 32 w 116"/>
                  <a:gd name="T5" fmla="*/ 56 h 86"/>
                  <a:gd name="T6" fmla="*/ 39 w 116"/>
                  <a:gd name="T7" fmla="*/ 72 h 86"/>
                  <a:gd name="T8" fmla="*/ 47 w 116"/>
                  <a:gd name="T9" fmla="*/ 72 h 86"/>
                  <a:gd name="T10" fmla="*/ 52 w 116"/>
                  <a:gd name="T11" fmla="*/ 79 h 86"/>
                  <a:gd name="T12" fmla="*/ 66 w 116"/>
                  <a:gd name="T13" fmla="*/ 86 h 86"/>
                  <a:gd name="T14" fmla="*/ 74 w 116"/>
                  <a:gd name="T15" fmla="*/ 79 h 86"/>
                  <a:gd name="T16" fmla="*/ 76 w 116"/>
                  <a:gd name="T17" fmla="*/ 72 h 86"/>
                  <a:gd name="T18" fmla="*/ 94 w 116"/>
                  <a:gd name="T19" fmla="*/ 65 h 86"/>
                  <a:gd name="T20" fmla="*/ 103 w 116"/>
                  <a:gd name="T21" fmla="*/ 48 h 86"/>
                  <a:gd name="T22" fmla="*/ 116 w 116"/>
                  <a:gd name="T23" fmla="*/ 30 h 86"/>
                  <a:gd name="T24" fmla="*/ 96 w 116"/>
                  <a:gd name="T25" fmla="*/ 7 h 86"/>
                  <a:gd name="T26" fmla="*/ 57 w 116"/>
                  <a:gd name="T27" fmla="*/ 0 h 86"/>
                  <a:gd name="T28" fmla="*/ 11 w 116"/>
                  <a:gd name="T29" fmla="*/ 0 h 86"/>
                  <a:gd name="T30" fmla="*/ 0 w 116"/>
                  <a:gd name="T31" fmla="*/ 10 h 86"/>
                  <a:gd name="T32" fmla="*/ 6 w 116"/>
                  <a:gd name="T33"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6">
                    <a:moveTo>
                      <a:pt x="6" y="45"/>
                    </a:moveTo>
                    <a:lnTo>
                      <a:pt x="21" y="50"/>
                    </a:lnTo>
                    <a:lnTo>
                      <a:pt x="32" y="56"/>
                    </a:lnTo>
                    <a:lnTo>
                      <a:pt x="39" y="72"/>
                    </a:lnTo>
                    <a:lnTo>
                      <a:pt x="47" y="72"/>
                    </a:lnTo>
                    <a:lnTo>
                      <a:pt x="52" y="79"/>
                    </a:lnTo>
                    <a:lnTo>
                      <a:pt x="66" y="86"/>
                    </a:lnTo>
                    <a:lnTo>
                      <a:pt x="74" y="79"/>
                    </a:lnTo>
                    <a:lnTo>
                      <a:pt x="76" y="72"/>
                    </a:lnTo>
                    <a:lnTo>
                      <a:pt x="94" y="65"/>
                    </a:lnTo>
                    <a:lnTo>
                      <a:pt x="103" y="48"/>
                    </a:lnTo>
                    <a:lnTo>
                      <a:pt x="116" y="30"/>
                    </a:lnTo>
                    <a:lnTo>
                      <a:pt x="96" y="7"/>
                    </a:lnTo>
                    <a:lnTo>
                      <a:pt x="57" y="0"/>
                    </a:lnTo>
                    <a:lnTo>
                      <a:pt x="11" y="0"/>
                    </a:lnTo>
                    <a:lnTo>
                      <a:pt x="0" y="10"/>
                    </a:lnTo>
                    <a:lnTo>
                      <a:pt x="6"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6" name="Freeform 332"/>
              <p:cNvSpPr/>
              <p:nvPr/>
            </p:nvSpPr>
            <p:spPr bwMode="gray">
              <a:xfrm>
                <a:off x="4101" y="1412"/>
                <a:ext cx="192" cy="160"/>
              </a:xfrm>
              <a:custGeom>
                <a:avLst/>
                <a:gdLst>
                  <a:gd name="T0" fmla="*/ 176 w 192"/>
                  <a:gd name="T1" fmla="*/ 136 h 160"/>
                  <a:gd name="T2" fmla="*/ 155 w 192"/>
                  <a:gd name="T3" fmla="*/ 141 h 160"/>
                  <a:gd name="T4" fmla="*/ 150 w 192"/>
                  <a:gd name="T5" fmla="*/ 153 h 160"/>
                  <a:gd name="T6" fmla="*/ 138 w 192"/>
                  <a:gd name="T7" fmla="*/ 156 h 160"/>
                  <a:gd name="T8" fmla="*/ 105 w 192"/>
                  <a:gd name="T9" fmla="*/ 146 h 160"/>
                  <a:gd name="T10" fmla="*/ 96 w 192"/>
                  <a:gd name="T11" fmla="*/ 149 h 160"/>
                  <a:gd name="T12" fmla="*/ 80 w 192"/>
                  <a:gd name="T13" fmla="*/ 144 h 160"/>
                  <a:gd name="T14" fmla="*/ 69 w 192"/>
                  <a:gd name="T15" fmla="*/ 146 h 160"/>
                  <a:gd name="T16" fmla="*/ 54 w 192"/>
                  <a:gd name="T17" fmla="*/ 139 h 160"/>
                  <a:gd name="T18" fmla="*/ 39 w 192"/>
                  <a:gd name="T19" fmla="*/ 141 h 160"/>
                  <a:gd name="T20" fmla="*/ 18 w 192"/>
                  <a:gd name="T21" fmla="*/ 160 h 160"/>
                  <a:gd name="T22" fmla="*/ 15 w 192"/>
                  <a:gd name="T23" fmla="*/ 143 h 160"/>
                  <a:gd name="T24" fmla="*/ 0 w 192"/>
                  <a:gd name="T25" fmla="*/ 127 h 160"/>
                  <a:gd name="T26" fmla="*/ 15 w 192"/>
                  <a:gd name="T27" fmla="*/ 112 h 160"/>
                  <a:gd name="T28" fmla="*/ 5 w 192"/>
                  <a:gd name="T29" fmla="*/ 90 h 160"/>
                  <a:gd name="T30" fmla="*/ 5 w 192"/>
                  <a:gd name="T31" fmla="*/ 69 h 160"/>
                  <a:gd name="T32" fmla="*/ 19 w 192"/>
                  <a:gd name="T33" fmla="*/ 76 h 160"/>
                  <a:gd name="T34" fmla="*/ 27 w 192"/>
                  <a:gd name="T35" fmla="*/ 69 h 160"/>
                  <a:gd name="T36" fmla="*/ 29 w 192"/>
                  <a:gd name="T37" fmla="*/ 62 h 160"/>
                  <a:gd name="T38" fmla="*/ 47 w 192"/>
                  <a:gd name="T39" fmla="*/ 55 h 160"/>
                  <a:gd name="T40" fmla="*/ 56 w 192"/>
                  <a:gd name="T41" fmla="*/ 38 h 160"/>
                  <a:gd name="T42" fmla="*/ 69 w 192"/>
                  <a:gd name="T43" fmla="*/ 20 h 160"/>
                  <a:gd name="T44" fmla="*/ 79 w 192"/>
                  <a:gd name="T45" fmla="*/ 20 h 160"/>
                  <a:gd name="T46" fmla="*/ 97 w 192"/>
                  <a:gd name="T47" fmla="*/ 0 h 160"/>
                  <a:gd name="T48" fmla="*/ 111 w 192"/>
                  <a:gd name="T49" fmla="*/ 2 h 160"/>
                  <a:gd name="T50" fmla="*/ 122 w 192"/>
                  <a:gd name="T51" fmla="*/ 12 h 160"/>
                  <a:gd name="T52" fmla="*/ 133 w 192"/>
                  <a:gd name="T53" fmla="*/ 9 h 160"/>
                  <a:gd name="T54" fmla="*/ 148 w 192"/>
                  <a:gd name="T55" fmla="*/ 10 h 160"/>
                  <a:gd name="T56" fmla="*/ 157 w 192"/>
                  <a:gd name="T57" fmla="*/ 21 h 160"/>
                  <a:gd name="T58" fmla="*/ 159 w 192"/>
                  <a:gd name="T59" fmla="*/ 53 h 160"/>
                  <a:gd name="T60" fmla="*/ 170 w 192"/>
                  <a:gd name="T61" fmla="*/ 72 h 160"/>
                  <a:gd name="T62" fmla="*/ 192 w 192"/>
                  <a:gd name="T63" fmla="*/ 91 h 160"/>
                  <a:gd name="T64" fmla="*/ 188 w 192"/>
                  <a:gd name="T65" fmla="*/ 106 h 160"/>
                  <a:gd name="T66" fmla="*/ 179 w 192"/>
                  <a:gd name="T67" fmla="*/ 106 h 160"/>
                  <a:gd name="T68" fmla="*/ 170 w 192"/>
                  <a:gd name="T69" fmla="*/ 100 h 160"/>
                  <a:gd name="T70" fmla="*/ 159 w 192"/>
                  <a:gd name="T71" fmla="*/ 100 h 160"/>
                  <a:gd name="T72" fmla="*/ 162 w 192"/>
                  <a:gd name="T73" fmla="*/ 113 h 160"/>
                  <a:gd name="T74" fmla="*/ 172 w 192"/>
                  <a:gd name="T75" fmla="*/ 122 h 160"/>
                  <a:gd name="T76" fmla="*/ 176 w 192"/>
                  <a:gd name="T7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60">
                    <a:moveTo>
                      <a:pt x="176" y="136"/>
                    </a:moveTo>
                    <a:lnTo>
                      <a:pt x="155" y="141"/>
                    </a:lnTo>
                    <a:lnTo>
                      <a:pt x="150" y="153"/>
                    </a:lnTo>
                    <a:lnTo>
                      <a:pt x="138" y="156"/>
                    </a:lnTo>
                    <a:lnTo>
                      <a:pt x="105" y="146"/>
                    </a:lnTo>
                    <a:lnTo>
                      <a:pt x="96" y="149"/>
                    </a:lnTo>
                    <a:lnTo>
                      <a:pt x="80" y="144"/>
                    </a:lnTo>
                    <a:lnTo>
                      <a:pt x="69" y="146"/>
                    </a:lnTo>
                    <a:lnTo>
                      <a:pt x="54" y="139"/>
                    </a:lnTo>
                    <a:lnTo>
                      <a:pt x="39" y="141"/>
                    </a:lnTo>
                    <a:lnTo>
                      <a:pt x="18" y="160"/>
                    </a:lnTo>
                    <a:lnTo>
                      <a:pt x="15" y="143"/>
                    </a:lnTo>
                    <a:lnTo>
                      <a:pt x="0" y="127"/>
                    </a:lnTo>
                    <a:lnTo>
                      <a:pt x="15" y="112"/>
                    </a:lnTo>
                    <a:lnTo>
                      <a:pt x="5" y="90"/>
                    </a:lnTo>
                    <a:lnTo>
                      <a:pt x="5" y="69"/>
                    </a:lnTo>
                    <a:lnTo>
                      <a:pt x="19" y="76"/>
                    </a:lnTo>
                    <a:lnTo>
                      <a:pt x="27" y="69"/>
                    </a:lnTo>
                    <a:lnTo>
                      <a:pt x="29" y="62"/>
                    </a:lnTo>
                    <a:lnTo>
                      <a:pt x="47" y="55"/>
                    </a:lnTo>
                    <a:lnTo>
                      <a:pt x="56" y="38"/>
                    </a:lnTo>
                    <a:lnTo>
                      <a:pt x="69" y="20"/>
                    </a:lnTo>
                    <a:lnTo>
                      <a:pt x="79" y="20"/>
                    </a:lnTo>
                    <a:lnTo>
                      <a:pt x="97" y="0"/>
                    </a:lnTo>
                    <a:lnTo>
                      <a:pt x="111" y="2"/>
                    </a:lnTo>
                    <a:lnTo>
                      <a:pt x="122" y="12"/>
                    </a:lnTo>
                    <a:lnTo>
                      <a:pt x="133" y="9"/>
                    </a:lnTo>
                    <a:lnTo>
                      <a:pt x="148" y="10"/>
                    </a:lnTo>
                    <a:lnTo>
                      <a:pt x="157" y="21"/>
                    </a:lnTo>
                    <a:lnTo>
                      <a:pt x="159" y="53"/>
                    </a:lnTo>
                    <a:lnTo>
                      <a:pt x="170" y="72"/>
                    </a:lnTo>
                    <a:lnTo>
                      <a:pt x="192" y="91"/>
                    </a:lnTo>
                    <a:lnTo>
                      <a:pt x="188" y="106"/>
                    </a:lnTo>
                    <a:lnTo>
                      <a:pt x="179" y="106"/>
                    </a:lnTo>
                    <a:lnTo>
                      <a:pt x="170" y="100"/>
                    </a:lnTo>
                    <a:lnTo>
                      <a:pt x="159" y="100"/>
                    </a:lnTo>
                    <a:lnTo>
                      <a:pt x="162" y="113"/>
                    </a:lnTo>
                    <a:lnTo>
                      <a:pt x="172" y="122"/>
                    </a:lnTo>
                    <a:lnTo>
                      <a:pt x="176"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7" name="Freeform 333"/>
              <p:cNvSpPr/>
              <p:nvPr/>
            </p:nvSpPr>
            <p:spPr bwMode="gray">
              <a:xfrm>
                <a:off x="3812" y="1651"/>
                <a:ext cx="156" cy="78"/>
              </a:xfrm>
              <a:custGeom>
                <a:avLst/>
                <a:gdLst>
                  <a:gd name="T0" fmla="*/ 141 w 156"/>
                  <a:gd name="T1" fmla="*/ 60 h 78"/>
                  <a:gd name="T2" fmla="*/ 123 w 156"/>
                  <a:gd name="T3" fmla="*/ 65 h 78"/>
                  <a:gd name="T4" fmla="*/ 101 w 156"/>
                  <a:gd name="T5" fmla="*/ 78 h 78"/>
                  <a:gd name="T6" fmla="*/ 86 w 156"/>
                  <a:gd name="T7" fmla="*/ 72 h 78"/>
                  <a:gd name="T8" fmla="*/ 66 w 156"/>
                  <a:gd name="T9" fmla="*/ 66 h 78"/>
                  <a:gd name="T10" fmla="*/ 58 w 156"/>
                  <a:gd name="T11" fmla="*/ 66 h 78"/>
                  <a:gd name="T12" fmla="*/ 53 w 156"/>
                  <a:gd name="T13" fmla="*/ 61 h 78"/>
                  <a:gd name="T14" fmla="*/ 42 w 156"/>
                  <a:gd name="T15" fmla="*/ 61 h 78"/>
                  <a:gd name="T16" fmla="*/ 34 w 156"/>
                  <a:gd name="T17" fmla="*/ 68 h 78"/>
                  <a:gd name="T18" fmla="*/ 13 w 156"/>
                  <a:gd name="T19" fmla="*/ 68 h 78"/>
                  <a:gd name="T20" fmla="*/ 1 w 156"/>
                  <a:gd name="T21" fmla="*/ 63 h 78"/>
                  <a:gd name="T22" fmla="*/ 0 w 156"/>
                  <a:gd name="T23" fmla="*/ 52 h 78"/>
                  <a:gd name="T24" fmla="*/ 2 w 156"/>
                  <a:gd name="T25" fmla="*/ 49 h 78"/>
                  <a:gd name="T26" fmla="*/ 20 w 156"/>
                  <a:gd name="T27" fmla="*/ 51 h 78"/>
                  <a:gd name="T28" fmla="*/ 43 w 156"/>
                  <a:gd name="T29" fmla="*/ 46 h 78"/>
                  <a:gd name="T30" fmla="*/ 57 w 156"/>
                  <a:gd name="T31" fmla="*/ 39 h 78"/>
                  <a:gd name="T32" fmla="*/ 72 w 156"/>
                  <a:gd name="T33" fmla="*/ 42 h 78"/>
                  <a:gd name="T34" fmla="*/ 78 w 156"/>
                  <a:gd name="T35" fmla="*/ 34 h 78"/>
                  <a:gd name="T36" fmla="*/ 75 w 156"/>
                  <a:gd name="T37" fmla="*/ 22 h 78"/>
                  <a:gd name="T38" fmla="*/ 88 w 156"/>
                  <a:gd name="T39" fmla="*/ 13 h 78"/>
                  <a:gd name="T40" fmla="*/ 90 w 156"/>
                  <a:gd name="T41" fmla="*/ 5 h 78"/>
                  <a:gd name="T42" fmla="*/ 121 w 156"/>
                  <a:gd name="T43" fmla="*/ 0 h 78"/>
                  <a:gd name="T44" fmla="*/ 141 w 156"/>
                  <a:gd name="T45" fmla="*/ 8 h 78"/>
                  <a:gd name="T46" fmla="*/ 145 w 156"/>
                  <a:gd name="T47" fmla="*/ 20 h 78"/>
                  <a:gd name="T48" fmla="*/ 153 w 156"/>
                  <a:gd name="T49" fmla="*/ 21 h 78"/>
                  <a:gd name="T50" fmla="*/ 156 w 156"/>
                  <a:gd name="T51" fmla="*/ 34 h 78"/>
                  <a:gd name="T52" fmla="*/ 145 w 156"/>
                  <a:gd name="T53" fmla="*/ 41 h 78"/>
                  <a:gd name="T54" fmla="*/ 146 w 156"/>
                  <a:gd name="T55" fmla="*/ 53 h 78"/>
                  <a:gd name="T56" fmla="*/ 141 w 156"/>
                  <a:gd name="T57"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78">
                    <a:moveTo>
                      <a:pt x="141" y="60"/>
                    </a:moveTo>
                    <a:lnTo>
                      <a:pt x="123" y="65"/>
                    </a:lnTo>
                    <a:lnTo>
                      <a:pt x="101" y="78"/>
                    </a:lnTo>
                    <a:lnTo>
                      <a:pt x="86" y="72"/>
                    </a:lnTo>
                    <a:lnTo>
                      <a:pt x="66" y="66"/>
                    </a:lnTo>
                    <a:lnTo>
                      <a:pt x="58" y="66"/>
                    </a:lnTo>
                    <a:lnTo>
                      <a:pt x="53" y="61"/>
                    </a:lnTo>
                    <a:lnTo>
                      <a:pt x="42" y="61"/>
                    </a:lnTo>
                    <a:lnTo>
                      <a:pt x="34" y="68"/>
                    </a:lnTo>
                    <a:lnTo>
                      <a:pt x="13" y="68"/>
                    </a:lnTo>
                    <a:lnTo>
                      <a:pt x="1" y="63"/>
                    </a:lnTo>
                    <a:lnTo>
                      <a:pt x="0" y="52"/>
                    </a:lnTo>
                    <a:lnTo>
                      <a:pt x="2" y="49"/>
                    </a:lnTo>
                    <a:lnTo>
                      <a:pt x="20" y="51"/>
                    </a:lnTo>
                    <a:lnTo>
                      <a:pt x="43" y="46"/>
                    </a:lnTo>
                    <a:lnTo>
                      <a:pt x="57" y="39"/>
                    </a:lnTo>
                    <a:lnTo>
                      <a:pt x="72" y="42"/>
                    </a:lnTo>
                    <a:lnTo>
                      <a:pt x="78" y="34"/>
                    </a:lnTo>
                    <a:lnTo>
                      <a:pt x="75" y="22"/>
                    </a:lnTo>
                    <a:lnTo>
                      <a:pt x="88" y="13"/>
                    </a:lnTo>
                    <a:lnTo>
                      <a:pt x="90" y="5"/>
                    </a:lnTo>
                    <a:lnTo>
                      <a:pt x="121" y="0"/>
                    </a:lnTo>
                    <a:lnTo>
                      <a:pt x="141" y="8"/>
                    </a:lnTo>
                    <a:lnTo>
                      <a:pt x="145" y="20"/>
                    </a:lnTo>
                    <a:lnTo>
                      <a:pt x="153" y="21"/>
                    </a:lnTo>
                    <a:lnTo>
                      <a:pt x="156" y="34"/>
                    </a:lnTo>
                    <a:lnTo>
                      <a:pt x="145" y="41"/>
                    </a:lnTo>
                    <a:lnTo>
                      <a:pt x="146" y="53"/>
                    </a:lnTo>
                    <a:lnTo>
                      <a:pt x="141"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8" name="Freeform 334"/>
              <p:cNvSpPr/>
              <p:nvPr/>
            </p:nvSpPr>
            <p:spPr bwMode="gray">
              <a:xfrm>
                <a:off x="3729" y="1687"/>
                <a:ext cx="96" cy="58"/>
              </a:xfrm>
              <a:custGeom>
                <a:avLst/>
                <a:gdLst>
                  <a:gd name="T0" fmla="*/ 18 w 96"/>
                  <a:gd name="T1" fmla="*/ 58 h 58"/>
                  <a:gd name="T2" fmla="*/ 22 w 96"/>
                  <a:gd name="T3" fmla="*/ 47 h 58"/>
                  <a:gd name="T4" fmla="*/ 13 w 96"/>
                  <a:gd name="T5" fmla="*/ 46 h 58"/>
                  <a:gd name="T6" fmla="*/ 5 w 96"/>
                  <a:gd name="T7" fmla="*/ 51 h 58"/>
                  <a:gd name="T8" fmla="*/ 0 w 96"/>
                  <a:gd name="T9" fmla="*/ 46 h 58"/>
                  <a:gd name="T10" fmla="*/ 8 w 96"/>
                  <a:gd name="T11" fmla="*/ 36 h 58"/>
                  <a:gd name="T12" fmla="*/ 13 w 96"/>
                  <a:gd name="T13" fmla="*/ 27 h 58"/>
                  <a:gd name="T14" fmla="*/ 20 w 96"/>
                  <a:gd name="T15" fmla="*/ 24 h 58"/>
                  <a:gd name="T16" fmla="*/ 20 w 96"/>
                  <a:gd name="T17" fmla="*/ 16 h 58"/>
                  <a:gd name="T18" fmla="*/ 24 w 96"/>
                  <a:gd name="T19" fmla="*/ 7 h 58"/>
                  <a:gd name="T20" fmla="*/ 37 w 96"/>
                  <a:gd name="T21" fmla="*/ 8 h 58"/>
                  <a:gd name="T22" fmla="*/ 46 w 96"/>
                  <a:gd name="T23" fmla="*/ 3 h 58"/>
                  <a:gd name="T24" fmla="*/ 59 w 96"/>
                  <a:gd name="T25" fmla="*/ 0 h 58"/>
                  <a:gd name="T26" fmla="*/ 73 w 96"/>
                  <a:gd name="T27" fmla="*/ 10 h 58"/>
                  <a:gd name="T28" fmla="*/ 85 w 96"/>
                  <a:gd name="T29" fmla="*/ 13 h 58"/>
                  <a:gd name="T30" fmla="*/ 83 w 96"/>
                  <a:gd name="T31" fmla="*/ 16 h 58"/>
                  <a:gd name="T32" fmla="*/ 79 w 96"/>
                  <a:gd name="T33" fmla="*/ 19 h 58"/>
                  <a:gd name="T34" fmla="*/ 84 w 96"/>
                  <a:gd name="T35" fmla="*/ 27 h 58"/>
                  <a:gd name="T36" fmla="*/ 96 w 96"/>
                  <a:gd name="T37" fmla="*/ 32 h 58"/>
                  <a:gd name="T38" fmla="*/ 90 w 96"/>
                  <a:gd name="T39" fmla="*/ 43 h 58"/>
                  <a:gd name="T40" fmla="*/ 66 w 96"/>
                  <a:gd name="T41" fmla="*/ 40 h 58"/>
                  <a:gd name="T42" fmla="*/ 58 w 96"/>
                  <a:gd name="T43" fmla="*/ 34 h 58"/>
                  <a:gd name="T44" fmla="*/ 49 w 96"/>
                  <a:gd name="T45" fmla="*/ 37 h 58"/>
                  <a:gd name="T46" fmla="*/ 46 w 96"/>
                  <a:gd name="T47" fmla="*/ 54 h 58"/>
                  <a:gd name="T48" fmla="*/ 40 w 96"/>
                  <a:gd name="T49" fmla="*/ 58 h 58"/>
                  <a:gd name="T50" fmla="*/ 29 w 96"/>
                  <a:gd name="T51" fmla="*/ 56 h 58"/>
                  <a:gd name="T52" fmla="*/ 18 w 96"/>
                  <a:gd name="T5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58">
                    <a:moveTo>
                      <a:pt x="18" y="58"/>
                    </a:moveTo>
                    <a:lnTo>
                      <a:pt x="22" y="47"/>
                    </a:lnTo>
                    <a:lnTo>
                      <a:pt x="13" y="46"/>
                    </a:lnTo>
                    <a:lnTo>
                      <a:pt x="5" y="51"/>
                    </a:lnTo>
                    <a:lnTo>
                      <a:pt x="0" y="46"/>
                    </a:lnTo>
                    <a:lnTo>
                      <a:pt x="8" y="36"/>
                    </a:lnTo>
                    <a:lnTo>
                      <a:pt x="13" y="27"/>
                    </a:lnTo>
                    <a:lnTo>
                      <a:pt x="20" y="24"/>
                    </a:lnTo>
                    <a:lnTo>
                      <a:pt x="20" y="16"/>
                    </a:lnTo>
                    <a:lnTo>
                      <a:pt x="24" y="7"/>
                    </a:lnTo>
                    <a:lnTo>
                      <a:pt x="37" y="8"/>
                    </a:lnTo>
                    <a:lnTo>
                      <a:pt x="46" y="3"/>
                    </a:lnTo>
                    <a:lnTo>
                      <a:pt x="59" y="0"/>
                    </a:lnTo>
                    <a:lnTo>
                      <a:pt x="73" y="10"/>
                    </a:lnTo>
                    <a:lnTo>
                      <a:pt x="85" y="13"/>
                    </a:lnTo>
                    <a:lnTo>
                      <a:pt x="83" y="16"/>
                    </a:lnTo>
                    <a:lnTo>
                      <a:pt x="79" y="19"/>
                    </a:lnTo>
                    <a:lnTo>
                      <a:pt x="84" y="27"/>
                    </a:lnTo>
                    <a:lnTo>
                      <a:pt x="96" y="32"/>
                    </a:lnTo>
                    <a:lnTo>
                      <a:pt x="90" y="43"/>
                    </a:lnTo>
                    <a:lnTo>
                      <a:pt x="66" y="40"/>
                    </a:lnTo>
                    <a:lnTo>
                      <a:pt x="58" y="34"/>
                    </a:lnTo>
                    <a:lnTo>
                      <a:pt x="49" y="37"/>
                    </a:lnTo>
                    <a:lnTo>
                      <a:pt x="46" y="54"/>
                    </a:lnTo>
                    <a:lnTo>
                      <a:pt x="40" y="58"/>
                    </a:lnTo>
                    <a:lnTo>
                      <a:pt x="29" y="56"/>
                    </a:lnTo>
                    <a:lnTo>
                      <a:pt x="18"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9" name="Freeform 335"/>
              <p:cNvSpPr/>
              <p:nvPr/>
            </p:nvSpPr>
            <p:spPr bwMode="gray">
              <a:xfrm>
                <a:off x="3808" y="1703"/>
                <a:ext cx="5" cy="11"/>
              </a:xfrm>
              <a:custGeom>
                <a:avLst/>
                <a:gdLst>
                  <a:gd name="T0" fmla="*/ 5 w 5"/>
                  <a:gd name="T1" fmla="*/ 11 h 11"/>
                  <a:gd name="T2" fmla="*/ 4 w 5"/>
                  <a:gd name="T3" fmla="*/ 0 h 11"/>
                  <a:gd name="T4" fmla="*/ 0 w 5"/>
                  <a:gd name="T5" fmla="*/ 3 h 11"/>
                  <a:gd name="T6" fmla="*/ 5 w 5"/>
                  <a:gd name="T7" fmla="*/ 11 h 11"/>
                </a:gdLst>
                <a:ahLst/>
                <a:cxnLst>
                  <a:cxn ang="0">
                    <a:pos x="T0" y="T1"/>
                  </a:cxn>
                  <a:cxn ang="0">
                    <a:pos x="T2" y="T3"/>
                  </a:cxn>
                  <a:cxn ang="0">
                    <a:pos x="T4" y="T5"/>
                  </a:cxn>
                  <a:cxn ang="0">
                    <a:pos x="T6" y="T7"/>
                  </a:cxn>
                </a:cxnLst>
                <a:rect l="0" t="0" r="r" b="b"/>
                <a:pathLst>
                  <a:path w="5" h="11">
                    <a:moveTo>
                      <a:pt x="5" y="11"/>
                    </a:moveTo>
                    <a:lnTo>
                      <a:pt x="4" y="0"/>
                    </a:lnTo>
                    <a:lnTo>
                      <a:pt x="0" y="3"/>
                    </a:lnTo>
                    <a:lnTo>
                      <a:pt x="5"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0" name="Freeform 336"/>
              <p:cNvSpPr/>
              <p:nvPr/>
            </p:nvSpPr>
            <p:spPr bwMode="gray">
              <a:xfrm>
                <a:off x="3632" y="1825"/>
                <a:ext cx="9" cy="8"/>
              </a:xfrm>
              <a:custGeom>
                <a:avLst/>
                <a:gdLst>
                  <a:gd name="T0" fmla="*/ 0 w 9"/>
                  <a:gd name="T1" fmla="*/ 5 h 8"/>
                  <a:gd name="T2" fmla="*/ 1 w 9"/>
                  <a:gd name="T3" fmla="*/ 1 h 8"/>
                  <a:gd name="T4" fmla="*/ 7 w 9"/>
                  <a:gd name="T5" fmla="*/ 0 h 8"/>
                  <a:gd name="T6" fmla="*/ 9 w 9"/>
                  <a:gd name="T7" fmla="*/ 3 h 8"/>
                  <a:gd name="T8" fmla="*/ 7 w 9"/>
                  <a:gd name="T9" fmla="*/ 8 h 8"/>
                  <a:gd name="T10" fmla="*/ 0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0" y="5"/>
                    </a:moveTo>
                    <a:lnTo>
                      <a:pt x="1" y="1"/>
                    </a:lnTo>
                    <a:lnTo>
                      <a:pt x="7" y="0"/>
                    </a:lnTo>
                    <a:lnTo>
                      <a:pt x="9" y="3"/>
                    </a:lnTo>
                    <a:lnTo>
                      <a:pt x="7"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1" name="Freeform 337"/>
              <p:cNvSpPr/>
              <p:nvPr/>
            </p:nvSpPr>
            <p:spPr bwMode="gray">
              <a:xfrm>
                <a:off x="3437" y="1450"/>
                <a:ext cx="58" cy="44"/>
              </a:xfrm>
              <a:custGeom>
                <a:avLst/>
                <a:gdLst>
                  <a:gd name="T0" fmla="*/ 13 w 58"/>
                  <a:gd name="T1" fmla="*/ 0 h 44"/>
                  <a:gd name="T2" fmla="*/ 13 w 58"/>
                  <a:gd name="T3" fmla="*/ 15 h 44"/>
                  <a:gd name="T4" fmla="*/ 0 w 58"/>
                  <a:gd name="T5" fmla="*/ 26 h 44"/>
                  <a:gd name="T6" fmla="*/ 0 w 58"/>
                  <a:gd name="T7" fmla="*/ 32 h 44"/>
                  <a:gd name="T8" fmla="*/ 10 w 58"/>
                  <a:gd name="T9" fmla="*/ 41 h 44"/>
                  <a:gd name="T10" fmla="*/ 20 w 58"/>
                  <a:gd name="T11" fmla="*/ 35 h 44"/>
                  <a:gd name="T12" fmla="*/ 32 w 58"/>
                  <a:gd name="T13" fmla="*/ 39 h 44"/>
                  <a:gd name="T14" fmla="*/ 40 w 58"/>
                  <a:gd name="T15" fmla="*/ 44 h 44"/>
                  <a:gd name="T16" fmla="*/ 53 w 58"/>
                  <a:gd name="T17" fmla="*/ 36 h 44"/>
                  <a:gd name="T18" fmla="*/ 58 w 58"/>
                  <a:gd name="T19" fmla="*/ 23 h 44"/>
                  <a:gd name="T20" fmla="*/ 52 w 58"/>
                  <a:gd name="T21" fmla="*/ 21 h 44"/>
                  <a:gd name="T22" fmla="*/ 42 w 58"/>
                  <a:gd name="T23" fmla="*/ 4 h 44"/>
                  <a:gd name="T24" fmla="*/ 28 w 58"/>
                  <a:gd name="T25" fmla="*/ 3 h 44"/>
                  <a:gd name="T26" fmla="*/ 25 w 58"/>
                  <a:gd name="T27" fmla="*/ 0 h 44"/>
                  <a:gd name="T28" fmla="*/ 13 w 58"/>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4">
                    <a:moveTo>
                      <a:pt x="13" y="0"/>
                    </a:moveTo>
                    <a:lnTo>
                      <a:pt x="13" y="15"/>
                    </a:lnTo>
                    <a:lnTo>
                      <a:pt x="0" y="26"/>
                    </a:lnTo>
                    <a:lnTo>
                      <a:pt x="0" y="32"/>
                    </a:lnTo>
                    <a:lnTo>
                      <a:pt x="10" y="41"/>
                    </a:lnTo>
                    <a:lnTo>
                      <a:pt x="20" y="35"/>
                    </a:lnTo>
                    <a:lnTo>
                      <a:pt x="32" y="39"/>
                    </a:lnTo>
                    <a:lnTo>
                      <a:pt x="40" y="44"/>
                    </a:lnTo>
                    <a:lnTo>
                      <a:pt x="53" y="36"/>
                    </a:lnTo>
                    <a:lnTo>
                      <a:pt x="58" y="23"/>
                    </a:lnTo>
                    <a:lnTo>
                      <a:pt x="52" y="21"/>
                    </a:lnTo>
                    <a:lnTo>
                      <a:pt x="42" y="4"/>
                    </a:lnTo>
                    <a:lnTo>
                      <a:pt x="28" y="3"/>
                    </a:lnTo>
                    <a:lnTo>
                      <a:pt x="25" y="0"/>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2" name="Freeform 338"/>
              <p:cNvSpPr/>
              <p:nvPr/>
            </p:nvSpPr>
            <p:spPr bwMode="gray">
              <a:xfrm>
                <a:off x="3387" y="1450"/>
                <a:ext cx="92" cy="130"/>
              </a:xfrm>
              <a:custGeom>
                <a:avLst/>
                <a:gdLst>
                  <a:gd name="T0" fmla="*/ 90 w 92"/>
                  <a:gd name="T1" fmla="*/ 44 h 130"/>
                  <a:gd name="T2" fmla="*/ 82 w 92"/>
                  <a:gd name="T3" fmla="*/ 39 h 130"/>
                  <a:gd name="T4" fmla="*/ 70 w 92"/>
                  <a:gd name="T5" fmla="*/ 35 h 130"/>
                  <a:gd name="T6" fmla="*/ 60 w 92"/>
                  <a:gd name="T7" fmla="*/ 41 h 130"/>
                  <a:gd name="T8" fmla="*/ 50 w 92"/>
                  <a:gd name="T9" fmla="*/ 32 h 130"/>
                  <a:gd name="T10" fmla="*/ 50 w 92"/>
                  <a:gd name="T11" fmla="*/ 26 h 130"/>
                  <a:gd name="T12" fmla="*/ 63 w 92"/>
                  <a:gd name="T13" fmla="*/ 15 h 130"/>
                  <a:gd name="T14" fmla="*/ 63 w 92"/>
                  <a:gd name="T15" fmla="*/ 0 h 130"/>
                  <a:gd name="T16" fmla="*/ 45 w 92"/>
                  <a:gd name="T17" fmla="*/ 3 h 130"/>
                  <a:gd name="T18" fmla="*/ 41 w 92"/>
                  <a:gd name="T19" fmla="*/ 9 h 130"/>
                  <a:gd name="T20" fmla="*/ 36 w 92"/>
                  <a:gd name="T21" fmla="*/ 23 h 130"/>
                  <a:gd name="T22" fmla="*/ 41 w 92"/>
                  <a:gd name="T23" fmla="*/ 31 h 130"/>
                  <a:gd name="T24" fmla="*/ 30 w 92"/>
                  <a:gd name="T25" fmla="*/ 36 h 130"/>
                  <a:gd name="T26" fmla="*/ 20 w 92"/>
                  <a:gd name="T27" fmla="*/ 33 h 130"/>
                  <a:gd name="T28" fmla="*/ 11 w 92"/>
                  <a:gd name="T29" fmla="*/ 35 h 130"/>
                  <a:gd name="T30" fmla="*/ 6 w 92"/>
                  <a:gd name="T31" fmla="*/ 44 h 130"/>
                  <a:gd name="T32" fmla="*/ 14 w 92"/>
                  <a:gd name="T33" fmla="*/ 54 h 130"/>
                  <a:gd name="T34" fmla="*/ 13 w 92"/>
                  <a:gd name="T35" fmla="*/ 60 h 130"/>
                  <a:gd name="T36" fmla="*/ 7 w 92"/>
                  <a:gd name="T37" fmla="*/ 64 h 130"/>
                  <a:gd name="T38" fmla="*/ 11 w 92"/>
                  <a:gd name="T39" fmla="*/ 69 h 130"/>
                  <a:gd name="T40" fmla="*/ 20 w 92"/>
                  <a:gd name="T41" fmla="*/ 64 h 130"/>
                  <a:gd name="T42" fmla="*/ 26 w 92"/>
                  <a:gd name="T43" fmla="*/ 67 h 130"/>
                  <a:gd name="T44" fmla="*/ 20 w 92"/>
                  <a:gd name="T45" fmla="*/ 79 h 130"/>
                  <a:gd name="T46" fmla="*/ 19 w 92"/>
                  <a:gd name="T47" fmla="*/ 88 h 130"/>
                  <a:gd name="T48" fmla="*/ 26 w 92"/>
                  <a:gd name="T49" fmla="*/ 92 h 130"/>
                  <a:gd name="T50" fmla="*/ 26 w 92"/>
                  <a:gd name="T51" fmla="*/ 94 h 130"/>
                  <a:gd name="T52" fmla="*/ 7 w 92"/>
                  <a:gd name="T53" fmla="*/ 100 h 130"/>
                  <a:gd name="T54" fmla="*/ 0 w 92"/>
                  <a:gd name="T55" fmla="*/ 106 h 130"/>
                  <a:gd name="T56" fmla="*/ 2 w 92"/>
                  <a:gd name="T57" fmla="*/ 118 h 130"/>
                  <a:gd name="T58" fmla="*/ 9 w 92"/>
                  <a:gd name="T59" fmla="*/ 121 h 130"/>
                  <a:gd name="T60" fmla="*/ 11 w 92"/>
                  <a:gd name="T61" fmla="*/ 127 h 130"/>
                  <a:gd name="T62" fmla="*/ 20 w 92"/>
                  <a:gd name="T63" fmla="*/ 130 h 130"/>
                  <a:gd name="T64" fmla="*/ 32 w 92"/>
                  <a:gd name="T65" fmla="*/ 124 h 130"/>
                  <a:gd name="T66" fmla="*/ 50 w 92"/>
                  <a:gd name="T67" fmla="*/ 116 h 130"/>
                  <a:gd name="T68" fmla="*/ 69 w 92"/>
                  <a:gd name="T69" fmla="*/ 108 h 130"/>
                  <a:gd name="T70" fmla="*/ 84 w 92"/>
                  <a:gd name="T71" fmla="*/ 105 h 130"/>
                  <a:gd name="T72" fmla="*/ 89 w 92"/>
                  <a:gd name="T73" fmla="*/ 81 h 130"/>
                  <a:gd name="T74" fmla="*/ 92 w 92"/>
                  <a:gd name="T75" fmla="*/ 70 h 130"/>
                  <a:gd name="T76" fmla="*/ 90 w 92"/>
                  <a:gd name="T77" fmla="*/ 61 h 130"/>
                  <a:gd name="T78" fmla="*/ 90 w 92"/>
                  <a:gd name="T79" fmla="*/ 4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0">
                    <a:moveTo>
                      <a:pt x="90" y="44"/>
                    </a:moveTo>
                    <a:lnTo>
                      <a:pt x="82" y="39"/>
                    </a:lnTo>
                    <a:lnTo>
                      <a:pt x="70" y="35"/>
                    </a:lnTo>
                    <a:lnTo>
                      <a:pt x="60" y="41"/>
                    </a:lnTo>
                    <a:lnTo>
                      <a:pt x="50" y="32"/>
                    </a:lnTo>
                    <a:lnTo>
                      <a:pt x="50" y="26"/>
                    </a:lnTo>
                    <a:lnTo>
                      <a:pt x="63" y="15"/>
                    </a:lnTo>
                    <a:lnTo>
                      <a:pt x="63" y="0"/>
                    </a:lnTo>
                    <a:lnTo>
                      <a:pt x="45" y="3"/>
                    </a:lnTo>
                    <a:lnTo>
                      <a:pt x="41" y="9"/>
                    </a:lnTo>
                    <a:lnTo>
                      <a:pt x="36" y="23"/>
                    </a:lnTo>
                    <a:lnTo>
                      <a:pt x="41" y="31"/>
                    </a:lnTo>
                    <a:lnTo>
                      <a:pt x="30" y="36"/>
                    </a:lnTo>
                    <a:lnTo>
                      <a:pt x="20" y="33"/>
                    </a:lnTo>
                    <a:lnTo>
                      <a:pt x="11" y="35"/>
                    </a:lnTo>
                    <a:lnTo>
                      <a:pt x="6" y="44"/>
                    </a:lnTo>
                    <a:lnTo>
                      <a:pt x="14" y="54"/>
                    </a:lnTo>
                    <a:lnTo>
                      <a:pt x="13" y="60"/>
                    </a:lnTo>
                    <a:lnTo>
                      <a:pt x="7" y="64"/>
                    </a:lnTo>
                    <a:lnTo>
                      <a:pt x="11" y="69"/>
                    </a:lnTo>
                    <a:lnTo>
                      <a:pt x="20" y="64"/>
                    </a:lnTo>
                    <a:lnTo>
                      <a:pt x="26" y="67"/>
                    </a:lnTo>
                    <a:lnTo>
                      <a:pt x="20" y="79"/>
                    </a:lnTo>
                    <a:lnTo>
                      <a:pt x="19" y="88"/>
                    </a:lnTo>
                    <a:lnTo>
                      <a:pt x="26" y="92"/>
                    </a:lnTo>
                    <a:lnTo>
                      <a:pt x="26" y="94"/>
                    </a:lnTo>
                    <a:lnTo>
                      <a:pt x="7" y="100"/>
                    </a:lnTo>
                    <a:lnTo>
                      <a:pt x="0" y="106"/>
                    </a:lnTo>
                    <a:lnTo>
                      <a:pt x="2" y="118"/>
                    </a:lnTo>
                    <a:lnTo>
                      <a:pt x="9" y="121"/>
                    </a:lnTo>
                    <a:lnTo>
                      <a:pt x="11" y="127"/>
                    </a:lnTo>
                    <a:lnTo>
                      <a:pt x="20" y="130"/>
                    </a:lnTo>
                    <a:lnTo>
                      <a:pt x="32" y="124"/>
                    </a:lnTo>
                    <a:lnTo>
                      <a:pt x="50" y="116"/>
                    </a:lnTo>
                    <a:lnTo>
                      <a:pt x="69" y="108"/>
                    </a:lnTo>
                    <a:lnTo>
                      <a:pt x="84" y="105"/>
                    </a:lnTo>
                    <a:lnTo>
                      <a:pt x="89" y="81"/>
                    </a:lnTo>
                    <a:lnTo>
                      <a:pt x="92" y="70"/>
                    </a:lnTo>
                    <a:lnTo>
                      <a:pt x="90" y="61"/>
                    </a:lnTo>
                    <a:lnTo>
                      <a:pt x="9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3" name="Freeform 339"/>
              <p:cNvSpPr/>
              <p:nvPr/>
            </p:nvSpPr>
            <p:spPr bwMode="gray">
              <a:xfrm>
                <a:off x="5039" y="1870"/>
                <a:ext cx="162" cy="109"/>
              </a:xfrm>
              <a:custGeom>
                <a:avLst/>
                <a:gdLst>
                  <a:gd name="T0" fmla="*/ 152 w 162"/>
                  <a:gd name="T1" fmla="*/ 95 h 109"/>
                  <a:gd name="T2" fmla="*/ 162 w 162"/>
                  <a:gd name="T3" fmla="*/ 75 h 109"/>
                  <a:gd name="T4" fmla="*/ 158 w 162"/>
                  <a:gd name="T5" fmla="*/ 60 h 109"/>
                  <a:gd name="T6" fmla="*/ 138 w 162"/>
                  <a:gd name="T7" fmla="*/ 58 h 109"/>
                  <a:gd name="T8" fmla="*/ 134 w 162"/>
                  <a:gd name="T9" fmla="*/ 38 h 109"/>
                  <a:gd name="T10" fmla="*/ 114 w 162"/>
                  <a:gd name="T11" fmla="*/ 43 h 109"/>
                  <a:gd name="T12" fmla="*/ 95 w 162"/>
                  <a:gd name="T13" fmla="*/ 43 h 109"/>
                  <a:gd name="T14" fmla="*/ 94 w 162"/>
                  <a:gd name="T15" fmla="*/ 36 h 109"/>
                  <a:gd name="T16" fmla="*/ 75 w 162"/>
                  <a:gd name="T17" fmla="*/ 37 h 109"/>
                  <a:gd name="T18" fmla="*/ 69 w 162"/>
                  <a:gd name="T19" fmla="*/ 40 h 109"/>
                  <a:gd name="T20" fmla="*/ 56 w 162"/>
                  <a:gd name="T21" fmla="*/ 40 h 109"/>
                  <a:gd name="T22" fmla="*/ 46 w 162"/>
                  <a:gd name="T23" fmla="*/ 44 h 109"/>
                  <a:gd name="T24" fmla="*/ 42 w 162"/>
                  <a:gd name="T25" fmla="*/ 37 h 109"/>
                  <a:gd name="T26" fmla="*/ 63 w 162"/>
                  <a:gd name="T27" fmla="*/ 25 h 109"/>
                  <a:gd name="T28" fmla="*/ 65 w 162"/>
                  <a:gd name="T29" fmla="*/ 14 h 109"/>
                  <a:gd name="T30" fmla="*/ 74 w 162"/>
                  <a:gd name="T31" fmla="*/ 6 h 109"/>
                  <a:gd name="T32" fmla="*/ 60 w 162"/>
                  <a:gd name="T33" fmla="*/ 0 h 109"/>
                  <a:gd name="T34" fmla="*/ 36 w 162"/>
                  <a:gd name="T35" fmla="*/ 7 h 109"/>
                  <a:gd name="T36" fmla="*/ 35 w 162"/>
                  <a:gd name="T37" fmla="*/ 26 h 109"/>
                  <a:gd name="T38" fmla="*/ 16 w 162"/>
                  <a:gd name="T39" fmla="*/ 30 h 109"/>
                  <a:gd name="T40" fmla="*/ 0 w 162"/>
                  <a:gd name="T41" fmla="*/ 34 h 109"/>
                  <a:gd name="T42" fmla="*/ 7 w 162"/>
                  <a:gd name="T43" fmla="*/ 57 h 109"/>
                  <a:gd name="T44" fmla="*/ 14 w 162"/>
                  <a:gd name="T45" fmla="*/ 67 h 109"/>
                  <a:gd name="T46" fmla="*/ 9 w 162"/>
                  <a:gd name="T47" fmla="*/ 82 h 109"/>
                  <a:gd name="T48" fmla="*/ 8 w 162"/>
                  <a:gd name="T49" fmla="*/ 99 h 109"/>
                  <a:gd name="T50" fmla="*/ 23 w 162"/>
                  <a:gd name="T51" fmla="*/ 101 h 109"/>
                  <a:gd name="T52" fmla="*/ 55 w 162"/>
                  <a:gd name="T53" fmla="*/ 88 h 109"/>
                  <a:gd name="T54" fmla="*/ 64 w 162"/>
                  <a:gd name="T55" fmla="*/ 75 h 109"/>
                  <a:gd name="T56" fmla="*/ 76 w 162"/>
                  <a:gd name="T57" fmla="*/ 61 h 109"/>
                  <a:gd name="T58" fmla="*/ 86 w 162"/>
                  <a:gd name="T59" fmla="*/ 70 h 109"/>
                  <a:gd name="T60" fmla="*/ 90 w 162"/>
                  <a:gd name="T61" fmla="*/ 90 h 109"/>
                  <a:gd name="T62" fmla="*/ 86 w 162"/>
                  <a:gd name="T63" fmla="*/ 109 h 109"/>
                  <a:gd name="T64" fmla="*/ 111 w 162"/>
                  <a:gd name="T65" fmla="*/ 106 h 109"/>
                  <a:gd name="T66" fmla="*/ 132 w 162"/>
                  <a:gd name="T67" fmla="*/ 91 h 109"/>
                  <a:gd name="T68" fmla="*/ 143 w 162"/>
                  <a:gd name="T69" fmla="*/ 91 h 109"/>
                  <a:gd name="T70" fmla="*/ 152 w 162"/>
                  <a:gd name="T71" fmla="*/ 95 h 109"/>
                  <a:gd name="T72" fmla="*/ 152 w 162"/>
                  <a:gd name="T73"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09">
                    <a:moveTo>
                      <a:pt x="152" y="95"/>
                    </a:moveTo>
                    <a:lnTo>
                      <a:pt x="162" y="75"/>
                    </a:lnTo>
                    <a:lnTo>
                      <a:pt x="158" y="60"/>
                    </a:lnTo>
                    <a:lnTo>
                      <a:pt x="138" y="58"/>
                    </a:lnTo>
                    <a:lnTo>
                      <a:pt x="134" y="38"/>
                    </a:lnTo>
                    <a:lnTo>
                      <a:pt x="114" y="43"/>
                    </a:lnTo>
                    <a:lnTo>
                      <a:pt x="95" y="43"/>
                    </a:lnTo>
                    <a:lnTo>
                      <a:pt x="94" y="36"/>
                    </a:lnTo>
                    <a:lnTo>
                      <a:pt x="75" y="37"/>
                    </a:lnTo>
                    <a:lnTo>
                      <a:pt x="69" y="40"/>
                    </a:lnTo>
                    <a:lnTo>
                      <a:pt x="56" y="40"/>
                    </a:lnTo>
                    <a:lnTo>
                      <a:pt x="46" y="44"/>
                    </a:lnTo>
                    <a:lnTo>
                      <a:pt x="42" y="37"/>
                    </a:lnTo>
                    <a:lnTo>
                      <a:pt x="63" y="25"/>
                    </a:lnTo>
                    <a:lnTo>
                      <a:pt x="65" y="14"/>
                    </a:lnTo>
                    <a:lnTo>
                      <a:pt x="74" y="6"/>
                    </a:lnTo>
                    <a:lnTo>
                      <a:pt x="60" y="0"/>
                    </a:lnTo>
                    <a:lnTo>
                      <a:pt x="36" y="7"/>
                    </a:lnTo>
                    <a:lnTo>
                      <a:pt x="35" y="26"/>
                    </a:lnTo>
                    <a:lnTo>
                      <a:pt x="16" y="30"/>
                    </a:lnTo>
                    <a:lnTo>
                      <a:pt x="0" y="34"/>
                    </a:lnTo>
                    <a:lnTo>
                      <a:pt x="7" y="57"/>
                    </a:lnTo>
                    <a:lnTo>
                      <a:pt x="14" y="67"/>
                    </a:lnTo>
                    <a:lnTo>
                      <a:pt x="9" y="82"/>
                    </a:lnTo>
                    <a:lnTo>
                      <a:pt x="8" y="99"/>
                    </a:lnTo>
                    <a:lnTo>
                      <a:pt x="23" y="101"/>
                    </a:lnTo>
                    <a:lnTo>
                      <a:pt x="55" y="88"/>
                    </a:lnTo>
                    <a:lnTo>
                      <a:pt x="64" y="75"/>
                    </a:lnTo>
                    <a:lnTo>
                      <a:pt x="76" y="61"/>
                    </a:lnTo>
                    <a:lnTo>
                      <a:pt x="86" y="70"/>
                    </a:lnTo>
                    <a:lnTo>
                      <a:pt x="90" y="90"/>
                    </a:lnTo>
                    <a:lnTo>
                      <a:pt x="86" y="109"/>
                    </a:lnTo>
                    <a:lnTo>
                      <a:pt x="111" y="106"/>
                    </a:lnTo>
                    <a:lnTo>
                      <a:pt x="132" y="91"/>
                    </a:lnTo>
                    <a:lnTo>
                      <a:pt x="143" y="91"/>
                    </a:lnTo>
                    <a:lnTo>
                      <a:pt x="152" y="95"/>
                    </a:lnTo>
                    <a:lnTo>
                      <a:pt x="152"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4" name="Freeform 340"/>
              <p:cNvSpPr/>
              <p:nvPr/>
            </p:nvSpPr>
            <p:spPr bwMode="gray">
              <a:xfrm>
                <a:off x="5081" y="1803"/>
                <a:ext cx="231" cy="111"/>
              </a:xfrm>
              <a:custGeom>
                <a:avLst/>
                <a:gdLst>
                  <a:gd name="T0" fmla="*/ 92 w 231"/>
                  <a:gd name="T1" fmla="*/ 105 h 111"/>
                  <a:gd name="T2" fmla="*/ 97 w 231"/>
                  <a:gd name="T3" fmla="*/ 91 h 111"/>
                  <a:gd name="T4" fmla="*/ 129 w 231"/>
                  <a:gd name="T5" fmla="*/ 74 h 111"/>
                  <a:gd name="T6" fmla="*/ 141 w 231"/>
                  <a:gd name="T7" fmla="*/ 84 h 111"/>
                  <a:gd name="T8" fmla="*/ 155 w 231"/>
                  <a:gd name="T9" fmla="*/ 83 h 111"/>
                  <a:gd name="T10" fmla="*/ 158 w 231"/>
                  <a:gd name="T11" fmla="*/ 66 h 111"/>
                  <a:gd name="T12" fmla="*/ 171 w 231"/>
                  <a:gd name="T13" fmla="*/ 65 h 111"/>
                  <a:gd name="T14" fmla="*/ 190 w 231"/>
                  <a:gd name="T15" fmla="*/ 52 h 111"/>
                  <a:gd name="T16" fmla="*/ 214 w 231"/>
                  <a:gd name="T17" fmla="*/ 48 h 111"/>
                  <a:gd name="T18" fmla="*/ 231 w 231"/>
                  <a:gd name="T19" fmla="*/ 29 h 111"/>
                  <a:gd name="T20" fmla="*/ 220 w 231"/>
                  <a:gd name="T21" fmla="*/ 21 h 111"/>
                  <a:gd name="T22" fmla="*/ 192 w 231"/>
                  <a:gd name="T23" fmla="*/ 13 h 111"/>
                  <a:gd name="T24" fmla="*/ 156 w 231"/>
                  <a:gd name="T25" fmla="*/ 7 h 111"/>
                  <a:gd name="T26" fmla="*/ 127 w 231"/>
                  <a:gd name="T27" fmla="*/ 17 h 111"/>
                  <a:gd name="T28" fmla="*/ 117 w 231"/>
                  <a:gd name="T29" fmla="*/ 4 h 111"/>
                  <a:gd name="T30" fmla="*/ 106 w 231"/>
                  <a:gd name="T31" fmla="*/ 0 h 111"/>
                  <a:gd name="T32" fmla="*/ 84 w 231"/>
                  <a:gd name="T33" fmla="*/ 12 h 111"/>
                  <a:gd name="T34" fmla="*/ 89 w 231"/>
                  <a:gd name="T35" fmla="*/ 24 h 111"/>
                  <a:gd name="T36" fmla="*/ 65 w 231"/>
                  <a:gd name="T37" fmla="*/ 27 h 111"/>
                  <a:gd name="T38" fmla="*/ 54 w 231"/>
                  <a:gd name="T39" fmla="*/ 19 h 111"/>
                  <a:gd name="T40" fmla="*/ 40 w 231"/>
                  <a:gd name="T41" fmla="*/ 19 h 111"/>
                  <a:gd name="T42" fmla="*/ 31 w 231"/>
                  <a:gd name="T43" fmla="*/ 29 h 111"/>
                  <a:gd name="T44" fmla="*/ 25 w 231"/>
                  <a:gd name="T45" fmla="*/ 39 h 111"/>
                  <a:gd name="T46" fmla="*/ 14 w 231"/>
                  <a:gd name="T47" fmla="*/ 40 h 111"/>
                  <a:gd name="T48" fmla="*/ 4 w 231"/>
                  <a:gd name="T49" fmla="*/ 48 h 111"/>
                  <a:gd name="T50" fmla="*/ 20 w 231"/>
                  <a:gd name="T51" fmla="*/ 51 h 111"/>
                  <a:gd name="T52" fmla="*/ 41 w 231"/>
                  <a:gd name="T53" fmla="*/ 52 h 111"/>
                  <a:gd name="T54" fmla="*/ 46 w 231"/>
                  <a:gd name="T55" fmla="*/ 65 h 111"/>
                  <a:gd name="T56" fmla="*/ 64 w 231"/>
                  <a:gd name="T57" fmla="*/ 65 h 111"/>
                  <a:gd name="T58" fmla="*/ 64 w 231"/>
                  <a:gd name="T59" fmla="*/ 76 h 111"/>
                  <a:gd name="T60" fmla="*/ 42 w 231"/>
                  <a:gd name="T61" fmla="*/ 89 h 111"/>
                  <a:gd name="T62" fmla="*/ 21 w 231"/>
                  <a:gd name="T63" fmla="*/ 92 h 111"/>
                  <a:gd name="T64" fmla="*/ 0 w 231"/>
                  <a:gd name="T65" fmla="*/ 104 h 111"/>
                  <a:gd name="T66" fmla="*/ 4 w 231"/>
                  <a:gd name="T67" fmla="*/ 111 h 111"/>
                  <a:gd name="T68" fmla="*/ 14 w 231"/>
                  <a:gd name="T69" fmla="*/ 107 h 111"/>
                  <a:gd name="T70" fmla="*/ 27 w 231"/>
                  <a:gd name="T71" fmla="*/ 107 h 111"/>
                  <a:gd name="T72" fmla="*/ 33 w 231"/>
                  <a:gd name="T73" fmla="*/ 104 h 111"/>
                  <a:gd name="T74" fmla="*/ 52 w 231"/>
                  <a:gd name="T75" fmla="*/ 103 h 111"/>
                  <a:gd name="T76" fmla="*/ 53 w 231"/>
                  <a:gd name="T77" fmla="*/ 110 h 111"/>
                  <a:gd name="T78" fmla="*/ 72 w 231"/>
                  <a:gd name="T79" fmla="*/ 110 h 111"/>
                  <a:gd name="T80" fmla="*/ 92 w 231"/>
                  <a:gd name="T81" fmla="*/ 10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1" h="111">
                    <a:moveTo>
                      <a:pt x="92" y="105"/>
                    </a:moveTo>
                    <a:lnTo>
                      <a:pt x="97" y="91"/>
                    </a:lnTo>
                    <a:lnTo>
                      <a:pt x="129" y="74"/>
                    </a:lnTo>
                    <a:lnTo>
                      <a:pt x="141" y="84"/>
                    </a:lnTo>
                    <a:lnTo>
                      <a:pt x="155" y="83"/>
                    </a:lnTo>
                    <a:lnTo>
                      <a:pt x="158" y="66"/>
                    </a:lnTo>
                    <a:lnTo>
                      <a:pt x="171" y="65"/>
                    </a:lnTo>
                    <a:lnTo>
                      <a:pt x="190" y="52"/>
                    </a:lnTo>
                    <a:lnTo>
                      <a:pt x="214" y="48"/>
                    </a:lnTo>
                    <a:lnTo>
                      <a:pt x="231" y="29"/>
                    </a:lnTo>
                    <a:lnTo>
                      <a:pt x="220" y="21"/>
                    </a:lnTo>
                    <a:lnTo>
                      <a:pt x="192" y="13"/>
                    </a:lnTo>
                    <a:lnTo>
                      <a:pt x="156" y="7"/>
                    </a:lnTo>
                    <a:lnTo>
                      <a:pt x="127" y="17"/>
                    </a:lnTo>
                    <a:lnTo>
                      <a:pt x="117" y="4"/>
                    </a:lnTo>
                    <a:lnTo>
                      <a:pt x="106" y="0"/>
                    </a:lnTo>
                    <a:lnTo>
                      <a:pt x="84" y="12"/>
                    </a:lnTo>
                    <a:lnTo>
                      <a:pt x="89" y="24"/>
                    </a:lnTo>
                    <a:lnTo>
                      <a:pt x="65" y="27"/>
                    </a:lnTo>
                    <a:lnTo>
                      <a:pt x="54" y="19"/>
                    </a:lnTo>
                    <a:lnTo>
                      <a:pt x="40" y="19"/>
                    </a:lnTo>
                    <a:lnTo>
                      <a:pt x="31" y="29"/>
                    </a:lnTo>
                    <a:lnTo>
                      <a:pt x="25" y="39"/>
                    </a:lnTo>
                    <a:lnTo>
                      <a:pt x="14" y="40"/>
                    </a:lnTo>
                    <a:lnTo>
                      <a:pt x="4" y="48"/>
                    </a:lnTo>
                    <a:lnTo>
                      <a:pt x="20" y="51"/>
                    </a:lnTo>
                    <a:lnTo>
                      <a:pt x="41" y="52"/>
                    </a:lnTo>
                    <a:lnTo>
                      <a:pt x="46" y="65"/>
                    </a:lnTo>
                    <a:lnTo>
                      <a:pt x="64" y="65"/>
                    </a:lnTo>
                    <a:lnTo>
                      <a:pt x="64" y="76"/>
                    </a:lnTo>
                    <a:lnTo>
                      <a:pt x="42" y="89"/>
                    </a:lnTo>
                    <a:lnTo>
                      <a:pt x="21" y="92"/>
                    </a:lnTo>
                    <a:lnTo>
                      <a:pt x="0" y="104"/>
                    </a:lnTo>
                    <a:lnTo>
                      <a:pt x="4" y="111"/>
                    </a:lnTo>
                    <a:lnTo>
                      <a:pt x="14" y="107"/>
                    </a:lnTo>
                    <a:lnTo>
                      <a:pt x="27" y="107"/>
                    </a:lnTo>
                    <a:lnTo>
                      <a:pt x="33" y="104"/>
                    </a:lnTo>
                    <a:lnTo>
                      <a:pt x="52" y="103"/>
                    </a:lnTo>
                    <a:lnTo>
                      <a:pt x="53" y="110"/>
                    </a:lnTo>
                    <a:lnTo>
                      <a:pt x="72" y="110"/>
                    </a:lnTo>
                    <a:lnTo>
                      <a:pt x="9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5" name="Freeform 341"/>
              <p:cNvSpPr/>
              <p:nvPr/>
            </p:nvSpPr>
            <p:spPr bwMode="gray">
              <a:xfrm>
                <a:off x="4888" y="1931"/>
                <a:ext cx="307" cy="225"/>
              </a:xfrm>
              <a:custGeom>
                <a:avLst/>
                <a:gdLst>
                  <a:gd name="T0" fmla="*/ 9 w 307"/>
                  <a:gd name="T1" fmla="*/ 217 h 225"/>
                  <a:gd name="T2" fmla="*/ 37 w 307"/>
                  <a:gd name="T3" fmla="*/ 219 h 225"/>
                  <a:gd name="T4" fmla="*/ 48 w 307"/>
                  <a:gd name="T5" fmla="*/ 220 h 225"/>
                  <a:gd name="T6" fmla="*/ 93 w 307"/>
                  <a:gd name="T7" fmla="*/ 225 h 225"/>
                  <a:gd name="T8" fmla="*/ 123 w 307"/>
                  <a:gd name="T9" fmla="*/ 217 h 225"/>
                  <a:gd name="T10" fmla="*/ 123 w 307"/>
                  <a:gd name="T11" fmla="*/ 198 h 225"/>
                  <a:gd name="T12" fmla="*/ 127 w 307"/>
                  <a:gd name="T13" fmla="*/ 183 h 225"/>
                  <a:gd name="T14" fmla="*/ 145 w 307"/>
                  <a:gd name="T15" fmla="*/ 181 h 225"/>
                  <a:gd name="T16" fmla="*/ 160 w 307"/>
                  <a:gd name="T17" fmla="*/ 169 h 225"/>
                  <a:gd name="T18" fmla="*/ 186 w 307"/>
                  <a:gd name="T19" fmla="*/ 173 h 225"/>
                  <a:gd name="T20" fmla="*/ 186 w 307"/>
                  <a:gd name="T21" fmla="*/ 152 h 225"/>
                  <a:gd name="T22" fmla="*/ 206 w 307"/>
                  <a:gd name="T23" fmla="*/ 119 h 225"/>
                  <a:gd name="T24" fmla="*/ 224 w 307"/>
                  <a:gd name="T25" fmla="*/ 121 h 225"/>
                  <a:gd name="T26" fmla="*/ 242 w 307"/>
                  <a:gd name="T27" fmla="*/ 92 h 225"/>
                  <a:gd name="T28" fmla="*/ 234 w 307"/>
                  <a:gd name="T29" fmla="*/ 66 h 225"/>
                  <a:gd name="T30" fmla="*/ 284 w 307"/>
                  <a:gd name="T31" fmla="*/ 45 h 225"/>
                  <a:gd name="T32" fmla="*/ 299 w 307"/>
                  <a:gd name="T33" fmla="*/ 45 h 225"/>
                  <a:gd name="T34" fmla="*/ 307 w 307"/>
                  <a:gd name="T35" fmla="*/ 42 h 225"/>
                  <a:gd name="T36" fmla="*/ 303 w 307"/>
                  <a:gd name="T37" fmla="*/ 34 h 225"/>
                  <a:gd name="T38" fmla="*/ 294 w 307"/>
                  <a:gd name="T39" fmla="*/ 30 h 225"/>
                  <a:gd name="T40" fmla="*/ 283 w 307"/>
                  <a:gd name="T41" fmla="*/ 30 h 225"/>
                  <a:gd name="T42" fmla="*/ 262 w 307"/>
                  <a:gd name="T43" fmla="*/ 45 h 225"/>
                  <a:gd name="T44" fmla="*/ 237 w 307"/>
                  <a:gd name="T45" fmla="*/ 48 h 225"/>
                  <a:gd name="T46" fmla="*/ 241 w 307"/>
                  <a:gd name="T47" fmla="*/ 29 h 225"/>
                  <a:gd name="T48" fmla="*/ 237 w 307"/>
                  <a:gd name="T49" fmla="*/ 9 h 225"/>
                  <a:gd name="T50" fmla="*/ 227 w 307"/>
                  <a:gd name="T51" fmla="*/ 0 h 225"/>
                  <a:gd name="T52" fmla="*/ 215 w 307"/>
                  <a:gd name="T53" fmla="*/ 14 h 225"/>
                  <a:gd name="T54" fmla="*/ 206 w 307"/>
                  <a:gd name="T55" fmla="*/ 27 h 225"/>
                  <a:gd name="T56" fmla="*/ 174 w 307"/>
                  <a:gd name="T57" fmla="*/ 40 h 225"/>
                  <a:gd name="T58" fmla="*/ 159 w 307"/>
                  <a:gd name="T59" fmla="*/ 38 h 225"/>
                  <a:gd name="T60" fmla="*/ 128 w 307"/>
                  <a:gd name="T61" fmla="*/ 33 h 225"/>
                  <a:gd name="T62" fmla="*/ 102 w 307"/>
                  <a:gd name="T63" fmla="*/ 34 h 225"/>
                  <a:gd name="T64" fmla="*/ 93 w 307"/>
                  <a:gd name="T65" fmla="*/ 54 h 225"/>
                  <a:gd name="T66" fmla="*/ 52 w 307"/>
                  <a:gd name="T67" fmla="*/ 77 h 225"/>
                  <a:gd name="T68" fmla="*/ 48 w 307"/>
                  <a:gd name="T69" fmla="*/ 90 h 225"/>
                  <a:gd name="T70" fmla="*/ 35 w 307"/>
                  <a:gd name="T71" fmla="*/ 81 h 225"/>
                  <a:gd name="T72" fmla="*/ 17 w 307"/>
                  <a:gd name="T73" fmla="*/ 77 h 225"/>
                  <a:gd name="T74" fmla="*/ 17 w 307"/>
                  <a:gd name="T75" fmla="*/ 95 h 225"/>
                  <a:gd name="T76" fmla="*/ 0 w 307"/>
                  <a:gd name="T77" fmla="*/ 117 h 225"/>
                  <a:gd name="T78" fmla="*/ 6 w 307"/>
                  <a:gd name="T79" fmla="*/ 150 h 225"/>
                  <a:gd name="T80" fmla="*/ 5 w 307"/>
                  <a:gd name="T81" fmla="*/ 167 h 225"/>
                  <a:gd name="T82" fmla="*/ 11 w 307"/>
                  <a:gd name="T83" fmla="*/ 179 h 225"/>
                  <a:gd name="T84" fmla="*/ 20 w 307"/>
                  <a:gd name="T85" fmla="*/ 172 h 225"/>
                  <a:gd name="T86" fmla="*/ 29 w 307"/>
                  <a:gd name="T87" fmla="*/ 184 h 225"/>
                  <a:gd name="T88" fmla="*/ 17 w 307"/>
                  <a:gd name="T89" fmla="*/ 202 h 225"/>
                  <a:gd name="T90" fmla="*/ 9 w 307"/>
                  <a:gd name="T91" fmla="*/ 217 h 225"/>
                  <a:gd name="T92" fmla="*/ 9 w 307"/>
                  <a:gd name="T93" fmla="*/ 21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7" h="225">
                    <a:moveTo>
                      <a:pt x="9" y="217"/>
                    </a:moveTo>
                    <a:lnTo>
                      <a:pt x="37" y="219"/>
                    </a:lnTo>
                    <a:lnTo>
                      <a:pt x="48" y="220"/>
                    </a:lnTo>
                    <a:lnTo>
                      <a:pt x="93" y="225"/>
                    </a:lnTo>
                    <a:lnTo>
                      <a:pt x="123" y="217"/>
                    </a:lnTo>
                    <a:lnTo>
                      <a:pt x="123" y="198"/>
                    </a:lnTo>
                    <a:lnTo>
                      <a:pt x="127" y="183"/>
                    </a:lnTo>
                    <a:lnTo>
                      <a:pt x="145" y="181"/>
                    </a:lnTo>
                    <a:lnTo>
                      <a:pt x="160" y="169"/>
                    </a:lnTo>
                    <a:lnTo>
                      <a:pt x="186" y="173"/>
                    </a:lnTo>
                    <a:lnTo>
                      <a:pt x="186" y="152"/>
                    </a:lnTo>
                    <a:lnTo>
                      <a:pt x="206" y="119"/>
                    </a:lnTo>
                    <a:lnTo>
                      <a:pt x="224" y="121"/>
                    </a:lnTo>
                    <a:lnTo>
                      <a:pt x="242" y="92"/>
                    </a:lnTo>
                    <a:lnTo>
                      <a:pt x="234" y="66"/>
                    </a:lnTo>
                    <a:lnTo>
                      <a:pt x="284" y="45"/>
                    </a:lnTo>
                    <a:lnTo>
                      <a:pt x="299" y="45"/>
                    </a:lnTo>
                    <a:lnTo>
                      <a:pt x="307" y="42"/>
                    </a:lnTo>
                    <a:lnTo>
                      <a:pt x="303" y="34"/>
                    </a:lnTo>
                    <a:lnTo>
                      <a:pt x="294" y="30"/>
                    </a:lnTo>
                    <a:lnTo>
                      <a:pt x="283" y="30"/>
                    </a:lnTo>
                    <a:lnTo>
                      <a:pt x="262" y="45"/>
                    </a:lnTo>
                    <a:lnTo>
                      <a:pt x="237" y="48"/>
                    </a:lnTo>
                    <a:lnTo>
                      <a:pt x="241" y="29"/>
                    </a:lnTo>
                    <a:lnTo>
                      <a:pt x="237" y="9"/>
                    </a:lnTo>
                    <a:lnTo>
                      <a:pt x="227" y="0"/>
                    </a:lnTo>
                    <a:lnTo>
                      <a:pt x="215" y="14"/>
                    </a:lnTo>
                    <a:lnTo>
                      <a:pt x="206" y="27"/>
                    </a:lnTo>
                    <a:lnTo>
                      <a:pt x="174" y="40"/>
                    </a:lnTo>
                    <a:lnTo>
                      <a:pt x="159" y="38"/>
                    </a:lnTo>
                    <a:lnTo>
                      <a:pt x="128" y="33"/>
                    </a:lnTo>
                    <a:lnTo>
                      <a:pt x="102" y="34"/>
                    </a:lnTo>
                    <a:lnTo>
                      <a:pt x="93" y="54"/>
                    </a:lnTo>
                    <a:lnTo>
                      <a:pt x="52" y="77"/>
                    </a:lnTo>
                    <a:lnTo>
                      <a:pt x="48" y="90"/>
                    </a:lnTo>
                    <a:lnTo>
                      <a:pt x="35" y="81"/>
                    </a:lnTo>
                    <a:lnTo>
                      <a:pt x="17" y="77"/>
                    </a:lnTo>
                    <a:lnTo>
                      <a:pt x="17" y="95"/>
                    </a:lnTo>
                    <a:lnTo>
                      <a:pt x="0" y="117"/>
                    </a:lnTo>
                    <a:lnTo>
                      <a:pt x="6" y="150"/>
                    </a:lnTo>
                    <a:lnTo>
                      <a:pt x="5" y="167"/>
                    </a:lnTo>
                    <a:lnTo>
                      <a:pt x="11" y="179"/>
                    </a:lnTo>
                    <a:lnTo>
                      <a:pt x="20" y="172"/>
                    </a:lnTo>
                    <a:lnTo>
                      <a:pt x="29" y="184"/>
                    </a:lnTo>
                    <a:lnTo>
                      <a:pt x="17" y="202"/>
                    </a:lnTo>
                    <a:lnTo>
                      <a:pt x="9" y="217"/>
                    </a:lnTo>
                    <a:lnTo>
                      <a:pt x="9" y="2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6" name="Freeform 342"/>
              <p:cNvSpPr/>
              <p:nvPr/>
            </p:nvSpPr>
            <p:spPr bwMode="gray">
              <a:xfrm>
                <a:off x="5249" y="2016"/>
                <a:ext cx="44" cy="61"/>
              </a:xfrm>
              <a:custGeom>
                <a:avLst/>
                <a:gdLst>
                  <a:gd name="T0" fmla="*/ 38 w 44"/>
                  <a:gd name="T1" fmla="*/ 61 h 61"/>
                  <a:gd name="T2" fmla="*/ 44 w 44"/>
                  <a:gd name="T3" fmla="*/ 59 h 61"/>
                  <a:gd name="T4" fmla="*/ 42 w 44"/>
                  <a:gd name="T5" fmla="*/ 53 h 61"/>
                  <a:gd name="T6" fmla="*/ 37 w 44"/>
                  <a:gd name="T7" fmla="*/ 39 h 61"/>
                  <a:gd name="T8" fmla="*/ 36 w 44"/>
                  <a:gd name="T9" fmla="*/ 31 h 61"/>
                  <a:gd name="T10" fmla="*/ 40 w 44"/>
                  <a:gd name="T11" fmla="*/ 18 h 61"/>
                  <a:gd name="T12" fmla="*/ 38 w 44"/>
                  <a:gd name="T13" fmla="*/ 7 h 61"/>
                  <a:gd name="T14" fmla="*/ 29 w 44"/>
                  <a:gd name="T15" fmla="*/ 0 h 61"/>
                  <a:gd name="T16" fmla="*/ 14 w 44"/>
                  <a:gd name="T17" fmla="*/ 0 h 61"/>
                  <a:gd name="T18" fmla="*/ 0 w 44"/>
                  <a:gd name="T19" fmla="*/ 11 h 61"/>
                  <a:gd name="T20" fmla="*/ 3 w 44"/>
                  <a:gd name="T21" fmla="*/ 12 h 61"/>
                  <a:gd name="T22" fmla="*/ 5 w 44"/>
                  <a:gd name="T23" fmla="*/ 15 h 61"/>
                  <a:gd name="T24" fmla="*/ 13 w 44"/>
                  <a:gd name="T25" fmla="*/ 22 h 61"/>
                  <a:gd name="T26" fmla="*/ 23 w 44"/>
                  <a:gd name="T27" fmla="*/ 26 h 61"/>
                  <a:gd name="T28" fmla="*/ 27 w 44"/>
                  <a:gd name="T29" fmla="*/ 42 h 61"/>
                  <a:gd name="T30" fmla="*/ 38 w 44"/>
                  <a:gd name="T31" fmla="*/ 55 h 61"/>
                  <a:gd name="T32" fmla="*/ 38 w 44"/>
                  <a:gd name="T3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1">
                    <a:moveTo>
                      <a:pt x="38" y="61"/>
                    </a:moveTo>
                    <a:lnTo>
                      <a:pt x="44" y="59"/>
                    </a:lnTo>
                    <a:lnTo>
                      <a:pt x="42" y="53"/>
                    </a:lnTo>
                    <a:lnTo>
                      <a:pt x="37" y="39"/>
                    </a:lnTo>
                    <a:lnTo>
                      <a:pt x="36" y="31"/>
                    </a:lnTo>
                    <a:lnTo>
                      <a:pt x="40" y="18"/>
                    </a:lnTo>
                    <a:lnTo>
                      <a:pt x="38" y="7"/>
                    </a:lnTo>
                    <a:lnTo>
                      <a:pt x="29" y="0"/>
                    </a:lnTo>
                    <a:lnTo>
                      <a:pt x="14" y="0"/>
                    </a:lnTo>
                    <a:lnTo>
                      <a:pt x="0" y="11"/>
                    </a:lnTo>
                    <a:lnTo>
                      <a:pt x="3" y="12"/>
                    </a:lnTo>
                    <a:lnTo>
                      <a:pt x="5" y="15"/>
                    </a:lnTo>
                    <a:lnTo>
                      <a:pt x="13" y="22"/>
                    </a:lnTo>
                    <a:lnTo>
                      <a:pt x="23" y="26"/>
                    </a:lnTo>
                    <a:lnTo>
                      <a:pt x="27" y="42"/>
                    </a:lnTo>
                    <a:lnTo>
                      <a:pt x="38" y="55"/>
                    </a:lnTo>
                    <a:lnTo>
                      <a:pt x="38"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7" name="Freeform 343"/>
              <p:cNvSpPr/>
              <p:nvPr/>
            </p:nvSpPr>
            <p:spPr bwMode="gray">
              <a:xfrm>
                <a:off x="5741" y="2304"/>
                <a:ext cx="158" cy="181"/>
              </a:xfrm>
              <a:custGeom>
                <a:avLst/>
                <a:gdLst>
                  <a:gd name="T0" fmla="*/ 23 w 158"/>
                  <a:gd name="T1" fmla="*/ 32 h 181"/>
                  <a:gd name="T2" fmla="*/ 35 w 158"/>
                  <a:gd name="T3" fmla="*/ 34 h 181"/>
                  <a:gd name="T4" fmla="*/ 31 w 158"/>
                  <a:gd name="T5" fmla="*/ 12 h 181"/>
                  <a:gd name="T6" fmla="*/ 36 w 158"/>
                  <a:gd name="T7" fmla="*/ 0 h 181"/>
                  <a:gd name="T8" fmla="*/ 49 w 158"/>
                  <a:gd name="T9" fmla="*/ 3 h 181"/>
                  <a:gd name="T10" fmla="*/ 51 w 158"/>
                  <a:gd name="T11" fmla="*/ 13 h 181"/>
                  <a:gd name="T12" fmla="*/ 60 w 158"/>
                  <a:gd name="T13" fmla="*/ 19 h 181"/>
                  <a:gd name="T14" fmla="*/ 61 w 158"/>
                  <a:gd name="T15" fmla="*/ 36 h 181"/>
                  <a:gd name="T16" fmla="*/ 83 w 158"/>
                  <a:gd name="T17" fmla="*/ 38 h 181"/>
                  <a:gd name="T18" fmla="*/ 102 w 158"/>
                  <a:gd name="T19" fmla="*/ 50 h 181"/>
                  <a:gd name="T20" fmla="*/ 99 w 158"/>
                  <a:gd name="T21" fmla="*/ 81 h 181"/>
                  <a:gd name="T22" fmla="*/ 114 w 158"/>
                  <a:gd name="T23" fmla="*/ 105 h 181"/>
                  <a:gd name="T24" fmla="*/ 141 w 158"/>
                  <a:gd name="T25" fmla="*/ 130 h 181"/>
                  <a:gd name="T26" fmla="*/ 144 w 158"/>
                  <a:gd name="T27" fmla="*/ 138 h 181"/>
                  <a:gd name="T28" fmla="*/ 158 w 158"/>
                  <a:gd name="T29" fmla="*/ 142 h 181"/>
                  <a:gd name="T30" fmla="*/ 157 w 158"/>
                  <a:gd name="T31" fmla="*/ 179 h 181"/>
                  <a:gd name="T32" fmla="*/ 149 w 158"/>
                  <a:gd name="T33" fmla="*/ 178 h 181"/>
                  <a:gd name="T34" fmla="*/ 138 w 158"/>
                  <a:gd name="T35" fmla="*/ 165 h 181"/>
                  <a:gd name="T36" fmla="*/ 130 w 158"/>
                  <a:gd name="T37" fmla="*/ 170 h 181"/>
                  <a:gd name="T38" fmla="*/ 128 w 158"/>
                  <a:gd name="T39" fmla="*/ 181 h 181"/>
                  <a:gd name="T40" fmla="*/ 105 w 158"/>
                  <a:gd name="T41" fmla="*/ 178 h 181"/>
                  <a:gd name="T42" fmla="*/ 113 w 158"/>
                  <a:gd name="T43" fmla="*/ 151 h 181"/>
                  <a:gd name="T44" fmla="*/ 111 w 158"/>
                  <a:gd name="T45" fmla="*/ 139 h 181"/>
                  <a:gd name="T46" fmla="*/ 90 w 158"/>
                  <a:gd name="T47" fmla="*/ 116 h 181"/>
                  <a:gd name="T48" fmla="*/ 84 w 158"/>
                  <a:gd name="T49" fmla="*/ 92 h 181"/>
                  <a:gd name="T50" fmla="*/ 73 w 158"/>
                  <a:gd name="T51" fmla="*/ 90 h 181"/>
                  <a:gd name="T52" fmla="*/ 63 w 158"/>
                  <a:gd name="T53" fmla="*/ 100 h 181"/>
                  <a:gd name="T54" fmla="*/ 53 w 158"/>
                  <a:gd name="T55" fmla="*/ 100 h 181"/>
                  <a:gd name="T56" fmla="*/ 46 w 158"/>
                  <a:gd name="T57" fmla="*/ 93 h 181"/>
                  <a:gd name="T58" fmla="*/ 34 w 158"/>
                  <a:gd name="T59" fmla="*/ 93 h 181"/>
                  <a:gd name="T60" fmla="*/ 19 w 158"/>
                  <a:gd name="T61" fmla="*/ 107 h 181"/>
                  <a:gd name="T62" fmla="*/ 12 w 158"/>
                  <a:gd name="T63" fmla="*/ 100 h 181"/>
                  <a:gd name="T64" fmla="*/ 15 w 158"/>
                  <a:gd name="T65" fmla="*/ 92 h 181"/>
                  <a:gd name="T66" fmla="*/ 18 w 158"/>
                  <a:gd name="T67" fmla="*/ 68 h 181"/>
                  <a:gd name="T68" fmla="*/ 4 w 158"/>
                  <a:gd name="T69" fmla="*/ 62 h 181"/>
                  <a:gd name="T70" fmla="*/ 0 w 158"/>
                  <a:gd name="T71" fmla="*/ 46 h 181"/>
                  <a:gd name="T72" fmla="*/ 14 w 158"/>
                  <a:gd name="T73" fmla="*/ 31 h 181"/>
                  <a:gd name="T74" fmla="*/ 20 w 158"/>
                  <a:gd name="T75" fmla="*/ 29 h 181"/>
                  <a:gd name="T76" fmla="*/ 23 w 158"/>
                  <a:gd name="T77" fmla="*/ 3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1">
                    <a:moveTo>
                      <a:pt x="23" y="32"/>
                    </a:moveTo>
                    <a:lnTo>
                      <a:pt x="35" y="34"/>
                    </a:lnTo>
                    <a:lnTo>
                      <a:pt x="31" y="12"/>
                    </a:lnTo>
                    <a:lnTo>
                      <a:pt x="36" y="0"/>
                    </a:lnTo>
                    <a:lnTo>
                      <a:pt x="49" y="3"/>
                    </a:lnTo>
                    <a:lnTo>
                      <a:pt x="51" y="13"/>
                    </a:lnTo>
                    <a:lnTo>
                      <a:pt x="60" y="19"/>
                    </a:lnTo>
                    <a:lnTo>
                      <a:pt x="61" y="36"/>
                    </a:lnTo>
                    <a:lnTo>
                      <a:pt x="83" y="38"/>
                    </a:lnTo>
                    <a:lnTo>
                      <a:pt x="102" y="50"/>
                    </a:lnTo>
                    <a:lnTo>
                      <a:pt x="99" y="81"/>
                    </a:lnTo>
                    <a:lnTo>
                      <a:pt x="114" y="105"/>
                    </a:lnTo>
                    <a:lnTo>
                      <a:pt x="141" y="130"/>
                    </a:lnTo>
                    <a:lnTo>
                      <a:pt x="144" y="138"/>
                    </a:lnTo>
                    <a:lnTo>
                      <a:pt x="158" y="142"/>
                    </a:lnTo>
                    <a:lnTo>
                      <a:pt x="157" y="179"/>
                    </a:lnTo>
                    <a:lnTo>
                      <a:pt x="149" y="178"/>
                    </a:lnTo>
                    <a:lnTo>
                      <a:pt x="138" y="165"/>
                    </a:lnTo>
                    <a:lnTo>
                      <a:pt x="130" y="170"/>
                    </a:lnTo>
                    <a:lnTo>
                      <a:pt x="128" y="181"/>
                    </a:lnTo>
                    <a:lnTo>
                      <a:pt x="105" y="178"/>
                    </a:lnTo>
                    <a:lnTo>
                      <a:pt x="113" y="151"/>
                    </a:lnTo>
                    <a:lnTo>
                      <a:pt x="111" y="139"/>
                    </a:lnTo>
                    <a:lnTo>
                      <a:pt x="90" y="116"/>
                    </a:lnTo>
                    <a:lnTo>
                      <a:pt x="84" y="92"/>
                    </a:lnTo>
                    <a:lnTo>
                      <a:pt x="73" y="90"/>
                    </a:lnTo>
                    <a:lnTo>
                      <a:pt x="63" y="100"/>
                    </a:lnTo>
                    <a:lnTo>
                      <a:pt x="53" y="100"/>
                    </a:lnTo>
                    <a:lnTo>
                      <a:pt x="46" y="93"/>
                    </a:lnTo>
                    <a:lnTo>
                      <a:pt x="34" y="93"/>
                    </a:lnTo>
                    <a:lnTo>
                      <a:pt x="19" y="107"/>
                    </a:lnTo>
                    <a:lnTo>
                      <a:pt x="12" y="100"/>
                    </a:lnTo>
                    <a:lnTo>
                      <a:pt x="15" y="92"/>
                    </a:lnTo>
                    <a:lnTo>
                      <a:pt x="18" y="68"/>
                    </a:lnTo>
                    <a:lnTo>
                      <a:pt x="4" y="62"/>
                    </a:lnTo>
                    <a:lnTo>
                      <a:pt x="0" y="46"/>
                    </a:lnTo>
                    <a:lnTo>
                      <a:pt x="14" y="31"/>
                    </a:lnTo>
                    <a:lnTo>
                      <a:pt x="20" y="29"/>
                    </a:lnTo>
                    <a:lnTo>
                      <a:pt x="23"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8" name="Freeform 344"/>
              <p:cNvSpPr/>
              <p:nvPr/>
            </p:nvSpPr>
            <p:spPr bwMode="gray">
              <a:xfrm>
                <a:off x="5313" y="2131"/>
                <a:ext cx="170" cy="93"/>
              </a:xfrm>
              <a:custGeom>
                <a:avLst/>
                <a:gdLst>
                  <a:gd name="T0" fmla="*/ 165 w 170"/>
                  <a:gd name="T1" fmla="*/ 58 h 93"/>
                  <a:gd name="T2" fmla="*/ 115 w 170"/>
                  <a:gd name="T3" fmla="*/ 48 h 93"/>
                  <a:gd name="T4" fmla="*/ 91 w 170"/>
                  <a:gd name="T5" fmla="*/ 31 h 93"/>
                  <a:gd name="T6" fmla="*/ 64 w 170"/>
                  <a:gd name="T7" fmla="*/ 20 h 93"/>
                  <a:gd name="T8" fmla="*/ 37 w 170"/>
                  <a:gd name="T9" fmla="*/ 0 h 93"/>
                  <a:gd name="T10" fmla="*/ 11 w 170"/>
                  <a:gd name="T11" fmla="*/ 3 h 93"/>
                  <a:gd name="T12" fmla="*/ 6 w 170"/>
                  <a:gd name="T13" fmla="*/ 17 h 93"/>
                  <a:gd name="T14" fmla="*/ 0 w 170"/>
                  <a:gd name="T15" fmla="*/ 31 h 93"/>
                  <a:gd name="T16" fmla="*/ 4 w 170"/>
                  <a:gd name="T17" fmla="*/ 46 h 93"/>
                  <a:gd name="T18" fmla="*/ 18 w 170"/>
                  <a:gd name="T19" fmla="*/ 51 h 93"/>
                  <a:gd name="T20" fmla="*/ 28 w 170"/>
                  <a:gd name="T21" fmla="*/ 58 h 93"/>
                  <a:gd name="T22" fmla="*/ 67 w 170"/>
                  <a:gd name="T23" fmla="*/ 65 h 93"/>
                  <a:gd name="T24" fmla="*/ 89 w 170"/>
                  <a:gd name="T25" fmla="*/ 68 h 93"/>
                  <a:gd name="T26" fmla="*/ 114 w 170"/>
                  <a:gd name="T27" fmla="*/ 86 h 93"/>
                  <a:gd name="T28" fmla="*/ 139 w 170"/>
                  <a:gd name="T29" fmla="*/ 93 h 93"/>
                  <a:gd name="T30" fmla="*/ 163 w 170"/>
                  <a:gd name="T31" fmla="*/ 89 h 93"/>
                  <a:gd name="T32" fmla="*/ 170 w 170"/>
                  <a:gd name="T33" fmla="*/ 74 h 93"/>
                  <a:gd name="T34" fmla="*/ 165 w 170"/>
                  <a:gd name="T3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93">
                    <a:moveTo>
                      <a:pt x="165" y="58"/>
                    </a:moveTo>
                    <a:lnTo>
                      <a:pt x="115" y="48"/>
                    </a:lnTo>
                    <a:lnTo>
                      <a:pt x="91" y="31"/>
                    </a:lnTo>
                    <a:lnTo>
                      <a:pt x="64" y="20"/>
                    </a:lnTo>
                    <a:lnTo>
                      <a:pt x="37" y="0"/>
                    </a:lnTo>
                    <a:lnTo>
                      <a:pt x="11" y="3"/>
                    </a:lnTo>
                    <a:lnTo>
                      <a:pt x="6" y="17"/>
                    </a:lnTo>
                    <a:lnTo>
                      <a:pt x="0" y="31"/>
                    </a:lnTo>
                    <a:lnTo>
                      <a:pt x="4" y="46"/>
                    </a:lnTo>
                    <a:lnTo>
                      <a:pt x="18" y="51"/>
                    </a:lnTo>
                    <a:lnTo>
                      <a:pt x="28" y="58"/>
                    </a:lnTo>
                    <a:lnTo>
                      <a:pt x="67" y="65"/>
                    </a:lnTo>
                    <a:lnTo>
                      <a:pt x="89" y="68"/>
                    </a:lnTo>
                    <a:lnTo>
                      <a:pt x="114" y="86"/>
                    </a:lnTo>
                    <a:lnTo>
                      <a:pt x="139" y="93"/>
                    </a:lnTo>
                    <a:lnTo>
                      <a:pt x="163" y="89"/>
                    </a:lnTo>
                    <a:lnTo>
                      <a:pt x="170" y="74"/>
                    </a:lnTo>
                    <a:lnTo>
                      <a:pt x="165"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9" name="Freeform 345"/>
              <p:cNvSpPr/>
              <p:nvPr/>
            </p:nvSpPr>
            <p:spPr bwMode="gray">
              <a:xfrm>
                <a:off x="5503" y="2177"/>
                <a:ext cx="67" cy="38"/>
              </a:xfrm>
              <a:custGeom>
                <a:avLst/>
                <a:gdLst>
                  <a:gd name="T0" fmla="*/ 67 w 67"/>
                  <a:gd name="T1" fmla="*/ 13 h 38"/>
                  <a:gd name="T2" fmla="*/ 56 w 67"/>
                  <a:gd name="T3" fmla="*/ 5 h 38"/>
                  <a:gd name="T4" fmla="*/ 38 w 67"/>
                  <a:gd name="T5" fmla="*/ 9 h 38"/>
                  <a:gd name="T6" fmla="*/ 28 w 67"/>
                  <a:gd name="T7" fmla="*/ 0 h 38"/>
                  <a:gd name="T8" fmla="*/ 15 w 67"/>
                  <a:gd name="T9" fmla="*/ 0 h 38"/>
                  <a:gd name="T10" fmla="*/ 0 w 67"/>
                  <a:gd name="T11" fmla="*/ 14 h 38"/>
                  <a:gd name="T12" fmla="*/ 0 w 67"/>
                  <a:gd name="T13" fmla="*/ 14 h 38"/>
                  <a:gd name="T14" fmla="*/ 3 w 67"/>
                  <a:gd name="T15" fmla="*/ 26 h 38"/>
                  <a:gd name="T16" fmla="*/ 12 w 67"/>
                  <a:gd name="T17" fmla="*/ 38 h 38"/>
                  <a:gd name="T18" fmla="*/ 66 w 67"/>
                  <a:gd name="T19" fmla="*/ 33 h 38"/>
                  <a:gd name="T20" fmla="*/ 67 w 67"/>
                  <a:gd name="T21"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38">
                    <a:moveTo>
                      <a:pt x="67" y="13"/>
                    </a:moveTo>
                    <a:lnTo>
                      <a:pt x="56" y="5"/>
                    </a:lnTo>
                    <a:lnTo>
                      <a:pt x="38" y="9"/>
                    </a:lnTo>
                    <a:lnTo>
                      <a:pt x="28" y="0"/>
                    </a:lnTo>
                    <a:lnTo>
                      <a:pt x="15" y="0"/>
                    </a:lnTo>
                    <a:lnTo>
                      <a:pt x="0" y="14"/>
                    </a:lnTo>
                    <a:lnTo>
                      <a:pt x="0" y="14"/>
                    </a:lnTo>
                    <a:lnTo>
                      <a:pt x="3" y="26"/>
                    </a:lnTo>
                    <a:lnTo>
                      <a:pt x="12" y="38"/>
                    </a:lnTo>
                    <a:lnTo>
                      <a:pt x="66" y="33"/>
                    </a:lnTo>
                    <a:lnTo>
                      <a:pt x="6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0" name="Freeform 346"/>
              <p:cNvSpPr/>
              <p:nvPr/>
            </p:nvSpPr>
            <p:spPr bwMode="gray">
              <a:xfrm>
                <a:off x="3412" y="1851"/>
                <a:ext cx="62" cy="135"/>
              </a:xfrm>
              <a:custGeom>
                <a:avLst/>
                <a:gdLst>
                  <a:gd name="T0" fmla="*/ 13 w 62"/>
                  <a:gd name="T1" fmla="*/ 2 h 135"/>
                  <a:gd name="T2" fmla="*/ 9 w 62"/>
                  <a:gd name="T3" fmla="*/ 10 h 135"/>
                  <a:gd name="T4" fmla="*/ 12 w 62"/>
                  <a:gd name="T5" fmla="*/ 20 h 135"/>
                  <a:gd name="T6" fmla="*/ 16 w 62"/>
                  <a:gd name="T7" fmla="*/ 34 h 135"/>
                  <a:gd name="T8" fmla="*/ 13 w 62"/>
                  <a:gd name="T9" fmla="*/ 52 h 135"/>
                  <a:gd name="T10" fmla="*/ 8 w 62"/>
                  <a:gd name="T11" fmla="*/ 57 h 135"/>
                  <a:gd name="T12" fmla="*/ 6 w 62"/>
                  <a:gd name="T13" fmla="*/ 67 h 135"/>
                  <a:gd name="T14" fmla="*/ 0 w 62"/>
                  <a:gd name="T15" fmla="*/ 74 h 135"/>
                  <a:gd name="T16" fmla="*/ 1 w 62"/>
                  <a:gd name="T17" fmla="*/ 94 h 135"/>
                  <a:gd name="T18" fmla="*/ 8 w 62"/>
                  <a:gd name="T19" fmla="*/ 94 h 135"/>
                  <a:gd name="T20" fmla="*/ 9 w 62"/>
                  <a:gd name="T21" fmla="*/ 102 h 135"/>
                  <a:gd name="T22" fmla="*/ 9 w 62"/>
                  <a:gd name="T23" fmla="*/ 121 h 135"/>
                  <a:gd name="T24" fmla="*/ 7 w 62"/>
                  <a:gd name="T25" fmla="*/ 132 h 135"/>
                  <a:gd name="T26" fmla="*/ 18 w 62"/>
                  <a:gd name="T27" fmla="*/ 133 h 135"/>
                  <a:gd name="T28" fmla="*/ 29 w 62"/>
                  <a:gd name="T29" fmla="*/ 135 h 135"/>
                  <a:gd name="T30" fmla="*/ 39 w 62"/>
                  <a:gd name="T31" fmla="*/ 130 h 135"/>
                  <a:gd name="T32" fmla="*/ 40 w 62"/>
                  <a:gd name="T33" fmla="*/ 118 h 135"/>
                  <a:gd name="T34" fmla="*/ 47 w 62"/>
                  <a:gd name="T35" fmla="*/ 107 h 135"/>
                  <a:gd name="T36" fmla="*/ 52 w 62"/>
                  <a:gd name="T37" fmla="*/ 85 h 135"/>
                  <a:gd name="T38" fmla="*/ 45 w 62"/>
                  <a:gd name="T39" fmla="*/ 65 h 135"/>
                  <a:gd name="T40" fmla="*/ 52 w 62"/>
                  <a:gd name="T41" fmla="*/ 58 h 135"/>
                  <a:gd name="T42" fmla="*/ 53 w 62"/>
                  <a:gd name="T43" fmla="*/ 36 h 135"/>
                  <a:gd name="T44" fmla="*/ 58 w 62"/>
                  <a:gd name="T45" fmla="*/ 28 h 135"/>
                  <a:gd name="T46" fmla="*/ 62 w 62"/>
                  <a:gd name="T47" fmla="*/ 11 h 135"/>
                  <a:gd name="T48" fmla="*/ 53 w 62"/>
                  <a:gd name="T49" fmla="*/ 0 h 135"/>
                  <a:gd name="T50" fmla="*/ 44 w 62"/>
                  <a:gd name="T51" fmla="*/ 4 h 135"/>
                  <a:gd name="T52" fmla="*/ 24 w 62"/>
                  <a:gd name="T53" fmla="*/ 6 h 135"/>
                  <a:gd name="T54" fmla="*/ 13 w 62"/>
                  <a:gd name="T55"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35">
                    <a:moveTo>
                      <a:pt x="13" y="2"/>
                    </a:moveTo>
                    <a:lnTo>
                      <a:pt x="9" y="10"/>
                    </a:lnTo>
                    <a:lnTo>
                      <a:pt x="12" y="20"/>
                    </a:lnTo>
                    <a:lnTo>
                      <a:pt x="16" y="34"/>
                    </a:lnTo>
                    <a:lnTo>
                      <a:pt x="13" y="52"/>
                    </a:lnTo>
                    <a:lnTo>
                      <a:pt x="8" y="57"/>
                    </a:lnTo>
                    <a:lnTo>
                      <a:pt x="6" y="67"/>
                    </a:lnTo>
                    <a:lnTo>
                      <a:pt x="0" y="74"/>
                    </a:lnTo>
                    <a:lnTo>
                      <a:pt x="1" y="94"/>
                    </a:lnTo>
                    <a:lnTo>
                      <a:pt x="8" y="94"/>
                    </a:lnTo>
                    <a:lnTo>
                      <a:pt x="9" y="102"/>
                    </a:lnTo>
                    <a:lnTo>
                      <a:pt x="9" y="121"/>
                    </a:lnTo>
                    <a:lnTo>
                      <a:pt x="7" y="132"/>
                    </a:lnTo>
                    <a:lnTo>
                      <a:pt x="18" y="133"/>
                    </a:lnTo>
                    <a:lnTo>
                      <a:pt x="29" y="135"/>
                    </a:lnTo>
                    <a:lnTo>
                      <a:pt x="39" y="130"/>
                    </a:lnTo>
                    <a:lnTo>
                      <a:pt x="40" y="118"/>
                    </a:lnTo>
                    <a:lnTo>
                      <a:pt x="47" y="107"/>
                    </a:lnTo>
                    <a:lnTo>
                      <a:pt x="52" y="85"/>
                    </a:lnTo>
                    <a:lnTo>
                      <a:pt x="45" y="65"/>
                    </a:lnTo>
                    <a:lnTo>
                      <a:pt x="52" y="58"/>
                    </a:lnTo>
                    <a:lnTo>
                      <a:pt x="53" y="36"/>
                    </a:lnTo>
                    <a:lnTo>
                      <a:pt x="58" y="28"/>
                    </a:lnTo>
                    <a:lnTo>
                      <a:pt x="62" y="11"/>
                    </a:lnTo>
                    <a:lnTo>
                      <a:pt x="53" y="0"/>
                    </a:lnTo>
                    <a:lnTo>
                      <a:pt x="44" y="4"/>
                    </a:lnTo>
                    <a:lnTo>
                      <a:pt x="24" y="6"/>
                    </a:ln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1" name="Freeform 347"/>
              <p:cNvSpPr/>
              <p:nvPr/>
            </p:nvSpPr>
            <p:spPr bwMode="gray">
              <a:xfrm>
                <a:off x="4327" y="2112"/>
                <a:ext cx="9" cy="14"/>
              </a:xfrm>
              <a:custGeom>
                <a:avLst/>
                <a:gdLst>
                  <a:gd name="T0" fmla="*/ 7 w 9"/>
                  <a:gd name="T1" fmla="*/ 0 h 14"/>
                  <a:gd name="T2" fmla="*/ 0 w 9"/>
                  <a:gd name="T3" fmla="*/ 8 h 14"/>
                  <a:gd name="T4" fmla="*/ 2 w 9"/>
                  <a:gd name="T5" fmla="*/ 14 h 14"/>
                  <a:gd name="T6" fmla="*/ 9 w 9"/>
                  <a:gd name="T7" fmla="*/ 7 h 14"/>
                  <a:gd name="T8" fmla="*/ 7 w 9"/>
                  <a:gd name="T9" fmla="*/ 0 h 14"/>
                </a:gdLst>
                <a:ahLst/>
                <a:cxnLst>
                  <a:cxn ang="0">
                    <a:pos x="T0" y="T1"/>
                  </a:cxn>
                  <a:cxn ang="0">
                    <a:pos x="T2" y="T3"/>
                  </a:cxn>
                  <a:cxn ang="0">
                    <a:pos x="T4" y="T5"/>
                  </a:cxn>
                  <a:cxn ang="0">
                    <a:pos x="T6" y="T7"/>
                  </a:cxn>
                  <a:cxn ang="0">
                    <a:pos x="T8" y="T9"/>
                  </a:cxn>
                </a:cxnLst>
                <a:rect l="0" t="0" r="r" b="b"/>
                <a:pathLst>
                  <a:path w="9" h="14">
                    <a:moveTo>
                      <a:pt x="7" y="0"/>
                    </a:moveTo>
                    <a:lnTo>
                      <a:pt x="0" y="8"/>
                    </a:lnTo>
                    <a:lnTo>
                      <a:pt x="2" y="14"/>
                    </a:lnTo>
                    <a:lnTo>
                      <a:pt x="9"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2" name="Freeform 348"/>
              <p:cNvSpPr/>
              <p:nvPr/>
            </p:nvSpPr>
            <p:spPr bwMode="gray">
              <a:xfrm>
                <a:off x="4327" y="2120"/>
                <a:ext cx="2" cy="6"/>
              </a:xfrm>
              <a:custGeom>
                <a:avLst/>
                <a:gdLst>
                  <a:gd name="T0" fmla="*/ 0 w 2"/>
                  <a:gd name="T1" fmla="*/ 0 h 6"/>
                  <a:gd name="T2" fmla="*/ 2 w 2"/>
                  <a:gd name="T3" fmla="*/ 6 h 6"/>
                  <a:gd name="T4" fmla="*/ 0 w 2"/>
                  <a:gd name="T5" fmla="*/ 0 h 6"/>
                </a:gdLst>
                <a:ahLst/>
                <a:cxnLst>
                  <a:cxn ang="0">
                    <a:pos x="T0" y="T1"/>
                  </a:cxn>
                  <a:cxn ang="0">
                    <a:pos x="T2" y="T3"/>
                  </a:cxn>
                  <a:cxn ang="0">
                    <a:pos x="T4" y="T5"/>
                  </a:cxn>
                </a:cxnLst>
                <a:rect l="0" t="0" r="r" b="b"/>
                <a:pathLst>
                  <a:path w="2" h="6">
                    <a:moveTo>
                      <a:pt x="0" y="0"/>
                    </a:moveTo>
                    <a:lnTo>
                      <a:pt x="2"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3" name="Line 349"/>
              <p:cNvSpPr>
                <a:spLocks noChangeShapeType="1"/>
              </p:cNvSpPr>
              <p:nvPr/>
            </p:nvSpPr>
            <p:spPr bwMode="gray">
              <a:xfrm>
                <a:off x="4327" y="2120"/>
                <a:ext cx="2" cy="6"/>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4" name="Freeform 350"/>
              <p:cNvSpPr/>
              <p:nvPr/>
            </p:nvSpPr>
            <p:spPr bwMode="gray">
              <a:xfrm>
                <a:off x="3350" y="2267"/>
                <a:ext cx="358" cy="307"/>
              </a:xfrm>
              <a:custGeom>
                <a:avLst/>
                <a:gdLst>
                  <a:gd name="T0" fmla="*/ 162 w 358"/>
                  <a:gd name="T1" fmla="*/ 0 h 307"/>
                  <a:gd name="T2" fmla="*/ 115 w 358"/>
                  <a:gd name="T3" fmla="*/ 1 h 307"/>
                  <a:gd name="T4" fmla="*/ 141 w 358"/>
                  <a:gd name="T5" fmla="*/ 194 h 307"/>
                  <a:gd name="T6" fmla="*/ 65 w 358"/>
                  <a:gd name="T7" fmla="*/ 195 h 307"/>
                  <a:gd name="T8" fmla="*/ 59 w 358"/>
                  <a:gd name="T9" fmla="*/ 191 h 307"/>
                  <a:gd name="T10" fmla="*/ 50 w 358"/>
                  <a:gd name="T11" fmla="*/ 197 h 307"/>
                  <a:gd name="T12" fmla="*/ 35 w 358"/>
                  <a:gd name="T13" fmla="*/ 195 h 307"/>
                  <a:gd name="T14" fmla="*/ 23 w 358"/>
                  <a:gd name="T15" fmla="*/ 204 h 307"/>
                  <a:gd name="T16" fmla="*/ 13 w 358"/>
                  <a:gd name="T17" fmla="*/ 194 h 307"/>
                  <a:gd name="T18" fmla="*/ 4 w 358"/>
                  <a:gd name="T19" fmla="*/ 195 h 307"/>
                  <a:gd name="T20" fmla="*/ 0 w 358"/>
                  <a:gd name="T21" fmla="*/ 210 h 307"/>
                  <a:gd name="T22" fmla="*/ 4 w 358"/>
                  <a:gd name="T23" fmla="*/ 241 h 307"/>
                  <a:gd name="T24" fmla="*/ 19 w 358"/>
                  <a:gd name="T25" fmla="*/ 251 h 307"/>
                  <a:gd name="T26" fmla="*/ 19 w 358"/>
                  <a:gd name="T27" fmla="*/ 265 h 307"/>
                  <a:gd name="T28" fmla="*/ 41 w 358"/>
                  <a:gd name="T29" fmla="*/ 275 h 307"/>
                  <a:gd name="T30" fmla="*/ 56 w 358"/>
                  <a:gd name="T31" fmla="*/ 274 h 307"/>
                  <a:gd name="T32" fmla="*/ 63 w 358"/>
                  <a:gd name="T33" fmla="*/ 267 h 307"/>
                  <a:gd name="T34" fmla="*/ 72 w 358"/>
                  <a:gd name="T35" fmla="*/ 277 h 307"/>
                  <a:gd name="T36" fmla="*/ 88 w 358"/>
                  <a:gd name="T37" fmla="*/ 307 h 307"/>
                  <a:gd name="T38" fmla="*/ 107 w 358"/>
                  <a:gd name="T39" fmla="*/ 304 h 307"/>
                  <a:gd name="T40" fmla="*/ 120 w 358"/>
                  <a:gd name="T41" fmla="*/ 293 h 307"/>
                  <a:gd name="T42" fmla="*/ 132 w 358"/>
                  <a:gd name="T43" fmla="*/ 303 h 307"/>
                  <a:gd name="T44" fmla="*/ 146 w 358"/>
                  <a:gd name="T45" fmla="*/ 304 h 307"/>
                  <a:gd name="T46" fmla="*/ 149 w 358"/>
                  <a:gd name="T47" fmla="*/ 280 h 307"/>
                  <a:gd name="T48" fmla="*/ 156 w 358"/>
                  <a:gd name="T49" fmla="*/ 275 h 307"/>
                  <a:gd name="T50" fmla="*/ 155 w 358"/>
                  <a:gd name="T51" fmla="*/ 265 h 307"/>
                  <a:gd name="T52" fmla="*/ 175 w 358"/>
                  <a:gd name="T53" fmla="*/ 248 h 307"/>
                  <a:gd name="T54" fmla="*/ 177 w 358"/>
                  <a:gd name="T55" fmla="*/ 239 h 307"/>
                  <a:gd name="T56" fmla="*/ 193 w 358"/>
                  <a:gd name="T57" fmla="*/ 243 h 307"/>
                  <a:gd name="T58" fmla="*/ 212 w 358"/>
                  <a:gd name="T59" fmla="*/ 219 h 307"/>
                  <a:gd name="T60" fmla="*/ 223 w 358"/>
                  <a:gd name="T61" fmla="*/ 219 h 307"/>
                  <a:gd name="T62" fmla="*/ 232 w 358"/>
                  <a:gd name="T63" fmla="*/ 205 h 307"/>
                  <a:gd name="T64" fmla="*/ 256 w 358"/>
                  <a:gd name="T65" fmla="*/ 204 h 307"/>
                  <a:gd name="T66" fmla="*/ 263 w 358"/>
                  <a:gd name="T67" fmla="*/ 210 h 307"/>
                  <a:gd name="T68" fmla="*/ 294 w 358"/>
                  <a:gd name="T69" fmla="*/ 208 h 307"/>
                  <a:gd name="T70" fmla="*/ 307 w 358"/>
                  <a:gd name="T71" fmla="*/ 202 h 307"/>
                  <a:gd name="T72" fmla="*/ 329 w 358"/>
                  <a:gd name="T73" fmla="*/ 200 h 307"/>
                  <a:gd name="T74" fmla="*/ 358 w 358"/>
                  <a:gd name="T75" fmla="*/ 118 h 307"/>
                  <a:gd name="T76" fmla="*/ 322 w 358"/>
                  <a:gd name="T77" fmla="*/ 121 h 307"/>
                  <a:gd name="T78" fmla="*/ 321 w 358"/>
                  <a:gd name="T79" fmla="*/ 112 h 307"/>
                  <a:gd name="T80" fmla="*/ 320 w 358"/>
                  <a:gd name="T81" fmla="*/ 100 h 307"/>
                  <a:gd name="T82" fmla="*/ 308 w 358"/>
                  <a:gd name="T83" fmla="*/ 98 h 307"/>
                  <a:gd name="T84" fmla="*/ 293 w 358"/>
                  <a:gd name="T85" fmla="*/ 98 h 307"/>
                  <a:gd name="T86" fmla="*/ 284 w 358"/>
                  <a:gd name="T87" fmla="*/ 83 h 307"/>
                  <a:gd name="T88" fmla="*/ 162 w 358"/>
                  <a:gd name="T89" fmla="*/ 0 h 307"/>
                  <a:gd name="T90" fmla="*/ 162 w 358"/>
                  <a:gd name="T9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07">
                    <a:moveTo>
                      <a:pt x="162" y="0"/>
                    </a:moveTo>
                    <a:lnTo>
                      <a:pt x="115" y="1"/>
                    </a:lnTo>
                    <a:lnTo>
                      <a:pt x="141" y="194"/>
                    </a:lnTo>
                    <a:lnTo>
                      <a:pt x="65" y="195"/>
                    </a:lnTo>
                    <a:lnTo>
                      <a:pt x="59" y="191"/>
                    </a:lnTo>
                    <a:lnTo>
                      <a:pt x="50" y="197"/>
                    </a:lnTo>
                    <a:lnTo>
                      <a:pt x="35" y="195"/>
                    </a:lnTo>
                    <a:lnTo>
                      <a:pt x="23" y="204"/>
                    </a:lnTo>
                    <a:lnTo>
                      <a:pt x="13" y="194"/>
                    </a:lnTo>
                    <a:lnTo>
                      <a:pt x="4" y="195"/>
                    </a:lnTo>
                    <a:lnTo>
                      <a:pt x="0" y="210"/>
                    </a:lnTo>
                    <a:lnTo>
                      <a:pt x="4" y="241"/>
                    </a:lnTo>
                    <a:lnTo>
                      <a:pt x="19" y="251"/>
                    </a:lnTo>
                    <a:lnTo>
                      <a:pt x="19" y="265"/>
                    </a:lnTo>
                    <a:lnTo>
                      <a:pt x="41" y="275"/>
                    </a:lnTo>
                    <a:lnTo>
                      <a:pt x="56" y="274"/>
                    </a:lnTo>
                    <a:lnTo>
                      <a:pt x="63" y="267"/>
                    </a:lnTo>
                    <a:lnTo>
                      <a:pt x="72" y="277"/>
                    </a:lnTo>
                    <a:lnTo>
                      <a:pt x="88" y="307"/>
                    </a:lnTo>
                    <a:lnTo>
                      <a:pt x="107" y="304"/>
                    </a:lnTo>
                    <a:lnTo>
                      <a:pt x="120" y="293"/>
                    </a:lnTo>
                    <a:lnTo>
                      <a:pt x="132" y="303"/>
                    </a:lnTo>
                    <a:lnTo>
                      <a:pt x="146" y="304"/>
                    </a:lnTo>
                    <a:lnTo>
                      <a:pt x="149" y="280"/>
                    </a:lnTo>
                    <a:lnTo>
                      <a:pt x="156" y="275"/>
                    </a:lnTo>
                    <a:lnTo>
                      <a:pt x="155" y="265"/>
                    </a:lnTo>
                    <a:lnTo>
                      <a:pt x="175" y="248"/>
                    </a:lnTo>
                    <a:lnTo>
                      <a:pt x="177" y="239"/>
                    </a:lnTo>
                    <a:lnTo>
                      <a:pt x="193" y="243"/>
                    </a:lnTo>
                    <a:lnTo>
                      <a:pt x="212" y="219"/>
                    </a:lnTo>
                    <a:lnTo>
                      <a:pt x="223" y="219"/>
                    </a:lnTo>
                    <a:lnTo>
                      <a:pt x="232" y="205"/>
                    </a:lnTo>
                    <a:lnTo>
                      <a:pt x="256" y="204"/>
                    </a:lnTo>
                    <a:lnTo>
                      <a:pt x="263" y="210"/>
                    </a:lnTo>
                    <a:lnTo>
                      <a:pt x="294" y="208"/>
                    </a:lnTo>
                    <a:lnTo>
                      <a:pt x="307" y="202"/>
                    </a:lnTo>
                    <a:lnTo>
                      <a:pt x="329" y="200"/>
                    </a:lnTo>
                    <a:lnTo>
                      <a:pt x="358" y="118"/>
                    </a:lnTo>
                    <a:lnTo>
                      <a:pt x="322" y="121"/>
                    </a:lnTo>
                    <a:lnTo>
                      <a:pt x="321" y="112"/>
                    </a:lnTo>
                    <a:lnTo>
                      <a:pt x="320" y="100"/>
                    </a:lnTo>
                    <a:lnTo>
                      <a:pt x="308" y="98"/>
                    </a:lnTo>
                    <a:lnTo>
                      <a:pt x="293" y="98"/>
                    </a:lnTo>
                    <a:lnTo>
                      <a:pt x="284" y="83"/>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5" name="Freeform 351"/>
              <p:cNvSpPr/>
              <p:nvPr/>
            </p:nvSpPr>
            <p:spPr bwMode="gray">
              <a:xfrm>
                <a:off x="3496" y="2471"/>
                <a:ext cx="165" cy="114"/>
              </a:xfrm>
              <a:custGeom>
                <a:avLst/>
                <a:gdLst>
                  <a:gd name="T0" fmla="*/ 117 w 165"/>
                  <a:gd name="T1" fmla="*/ 6 h 114"/>
                  <a:gd name="T2" fmla="*/ 118 w 165"/>
                  <a:gd name="T3" fmla="*/ 20 h 114"/>
                  <a:gd name="T4" fmla="*/ 127 w 165"/>
                  <a:gd name="T5" fmla="*/ 30 h 114"/>
                  <a:gd name="T6" fmla="*/ 138 w 165"/>
                  <a:gd name="T7" fmla="*/ 30 h 114"/>
                  <a:gd name="T8" fmla="*/ 141 w 165"/>
                  <a:gd name="T9" fmla="*/ 44 h 114"/>
                  <a:gd name="T10" fmla="*/ 159 w 165"/>
                  <a:gd name="T11" fmla="*/ 57 h 114"/>
                  <a:gd name="T12" fmla="*/ 162 w 165"/>
                  <a:gd name="T13" fmla="*/ 65 h 114"/>
                  <a:gd name="T14" fmla="*/ 165 w 165"/>
                  <a:gd name="T15" fmla="*/ 70 h 114"/>
                  <a:gd name="T16" fmla="*/ 128 w 165"/>
                  <a:gd name="T17" fmla="*/ 89 h 114"/>
                  <a:gd name="T18" fmla="*/ 115 w 165"/>
                  <a:gd name="T19" fmla="*/ 85 h 114"/>
                  <a:gd name="T20" fmla="*/ 101 w 165"/>
                  <a:gd name="T21" fmla="*/ 80 h 114"/>
                  <a:gd name="T22" fmla="*/ 91 w 165"/>
                  <a:gd name="T23" fmla="*/ 82 h 114"/>
                  <a:gd name="T24" fmla="*/ 75 w 165"/>
                  <a:gd name="T25" fmla="*/ 76 h 114"/>
                  <a:gd name="T26" fmla="*/ 62 w 165"/>
                  <a:gd name="T27" fmla="*/ 78 h 114"/>
                  <a:gd name="T28" fmla="*/ 51 w 165"/>
                  <a:gd name="T29" fmla="*/ 106 h 114"/>
                  <a:gd name="T30" fmla="*/ 29 w 165"/>
                  <a:gd name="T31" fmla="*/ 106 h 114"/>
                  <a:gd name="T32" fmla="*/ 16 w 165"/>
                  <a:gd name="T33" fmla="*/ 114 h 114"/>
                  <a:gd name="T34" fmla="*/ 0 w 165"/>
                  <a:gd name="T35" fmla="*/ 100 h 114"/>
                  <a:gd name="T36" fmla="*/ 3 w 165"/>
                  <a:gd name="T37" fmla="*/ 76 h 114"/>
                  <a:gd name="T38" fmla="*/ 10 w 165"/>
                  <a:gd name="T39" fmla="*/ 71 h 114"/>
                  <a:gd name="T40" fmla="*/ 9 w 165"/>
                  <a:gd name="T41" fmla="*/ 61 h 114"/>
                  <a:gd name="T42" fmla="*/ 29 w 165"/>
                  <a:gd name="T43" fmla="*/ 44 h 114"/>
                  <a:gd name="T44" fmla="*/ 31 w 165"/>
                  <a:gd name="T45" fmla="*/ 35 h 114"/>
                  <a:gd name="T46" fmla="*/ 47 w 165"/>
                  <a:gd name="T47" fmla="*/ 39 h 114"/>
                  <a:gd name="T48" fmla="*/ 66 w 165"/>
                  <a:gd name="T49" fmla="*/ 15 h 114"/>
                  <a:gd name="T50" fmla="*/ 77 w 165"/>
                  <a:gd name="T51" fmla="*/ 15 h 114"/>
                  <a:gd name="T52" fmla="*/ 86 w 165"/>
                  <a:gd name="T53" fmla="*/ 1 h 114"/>
                  <a:gd name="T54" fmla="*/ 110 w 165"/>
                  <a:gd name="T55" fmla="*/ 0 h 114"/>
                  <a:gd name="T56" fmla="*/ 117 w 165"/>
                  <a:gd name="T57"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14">
                    <a:moveTo>
                      <a:pt x="117" y="6"/>
                    </a:moveTo>
                    <a:lnTo>
                      <a:pt x="118" y="20"/>
                    </a:lnTo>
                    <a:lnTo>
                      <a:pt x="127" y="30"/>
                    </a:lnTo>
                    <a:lnTo>
                      <a:pt x="138" y="30"/>
                    </a:lnTo>
                    <a:lnTo>
                      <a:pt x="141" y="44"/>
                    </a:lnTo>
                    <a:lnTo>
                      <a:pt x="159" y="57"/>
                    </a:lnTo>
                    <a:lnTo>
                      <a:pt x="162" y="65"/>
                    </a:lnTo>
                    <a:lnTo>
                      <a:pt x="165" y="70"/>
                    </a:lnTo>
                    <a:lnTo>
                      <a:pt x="128" y="89"/>
                    </a:lnTo>
                    <a:lnTo>
                      <a:pt x="115" y="85"/>
                    </a:lnTo>
                    <a:lnTo>
                      <a:pt x="101" y="80"/>
                    </a:lnTo>
                    <a:lnTo>
                      <a:pt x="91" y="82"/>
                    </a:lnTo>
                    <a:lnTo>
                      <a:pt x="75" y="76"/>
                    </a:lnTo>
                    <a:lnTo>
                      <a:pt x="62" y="78"/>
                    </a:lnTo>
                    <a:lnTo>
                      <a:pt x="51" y="106"/>
                    </a:lnTo>
                    <a:lnTo>
                      <a:pt x="29" y="106"/>
                    </a:lnTo>
                    <a:lnTo>
                      <a:pt x="16" y="114"/>
                    </a:lnTo>
                    <a:lnTo>
                      <a:pt x="0" y="100"/>
                    </a:lnTo>
                    <a:lnTo>
                      <a:pt x="3" y="76"/>
                    </a:lnTo>
                    <a:lnTo>
                      <a:pt x="10" y="71"/>
                    </a:lnTo>
                    <a:lnTo>
                      <a:pt x="9" y="61"/>
                    </a:lnTo>
                    <a:lnTo>
                      <a:pt x="29" y="44"/>
                    </a:lnTo>
                    <a:lnTo>
                      <a:pt x="31" y="35"/>
                    </a:lnTo>
                    <a:lnTo>
                      <a:pt x="47" y="39"/>
                    </a:lnTo>
                    <a:lnTo>
                      <a:pt x="66" y="15"/>
                    </a:lnTo>
                    <a:lnTo>
                      <a:pt x="77" y="15"/>
                    </a:lnTo>
                    <a:lnTo>
                      <a:pt x="86" y="1"/>
                    </a:lnTo>
                    <a:lnTo>
                      <a:pt x="110" y="0"/>
                    </a:lnTo>
                    <a:lnTo>
                      <a:pt x="117"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6" name="Freeform 352"/>
              <p:cNvSpPr/>
              <p:nvPr/>
            </p:nvSpPr>
            <p:spPr bwMode="gray">
              <a:xfrm>
                <a:off x="3858" y="2871"/>
                <a:ext cx="30" cy="20"/>
              </a:xfrm>
              <a:custGeom>
                <a:avLst/>
                <a:gdLst>
                  <a:gd name="T0" fmla="*/ 0 w 30"/>
                  <a:gd name="T1" fmla="*/ 11 h 20"/>
                  <a:gd name="T2" fmla="*/ 25 w 30"/>
                  <a:gd name="T3" fmla="*/ 0 h 20"/>
                  <a:gd name="T4" fmla="*/ 29 w 30"/>
                  <a:gd name="T5" fmla="*/ 1 h 20"/>
                  <a:gd name="T6" fmla="*/ 30 w 30"/>
                  <a:gd name="T7" fmla="*/ 8 h 20"/>
                  <a:gd name="T8" fmla="*/ 30 w 30"/>
                  <a:gd name="T9" fmla="*/ 8 h 20"/>
                  <a:gd name="T10" fmla="*/ 27 w 30"/>
                  <a:gd name="T11" fmla="*/ 15 h 20"/>
                  <a:gd name="T12" fmla="*/ 10 w 30"/>
                  <a:gd name="T13" fmla="*/ 20 h 20"/>
                  <a:gd name="T14" fmla="*/ 0 w 30"/>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0" y="11"/>
                    </a:moveTo>
                    <a:lnTo>
                      <a:pt x="25" y="0"/>
                    </a:lnTo>
                    <a:lnTo>
                      <a:pt x="29" y="1"/>
                    </a:lnTo>
                    <a:lnTo>
                      <a:pt x="30" y="8"/>
                    </a:lnTo>
                    <a:lnTo>
                      <a:pt x="30" y="8"/>
                    </a:lnTo>
                    <a:lnTo>
                      <a:pt x="27" y="15"/>
                    </a:lnTo>
                    <a:lnTo>
                      <a:pt x="10" y="2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7" name="Freeform 353"/>
              <p:cNvSpPr/>
              <p:nvPr/>
            </p:nvSpPr>
            <p:spPr bwMode="gray">
              <a:xfrm>
                <a:off x="4079" y="2939"/>
                <a:ext cx="234" cy="202"/>
              </a:xfrm>
              <a:custGeom>
                <a:avLst/>
                <a:gdLst>
                  <a:gd name="T0" fmla="*/ 17 w 234"/>
                  <a:gd name="T1" fmla="*/ 186 h 202"/>
                  <a:gd name="T2" fmla="*/ 31 w 234"/>
                  <a:gd name="T3" fmla="*/ 191 h 202"/>
                  <a:gd name="T4" fmla="*/ 56 w 234"/>
                  <a:gd name="T5" fmla="*/ 192 h 202"/>
                  <a:gd name="T6" fmla="*/ 69 w 234"/>
                  <a:gd name="T7" fmla="*/ 195 h 202"/>
                  <a:gd name="T8" fmla="*/ 76 w 234"/>
                  <a:gd name="T9" fmla="*/ 202 h 202"/>
                  <a:gd name="T10" fmla="*/ 96 w 234"/>
                  <a:gd name="T11" fmla="*/ 202 h 202"/>
                  <a:gd name="T12" fmla="*/ 108 w 234"/>
                  <a:gd name="T13" fmla="*/ 188 h 202"/>
                  <a:gd name="T14" fmla="*/ 119 w 234"/>
                  <a:gd name="T15" fmla="*/ 184 h 202"/>
                  <a:gd name="T16" fmla="*/ 135 w 234"/>
                  <a:gd name="T17" fmla="*/ 175 h 202"/>
                  <a:gd name="T18" fmla="*/ 136 w 234"/>
                  <a:gd name="T19" fmla="*/ 164 h 202"/>
                  <a:gd name="T20" fmla="*/ 144 w 234"/>
                  <a:gd name="T21" fmla="*/ 157 h 202"/>
                  <a:gd name="T22" fmla="*/ 164 w 234"/>
                  <a:gd name="T23" fmla="*/ 153 h 202"/>
                  <a:gd name="T24" fmla="*/ 167 w 234"/>
                  <a:gd name="T25" fmla="*/ 139 h 202"/>
                  <a:gd name="T26" fmla="*/ 178 w 234"/>
                  <a:gd name="T27" fmla="*/ 135 h 202"/>
                  <a:gd name="T28" fmla="*/ 192 w 234"/>
                  <a:gd name="T29" fmla="*/ 127 h 202"/>
                  <a:gd name="T30" fmla="*/ 206 w 234"/>
                  <a:gd name="T31" fmla="*/ 128 h 202"/>
                  <a:gd name="T32" fmla="*/ 223 w 234"/>
                  <a:gd name="T33" fmla="*/ 120 h 202"/>
                  <a:gd name="T34" fmla="*/ 228 w 234"/>
                  <a:gd name="T35" fmla="*/ 84 h 202"/>
                  <a:gd name="T36" fmla="*/ 234 w 234"/>
                  <a:gd name="T37" fmla="*/ 78 h 202"/>
                  <a:gd name="T38" fmla="*/ 231 w 234"/>
                  <a:gd name="T39" fmla="*/ 42 h 202"/>
                  <a:gd name="T40" fmla="*/ 219 w 234"/>
                  <a:gd name="T41" fmla="*/ 23 h 202"/>
                  <a:gd name="T42" fmla="*/ 197 w 234"/>
                  <a:gd name="T43" fmla="*/ 15 h 202"/>
                  <a:gd name="T44" fmla="*/ 179 w 234"/>
                  <a:gd name="T45" fmla="*/ 0 h 202"/>
                  <a:gd name="T46" fmla="*/ 157 w 234"/>
                  <a:gd name="T47" fmla="*/ 7 h 202"/>
                  <a:gd name="T48" fmla="*/ 144 w 234"/>
                  <a:gd name="T49" fmla="*/ 12 h 202"/>
                  <a:gd name="T50" fmla="*/ 135 w 234"/>
                  <a:gd name="T51" fmla="*/ 21 h 202"/>
                  <a:gd name="T52" fmla="*/ 126 w 234"/>
                  <a:gd name="T53" fmla="*/ 70 h 202"/>
                  <a:gd name="T54" fmla="*/ 136 w 234"/>
                  <a:gd name="T55" fmla="*/ 81 h 202"/>
                  <a:gd name="T56" fmla="*/ 146 w 234"/>
                  <a:gd name="T57" fmla="*/ 83 h 202"/>
                  <a:gd name="T58" fmla="*/ 153 w 234"/>
                  <a:gd name="T59" fmla="*/ 74 h 202"/>
                  <a:gd name="T60" fmla="*/ 160 w 234"/>
                  <a:gd name="T61" fmla="*/ 78 h 202"/>
                  <a:gd name="T62" fmla="*/ 159 w 234"/>
                  <a:gd name="T63" fmla="*/ 105 h 202"/>
                  <a:gd name="T64" fmla="*/ 149 w 234"/>
                  <a:gd name="T65" fmla="*/ 111 h 202"/>
                  <a:gd name="T66" fmla="*/ 100 w 234"/>
                  <a:gd name="T67" fmla="*/ 69 h 202"/>
                  <a:gd name="T68" fmla="*/ 91 w 234"/>
                  <a:gd name="T69" fmla="*/ 65 h 202"/>
                  <a:gd name="T70" fmla="*/ 87 w 234"/>
                  <a:gd name="T71" fmla="*/ 75 h 202"/>
                  <a:gd name="T72" fmla="*/ 78 w 234"/>
                  <a:gd name="T73" fmla="*/ 75 h 202"/>
                  <a:gd name="T74" fmla="*/ 73 w 234"/>
                  <a:gd name="T75" fmla="*/ 67 h 202"/>
                  <a:gd name="T76" fmla="*/ 64 w 234"/>
                  <a:gd name="T77" fmla="*/ 62 h 202"/>
                  <a:gd name="T78" fmla="*/ 59 w 234"/>
                  <a:gd name="T79" fmla="*/ 65 h 202"/>
                  <a:gd name="T80" fmla="*/ 51 w 234"/>
                  <a:gd name="T81" fmla="*/ 64 h 202"/>
                  <a:gd name="T82" fmla="*/ 44 w 234"/>
                  <a:gd name="T83" fmla="*/ 67 h 202"/>
                  <a:gd name="T84" fmla="*/ 40 w 234"/>
                  <a:gd name="T85" fmla="*/ 96 h 202"/>
                  <a:gd name="T86" fmla="*/ 0 w 234"/>
                  <a:gd name="T87" fmla="*/ 98 h 202"/>
                  <a:gd name="T88" fmla="*/ 2 w 234"/>
                  <a:gd name="T89" fmla="*/ 173 h 202"/>
                  <a:gd name="T90" fmla="*/ 17 w 234"/>
                  <a:gd name="T91" fmla="*/ 18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4" h="202">
                    <a:moveTo>
                      <a:pt x="17" y="186"/>
                    </a:moveTo>
                    <a:lnTo>
                      <a:pt x="31" y="191"/>
                    </a:lnTo>
                    <a:lnTo>
                      <a:pt x="56" y="192"/>
                    </a:lnTo>
                    <a:lnTo>
                      <a:pt x="69" y="195"/>
                    </a:lnTo>
                    <a:lnTo>
                      <a:pt x="76" y="202"/>
                    </a:lnTo>
                    <a:lnTo>
                      <a:pt x="96" y="202"/>
                    </a:lnTo>
                    <a:lnTo>
                      <a:pt x="108" y="188"/>
                    </a:lnTo>
                    <a:lnTo>
                      <a:pt x="119" y="184"/>
                    </a:lnTo>
                    <a:lnTo>
                      <a:pt x="135" y="175"/>
                    </a:lnTo>
                    <a:lnTo>
                      <a:pt x="136" y="164"/>
                    </a:lnTo>
                    <a:lnTo>
                      <a:pt x="144" y="157"/>
                    </a:lnTo>
                    <a:lnTo>
                      <a:pt x="164" y="153"/>
                    </a:lnTo>
                    <a:lnTo>
                      <a:pt x="167" y="139"/>
                    </a:lnTo>
                    <a:lnTo>
                      <a:pt x="178" y="135"/>
                    </a:lnTo>
                    <a:lnTo>
                      <a:pt x="192" y="127"/>
                    </a:lnTo>
                    <a:lnTo>
                      <a:pt x="206" y="128"/>
                    </a:lnTo>
                    <a:lnTo>
                      <a:pt x="223" y="120"/>
                    </a:lnTo>
                    <a:lnTo>
                      <a:pt x="228" y="84"/>
                    </a:lnTo>
                    <a:lnTo>
                      <a:pt x="234" y="78"/>
                    </a:lnTo>
                    <a:lnTo>
                      <a:pt x="231" y="42"/>
                    </a:lnTo>
                    <a:lnTo>
                      <a:pt x="219" y="23"/>
                    </a:lnTo>
                    <a:lnTo>
                      <a:pt x="197" y="15"/>
                    </a:lnTo>
                    <a:lnTo>
                      <a:pt x="179" y="0"/>
                    </a:lnTo>
                    <a:lnTo>
                      <a:pt x="157" y="7"/>
                    </a:lnTo>
                    <a:lnTo>
                      <a:pt x="144" y="12"/>
                    </a:lnTo>
                    <a:lnTo>
                      <a:pt x="135" y="21"/>
                    </a:lnTo>
                    <a:lnTo>
                      <a:pt x="126" y="70"/>
                    </a:lnTo>
                    <a:lnTo>
                      <a:pt x="136" y="81"/>
                    </a:lnTo>
                    <a:lnTo>
                      <a:pt x="146" y="83"/>
                    </a:lnTo>
                    <a:lnTo>
                      <a:pt x="153" y="74"/>
                    </a:lnTo>
                    <a:lnTo>
                      <a:pt x="160" y="78"/>
                    </a:lnTo>
                    <a:lnTo>
                      <a:pt x="159" y="105"/>
                    </a:lnTo>
                    <a:lnTo>
                      <a:pt x="149" y="111"/>
                    </a:lnTo>
                    <a:lnTo>
                      <a:pt x="100" y="69"/>
                    </a:lnTo>
                    <a:lnTo>
                      <a:pt x="91" y="65"/>
                    </a:lnTo>
                    <a:lnTo>
                      <a:pt x="87" y="75"/>
                    </a:lnTo>
                    <a:lnTo>
                      <a:pt x="78" y="75"/>
                    </a:lnTo>
                    <a:lnTo>
                      <a:pt x="73" y="67"/>
                    </a:lnTo>
                    <a:lnTo>
                      <a:pt x="64" y="62"/>
                    </a:lnTo>
                    <a:lnTo>
                      <a:pt x="59" y="65"/>
                    </a:lnTo>
                    <a:lnTo>
                      <a:pt x="51" y="64"/>
                    </a:lnTo>
                    <a:lnTo>
                      <a:pt x="44" y="67"/>
                    </a:lnTo>
                    <a:lnTo>
                      <a:pt x="40" y="96"/>
                    </a:lnTo>
                    <a:lnTo>
                      <a:pt x="0" y="98"/>
                    </a:lnTo>
                    <a:lnTo>
                      <a:pt x="2" y="173"/>
                    </a:lnTo>
                    <a:lnTo>
                      <a:pt x="17"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8" name="Freeform 354"/>
              <p:cNvSpPr/>
              <p:nvPr/>
            </p:nvSpPr>
            <p:spPr bwMode="gray">
              <a:xfrm>
                <a:off x="4225" y="2792"/>
                <a:ext cx="36" cy="33"/>
              </a:xfrm>
              <a:custGeom>
                <a:avLst/>
                <a:gdLst>
                  <a:gd name="T0" fmla="*/ 1 w 36"/>
                  <a:gd name="T1" fmla="*/ 9 h 33"/>
                  <a:gd name="T2" fmla="*/ 13 w 36"/>
                  <a:gd name="T3" fmla="*/ 5 h 33"/>
                  <a:gd name="T4" fmla="*/ 20 w 36"/>
                  <a:gd name="T5" fmla="*/ 0 h 33"/>
                  <a:gd name="T6" fmla="*/ 28 w 36"/>
                  <a:gd name="T7" fmla="*/ 1 h 33"/>
                  <a:gd name="T8" fmla="*/ 36 w 36"/>
                  <a:gd name="T9" fmla="*/ 10 h 33"/>
                  <a:gd name="T10" fmla="*/ 33 w 36"/>
                  <a:gd name="T11" fmla="*/ 17 h 33"/>
                  <a:gd name="T12" fmla="*/ 26 w 36"/>
                  <a:gd name="T13" fmla="*/ 20 h 33"/>
                  <a:gd name="T14" fmla="*/ 24 w 36"/>
                  <a:gd name="T15" fmla="*/ 30 h 33"/>
                  <a:gd name="T16" fmla="*/ 16 w 36"/>
                  <a:gd name="T17" fmla="*/ 30 h 33"/>
                  <a:gd name="T18" fmla="*/ 13 w 36"/>
                  <a:gd name="T19" fmla="*/ 33 h 33"/>
                  <a:gd name="T20" fmla="*/ 8 w 36"/>
                  <a:gd name="T21" fmla="*/ 33 h 33"/>
                  <a:gd name="T22" fmla="*/ 7 w 36"/>
                  <a:gd name="T23" fmla="*/ 28 h 33"/>
                  <a:gd name="T24" fmla="*/ 0 w 36"/>
                  <a:gd name="T25" fmla="*/ 28 h 33"/>
                  <a:gd name="T26" fmla="*/ 1 w 36"/>
                  <a:gd name="T2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3">
                    <a:moveTo>
                      <a:pt x="1" y="9"/>
                    </a:moveTo>
                    <a:lnTo>
                      <a:pt x="13" y="5"/>
                    </a:lnTo>
                    <a:lnTo>
                      <a:pt x="20" y="0"/>
                    </a:lnTo>
                    <a:lnTo>
                      <a:pt x="28" y="1"/>
                    </a:lnTo>
                    <a:lnTo>
                      <a:pt x="36" y="10"/>
                    </a:lnTo>
                    <a:lnTo>
                      <a:pt x="33" y="17"/>
                    </a:lnTo>
                    <a:lnTo>
                      <a:pt x="26" y="20"/>
                    </a:lnTo>
                    <a:lnTo>
                      <a:pt x="24" y="30"/>
                    </a:lnTo>
                    <a:lnTo>
                      <a:pt x="16" y="30"/>
                    </a:lnTo>
                    <a:lnTo>
                      <a:pt x="13" y="33"/>
                    </a:lnTo>
                    <a:lnTo>
                      <a:pt x="8" y="33"/>
                    </a:lnTo>
                    <a:lnTo>
                      <a:pt x="7" y="28"/>
                    </a:lnTo>
                    <a:lnTo>
                      <a:pt x="0" y="28"/>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9" name="Freeform 355"/>
              <p:cNvSpPr/>
              <p:nvPr/>
            </p:nvSpPr>
            <p:spPr bwMode="gray">
              <a:xfrm>
                <a:off x="4298" y="2962"/>
                <a:ext cx="62" cy="161"/>
              </a:xfrm>
              <a:custGeom>
                <a:avLst/>
                <a:gdLst>
                  <a:gd name="T0" fmla="*/ 0 w 62"/>
                  <a:gd name="T1" fmla="*/ 0 h 161"/>
                  <a:gd name="T2" fmla="*/ 12 w 62"/>
                  <a:gd name="T3" fmla="*/ 19 h 161"/>
                  <a:gd name="T4" fmla="*/ 15 w 62"/>
                  <a:gd name="T5" fmla="*/ 55 h 161"/>
                  <a:gd name="T6" fmla="*/ 9 w 62"/>
                  <a:gd name="T7" fmla="*/ 61 h 161"/>
                  <a:gd name="T8" fmla="*/ 4 w 62"/>
                  <a:gd name="T9" fmla="*/ 97 h 161"/>
                  <a:gd name="T10" fmla="*/ 15 w 62"/>
                  <a:gd name="T11" fmla="*/ 98 h 161"/>
                  <a:gd name="T12" fmla="*/ 22 w 62"/>
                  <a:gd name="T13" fmla="*/ 106 h 161"/>
                  <a:gd name="T14" fmla="*/ 34 w 62"/>
                  <a:gd name="T15" fmla="*/ 108 h 161"/>
                  <a:gd name="T16" fmla="*/ 35 w 62"/>
                  <a:gd name="T17" fmla="*/ 124 h 161"/>
                  <a:gd name="T18" fmla="*/ 35 w 62"/>
                  <a:gd name="T19" fmla="*/ 140 h 161"/>
                  <a:gd name="T20" fmla="*/ 38 w 62"/>
                  <a:gd name="T21" fmla="*/ 152 h 161"/>
                  <a:gd name="T22" fmla="*/ 51 w 62"/>
                  <a:gd name="T23" fmla="*/ 161 h 161"/>
                  <a:gd name="T24" fmla="*/ 56 w 62"/>
                  <a:gd name="T25" fmla="*/ 160 h 161"/>
                  <a:gd name="T26" fmla="*/ 52 w 62"/>
                  <a:gd name="T27" fmla="*/ 143 h 161"/>
                  <a:gd name="T28" fmla="*/ 62 w 62"/>
                  <a:gd name="T29" fmla="*/ 127 h 161"/>
                  <a:gd name="T30" fmla="*/ 62 w 62"/>
                  <a:gd name="T31" fmla="*/ 105 h 161"/>
                  <a:gd name="T32" fmla="*/ 54 w 62"/>
                  <a:gd name="T33" fmla="*/ 88 h 161"/>
                  <a:gd name="T34" fmla="*/ 40 w 62"/>
                  <a:gd name="T35" fmla="*/ 73 h 161"/>
                  <a:gd name="T36" fmla="*/ 43 w 62"/>
                  <a:gd name="T37" fmla="*/ 47 h 161"/>
                  <a:gd name="T38" fmla="*/ 40 w 62"/>
                  <a:gd name="T39" fmla="*/ 22 h 161"/>
                  <a:gd name="T40" fmla="*/ 31 w 62"/>
                  <a:gd name="T41" fmla="*/ 4 h 161"/>
                  <a:gd name="T42" fmla="*/ 17 w 62"/>
                  <a:gd name="T43" fmla="*/ 0 h 161"/>
                  <a:gd name="T44" fmla="*/ 0 w 62"/>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161">
                    <a:moveTo>
                      <a:pt x="0" y="0"/>
                    </a:moveTo>
                    <a:lnTo>
                      <a:pt x="12" y="19"/>
                    </a:lnTo>
                    <a:lnTo>
                      <a:pt x="15" y="55"/>
                    </a:lnTo>
                    <a:lnTo>
                      <a:pt x="9" y="61"/>
                    </a:lnTo>
                    <a:lnTo>
                      <a:pt x="4" y="97"/>
                    </a:lnTo>
                    <a:lnTo>
                      <a:pt x="15" y="98"/>
                    </a:lnTo>
                    <a:lnTo>
                      <a:pt x="22" y="106"/>
                    </a:lnTo>
                    <a:lnTo>
                      <a:pt x="34" y="108"/>
                    </a:lnTo>
                    <a:lnTo>
                      <a:pt x="35" y="124"/>
                    </a:lnTo>
                    <a:lnTo>
                      <a:pt x="35" y="140"/>
                    </a:lnTo>
                    <a:lnTo>
                      <a:pt x="38" y="152"/>
                    </a:lnTo>
                    <a:lnTo>
                      <a:pt x="51" y="161"/>
                    </a:lnTo>
                    <a:lnTo>
                      <a:pt x="56" y="160"/>
                    </a:lnTo>
                    <a:lnTo>
                      <a:pt x="52" y="143"/>
                    </a:lnTo>
                    <a:lnTo>
                      <a:pt x="62" y="127"/>
                    </a:lnTo>
                    <a:lnTo>
                      <a:pt x="62" y="105"/>
                    </a:lnTo>
                    <a:lnTo>
                      <a:pt x="54" y="88"/>
                    </a:lnTo>
                    <a:lnTo>
                      <a:pt x="40" y="73"/>
                    </a:lnTo>
                    <a:lnTo>
                      <a:pt x="43" y="47"/>
                    </a:lnTo>
                    <a:lnTo>
                      <a:pt x="40" y="22"/>
                    </a:lnTo>
                    <a:lnTo>
                      <a:pt x="31" y="4"/>
                    </a:lnTo>
                    <a:lnTo>
                      <a:pt x="1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0" name="Freeform 356"/>
              <p:cNvSpPr/>
              <p:nvPr/>
            </p:nvSpPr>
            <p:spPr bwMode="gray">
              <a:xfrm>
                <a:off x="4252" y="3303"/>
                <a:ext cx="30" cy="45"/>
              </a:xfrm>
              <a:custGeom>
                <a:avLst/>
                <a:gdLst>
                  <a:gd name="T0" fmla="*/ 30 w 30"/>
                  <a:gd name="T1" fmla="*/ 29 h 45"/>
                  <a:gd name="T2" fmla="*/ 23 w 30"/>
                  <a:gd name="T3" fmla="*/ 45 h 45"/>
                  <a:gd name="T4" fmla="*/ 6 w 30"/>
                  <a:gd name="T5" fmla="*/ 45 h 45"/>
                  <a:gd name="T6" fmla="*/ 0 w 30"/>
                  <a:gd name="T7" fmla="*/ 34 h 45"/>
                  <a:gd name="T8" fmla="*/ 5 w 30"/>
                  <a:gd name="T9" fmla="*/ 2 h 45"/>
                  <a:gd name="T10" fmla="*/ 13 w 30"/>
                  <a:gd name="T11" fmla="*/ 0 h 45"/>
                  <a:gd name="T12" fmla="*/ 24 w 30"/>
                  <a:gd name="T13" fmla="*/ 2 h 45"/>
                  <a:gd name="T14" fmla="*/ 30 w 30"/>
                  <a:gd name="T15" fmla="*/ 2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45">
                    <a:moveTo>
                      <a:pt x="30" y="29"/>
                    </a:moveTo>
                    <a:lnTo>
                      <a:pt x="23" y="45"/>
                    </a:lnTo>
                    <a:lnTo>
                      <a:pt x="6" y="45"/>
                    </a:lnTo>
                    <a:lnTo>
                      <a:pt x="0" y="34"/>
                    </a:lnTo>
                    <a:lnTo>
                      <a:pt x="5" y="2"/>
                    </a:lnTo>
                    <a:lnTo>
                      <a:pt x="13" y="0"/>
                    </a:lnTo>
                    <a:lnTo>
                      <a:pt x="24" y="2"/>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1" name="Freeform 357"/>
              <p:cNvSpPr/>
              <p:nvPr/>
            </p:nvSpPr>
            <p:spPr bwMode="gray">
              <a:xfrm>
                <a:off x="4178" y="3373"/>
                <a:ext cx="55" cy="48"/>
              </a:xfrm>
              <a:custGeom>
                <a:avLst/>
                <a:gdLst>
                  <a:gd name="T0" fmla="*/ 53 w 55"/>
                  <a:gd name="T1" fmla="*/ 3 h 48"/>
                  <a:gd name="T2" fmla="*/ 55 w 55"/>
                  <a:gd name="T3" fmla="*/ 20 h 48"/>
                  <a:gd name="T4" fmla="*/ 37 w 55"/>
                  <a:gd name="T5" fmla="*/ 34 h 48"/>
                  <a:gd name="T6" fmla="*/ 35 w 55"/>
                  <a:gd name="T7" fmla="*/ 41 h 48"/>
                  <a:gd name="T8" fmla="*/ 15 w 55"/>
                  <a:gd name="T9" fmla="*/ 48 h 48"/>
                  <a:gd name="T10" fmla="*/ 0 w 55"/>
                  <a:gd name="T11" fmla="*/ 31 h 48"/>
                  <a:gd name="T12" fmla="*/ 0 w 55"/>
                  <a:gd name="T13" fmla="*/ 21 h 48"/>
                  <a:gd name="T14" fmla="*/ 23 w 55"/>
                  <a:gd name="T15" fmla="*/ 0 h 48"/>
                  <a:gd name="T16" fmla="*/ 53 w 55"/>
                  <a:gd name="T1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8">
                    <a:moveTo>
                      <a:pt x="53" y="3"/>
                    </a:moveTo>
                    <a:lnTo>
                      <a:pt x="55" y="20"/>
                    </a:lnTo>
                    <a:lnTo>
                      <a:pt x="37" y="34"/>
                    </a:lnTo>
                    <a:lnTo>
                      <a:pt x="35" y="41"/>
                    </a:lnTo>
                    <a:lnTo>
                      <a:pt x="15" y="48"/>
                    </a:lnTo>
                    <a:lnTo>
                      <a:pt x="0" y="31"/>
                    </a:lnTo>
                    <a:lnTo>
                      <a:pt x="0" y="21"/>
                    </a:lnTo>
                    <a:lnTo>
                      <a:pt x="23" y="0"/>
                    </a:lnTo>
                    <a:lnTo>
                      <a:pt x="5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2" name="Freeform 358"/>
              <p:cNvSpPr/>
              <p:nvPr/>
            </p:nvSpPr>
            <p:spPr bwMode="gray">
              <a:xfrm>
                <a:off x="4243" y="2983"/>
                <a:ext cx="224" cy="349"/>
              </a:xfrm>
              <a:custGeom>
                <a:avLst/>
                <a:gdLst>
                  <a:gd name="T0" fmla="*/ 56 w 224"/>
                  <a:gd name="T1" fmla="*/ 349 h 349"/>
                  <a:gd name="T2" fmla="*/ 57 w 224"/>
                  <a:gd name="T3" fmla="*/ 339 h 349"/>
                  <a:gd name="T4" fmla="*/ 52 w 224"/>
                  <a:gd name="T5" fmla="*/ 331 h 349"/>
                  <a:gd name="T6" fmla="*/ 63 w 224"/>
                  <a:gd name="T7" fmla="*/ 317 h 349"/>
                  <a:gd name="T8" fmla="*/ 103 w 224"/>
                  <a:gd name="T9" fmla="*/ 306 h 349"/>
                  <a:gd name="T10" fmla="*/ 111 w 224"/>
                  <a:gd name="T11" fmla="*/ 279 h 349"/>
                  <a:gd name="T12" fmla="*/ 109 w 224"/>
                  <a:gd name="T13" fmla="*/ 239 h 349"/>
                  <a:gd name="T14" fmla="*/ 96 w 224"/>
                  <a:gd name="T15" fmla="*/ 204 h 349"/>
                  <a:gd name="T16" fmla="*/ 96 w 224"/>
                  <a:gd name="T17" fmla="*/ 192 h 349"/>
                  <a:gd name="T18" fmla="*/ 118 w 224"/>
                  <a:gd name="T19" fmla="*/ 177 h 349"/>
                  <a:gd name="T20" fmla="*/ 127 w 224"/>
                  <a:gd name="T21" fmla="*/ 174 h 349"/>
                  <a:gd name="T22" fmla="*/ 137 w 224"/>
                  <a:gd name="T23" fmla="*/ 161 h 349"/>
                  <a:gd name="T24" fmla="*/ 157 w 224"/>
                  <a:gd name="T25" fmla="*/ 146 h 349"/>
                  <a:gd name="T26" fmla="*/ 193 w 224"/>
                  <a:gd name="T27" fmla="*/ 134 h 349"/>
                  <a:gd name="T28" fmla="*/ 222 w 224"/>
                  <a:gd name="T29" fmla="*/ 98 h 349"/>
                  <a:gd name="T30" fmla="*/ 224 w 224"/>
                  <a:gd name="T31" fmla="*/ 55 h 349"/>
                  <a:gd name="T32" fmla="*/ 219 w 224"/>
                  <a:gd name="T33" fmla="*/ 35 h 349"/>
                  <a:gd name="T34" fmla="*/ 217 w 224"/>
                  <a:gd name="T35" fmla="*/ 0 h 349"/>
                  <a:gd name="T36" fmla="*/ 206 w 224"/>
                  <a:gd name="T37" fmla="*/ 4 h 349"/>
                  <a:gd name="T38" fmla="*/ 199 w 224"/>
                  <a:gd name="T39" fmla="*/ 12 h 349"/>
                  <a:gd name="T40" fmla="*/ 186 w 224"/>
                  <a:gd name="T41" fmla="*/ 18 h 349"/>
                  <a:gd name="T42" fmla="*/ 175 w 224"/>
                  <a:gd name="T43" fmla="*/ 26 h 349"/>
                  <a:gd name="T44" fmla="*/ 157 w 224"/>
                  <a:gd name="T45" fmla="*/ 29 h 349"/>
                  <a:gd name="T46" fmla="*/ 143 w 224"/>
                  <a:gd name="T47" fmla="*/ 33 h 349"/>
                  <a:gd name="T48" fmla="*/ 128 w 224"/>
                  <a:gd name="T49" fmla="*/ 28 h 349"/>
                  <a:gd name="T50" fmla="*/ 98 w 224"/>
                  <a:gd name="T51" fmla="*/ 26 h 349"/>
                  <a:gd name="T52" fmla="*/ 95 w 224"/>
                  <a:gd name="T53" fmla="*/ 52 h 349"/>
                  <a:gd name="T54" fmla="*/ 109 w 224"/>
                  <a:gd name="T55" fmla="*/ 67 h 349"/>
                  <a:gd name="T56" fmla="*/ 117 w 224"/>
                  <a:gd name="T57" fmla="*/ 84 h 349"/>
                  <a:gd name="T58" fmla="*/ 117 w 224"/>
                  <a:gd name="T59" fmla="*/ 106 h 349"/>
                  <a:gd name="T60" fmla="*/ 107 w 224"/>
                  <a:gd name="T61" fmla="*/ 122 h 349"/>
                  <a:gd name="T62" fmla="*/ 111 w 224"/>
                  <a:gd name="T63" fmla="*/ 139 h 349"/>
                  <a:gd name="T64" fmla="*/ 106 w 224"/>
                  <a:gd name="T65" fmla="*/ 140 h 349"/>
                  <a:gd name="T66" fmla="*/ 93 w 224"/>
                  <a:gd name="T67" fmla="*/ 131 h 349"/>
                  <a:gd name="T68" fmla="*/ 90 w 224"/>
                  <a:gd name="T69" fmla="*/ 119 h 349"/>
                  <a:gd name="T70" fmla="*/ 90 w 224"/>
                  <a:gd name="T71" fmla="*/ 103 h 349"/>
                  <a:gd name="T72" fmla="*/ 89 w 224"/>
                  <a:gd name="T73" fmla="*/ 87 h 349"/>
                  <a:gd name="T74" fmla="*/ 77 w 224"/>
                  <a:gd name="T75" fmla="*/ 85 h 349"/>
                  <a:gd name="T76" fmla="*/ 70 w 224"/>
                  <a:gd name="T77" fmla="*/ 77 h 349"/>
                  <a:gd name="T78" fmla="*/ 59 w 224"/>
                  <a:gd name="T79" fmla="*/ 76 h 349"/>
                  <a:gd name="T80" fmla="*/ 42 w 224"/>
                  <a:gd name="T81" fmla="*/ 84 h 349"/>
                  <a:gd name="T82" fmla="*/ 28 w 224"/>
                  <a:gd name="T83" fmla="*/ 83 h 349"/>
                  <a:gd name="T84" fmla="*/ 14 w 224"/>
                  <a:gd name="T85" fmla="*/ 91 h 349"/>
                  <a:gd name="T86" fmla="*/ 3 w 224"/>
                  <a:gd name="T87" fmla="*/ 95 h 349"/>
                  <a:gd name="T88" fmla="*/ 0 w 224"/>
                  <a:gd name="T89" fmla="*/ 109 h 349"/>
                  <a:gd name="T90" fmla="*/ 49 w 224"/>
                  <a:gd name="T91" fmla="*/ 125 h 349"/>
                  <a:gd name="T92" fmla="*/ 58 w 224"/>
                  <a:gd name="T93" fmla="*/ 136 h 349"/>
                  <a:gd name="T94" fmla="*/ 59 w 224"/>
                  <a:gd name="T95" fmla="*/ 166 h 349"/>
                  <a:gd name="T96" fmla="*/ 54 w 224"/>
                  <a:gd name="T97" fmla="*/ 172 h 349"/>
                  <a:gd name="T98" fmla="*/ 54 w 224"/>
                  <a:gd name="T99" fmla="*/ 183 h 349"/>
                  <a:gd name="T100" fmla="*/ 64 w 224"/>
                  <a:gd name="T101" fmla="*/ 197 h 349"/>
                  <a:gd name="T102" fmla="*/ 61 w 224"/>
                  <a:gd name="T103" fmla="*/ 204 h 349"/>
                  <a:gd name="T104" fmla="*/ 41 w 224"/>
                  <a:gd name="T105" fmla="*/ 217 h 349"/>
                  <a:gd name="T106" fmla="*/ 39 w 224"/>
                  <a:gd name="T107" fmla="*/ 239 h 349"/>
                  <a:gd name="T108" fmla="*/ 27 w 224"/>
                  <a:gd name="T109" fmla="*/ 249 h 349"/>
                  <a:gd name="T110" fmla="*/ 36 w 224"/>
                  <a:gd name="T111" fmla="*/ 299 h 349"/>
                  <a:gd name="T112" fmla="*/ 33 w 224"/>
                  <a:gd name="T113" fmla="*/ 322 h 349"/>
                  <a:gd name="T114" fmla="*/ 39 w 224"/>
                  <a:gd name="T115" fmla="*/ 349 h 349"/>
                  <a:gd name="T116" fmla="*/ 56 w 224"/>
                  <a:gd name="T117"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349">
                    <a:moveTo>
                      <a:pt x="56" y="349"/>
                    </a:moveTo>
                    <a:lnTo>
                      <a:pt x="57" y="339"/>
                    </a:lnTo>
                    <a:lnTo>
                      <a:pt x="52" y="331"/>
                    </a:lnTo>
                    <a:lnTo>
                      <a:pt x="63" y="317"/>
                    </a:lnTo>
                    <a:lnTo>
                      <a:pt x="103" y="306"/>
                    </a:lnTo>
                    <a:lnTo>
                      <a:pt x="111" y="279"/>
                    </a:lnTo>
                    <a:lnTo>
                      <a:pt x="109" y="239"/>
                    </a:lnTo>
                    <a:lnTo>
                      <a:pt x="96" y="204"/>
                    </a:lnTo>
                    <a:lnTo>
                      <a:pt x="96" y="192"/>
                    </a:lnTo>
                    <a:lnTo>
                      <a:pt x="118" y="177"/>
                    </a:lnTo>
                    <a:lnTo>
                      <a:pt x="127" y="174"/>
                    </a:lnTo>
                    <a:lnTo>
                      <a:pt x="137" y="161"/>
                    </a:lnTo>
                    <a:lnTo>
                      <a:pt x="157" y="146"/>
                    </a:lnTo>
                    <a:lnTo>
                      <a:pt x="193" y="134"/>
                    </a:lnTo>
                    <a:lnTo>
                      <a:pt x="222" y="98"/>
                    </a:lnTo>
                    <a:lnTo>
                      <a:pt x="224" y="55"/>
                    </a:lnTo>
                    <a:lnTo>
                      <a:pt x="219" y="35"/>
                    </a:lnTo>
                    <a:lnTo>
                      <a:pt x="217" y="0"/>
                    </a:lnTo>
                    <a:lnTo>
                      <a:pt x="206" y="4"/>
                    </a:lnTo>
                    <a:lnTo>
                      <a:pt x="199" y="12"/>
                    </a:lnTo>
                    <a:lnTo>
                      <a:pt x="186" y="18"/>
                    </a:lnTo>
                    <a:lnTo>
                      <a:pt x="175" y="26"/>
                    </a:lnTo>
                    <a:lnTo>
                      <a:pt x="157" y="29"/>
                    </a:lnTo>
                    <a:lnTo>
                      <a:pt x="143" y="33"/>
                    </a:lnTo>
                    <a:lnTo>
                      <a:pt x="128" y="28"/>
                    </a:lnTo>
                    <a:lnTo>
                      <a:pt x="98" y="26"/>
                    </a:lnTo>
                    <a:lnTo>
                      <a:pt x="95" y="52"/>
                    </a:lnTo>
                    <a:lnTo>
                      <a:pt x="109" y="67"/>
                    </a:lnTo>
                    <a:lnTo>
                      <a:pt x="117" y="84"/>
                    </a:lnTo>
                    <a:lnTo>
                      <a:pt x="117" y="106"/>
                    </a:lnTo>
                    <a:lnTo>
                      <a:pt x="107" y="122"/>
                    </a:lnTo>
                    <a:lnTo>
                      <a:pt x="111" y="139"/>
                    </a:lnTo>
                    <a:lnTo>
                      <a:pt x="106" y="140"/>
                    </a:lnTo>
                    <a:lnTo>
                      <a:pt x="93" y="131"/>
                    </a:lnTo>
                    <a:lnTo>
                      <a:pt x="90" y="119"/>
                    </a:lnTo>
                    <a:lnTo>
                      <a:pt x="90" y="103"/>
                    </a:lnTo>
                    <a:lnTo>
                      <a:pt x="89" y="87"/>
                    </a:lnTo>
                    <a:lnTo>
                      <a:pt x="77" y="85"/>
                    </a:lnTo>
                    <a:lnTo>
                      <a:pt x="70" y="77"/>
                    </a:lnTo>
                    <a:lnTo>
                      <a:pt x="59" y="76"/>
                    </a:lnTo>
                    <a:lnTo>
                      <a:pt x="42" y="84"/>
                    </a:lnTo>
                    <a:lnTo>
                      <a:pt x="28" y="83"/>
                    </a:lnTo>
                    <a:lnTo>
                      <a:pt x="14" y="91"/>
                    </a:lnTo>
                    <a:lnTo>
                      <a:pt x="3" y="95"/>
                    </a:lnTo>
                    <a:lnTo>
                      <a:pt x="0" y="109"/>
                    </a:lnTo>
                    <a:lnTo>
                      <a:pt x="49" y="125"/>
                    </a:lnTo>
                    <a:lnTo>
                      <a:pt x="58" y="136"/>
                    </a:lnTo>
                    <a:lnTo>
                      <a:pt x="59" y="166"/>
                    </a:lnTo>
                    <a:lnTo>
                      <a:pt x="54" y="172"/>
                    </a:lnTo>
                    <a:lnTo>
                      <a:pt x="54" y="183"/>
                    </a:lnTo>
                    <a:lnTo>
                      <a:pt x="64" y="197"/>
                    </a:lnTo>
                    <a:lnTo>
                      <a:pt x="61" y="204"/>
                    </a:lnTo>
                    <a:lnTo>
                      <a:pt x="41" y="217"/>
                    </a:lnTo>
                    <a:lnTo>
                      <a:pt x="39" y="239"/>
                    </a:lnTo>
                    <a:lnTo>
                      <a:pt x="27" y="249"/>
                    </a:lnTo>
                    <a:lnTo>
                      <a:pt x="36" y="299"/>
                    </a:lnTo>
                    <a:lnTo>
                      <a:pt x="33" y="322"/>
                    </a:lnTo>
                    <a:lnTo>
                      <a:pt x="39" y="349"/>
                    </a:lnTo>
                    <a:lnTo>
                      <a:pt x="56" y="3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3" name="Freeform 359"/>
              <p:cNvSpPr/>
              <p:nvPr/>
            </p:nvSpPr>
            <p:spPr bwMode="gray">
              <a:xfrm>
                <a:off x="4322" y="2680"/>
                <a:ext cx="169" cy="185"/>
              </a:xfrm>
              <a:custGeom>
                <a:avLst/>
                <a:gdLst>
                  <a:gd name="T0" fmla="*/ 118 w 169"/>
                  <a:gd name="T1" fmla="*/ 185 h 185"/>
                  <a:gd name="T2" fmla="*/ 127 w 169"/>
                  <a:gd name="T3" fmla="*/ 165 h 185"/>
                  <a:gd name="T4" fmla="*/ 131 w 169"/>
                  <a:gd name="T5" fmla="*/ 149 h 185"/>
                  <a:gd name="T6" fmla="*/ 146 w 169"/>
                  <a:gd name="T7" fmla="*/ 145 h 185"/>
                  <a:gd name="T8" fmla="*/ 146 w 169"/>
                  <a:gd name="T9" fmla="*/ 137 h 185"/>
                  <a:gd name="T10" fmla="*/ 157 w 169"/>
                  <a:gd name="T11" fmla="*/ 132 h 185"/>
                  <a:gd name="T12" fmla="*/ 167 w 169"/>
                  <a:gd name="T13" fmla="*/ 120 h 185"/>
                  <a:gd name="T14" fmla="*/ 155 w 169"/>
                  <a:gd name="T15" fmla="*/ 112 h 185"/>
                  <a:gd name="T16" fmla="*/ 155 w 169"/>
                  <a:gd name="T17" fmla="*/ 24 h 185"/>
                  <a:gd name="T18" fmla="*/ 169 w 169"/>
                  <a:gd name="T19" fmla="*/ 13 h 185"/>
                  <a:gd name="T20" fmla="*/ 133 w 169"/>
                  <a:gd name="T21" fmla="*/ 10 h 185"/>
                  <a:gd name="T22" fmla="*/ 113 w 169"/>
                  <a:gd name="T23" fmla="*/ 22 h 185"/>
                  <a:gd name="T24" fmla="*/ 90 w 169"/>
                  <a:gd name="T25" fmla="*/ 19 h 185"/>
                  <a:gd name="T26" fmla="*/ 54 w 169"/>
                  <a:gd name="T27" fmla="*/ 3 h 185"/>
                  <a:gd name="T28" fmla="*/ 40 w 169"/>
                  <a:gd name="T29" fmla="*/ 0 h 185"/>
                  <a:gd name="T30" fmla="*/ 0 w 169"/>
                  <a:gd name="T31" fmla="*/ 5 h 185"/>
                  <a:gd name="T32" fmla="*/ 6 w 169"/>
                  <a:gd name="T33" fmla="*/ 19 h 185"/>
                  <a:gd name="T34" fmla="*/ 24 w 169"/>
                  <a:gd name="T35" fmla="*/ 48 h 185"/>
                  <a:gd name="T36" fmla="*/ 24 w 169"/>
                  <a:gd name="T37" fmla="*/ 64 h 185"/>
                  <a:gd name="T38" fmla="*/ 4 w 169"/>
                  <a:gd name="T39" fmla="*/ 79 h 185"/>
                  <a:gd name="T40" fmla="*/ 1 w 169"/>
                  <a:gd name="T41" fmla="*/ 111 h 185"/>
                  <a:gd name="T42" fmla="*/ 32 w 169"/>
                  <a:gd name="T43" fmla="*/ 130 h 185"/>
                  <a:gd name="T44" fmla="*/ 78 w 169"/>
                  <a:gd name="T45" fmla="*/ 146 h 185"/>
                  <a:gd name="T46" fmla="*/ 79 w 169"/>
                  <a:gd name="T47" fmla="*/ 155 h 185"/>
                  <a:gd name="T48" fmla="*/ 77 w 169"/>
                  <a:gd name="T49" fmla="*/ 166 h 185"/>
                  <a:gd name="T50" fmla="*/ 118 w 169"/>
                  <a:gd name="T5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85">
                    <a:moveTo>
                      <a:pt x="118" y="185"/>
                    </a:moveTo>
                    <a:lnTo>
                      <a:pt x="127" y="165"/>
                    </a:lnTo>
                    <a:lnTo>
                      <a:pt x="131" y="149"/>
                    </a:lnTo>
                    <a:lnTo>
                      <a:pt x="146" y="145"/>
                    </a:lnTo>
                    <a:lnTo>
                      <a:pt x="146" y="137"/>
                    </a:lnTo>
                    <a:lnTo>
                      <a:pt x="157" y="132"/>
                    </a:lnTo>
                    <a:lnTo>
                      <a:pt x="167" y="120"/>
                    </a:lnTo>
                    <a:lnTo>
                      <a:pt x="155" y="112"/>
                    </a:lnTo>
                    <a:lnTo>
                      <a:pt x="155" y="24"/>
                    </a:lnTo>
                    <a:lnTo>
                      <a:pt x="169" y="13"/>
                    </a:lnTo>
                    <a:lnTo>
                      <a:pt x="133" y="10"/>
                    </a:lnTo>
                    <a:lnTo>
                      <a:pt x="113" y="22"/>
                    </a:lnTo>
                    <a:lnTo>
                      <a:pt x="90" y="19"/>
                    </a:lnTo>
                    <a:lnTo>
                      <a:pt x="54" y="3"/>
                    </a:lnTo>
                    <a:lnTo>
                      <a:pt x="40" y="0"/>
                    </a:lnTo>
                    <a:lnTo>
                      <a:pt x="0" y="5"/>
                    </a:lnTo>
                    <a:lnTo>
                      <a:pt x="6" y="19"/>
                    </a:lnTo>
                    <a:lnTo>
                      <a:pt x="24" y="48"/>
                    </a:lnTo>
                    <a:lnTo>
                      <a:pt x="24" y="64"/>
                    </a:lnTo>
                    <a:lnTo>
                      <a:pt x="4" y="79"/>
                    </a:lnTo>
                    <a:lnTo>
                      <a:pt x="1" y="111"/>
                    </a:lnTo>
                    <a:lnTo>
                      <a:pt x="32" y="130"/>
                    </a:lnTo>
                    <a:lnTo>
                      <a:pt x="78" y="146"/>
                    </a:lnTo>
                    <a:lnTo>
                      <a:pt x="79" y="155"/>
                    </a:lnTo>
                    <a:lnTo>
                      <a:pt x="77" y="166"/>
                    </a:lnTo>
                    <a:lnTo>
                      <a:pt x="118"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4" name="Freeform 360"/>
              <p:cNvSpPr/>
              <p:nvPr/>
            </p:nvSpPr>
            <p:spPr bwMode="gray">
              <a:xfrm>
                <a:off x="4488" y="2515"/>
                <a:ext cx="38" cy="41"/>
              </a:xfrm>
              <a:custGeom>
                <a:avLst/>
                <a:gdLst>
                  <a:gd name="T0" fmla="*/ 3 w 38"/>
                  <a:gd name="T1" fmla="*/ 15 h 41"/>
                  <a:gd name="T2" fmla="*/ 0 w 38"/>
                  <a:gd name="T3" fmla="*/ 31 h 41"/>
                  <a:gd name="T4" fmla="*/ 7 w 38"/>
                  <a:gd name="T5" fmla="*/ 39 h 41"/>
                  <a:gd name="T6" fmla="*/ 21 w 38"/>
                  <a:gd name="T7" fmla="*/ 41 h 41"/>
                  <a:gd name="T8" fmla="*/ 35 w 38"/>
                  <a:gd name="T9" fmla="*/ 33 h 41"/>
                  <a:gd name="T10" fmla="*/ 21 w 38"/>
                  <a:gd name="T11" fmla="*/ 24 h 41"/>
                  <a:gd name="T12" fmla="*/ 38 w 38"/>
                  <a:gd name="T13" fmla="*/ 15 h 41"/>
                  <a:gd name="T14" fmla="*/ 33 w 38"/>
                  <a:gd name="T15" fmla="*/ 6 h 41"/>
                  <a:gd name="T16" fmla="*/ 27 w 38"/>
                  <a:gd name="T17" fmla="*/ 0 h 41"/>
                  <a:gd name="T18" fmla="*/ 20 w 38"/>
                  <a:gd name="T19" fmla="*/ 0 h 41"/>
                  <a:gd name="T20" fmla="*/ 12 w 38"/>
                  <a:gd name="T21" fmla="*/ 12 h 41"/>
                  <a:gd name="T22" fmla="*/ 3 w 38"/>
                  <a:gd name="T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1">
                    <a:moveTo>
                      <a:pt x="3" y="15"/>
                    </a:moveTo>
                    <a:lnTo>
                      <a:pt x="0" y="31"/>
                    </a:lnTo>
                    <a:lnTo>
                      <a:pt x="7" y="39"/>
                    </a:lnTo>
                    <a:lnTo>
                      <a:pt x="21" y="41"/>
                    </a:lnTo>
                    <a:lnTo>
                      <a:pt x="35" y="33"/>
                    </a:lnTo>
                    <a:lnTo>
                      <a:pt x="21" y="24"/>
                    </a:lnTo>
                    <a:lnTo>
                      <a:pt x="38" y="15"/>
                    </a:lnTo>
                    <a:lnTo>
                      <a:pt x="33" y="6"/>
                    </a:lnTo>
                    <a:lnTo>
                      <a:pt x="27" y="0"/>
                    </a:lnTo>
                    <a:lnTo>
                      <a:pt x="20" y="0"/>
                    </a:lnTo>
                    <a:lnTo>
                      <a:pt x="12" y="12"/>
                    </a:lnTo>
                    <a:lnTo>
                      <a:pt x="3"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5" name="Freeform 361"/>
              <p:cNvSpPr/>
              <p:nvPr/>
            </p:nvSpPr>
            <p:spPr bwMode="gray">
              <a:xfrm>
                <a:off x="4133" y="2114"/>
                <a:ext cx="223" cy="216"/>
              </a:xfrm>
              <a:custGeom>
                <a:avLst/>
                <a:gdLst>
                  <a:gd name="T0" fmla="*/ 11 w 223"/>
                  <a:gd name="T1" fmla="*/ 6 h 216"/>
                  <a:gd name="T2" fmla="*/ 20 w 223"/>
                  <a:gd name="T3" fmla="*/ 2 h 216"/>
                  <a:gd name="T4" fmla="*/ 38 w 223"/>
                  <a:gd name="T5" fmla="*/ 3 h 216"/>
                  <a:gd name="T6" fmla="*/ 60 w 223"/>
                  <a:gd name="T7" fmla="*/ 7 h 216"/>
                  <a:gd name="T8" fmla="*/ 84 w 223"/>
                  <a:gd name="T9" fmla="*/ 15 h 216"/>
                  <a:gd name="T10" fmla="*/ 98 w 223"/>
                  <a:gd name="T11" fmla="*/ 14 h 216"/>
                  <a:gd name="T12" fmla="*/ 108 w 223"/>
                  <a:gd name="T13" fmla="*/ 7 h 216"/>
                  <a:gd name="T14" fmla="*/ 113 w 223"/>
                  <a:gd name="T15" fmla="*/ 6 h 216"/>
                  <a:gd name="T16" fmla="*/ 121 w 223"/>
                  <a:gd name="T17" fmla="*/ 0 h 216"/>
                  <a:gd name="T18" fmla="*/ 134 w 223"/>
                  <a:gd name="T19" fmla="*/ 1 h 216"/>
                  <a:gd name="T20" fmla="*/ 149 w 223"/>
                  <a:gd name="T21" fmla="*/ 11 h 216"/>
                  <a:gd name="T22" fmla="*/ 154 w 223"/>
                  <a:gd name="T23" fmla="*/ 9 h 216"/>
                  <a:gd name="T24" fmla="*/ 155 w 223"/>
                  <a:gd name="T25" fmla="*/ 10 h 216"/>
                  <a:gd name="T26" fmla="*/ 156 w 223"/>
                  <a:gd name="T27" fmla="*/ 9 h 216"/>
                  <a:gd name="T28" fmla="*/ 160 w 223"/>
                  <a:gd name="T29" fmla="*/ 7 h 216"/>
                  <a:gd name="T30" fmla="*/ 171 w 223"/>
                  <a:gd name="T31" fmla="*/ 9 h 216"/>
                  <a:gd name="T32" fmla="*/ 194 w 223"/>
                  <a:gd name="T33" fmla="*/ 6 h 216"/>
                  <a:gd name="T34" fmla="*/ 196 w 223"/>
                  <a:gd name="T35" fmla="*/ 12 h 216"/>
                  <a:gd name="T36" fmla="*/ 201 w 223"/>
                  <a:gd name="T37" fmla="*/ 24 h 216"/>
                  <a:gd name="T38" fmla="*/ 206 w 223"/>
                  <a:gd name="T39" fmla="*/ 42 h 216"/>
                  <a:gd name="T40" fmla="*/ 200 w 223"/>
                  <a:gd name="T41" fmla="*/ 67 h 216"/>
                  <a:gd name="T42" fmla="*/ 200 w 223"/>
                  <a:gd name="T43" fmla="*/ 78 h 216"/>
                  <a:gd name="T44" fmla="*/ 191 w 223"/>
                  <a:gd name="T45" fmla="*/ 82 h 216"/>
                  <a:gd name="T46" fmla="*/ 177 w 223"/>
                  <a:gd name="T47" fmla="*/ 68 h 216"/>
                  <a:gd name="T48" fmla="*/ 167 w 223"/>
                  <a:gd name="T49" fmla="*/ 53 h 216"/>
                  <a:gd name="T50" fmla="*/ 165 w 223"/>
                  <a:gd name="T51" fmla="*/ 34 h 216"/>
                  <a:gd name="T52" fmla="*/ 160 w 223"/>
                  <a:gd name="T53" fmla="*/ 30 h 216"/>
                  <a:gd name="T54" fmla="*/ 159 w 223"/>
                  <a:gd name="T55" fmla="*/ 30 h 216"/>
                  <a:gd name="T56" fmla="*/ 156 w 223"/>
                  <a:gd name="T57" fmla="*/ 37 h 216"/>
                  <a:gd name="T58" fmla="*/ 160 w 223"/>
                  <a:gd name="T59" fmla="*/ 61 h 216"/>
                  <a:gd name="T60" fmla="*/ 177 w 223"/>
                  <a:gd name="T61" fmla="*/ 77 h 216"/>
                  <a:gd name="T62" fmla="*/ 180 w 223"/>
                  <a:gd name="T63" fmla="*/ 89 h 216"/>
                  <a:gd name="T64" fmla="*/ 193 w 223"/>
                  <a:gd name="T65" fmla="*/ 108 h 216"/>
                  <a:gd name="T66" fmla="*/ 203 w 223"/>
                  <a:gd name="T67" fmla="*/ 132 h 216"/>
                  <a:gd name="T68" fmla="*/ 219 w 223"/>
                  <a:gd name="T69" fmla="*/ 161 h 216"/>
                  <a:gd name="T70" fmla="*/ 223 w 223"/>
                  <a:gd name="T71" fmla="*/ 186 h 216"/>
                  <a:gd name="T72" fmla="*/ 209 w 223"/>
                  <a:gd name="T73" fmla="*/ 198 h 216"/>
                  <a:gd name="T74" fmla="*/ 190 w 223"/>
                  <a:gd name="T75" fmla="*/ 203 h 216"/>
                  <a:gd name="T76" fmla="*/ 190 w 223"/>
                  <a:gd name="T77" fmla="*/ 216 h 216"/>
                  <a:gd name="T78" fmla="*/ 177 w 223"/>
                  <a:gd name="T79" fmla="*/ 213 h 216"/>
                  <a:gd name="T80" fmla="*/ 171 w 223"/>
                  <a:gd name="T81" fmla="*/ 207 h 216"/>
                  <a:gd name="T82" fmla="*/ 71 w 223"/>
                  <a:gd name="T83" fmla="*/ 211 h 216"/>
                  <a:gd name="T84" fmla="*/ 9 w 223"/>
                  <a:gd name="T85" fmla="*/ 207 h 216"/>
                  <a:gd name="T86" fmla="*/ 10 w 223"/>
                  <a:gd name="T87" fmla="*/ 156 h 216"/>
                  <a:gd name="T88" fmla="*/ 11 w 223"/>
                  <a:gd name="T89" fmla="*/ 68 h 216"/>
                  <a:gd name="T90" fmla="*/ 0 w 223"/>
                  <a:gd name="T91" fmla="*/ 27 h 216"/>
                  <a:gd name="T92" fmla="*/ 9 w 223"/>
                  <a:gd name="T93" fmla="*/ 20 h 216"/>
                  <a:gd name="T94" fmla="*/ 11 w 223"/>
                  <a:gd name="T9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16">
                    <a:moveTo>
                      <a:pt x="11" y="6"/>
                    </a:moveTo>
                    <a:lnTo>
                      <a:pt x="20" y="2"/>
                    </a:lnTo>
                    <a:lnTo>
                      <a:pt x="38" y="3"/>
                    </a:lnTo>
                    <a:lnTo>
                      <a:pt x="60" y="7"/>
                    </a:lnTo>
                    <a:lnTo>
                      <a:pt x="84" y="15"/>
                    </a:lnTo>
                    <a:lnTo>
                      <a:pt x="98" y="14"/>
                    </a:lnTo>
                    <a:lnTo>
                      <a:pt x="108" y="7"/>
                    </a:lnTo>
                    <a:lnTo>
                      <a:pt x="113" y="6"/>
                    </a:lnTo>
                    <a:lnTo>
                      <a:pt x="121" y="0"/>
                    </a:lnTo>
                    <a:lnTo>
                      <a:pt x="134" y="1"/>
                    </a:lnTo>
                    <a:lnTo>
                      <a:pt x="149" y="11"/>
                    </a:lnTo>
                    <a:lnTo>
                      <a:pt x="154" y="9"/>
                    </a:lnTo>
                    <a:lnTo>
                      <a:pt x="155" y="10"/>
                    </a:lnTo>
                    <a:lnTo>
                      <a:pt x="156" y="9"/>
                    </a:lnTo>
                    <a:lnTo>
                      <a:pt x="160" y="7"/>
                    </a:lnTo>
                    <a:lnTo>
                      <a:pt x="171" y="9"/>
                    </a:lnTo>
                    <a:lnTo>
                      <a:pt x="194" y="6"/>
                    </a:lnTo>
                    <a:lnTo>
                      <a:pt x="196" y="12"/>
                    </a:lnTo>
                    <a:lnTo>
                      <a:pt x="201" y="24"/>
                    </a:lnTo>
                    <a:lnTo>
                      <a:pt x="206" y="42"/>
                    </a:lnTo>
                    <a:lnTo>
                      <a:pt x="200" y="67"/>
                    </a:lnTo>
                    <a:lnTo>
                      <a:pt x="200" y="78"/>
                    </a:lnTo>
                    <a:lnTo>
                      <a:pt x="191" y="82"/>
                    </a:lnTo>
                    <a:lnTo>
                      <a:pt x="177" y="68"/>
                    </a:lnTo>
                    <a:lnTo>
                      <a:pt x="167" y="53"/>
                    </a:lnTo>
                    <a:lnTo>
                      <a:pt x="165" y="34"/>
                    </a:lnTo>
                    <a:lnTo>
                      <a:pt x="160" y="30"/>
                    </a:lnTo>
                    <a:lnTo>
                      <a:pt x="159" y="30"/>
                    </a:lnTo>
                    <a:lnTo>
                      <a:pt x="156" y="37"/>
                    </a:lnTo>
                    <a:lnTo>
                      <a:pt x="160" y="61"/>
                    </a:lnTo>
                    <a:lnTo>
                      <a:pt x="177" y="77"/>
                    </a:lnTo>
                    <a:lnTo>
                      <a:pt x="180" y="89"/>
                    </a:lnTo>
                    <a:lnTo>
                      <a:pt x="193" y="108"/>
                    </a:lnTo>
                    <a:lnTo>
                      <a:pt x="203" y="132"/>
                    </a:lnTo>
                    <a:lnTo>
                      <a:pt x="219" y="161"/>
                    </a:lnTo>
                    <a:lnTo>
                      <a:pt x="223" y="186"/>
                    </a:lnTo>
                    <a:lnTo>
                      <a:pt x="209" y="198"/>
                    </a:lnTo>
                    <a:lnTo>
                      <a:pt x="190" y="203"/>
                    </a:lnTo>
                    <a:lnTo>
                      <a:pt x="190" y="216"/>
                    </a:lnTo>
                    <a:lnTo>
                      <a:pt x="177" y="213"/>
                    </a:lnTo>
                    <a:lnTo>
                      <a:pt x="171" y="207"/>
                    </a:lnTo>
                    <a:lnTo>
                      <a:pt x="71" y="211"/>
                    </a:lnTo>
                    <a:lnTo>
                      <a:pt x="9" y="207"/>
                    </a:lnTo>
                    <a:lnTo>
                      <a:pt x="10" y="156"/>
                    </a:lnTo>
                    <a:lnTo>
                      <a:pt x="11" y="68"/>
                    </a:lnTo>
                    <a:lnTo>
                      <a:pt x="0" y="27"/>
                    </a:lnTo>
                    <a:lnTo>
                      <a:pt x="9" y="20"/>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6" name="Freeform 362"/>
              <p:cNvSpPr/>
              <p:nvPr/>
            </p:nvSpPr>
            <p:spPr bwMode="gray">
              <a:xfrm>
                <a:off x="3808" y="2077"/>
                <a:ext cx="336" cy="291"/>
              </a:xfrm>
              <a:custGeom>
                <a:avLst/>
                <a:gdLst>
                  <a:gd name="T0" fmla="*/ 334 w 336"/>
                  <a:gd name="T1" fmla="*/ 244 h 291"/>
                  <a:gd name="T2" fmla="*/ 331 w 336"/>
                  <a:gd name="T3" fmla="*/ 288 h 291"/>
                  <a:gd name="T4" fmla="*/ 311 w 336"/>
                  <a:gd name="T5" fmla="*/ 291 h 291"/>
                  <a:gd name="T6" fmla="*/ 149 w 336"/>
                  <a:gd name="T7" fmla="*/ 213 h 291"/>
                  <a:gd name="T8" fmla="*/ 117 w 336"/>
                  <a:gd name="T9" fmla="*/ 232 h 291"/>
                  <a:gd name="T10" fmla="*/ 57 w 336"/>
                  <a:gd name="T11" fmla="*/ 217 h 291"/>
                  <a:gd name="T12" fmla="*/ 44 w 336"/>
                  <a:gd name="T13" fmla="*/ 192 h 291"/>
                  <a:gd name="T14" fmla="*/ 23 w 336"/>
                  <a:gd name="T15" fmla="*/ 194 h 291"/>
                  <a:gd name="T16" fmla="*/ 3 w 336"/>
                  <a:gd name="T17" fmla="*/ 171 h 291"/>
                  <a:gd name="T18" fmla="*/ 0 w 336"/>
                  <a:gd name="T19" fmla="*/ 148 h 291"/>
                  <a:gd name="T20" fmla="*/ 14 w 336"/>
                  <a:gd name="T21" fmla="*/ 134 h 291"/>
                  <a:gd name="T22" fmla="*/ 14 w 336"/>
                  <a:gd name="T23" fmla="*/ 115 h 291"/>
                  <a:gd name="T24" fmla="*/ 8 w 336"/>
                  <a:gd name="T25" fmla="*/ 102 h 291"/>
                  <a:gd name="T26" fmla="*/ 9 w 336"/>
                  <a:gd name="T27" fmla="*/ 93 h 291"/>
                  <a:gd name="T28" fmla="*/ 1 w 336"/>
                  <a:gd name="T29" fmla="*/ 58 h 291"/>
                  <a:gd name="T30" fmla="*/ 8 w 336"/>
                  <a:gd name="T31" fmla="*/ 58 h 291"/>
                  <a:gd name="T32" fmla="*/ 19 w 336"/>
                  <a:gd name="T33" fmla="*/ 50 h 291"/>
                  <a:gd name="T34" fmla="*/ 21 w 336"/>
                  <a:gd name="T35" fmla="*/ 26 h 291"/>
                  <a:gd name="T36" fmla="*/ 35 w 336"/>
                  <a:gd name="T37" fmla="*/ 25 h 291"/>
                  <a:gd name="T38" fmla="*/ 45 w 336"/>
                  <a:gd name="T39" fmla="*/ 17 h 291"/>
                  <a:gd name="T40" fmla="*/ 44 w 336"/>
                  <a:gd name="T41" fmla="*/ 0 h 291"/>
                  <a:gd name="T42" fmla="*/ 66 w 336"/>
                  <a:gd name="T43" fmla="*/ 9 h 291"/>
                  <a:gd name="T44" fmla="*/ 97 w 336"/>
                  <a:gd name="T45" fmla="*/ 9 h 291"/>
                  <a:gd name="T46" fmla="*/ 111 w 336"/>
                  <a:gd name="T47" fmla="*/ 14 h 291"/>
                  <a:gd name="T48" fmla="*/ 121 w 336"/>
                  <a:gd name="T49" fmla="*/ 16 h 291"/>
                  <a:gd name="T50" fmla="*/ 136 w 336"/>
                  <a:gd name="T51" fmla="*/ 43 h 291"/>
                  <a:gd name="T52" fmla="*/ 170 w 336"/>
                  <a:gd name="T53" fmla="*/ 49 h 291"/>
                  <a:gd name="T54" fmla="*/ 208 w 336"/>
                  <a:gd name="T55" fmla="*/ 69 h 291"/>
                  <a:gd name="T56" fmla="*/ 224 w 336"/>
                  <a:gd name="T57" fmla="*/ 60 h 291"/>
                  <a:gd name="T58" fmla="*/ 232 w 336"/>
                  <a:gd name="T59" fmla="*/ 50 h 291"/>
                  <a:gd name="T60" fmla="*/ 224 w 336"/>
                  <a:gd name="T61" fmla="*/ 38 h 291"/>
                  <a:gd name="T62" fmla="*/ 226 w 336"/>
                  <a:gd name="T63" fmla="*/ 23 h 291"/>
                  <a:gd name="T64" fmla="*/ 253 w 336"/>
                  <a:gd name="T65" fmla="*/ 9 h 291"/>
                  <a:gd name="T66" fmla="*/ 272 w 336"/>
                  <a:gd name="T67" fmla="*/ 6 h 291"/>
                  <a:gd name="T68" fmla="*/ 293 w 336"/>
                  <a:gd name="T69" fmla="*/ 9 h 291"/>
                  <a:gd name="T70" fmla="*/ 294 w 336"/>
                  <a:gd name="T71" fmla="*/ 20 h 291"/>
                  <a:gd name="T72" fmla="*/ 311 w 336"/>
                  <a:gd name="T73" fmla="*/ 26 h 291"/>
                  <a:gd name="T74" fmla="*/ 327 w 336"/>
                  <a:gd name="T75" fmla="*/ 31 h 291"/>
                  <a:gd name="T76" fmla="*/ 336 w 336"/>
                  <a:gd name="T77" fmla="*/ 43 h 291"/>
                  <a:gd name="T78" fmla="*/ 334 w 336"/>
                  <a:gd name="T79" fmla="*/ 57 h 291"/>
                  <a:gd name="T80" fmla="*/ 325 w 336"/>
                  <a:gd name="T81" fmla="*/ 64 h 291"/>
                  <a:gd name="T82" fmla="*/ 336 w 336"/>
                  <a:gd name="T83" fmla="*/ 105 h 291"/>
                  <a:gd name="T84" fmla="*/ 335 w 336"/>
                  <a:gd name="T85" fmla="*/ 193 h 291"/>
                  <a:gd name="T86" fmla="*/ 334 w 336"/>
                  <a:gd name="T87" fmla="*/ 24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6" h="291">
                    <a:moveTo>
                      <a:pt x="334" y="244"/>
                    </a:moveTo>
                    <a:lnTo>
                      <a:pt x="331" y="288"/>
                    </a:lnTo>
                    <a:lnTo>
                      <a:pt x="311" y="291"/>
                    </a:lnTo>
                    <a:lnTo>
                      <a:pt x="149" y="213"/>
                    </a:lnTo>
                    <a:lnTo>
                      <a:pt x="117" y="232"/>
                    </a:lnTo>
                    <a:lnTo>
                      <a:pt x="57" y="217"/>
                    </a:lnTo>
                    <a:lnTo>
                      <a:pt x="44" y="192"/>
                    </a:lnTo>
                    <a:lnTo>
                      <a:pt x="23" y="194"/>
                    </a:lnTo>
                    <a:lnTo>
                      <a:pt x="3" y="171"/>
                    </a:lnTo>
                    <a:lnTo>
                      <a:pt x="0" y="148"/>
                    </a:lnTo>
                    <a:lnTo>
                      <a:pt x="14" y="134"/>
                    </a:lnTo>
                    <a:lnTo>
                      <a:pt x="14" y="115"/>
                    </a:lnTo>
                    <a:lnTo>
                      <a:pt x="8" y="102"/>
                    </a:lnTo>
                    <a:lnTo>
                      <a:pt x="9" y="93"/>
                    </a:lnTo>
                    <a:lnTo>
                      <a:pt x="1" y="58"/>
                    </a:lnTo>
                    <a:lnTo>
                      <a:pt x="8" y="58"/>
                    </a:lnTo>
                    <a:lnTo>
                      <a:pt x="19" y="50"/>
                    </a:lnTo>
                    <a:lnTo>
                      <a:pt x="21" y="26"/>
                    </a:lnTo>
                    <a:lnTo>
                      <a:pt x="35" y="25"/>
                    </a:lnTo>
                    <a:lnTo>
                      <a:pt x="45" y="17"/>
                    </a:lnTo>
                    <a:lnTo>
                      <a:pt x="44" y="0"/>
                    </a:lnTo>
                    <a:lnTo>
                      <a:pt x="66" y="9"/>
                    </a:lnTo>
                    <a:lnTo>
                      <a:pt x="97" y="9"/>
                    </a:lnTo>
                    <a:lnTo>
                      <a:pt x="111" y="14"/>
                    </a:lnTo>
                    <a:lnTo>
                      <a:pt x="121" y="16"/>
                    </a:lnTo>
                    <a:lnTo>
                      <a:pt x="136" y="43"/>
                    </a:lnTo>
                    <a:lnTo>
                      <a:pt x="170" y="49"/>
                    </a:lnTo>
                    <a:lnTo>
                      <a:pt x="208" y="69"/>
                    </a:lnTo>
                    <a:lnTo>
                      <a:pt x="224" y="60"/>
                    </a:lnTo>
                    <a:lnTo>
                      <a:pt x="232" y="50"/>
                    </a:lnTo>
                    <a:lnTo>
                      <a:pt x="224" y="38"/>
                    </a:lnTo>
                    <a:lnTo>
                      <a:pt x="226" y="23"/>
                    </a:lnTo>
                    <a:lnTo>
                      <a:pt x="253" y="9"/>
                    </a:lnTo>
                    <a:lnTo>
                      <a:pt x="272" y="6"/>
                    </a:lnTo>
                    <a:lnTo>
                      <a:pt x="293" y="9"/>
                    </a:lnTo>
                    <a:lnTo>
                      <a:pt x="294" y="20"/>
                    </a:lnTo>
                    <a:lnTo>
                      <a:pt x="311" y="26"/>
                    </a:lnTo>
                    <a:lnTo>
                      <a:pt x="327" y="31"/>
                    </a:lnTo>
                    <a:lnTo>
                      <a:pt x="336" y="43"/>
                    </a:lnTo>
                    <a:lnTo>
                      <a:pt x="334" y="57"/>
                    </a:lnTo>
                    <a:lnTo>
                      <a:pt x="325" y="64"/>
                    </a:lnTo>
                    <a:lnTo>
                      <a:pt x="336" y="105"/>
                    </a:lnTo>
                    <a:lnTo>
                      <a:pt x="335" y="193"/>
                    </a:lnTo>
                    <a:lnTo>
                      <a:pt x="334"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7" name="Freeform 363"/>
              <p:cNvSpPr/>
              <p:nvPr/>
            </p:nvSpPr>
            <p:spPr bwMode="gray">
              <a:xfrm>
                <a:off x="4078" y="2300"/>
                <a:ext cx="343" cy="402"/>
              </a:xfrm>
              <a:custGeom>
                <a:avLst/>
                <a:gdLst>
                  <a:gd name="T0" fmla="*/ 41 w 343"/>
                  <a:gd name="T1" fmla="*/ 68 h 402"/>
                  <a:gd name="T2" fmla="*/ 61 w 343"/>
                  <a:gd name="T3" fmla="*/ 65 h 402"/>
                  <a:gd name="T4" fmla="*/ 64 w 343"/>
                  <a:gd name="T5" fmla="*/ 21 h 402"/>
                  <a:gd name="T6" fmla="*/ 126 w 343"/>
                  <a:gd name="T7" fmla="*/ 25 h 402"/>
                  <a:gd name="T8" fmla="*/ 226 w 343"/>
                  <a:gd name="T9" fmla="*/ 21 h 402"/>
                  <a:gd name="T10" fmla="*/ 232 w 343"/>
                  <a:gd name="T11" fmla="*/ 27 h 402"/>
                  <a:gd name="T12" fmla="*/ 245 w 343"/>
                  <a:gd name="T13" fmla="*/ 30 h 402"/>
                  <a:gd name="T14" fmla="*/ 245 w 343"/>
                  <a:gd name="T15" fmla="*/ 17 h 402"/>
                  <a:gd name="T16" fmla="*/ 264 w 343"/>
                  <a:gd name="T17" fmla="*/ 12 h 402"/>
                  <a:gd name="T18" fmla="*/ 278 w 343"/>
                  <a:gd name="T19" fmla="*/ 0 h 402"/>
                  <a:gd name="T20" fmla="*/ 301 w 343"/>
                  <a:gd name="T21" fmla="*/ 18 h 402"/>
                  <a:gd name="T22" fmla="*/ 310 w 343"/>
                  <a:gd name="T23" fmla="*/ 33 h 402"/>
                  <a:gd name="T24" fmla="*/ 311 w 343"/>
                  <a:gd name="T25" fmla="*/ 68 h 402"/>
                  <a:gd name="T26" fmla="*/ 311 w 343"/>
                  <a:gd name="T27" fmla="*/ 82 h 402"/>
                  <a:gd name="T28" fmla="*/ 343 w 343"/>
                  <a:gd name="T29" fmla="*/ 110 h 402"/>
                  <a:gd name="T30" fmla="*/ 310 w 343"/>
                  <a:gd name="T31" fmla="*/ 129 h 402"/>
                  <a:gd name="T32" fmla="*/ 298 w 343"/>
                  <a:gd name="T33" fmla="*/ 151 h 402"/>
                  <a:gd name="T34" fmla="*/ 294 w 343"/>
                  <a:gd name="T35" fmla="*/ 186 h 402"/>
                  <a:gd name="T36" fmla="*/ 292 w 343"/>
                  <a:gd name="T37" fmla="*/ 225 h 402"/>
                  <a:gd name="T38" fmla="*/ 270 w 343"/>
                  <a:gd name="T39" fmla="*/ 230 h 402"/>
                  <a:gd name="T40" fmla="*/ 267 w 343"/>
                  <a:gd name="T41" fmla="*/ 251 h 402"/>
                  <a:gd name="T42" fmla="*/ 249 w 343"/>
                  <a:gd name="T43" fmla="*/ 260 h 402"/>
                  <a:gd name="T44" fmla="*/ 248 w 343"/>
                  <a:gd name="T45" fmla="*/ 287 h 402"/>
                  <a:gd name="T46" fmla="*/ 232 w 343"/>
                  <a:gd name="T47" fmla="*/ 307 h 402"/>
                  <a:gd name="T48" fmla="*/ 258 w 343"/>
                  <a:gd name="T49" fmla="*/ 342 h 402"/>
                  <a:gd name="T50" fmla="*/ 267 w 343"/>
                  <a:gd name="T51" fmla="*/ 363 h 402"/>
                  <a:gd name="T52" fmla="*/ 284 w 343"/>
                  <a:gd name="T53" fmla="*/ 380 h 402"/>
                  <a:gd name="T54" fmla="*/ 244 w 343"/>
                  <a:gd name="T55" fmla="*/ 385 h 402"/>
                  <a:gd name="T56" fmla="*/ 231 w 343"/>
                  <a:gd name="T57" fmla="*/ 400 h 402"/>
                  <a:gd name="T58" fmla="*/ 200 w 343"/>
                  <a:gd name="T59" fmla="*/ 402 h 402"/>
                  <a:gd name="T60" fmla="*/ 185 w 343"/>
                  <a:gd name="T61" fmla="*/ 397 h 402"/>
                  <a:gd name="T62" fmla="*/ 176 w 343"/>
                  <a:gd name="T63" fmla="*/ 402 h 402"/>
                  <a:gd name="T64" fmla="*/ 160 w 343"/>
                  <a:gd name="T65" fmla="*/ 383 h 402"/>
                  <a:gd name="T66" fmla="*/ 149 w 343"/>
                  <a:gd name="T67" fmla="*/ 385 h 402"/>
                  <a:gd name="T68" fmla="*/ 136 w 343"/>
                  <a:gd name="T69" fmla="*/ 380 h 402"/>
                  <a:gd name="T70" fmla="*/ 131 w 343"/>
                  <a:gd name="T71" fmla="*/ 385 h 402"/>
                  <a:gd name="T72" fmla="*/ 120 w 343"/>
                  <a:gd name="T73" fmla="*/ 385 h 402"/>
                  <a:gd name="T74" fmla="*/ 112 w 343"/>
                  <a:gd name="T75" fmla="*/ 371 h 402"/>
                  <a:gd name="T76" fmla="*/ 106 w 343"/>
                  <a:gd name="T77" fmla="*/ 363 h 402"/>
                  <a:gd name="T78" fmla="*/ 84 w 343"/>
                  <a:gd name="T79" fmla="*/ 349 h 402"/>
                  <a:gd name="T80" fmla="*/ 82 w 343"/>
                  <a:gd name="T81" fmla="*/ 335 h 402"/>
                  <a:gd name="T82" fmla="*/ 66 w 343"/>
                  <a:gd name="T83" fmla="*/ 318 h 402"/>
                  <a:gd name="T84" fmla="*/ 55 w 343"/>
                  <a:gd name="T85" fmla="*/ 316 h 402"/>
                  <a:gd name="T86" fmla="*/ 48 w 343"/>
                  <a:gd name="T87" fmla="*/ 304 h 402"/>
                  <a:gd name="T88" fmla="*/ 35 w 343"/>
                  <a:gd name="T89" fmla="*/ 300 h 402"/>
                  <a:gd name="T90" fmla="*/ 37 w 343"/>
                  <a:gd name="T91" fmla="*/ 275 h 402"/>
                  <a:gd name="T92" fmla="*/ 24 w 343"/>
                  <a:gd name="T93" fmla="*/ 260 h 402"/>
                  <a:gd name="T94" fmla="*/ 28 w 343"/>
                  <a:gd name="T95" fmla="*/ 254 h 402"/>
                  <a:gd name="T96" fmla="*/ 26 w 343"/>
                  <a:gd name="T97" fmla="*/ 247 h 402"/>
                  <a:gd name="T98" fmla="*/ 11 w 343"/>
                  <a:gd name="T99" fmla="*/ 237 h 402"/>
                  <a:gd name="T100" fmla="*/ 11 w 343"/>
                  <a:gd name="T101" fmla="*/ 225 h 402"/>
                  <a:gd name="T102" fmla="*/ 0 w 343"/>
                  <a:gd name="T103" fmla="*/ 215 h 402"/>
                  <a:gd name="T104" fmla="*/ 5 w 343"/>
                  <a:gd name="T105" fmla="*/ 208 h 402"/>
                  <a:gd name="T106" fmla="*/ 11 w 343"/>
                  <a:gd name="T107" fmla="*/ 179 h 402"/>
                  <a:gd name="T108" fmla="*/ 15 w 343"/>
                  <a:gd name="T109" fmla="*/ 172 h 402"/>
                  <a:gd name="T110" fmla="*/ 14 w 343"/>
                  <a:gd name="T111" fmla="*/ 158 h 402"/>
                  <a:gd name="T112" fmla="*/ 41 w 343"/>
                  <a:gd name="T113" fmla="*/ 153 h 402"/>
                  <a:gd name="T114" fmla="*/ 41 w 343"/>
                  <a:gd name="T115" fmla="*/ 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3" h="402">
                    <a:moveTo>
                      <a:pt x="41" y="68"/>
                    </a:moveTo>
                    <a:lnTo>
                      <a:pt x="61" y="65"/>
                    </a:lnTo>
                    <a:lnTo>
                      <a:pt x="64" y="21"/>
                    </a:lnTo>
                    <a:lnTo>
                      <a:pt x="126" y="25"/>
                    </a:lnTo>
                    <a:lnTo>
                      <a:pt x="226" y="21"/>
                    </a:lnTo>
                    <a:lnTo>
                      <a:pt x="232" y="27"/>
                    </a:lnTo>
                    <a:lnTo>
                      <a:pt x="245" y="30"/>
                    </a:lnTo>
                    <a:lnTo>
                      <a:pt x="245" y="17"/>
                    </a:lnTo>
                    <a:lnTo>
                      <a:pt x="264" y="12"/>
                    </a:lnTo>
                    <a:lnTo>
                      <a:pt x="278" y="0"/>
                    </a:lnTo>
                    <a:lnTo>
                      <a:pt x="301" y="18"/>
                    </a:lnTo>
                    <a:lnTo>
                      <a:pt x="310" y="33"/>
                    </a:lnTo>
                    <a:lnTo>
                      <a:pt x="311" y="68"/>
                    </a:lnTo>
                    <a:lnTo>
                      <a:pt x="311" y="82"/>
                    </a:lnTo>
                    <a:lnTo>
                      <a:pt x="343" y="110"/>
                    </a:lnTo>
                    <a:lnTo>
                      <a:pt x="310" y="129"/>
                    </a:lnTo>
                    <a:lnTo>
                      <a:pt x="298" y="151"/>
                    </a:lnTo>
                    <a:lnTo>
                      <a:pt x="294" y="186"/>
                    </a:lnTo>
                    <a:lnTo>
                      <a:pt x="292" y="225"/>
                    </a:lnTo>
                    <a:lnTo>
                      <a:pt x="270" y="230"/>
                    </a:lnTo>
                    <a:lnTo>
                      <a:pt x="267" y="251"/>
                    </a:lnTo>
                    <a:lnTo>
                      <a:pt x="249" y="260"/>
                    </a:lnTo>
                    <a:lnTo>
                      <a:pt x="248" y="287"/>
                    </a:lnTo>
                    <a:lnTo>
                      <a:pt x="232" y="307"/>
                    </a:lnTo>
                    <a:lnTo>
                      <a:pt x="258" y="342"/>
                    </a:lnTo>
                    <a:lnTo>
                      <a:pt x="267" y="363"/>
                    </a:lnTo>
                    <a:lnTo>
                      <a:pt x="284" y="380"/>
                    </a:lnTo>
                    <a:lnTo>
                      <a:pt x="244" y="385"/>
                    </a:lnTo>
                    <a:lnTo>
                      <a:pt x="231" y="400"/>
                    </a:lnTo>
                    <a:lnTo>
                      <a:pt x="200" y="402"/>
                    </a:lnTo>
                    <a:lnTo>
                      <a:pt x="185" y="397"/>
                    </a:lnTo>
                    <a:lnTo>
                      <a:pt x="176" y="402"/>
                    </a:lnTo>
                    <a:lnTo>
                      <a:pt x="160" y="383"/>
                    </a:lnTo>
                    <a:lnTo>
                      <a:pt x="149" y="385"/>
                    </a:lnTo>
                    <a:lnTo>
                      <a:pt x="136" y="380"/>
                    </a:lnTo>
                    <a:lnTo>
                      <a:pt x="131" y="385"/>
                    </a:lnTo>
                    <a:lnTo>
                      <a:pt x="120" y="385"/>
                    </a:lnTo>
                    <a:lnTo>
                      <a:pt x="112" y="371"/>
                    </a:lnTo>
                    <a:lnTo>
                      <a:pt x="106" y="363"/>
                    </a:lnTo>
                    <a:lnTo>
                      <a:pt x="84" y="349"/>
                    </a:lnTo>
                    <a:lnTo>
                      <a:pt x="82" y="335"/>
                    </a:lnTo>
                    <a:lnTo>
                      <a:pt x="66" y="318"/>
                    </a:lnTo>
                    <a:lnTo>
                      <a:pt x="55" y="316"/>
                    </a:lnTo>
                    <a:lnTo>
                      <a:pt x="48" y="304"/>
                    </a:lnTo>
                    <a:lnTo>
                      <a:pt x="35" y="300"/>
                    </a:lnTo>
                    <a:lnTo>
                      <a:pt x="37" y="275"/>
                    </a:lnTo>
                    <a:lnTo>
                      <a:pt x="24" y="260"/>
                    </a:lnTo>
                    <a:lnTo>
                      <a:pt x="28" y="254"/>
                    </a:lnTo>
                    <a:lnTo>
                      <a:pt x="26" y="247"/>
                    </a:lnTo>
                    <a:lnTo>
                      <a:pt x="11" y="237"/>
                    </a:lnTo>
                    <a:lnTo>
                      <a:pt x="11" y="225"/>
                    </a:lnTo>
                    <a:lnTo>
                      <a:pt x="0" y="215"/>
                    </a:lnTo>
                    <a:lnTo>
                      <a:pt x="5" y="208"/>
                    </a:lnTo>
                    <a:lnTo>
                      <a:pt x="11" y="179"/>
                    </a:lnTo>
                    <a:lnTo>
                      <a:pt x="15" y="172"/>
                    </a:lnTo>
                    <a:lnTo>
                      <a:pt x="14" y="158"/>
                    </a:lnTo>
                    <a:lnTo>
                      <a:pt x="41" y="153"/>
                    </a:lnTo>
                    <a:lnTo>
                      <a:pt x="41"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8" name="Freeform 364"/>
              <p:cNvSpPr/>
              <p:nvPr/>
            </p:nvSpPr>
            <p:spPr bwMode="gray">
              <a:xfrm>
                <a:off x="4372" y="2410"/>
                <a:ext cx="136" cy="120"/>
              </a:xfrm>
              <a:custGeom>
                <a:avLst/>
                <a:gdLst>
                  <a:gd name="T0" fmla="*/ 136 w 136"/>
                  <a:gd name="T1" fmla="*/ 105 h 120"/>
                  <a:gd name="T2" fmla="*/ 128 w 136"/>
                  <a:gd name="T3" fmla="*/ 117 h 120"/>
                  <a:gd name="T4" fmla="*/ 119 w 136"/>
                  <a:gd name="T5" fmla="*/ 120 h 120"/>
                  <a:gd name="T6" fmla="*/ 99 w 136"/>
                  <a:gd name="T7" fmla="*/ 91 h 120"/>
                  <a:gd name="T8" fmla="*/ 75 w 136"/>
                  <a:gd name="T9" fmla="*/ 78 h 120"/>
                  <a:gd name="T10" fmla="*/ 57 w 136"/>
                  <a:gd name="T11" fmla="*/ 71 h 120"/>
                  <a:gd name="T12" fmla="*/ 0 w 136"/>
                  <a:gd name="T13" fmla="*/ 76 h 120"/>
                  <a:gd name="T14" fmla="*/ 4 w 136"/>
                  <a:gd name="T15" fmla="*/ 41 h 120"/>
                  <a:gd name="T16" fmla="*/ 16 w 136"/>
                  <a:gd name="T17" fmla="*/ 19 h 120"/>
                  <a:gd name="T18" fmla="*/ 49 w 136"/>
                  <a:gd name="T19" fmla="*/ 0 h 120"/>
                  <a:gd name="T20" fmla="*/ 57 w 136"/>
                  <a:gd name="T21" fmla="*/ 26 h 120"/>
                  <a:gd name="T22" fmla="*/ 70 w 136"/>
                  <a:gd name="T23" fmla="*/ 54 h 120"/>
                  <a:gd name="T24" fmla="*/ 81 w 136"/>
                  <a:gd name="T25" fmla="*/ 58 h 120"/>
                  <a:gd name="T26" fmla="*/ 108 w 136"/>
                  <a:gd name="T27" fmla="*/ 76 h 120"/>
                  <a:gd name="T28" fmla="*/ 136 w 136"/>
                  <a:gd name="T29" fmla="*/ 10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 h="120">
                    <a:moveTo>
                      <a:pt x="136" y="105"/>
                    </a:moveTo>
                    <a:lnTo>
                      <a:pt x="128" y="117"/>
                    </a:lnTo>
                    <a:lnTo>
                      <a:pt x="119" y="120"/>
                    </a:lnTo>
                    <a:lnTo>
                      <a:pt x="99" y="91"/>
                    </a:lnTo>
                    <a:lnTo>
                      <a:pt x="75" y="78"/>
                    </a:lnTo>
                    <a:lnTo>
                      <a:pt x="57" y="71"/>
                    </a:lnTo>
                    <a:lnTo>
                      <a:pt x="0" y="76"/>
                    </a:lnTo>
                    <a:lnTo>
                      <a:pt x="4" y="41"/>
                    </a:lnTo>
                    <a:lnTo>
                      <a:pt x="16" y="19"/>
                    </a:lnTo>
                    <a:lnTo>
                      <a:pt x="49" y="0"/>
                    </a:lnTo>
                    <a:lnTo>
                      <a:pt x="57" y="26"/>
                    </a:lnTo>
                    <a:lnTo>
                      <a:pt x="70" y="54"/>
                    </a:lnTo>
                    <a:lnTo>
                      <a:pt x="81" y="58"/>
                    </a:lnTo>
                    <a:lnTo>
                      <a:pt x="108" y="76"/>
                    </a:lnTo>
                    <a:lnTo>
                      <a:pt x="136"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9" name="Freeform 365"/>
              <p:cNvSpPr/>
              <p:nvPr/>
            </p:nvSpPr>
            <p:spPr bwMode="gray">
              <a:xfrm>
                <a:off x="4310" y="2481"/>
                <a:ext cx="317" cy="221"/>
              </a:xfrm>
              <a:custGeom>
                <a:avLst/>
                <a:gdLst>
                  <a:gd name="T0" fmla="*/ 52 w 317"/>
                  <a:gd name="T1" fmla="*/ 199 h 221"/>
                  <a:gd name="T2" fmla="*/ 35 w 317"/>
                  <a:gd name="T3" fmla="*/ 182 h 221"/>
                  <a:gd name="T4" fmla="*/ 26 w 317"/>
                  <a:gd name="T5" fmla="*/ 161 h 221"/>
                  <a:gd name="T6" fmla="*/ 0 w 317"/>
                  <a:gd name="T7" fmla="*/ 126 h 221"/>
                  <a:gd name="T8" fmla="*/ 16 w 317"/>
                  <a:gd name="T9" fmla="*/ 106 h 221"/>
                  <a:gd name="T10" fmla="*/ 17 w 317"/>
                  <a:gd name="T11" fmla="*/ 79 h 221"/>
                  <a:gd name="T12" fmla="*/ 35 w 317"/>
                  <a:gd name="T13" fmla="*/ 70 h 221"/>
                  <a:gd name="T14" fmla="*/ 38 w 317"/>
                  <a:gd name="T15" fmla="*/ 49 h 221"/>
                  <a:gd name="T16" fmla="*/ 60 w 317"/>
                  <a:gd name="T17" fmla="*/ 44 h 221"/>
                  <a:gd name="T18" fmla="*/ 62 w 317"/>
                  <a:gd name="T19" fmla="*/ 5 h 221"/>
                  <a:gd name="T20" fmla="*/ 119 w 317"/>
                  <a:gd name="T21" fmla="*/ 0 h 221"/>
                  <a:gd name="T22" fmla="*/ 137 w 317"/>
                  <a:gd name="T23" fmla="*/ 7 h 221"/>
                  <a:gd name="T24" fmla="*/ 161 w 317"/>
                  <a:gd name="T25" fmla="*/ 20 h 221"/>
                  <a:gd name="T26" fmla="*/ 181 w 317"/>
                  <a:gd name="T27" fmla="*/ 49 h 221"/>
                  <a:gd name="T28" fmla="*/ 178 w 317"/>
                  <a:gd name="T29" fmla="*/ 65 h 221"/>
                  <a:gd name="T30" fmla="*/ 185 w 317"/>
                  <a:gd name="T31" fmla="*/ 73 h 221"/>
                  <a:gd name="T32" fmla="*/ 199 w 317"/>
                  <a:gd name="T33" fmla="*/ 75 h 221"/>
                  <a:gd name="T34" fmla="*/ 201 w 317"/>
                  <a:gd name="T35" fmla="*/ 93 h 221"/>
                  <a:gd name="T36" fmla="*/ 214 w 317"/>
                  <a:gd name="T37" fmla="*/ 108 h 221"/>
                  <a:gd name="T38" fmla="*/ 225 w 317"/>
                  <a:gd name="T39" fmla="*/ 109 h 221"/>
                  <a:gd name="T40" fmla="*/ 249 w 317"/>
                  <a:gd name="T41" fmla="*/ 120 h 221"/>
                  <a:gd name="T42" fmla="*/ 301 w 317"/>
                  <a:gd name="T43" fmla="*/ 128 h 221"/>
                  <a:gd name="T44" fmla="*/ 317 w 317"/>
                  <a:gd name="T45" fmla="*/ 126 h 221"/>
                  <a:gd name="T46" fmla="*/ 312 w 317"/>
                  <a:gd name="T47" fmla="*/ 142 h 221"/>
                  <a:gd name="T48" fmla="*/ 244 w 317"/>
                  <a:gd name="T49" fmla="*/ 190 h 221"/>
                  <a:gd name="T50" fmla="*/ 198 w 317"/>
                  <a:gd name="T51" fmla="*/ 200 h 221"/>
                  <a:gd name="T52" fmla="*/ 181 w 317"/>
                  <a:gd name="T53" fmla="*/ 212 h 221"/>
                  <a:gd name="T54" fmla="*/ 145 w 317"/>
                  <a:gd name="T55" fmla="*/ 209 h 221"/>
                  <a:gd name="T56" fmla="*/ 125 w 317"/>
                  <a:gd name="T57" fmla="*/ 221 h 221"/>
                  <a:gd name="T58" fmla="*/ 102 w 317"/>
                  <a:gd name="T59" fmla="*/ 218 h 221"/>
                  <a:gd name="T60" fmla="*/ 66 w 317"/>
                  <a:gd name="T61" fmla="*/ 202 h 221"/>
                  <a:gd name="T62" fmla="*/ 52 w 317"/>
                  <a:gd name="T6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21">
                    <a:moveTo>
                      <a:pt x="52" y="199"/>
                    </a:moveTo>
                    <a:lnTo>
                      <a:pt x="35" y="182"/>
                    </a:lnTo>
                    <a:lnTo>
                      <a:pt x="26" y="161"/>
                    </a:lnTo>
                    <a:lnTo>
                      <a:pt x="0" y="126"/>
                    </a:lnTo>
                    <a:lnTo>
                      <a:pt x="16" y="106"/>
                    </a:lnTo>
                    <a:lnTo>
                      <a:pt x="17" y="79"/>
                    </a:lnTo>
                    <a:lnTo>
                      <a:pt x="35" y="70"/>
                    </a:lnTo>
                    <a:lnTo>
                      <a:pt x="38" y="49"/>
                    </a:lnTo>
                    <a:lnTo>
                      <a:pt x="60" y="44"/>
                    </a:lnTo>
                    <a:lnTo>
                      <a:pt x="62" y="5"/>
                    </a:lnTo>
                    <a:lnTo>
                      <a:pt x="119" y="0"/>
                    </a:lnTo>
                    <a:lnTo>
                      <a:pt x="137" y="7"/>
                    </a:lnTo>
                    <a:lnTo>
                      <a:pt x="161" y="20"/>
                    </a:lnTo>
                    <a:lnTo>
                      <a:pt x="181" y="49"/>
                    </a:lnTo>
                    <a:lnTo>
                      <a:pt x="178" y="65"/>
                    </a:lnTo>
                    <a:lnTo>
                      <a:pt x="185" y="73"/>
                    </a:lnTo>
                    <a:lnTo>
                      <a:pt x="199" y="75"/>
                    </a:lnTo>
                    <a:lnTo>
                      <a:pt x="201" y="93"/>
                    </a:lnTo>
                    <a:lnTo>
                      <a:pt x="214" y="108"/>
                    </a:lnTo>
                    <a:lnTo>
                      <a:pt x="225" y="109"/>
                    </a:lnTo>
                    <a:lnTo>
                      <a:pt x="249" y="120"/>
                    </a:lnTo>
                    <a:lnTo>
                      <a:pt x="301" y="128"/>
                    </a:lnTo>
                    <a:lnTo>
                      <a:pt x="317" y="126"/>
                    </a:lnTo>
                    <a:lnTo>
                      <a:pt x="312" y="142"/>
                    </a:lnTo>
                    <a:lnTo>
                      <a:pt x="244" y="190"/>
                    </a:lnTo>
                    <a:lnTo>
                      <a:pt x="198" y="200"/>
                    </a:lnTo>
                    <a:lnTo>
                      <a:pt x="181" y="212"/>
                    </a:lnTo>
                    <a:lnTo>
                      <a:pt x="145" y="209"/>
                    </a:lnTo>
                    <a:lnTo>
                      <a:pt x="125" y="221"/>
                    </a:lnTo>
                    <a:lnTo>
                      <a:pt x="102" y="218"/>
                    </a:lnTo>
                    <a:lnTo>
                      <a:pt x="66" y="202"/>
                    </a:lnTo>
                    <a:lnTo>
                      <a:pt x="52" y="1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0" name="Freeform 366"/>
              <p:cNvSpPr/>
              <p:nvPr/>
            </p:nvSpPr>
            <p:spPr bwMode="gray">
              <a:xfrm>
                <a:off x="4477" y="2531"/>
                <a:ext cx="209" cy="269"/>
              </a:xfrm>
              <a:custGeom>
                <a:avLst/>
                <a:gdLst>
                  <a:gd name="T0" fmla="*/ 12 w 209"/>
                  <a:gd name="T1" fmla="*/ 269 h 269"/>
                  <a:gd name="T2" fmla="*/ 34 w 209"/>
                  <a:gd name="T3" fmla="*/ 245 h 269"/>
                  <a:gd name="T4" fmla="*/ 44 w 209"/>
                  <a:gd name="T5" fmla="*/ 231 h 269"/>
                  <a:gd name="T6" fmla="*/ 69 w 209"/>
                  <a:gd name="T7" fmla="*/ 214 h 269"/>
                  <a:gd name="T8" fmla="*/ 95 w 209"/>
                  <a:gd name="T9" fmla="*/ 195 h 269"/>
                  <a:gd name="T10" fmla="*/ 114 w 209"/>
                  <a:gd name="T11" fmla="*/ 186 h 269"/>
                  <a:gd name="T12" fmla="*/ 130 w 209"/>
                  <a:gd name="T13" fmla="*/ 168 h 269"/>
                  <a:gd name="T14" fmla="*/ 152 w 209"/>
                  <a:gd name="T15" fmla="*/ 139 h 269"/>
                  <a:gd name="T16" fmla="*/ 160 w 209"/>
                  <a:gd name="T17" fmla="*/ 126 h 269"/>
                  <a:gd name="T18" fmla="*/ 169 w 209"/>
                  <a:gd name="T19" fmla="*/ 111 h 269"/>
                  <a:gd name="T20" fmla="*/ 173 w 209"/>
                  <a:gd name="T21" fmla="*/ 99 h 269"/>
                  <a:gd name="T22" fmla="*/ 200 w 209"/>
                  <a:gd name="T23" fmla="*/ 65 h 269"/>
                  <a:gd name="T24" fmla="*/ 207 w 209"/>
                  <a:gd name="T25" fmla="*/ 42 h 269"/>
                  <a:gd name="T26" fmla="*/ 209 w 209"/>
                  <a:gd name="T27" fmla="*/ 8 h 269"/>
                  <a:gd name="T28" fmla="*/ 204 w 209"/>
                  <a:gd name="T29" fmla="*/ 0 h 269"/>
                  <a:gd name="T30" fmla="*/ 198 w 209"/>
                  <a:gd name="T31" fmla="*/ 0 h 269"/>
                  <a:gd name="T32" fmla="*/ 185 w 209"/>
                  <a:gd name="T33" fmla="*/ 8 h 269"/>
                  <a:gd name="T34" fmla="*/ 156 w 209"/>
                  <a:gd name="T35" fmla="*/ 15 h 269"/>
                  <a:gd name="T36" fmla="*/ 150 w 209"/>
                  <a:gd name="T37" fmla="*/ 18 h 269"/>
                  <a:gd name="T38" fmla="*/ 134 w 209"/>
                  <a:gd name="T39" fmla="*/ 18 h 269"/>
                  <a:gd name="T40" fmla="*/ 117 w 209"/>
                  <a:gd name="T41" fmla="*/ 25 h 269"/>
                  <a:gd name="T42" fmla="*/ 86 w 209"/>
                  <a:gd name="T43" fmla="*/ 32 h 269"/>
                  <a:gd name="T44" fmla="*/ 77 w 209"/>
                  <a:gd name="T45" fmla="*/ 36 h 269"/>
                  <a:gd name="T46" fmla="*/ 62 w 209"/>
                  <a:gd name="T47" fmla="*/ 33 h 269"/>
                  <a:gd name="T48" fmla="*/ 46 w 209"/>
                  <a:gd name="T49" fmla="*/ 17 h 269"/>
                  <a:gd name="T50" fmla="*/ 32 w 209"/>
                  <a:gd name="T51" fmla="*/ 25 h 269"/>
                  <a:gd name="T52" fmla="*/ 34 w 209"/>
                  <a:gd name="T53" fmla="*/ 43 h 269"/>
                  <a:gd name="T54" fmla="*/ 47 w 209"/>
                  <a:gd name="T55" fmla="*/ 58 h 269"/>
                  <a:gd name="T56" fmla="*/ 58 w 209"/>
                  <a:gd name="T57" fmla="*/ 59 h 269"/>
                  <a:gd name="T58" fmla="*/ 82 w 209"/>
                  <a:gd name="T59" fmla="*/ 70 h 269"/>
                  <a:gd name="T60" fmla="*/ 134 w 209"/>
                  <a:gd name="T61" fmla="*/ 78 h 269"/>
                  <a:gd name="T62" fmla="*/ 150 w 209"/>
                  <a:gd name="T63" fmla="*/ 76 h 269"/>
                  <a:gd name="T64" fmla="*/ 145 w 209"/>
                  <a:gd name="T65" fmla="*/ 92 h 269"/>
                  <a:gd name="T66" fmla="*/ 77 w 209"/>
                  <a:gd name="T67" fmla="*/ 140 h 269"/>
                  <a:gd name="T68" fmla="*/ 31 w 209"/>
                  <a:gd name="T69" fmla="*/ 150 h 269"/>
                  <a:gd name="T70" fmla="*/ 14 w 209"/>
                  <a:gd name="T71" fmla="*/ 162 h 269"/>
                  <a:gd name="T72" fmla="*/ 0 w 209"/>
                  <a:gd name="T73" fmla="*/ 173 h 269"/>
                  <a:gd name="T74" fmla="*/ 0 w 209"/>
                  <a:gd name="T75" fmla="*/ 261 h 269"/>
                  <a:gd name="T76" fmla="*/ 12 w 209"/>
                  <a:gd name="T7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69">
                    <a:moveTo>
                      <a:pt x="12" y="269"/>
                    </a:moveTo>
                    <a:lnTo>
                      <a:pt x="34" y="245"/>
                    </a:lnTo>
                    <a:lnTo>
                      <a:pt x="44" y="231"/>
                    </a:lnTo>
                    <a:lnTo>
                      <a:pt x="69" y="214"/>
                    </a:lnTo>
                    <a:lnTo>
                      <a:pt x="95" y="195"/>
                    </a:lnTo>
                    <a:lnTo>
                      <a:pt x="114" y="186"/>
                    </a:lnTo>
                    <a:lnTo>
                      <a:pt x="130" y="168"/>
                    </a:lnTo>
                    <a:lnTo>
                      <a:pt x="152" y="139"/>
                    </a:lnTo>
                    <a:lnTo>
                      <a:pt x="160" y="126"/>
                    </a:lnTo>
                    <a:lnTo>
                      <a:pt x="169" y="111"/>
                    </a:lnTo>
                    <a:lnTo>
                      <a:pt x="173" y="99"/>
                    </a:lnTo>
                    <a:lnTo>
                      <a:pt x="200" y="65"/>
                    </a:lnTo>
                    <a:lnTo>
                      <a:pt x="207" y="42"/>
                    </a:lnTo>
                    <a:lnTo>
                      <a:pt x="209" y="8"/>
                    </a:lnTo>
                    <a:lnTo>
                      <a:pt x="204" y="0"/>
                    </a:lnTo>
                    <a:lnTo>
                      <a:pt x="198" y="0"/>
                    </a:lnTo>
                    <a:lnTo>
                      <a:pt x="185" y="8"/>
                    </a:lnTo>
                    <a:lnTo>
                      <a:pt x="156" y="15"/>
                    </a:lnTo>
                    <a:lnTo>
                      <a:pt x="150" y="18"/>
                    </a:lnTo>
                    <a:lnTo>
                      <a:pt x="134" y="18"/>
                    </a:lnTo>
                    <a:lnTo>
                      <a:pt x="117" y="25"/>
                    </a:lnTo>
                    <a:lnTo>
                      <a:pt x="86" y="32"/>
                    </a:lnTo>
                    <a:lnTo>
                      <a:pt x="77" y="36"/>
                    </a:lnTo>
                    <a:lnTo>
                      <a:pt x="62" y="33"/>
                    </a:lnTo>
                    <a:lnTo>
                      <a:pt x="46" y="17"/>
                    </a:lnTo>
                    <a:lnTo>
                      <a:pt x="32" y="25"/>
                    </a:lnTo>
                    <a:lnTo>
                      <a:pt x="34" y="43"/>
                    </a:lnTo>
                    <a:lnTo>
                      <a:pt x="47" y="58"/>
                    </a:lnTo>
                    <a:lnTo>
                      <a:pt x="58" y="59"/>
                    </a:lnTo>
                    <a:lnTo>
                      <a:pt x="82" y="70"/>
                    </a:lnTo>
                    <a:lnTo>
                      <a:pt x="134" y="78"/>
                    </a:lnTo>
                    <a:lnTo>
                      <a:pt x="150" y="76"/>
                    </a:lnTo>
                    <a:lnTo>
                      <a:pt x="145" y="92"/>
                    </a:lnTo>
                    <a:lnTo>
                      <a:pt x="77" y="140"/>
                    </a:lnTo>
                    <a:lnTo>
                      <a:pt x="31" y="150"/>
                    </a:lnTo>
                    <a:lnTo>
                      <a:pt x="14" y="162"/>
                    </a:lnTo>
                    <a:lnTo>
                      <a:pt x="0" y="173"/>
                    </a:lnTo>
                    <a:lnTo>
                      <a:pt x="0" y="261"/>
                    </a:lnTo>
                    <a:lnTo>
                      <a:pt x="12" y="2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1" name="Freeform 367"/>
              <p:cNvSpPr/>
              <p:nvPr/>
            </p:nvSpPr>
            <p:spPr bwMode="gray">
              <a:xfrm>
                <a:off x="4477" y="2531"/>
                <a:ext cx="209" cy="269"/>
              </a:xfrm>
              <a:custGeom>
                <a:avLst/>
                <a:gdLst>
                  <a:gd name="T0" fmla="*/ 12 w 209"/>
                  <a:gd name="T1" fmla="*/ 269 h 269"/>
                  <a:gd name="T2" fmla="*/ 34 w 209"/>
                  <a:gd name="T3" fmla="*/ 245 h 269"/>
                  <a:gd name="T4" fmla="*/ 44 w 209"/>
                  <a:gd name="T5" fmla="*/ 231 h 269"/>
                  <a:gd name="T6" fmla="*/ 69 w 209"/>
                  <a:gd name="T7" fmla="*/ 214 h 269"/>
                  <a:gd name="T8" fmla="*/ 95 w 209"/>
                  <a:gd name="T9" fmla="*/ 195 h 269"/>
                  <a:gd name="T10" fmla="*/ 114 w 209"/>
                  <a:gd name="T11" fmla="*/ 186 h 269"/>
                  <a:gd name="T12" fmla="*/ 130 w 209"/>
                  <a:gd name="T13" fmla="*/ 168 h 269"/>
                  <a:gd name="T14" fmla="*/ 152 w 209"/>
                  <a:gd name="T15" fmla="*/ 139 h 269"/>
                  <a:gd name="T16" fmla="*/ 160 w 209"/>
                  <a:gd name="T17" fmla="*/ 126 h 269"/>
                  <a:gd name="T18" fmla="*/ 169 w 209"/>
                  <a:gd name="T19" fmla="*/ 111 h 269"/>
                  <a:gd name="T20" fmla="*/ 173 w 209"/>
                  <a:gd name="T21" fmla="*/ 99 h 269"/>
                  <a:gd name="T22" fmla="*/ 200 w 209"/>
                  <a:gd name="T23" fmla="*/ 65 h 269"/>
                  <a:gd name="T24" fmla="*/ 207 w 209"/>
                  <a:gd name="T25" fmla="*/ 42 h 269"/>
                  <a:gd name="T26" fmla="*/ 209 w 209"/>
                  <a:gd name="T27" fmla="*/ 8 h 269"/>
                  <a:gd name="T28" fmla="*/ 204 w 209"/>
                  <a:gd name="T29" fmla="*/ 0 h 269"/>
                  <a:gd name="T30" fmla="*/ 198 w 209"/>
                  <a:gd name="T31" fmla="*/ 0 h 269"/>
                  <a:gd name="T32" fmla="*/ 185 w 209"/>
                  <a:gd name="T33" fmla="*/ 8 h 269"/>
                  <a:gd name="T34" fmla="*/ 156 w 209"/>
                  <a:gd name="T35" fmla="*/ 15 h 269"/>
                  <a:gd name="T36" fmla="*/ 150 w 209"/>
                  <a:gd name="T37" fmla="*/ 18 h 269"/>
                  <a:gd name="T38" fmla="*/ 134 w 209"/>
                  <a:gd name="T39" fmla="*/ 18 h 269"/>
                  <a:gd name="T40" fmla="*/ 117 w 209"/>
                  <a:gd name="T41" fmla="*/ 25 h 269"/>
                  <a:gd name="T42" fmla="*/ 86 w 209"/>
                  <a:gd name="T43" fmla="*/ 32 h 269"/>
                  <a:gd name="T44" fmla="*/ 77 w 209"/>
                  <a:gd name="T45" fmla="*/ 36 h 269"/>
                  <a:gd name="T46" fmla="*/ 62 w 209"/>
                  <a:gd name="T47" fmla="*/ 33 h 269"/>
                  <a:gd name="T48" fmla="*/ 46 w 209"/>
                  <a:gd name="T49" fmla="*/ 17 h 269"/>
                  <a:gd name="T50" fmla="*/ 32 w 209"/>
                  <a:gd name="T51" fmla="*/ 25 h 269"/>
                  <a:gd name="T52" fmla="*/ 34 w 209"/>
                  <a:gd name="T53" fmla="*/ 43 h 269"/>
                  <a:gd name="T54" fmla="*/ 47 w 209"/>
                  <a:gd name="T55" fmla="*/ 58 h 269"/>
                  <a:gd name="T56" fmla="*/ 58 w 209"/>
                  <a:gd name="T57" fmla="*/ 59 h 269"/>
                  <a:gd name="T58" fmla="*/ 82 w 209"/>
                  <a:gd name="T59" fmla="*/ 70 h 269"/>
                  <a:gd name="T60" fmla="*/ 134 w 209"/>
                  <a:gd name="T61" fmla="*/ 78 h 269"/>
                  <a:gd name="T62" fmla="*/ 150 w 209"/>
                  <a:gd name="T63" fmla="*/ 76 h 269"/>
                  <a:gd name="T64" fmla="*/ 145 w 209"/>
                  <a:gd name="T65" fmla="*/ 92 h 269"/>
                  <a:gd name="T66" fmla="*/ 77 w 209"/>
                  <a:gd name="T67" fmla="*/ 140 h 269"/>
                  <a:gd name="T68" fmla="*/ 31 w 209"/>
                  <a:gd name="T69" fmla="*/ 150 h 269"/>
                  <a:gd name="T70" fmla="*/ 14 w 209"/>
                  <a:gd name="T71" fmla="*/ 162 h 269"/>
                  <a:gd name="T72" fmla="*/ 0 w 209"/>
                  <a:gd name="T73" fmla="*/ 173 h 269"/>
                  <a:gd name="T74" fmla="*/ 0 w 209"/>
                  <a:gd name="T75" fmla="*/ 261 h 269"/>
                  <a:gd name="T76" fmla="*/ 12 w 209"/>
                  <a:gd name="T7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69">
                    <a:moveTo>
                      <a:pt x="12" y="269"/>
                    </a:moveTo>
                    <a:lnTo>
                      <a:pt x="34" y="245"/>
                    </a:lnTo>
                    <a:lnTo>
                      <a:pt x="44" y="231"/>
                    </a:lnTo>
                    <a:lnTo>
                      <a:pt x="69" y="214"/>
                    </a:lnTo>
                    <a:lnTo>
                      <a:pt x="95" y="195"/>
                    </a:lnTo>
                    <a:lnTo>
                      <a:pt x="114" y="186"/>
                    </a:lnTo>
                    <a:lnTo>
                      <a:pt x="130" y="168"/>
                    </a:lnTo>
                    <a:lnTo>
                      <a:pt x="152" y="139"/>
                    </a:lnTo>
                    <a:lnTo>
                      <a:pt x="160" y="126"/>
                    </a:lnTo>
                    <a:lnTo>
                      <a:pt x="169" y="111"/>
                    </a:lnTo>
                    <a:lnTo>
                      <a:pt x="173" y="99"/>
                    </a:lnTo>
                    <a:lnTo>
                      <a:pt x="200" y="65"/>
                    </a:lnTo>
                    <a:lnTo>
                      <a:pt x="207" y="42"/>
                    </a:lnTo>
                    <a:lnTo>
                      <a:pt x="209" y="8"/>
                    </a:lnTo>
                    <a:lnTo>
                      <a:pt x="204" y="0"/>
                    </a:lnTo>
                    <a:lnTo>
                      <a:pt x="198" y="0"/>
                    </a:lnTo>
                    <a:lnTo>
                      <a:pt x="185" y="8"/>
                    </a:lnTo>
                    <a:lnTo>
                      <a:pt x="156" y="15"/>
                    </a:lnTo>
                    <a:lnTo>
                      <a:pt x="150" y="18"/>
                    </a:lnTo>
                    <a:lnTo>
                      <a:pt x="134" y="18"/>
                    </a:lnTo>
                    <a:lnTo>
                      <a:pt x="117" y="25"/>
                    </a:lnTo>
                    <a:lnTo>
                      <a:pt x="86" y="32"/>
                    </a:lnTo>
                    <a:lnTo>
                      <a:pt x="77" y="36"/>
                    </a:lnTo>
                    <a:lnTo>
                      <a:pt x="62" y="33"/>
                    </a:lnTo>
                    <a:lnTo>
                      <a:pt x="46" y="17"/>
                    </a:lnTo>
                    <a:lnTo>
                      <a:pt x="32" y="25"/>
                    </a:lnTo>
                    <a:lnTo>
                      <a:pt x="34" y="43"/>
                    </a:lnTo>
                    <a:lnTo>
                      <a:pt x="47" y="58"/>
                    </a:lnTo>
                    <a:lnTo>
                      <a:pt x="58" y="59"/>
                    </a:lnTo>
                    <a:lnTo>
                      <a:pt x="82" y="70"/>
                    </a:lnTo>
                    <a:lnTo>
                      <a:pt x="134" y="78"/>
                    </a:lnTo>
                    <a:lnTo>
                      <a:pt x="150" y="76"/>
                    </a:lnTo>
                    <a:lnTo>
                      <a:pt x="145" y="92"/>
                    </a:lnTo>
                    <a:lnTo>
                      <a:pt x="77" y="140"/>
                    </a:lnTo>
                    <a:lnTo>
                      <a:pt x="31" y="150"/>
                    </a:lnTo>
                    <a:lnTo>
                      <a:pt x="14" y="162"/>
                    </a:lnTo>
                    <a:lnTo>
                      <a:pt x="0" y="173"/>
                    </a:lnTo>
                    <a:lnTo>
                      <a:pt x="0" y="261"/>
                    </a:lnTo>
                    <a:lnTo>
                      <a:pt x="12" y="26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2" name="Freeform 368"/>
              <p:cNvSpPr/>
              <p:nvPr/>
            </p:nvSpPr>
            <p:spPr bwMode="gray">
              <a:xfrm>
                <a:off x="3425" y="1984"/>
                <a:ext cx="440" cy="404"/>
              </a:xfrm>
              <a:custGeom>
                <a:avLst/>
                <a:gdLst>
                  <a:gd name="T0" fmla="*/ 384 w 440"/>
                  <a:gd name="T1" fmla="*/ 151 h 404"/>
                  <a:gd name="T2" fmla="*/ 368 w 440"/>
                  <a:gd name="T3" fmla="*/ 115 h 404"/>
                  <a:gd name="T4" fmla="*/ 357 w 440"/>
                  <a:gd name="T5" fmla="*/ 102 h 404"/>
                  <a:gd name="T6" fmla="*/ 341 w 440"/>
                  <a:gd name="T7" fmla="*/ 85 h 404"/>
                  <a:gd name="T8" fmla="*/ 341 w 440"/>
                  <a:gd name="T9" fmla="*/ 72 h 404"/>
                  <a:gd name="T10" fmla="*/ 357 w 440"/>
                  <a:gd name="T11" fmla="*/ 50 h 404"/>
                  <a:gd name="T12" fmla="*/ 359 w 440"/>
                  <a:gd name="T13" fmla="*/ 32 h 404"/>
                  <a:gd name="T14" fmla="*/ 356 w 440"/>
                  <a:gd name="T15" fmla="*/ 26 h 404"/>
                  <a:gd name="T16" fmla="*/ 354 w 440"/>
                  <a:gd name="T17" fmla="*/ 5 h 404"/>
                  <a:gd name="T18" fmla="*/ 338 w 440"/>
                  <a:gd name="T19" fmla="*/ 0 h 404"/>
                  <a:gd name="T20" fmla="*/ 314 w 440"/>
                  <a:gd name="T21" fmla="*/ 4 h 404"/>
                  <a:gd name="T22" fmla="*/ 299 w 440"/>
                  <a:gd name="T23" fmla="*/ 6 h 404"/>
                  <a:gd name="T24" fmla="*/ 285 w 440"/>
                  <a:gd name="T25" fmla="*/ 6 h 404"/>
                  <a:gd name="T26" fmla="*/ 275 w 440"/>
                  <a:gd name="T27" fmla="*/ 4 h 404"/>
                  <a:gd name="T28" fmla="*/ 250 w 440"/>
                  <a:gd name="T29" fmla="*/ 6 h 404"/>
                  <a:gd name="T30" fmla="*/ 240 w 440"/>
                  <a:gd name="T31" fmla="*/ 11 h 404"/>
                  <a:gd name="T32" fmla="*/ 219 w 440"/>
                  <a:gd name="T33" fmla="*/ 12 h 404"/>
                  <a:gd name="T34" fmla="*/ 204 w 440"/>
                  <a:gd name="T35" fmla="*/ 16 h 404"/>
                  <a:gd name="T36" fmla="*/ 193 w 440"/>
                  <a:gd name="T37" fmla="*/ 22 h 404"/>
                  <a:gd name="T38" fmla="*/ 178 w 440"/>
                  <a:gd name="T39" fmla="*/ 34 h 404"/>
                  <a:gd name="T40" fmla="*/ 170 w 440"/>
                  <a:gd name="T41" fmla="*/ 37 h 404"/>
                  <a:gd name="T42" fmla="*/ 155 w 440"/>
                  <a:gd name="T43" fmla="*/ 44 h 404"/>
                  <a:gd name="T44" fmla="*/ 147 w 440"/>
                  <a:gd name="T45" fmla="*/ 51 h 404"/>
                  <a:gd name="T46" fmla="*/ 155 w 440"/>
                  <a:gd name="T47" fmla="*/ 91 h 404"/>
                  <a:gd name="T48" fmla="*/ 159 w 440"/>
                  <a:gd name="T49" fmla="*/ 101 h 404"/>
                  <a:gd name="T50" fmla="*/ 151 w 440"/>
                  <a:gd name="T51" fmla="*/ 123 h 404"/>
                  <a:gd name="T52" fmla="*/ 135 w 440"/>
                  <a:gd name="T53" fmla="*/ 127 h 404"/>
                  <a:gd name="T54" fmla="*/ 117 w 440"/>
                  <a:gd name="T55" fmla="*/ 125 h 404"/>
                  <a:gd name="T56" fmla="*/ 112 w 440"/>
                  <a:gd name="T57" fmla="*/ 146 h 404"/>
                  <a:gd name="T58" fmla="*/ 102 w 440"/>
                  <a:gd name="T59" fmla="*/ 147 h 404"/>
                  <a:gd name="T60" fmla="*/ 91 w 440"/>
                  <a:gd name="T61" fmla="*/ 153 h 404"/>
                  <a:gd name="T62" fmla="*/ 83 w 440"/>
                  <a:gd name="T63" fmla="*/ 153 h 404"/>
                  <a:gd name="T64" fmla="*/ 75 w 440"/>
                  <a:gd name="T65" fmla="*/ 162 h 404"/>
                  <a:gd name="T66" fmla="*/ 73 w 440"/>
                  <a:gd name="T67" fmla="*/ 168 h 404"/>
                  <a:gd name="T68" fmla="*/ 20 w 440"/>
                  <a:gd name="T69" fmla="*/ 181 h 404"/>
                  <a:gd name="T70" fmla="*/ 0 w 440"/>
                  <a:gd name="T71" fmla="*/ 196 h 404"/>
                  <a:gd name="T72" fmla="*/ 1 w 440"/>
                  <a:gd name="T73" fmla="*/ 211 h 404"/>
                  <a:gd name="T74" fmla="*/ 4 w 440"/>
                  <a:gd name="T75" fmla="*/ 225 h 404"/>
                  <a:gd name="T76" fmla="*/ 87 w 440"/>
                  <a:gd name="T77" fmla="*/ 283 h 404"/>
                  <a:gd name="T78" fmla="*/ 209 w 440"/>
                  <a:gd name="T79" fmla="*/ 366 h 404"/>
                  <a:gd name="T80" fmla="*/ 218 w 440"/>
                  <a:gd name="T81" fmla="*/ 381 h 404"/>
                  <a:gd name="T82" fmla="*/ 233 w 440"/>
                  <a:gd name="T83" fmla="*/ 381 h 404"/>
                  <a:gd name="T84" fmla="*/ 245 w 440"/>
                  <a:gd name="T85" fmla="*/ 383 h 404"/>
                  <a:gd name="T86" fmla="*/ 246 w 440"/>
                  <a:gd name="T87" fmla="*/ 395 h 404"/>
                  <a:gd name="T88" fmla="*/ 247 w 440"/>
                  <a:gd name="T89" fmla="*/ 404 h 404"/>
                  <a:gd name="T90" fmla="*/ 283 w 440"/>
                  <a:gd name="T91" fmla="*/ 401 h 404"/>
                  <a:gd name="T92" fmla="*/ 306 w 440"/>
                  <a:gd name="T93" fmla="*/ 400 h 404"/>
                  <a:gd name="T94" fmla="*/ 440 w 440"/>
                  <a:gd name="T95" fmla="*/ 310 h 404"/>
                  <a:gd name="T96" fmla="*/ 427 w 440"/>
                  <a:gd name="T97" fmla="*/ 285 h 404"/>
                  <a:gd name="T98" fmla="*/ 406 w 440"/>
                  <a:gd name="T99" fmla="*/ 287 h 404"/>
                  <a:gd name="T100" fmla="*/ 386 w 440"/>
                  <a:gd name="T101" fmla="*/ 264 h 404"/>
                  <a:gd name="T102" fmla="*/ 383 w 440"/>
                  <a:gd name="T103" fmla="*/ 241 h 404"/>
                  <a:gd name="T104" fmla="*/ 397 w 440"/>
                  <a:gd name="T105" fmla="*/ 227 h 404"/>
                  <a:gd name="T106" fmla="*/ 397 w 440"/>
                  <a:gd name="T107" fmla="*/ 208 h 404"/>
                  <a:gd name="T108" fmla="*/ 391 w 440"/>
                  <a:gd name="T109" fmla="*/ 195 h 404"/>
                  <a:gd name="T110" fmla="*/ 392 w 440"/>
                  <a:gd name="T111" fmla="*/ 186 h 404"/>
                  <a:gd name="T112" fmla="*/ 384 w 440"/>
                  <a:gd name="T113" fmla="*/ 15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404">
                    <a:moveTo>
                      <a:pt x="384" y="151"/>
                    </a:moveTo>
                    <a:lnTo>
                      <a:pt x="368" y="115"/>
                    </a:lnTo>
                    <a:lnTo>
                      <a:pt x="357" y="102"/>
                    </a:lnTo>
                    <a:lnTo>
                      <a:pt x="341" y="85"/>
                    </a:lnTo>
                    <a:lnTo>
                      <a:pt x="341" y="72"/>
                    </a:lnTo>
                    <a:lnTo>
                      <a:pt x="357" y="50"/>
                    </a:lnTo>
                    <a:lnTo>
                      <a:pt x="359" y="32"/>
                    </a:lnTo>
                    <a:lnTo>
                      <a:pt x="356" y="26"/>
                    </a:lnTo>
                    <a:lnTo>
                      <a:pt x="354" y="5"/>
                    </a:lnTo>
                    <a:lnTo>
                      <a:pt x="338" y="0"/>
                    </a:lnTo>
                    <a:lnTo>
                      <a:pt x="314" y="4"/>
                    </a:lnTo>
                    <a:lnTo>
                      <a:pt x="299" y="6"/>
                    </a:lnTo>
                    <a:lnTo>
                      <a:pt x="285" y="6"/>
                    </a:lnTo>
                    <a:lnTo>
                      <a:pt x="275" y="4"/>
                    </a:lnTo>
                    <a:lnTo>
                      <a:pt x="250" y="6"/>
                    </a:lnTo>
                    <a:lnTo>
                      <a:pt x="240" y="11"/>
                    </a:lnTo>
                    <a:lnTo>
                      <a:pt x="219" y="12"/>
                    </a:lnTo>
                    <a:lnTo>
                      <a:pt x="204" y="16"/>
                    </a:lnTo>
                    <a:lnTo>
                      <a:pt x="193" y="22"/>
                    </a:lnTo>
                    <a:lnTo>
                      <a:pt x="178" y="34"/>
                    </a:lnTo>
                    <a:lnTo>
                      <a:pt x="170" y="37"/>
                    </a:lnTo>
                    <a:lnTo>
                      <a:pt x="155" y="44"/>
                    </a:lnTo>
                    <a:lnTo>
                      <a:pt x="147" y="51"/>
                    </a:lnTo>
                    <a:lnTo>
                      <a:pt x="155" y="91"/>
                    </a:lnTo>
                    <a:lnTo>
                      <a:pt x="159" y="101"/>
                    </a:lnTo>
                    <a:lnTo>
                      <a:pt x="151" y="123"/>
                    </a:lnTo>
                    <a:lnTo>
                      <a:pt x="135" y="127"/>
                    </a:lnTo>
                    <a:lnTo>
                      <a:pt x="117" y="125"/>
                    </a:lnTo>
                    <a:lnTo>
                      <a:pt x="112" y="146"/>
                    </a:lnTo>
                    <a:lnTo>
                      <a:pt x="102" y="147"/>
                    </a:lnTo>
                    <a:lnTo>
                      <a:pt x="91" y="153"/>
                    </a:lnTo>
                    <a:lnTo>
                      <a:pt x="83" y="153"/>
                    </a:lnTo>
                    <a:lnTo>
                      <a:pt x="75" y="162"/>
                    </a:lnTo>
                    <a:lnTo>
                      <a:pt x="73" y="168"/>
                    </a:lnTo>
                    <a:lnTo>
                      <a:pt x="20" y="181"/>
                    </a:lnTo>
                    <a:lnTo>
                      <a:pt x="0" y="196"/>
                    </a:lnTo>
                    <a:lnTo>
                      <a:pt x="1" y="211"/>
                    </a:lnTo>
                    <a:lnTo>
                      <a:pt x="4" y="225"/>
                    </a:lnTo>
                    <a:lnTo>
                      <a:pt x="87" y="283"/>
                    </a:lnTo>
                    <a:lnTo>
                      <a:pt x="209" y="366"/>
                    </a:lnTo>
                    <a:lnTo>
                      <a:pt x="218" y="381"/>
                    </a:lnTo>
                    <a:lnTo>
                      <a:pt x="233" y="381"/>
                    </a:lnTo>
                    <a:lnTo>
                      <a:pt x="245" y="383"/>
                    </a:lnTo>
                    <a:lnTo>
                      <a:pt x="246" y="395"/>
                    </a:lnTo>
                    <a:lnTo>
                      <a:pt x="247" y="404"/>
                    </a:lnTo>
                    <a:lnTo>
                      <a:pt x="283" y="401"/>
                    </a:lnTo>
                    <a:lnTo>
                      <a:pt x="306" y="400"/>
                    </a:lnTo>
                    <a:lnTo>
                      <a:pt x="440" y="310"/>
                    </a:lnTo>
                    <a:lnTo>
                      <a:pt x="427" y="285"/>
                    </a:lnTo>
                    <a:lnTo>
                      <a:pt x="406" y="287"/>
                    </a:lnTo>
                    <a:lnTo>
                      <a:pt x="386" y="264"/>
                    </a:lnTo>
                    <a:lnTo>
                      <a:pt x="383" y="241"/>
                    </a:lnTo>
                    <a:lnTo>
                      <a:pt x="397" y="227"/>
                    </a:lnTo>
                    <a:lnTo>
                      <a:pt x="397" y="208"/>
                    </a:lnTo>
                    <a:lnTo>
                      <a:pt x="391" y="195"/>
                    </a:lnTo>
                    <a:lnTo>
                      <a:pt x="392" y="186"/>
                    </a:lnTo>
                    <a:lnTo>
                      <a:pt x="38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3" name="Freeform 369"/>
              <p:cNvSpPr/>
              <p:nvPr/>
            </p:nvSpPr>
            <p:spPr bwMode="gray">
              <a:xfrm>
                <a:off x="3613" y="2294"/>
                <a:ext cx="340" cy="242"/>
              </a:xfrm>
              <a:custGeom>
                <a:avLst/>
                <a:gdLst>
                  <a:gd name="T0" fmla="*/ 252 w 340"/>
                  <a:gd name="T1" fmla="*/ 0 h 242"/>
                  <a:gd name="T2" fmla="*/ 118 w 340"/>
                  <a:gd name="T3" fmla="*/ 90 h 242"/>
                  <a:gd name="T4" fmla="*/ 95 w 340"/>
                  <a:gd name="T5" fmla="*/ 91 h 242"/>
                  <a:gd name="T6" fmla="*/ 66 w 340"/>
                  <a:gd name="T7" fmla="*/ 173 h 242"/>
                  <a:gd name="T8" fmla="*/ 44 w 340"/>
                  <a:gd name="T9" fmla="*/ 175 h 242"/>
                  <a:gd name="T10" fmla="*/ 31 w 340"/>
                  <a:gd name="T11" fmla="*/ 181 h 242"/>
                  <a:gd name="T12" fmla="*/ 0 w 340"/>
                  <a:gd name="T13" fmla="*/ 183 h 242"/>
                  <a:gd name="T14" fmla="*/ 1 w 340"/>
                  <a:gd name="T15" fmla="*/ 197 h 242"/>
                  <a:gd name="T16" fmla="*/ 10 w 340"/>
                  <a:gd name="T17" fmla="*/ 207 h 242"/>
                  <a:gd name="T18" fmla="*/ 21 w 340"/>
                  <a:gd name="T19" fmla="*/ 207 h 242"/>
                  <a:gd name="T20" fmla="*/ 24 w 340"/>
                  <a:gd name="T21" fmla="*/ 221 h 242"/>
                  <a:gd name="T22" fmla="*/ 42 w 340"/>
                  <a:gd name="T23" fmla="*/ 234 h 242"/>
                  <a:gd name="T24" fmla="*/ 45 w 340"/>
                  <a:gd name="T25" fmla="*/ 242 h 242"/>
                  <a:gd name="T26" fmla="*/ 63 w 340"/>
                  <a:gd name="T27" fmla="*/ 240 h 242"/>
                  <a:gd name="T28" fmla="*/ 70 w 340"/>
                  <a:gd name="T29" fmla="*/ 238 h 242"/>
                  <a:gd name="T30" fmla="*/ 81 w 340"/>
                  <a:gd name="T31" fmla="*/ 212 h 242"/>
                  <a:gd name="T32" fmla="*/ 96 w 340"/>
                  <a:gd name="T33" fmla="*/ 201 h 242"/>
                  <a:gd name="T34" fmla="*/ 130 w 340"/>
                  <a:gd name="T35" fmla="*/ 204 h 242"/>
                  <a:gd name="T36" fmla="*/ 147 w 340"/>
                  <a:gd name="T37" fmla="*/ 221 h 242"/>
                  <a:gd name="T38" fmla="*/ 168 w 340"/>
                  <a:gd name="T39" fmla="*/ 221 h 242"/>
                  <a:gd name="T40" fmla="*/ 186 w 340"/>
                  <a:gd name="T41" fmla="*/ 226 h 242"/>
                  <a:gd name="T42" fmla="*/ 201 w 340"/>
                  <a:gd name="T43" fmla="*/ 223 h 242"/>
                  <a:gd name="T44" fmla="*/ 212 w 340"/>
                  <a:gd name="T45" fmla="*/ 210 h 242"/>
                  <a:gd name="T46" fmla="*/ 253 w 340"/>
                  <a:gd name="T47" fmla="*/ 217 h 242"/>
                  <a:gd name="T48" fmla="*/ 285 w 340"/>
                  <a:gd name="T49" fmla="*/ 205 h 242"/>
                  <a:gd name="T50" fmla="*/ 289 w 340"/>
                  <a:gd name="T51" fmla="*/ 180 h 242"/>
                  <a:gd name="T52" fmla="*/ 327 w 340"/>
                  <a:gd name="T53" fmla="*/ 140 h 242"/>
                  <a:gd name="T54" fmla="*/ 329 w 340"/>
                  <a:gd name="T55" fmla="*/ 82 h 242"/>
                  <a:gd name="T56" fmla="*/ 340 w 340"/>
                  <a:gd name="T57" fmla="*/ 65 h 242"/>
                  <a:gd name="T58" fmla="*/ 321 w 340"/>
                  <a:gd name="T59" fmla="*/ 44 h 242"/>
                  <a:gd name="T60" fmla="*/ 312 w 340"/>
                  <a:gd name="T61" fmla="*/ 15 h 242"/>
                  <a:gd name="T62" fmla="*/ 252 w 340"/>
                  <a:gd name="T6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242">
                    <a:moveTo>
                      <a:pt x="252" y="0"/>
                    </a:moveTo>
                    <a:lnTo>
                      <a:pt x="118" y="90"/>
                    </a:lnTo>
                    <a:lnTo>
                      <a:pt x="95" y="91"/>
                    </a:lnTo>
                    <a:lnTo>
                      <a:pt x="66" y="173"/>
                    </a:lnTo>
                    <a:lnTo>
                      <a:pt x="44" y="175"/>
                    </a:lnTo>
                    <a:lnTo>
                      <a:pt x="31" y="181"/>
                    </a:lnTo>
                    <a:lnTo>
                      <a:pt x="0" y="183"/>
                    </a:lnTo>
                    <a:lnTo>
                      <a:pt x="1" y="197"/>
                    </a:lnTo>
                    <a:lnTo>
                      <a:pt x="10" y="207"/>
                    </a:lnTo>
                    <a:lnTo>
                      <a:pt x="21" y="207"/>
                    </a:lnTo>
                    <a:lnTo>
                      <a:pt x="24" y="221"/>
                    </a:lnTo>
                    <a:lnTo>
                      <a:pt x="42" y="234"/>
                    </a:lnTo>
                    <a:lnTo>
                      <a:pt x="45" y="242"/>
                    </a:lnTo>
                    <a:lnTo>
                      <a:pt x="63" y="240"/>
                    </a:lnTo>
                    <a:lnTo>
                      <a:pt x="70" y="238"/>
                    </a:lnTo>
                    <a:lnTo>
                      <a:pt x="81" y="212"/>
                    </a:lnTo>
                    <a:lnTo>
                      <a:pt x="96" y="201"/>
                    </a:lnTo>
                    <a:lnTo>
                      <a:pt x="130" y="204"/>
                    </a:lnTo>
                    <a:lnTo>
                      <a:pt x="147" y="221"/>
                    </a:lnTo>
                    <a:lnTo>
                      <a:pt x="168" y="221"/>
                    </a:lnTo>
                    <a:lnTo>
                      <a:pt x="186" y="226"/>
                    </a:lnTo>
                    <a:lnTo>
                      <a:pt x="201" y="223"/>
                    </a:lnTo>
                    <a:lnTo>
                      <a:pt x="212" y="210"/>
                    </a:lnTo>
                    <a:lnTo>
                      <a:pt x="253" y="217"/>
                    </a:lnTo>
                    <a:lnTo>
                      <a:pt x="285" y="205"/>
                    </a:lnTo>
                    <a:lnTo>
                      <a:pt x="289" y="180"/>
                    </a:lnTo>
                    <a:lnTo>
                      <a:pt x="327" y="140"/>
                    </a:lnTo>
                    <a:lnTo>
                      <a:pt x="329" y="82"/>
                    </a:lnTo>
                    <a:lnTo>
                      <a:pt x="340" y="65"/>
                    </a:lnTo>
                    <a:lnTo>
                      <a:pt x="321" y="44"/>
                    </a:lnTo>
                    <a:lnTo>
                      <a:pt x="312" y="15"/>
                    </a:lnTo>
                    <a:lnTo>
                      <a:pt x="2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4" name="Freeform 370"/>
              <p:cNvSpPr/>
              <p:nvPr/>
            </p:nvSpPr>
            <p:spPr bwMode="gray">
              <a:xfrm>
                <a:off x="3613" y="2294"/>
                <a:ext cx="340" cy="242"/>
              </a:xfrm>
              <a:custGeom>
                <a:avLst/>
                <a:gdLst>
                  <a:gd name="T0" fmla="*/ 252 w 340"/>
                  <a:gd name="T1" fmla="*/ 0 h 242"/>
                  <a:gd name="T2" fmla="*/ 118 w 340"/>
                  <a:gd name="T3" fmla="*/ 90 h 242"/>
                  <a:gd name="T4" fmla="*/ 95 w 340"/>
                  <a:gd name="T5" fmla="*/ 91 h 242"/>
                  <a:gd name="T6" fmla="*/ 66 w 340"/>
                  <a:gd name="T7" fmla="*/ 173 h 242"/>
                  <a:gd name="T8" fmla="*/ 44 w 340"/>
                  <a:gd name="T9" fmla="*/ 175 h 242"/>
                  <a:gd name="T10" fmla="*/ 31 w 340"/>
                  <a:gd name="T11" fmla="*/ 181 h 242"/>
                  <a:gd name="T12" fmla="*/ 0 w 340"/>
                  <a:gd name="T13" fmla="*/ 183 h 242"/>
                  <a:gd name="T14" fmla="*/ 1 w 340"/>
                  <a:gd name="T15" fmla="*/ 197 h 242"/>
                  <a:gd name="T16" fmla="*/ 10 w 340"/>
                  <a:gd name="T17" fmla="*/ 207 h 242"/>
                  <a:gd name="T18" fmla="*/ 21 w 340"/>
                  <a:gd name="T19" fmla="*/ 207 h 242"/>
                  <a:gd name="T20" fmla="*/ 24 w 340"/>
                  <a:gd name="T21" fmla="*/ 221 h 242"/>
                  <a:gd name="T22" fmla="*/ 42 w 340"/>
                  <a:gd name="T23" fmla="*/ 234 h 242"/>
                  <a:gd name="T24" fmla="*/ 45 w 340"/>
                  <a:gd name="T25" fmla="*/ 242 h 242"/>
                  <a:gd name="T26" fmla="*/ 63 w 340"/>
                  <a:gd name="T27" fmla="*/ 240 h 242"/>
                  <a:gd name="T28" fmla="*/ 70 w 340"/>
                  <a:gd name="T29" fmla="*/ 238 h 242"/>
                  <a:gd name="T30" fmla="*/ 81 w 340"/>
                  <a:gd name="T31" fmla="*/ 212 h 242"/>
                  <a:gd name="T32" fmla="*/ 96 w 340"/>
                  <a:gd name="T33" fmla="*/ 201 h 242"/>
                  <a:gd name="T34" fmla="*/ 130 w 340"/>
                  <a:gd name="T35" fmla="*/ 204 h 242"/>
                  <a:gd name="T36" fmla="*/ 147 w 340"/>
                  <a:gd name="T37" fmla="*/ 221 h 242"/>
                  <a:gd name="T38" fmla="*/ 168 w 340"/>
                  <a:gd name="T39" fmla="*/ 221 h 242"/>
                  <a:gd name="T40" fmla="*/ 186 w 340"/>
                  <a:gd name="T41" fmla="*/ 226 h 242"/>
                  <a:gd name="T42" fmla="*/ 201 w 340"/>
                  <a:gd name="T43" fmla="*/ 223 h 242"/>
                  <a:gd name="T44" fmla="*/ 212 w 340"/>
                  <a:gd name="T45" fmla="*/ 210 h 242"/>
                  <a:gd name="T46" fmla="*/ 253 w 340"/>
                  <a:gd name="T47" fmla="*/ 217 h 242"/>
                  <a:gd name="T48" fmla="*/ 285 w 340"/>
                  <a:gd name="T49" fmla="*/ 205 h 242"/>
                  <a:gd name="T50" fmla="*/ 289 w 340"/>
                  <a:gd name="T51" fmla="*/ 180 h 242"/>
                  <a:gd name="T52" fmla="*/ 327 w 340"/>
                  <a:gd name="T53" fmla="*/ 140 h 242"/>
                  <a:gd name="T54" fmla="*/ 329 w 340"/>
                  <a:gd name="T55" fmla="*/ 82 h 242"/>
                  <a:gd name="T56" fmla="*/ 340 w 340"/>
                  <a:gd name="T57" fmla="*/ 65 h 242"/>
                  <a:gd name="T58" fmla="*/ 321 w 340"/>
                  <a:gd name="T59" fmla="*/ 44 h 242"/>
                  <a:gd name="T60" fmla="*/ 312 w 340"/>
                  <a:gd name="T61" fmla="*/ 15 h 242"/>
                  <a:gd name="T62" fmla="*/ 252 w 340"/>
                  <a:gd name="T6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242">
                    <a:moveTo>
                      <a:pt x="252" y="0"/>
                    </a:moveTo>
                    <a:lnTo>
                      <a:pt x="118" y="90"/>
                    </a:lnTo>
                    <a:lnTo>
                      <a:pt x="95" y="91"/>
                    </a:lnTo>
                    <a:lnTo>
                      <a:pt x="66" y="173"/>
                    </a:lnTo>
                    <a:lnTo>
                      <a:pt x="44" y="175"/>
                    </a:lnTo>
                    <a:lnTo>
                      <a:pt x="31" y="181"/>
                    </a:lnTo>
                    <a:lnTo>
                      <a:pt x="0" y="183"/>
                    </a:lnTo>
                    <a:lnTo>
                      <a:pt x="1" y="197"/>
                    </a:lnTo>
                    <a:lnTo>
                      <a:pt x="10" y="207"/>
                    </a:lnTo>
                    <a:lnTo>
                      <a:pt x="21" y="207"/>
                    </a:lnTo>
                    <a:lnTo>
                      <a:pt x="24" y="221"/>
                    </a:lnTo>
                    <a:lnTo>
                      <a:pt x="42" y="234"/>
                    </a:lnTo>
                    <a:lnTo>
                      <a:pt x="45" y="242"/>
                    </a:lnTo>
                    <a:lnTo>
                      <a:pt x="63" y="240"/>
                    </a:lnTo>
                    <a:lnTo>
                      <a:pt x="70" y="238"/>
                    </a:lnTo>
                    <a:lnTo>
                      <a:pt x="81" y="212"/>
                    </a:lnTo>
                    <a:lnTo>
                      <a:pt x="96" y="201"/>
                    </a:lnTo>
                    <a:lnTo>
                      <a:pt x="130" y="204"/>
                    </a:lnTo>
                    <a:lnTo>
                      <a:pt x="147" y="221"/>
                    </a:lnTo>
                    <a:lnTo>
                      <a:pt x="168" y="221"/>
                    </a:lnTo>
                    <a:lnTo>
                      <a:pt x="186" y="226"/>
                    </a:lnTo>
                    <a:lnTo>
                      <a:pt x="201" y="223"/>
                    </a:lnTo>
                    <a:lnTo>
                      <a:pt x="212" y="210"/>
                    </a:lnTo>
                    <a:lnTo>
                      <a:pt x="253" y="217"/>
                    </a:lnTo>
                    <a:lnTo>
                      <a:pt x="285" y="205"/>
                    </a:lnTo>
                    <a:lnTo>
                      <a:pt x="289" y="180"/>
                    </a:lnTo>
                    <a:lnTo>
                      <a:pt x="327" y="140"/>
                    </a:lnTo>
                    <a:lnTo>
                      <a:pt x="329" y="82"/>
                    </a:lnTo>
                    <a:lnTo>
                      <a:pt x="340" y="65"/>
                    </a:lnTo>
                    <a:lnTo>
                      <a:pt x="321" y="44"/>
                    </a:lnTo>
                    <a:lnTo>
                      <a:pt x="312" y="15"/>
                    </a:lnTo>
                    <a:lnTo>
                      <a:pt x="2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5" name="Freeform 371"/>
              <p:cNvSpPr/>
              <p:nvPr/>
            </p:nvSpPr>
            <p:spPr bwMode="gray">
              <a:xfrm>
                <a:off x="3766" y="1979"/>
                <a:ext cx="87" cy="156"/>
              </a:xfrm>
              <a:custGeom>
                <a:avLst/>
                <a:gdLst>
                  <a:gd name="T0" fmla="*/ 13 w 87"/>
                  <a:gd name="T1" fmla="*/ 10 h 156"/>
                  <a:gd name="T2" fmla="*/ 15 w 87"/>
                  <a:gd name="T3" fmla="*/ 31 h 156"/>
                  <a:gd name="T4" fmla="*/ 18 w 87"/>
                  <a:gd name="T5" fmla="*/ 37 h 156"/>
                  <a:gd name="T6" fmla="*/ 16 w 87"/>
                  <a:gd name="T7" fmla="*/ 55 h 156"/>
                  <a:gd name="T8" fmla="*/ 0 w 87"/>
                  <a:gd name="T9" fmla="*/ 77 h 156"/>
                  <a:gd name="T10" fmla="*/ 0 w 87"/>
                  <a:gd name="T11" fmla="*/ 90 h 156"/>
                  <a:gd name="T12" fmla="*/ 16 w 87"/>
                  <a:gd name="T13" fmla="*/ 107 h 156"/>
                  <a:gd name="T14" fmla="*/ 27 w 87"/>
                  <a:gd name="T15" fmla="*/ 120 h 156"/>
                  <a:gd name="T16" fmla="*/ 43 w 87"/>
                  <a:gd name="T17" fmla="*/ 156 h 156"/>
                  <a:gd name="T18" fmla="*/ 50 w 87"/>
                  <a:gd name="T19" fmla="*/ 156 h 156"/>
                  <a:gd name="T20" fmla="*/ 61 w 87"/>
                  <a:gd name="T21" fmla="*/ 148 h 156"/>
                  <a:gd name="T22" fmla="*/ 63 w 87"/>
                  <a:gd name="T23" fmla="*/ 124 h 156"/>
                  <a:gd name="T24" fmla="*/ 77 w 87"/>
                  <a:gd name="T25" fmla="*/ 123 h 156"/>
                  <a:gd name="T26" fmla="*/ 87 w 87"/>
                  <a:gd name="T27" fmla="*/ 115 h 156"/>
                  <a:gd name="T28" fmla="*/ 86 w 87"/>
                  <a:gd name="T29" fmla="*/ 98 h 156"/>
                  <a:gd name="T30" fmla="*/ 69 w 87"/>
                  <a:gd name="T31" fmla="*/ 90 h 156"/>
                  <a:gd name="T32" fmla="*/ 60 w 87"/>
                  <a:gd name="T33" fmla="*/ 83 h 156"/>
                  <a:gd name="T34" fmla="*/ 57 w 87"/>
                  <a:gd name="T35" fmla="*/ 71 h 156"/>
                  <a:gd name="T36" fmla="*/ 75 w 87"/>
                  <a:gd name="T37" fmla="*/ 56 h 156"/>
                  <a:gd name="T38" fmla="*/ 75 w 87"/>
                  <a:gd name="T39" fmla="*/ 42 h 156"/>
                  <a:gd name="T40" fmla="*/ 66 w 87"/>
                  <a:gd name="T41" fmla="*/ 29 h 156"/>
                  <a:gd name="T42" fmla="*/ 66 w 87"/>
                  <a:gd name="T43" fmla="*/ 19 h 156"/>
                  <a:gd name="T44" fmla="*/ 74 w 87"/>
                  <a:gd name="T45" fmla="*/ 11 h 156"/>
                  <a:gd name="T46" fmla="*/ 71 w 87"/>
                  <a:gd name="T47" fmla="*/ 5 h 156"/>
                  <a:gd name="T48" fmla="*/ 60 w 87"/>
                  <a:gd name="T49" fmla="*/ 5 h 156"/>
                  <a:gd name="T50" fmla="*/ 53 w 87"/>
                  <a:gd name="T51" fmla="*/ 0 h 156"/>
                  <a:gd name="T52" fmla="*/ 39 w 87"/>
                  <a:gd name="T53" fmla="*/ 2 h 156"/>
                  <a:gd name="T54" fmla="*/ 30 w 87"/>
                  <a:gd name="T55" fmla="*/ 8 h 156"/>
                  <a:gd name="T56" fmla="*/ 13 w 87"/>
                  <a:gd name="T57" fmla="*/ 1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56">
                    <a:moveTo>
                      <a:pt x="13" y="10"/>
                    </a:moveTo>
                    <a:lnTo>
                      <a:pt x="15" y="31"/>
                    </a:lnTo>
                    <a:lnTo>
                      <a:pt x="18" y="37"/>
                    </a:lnTo>
                    <a:lnTo>
                      <a:pt x="16" y="55"/>
                    </a:lnTo>
                    <a:lnTo>
                      <a:pt x="0" y="77"/>
                    </a:lnTo>
                    <a:lnTo>
                      <a:pt x="0" y="90"/>
                    </a:lnTo>
                    <a:lnTo>
                      <a:pt x="16" y="107"/>
                    </a:lnTo>
                    <a:lnTo>
                      <a:pt x="27" y="120"/>
                    </a:lnTo>
                    <a:lnTo>
                      <a:pt x="43" y="156"/>
                    </a:lnTo>
                    <a:lnTo>
                      <a:pt x="50" y="156"/>
                    </a:lnTo>
                    <a:lnTo>
                      <a:pt x="61" y="148"/>
                    </a:lnTo>
                    <a:lnTo>
                      <a:pt x="63" y="124"/>
                    </a:lnTo>
                    <a:lnTo>
                      <a:pt x="77" y="123"/>
                    </a:lnTo>
                    <a:lnTo>
                      <a:pt x="87" y="115"/>
                    </a:lnTo>
                    <a:lnTo>
                      <a:pt x="86" y="98"/>
                    </a:lnTo>
                    <a:lnTo>
                      <a:pt x="69" y="90"/>
                    </a:lnTo>
                    <a:lnTo>
                      <a:pt x="60" y="83"/>
                    </a:lnTo>
                    <a:lnTo>
                      <a:pt x="57" y="71"/>
                    </a:lnTo>
                    <a:lnTo>
                      <a:pt x="75" y="56"/>
                    </a:lnTo>
                    <a:lnTo>
                      <a:pt x="75" y="42"/>
                    </a:lnTo>
                    <a:lnTo>
                      <a:pt x="66" y="29"/>
                    </a:lnTo>
                    <a:lnTo>
                      <a:pt x="66" y="19"/>
                    </a:lnTo>
                    <a:lnTo>
                      <a:pt x="74" y="11"/>
                    </a:lnTo>
                    <a:lnTo>
                      <a:pt x="71" y="5"/>
                    </a:lnTo>
                    <a:lnTo>
                      <a:pt x="60" y="5"/>
                    </a:lnTo>
                    <a:lnTo>
                      <a:pt x="53" y="0"/>
                    </a:lnTo>
                    <a:lnTo>
                      <a:pt x="39" y="2"/>
                    </a:lnTo>
                    <a:lnTo>
                      <a:pt x="30" y="8"/>
                    </a:lnTo>
                    <a:lnTo>
                      <a:pt x="1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6" name="Freeform 372"/>
              <p:cNvSpPr/>
              <p:nvPr/>
            </p:nvSpPr>
            <p:spPr bwMode="gray">
              <a:xfrm>
                <a:off x="3360" y="2015"/>
                <a:ext cx="224" cy="180"/>
              </a:xfrm>
              <a:custGeom>
                <a:avLst/>
                <a:gdLst>
                  <a:gd name="T0" fmla="*/ 0 w 224"/>
                  <a:gd name="T1" fmla="*/ 180 h 180"/>
                  <a:gd name="T2" fmla="*/ 11 w 224"/>
                  <a:gd name="T3" fmla="*/ 172 h 180"/>
                  <a:gd name="T4" fmla="*/ 22 w 224"/>
                  <a:gd name="T5" fmla="*/ 165 h 180"/>
                  <a:gd name="T6" fmla="*/ 35 w 224"/>
                  <a:gd name="T7" fmla="*/ 150 h 180"/>
                  <a:gd name="T8" fmla="*/ 44 w 224"/>
                  <a:gd name="T9" fmla="*/ 136 h 180"/>
                  <a:gd name="T10" fmla="*/ 43 w 224"/>
                  <a:gd name="T11" fmla="*/ 106 h 180"/>
                  <a:gd name="T12" fmla="*/ 49 w 224"/>
                  <a:gd name="T13" fmla="*/ 91 h 180"/>
                  <a:gd name="T14" fmla="*/ 52 w 224"/>
                  <a:gd name="T15" fmla="*/ 79 h 180"/>
                  <a:gd name="T16" fmla="*/ 54 w 224"/>
                  <a:gd name="T17" fmla="*/ 73 h 180"/>
                  <a:gd name="T18" fmla="*/ 78 w 224"/>
                  <a:gd name="T19" fmla="*/ 57 h 180"/>
                  <a:gd name="T20" fmla="*/ 92 w 224"/>
                  <a:gd name="T21" fmla="*/ 53 h 180"/>
                  <a:gd name="T22" fmla="*/ 105 w 224"/>
                  <a:gd name="T23" fmla="*/ 45 h 180"/>
                  <a:gd name="T24" fmla="*/ 106 w 224"/>
                  <a:gd name="T25" fmla="*/ 34 h 180"/>
                  <a:gd name="T26" fmla="*/ 122 w 224"/>
                  <a:gd name="T27" fmla="*/ 17 h 180"/>
                  <a:gd name="T28" fmla="*/ 122 w 224"/>
                  <a:gd name="T29" fmla="*/ 6 h 180"/>
                  <a:gd name="T30" fmla="*/ 132 w 224"/>
                  <a:gd name="T31" fmla="*/ 0 h 180"/>
                  <a:gd name="T32" fmla="*/ 140 w 224"/>
                  <a:gd name="T33" fmla="*/ 3 h 180"/>
                  <a:gd name="T34" fmla="*/ 140 w 224"/>
                  <a:gd name="T35" fmla="*/ 9 h 180"/>
                  <a:gd name="T36" fmla="*/ 148 w 224"/>
                  <a:gd name="T37" fmla="*/ 11 h 180"/>
                  <a:gd name="T38" fmla="*/ 154 w 224"/>
                  <a:gd name="T39" fmla="*/ 15 h 180"/>
                  <a:gd name="T40" fmla="*/ 169 w 224"/>
                  <a:gd name="T41" fmla="*/ 17 h 180"/>
                  <a:gd name="T42" fmla="*/ 192 w 224"/>
                  <a:gd name="T43" fmla="*/ 16 h 180"/>
                  <a:gd name="T44" fmla="*/ 198 w 224"/>
                  <a:gd name="T45" fmla="*/ 19 h 180"/>
                  <a:gd name="T46" fmla="*/ 212 w 224"/>
                  <a:gd name="T47" fmla="*/ 20 h 180"/>
                  <a:gd name="T48" fmla="*/ 220 w 224"/>
                  <a:gd name="T49" fmla="*/ 60 h 180"/>
                  <a:gd name="T50" fmla="*/ 224 w 224"/>
                  <a:gd name="T51" fmla="*/ 70 h 180"/>
                  <a:gd name="T52" fmla="*/ 216 w 224"/>
                  <a:gd name="T53" fmla="*/ 92 h 180"/>
                  <a:gd name="T54" fmla="*/ 200 w 224"/>
                  <a:gd name="T55" fmla="*/ 96 h 180"/>
                  <a:gd name="T56" fmla="*/ 182 w 224"/>
                  <a:gd name="T57" fmla="*/ 94 h 180"/>
                  <a:gd name="T58" fmla="*/ 177 w 224"/>
                  <a:gd name="T59" fmla="*/ 115 h 180"/>
                  <a:gd name="T60" fmla="*/ 167 w 224"/>
                  <a:gd name="T61" fmla="*/ 116 h 180"/>
                  <a:gd name="T62" fmla="*/ 156 w 224"/>
                  <a:gd name="T63" fmla="*/ 122 h 180"/>
                  <a:gd name="T64" fmla="*/ 148 w 224"/>
                  <a:gd name="T65" fmla="*/ 122 h 180"/>
                  <a:gd name="T66" fmla="*/ 140 w 224"/>
                  <a:gd name="T67" fmla="*/ 131 h 180"/>
                  <a:gd name="T68" fmla="*/ 138 w 224"/>
                  <a:gd name="T69" fmla="*/ 137 h 180"/>
                  <a:gd name="T70" fmla="*/ 85 w 224"/>
                  <a:gd name="T71" fmla="*/ 150 h 180"/>
                  <a:gd name="T72" fmla="*/ 65 w 224"/>
                  <a:gd name="T73" fmla="*/ 165 h 180"/>
                  <a:gd name="T74" fmla="*/ 66 w 224"/>
                  <a:gd name="T75" fmla="*/ 180 h 180"/>
                  <a:gd name="T76" fmla="*/ 0 w 224"/>
                  <a:gd name="T7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180">
                    <a:moveTo>
                      <a:pt x="0" y="180"/>
                    </a:moveTo>
                    <a:lnTo>
                      <a:pt x="11" y="172"/>
                    </a:lnTo>
                    <a:lnTo>
                      <a:pt x="22" y="165"/>
                    </a:lnTo>
                    <a:lnTo>
                      <a:pt x="35" y="150"/>
                    </a:lnTo>
                    <a:lnTo>
                      <a:pt x="44" y="136"/>
                    </a:lnTo>
                    <a:lnTo>
                      <a:pt x="43" y="106"/>
                    </a:lnTo>
                    <a:lnTo>
                      <a:pt x="49" y="91"/>
                    </a:lnTo>
                    <a:lnTo>
                      <a:pt x="52" y="79"/>
                    </a:lnTo>
                    <a:lnTo>
                      <a:pt x="54" y="73"/>
                    </a:lnTo>
                    <a:lnTo>
                      <a:pt x="78" y="57"/>
                    </a:lnTo>
                    <a:lnTo>
                      <a:pt x="92" y="53"/>
                    </a:lnTo>
                    <a:lnTo>
                      <a:pt x="105" y="45"/>
                    </a:lnTo>
                    <a:lnTo>
                      <a:pt x="106" y="34"/>
                    </a:lnTo>
                    <a:lnTo>
                      <a:pt x="122" y="17"/>
                    </a:lnTo>
                    <a:lnTo>
                      <a:pt x="122" y="6"/>
                    </a:lnTo>
                    <a:lnTo>
                      <a:pt x="132" y="0"/>
                    </a:lnTo>
                    <a:lnTo>
                      <a:pt x="140" y="3"/>
                    </a:lnTo>
                    <a:lnTo>
                      <a:pt x="140" y="9"/>
                    </a:lnTo>
                    <a:lnTo>
                      <a:pt x="148" y="11"/>
                    </a:lnTo>
                    <a:lnTo>
                      <a:pt x="154" y="15"/>
                    </a:lnTo>
                    <a:lnTo>
                      <a:pt x="169" y="17"/>
                    </a:lnTo>
                    <a:lnTo>
                      <a:pt x="192" y="16"/>
                    </a:lnTo>
                    <a:lnTo>
                      <a:pt x="198" y="19"/>
                    </a:lnTo>
                    <a:lnTo>
                      <a:pt x="212" y="20"/>
                    </a:lnTo>
                    <a:lnTo>
                      <a:pt x="220" y="60"/>
                    </a:lnTo>
                    <a:lnTo>
                      <a:pt x="224" y="70"/>
                    </a:lnTo>
                    <a:lnTo>
                      <a:pt x="216" y="92"/>
                    </a:lnTo>
                    <a:lnTo>
                      <a:pt x="200" y="96"/>
                    </a:lnTo>
                    <a:lnTo>
                      <a:pt x="182" y="94"/>
                    </a:lnTo>
                    <a:lnTo>
                      <a:pt x="177" y="115"/>
                    </a:lnTo>
                    <a:lnTo>
                      <a:pt x="167" y="116"/>
                    </a:lnTo>
                    <a:lnTo>
                      <a:pt x="156" y="122"/>
                    </a:lnTo>
                    <a:lnTo>
                      <a:pt x="148" y="122"/>
                    </a:lnTo>
                    <a:lnTo>
                      <a:pt x="140" y="131"/>
                    </a:lnTo>
                    <a:lnTo>
                      <a:pt x="138" y="137"/>
                    </a:lnTo>
                    <a:lnTo>
                      <a:pt x="85" y="150"/>
                    </a:lnTo>
                    <a:lnTo>
                      <a:pt x="65" y="165"/>
                    </a:lnTo>
                    <a:lnTo>
                      <a:pt x="66" y="180"/>
                    </a:lnTo>
                    <a:lnTo>
                      <a:pt x="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7" name="Freeform 373"/>
              <p:cNvSpPr/>
              <p:nvPr/>
            </p:nvSpPr>
            <p:spPr bwMode="gray">
              <a:xfrm>
                <a:off x="3255" y="2496"/>
                <a:ext cx="65" cy="19"/>
              </a:xfrm>
              <a:custGeom>
                <a:avLst/>
                <a:gdLst>
                  <a:gd name="T0" fmla="*/ 0 w 65"/>
                  <a:gd name="T1" fmla="*/ 17 h 19"/>
                  <a:gd name="T2" fmla="*/ 2 w 65"/>
                  <a:gd name="T3" fmla="*/ 8 h 19"/>
                  <a:gd name="T4" fmla="*/ 0 w 65"/>
                  <a:gd name="T5" fmla="*/ 3 h 19"/>
                  <a:gd name="T6" fmla="*/ 39 w 65"/>
                  <a:gd name="T7" fmla="*/ 0 h 19"/>
                  <a:gd name="T8" fmla="*/ 57 w 65"/>
                  <a:gd name="T9" fmla="*/ 5 h 19"/>
                  <a:gd name="T10" fmla="*/ 65 w 65"/>
                  <a:gd name="T11" fmla="*/ 15 h 19"/>
                  <a:gd name="T12" fmla="*/ 56 w 65"/>
                  <a:gd name="T13" fmla="*/ 19 h 19"/>
                  <a:gd name="T14" fmla="*/ 35 w 65"/>
                  <a:gd name="T15" fmla="*/ 15 h 19"/>
                  <a:gd name="T16" fmla="*/ 0 w 65"/>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9">
                    <a:moveTo>
                      <a:pt x="0" y="17"/>
                    </a:moveTo>
                    <a:lnTo>
                      <a:pt x="2" y="8"/>
                    </a:lnTo>
                    <a:lnTo>
                      <a:pt x="0" y="3"/>
                    </a:lnTo>
                    <a:lnTo>
                      <a:pt x="39" y="0"/>
                    </a:lnTo>
                    <a:lnTo>
                      <a:pt x="57" y="5"/>
                    </a:lnTo>
                    <a:lnTo>
                      <a:pt x="65" y="15"/>
                    </a:lnTo>
                    <a:lnTo>
                      <a:pt x="56" y="19"/>
                    </a:lnTo>
                    <a:lnTo>
                      <a:pt x="35" y="1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8" name="Freeform 374"/>
              <p:cNvSpPr/>
              <p:nvPr/>
            </p:nvSpPr>
            <p:spPr bwMode="gray">
              <a:xfrm>
                <a:off x="3247" y="2432"/>
                <a:ext cx="122" cy="100"/>
              </a:xfrm>
              <a:custGeom>
                <a:avLst/>
                <a:gdLst>
                  <a:gd name="T0" fmla="*/ 5 w 136"/>
                  <a:gd name="T1" fmla="*/ 103 h 112"/>
                  <a:gd name="T2" fmla="*/ 9 w 136"/>
                  <a:gd name="T3" fmla="*/ 91 h 112"/>
                  <a:gd name="T4" fmla="*/ 48 w 136"/>
                  <a:gd name="T5" fmla="*/ 88 h 112"/>
                  <a:gd name="T6" fmla="*/ 72 w 136"/>
                  <a:gd name="T7" fmla="*/ 93 h 112"/>
                  <a:gd name="T8" fmla="*/ 82 w 136"/>
                  <a:gd name="T9" fmla="*/ 88 h 112"/>
                  <a:gd name="T10" fmla="*/ 73 w 136"/>
                  <a:gd name="T11" fmla="*/ 77 h 112"/>
                  <a:gd name="T12" fmla="*/ 53 w 136"/>
                  <a:gd name="T13" fmla="*/ 72 h 112"/>
                  <a:gd name="T14" fmla="*/ 9 w 136"/>
                  <a:gd name="T15" fmla="*/ 75 h 112"/>
                  <a:gd name="T16" fmla="*/ 4 w 136"/>
                  <a:gd name="T17" fmla="*/ 66 h 112"/>
                  <a:gd name="T18" fmla="*/ 0 w 136"/>
                  <a:gd name="T19" fmla="*/ 50 h 112"/>
                  <a:gd name="T20" fmla="*/ 9 w 136"/>
                  <a:gd name="T21" fmla="*/ 36 h 112"/>
                  <a:gd name="T22" fmla="*/ 17 w 136"/>
                  <a:gd name="T23" fmla="*/ 7 h 112"/>
                  <a:gd name="T24" fmla="*/ 34 w 136"/>
                  <a:gd name="T25" fmla="*/ 0 h 112"/>
                  <a:gd name="T26" fmla="*/ 61 w 136"/>
                  <a:gd name="T27" fmla="*/ 4 h 112"/>
                  <a:gd name="T28" fmla="*/ 80 w 136"/>
                  <a:gd name="T29" fmla="*/ 16 h 112"/>
                  <a:gd name="T30" fmla="*/ 90 w 136"/>
                  <a:gd name="T31" fmla="*/ 29 h 112"/>
                  <a:gd name="T32" fmla="*/ 115 w 136"/>
                  <a:gd name="T33" fmla="*/ 50 h 112"/>
                  <a:gd name="T34" fmla="*/ 120 w 136"/>
                  <a:gd name="T35" fmla="*/ 85 h 112"/>
                  <a:gd name="T36" fmla="*/ 136 w 136"/>
                  <a:gd name="T37" fmla="*/ 96 h 112"/>
                  <a:gd name="T38" fmla="*/ 136 w 136"/>
                  <a:gd name="T39" fmla="*/ 112 h 112"/>
                  <a:gd name="T40" fmla="*/ 100 w 136"/>
                  <a:gd name="T41" fmla="*/ 104 h 112"/>
                  <a:gd name="T42" fmla="*/ 78 w 136"/>
                  <a:gd name="T43" fmla="*/ 106 h 112"/>
                  <a:gd name="T44" fmla="*/ 42 w 136"/>
                  <a:gd name="T45" fmla="*/ 103 h 112"/>
                  <a:gd name="T46" fmla="*/ 14 w 136"/>
                  <a:gd name="T47" fmla="*/ 112 h 112"/>
                  <a:gd name="T48" fmla="*/ 5 w 136"/>
                  <a:gd name="T49" fmla="*/ 103 h 112"/>
                  <a:gd name="T50" fmla="*/ 9 w 136"/>
                  <a:gd name="T51"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 h="112">
                    <a:moveTo>
                      <a:pt x="5" y="103"/>
                    </a:moveTo>
                    <a:cubicBezTo>
                      <a:pt x="9" y="91"/>
                      <a:pt x="9" y="91"/>
                      <a:pt x="9" y="91"/>
                    </a:cubicBezTo>
                    <a:cubicBezTo>
                      <a:pt x="48" y="88"/>
                      <a:pt x="48" y="88"/>
                      <a:pt x="48" y="88"/>
                    </a:cubicBezTo>
                    <a:cubicBezTo>
                      <a:pt x="72" y="93"/>
                      <a:pt x="72" y="93"/>
                      <a:pt x="72" y="93"/>
                    </a:cubicBezTo>
                    <a:cubicBezTo>
                      <a:pt x="82" y="88"/>
                      <a:pt x="82" y="88"/>
                      <a:pt x="82" y="88"/>
                    </a:cubicBezTo>
                    <a:cubicBezTo>
                      <a:pt x="73" y="77"/>
                      <a:pt x="73" y="77"/>
                      <a:pt x="73" y="77"/>
                    </a:cubicBezTo>
                    <a:cubicBezTo>
                      <a:pt x="53" y="72"/>
                      <a:pt x="53" y="72"/>
                      <a:pt x="53" y="72"/>
                    </a:cubicBezTo>
                    <a:cubicBezTo>
                      <a:pt x="9" y="75"/>
                      <a:pt x="9" y="75"/>
                      <a:pt x="9" y="75"/>
                    </a:cubicBezTo>
                    <a:cubicBezTo>
                      <a:pt x="4" y="66"/>
                      <a:pt x="4" y="66"/>
                      <a:pt x="4" y="66"/>
                    </a:cubicBezTo>
                    <a:cubicBezTo>
                      <a:pt x="0" y="50"/>
                      <a:pt x="0" y="50"/>
                      <a:pt x="0" y="50"/>
                    </a:cubicBezTo>
                    <a:cubicBezTo>
                      <a:pt x="9" y="36"/>
                      <a:pt x="9" y="36"/>
                      <a:pt x="9" y="36"/>
                    </a:cubicBezTo>
                    <a:cubicBezTo>
                      <a:pt x="17" y="7"/>
                      <a:pt x="17" y="7"/>
                      <a:pt x="17" y="7"/>
                    </a:cubicBezTo>
                    <a:cubicBezTo>
                      <a:pt x="34" y="0"/>
                      <a:pt x="34" y="0"/>
                      <a:pt x="34" y="0"/>
                    </a:cubicBezTo>
                    <a:cubicBezTo>
                      <a:pt x="34" y="0"/>
                      <a:pt x="56" y="2"/>
                      <a:pt x="61" y="4"/>
                    </a:cubicBezTo>
                    <a:cubicBezTo>
                      <a:pt x="66" y="5"/>
                      <a:pt x="80" y="16"/>
                      <a:pt x="80" y="16"/>
                    </a:cubicBezTo>
                    <a:cubicBezTo>
                      <a:pt x="90" y="29"/>
                      <a:pt x="90" y="29"/>
                      <a:pt x="90" y="29"/>
                    </a:cubicBezTo>
                    <a:cubicBezTo>
                      <a:pt x="115" y="50"/>
                      <a:pt x="115" y="50"/>
                      <a:pt x="115" y="50"/>
                    </a:cubicBezTo>
                    <a:cubicBezTo>
                      <a:pt x="120" y="85"/>
                      <a:pt x="120" y="85"/>
                      <a:pt x="120" y="85"/>
                    </a:cubicBezTo>
                    <a:cubicBezTo>
                      <a:pt x="136" y="96"/>
                      <a:pt x="136" y="96"/>
                      <a:pt x="136" y="96"/>
                    </a:cubicBezTo>
                    <a:cubicBezTo>
                      <a:pt x="136" y="112"/>
                      <a:pt x="136" y="112"/>
                      <a:pt x="136" y="112"/>
                    </a:cubicBezTo>
                    <a:cubicBezTo>
                      <a:pt x="100" y="104"/>
                      <a:pt x="100" y="104"/>
                      <a:pt x="100" y="104"/>
                    </a:cubicBezTo>
                    <a:cubicBezTo>
                      <a:pt x="78" y="106"/>
                      <a:pt x="78" y="106"/>
                      <a:pt x="78" y="106"/>
                    </a:cubicBezTo>
                    <a:cubicBezTo>
                      <a:pt x="42" y="103"/>
                      <a:pt x="42" y="103"/>
                      <a:pt x="42" y="103"/>
                    </a:cubicBezTo>
                    <a:cubicBezTo>
                      <a:pt x="14" y="112"/>
                      <a:pt x="14" y="112"/>
                      <a:pt x="14" y="112"/>
                    </a:cubicBezTo>
                    <a:cubicBezTo>
                      <a:pt x="5" y="103"/>
                      <a:pt x="5" y="103"/>
                      <a:pt x="5" y="103"/>
                    </a:cubicBezTo>
                    <a:cubicBezTo>
                      <a:pt x="9" y="91"/>
                      <a:pt x="9" y="91"/>
                      <a:pt x="9" y="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9" name="Freeform 375"/>
              <p:cNvSpPr/>
              <p:nvPr/>
            </p:nvSpPr>
            <p:spPr bwMode="gray">
              <a:xfrm>
                <a:off x="3245" y="2209"/>
                <a:ext cx="267" cy="268"/>
              </a:xfrm>
              <a:custGeom>
                <a:avLst/>
                <a:gdLst>
                  <a:gd name="T0" fmla="*/ 205 w 298"/>
                  <a:gd name="T1" fmla="*/ 0 h 298"/>
                  <a:gd name="T2" fmla="*/ 201 w 298"/>
                  <a:gd name="T3" fmla="*/ 32 h 298"/>
                  <a:gd name="T4" fmla="*/ 122 w 298"/>
                  <a:gd name="T5" fmla="*/ 32 h 298"/>
                  <a:gd name="T6" fmla="*/ 125 w 298"/>
                  <a:gd name="T7" fmla="*/ 96 h 298"/>
                  <a:gd name="T8" fmla="*/ 105 w 298"/>
                  <a:gd name="T9" fmla="*/ 97 h 298"/>
                  <a:gd name="T10" fmla="*/ 96 w 298"/>
                  <a:gd name="T11" fmla="*/ 118 h 298"/>
                  <a:gd name="T12" fmla="*/ 97 w 298"/>
                  <a:gd name="T13" fmla="*/ 147 h 298"/>
                  <a:gd name="T14" fmla="*/ 0 w 298"/>
                  <a:gd name="T15" fmla="*/ 147 h 298"/>
                  <a:gd name="T16" fmla="*/ 4 w 298"/>
                  <a:gd name="T17" fmla="*/ 157 h 298"/>
                  <a:gd name="T18" fmla="*/ 9 w 298"/>
                  <a:gd name="T19" fmla="*/ 162 h 298"/>
                  <a:gd name="T20" fmla="*/ 17 w 298"/>
                  <a:gd name="T21" fmla="*/ 178 h 298"/>
                  <a:gd name="T22" fmla="*/ 16 w 298"/>
                  <a:gd name="T23" fmla="*/ 194 h 298"/>
                  <a:gd name="T24" fmla="*/ 26 w 298"/>
                  <a:gd name="T25" fmla="*/ 226 h 298"/>
                  <a:gd name="T26" fmla="*/ 26 w 298"/>
                  <a:gd name="T27" fmla="*/ 232 h 298"/>
                  <a:gd name="T28" fmla="*/ 19 w 298"/>
                  <a:gd name="T29" fmla="*/ 255 h 298"/>
                  <a:gd name="T30" fmla="*/ 36 w 298"/>
                  <a:gd name="T31" fmla="*/ 248 h 298"/>
                  <a:gd name="T32" fmla="*/ 63 w 298"/>
                  <a:gd name="T33" fmla="*/ 252 h 298"/>
                  <a:gd name="T34" fmla="*/ 82 w 298"/>
                  <a:gd name="T35" fmla="*/ 264 h 298"/>
                  <a:gd name="T36" fmla="*/ 92 w 298"/>
                  <a:gd name="T37" fmla="*/ 277 h 298"/>
                  <a:gd name="T38" fmla="*/ 117 w 298"/>
                  <a:gd name="T39" fmla="*/ 298 h 298"/>
                  <a:gd name="T40" fmla="*/ 122 w 298"/>
                  <a:gd name="T41" fmla="*/ 282 h 298"/>
                  <a:gd name="T42" fmla="*/ 132 w 298"/>
                  <a:gd name="T43" fmla="*/ 280 h 298"/>
                  <a:gd name="T44" fmla="*/ 143 w 298"/>
                  <a:gd name="T45" fmla="*/ 292 h 298"/>
                  <a:gd name="T46" fmla="*/ 156 w 298"/>
                  <a:gd name="T47" fmla="*/ 282 h 298"/>
                  <a:gd name="T48" fmla="*/ 173 w 298"/>
                  <a:gd name="T49" fmla="*/ 284 h 298"/>
                  <a:gd name="T50" fmla="*/ 183 w 298"/>
                  <a:gd name="T51" fmla="*/ 277 h 298"/>
                  <a:gd name="T52" fmla="*/ 190 w 298"/>
                  <a:gd name="T53" fmla="*/ 282 h 298"/>
                  <a:gd name="T54" fmla="*/ 275 w 298"/>
                  <a:gd name="T55" fmla="*/ 280 h 298"/>
                  <a:gd name="T56" fmla="*/ 246 w 298"/>
                  <a:gd name="T57" fmla="*/ 65 h 298"/>
                  <a:gd name="T58" fmla="*/ 298 w 298"/>
                  <a:gd name="T59" fmla="*/ 64 h 298"/>
                  <a:gd name="T60" fmla="*/ 205 w 298"/>
                  <a:gd name="T6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8" h="298">
                    <a:moveTo>
                      <a:pt x="205" y="0"/>
                    </a:moveTo>
                    <a:cubicBezTo>
                      <a:pt x="201" y="32"/>
                      <a:pt x="201" y="32"/>
                      <a:pt x="201" y="32"/>
                    </a:cubicBezTo>
                    <a:cubicBezTo>
                      <a:pt x="122" y="32"/>
                      <a:pt x="122" y="32"/>
                      <a:pt x="122" y="32"/>
                    </a:cubicBezTo>
                    <a:cubicBezTo>
                      <a:pt x="125" y="96"/>
                      <a:pt x="125" y="96"/>
                      <a:pt x="125" y="96"/>
                    </a:cubicBezTo>
                    <a:cubicBezTo>
                      <a:pt x="105" y="97"/>
                      <a:pt x="105" y="97"/>
                      <a:pt x="105" y="97"/>
                    </a:cubicBezTo>
                    <a:cubicBezTo>
                      <a:pt x="96" y="118"/>
                      <a:pt x="96" y="118"/>
                      <a:pt x="96" y="118"/>
                    </a:cubicBezTo>
                    <a:cubicBezTo>
                      <a:pt x="97" y="147"/>
                      <a:pt x="97" y="147"/>
                      <a:pt x="97" y="147"/>
                    </a:cubicBezTo>
                    <a:cubicBezTo>
                      <a:pt x="0" y="147"/>
                      <a:pt x="0" y="147"/>
                      <a:pt x="0" y="147"/>
                    </a:cubicBezTo>
                    <a:cubicBezTo>
                      <a:pt x="4" y="157"/>
                      <a:pt x="4" y="157"/>
                      <a:pt x="4" y="157"/>
                    </a:cubicBezTo>
                    <a:cubicBezTo>
                      <a:pt x="9" y="162"/>
                      <a:pt x="9" y="162"/>
                      <a:pt x="9" y="162"/>
                    </a:cubicBezTo>
                    <a:cubicBezTo>
                      <a:pt x="17" y="178"/>
                      <a:pt x="17" y="178"/>
                      <a:pt x="17" y="178"/>
                    </a:cubicBezTo>
                    <a:cubicBezTo>
                      <a:pt x="16" y="194"/>
                      <a:pt x="16" y="194"/>
                      <a:pt x="16" y="194"/>
                    </a:cubicBezTo>
                    <a:cubicBezTo>
                      <a:pt x="26" y="226"/>
                      <a:pt x="26" y="226"/>
                      <a:pt x="26" y="226"/>
                    </a:cubicBezTo>
                    <a:cubicBezTo>
                      <a:pt x="26" y="232"/>
                      <a:pt x="26" y="232"/>
                      <a:pt x="26" y="232"/>
                    </a:cubicBezTo>
                    <a:cubicBezTo>
                      <a:pt x="19" y="255"/>
                      <a:pt x="19" y="255"/>
                      <a:pt x="19" y="255"/>
                    </a:cubicBezTo>
                    <a:cubicBezTo>
                      <a:pt x="36" y="248"/>
                      <a:pt x="36" y="248"/>
                      <a:pt x="36" y="248"/>
                    </a:cubicBezTo>
                    <a:cubicBezTo>
                      <a:pt x="36" y="248"/>
                      <a:pt x="58" y="250"/>
                      <a:pt x="63" y="252"/>
                    </a:cubicBezTo>
                    <a:cubicBezTo>
                      <a:pt x="68" y="253"/>
                      <a:pt x="82" y="264"/>
                      <a:pt x="82" y="264"/>
                    </a:cubicBezTo>
                    <a:cubicBezTo>
                      <a:pt x="92" y="277"/>
                      <a:pt x="92" y="277"/>
                      <a:pt x="92" y="277"/>
                    </a:cubicBezTo>
                    <a:cubicBezTo>
                      <a:pt x="117" y="298"/>
                      <a:pt x="117" y="298"/>
                      <a:pt x="117" y="298"/>
                    </a:cubicBezTo>
                    <a:cubicBezTo>
                      <a:pt x="122" y="282"/>
                      <a:pt x="122" y="282"/>
                      <a:pt x="122" y="282"/>
                    </a:cubicBezTo>
                    <a:cubicBezTo>
                      <a:pt x="132" y="280"/>
                      <a:pt x="132" y="280"/>
                      <a:pt x="132" y="280"/>
                    </a:cubicBezTo>
                    <a:cubicBezTo>
                      <a:pt x="143" y="292"/>
                      <a:pt x="143" y="292"/>
                      <a:pt x="143" y="292"/>
                    </a:cubicBezTo>
                    <a:cubicBezTo>
                      <a:pt x="156" y="282"/>
                      <a:pt x="156" y="282"/>
                      <a:pt x="156" y="282"/>
                    </a:cubicBezTo>
                    <a:cubicBezTo>
                      <a:pt x="173" y="284"/>
                      <a:pt x="173" y="284"/>
                      <a:pt x="173" y="284"/>
                    </a:cubicBezTo>
                    <a:cubicBezTo>
                      <a:pt x="183" y="277"/>
                      <a:pt x="183" y="277"/>
                      <a:pt x="183" y="277"/>
                    </a:cubicBezTo>
                    <a:cubicBezTo>
                      <a:pt x="190" y="282"/>
                      <a:pt x="190" y="282"/>
                      <a:pt x="190" y="282"/>
                    </a:cubicBezTo>
                    <a:cubicBezTo>
                      <a:pt x="275" y="280"/>
                      <a:pt x="275" y="280"/>
                      <a:pt x="275" y="280"/>
                    </a:cubicBezTo>
                    <a:cubicBezTo>
                      <a:pt x="246" y="65"/>
                      <a:pt x="246" y="65"/>
                      <a:pt x="246" y="65"/>
                    </a:cubicBezTo>
                    <a:cubicBezTo>
                      <a:pt x="298" y="64"/>
                      <a:pt x="298" y="64"/>
                      <a:pt x="298" y="64"/>
                    </a:cubicBezTo>
                    <a:lnTo>
                      <a:pt x="2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0" name="Freeform 376"/>
              <p:cNvSpPr/>
              <p:nvPr/>
            </p:nvSpPr>
            <p:spPr bwMode="gray">
              <a:xfrm>
                <a:off x="3245" y="2195"/>
                <a:ext cx="184" cy="146"/>
              </a:xfrm>
              <a:custGeom>
                <a:avLst/>
                <a:gdLst>
                  <a:gd name="T0" fmla="*/ 0 w 184"/>
                  <a:gd name="T1" fmla="*/ 146 h 146"/>
                  <a:gd name="T2" fmla="*/ 87 w 184"/>
                  <a:gd name="T3" fmla="*/ 146 h 146"/>
                  <a:gd name="T4" fmla="*/ 86 w 184"/>
                  <a:gd name="T5" fmla="*/ 120 h 146"/>
                  <a:gd name="T6" fmla="*/ 94 w 184"/>
                  <a:gd name="T7" fmla="*/ 101 h 146"/>
                  <a:gd name="T8" fmla="*/ 112 w 184"/>
                  <a:gd name="T9" fmla="*/ 100 h 146"/>
                  <a:gd name="T10" fmla="*/ 109 w 184"/>
                  <a:gd name="T11" fmla="*/ 43 h 146"/>
                  <a:gd name="T12" fmla="*/ 180 w 184"/>
                  <a:gd name="T13" fmla="*/ 43 h 146"/>
                  <a:gd name="T14" fmla="*/ 184 w 184"/>
                  <a:gd name="T15" fmla="*/ 14 h 146"/>
                  <a:gd name="T16" fmla="*/ 181 w 184"/>
                  <a:gd name="T17" fmla="*/ 0 h 146"/>
                  <a:gd name="T18" fmla="*/ 115 w 184"/>
                  <a:gd name="T19" fmla="*/ 0 h 146"/>
                  <a:gd name="T20" fmla="*/ 110 w 184"/>
                  <a:gd name="T21" fmla="*/ 3 h 146"/>
                  <a:gd name="T22" fmla="*/ 98 w 184"/>
                  <a:gd name="T23" fmla="*/ 4 h 146"/>
                  <a:gd name="T24" fmla="*/ 87 w 184"/>
                  <a:gd name="T25" fmla="*/ 10 h 146"/>
                  <a:gd name="T26" fmla="*/ 72 w 184"/>
                  <a:gd name="T27" fmla="*/ 33 h 146"/>
                  <a:gd name="T28" fmla="*/ 67 w 184"/>
                  <a:gd name="T29" fmla="*/ 39 h 146"/>
                  <a:gd name="T30" fmla="*/ 62 w 184"/>
                  <a:gd name="T31" fmla="*/ 41 h 146"/>
                  <a:gd name="T32" fmla="*/ 50 w 184"/>
                  <a:gd name="T33" fmla="*/ 54 h 146"/>
                  <a:gd name="T34" fmla="*/ 45 w 184"/>
                  <a:gd name="T35" fmla="*/ 72 h 146"/>
                  <a:gd name="T36" fmla="*/ 30 w 184"/>
                  <a:gd name="T37" fmla="*/ 90 h 146"/>
                  <a:gd name="T38" fmla="*/ 13 w 184"/>
                  <a:gd name="T39" fmla="*/ 117 h 146"/>
                  <a:gd name="T40" fmla="*/ 0 w 184"/>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146">
                    <a:moveTo>
                      <a:pt x="0" y="146"/>
                    </a:moveTo>
                    <a:lnTo>
                      <a:pt x="87" y="146"/>
                    </a:lnTo>
                    <a:lnTo>
                      <a:pt x="86" y="120"/>
                    </a:lnTo>
                    <a:lnTo>
                      <a:pt x="94" y="101"/>
                    </a:lnTo>
                    <a:lnTo>
                      <a:pt x="112" y="100"/>
                    </a:lnTo>
                    <a:lnTo>
                      <a:pt x="109" y="43"/>
                    </a:lnTo>
                    <a:lnTo>
                      <a:pt x="180" y="43"/>
                    </a:lnTo>
                    <a:lnTo>
                      <a:pt x="184" y="14"/>
                    </a:lnTo>
                    <a:lnTo>
                      <a:pt x="181" y="0"/>
                    </a:lnTo>
                    <a:lnTo>
                      <a:pt x="115" y="0"/>
                    </a:lnTo>
                    <a:lnTo>
                      <a:pt x="110" y="3"/>
                    </a:lnTo>
                    <a:lnTo>
                      <a:pt x="98" y="4"/>
                    </a:lnTo>
                    <a:lnTo>
                      <a:pt x="87" y="10"/>
                    </a:lnTo>
                    <a:lnTo>
                      <a:pt x="72" y="33"/>
                    </a:lnTo>
                    <a:lnTo>
                      <a:pt x="67" y="39"/>
                    </a:lnTo>
                    <a:lnTo>
                      <a:pt x="62" y="41"/>
                    </a:lnTo>
                    <a:lnTo>
                      <a:pt x="50" y="54"/>
                    </a:lnTo>
                    <a:lnTo>
                      <a:pt x="45" y="72"/>
                    </a:lnTo>
                    <a:lnTo>
                      <a:pt x="30" y="90"/>
                    </a:lnTo>
                    <a:lnTo>
                      <a:pt x="13" y="117"/>
                    </a:lnTo>
                    <a:lnTo>
                      <a:pt x="0" y="1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1" name="Freeform 377"/>
              <p:cNvSpPr/>
              <p:nvPr/>
            </p:nvSpPr>
            <p:spPr bwMode="gray">
              <a:xfrm>
                <a:off x="3259" y="2524"/>
                <a:ext cx="58" cy="29"/>
              </a:xfrm>
              <a:custGeom>
                <a:avLst/>
                <a:gdLst>
                  <a:gd name="T0" fmla="*/ 27 w 58"/>
                  <a:gd name="T1" fmla="*/ 29 h 29"/>
                  <a:gd name="T2" fmla="*/ 21 w 58"/>
                  <a:gd name="T3" fmla="*/ 18 h 29"/>
                  <a:gd name="T4" fmla="*/ 7 w 58"/>
                  <a:gd name="T5" fmla="*/ 11 h 29"/>
                  <a:gd name="T6" fmla="*/ 0 w 58"/>
                  <a:gd name="T7" fmla="*/ 8 h 29"/>
                  <a:gd name="T8" fmla="*/ 25 w 58"/>
                  <a:gd name="T9" fmla="*/ 0 h 29"/>
                  <a:gd name="T10" fmla="*/ 58 w 58"/>
                  <a:gd name="T11" fmla="*/ 3 h 29"/>
                  <a:gd name="T12" fmla="*/ 56 w 58"/>
                  <a:gd name="T13" fmla="*/ 22 h 29"/>
                  <a:gd name="T14" fmla="*/ 40 w 58"/>
                  <a:gd name="T15" fmla="*/ 24 h 29"/>
                  <a:gd name="T16" fmla="*/ 27 w 58"/>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9">
                    <a:moveTo>
                      <a:pt x="27" y="29"/>
                    </a:moveTo>
                    <a:lnTo>
                      <a:pt x="21" y="18"/>
                    </a:lnTo>
                    <a:lnTo>
                      <a:pt x="7" y="11"/>
                    </a:lnTo>
                    <a:lnTo>
                      <a:pt x="0" y="8"/>
                    </a:lnTo>
                    <a:lnTo>
                      <a:pt x="25" y="0"/>
                    </a:lnTo>
                    <a:lnTo>
                      <a:pt x="58" y="3"/>
                    </a:lnTo>
                    <a:lnTo>
                      <a:pt x="56" y="22"/>
                    </a:lnTo>
                    <a:lnTo>
                      <a:pt x="40" y="24"/>
                    </a:lnTo>
                    <a:lnTo>
                      <a:pt x="27"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2" name="Freeform 378"/>
              <p:cNvSpPr/>
              <p:nvPr/>
            </p:nvSpPr>
            <p:spPr bwMode="gray">
              <a:xfrm>
                <a:off x="3286" y="2525"/>
                <a:ext cx="156" cy="105"/>
              </a:xfrm>
              <a:custGeom>
                <a:avLst/>
                <a:gdLst>
                  <a:gd name="T0" fmla="*/ 37 w 156"/>
                  <a:gd name="T1" fmla="*/ 66 h 105"/>
                  <a:gd name="T2" fmla="*/ 4 w 156"/>
                  <a:gd name="T3" fmla="*/ 33 h 105"/>
                  <a:gd name="T4" fmla="*/ 0 w 156"/>
                  <a:gd name="T5" fmla="*/ 28 h 105"/>
                  <a:gd name="T6" fmla="*/ 13 w 156"/>
                  <a:gd name="T7" fmla="*/ 23 h 105"/>
                  <a:gd name="T8" fmla="*/ 29 w 156"/>
                  <a:gd name="T9" fmla="*/ 21 h 105"/>
                  <a:gd name="T10" fmla="*/ 31 w 156"/>
                  <a:gd name="T11" fmla="*/ 2 h 105"/>
                  <a:gd name="T12" fmla="*/ 50 w 156"/>
                  <a:gd name="T13" fmla="*/ 0 h 105"/>
                  <a:gd name="T14" fmla="*/ 83 w 156"/>
                  <a:gd name="T15" fmla="*/ 7 h 105"/>
                  <a:gd name="T16" fmla="*/ 105 w 156"/>
                  <a:gd name="T17" fmla="*/ 17 h 105"/>
                  <a:gd name="T18" fmla="*/ 120 w 156"/>
                  <a:gd name="T19" fmla="*/ 16 h 105"/>
                  <a:gd name="T20" fmla="*/ 127 w 156"/>
                  <a:gd name="T21" fmla="*/ 9 h 105"/>
                  <a:gd name="T22" fmla="*/ 136 w 156"/>
                  <a:gd name="T23" fmla="*/ 19 h 105"/>
                  <a:gd name="T24" fmla="*/ 152 w 156"/>
                  <a:gd name="T25" fmla="*/ 49 h 105"/>
                  <a:gd name="T26" fmla="*/ 156 w 156"/>
                  <a:gd name="T27" fmla="*/ 75 h 105"/>
                  <a:gd name="T28" fmla="*/ 151 w 156"/>
                  <a:gd name="T29" fmla="*/ 96 h 105"/>
                  <a:gd name="T30" fmla="*/ 144 w 156"/>
                  <a:gd name="T31" fmla="*/ 105 h 105"/>
                  <a:gd name="T32" fmla="*/ 125 w 156"/>
                  <a:gd name="T33" fmla="*/ 101 h 105"/>
                  <a:gd name="T34" fmla="*/ 118 w 156"/>
                  <a:gd name="T35" fmla="*/ 95 h 105"/>
                  <a:gd name="T36" fmla="*/ 103 w 156"/>
                  <a:gd name="T37" fmla="*/ 88 h 105"/>
                  <a:gd name="T38" fmla="*/ 100 w 156"/>
                  <a:gd name="T39" fmla="*/ 81 h 105"/>
                  <a:gd name="T40" fmla="*/ 90 w 156"/>
                  <a:gd name="T41" fmla="*/ 84 h 105"/>
                  <a:gd name="T42" fmla="*/ 85 w 156"/>
                  <a:gd name="T43" fmla="*/ 75 h 105"/>
                  <a:gd name="T44" fmla="*/ 88 w 156"/>
                  <a:gd name="T45" fmla="*/ 62 h 105"/>
                  <a:gd name="T46" fmla="*/ 77 w 156"/>
                  <a:gd name="T47" fmla="*/ 57 h 105"/>
                  <a:gd name="T48" fmla="*/ 57 w 156"/>
                  <a:gd name="T49" fmla="*/ 57 h 105"/>
                  <a:gd name="T50" fmla="*/ 37 w 156"/>
                  <a:gd name="T51" fmla="*/ 6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6" h="105">
                    <a:moveTo>
                      <a:pt x="37" y="66"/>
                    </a:moveTo>
                    <a:lnTo>
                      <a:pt x="4" y="33"/>
                    </a:lnTo>
                    <a:lnTo>
                      <a:pt x="0" y="28"/>
                    </a:lnTo>
                    <a:lnTo>
                      <a:pt x="13" y="23"/>
                    </a:lnTo>
                    <a:lnTo>
                      <a:pt x="29" y="21"/>
                    </a:lnTo>
                    <a:lnTo>
                      <a:pt x="31" y="2"/>
                    </a:lnTo>
                    <a:lnTo>
                      <a:pt x="50" y="0"/>
                    </a:lnTo>
                    <a:lnTo>
                      <a:pt x="83" y="7"/>
                    </a:lnTo>
                    <a:lnTo>
                      <a:pt x="105" y="17"/>
                    </a:lnTo>
                    <a:lnTo>
                      <a:pt x="120" y="16"/>
                    </a:lnTo>
                    <a:lnTo>
                      <a:pt x="127" y="9"/>
                    </a:lnTo>
                    <a:lnTo>
                      <a:pt x="136" y="19"/>
                    </a:lnTo>
                    <a:lnTo>
                      <a:pt x="152" y="49"/>
                    </a:lnTo>
                    <a:lnTo>
                      <a:pt x="156" y="75"/>
                    </a:lnTo>
                    <a:lnTo>
                      <a:pt x="151" y="96"/>
                    </a:lnTo>
                    <a:lnTo>
                      <a:pt x="144" y="105"/>
                    </a:lnTo>
                    <a:lnTo>
                      <a:pt x="125" y="101"/>
                    </a:lnTo>
                    <a:lnTo>
                      <a:pt x="118" y="95"/>
                    </a:lnTo>
                    <a:lnTo>
                      <a:pt x="103" y="88"/>
                    </a:lnTo>
                    <a:lnTo>
                      <a:pt x="100" y="81"/>
                    </a:lnTo>
                    <a:lnTo>
                      <a:pt x="90" y="84"/>
                    </a:lnTo>
                    <a:lnTo>
                      <a:pt x="85" y="75"/>
                    </a:lnTo>
                    <a:lnTo>
                      <a:pt x="88" y="62"/>
                    </a:lnTo>
                    <a:lnTo>
                      <a:pt x="77" y="57"/>
                    </a:lnTo>
                    <a:lnTo>
                      <a:pt x="57" y="57"/>
                    </a:lnTo>
                    <a:lnTo>
                      <a:pt x="37"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3" name="Freeform 379"/>
              <p:cNvSpPr/>
              <p:nvPr/>
            </p:nvSpPr>
            <p:spPr bwMode="gray">
              <a:xfrm>
                <a:off x="3323" y="2582"/>
                <a:ext cx="66" cy="58"/>
              </a:xfrm>
              <a:custGeom>
                <a:avLst/>
                <a:gdLst>
                  <a:gd name="T0" fmla="*/ 46 w 66"/>
                  <a:gd name="T1" fmla="*/ 58 h 58"/>
                  <a:gd name="T2" fmla="*/ 15 w 66"/>
                  <a:gd name="T3" fmla="*/ 46 h 58"/>
                  <a:gd name="T4" fmla="*/ 9 w 66"/>
                  <a:gd name="T5" fmla="*/ 27 h 58"/>
                  <a:gd name="T6" fmla="*/ 0 w 66"/>
                  <a:gd name="T7" fmla="*/ 9 h 58"/>
                  <a:gd name="T8" fmla="*/ 20 w 66"/>
                  <a:gd name="T9" fmla="*/ 0 h 58"/>
                  <a:gd name="T10" fmla="*/ 40 w 66"/>
                  <a:gd name="T11" fmla="*/ 0 h 58"/>
                  <a:gd name="T12" fmla="*/ 51 w 66"/>
                  <a:gd name="T13" fmla="*/ 5 h 58"/>
                  <a:gd name="T14" fmla="*/ 48 w 66"/>
                  <a:gd name="T15" fmla="*/ 18 h 58"/>
                  <a:gd name="T16" fmla="*/ 53 w 66"/>
                  <a:gd name="T17" fmla="*/ 27 h 58"/>
                  <a:gd name="T18" fmla="*/ 63 w 66"/>
                  <a:gd name="T19" fmla="*/ 24 h 58"/>
                  <a:gd name="T20" fmla="*/ 66 w 66"/>
                  <a:gd name="T21" fmla="*/ 31 h 58"/>
                  <a:gd name="T22" fmla="*/ 46 w 66"/>
                  <a:gd name="T2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58">
                    <a:moveTo>
                      <a:pt x="46" y="58"/>
                    </a:moveTo>
                    <a:lnTo>
                      <a:pt x="15" y="46"/>
                    </a:lnTo>
                    <a:lnTo>
                      <a:pt x="9" y="27"/>
                    </a:lnTo>
                    <a:lnTo>
                      <a:pt x="0" y="9"/>
                    </a:lnTo>
                    <a:lnTo>
                      <a:pt x="20" y="0"/>
                    </a:lnTo>
                    <a:lnTo>
                      <a:pt x="40" y="0"/>
                    </a:lnTo>
                    <a:lnTo>
                      <a:pt x="51" y="5"/>
                    </a:lnTo>
                    <a:lnTo>
                      <a:pt x="48" y="18"/>
                    </a:lnTo>
                    <a:lnTo>
                      <a:pt x="53" y="27"/>
                    </a:lnTo>
                    <a:lnTo>
                      <a:pt x="63" y="24"/>
                    </a:lnTo>
                    <a:lnTo>
                      <a:pt x="66" y="31"/>
                    </a:lnTo>
                    <a:lnTo>
                      <a:pt x="4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4" name="Freeform 380"/>
              <p:cNvSpPr/>
              <p:nvPr/>
            </p:nvSpPr>
            <p:spPr bwMode="gray">
              <a:xfrm>
                <a:off x="3668" y="2495"/>
                <a:ext cx="243" cy="193"/>
              </a:xfrm>
              <a:custGeom>
                <a:avLst/>
                <a:gdLst>
                  <a:gd name="T0" fmla="*/ 230 w 243"/>
                  <a:gd name="T1" fmla="*/ 4 h 193"/>
                  <a:gd name="T2" fmla="*/ 239 w 243"/>
                  <a:gd name="T3" fmla="*/ 13 h 193"/>
                  <a:gd name="T4" fmla="*/ 241 w 243"/>
                  <a:gd name="T5" fmla="*/ 23 h 193"/>
                  <a:gd name="T6" fmla="*/ 243 w 243"/>
                  <a:gd name="T7" fmla="*/ 54 h 193"/>
                  <a:gd name="T8" fmla="*/ 233 w 243"/>
                  <a:gd name="T9" fmla="*/ 61 h 193"/>
                  <a:gd name="T10" fmla="*/ 216 w 243"/>
                  <a:gd name="T11" fmla="*/ 89 h 193"/>
                  <a:gd name="T12" fmla="*/ 202 w 243"/>
                  <a:gd name="T13" fmla="*/ 102 h 193"/>
                  <a:gd name="T14" fmla="*/ 193 w 243"/>
                  <a:gd name="T15" fmla="*/ 140 h 193"/>
                  <a:gd name="T16" fmla="*/ 181 w 243"/>
                  <a:gd name="T17" fmla="*/ 150 h 193"/>
                  <a:gd name="T18" fmla="*/ 169 w 243"/>
                  <a:gd name="T19" fmla="*/ 138 h 193"/>
                  <a:gd name="T20" fmla="*/ 154 w 243"/>
                  <a:gd name="T21" fmla="*/ 138 h 193"/>
                  <a:gd name="T22" fmla="*/ 128 w 243"/>
                  <a:gd name="T23" fmla="*/ 168 h 193"/>
                  <a:gd name="T24" fmla="*/ 120 w 243"/>
                  <a:gd name="T25" fmla="*/ 193 h 193"/>
                  <a:gd name="T26" fmla="*/ 74 w 243"/>
                  <a:gd name="T27" fmla="*/ 192 h 193"/>
                  <a:gd name="T28" fmla="*/ 61 w 243"/>
                  <a:gd name="T29" fmla="*/ 190 h 193"/>
                  <a:gd name="T30" fmla="*/ 55 w 243"/>
                  <a:gd name="T31" fmla="*/ 176 h 193"/>
                  <a:gd name="T32" fmla="*/ 28 w 243"/>
                  <a:gd name="T33" fmla="*/ 155 h 193"/>
                  <a:gd name="T34" fmla="*/ 4 w 243"/>
                  <a:gd name="T35" fmla="*/ 155 h 193"/>
                  <a:gd name="T36" fmla="*/ 0 w 243"/>
                  <a:gd name="T37" fmla="*/ 103 h 193"/>
                  <a:gd name="T38" fmla="*/ 15 w 243"/>
                  <a:gd name="T39" fmla="*/ 87 h 193"/>
                  <a:gd name="T40" fmla="*/ 18 w 243"/>
                  <a:gd name="T41" fmla="*/ 58 h 193"/>
                  <a:gd name="T42" fmla="*/ 8 w 243"/>
                  <a:gd name="T43" fmla="*/ 39 h 193"/>
                  <a:gd name="T44" fmla="*/ 15 w 243"/>
                  <a:gd name="T45" fmla="*/ 37 h 193"/>
                  <a:gd name="T46" fmla="*/ 26 w 243"/>
                  <a:gd name="T47" fmla="*/ 11 h 193"/>
                  <a:gd name="T48" fmla="*/ 41 w 243"/>
                  <a:gd name="T49" fmla="*/ 0 h 193"/>
                  <a:gd name="T50" fmla="*/ 75 w 243"/>
                  <a:gd name="T51" fmla="*/ 3 h 193"/>
                  <a:gd name="T52" fmla="*/ 92 w 243"/>
                  <a:gd name="T53" fmla="*/ 20 h 193"/>
                  <a:gd name="T54" fmla="*/ 113 w 243"/>
                  <a:gd name="T55" fmla="*/ 20 h 193"/>
                  <a:gd name="T56" fmla="*/ 131 w 243"/>
                  <a:gd name="T57" fmla="*/ 25 h 193"/>
                  <a:gd name="T58" fmla="*/ 146 w 243"/>
                  <a:gd name="T59" fmla="*/ 22 h 193"/>
                  <a:gd name="T60" fmla="*/ 157 w 243"/>
                  <a:gd name="T61" fmla="*/ 9 h 193"/>
                  <a:gd name="T62" fmla="*/ 198 w 243"/>
                  <a:gd name="T63" fmla="*/ 16 h 193"/>
                  <a:gd name="T64" fmla="*/ 230 w 243"/>
                  <a:gd name="T65" fmla="*/ 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193">
                    <a:moveTo>
                      <a:pt x="230" y="4"/>
                    </a:moveTo>
                    <a:lnTo>
                      <a:pt x="239" y="13"/>
                    </a:lnTo>
                    <a:lnTo>
                      <a:pt x="241" y="23"/>
                    </a:lnTo>
                    <a:lnTo>
                      <a:pt x="243" y="54"/>
                    </a:lnTo>
                    <a:lnTo>
                      <a:pt x="233" y="61"/>
                    </a:lnTo>
                    <a:lnTo>
                      <a:pt x="216" y="89"/>
                    </a:lnTo>
                    <a:lnTo>
                      <a:pt x="202" y="102"/>
                    </a:lnTo>
                    <a:lnTo>
                      <a:pt x="193" y="140"/>
                    </a:lnTo>
                    <a:lnTo>
                      <a:pt x="181" y="150"/>
                    </a:lnTo>
                    <a:lnTo>
                      <a:pt x="169" y="138"/>
                    </a:lnTo>
                    <a:lnTo>
                      <a:pt x="154" y="138"/>
                    </a:lnTo>
                    <a:lnTo>
                      <a:pt x="128" y="168"/>
                    </a:lnTo>
                    <a:lnTo>
                      <a:pt x="120" y="193"/>
                    </a:lnTo>
                    <a:lnTo>
                      <a:pt x="74" y="192"/>
                    </a:lnTo>
                    <a:lnTo>
                      <a:pt x="61" y="190"/>
                    </a:lnTo>
                    <a:lnTo>
                      <a:pt x="55" y="176"/>
                    </a:lnTo>
                    <a:lnTo>
                      <a:pt x="28" y="155"/>
                    </a:lnTo>
                    <a:lnTo>
                      <a:pt x="4" y="155"/>
                    </a:lnTo>
                    <a:lnTo>
                      <a:pt x="0" y="103"/>
                    </a:lnTo>
                    <a:lnTo>
                      <a:pt x="15" y="87"/>
                    </a:lnTo>
                    <a:lnTo>
                      <a:pt x="18" y="58"/>
                    </a:lnTo>
                    <a:lnTo>
                      <a:pt x="8" y="39"/>
                    </a:lnTo>
                    <a:lnTo>
                      <a:pt x="15" y="37"/>
                    </a:lnTo>
                    <a:lnTo>
                      <a:pt x="26" y="11"/>
                    </a:lnTo>
                    <a:lnTo>
                      <a:pt x="41" y="0"/>
                    </a:lnTo>
                    <a:lnTo>
                      <a:pt x="75" y="3"/>
                    </a:lnTo>
                    <a:lnTo>
                      <a:pt x="92" y="20"/>
                    </a:lnTo>
                    <a:lnTo>
                      <a:pt x="113" y="20"/>
                    </a:lnTo>
                    <a:lnTo>
                      <a:pt x="131" y="25"/>
                    </a:lnTo>
                    <a:lnTo>
                      <a:pt x="146" y="22"/>
                    </a:lnTo>
                    <a:lnTo>
                      <a:pt x="157" y="9"/>
                    </a:lnTo>
                    <a:lnTo>
                      <a:pt x="198" y="16"/>
                    </a:lnTo>
                    <a:lnTo>
                      <a:pt x="23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5" name="Freeform 381"/>
              <p:cNvSpPr/>
              <p:nvPr/>
            </p:nvSpPr>
            <p:spPr bwMode="gray">
              <a:xfrm>
                <a:off x="3624" y="2534"/>
                <a:ext cx="62" cy="118"/>
              </a:xfrm>
              <a:custGeom>
                <a:avLst/>
                <a:gdLst>
                  <a:gd name="T0" fmla="*/ 0 w 62"/>
                  <a:gd name="T1" fmla="*/ 26 h 118"/>
                  <a:gd name="T2" fmla="*/ 37 w 62"/>
                  <a:gd name="T3" fmla="*/ 7 h 118"/>
                  <a:gd name="T4" fmla="*/ 34 w 62"/>
                  <a:gd name="T5" fmla="*/ 2 h 118"/>
                  <a:gd name="T6" fmla="*/ 52 w 62"/>
                  <a:gd name="T7" fmla="*/ 0 h 118"/>
                  <a:gd name="T8" fmla="*/ 62 w 62"/>
                  <a:gd name="T9" fmla="*/ 19 h 118"/>
                  <a:gd name="T10" fmla="*/ 59 w 62"/>
                  <a:gd name="T11" fmla="*/ 48 h 118"/>
                  <a:gd name="T12" fmla="*/ 44 w 62"/>
                  <a:gd name="T13" fmla="*/ 64 h 118"/>
                  <a:gd name="T14" fmla="*/ 48 w 62"/>
                  <a:gd name="T15" fmla="*/ 116 h 118"/>
                  <a:gd name="T16" fmla="*/ 22 w 62"/>
                  <a:gd name="T17" fmla="*/ 118 h 118"/>
                  <a:gd name="T18" fmla="*/ 23 w 62"/>
                  <a:gd name="T19" fmla="*/ 64 h 118"/>
                  <a:gd name="T20" fmla="*/ 12 w 62"/>
                  <a:gd name="T21" fmla="*/ 46 h 118"/>
                  <a:gd name="T22" fmla="*/ 3 w 62"/>
                  <a:gd name="T23" fmla="*/ 37 h 118"/>
                  <a:gd name="T24" fmla="*/ 0 w 62"/>
                  <a:gd name="T25"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18">
                    <a:moveTo>
                      <a:pt x="0" y="26"/>
                    </a:moveTo>
                    <a:lnTo>
                      <a:pt x="37" y="7"/>
                    </a:lnTo>
                    <a:lnTo>
                      <a:pt x="34" y="2"/>
                    </a:lnTo>
                    <a:lnTo>
                      <a:pt x="52" y="0"/>
                    </a:lnTo>
                    <a:lnTo>
                      <a:pt x="62" y="19"/>
                    </a:lnTo>
                    <a:lnTo>
                      <a:pt x="59" y="48"/>
                    </a:lnTo>
                    <a:lnTo>
                      <a:pt x="44" y="64"/>
                    </a:lnTo>
                    <a:lnTo>
                      <a:pt x="48" y="116"/>
                    </a:lnTo>
                    <a:lnTo>
                      <a:pt x="22" y="118"/>
                    </a:lnTo>
                    <a:lnTo>
                      <a:pt x="23" y="64"/>
                    </a:lnTo>
                    <a:lnTo>
                      <a:pt x="12" y="46"/>
                    </a:lnTo>
                    <a:lnTo>
                      <a:pt x="3" y="37"/>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6" name="Freeform 382"/>
              <p:cNvSpPr/>
              <p:nvPr/>
            </p:nvSpPr>
            <p:spPr bwMode="gray">
              <a:xfrm>
                <a:off x="3611" y="2556"/>
                <a:ext cx="36" cy="104"/>
              </a:xfrm>
              <a:custGeom>
                <a:avLst/>
                <a:gdLst>
                  <a:gd name="T0" fmla="*/ 13 w 36"/>
                  <a:gd name="T1" fmla="*/ 4 h 104"/>
                  <a:gd name="T2" fmla="*/ 16 w 36"/>
                  <a:gd name="T3" fmla="*/ 15 h 104"/>
                  <a:gd name="T4" fmla="*/ 25 w 36"/>
                  <a:gd name="T5" fmla="*/ 24 h 104"/>
                  <a:gd name="T6" fmla="*/ 36 w 36"/>
                  <a:gd name="T7" fmla="*/ 42 h 104"/>
                  <a:gd name="T8" fmla="*/ 35 w 36"/>
                  <a:gd name="T9" fmla="*/ 96 h 104"/>
                  <a:gd name="T10" fmla="*/ 12 w 36"/>
                  <a:gd name="T11" fmla="*/ 104 h 104"/>
                  <a:gd name="T12" fmla="*/ 9 w 36"/>
                  <a:gd name="T13" fmla="*/ 90 h 104"/>
                  <a:gd name="T14" fmla="*/ 9 w 36"/>
                  <a:gd name="T15" fmla="*/ 79 h 104"/>
                  <a:gd name="T16" fmla="*/ 9 w 36"/>
                  <a:gd name="T17" fmla="*/ 70 h 104"/>
                  <a:gd name="T18" fmla="*/ 3 w 36"/>
                  <a:gd name="T19" fmla="*/ 60 h 104"/>
                  <a:gd name="T20" fmla="*/ 1 w 36"/>
                  <a:gd name="T21" fmla="*/ 23 h 104"/>
                  <a:gd name="T22" fmla="*/ 0 w 36"/>
                  <a:gd name="T23" fmla="*/ 0 h 104"/>
                  <a:gd name="T24" fmla="*/ 13 w 36"/>
                  <a:gd name="T2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3" y="4"/>
                    </a:moveTo>
                    <a:lnTo>
                      <a:pt x="16" y="15"/>
                    </a:lnTo>
                    <a:lnTo>
                      <a:pt x="25" y="24"/>
                    </a:lnTo>
                    <a:lnTo>
                      <a:pt x="36" y="42"/>
                    </a:lnTo>
                    <a:lnTo>
                      <a:pt x="35" y="96"/>
                    </a:lnTo>
                    <a:lnTo>
                      <a:pt x="12" y="104"/>
                    </a:lnTo>
                    <a:lnTo>
                      <a:pt x="9" y="90"/>
                    </a:lnTo>
                    <a:lnTo>
                      <a:pt x="9" y="79"/>
                    </a:lnTo>
                    <a:lnTo>
                      <a:pt x="9" y="70"/>
                    </a:lnTo>
                    <a:lnTo>
                      <a:pt x="3" y="60"/>
                    </a:lnTo>
                    <a:lnTo>
                      <a:pt x="1" y="23"/>
                    </a:lnTo>
                    <a:lnTo>
                      <a:pt x="0" y="0"/>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7" name="Freeform 383"/>
              <p:cNvSpPr/>
              <p:nvPr/>
            </p:nvSpPr>
            <p:spPr bwMode="gray">
              <a:xfrm>
                <a:off x="3542" y="2547"/>
                <a:ext cx="81" cy="133"/>
              </a:xfrm>
              <a:custGeom>
                <a:avLst/>
                <a:gdLst>
                  <a:gd name="T0" fmla="*/ 69 w 81"/>
                  <a:gd name="T1" fmla="*/ 9 h 133"/>
                  <a:gd name="T2" fmla="*/ 70 w 81"/>
                  <a:gd name="T3" fmla="*/ 32 h 133"/>
                  <a:gd name="T4" fmla="*/ 72 w 81"/>
                  <a:gd name="T5" fmla="*/ 69 h 133"/>
                  <a:gd name="T6" fmla="*/ 78 w 81"/>
                  <a:gd name="T7" fmla="*/ 79 h 133"/>
                  <a:gd name="T8" fmla="*/ 78 w 81"/>
                  <a:gd name="T9" fmla="*/ 88 h 133"/>
                  <a:gd name="T10" fmla="*/ 78 w 81"/>
                  <a:gd name="T11" fmla="*/ 99 h 133"/>
                  <a:gd name="T12" fmla="*/ 81 w 81"/>
                  <a:gd name="T13" fmla="*/ 113 h 133"/>
                  <a:gd name="T14" fmla="*/ 67 w 81"/>
                  <a:gd name="T15" fmla="*/ 117 h 133"/>
                  <a:gd name="T16" fmla="*/ 22 w 81"/>
                  <a:gd name="T17" fmla="*/ 133 h 133"/>
                  <a:gd name="T18" fmla="*/ 11 w 81"/>
                  <a:gd name="T19" fmla="*/ 129 h 133"/>
                  <a:gd name="T20" fmla="*/ 3 w 81"/>
                  <a:gd name="T21" fmla="*/ 114 h 133"/>
                  <a:gd name="T22" fmla="*/ 0 w 81"/>
                  <a:gd name="T23" fmla="*/ 100 h 133"/>
                  <a:gd name="T24" fmla="*/ 18 w 81"/>
                  <a:gd name="T25" fmla="*/ 69 h 133"/>
                  <a:gd name="T26" fmla="*/ 18 w 81"/>
                  <a:gd name="T27" fmla="*/ 60 h 133"/>
                  <a:gd name="T28" fmla="*/ 5 w 81"/>
                  <a:gd name="T29" fmla="*/ 30 h 133"/>
                  <a:gd name="T30" fmla="*/ 16 w 81"/>
                  <a:gd name="T31" fmla="*/ 2 h 133"/>
                  <a:gd name="T32" fmla="*/ 29 w 81"/>
                  <a:gd name="T33" fmla="*/ 0 h 133"/>
                  <a:gd name="T34" fmla="*/ 45 w 81"/>
                  <a:gd name="T35" fmla="*/ 6 h 133"/>
                  <a:gd name="T36" fmla="*/ 55 w 81"/>
                  <a:gd name="T37" fmla="*/ 4 h 133"/>
                  <a:gd name="T38" fmla="*/ 69 w 81"/>
                  <a:gd name="T39" fmla="*/ 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33">
                    <a:moveTo>
                      <a:pt x="69" y="9"/>
                    </a:moveTo>
                    <a:lnTo>
                      <a:pt x="70" y="32"/>
                    </a:lnTo>
                    <a:lnTo>
                      <a:pt x="72" y="69"/>
                    </a:lnTo>
                    <a:lnTo>
                      <a:pt x="78" y="79"/>
                    </a:lnTo>
                    <a:lnTo>
                      <a:pt x="78" y="88"/>
                    </a:lnTo>
                    <a:lnTo>
                      <a:pt x="78" y="99"/>
                    </a:lnTo>
                    <a:lnTo>
                      <a:pt x="81" y="113"/>
                    </a:lnTo>
                    <a:lnTo>
                      <a:pt x="67" y="117"/>
                    </a:lnTo>
                    <a:lnTo>
                      <a:pt x="22" y="133"/>
                    </a:lnTo>
                    <a:lnTo>
                      <a:pt x="11" y="129"/>
                    </a:lnTo>
                    <a:lnTo>
                      <a:pt x="3" y="114"/>
                    </a:lnTo>
                    <a:lnTo>
                      <a:pt x="0" y="100"/>
                    </a:lnTo>
                    <a:lnTo>
                      <a:pt x="18" y="69"/>
                    </a:lnTo>
                    <a:lnTo>
                      <a:pt x="18" y="60"/>
                    </a:lnTo>
                    <a:lnTo>
                      <a:pt x="5" y="30"/>
                    </a:lnTo>
                    <a:lnTo>
                      <a:pt x="16" y="2"/>
                    </a:lnTo>
                    <a:lnTo>
                      <a:pt x="29" y="0"/>
                    </a:lnTo>
                    <a:lnTo>
                      <a:pt x="45" y="6"/>
                    </a:lnTo>
                    <a:lnTo>
                      <a:pt x="55" y="4"/>
                    </a:lnTo>
                    <a:lnTo>
                      <a:pt x="6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8" name="Freeform 384"/>
              <p:cNvSpPr/>
              <p:nvPr/>
            </p:nvSpPr>
            <p:spPr bwMode="gray">
              <a:xfrm>
                <a:off x="3430" y="2560"/>
                <a:ext cx="130" cy="130"/>
              </a:xfrm>
              <a:custGeom>
                <a:avLst/>
                <a:gdLst>
                  <a:gd name="T0" fmla="*/ 123 w 130"/>
                  <a:gd name="T1" fmla="*/ 116 h 130"/>
                  <a:gd name="T2" fmla="*/ 115 w 130"/>
                  <a:gd name="T3" fmla="*/ 101 h 130"/>
                  <a:gd name="T4" fmla="*/ 112 w 130"/>
                  <a:gd name="T5" fmla="*/ 87 h 130"/>
                  <a:gd name="T6" fmla="*/ 130 w 130"/>
                  <a:gd name="T7" fmla="*/ 56 h 130"/>
                  <a:gd name="T8" fmla="*/ 130 w 130"/>
                  <a:gd name="T9" fmla="*/ 47 h 130"/>
                  <a:gd name="T10" fmla="*/ 117 w 130"/>
                  <a:gd name="T11" fmla="*/ 17 h 130"/>
                  <a:gd name="T12" fmla="*/ 95 w 130"/>
                  <a:gd name="T13" fmla="*/ 17 h 130"/>
                  <a:gd name="T14" fmla="*/ 82 w 130"/>
                  <a:gd name="T15" fmla="*/ 25 h 130"/>
                  <a:gd name="T16" fmla="*/ 66 w 130"/>
                  <a:gd name="T17" fmla="*/ 11 h 130"/>
                  <a:gd name="T18" fmla="*/ 52 w 130"/>
                  <a:gd name="T19" fmla="*/ 10 h 130"/>
                  <a:gd name="T20" fmla="*/ 40 w 130"/>
                  <a:gd name="T21" fmla="*/ 0 h 130"/>
                  <a:gd name="T22" fmla="*/ 27 w 130"/>
                  <a:gd name="T23" fmla="*/ 11 h 130"/>
                  <a:gd name="T24" fmla="*/ 8 w 130"/>
                  <a:gd name="T25" fmla="*/ 14 h 130"/>
                  <a:gd name="T26" fmla="*/ 12 w 130"/>
                  <a:gd name="T27" fmla="*/ 40 h 130"/>
                  <a:gd name="T28" fmla="*/ 7 w 130"/>
                  <a:gd name="T29" fmla="*/ 61 h 130"/>
                  <a:gd name="T30" fmla="*/ 0 w 130"/>
                  <a:gd name="T31" fmla="*/ 70 h 130"/>
                  <a:gd name="T32" fmla="*/ 0 w 130"/>
                  <a:gd name="T33" fmla="*/ 92 h 130"/>
                  <a:gd name="T34" fmla="*/ 18 w 130"/>
                  <a:gd name="T35" fmla="*/ 101 h 130"/>
                  <a:gd name="T36" fmla="*/ 20 w 130"/>
                  <a:gd name="T37" fmla="*/ 113 h 130"/>
                  <a:gd name="T38" fmla="*/ 14 w 130"/>
                  <a:gd name="T39" fmla="*/ 130 h 130"/>
                  <a:gd name="T40" fmla="*/ 38 w 130"/>
                  <a:gd name="T41" fmla="*/ 127 h 130"/>
                  <a:gd name="T42" fmla="*/ 67 w 130"/>
                  <a:gd name="T43" fmla="*/ 120 h 130"/>
                  <a:gd name="T44" fmla="*/ 93 w 130"/>
                  <a:gd name="T45" fmla="*/ 116 h 130"/>
                  <a:gd name="T46" fmla="*/ 123 w 130"/>
                  <a:gd name="T47" fmla="*/ 11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30">
                    <a:moveTo>
                      <a:pt x="123" y="116"/>
                    </a:moveTo>
                    <a:lnTo>
                      <a:pt x="115" y="101"/>
                    </a:lnTo>
                    <a:lnTo>
                      <a:pt x="112" y="87"/>
                    </a:lnTo>
                    <a:lnTo>
                      <a:pt x="130" y="56"/>
                    </a:lnTo>
                    <a:lnTo>
                      <a:pt x="130" y="47"/>
                    </a:lnTo>
                    <a:lnTo>
                      <a:pt x="117" y="17"/>
                    </a:lnTo>
                    <a:lnTo>
                      <a:pt x="95" y="17"/>
                    </a:lnTo>
                    <a:lnTo>
                      <a:pt x="82" y="25"/>
                    </a:lnTo>
                    <a:lnTo>
                      <a:pt x="66" y="11"/>
                    </a:lnTo>
                    <a:lnTo>
                      <a:pt x="52" y="10"/>
                    </a:lnTo>
                    <a:lnTo>
                      <a:pt x="40" y="0"/>
                    </a:lnTo>
                    <a:lnTo>
                      <a:pt x="27" y="11"/>
                    </a:lnTo>
                    <a:lnTo>
                      <a:pt x="8" y="14"/>
                    </a:lnTo>
                    <a:lnTo>
                      <a:pt x="12" y="40"/>
                    </a:lnTo>
                    <a:lnTo>
                      <a:pt x="7" y="61"/>
                    </a:lnTo>
                    <a:lnTo>
                      <a:pt x="0" y="70"/>
                    </a:lnTo>
                    <a:lnTo>
                      <a:pt x="0" y="92"/>
                    </a:lnTo>
                    <a:lnTo>
                      <a:pt x="18" y="101"/>
                    </a:lnTo>
                    <a:lnTo>
                      <a:pt x="20" y="113"/>
                    </a:lnTo>
                    <a:lnTo>
                      <a:pt x="14" y="130"/>
                    </a:lnTo>
                    <a:lnTo>
                      <a:pt x="38" y="127"/>
                    </a:lnTo>
                    <a:lnTo>
                      <a:pt x="67" y="120"/>
                    </a:lnTo>
                    <a:lnTo>
                      <a:pt x="93" y="116"/>
                    </a:lnTo>
                    <a:lnTo>
                      <a:pt x="123"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9" name="Freeform 385"/>
              <p:cNvSpPr/>
              <p:nvPr/>
            </p:nvSpPr>
            <p:spPr bwMode="gray">
              <a:xfrm>
                <a:off x="3788" y="2508"/>
                <a:ext cx="152" cy="231"/>
              </a:xfrm>
              <a:custGeom>
                <a:avLst/>
                <a:gdLst>
                  <a:gd name="T0" fmla="*/ 0 w 152"/>
                  <a:gd name="T1" fmla="*/ 180 h 231"/>
                  <a:gd name="T2" fmla="*/ 17 w 152"/>
                  <a:gd name="T3" fmla="*/ 192 h 231"/>
                  <a:gd name="T4" fmla="*/ 29 w 152"/>
                  <a:gd name="T5" fmla="*/ 206 h 231"/>
                  <a:gd name="T6" fmla="*/ 29 w 152"/>
                  <a:gd name="T7" fmla="*/ 225 h 231"/>
                  <a:gd name="T8" fmla="*/ 62 w 152"/>
                  <a:gd name="T9" fmla="*/ 225 h 231"/>
                  <a:gd name="T10" fmla="*/ 94 w 152"/>
                  <a:gd name="T11" fmla="*/ 224 h 231"/>
                  <a:gd name="T12" fmla="*/ 125 w 152"/>
                  <a:gd name="T13" fmla="*/ 224 h 231"/>
                  <a:gd name="T14" fmla="*/ 137 w 152"/>
                  <a:gd name="T15" fmla="*/ 231 h 231"/>
                  <a:gd name="T16" fmla="*/ 152 w 152"/>
                  <a:gd name="T17" fmla="*/ 214 h 231"/>
                  <a:gd name="T18" fmla="*/ 128 w 152"/>
                  <a:gd name="T19" fmla="*/ 166 h 231"/>
                  <a:gd name="T20" fmla="*/ 128 w 152"/>
                  <a:gd name="T21" fmla="*/ 153 h 231"/>
                  <a:gd name="T22" fmla="*/ 152 w 152"/>
                  <a:gd name="T23" fmla="*/ 118 h 231"/>
                  <a:gd name="T24" fmla="*/ 139 w 152"/>
                  <a:gd name="T25" fmla="*/ 95 h 231"/>
                  <a:gd name="T26" fmla="*/ 119 w 152"/>
                  <a:gd name="T27" fmla="*/ 82 h 231"/>
                  <a:gd name="T28" fmla="*/ 121 w 152"/>
                  <a:gd name="T29" fmla="*/ 69 h 231"/>
                  <a:gd name="T30" fmla="*/ 145 w 152"/>
                  <a:gd name="T31" fmla="*/ 63 h 231"/>
                  <a:gd name="T32" fmla="*/ 146 w 152"/>
                  <a:gd name="T33" fmla="*/ 26 h 231"/>
                  <a:gd name="T34" fmla="*/ 126 w 152"/>
                  <a:gd name="T35" fmla="*/ 2 h 231"/>
                  <a:gd name="T36" fmla="*/ 119 w 152"/>
                  <a:gd name="T37" fmla="*/ 0 h 231"/>
                  <a:gd name="T38" fmla="*/ 121 w 152"/>
                  <a:gd name="T39" fmla="*/ 10 h 231"/>
                  <a:gd name="T40" fmla="*/ 123 w 152"/>
                  <a:gd name="T41" fmla="*/ 41 h 231"/>
                  <a:gd name="T42" fmla="*/ 113 w 152"/>
                  <a:gd name="T43" fmla="*/ 48 h 231"/>
                  <a:gd name="T44" fmla="*/ 96 w 152"/>
                  <a:gd name="T45" fmla="*/ 76 h 231"/>
                  <a:gd name="T46" fmla="*/ 82 w 152"/>
                  <a:gd name="T47" fmla="*/ 89 h 231"/>
                  <a:gd name="T48" fmla="*/ 73 w 152"/>
                  <a:gd name="T49" fmla="*/ 127 h 231"/>
                  <a:gd name="T50" fmla="*/ 61 w 152"/>
                  <a:gd name="T51" fmla="*/ 137 h 231"/>
                  <a:gd name="T52" fmla="*/ 49 w 152"/>
                  <a:gd name="T53" fmla="*/ 125 h 231"/>
                  <a:gd name="T54" fmla="*/ 34 w 152"/>
                  <a:gd name="T55" fmla="*/ 125 h 231"/>
                  <a:gd name="T56" fmla="*/ 8 w 152"/>
                  <a:gd name="T57" fmla="*/ 155 h 231"/>
                  <a:gd name="T58" fmla="*/ 0 w 152"/>
                  <a:gd name="T59" fmla="*/ 18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231">
                    <a:moveTo>
                      <a:pt x="0" y="180"/>
                    </a:moveTo>
                    <a:lnTo>
                      <a:pt x="17" y="192"/>
                    </a:lnTo>
                    <a:lnTo>
                      <a:pt x="29" y="206"/>
                    </a:lnTo>
                    <a:lnTo>
                      <a:pt x="29" y="225"/>
                    </a:lnTo>
                    <a:lnTo>
                      <a:pt x="62" y="225"/>
                    </a:lnTo>
                    <a:lnTo>
                      <a:pt x="94" y="224"/>
                    </a:lnTo>
                    <a:lnTo>
                      <a:pt x="125" y="224"/>
                    </a:lnTo>
                    <a:lnTo>
                      <a:pt x="137" y="231"/>
                    </a:lnTo>
                    <a:lnTo>
                      <a:pt x="152" y="214"/>
                    </a:lnTo>
                    <a:lnTo>
                      <a:pt x="128" y="166"/>
                    </a:lnTo>
                    <a:lnTo>
                      <a:pt x="128" y="153"/>
                    </a:lnTo>
                    <a:lnTo>
                      <a:pt x="152" y="118"/>
                    </a:lnTo>
                    <a:lnTo>
                      <a:pt x="139" y="95"/>
                    </a:lnTo>
                    <a:lnTo>
                      <a:pt x="119" y="82"/>
                    </a:lnTo>
                    <a:lnTo>
                      <a:pt x="121" y="69"/>
                    </a:lnTo>
                    <a:lnTo>
                      <a:pt x="145" y="63"/>
                    </a:lnTo>
                    <a:lnTo>
                      <a:pt x="146" y="26"/>
                    </a:lnTo>
                    <a:lnTo>
                      <a:pt x="126" y="2"/>
                    </a:lnTo>
                    <a:lnTo>
                      <a:pt x="119" y="0"/>
                    </a:lnTo>
                    <a:lnTo>
                      <a:pt x="121" y="10"/>
                    </a:lnTo>
                    <a:lnTo>
                      <a:pt x="123" y="41"/>
                    </a:lnTo>
                    <a:lnTo>
                      <a:pt x="113" y="48"/>
                    </a:lnTo>
                    <a:lnTo>
                      <a:pt x="96" y="76"/>
                    </a:lnTo>
                    <a:lnTo>
                      <a:pt x="82" y="89"/>
                    </a:lnTo>
                    <a:lnTo>
                      <a:pt x="73" y="127"/>
                    </a:lnTo>
                    <a:lnTo>
                      <a:pt x="61" y="137"/>
                    </a:lnTo>
                    <a:lnTo>
                      <a:pt x="49" y="125"/>
                    </a:lnTo>
                    <a:lnTo>
                      <a:pt x="34" y="125"/>
                    </a:lnTo>
                    <a:lnTo>
                      <a:pt x="8" y="155"/>
                    </a:lnTo>
                    <a:lnTo>
                      <a:pt x="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0" name="Freeform 386"/>
              <p:cNvSpPr/>
              <p:nvPr/>
            </p:nvSpPr>
            <p:spPr bwMode="gray">
              <a:xfrm>
                <a:off x="3916" y="2537"/>
                <a:ext cx="274" cy="185"/>
              </a:xfrm>
              <a:custGeom>
                <a:avLst/>
                <a:gdLst>
                  <a:gd name="T0" fmla="*/ 24 w 274"/>
                  <a:gd name="T1" fmla="*/ 185 h 185"/>
                  <a:gd name="T2" fmla="*/ 0 w 274"/>
                  <a:gd name="T3" fmla="*/ 137 h 185"/>
                  <a:gd name="T4" fmla="*/ 0 w 274"/>
                  <a:gd name="T5" fmla="*/ 124 h 185"/>
                  <a:gd name="T6" fmla="*/ 24 w 274"/>
                  <a:gd name="T7" fmla="*/ 89 h 185"/>
                  <a:gd name="T8" fmla="*/ 88 w 274"/>
                  <a:gd name="T9" fmla="*/ 79 h 185"/>
                  <a:gd name="T10" fmla="*/ 100 w 274"/>
                  <a:gd name="T11" fmla="*/ 57 h 185"/>
                  <a:gd name="T12" fmla="*/ 125 w 274"/>
                  <a:gd name="T13" fmla="*/ 57 h 185"/>
                  <a:gd name="T14" fmla="*/ 155 w 274"/>
                  <a:gd name="T15" fmla="*/ 28 h 185"/>
                  <a:gd name="T16" fmla="*/ 160 w 274"/>
                  <a:gd name="T17" fmla="*/ 7 h 185"/>
                  <a:gd name="T18" fmla="*/ 173 w 274"/>
                  <a:gd name="T19" fmla="*/ 0 h 185"/>
                  <a:gd name="T20" fmla="*/ 188 w 274"/>
                  <a:gd name="T21" fmla="*/ 10 h 185"/>
                  <a:gd name="T22" fmla="*/ 190 w 274"/>
                  <a:gd name="T23" fmla="*/ 17 h 185"/>
                  <a:gd name="T24" fmla="*/ 186 w 274"/>
                  <a:gd name="T25" fmla="*/ 23 h 185"/>
                  <a:gd name="T26" fmla="*/ 199 w 274"/>
                  <a:gd name="T27" fmla="*/ 38 h 185"/>
                  <a:gd name="T28" fmla="*/ 197 w 274"/>
                  <a:gd name="T29" fmla="*/ 63 h 185"/>
                  <a:gd name="T30" fmla="*/ 210 w 274"/>
                  <a:gd name="T31" fmla="*/ 67 h 185"/>
                  <a:gd name="T32" fmla="*/ 217 w 274"/>
                  <a:gd name="T33" fmla="*/ 79 h 185"/>
                  <a:gd name="T34" fmla="*/ 228 w 274"/>
                  <a:gd name="T35" fmla="*/ 81 h 185"/>
                  <a:gd name="T36" fmla="*/ 244 w 274"/>
                  <a:gd name="T37" fmla="*/ 98 h 185"/>
                  <a:gd name="T38" fmla="*/ 246 w 274"/>
                  <a:gd name="T39" fmla="*/ 112 h 185"/>
                  <a:gd name="T40" fmla="*/ 268 w 274"/>
                  <a:gd name="T41" fmla="*/ 126 h 185"/>
                  <a:gd name="T42" fmla="*/ 274 w 274"/>
                  <a:gd name="T43" fmla="*/ 134 h 185"/>
                  <a:gd name="T44" fmla="*/ 237 w 274"/>
                  <a:gd name="T45" fmla="*/ 133 h 185"/>
                  <a:gd name="T46" fmla="*/ 185 w 274"/>
                  <a:gd name="T47" fmla="*/ 151 h 185"/>
                  <a:gd name="T48" fmla="*/ 165 w 274"/>
                  <a:gd name="T49" fmla="*/ 158 h 185"/>
                  <a:gd name="T50" fmla="*/ 136 w 274"/>
                  <a:gd name="T51" fmla="*/ 151 h 185"/>
                  <a:gd name="T52" fmla="*/ 118 w 274"/>
                  <a:gd name="T53" fmla="*/ 139 h 185"/>
                  <a:gd name="T54" fmla="*/ 85 w 274"/>
                  <a:gd name="T55" fmla="*/ 144 h 185"/>
                  <a:gd name="T56" fmla="*/ 83 w 274"/>
                  <a:gd name="T57" fmla="*/ 165 h 185"/>
                  <a:gd name="T58" fmla="*/ 70 w 274"/>
                  <a:gd name="T59" fmla="*/ 166 h 185"/>
                  <a:gd name="T60" fmla="*/ 48 w 274"/>
                  <a:gd name="T61" fmla="*/ 165 h 185"/>
                  <a:gd name="T62" fmla="*/ 35 w 274"/>
                  <a:gd name="T63" fmla="*/ 170 h 185"/>
                  <a:gd name="T64" fmla="*/ 24 w 274"/>
                  <a:gd name="T65"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 h="185">
                    <a:moveTo>
                      <a:pt x="24" y="185"/>
                    </a:moveTo>
                    <a:lnTo>
                      <a:pt x="0" y="137"/>
                    </a:lnTo>
                    <a:lnTo>
                      <a:pt x="0" y="124"/>
                    </a:lnTo>
                    <a:lnTo>
                      <a:pt x="24" y="89"/>
                    </a:lnTo>
                    <a:lnTo>
                      <a:pt x="88" y="79"/>
                    </a:lnTo>
                    <a:lnTo>
                      <a:pt x="100" y="57"/>
                    </a:lnTo>
                    <a:lnTo>
                      <a:pt x="125" y="57"/>
                    </a:lnTo>
                    <a:lnTo>
                      <a:pt x="155" y="28"/>
                    </a:lnTo>
                    <a:lnTo>
                      <a:pt x="160" y="7"/>
                    </a:lnTo>
                    <a:lnTo>
                      <a:pt x="173" y="0"/>
                    </a:lnTo>
                    <a:lnTo>
                      <a:pt x="188" y="10"/>
                    </a:lnTo>
                    <a:lnTo>
                      <a:pt x="190" y="17"/>
                    </a:lnTo>
                    <a:lnTo>
                      <a:pt x="186" y="23"/>
                    </a:lnTo>
                    <a:lnTo>
                      <a:pt x="199" y="38"/>
                    </a:lnTo>
                    <a:lnTo>
                      <a:pt x="197" y="63"/>
                    </a:lnTo>
                    <a:lnTo>
                      <a:pt x="210" y="67"/>
                    </a:lnTo>
                    <a:lnTo>
                      <a:pt x="217" y="79"/>
                    </a:lnTo>
                    <a:lnTo>
                      <a:pt x="228" y="81"/>
                    </a:lnTo>
                    <a:lnTo>
                      <a:pt x="244" y="98"/>
                    </a:lnTo>
                    <a:lnTo>
                      <a:pt x="246" y="112"/>
                    </a:lnTo>
                    <a:lnTo>
                      <a:pt x="268" y="126"/>
                    </a:lnTo>
                    <a:lnTo>
                      <a:pt x="274" y="134"/>
                    </a:lnTo>
                    <a:lnTo>
                      <a:pt x="237" y="133"/>
                    </a:lnTo>
                    <a:lnTo>
                      <a:pt x="185" y="151"/>
                    </a:lnTo>
                    <a:lnTo>
                      <a:pt x="165" y="158"/>
                    </a:lnTo>
                    <a:lnTo>
                      <a:pt x="136" y="151"/>
                    </a:lnTo>
                    <a:lnTo>
                      <a:pt x="118" y="139"/>
                    </a:lnTo>
                    <a:lnTo>
                      <a:pt x="85" y="144"/>
                    </a:lnTo>
                    <a:lnTo>
                      <a:pt x="83" y="165"/>
                    </a:lnTo>
                    <a:lnTo>
                      <a:pt x="70" y="166"/>
                    </a:lnTo>
                    <a:lnTo>
                      <a:pt x="48" y="165"/>
                    </a:lnTo>
                    <a:lnTo>
                      <a:pt x="35" y="170"/>
                    </a:lnTo>
                    <a:lnTo>
                      <a:pt x="24"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1" name="Freeform 387"/>
              <p:cNvSpPr/>
              <p:nvPr/>
            </p:nvSpPr>
            <p:spPr bwMode="gray">
              <a:xfrm>
                <a:off x="3898" y="2290"/>
                <a:ext cx="221" cy="336"/>
              </a:xfrm>
              <a:custGeom>
                <a:avLst/>
                <a:gdLst>
                  <a:gd name="T0" fmla="*/ 42 w 221"/>
                  <a:gd name="T1" fmla="*/ 336 h 336"/>
                  <a:gd name="T2" fmla="*/ 29 w 221"/>
                  <a:gd name="T3" fmla="*/ 313 h 336"/>
                  <a:gd name="T4" fmla="*/ 9 w 221"/>
                  <a:gd name="T5" fmla="*/ 300 h 336"/>
                  <a:gd name="T6" fmla="*/ 11 w 221"/>
                  <a:gd name="T7" fmla="*/ 287 h 336"/>
                  <a:gd name="T8" fmla="*/ 35 w 221"/>
                  <a:gd name="T9" fmla="*/ 281 h 336"/>
                  <a:gd name="T10" fmla="*/ 36 w 221"/>
                  <a:gd name="T11" fmla="*/ 244 h 336"/>
                  <a:gd name="T12" fmla="*/ 16 w 221"/>
                  <a:gd name="T13" fmla="*/ 220 h 336"/>
                  <a:gd name="T14" fmla="*/ 9 w 221"/>
                  <a:gd name="T15" fmla="*/ 218 h 336"/>
                  <a:gd name="T16" fmla="*/ 0 w 221"/>
                  <a:gd name="T17" fmla="*/ 209 h 336"/>
                  <a:gd name="T18" fmla="*/ 4 w 221"/>
                  <a:gd name="T19" fmla="*/ 184 h 336"/>
                  <a:gd name="T20" fmla="*/ 42 w 221"/>
                  <a:gd name="T21" fmla="*/ 144 h 336"/>
                  <a:gd name="T22" fmla="*/ 44 w 221"/>
                  <a:gd name="T23" fmla="*/ 86 h 336"/>
                  <a:gd name="T24" fmla="*/ 55 w 221"/>
                  <a:gd name="T25" fmla="*/ 69 h 336"/>
                  <a:gd name="T26" fmla="*/ 36 w 221"/>
                  <a:gd name="T27" fmla="*/ 48 h 336"/>
                  <a:gd name="T28" fmla="*/ 27 w 221"/>
                  <a:gd name="T29" fmla="*/ 19 h 336"/>
                  <a:gd name="T30" fmla="*/ 59 w 221"/>
                  <a:gd name="T31" fmla="*/ 0 h 336"/>
                  <a:gd name="T32" fmla="*/ 221 w 221"/>
                  <a:gd name="T33" fmla="*/ 78 h 336"/>
                  <a:gd name="T34" fmla="*/ 221 w 221"/>
                  <a:gd name="T35" fmla="*/ 163 h 336"/>
                  <a:gd name="T36" fmla="*/ 194 w 221"/>
                  <a:gd name="T37" fmla="*/ 168 h 336"/>
                  <a:gd name="T38" fmla="*/ 195 w 221"/>
                  <a:gd name="T39" fmla="*/ 182 h 336"/>
                  <a:gd name="T40" fmla="*/ 191 w 221"/>
                  <a:gd name="T41" fmla="*/ 189 h 336"/>
                  <a:gd name="T42" fmla="*/ 185 w 221"/>
                  <a:gd name="T43" fmla="*/ 218 h 336"/>
                  <a:gd name="T44" fmla="*/ 180 w 221"/>
                  <a:gd name="T45" fmla="*/ 225 h 336"/>
                  <a:gd name="T46" fmla="*/ 191 w 221"/>
                  <a:gd name="T47" fmla="*/ 235 h 336"/>
                  <a:gd name="T48" fmla="*/ 191 w 221"/>
                  <a:gd name="T49" fmla="*/ 247 h 336"/>
                  <a:gd name="T50" fmla="*/ 178 w 221"/>
                  <a:gd name="T51" fmla="*/ 254 h 336"/>
                  <a:gd name="T52" fmla="*/ 173 w 221"/>
                  <a:gd name="T53" fmla="*/ 275 h 336"/>
                  <a:gd name="T54" fmla="*/ 143 w 221"/>
                  <a:gd name="T55" fmla="*/ 304 h 336"/>
                  <a:gd name="T56" fmla="*/ 118 w 221"/>
                  <a:gd name="T57" fmla="*/ 304 h 336"/>
                  <a:gd name="T58" fmla="*/ 106 w 221"/>
                  <a:gd name="T59" fmla="*/ 326 h 336"/>
                  <a:gd name="T60" fmla="*/ 42 w 221"/>
                  <a:gd name="T6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36">
                    <a:moveTo>
                      <a:pt x="42" y="336"/>
                    </a:moveTo>
                    <a:lnTo>
                      <a:pt x="29" y="313"/>
                    </a:lnTo>
                    <a:lnTo>
                      <a:pt x="9" y="300"/>
                    </a:lnTo>
                    <a:lnTo>
                      <a:pt x="11" y="287"/>
                    </a:lnTo>
                    <a:lnTo>
                      <a:pt x="35" y="281"/>
                    </a:lnTo>
                    <a:lnTo>
                      <a:pt x="36" y="244"/>
                    </a:lnTo>
                    <a:lnTo>
                      <a:pt x="16" y="220"/>
                    </a:lnTo>
                    <a:lnTo>
                      <a:pt x="9" y="218"/>
                    </a:lnTo>
                    <a:lnTo>
                      <a:pt x="0" y="209"/>
                    </a:lnTo>
                    <a:lnTo>
                      <a:pt x="4" y="184"/>
                    </a:lnTo>
                    <a:lnTo>
                      <a:pt x="42" y="144"/>
                    </a:lnTo>
                    <a:lnTo>
                      <a:pt x="44" y="86"/>
                    </a:lnTo>
                    <a:lnTo>
                      <a:pt x="55" y="69"/>
                    </a:lnTo>
                    <a:lnTo>
                      <a:pt x="36" y="48"/>
                    </a:lnTo>
                    <a:lnTo>
                      <a:pt x="27" y="19"/>
                    </a:lnTo>
                    <a:lnTo>
                      <a:pt x="59" y="0"/>
                    </a:lnTo>
                    <a:lnTo>
                      <a:pt x="221" y="78"/>
                    </a:lnTo>
                    <a:lnTo>
                      <a:pt x="221" y="163"/>
                    </a:lnTo>
                    <a:lnTo>
                      <a:pt x="194" y="168"/>
                    </a:lnTo>
                    <a:lnTo>
                      <a:pt x="195" y="182"/>
                    </a:lnTo>
                    <a:lnTo>
                      <a:pt x="191" y="189"/>
                    </a:lnTo>
                    <a:lnTo>
                      <a:pt x="185" y="218"/>
                    </a:lnTo>
                    <a:lnTo>
                      <a:pt x="180" y="225"/>
                    </a:lnTo>
                    <a:lnTo>
                      <a:pt x="191" y="235"/>
                    </a:lnTo>
                    <a:lnTo>
                      <a:pt x="191" y="247"/>
                    </a:lnTo>
                    <a:lnTo>
                      <a:pt x="178" y="254"/>
                    </a:lnTo>
                    <a:lnTo>
                      <a:pt x="173" y="275"/>
                    </a:lnTo>
                    <a:lnTo>
                      <a:pt x="143" y="304"/>
                    </a:lnTo>
                    <a:lnTo>
                      <a:pt x="118" y="304"/>
                    </a:lnTo>
                    <a:lnTo>
                      <a:pt x="106" y="326"/>
                    </a:lnTo>
                    <a:lnTo>
                      <a:pt x="42"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2" name="Freeform 388"/>
              <p:cNvSpPr/>
              <p:nvPr/>
            </p:nvSpPr>
            <p:spPr bwMode="gray">
              <a:xfrm>
                <a:off x="3801" y="2732"/>
                <a:ext cx="117" cy="138"/>
              </a:xfrm>
              <a:custGeom>
                <a:avLst/>
                <a:gdLst>
                  <a:gd name="T0" fmla="*/ 53 w 117"/>
                  <a:gd name="T1" fmla="*/ 138 h 138"/>
                  <a:gd name="T2" fmla="*/ 30 w 117"/>
                  <a:gd name="T3" fmla="*/ 104 h 138"/>
                  <a:gd name="T4" fmla="*/ 13 w 117"/>
                  <a:gd name="T5" fmla="*/ 88 h 138"/>
                  <a:gd name="T6" fmla="*/ 0 w 117"/>
                  <a:gd name="T7" fmla="*/ 66 h 138"/>
                  <a:gd name="T8" fmla="*/ 10 w 117"/>
                  <a:gd name="T9" fmla="*/ 42 h 138"/>
                  <a:gd name="T10" fmla="*/ 9 w 117"/>
                  <a:gd name="T11" fmla="*/ 30 h 138"/>
                  <a:gd name="T12" fmla="*/ 12 w 117"/>
                  <a:gd name="T13" fmla="*/ 19 h 138"/>
                  <a:gd name="T14" fmla="*/ 50 w 117"/>
                  <a:gd name="T15" fmla="*/ 18 h 138"/>
                  <a:gd name="T16" fmla="*/ 49 w 117"/>
                  <a:gd name="T17" fmla="*/ 1 h 138"/>
                  <a:gd name="T18" fmla="*/ 81 w 117"/>
                  <a:gd name="T19" fmla="*/ 0 h 138"/>
                  <a:gd name="T20" fmla="*/ 76 w 117"/>
                  <a:gd name="T21" fmla="*/ 15 h 138"/>
                  <a:gd name="T22" fmla="*/ 94 w 117"/>
                  <a:gd name="T23" fmla="*/ 28 h 138"/>
                  <a:gd name="T24" fmla="*/ 110 w 117"/>
                  <a:gd name="T25" fmla="*/ 21 h 138"/>
                  <a:gd name="T26" fmla="*/ 115 w 117"/>
                  <a:gd name="T27" fmla="*/ 24 h 138"/>
                  <a:gd name="T28" fmla="*/ 117 w 117"/>
                  <a:gd name="T29" fmla="*/ 38 h 138"/>
                  <a:gd name="T30" fmla="*/ 104 w 117"/>
                  <a:gd name="T31" fmla="*/ 47 h 138"/>
                  <a:gd name="T32" fmla="*/ 100 w 117"/>
                  <a:gd name="T33" fmla="*/ 60 h 138"/>
                  <a:gd name="T34" fmla="*/ 104 w 117"/>
                  <a:gd name="T35" fmla="*/ 66 h 138"/>
                  <a:gd name="T36" fmla="*/ 110 w 117"/>
                  <a:gd name="T37" fmla="*/ 67 h 138"/>
                  <a:gd name="T38" fmla="*/ 104 w 117"/>
                  <a:gd name="T39" fmla="*/ 104 h 138"/>
                  <a:gd name="T40" fmla="*/ 89 w 117"/>
                  <a:gd name="T41" fmla="*/ 95 h 138"/>
                  <a:gd name="T42" fmla="*/ 80 w 117"/>
                  <a:gd name="T43" fmla="*/ 83 h 138"/>
                  <a:gd name="T44" fmla="*/ 65 w 117"/>
                  <a:gd name="T45" fmla="*/ 80 h 138"/>
                  <a:gd name="T46" fmla="*/ 64 w 117"/>
                  <a:gd name="T47" fmla="*/ 88 h 138"/>
                  <a:gd name="T48" fmla="*/ 59 w 117"/>
                  <a:gd name="T49" fmla="*/ 100 h 138"/>
                  <a:gd name="T50" fmla="*/ 51 w 117"/>
                  <a:gd name="T51" fmla="*/ 97 h 138"/>
                  <a:gd name="T52" fmla="*/ 54 w 117"/>
                  <a:gd name="T53" fmla="*/ 107 h 138"/>
                  <a:gd name="T54" fmla="*/ 71 w 117"/>
                  <a:gd name="T55" fmla="*/ 123 h 138"/>
                  <a:gd name="T56" fmla="*/ 53 w 117"/>
                  <a:gd name="T5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38">
                    <a:moveTo>
                      <a:pt x="53" y="138"/>
                    </a:moveTo>
                    <a:lnTo>
                      <a:pt x="30" y="104"/>
                    </a:lnTo>
                    <a:lnTo>
                      <a:pt x="13" y="88"/>
                    </a:lnTo>
                    <a:lnTo>
                      <a:pt x="0" y="66"/>
                    </a:lnTo>
                    <a:lnTo>
                      <a:pt x="10" y="42"/>
                    </a:lnTo>
                    <a:lnTo>
                      <a:pt x="9" y="30"/>
                    </a:lnTo>
                    <a:lnTo>
                      <a:pt x="12" y="19"/>
                    </a:lnTo>
                    <a:lnTo>
                      <a:pt x="50" y="18"/>
                    </a:lnTo>
                    <a:lnTo>
                      <a:pt x="49" y="1"/>
                    </a:lnTo>
                    <a:lnTo>
                      <a:pt x="81" y="0"/>
                    </a:lnTo>
                    <a:lnTo>
                      <a:pt x="76" y="15"/>
                    </a:lnTo>
                    <a:lnTo>
                      <a:pt x="94" y="28"/>
                    </a:lnTo>
                    <a:lnTo>
                      <a:pt x="110" y="21"/>
                    </a:lnTo>
                    <a:lnTo>
                      <a:pt x="115" y="24"/>
                    </a:lnTo>
                    <a:lnTo>
                      <a:pt x="117" y="38"/>
                    </a:lnTo>
                    <a:lnTo>
                      <a:pt x="104" y="47"/>
                    </a:lnTo>
                    <a:lnTo>
                      <a:pt x="100" y="60"/>
                    </a:lnTo>
                    <a:lnTo>
                      <a:pt x="104" y="66"/>
                    </a:lnTo>
                    <a:lnTo>
                      <a:pt x="110" y="67"/>
                    </a:lnTo>
                    <a:lnTo>
                      <a:pt x="104" y="104"/>
                    </a:lnTo>
                    <a:lnTo>
                      <a:pt x="89" y="95"/>
                    </a:lnTo>
                    <a:lnTo>
                      <a:pt x="80" y="83"/>
                    </a:lnTo>
                    <a:lnTo>
                      <a:pt x="65" y="80"/>
                    </a:lnTo>
                    <a:lnTo>
                      <a:pt x="64" y="88"/>
                    </a:lnTo>
                    <a:lnTo>
                      <a:pt x="59" y="100"/>
                    </a:lnTo>
                    <a:lnTo>
                      <a:pt x="51" y="97"/>
                    </a:lnTo>
                    <a:lnTo>
                      <a:pt x="54" y="107"/>
                    </a:lnTo>
                    <a:lnTo>
                      <a:pt x="71" y="123"/>
                    </a:lnTo>
                    <a:lnTo>
                      <a:pt x="5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3" name="Freeform 389"/>
              <p:cNvSpPr/>
              <p:nvPr/>
            </p:nvSpPr>
            <p:spPr bwMode="gray">
              <a:xfrm>
                <a:off x="3858" y="2898"/>
                <a:ext cx="265" cy="244"/>
              </a:xfrm>
              <a:custGeom>
                <a:avLst/>
                <a:gdLst>
                  <a:gd name="T0" fmla="*/ 2 w 265"/>
                  <a:gd name="T1" fmla="*/ 232 h 244"/>
                  <a:gd name="T2" fmla="*/ 0 w 265"/>
                  <a:gd name="T3" fmla="*/ 214 h 244"/>
                  <a:gd name="T4" fmla="*/ 3 w 265"/>
                  <a:gd name="T5" fmla="*/ 195 h 244"/>
                  <a:gd name="T6" fmla="*/ 22 w 265"/>
                  <a:gd name="T7" fmla="*/ 145 h 244"/>
                  <a:gd name="T8" fmla="*/ 34 w 265"/>
                  <a:gd name="T9" fmla="*/ 137 h 244"/>
                  <a:gd name="T10" fmla="*/ 46 w 265"/>
                  <a:gd name="T11" fmla="*/ 114 h 244"/>
                  <a:gd name="T12" fmla="*/ 40 w 265"/>
                  <a:gd name="T13" fmla="*/ 94 h 244"/>
                  <a:gd name="T14" fmla="*/ 34 w 265"/>
                  <a:gd name="T15" fmla="*/ 77 h 244"/>
                  <a:gd name="T16" fmla="*/ 34 w 265"/>
                  <a:gd name="T17" fmla="*/ 40 h 244"/>
                  <a:gd name="T18" fmla="*/ 26 w 265"/>
                  <a:gd name="T19" fmla="*/ 29 h 244"/>
                  <a:gd name="T20" fmla="*/ 18 w 265"/>
                  <a:gd name="T21" fmla="*/ 13 h 244"/>
                  <a:gd name="T22" fmla="*/ 20 w 265"/>
                  <a:gd name="T23" fmla="*/ 3 h 244"/>
                  <a:gd name="T24" fmla="*/ 106 w 265"/>
                  <a:gd name="T25" fmla="*/ 0 h 244"/>
                  <a:gd name="T26" fmla="*/ 119 w 265"/>
                  <a:gd name="T27" fmla="*/ 17 h 244"/>
                  <a:gd name="T28" fmla="*/ 130 w 265"/>
                  <a:gd name="T29" fmla="*/ 40 h 244"/>
                  <a:gd name="T30" fmla="*/ 164 w 265"/>
                  <a:gd name="T31" fmla="*/ 37 h 244"/>
                  <a:gd name="T32" fmla="*/ 165 w 265"/>
                  <a:gd name="T33" fmla="*/ 19 h 244"/>
                  <a:gd name="T34" fmla="*/ 186 w 265"/>
                  <a:gd name="T35" fmla="*/ 16 h 244"/>
                  <a:gd name="T36" fmla="*/ 200 w 265"/>
                  <a:gd name="T37" fmla="*/ 24 h 244"/>
                  <a:gd name="T38" fmla="*/ 218 w 265"/>
                  <a:gd name="T39" fmla="*/ 28 h 244"/>
                  <a:gd name="T40" fmla="*/ 221 w 265"/>
                  <a:gd name="T41" fmla="*/ 83 h 244"/>
                  <a:gd name="T42" fmla="*/ 230 w 265"/>
                  <a:gd name="T43" fmla="*/ 103 h 244"/>
                  <a:gd name="T44" fmla="*/ 261 w 265"/>
                  <a:gd name="T45" fmla="*/ 103 h 244"/>
                  <a:gd name="T46" fmla="*/ 265 w 265"/>
                  <a:gd name="T47" fmla="*/ 108 h 244"/>
                  <a:gd name="T48" fmla="*/ 261 w 265"/>
                  <a:gd name="T49" fmla="*/ 137 h 244"/>
                  <a:gd name="T50" fmla="*/ 221 w 265"/>
                  <a:gd name="T51" fmla="*/ 139 h 244"/>
                  <a:gd name="T52" fmla="*/ 223 w 265"/>
                  <a:gd name="T53" fmla="*/ 214 h 244"/>
                  <a:gd name="T54" fmla="*/ 238 w 265"/>
                  <a:gd name="T55" fmla="*/ 227 h 244"/>
                  <a:gd name="T56" fmla="*/ 221 w 265"/>
                  <a:gd name="T57" fmla="*/ 238 h 244"/>
                  <a:gd name="T58" fmla="*/ 198 w 265"/>
                  <a:gd name="T59" fmla="*/ 239 h 244"/>
                  <a:gd name="T60" fmla="*/ 174 w 265"/>
                  <a:gd name="T61" fmla="*/ 244 h 244"/>
                  <a:gd name="T62" fmla="*/ 156 w 265"/>
                  <a:gd name="T63" fmla="*/ 238 h 244"/>
                  <a:gd name="T64" fmla="*/ 136 w 265"/>
                  <a:gd name="T65" fmla="*/ 227 h 244"/>
                  <a:gd name="T66" fmla="*/ 72 w 265"/>
                  <a:gd name="T67" fmla="*/ 225 h 244"/>
                  <a:gd name="T68" fmla="*/ 51 w 265"/>
                  <a:gd name="T69" fmla="*/ 233 h 244"/>
                  <a:gd name="T70" fmla="*/ 41 w 265"/>
                  <a:gd name="T71" fmla="*/ 225 h 244"/>
                  <a:gd name="T72" fmla="*/ 18 w 265"/>
                  <a:gd name="T73" fmla="*/ 225 h 244"/>
                  <a:gd name="T74" fmla="*/ 2 w 265"/>
                  <a:gd name="T75"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44">
                    <a:moveTo>
                      <a:pt x="2" y="232"/>
                    </a:moveTo>
                    <a:lnTo>
                      <a:pt x="0" y="214"/>
                    </a:lnTo>
                    <a:lnTo>
                      <a:pt x="3" y="195"/>
                    </a:lnTo>
                    <a:lnTo>
                      <a:pt x="22" y="145"/>
                    </a:lnTo>
                    <a:lnTo>
                      <a:pt x="34" y="137"/>
                    </a:lnTo>
                    <a:lnTo>
                      <a:pt x="46" y="114"/>
                    </a:lnTo>
                    <a:lnTo>
                      <a:pt x="40" y="94"/>
                    </a:lnTo>
                    <a:lnTo>
                      <a:pt x="34" y="77"/>
                    </a:lnTo>
                    <a:lnTo>
                      <a:pt x="34" y="40"/>
                    </a:lnTo>
                    <a:lnTo>
                      <a:pt x="26" y="29"/>
                    </a:lnTo>
                    <a:lnTo>
                      <a:pt x="18" y="13"/>
                    </a:lnTo>
                    <a:lnTo>
                      <a:pt x="20" y="3"/>
                    </a:lnTo>
                    <a:lnTo>
                      <a:pt x="106" y="0"/>
                    </a:lnTo>
                    <a:lnTo>
                      <a:pt x="119" y="17"/>
                    </a:lnTo>
                    <a:lnTo>
                      <a:pt x="130" y="40"/>
                    </a:lnTo>
                    <a:lnTo>
                      <a:pt x="164" y="37"/>
                    </a:lnTo>
                    <a:lnTo>
                      <a:pt x="165" y="19"/>
                    </a:lnTo>
                    <a:lnTo>
                      <a:pt x="186" y="16"/>
                    </a:lnTo>
                    <a:lnTo>
                      <a:pt x="200" y="24"/>
                    </a:lnTo>
                    <a:lnTo>
                      <a:pt x="218" y="28"/>
                    </a:lnTo>
                    <a:lnTo>
                      <a:pt x="221" y="83"/>
                    </a:lnTo>
                    <a:lnTo>
                      <a:pt x="230" y="103"/>
                    </a:lnTo>
                    <a:lnTo>
                      <a:pt x="261" y="103"/>
                    </a:lnTo>
                    <a:lnTo>
                      <a:pt x="265" y="108"/>
                    </a:lnTo>
                    <a:lnTo>
                      <a:pt x="261" y="137"/>
                    </a:lnTo>
                    <a:lnTo>
                      <a:pt x="221" y="139"/>
                    </a:lnTo>
                    <a:lnTo>
                      <a:pt x="223" y="214"/>
                    </a:lnTo>
                    <a:lnTo>
                      <a:pt x="238" y="227"/>
                    </a:lnTo>
                    <a:lnTo>
                      <a:pt x="221" y="238"/>
                    </a:lnTo>
                    <a:lnTo>
                      <a:pt x="198" y="239"/>
                    </a:lnTo>
                    <a:lnTo>
                      <a:pt x="174" y="244"/>
                    </a:lnTo>
                    <a:lnTo>
                      <a:pt x="156" y="238"/>
                    </a:lnTo>
                    <a:lnTo>
                      <a:pt x="136" y="227"/>
                    </a:lnTo>
                    <a:lnTo>
                      <a:pt x="72" y="225"/>
                    </a:lnTo>
                    <a:lnTo>
                      <a:pt x="51" y="233"/>
                    </a:lnTo>
                    <a:lnTo>
                      <a:pt x="41" y="225"/>
                    </a:lnTo>
                    <a:lnTo>
                      <a:pt x="18" y="225"/>
                    </a:lnTo>
                    <a:lnTo>
                      <a:pt x="2"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4" name="Freeform 390"/>
              <p:cNvSpPr/>
              <p:nvPr/>
            </p:nvSpPr>
            <p:spPr bwMode="gray">
              <a:xfrm>
                <a:off x="3868" y="2670"/>
                <a:ext cx="392" cy="380"/>
              </a:xfrm>
              <a:custGeom>
                <a:avLst/>
                <a:gdLst>
                  <a:gd name="T0" fmla="*/ 368 w 392"/>
                  <a:gd name="T1" fmla="*/ 276 h 380"/>
                  <a:gd name="T2" fmla="*/ 346 w 392"/>
                  <a:gd name="T3" fmla="*/ 290 h 380"/>
                  <a:gd name="T4" fmla="*/ 347 w 392"/>
                  <a:gd name="T5" fmla="*/ 350 h 380"/>
                  <a:gd name="T6" fmla="*/ 364 w 392"/>
                  <a:gd name="T7" fmla="*/ 343 h 380"/>
                  <a:gd name="T8" fmla="*/ 370 w 392"/>
                  <a:gd name="T9" fmla="*/ 374 h 380"/>
                  <a:gd name="T10" fmla="*/ 311 w 392"/>
                  <a:gd name="T11" fmla="*/ 338 h 380"/>
                  <a:gd name="T12" fmla="*/ 298 w 392"/>
                  <a:gd name="T13" fmla="*/ 344 h 380"/>
                  <a:gd name="T14" fmla="*/ 284 w 392"/>
                  <a:gd name="T15" fmla="*/ 336 h 380"/>
                  <a:gd name="T16" fmla="*/ 270 w 392"/>
                  <a:gd name="T17" fmla="*/ 334 h 380"/>
                  <a:gd name="T18" fmla="*/ 255 w 392"/>
                  <a:gd name="T19" fmla="*/ 336 h 380"/>
                  <a:gd name="T20" fmla="*/ 220 w 392"/>
                  <a:gd name="T21" fmla="*/ 331 h 380"/>
                  <a:gd name="T22" fmla="*/ 208 w 392"/>
                  <a:gd name="T23" fmla="*/ 256 h 380"/>
                  <a:gd name="T24" fmla="*/ 176 w 392"/>
                  <a:gd name="T25" fmla="*/ 244 h 380"/>
                  <a:gd name="T26" fmla="*/ 154 w 392"/>
                  <a:gd name="T27" fmla="*/ 265 h 380"/>
                  <a:gd name="T28" fmla="*/ 109 w 392"/>
                  <a:gd name="T29" fmla="*/ 245 h 380"/>
                  <a:gd name="T30" fmla="*/ 10 w 392"/>
                  <a:gd name="T31" fmla="*/ 231 h 380"/>
                  <a:gd name="T32" fmla="*/ 17 w 392"/>
                  <a:gd name="T33" fmla="*/ 216 h 380"/>
                  <a:gd name="T34" fmla="*/ 29 w 392"/>
                  <a:gd name="T35" fmla="*/ 199 h 380"/>
                  <a:gd name="T36" fmla="*/ 37 w 392"/>
                  <a:gd name="T37" fmla="*/ 209 h 380"/>
                  <a:gd name="T38" fmla="*/ 89 w 392"/>
                  <a:gd name="T39" fmla="*/ 140 h 380"/>
                  <a:gd name="T40" fmla="*/ 116 w 392"/>
                  <a:gd name="T41" fmla="*/ 104 h 380"/>
                  <a:gd name="T42" fmla="*/ 131 w 392"/>
                  <a:gd name="T43" fmla="*/ 55 h 380"/>
                  <a:gd name="T44" fmla="*/ 133 w 392"/>
                  <a:gd name="T45" fmla="*/ 11 h 380"/>
                  <a:gd name="T46" fmla="*/ 184 w 392"/>
                  <a:gd name="T47" fmla="*/ 18 h 380"/>
                  <a:gd name="T48" fmla="*/ 233 w 392"/>
                  <a:gd name="T49" fmla="*/ 18 h 380"/>
                  <a:gd name="T50" fmla="*/ 322 w 392"/>
                  <a:gd name="T51" fmla="*/ 1 h 380"/>
                  <a:gd name="T52" fmla="*/ 341 w 392"/>
                  <a:gd name="T53" fmla="*/ 15 h 380"/>
                  <a:gd name="T54" fmla="*/ 359 w 392"/>
                  <a:gd name="T55" fmla="*/ 15 h 380"/>
                  <a:gd name="T56" fmla="*/ 386 w 392"/>
                  <a:gd name="T57" fmla="*/ 32 h 380"/>
                  <a:gd name="T58" fmla="*/ 387 w 392"/>
                  <a:gd name="T59" fmla="*/ 70 h 380"/>
                  <a:gd name="T60" fmla="*/ 358 w 392"/>
                  <a:gd name="T61" fmla="*/ 131 h 380"/>
                  <a:gd name="T62" fmla="*/ 360 w 392"/>
                  <a:gd name="T63" fmla="*/ 167 h 380"/>
                  <a:gd name="T64" fmla="*/ 368 w 392"/>
                  <a:gd name="T65" fmla="*/ 191 h 380"/>
                  <a:gd name="T66" fmla="*/ 365 w 392"/>
                  <a:gd name="T67" fmla="*/ 205 h 380"/>
                  <a:gd name="T68" fmla="*/ 385 w 392"/>
                  <a:gd name="T69" fmla="*/ 25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2" h="380">
                    <a:moveTo>
                      <a:pt x="390" y="269"/>
                    </a:moveTo>
                    <a:lnTo>
                      <a:pt x="368" y="276"/>
                    </a:lnTo>
                    <a:lnTo>
                      <a:pt x="355" y="281"/>
                    </a:lnTo>
                    <a:lnTo>
                      <a:pt x="346" y="290"/>
                    </a:lnTo>
                    <a:lnTo>
                      <a:pt x="337" y="339"/>
                    </a:lnTo>
                    <a:lnTo>
                      <a:pt x="347" y="350"/>
                    </a:lnTo>
                    <a:lnTo>
                      <a:pt x="357" y="352"/>
                    </a:lnTo>
                    <a:lnTo>
                      <a:pt x="364" y="343"/>
                    </a:lnTo>
                    <a:lnTo>
                      <a:pt x="371" y="347"/>
                    </a:lnTo>
                    <a:lnTo>
                      <a:pt x="370" y="374"/>
                    </a:lnTo>
                    <a:lnTo>
                      <a:pt x="360" y="380"/>
                    </a:lnTo>
                    <a:lnTo>
                      <a:pt x="311" y="338"/>
                    </a:lnTo>
                    <a:lnTo>
                      <a:pt x="302" y="334"/>
                    </a:lnTo>
                    <a:lnTo>
                      <a:pt x="298" y="344"/>
                    </a:lnTo>
                    <a:lnTo>
                      <a:pt x="289" y="344"/>
                    </a:lnTo>
                    <a:lnTo>
                      <a:pt x="284" y="336"/>
                    </a:lnTo>
                    <a:lnTo>
                      <a:pt x="275" y="331"/>
                    </a:lnTo>
                    <a:lnTo>
                      <a:pt x="270" y="334"/>
                    </a:lnTo>
                    <a:lnTo>
                      <a:pt x="262" y="333"/>
                    </a:lnTo>
                    <a:lnTo>
                      <a:pt x="255" y="336"/>
                    </a:lnTo>
                    <a:lnTo>
                      <a:pt x="251" y="331"/>
                    </a:lnTo>
                    <a:lnTo>
                      <a:pt x="220" y="331"/>
                    </a:lnTo>
                    <a:lnTo>
                      <a:pt x="211" y="311"/>
                    </a:lnTo>
                    <a:lnTo>
                      <a:pt x="208" y="256"/>
                    </a:lnTo>
                    <a:lnTo>
                      <a:pt x="190" y="252"/>
                    </a:lnTo>
                    <a:lnTo>
                      <a:pt x="176" y="244"/>
                    </a:lnTo>
                    <a:lnTo>
                      <a:pt x="155" y="247"/>
                    </a:lnTo>
                    <a:lnTo>
                      <a:pt x="154" y="265"/>
                    </a:lnTo>
                    <a:lnTo>
                      <a:pt x="120" y="268"/>
                    </a:lnTo>
                    <a:lnTo>
                      <a:pt x="109" y="245"/>
                    </a:lnTo>
                    <a:lnTo>
                      <a:pt x="96" y="228"/>
                    </a:lnTo>
                    <a:lnTo>
                      <a:pt x="10" y="231"/>
                    </a:lnTo>
                    <a:lnTo>
                      <a:pt x="0" y="221"/>
                    </a:lnTo>
                    <a:lnTo>
                      <a:pt x="17" y="216"/>
                    </a:lnTo>
                    <a:lnTo>
                      <a:pt x="20" y="209"/>
                    </a:lnTo>
                    <a:lnTo>
                      <a:pt x="29" y="199"/>
                    </a:lnTo>
                    <a:lnTo>
                      <a:pt x="36" y="198"/>
                    </a:lnTo>
                    <a:lnTo>
                      <a:pt x="37" y="209"/>
                    </a:lnTo>
                    <a:lnTo>
                      <a:pt x="75" y="191"/>
                    </a:lnTo>
                    <a:lnTo>
                      <a:pt x="89" y="140"/>
                    </a:lnTo>
                    <a:lnTo>
                      <a:pt x="105" y="132"/>
                    </a:lnTo>
                    <a:lnTo>
                      <a:pt x="116" y="104"/>
                    </a:lnTo>
                    <a:lnTo>
                      <a:pt x="118" y="69"/>
                    </a:lnTo>
                    <a:lnTo>
                      <a:pt x="131" y="55"/>
                    </a:lnTo>
                    <a:lnTo>
                      <a:pt x="131" y="32"/>
                    </a:lnTo>
                    <a:lnTo>
                      <a:pt x="133" y="11"/>
                    </a:lnTo>
                    <a:lnTo>
                      <a:pt x="166" y="6"/>
                    </a:lnTo>
                    <a:lnTo>
                      <a:pt x="184" y="18"/>
                    </a:lnTo>
                    <a:lnTo>
                      <a:pt x="213" y="25"/>
                    </a:lnTo>
                    <a:lnTo>
                      <a:pt x="233" y="18"/>
                    </a:lnTo>
                    <a:lnTo>
                      <a:pt x="285" y="0"/>
                    </a:lnTo>
                    <a:lnTo>
                      <a:pt x="322" y="1"/>
                    </a:lnTo>
                    <a:lnTo>
                      <a:pt x="330" y="15"/>
                    </a:lnTo>
                    <a:lnTo>
                      <a:pt x="341" y="15"/>
                    </a:lnTo>
                    <a:lnTo>
                      <a:pt x="346" y="10"/>
                    </a:lnTo>
                    <a:lnTo>
                      <a:pt x="359" y="15"/>
                    </a:lnTo>
                    <a:lnTo>
                      <a:pt x="370" y="13"/>
                    </a:lnTo>
                    <a:lnTo>
                      <a:pt x="386" y="32"/>
                    </a:lnTo>
                    <a:lnTo>
                      <a:pt x="392" y="52"/>
                    </a:lnTo>
                    <a:lnTo>
                      <a:pt x="387" y="70"/>
                    </a:lnTo>
                    <a:lnTo>
                      <a:pt x="364" y="105"/>
                    </a:lnTo>
                    <a:lnTo>
                      <a:pt x="358" y="131"/>
                    </a:lnTo>
                    <a:lnTo>
                      <a:pt x="357" y="150"/>
                    </a:lnTo>
                    <a:lnTo>
                      <a:pt x="360" y="167"/>
                    </a:lnTo>
                    <a:lnTo>
                      <a:pt x="367" y="174"/>
                    </a:lnTo>
                    <a:lnTo>
                      <a:pt x="368" y="191"/>
                    </a:lnTo>
                    <a:lnTo>
                      <a:pt x="365" y="201"/>
                    </a:lnTo>
                    <a:lnTo>
                      <a:pt x="365" y="205"/>
                    </a:lnTo>
                    <a:lnTo>
                      <a:pt x="367" y="228"/>
                    </a:lnTo>
                    <a:lnTo>
                      <a:pt x="385" y="252"/>
                    </a:lnTo>
                    <a:lnTo>
                      <a:pt x="390" y="2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5" name="Freeform 391"/>
              <p:cNvSpPr/>
              <p:nvPr/>
            </p:nvSpPr>
            <p:spPr bwMode="gray">
              <a:xfrm>
                <a:off x="3852" y="2702"/>
                <a:ext cx="147" cy="180"/>
              </a:xfrm>
              <a:custGeom>
                <a:avLst/>
                <a:gdLst>
                  <a:gd name="T0" fmla="*/ 36 w 147"/>
                  <a:gd name="T1" fmla="*/ 177 h 180"/>
                  <a:gd name="T2" fmla="*/ 45 w 147"/>
                  <a:gd name="T3" fmla="*/ 167 h 180"/>
                  <a:gd name="T4" fmla="*/ 52 w 147"/>
                  <a:gd name="T5" fmla="*/ 166 h 180"/>
                  <a:gd name="T6" fmla="*/ 53 w 147"/>
                  <a:gd name="T7" fmla="*/ 177 h 180"/>
                  <a:gd name="T8" fmla="*/ 91 w 147"/>
                  <a:gd name="T9" fmla="*/ 159 h 180"/>
                  <a:gd name="T10" fmla="*/ 105 w 147"/>
                  <a:gd name="T11" fmla="*/ 108 h 180"/>
                  <a:gd name="T12" fmla="*/ 121 w 147"/>
                  <a:gd name="T13" fmla="*/ 100 h 180"/>
                  <a:gd name="T14" fmla="*/ 132 w 147"/>
                  <a:gd name="T15" fmla="*/ 72 h 180"/>
                  <a:gd name="T16" fmla="*/ 134 w 147"/>
                  <a:gd name="T17" fmla="*/ 37 h 180"/>
                  <a:gd name="T18" fmla="*/ 147 w 147"/>
                  <a:gd name="T19" fmla="*/ 23 h 180"/>
                  <a:gd name="T20" fmla="*/ 147 w 147"/>
                  <a:gd name="T21" fmla="*/ 0 h 180"/>
                  <a:gd name="T22" fmla="*/ 134 w 147"/>
                  <a:gd name="T23" fmla="*/ 1 h 180"/>
                  <a:gd name="T24" fmla="*/ 112 w 147"/>
                  <a:gd name="T25" fmla="*/ 0 h 180"/>
                  <a:gd name="T26" fmla="*/ 99 w 147"/>
                  <a:gd name="T27" fmla="*/ 5 h 180"/>
                  <a:gd name="T28" fmla="*/ 88 w 147"/>
                  <a:gd name="T29" fmla="*/ 20 h 180"/>
                  <a:gd name="T30" fmla="*/ 73 w 147"/>
                  <a:gd name="T31" fmla="*/ 37 h 180"/>
                  <a:gd name="T32" fmla="*/ 61 w 147"/>
                  <a:gd name="T33" fmla="*/ 30 h 180"/>
                  <a:gd name="T34" fmla="*/ 30 w 147"/>
                  <a:gd name="T35" fmla="*/ 30 h 180"/>
                  <a:gd name="T36" fmla="*/ 25 w 147"/>
                  <a:gd name="T37" fmla="*/ 45 h 180"/>
                  <a:gd name="T38" fmla="*/ 43 w 147"/>
                  <a:gd name="T39" fmla="*/ 58 h 180"/>
                  <a:gd name="T40" fmla="*/ 59 w 147"/>
                  <a:gd name="T41" fmla="*/ 51 h 180"/>
                  <a:gd name="T42" fmla="*/ 64 w 147"/>
                  <a:gd name="T43" fmla="*/ 54 h 180"/>
                  <a:gd name="T44" fmla="*/ 66 w 147"/>
                  <a:gd name="T45" fmla="*/ 68 h 180"/>
                  <a:gd name="T46" fmla="*/ 53 w 147"/>
                  <a:gd name="T47" fmla="*/ 77 h 180"/>
                  <a:gd name="T48" fmla="*/ 49 w 147"/>
                  <a:gd name="T49" fmla="*/ 90 h 180"/>
                  <a:gd name="T50" fmla="*/ 53 w 147"/>
                  <a:gd name="T51" fmla="*/ 96 h 180"/>
                  <a:gd name="T52" fmla="*/ 59 w 147"/>
                  <a:gd name="T53" fmla="*/ 97 h 180"/>
                  <a:gd name="T54" fmla="*/ 53 w 147"/>
                  <a:gd name="T55" fmla="*/ 134 h 180"/>
                  <a:gd name="T56" fmla="*/ 38 w 147"/>
                  <a:gd name="T57" fmla="*/ 125 h 180"/>
                  <a:gd name="T58" fmla="*/ 29 w 147"/>
                  <a:gd name="T59" fmla="*/ 113 h 180"/>
                  <a:gd name="T60" fmla="*/ 14 w 147"/>
                  <a:gd name="T61" fmla="*/ 110 h 180"/>
                  <a:gd name="T62" fmla="*/ 13 w 147"/>
                  <a:gd name="T63" fmla="*/ 118 h 180"/>
                  <a:gd name="T64" fmla="*/ 8 w 147"/>
                  <a:gd name="T65" fmla="*/ 130 h 180"/>
                  <a:gd name="T66" fmla="*/ 0 w 147"/>
                  <a:gd name="T67" fmla="*/ 127 h 180"/>
                  <a:gd name="T68" fmla="*/ 3 w 147"/>
                  <a:gd name="T69" fmla="*/ 137 h 180"/>
                  <a:gd name="T70" fmla="*/ 20 w 147"/>
                  <a:gd name="T71" fmla="*/ 153 h 180"/>
                  <a:gd name="T72" fmla="*/ 2 w 147"/>
                  <a:gd name="T73" fmla="*/ 168 h 180"/>
                  <a:gd name="T74" fmla="*/ 6 w 147"/>
                  <a:gd name="T75" fmla="*/ 180 h 180"/>
                  <a:gd name="T76" fmla="*/ 31 w 147"/>
                  <a:gd name="T77" fmla="*/ 169 h 180"/>
                  <a:gd name="T78" fmla="*/ 35 w 147"/>
                  <a:gd name="T79" fmla="*/ 170 h 180"/>
                  <a:gd name="T80" fmla="*/ 36 w 147"/>
                  <a:gd name="T81" fmla="*/ 1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 h="180">
                    <a:moveTo>
                      <a:pt x="36" y="177"/>
                    </a:moveTo>
                    <a:lnTo>
                      <a:pt x="45" y="167"/>
                    </a:lnTo>
                    <a:lnTo>
                      <a:pt x="52" y="166"/>
                    </a:lnTo>
                    <a:lnTo>
                      <a:pt x="53" y="177"/>
                    </a:lnTo>
                    <a:lnTo>
                      <a:pt x="91" y="159"/>
                    </a:lnTo>
                    <a:lnTo>
                      <a:pt x="105" y="108"/>
                    </a:lnTo>
                    <a:lnTo>
                      <a:pt x="121" y="100"/>
                    </a:lnTo>
                    <a:lnTo>
                      <a:pt x="132" y="72"/>
                    </a:lnTo>
                    <a:lnTo>
                      <a:pt x="134" y="37"/>
                    </a:lnTo>
                    <a:lnTo>
                      <a:pt x="147" y="23"/>
                    </a:lnTo>
                    <a:lnTo>
                      <a:pt x="147" y="0"/>
                    </a:lnTo>
                    <a:lnTo>
                      <a:pt x="134" y="1"/>
                    </a:lnTo>
                    <a:lnTo>
                      <a:pt x="112" y="0"/>
                    </a:lnTo>
                    <a:lnTo>
                      <a:pt x="99" y="5"/>
                    </a:lnTo>
                    <a:lnTo>
                      <a:pt x="88" y="20"/>
                    </a:lnTo>
                    <a:lnTo>
                      <a:pt x="73" y="37"/>
                    </a:lnTo>
                    <a:lnTo>
                      <a:pt x="61" y="30"/>
                    </a:lnTo>
                    <a:lnTo>
                      <a:pt x="30" y="30"/>
                    </a:lnTo>
                    <a:lnTo>
                      <a:pt x="25" y="45"/>
                    </a:lnTo>
                    <a:lnTo>
                      <a:pt x="43" y="58"/>
                    </a:lnTo>
                    <a:lnTo>
                      <a:pt x="59" y="51"/>
                    </a:lnTo>
                    <a:lnTo>
                      <a:pt x="64" y="54"/>
                    </a:lnTo>
                    <a:lnTo>
                      <a:pt x="66" y="68"/>
                    </a:lnTo>
                    <a:lnTo>
                      <a:pt x="53" y="77"/>
                    </a:lnTo>
                    <a:lnTo>
                      <a:pt x="49" y="90"/>
                    </a:lnTo>
                    <a:lnTo>
                      <a:pt x="53" y="96"/>
                    </a:lnTo>
                    <a:lnTo>
                      <a:pt x="59" y="97"/>
                    </a:lnTo>
                    <a:lnTo>
                      <a:pt x="53" y="134"/>
                    </a:lnTo>
                    <a:lnTo>
                      <a:pt x="38" y="125"/>
                    </a:lnTo>
                    <a:lnTo>
                      <a:pt x="29" y="113"/>
                    </a:lnTo>
                    <a:lnTo>
                      <a:pt x="14" y="110"/>
                    </a:lnTo>
                    <a:lnTo>
                      <a:pt x="13" y="118"/>
                    </a:lnTo>
                    <a:lnTo>
                      <a:pt x="8" y="130"/>
                    </a:lnTo>
                    <a:lnTo>
                      <a:pt x="0" y="127"/>
                    </a:lnTo>
                    <a:lnTo>
                      <a:pt x="3" y="137"/>
                    </a:lnTo>
                    <a:lnTo>
                      <a:pt x="20" y="153"/>
                    </a:lnTo>
                    <a:lnTo>
                      <a:pt x="2" y="168"/>
                    </a:lnTo>
                    <a:lnTo>
                      <a:pt x="6" y="180"/>
                    </a:lnTo>
                    <a:lnTo>
                      <a:pt x="31" y="169"/>
                    </a:lnTo>
                    <a:lnTo>
                      <a:pt x="35" y="170"/>
                    </a:lnTo>
                    <a:lnTo>
                      <a:pt x="36"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6" name="Freeform 392"/>
              <p:cNvSpPr/>
              <p:nvPr/>
            </p:nvSpPr>
            <p:spPr bwMode="gray">
              <a:xfrm>
                <a:off x="4233" y="2790"/>
                <a:ext cx="227" cy="226"/>
              </a:xfrm>
              <a:custGeom>
                <a:avLst/>
                <a:gdLst>
                  <a:gd name="T0" fmla="*/ 207 w 227"/>
                  <a:gd name="T1" fmla="*/ 75 h 226"/>
                  <a:gd name="T2" fmla="*/ 166 w 227"/>
                  <a:gd name="T3" fmla="*/ 56 h 226"/>
                  <a:gd name="T4" fmla="*/ 168 w 227"/>
                  <a:gd name="T5" fmla="*/ 45 h 226"/>
                  <a:gd name="T6" fmla="*/ 167 w 227"/>
                  <a:gd name="T7" fmla="*/ 36 h 226"/>
                  <a:gd name="T8" fmla="*/ 121 w 227"/>
                  <a:gd name="T9" fmla="*/ 20 h 226"/>
                  <a:gd name="T10" fmla="*/ 90 w 227"/>
                  <a:gd name="T11" fmla="*/ 1 h 226"/>
                  <a:gd name="T12" fmla="*/ 29 w 227"/>
                  <a:gd name="T13" fmla="*/ 0 h 226"/>
                  <a:gd name="T14" fmla="*/ 20 w 227"/>
                  <a:gd name="T15" fmla="*/ 3 h 226"/>
                  <a:gd name="T16" fmla="*/ 28 w 227"/>
                  <a:gd name="T17" fmla="*/ 12 h 226"/>
                  <a:gd name="T18" fmla="*/ 25 w 227"/>
                  <a:gd name="T19" fmla="*/ 19 h 226"/>
                  <a:gd name="T20" fmla="*/ 18 w 227"/>
                  <a:gd name="T21" fmla="*/ 22 h 226"/>
                  <a:gd name="T22" fmla="*/ 16 w 227"/>
                  <a:gd name="T23" fmla="*/ 32 h 226"/>
                  <a:gd name="T24" fmla="*/ 25 w 227"/>
                  <a:gd name="T25" fmla="*/ 39 h 226"/>
                  <a:gd name="T26" fmla="*/ 22 w 227"/>
                  <a:gd name="T27" fmla="*/ 52 h 226"/>
                  <a:gd name="T28" fmla="*/ 13 w 227"/>
                  <a:gd name="T29" fmla="*/ 56 h 226"/>
                  <a:gd name="T30" fmla="*/ 11 w 227"/>
                  <a:gd name="T31" fmla="*/ 64 h 226"/>
                  <a:gd name="T32" fmla="*/ 3 w 227"/>
                  <a:gd name="T33" fmla="*/ 71 h 226"/>
                  <a:gd name="T34" fmla="*/ 0 w 227"/>
                  <a:gd name="T35" fmla="*/ 81 h 226"/>
                  <a:gd name="T36" fmla="*/ 0 w 227"/>
                  <a:gd name="T37" fmla="*/ 85 h 226"/>
                  <a:gd name="T38" fmla="*/ 2 w 227"/>
                  <a:gd name="T39" fmla="*/ 108 h 226"/>
                  <a:gd name="T40" fmla="*/ 20 w 227"/>
                  <a:gd name="T41" fmla="*/ 132 h 226"/>
                  <a:gd name="T42" fmla="*/ 25 w 227"/>
                  <a:gd name="T43" fmla="*/ 149 h 226"/>
                  <a:gd name="T44" fmla="*/ 43 w 227"/>
                  <a:gd name="T45" fmla="*/ 164 h 226"/>
                  <a:gd name="T46" fmla="*/ 65 w 227"/>
                  <a:gd name="T47" fmla="*/ 172 h 226"/>
                  <a:gd name="T48" fmla="*/ 82 w 227"/>
                  <a:gd name="T49" fmla="*/ 172 h 226"/>
                  <a:gd name="T50" fmla="*/ 96 w 227"/>
                  <a:gd name="T51" fmla="*/ 176 h 226"/>
                  <a:gd name="T52" fmla="*/ 105 w 227"/>
                  <a:gd name="T53" fmla="*/ 194 h 226"/>
                  <a:gd name="T54" fmla="*/ 108 w 227"/>
                  <a:gd name="T55" fmla="*/ 219 h 226"/>
                  <a:gd name="T56" fmla="*/ 138 w 227"/>
                  <a:gd name="T57" fmla="*/ 221 h 226"/>
                  <a:gd name="T58" fmla="*/ 153 w 227"/>
                  <a:gd name="T59" fmla="*/ 226 h 226"/>
                  <a:gd name="T60" fmla="*/ 167 w 227"/>
                  <a:gd name="T61" fmla="*/ 222 h 226"/>
                  <a:gd name="T62" fmla="*/ 185 w 227"/>
                  <a:gd name="T63" fmla="*/ 219 h 226"/>
                  <a:gd name="T64" fmla="*/ 196 w 227"/>
                  <a:gd name="T65" fmla="*/ 211 h 226"/>
                  <a:gd name="T66" fmla="*/ 209 w 227"/>
                  <a:gd name="T67" fmla="*/ 205 h 226"/>
                  <a:gd name="T68" fmla="*/ 216 w 227"/>
                  <a:gd name="T69" fmla="*/ 197 h 226"/>
                  <a:gd name="T70" fmla="*/ 227 w 227"/>
                  <a:gd name="T71" fmla="*/ 193 h 226"/>
                  <a:gd name="T72" fmla="*/ 203 w 227"/>
                  <a:gd name="T73" fmla="*/ 168 h 226"/>
                  <a:gd name="T74" fmla="*/ 202 w 227"/>
                  <a:gd name="T75" fmla="*/ 142 h 226"/>
                  <a:gd name="T76" fmla="*/ 207 w 227"/>
                  <a:gd name="T77" fmla="*/ 121 h 226"/>
                  <a:gd name="T78" fmla="*/ 192 w 227"/>
                  <a:gd name="T79" fmla="*/ 109 h 226"/>
                  <a:gd name="T80" fmla="*/ 191 w 227"/>
                  <a:gd name="T81" fmla="*/ 99 h 226"/>
                  <a:gd name="T82" fmla="*/ 207 w 227"/>
                  <a:gd name="T83" fmla="*/ 7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226">
                    <a:moveTo>
                      <a:pt x="207" y="75"/>
                    </a:moveTo>
                    <a:lnTo>
                      <a:pt x="166" y="56"/>
                    </a:lnTo>
                    <a:lnTo>
                      <a:pt x="168" y="45"/>
                    </a:lnTo>
                    <a:lnTo>
                      <a:pt x="167" y="36"/>
                    </a:lnTo>
                    <a:lnTo>
                      <a:pt x="121" y="20"/>
                    </a:lnTo>
                    <a:lnTo>
                      <a:pt x="90" y="1"/>
                    </a:lnTo>
                    <a:lnTo>
                      <a:pt x="29" y="0"/>
                    </a:lnTo>
                    <a:lnTo>
                      <a:pt x="20" y="3"/>
                    </a:lnTo>
                    <a:lnTo>
                      <a:pt x="28" y="12"/>
                    </a:lnTo>
                    <a:lnTo>
                      <a:pt x="25" y="19"/>
                    </a:lnTo>
                    <a:lnTo>
                      <a:pt x="18" y="22"/>
                    </a:lnTo>
                    <a:lnTo>
                      <a:pt x="16" y="32"/>
                    </a:lnTo>
                    <a:lnTo>
                      <a:pt x="25" y="39"/>
                    </a:lnTo>
                    <a:lnTo>
                      <a:pt x="22" y="52"/>
                    </a:lnTo>
                    <a:lnTo>
                      <a:pt x="13" y="56"/>
                    </a:lnTo>
                    <a:lnTo>
                      <a:pt x="11" y="64"/>
                    </a:lnTo>
                    <a:lnTo>
                      <a:pt x="3" y="71"/>
                    </a:lnTo>
                    <a:lnTo>
                      <a:pt x="0" y="81"/>
                    </a:lnTo>
                    <a:lnTo>
                      <a:pt x="0" y="85"/>
                    </a:lnTo>
                    <a:lnTo>
                      <a:pt x="2" y="108"/>
                    </a:lnTo>
                    <a:lnTo>
                      <a:pt x="20" y="132"/>
                    </a:lnTo>
                    <a:lnTo>
                      <a:pt x="25" y="149"/>
                    </a:lnTo>
                    <a:lnTo>
                      <a:pt x="43" y="164"/>
                    </a:lnTo>
                    <a:lnTo>
                      <a:pt x="65" y="172"/>
                    </a:lnTo>
                    <a:lnTo>
                      <a:pt x="82" y="172"/>
                    </a:lnTo>
                    <a:lnTo>
                      <a:pt x="96" y="176"/>
                    </a:lnTo>
                    <a:lnTo>
                      <a:pt x="105" y="194"/>
                    </a:lnTo>
                    <a:lnTo>
                      <a:pt x="108" y="219"/>
                    </a:lnTo>
                    <a:lnTo>
                      <a:pt x="138" y="221"/>
                    </a:lnTo>
                    <a:lnTo>
                      <a:pt x="153" y="226"/>
                    </a:lnTo>
                    <a:lnTo>
                      <a:pt x="167" y="222"/>
                    </a:lnTo>
                    <a:lnTo>
                      <a:pt x="185" y="219"/>
                    </a:lnTo>
                    <a:lnTo>
                      <a:pt x="196" y="211"/>
                    </a:lnTo>
                    <a:lnTo>
                      <a:pt x="209" y="205"/>
                    </a:lnTo>
                    <a:lnTo>
                      <a:pt x="216" y="197"/>
                    </a:lnTo>
                    <a:lnTo>
                      <a:pt x="227" y="193"/>
                    </a:lnTo>
                    <a:lnTo>
                      <a:pt x="203" y="168"/>
                    </a:lnTo>
                    <a:lnTo>
                      <a:pt x="202" y="142"/>
                    </a:lnTo>
                    <a:lnTo>
                      <a:pt x="207" y="121"/>
                    </a:lnTo>
                    <a:lnTo>
                      <a:pt x="192" y="109"/>
                    </a:lnTo>
                    <a:lnTo>
                      <a:pt x="191" y="99"/>
                    </a:lnTo>
                    <a:lnTo>
                      <a:pt x="20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7" name="Freeform 393"/>
              <p:cNvSpPr/>
              <p:nvPr/>
            </p:nvSpPr>
            <p:spPr bwMode="gray">
              <a:xfrm>
                <a:off x="4226" y="2685"/>
                <a:ext cx="120" cy="116"/>
              </a:xfrm>
              <a:custGeom>
                <a:avLst/>
                <a:gdLst>
                  <a:gd name="T0" fmla="*/ 97 w 120"/>
                  <a:gd name="T1" fmla="*/ 106 h 116"/>
                  <a:gd name="T2" fmla="*/ 36 w 120"/>
                  <a:gd name="T3" fmla="*/ 105 h 116"/>
                  <a:gd name="T4" fmla="*/ 27 w 120"/>
                  <a:gd name="T5" fmla="*/ 108 h 116"/>
                  <a:gd name="T6" fmla="*/ 19 w 120"/>
                  <a:gd name="T7" fmla="*/ 107 h 116"/>
                  <a:gd name="T8" fmla="*/ 12 w 120"/>
                  <a:gd name="T9" fmla="*/ 112 h 116"/>
                  <a:gd name="T10" fmla="*/ 0 w 120"/>
                  <a:gd name="T11" fmla="*/ 116 h 116"/>
                  <a:gd name="T12" fmla="*/ 6 w 120"/>
                  <a:gd name="T13" fmla="*/ 90 h 116"/>
                  <a:gd name="T14" fmla="*/ 29 w 120"/>
                  <a:gd name="T15" fmla="*/ 55 h 116"/>
                  <a:gd name="T16" fmla="*/ 34 w 120"/>
                  <a:gd name="T17" fmla="*/ 37 h 116"/>
                  <a:gd name="T18" fmla="*/ 28 w 120"/>
                  <a:gd name="T19" fmla="*/ 17 h 116"/>
                  <a:gd name="T20" fmla="*/ 37 w 120"/>
                  <a:gd name="T21" fmla="*/ 12 h 116"/>
                  <a:gd name="T22" fmla="*/ 52 w 120"/>
                  <a:gd name="T23" fmla="*/ 17 h 116"/>
                  <a:gd name="T24" fmla="*/ 83 w 120"/>
                  <a:gd name="T25" fmla="*/ 15 h 116"/>
                  <a:gd name="T26" fmla="*/ 96 w 120"/>
                  <a:gd name="T27" fmla="*/ 0 h 116"/>
                  <a:gd name="T28" fmla="*/ 102 w 120"/>
                  <a:gd name="T29" fmla="*/ 14 h 116"/>
                  <a:gd name="T30" fmla="*/ 120 w 120"/>
                  <a:gd name="T31" fmla="*/ 43 h 116"/>
                  <a:gd name="T32" fmla="*/ 120 w 120"/>
                  <a:gd name="T33" fmla="*/ 59 h 116"/>
                  <a:gd name="T34" fmla="*/ 100 w 120"/>
                  <a:gd name="T35" fmla="*/ 74 h 116"/>
                  <a:gd name="T36" fmla="*/ 97 w 120"/>
                  <a:gd name="T37" fmla="*/ 10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16">
                    <a:moveTo>
                      <a:pt x="97" y="106"/>
                    </a:moveTo>
                    <a:lnTo>
                      <a:pt x="36" y="105"/>
                    </a:lnTo>
                    <a:lnTo>
                      <a:pt x="27" y="108"/>
                    </a:lnTo>
                    <a:lnTo>
                      <a:pt x="19" y="107"/>
                    </a:lnTo>
                    <a:lnTo>
                      <a:pt x="12" y="112"/>
                    </a:lnTo>
                    <a:lnTo>
                      <a:pt x="0" y="116"/>
                    </a:lnTo>
                    <a:lnTo>
                      <a:pt x="6" y="90"/>
                    </a:lnTo>
                    <a:lnTo>
                      <a:pt x="29" y="55"/>
                    </a:lnTo>
                    <a:lnTo>
                      <a:pt x="34" y="37"/>
                    </a:lnTo>
                    <a:lnTo>
                      <a:pt x="28" y="17"/>
                    </a:lnTo>
                    <a:lnTo>
                      <a:pt x="37" y="12"/>
                    </a:lnTo>
                    <a:lnTo>
                      <a:pt x="52" y="17"/>
                    </a:lnTo>
                    <a:lnTo>
                      <a:pt x="83" y="15"/>
                    </a:lnTo>
                    <a:lnTo>
                      <a:pt x="96" y="0"/>
                    </a:lnTo>
                    <a:lnTo>
                      <a:pt x="102" y="14"/>
                    </a:lnTo>
                    <a:lnTo>
                      <a:pt x="120" y="43"/>
                    </a:lnTo>
                    <a:lnTo>
                      <a:pt x="120" y="59"/>
                    </a:lnTo>
                    <a:lnTo>
                      <a:pt x="100" y="74"/>
                    </a:lnTo>
                    <a:lnTo>
                      <a:pt x="97"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8" name="Freeform 394"/>
              <p:cNvSpPr/>
              <p:nvPr/>
            </p:nvSpPr>
            <p:spPr bwMode="gray">
              <a:xfrm>
                <a:off x="3860" y="3123"/>
                <a:ext cx="295" cy="256"/>
              </a:xfrm>
              <a:custGeom>
                <a:avLst/>
                <a:gdLst>
                  <a:gd name="T0" fmla="*/ 95 w 295"/>
                  <a:gd name="T1" fmla="*/ 251 h 256"/>
                  <a:gd name="T2" fmla="*/ 84 w 295"/>
                  <a:gd name="T3" fmla="*/ 236 h 256"/>
                  <a:gd name="T4" fmla="*/ 75 w 295"/>
                  <a:gd name="T5" fmla="*/ 217 h 256"/>
                  <a:gd name="T6" fmla="*/ 65 w 295"/>
                  <a:gd name="T7" fmla="*/ 188 h 256"/>
                  <a:gd name="T8" fmla="*/ 58 w 295"/>
                  <a:gd name="T9" fmla="*/ 162 h 256"/>
                  <a:gd name="T10" fmla="*/ 49 w 295"/>
                  <a:gd name="T11" fmla="*/ 121 h 256"/>
                  <a:gd name="T12" fmla="*/ 47 w 295"/>
                  <a:gd name="T13" fmla="*/ 107 h 256"/>
                  <a:gd name="T14" fmla="*/ 14 w 295"/>
                  <a:gd name="T15" fmla="*/ 53 h 256"/>
                  <a:gd name="T16" fmla="*/ 14 w 295"/>
                  <a:gd name="T17" fmla="*/ 44 h 256"/>
                  <a:gd name="T18" fmla="*/ 5 w 295"/>
                  <a:gd name="T19" fmla="*/ 32 h 256"/>
                  <a:gd name="T20" fmla="*/ 0 w 295"/>
                  <a:gd name="T21" fmla="*/ 7 h 256"/>
                  <a:gd name="T22" fmla="*/ 16 w 295"/>
                  <a:gd name="T23" fmla="*/ 0 h 256"/>
                  <a:gd name="T24" fmla="*/ 39 w 295"/>
                  <a:gd name="T25" fmla="*/ 0 h 256"/>
                  <a:gd name="T26" fmla="*/ 49 w 295"/>
                  <a:gd name="T27" fmla="*/ 8 h 256"/>
                  <a:gd name="T28" fmla="*/ 70 w 295"/>
                  <a:gd name="T29" fmla="*/ 0 h 256"/>
                  <a:gd name="T30" fmla="*/ 134 w 295"/>
                  <a:gd name="T31" fmla="*/ 2 h 256"/>
                  <a:gd name="T32" fmla="*/ 154 w 295"/>
                  <a:gd name="T33" fmla="*/ 13 h 256"/>
                  <a:gd name="T34" fmla="*/ 172 w 295"/>
                  <a:gd name="T35" fmla="*/ 19 h 256"/>
                  <a:gd name="T36" fmla="*/ 196 w 295"/>
                  <a:gd name="T37" fmla="*/ 14 h 256"/>
                  <a:gd name="T38" fmla="*/ 219 w 295"/>
                  <a:gd name="T39" fmla="*/ 13 h 256"/>
                  <a:gd name="T40" fmla="*/ 236 w 295"/>
                  <a:gd name="T41" fmla="*/ 2 h 256"/>
                  <a:gd name="T42" fmla="*/ 250 w 295"/>
                  <a:gd name="T43" fmla="*/ 7 h 256"/>
                  <a:gd name="T44" fmla="*/ 275 w 295"/>
                  <a:gd name="T45" fmla="*/ 8 h 256"/>
                  <a:gd name="T46" fmla="*/ 288 w 295"/>
                  <a:gd name="T47" fmla="*/ 11 h 256"/>
                  <a:gd name="T48" fmla="*/ 295 w 295"/>
                  <a:gd name="T49" fmla="*/ 18 h 256"/>
                  <a:gd name="T50" fmla="*/ 277 w 295"/>
                  <a:gd name="T51" fmla="*/ 17 h 256"/>
                  <a:gd name="T52" fmla="*/ 255 w 295"/>
                  <a:gd name="T53" fmla="*/ 26 h 256"/>
                  <a:gd name="T54" fmla="*/ 238 w 295"/>
                  <a:gd name="T55" fmla="*/ 20 h 256"/>
                  <a:gd name="T56" fmla="*/ 198 w 295"/>
                  <a:gd name="T57" fmla="*/ 33 h 256"/>
                  <a:gd name="T58" fmla="*/ 197 w 295"/>
                  <a:gd name="T59" fmla="*/ 99 h 256"/>
                  <a:gd name="T60" fmla="*/ 176 w 295"/>
                  <a:gd name="T61" fmla="*/ 102 h 256"/>
                  <a:gd name="T62" fmla="*/ 174 w 295"/>
                  <a:gd name="T63" fmla="*/ 159 h 256"/>
                  <a:gd name="T64" fmla="*/ 171 w 295"/>
                  <a:gd name="T65" fmla="*/ 251 h 256"/>
                  <a:gd name="T66" fmla="*/ 147 w 295"/>
                  <a:gd name="T67" fmla="*/ 256 h 256"/>
                  <a:gd name="T68" fmla="*/ 132 w 295"/>
                  <a:gd name="T69" fmla="*/ 252 h 256"/>
                  <a:gd name="T70" fmla="*/ 121 w 295"/>
                  <a:gd name="T71" fmla="*/ 246 h 256"/>
                  <a:gd name="T72" fmla="*/ 115 w 295"/>
                  <a:gd name="T73" fmla="*/ 241 h 256"/>
                  <a:gd name="T74" fmla="*/ 108 w 295"/>
                  <a:gd name="T75" fmla="*/ 241 h 256"/>
                  <a:gd name="T76" fmla="*/ 95 w 295"/>
                  <a:gd name="T77"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5" h="256">
                    <a:moveTo>
                      <a:pt x="95" y="251"/>
                    </a:moveTo>
                    <a:lnTo>
                      <a:pt x="84" y="236"/>
                    </a:lnTo>
                    <a:lnTo>
                      <a:pt x="75" y="217"/>
                    </a:lnTo>
                    <a:lnTo>
                      <a:pt x="65" y="188"/>
                    </a:lnTo>
                    <a:lnTo>
                      <a:pt x="58" y="162"/>
                    </a:lnTo>
                    <a:lnTo>
                      <a:pt x="49" y="121"/>
                    </a:lnTo>
                    <a:lnTo>
                      <a:pt x="47" y="107"/>
                    </a:lnTo>
                    <a:lnTo>
                      <a:pt x="14" y="53"/>
                    </a:lnTo>
                    <a:lnTo>
                      <a:pt x="14" y="44"/>
                    </a:lnTo>
                    <a:lnTo>
                      <a:pt x="5" y="32"/>
                    </a:lnTo>
                    <a:lnTo>
                      <a:pt x="0" y="7"/>
                    </a:lnTo>
                    <a:lnTo>
                      <a:pt x="16" y="0"/>
                    </a:lnTo>
                    <a:lnTo>
                      <a:pt x="39" y="0"/>
                    </a:lnTo>
                    <a:lnTo>
                      <a:pt x="49" y="8"/>
                    </a:lnTo>
                    <a:lnTo>
                      <a:pt x="70" y="0"/>
                    </a:lnTo>
                    <a:lnTo>
                      <a:pt x="134" y="2"/>
                    </a:lnTo>
                    <a:lnTo>
                      <a:pt x="154" y="13"/>
                    </a:lnTo>
                    <a:lnTo>
                      <a:pt x="172" y="19"/>
                    </a:lnTo>
                    <a:lnTo>
                      <a:pt x="196" y="14"/>
                    </a:lnTo>
                    <a:lnTo>
                      <a:pt x="219" y="13"/>
                    </a:lnTo>
                    <a:lnTo>
                      <a:pt x="236" y="2"/>
                    </a:lnTo>
                    <a:lnTo>
                      <a:pt x="250" y="7"/>
                    </a:lnTo>
                    <a:lnTo>
                      <a:pt x="275" y="8"/>
                    </a:lnTo>
                    <a:lnTo>
                      <a:pt x="288" y="11"/>
                    </a:lnTo>
                    <a:lnTo>
                      <a:pt x="295" y="18"/>
                    </a:lnTo>
                    <a:lnTo>
                      <a:pt x="277" y="17"/>
                    </a:lnTo>
                    <a:lnTo>
                      <a:pt x="255" y="26"/>
                    </a:lnTo>
                    <a:lnTo>
                      <a:pt x="238" y="20"/>
                    </a:lnTo>
                    <a:lnTo>
                      <a:pt x="198" y="33"/>
                    </a:lnTo>
                    <a:lnTo>
                      <a:pt x="197" y="99"/>
                    </a:lnTo>
                    <a:lnTo>
                      <a:pt x="176" y="102"/>
                    </a:lnTo>
                    <a:lnTo>
                      <a:pt x="174" y="159"/>
                    </a:lnTo>
                    <a:lnTo>
                      <a:pt x="171" y="251"/>
                    </a:lnTo>
                    <a:lnTo>
                      <a:pt x="147" y="256"/>
                    </a:lnTo>
                    <a:lnTo>
                      <a:pt x="132" y="252"/>
                    </a:lnTo>
                    <a:lnTo>
                      <a:pt x="121" y="246"/>
                    </a:lnTo>
                    <a:lnTo>
                      <a:pt x="115" y="241"/>
                    </a:lnTo>
                    <a:lnTo>
                      <a:pt x="108" y="241"/>
                    </a:lnTo>
                    <a:lnTo>
                      <a:pt x="95"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9" name="Freeform 395"/>
              <p:cNvSpPr/>
              <p:nvPr/>
            </p:nvSpPr>
            <p:spPr bwMode="gray">
              <a:xfrm>
                <a:off x="4034" y="3140"/>
                <a:ext cx="178" cy="191"/>
              </a:xfrm>
              <a:custGeom>
                <a:avLst/>
                <a:gdLst>
                  <a:gd name="T0" fmla="*/ 178 w 178"/>
                  <a:gd name="T1" fmla="*/ 90 h 191"/>
                  <a:gd name="T2" fmla="*/ 169 w 178"/>
                  <a:gd name="T3" fmla="*/ 78 h 191"/>
                  <a:gd name="T4" fmla="*/ 156 w 178"/>
                  <a:gd name="T5" fmla="*/ 50 h 191"/>
                  <a:gd name="T6" fmla="*/ 154 w 178"/>
                  <a:gd name="T7" fmla="*/ 37 h 191"/>
                  <a:gd name="T8" fmla="*/ 121 w 178"/>
                  <a:gd name="T9" fmla="*/ 15 h 191"/>
                  <a:gd name="T10" fmla="*/ 121 w 178"/>
                  <a:gd name="T11" fmla="*/ 1 h 191"/>
                  <a:gd name="T12" fmla="*/ 103 w 178"/>
                  <a:gd name="T13" fmla="*/ 0 h 191"/>
                  <a:gd name="T14" fmla="*/ 81 w 178"/>
                  <a:gd name="T15" fmla="*/ 9 h 191"/>
                  <a:gd name="T16" fmla="*/ 64 w 178"/>
                  <a:gd name="T17" fmla="*/ 3 h 191"/>
                  <a:gd name="T18" fmla="*/ 24 w 178"/>
                  <a:gd name="T19" fmla="*/ 16 h 191"/>
                  <a:gd name="T20" fmla="*/ 23 w 178"/>
                  <a:gd name="T21" fmla="*/ 82 h 191"/>
                  <a:gd name="T22" fmla="*/ 2 w 178"/>
                  <a:gd name="T23" fmla="*/ 85 h 191"/>
                  <a:gd name="T24" fmla="*/ 0 w 178"/>
                  <a:gd name="T25" fmla="*/ 142 h 191"/>
                  <a:gd name="T26" fmla="*/ 14 w 178"/>
                  <a:gd name="T27" fmla="*/ 157 h 191"/>
                  <a:gd name="T28" fmla="*/ 22 w 178"/>
                  <a:gd name="T29" fmla="*/ 191 h 191"/>
                  <a:gd name="T30" fmla="*/ 41 w 178"/>
                  <a:gd name="T31" fmla="*/ 191 h 191"/>
                  <a:gd name="T32" fmla="*/ 67 w 178"/>
                  <a:gd name="T33" fmla="*/ 162 h 191"/>
                  <a:gd name="T34" fmla="*/ 79 w 178"/>
                  <a:gd name="T35" fmla="*/ 160 h 191"/>
                  <a:gd name="T36" fmla="*/ 90 w 178"/>
                  <a:gd name="T37" fmla="*/ 167 h 191"/>
                  <a:gd name="T38" fmla="*/ 108 w 178"/>
                  <a:gd name="T39" fmla="*/ 166 h 191"/>
                  <a:gd name="T40" fmla="*/ 123 w 178"/>
                  <a:gd name="T41" fmla="*/ 150 h 191"/>
                  <a:gd name="T42" fmla="*/ 126 w 178"/>
                  <a:gd name="T43" fmla="*/ 126 h 191"/>
                  <a:gd name="T44" fmla="*/ 147 w 178"/>
                  <a:gd name="T45" fmla="*/ 119 h 191"/>
                  <a:gd name="T46" fmla="*/ 154 w 178"/>
                  <a:gd name="T47" fmla="*/ 111 h 191"/>
                  <a:gd name="T48" fmla="*/ 178 w 178"/>
                  <a:gd name="T49" fmla="*/ 9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91">
                    <a:moveTo>
                      <a:pt x="178" y="90"/>
                    </a:moveTo>
                    <a:lnTo>
                      <a:pt x="169" y="78"/>
                    </a:lnTo>
                    <a:lnTo>
                      <a:pt x="156" y="50"/>
                    </a:lnTo>
                    <a:lnTo>
                      <a:pt x="154" y="37"/>
                    </a:lnTo>
                    <a:lnTo>
                      <a:pt x="121" y="15"/>
                    </a:lnTo>
                    <a:lnTo>
                      <a:pt x="121" y="1"/>
                    </a:lnTo>
                    <a:lnTo>
                      <a:pt x="103" y="0"/>
                    </a:lnTo>
                    <a:lnTo>
                      <a:pt x="81" y="9"/>
                    </a:lnTo>
                    <a:lnTo>
                      <a:pt x="64" y="3"/>
                    </a:lnTo>
                    <a:lnTo>
                      <a:pt x="24" y="16"/>
                    </a:lnTo>
                    <a:lnTo>
                      <a:pt x="23" y="82"/>
                    </a:lnTo>
                    <a:lnTo>
                      <a:pt x="2" y="85"/>
                    </a:lnTo>
                    <a:lnTo>
                      <a:pt x="0" y="142"/>
                    </a:lnTo>
                    <a:lnTo>
                      <a:pt x="14" y="157"/>
                    </a:lnTo>
                    <a:lnTo>
                      <a:pt x="22" y="191"/>
                    </a:lnTo>
                    <a:lnTo>
                      <a:pt x="41" y="191"/>
                    </a:lnTo>
                    <a:lnTo>
                      <a:pt x="67" y="162"/>
                    </a:lnTo>
                    <a:lnTo>
                      <a:pt x="79" y="160"/>
                    </a:lnTo>
                    <a:lnTo>
                      <a:pt x="90" y="167"/>
                    </a:lnTo>
                    <a:lnTo>
                      <a:pt x="108" y="166"/>
                    </a:lnTo>
                    <a:lnTo>
                      <a:pt x="123" y="150"/>
                    </a:lnTo>
                    <a:lnTo>
                      <a:pt x="126" y="126"/>
                    </a:lnTo>
                    <a:lnTo>
                      <a:pt x="147" y="119"/>
                    </a:lnTo>
                    <a:lnTo>
                      <a:pt x="154" y="111"/>
                    </a:lnTo>
                    <a:lnTo>
                      <a:pt x="178"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0" name="Freeform 396"/>
              <p:cNvSpPr/>
              <p:nvPr/>
            </p:nvSpPr>
            <p:spPr bwMode="gray">
              <a:xfrm>
                <a:off x="4155" y="3092"/>
                <a:ext cx="152" cy="140"/>
              </a:xfrm>
              <a:custGeom>
                <a:avLst/>
                <a:gdLst>
                  <a:gd name="T0" fmla="*/ 60 w 152"/>
                  <a:gd name="T1" fmla="*/ 11 h 140"/>
                  <a:gd name="T2" fmla="*/ 59 w 152"/>
                  <a:gd name="T3" fmla="*/ 22 h 140"/>
                  <a:gd name="T4" fmla="*/ 43 w 152"/>
                  <a:gd name="T5" fmla="*/ 31 h 140"/>
                  <a:gd name="T6" fmla="*/ 32 w 152"/>
                  <a:gd name="T7" fmla="*/ 35 h 140"/>
                  <a:gd name="T8" fmla="*/ 20 w 152"/>
                  <a:gd name="T9" fmla="*/ 49 h 140"/>
                  <a:gd name="T10" fmla="*/ 0 w 152"/>
                  <a:gd name="T11" fmla="*/ 49 h 140"/>
                  <a:gd name="T12" fmla="*/ 0 w 152"/>
                  <a:gd name="T13" fmla="*/ 63 h 140"/>
                  <a:gd name="T14" fmla="*/ 33 w 152"/>
                  <a:gd name="T15" fmla="*/ 85 h 140"/>
                  <a:gd name="T16" fmla="*/ 35 w 152"/>
                  <a:gd name="T17" fmla="*/ 98 h 140"/>
                  <a:gd name="T18" fmla="*/ 48 w 152"/>
                  <a:gd name="T19" fmla="*/ 126 h 140"/>
                  <a:gd name="T20" fmla="*/ 57 w 152"/>
                  <a:gd name="T21" fmla="*/ 138 h 140"/>
                  <a:gd name="T22" fmla="*/ 72 w 152"/>
                  <a:gd name="T23" fmla="*/ 138 h 140"/>
                  <a:gd name="T24" fmla="*/ 84 w 152"/>
                  <a:gd name="T25" fmla="*/ 133 h 140"/>
                  <a:gd name="T26" fmla="*/ 115 w 152"/>
                  <a:gd name="T27" fmla="*/ 140 h 140"/>
                  <a:gd name="T28" fmla="*/ 127 w 152"/>
                  <a:gd name="T29" fmla="*/ 130 h 140"/>
                  <a:gd name="T30" fmla="*/ 129 w 152"/>
                  <a:gd name="T31" fmla="*/ 108 h 140"/>
                  <a:gd name="T32" fmla="*/ 149 w 152"/>
                  <a:gd name="T33" fmla="*/ 95 h 140"/>
                  <a:gd name="T34" fmla="*/ 152 w 152"/>
                  <a:gd name="T35" fmla="*/ 88 h 140"/>
                  <a:gd name="T36" fmla="*/ 142 w 152"/>
                  <a:gd name="T37" fmla="*/ 74 h 140"/>
                  <a:gd name="T38" fmla="*/ 142 w 152"/>
                  <a:gd name="T39" fmla="*/ 63 h 140"/>
                  <a:gd name="T40" fmla="*/ 147 w 152"/>
                  <a:gd name="T41" fmla="*/ 57 h 140"/>
                  <a:gd name="T42" fmla="*/ 146 w 152"/>
                  <a:gd name="T43" fmla="*/ 27 h 140"/>
                  <a:gd name="T44" fmla="*/ 137 w 152"/>
                  <a:gd name="T45" fmla="*/ 16 h 140"/>
                  <a:gd name="T46" fmla="*/ 88 w 152"/>
                  <a:gd name="T47" fmla="*/ 0 h 140"/>
                  <a:gd name="T48" fmla="*/ 68 w 152"/>
                  <a:gd name="T49" fmla="*/ 4 h 140"/>
                  <a:gd name="T50" fmla="*/ 60 w 152"/>
                  <a:gd name="T51" fmla="*/ 1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140">
                    <a:moveTo>
                      <a:pt x="60" y="11"/>
                    </a:moveTo>
                    <a:lnTo>
                      <a:pt x="59" y="22"/>
                    </a:lnTo>
                    <a:lnTo>
                      <a:pt x="43" y="31"/>
                    </a:lnTo>
                    <a:lnTo>
                      <a:pt x="32" y="35"/>
                    </a:lnTo>
                    <a:lnTo>
                      <a:pt x="20" y="49"/>
                    </a:lnTo>
                    <a:lnTo>
                      <a:pt x="0" y="49"/>
                    </a:lnTo>
                    <a:lnTo>
                      <a:pt x="0" y="63"/>
                    </a:lnTo>
                    <a:lnTo>
                      <a:pt x="33" y="85"/>
                    </a:lnTo>
                    <a:lnTo>
                      <a:pt x="35" y="98"/>
                    </a:lnTo>
                    <a:lnTo>
                      <a:pt x="48" y="126"/>
                    </a:lnTo>
                    <a:lnTo>
                      <a:pt x="57" y="138"/>
                    </a:lnTo>
                    <a:lnTo>
                      <a:pt x="72" y="138"/>
                    </a:lnTo>
                    <a:lnTo>
                      <a:pt x="84" y="133"/>
                    </a:lnTo>
                    <a:lnTo>
                      <a:pt x="115" y="140"/>
                    </a:lnTo>
                    <a:lnTo>
                      <a:pt x="127" y="130"/>
                    </a:lnTo>
                    <a:lnTo>
                      <a:pt x="129" y="108"/>
                    </a:lnTo>
                    <a:lnTo>
                      <a:pt x="149" y="95"/>
                    </a:lnTo>
                    <a:lnTo>
                      <a:pt x="152" y="88"/>
                    </a:lnTo>
                    <a:lnTo>
                      <a:pt x="142" y="74"/>
                    </a:lnTo>
                    <a:lnTo>
                      <a:pt x="142" y="63"/>
                    </a:lnTo>
                    <a:lnTo>
                      <a:pt x="147" y="57"/>
                    </a:lnTo>
                    <a:lnTo>
                      <a:pt x="146" y="27"/>
                    </a:lnTo>
                    <a:lnTo>
                      <a:pt x="137" y="16"/>
                    </a:lnTo>
                    <a:lnTo>
                      <a:pt x="88" y="0"/>
                    </a:lnTo>
                    <a:lnTo>
                      <a:pt x="68" y="4"/>
                    </a:lnTo>
                    <a:lnTo>
                      <a:pt x="6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1" name="Freeform 397"/>
              <p:cNvSpPr/>
              <p:nvPr/>
            </p:nvSpPr>
            <p:spPr bwMode="gray">
              <a:xfrm>
                <a:off x="3813" y="2733"/>
                <a:ext cx="38" cy="18"/>
              </a:xfrm>
              <a:custGeom>
                <a:avLst/>
                <a:gdLst>
                  <a:gd name="T0" fmla="*/ 4 w 38"/>
                  <a:gd name="T1" fmla="*/ 0 h 18"/>
                  <a:gd name="T2" fmla="*/ 0 w 38"/>
                  <a:gd name="T3" fmla="*/ 18 h 18"/>
                  <a:gd name="T4" fmla="*/ 38 w 38"/>
                  <a:gd name="T5" fmla="*/ 17 h 18"/>
                  <a:gd name="T6" fmla="*/ 37 w 38"/>
                  <a:gd name="T7" fmla="*/ 0 h 18"/>
                  <a:gd name="T8" fmla="*/ 4 w 38"/>
                  <a:gd name="T9" fmla="*/ 0 h 18"/>
                </a:gdLst>
                <a:ahLst/>
                <a:cxnLst>
                  <a:cxn ang="0">
                    <a:pos x="T0" y="T1"/>
                  </a:cxn>
                  <a:cxn ang="0">
                    <a:pos x="T2" y="T3"/>
                  </a:cxn>
                  <a:cxn ang="0">
                    <a:pos x="T4" y="T5"/>
                  </a:cxn>
                  <a:cxn ang="0">
                    <a:pos x="T6" y="T7"/>
                  </a:cxn>
                  <a:cxn ang="0">
                    <a:pos x="T8" y="T9"/>
                  </a:cxn>
                </a:cxnLst>
                <a:rect l="0" t="0" r="r" b="b"/>
                <a:pathLst>
                  <a:path w="38" h="18">
                    <a:moveTo>
                      <a:pt x="4" y="0"/>
                    </a:moveTo>
                    <a:lnTo>
                      <a:pt x="0" y="18"/>
                    </a:lnTo>
                    <a:lnTo>
                      <a:pt x="38" y="17"/>
                    </a:lnTo>
                    <a:lnTo>
                      <a:pt x="37"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2" name="Freeform 398"/>
              <p:cNvSpPr/>
              <p:nvPr/>
            </p:nvSpPr>
            <p:spPr bwMode="gray">
              <a:xfrm>
                <a:off x="3369" y="2613"/>
                <a:ext cx="81" cy="77"/>
              </a:xfrm>
              <a:custGeom>
                <a:avLst/>
                <a:gdLst>
                  <a:gd name="T0" fmla="*/ 61 w 81"/>
                  <a:gd name="T1" fmla="*/ 17 h 77"/>
                  <a:gd name="T2" fmla="*/ 61 w 81"/>
                  <a:gd name="T3" fmla="*/ 39 h 77"/>
                  <a:gd name="T4" fmla="*/ 79 w 81"/>
                  <a:gd name="T5" fmla="*/ 48 h 77"/>
                  <a:gd name="T6" fmla="*/ 81 w 81"/>
                  <a:gd name="T7" fmla="*/ 60 h 77"/>
                  <a:gd name="T8" fmla="*/ 75 w 81"/>
                  <a:gd name="T9" fmla="*/ 77 h 77"/>
                  <a:gd name="T10" fmla="*/ 46 w 81"/>
                  <a:gd name="T11" fmla="*/ 67 h 77"/>
                  <a:gd name="T12" fmla="*/ 22 w 81"/>
                  <a:gd name="T13" fmla="*/ 46 h 77"/>
                  <a:gd name="T14" fmla="*/ 0 w 81"/>
                  <a:gd name="T15" fmla="*/ 27 h 77"/>
                  <a:gd name="T16" fmla="*/ 20 w 81"/>
                  <a:gd name="T17" fmla="*/ 0 h 77"/>
                  <a:gd name="T18" fmla="*/ 35 w 81"/>
                  <a:gd name="T19" fmla="*/ 7 h 77"/>
                  <a:gd name="T20" fmla="*/ 42 w 81"/>
                  <a:gd name="T21" fmla="*/ 13 h 77"/>
                  <a:gd name="T22" fmla="*/ 61 w 81"/>
                  <a:gd name="T2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7">
                    <a:moveTo>
                      <a:pt x="61" y="17"/>
                    </a:moveTo>
                    <a:lnTo>
                      <a:pt x="61" y="39"/>
                    </a:lnTo>
                    <a:lnTo>
                      <a:pt x="79" y="48"/>
                    </a:lnTo>
                    <a:lnTo>
                      <a:pt x="81" y="60"/>
                    </a:lnTo>
                    <a:lnTo>
                      <a:pt x="75" y="77"/>
                    </a:lnTo>
                    <a:lnTo>
                      <a:pt x="46" y="67"/>
                    </a:lnTo>
                    <a:lnTo>
                      <a:pt x="22" y="46"/>
                    </a:lnTo>
                    <a:lnTo>
                      <a:pt x="0" y="27"/>
                    </a:lnTo>
                    <a:lnTo>
                      <a:pt x="20" y="0"/>
                    </a:lnTo>
                    <a:lnTo>
                      <a:pt x="35" y="7"/>
                    </a:lnTo>
                    <a:lnTo>
                      <a:pt x="42" y="13"/>
                    </a:lnTo>
                    <a:lnTo>
                      <a:pt x="6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3" name="Freeform 399"/>
              <p:cNvSpPr/>
              <p:nvPr/>
            </p:nvSpPr>
            <p:spPr bwMode="gray">
              <a:xfrm>
                <a:off x="4225" y="2820"/>
                <a:ext cx="33" cy="41"/>
              </a:xfrm>
              <a:custGeom>
                <a:avLst/>
                <a:gdLst>
                  <a:gd name="T0" fmla="*/ 0 w 33"/>
                  <a:gd name="T1" fmla="*/ 0 h 41"/>
                  <a:gd name="T2" fmla="*/ 7 w 33"/>
                  <a:gd name="T3" fmla="*/ 0 h 41"/>
                  <a:gd name="T4" fmla="*/ 8 w 33"/>
                  <a:gd name="T5" fmla="*/ 5 h 41"/>
                  <a:gd name="T6" fmla="*/ 13 w 33"/>
                  <a:gd name="T7" fmla="*/ 5 h 41"/>
                  <a:gd name="T8" fmla="*/ 16 w 33"/>
                  <a:gd name="T9" fmla="*/ 2 h 41"/>
                  <a:gd name="T10" fmla="*/ 24 w 33"/>
                  <a:gd name="T11" fmla="*/ 2 h 41"/>
                  <a:gd name="T12" fmla="*/ 33 w 33"/>
                  <a:gd name="T13" fmla="*/ 9 h 41"/>
                  <a:gd name="T14" fmla="*/ 30 w 33"/>
                  <a:gd name="T15" fmla="*/ 22 h 41"/>
                  <a:gd name="T16" fmla="*/ 21 w 33"/>
                  <a:gd name="T17" fmla="*/ 26 h 41"/>
                  <a:gd name="T18" fmla="*/ 19 w 33"/>
                  <a:gd name="T19" fmla="*/ 34 h 41"/>
                  <a:gd name="T20" fmla="*/ 11 w 33"/>
                  <a:gd name="T21" fmla="*/ 41 h 41"/>
                  <a:gd name="T22" fmla="*/ 10 w 33"/>
                  <a:gd name="T23" fmla="*/ 24 h 41"/>
                  <a:gd name="T24" fmla="*/ 3 w 33"/>
                  <a:gd name="T25" fmla="*/ 17 h 41"/>
                  <a:gd name="T26" fmla="*/ 0 w 33"/>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1">
                    <a:moveTo>
                      <a:pt x="0" y="0"/>
                    </a:moveTo>
                    <a:lnTo>
                      <a:pt x="7" y="0"/>
                    </a:lnTo>
                    <a:lnTo>
                      <a:pt x="8" y="5"/>
                    </a:lnTo>
                    <a:lnTo>
                      <a:pt x="13" y="5"/>
                    </a:lnTo>
                    <a:lnTo>
                      <a:pt x="16" y="2"/>
                    </a:lnTo>
                    <a:lnTo>
                      <a:pt x="24" y="2"/>
                    </a:lnTo>
                    <a:lnTo>
                      <a:pt x="33" y="9"/>
                    </a:lnTo>
                    <a:lnTo>
                      <a:pt x="30" y="22"/>
                    </a:lnTo>
                    <a:lnTo>
                      <a:pt x="21" y="26"/>
                    </a:lnTo>
                    <a:lnTo>
                      <a:pt x="19" y="34"/>
                    </a:lnTo>
                    <a:lnTo>
                      <a:pt x="11" y="41"/>
                    </a:lnTo>
                    <a:lnTo>
                      <a:pt x="10" y="24"/>
                    </a:lnTo>
                    <a:lnTo>
                      <a:pt x="3" y="1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4" name="Freeform 400"/>
              <p:cNvSpPr/>
              <p:nvPr/>
            </p:nvSpPr>
            <p:spPr bwMode="gray">
              <a:xfrm>
                <a:off x="4031" y="1447"/>
                <a:ext cx="62" cy="29"/>
              </a:xfrm>
              <a:custGeom>
                <a:avLst/>
                <a:gdLst>
                  <a:gd name="T0" fmla="*/ 62 w 62"/>
                  <a:gd name="T1" fmla="*/ 27 h 29"/>
                  <a:gd name="T2" fmla="*/ 30 w 62"/>
                  <a:gd name="T3" fmla="*/ 29 h 29"/>
                  <a:gd name="T4" fmla="*/ 12 w 62"/>
                  <a:gd name="T5" fmla="*/ 27 h 29"/>
                  <a:gd name="T6" fmla="*/ 1 w 62"/>
                  <a:gd name="T7" fmla="*/ 24 h 29"/>
                  <a:gd name="T8" fmla="*/ 4 w 62"/>
                  <a:gd name="T9" fmla="*/ 18 h 29"/>
                  <a:gd name="T10" fmla="*/ 0 w 62"/>
                  <a:gd name="T11" fmla="*/ 12 h 29"/>
                  <a:gd name="T12" fmla="*/ 1 w 62"/>
                  <a:gd name="T13" fmla="*/ 6 h 29"/>
                  <a:gd name="T14" fmla="*/ 25 w 62"/>
                  <a:gd name="T15" fmla="*/ 5 h 29"/>
                  <a:gd name="T16" fmla="*/ 29 w 62"/>
                  <a:gd name="T17" fmla="*/ 0 h 29"/>
                  <a:gd name="T18" fmla="*/ 44 w 62"/>
                  <a:gd name="T19" fmla="*/ 5 h 29"/>
                  <a:gd name="T20" fmla="*/ 55 w 62"/>
                  <a:gd name="T21" fmla="*/ 11 h 29"/>
                  <a:gd name="T22" fmla="*/ 62 w 62"/>
                  <a:gd name="T2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9">
                    <a:moveTo>
                      <a:pt x="62" y="27"/>
                    </a:moveTo>
                    <a:lnTo>
                      <a:pt x="30" y="29"/>
                    </a:lnTo>
                    <a:lnTo>
                      <a:pt x="12" y="27"/>
                    </a:lnTo>
                    <a:lnTo>
                      <a:pt x="1" y="24"/>
                    </a:lnTo>
                    <a:lnTo>
                      <a:pt x="4" y="18"/>
                    </a:lnTo>
                    <a:lnTo>
                      <a:pt x="0" y="12"/>
                    </a:lnTo>
                    <a:lnTo>
                      <a:pt x="1" y="6"/>
                    </a:lnTo>
                    <a:lnTo>
                      <a:pt x="25" y="5"/>
                    </a:lnTo>
                    <a:lnTo>
                      <a:pt x="29" y="0"/>
                    </a:lnTo>
                    <a:lnTo>
                      <a:pt x="44" y="5"/>
                    </a:lnTo>
                    <a:lnTo>
                      <a:pt x="55" y="11"/>
                    </a:lnTo>
                    <a:lnTo>
                      <a:pt x="6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5" name="Freeform 401"/>
              <p:cNvSpPr/>
              <p:nvPr/>
            </p:nvSpPr>
            <p:spPr bwMode="gray">
              <a:xfrm>
                <a:off x="3909" y="1458"/>
                <a:ext cx="213" cy="186"/>
              </a:xfrm>
              <a:custGeom>
                <a:avLst/>
                <a:gdLst>
                  <a:gd name="T0" fmla="*/ 0 w 213"/>
                  <a:gd name="T1" fmla="*/ 33 h 186"/>
                  <a:gd name="T2" fmla="*/ 13 w 213"/>
                  <a:gd name="T3" fmla="*/ 27 h 186"/>
                  <a:gd name="T4" fmla="*/ 28 w 213"/>
                  <a:gd name="T5" fmla="*/ 25 h 186"/>
                  <a:gd name="T6" fmla="*/ 46 w 213"/>
                  <a:gd name="T7" fmla="*/ 12 h 186"/>
                  <a:gd name="T8" fmla="*/ 61 w 213"/>
                  <a:gd name="T9" fmla="*/ 8 h 186"/>
                  <a:gd name="T10" fmla="*/ 69 w 213"/>
                  <a:gd name="T11" fmla="*/ 0 h 186"/>
                  <a:gd name="T12" fmla="*/ 91 w 213"/>
                  <a:gd name="T13" fmla="*/ 3 h 186"/>
                  <a:gd name="T14" fmla="*/ 92 w 213"/>
                  <a:gd name="T15" fmla="*/ 17 h 186"/>
                  <a:gd name="T16" fmla="*/ 106 w 213"/>
                  <a:gd name="T17" fmla="*/ 20 h 186"/>
                  <a:gd name="T18" fmla="*/ 119 w 213"/>
                  <a:gd name="T19" fmla="*/ 12 h 186"/>
                  <a:gd name="T20" fmla="*/ 123 w 213"/>
                  <a:gd name="T21" fmla="*/ 13 h 186"/>
                  <a:gd name="T22" fmla="*/ 134 w 213"/>
                  <a:gd name="T23" fmla="*/ 16 h 186"/>
                  <a:gd name="T24" fmla="*/ 152 w 213"/>
                  <a:gd name="T25" fmla="*/ 18 h 186"/>
                  <a:gd name="T26" fmla="*/ 184 w 213"/>
                  <a:gd name="T27" fmla="*/ 16 h 186"/>
                  <a:gd name="T28" fmla="*/ 192 w 213"/>
                  <a:gd name="T29" fmla="*/ 16 h 186"/>
                  <a:gd name="T30" fmla="*/ 197 w 213"/>
                  <a:gd name="T31" fmla="*/ 23 h 186"/>
                  <a:gd name="T32" fmla="*/ 197 w 213"/>
                  <a:gd name="T33" fmla="*/ 44 h 186"/>
                  <a:gd name="T34" fmla="*/ 207 w 213"/>
                  <a:gd name="T35" fmla="*/ 66 h 186"/>
                  <a:gd name="T36" fmla="*/ 192 w 213"/>
                  <a:gd name="T37" fmla="*/ 81 h 186"/>
                  <a:gd name="T38" fmla="*/ 207 w 213"/>
                  <a:gd name="T39" fmla="*/ 97 h 186"/>
                  <a:gd name="T40" fmla="*/ 210 w 213"/>
                  <a:gd name="T41" fmla="*/ 114 h 186"/>
                  <a:gd name="T42" fmla="*/ 213 w 213"/>
                  <a:gd name="T43" fmla="*/ 140 h 186"/>
                  <a:gd name="T44" fmla="*/ 184 w 213"/>
                  <a:gd name="T45" fmla="*/ 170 h 186"/>
                  <a:gd name="T46" fmla="*/ 186 w 213"/>
                  <a:gd name="T47" fmla="*/ 177 h 186"/>
                  <a:gd name="T48" fmla="*/ 175 w 213"/>
                  <a:gd name="T49" fmla="*/ 186 h 186"/>
                  <a:gd name="T50" fmla="*/ 162 w 213"/>
                  <a:gd name="T51" fmla="*/ 175 h 186"/>
                  <a:gd name="T52" fmla="*/ 119 w 213"/>
                  <a:gd name="T53" fmla="*/ 180 h 186"/>
                  <a:gd name="T54" fmla="*/ 104 w 213"/>
                  <a:gd name="T55" fmla="*/ 174 h 186"/>
                  <a:gd name="T56" fmla="*/ 92 w 213"/>
                  <a:gd name="T57" fmla="*/ 173 h 186"/>
                  <a:gd name="T58" fmla="*/ 60 w 213"/>
                  <a:gd name="T59" fmla="*/ 146 h 186"/>
                  <a:gd name="T60" fmla="*/ 44 w 213"/>
                  <a:gd name="T61" fmla="*/ 149 h 186"/>
                  <a:gd name="T62" fmla="*/ 31 w 213"/>
                  <a:gd name="T63" fmla="*/ 129 h 186"/>
                  <a:gd name="T64" fmla="*/ 19 w 213"/>
                  <a:gd name="T65" fmla="*/ 126 h 186"/>
                  <a:gd name="T66" fmla="*/ 0 w 213"/>
                  <a:gd name="T67" fmla="*/ 73 h 186"/>
                  <a:gd name="T68" fmla="*/ 4 w 213"/>
                  <a:gd name="T69" fmla="*/ 48 h 186"/>
                  <a:gd name="T70" fmla="*/ 0 w 213"/>
                  <a:gd name="T71"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3" h="186">
                    <a:moveTo>
                      <a:pt x="0" y="33"/>
                    </a:moveTo>
                    <a:lnTo>
                      <a:pt x="13" y="27"/>
                    </a:lnTo>
                    <a:lnTo>
                      <a:pt x="28" y="25"/>
                    </a:lnTo>
                    <a:lnTo>
                      <a:pt x="46" y="12"/>
                    </a:lnTo>
                    <a:lnTo>
                      <a:pt x="61" y="8"/>
                    </a:lnTo>
                    <a:lnTo>
                      <a:pt x="69" y="0"/>
                    </a:lnTo>
                    <a:lnTo>
                      <a:pt x="91" y="3"/>
                    </a:lnTo>
                    <a:lnTo>
                      <a:pt x="92" y="17"/>
                    </a:lnTo>
                    <a:lnTo>
                      <a:pt x="106" y="20"/>
                    </a:lnTo>
                    <a:lnTo>
                      <a:pt x="119" y="12"/>
                    </a:lnTo>
                    <a:lnTo>
                      <a:pt x="123" y="13"/>
                    </a:lnTo>
                    <a:lnTo>
                      <a:pt x="134" y="16"/>
                    </a:lnTo>
                    <a:lnTo>
                      <a:pt x="152" y="18"/>
                    </a:lnTo>
                    <a:lnTo>
                      <a:pt x="184" y="16"/>
                    </a:lnTo>
                    <a:lnTo>
                      <a:pt x="192" y="16"/>
                    </a:lnTo>
                    <a:lnTo>
                      <a:pt x="197" y="23"/>
                    </a:lnTo>
                    <a:lnTo>
                      <a:pt x="197" y="44"/>
                    </a:lnTo>
                    <a:lnTo>
                      <a:pt x="207" y="66"/>
                    </a:lnTo>
                    <a:lnTo>
                      <a:pt x="192" y="81"/>
                    </a:lnTo>
                    <a:lnTo>
                      <a:pt x="207" y="97"/>
                    </a:lnTo>
                    <a:lnTo>
                      <a:pt x="210" y="114"/>
                    </a:lnTo>
                    <a:lnTo>
                      <a:pt x="213" y="140"/>
                    </a:lnTo>
                    <a:lnTo>
                      <a:pt x="184" y="170"/>
                    </a:lnTo>
                    <a:lnTo>
                      <a:pt x="186" y="177"/>
                    </a:lnTo>
                    <a:lnTo>
                      <a:pt x="175" y="186"/>
                    </a:lnTo>
                    <a:lnTo>
                      <a:pt x="162" y="175"/>
                    </a:lnTo>
                    <a:lnTo>
                      <a:pt x="119" y="180"/>
                    </a:lnTo>
                    <a:lnTo>
                      <a:pt x="104" y="174"/>
                    </a:lnTo>
                    <a:lnTo>
                      <a:pt x="92" y="173"/>
                    </a:lnTo>
                    <a:lnTo>
                      <a:pt x="60" y="146"/>
                    </a:lnTo>
                    <a:lnTo>
                      <a:pt x="44" y="149"/>
                    </a:lnTo>
                    <a:lnTo>
                      <a:pt x="31" y="129"/>
                    </a:lnTo>
                    <a:lnTo>
                      <a:pt x="19" y="126"/>
                    </a:lnTo>
                    <a:lnTo>
                      <a:pt x="0" y="73"/>
                    </a:lnTo>
                    <a:lnTo>
                      <a:pt x="4" y="48"/>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6" name="Freeform 402"/>
              <p:cNvSpPr/>
              <p:nvPr/>
            </p:nvSpPr>
            <p:spPr bwMode="gray">
              <a:xfrm>
                <a:off x="3973" y="1632"/>
                <a:ext cx="111" cy="45"/>
              </a:xfrm>
              <a:custGeom>
                <a:avLst/>
                <a:gdLst>
                  <a:gd name="T0" fmla="*/ 111 w 111"/>
                  <a:gd name="T1" fmla="*/ 12 h 45"/>
                  <a:gd name="T2" fmla="*/ 98 w 111"/>
                  <a:gd name="T3" fmla="*/ 1 h 45"/>
                  <a:gd name="T4" fmla="*/ 55 w 111"/>
                  <a:gd name="T5" fmla="*/ 6 h 45"/>
                  <a:gd name="T6" fmla="*/ 40 w 111"/>
                  <a:gd name="T7" fmla="*/ 0 h 45"/>
                  <a:gd name="T8" fmla="*/ 35 w 111"/>
                  <a:gd name="T9" fmla="*/ 10 h 45"/>
                  <a:gd name="T10" fmla="*/ 22 w 111"/>
                  <a:gd name="T11" fmla="*/ 12 h 45"/>
                  <a:gd name="T12" fmla="*/ 15 w 111"/>
                  <a:gd name="T13" fmla="*/ 20 h 45"/>
                  <a:gd name="T14" fmla="*/ 4 w 111"/>
                  <a:gd name="T15" fmla="*/ 31 h 45"/>
                  <a:gd name="T16" fmla="*/ 0 w 111"/>
                  <a:gd name="T17" fmla="*/ 41 h 45"/>
                  <a:gd name="T18" fmla="*/ 11 w 111"/>
                  <a:gd name="T19" fmla="*/ 42 h 45"/>
                  <a:gd name="T20" fmla="*/ 17 w 111"/>
                  <a:gd name="T21" fmla="*/ 45 h 45"/>
                  <a:gd name="T22" fmla="*/ 37 w 111"/>
                  <a:gd name="T23" fmla="*/ 45 h 45"/>
                  <a:gd name="T24" fmla="*/ 54 w 111"/>
                  <a:gd name="T25" fmla="*/ 41 h 45"/>
                  <a:gd name="T26" fmla="*/ 64 w 111"/>
                  <a:gd name="T27" fmla="*/ 27 h 45"/>
                  <a:gd name="T28" fmla="*/ 88 w 111"/>
                  <a:gd name="T29" fmla="*/ 25 h 45"/>
                  <a:gd name="T30" fmla="*/ 99 w 111"/>
                  <a:gd name="T31" fmla="*/ 31 h 45"/>
                  <a:gd name="T32" fmla="*/ 107 w 111"/>
                  <a:gd name="T33" fmla="*/ 29 h 45"/>
                  <a:gd name="T34" fmla="*/ 111 w 111"/>
                  <a:gd name="T35"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45">
                    <a:moveTo>
                      <a:pt x="111" y="12"/>
                    </a:moveTo>
                    <a:lnTo>
                      <a:pt x="98" y="1"/>
                    </a:lnTo>
                    <a:lnTo>
                      <a:pt x="55" y="6"/>
                    </a:lnTo>
                    <a:lnTo>
                      <a:pt x="40" y="0"/>
                    </a:lnTo>
                    <a:lnTo>
                      <a:pt x="35" y="10"/>
                    </a:lnTo>
                    <a:lnTo>
                      <a:pt x="22" y="12"/>
                    </a:lnTo>
                    <a:lnTo>
                      <a:pt x="15" y="20"/>
                    </a:lnTo>
                    <a:lnTo>
                      <a:pt x="4" y="31"/>
                    </a:lnTo>
                    <a:lnTo>
                      <a:pt x="0" y="41"/>
                    </a:lnTo>
                    <a:lnTo>
                      <a:pt x="11" y="42"/>
                    </a:lnTo>
                    <a:lnTo>
                      <a:pt x="17" y="45"/>
                    </a:lnTo>
                    <a:lnTo>
                      <a:pt x="37" y="45"/>
                    </a:lnTo>
                    <a:lnTo>
                      <a:pt x="54" y="41"/>
                    </a:lnTo>
                    <a:lnTo>
                      <a:pt x="64" y="27"/>
                    </a:lnTo>
                    <a:lnTo>
                      <a:pt x="88" y="25"/>
                    </a:lnTo>
                    <a:lnTo>
                      <a:pt x="99" y="31"/>
                    </a:lnTo>
                    <a:lnTo>
                      <a:pt x="107" y="29"/>
                    </a:lnTo>
                    <a:lnTo>
                      <a:pt x="1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7" name="Freeform 403"/>
              <p:cNvSpPr/>
              <p:nvPr/>
            </p:nvSpPr>
            <p:spPr bwMode="gray">
              <a:xfrm>
                <a:off x="3953" y="1657"/>
                <a:ext cx="145" cy="86"/>
              </a:xfrm>
              <a:custGeom>
                <a:avLst/>
                <a:gdLst>
                  <a:gd name="T0" fmla="*/ 127 w 145"/>
                  <a:gd name="T1" fmla="*/ 4 h 86"/>
                  <a:gd name="T2" fmla="*/ 119 w 145"/>
                  <a:gd name="T3" fmla="*/ 6 h 86"/>
                  <a:gd name="T4" fmla="*/ 108 w 145"/>
                  <a:gd name="T5" fmla="*/ 0 h 86"/>
                  <a:gd name="T6" fmla="*/ 84 w 145"/>
                  <a:gd name="T7" fmla="*/ 2 h 86"/>
                  <a:gd name="T8" fmla="*/ 74 w 145"/>
                  <a:gd name="T9" fmla="*/ 16 h 86"/>
                  <a:gd name="T10" fmla="*/ 57 w 145"/>
                  <a:gd name="T11" fmla="*/ 20 h 86"/>
                  <a:gd name="T12" fmla="*/ 37 w 145"/>
                  <a:gd name="T13" fmla="*/ 20 h 86"/>
                  <a:gd name="T14" fmla="*/ 31 w 145"/>
                  <a:gd name="T15" fmla="*/ 17 h 86"/>
                  <a:gd name="T16" fmla="*/ 20 w 145"/>
                  <a:gd name="T17" fmla="*/ 16 h 86"/>
                  <a:gd name="T18" fmla="*/ 12 w 145"/>
                  <a:gd name="T19" fmla="*/ 15 h 86"/>
                  <a:gd name="T20" fmla="*/ 15 w 145"/>
                  <a:gd name="T21" fmla="*/ 28 h 86"/>
                  <a:gd name="T22" fmla="*/ 4 w 145"/>
                  <a:gd name="T23" fmla="*/ 35 h 86"/>
                  <a:gd name="T24" fmla="*/ 5 w 145"/>
                  <a:gd name="T25" fmla="*/ 47 h 86"/>
                  <a:gd name="T26" fmla="*/ 0 w 145"/>
                  <a:gd name="T27" fmla="*/ 54 h 86"/>
                  <a:gd name="T28" fmla="*/ 5 w 145"/>
                  <a:gd name="T29" fmla="*/ 62 h 86"/>
                  <a:gd name="T30" fmla="*/ 16 w 145"/>
                  <a:gd name="T31" fmla="*/ 64 h 86"/>
                  <a:gd name="T32" fmla="*/ 25 w 145"/>
                  <a:gd name="T33" fmla="*/ 83 h 86"/>
                  <a:gd name="T34" fmla="*/ 55 w 145"/>
                  <a:gd name="T35" fmla="*/ 86 h 86"/>
                  <a:gd name="T36" fmla="*/ 59 w 145"/>
                  <a:gd name="T37" fmla="*/ 81 h 86"/>
                  <a:gd name="T38" fmla="*/ 83 w 145"/>
                  <a:gd name="T39" fmla="*/ 73 h 86"/>
                  <a:gd name="T40" fmla="*/ 89 w 145"/>
                  <a:gd name="T41" fmla="*/ 74 h 86"/>
                  <a:gd name="T42" fmla="*/ 105 w 145"/>
                  <a:gd name="T43" fmla="*/ 70 h 86"/>
                  <a:gd name="T44" fmla="*/ 112 w 145"/>
                  <a:gd name="T45" fmla="*/ 47 h 86"/>
                  <a:gd name="T46" fmla="*/ 128 w 145"/>
                  <a:gd name="T47" fmla="*/ 28 h 86"/>
                  <a:gd name="T48" fmla="*/ 145 w 145"/>
                  <a:gd name="T49" fmla="*/ 19 h 86"/>
                  <a:gd name="T50" fmla="*/ 127 w 145"/>
                  <a:gd name="T5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86">
                    <a:moveTo>
                      <a:pt x="127" y="4"/>
                    </a:moveTo>
                    <a:lnTo>
                      <a:pt x="119" y="6"/>
                    </a:lnTo>
                    <a:lnTo>
                      <a:pt x="108" y="0"/>
                    </a:lnTo>
                    <a:lnTo>
                      <a:pt x="84" y="2"/>
                    </a:lnTo>
                    <a:lnTo>
                      <a:pt x="74" y="16"/>
                    </a:lnTo>
                    <a:lnTo>
                      <a:pt x="57" y="20"/>
                    </a:lnTo>
                    <a:lnTo>
                      <a:pt x="37" y="20"/>
                    </a:lnTo>
                    <a:lnTo>
                      <a:pt x="31" y="17"/>
                    </a:lnTo>
                    <a:lnTo>
                      <a:pt x="20" y="16"/>
                    </a:lnTo>
                    <a:lnTo>
                      <a:pt x="12" y="15"/>
                    </a:lnTo>
                    <a:lnTo>
                      <a:pt x="15" y="28"/>
                    </a:lnTo>
                    <a:lnTo>
                      <a:pt x="4" y="35"/>
                    </a:lnTo>
                    <a:lnTo>
                      <a:pt x="5" y="47"/>
                    </a:lnTo>
                    <a:lnTo>
                      <a:pt x="0" y="54"/>
                    </a:lnTo>
                    <a:lnTo>
                      <a:pt x="5" y="62"/>
                    </a:lnTo>
                    <a:lnTo>
                      <a:pt x="16" y="64"/>
                    </a:lnTo>
                    <a:lnTo>
                      <a:pt x="25" y="83"/>
                    </a:lnTo>
                    <a:lnTo>
                      <a:pt x="55" y="86"/>
                    </a:lnTo>
                    <a:lnTo>
                      <a:pt x="59" y="81"/>
                    </a:lnTo>
                    <a:lnTo>
                      <a:pt x="83" y="73"/>
                    </a:lnTo>
                    <a:lnTo>
                      <a:pt x="89" y="74"/>
                    </a:lnTo>
                    <a:lnTo>
                      <a:pt x="105" y="70"/>
                    </a:lnTo>
                    <a:lnTo>
                      <a:pt x="112" y="47"/>
                    </a:lnTo>
                    <a:lnTo>
                      <a:pt x="128" y="28"/>
                    </a:lnTo>
                    <a:lnTo>
                      <a:pt x="145" y="19"/>
                    </a:lnTo>
                    <a:lnTo>
                      <a:pt x="12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8" name="Freeform 404"/>
              <p:cNvSpPr/>
              <p:nvPr/>
            </p:nvSpPr>
            <p:spPr bwMode="gray">
              <a:xfrm>
                <a:off x="3867" y="1584"/>
                <a:ext cx="146" cy="89"/>
              </a:xfrm>
              <a:custGeom>
                <a:avLst/>
                <a:gdLst>
                  <a:gd name="T0" fmla="*/ 106 w 146"/>
                  <a:gd name="T1" fmla="*/ 89 h 89"/>
                  <a:gd name="T2" fmla="*/ 98 w 146"/>
                  <a:gd name="T3" fmla="*/ 88 h 89"/>
                  <a:gd name="T4" fmla="*/ 90 w 146"/>
                  <a:gd name="T5" fmla="*/ 87 h 89"/>
                  <a:gd name="T6" fmla="*/ 86 w 146"/>
                  <a:gd name="T7" fmla="*/ 75 h 89"/>
                  <a:gd name="T8" fmla="*/ 66 w 146"/>
                  <a:gd name="T9" fmla="*/ 67 h 89"/>
                  <a:gd name="T10" fmla="*/ 35 w 146"/>
                  <a:gd name="T11" fmla="*/ 72 h 89"/>
                  <a:gd name="T12" fmla="*/ 5 w 146"/>
                  <a:gd name="T13" fmla="*/ 49 h 89"/>
                  <a:gd name="T14" fmla="*/ 0 w 146"/>
                  <a:gd name="T15" fmla="*/ 27 h 89"/>
                  <a:gd name="T16" fmla="*/ 34 w 146"/>
                  <a:gd name="T17" fmla="*/ 10 h 89"/>
                  <a:gd name="T18" fmla="*/ 40 w 146"/>
                  <a:gd name="T19" fmla="*/ 1 h 89"/>
                  <a:gd name="T20" fmla="*/ 61 w 146"/>
                  <a:gd name="T21" fmla="*/ 0 h 89"/>
                  <a:gd name="T22" fmla="*/ 73 w 146"/>
                  <a:gd name="T23" fmla="*/ 3 h 89"/>
                  <a:gd name="T24" fmla="*/ 86 w 146"/>
                  <a:gd name="T25" fmla="*/ 23 h 89"/>
                  <a:gd name="T26" fmla="*/ 102 w 146"/>
                  <a:gd name="T27" fmla="*/ 20 h 89"/>
                  <a:gd name="T28" fmla="*/ 134 w 146"/>
                  <a:gd name="T29" fmla="*/ 47 h 89"/>
                  <a:gd name="T30" fmla="*/ 146 w 146"/>
                  <a:gd name="T31" fmla="*/ 48 h 89"/>
                  <a:gd name="T32" fmla="*/ 141 w 146"/>
                  <a:gd name="T33" fmla="*/ 58 h 89"/>
                  <a:gd name="T34" fmla="*/ 128 w 146"/>
                  <a:gd name="T35" fmla="*/ 60 h 89"/>
                  <a:gd name="T36" fmla="*/ 121 w 146"/>
                  <a:gd name="T37" fmla="*/ 68 h 89"/>
                  <a:gd name="T38" fmla="*/ 110 w 146"/>
                  <a:gd name="T39" fmla="*/ 79 h 89"/>
                  <a:gd name="T40" fmla="*/ 106 w 146"/>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89">
                    <a:moveTo>
                      <a:pt x="106" y="89"/>
                    </a:moveTo>
                    <a:lnTo>
                      <a:pt x="98" y="88"/>
                    </a:lnTo>
                    <a:lnTo>
                      <a:pt x="90" y="87"/>
                    </a:lnTo>
                    <a:lnTo>
                      <a:pt x="86" y="75"/>
                    </a:lnTo>
                    <a:lnTo>
                      <a:pt x="66" y="67"/>
                    </a:lnTo>
                    <a:lnTo>
                      <a:pt x="35" y="72"/>
                    </a:lnTo>
                    <a:lnTo>
                      <a:pt x="5" y="49"/>
                    </a:lnTo>
                    <a:lnTo>
                      <a:pt x="0" y="27"/>
                    </a:lnTo>
                    <a:lnTo>
                      <a:pt x="34" y="10"/>
                    </a:lnTo>
                    <a:lnTo>
                      <a:pt x="40" y="1"/>
                    </a:lnTo>
                    <a:lnTo>
                      <a:pt x="61" y="0"/>
                    </a:lnTo>
                    <a:lnTo>
                      <a:pt x="73" y="3"/>
                    </a:lnTo>
                    <a:lnTo>
                      <a:pt x="86" y="23"/>
                    </a:lnTo>
                    <a:lnTo>
                      <a:pt x="102" y="20"/>
                    </a:lnTo>
                    <a:lnTo>
                      <a:pt x="134" y="47"/>
                    </a:lnTo>
                    <a:lnTo>
                      <a:pt x="146" y="48"/>
                    </a:lnTo>
                    <a:lnTo>
                      <a:pt x="141" y="58"/>
                    </a:lnTo>
                    <a:lnTo>
                      <a:pt x="128" y="60"/>
                    </a:lnTo>
                    <a:lnTo>
                      <a:pt x="121" y="68"/>
                    </a:lnTo>
                    <a:lnTo>
                      <a:pt x="110" y="79"/>
                    </a:lnTo>
                    <a:lnTo>
                      <a:pt x="106"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9" name="Freeform 405"/>
              <p:cNvSpPr/>
              <p:nvPr/>
            </p:nvSpPr>
            <p:spPr bwMode="gray">
              <a:xfrm>
                <a:off x="4789" y="2234"/>
                <a:ext cx="14" cy="15"/>
              </a:xfrm>
              <a:custGeom>
                <a:avLst/>
                <a:gdLst>
                  <a:gd name="T0" fmla="*/ 12 w 14"/>
                  <a:gd name="T1" fmla="*/ 15 h 15"/>
                  <a:gd name="T2" fmla="*/ 14 w 14"/>
                  <a:gd name="T3" fmla="*/ 2 h 15"/>
                  <a:gd name="T4" fmla="*/ 10 w 14"/>
                  <a:gd name="T5" fmla="*/ 0 h 15"/>
                  <a:gd name="T6" fmla="*/ 6 w 14"/>
                  <a:gd name="T7" fmla="*/ 0 h 15"/>
                  <a:gd name="T8" fmla="*/ 0 w 14"/>
                  <a:gd name="T9" fmla="*/ 8 h 15"/>
                  <a:gd name="T10" fmla="*/ 12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12" y="15"/>
                    </a:moveTo>
                    <a:lnTo>
                      <a:pt x="14" y="2"/>
                    </a:lnTo>
                    <a:lnTo>
                      <a:pt x="10" y="0"/>
                    </a:lnTo>
                    <a:lnTo>
                      <a:pt x="6" y="0"/>
                    </a:lnTo>
                    <a:lnTo>
                      <a:pt x="0" y="8"/>
                    </a:lnTo>
                    <a:lnTo>
                      <a:pt x="1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grpSp>
          <p:nvGrpSpPr>
            <p:cNvPr id="2137" name="Group 607"/>
            <p:cNvGrpSpPr/>
            <p:nvPr/>
          </p:nvGrpSpPr>
          <p:grpSpPr bwMode="gray">
            <a:xfrm>
              <a:off x="4113870" y="1675796"/>
              <a:ext cx="3487437" cy="1638731"/>
              <a:chOff x="0" y="487"/>
              <a:chExt cx="7657" cy="3598"/>
            </a:xfrm>
            <a:grpFill/>
          </p:grpSpPr>
          <p:sp>
            <p:nvSpPr>
              <p:cNvPr id="2240" name="Freeform 407"/>
              <p:cNvSpPr/>
              <p:nvPr/>
            </p:nvSpPr>
            <p:spPr bwMode="gray">
              <a:xfrm>
                <a:off x="4701" y="2242"/>
                <a:ext cx="100" cy="69"/>
              </a:xfrm>
              <a:custGeom>
                <a:avLst/>
                <a:gdLst>
                  <a:gd name="T0" fmla="*/ 100 w 100"/>
                  <a:gd name="T1" fmla="*/ 7 h 69"/>
                  <a:gd name="T2" fmla="*/ 88 w 100"/>
                  <a:gd name="T3" fmla="*/ 0 h 69"/>
                  <a:gd name="T4" fmla="*/ 77 w 100"/>
                  <a:gd name="T5" fmla="*/ 10 h 69"/>
                  <a:gd name="T6" fmla="*/ 56 w 100"/>
                  <a:gd name="T7" fmla="*/ 26 h 69"/>
                  <a:gd name="T8" fmla="*/ 45 w 100"/>
                  <a:gd name="T9" fmla="*/ 37 h 69"/>
                  <a:gd name="T10" fmla="*/ 27 w 100"/>
                  <a:gd name="T11" fmla="*/ 40 h 69"/>
                  <a:gd name="T12" fmla="*/ 17 w 100"/>
                  <a:gd name="T13" fmla="*/ 40 h 69"/>
                  <a:gd name="T14" fmla="*/ 3 w 100"/>
                  <a:gd name="T15" fmla="*/ 38 h 69"/>
                  <a:gd name="T16" fmla="*/ 0 w 100"/>
                  <a:gd name="T17" fmla="*/ 47 h 69"/>
                  <a:gd name="T18" fmla="*/ 14 w 100"/>
                  <a:gd name="T19" fmla="*/ 62 h 69"/>
                  <a:gd name="T20" fmla="*/ 71 w 100"/>
                  <a:gd name="T21" fmla="*/ 69 h 69"/>
                  <a:gd name="T22" fmla="*/ 72 w 100"/>
                  <a:gd name="T23" fmla="*/ 51 h 69"/>
                  <a:gd name="T24" fmla="*/ 92 w 100"/>
                  <a:gd name="T25" fmla="*/ 33 h 69"/>
                  <a:gd name="T26" fmla="*/ 86 w 100"/>
                  <a:gd name="T27" fmla="*/ 16 h 69"/>
                  <a:gd name="T28" fmla="*/ 99 w 100"/>
                  <a:gd name="T29" fmla="*/ 14 h 69"/>
                  <a:gd name="T30" fmla="*/ 100 w 100"/>
                  <a:gd name="T31"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69">
                    <a:moveTo>
                      <a:pt x="100" y="7"/>
                    </a:moveTo>
                    <a:lnTo>
                      <a:pt x="88" y="0"/>
                    </a:lnTo>
                    <a:lnTo>
                      <a:pt x="77" y="10"/>
                    </a:lnTo>
                    <a:lnTo>
                      <a:pt x="56" y="26"/>
                    </a:lnTo>
                    <a:lnTo>
                      <a:pt x="45" y="37"/>
                    </a:lnTo>
                    <a:lnTo>
                      <a:pt x="27" y="40"/>
                    </a:lnTo>
                    <a:lnTo>
                      <a:pt x="17" y="40"/>
                    </a:lnTo>
                    <a:lnTo>
                      <a:pt x="3" y="38"/>
                    </a:lnTo>
                    <a:lnTo>
                      <a:pt x="0" y="47"/>
                    </a:lnTo>
                    <a:lnTo>
                      <a:pt x="14" y="62"/>
                    </a:lnTo>
                    <a:lnTo>
                      <a:pt x="71" y="69"/>
                    </a:lnTo>
                    <a:lnTo>
                      <a:pt x="72" y="51"/>
                    </a:lnTo>
                    <a:lnTo>
                      <a:pt x="92" y="33"/>
                    </a:lnTo>
                    <a:lnTo>
                      <a:pt x="86" y="16"/>
                    </a:lnTo>
                    <a:lnTo>
                      <a:pt x="99" y="14"/>
                    </a:lnTo>
                    <a:lnTo>
                      <a:pt x="10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1" name="Freeform 408"/>
              <p:cNvSpPr/>
              <p:nvPr/>
            </p:nvSpPr>
            <p:spPr bwMode="gray">
              <a:xfrm>
                <a:off x="4682" y="2232"/>
                <a:ext cx="19" cy="41"/>
              </a:xfrm>
              <a:custGeom>
                <a:avLst/>
                <a:gdLst>
                  <a:gd name="T0" fmla="*/ 0 w 19"/>
                  <a:gd name="T1" fmla="*/ 28 h 41"/>
                  <a:gd name="T2" fmla="*/ 5 w 19"/>
                  <a:gd name="T3" fmla="*/ 18 h 41"/>
                  <a:gd name="T4" fmla="*/ 1 w 19"/>
                  <a:gd name="T5" fmla="*/ 6 h 41"/>
                  <a:gd name="T6" fmla="*/ 5 w 19"/>
                  <a:gd name="T7" fmla="*/ 0 h 41"/>
                  <a:gd name="T8" fmla="*/ 15 w 19"/>
                  <a:gd name="T9" fmla="*/ 2 h 41"/>
                  <a:gd name="T10" fmla="*/ 19 w 19"/>
                  <a:gd name="T11" fmla="*/ 24 h 41"/>
                  <a:gd name="T12" fmla="*/ 14 w 19"/>
                  <a:gd name="T13" fmla="*/ 41 h 41"/>
                  <a:gd name="T14" fmla="*/ 3 w 19"/>
                  <a:gd name="T15" fmla="*/ 37 h 41"/>
                  <a:gd name="T16" fmla="*/ 0 w 19"/>
                  <a:gd name="T17"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1">
                    <a:moveTo>
                      <a:pt x="0" y="28"/>
                    </a:moveTo>
                    <a:lnTo>
                      <a:pt x="5" y="18"/>
                    </a:lnTo>
                    <a:lnTo>
                      <a:pt x="1" y="6"/>
                    </a:lnTo>
                    <a:lnTo>
                      <a:pt x="5" y="0"/>
                    </a:lnTo>
                    <a:lnTo>
                      <a:pt x="15" y="2"/>
                    </a:lnTo>
                    <a:lnTo>
                      <a:pt x="19" y="24"/>
                    </a:lnTo>
                    <a:lnTo>
                      <a:pt x="14" y="41"/>
                    </a:lnTo>
                    <a:lnTo>
                      <a:pt x="3" y="37"/>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2" name="Freeform 409"/>
              <p:cNvSpPr/>
              <p:nvPr/>
            </p:nvSpPr>
            <p:spPr bwMode="gray">
              <a:xfrm>
                <a:off x="4598" y="2146"/>
                <a:ext cx="26" cy="27"/>
              </a:xfrm>
              <a:custGeom>
                <a:avLst/>
                <a:gdLst>
                  <a:gd name="T0" fmla="*/ 2 w 26"/>
                  <a:gd name="T1" fmla="*/ 18 h 27"/>
                  <a:gd name="T2" fmla="*/ 0 w 26"/>
                  <a:gd name="T3" fmla="*/ 9 h 27"/>
                  <a:gd name="T4" fmla="*/ 7 w 26"/>
                  <a:gd name="T5" fmla="*/ 0 h 27"/>
                  <a:gd name="T6" fmla="*/ 25 w 26"/>
                  <a:gd name="T7" fmla="*/ 5 h 27"/>
                  <a:gd name="T8" fmla="*/ 18 w 26"/>
                  <a:gd name="T9" fmla="*/ 11 h 27"/>
                  <a:gd name="T10" fmla="*/ 18 w 26"/>
                  <a:gd name="T11" fmla="*/ 17 h 27"/>
                  <a:gd name="T12" fmla="*/ 26 w 26"/>
                  <a:gd name="T13" fmla="*/ 27 h 27"/>
                  <a:gd name="T14" fmla="*/ 13 w 26"/>
                  <a:gd name="T15" fmla="*/ 27 h 27"/>
                  <a:gd name="T16" fmla="*/ 2 w 26"/>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 y="18"/>
                    </a:moveTo>
                    <a:lnTo>
                      <a:pt x="0" y="9"/>
                    </a:lnTo>
                    <a:lnTo>
                      <a:pt x="7" y="0"/>
                    </a:lnTo>
                    <a:lnTo>
                      <a:pt x="25" y="5"/>
                    </a:lnTo>
                    <a:lnTo>
                      <a:pt x="18" y="11"/>
                    </a:lnTo>
                    <a:lnTo>
                      <a:pt x="18" y="17"/>
                    </a:lnTo>
                    <a:lnTo>
                      <a:pt x="26" y="27"/>
                    </a:lnTo>
                    <a:lnTo>
                      <a:pt x="13" y="27"/>
                    </a:lnTo>
                    <a:lnTo>
                      <a:pt x="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3" name="Freeform 410"/>
              <p:cNvSpPr/>
              <p:nvPr/>
            </p:nvSpPr>
            <p:spPr bwMode="gray">
              <a:xfrm>
                <a:off x="4897" y="1973"/>
                <a:ext cx="355" cy="314"/>
              </a:xfrm>
              <a:custGeom>
                <a:avLst/>
                <a:gdLst>
                  <a:gd name="T0" fmla="*/ 355 w 355"/>
                  <a:gd name="T1" fmla="*/ 55 h 314"/>
                  <a:gd name="T2" fmla="*/ 327 w 355"/>
                  <a:gd name="T3" fmla="*/ 60 h 314"/>
                  <a:gd name="T4" fmla="*/ 304 w 355"/>
                  <a:gd name="T5" fmla="*/ 55 h 314"/>
                  <a:gd name="T6" fmla="*/ 284 w 355"/>
                  <a:gd name="T7" fmla="*/ 57 h 314"/>
                  <a:gd name="T8" fmla="*/ 282 w 355"/>
                  <a:gd name="T9" fmla="*/ 96 h 314"/>
                  <a:gd name="T10" fmla="*/ 297 w 355"/>
                  <a:gd name="T11" fmla="*/ 100 h 314"/>
                  <a:gd name="T12" fmla="*/ 312 w 355"/>
                  <a:gd name="T13" fmla="*/ 115 h 314"/>
                  <a:gd name="T14" fmla="*/ 308 w 355"/>
                  <a:gd name="T15" fmla="*/ 125 h 314"/>
                  <a:gd name="T16" fmla="*/ 293 w 355"/>
                  <a:gd name="T17" fmla="*/ 136 h 314"/>
                  <a:gd name="T18" fmla="*/ 290 w 355"/>
                  <a:gd name="T19" fmla="*/ 157 h 314"/>
                  <a:gd name="T20" fmla="*/ 276 w 355"/>
                  <a:gd name="T21" fmla="*/ 164 h 314"/>
                  <a:gd name="T22" fmla="*/ 271 w 355"/>
                  <a:gd name="T23" fmla="*/ 183 h 314"/>
                  <a:gd name="T24" fmla="*/ 228 w 355"/>
                  <a:gd name="T25" fmla="*/ 221 h 314"/>
                  <a:gd name="T26" fmla="*/ 212 w 355"/>
                  <a:gd name="T27" fmla="*/ 222 h 314"/>
                  <a:gd name="T28" fmla="*/ 204 w 355"/>
                  <a:gd name="T29" fmla="*/ 216 h 314"/>
                  <a:gd name="T30" fmla="*/ 193 w 355"/>
                  <a:gd name="T31" fmla="*/ 242 h 314"/>
                  <a:gd name="T32" fmla="*/ 217 w 355"/>
                  <a:gd name="T33" fmla="*/ 280 h 314"/>
                  <a:gd name="T34" fmla="*/ 215 w 355"/>
                  <a:gd name="T35" fmla="*/ 297 h 314"/>
                  <a:gd name="T36" fmla="*/ 184 w 355"/>
                  <a:gd name="T37" fmla="*/ 294 h 314"/>
                  <a:gd name="T38" fmla="*/ 166 w 355"/>
                  <a:gd name="T39" fmla="*/ 303 h 314"/>
                  <a:gd name="T40" fmla="*/ 155 w 355"/>
                  <a:gd name="T41" fmla="*/ 314 h 314"/>
                  <a:gd name="T42" fmla="*/ 155 w 355"/>
                  <a:gd name="T43" fmla="*/ 314 h 314"/>
                  <a:gd name="T44" fmla="*/ 145 w 355"/>
                  <a:gd name="T45" fmla="*/ 309 h 314"/>
                  <a:gd name="T46" fmla="*/ 142 w 355"/>
                  <a:gd name="T47" fmla="*/ 304 h 314"/>
                  <a:gd name="T48" fmla="*/ 134 w 355"/>
                  <a:gd name="T49" fmla="*/ 299 h 314"/>
                  <a:gd name="T50" fmla="*/ 131 w 355"/>
                  <a:gd name="T51" fmla="*/ 286 h 314"/>
                  <a:gd name="T52" fmla="*/ 127 w 355"/>
                  <a:gd name="T53" fmla="*/ 280 h 314"/>
                  <a:gd name="T54" fmla="*/ 110 w 355"/>
                  <a:gd name="T55" fmla="*/ 279 h 314"/>
                  <a:gd name="T56" fmla="*/ 101 w 355"/>
                  <a:gd name="T57" fmla="*/ 282 h 314"/>
                  <a:gd name="T58" fmla="*/ 73 w 355"/>
                  <a:gd name="T59" fmla="*/ 280 h 314"/>
                  <a:gd name="T60" fmla="*/ 63 w 355"/>
                  <a:gd name="T61" fmla="*/ 282 h 314"/>
                  <a:gd name="T62" fmla="*/ 33 w 355"/>
                  <a:gd name="T63" fmla="*/ 285 h 314"/>
                  <a:gd name="T64" fmla="*/ 23 w 355"/>
                  <a:gd name="T65" fmla="*/ 280 h 314"/>
                  <a:gd name="T66" fmla="*/ 20 w 355"/>
                  <a:gd name="T67" fmla="*/ 278 h 314"/>
                  <a:gd name="T68" fmla="*/ 22 w 355"/>
                  <a:gd name="T69" fmla="*/ 260 h 314"/>
                  <a:gd name="T70" fmla="*/ 50 w 355"/>
                  <a:gd name="T71" fmla="*/ 249 h 314"/>
                  <a:gd name="T72" fmla="*/ 50 w 355"/>
                  <a:gd name="T73" fmla="*/ 235 h 314"/>
                  <a:gd name="T74" fmla="*/ 37 w 355"/>
                  <a:gd name="T75" fmla="*/ 233 h 314"/>
                  <a:gd name="T76" fmla="*/ 39 w 355"/>
                  <a:gd name="T77" fmla="*/ 218 h 314"/>
                  <a:gd name="T78" fmla="*/ 0 w 355"/>
                  <a:gd name="T79" fmla="*/ 189 h 314"/>
                  <a:gd name="T80" fmla="*/ 0 w 355"/>
                  <a:gd name="T81" fmla="*/ 175 h 314"/>
                  <a:gd name="T82" fmla="*/ 28 w 355"/>
                  <a:gd name="T83" fmla="*/ 177 h 314"/>
                  <a:gd name="T84" fmla="*/ 39 w 355"/>
                  <a:gd name="T85" fmla="*/ 178 h 314"/>
                  <a:gd name="T86" fmla="*/ 84 w 355"/>
                  <a:gd name="T87" fmla="*/ 183 h 314"/>
                  <a:gd name="T88" fmla="*/ 114 w 355"/>
                  <a:gd name="T89" fmla="*/ 175 h 314"/>
                  <a:gd name="T90" fmla="*/ 114 w 355"/>
                  <a:gd name="T91" fmla="*/ 156 h 314"/>
                  <a:gd name="T92" fmla="*/ 118 w 355"/>
                  <a:gd name="T93" fmla="*/ 141 h 314"/>
                  <a:gd name="T94" fmla="*/ 136 w 355"/>
                  <a:gd name="T95" fmla="*/ 139 h 314"/>
                  <a:gd name="T96" fmla="*/ 151 w 355"/>
                  <a:gd name="T97" fmla="*/ 127 h 314"/>
                  <a:gd name="T98" fmla="*/ 177 w 355"/>
                  <a:gd name="T99" fmla="*/ 131 h 314"/>
                  <a:gd name="T100" fmla="*/ 177 w 355"/>
                  <a:gd name="T101" fmla="*/ 110 h 314"/>
                  <a:gd name="T102" fmla="*/ 197 w 355"/>
                  <a:gd name="T103" fmla="*/ 77 h 314"/>
                  <a:gd name="T104" fmla="*/ 215 w 355"/>
                  <a:gd name="T105" fmla="*/ 79 h 314"/>
                  <a:gd name="T106" fmla="*/ 233 w 355"/>
                  <a:gd name="T107" fmla="*/ 50 h 314"/>
                  <a:gd name="T108" fmla="*/ 225 w 355"/>
                  <a:gd name="T109" fmla="*/ 24 h 314"/>
                  <a:gd name="T110" fmla="*/ 275 w 355"/>
                  <a:gd name="T111" fmla="*/ 3 h 314"/>
                  <a:gd name="T112" fmla="*/ 290 w 355"/>
                  <a:gd name="T113" fmla="*/ 3 h 314"/>
                  <a:gd name="T114" fmla="*/ 298 w 355"/>
                  <a:gd name="T115" fmla="*/ 0 h 314"/>
                  <a:gd name="T116" fmla="*/ 311 w 355"/>
                  <a:gd name="T117" fmla="*/ 4 h 314"/>
                  <a:gd name="T118" fmla="*/ 318 w 355"/>
                  <a:gd name="T119" fmla="*/ 15 h 314"/>
                  <a:gd name="T120" fmla="*/ 323 w 355"/>
                  <a:gd name="T121" fmla="*/ 31 h 314"/>
                  <a:gd name="T122" fmla="*/ 340 w 355"/>
                  <a:gd name="T123" fmla="*/ 42 h 314"/>
                  <a:gd name="T124" fmla="*/ 355 w 355"/>
                  <a:gd name="T125" fmla="*/ 5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5" h="314">
                    <a:moveTo>
                      <a:pt x="355" y="55"/>
                    </a:moveTo>
                    <a:lnTo>
                      <a:pt x="327" y="60"/>
                    </a:lnTo>
                    <a:lnTo>
                      <a:pt x="304" y="55"/>
                    </a:lnTo>
                    <a:lnTo>
                      <a:pt x="284" y="57"/>
                    </a:lnTo>
                    <a:lnTo>
                      <a:pt x="282" y="96"/>
                    </a:lnTo>
                    <a:lnTo>
                      <a:pt x="297" y="100"/>
                    </a:lnTo>
                    <a:lnTo>
                      <a:pt x="312" y="115"/>
                    </a:lnTo>
                    <a:lnTo>
                      <a:pt x="308" y="125"/>
                    </a:lnTo>
                    <a:lnTo>
                      <a:pt x="293" y="136"/>
                    </a:lnTo>
                    <a:lnTo>
                      <a:pt x="290" y="157"/>
                    </a:lnTo>
                    <a:lnTo>
                      <a:pt x="276" y="164"/>
                    </a:lnTo>
                    <a:lnTo>
                      <a:pt x="271" y="183"/>
                    </a:lnTo>
                    <a:lnTo>
                      <a:pt x="228" y="221"/>
                    </a:lnTo>
                    <a:lnTo>
                      <a:pt x="212" y="222"/>
                    </a:lnTo>
                    <a:lnTo>
                      <a:pt x="204" y="216"/>
                    </a:lnTo>
                    <a:lnTo>
                      <a:pt x="193" y="242"/>
                    </a:lnTo>
                    <a:lnTo>
                      <a:pt x="217" y="280"/>
                    </a:lnTo>
                    <a:lnTo>
                      <a:pt x="215" y="297"/>
                    </a:lnTo>
                    <a:lnTo>
                      <a:pt x="184" y="294"/>
                    </a:lnTo>
                    <a:lnTo>
                      <a:pt x="166" y="303"/>
                    </a:lnTo>
                    <a:lnTo>
                      <a:pt x="155" y="314"/>
                    </a:lnTo>
                    <a:lnTo>
                      <a:pt x="155" y="314"/>
                    </a:lnTo>
                    <a:lnTo>
                      <a:pt x="145" y="309"/>
                    </a:lnTo>
                    <a:lnTo>
                      <a:pt x="142" y="304"/>
                    </a:lnTo>
                    <a:lnTo>
                      <a:pt x="134" y="299"/>
                    </a:lnTo>
                    <a:lnTo>
                      <a:pt x="131" y="286"/>
                    </a:lnTo>
                    <a:lnTo>
                      <a:pt x="127" y="280"/>
                    </a:lnTo>
                    <a:lnTo>
                      <a:pt x="110" y="279"/>
                    </a:lnTo>
                    <a:lnTo>
                      <a:pt x="101" y="282"/>
                    </a:lnTo>
                    <a:lnTo>
                      <a:pt x="73" y="280"/>
                    </a:lnTo>
                    <a:lnTo>
                      <a:pt x="63" y="282"/>
                    </a:lnTo>
                    <a:lnTo>
                      <a:pt x="33" y="285"/>
                    </a:lnTo>
                    <a:lnTo>
                      <a:pt x="23" y="280"/>
                    </a:lnTo>
                    <a:lnTo>
                      <a:pt x="20" y="278"/>
                    </a:lnTo>
                    <a:lnTo>
                      <a:pt x="22" y="260"/>
                    </a:lnTo>
                    <a:lnTo>
                      <a:pt x="50" y="249"/>
                    </a:lnTo>
                    <a:lnTo>
                      <a:pt x="50" y="235"/>
                    </a:lnTo>
                    <a:lnTo>
                      <a:pt x="37" y="233"/>
                    </a:lnTo>
                    <a:lnTo>
                      <a:pt x="39" y="218"/>
                    </a:lnTo>
                    <a:lnTo>
                      <a:pt x="0" y="189"/>
                    </a:lnTo>
                    <a:lnTo>
                      <a:pt x="0" y="175"/>
                    </a:lnTo>
                    <a:lnTo>
                      <a:pt x="28" y="177"/>
                    </a:lnTo>
                    <a:lnTo>
                      <a:pt x="39" y="178"/>
                    </a:lnTo>
                    <a:lnTo>
                      <a:pt x="84" y="183"/>
                    </a:lnTo>
                    <a:lnTo>
                      <a:pt x="114" y="175"/>
                    </a:lnTo>
                    <a:lnTo>
                      <a:pt x="114" y="156"/>
                    </a:lnTo>
                    <a:lnTo>
                      <a:pt x="118" y="141"/>
                    </a:lnTo>
                    <a:lnTo>
                      <a:pt x="136" y="139"/>
                    </a:lnTo>
                    <a:lnTo>
                      <a:pt x="151" y="127"/>
                    </a:lnTo>
                    <a:lnTo>
                      <a:pt x="177" y="131"/>
                    </a:lnTo>
                    <a:lnTo>
                      <a:pt x="177" y="110"/>
                    </a:lnTo>
                    <a:lnTo>
                      <a:pt x="197" y="77"/>
                    </a:lnTo>
                    <a:lnTo>
                      <a:pt x="215" y="79"/>
                    </a:lnTo>
                    <a:lnTo>
                      <a:pt x="233" y="50"/>
                    </a:lnTo>
                    <a:lnTo>
                      <a:pt x="225" y="24"/>
                    </a:lnTo>
                    <a:lnTo>
                      <a:pt x="275" y="3"/>
                    </a:lnTo>
                    <a:lnTo>
                      <a:pt x="290" y="3"/>
                    </a:lnTo>
                    <a:lnTo>
                      <a:pt x="298" y="0"/>
                    </a:lnTo>
                    <a:lnTo>
                      <a:pt x="311" y="4"/>
                    </a:lnTo>
                    <a:lnTo>
                      <a:pt x="318" y="15"/>
                    </a:lnTo>
                    <a:lnTo>
                      <a:pt x="323" y="31"/>
                    </a:lnTo>
                    <a:lnTo>
                      <a:pt x="340" y="42"/>
                    </a:lnTo>
                    <a:lnTo>
                      <a:pt x="355"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4" name="Freeform 411"/>
              <p:cNvSpPr/>
              <p:nvPr/>
            </p:nvSpPr>
            <p:spPr bwMode="gray">
              <a:xfrm>
                <a:off x="5483" y="2222"/>
                <a:ext cx="99" cy="118"/>
              </a:xfrm>
              <a:custGeom>
                <a:avLst/>
                <a:gdLst>
                  <a:gd name="T0" fmla="*/ 96 w 99"/>
                  <a:gd name="T1" fmla="*/ 107 h 118"/>
                  <a:gd name="T2" fmla="*/ 85 w 99"/>
                  <a:gd name="T3" fmla="*/ 118 h 118"/>
                  <a:gd name="T4" fmla="*/ 80 w 99"/>
                  <a:gd name="T5" fmla="*/ 109 h 118"/>
                  <a:gd name="T6" fmla="*/ 79 w 99"/>
                  <a:gd name="T7" fmla="*/ 92 h 118"/>
                  <a:gd name="T8" fmla="*/ 63 w 99"/>
                  <a:gd name="T9" fmla="*/ 76 h 118"/>
                  <a:gd name="T10" fmla="*/ 55 w 99"/>
                  <a:gd name="T11" fmla="*/ 77 h 118"/>
                  <a:gd name="T12" fmla="*/ 53 w 99"/>
                  <a:gd name="T13" fmla="*/ 83 h 118"/>
                  <a:gd name="T14" fmla="*/ 54 w 99"/>
                  <a:gd name="T15" fmla="*/ 95 h 118"/>
                  <a:gd name="T16" fmla="*/ 34 w 99"/>
                  <a:gd name="T17" fmla="*/ 104 h 118"/>
                  <a:gd name="T18" fmla="*/ 21 w 99"/>
                  <a:gd name="T19" fmla="*/ 106 h 118"/>
                  <a:gd name="T20" fmla="*/ 16 w 99"/>
                  <a:gd name="T21" fmla="*/ 100 h 118"/>
                  <a:gd name="T22" fmla="*/ 16 w 99"/>
                  <a:gd name="T23" fmla="*/ 72 h 118"/>
                  <a:gd name="T24" fmla="*/ 12 w 99"/>
                  <a:gd name="T25" fmla="*/ 62 h 118"/>
                  <a:gd name="T26" fmla="*/ 11 w 99"/>
                  <a:gd name="T27" fmla="*/ 44 h 118"/>
                  <a:gd name="T28" fmla="*/ 0 w 99"/>
                  <a:gd name="T29" fmla="*/ 33 h 118"/>
                  <a:gd name="T30" fmla="*/ 1 w 99"/>
                  <a:gd name="T31" fmla="*/ 27 h 118"/>
                  <a:gd name="T32" fmla="*/ 18 w 99"/>
                  <a:gd name="T33" fmla="*/ 27 h 118"/>
                  <a:gd name="T34" fmla="*/ 15 w 99"/>
                  <a:gd name="T35" fmla="*/ 17 h 118"/>
                  <a:gd name="T36" fmla="*/ 9 w 99"/>
                  <a:gd name="T37" fmla="*/ 10 h 118"/>
                  <a:gd name="T38" fmla="*/ 1 w 99"/>
                  <a:gd name="T39" fmla="*/ 8 h 118"/>
                  <a:gd name="T40" fmla="*/ 11 w 99"/>
                  <a:gd name="T41" fmla="*/ 0 h 118"/>
                  <a:gd name="T42" fmla="*/ 28 w 99"/>
                  <a:gd name="T43" fmla="*/ 1 h 118"/>
                  <a:gd name="T44" fmla="*/ 40 w 99"/>
                  <a:gd name="T45" fmla="*/ 14 h 118"/>
                  <a:gd name="T46" fmla="*/ 77 w 99"/>
                  <a:gd name="T47" fmla="*/ 12 h 118"/>
                  <a:gd name="T48" fmla="*/ 85 w 99"/>
                  <a:gd name="T49" fmla="*/ 22 h 118"/>
                  <a:gd name="T50" fmla="*/ 84 w 99"/>
                  <a:gd name="T51" fmla="*/ 30 h 118"/>
                  <a:gd name="T52" fmla="*/ 70 w 99"/>
                  <a:gd name="T53" fmla="*/ 42 h 118"/>
                  <a:gd name="T54" fmla="*/ 74 w 99"/>
                  <a:gd name="T55" fmla="*/ 57 h 118"/>
                  <a:gd name="T56" fmla="*/ 90 w 99"/>
                  <a:gd name="T57" fmla="*/ 61 h 118"/>
                  <a:gd name="T58" fmla="*/ 94 w 99"/>
                  <a:gd name="T59" fmla="*/ 82 h 118"/>
                  <a:gd name="T60" fmla="*/ 99 w 99"/>
                  <a:gd name="T61" fmla="*/ 96 h 118"/>
                  <a:gd name="T62" fmla="*/ 96 w 99"/>
                  <a:gd name="T63" fmla="*/ 10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118">
                    <a:moveTo>
                      <a:pt x="96" y="107"/>
                    </a:moveTo>
                    <a:lnTo>
                      <a:pt x="85" y="118"/>
                    </a:lnTo>
                    <a:lnTo>
                      <a:pt x="80" y="109"/>
                    </a:lnTo>
                    <a:lnTo>
                      <a:pt x="79" y="92"/>
                    </a:lnTo>
                    <a:lnTo>
                      <a:pt x="63" y="76"/>
                    </a:lnTo>
                    <a:lnTo>
                      <a:pt x="55" y="77"/>
                    </a:lnTo>
                    <a:lnTo>
                      <a:pt x="53" y="83"/>
                    </a:lnTo>
                    <a:lnTo>
                      <a:pt x="54" y="95"/>
                    </a:lnTo>
                    <a:lnTo>
                      <a:pt x="34" y="104"/>
                    </a:lnTo>
                    <a:lnTo>
                      <a:pt x="21" y="106"/>
                    </a:lnTo>
                    <a:lnTo>
                      <a:pt x="16" y="100"/>
                    </a:lnTo>
                    <a:lnTo>
                      <a:pt x="16" y="72"/>
                    </a:lnTo>
                    <a:lnTo>
                      <a:pt x="12" y="62"/>
                    </a:lnTo>
                    <a:lnTo>
                      <a:pt x="11" y="44"/>
                    </a:lnTo>
                    <a:lnTo>
                      <a:pt x="0" y="33"/>
                    </a:lnTo>
                    <a:lnTo>
                      <a:pt x="1" y="27"/>
                    </a:lnTo>
                    <a:lnTo>
                      <a:pt x="18" y="27"/>
                    </a:lnTo>
                    <a:lnTo>
                      <a:pt x="15" y="17"/>
                    </a:lnTo>
                    <a:lnTo>
                      <a:pt x="9" y="10"/>
                    </a:lnTo>
                    <a:lnTo>
                      <a:pt x="1" y="8"/>
                    </a:lnTo>
                    <a:lnTo>
                      <a:pt x="11" y="0"/>
                    </a:lnTo>
                    <a:lnTo>
                      <a:pt x="28" y="1"/>
                    </a:lnTo>
                    <a:lnTo>
                      <a:pt x="40" y="14"/>
                    </a:lnTo>
                    <a:lnTo>
                      <a:pt x="77" y="12"/>
                    </a:lnTo>
                    <a:lnTo>
                      <a:pt x="85" y="22"/>
                    </a:lnTo>
                    <a:lnTo>
                      <a:pt x="84" y="30"/>
                    </a:lnTo>
                    <a:lnTo>
                      <a:pt x="70" y="42"/>
                    </a:lnTo>
                    <a:lnTo>
                      <a:pt x="74" y="57"/>
                    </a:lnTo>
                    <a:lnTo>
                      <a:pt x="90" y="61"/>
                    </a:lnTo>
                    <a:lnTo>
                      <a:pt x="94" y="82"/>
                    </a:lnTo>
                    <a:lnTo>
                      <a:pt x="99" y="96"/>
                    </a:lnTo>
                    <a:lnTo>
                      <a:pt x="96" y="1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5" name="Freeform 412"/>
              <p:cNvSpPr/>
              <p:nvPr/>
            </p:nvSpPr>
            <p:spPr bwMode="gray">
              <a:xfrm>
                <a:off x="5568" y="2179"/>
                <a:ext cx="193" cy="390"/>
              </a:xfrm>
              <a:custGeom>
                <a:avLst/>
                <a:gdLst>
                  <a:gd name="T0" fmla="*/ 173 w 193"/>
                  <a:gd name="T1" fmla="*/ 171 h 390"/>
                  <a:gd name="T2" fmla="*/ 146 w 193"/>
                  <a:gd name="T3" fmla="*/ 177 h 390"/>
                  <a:gd name="T4" fmla="*/ 141 w 193"/>
                  <a:gd name="T5" fmla="*/ 191 h 390"/>
                  <a:gd name="T6" fmla="*/ 131 w 193"/>
                  <a:gd name="T7" fmla="*/ 192 h 390"/>
                  <a:gd name="T8" fmla="*/ 120 w 193"/>
                  <a:gd name="T9" fmla="*/ 198 h 390"/>
                  <a:gd name="T10" fmla="*/ 122 w 193"/>
                  <a:gd name="T11" fmla="*/ 223 h 390"/>
                  <a:gd name="T12" fmla="*/ 137 w 193"/>
                  <a:gd name="T13" fmla="*/ 237 h 390"/>
                  <a:gd name="T14" fmla="*/ 143 w 193"/>
                  <a:gd name="T15" fmla="*/ 267 h 390"/>
                  <a:gd name="T16" fmla="*/ 134 w 193"/>
                  <a:gd name="T17" fmla="*/ 279 h 390"/>
                  <a:gd name="T18" fmla="*/ 151 w 193"/>
                  <a:gd name="T19" fmla="*/ 312 h 390"/>
                  <a:gd name="T20" fmla="*/ 151 w 193"/>
                  <a:gd name="T21" fmla="*/ 342 h 390"/>
                  <a:gd name="T22" fmla="*/ 149 w 193"/>
                  <a:gd name="T23" fmla="*/ 362 h 390"/>
                  <a:gd name="T24" fmla="*/ 145 w 193"/>
                  <a:gd name="T25" fmla="*/ 375 h 390"/>
                  <a:gd name="T26" fmla="*/ 137 w 193"/>
                  <a:gd name="T27" fmla="*/ 390 h 390"/>
                  <a:gd name="T28" fmla="*/ 140 w 193"/>
                  <a:gd name="T29" fmla="*/ 368 h 390"/>
                  <a:gd name="T30" fmla="*/ 141 w 193"/>
                  <a:gd name="T31" fmla="*/ 342 h 390"/>
                  <a:gd name="T32" fmla="*/ 141 w 193"/>
                  <a:gd name="T33" fmla="*/ 330 h 390"/>
                  <a:gd name="T34" fmla="*/ 137 w 193"/>
                  <a:gd name="T35" fmla="*/ 321 h 390"/>
                  <a:gd name="T36" fmla="*/ 126 w 193"/>
                  <a:gd name="T37" fmla="*/ 307 h 390"/>
                  <a:gd name="T38" fmla="*/ 122 w 193"/>
                  <a:gd name="T39" fmla="*/ 286 h 390"/>
                  <a:gd name="T40" fmla="*/ 120 w 193"/>
                  <a:gd name="T41" fmla="*/ 261 h 390"/>
                  <a:gd name="T42" fmla="*/ 111 w 193"/>
                  <a:gd name="T43" fmla="*/ 255 h 390"/>
                  <a:gd name="T44" fmla="*/ 105 w 193"/>
                  <a:gd name="T45" fmla="*/ 247 h 390"/>
                  <a:gd name="T46" fmla="*/ 95 w 193"/>
                  <a:gd name="T47" fmla="*/ 257 h 390"/>
                  <a:gd name="T48" fmla="*/ 85 w 193"/>
                  <a:gd name="T49" fmla="*/ 270 h 390"/>
                  <a:gd name="T50" fmla="*/ 60 w 193"/>
                  <a:gd name="T51" fmla="*/ 274 h 390"/>
                  <a:gd name="T52" fmla="*/ 48 w 193"/>
                  <a:gd name="T53" fmla="*/ 272 h 390"/>
                  <a:gd name="T54" fmla="*/ 50 w 193"/>
                  <a:gd name="T55" fmla="*/ 260 h 390"/>
                  <a:gd name="T56" fmla="*/ 45 w 193"/>
                  <a:gd name="T57" fmla="*/ 244 h 390"/>
                  <a:gd name="T58" fmla="*/ 45 w 193"/>
                  <a:gd name="T59" fmla="*/ 218 h 390"/>
                  <a:gd name="T60" fmla="*/ 32 w 193"/>
                  <a:gd name="T61" fmla="*/ 205 h 390"/>
                  <a:gd name="T62" fmla="*/ 26 w 193"/>
                  <a:gd name="T63" fmla="*/ 186 h 390"/>
                  <a:gd name="T64" fmla="*/ 6 w 193"/>
                  <a:gd name="T65" fmla="*/ 174 h 390"/>
                  <a:gd name="T66" fmla="*/ 0 w 193"/>
                  <a:gd name="T67" fmla="*/ 161 h 390"/>
                  <a:gd name="T68" fmla="*/ 11 w 193"/>
                  <a:gd name="T69" fmla="*/ 150 h 390"/>
                  <a:gd name="T70" fmla="*/ 14 w 193"/>
                  <a:gd name="T71" fmla="*/ 139 h 390"/>
                  <a:gd name="T72" fmla="*/ 29 w 193"/>
                  <a:gd name="T73" fmla="*/ 131 h 390"/>
                  <a:gd name="T74" fmla="*/ 24 w 193"/>
                  <a:gd name="T75" fmla="*/ 104 h 390"/>
                  <a:gd name="T76" fmla="*/ 33 w 193"/>
                  <a:gd name="T77" fmla="*/ 102 h 390"/>
                  <a:gd name="T78" fmla="*/ 37 w 193"/>
                  <a:gd name="T79" fmla="*/ 90 h 390"/>
                  <a:gd name="T80" fmla="*/ 48 w 193"/>
                  <a:gd name="T81" fmla="*/ 89 h 390"/>
                  <a:gd name="T82" fmla="*/ 70 w 193"/>
                  <a:gd name="T83" fmla="*/ 27 h 390"/>
                  <a:gd name="T84" fmla="*/ 100 w 193"/>
                  <a:gd name="T85" fmla="*/ 15 h 390"/>
                  <a:gd name="T86" fmla="*/ 110 w 193"/>
                  <a:gd name="T87" fmla="*/ 1 h 390"/>
                  <a:gd name="T88" fmla="*/ 110 w 193"/>
                  <a:gd name="T89" fmla="*/ 1 h 390"/>
                  <a:gd name="T90" fmla="*/ 125 w 193"/>
                  <a:gd name="T91" fmla="*/ 0 h 390"/>
                  <a:gd name="T92" fmla="*/ 137 w 193"/>
                  <a:gd name="T93" fmla="*/ 24 h 390"/>
                  <a:gd name="T94" fmla="*/ 141 w 193"/>
                  <a:gd name="T95" fmla="*/ 51 h 390"/>
                  <a:gd name="T96" fmla="*/ 121 w 193"/>
                  <a:gd name="T97" fmla="*/ 72 h 390"/>
                  <a:gd name="T98" fmla="*/ 121 w 193"/>
                  <a:gd name="T99" fmla="*/ 94 h 390"/>
                  <a:gd name="T100" fmla="*/ 136 w 193"/>
                  <a:gd name="T101" fmla="*/ 96 h 390"/>
                  <a:gd name="T102" fmla="*/ 154 w 193"/>
                  <a:gd name="T103" fmla="*/ 116 h 390"/>
                  <a:gd name="T104" fmla="*/ 154 w 193"/>
                  <a:gd name="T105" fmla="*/ 134 h 390"/>
                  <a:gd name="T106" fmla="*/ 172 w 193"/>
                  <a:gd name="T107" fmla="*/ 134 h 390"/>
                  <a:gd name="T108" fmla="*/ 173 w 193"/>
                  <a:gd name="T109" fmla="*/ 142 h 390"/>
                  <a:gd name="T110" fmla="*/ 189 w 193"/>
                  <a:gd name="T111" fmla="*/ 147 h 390"/>
                  <a:gd name="T112" fmla="*/ 193 w 193"/>
                  <a:gd name="T113" fmla="*/ 154 h 390"/>
                  <a:gd name="T114" fmla="*/ 187 w 193"/>
                  <a:gd name="T115" fmla="*/ 156 h 390"/>
                  <a:gd name="T116" fmla="*/ 173 w 193"/>
                  <a:gd name="T117" fmla="*/ 17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 h="390">
                    <a:moveTo>
                      <a:pt x="173" y="171"/>
                    </a:moveTo>
                    <a:lnTo>
                      <a:pt x="146" y="177"/>
                    </a:lnTo>
                    <a:lnTo>
                      <a:pt x="141" y="191"/>
                    </a:lnTo>
                    <a:lnTo>
                      <a:pt x="131" y="192"/>
                    </a:lnTo>
                    <a:lnTo>
                      <a:pt x="120" y="198"/>
                    </a:lnTo>
                    <a:lnTo>
                      <a:pt x="122" y="223"/>
                    </a:lnTo>
                    <a:lnTo>
                      <a:pt x="137" y="237"/>
                    </a:lnTo>
                    <a:lnTo>
                      <a:pt x="143" y="267"/>
                    </a:lnTo>
                    <a:lnTo>
                      <a:pt x="134" y="279"/>
                    </a:lnTo>
                    <a:lnTo>
                      <a:pt x="151" y="312"/>
                    </a:lnTo>
                    <a:lnTo>
                      <a:pt x="151" y="342"/>
                    </a:lnTo>
                    <a:lnTo>
                      <a:pt x="149" y="362"/>
                    </a:lnTo>
                    <a:lnTo>
                      <a:pt x="145" y="375"/>
                    </a:lnTo>
                    <a:lnTo>
                      <a:pt x="137" y="390"/>
                    </a:lnTo>
                    <a:lnTo>
                      <a:pt x="140" y="368"/>
                    </a:lnTo>
                    <a:lnTo>
                      <a:pt x="141" y="342"/>
                    </a:lnTo>
                    <a:lnTo>
                      <a:pt x="141" y="330"/>
                    </a:lnTo>
                    <a:lnTo>
                      <a:pt x="137" y="321"/>
                    </a:lnTo>
                    <a:lnTo>
                      <a:pt x="126" y="307"/>
                    </a:lnTo>
                    <a:lnTo>
                      <a:pt x="122" y="286"/>
                    </a:lnTo>
                    <a:lnTo>
                      <a:pt x="120" y="261"/>
                    </a:lnTo>
                    <a:lnTo>
                      <a:pt x="111" y="255"/>
                    </a:lnTo>
                    <a:lnTo>
                      <a:pt x="105" y="247"/>
                    </a:lnTo>
                    <a:lnTo>
                      <a:pt x="95" y="257"/>
                    </a:lnTo>
                    <a:lnTo>
                      <a:pt x="85" y="270"/>
                    </a:lnTo>
                    <a:lnTo>
                      <a:pt x="60" y="274"/>
                    </a:lnTo>
                    <a:lnTo>
                      <a:pt x="48" y="272"/>
                    </a:lnTo>
                    <a:lnTo>
                      <a:pt x="50" y="260"/>
                    </a:lnTo>
                    <a:lnTo>
                      <a:pt x="45" y="244"/>
                    </a:lnTo>
                    <a:lnTo>
                      <a:pt x="45" y="218"/>
                    </a:lnTo>
                    <a:lnTo>
                      <a:pt x="32" y="205"/>
                    </a:lnTo>
                    <a:lnTo>
                      <a:pt x="26" y="186"/>
                    </a:lnTo>
                    <a:lnTo>
                      <a:pt x="6" y="174"/>
                    </a:lnTo>
                    <a:lnTo>
                      <a:pt x="0" y="161"/>
                    </a:lnTo>
                    <a:lnTo>
                      <a:pt x="11" y="150"/>
                    </a:lnTo>
                    <a:lnTo>
                      <a:pt x="14" y="139"/>
                    </a:lnTo>
                    <a:lnTo>
                      <a:pt x="29" y="131"/>
                    </a:lnTo>
                    <a:lnTo>
                      <a:pt x="24" y="104"/>
                    </a:lnTo>
                    <a:lnTo>
                      <a:pt x="33" y="102"/>
                    </a:lnTo>
                    <a:lnTo>
                      <a:pt x="37" y="90"/>
                    </a:lnTo>
                    <a:lnTo>
                      <a:pt x="48" y="89"/>
                    </a:lnTo>
                    <a:lnTo>
                      <a:pt x="70" y="27"/>
                    </a:lnTo>
                    <a:lnTo>
                      <a:pt x="100" y="15"/>
                    </a:lnTo>
                    <a:lnTo>
                      <a:pt x="110" y="1"/>
                    </a:lnTo>
                    <a:lnTo>
                      <a:pt x="110" y="1"/>
                    </a:lnTo>
                    <a:lnTo>
                      <a:pt x="125" y="0"/>
                    </a:lnTo>
                    <a:lnTo>
                      <a:pt x="137" y="24"/>
                    </a:lnTo>
                    <a:lnTo>
                      <a:pt x="141" y="51"/>
                    </a:lnTo>
                    <a:lnTo>
                      <a:pt x="121" y="72"/>
                    </a:lnTo>
                    <a:lnTo>
                      <a:pt x="121" y="94"/>
                    </a:lnTo>
                    <a:lnTo>
                      <a:pt x="136" y="96"/>
                    </a:lnTo>
                    <a:lnTo>
                      <a:pt x="154" y="116"/>
                    </a:lnTo>
                    <a:lnTo>
                      <a:pt x="154" y="134"/>
                    </a:lnTo>
                    <a:lnTo>
                      <a:pt x="172" y="134"/>
                    </a:lnTo>
                    <a:lnTo>
                      <a:pt x="173" y="142"/>
                    </a:lnTo>
                    <a:lnTo>
                      <a:pt x="189" y="147"/>
                    </a:lnTo>
                    <a:lnTo>
                      <a:pt x="193" y="154"/>
                    </a:lnTo>
                    <a:lnTo>
                      <a:pt x="187" y="156"/>
                    </a:lnTo>
                    <a:lnTo>
                      <a:pt x="173" y="1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6" name="Freeform 413"/>
              <p:cNvSpPr/>
              <p:nvPr/>
            </p:nvSpPr>
            <p:spPr bwMode="gray">
              <a:xfrm>
                <a:off x="5741" y="2644"/>
                <a:ext cx="90" cy="111"/>
              </a:xfrm>
              <a:custGeom>
                <a:avLst/>
                <a:gdLst>
                  <a:gd name="T0" fmla="*/ 53 w 90"/>
                  <a:gd name="T1" fmla="*/ 14 h 111"/>
                  <a:gd name="T2" fmla="*/ 67 w 90"/>
                  <a:gd name="T3" fmla="*/ 38 h 111"/>
                  <a:gd name="T4" fmla="*/ 69 w 90"/>
                  <a:gd name="T5" fmla="*/ 67 h 111"/>
                  <a:gd name="T6" fmla="*/ 77 w 90"/>
                  <a:gd name="T7" fmla="*/ 76 h 111"/>
                  <a:gd name="T8" fmla="*/ 86 w 90"/>
                  <a:gd name="T9" fmla="*/ 91 h 111"/>
                  <a:gd name="T10" fmla="*/ 90 w 90"/>
                  <a:gd name="T11" fmla="*/ 111 h 111"/>
                  <a:gd name="T12" fmla="*/ 77 w 90"/>
                  <a:gd name="T13" fmla="*/ 107 h 111"/>
                  <a:gd name="T14" fmla="*/ 63 w 90"/>
                  <a:gd name="T15" fmla="*/ 103 h 111"/>
                  <a:gd name="T16" fmla="*/ 48 w 90"/>
                  <a:gd name="T17" fmla="*/ 87 h 111"/>
                  <a:gd name="T18" fmla="*/ 42 w 90"/>
                  <a:gd name="T19" fmla="*/ 87 h 111"/>
                  <a:gd name="T20" fmla="*/ 31 w 90"/>
                  <a:gd name="T21" fmla="*/ 78 h 111"/>
                  <a:gd name="T22" fmla="*/ 20 w 90"/>
                  <a:gd name="T23" fmla="*/ 65 h 111"/>
                  <a:gd name="T24" fmla="*/ 17 w 90"/>
                  <a:gd name="T25" fmla="*/ 51 h 111"/>
                  <a:gd name="T26" fmla="*/ 4 w 90"/>
                  <a:gd name="T27" fmla="*/ 29 h 111"/>
                  <a:gd name="T28" fmla="*/ 4 w 90"/>
                  <a:gd name="T29" fmla="*/ 13 h 111"/>
                  <a:gd name="T30" fmla="*/ 0 w 90"/>
                  <a:gd name="T31" fmla="*/ 2 h 111"/>
                  <a:gd name="T32" fmla="*/ 12 w 90"/>
                  <a:gd name="T33" fmla="*/ 0 h 111"/>
                  <a:gd name="T34" fmla="*/ 20 w 90"/>
                  <a:gd name="T35" fmla="*/ 11 h 111"/>
                  <a:gd name="T36" fmla="*/ 34 w 90"/>
                  <a:gd name="T37" fmla="*/ 16 h 111"/>
                  <a:gd name="T38" fmla="*/ 53 w 90"/>
                  <a:gd name="T39"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11">
                    <a:moveTo>
                      <a:pt x="53" y="14"/>
                    </a:moveTo>
                    <a:lnTo>
                      <a:pt x="67" y="38"/>
                    </a:lnTo>
                    <a:lnTo>
                      <a:pt x="69" y="67"/>
                    </a:lnTo>
                    <a:lnTo>
                      <a:pt x="77" y="76"/>
                    </a:lnTo>
                    <a:lnTo>
                      <a:pt x="86" y="91"/>
                    </a:lnTo>
                    <a:lnTo>
                      <a:pt x="90" y="111"/>
                    </a:lnTo>
                    <a:lnTo>
                      <a:pt x="77" y="107"/>
                    </a:lnTo>
                    <a:lnTo>
                      <a:pt x="63" y="103"/>
                    </a:lnTo>
                    <a:lnTo>
                      <a:pt x="48" y="87"/>
                    </a:lnTo>
                    <a:lnTo>
                      <a:pt x="42" y="87"/>
                    </a:lnTo>
                    <a:lnTo>
                      <a:pt x="31" y="78"/>
                    </a:lnTo>
                    <a:lnTo>
                      <a:pt x="20" y="65"/>
                    </a:lnTo>
                    <a:lnTo>
                      <a:pt x="17" y="51"/>
                    </a:lnTo>
                    <a:lnTo>
                      <a:pt x="4" y="29"/>
                    </a:lnTo>
                    <a:lnTo>
                      <a:pt x="4" y="13"/>
                    </a:lnTo>
                    <a:lnTo>
                      <a:pt x="0" y="2"/>
                    </a:lnTo>
                    <a:lnTo>
                      <a:pt x="12" y="0"/>
                    </a:lnTo>
                    <a:lnTo>
                      <a:pt x="20" y="11"/>
                    </a:lnTo>
                    <a:lnTo>
                      <a:pt x="34" y="16"/>
                    </a:lnTo>
                    <a:lnTo>
                      <a:pt x="53"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7" name="Freeform 414"/>
              <p:cNvSpPr/>
              <p:nvPr/>
            </p:nvSpPr>
            <p:spPr bwMode="gray">
              <a:xfrm>
                <a:off x="5789" y="2469"/>
                <a:ext cx="114" cy="97"/>
              </a:xfrm>
              <a:custGeom>
                <a:avLst/>
                <a:gdLst>
                  <a:gd name="T0" fmla="*/ 109 w 114"/>
                  <a:gd name="T1" fmla="*/ 14 h 97"/>
                  <a:gd name="T2" fmla="*/ 114 w 114"/>
                  <a:gd name="T3" fmla="*/ 35 h 97"/>
                  <a:gd name="T4" fmla="*/ 105 w 114"/>
                  <a:gd name="T5" fmla="*/ 59 h 97"/>
                  <a:gd name="T6" fmla="*/ 80 w 114"/>
                  <a:gd name="T7" fmla="*/ 59 h 97"/>
                  <a:gd name="T8" fmla="*/ 73 w 114"/>
                  <a:gd name="T9" fmla="*/ 64 h 97"/>
                  <a:gd name="T10" fmla="*/ 74 w 114"/>
                  <a:gd name="T11" fmla="*/ 78 h 97"/>
                  <a:gd name="T12" fmla="*/ 56 w 114"/>
                  <a:gd name="T13" fmla="*/ 87 h 97"/>
                  <a:gd name="T14" fmla="*/ 47 w 114"/>
                  <a:gd name="T15" fmla="*/ 91 h 97"/>
                  <a:gd name="T16" fmla="*/ 46 w 114"/>
                  <a:gd name="T17" fmla="*/ 97 h 97"/>
                  <a:gd name="T18" fmla="*/ 31 w 114"/>
                  <a:gd name="T19" fmla="*/ 97 h 97"/>
                  <a:gd name="T20" fmla="*/ 17 w 114"/>
                  <a:gd name="T21" fmla="*/ 88 h 97"/>
                  <a:gd name="T22" fmla="*/ 11 w 114"/>
                  <a:gd name="T23" fmla="*/ 74 h 97"/>
                  <a:gd name="T24" fmla="*/ 3 w 114"/>
                  <a:gd name="T25" fmla="*/ 61 h 97"/>
                  <a:gd name="T26" fmla="*/ 8 w 114"/>
                  <a:gd name="T27" fmla="*/ 42 h 97"/>
                  <a:gd name="T28" fmla="*/ 0 w 114"/>
                  <a:gd name="T29" fmla="*/ 35 h 97"/>
                  <a:gd name="T30" fmla="*/ 1 w 114"/>
                  <a:gd name="T31" fmla="*/ 26 h 97"/>
                  <a:gd name="T32" fmla="*/ 9 w 114"/>
                  <a:gd name="T33" fmla="*/ 19 h 97"/>
                  <a:gd name="T34" fmla="*/ 13 w 114"/>
                  <a:gd name="T35" fmla="*/ 9 h 97"/>
                  <a:gd name="T36" fmla="*/ 27 w 114"/>
                  <a:gd name="T37" fmla="*/ 4 h 97"/>
                  <a:gd name="T38" fmla="*/ 57 w 114"/>
                  <a:gd name="T39" fmla="*/ 13 h 97"/>
                  <a:gd name="T40" fmla="*/ 80 w 114"/>
                  <a:gd name="T41" fmla="*/ 16 h 97"/>
                  <a:gd name="T42" fmla="*/ 82 w 114"/>
                  <a:gd name="T43" fmla="*/ 5 h 97"/>
                  <a:gd name="T44" fmla="*/ 90 w 114"/>
                  <a:gd name="T45" fmla="*/ 0 h 97"/>
                  <a:gd name="T46" fmla="*/ 101 w 114"/>
                  <a:gd name="T47" fmla="*/ 13 h 97"/>
                  <a:gd name="T48" fmla="*/ 109 w 114"/>
                  <a:gd name="T49"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97">
                    <a:moveTo>
                      <a:pt x="109" y="14"/>
                    </a:moveTo>
                    <a:lnTo>
                      <a:pt x="114" y="35"/>
                    </a:lnTo>
                    <a:lnTo>
                      <a:pt x="105" y="59"/>
                    </a:lnTo>
                    <a:lnTo>
                      <a:pt x="80" y="59"/>
                    </a:lnTo>
                    <a:lnTo>
                      <a:pt x="73" y="64"/>
                    </a:lnTo>
                    <a:lnTo>
                      <a:pt x="74" y="78"/>
                    </a:lnTo>
                    <a:lnTo>
                      <a:pt x="56" y="87"/>
                    </a:lnTo>
                    <a:lnTo>
                      <a:pt x="47" y="91"/>
                    </a:lnTo>
                    <a:lnTo>
                      <a:pt x="46" y="97"/>
                    </a:lnTo>
                    <a:lnTo>
                      <a:pt x="31" y="97"/>
                    </a:lnTo>
                    <a:lnTo>
                      <a:pt x="17" y="88"/>
                    </a:lnTo>
                    <a:lnTo>
                      <a:pt x="11" y="74"/>
                    </a:lnTo>
                    <a:lnTo>
                      <a:pt x="3" y="61"/>
                    </a:lnTo>
                    <a:lnTo>
                      <a:pt x="8" y="42"/>
                    </a:lnTo>
                    <a:lnTo>
                      <a:pt x="0" y="35"/>
                    </a:lnTo>
                    <a:lnTo>
                      <a:pt x="1" y="26"/>
                    </a:lnTo>
                    <a:lnTo>
                      <a:pt x="9" y="19"/>
                    </a:lnTo>
                    <a:lnTo>
                      <a:pt x="13" y="9"/>
                    </a:lnTo>
                    <a:lnTo>
                      <a:pt x="27" y="4"/>
                    </a:lnTo>
                    <a:lnTo>
                      <a:pt x="57" y="13"/>
                    </a:lnTo>
                    <a:lnTo>
                      <a:pt x="80" y="16"/>
                    </a:lnTo>
                    <a:lnTo>
                      <a:pt x="82" y="5"/>
                    </a:lnTo>
                    <a:lnTo>
                      <a:pt x="90" y="0"/>
                    </a:lnTo>
                    <a:lnTo>
                      <a:pt x="101" y="13"/>
                    </a:lnTo>
                    <a:lnTo>
                      <a:pt x="10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8" name="Freeform 415"/>
              <p:cNvSpPr/>
              <p:nvPr/>
            </p:nvSpPr>
            <p:spPr bwMode="gray">
              <a:xfrm>
                <a:off x="5790" y="2286"/>
                <a:ext cx="148" cy="317"/>
              </a:xfrm>
              <a:custGeom>
                <a:avLst/>
                <a:gdLst>
                  <a:gd name="T0" fmla="*/ 124 w 148"/>
                  <a:gd name="T1" fmla="*/ 44 h 317"/>
                  <a:gd name="T2" fmla="*/ 116 w 148"/>
                  <a:gd name="T3" fmla="*/ 51 h 317"/>
                  <a:gd name="T4" fmla="*/ 100 w 148"/>
                  <a:gd name="T5" fmla="*/ 55 h 317"/>
                  <a:gd name="T6" fmla="*/ 86 w 148"/>
                  <a:gd name="T7" fmla="*/ 75 h 317"/>
                  <a:gd name="T8" fmla="*/ 79 w 148"/>
                  <a:gd name="T9" fmla="*/ 78 h 317"/>
                  <a:gd name="T10" fmla="*/ 71 w 148"/>
                  <a:gd name="T11" fmla="*/ 87 h 317"/>
                  <a:gd name="T12" fmla="*/ 72 w 148"/>
                  <a:gd name="T13" fmla="*/ 110 h 317"/>
                  <a:gd name="T14" fmla="*/ 81 w 148"/>
                  <a:gd name="T15" fmla="*/ 115 h 317"/>
                  <a:gd name="T16" fmla="*/ 103 w 148"/>
                  <a:gd name="T17" fmla="*/ 144 h 317"/>
                  <a:gd name="T18" fmla="*/ 113 w 148"/>
                  <a:gd name="T19" fmla="*/ 149 h 317"/>
                  <a:gd name="T20" fmla="*/ 126 w 148"/>
                  <a:gd name="T21" fmla="*/ 165 h 317"/>
                  <a:gd name="T22" fmla="*/ 143 w 148"/>
                  <a:gd name="T23" fmla="*/ 185 h 317"/>
                  <a:gd name="T24" fmla="*/ 148 w 148"/>
                  <a:gd name="T25" fmla="*/ 225 h 317"/>
                  <a:gd name="T26" fmla="*/ 143 w 148"/>
                  <a:gd name="T27" fmla="*/ 244 h 317"/>
                  <a:gd name="T28" fmla="*/ 142 w 148"/>
                  <a:gd name="T29" fmla="*/ 259 h 317"/>
                  <a:gd name="T30" fmla="*/ 120 w 148"/>
                  <a:gd name="T31" fmla="*/ 273 h 317"/>
                  <a:gd name="T32" fmla="*/ 100 w 148"/>
                  <a:gd name="T33" fmla="*/ 279 h 317"/>
                  <a:gd name="T34" fmla="*/ 95 w 148"/>
                  <a:gd name="T35" fmla="*/ 287 h 317"/>
                  <a:gd name="T36" fmla="*/ 86 w 148"/>
                  <a:gd name="T37" fmla="*/ 298 h 317"/>
                  <a:gd name="T38" fmla="*/ 76 w 148"/>
                  <a:gd name="T39" fmla="*/ 300 h 317"/>
                  <a:gd name="T40" fmla="*/ 55 w 148"/>
                  <a:gd name="T41" fmla="*/ 317 h 317"/>
                  <a:gd name="T42" fmla="*/ 49 w 148"/>
                  <a:gd name="T43" fmla="*/ 314 h 317"/>
                  <a:gd name="T44" fmla="*/ 52 w 148"/>
                  <a:gd name="T45" fmla="*/ 286 h 317"/>
                  <a:gd name="T46" fmla="*/ 45 w 148"/>
                  <a:gd name="T47" fmla="*/ 280 h 317"/>
                  <a:gd name="T48" fmla="*/ 46 w 148"/>
                  <a:gd name="T49" fmla="*/ 274 h 317"/>
                  <a:gd name="T50" fmla="*/ 55 w 148"/>
                  <a:gd name="T51" fmla="*/ 270 h 317"/>
                  <a:gd name="T52" fmla="*/ 73 w 148"/>
                  <a:gd name="T53" fmla="*/ 261 h 317"/>
                  <a:gd name="T54" fmla="*/ 72 w 148"/>
                  <a:gd name="T55" fmla="*/ 247 h 317"/>
                  <a:gd name="T56" fmla="*/ 79 w 148"/>
                  <a:gd name="T57" fmla="*/ 242 h 317"/>
                  <a:gd name="T58" fmla="*/ 104 w 148"/>
                  <a:gd name="T59" fmla="*/ 242 h 317"/>
                  <a:gd name="T60" fmla="*/ 113 w 148"/>
                  <a:gd name="T61" fmla="*/ 218 h 317"/>
                  <a:gd name="T62" fmla="*/ 108 w 148"/>
                  <a:gd name="T63" fmla="*/ 197 h 317"/>
                  <a:gd name="T64" fmla="*/ 109 w 148"/>
                  <a:gd name="T65" fmla="*/ 160 h 317"/>
                  <a:gd name="T66" fmla="*/ 95 w 148"/>
                  <a:gd name="T67" fmla="*/ 156 h 317"/>
                  <a:gd name="T68" fmla="*/ 92 w 148"/>
                  <a:gd name="T69" fmla="*/ 148 h 317"/>
                  <a:gd name="T70" fmla="*/ 65 w 148"/>
                  <a:gd name="T71" fmla="*/ 123 h 317"/>
                  <a:gd name="T72" fmla="*/ 50 w 148"/>
                  <a:gd name="T73" fmla="*/ 99 h 317"/>
                  <a:gd name="T74" fmla="*/ 53 w 148"/>
                  <a:gd name="T75" fmla="*/ 68 h 317"/>
                  <a:gd name="T76" fmla="*/ 34 w 148"/>
                  <a:gd name="T77" fmla="*/ 56 h 317"/>
                  <a:gd name="T78" fmla="*/ 12 w 148"/>
                  <a:gd name="T79" fmla="*/ 54 h 317"/>
                  <a:gd name="T80" fmla="*/ 11 w 148"/>
                  <a:gd name="T81" fmla="*/ 37 h 317"/>
                  <a:gd name="T82" fmla="*/ 2 w 148"/>
                  <a:gd name="T83" fmla="*/ 31 h 317"/>
                  <a:gd name="T84" fmla="*/ 0 w 148"/>
                  <a:gd name="T85" fmla="*/ 21 h 317"/>
                  <a:gd name="T86" fmla="*/ 9 w 148"/>
                  <a:gd name="T87" fmla="*/ 13 h 317"/>
                  <a:gd name="T88" fmla="*/ 21 w 148"/>
                  <a:gd name="T89" fmla="*/ 16 h 317"/>
                  <a:gd name="T90" fmla="*/ 46 w 148"/>
                  <a:gd name="T91" fmla="*/ 18 h 317"/>
                  <a:gd name="T92" fmla="*/ 57 w 148"/>
                  <a:gd name="T93" fmla="*/ 0 h 317"/>
                  <a:gd name="T94" fmla="*/ 70 w 148"/>
                  <a:gd name="T95" fmla="*/ 10 h 317"/>
                  <a:gd name="T96" fmla="*/ 92 w 148"/>
                  <a:gd name="T97" fmla="*/ 10 h 317"/>
                  <a:gd name="T98" fmla="*/ 96 w 148"/>
                  <a:gd name="T99" fmla="*/ 18 h 317"/>
                  <a:gd name="T100" fmla="*/ 92 w 148"/>
                  <a:gd name="T101" fmla="*/ 30 h 317"/>
                  <a:gd name="T102" fmla="*/ 105 w 148"/>
                  <a:gd name="T103" fmla="*/ 40 h 317"/>
                  <a:gd name="T104" fmla="*/ 118 w 148"/>
                  <a:gd name="T105" fmla="*/ 39 h 317"/>
                  <a:gd name="T106" fmla="*/ 124 w 148"/>
                  <a:gd name="T107" fmla="*/ 4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8" h="317">
                    <a:moveTo>
                      <a:pt x="124" y="44"/>
                    </a:moveTo>
                    <a:lnTo>
                      <a:pt x="116" y="51"/>
                    </a:lnTo>
                    <a:lnTo>
                      <a:pt x="100" y="55"/>
                    </a:lnTo>
                    <a:lnTo>
                      <a:pt x="86" y="75"/>
                    </a:lnTo>
                    <a:lnTo>
                      <a:pt x="79" y="78"/>
                    </a:lnTo>
                    <a:lnTo>
                      <a:pt x="71" y="87"/>
                    </a:lnTo>
                    <a:lnTo>
                      <a:pt x="72" y="110"/>
                    </a:lnTo>
                    <a:lnTo>
                      <a:pt x="81" y="115"/>
                    </a:lnTo>
                    <a:lnTo>
                      <a:pt x="103" y="144"/>
                    </a:lnTo>
                    <a:lnTo>
                      <a:pt x="113" y="149"/>
                    </a:lnTo>
                    <a:lnTo>
                      <a:pt x="126" y="165"/>
                    </a:lnTo>
                    <a:lnTo>
                      <a:pt x="143" y="185"/>
                    </a:lnTo>
                    <a:lnTo>
                      <a:pt x="148" y="225"/>
                    </a:lnTo>
                    <a:lnTo>
                      <a:pt x="143" y="244"/>
                    </a:lnTo>
                    <a:lnTo>
                      <a:pt x="142" y="259"/>
                    </a:lnTo>
                    <a:lnTo>
                      <a:pt x="120" y="273"/>
                    </a:lnTo>
                    <a:lnTo>
                      <a:pt x="100" y="279"/>
                    </a:lnTo>
                    <a:lnTo>
                      <a:pt x="95" y="287"/>
                    </a:lnTo>
                    <a:lnTo>
                      <a:pt x="86" y="298"/>
                    </a:lnTo>
                    <a:lnTo>
                      <a:pt x="76" y="300"/>
                    </a:lnTo>
                    <a:lnTo>
                      <a:pt x="55" y="317"/>
                    </a:lnTo>
                    <a:lnTo>
                      <a:pt x="49" y="314"/>
                    </a:lnTo>
                    <a:lnTo>
                      <a:pt x="52" y="286"/>
                    </a:lnTo>
                    <a:lnTo>
                      <a:pt x="45" y="280"/>
                    </a:lnTo>
                    <a:lnTo>
                      <a:pt x="46" y="274"/>
                    </a:lnTo>
                    <a:lnTo>
                      <a:pt x="55" y="270"/>
                    </a:lnTo>
                    <a:lnTo>
                      <a:pt x="73" y="261"/>
                    </a:lnTo>
                    <a:lnTo>
                      <a:pt x="72" y="247"/>
                    </a:lnTo>
                    <a:lnTo>
                      <a:pt x="79" y="242"/>
                    </a:lnTo>
                    <a:lnTo>
                      <a:pt x="104" y="242"/>
                    </a:lnTo>
                    <a:lnTo>
                      <a:pt x="113" y="218"/>
                    </a:lnTo>
                    <a:lnTo>
                      <a:pt x="108" y="197"/>
                    </a:lnTo>
                    <a:lnTo>
                      <a:pt x="109" y="160"/>
                    </a:lnTo>
                    <a:lnTo>
                      <a:pt x="95" y="156"/>
                    </a:lnTo>
                    <a:lnTo>
                      <a:pt x="92" y="148"/>
                    </a:lnTo>
                    <a:lnTo>
                      <a:pt x="65" y="123"/>
                    </a:lnTo>
                    <a:lnTo>
                      <a:pt x="50" y="99"/>
                    </a:lnTo>
                    <a:lnTo>
                      <a:pt x="53" y="68"/>
                    </a:lnTo>
                    <a:lnTo>
                      <a:pt x="34" y="56"/>
                    </a:lnTo>
                    <a:lnTo>
                      <a:pt x="12" y="54"/>
                    </a:lnTo>
                    <a:lnTo>
                      <a:pt x="11" y="37"/>
                    </a:lnTo>
                    <a:lnTo>
                      <a:pt x="2" y="31"/>
                    </a:lnTo>
                    <a:lnTo>
                      <a:pt x="0" y="21"/>
                    </a:lnTo>
                    <a:lnTo>
                      <a:pt x="9" y="13"/>
                    </a:lnTo>
                    <a:lnTo>
                      <a:pt x="21" y="16"/>
                    </a:lnTo>
                    <a:lnTo>
                      <a:pt x="46" y="18"/>
                    </a:lnTo>
                    <a:lnTo>
                      <a:pt x="57" y="0"/>
                    </a:lnTo>
                    <a:lnTo>
                      <a:pt x="70" y="10"/>
                    </a:lnTo>
                    <a:lnTo>
                      <a:pt x="92" y="10"/>
                    </a:lnTo>
                    <a:lnTo>
                      <a:pt x="96" y="18"/>
                    </a:lnTo>
                    <a:lnTo>
                      <a:pt x="92" y="30"/>
                    </a:lnTo>
                    <a:lnTo>
                      <a:pt x="105" y="40"/>
                    </a:lnTo>
                    <a:lnTo>
                      <a:pt x="118" y="39"/>
                    </a:lnTo>
                    <a:lnTo>
                      <a:pt x="124"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9" name="Freeform 416"/>
              <p:cNvSpPr/>
              <p:nvPr/>
            </p:nvSpPr>
            <p:spPr bwMode="gray">
              <a:xfrm>
                <a:off x="6255" y="1816"/>
                <a:ext cx="140" cy="139"/>
              </a:xfrm>
              <a:custGeom>
                <a:avLst/>
                <a:gdLst>
                  <a:gd name="T0" fmla="*/ 140 w 140"/>
                  <a:gd name="T1" fmla="*/ 11 h 139"/>
                  <a:gd name="T2" fmla="*/ 134 w 140"/>
                  <a:gd name="T3" fmla="*/ 8 h 139"/>
                  <a:gd name="T4" fmla="*/ 123 w 140"/>
                  <a:gd name="T5" fmla="*/ 0 h 139"/>
                  <a:gd name="T6" fmla="*/ 103 w 140"/>
                  <a:gd name="T7" fmla="*/ 22 h 139"/>
                  <a:gd name="T8" fmla="*/ 86 w 140"/>
                  <a:gd name="T9" fmla="*/ 20 h 139"/>
                  <a:gd name="T10" fmla="*/ 90 w 140"/>
                  <a:gd name="T11" fmla="*/ 37 h 139"/>
                  <a:gd name="T12" fmla="*/ 82 w 140"/>
                  <a:gd name="T13" fmla="*/ 44 h 139"/>
                  <a:gd name="T14" fmla="*/ 65 w 140"/>
                  <a:gd name="T15" fmla="*/ 45 h 139"/>
                  <a:gd name="T16" fmla="*/ 65 w 140"/>
                  <a:gd name="T17" fmla="*/ 31 h 139"/>
                  <a:gd name="T18" fmla="*/ 56 w 140"/>
                  <a:gd name="T19" fmla="*/ 30 h 139"/>
                  <a:gd name="T20" fmla="*/ 38 w 140"/>
                  <a:gd name="T21" fmla="*/ 58 h 139"/>
                  <a:gd name="T22" fmla="*/ 10 w 140"/>
                  <a:gd name="T23" fmla="*/ 67 h 139"/>
                  <a:gd name="T24" fmla="*/ 0 w 140"/>
                  <a:gd name="T25" fmla="*/ 86 h 139"/>
                  <a:gd name="T26" fmla="*/ 8 w 140"/>
                  <a:gd name="T27" fmla="*/ 91 h 139"/>
                  <a:gd name="T28" fmla="*/ 15 w 140"/>
                  <a:gd name="T29" fmla="*/ 93 h 139"/>
                  <a:gd name="T30" fmla="*/ 24 w 140"/>
                  <a:gd name="T31" fmla="*/ 96 h 139"/>
                  <a:gd name="T32" fmla="*/ 23 w 140"/>
                  <a:gd name="T33" fmla="*/ 106 h 139"/>
                  <a:gd name="T34" fmla="*/ 25 w 140"/>
                  <a:gd name="T35" fmla="*/ 116 h 139"/>
                  <a:gd name="T36" fmla="*/ 11 w 140"/>
                  <a:gd name="T37" fmla="*/ 130 h 139"/>
                  <a:gd name="T38" fmla="*/ 19 w 140"/>
                  <a:gd name="T39" fmla="*/ 139 h 139"/>
                  <a:gd name="T40" fmla="*/ 29 w 140"/>
                  <a:gd name="T41" fmla="*/ 139 h 139"/>
                  <a:gd name="T42" fmla="*/ 42 w 140"/>
                  <a:gd name="T43" fmla="*/ 137 h 139"/>
                  <a:gd name="T44" fmla="*/ 43 w 140"/>
                  <a:gd name="T45" fmla="*/ 138 h 139"/>
                  <a:gd name="T46" fmla="*/ 59 w 140"/>
                  <a:gd name="T47" fmla="*/ 122 h 139"/>
                  <a:gd name="T48" fmla="*/ 92 w 140"/>
                  <a:gd name="T49" fmla="*/ 113 h 139"/>
                  <a:gd name="T50" fmla="*/ 78 w 140"/>
                  <a:gd name="T51" fmla="*/ 104 h 139"/>
                  <a:gd name="T52" fmla="*/ 70 w 140"/>
                  <a:gd name="T53" fmla="*/ 101 h 139"/>
                  <a:gd name="T54" fmla="*/ 70 w 140"/>
                  <a:gd name="T55" fmla="*/ 88 h 139"/>
                  <a:gd name="T56" fmla="*/ 74 w 140"/>
                  <a:gd name="T57" fmla="*/ 81 h 139"/>
                  <a:gd name="T58" fmla="*/ 88 w 140"/>
                  <a:gd name="T59" fmla="*/ 79 h 139"/>
                  <a:gd name="T60" fmla="*/ 106 w 140"/>
                  <a:gd name="T61" fmla="*/ 67 h 139"/>
                  <a:gd name="T62" fmla="*/ 121 w 140"/>
                  <a:gd name="T63" fmla="*/ 50 h 139"/>
                  <a:gd name="T64" fmla="*/ 121 w 140"/>
                  <a:gd name="T65" fmla="*/ 37 h 139"/>
                  <a:gd name="T66" fmla="*/ 127 w 140"/>
                  <a:gd name="T67" fmla="*/ 25 h 139"/>
                  <a:gd name="T68" fmla="*/ 140 w 140"/>
                  <a:gd name="T69" fmla="*/ 11 h 139"/>
                  <a:gd name="T70" fmla="*/ 140 w 140"/>
                  <a:gd name="T71" fmla="*/ 1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139">
                    <a:moveTo>
                      <a:pt x="140" y="11"/>
                    </a:moveTo>
                    <a:lnTo>
                      <a:pt x="134" y="8"/>
                    </a:lnTo>
                    <a:lnTo>
                      <a:pt x="123" y="0"/>
                    </a:lnTo>
                    <a:lnTo>
                      <a:pt x="103" y="22"/>
                    </a:lnTo>
                    <a:lnTo>
                      <a:pt x="86" y="20"/>
                    </a:lnTo>
                    <a:lnTo>
                      <a:pt x="90" y="37"/>
                    </a:lnTo>
                    <a:lnTo>
                      <a:pt x="82" y="44"/>
                    </a:lnTo>
                    <a:lnTo>
                      <a:pt x="65" y="45"/>
                    </a:lnTo>
                    <a:lnTo>
                      <a:pt x="65" y="31"/>
                    </a:lnTo>
                    <a:lnTo>
                      <a:pt x="56" y="30"/>
                    </a:lnTo>
                    <a:lnTo>
                      <a:pt x="38" y="58"/>
                    </a:lnTo>
                    <a:lnTo>
                      <a:pt x="10" y="67"/>
                    </a:lnTo>
                    <a:lnTo>
                      <a:pt x="0" y="86"/>
                    </a:lnTo>
                    <a:lnTo>
                      <a:pt x="8" y="91"/>
                    </a:lnTo>
                    <a:lnTo>
                      <a:pt x="15" y="93"/>
                    </a:lnTo>
                    <a:lnTo>
                      <a:pt x="24" y="96"/>
                    </a:lnTo>
                    <a:lnTo>
                      <a:pt x="23" y="106"/>
                    </a:lnTo>
                    <a:lnTo>
                      <a:pt x="25" y="116"/>
                    </a:lnTo>
                    <a:lnTo>
                      <a:pt x="11" y="130"/>
                    </a:lnTo>
                    <a:lnTo>
                      <a:pt x="19" y="139"/>
                    </a:lnTo>
                    <a:lnTo>
                      <a:pt x="29" y="139"/>
                    </a:lnTo>
                    <a:lnTo>
                      <a:pt x="42" y="137"/>
                    </a:lnTo>
                    <a:lnTo>
                      <a:pt x="43" y="138"/>
                    </a:lnTo>
                    <a:lnTo>
                      <a:pt x="59" y="122"/>
                    </a:lnTo>
                    <a:lnTo>
                      <a:pt x="92" y="113"/>
                    </a:lnTo>
                    <a:lnTo>
                      <a:pt x="78" y="104"/>
                    </a:lnTo>
                    <a:lnTo>
                      <a:pt x="70" y="101"/>
                    </a:lnTo>
                    <a:lnTo>
                      <a:pt x="70" y="88"/>
                    </a:lnTo>
                    <a:lnTo>
                      <a:pt x="74" y="81"/>
                    </a:lnTo>
                    <a:lnTo>
                      <a:pt x="88" y="79"/>
                    </a:lnTo>
                    <a:lnTo>
                      <a:pt x="106" y="67"/>
                    </a:lnTo>
                    <a:lnTo>
                      <a:pt x="121" y="50"/>
                    </a:lnTo>
                    <a:lnTo>
                      <a:pt x="121" y="37"/>
                    </a:lnTo>
                    <a:lnTo>
                      <a:pt x="127" y="25"/>
                    </a:lnTo>
                    <a:lnTo>
                      <a:pt x="140" y="11"/>
                    </a:lnTo>
                    <a:lnTo>
                      <a:pt x="14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0" name="Freeform 417"/>
              <p:cNvSpPr/>
              <p:nvPr/>
            </p:nvSpPr>
            <p:spPr bwMode="gray">
              <a:xfrm>
                <a:off x="3711" y="821"/>
                <a:ext cx="549" cy="530"/>
              </a:xfrm>
              <a:custGeom>
                <a:avLst/>
                <a:gdLst>
                  <a:gd name="T0" fmla="*/ 469 w 549"/>
                  <a:gd name="T1" fmla="*/ 39 h 530"/>
                  <a:gd name="T2" fmla="*/ 426 w 549"/>
                  <a:gd name="T3" fmla="*/ 81 h 530"/>
                  <a:gd name="T4" fmla="*/ 376 w 549"/>
                  <a:gd name="T5" fmla="*/ 80 h 530"/>
                  <a:gd name="T6" fmla="*/ 323 w 549"/>
                  <a:gd name="T7" fmla="*/ 70 h 530"/>
                  <a:gd name="T8" fmla="*/ 282 w 549"/>
                  <a:gd name="T9" fmla="*/ 87 h 530"/>
                  <a:gd name="T10" fmla="*/ 237 w 549"/>
                  <a:gd name="T11" fmla="*/ 125 h 530"/>
                  <a:gd name="T12" fmla="*/ 207 w 549"/>
                  <a:gd name="T13" fmla="*/ 166 h 530"/>
                  <a:gd name="T14" fmla="*/ 187 w 549"/>
                  <a:gd name="T15" fmla="*/ 248 h 530"/>
                  <a:gd name="T16" fmla="*/ 154 w 549"/>
                  <a:gd name="T17" fmla="*/ 286 h 530"/>
                  <a:gd name="T18" fmla="*/ 167 w 549"/>
                  <a:gd name="T19" fmla="*/ 399 h 530"/>
                  <a:gd name="T20" fmla="*/ 159 w 549"/>
                  <a:gd name="T21" fmla="*/ 435 h 530"/>
                  <a:gd name="T22" fmla="*/ 139 w 549"/>
                  <a:gd name="T23" fmla="*/ 509 h 530"/>
                  <a:gd name="T24" fmla="*/ 128 w 549"/>
                  <a:gd name="T25" fmla="*/ 464 h 530"/>
                  <a:gd name="T26" fmla="*/ 107 w 549"/>
                  <a:gd name="T27" fmla="*/ 485 h 530"/>
                  <a:gd name="T28" fmla="*/ 90 w 549"/>
                  <a:gd name="T29" fmla="*/ 493 h 530"/>
                  <a:gd name="T30" fmla="*/ 41 w 549"/>
                  <a:gd name="T31" fmla="*/ 530 h 530"/>
                  <a:gd name="T32" fmla="*/ 31 w 549"/>
                  <a:gd name="T33" fmla="*/ 513 h 530"/>
                  <a:gd name="T34" fmla="*/ 8 w 549"/>
                  <a:gd name="T35" fmla="*/ 492 h 530"/>
                  <a:gd name="T36" fmla="*/ 26 w 549"/>
                  <a:gd name="T37" fmla="*/ 468 h 530"/>
                  <a:gd name="T38" fmla="*/ 7 w 549"/>
                  <a:gd name="T39" fmla="*/ 464 h 530"/>
                  <a:gd name="T40" fmla="*/ 33 w 549"/>
                  <a:gd name="T41" fmla="*/ 434 h 530"/>
                  <a:gd name="T42" fmla="*/ 12 w 549"/>
                  <a:gd name="T43" fmla="*/ 437 h 530"/>
                  <a:gd name="T44" fmla="*/ 5 w 549"/>
                  <a:gd name="T45" fmla="*/ 418 h 530"/>
                  <a:gd name="T46" fmla="*/ 33 w 549"/>
                  <a:gd name="T47" fmla="*/ 405 h 530"/>
                  <a:gd name="T48" fmla="*/ 41 w 549"/>
                  <a:gd name="T49" fmla="*/ 397 h 530"/>
                  <a:gd name="T50" fmla="*/ 0 w 549"/>
                  <a:gd name="T51" fmla="*/ 402 h 530"/>
                  <a:gd name="T52" fmla="*/ 4 w 549"/>
                  <a:gd name="T53" fmla="*/ 366 h 530"/>
                  <a:gd name="T54" fmla="*/ 41 w 549"/>
                  <a:gd name="T55" fmla="*/ 345 h 530"/>
                  <a:gd name="T56" fmla="*/ 44 w 549"/>
                  <a:gd name="T57" fmla="*/ 332 h 530"/>
                  <a:gd name="T58" fmla="*/ 66 w 549"/>
                  <a:gd name="T59" fmla="*/ 311 h 530"/>
                  <a:gd name="T60" fmla="*/ 95 w 549"/>
                  <a:gd name="T61" fmla="*/ 295 h 530"/>
                  <a:gd name="T62" fmla="*/ 146 w 549"/>
                  <a:gd name="T63" fmla="*/ 224 h 530"/>
                  <a:gd name="T64" fmla="*/ 155 w 549"/>
                  <a:gd name="T65" fmla="*/ 211 h 530"/>
                  <a:gd name="T66" fmla="*/ 181 w 549"/>
                  <a:gd name="T67" fmla="*/ 173 h 530"/>
                  <a:gd name="T68" fmla="*/ 171 w 549"/>
                  <a:gd name="T69" fmla="*/ 154 h 530"/>
                  <a:gd name="T70" fmla="*/ 209 w 549"/>
                  <a:gd name="T71" fmla="*/ 133 h 530"/>
                  <a:gd name="T72" fmla="*/ 216 w 549"/>
                  <a:gd name="T73" fmla="*/ 123 h 530"/>
                  <a:gd name="T74" fmla="*/ 231 w 549"/>
                  <a:gd name="T75" fmla="*/ 103 h 530"/>
                  <a:gd name="T76" fmla="*/ 259 w 549"/>
                  <a:gd name="T77" fmla="*/ 96 h 530"/>
                  <a:gd name="T78" fmla="*/ 249 w 549"/>
                  <a:gd name="T79" fmla="*/ 84 h 530"/>
                  <a:gd name="T80" fmla="*/ 273 w 549"/>
                  <a:gd name="T81" fmla="*/ 67 h 530"/>
                  <a:gd name="T82" fmla="*/ 294 w 549"/>
                  <a:gd name="T83" fmla="*/ 59 h 530"/>
                  <a:gd name="T84" fmla="*/ 298 w 549"/>
                  <a:gd name="T85" fmla="*/ 54 h 530"/>
                  <a:gd name="T86" fmla="*/ 317 w 549"/>
                  <a:gd name="T87" fmla="*/ 45 h 530"/>
                  <a:gd name="T88" fmla="*/ 321 w 549"/>
                  <a:gd name="T89" fmla="*/ 56 h 530"/>
                  <a:gd name="T90" fmla="*/ 335 w 549"/>
                  <a:gd name="T91" fmla="*/ 47 h 530"/>
                  <a:gd name="T92" fmla="*/ 364 w 549"/>
                  <a:gd name="T93" fmla="*/ 45 h 530"/>
                  <a:gd name="T94" fmla="*/ 357 w 549"/>
                  <a:gd name="T95" fmla="*/ 27 h 530"/>
                  <a:gd name="T96" fmla="*/ 398 w 549"/>
                  <a:gd name="T97" fmla="*/ 40 h 530"/>
                  <a:gd name="T98" fmla="*/ 416 w 549"/>
                  <a:gd name="T99" fmla="*/ 19 h 530"/>
                  <a:gd name="T100" fmla="*/ 425 w 549"/>
                  <a:gd name="T101" fmla="*/ 5 h 530"/>
                  <a:gd name="T102" fmla="*/ 428 w 549"/>
                  <a:gd name="T103" fmla="*/ 23 h 530"/>
                  <a:gd name="T104" fmla="*/ 454 w 549"/>
                  <a:gd name="T105" fmla="*/ 9 h 530"/>
                  <a:gd name="T106" fmla="*/ 472 w 549"/>
                  <a:gd name="T107" fmla="*/ 8 h 530"/>
                  <a:gd name="T108" fmla="*/ 488 w 549"/>
                  <a:gd name="T109" fmla="*/ 13 h 530"/>
                  <a:gd name="T110" fmla="*/ 543 w 549"/>
                  <a:gd name="T111" fmla="*/ 25 h 530"/>
                  <a:gd name="T112" fmla="*/ 522 w 549"/>
                  <a:gd name="T113" fmla="*/ 42 h 530"/>
                  <a:gd name="T114" fmla="*/ 549 w 549"/>
                  <a:gd name="T115" fmla="*/ 4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9" h="530">
                    <a:moveTo>
                      <a:pt x="508" y="67"/>
                    </a:moveTo>
                    <a:lnTo>
                      <a:pt x="507" y="47"/>
                    </a:lnTo>
                    <a:lnTo>
                      <a:pt x="487" y="38"/>
                    </a:lnTo>
                    <a:lnTo>
                      <a:pt x="469" y="39"/>
                    </a:lnTo>
                    <a:lnTo>
                      <a:pt x="449" y="47"/>
                    </a:lnTo>
                    <a:lnTo>
                      <a:pt x="448" y="71"/>
                    </a:lnTo>
                    <a:lnTo>
                      <a:pt x="433" y="81"/>
                    </a:lnTo>
                    <a:lnTo>
                      <a:pt x="426" y="81"/>
                    </a:lnTo>
                    <a:lnTo>
                      <a:pt x="417" y="77"/>
                    </a:lnTo>
                    <a:lnTo>
                      <a:pt x="405" y="77"/>
                    </a:lnTo>
                    <a:lnTo>
                      <a:pt x="391" y="82"/>
                    </a:lnTo>
                    <a:lnTo>
                      <a:pt x="376" y="80"/>
                    </a:lnTo>
                    <a:lnTo>
                      <a:pt x="356" y="63"/>
                    </a:lnTo>
                    <a:lnTo>
                      <a:pt x="345" y="63"/>
                    </a:lnTo>
                    <a:lnTo>
                      <a:pt x="334" y="69"/>
                    </a:lnTo>
                    <a:lnTo>
                      <a:pt x="323" y="70"/>
                    </a:lnTo>
                    <a:lnTo>
                      <a:pt x="319" y="86"/>
                    </a:lnTo>
                    <a:lnTo>
                      <a:pt x="306" y="89"/>
                    </a:lnTo>
                    <a:lnTo>
                      <a:pt x="294" y="86"/>
                    </a:lnTo>
                    <a:lnTo>
                      <a:pt x="282" y="87"/>
                    </a:lnTo>
                    <a:lnTo>
                      <a:pt x="277" y="99"/>
                    </a:lnTo>
                    <a:lnTo>
                      <a:pt x="259" y="104"/>
                    </a:lnTo>
                    <a:lnTo>
                      <a:pt x="253" y="114"/>
                    </a:lnTo>
                    <a:lnTo>
                      <a:pt x="237" y="125"/>
                    </a:lnTo>
                    <a:lnTo>
                      <a:pt x="244" y="130"/>
                    </a:lnTo>
                    <a:lnTo>
                      <a:pt x="242" y="139"/>
                    </a:lnTo>
                    <a:lnTo>
                      <a:pt x="218" y="161"/>
                    </a:lnTo>
                    <a:lnTo>
                      <a:pt x="207" y="166"/>
                    </a:lnTo>
                    <a:lnTo>
                      <a:pt x="198" y="176"/>
                    </a:lnTo>
                    <a:lnTo>
                      <a:pt x="205" y="190"/>
                    </a:lnTo>
                    <a:lnTo>
                      <a:pt x="200" y="228"/>
                    </a:lnTo>
                    <a:lnTo>
                      <a:pt x="187" y="248"/>
                    </a:lnTo>
                    <a:lnTo>
                      <a:pt x="198" y="265"/>
                    </a:lnTo>
                    <a:lnTo>
                      <a:pt x="187" y="277"/>
                    </a:lnTo>
                    <a:lnTo>
                      <a:pt x="165" y="274"/>
                    </a:lnTo>
                    <a:lnTo>
                      <a:pt x="154" y="286"/>
                    </a:lnTo>
                    <a:lnTo>
                      <a:pt x="154" y="320"/>
                    </a:lnTo>
                    <a:lnTo>
                      <a:pt x="158" y="370"/>
                    </a:lnTo>
                    <a:lnTo>
                      <a:pt x="167" y="382"/>
                    </a:lnTo>
                    <a:lnTo>
                      <a:pt x="167" y="399"/>
                    </a:lnTo>
                    <a:lnTo>
                      <a:pt x="155" y="403"/>
                    </a:lnTo>
                    <a:lnTo>
                      <a:pt x="154" y="411"/>
                    </a:lnTo>
                    <a:lnTo>
                      <a:pt x="163" y="422"/>
                    </a:lnTo>
                    <a:lnTo>
                      <a:pt x="159" y="435"/>
                    </a:lnTo>
                    <a:lnTo>
                      <a:pt x="152" y="443"/>
                    </a:lnTo>
                    <a:lnTo>
                      <a:pt x="147" y="482"/>
                    </a:lnTo>
                    <a:lnTo>
                      <a:pt x="146" y="492"/>
                    </a:lnTo>
                    <a:lnTo>
                      <a:pt x="139" y="509"/>
                    </a:lnTo>
                    <a:lnTo>
                      <a:pt x="136" y="498"/>
                    </a:lnTo>
                    <a:lnTo>
                      <a:pt x="136" y="485"/>
                    </a:lnTo>
                    <a:lnTo>
                      <a:pt x="124" y="475"/>
                    </a:lnTo>
                    <a:lnTo>
                      <a:pt x="128" y="464"/>
                    </a:lnTo>
                    <a:lnTo>
                      <a:pt x="122" y="461"/>
                    </a:lnTo>
                    <a:lnTo>
                      <a:pt x="116" y="466"/>
                    </a:lnTo>
                    <a:lnTo>
                      <a:pt x="116" y="477"/>
                    </a:lnTo>
                    <a:lnTo>
                      <a:pt x="107" y="485"/>
                    </a:lnTo>
                    <a:lnTo>
                      <a:pt x="97" y="486"/>
                    </a:lnTo>
                    <a:lnTo>
                      <a:pt x="98" y="482"/>
                    </a:lnTo>
                    <a:lnTo>
                      <a:pt x="90" y="488"/>
                    </a:lnTo>
                    <a:lnTo>
                      <a:pt x="90" y="493"/>
                    </a:lnTo>
                    <a:lnTo>
                      <a:pt x="76" y="513"/>
                    </a:lnTo>
                    <a:lnTo>
                      <a:pt x="67" y="517"/>
                    </a:lnTo>
                    <a:lnTo>
                      <a:pt x="55" y="524"/>
                    </a:lnTo>
                    <a:lnTo>
                      <a:pt x="41" y="530"/>
                    </a:lnTo>
                    <a:lnTo>
                      <a:pt x="33" y="519"/>
                    </a:lnTo>
                    <a:lnTo>
                      <a:pt x="41" y="509"/>
                    </a:lnTo>
                    <a:lnTo>
                      <a:pt x="34" y="508"/>
                    </a:lnTo>
                    <a:lnTo>
                      <a:pt x="31" y="513"/>
                    </a:lnTo>
                    <a:lnTo>
                      <a:pt x="20" y="513"/>
                    </a:lnTo>
                    <a:lnTo>
                      <a:pt x="20" y="502"/>
                    </a:lnTo>
                    <a:lnTo>
                      <a:pt x="15" y="501"/>
                    </a:lnTo>
                    <a:lnTo>
                      <a:pt x="8" y="492"/>
                    </a:lnTo>
                    <a:lnTo>
                      <a:pt x="10" y="486"/>
                    </a:lnTo>
                    <a:lnTo>
                      <a:pt x="20" y="484"/>
                    </a:lnTo>
                    <a:lnTo>
                      <a:pt x="20" y="475"/>
                    </a:lnTo>
                    <a:lnTo>
                      <a:pt x="26" y="468"/>
                    </a:lnTo>
                    <a:lnTo>
                      <a:pt x="19" y="467"/>
                    </a:lnTo>
                    <a:lnTo>
                      <a:pt x="16" y="472"/>
                    </a:lnTo>
                    <a:lnTo>
                      <a:pt x="7" y="473"/>
                    </a:lnTo>
                    <a:lnTo>
                      <a:pt x="7" y="464"/>
                    </a:lnTo>
                    <a:lnTo>
                      <a:pt x="9" y="458"/>
                    </a:lnTo>
                    <a:lnTo>
                      <a:pt x="18" y="455"/>
                    </a:lnTo>
                    <a:lnTo>
                      <a:pt x="21" y="446"/>
                    </a:lnTo>
                    <a:lnTo>
                      <a:pt x="33" y="434"/>
                    </a:lnTo>
                    <a:lnTo>
                      <a:pt x="33" y="426"/>
                    </a:lnTo>
                    <a:lnTo>
                      <a:pt x="28" y="428"/>
                    </a:lnTo>
                    <a:lnTo>
                      <a:pt x="20" y="437"/>
                    </a:lnTo>
                    <a:lnTo>
                      <a:pt x="12" y="437"/>
                    </a:lnTo>
                    <a:lnTo>
                      <a:pt x="7" y="433"/>
                    </a:lnTo>
                    <a:lnTo>
                      <a:pt x="13" y="427"/>
                    </a:lnTo>
                    <a:lnTo>
                      <a:pt x="11" y="420"/>
                    </a:lnTo>
                    <a:lnTo>
                      <a:pt x="5" y="418"/>
                    </a:lnTo>
                    <a:lnTo>
                      <a:pt x="4" y="411"/>
                    </a:lnTo>
                    <a:lnTo>
                      <a:pt x="17" y="408"/>
                    </a:lnTo>
                    <a:lnTo>
                      <a:pt x="24" y="409"/>
                    </a:lnTo>
                    <a:lnTo>
                      <a:pt x="33" y="405"/>
                    </a:lnTo>
                    <a:lnTo>
                      <a:pt x="40" y="403"/>
                    </a:lnTo>
                    <a:lnTo>
                      <a:pt x="49" y="401"/>
                    </a:lnTo>
                    <a:lnTo>
                      <a:pt x="50" y="395"/>
                    </a:lnTo>
                    <a:lnTo>
                      <a:pt x="41" y="397"/>
                    </a:lnTo>
                    <a:lnTo>
                      <a:pt x="34" y="400"/>
                    </a:lnTo>
                    <a:lnTo>
                      <a:pt x="15" y="400"/>
                    </a:lnTo>
                    <a:lnTo>
                      <a:pt x="10" y="403"/>
                    </a:lnTo>
                    <a:lnTo>
                      <a:pt x="0" y="402"/>
                    </a:lnTo>
                    <a:lnTo>
                      <a:pt x="2" y="387"/>
                    </a:lnTo>
                    <a:lnTo>
                      <a:pt x="0" y="375"/>
                    </a:lnTo>
                    <a:lnTo>
                      <a:pt x="3" y="371"/>
                    </a:lnTo>
                    <a:lnTo>
                      <a:pt x="4" y="366"/>
                    </a:lnTo>
                    <a:lnTo>
                      <a:pt x="8" y="359"/>
                    </a:lnTo>
                    <a:lnTo>
                      <a:pt x="16" y="358"/>
                    </a:lnTo>
                    <a:lnTo>
                      <a:pt x="24" y="346"/>
                    </a:lnTo>
                    <a:lnTo>
                      <a:pt x="41" y="345"/>
                    </a:lnTo>
                    <a:lnTo>
                      <a:pt x="41" y="341"/>
                    </a:lnTo>
                    <a:lnTo>
                      <a:pt x="34" y="339"/>
                    </a:lnTo>
                    <a:lnTo>
                      <a:pt x="36" y="333"/>
                    </a:lnTo>
                    <a:lnTo>
                      <a:pt x="44" y="332"/>
                    </a:lnTo>
                    <a:lnTo>
                      <a:pt x="44" y="324"/>
                    </a:lnTo>
                    <a:lnTo>
                      <a:pt x="55" y="316"/>
                    </a:lnTo>
                    <a:lnTo>
                      <a:pt x="64" y="316"/>
                    </a:lnTo>
                    <a:lnTo>
                      <a:pt x="66" y="311"/>
                    </a:lnTo>
                    <a:lnTo>
                      <a:pt x="79" y="303"/>
                    </a:lnTo>
                    <a:lnTo>
                      <a:pt x="87" y="306"/>
                    </a:lnTo>
                    <a:lnTo>
                      <a:pt x="90" y="299"/>
                    </a:lnTo>
                    <a:lnTo>
                      <a:pt x="95" y="295"/>
                    </a:lnTo>
                    <a:lnTo>
                      <a:pt x="99" y="279"/>
                    </a:lnTo>
                    <a:lnTo>
                      <a:pt x="129" y="254"/>
                    </a:lnTo>
                    <a:lnTo>
                      <a:pt x="129" y="245"/>
                    </a:lnTo>
                    <a:lnTo>
                      <a:pt x="146" y="224"/>
                    </a:lnTo>
                    <a:lnTo>
                      <a:pt x="157" y="222"/>
                    </a:lnTo>
                    <a:lnTo>
                      <a:pt x="163" y="213"/>
                    </a:lnTo>
                    <a:lnTo>
                      <a:pt x="155" y="215"/>
                    </a:lnTo>
                    <a:lnTo>
                      <a:pt x="155" y="211"/>
                    </a:lnTo>
                    <a:lnTo>
                      <a:pt x="161" y="203"/>
                    </a:lnTo>
                    <a:lnTo>
                      <a:pt x="166" y="187"/>
                    </a:lnTo>
                    <a:lnTo>
                      <a:pt x="167" y="174"/>
                    </a:lnTo>
                    <a:lnTo>
                      <a:pt x="181" y="173"/>
                    </a:lnTo>
                    <a:lnTo>
                      <a:pt x="189" y="166"/>
                    </a:lnTo>
                    <a:lnTo>
                      <a:pt x="182" y="162"/>
                    </a:lnTo>
                    <a:lnTo>
                      <a:pt x="171" y="165"/>
                    </a:lnTo>
                    <a:lnTo>
                      <a:pt x="171" y="154"/>
                    </a:lnTo>
                    <a:lnTo>
                      <a:pt x="177" y="151"/>
                    </a:lnTo>
                    <a:lnTo>
                      <a:pt x="190" y="139"/>
                    </a:lnTo>
                    <a:lnTo>
                      <a:pt x="201" y="133"/>
                    </a:lnTo>
                    <a:lnTo>
                      <a:pt x="209" y="133"/>
                    </a:lnTo>
                    <a:lnTo>
                      <a:pt x="217" y="129"/>
                    </a:lnTo>
                    <a:lnTo>
                      <a:pt x="207" y="127"/>
                    </a:lnTo>
                    <a:lnTo>
                      <a:pt x="207" y="125"/>
                    </a:lnTo>
                    <a:lnTo>
                      <a:pt x="216" y="123"/>
                    </a:lnTo>
                    <a:lnTo>
                      <a:pt x="225" y="123"/>
                    </a:lnTo>
                    <a:lnTo>
                      <a:pt x="228" y="117"/>
                    </a:lnTo>
                    <a:lnTo>
                      <a:pt x="213" y="118"/>
                    </a:lnTo>
                    <a:lnTo>
                      <a:pt x="231" y="103"/>
                    </a:lnTo>
                    <a:lnTo>
                      <a:pt x="237" y="108"/>
                    </a:lnTo>
                    <a:lnTo>
                      <a:pt x="244" y="106"/>
                    </a:lnTo>
                    <a:lnTo>
                      <a:pt x="242" y="96"/>
                    </a:lnTo>
                    <a:lnTo>
                      <a:pt x="259" y="96"/>
                    </a:lnTo>
                    <a:lnTo>
                      <a:pt x="260" y="91"/>
                    </a:lnTo>
                    <a:lnTo>
                      <a:pt x="252" y="92"/>
                    </a:lnTo>
                    <a:lnTo>
                      <a:pt x="240" y="92"/>
                    </a:lnTo>
                    <a:lnTo>
                      <a:pt x="249" y="84"/>
                    </a:lnTo>
                    <a:lnTo>
                      <a:pt x="261" y="85"/>
                    </a:lnTo>
                    <a:lnTo>
                      <a:pt x="268" y="80"/>
                    </a:lnTo>
                    <a:lnTo>
                      <a:pt x="267" y="75"/>
                    </a:lnTo>
                    <a:lnTo>
                      <a:pt x="273" y="67"/>
                    </a:lnTo>
                    <a:lnTo>
                      <a:pt x="284" y="64"/>
                    </a:lnTo>
                    <a:lnTo>
                      <a:pt x="286" y="69"/>
                    </a:lnTo>
                    <a:lnTo>
                      <a:pt x="293" y="65"/>
                    </a:lnTo>
                    <a:lnTo>
                      <a:pt x="294" y="59"/>
                    </a:lnTo>
                    <a:lnTo>
                      <a:pt x="302" y="62"/>
                    </a:lnTo>
                    <a:lnTo>
                      <a:pt x="306" y="61"/>
                    </a:lnTo>
                    <a:lnTo>
                      <a:pt x="303" y="57"/>
                    </a:lnTo>
                    <a:lnTo>
                      <a:pt x="298" y="54"/>
                    </a:lnTo>
                    <a:lnTo>
                      <a:pt x="302" y="49"/>
                    </a:lnTo>
                    <a:lnTo>
                      <a:pt x="309" y="49"/>
                    </a:lnTo>
                    <a:lnTo>
                      <a:pt x="312" y="54"/>
                    </a:lnTo>
                    <a:lnTo>
                      <a:pt x="317" y="45"/>
                    </a:lnTo>
                    <a:lnTo>
                      <a:pt x="321" y="41"/>
                    </a:lnTo>
                    <a:lnTo>
                      <a:pt x="328" y="44"/>
                    </a:lnTo>
                    <a:lnTo>
                      <a:pt x="324" y="49"/>
                    </a:lnTo>
                    <a:lnTo>
                      <a:pt x="321" y="56"/>
                    </a:lnTo>
                    <a:lnTo>
                      <a:pt x="323" y="62"/>
                    </a:lnTo>
                    <a:lnTo>
                      <a:pt x="329" y="61"/>
                    </a:lnTo>
                    <a:lnTo>
                      <a:pt x="335" y="55"/>
                    </a:lnTo>
                    <a:lnTo>
                      <a:pt x="335" y="47"/>
                    </a:lnTo>
                    <a:lnTo>
                      <a:pt x="341" y="43"/>
                    </a:lnTo>
                    <a:lnTo>
                      <a:pt x="353" y="42"/>
                    </a:lnTo>
                    <a:lnTo>
                      <a:pt x="356" y="45"/>
                    </a:lnTo>
                    <a:lnTo>
                      <a:pt x="364" y="45"/>
                    </a:lnTo>
                    <a:lnTo>
                      <a:pt x="365" y="41"/>
                    </a:lnTo>
                    <a:lnTo>
                      <a:pt x="347" y="34"/>
                    </a:lnTo>
                    <a:lnTo>
                      <a:pt x="349" y="29"/>
                    </a:lnTo>
                    <a:lnTo>
                      <a:pt x="357" y="27"/>
                    </a:lnTo>
                    <a:lnTo>
                      <a:pt x="368" y="28"/>
                    </a:lnTo>
                    <a:lnTo>
                      <a:pt x="380" y="37"/>
                    </a:lnTo>
                    <a:lnTo>
                      <a:pt x="382" y="41"/>
                    </a:lnTo>
                    <a:lnTo>
                      <a:pt x="398" y="40"/>
                    </a:lnTo>
                    <a:lnTo>
                      <a:pt x="393" y="32"/>
                    </a:lnTo>
                    <a:lnTo>
                      <a:pt x="401" y="26"/>
                    </a:lnTo>
                    <a:lnTo>
                      <a:pt x="412" y="24"/>
                    </a:lnTo>
                    <a:lnTo>
                      <a:pt x="416" y="19"/>
                    </a:lnTo>
                    <a:lnTo>
                      <a:pt x="422" y="16"/>
                    </a:lnTo>
                    <a:lnTo>
                      <a:pt x="416" y="11"/>
                    </a:lnTo>
                    <a:lnTo>
                      <a:pt x="419" y="6"/>
                    </a:lnTo>
                    <a:lnTo>
                      <a:pt x="425" y="5"/>
                    </a:lnTo>
                    <a:lnTo>
                      <a:pt x="442" y="6"/>
                    </a:lnTo>
                    <a:lnTo>
                      <a:pt x="444" y="11"/>
                    </a:lnTo>
                    <a:lnTo>
                      <a:pt x="435" y="16"/>
                    </a:lnTo>
                    <a:lnTo>
                      <a:pt x="428" y="23"/>
                    </a:lnTo>
                    <a:lnTo>
                      <a:pt x="425" y="35"/>
                    </a:lnTo>
                    <a:lnTo>
                      <a:pt x="442" y="27"/>
                    </a:lnTo>
                    <a:lnTo>
                      <a:pt x="446" y="19"/>
                    </a:lnTo>
                    <a:lnTo>
                      <a:pt x="454" y="9"/>
                    </a:lnTo>
                    <a:lnTo>
                      <a:pt x="464" y="9"/>
                    </a:lnTo>
                    <a:lnTo>
                      <a:pt x="460" y="14"/>
                    </a:lnTo>
                    <a:lnTo>
                      <a:pt x="464" y="18"/>
                    </a:lnTo>
                    <a:lnTo>
                      <a:pt x="472" y="8"/>
                    </a:lnTo>
                    <a:lnTo>
                      <a:pt x="469" y="0"/>
                    </a:lnTo>
                    <a:lnTo>
                      <a:pt x="488" y="2"/>
                    </a:lnTo>
                    <a:lnTo>
                      <a:pt x="498" y="8"/>
                    </a:lnTo>
                    <a:lnTo>
                      <a:pt x="488" y="13"/>
                    </a:lnTo>
                    <a:lnTo>
                      <a:pt x="496" y="18"/>
                    </a:lnTo>
                    <a:lnTo>
                      <a:pt x="503" y="11"/>
                    </a:lnTo>
                    <a:lnTo>
                      <a:pt x="513" y="9"/>
                    </a:lnTo>
                    <a:lnTo>
                      <a:pt x="543" y="25"/>
                    </a:lnTo>
                    <a:lnTo>
                      <a:pt x="528" y="36"/>
                    </a:lnTo>
                    <a:lnTo>
                      <a:pt x="505" y="32"/>
                    </a:lnTo>
                    <a:lnTo>
                      <a:pt x="503" y="36"/>
                    </a:lnTo>
                    <a:lnTo>
                      <a:pt x="522" y="42"/>
                    </a:lnTo>
                    <a:lnTo>
                      <a:pt x="522" y="46"/>
                    </a:lnTo>
                    <a:lnTo>
                      <a:pt x="528" y="48"/>
                    </a:lnTo>
                    <a:lnTo>
                      <a:pt x="540" y="44"/>
                    </a:lnTo>
                    <a:lnTo>
                      <a:pt x="549" y="47"/>
                    </a:lnTo>
                    <a:lnTo>
                      <a:pt x="521" y="58"/>
                    </a:lnTo>
                    <a:lnTo>
                      <a:pt x="519" y="62"/>
                    </a:lnTo>
                    <a:lnTo>
                      <a:pt x="508"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1" name="Freeform 418"/>
              <p:cNvSpPr/>
              <p:nvPr/>
            </p:nvSpPr>
            <p:spPr bwMode="gray">
              <a:xfrm>
                <a:off x="3413" y="1803"/>
                <a:ext cx="260" cy="205"/>
              </a:xfrm>
              <a:custGeom>
                <a:avLst/>
                <a:gdLst>
                  <a:gd name="T0" fmla="*/ 258 w 260"/>
                  <a:gd name="T1" fmla="*/ 33 h 205"/>
                  <a:gd name="T2" fmla="*/ 260 w 260"/>
                  <a:gd name="T3" fmla="*/ 45 h 205"/>
                  <a:gd name="T4" fmla="*/ 252 w 260"/>
                  <a:gd name="T5" fmla="*/ 61 h 205"/>
                  <a:gd name="T6" fmla="*/ 234 w 260"/>
                  <a:gd name="T7" fmla="*/ 68 h 205"/>
                  <a:gd name="T8" fmla="*/ 221 w 260"/>
                  <a:gd name="T9" fmla="*/ 69 h 205"/>
                  <a:gd name="T10" fmla="*/ 209 w 260"/>
                  <a:gd name="T11" fmla="*/ 80 h 205"/>
                  <a:gd name="T12" fmla="*/ 208 w 260"/>
                  <a:gd name="T13" fmla="*/ 87 h 205"/>
                  <a:gd name="T14" fmla="*/ 197 w 260"/>
                  <a:gd name="T15" fmla="*/ 97 h 205"/>
                  <a:gd name="T16" fmla="*/ 196 w 260"/>
                  <a:gd name="T17" fmla="*/ 117 h 205"/>
                  <a:gd name="T18" fmla="*/ 198 w 260"/>
                  <a:gd name="T19" fmla="*/ 137 h 205"/>
                  <a:gd name="T20" fmla="*/ 187 w 260"/>
                  <a:gd name="T21" fmla="*/ 150 h 205"/>
                  <a:gd name="T22" fmla="*/ 183 w 260"/>
                  <a:gd name="T23" fmla="*/ 162 h 205"/>
                  <a:gd name="T24" fmla="*/ 171 w 260"/>
                  <a:gd name="T25" fmla="*/ 168 h 205"/>
                  <a:gd name="T26" fmla="*/ 164 w 260"/>
                  <a:gd name="T27" fmla="*/ 176 h 205"/>
                  <a:gd name="T28" fmla="*/ 155 w 260"/>
                  <a:gd name="T29" fmla="*/ 179 h 205"/>
                  <a:gd name="T30" fmla="*/ 151 w 260"/>
                  <a:gd name="T31" fmla="*/ 186 h 205"/>
                  <a:gd name="T32" fmla="*/ 139 w 260"/>
                  <a:gd name="T33" fmla="*/ 195 h 205"/>
                  <a:gd name="T34" fmla="*/ 126 w 260"/>
                  <a:gd name="T35" fmla="*/ 191 h 205"/>
                  <a:gd name="T36" fmla="*/ 114 w 260"/>
                  <a:gd name="T37" fmla="*/ 188 h 205"/>
                  <a:gd name="T38" fmla="*/ 95 w 260"/>
                  <a:gd name="T39" fmla="*/ 194 h 205"/>
                  <a:gd name="T40" fmla="*/ 81 w 260"/>
                  <a:gd name="T41" fmla="*/ 205 h 205"/>
                  <a:gd name="T42" fmla="*/ 72 w 260"/>
                  <a:gd name="T43" fmla="*/ 203 h 205"/>
                  <a:gd name="T44" fmla="*/ 69 w 260"/>
                  <a:gd name="T45" fmla="*/ 199 h 205"/>
                  <a:gd name="T46" fmla="*/ 60 w 260"/>
                  <a:gd name="T47" fmla="*/ 195 h 205"/>
                  <a:gd name="T48" fmla="*/ 52 w 260"/>
                  <a:gd name="T49" fmla="*/ 178 h 205"/>
                  <a:gd name="T50" fmla="*/ 43 w 260"/>
                  <a:gd name="T51" fmla="*/ 177 h 205"/>
                  <a:gd name="T52" fmla="*/ 38 w 260"/>
                  <a:gd name="T53" fmla="*/ 178 h 205"/>
                  <a:gd name="T54" fmla="*/ 39 w 260"/>
                  <a:gd name="T55" fmla="*/ 166 h 205"/>
                  <a:gd name="T56" fmla="*/ 46 w 260"/>
                  <a:gd name="T57" fmla="*/ 155 h 205"/>
                  <a:gd name="T58" fmla="*/ 51 w 260"/>
                  <a:gd name="T59" fmla="*/ 133 h 205"/>
                  <a:gd name="T60" fmla="*/ 44 w 260"/>
                  <a:gd name="T61" fmla="*/ 113 h 205"/>
                  <a:gd name="T62" fmla="*/ 51 w 260"/>
                  <a:gd name="T63" fmla="*/ 106 h 205"/>
                  <a:gd name="T64" fmla="*/ 52 w 260"/>
                  <a:gd name="T65" fmla="*/ 84 h 205"/>
                  <a:gd name="T66" fmla="*/ 57 w 260"/>
                  <a:gd name="T67" fmla="*/ 76 h 205"/>
                  <a:gd name="T68" fmla="*/ 61 w 260"/>
                  <a:gd name="T69" fmla="*/ 59 h 205"/>
                  <a:gd name="T70" fmla="*/ 52 w 260"/>
                  <a:gd name="T71" fmla="*/ 48 h 205"/>
                  <a:gd name="T72" fmla="*/ 43 w 260"/>
                  <a:gd name="T73" fmla="*/ 52 h 205"/>
                  <a:gd name="T74" fmla="*/ 23 w 260"/>
                  <a:gd name="T75" fmla="*/ 54 h 205"/>
                  <a:gd name="T76" fmla="*/ 12 w 260"/>
                  <a:gd name="T77" fmla="*/ 50 h 205"/>
                  <a:gd name="T78" fmla="*/ 11 w 260"/>
                  <a:gd name="T79" fmla="*/ 40 h 205"/>
                  <a:gd name="T80" fmla="*/ 0 w 260"/>
                  <a:gd name="T81" fmla="*/ 24 h 205"/>
                  <a:gd name="T82" fmla="*/ 7 w 260"/>
                  <a:gd name="T83" fmla="*/ 14 h 205"/>
                  <a:gd name="T84" fmla="*/ 19 w 260"/>
                  <a:gd name="T85" fmla="*/ 9 h 205"/>
                  <a:gd name="T86" fmla="*/ 24 w 260"/>
                  <a:gd name="T87" fmla="*/ 1 h 205"/>
                  <a:gd name="T88" fmla="*/ 34 w 260"/>
                  <a:gd name="T89" fmla="*/ 0 h 205"/>
                  <a:gd name="T90" fmla="*/ 38 w 260"/>
                  <a:gd name="T91" fmla="*/ 5 h 205"/>
                  <a:gd name="T92" fmla="*/ 64 w 260"/>
                  <a:gd name="T93" fmla="*/ 6 h 205"/>
                  <a:gd name="T94" fmla="*/ 71 w 260"/>
                  <a:gd name="T95" fmla="*/ 4 h 205"/>
                  <a:gd name="T96" fmla="*/ 81 w 260"/>
                  <a:gd name="T97" fmla="*/ 3 h 205"/>
                  <a:gd name="T98" fmla="*/ 103 w 260"/>
                  <a:gd name="T99" fmla="*/ 9 h 205"/>
                  <a:gd name="T100" fmla="*/ 118 w 260"/>
                  <a:gd name="T101" fmla="*/ 6 h 205"/>
                  <a:gd name="T102" fmla="*/ 139 w 260"/>
                  <a:gd name="T103" fmla="*/ 11 h 205"/>
                  <a:gd name="T104" fmla="*/ 164 w 260"/>
                  <a:gd name="T105" fmla="*/ 12 h 205"/>
                  <a:gd name="T106" fmla="*/ 180 w 260"/>
                  <a:gd name="T107" fmla="*/ 22 h 205"/>
                  <a:gd name="T108" fmla="*/ 186 w 260"/>
                  <a:gd name="T109" fmla="*/ 22 h 205"/>
                  <a:gd name="T110" fmla="*/ 193 w 260"/>
                  <a:gd name="T111" fmla="*/ 29 h 205"/>
                  <a:gd name="T112" fmla="*/ 219 w 260"/>
                  <a:gd name="T113" fmla="*/ 27 h 205"/>
                  <a:gd name="T114" fmla="*/ 226 w 260"/>
                  <a:gd name="T115" fmla="*/ 30 h 205"/>
                  <a:gd name="T116" fmla="*/ 229 w 260"/>
                  <a:gd name="T117" fmla="*/ 31 h 205"/>
                  <a:gd name="T118" fmla="*/ 235 w 260"/>
                  <a:gd name="T119" fmla="*/ 33 h 205"/>
                  <a:gd name="T120" fmla="*/ 258 w 260"/>
                  <a:gd name="T121" fmla="*/ 3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205">
                    <a:moveTo>
                      <a:pt x="258" y="33"/>
                    </a:moveTo>
                    <a:lnTo>
                      <a:pt x="260" y="45"/>
                    </a:lnTo>
                    <a:lnTo>
                      <a:pt x="252" y="61"/>
                    </a:lnTo>
                    <a:lnTo>
                      <a:pt x="234" y="68"/>
                    </a:lnTo>
                    <a:lnTo>
                      <a:pt x="221" y="69"/>
                    </a:lnTo>
                    <a:lnTo>
                      <a:pt x="209" y="80"/>
                    </a:lnTo>
                    <a:lnTo>
                      <a:pt x="208" y="87"/>
                    </a:lnTo>
                    <a:lnTo>
                      <a:pt x="197" y="97"/>
                    </a:lnTo>
                    <a:lnTo>
                      <a:pt x="196" y="117"/>
                    </a:lnTo>
                    <a:lnTo>
                      <a:pt x="198" y="137"/>
                    </a:lnTo>
                    <a:lnTo>
                      <a:pt x="187" y="150"/>
                    </a:lnTo>
                    <a:lnTo>
                      <a:pt x="183" y="162"/>
                    </a:lnTo>
                    <a:lnTo>
                      <a:pt x="171" y="168"/>
                    </a:lnTo>
                    <a:lnTo>
                      <a:pt x="164" y="176"/>
                    </a:lnTo>
                    <a:lnTo>
                      <a:pt x="155" y="179"/>
                    </a:lnTo>
                    <a:lnTo>
                      <a:pt x="151" y="186"/>
                    </a:lnTo>
                    <a:lnTo>
                      <a:pt x="139" y="195"/>
                    </a:lnTo>
                    <a:lnTo>
                      <a:pt x="126" y="191"/>
                    </a:lnTo>
                    <a:lnTo>
                      <a:pt x="114" y="188"/>
                    </a:lnTo>
                    <a:lnTo>
                      <a:pt x="95" y="194"/>
                    </a:lnTo>
                    <a:lnTo>
                      <a:pt x="81" y="205"/>
                    </a:lnTo>
                    <a:lnTo>
                      <a:pt x="72" y="203"/>
                    </a:lnTo>
                    <a:lnTo>
                      <a:pt x="69" y="199"/>
                    </a:lnTo>
                    <a:lnTo>
                      <a:pt x="60" y="195"/>
                    </a:lnTo>
                    <a:lnTo>
                      <a:pt x="52" y="178"/>
                    </a:lnTo>
                    <a:lnTo>
                      <a:pt x="43" y="177"/>
                    </a:lnTo>
                    <a:lnTo>
                      <a:pt x="38" y="178"/>
                    </a:lnTo>
                    <a:lnTo>
                      <a:pt x="39" y="166"/>
                    </a:lnTo>
                    <a:lnTo>
                      <a:pt x="46" y="155"/>
                    </a:lnTo>
                    <a:lnTo>
                      <a:pt x="51" y="133"/>
                    </a:lnTo>
                    <a:lnTo>
                      <a:pt x="44" y="113"/>
                    </a:lnTo>
                    <a:lnTo>
                      <a:pt x="51" y="106"/>
                    </a:lnTo>
                    <a:lnTo>
                      <a:pt x="52" y="84"/>
                    </a:lnTo>
                    <a:lnTo>
                      <a:pt x="57" y="76"/>
                    </a:lnTo>
                    <a:lnTo>
                      <a:pt x="61" y="59"/>
                    </a:lnTo>
                    <a:lnTo>
                      <a:pt x="52" y="48"/>
                    </a:lnTo>
                    <a:lnTo>
                      <a:pt x="43" y="52"/>
                    </a:lnTo>
                    <a:lnTo>
                      <a:pt x="23" y="54"/>
                    </a:lnTo>
                    <a:lnTo>
                      <a:pt x="12" y="50"/>
                    </a:lnTo>
                    <a:lnTo>
                      <a:pt x="11" y="40"/>
                    </a:lnTo>
                    <a:lnTo>
                      <a:pt x="0" y="24"/>
                    </a:lnTo>
                    <a:lnTo>
                      <a:pt x="7" y="14"/>
                    </a:lnTo>
                    <a:lnTo>
                      <a:pt x="19" y="9"/>
                    </a:lnTo>
                    <a:lnTo>
                      <a:pt x="24" y="1"/>
                    </a:lnTo>
                    <a:lnTo>
                      <a:pt x="34" y="0"/>
                    </a:lnTo>
                    <a:lnTo>
                      <a:pt x="38" y="5"/>
                    </a:lnTo>
                    <a:lnTo>
                      <a:pt x="64" y="6"/>
                    </a:lnTo>
                    <a:lnTo>
                      <a:pt x="71" y="4"/>
                    </a:lnTo>
                    <a:lnTo>
                      <a:pt x="81" y="3"/>
                    </a:lnTo>
                    <a:lnTo>
                      <a:pt x="103" y="9"/>
                    </a:lnTo>
                    <a:lnTo>
                      <a:pt x="118" y="6"/>
                    </a:lnTo>
                    <a:lnTo>
                      <a:pt x="139" y="11"/>
                    </a:lnTo>
                    <a:lnTo>
                      <a:pt x="164" y="12"/>
                    </a:lnTo>
                    <a:lnTo>
                      <a:pt x="180" y="22"/>
                    </a:lnTo>
                    <a:lnTo>
                      <a:pt x="186" y="22"/>
                    </a:lnTo>
                    <a:lnTo>
                      <a:pt x="193" y="29"/>
                    </a:lnTo>
                    <a:lnTo>
                      <a:pt x="219" y="27"/>
                    </a:lnTo>
                    <a:lnTo>
                      <a:pt x="226" y="30"/>
                    </a:lnTo>
                    <a:lnTo>
                      <a:pt x="229" y="31"/>
                    </a:lnTo>
                    <a:lnTo>
                      <a:pt x="235" y="33"/>
                    </a:lnTo>
                    <a:lnTo>
                      <a:pt x="25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2" name="Freeform 419"/>
              <p:cNvSpPr/>
              <p:nvPr/>
            </p:nvSpPr>
            <p:spPr bwMode="gray">
              <a:xfrm>
                <a:off x="3511" y="1588"/>
                <a:ext cx="273" cy="248"/>
              </a:xfrm>
              <a:custGeom>
                <a:avLst/>
                <a:gdLst>
                  <a:gd name="T0" fmla="*/ 164 w 273"/>
                  <a:gd name="T1" fmla="*/ 231 h 248"/>
                  <a:gd name="T2" fmla="*/ 197 w 273"/>
                  <a:gd name="T3" fmla="*/ 229 h 248"/>
                  <a:gd name="T4" fmla="*/ 219 w 273"/>
                  <a:gd name="T5" fmla="*/ 231 h 248"/>
                  <a:gd name="T6" fmla="*/ 241 w 273"/>
                  <a:gd name="T7" fmla="*/ 222 h 248"/>
                  <a:gd name="T8" fmla="*/ 264 w 273"/>
                  <a:gd name="T9" fmla="*/ 212 h 248"/>
                  <a:gd name="T10" fmla="*/ 244 w 273"/>
                  <a:gd name="T11" fmla="*/ 200 h 248"/>
                  <a:gd name="T12" fmla="*/ 236 w 273"/>
                  <a:gd name="T13" fmla="*/ 157 h 248"/>
                  <a:gd name="T14" fmla="*/ 231 w 273"/>
                  <a:gd name="T15" fmla="*/ 145 h 248"/>
                  <a:gd name="T16" fmla="*/ 218 w 273"/>
                  <a:gd name="T17" fmla="*/ 145 h 248"/>
                  <a:gd name="T18" fmla="*/ 231 w 273"/>
                  <a:gd name="T19" fmla="*/ 126 h 248"/>
                  <a:gd name="T20" fmla="*/ 238 w 273"/>
                  <a:gd name="T21" fmla="*/ 115 h 248"/>
                  <a:gd name="T22" fmla="*/ 255 w 273"/>
                  <a:gd name="T23" fmla="*/ 107 h 248"/>
                  <a:gd name="T24" fmla="*/ 273 w 273"/>
                  <a:gd name="T25" fmla="*/ 56 h 248"/>
                  <a:gd name="T26" fmla="*/ 236 w 273"/>
                  <a:gd name="T27" fmla="*/ 50 h 248"/>
                  <a:gd name="T28" fmla="*/ 207 w 273"/>
                  <a:gd name="T29" fmla="*/ 36 h 248"/>
                  <a:gd name="T30" fmla="*/ 183 w 273"/>
                  <a:gd name="T31" fmla="*/ 28 h 248"/>
                  <a:gd name="T32" fmla="*/ 148 w 273"/>
                  <a:gd name="T33" fmla="*/ 0 h 248"/>
                  <a:gd name="T34" fmla="*/ 125 w 273"/>
                  <a:gd name="T35" fmla="*/ 28 h 248"/>
                  <a:gd name="T36" fmla="*/ 95 w 273"/>
                  <a:gd name="T37" fmla="*/ 45 h 248"/>
                  <a:gd name="T38" fmla="*/ 77 w 273"/>
                  <a:gd name="T39" fmla="*/ 51 h 248"/>
                  <a:gd name="T40" fmla="*/ 57 w 273"/>
                  <a:gd name="T41" fmla="*/ 44 h 248"/>
                  <a:gd name="T42" fmla="*/ 65 w 273"/>
                  <a:gd name="T43" fmla="*/ 62 h 248"/>
                  <a:gd name="T44" fmla="*/ 62 w 273"/>
                  <a:gd name="T45" fmla="*/ 77 h 248"/>
                  <a:gd name="T46" fmla="*/ 46 w 273"/>
                  <a:gd name="T47" fmla="*/ 77 h 248"/>
                  <a:gd name="T48" fmla="*/ 25 w 273"/>
                  <a:gd name="T49" fmla="*/ 70 h 248"/>
                  <a:gd name="T50" fmla="*/ 4 w 273"/>
                  <a:gd name="T51" fmla="*/ 76 h 248"/>
                  <a:gd name="T52" fmla="*/ 6 w 273"/>
                  <a:gd name="T53" fmla="*/ 89 h 248"/>
                  <a:gd name="T54" fmla="*/ 13 w 273"/>
                  <a:gd name="T55" fmla="*/ 101 h 248"/>
                  <a:gd name="T56" fmla="*/ 36 w 273"/>
                  <a:gd name="T57" fmla="*/ 106 h 248"/>
                  <a:gd name="T58" fmla="*/ 49 w 273"/>
                  <a:gd name="T59" fmla="*/ 110 h 248"/>
                  <a:gd name="T60" fmla="*/ 53 w 273"/>
                  <a:gd name="T61" fmla="*/ 130 h 248"/>
                  <a:gd name="T62" fmla="*/ 75 w 273"/>
                  <a:gd name="T63" fmla="*/ 151 h 248"/>
                  <a:gd name="T64" fmla="*/ 73 w 273"/>
                  <a:gd name="T65" fmla="*/ 167 h 248"/>
                  <a:gd name="T66" fmla="*/ 81 w 273"/>
                  <a:gd name="T67" fmla="*/ 180 h 248"/>
                  <a:gd name="T68" fmla="*/ 76 w 273"/>
                  <a:gd name="T69" fmla="*/ 182 h 248"/>
                  <a:gd name="T70" fmla="*/ 72 w 273"/>
                  <a:gd name="T71" fmla="*/ 211 h 248"/>
                  <a:gd name="T72" fmla="*/ 82 w 273"/>
                  <a:gd name="T73" fmla="*/ 237 h 248"/>
                  <a:gd name="T74" fmla="*/ 95 w 273"/>
                  <a:gd name="T75" fmla="*/ 244 h 248"/>
                  <a:gd name="T76" fmla="*/ 122 w 273"/>
                  <a:gd name="T77" fmla="*/ 238 h 248"/>
                  <a:gd name="T78" fmla="*/ 130 w 273"/>
                  <a:gd name="T79" fmla="*/ 240 h 248"/>
                  <a:gd name="T80" fmla="*/ 137 w 273"/>
                  <a:gd name="T8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 h="248">
                    <a:moveTo>
                      <a:pt x="160" y="248"/>
                    </a:moveTo>
                    <a:lnTo>
                      <a:pt x="164" y="231"/>
                    </a:lnTo>
                    <a:lnTo>
                      <a:pt x="180" y="222"/>
                    </a:lnTo>
                    <a:lnTo>
                      <a:pt x="197" y="229"/>
                    </a:lnTo>
                    <a:lnTo>
                      <a:pt x="209" y="228"/>
                    </a:lnTo>
                    <a:lnTo>
                      <a:pt x="219" y="231"/>
                    </a:lnTo>
                    <a:lnTo>
                      <a:pt x="232" y="228"/>
                    </a:lnTo>
                    <a:lnTo>
                      <a:pt x="241" y="222"/>
                    </a:lnTo>
                    <a:lnTo>
                      <a:pt x="251" y="219"/>
                    </a:lnTo>
                    <a:lnTo>
                      <a:pt x="264" y="212"/>
                    </a:lnTo>
                    <a:lnTo>
                      <a:pt x="255" y="202"/>
                    </a:lnTo>
                    <a:lnTo>
                      <a:pt x="244" y="200"/>
                    </a:lnTo>
                    <a:lnTo>
                      <a:pt x="240" y="179"/>
                    </a:lnTo>
                    <a:lnTo>
                      <a:pt x="236" y="157"/>
                    </a:lnTo>
                    <a:lnTo>
                      <a:pt x="240" y="146"/>
                    </a:lnTo>
                    <a:lnTo>
                      <a:pt x="231" y="145"/>
                    </a:lnTo>
                    <a:lnTo>
                      <a:pt x="223" y="150"/>
                    </a:lnTo>
                    <a:lnTo>
                      <a:pt x="218" y="145"/>
                    </a:lnTo>
                    <a:lnTo>
                      <a:pt x="226" y="135"/>
                    </a:lnTo>
                    <a:lnTo>
                      <a:pt x="231" y="126"/>
                    </a:lnTo>
                    <a:lnTo>
                      <a:pt x="238" y="123"/>
                    </a:lnTo>
                    <a:lnTo>
                      <a:pt x="238" y="115"/>
                    </a:lnTo>
                    <a:lnTo>
                      <a:pt x="242" y="106"/>
                    </a:lnTo>
                    <a:lnTo>
                      <a:pt x="255" y="107"/>
                    </a:lnTo>
                    <a:lnTo>
                      <a:pt x="262" y="82"/>
                    </a:lnTo>
                    <a:lnTo>
                      <a:pt x="273" y="56"/>
                    </a:lnTo>
                    <a:lnTo>
                      <a:pt x="256" y="52"/>
                    </a:lnTo>
                    <a:lnTo>
                      <a:pt x="236" y="50"/>
                    </a:lnTo>
                    <a:lnTo>
                      <a:pt x="222" y="47"/>
                    </a:lnTo>
                    <a:lnTo>
                      <a:pt x="207" y="36"/>
                    </a:lnTo>
                    <a:lnTo>
                      <a:pt x="192" y="30"/>
                    </a:lnTo>
                    <a:lnTo>
                      <a:pt x="183" y="28"/>
                    </a:lnTo>
                    <a:lnTo>
                      <a:pt x="163" y="14"/>
                    </a:lnTo>
                    <a:lnTo>
                      <a:pt x="148" y="0"/>
                    </a:lnTo>
                    <a:lnTo>
                      <a:pt x="131" y="3"/>
                    </a:lnTo>
                    <a:lnTo>
                      <a:pt x="125" y="28"/>
                    </a:lnTo>
                    <a:lnTo>
                      <a:pt x="106" y="40"/>
                    </a:lnTo>
                    <a:lnTo>
                      <a:pt x="95" y="45"/>
                    </a:lnTo>
                    <a:lnTo>
                      <a:pt x="95" y="51"/>
                    </a:lnTo>
                    <a:lnTo>
                      <a:pt x="77" y="51"/>
                    </a:lnTo>
                    <a:lnTo>
                      <a:pt x="70" y="44"/>
                    </a:lnTo>
                    <a:lnTo>
                      <a:pt x="57" y="44"/>
                    </a:lnTo>
                    <a:lnTo>
                      <a:pt x="57" y="49"/>
                    </a:lnTo>
                    <a:lnTo>
                      <a:pt x="65" y="62"/>
                    </a:lnTo>
                    <a:lnTo>
                      <a:pt x="68" y="70"/>
                    </a:lnTo>
                    <a:lnTo>
                      <a:pt x="62" y="77"/>
                    </a:lnTo>
                    <a:lnTo>
                      <a:pt x="53" y="74"/>
                    </a:lnTo>
                    <a:lnTo>
                      <a:pt x="46" y="77"/>
                    </a:lnTo>
                    <a:lnTo>
                      <a:pt x="32" y="71"/>
                    </a:lnTo>
                    <a:lnTo>
                      <a:pt x="25" y="70"/>
                    </a:lnTo>
                    <a:lnTo>
                      <a:pt x="16" y="77"/>
                    </a:lnTo>
                    <a:lnTo>
                      <a:pt x="4" y="76"/>
                    </a:lnTo>
                    <a:lnTo>
                      <a:pt x="0" y="84"/>
                    </a:lnTo>
                    <a:lnTo>
                      <a:pt x="6" y="89"/>
                    </a:lnTo>
                    <a:lnTo>
                      <a:pt x="4" y="94"/>
                    </a:lnTo>
                    <a:lnTo>
                      <a:pt x="13" y="101"/>
                    </a:lnTo>
                    <a:lnTo>
                      <a:pt x="26" y="104"/>
                    </a:lnTo>
                    <a:lnTo>
                      <a:pt x="36" y="106"/>
                    </a:lnTo>
                    <a:lnTo>
                      <a:pt x="41" y="110"/>
                    </a:lnTo>
                    <a:lnTo>
                      <a:pt x="49" y="110"/>
                    </a:lnTo>
                    <a:lnTo>
                      <a:pt x="58" y="120"/>
                    </a:lnTo>
                    <a:lnTo>
                      <a:pt x="53" y="130"/>
                    </a:lnTo>
                    <a:lnTo>
                      <a:pt x="74" y="144"/>
                    </a:lnTo>
                    <a:lnTo>
                      <a:pt x="75" y="151"/>
                    </a:lnTo>
                    <a:lnTo>
                      <a:pt x="70" y="152"/>
                    </a:lnTo>
                    <a:lnTo>
                      <a:pt x="73" y="167"/>
                    </a:lnTo>
                    <a:lnTo>
                      <a:pt x="75" y="177"/>
                    </a:lnTo>
                    <a:lnTo>
                      <a:pt x="81" y="180"/>
                    </a:lnTo>
                    <a:lnTo>
                      <a:pt x="84" y="188"/>
                    </a:lnTo>
                    <a:lnTo>
                      <a:pt x="76" y="182"/>
                    </a:lnTo>
                    <a:lnTo>
                      <a:pt x="76" y="195"/>
                    </a:lnTo>
                    <a:lnTo>
                      <a:pt x="72" y="211"/>
                    </a:lnTo>
                    <a:lnTo>
                      <a:pt x="66" y="227"/>
                    </a:lnTo>
                    <a:lnTo>
                      <a:pt x="82" y="237"/>
                    </a:lnTo>
                    <a:lnTo>
                      <a:pt x="88" y="237"/>
                    </a:lnTo>
                    <a:lnTo>
                      <a:pt x="95" y="244"/>
                    </a:lnTo>
                    <a:lnTo>
                      <a:pt x="121" y="242"/>
                    </a:lnTo>
                    <a:lnTo>
                      <a:pt x="122" y="238"/>
                    </a:lnTo>
                    <a:lnTo>
                      <a:pt x="128" y="237"/>
                    </a:lnTo>
                    <a:lnTo>
                      <a:pt x="130" y="240"/>
                    </a:lnTo>
                    <a:lnTo>
                      <a:pt x="128" y="245"/>
                    </a:lnTo>
                    <a:lnTo>
                      <a:pt x="137" y="248"/>
                    </a:lnTo>
                    <a:lnTo>
                      <a:pt x="160"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3" name="Freeform 420"/>
              <p:cNvSpPr/>
              <p:nvPr/>
            </p:nvSpPr>
            <p:spPr bwMode="gray">
              <a:xfrm>
                <a:off x="3730" y="1462"/>
                <a:ext cx="198" cy="240"/>
              </a:xfrm>
              <a:custGeom>
                <a:avLst/>
                <a:gdLst>
                  <a:gd name="T0" fmla="*/ 17 w 198"/>
                  <a:gd name="T1" fmla="*/ 176 h 240"/>
                  <a:gd name="T2" fmla="*/ 37 w 198"/>
                  <a:gd name="T3" fmla="*/ 178 h 240"/>
                  <a:gd name="T4" fmla="*/ 54 w 198"/>
                  <a:gd name="T5" fmla="*/ 182 h 240"/>
                  <a:gd name="T6" fmla="*/ 43 w 198"/>
                  <a:gd name="T7" fmla="*/ 208 h 240"/>
                  <a:gd name="T8" fmla="*/ 36 w 198"/>
                  <a:gd name="T9" fmla="*/ 233 h 240"/>
                  <a:gd name="T10" fmla="*/ 45 w 198"/>
                  <a:gd name="T11" fmla="*/ 228 h 240"/>
                  <a:gd name="T12" fmla="*/ 58 w 198"/>
                  <a:gd name="T13" fmla="*/ 225 h 240"/>
                  <a:gd name="T14" fmla="*/ 72 w 198"/>
                  <a:gd name="T15" fmla="*/ 235 h 240"/>
                  <a:gd name="T16" fmla="*/ 84 w 198"/>
                  <a:gd name="T17" fmla="*/ 238 h 240"/>
                  <a:gd name="T18" fmla="*/ 102 w 198"/>
                  <a:gd name="T19" fmla="*/ 240 h 240"/>
                  <a:gd name="T20" fmla="*/ 125 w 198"/>
                  <a:gd name="T21" fmla="*/ 235 h 240"/>
                  <a:gd name="T22" fmla="*/ 139 w 198"/>
                  <a:gd name="T23" fmla="*/ 228 h 240"/>
                  <a:gd name="T24" fmla="*/ 154 w 198"/>
                  <a:gd name="T25" fmla="*/ 231 h 240"/>
                  <a:gd name="T26" fmla="*/ 160 w 198"/>
                  <a:gd name="T27" fmla="*/ 223 h 240"/>
                  <a:gd name="T28" fmla="*/ 157 w 198"/>
                  <a:gd name="T29" fmla="*/ 211 h 240"/>
                  <a:gd name="T30" fmla="*/ 170 w 198"/>
                  <a:gd name="T31" fmla="*/ 202 h 240"/>
                  <a:gd name="T32" fmla="*/ 172 w 198"/>
                  <a:gd name="T33" fmla="*/ 194 h 240"/>
                  <a:gd name="T34" fmla="*/ 142 w 198"/>
                  <a:gd name="T35" fmla="*/ 171 h 240"/>
                  <a:gd name="T36" fmla="*/ 137 w 198"/>
                  <a:gd name="T37" fmla="*/ 149 h 240"/>
                  <a:gd name="T38" fmla="*/ 171 w 198"/>
                  <a:gd name="T39" fmla="*/ 132 h 240"/>
                  <a:gd name="T40" fmla="*/ 177 w 198"/>
                  <a:gd name="T41" fmla="*/ 123 h 240"/>
                  <a:gd name="T42" fmla="*/ 198 w 198"/>
                  <a:gd name="T43" fmla="*/ 122 h 240"/>
                  <a:gd name="T44" fmla="*/ 179 w 198"/>
                  <a:gd name="T45" fmla="*/ 69 h 240"/>
                  <a:gd name="T46" fmla="*/ 183 w 198"/>
                  <a:gd name="T47" fmla="*/ 44 h 240"/>
                  <a:gd name="T48" fmla="*/ 179 w 198"/>
                  <a:gd name="T49" fmla="*/ 29 h 240"/>
                  <a:gd name="T50" fmla="*/ 171 w 198"/>
                  <a:gd name="T51" fmla="*/ 20 h 240"/>
                  <a:gd name="T52" fmla="*/ 164 w 198"/>
                  <a:gd name="T53" fmla="*/ 17 h 240"/>
                  <a:gd name="T54" fmla="*/ 163 w 198"/>
                  <a:gd name="T55" fmla="*/ 5 h 240"/>
                  <a:gd name="T56" fmla="*/ 139 w 198"/>
                  <a:gd name="T57" fmla="*/ 11 h 240"/>
                  <a:gd name="T58" fmla="*/ 128 w 198"/>
                  <a:gd name="T59" fmla="*/ 21 h 240"/>
                  <a:gd name="T60" fmla="*/ 111 w 198"/>
                  <a:gd name="T61" fmla="*/ 20 h 240"/>
                  <a:gd name="T62" fmla="*/ 107 w 198"/>
                  <a:gd name="T63" fmla="*/ 14 h 240"/>
                  <a:gd name="T64" fmla="*/ 92 w 198"/>
                  <a:gd name="T65" fmla="*/ 13 h 240"/>
                  <a:gd name="T66" fmla="*/ 84 w 198"/>
                  <a:gd name="T67" fmla="*/ 1 h 240"/>
                  <a:gd name="T68" fmla="*/ 83 w 198"/>
                  <a:gd name="T69" fmla="*/ 1 h 240"/>
                  <a:gd name="T70" fmla="*/ 69 w 198"/>
                  <a:gd name="T71" fmla="*/ 0 h 240"/>
                  <a:gd name="T72" fmla="*/ 60 w 198"/>
                  <a:gd name="T73" fmla="*/ 2 h 240"/>
                  <a:gd name="T74" fmla="*/ 60 w 198"/>
                  <a:gd name="T75" fmla="*/ 3 h 240"/>
                  <a:gd name="T76" fmla="*/ 65 w 198"/>
                  <a:gd name="T77" fmla="*/ 18 h 240"/>
                  <a:gd name="T78" fmla="*/ 64 w 198"/>
                  <a:gd name="T79" fmla="*/ 32 h 240"/>
                  <a:gd name="T80" fmla="*/ 56 w 198"/>
                  <a:gd name="T81" fmla="*/ 37 h 240"/>
                  <a:gd name="T82" fmla="*/ 49 w 198"/>
                  <a:gd name="T83" fmla="*/ 40 h 240"/>
                  <a:gd name="T84" fmla="*/ 43 w 198"/>
                  <a:gd name="T85" fmla="*/ 38 h 240"/>
                  <a:gd name="T86" fmla="*/ 31 w 198"/>
                  <a:gd name="T87" fmla="*/ 38 h 240"/>
                  <a:gd name="T88" fmla="*/ 23 w 198"/>
                  <a:gd name="T89" fmla="*/ 48 h 240"/>
                  <a:gd name="T90" fmla="*/ 29 w 198"/>
                  <a:gd name="T91" fmla="*/ 53 h 240"/>
                  <a:gd name="T92" fmla="*/ 22 w 198"/>
                  <a:gd name="T93" fmla="*/ 66 h 240"/>
                  <a:gd name="T94" fmla="*/ 26 w 198"/>
                  <a:gd name="T95" fmla="*/ 73 h 240"/>
                  <a:gd name="T96" fmla="*/ 24 w 198"/>
                  <a:gd name="T97" fmla="*/ 84 h 240"/>
                  <a:gd name="T98" fmla="*/ 7 w 198"/>
                  <a:gd name="T99" fmla="*/ 97 h 240"/>
                  <a:gd name="T100" fmla="*/ 4 w 198"/>
                  <a:gd name="T101" fmla="*/ 102 h 240"/>
                  <a:gd name="T102" fmla="*/ 7 w 198"/>
                  <a:gd name="T103" fmla="*/ 109 h 240"/>
                  <a:gd name="T104" fmla="*/ 2 w 198"/>
                  <a:gd name="T105" fmla="*/ 120 h 240"/>
                  <a:gd name="T106" fmla="*/ 0 w 198"/>
                  <a:gd name="T107" fmla="*/ 127 h 240"/>
                  <a:gd name="T108" fmla="*/ 6 w 198"/>
                  <a:gd name="T109" fmla="*/ 133 h 240"/>
                  <a:gd name="T110" fmla="*/ 7 w 198"/>
                  <a:gd name="T111" fmla="*/ 147 h 240"/>
                  <a:gd name="T112" fmla="*/ 14 w 198"/>
                  <a:gd name="T113" fmla="*/ 158 h 240"/>
                  <a:gd name="T114" fmla="*/ 17 w 198"/>
                  <a:gd name="T115" fmla="*/ 17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240">
                    <a:moveTo>
                      <a:pt x="17" y="176"/>
                    </a:moveTo>
                    <a:lnTo>
                      <a:pt x="37" y="178"/>
                    </a:lnTo>
                    <a:lnTo>
                      <a:pt x="54" y="182"/>
                    </a:lnTo>
                    <a:lnTo>
                      <a:pt x="43" y="208"/>
                    </a:lnTo>
                    <a:lnTo>
                      <a:pt x="36" y="233"/>
                    </a:lnTo>
                    <a:lnTo>
                      <a:pt x="45" y="228"/>
                    </a:lnTo>
                    <a:lnTo>
                      <a:pt x="58" y="225"/>
                    </a:lnTo>
                    <a:lnTo>
                      <a:pt x="72" y="235"/>
                    </a:lnTo>
                    <a:lnTo>
                      <a:pt x="84" y="238"/>
                    </a:lnTo>
                    <a:lnTo>
                      <a:pt x="102" y="240"/>
                    </a:lnTo>
                    <a:lnTo>
                      <a:pt x="125" y="235"/>
                    </a:lnTo>
                    <a:lnTo>
                      <a:pt x="139" y="228"/>
                    </a:lnTo>
                    <a:lnTo>
                      <a:pt x="154" y="231"/>
                    </a:lnTo>
                    <a:lnTo>
                      <a:pt x="160" y="223"/>
                    </a:lnTo>
                    <a:lnTo>
                      <a:pt x="157" y="211"/>
                    </a:lnTo>
                    <a:lnTo>
                      <a:pt x="170" y="202"/>
                    </a:lnTo>
                    <a:lnTo>
                      <a:pt x="172" y="194"/>
                    </a:lnTo>
                    <a:lnTo>
                      <a:pt x="142" y="171"/>
                    </a:lnTo>
                    <a:lnTo>
                      <a:pt x="137" y="149"/>
                    </a:lnTo>
                    <a:lnTo>
                      <a:pt x="171" y="132"/>
                    </a:lnTo>
                    <a:lnTo>
                      <a:pt x="177" y="123"/>
                    </a:lnTo>
                    <a:lnTo>
                      <a:pt x="198" y="122"/>
                    </a:lnTo>
                    <a:lnTo>
                      <a:pt x="179" y="69"/>
                    </a:lnTo>
                    <a:lnTo>
                      <a:pt x="183" y="44"/>
                    </a:lnTo>
                    <a:lnTo>
                      <a:pt x="179" y="29"/>
                    </a:lnTo>
                    <a:lnTo>
                      <a:pt x="171" y="20"/>
                    </a:lnTo>
                    <a:lnTo>
                      <a:pt x="164" y="17"/>
                    </a:lnTo>
                    <a:lnTo>
                      <a:pt x="163" y="5"/>
                    </a:lnTo>
                    <a:lnTo>
                      <a:pt x="139" y="11"/>
                    </a:lnTo>
                    <a:lnTo>
                      <a:pt x="128" y="21"/>
                    </a:lnTo>
                    <a:lnTo>
                      <a:pt x="111" y="20"/>
                    </a:lnTo>
                    <a:lnTo>
                      <a:pt x="107" y="14"/>
                    </a:lnTo>
                    <a:lnTo>
                      <a:pt x="92" y="13"/>
                    </a:lnTo>
                    <a:lnTo>
                      <a:pt x="84" y="1"/>
                    </a:lnTo>
                    <a:lnTo>
                      <a:pt x="83" y="1"/>
                    </a:lnTo>
                    <a:lnTo>
                      <a:pt x="69" y="0"/>
                    </a:lnTo>
                    <a:lnTo>
                      <a:pt x="60" y="2"/>
                    </a:lnTo>
                    <a:lnTo>
                      <a:pt x="60" y="3"/>
                    </a:lnTo>
                    <a:lnTo>
                      <a:pt x="65" y="18"/>
                    </a:lnTo>
                    <a:lnTo>
                      <a:pt x="64" y="32"/>
                    </a:lnTo>
                    <a:lnTo>
                      <a:pt x="56" y="37"/>
                    </a:lnTo>
                    <a:lnTo>
                      <a:pt x="49" y="40"/>
                    </a:lnTo>
                    <a:lnTo>
                      <a:pt x="43" y="38"/>
                    </a:lnTo>
                    <a:lnTo>
                      <a:pt x="31" y="38"/>
                    </a:lnTo>
                    <a:lnTo>
                      <a:pt x="23" y="48"/>
                    </a:lnTo>
                    <a:lnTo>
                      <a:pt x="29" y="53"/>
                    </a:lnTo>
                    <a:lnTo>
                      <a:pt x="22" y="66"/>
                    </a:lnTo>
                    <a:lnTo>
                      <a:pt x="26" y="73"/>
                    </a:lnTo>
                    <a:lnTo>
                      <a:pt x="24" y="84"/>
                    </a:lnTo>
                    <a:lnTo>
                      <a:pt x="7" y="97"/>
                    </a:lnTo>
                    <a:lnTo>
                      <a:pt x="4" y="102"/>
                    </a:lnTo>
                    <a:lnTo>
                      <a:pt x="7" y="109"/>
                    </a:lnTo>
                    <a:lnTo>
                      <a:pt x="2" y="120"/>
                    </a:lnTo>
                    <a:lnTo>
                      <a:pt x="0" y="127"/>
                    </a:lnTo>
                    <a:lnTo>
                      <a:pt x="6" y="133"/>
                    </a:lnTo>
                    <a:lnTo>
                      <a:pt x="7" y="147"/>
                    </a:lnTo>
                    <a:lnTo>
                      <a:pt x="14" y="158"/>
                    </a:lnTo>
                    <a:lnTo>
                      <a:pt x="17"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4" name="Freeform 421"/>
              <p:cNvSpPr/>
              <p:nvPr/>
            </p:nvSpPr>
            <p:spPr bwMode="gray">
              <a:xfrm>
                <a:off x="3776" y="1385"/>
                <a:ext cx="66" cy="80"/>
              </a:xfrm>
              <a:custGeom>
                <a:avLst/>
                <a:gdLst>
                  <a:gd name="T0" fmla="*/ 37 w 66"/>
                  <a:gd name="T1" fmla="*/ 78 h 80"/>
                  <a:gd name="T2" fmla="*/ 23 w 66"/>
                  <a:gd name="T3" fmla="*/ 77 h 80"/>
                  <a:gd name="T4" fmla="*/ 14 w 66"/>
                  <a:gd name="T5" fmla="*/ 79 h 80"/>
                  <a:gd name="T6" fmla="*/ 14 w 66"/>
                  <a:gd name="T7" fmla="*/ 80 h 80"/>
                  <a:gd name="T8" fmla="*/ 13 w 66"/>
                  <a:gd name="T9" fmla="*/ 76 h 80"/>
                  <a:gd name="T10" fmla="*/ 11 w 66"/>
                  <a:gd name="T11" fmla="*/ 62 h 80"/>
                  <a:gd name="T12" fmla="*/ 3 w 66"/>
                  <a:gd name="T13" fmla="*/ 53 h 80"/>
                  <a:gd name="T14" fmla="*/ 0 w 66"/>
                  <a:gd name="T15" fmla="*/ 36 h 80"/>
                  <a:gd name="T16" fmla="*/ 1 w 66"/>
                  <a:gd name="T17" fmla="*/ 21 h 80"/>
                  <a:gd name="T18" fmla="*/ 17 w 66"/>
                  <a:gd name="T19" fmla="*/ 11 h 80"/>
                  <a:gd name="T20" fmla="*/ 25 w 66"/>
                  <a:gd name="T21" fmla="*/ 13 h 80"/>
                  <a:gd name="T22" fmla="*/ 34 w 66"/>
                  <a:gd name="T23" fmla="*/ 1 h 80"/>
                  <a:gd name="T24" fmla="*/ 43 w 66"/>
                  <a:gd name="T25" fmla="*/ 0 h 80"/>
                  <a:gd name="T26" fmla="*/ 51 w 66"/>
                  <a:gd name="T27" fmla="*/ 15 h 80"/>
                  <a:gd name="T28" fmla="*/ 61 w 66"/>
                  <a:gd name="T29" fmla="*/ 16 h 80"/>
                  <a:gd name="T30" fmla="*/ 66 w 66"/>
                  <a:gd name="T31" fmla="*/ 21 h 80"/>
                  <a:gd name="T32" fmla="*/ 63 w 66"/>
                  <a:gd name="T33" fmla="*/ 27 h 80"/>
                  <a:gd name="T34" fmla="*/ 48 w 66"/>
                  <a:gd name="T35" fmla="*/ 30 h 80"/>
                  <a:gd name="T36" fmla="*/ 46 w 66"/>
                  <a:gd name="T37" fmla="*/ 39 h 80"/>
                  <a:gd name="T38" fmla="*/ 32 w 66"/>
                  <a:gd name="T39" fmla="*/ 49 h 80"/>
                  <a:gd name="T40" fmla="*/ 31 w 66"/>
                  <a:gd name="T41" fmla="*/ 62 h 80"/>
                  <a:gd name="T42" fmla="*/ 37 w 66"/>
                  <a:gd name="T43" fmla="*/ 75 h 80"/>
                  <a:gd name="T44" fmla="*/ 38 w 66"/>
                  <a:gd name="T45" fmla="*/ 78 h 80"/>
                  <a:gd name="T46" fmla="*/ 37 w 66"/>
                  <a:gd name="T4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80">
                    <a:moveTo>
                      <a:pt x="37" y="78"/>
                    </a:moveTo>
                    <a:lnTo>
                      <a:pt x="23" y="77"/>
                    </a:lnTo>
                    <a:lnTo>
                      <a:pt x="14" y="79"/>
                    </a:lnTo>
                    <a:lnTo>
                      <a:pt x="14" y="80"/>
                    </a:lnTo>
                    <a:lnTo>
                      <a:pt x="13" y="76"/>
                    </a:lnTo>
                    <a:lnTo>
                      <a:pt x="11" y="62"/>
                    </a:lnTo>
                    <a:lnTo>
                      <a:pt x="3" y="53"/>
                    </a:lnTo>
                    <a:lnTo>
                      <a:pt x="0" y="36"/>
                    </a:lnTo>
                    <a:lnTo>
                      <a:pt x="1" y="21"/>
                    </a:lnTo>
                    <a:lnTo>
                      <a:pt x="17" y="11"/>
                    </a:lnTo>
                    <a:lnTo>
                      <a:pt x="25" y="13"/>
                    </a:lnTo>
                    <a:lnTo>
                      <a:pt x="34" y="1"/>
                    </a:lnTo>
                    <a:lnTo>
                      <a:pt x="43" y="0"/>
                    </a:lnTo>
                    <a:lnTo>
                      <a:pt x="51" y="15"/>
                    </a:lnTo>
                    <a:lnTo>
                      <a:pt x="61" y="16"/>
                    </a:lnTo>
                    <a:lnTo>
                      <a:pt x="66" y="21"/>
                    </a:lnTo>
                    <a:lnTo>
                      <a:pt x="63" y="27"/>
                    </a:lnTo>
                    <a:lnTo>
                      <a:pt x="48" y="30"/>
                    </a:lnTo>
                    <a:lnTo>
                      <a:pt x="46" y="39"/>
                    </a:lnTo>
                    <a:lnTo>
                      <a:pt x="32" y="49"/>
                    </a:lnTo>
                    <a:lnTo>
                      <a:pt x="31" y="62"/>
                    </a:lnTo>
                    <a:lnTo>
                      <a:pt x="37" y="75"/>
                    </a:lnTo>
                    <a:lnTo>
                      <a:pt x="38" y="78"/>
                    </a:lnTo>
                    <a:lnTo>
                      <a:pt x="37"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5" name="Freeform 422"/>
              <p:cNvSpPr/>
              <p:nvPr/>
            </p:nvSpPr>
            <p:spPr bwMode="gray">
              <a:xfrm>
                <a:off x="3673" y="1510"/>
                <a:ext cx="86" cy="83"/>
              </a:xfrm>
              <a:custGeom>
                <a:avLst/>
                <a:gdLst>
                  <a:gd name="T0" fmla="*/ 61 w 86"/>
                  <a:gd name="T1" fmla="*/ 54 h 83"/>
                  <a:gd name="T2" fmla="*/ 64 w 86"/>
                  <a:gd name="T3" fmla="*/ 49 h 83"/>
                  <a:gd name="T4" fmla="*/ 81 w 86"/>
                  <a:gd name="T5" fmla="*/ 36 h 83"/>
                  <a:gd name="T6" fmla="*/ 83 w 86"/>
                  <a:gd name="T7" fmla="*/ 25 h 83"/>
                  <a:gd name="T8" fmla="*/ 79 w 86"/>
                  <a:gd name="T9" fmla="*/ 18 h 83"/>
                  <a:gd name="T10" fmla="*/ 86 w 86"/>
                  <a:gd name="T11" fmla="*/ 5 h 83"/>
                  <a:gd name="T12" fmla="*/ 80 w 86"/>
                  <a:gd name="T13" fmla="*/ 0 h 83"/>
                  <a:gd name="T14" fmla="*/ 59 w 86"/>
                  <a:gd name="T15" fmla="*/ 1 h 83"/>
                  <a:gd name="T16" fmla="*/ 48 w 86"/>
                  <a:gd name="T17" fmla="*/ 7 h 83"/>
                  <a:gd name="T18" fmla="*/ 47 w 86"/>
                  <a:gd name="T19" fmla="*/ 15 h 83"/>
                  <a:gd name="T20" fmla="*/ 55 w 86"/>
                  <a:gd name="T21" fmla="*/ 20 h 83"/>
                  <a:gd name="T22" fmla="*/ 54 w 86"/>
                  <a:gd name="T23" fmla="*/ 28 h 83"/>
                  <a:gd name="T24" fmla="*/ 45 w 86"/>
                  <a:gd name="T25" fmla="*/ 35 h 83"/>
                  <a:gd name="T26" fmla="*/ 41 w 86"/>
                  <a:gd name="T27" fmla="*/ 28 h 83"/>
                  <a:gd name="T28" fmla="*/ 46 w 86"/>
                  <a:gd name="T29" fmla="*/ 21 h 83"/>
                  <a:gd name="T30" fmla="*/ 43 w 86"/>
                  <a:gd name="T31" fmla="*/ 18 h 83"/>
                  <a:gd name="T32" fmla="*/ 34 w 86"/>
                  <a:gd name="T33" fmla="*/ 19 h 83"/>
                  <a:gd name="T34" fmla="*/ 27 w 86"/>
                  <a:gd name="T35" fmla="*/ 36 h 83"/>
                  <a:gd name="T36" fmla="*/ 18 w 86"/>
                  <a:gd name="T37" fmla="*/ 48 h 83"/>
                  <a:gd name="T38" fmla="*/ 17 w 86"/>
                  <a:gd name="T39" fmla="*/ 57 h 83"/>
                  <a:gd name="T40" fmla="*/ 18 w 86"/>
                  <a:gd name="T41" fmla="*/ 61 h 83"/>
                  <a:gd name="T42" fmla="*/ 15 w 86"/>
                  <a:gd name="T43" fmla="*/ 65 h 83"/>
                  <a:gd name="T44" fmla="*/ 9 w 86"/>
                  <a:gd name="T45" fmla="*/ 65 h 83"/>
                  <a:gd name="T46" fmla="*/ 0 w 86"/>
                  <a:gd name="T47" fmla="*/ 67 h 83"/>
                  <a:gd name="T48" fmla="*/ 10 w 86"/>
                  <a:gd name="T49" fmla="*/ 71 h 83"/>
                  <a:gd name="T50" fmla="*/ 21 w 86"/>
                  <a:gd name="T51" fmla="*/ 68 h 83"/>
                  <a:gd name="T52" fmla="*/ 30 w 86"/>
                  <a:gd name="T53" fmla="*/ 63 h 83"/>
                  <a:gd name="T54" fmla="*/ 37 w 86"/>
                  <a:gd name="T55" fmla="*/ 64 h 83"/>
                  <a:gd name="T56" fmla="*/ 49 w 86"/>
                  <a:gd name="T57" fmla="*/ 65 h 83"/>
                  <a:gd name="T58" fmla="*/ 50 w 86"/>
                  <a:gd name="T59" fmla="*/ 77 h 83"/>
                  <a:gd name="T60" fmla="*/ 55 w 86"/>
                  <a:gd name="T61" fmla="*/ 83 h 83"/>
                  <a:gd name="T62" fmla="*/ 57 w 86"/>
                  <a:gd name="T63" fmla="*/ 79 h 83"/>
                  <a:gd name="T64" fmla="*/ 59 w 86"/>
                  <a:gd name="T65" fmla="*/ 72 h 83"/>
                  <a:gd name="T66" fmla="*/ 64 w 86"/>
                  <a:gd name="T67" fmla="*/ 61 h 83"/>
                  <a:gd name="T68" fmla="*/ 61 w 86"/>
                  <a:gd name="T69"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83">
                    <a:moveTo>
                      <a:pt x="61" y="54"/>
                    </a:moveTo>
                    <a:lnTo>
                      <a:pt x="64" y="49"/>
                    </a:lnTo>
                    <a:lnTo>
                      <a:pt x="81" y="36"/>
                    </a:lnTo>
                    <a:lnTo>
                      <a:pt x="83" y="25"/>
                    </a:lnTo>
                    <a:lnTo>
                      <a:pt x="79" y="18"/>
                    </a:lnTo>
                    <a:lnTo>
                      <a:pt x="86" y="5"/>
                    </a:lnTo>
                    <a:lnTo>
                      <a:pt x="80" y="0"/>
                    </a:lnTo>
                    <a:lnTo>
                      <a:pt x="59" y="1"/>
                    </a:lnTo>
                    <a:lnTo>
                      <a:pt x="48" y="7"/>
                    </a:lnTo>
                    <a:lnTo>
                      <a:pt x="47" y="15"/>
                    </a:lnTo>
                    <a:lnTo>
                      <a:pt x="55" y="20"/>
                    </a:lnTo>
                    <a:lnTo>
                      <a:pt x="54" y="28"/>
                    </a:lnTo>
                    <a:lnTo>
                      <a:pt x="45" y="35"/>
                    </a:lnTo>
                    <a:lnTo>
                      <a:pt x="41" y="28"/>
                    </a:lnTo>
                    <a:lnTo>
                      <a:pt x="46" y="21"/>
                    </a:lnTo>
                    <a:lnTo>
                      <a:pt x="43" y="18"/>
                    </a:lnTo>
                    <a:lnTo>
                      <a:pt x="34" y="19"/>
                    </a:lnTo>
                    <a:lnTo>
                      <a:pt x="27" y="36"/>
                    </a:lnTo>
                    <a:lnTo>
                      <a:pt x="18" y="48"/>
                    </a:lnTo>
                    <a:lnTo>
                      <a:pt x="17" y="57"/>
                    </a:lnTo>
                    <a:lnTo>
                      <a:pt x="18" y="61"/>
                    </a:lnTo>
                    <a:lnTo>
                      <a:pt x="15" y="65"/>
                    </a:lnTo>
                    <a:lnTo>
                      <a:pt x="9" y="65"/>
                    </a:lnTo>
                    <a:lnTo>
                      <a:pt x="0" y="67"/>
                    </a:lnTo>
                    <a:lnTo>
                      <a:pt x="10" y="71"/>
                    </a:lnTo>
                    <a:lnTo>
                      <a:pt x="21" y="68"/>
                    </a:lnTo>
                    <a:lnTo>
                      <a:pt x="30" y="63"/>
                    </a:lnTo>
                    <a:lnTo>
                      <a:pt x="37" y="64"/>
                    </a:lnTo>
                    <a:lnTo>
                      <a:pt x="49" y="65"/>
                    </a:lnTo>
                    <a:lnTo>
                      <a:pt x="50" y="77"/>
                    </a:lnTo>
                    <a:lnTo>
                      <a:pt x="55" y="83"/>
                    </a:lnTo>
                    <a:lnTo>
                      <a:pt x="57" y="79"/>
                    </a:lnTo>
                    <a:lnTo>
                      <a:pt x="59" y="72"/>
                    </a:lnTo>
                    <a:lnTo>
                      <a:pt x="64" y="61"/>
                    </a:lnTo>
                    <a:lnTo>
                      <a:pt x="6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6" name="Freeform 423"/>
              <p:cNvSpPr/>
              <p:nvPr/>
            </p:nvSpPr>
            <p:spPr bwMode="gray">
              <a:xfrm>
                <a:off x="3732" y="1609"/>
                <a:ext cx="15" cy="29"/>
              </a:xfrm>
              <a:custGeom>
                <a:avLst/>
                <a:gdLst>
                  <a:gd name="T0" fmla="*/ 15 w 15"/>
                  <a:gd name="T1" fmla="*/ 29 h 29"/>
                  <a:gd name="T2" fmla="*/ 12 w 15"/>
                  <a:gd name="T3" fmla="*/ 11 h 29"/>
                  <a:gd name="T4" fmla="*/ 5 w 15"/>
                  <a:gd name="T5" fmla="*/ 0 h 29"/>
                  <a:gd name="T6" fmla="*/ 1 w 15"/>
                  <a:gd name="T7" fmla="*/ 7 h 29"/>
                  <a:gd name="T8" fmla="*/ 0 w 15"/>
                  <a:gd name="T9" fmla="*/ 15 h 29"/>
                  <a:gd name="T10" fmla="*/ 1 w 15"/>
                  <a:gd name="T11" fmla="*/ 26 h 29"/>
                  <a:gd name="T12" fmla="*/ 15 w 1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5" h="29">
                    <a:moveTo>
                      <a:pt x="15" y="29"/>
                    </a:moveTo>
                    <a:lnTo>
                      <a:pt x="12" y="11"/>
                    </a:lnTo>
                    <a:lnTo>
                      <a:pt x="5" y="0"/>
                    </a:lnTo>
                    <a:lnTo>
                      <a:pt x="1" y="7"/>
                    </a:lnTo>
                    <a:lnTo>
                      <a:pt x="0" y="15"/>
                    </a:lnTo>
                    <a:lnTo>
                      <a:pt x="1" y="26"/>
                    </a:lnTo>
                    <a:lnTo>
                      <a:pt x="15"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7" name="Freeform 424"/>
              <p:cNvSpPr/>
              <p:nvPr/>
            </p:nvSpPr>
            <p:spPr bwMode="gray">
              <a:xfrm>
                <a:off x="3659" y="1573"/>
                <a:ext cx="78" cy="62"/>
              </a:xfrm>
              <a:custGeom>
                <a:avLst/>
                <a:gdLst>
                  <a:gd name="T0" fmla="*/ 78 w 78"/>
                  <a:gd name="T1" fmla="*/ 36 h 62"/>
                  <a:gd name="T2" fmla="*/ 74 w 78"/>
                  <a:gd name="T3" fmla="*/ 43 h 62"/>
                  <a:gd name="T4" fmla="*/ 73 w 78"/>
                  <a:gd name="T5" fmla="*/ 51 h 62"/>
                  <a:gd name="T6" fmla="*/ 74 w 78"/>
                  <a:gd name="T7" fmla="*/ 62 h 62"/>
                  <a:gd name="T8" fmla="*/ 59 w 78"/>
                  <a:gd name="T9" fmla="*/ 51 h 62"/>
                  <a:gd name="T10" fmla="*/ 44 w 78"/>
                  <a:gd name="T11" fmla="*/ 45 h 62"/>
                  <a:gd name="T12" fmla="*/ 35 w 78"/>
                  <a:gd name="T13" fmla="*/ 43 h 62"/>
                  <a:gd name="T14" fmla="*/ 15 w 78"/>
                  <a:gd name="T15" fmla="*/ 29 h 62"/>
                  <a:gd name="T16" fmla="*/ 0 w 78"/>
                  <a:gd name="T17" fmla="*/ 15 h 62"/>
                  <a:gd name="T18" fmla="*/ 11 w 78"/>
                  <a:gd name="T19" fmla="*/ 8 h 62"/>
                  <a:gd name="T20" fmla="*/ 14 w 78"/>
                  <a:gd name="T21" fmla="*/ 4 h 62"/>
                  <a:gd name="T22" fmla="*/ 24 w 78"/>
                  <a:gd name="T23" fmla="*/ 8 h 62"/>
                  <a:gd name="T24" fmla="*/ 35 w 78"/>
                  <a:gd name="T25" fmla="*/ 5 h 62"/>
                  <a:gd name="T26" fmla="*/ 44 w 78"/>
                  <a:gd name="T27" fmla="*/ 0 h 62"/>
                  <a:gd name="T28" fmla="*/ 51 w 78"/>
                  <a:gd name="T29" fmla="*/ 1 h 62"/>
                  <a:gd name="T30" fmla="*/ 63 w 78"/>
                  <a:gd name="T31" fmla="*/ 2 h 62"/>
                  <a:gd name="T32" fmla="*/ 64 w 78"/>
                  <a:gd name="T33" fmla="*/ 14 h 62"/>
                  <a:gd name="T34" fmla="*/ 69 w 78"/>
                  <a:gd name="T35" fmla="*/ 20 h 62"/>
                  <a:gd name="T36" fmla="*/ 71 w 78"/>
                  <a:gd name="T37" fmla="*/ 16 h 62"/>
                  <a:gd name="T38" fmla="*/ 77 w 78"/>
                  <a:gd name="T39" fmla="*/ 22 h 62"/>
                  <a:gd name="T40" fmla="*/ 78 w 78"/>
                  <a:gd name="T41"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62">
                    <a:moveTo>
                      <a:pt x="78" y="36"/>
                    </a:moveTo>
                    <a:lnTo>
                      <a:pt x="74" y="43"/>
                    </a:lnTo>
                    <a:lnTo>
                      <a:pt x="73" y="51"/>
                    </a:lnTo>
                    <a:lnTo>
                      <a:pt x="74" y="62"/>
                    </a:lnTo>
                    <a:lnTo>
                      <a:pt x="59" y="51"/>
                    </a:lnTo>
                    <a:lnTo>
                      <a:pt x="44" y="45"/>
                    </a:lnTo>
                    <a:lnTo>
                      <a:pt x="35" y="43"/>
                    </a:lnTo>
                    <a:lnTo>
                      <a:pt x="15" y="29"/>
                    </a:lnTo>
                    <a:lnTo>
                      <a:pt x="0" y="15"/>
                    </a:lnTo>
                    <a:lnTo>
                      <a:pt x="11" y="8"/>
                    </a:lnTo>
                    <a:lnTo>
                      <a:pt x="14" y="4"/>
                    </a:lnTo>
                    <a:lnTo>
                      <a:pt x="24" y="8"/>
                    </a:lnTo>
                    <a:lnTo>
                      <a:pt x="35" y="5"/>
                    </a:lnTo>
                    <a:lnTo>
                      <a:pt x="44" y="0"/>
                    </a:lnTo>
                    <a:lnTo>
                      <a:pt x="51" y="1"/>
                    </a:lnTo>
                    <a:lnTo>
                      <a:pt x="63" y="2"/>
                    </a:lnTo>
                    <a:lnTo>
                      <a:pt x="64" y="14"/>
                    </a:lnTo>
                    <a:lnTo>
                      <a:pt x="69" y="20"/>
                    </a:lnTo>
                    <a:lnTo>
                      <a:pt x="71" y="16"/>
                    </a:lnTo>
                    <a:lnTo>
                      <a:pt x="77" y="22"/>
                    </a:lnTo>
                    <a:lnTo>
                      <a:pt x="7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8" name="Freeform 425"/>
              <p:cNvSpPr/>
              <p:nvPr/>
            </p:nvSpPr>
            <p:spPr bwMode="gray">
              <a:xfrm>
                <a:off x="3747" y="1712"/>
                <a:ext cx="257" cy="247"/>
              </a:xfrm>
              <a:custGeom>
                <a:avLst/>
                <a:gdLst>
                  <a:gd name="T0" fmla="*/ 42 w 257"/>
                  <a:gd name="T1" fmla="*/ 76 h 247"/>
                  <a:gd name="T2" fmla="*/ 70 w 257"/>
                  <a:gd name="T3" fmla="*/ 76 h 247"/>
                  <a:gd name="T4" fmla="*/ 85 w 257"/>
                  <a:gd name="T5" fmla="*/ 113 h 247"/>
                  <a:gd name="T6" fmla="*/ 102 w 257"/>
                  <a:gd name="T7" fmla="*/ 132 h 247"/>
                  <a:gd name="T8" fmla="*/ 122 w 257"/>
                  <a:gd name="T9" fmla="*/ 142 h 247"/>
                  <a:gd name="T10" fmla="*/ 145 w 257"/>
                  <a:gd name="T11" fmla="*/ 161 h 247"/>
                  <a:gd name="T12" fmla="*/ 159 w 257"/>
                  <a:gd name="T13" fmla="*/ 171 h 247"/>
                  <a:gd name="T14" fmla="*/ 170 w 257"/>
                  <a:gd name="T15" fmla="*/ 175 h 247"/>
                  <a:gd name="T16" fmla="*/ 180 w 257"/>
                  <a:gd name="T17" fmla="*/ 187 h 247"/>
                  <a:gd name="T18" fmla="*/ 195 w 257"/>
                  <a:gd name="T19" fmla="*/ 191 h 247"/>
                  <a:gd name="T20" fmla="*/ 202 w 257"/>
                  <a:gd name="T21" fmla="*/ 209 h 247"/>
                  <a:gd name="T22" fmla="*/ 197 w 257"/>
                  <a:gd name="T23" fmla="*/ 233 h 247"/>
                  <a:gd name="T24" fmla="*/ 198 w 257"/>
                  <a:gd name="T25" fmla="*/ 247 h 247"/>
                  <a:gd name="T26" fmla="*/ 218 w 257"/>
                  <a:gd name="T27" fmla="*/ 226 h 247"/>
                  <a:gd name="T28" fmla="*/ 226 w 257"/>
                  <a:gd name="T29" fmla="*/ 211 h 247"/>
                  <a:gd name="T30" fmla="*/ 219 w 257"/>
                  <a:gd name="T31" fmla="*/ 184 h 247"/>
                  <a:gd name="T32" fmla="*/ 239 w 257"/>
                  <a:gd name="T33" fmla="*/ 186 h 247"/>
                  <a:gd name="T34" fmla="*/ 257 w 257"/>
                  <a:gd name="T35" fmla="*/ 191 h 247"/>
                  <a:gd name="T36" fmla="*/ 241 w 257"/>
                  <a:gd name="T37" fmla="*/ 172 h 247"/>
                  <a:gd name="T38" fmla="*/ 227 w 257"/>
                  <a:gd name="T39" fmla="*/ 160 h 247"/>
                  <a:gd name="T40" fmla="*/ 205 w 257"/>
                  <a:gd name="T41" fmla="*/ 154 h 247"/>
                  <a:gd name="T42" fmla="*/ 180 w 257"/>
                  <a:gd name="T43" fmla="*/ 139 h 247"/>
                  <a:gd name="T44" fmla="*/ 150 w 257"/>
                  <a:gd name="T45" fmla="*/ 104 h 247"/>
                  <a:gd name="T46" fmla="*/ 119 w 257"/>
                  <a:gd name="T47" fmla="*/ 77 h 247"/>
                  <a:gd name="T48" fmla="*/ 119 w 257"/>
                  <a:gd name="T49" fmla="*/ 52 h 247"/>
                  <a:gd name="T50" fmla="*/ 150 w 257"/>
                  <a:gd name="T51" fmla="*/ 39 h 247"/>
                  <a:gd name="T52" fmla="*/ 155 w 257"/>
                  <a:gd name="T53" fmla="*/ 41 h 247"/>
                  <a:gd name="T54" fmla="*/ 157 w 257"/>
                  <a:gd name="T55" fmla="*/ 29 h 247"/>
                  <a:gd name="T56" fmla="*/ 151 w 257"/>
                  <a:gd name="T57" fmla="*/ 11 h 247"/>
                  <a:gd name="T58" fmla="*/ 123 w 257"/>
                  <a:gd name="T59" fmla="*/ 5 h 247"/>
                  <a:gd name="T60" fmla="*/ 107 w 257"/>
                  <a:gd name="T61" fmla="*/ 0 h 247"/>
                  <a:gd name="T62" fmla="*/ 78 w 257"/>
                  <a:gd name="T63" fmla="*/ 7 h 247"/>
                  <a:gd name="T64" fmla="*/ 48 w 257"/>
                  <a:gd name="T65" fmla="*/ 15 h 247"/>
                  <a:gd name="T66" fmla="*/ 31 w 257"/>
                  <a:gd name="T67" fmla="*/ 12 h 247"/>
                  <a:gd name="T68" fmla="*/ 22 w 257"/>
                  <a:gd name="T69" fmla="*/ 33 h 247"/>
                  <a:gd name="T70" fmla="*/ 0 w 257"/>
                  <a:gd name="T71" fmla="*/ 33 h 247"/>
                  <a:gd name="T72" fmla="*/ 8 w 257"/>
                  <a:gd name="T73" fmla="*/ 76 h 247"/>
                  <a:gd name="T74" fmla="*/ 28 w 257"/>
                  <a:gd name="T75" fmla="*/ 8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47">
                    <a:moveTo>
                      <a:pt x="28" y="88"/>
                    </a:moveTo>
                    <a:lnTo>
                      <a:pt x="42" y="76"/>
                    </a:lnTo>
                    <a:lnTo>
                      <a:pt x="62" y="71"/>
                    </a:lnTo>
                    <a:lnTo>
                      <a:pt x="70" y="76"/>
                    </a:lnTo>
                    <a:lnTo>
                      <a:pt x="84" y="95"/>
                    </a:lnTo>
                    <a:lnTo>
                      <a:pt x="85" y="113"/>
                    </a:lnTo>
                    <a:lnTo>
                      <a:pt x="99" y="122"/>
                    </a:lnTo>
                    <a:lnTo>
                      <a:pt x="102" y="132"/>
                    </a:lnTo>
                    <a:lnTo>
                      <a:pt x="114" y="141"/>
                    </a:lnTo>
                    <a:lnTo>
                      <a:pt x="122" y="142"/>
                    </a:lnTo>
                    <a:lnTo>
                      <a:pt x="126" y="151"/>
                    </a:lnTo>
                    <a:lnTo>
                      <a:pt x="145" y="161"/>
                    </a:lnTo>
                    <a:lnTo>
                      <a:pt x="151" y="162"/>
                    </a:lnTo>
                    <a:lnTo>
                      <a:pt x="159" y="171"/>
                    </a:lnTo>
                    <a:lnTo>
                      <a:pt x="165" y="171"/>
                    </a:lnTo>
                    <a:lnTo>
                      <a:pt x="170" y="175"/>
                    </a:lnTo>
                    <a:lnTo>
                      <a:pt x="179" y="179"/>
                    </a:lnTo>
                    <a:lnTo>
                      <a:pt x="180" y="187"/>
                    </a:lnTo>
                    <a:lnTo>
                      <a:pt x="188" y="191"/>
                    </a:lnTo>
                    <a:lnTo>
                      <a:pt x="195" y="191"/>
                    </a:lnTo>
                    <a:lnTo>
                      <a:pt x="202" y="200"/>
                    </a:lnTo>
                    <a:lnTo>
                      <a:pt x="202" y="209"/>
                    </a:lnTo>
                    <a:lnTo>
                      <a:pt x="206" y="221"/>
                    </a:lnTo>
                    <a:lnTo>
                      <a:pt x="197" y="233"/>
                    </a:lnTo>
                    <a:lnTo>
                      <a:pt x="194" y="242"/>
                    </a:lnTo>
                    <a:lnTo>
                      <a:pt x="198" y="247"/>
                    </a:lnTo>
                    <a:lnTo>
                      <a:pt x="214" y="237"/>
                    </a:lnTo>
                    <a:lnTo>
                      <a:pt x="218" y="226"/>
                    </a:lnTo>
                    <a:lnTo>
                      <a:pt x="227" y="220"/>
                    </a:lnTo>
                    <a:lnTo>
                      <a:pt x="226" y="211"/>
                    </a:lnTo>
                    <a:lnTo>
                      <a:pt x="215" y="200"/>
                    </a:lnTo>
                    <a:lnTo>
                      <a:pt x="219" y="184"/>
                    </a:lnTo>
                    <a:lnTo>
                      <a:pt x="231" y="182"/>
                    </a:lnTo>
                    <a:lnTo>
                      <a:pt x="239" y="186"/>
                    </a:lnTo>
                    <a:lnTo>
                      <a:pt x="252" y="195"/>
                    </a:lnTo>
                    <a:lnTo>
                      <a:pt x="257" y="191"/>
                    </a:lnTo>
                    <a:lnTo>
                      <a:pt x="254" y="183"/>
                    </a:lnTo>
                    <a:lnTo>
                      <a:pt x="241" y="172"/>
                    </a:lnTo>
                    <a:lnTo>
                      <a:pt x="228" y="168"/>
                    </a:lnTo>
                    <a:lnTo>
                      <a:pt x="227" y="160"/>
                    </a:lnTo>
                    <a:lnTo>
                      <a:pt x="211" y="158"/>
                    </a:lnTo>
                    <a:lnTo>
                      <a:pt x="205" y="154"/>
                    </a:lnTo>
                    <a:lnTo>
                      <a:pt x="200" y="141"/>
                    </a:lnTo>
                    <a:lnTo>
                      <a:pt x="180" y="139"/>
                    </a:lnTo>
                    <a:lnTo>
                      <a:pt x="161" y="127"/>
                    </a:lnTo>
                    <a:lnTo>
                      <a:pt x="150" y="104"/>
                    </a:lnTo>
                    <a:lnTo>
                      <a:pt x="141" y="91"/>
                    </a:lnTo>
                    <a:lnTo>
                      <a:pt x="119" y="77"/>
                    </a:lnTo>
                    <a:lnTo>
                      <a:pt x="121" y="55"/>
                    </a:lnTo>
                    <a:lnTo>
                      <a:pt x="119" y="52"/>
                    </a:lnTo>
                    <a:lnTo>
                      <a:pt x="127" y="43"/>
                    </a:lnTo>
                    <a:lnTo>
                      <a:pt x="150" y="39"/>
                    </a:lnTo>
                    <a:lnTo>
                      <a:pt x="150" y="49"/>
                    </a:lnTo>
                    <a:lnTo>
                      <a:pt x="155" y="41"/>
                    </a:lnTo>
                    <a:lnTo>
                      <a:pt x="157" y="35"/>
                    </a:lnTo>
                    <a:lnTo>
                      <a:pt x="157" y="29"/>
                    </a:lnTo>
                    <a:lnTo>
                      <a:pt x="151" y="22"/>
                    </a:lnTo>
                    <a:lnTo>
                      <a:pt x="151" y="11"/>
                    </a:lnTo>
                    <a:lnTo>
                      <a:pt x="131" y="5"/>
                    </a:lnTo>
                    <a:lnTo>
                      <a:pt x="123" y="5"/>
                    </a:lnTo>
                    <a:lnTo>
                      <a:pt x="118" y="0"/>
                    </a:lnTo>
                    <a:lnTo>
                      <a:pt x="107" y="0"/>
                    </a:lnTo>
                    <a:lnTo>
                      <a:pt x="99" y="7"/>
                    </a:lnTo>
                    <a:lnTo>
                      <a:pt x="78" y="7"/>
                    </a:lnTo>
                    <a:lnTo>
                      <a:pt x="72" y="18"/>
                    </a:lnTo>
                    <a:lnTo>
                      <a:pt x="48" y="15"/>
                    </a:lnTo>
                    <a:lnTo>
                      <a:pt x="40" y="9"/>
                    </a:lnTo>
                    <a:lnTo>
                      <a:pt x="31" y="12"/>
                    </a:lnTo>
                    <a:lnTo>
                      <a:pt x="28" y="29"/>
                    </a:lnTo>
                    <a:lnTo>
                      <a:pt x="22" y="33"/>
                    </a:lnTo>
                    <a:lnTo>
                      <a:pt x="11" y="31"/>
                    </a:lnTo>
                    <a:lnTo>
                      <a:pt x="0" y="33"/>
                    </a:lnTo>
                    <a:lnTo>
                      <a:pt x="4" y="55"/>
                    </a:lnTo>
                    <a:lnTo>
                      <a:pt x="8" y="76"/>
                    </a:lnTo>
                    <a:lnTo>
                      <a:pt x="19" y="78"/>
                    </a:lnTo>
                    <a:lnTo>
                      <a:pt x="2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9" name="Freeform 426"/>
              <p:cNvSpPr/>
              <p:nvPr/>
            </p:nvSpPr>
            <p:spPr bwMode="gray">
              <a:xfrm>
                <a:off x="3898" y="1711"/>
                <a:ext cx="60" cy="36"/>
              </a:xfrm>
              <a:custGeom>
                <a:avLst/>
                <a:gdLst>
                  <a:gd name="T0" fmla="*/ 55 w 60"/>
                  <a:gd name="T1" fmla="*/ 0 h 36"/>
                  <a:gd name="T2" fmla="*/ 60 w 60"/>
                  <a:gd name="T3" fmla="*/ 8 h 36"/>
                  <a:gd name="T4" fmla="*/ 51 w 60"/>
                  <a:gd name="T5" fmla="*/ 12 h 36"/>
                  <a:gd name="T6" fmla="*/ 50 w 60"/>
                  <a:gd name="T7" fmla="*/ 20 h 36"/>
                  <a:gd name="T8" fmla="*/ 40 w 60"/>
                  <a:gd name="T9" fmla="*/ 35 h 36"/>
                  <a:gd name="T10" fmla="*/ 6 w 60"/>
                  <a:gd name="T11" fmla="*/ 36 h 36"/>
                  <a:gd name="T12" fmla="*/ 6 w 60"/>
                  <a:gd name="T13" fmla="*/ 30 h 36"/>
                  <a:gd name="T14" fmla="*/ 0 w 60"/>
                  <a:gd name="T15" fmla="*/ 23 h 36"/>
                  <a:gd name="T16" fmla="*/ 0 w 60"/>
                  <a:gd name="T17" fmla="*/ 12 h 36"/>
                  <a:gd name="T18" fmla="*/ 15 w 60"/>
                  <a:gd name="T19" fmla="*/ 18 h 36"/>
                  <a:gd name="T20" fmla="*/ 37 w 60"/>
                  <a:gd name="T21" fmla="*/ 5 h 36"/>
                  <a:gd name="T22" fmla="*/ 55 w 60"/>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36">
                    <a:moveTo>
                      <a:pt x="55" y="0"/>
                    </a:moveTo>
                    <a:lnTo>
                      <a:pt x="60" y="8"/>
                    </a:lnTo>
                    <a:lnTo>
                      <a:pt x="51" y="12"/>
                    </a:lnTo>
                    <a:lnTo>
                      <a:pt x="50" y="20"/>
                    </a:lnTo>
                    <a:lnTo>
                      <a:pt x="40" y="35"/>
                    </a:lnTo>
                    <a:lnTo>
                      <a:pt x="6" y="36"/>
                    </a:lnTo>
                    <a:lnTo>
                      <a:pt x="6" y="30"/>
                    </a:lnTo>
                    <a:lnTo>
                      <a:pt x="0" y="23"/>
                    </a:lnTo>
                    <a:lnTo>
                      <a:pt x="0" y="12"/>
                    </a:lnTo>
                    <a:lnTo>
                      <a:pt x="15" y="18"/>
                    </a:lnTo>
                    <a:lnTo>
                      <a:pt x="37" y="5"/>
                    </a:ln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0" name="Freeform 427"/>
              <p:cNvSpPr/>
              <p:nvPr/>
            </p:nvSpPr>
            <p:spPr bwMode="gray">
              <a:xfrm>
                <a:off x="3897" y="1719"/>
                <a:ext cx="117" cy="119"/>
              </a:xfrm>
              <a:custGeom>
                <a:avLst/>
                <a:gdLst>
                  <a:gd name="T0" fmla="*/ 100 w 117"/>
                  <a:gd name="T1" fmla="*/ 119 h 119"/>
                  <a:gd name="T2" fmla="*/ 86 w 117"/>
                  <a:gd name="T3" fmla="*/ 114 h 119"/>
                  <a:gd name="T4" fmla="*/ 81 w 117"/>
                  <a:gd name="T5" fmla="*/ 104 h 119"/>
                  <a:gd name="T6" fmla="*/ 62 w 117"/>
                  <a:gd name="T7" fmla="*/ 94 h 119"/>
                  <a:gd name="T8" fmla="*/ 46 w 117"/>
                  <a:gd name="T9" fmla="*/ 85 h 119"/>
                  <a:gd name="T10" fmla="*/ 35 w 117"/>
                  <a:gd name="T11" fmla="*/ 73 h 119"/>
                  <a:gd name="T12" fmla="*/ 32 w 117"/>
                  <a:gd name="T13" fmla="*/ 62 h 119"/>
                  <a:gd name="T14" fmla="*/ 25 w 117"/>
                  <a:gd name="T15" fmla="*/ 56 h 119"/>
                  <a:gd name="T16" fmla="*/ 20 w 117"/>
                  <a:gd name="T17" fmla="*/ 44 h 119"/>
                  <a:gd name="T18" fmla="*/ 12 w 117"/>
                  <a:gd name="T19" fmla="*/ 48 h 119"/>
                  <a:gd name="T20" fmla="*/ 8 w 117"/>
                  <a:gd name="T21" fmla="*/ 56 h 119"/>
                  <a:gd name="T22" fmla="*/ 0 w 117"/>
                  <a:gd name="T23" fmla="*/ 42 h 119"/>
                  <a:gd name="T24" fmla="*/ 5 w 117"/>
                  <a:gd name="T25" fmla="*/ 34 h 119"/>
                  <a:gd name="T26" fmla="*/ 7 w 117"/>
                  <a:gd name="T27" fmla="*/ 28 h 119"/>
                  <a:gd name="T28" fmla="*/ 41 w 117"/>
                  <a:gd name="T29" fmla="*/ 27 h 119"/>
                  <a:gd name="T30" fmla="*/ 51 w 117"/>
                  <a:gd name="T31" fmla="*/ 12 h 119"/>
                  <a:gd name="T32" fmla="*/ 52 w 117"/>
                  <a:gd name="T33" fmla="*/ 4 h 119"/>
                  <a:gd name="T34" fmla="*/ 61 w 117"/>
                  <a:gd name="T35" fmla="*/ 0 h 119"/>
                  <a:gd name="T36" fmla="*/ 72 w 117"/>
                  <a:gd name="T37" fmla="*/ 2 h 119"/>
                  <a:gd name="T38" fmla="*/ 81 w 117"/>
                  <a:gd name="T39" fmla="*/ 21 h 119"/>
                  <a:gd name="T40" fmla="*/ 111 w 117"/>
                  <a:gd name="T41" fmla="*/ 24 h 119"/>
                  <a:gd name="T42" fmla="*/ 117 w 117"/>
                  <a:gd name="T43" fmla="*/ 44 h 119"/>
                  <a:gd name="T44" fmla="*/ 91 w 117"/>
                  <a:gd name="T45" fmla="*/ 47 h 119"/>
                  <a:gd name="T46" fmla="*/ 73 w 117"/>
                  <a:gd name="T47" fmla="*/ 36 h 119"/>
                  <a:gd name="T48" fmla="*/ 66 w 117"/>
                  <a:gd name="T49" fmla="*/ 40 h 119"/>
                  <a:gd name="T50" fmla="*/ 63 w 117"/>
                  <a:gd name="T51" fmla="*/ 50 h 119"/>
                  <a:gd name="T52" fmla="*/ 56 w 117"/>
                  <a:gd name="T53" fmla="*/ 48 h 119"/>
                  <a:gd name="T54" fmla="*/ 49 w 117"/>
                  <a:gd name="T55" fmla="*/ 53 h 119"/>
                  <a:gd name="T56" fmla="*/ 54 w 117"/>
                  <a:gd name="T57" fmla="*/ 70 h 119"/>
                  <a:gd name="T58" fmla="*/ 69 w 117"/>
                  <a:gd name="T59" fmla="*/ 84 h 119"/>
                  <a:gd name="T60" fmla="*/ 89 w 117"/>
                  <a:gd name="T61" fmla="*/ 101 h 119"/>
                  <a:gd name="T62" fmla="*/ 91 w 117"/>
                  <a:gd name="T63" fmla="*/ 110 h 119"/>
                  <a:gd name="T64" fmla="*/ 100 w 117"/>
                  <a:gd name="T65" fmla="*/ 114 h 119"/>
                  <a:gd name="T66" fmla="*/ 100 w 117"/>
                  <a:gd name="T6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7" h="119">
                    <a:moveTo>
                      <a:pt x="100" y="119"/>
                    </a:moveTo>
                    <a:lnTo>
                      <a:pt x="86" y="114"/>
                    </a:lnTo>
                    <a:lnTo>
                      <a:pt x="81" y="104"/>
                    </a:lnTo>
                    <a:lnTo>
                      <a:pt x="62" y="94"/>
                    </a:lnTo>
                    <a:lnTo>
                      <a:pt x="46" y="85"/>
                    </a:lnTo>
                    <a:lnTo>
                      <a:pt x="35" y="73"/>
                    </a:lnTo>
                    <a:lnTo>
                      <a:pt x="32" y="62"/>
                    </a:lnTo>
                    <a:lnTo>
                      <a:pt x="25" y="56"/>
                    </a:lnTo>
                    <a:lnTo>
                      <a:pt x="20" y="44"/>
                    </a:lnTo>
                    <a:lnTo>
                      <a:pt x="12" y="48"/>
                    </a:lnTo>
                    <a:lnTo>
                      <a:pt x="8" y="56"/>
                    </a:lnTo>
                    <a:lnTo>
                      <a:pt x="0" y="42"/>
                    </a:lnTo>
                    <a:lnTo>
                      <a:pt x="5" y="34"/>
                    </a:lnTo>
                    <a:lnTo>
                      <a:pt x="7" y="28"/>
                    </a:lnTo>
                    <a:lnTo>
                      <a:pt x="41" y="27"/>
                    </a:lnTo>
                    <a:lnTo>
                      <a:pt x="51" y="12"/>
                    </a:lnTo>
                    <a:lnTo>
                      <a:pt x="52" y="4"/>
                    </a:lnTo>
                    <a:lnTo>
                      <a:pt x="61" y="0"/>
                    </a:lnTo>
                    <a:lnTo>
                      <a:pt x="72" y="2"/>
                    </a:lnTo>
                    <a:lnTo>
                      <a:pt x="81" y="21"/>
                    </a:lnTo>
                    <a:lnTo>
                      <a:pt x="111" y="24"/>
                    </a:lnTo>
                    <a:lnTo>
                      <a:pt x="117" y="44"/>
                    </a:lnTo>
                    <a:lnTo>
                      <a:pt x="91" y="47"/>
                    </a:lnTo>
                    <a:lnTo>
                      <a:pt x="73" y="36"/>
                    </a:lnTo>
                    <a:lnTo>
                      <a:pt x="66" y="40"/>
                    </a:lnTo>
                    <a:lnTo>
                      <a:pt x="63" y="50"/>
                    </a:lnTo>
                    <a:lnTo>
                      <a:pt x="56" y="48"/>
                    </a:lnTo>
                    <a:lnTo>
                      <a:pt x="49" y="53"/>
                    </a:lnTo>
                    <a:lnTo>
                      <a:pt x="54" y="70"/>
                    </a:lnTo>
                    <a:lnTo>
                      <a:pt x="69" y="84"/>
                    </a:lnTo>
                    <a:lnTo>
                      <a:pt x="89" y="101"/>
                    </a:lnTo>
                    <a:lnTo>
                      <a:pt x="91" y="110"/>
                    </a:lnTo>
                    <a:lnTo>
                      <a:pt x="100" y="114"/>
                    </a:lnTo>
                    <a:lnTo>
                      <a:pt x="100"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1" name="Freeform 428"/>
              <p:cNvSpPr/>
              <p:nvPr/>
            </p:nvSpPr>
            <p:spPr bwMode="gray">
              <a:xfrm>
                <a:off x="3946" y="1755"/>
                <a:ext cx="75" cy="78"/>
              </a:xfrm>
              <a:custGeom>
                <a:avLst/>
                <a:gdLst>
                  <a:gd name="T0" fmla="*/ 51 w 75"/>
                  <a:gd name="T1" fmla="*/ 78 h 78"/>
                  <a:gd name="T2" fmla="*/ 42 w 75"/>
                  <a:gd name="T3" fmla="*/ 74 h 78"/>
                  <a:gd name="T4" fmla="*/ 40 w 75"/>
                  <a:gd name="T5" fmla="*/ 65 h 78"/>
                  <a:gd name="T6" fmla="*/ 20 w 75"/>
                  <a:gd name="T7" fmla="*/ 48 h 78"/>
                  <a:gd name="T8" fmla="*/ 5 w 75"/>
                  <a:gd name="T9" fmla="*/ 34 h 78"/>
                  <a:gd name="T10" fmla="*/ 0 w 75"/>
                  <a:gd name="T11" fmla="*/ 17 h 78"/>
                  <a:gd name="T12" fmla="*/ 7 w 75"/>
                  <a:gd name="T13" fmla="*/ 12 h 78"/>
                  <a:gd name="T14" fmla="*/ 14 w 75"/>
                  <a:gd name="T15" fmla="*/ 14 h 78"/>
                  <a:gd name="T16" fmla="*/ 17 w 75"/>
                  <a:gd name="T17" fmla="*/ 4 h 78"/>
                  <a:gd name="T18" fmla="*/ 24 w 75"/>
                  <a:gd name="T19" fmla="*/ 0 h 78"/>
                  <a:gd name="T20" fmla="*/ 42 w 75"/>
                  <a:gd name="T21" fmla="*/ 11 h 78"/>
                  <a:gd name="T22" fmla="*/ 68 w 75"/>
                  <a:gd name="T23" fmla="*/ 8 h 78"/>
                  <a:gd name="T24" fmla="*/ 73 w 75"/>
                  <a:gd name="T25" fmla="*/ 24 h 78"/>
                  <a:gd name="T26" fmla="*/ 75 w 75"/>
                  <a:gd name="T27" fmla="*/ 50 h 78"/>
                  <a:gd name="T28" fmla="*/ 58 w 75"/>
                  <a:gd name="T29" fmla="*/ 70 h 78"/>
                  <a:gd name="T30" fmla="*/ 51 w 75"/>
                  <a:gd name="T3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8">
                    <a:moveTo>
                      <a:pt x="51" y="78"/>
                    </a:moveTo>
                    <a:lnTo>
                      <a:pt x="42" y="74"/>
                    </a:lnTo>
                    <a:lnTo>
                      <a:pt x="40" y="65"/>
                    </a:lnTo>
                    <a:lnTo>
                      <a:pt x="20" y="48"/>
                    </a:lnTo>
                    <a:lnTo>
                      <a:pt x="5" y="34"/>
                    </a:lnTo>
                    <a:lnTo>
                      <a:pt x="0" y="17"/>
                    </a:lnTo>
                    <a:lnTo>
                      <a:pt x="7" y="12"/>
                    </a:lnTo>
                    <a:lnTo>
                      <a:pt x="14" y="14"/>
                    </a:lnTo>
                    <a:lnTo>
                      <a:pt x="17" y="4"/>
                    </a:lnTo>
                    <a:lnTo>
                      <a:pt x="24" y="0"/>
                    </a:lnTo>
                    <a:lnTo>
                      <a:pt x="42" y="11"/>
                    </a:lnTo>
                    <a:lnTo>
                      <a:pt x="68" y="8"/>
                    </a:lnTo>
                    <a:lnTo>
                      <a:pt x="73" y="24"/>
                    </a:lnTo>
                    <a:lnTo>
                      <a:pt x="75" y="50"/>
                    </a:lnTo>
                    <a:lnTo>
                      <a:pt x="58" y="70"/>
                    </a:lnTo>
                    <a:lnTo>
                      <a:pt x="5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2" name="Freeform 429"/>
              <p:cNvSpPr/>
              <p:nvPr/>
            </p:nvSpPr>
            <p:spPr bwMode="gray">
              <a:xfrm>
                <a:off x="3997" y="1730"/>
                <a:ext cx="103" cy="119"/>
              </a:xfrm>
              <a:custGeom>
                <a:avLst/>
                <a:gdLst>
                  <a:gd name="T0" fmla="*/ 45 w 103"/>
                  <a:gd name="T1" fmla="*/ 1 h 119"/>
                  <a:gd name="T2" fmla="*/ 39 w 103"/>
                  <a:gd name="T3" fmla="*/ 0 h 119"/>
                  <a:gd name="T4" fmla="*/ 15 w 103"/>
                  <a:gd name="T5" fmla="*/ 8 h 119"/>
                  <a:gd name="T6" fmla="*/ 11 w 103"/>
                  <a:gd name="T7" fmla="*/ 13 h 119"/>
                  <a:gd name="T8" fmla="*/ 17 w 103"/>
                  <a:gd name="T9" fmla="*/ 33 h 119"/>
                  <a:gd name="T10" fmla="*/ 22 w 103"/>
                  <a:gd name="T11" fmla="*/ 49 h 119"/>
                  <a:gd name="T12" fmla="*/ 24 w 103"/>
                  <a:gd name="T13" fmla="*/ 75 h 119"/>
                  <a:gd name="T14" fmla="*/ 7 w 103"/>
                  <a:gd name="T15" fmla="*/ 95 h 119"/>
                  <a:gd name="T16" fmla="*/ 0 w 103"/>
                  <a:gd name="T17" fmla="*/ 103 h 119"/>
                  <a:gd name="T18" fmla="*/ 0 w 103"/>
                  <a:gd name="T19" fmla="*/ 108 h 119"/>
                  <a:gd name="T20" fmla="*/ 17 w 103"/>
                  <a:gd name="T21" fmla="*/ 118 h 119"/>
                  <a:gd name="T22" fmla="*/ 24 w 103"/>
                  <a:gd name="T23" fmla="*/ 107 h 119"/>
                  <a:gd name="T24" fmla="*/ 31 w 103"/>
                  <a:gd name="T25" fmla="*/ 102 h 119"/>
                  <a:gd name="T26" fmla="*/ 46 w 103"/>
                  <a:gd name="T27" fmla="*/ 106 h 119"/>
                  <a:gd name="T28" fmla="*/ 54 w 103"/>
                  <a:gd name="T29" fmla="*/ 119 h 119"/>
                  <a:gd name="T30" fmla="*/ 70 w 103"/>
                  <a:gd name="T31" fmla="*/ 109 h 119"/>
                  <a:gd name="T32" fmla="*/ 94 w 103"/>
                  <a:gd name="T33" fmla="*/ 102 h 119"/>
                  <a:gd name="T34" fmla="*/ 103 w 103"/>
                  <a:gd name="T35" fmla="*/ 85 h 119"/>
                  <a:gd name="T36" fmla="*/ 90 w 103"/>
                  <a:gd name="T37" fmla="*/ 73 h 119"/>
                  <a:gd name="T38" fmla="*/ 98 w 103"/>
                  <a:gd name="T39" fmla="*/ 59 h 119"/>
                  <a:gd name="T40" fmla="*/ 86 w 103"/>
                  <a:gd name="T41" fmla="*/ 46 h 119"/>
                  <a:gd name="T42" fmla="*/ 57 w 103"/>
                  <a:gd name="T43" fmla="*/ 42 h 119"/>
                  <a:gd name="T44" fmla="*/ 55 w 103"/>
                  <a:gd name="T45" fmla="*/ 18 h 119"/>
                  <a:gd name="T46" fmla="*/ 45 w 103"/>
                  <a:gd name="T47" fmla="*/ 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119">
                    <a:moveTo>
                      <a:pt x="45" y="1"/>
                    </a:moveTo>
                    <a:lnTo>
                      <a:pt x="39" y="0"/>
                    </a:lnTo>
                    <a:lnTo>
                      <a:pt x="15" y="8"/>
                    </a:lnTo>
                    <a:lnTo>
                      <a:pt x="11" y="13"/>
                    </a:lnTo>
                    <a:lnTo>
                      <a:pt x="17" y="33"/>
                    </a:lnTo>
                    <a:lnTo>
                      <a:pt x="22" y="49"/>
                    </a:lnTo>
                    <a:lnTo>
                      <a:pt x="24" y="75"/>
                    </a:lnTo>
                    <a:lnTo>
                      <a:pt x="7" y="95"/>
                    </a:lnTo>
                    <a:lnTo>
                      <a:pt x="0" y="103"/>
                    </a:lnTo>
                    <a:lnTo>
                      <a:pt x="0" y="108"/>
                    </a:lnTo>
                    <a:lnTo>
                      <a:pt x="17" y="118"/>
                    </a:lnTo>
                    <a:lnTo>
                      <a:pt x="24" y="107"/>
                    </a:lnTo>
                    <a:lnTo>
                      <a:pt x="31" y="102"/>
                    </a:lnTo>
                    <a:lnTo>
                      <a:pt x="46" y="106"/>
                    </a:lnTo>
                    <a:lnTo>
                      <a:pt x="54" y="119"/>
                    </a:lnTo>
                    <a:lnTo>
                      <a:pt x="70" y="109"/>
                    </a:lnTo>
                    <a:lnTo>
                      <a:pt x="94" y="102"/>
                    </a:lnTo>
                    <a:lnTo>
                      <a:pt x="103" y="85"/>
                    </a:lnTo>
                    <a:lnTo>
                      <a:pt x="90" y="73"/>
                    </a:lnTo>
                    <a:lnTo>
                      <a:pt x="98" y="59"/>
                    </a:lnTo>
                    <a:lnTo>
                      <a:pt x="86" y="46"/>
                    </a:lnTo>
                    <a:lnTo>
                      <a:pt x="57" y="42"/>
                    </a:lnTo>
                    <a:lnTo>
                      <a:pt x="55" y="18"/>
                    </a:lnTo>
                    <a:lnTo>
                      <a:pt x="4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3" name="Freeform 430"/>
              <p:cNvSpPr/>
              <p:nvPr/>
            </p:nvSpPr>
            <p:spPr bwMode="gray">
              <a:xfrm>
                <a:off x="4014" y="1832"/>
                <a:ext cx="43" cy="80"/>
              </a:xfrm>
              <a:custGeom>
                <a:avLst/>
                <a:gdLst>
                  <a:gd name="T0" fmla="*/ 37 w 43"/>
                  <a:gd name="T1" fmla="*/ 17 h 80"/>
                  <a:gd name="T2" fmla="*/ 29 w 43"/>
                  <a:gd name="T3" fmla="*/ 4 h 80"/>
                  <a:gd name="T4" fmla="*/ 14 w 43"/>
                  <a:gd name="T5" fmla="*/ 0 h 80"/>
                  <a:gd name="T6" fmla="*/ 7 w 43"/>
                  <a:gd name="T7" fmla="*/ 5 h 80"/>
                  <a:gd name="T8" fmla="*/ 0 w 43"/>
                  <a:gd name="T9" fmla="*/ 16 h 80"/>
                  <a:gd name="T10" fmla="*/ 9 w 43"/>
                  <a:gd name="T11" fmla="*/ 25 h 80"/>
                  <a:gd name="T12" fmla="*/ 9 w 43"/>
                  <a:gd name="T13" fmla="*/ 35 h 80"/>
                  <a:gd name="T14" fmla="*/ 7 w 43"/>
                  <a:gd name="T15" fmla="*/ 47 h 80"/>
                  <a:gd name="T16" fmla="*/ 9 w 43"/>
                  <a:gd name="T17" fmla="*/ 64 h 80"/>
                  <a:gd name="T18" fmla="*/ 23 w 43"/>
                  <a:gd name="T19" fmla="*/ 80 h 80"/>
                  <a:gd name="T20" fmla="*/ 34 w 43"/>
                  <a:gd name="T21" fmla="*/ 71 h 80"/>
                  <a:gd name="T22" fmla="*/ 43 w 43"/>
                  <a:gd name="T23" fmla="*/ 57 h 80"/>
                  <a:gd name="T24" fmla="*/ 40 w 43"/>
                  <a:gd name="T25" fmla="*/ 45 h 80"/>
                  <a:gd name="T26" fmla="*/ 33 w 43"/>
                  <a:gd name="T27" fmla="*/ 31 h 80"/>
                  <a:gd name="T28" fmla="*/ 37 w 43"/>
                  <a:gd name="T2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0">
                    <a:moveTo>
                      <a:pt x="37" y="17"/>
                    </a:moveTo>
                    <a:lnTo>
                      <a:pt x="29" y="4"/>
                    </a:lnTo>
                    <a:lnTo>
                      <a:pt x="14" y="0"/>
                    </a:lnTo>
                    <a:lnTo>
                      <a:pt x="7" y="5"/>
                    </a:lnTo>
                    <a:lnTo>
                      <a:pt x="0" y="16"/>
                    </a:lnTo>
                    <a:lnTo>
                      <a:pt x="9" y="25"/>
                    </a:lnTo>
                    <a:lnTo>
                      <a:pt x="9" y="35"/>
                    </a:lnTo>
                    <a:lnTo>
                      <a:pt x="7" y="47"/>
                    </a:lnTo>
                    <a:lnTo>
                      <a:pt x="9" y="64"/>
                    </a:lnTo>
                    <a:lnTo>
                      <a:pt x="23" y="80"/>
                    </a:lnTo>
                    <a:lnTo>
                      <a:pt x="34" y="71"/>
                    </a:lnTo>
                    <a:lnTo>
                      <a:pt x="43" y="57"/>
                    </a:lnTo>
                    <a:lnTo>
                      <a:pt x="40" y="45"/>
                    </a:lnTo>
                    <a:lnTo>
                      <a:pt x="33" y="31"/>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4" name="Freeform 431"/>
              <p:cNvSpPr/>
              <p:nvPr/>
            </p:nvSpPr>
            <p:spPr bwMode="gray">
              <a:xfrm>
                <a:off x="4047" y="1832"/>
                <a:ext cx="53" cy="45"/>
              </a:xfrm>
              <a:custGeom>
                <a:avLst/>
                <a:gdLst>
                  <a:gd name="T0" fmla="*/ 4 w 53"/>
                  <a:gd name="T1" fmla="*/ 17 h 45"/>
                  <a:gd name="T2" fmla="*/ 0 w 53"/>
                  <a:gd name="T3" fmla="*/ 31 h 45"/>
                  <a:gd name="T4" fmla="*/ 7 w 53"/>
                  <a:gd name="T5" fmla="*/ 45 h 45"/>
                  <a:gd name="T6" fmla="*/ 33 w 53"/>
                  <a:gd name="T7" fmla="*/ 45 h 45"/>
                  <a:gd name="T8" fmla="*/ 42 w 53"/>
                  <a:gd name="T9" fmla="*/ 36 h 45"/>
                  <a:gd name="T10" fmla="*/ 53 w 53"/>
                  <a:gd name="T11" fmla="*/ 36 h 45"/>
                  <a:gd name="T12" fmla="*/ 51 w 53"/>
                  <a:gd name="T13" fmla="*/ 19 h 45"/>
                  <a:gd name="T14" fmla="*/ 44 w 53"/>
                  <a:gd name="T15" fmla="*/ 0 h 45"/>
                  <a:gd name="T16" fmla="*/ 20 w 53"/>
                  <a:gd name="T17" fmla="*/ 7 h 45"/>
                  <a:gd name="T18" fmla="*/ 4 w 53"/>
                  <a:gd name="T1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5">
                    <a:moveTo>
                      <a:pt x="4" y="17"/>
                    </a:moveTo>
                    <a:lnTo>
                      <a:pt x="0" y="31"/>
                    </a:lnTo>
                    <a:lnTo>
                      <a:pt x="7" y="45"/>
                    </a:lnTo>
                    <a:lnTo>
                      <a:pt x="33" y="45"/>
                    </a:lnTo>
                    <a:lnTo>
                      <a:pt x="42" y="36"/>
                    </a:lnTo>
                    <a:lnTo>
                      <a:pt x="53" y="36"/>
                    </a:lnTo>
                    <a:lnTo>
                      <a:pt x="51" y="19"/>
                    </a:lnTo>
                    <a:lnTo>
                      <a:pt x="44" y="0"/>
                    </a:lnTo>
                    <a:lnTo>
                      <a:pt x="20" y="7"/>
                    </a:lnTo>
                    <a:lnTo>
                      <a:pt x="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5" name="Freeform 432"/>
              <p:cNvSpPr/>
              <p:nvPr/>
            </p:nvSpPr>
            <p:spPr bwMode="gray">
              <a:xfrm>
                <a:off x="4087" y="1789"/>
                <a:ext cx="123" cy="79"/>
              </a:xfrm>
              <a:custGeom>
                <a:avLst/>
                <a:gdLst>
                  <a:gd name="T0" fmla="*/ 13 w 123"/>
                  <a:gd name="T1" fmla="*/ 79 h 79"/>
                  <a:gd name="T2" fmla="*/ 26 w 123"/>
                  <a:gd name="T3" fmla="*/ 74 h 79"/>
                  <a:gd name="T4" fmla="*/ 37 w 123"/>
                  <a:gd name="T5" fmla="*/ 70 h 79"/>
                  <a:gd name="T6" fmla="*/ 52 w 123"/>
                  <a:gd name="T7" fmla="*/ 73 h 79"/>
                  <a:gd name="T8" fmla="*/ 63 w 123"/>
                  <a:gd name="T9" fmla="*/ 79 h 79"/>
                  <a:gd name="T10" fmla="*/ 73 w 123"/>
                  <a:gd name="T11" fmla="*/ 77 h 79"/>
                  <a:gd name="T12" fmla="*/ 79 w 123"/>
                  <a:gd name="T13" fmla="*/ 62 h 79"/>
                  <a:gd name="T14" fmla="*/ 93 w 123"/>
                  <a:gd name="T15" fmla="*/ 57 h 79"/>
                  <a:gd name="T16" fmla="*/ 107 w 123"/>
                  <a:gd name="T17" fmla="*/ 60 h 79"/>
                  <a:gd name="T18" fmla="*/ 111 w 123"/>
                  <a:gd name="T19" fmla="*/ 50 h 79"/>
                  <a:gd name="T20" fmla="*/ 112 w 123"/>
                  <a:gd name="T21" fmla="*/ 28 h 79"/>
                  <a:gd name="T22" fmla="*/ 122 w 123"/>
                  <a:gd name="T23" fmla="*/ 22 h 79"/>
                  <a:gd name="T24" fmla="*/ 123 w 123"/>
                  <a:gd name="T25" fmla="*/ 10 h 79"/>
                  <a:gd name="T26" fmla="*/ 94 w 123"/>
                  <a:gd name="T27" fmla="*/ 0 h 79"/>
                  <a:gd name="T28" fmla="*/ 84 w 123"/>
                  <a:gd name="T29" fmla="*/ 0 h 79"/>
                  <a:gd name="T30" fmla="*/ 67 w 123"/>
                  <a:gd name="T31" fmla="*/ 11 h 79"/>
                  <a:gd name="T32" fmla="*/ 44 w 123"/>
                  <a:gd name="T33" fmla="*/ 14 h 79"/>
                  <a:gd name="T34" fmla="*/ 22 w 123"/>
                  <a:gd name="T35" fmla="*/ 9 h 79"/>
                  <a:gd name="T36" fmla="*/ 8 w 123"/>
                  <a:gd name="T37" fmla="*/ 0 h 79"/>
                  <a:gd name="T38" fmla="*/ 0 w 123"/>
                  <a:gd name="T39" fmla="*/ 14 h 79"/>
                  <a:gd name="T40" fmla="*/ 13 w 123"/>
                  <a:gd name="T41" fmla="*/ 26 h 79"/>
                  <a:gd name="T42" fmla="*/ 4 w 123"/>
                  <a:gd name="T43" fmla="*/ 43 h 79"/>
                  <a:gd name="T44" fmla="*/ 11 w 123"/>
                  <a:gd name="T45" fmla="*/ 62 h 79"/>
                  <a:gd name="T46" fmla="*/ 13 w 123"/>
                  <a:gd name="T4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3" h="79">
                    <a:moveTo>
                      <a:pt x="13" y="79"/>
                    </a:moveTo>
                    <a:lnTo>
                      <a:pt x="26" y="74"/>
                    </a:lnTo>
                    <a:lnTo>
                      <a:pt x="37" y="70"/>
                    </a:lnTo>
                    <a:lnTo>
                      <a:pt x="52" y="73"/>
                    </a:lnTo>
                    <a:lnTo>
                      <a:pt x="63" y="79"/>
                    </a:lnTo>
                    <a:lnTo>
                      <a:pt x="73" y="77"/>
                    </a:lnTo>
                    <a:lnTo>
                      <a:pt x="79" y="62"/>
                    </a:lnTo>
                    <a:lnTo>
                      <a:pt x="93" y="57"/>
                    </a:lnTo>
                    <a:lnTo>
                      <a:pt x="107" y="60"/>
                    </a:lnTo>
                    <a:lnTo>
                      <a:pt x="111" y="50"/>
                    </a:lnTo>
                    <a:lnTo>
                      <a:pt x="112" y="28"/>
                    </a:lnTo>
                    <a:lnTo>
                      <a:pt x="122" y="22"/>
                    </a:lnTo>
                    <a:lnTo>
                      <a:pt x="123" y="10"/>
                    </a:lnTo>
                    <a:lnTo>
                      <a:pt x="94" y="0"/>
                    </a:lnTo>
                    <a:lnTo>
                      <a:pt x="84" y="0"/>
                    </a:lnTo>
                    <a:lnTo>
                      <a:pt x="67" y="11"/>
                    </a:lnTo>
                    <a:lnTo>
                      <a:pt x="44" y="14"/>
                    </a:lnTo>
                    <a:lnTo>
                      <a:pt x="22" y="9"/>
                    </a:lnTo>
                    <a:lnTo>
                      <a:pt x="8" y="0"/>
                    </a:lnTo>
                    <a:lnTo>
                      <a:pt x="0" y="14"/>
                    </a:lnTo>
                    <a:lnTo>
                      <a:pt x="13" y="26"/>
                    </a:lnTo>
                    <a:lnTo>
                      <a:pt x="4" y="43"/>
                    </a:lnTo>
                    <a:lnTo>
                      <a:pt x="11" y="62"/>
                    </a:lnTo>
                    <a:lnTo>
                      <a:pt x="1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6" name="Freeform 433"/>
              <p:cNvSpPr/>
              <p:nvPr/>
            </p:nvSpPr>
            <p:spPr bwMode="gray">
              <a:xfrm>
                <a:off x="4161" y="1846"/>
                <a:ext cx="57" cy="50"/>
              </a:xfrm>
              <a:custGeom>
                <a:avLst/>
                <a:gdLst>
                  <a:gd name="T0" fmla="*/ 5 w 57"/>
                  <a:gd name="T1" fmla="*/ 5 h 50"/>
                  <a:gd name="T2" fmla="*/ 19 w 57"/>
                  <a:gd name="T3" fmla="*/ 0 h 50"/>
                  <a:gd name="T4" fmla="*/ 33 w 57"/>
                  <a:gd name="T5" fmla="*/ 3 h 50"/>
                  <a:gd name="T6" fmla="*/ 57 w 57"/>
                  <a:gd name="T7" fmla="*/ 24 h 50"/>
                  <a:gd name="T8" fmla="*/ 56 w 57"/>
                  <a:gd name="T9" fmla="*/ 32 h 50"/>
                  <a:gd name="T10" fmla="*/ 44 w 57"/>
                  <a:gd name="T11" fmla="*/ 32 h 50"/>
                  <a:gd name="T12" fmla="*/ 30 w 57"/>
                  <a:gd name="T13" fmla="*/ 31 h 50"/>
                  <a:gd name="T14" fmla="*/ 27 w 57"/>
                  <a:gd name="T15" fmla="*/ 37 h 50"/>
                  <a:gd name="T16" fmla="*/ 11 w 57"/>
                  <a:gd name="T17" fmla="*/ 40 h 50"/>
                  <a:gd name="T18" fmla="*/ 1 w 57"/>
                  <a:gd name="T19" fmla="*/ 50 h 50"/>
                  <a:gd name="T20" fmla="*/ 1 w 57"/>
                  <a:gd name="T21" fmla="*/ 46 h 50"/>
                  <a:gd name="T22" fmla="*/ 5 w 57"/>
                  <a:gd name="T23" fmla="*/ 40 h 50"/>
                  <a:gd name="T24" fmla="*/ 0 w 57"/>
                  <a:gd name="T25" fmla="*/ 38 h 50"/>
                  <a:gd name="T26" fmla="*/ 10 w 57"/>
                  <a:gd name="T27" fmla="*/ 26 h 50"/>
                  <a:gd name="T28" fmla="*/ 13 w 57"/>
                  <a:gd name="T29" fmla="*/ 14 h 50"/>
                  <a:gd name="T30" fmla="*/ 5 w 57"/>
                  <a:gd name="T31"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 y="5"/>
                    </a:moveTo>
                    <a:lnTo>
                      <a:pt x="19" y="0"/>
                    </a:lnTo>
                    <a:lnTo>
                      <a:pt x="33" y="3"/>
                    </a:lnTo>
                    <a:lnTo>
                      <a:pt x="57" y="24"/>
                    </a:lnTo>
                    <a:lnTo>
                      <a:pt x="56" y="32"/>
                    </a:lnTo>
                    <a:lnTo>
                      <a:pt x="44" y="32"/>
                    </a:lnTo>
                    <a:lnTo>
                      <a:pt x="30" y="31"/>
                    </a:lnTo>
                    <a:lnTo>
                      <a:pt x="27" y="37"/>
                    </a:lnTo>
                    <a:lnTo>
                      <a:pt x="11" y="40"/>
                    </a:lnTo>
                    <a:lnTo>
                      <a:pt x="1" y="50"/>
                    </a:lnTo>
                    <a:lnTo>
                      <a:pt x="1" y="46"/>
                    </a:lnTo>
                    <a:lnTo>
                      <a:pt x="5" y="40"/>
                    </a:lnTo>
                    <a:lnTo>
                      <a:pt x="0" y="38"/>
                    </a:lnTo>
                    <a:lnTo>
                      <a:pt x="10" y="26"/>
                    </a:lnTo>
                    <a:lnTo>
                      <a:pt x="13" y="14"/>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7" name="Freeform 434"/>
              <p:cNvSpPr/>
              <p:nvPr/>
            </p:nvSpPr>
            <p:spPr bwMode="gray">
              <a:xfrm>
                <a:off x="4037" y="1851"/>
                <a:ext cx="137" cy="142"/>
              </a:xfrm>
              <a:custGeom>
                <a:avLst/>
                <a:gdLst>
                  <a:gd name="T0" fmla="*/ 134 w 137"/>
                  <a:gd name="T1" fmla="*/ 21 h 142"/>
                  <a:gd name="T2" fmla="*/ 129 w 137"/>
                  <a:gd name="T3" fmla="*/ 0 h 142"/>
                  <a:gd name="T4" fmla="*/ 113 w 137"/>
                  <a:gd name="T5" fmla="*/ 17 h 142"/>
                  <a:gd name="T6" fmla="*/ 87 w 137"/>
                  <a:gd name="T7" fmla="*/ 8 h 142"/>
                  <a:gd name="T8" fmla="*/ 63 w 137"/>
                  <a:gd name="T9" fmla="*/ 17 h 142"/>
                  <a:gd name="T10" fmla="*/ 43 w 137"/>
                  <a:gd name="T11" fmla="*/ 26 h 142"/>
                  <a:gd name="T12" fmla="*/ 20 w 137"/>
                  <a:gd name="T13" fmla="*/ 38 h 142"/>
                  <a:gd name="T14" fmla="*/ 0 w 137"/>
                  <a:gd name="T15" fmla="*/ 61 h 142"/>
                  <a:gd name="T16" fmla="*/ 11 w 137"/>
                  <a:gd name="T17" fmla="*/ 77 h 142"/>
                  <a:gd name="T18" fmla="*/ 25 w 137"/>
                  <a:gd name="T19" fmla="*/ 96 h 142"/>
                  <a:gd name="T20" fmla="*/ 55 w 137"/>
                  <a:gd name="T21" fmla="*/ 95 h 142"/>
                  <a:gd name="T22" fmla="*/ 38 w 137"/>
                  <a:gd name="T23" fmla="*/ 101 h 142"/>
                  <a:gd name="T24" fmla="*/ 25 w 137"/>
                  <a:gd name="T25" fmla="*/ 111 h 142"/>
                  <a:gd name="T26" fmla="*/ 30 w 137"/>
                  <a:gd name="T27" fmla="*/ 130 h 142"/>
                  <a:gd name="T28" fmla="*/ 42 w 137"/>
                  <a:gd name="T29" fmla="*/ 134 h 142"/>
                  <a:gd name="T30" fmla="*/ 55 w 137"/>
                  <a:gd name="T31" fmla="*/ 139 h 142"/>
                  <a:gd name="T32" fmla="*/ 63 w 137"/>
                  <a:gd name="T33" fmla="*/ 128 h 142"/>
                  <a:gd name="T34" fmla="*/ 58 w 137"/>
                  <a:gd name="T35" fmla="*/ 119 h 142"/>
                  <a:gd name="T36" fmla="*/ 70 w 137"/>
                  <a:gd name="T37" fmla="*/ 109 h 142"/>
                  <a:gd name="T38" fmla="*/ 82 w 137"/>
                  <a:gd name="T39" fmla="*/ 100 h 142"/>
                  <a:gd name="T40" fmla="*/ 57 w 137"/>
                  <a:gd name="T41" fmla="*/ 86 h 142"/>
                  <a:gd name="T42" fmla="*/ 47 w 137"/>
                  <a:gd name="T43" fmla="*/ 51 h 142"/>
                  <a:gd name="T44" fmla="*/ 55 w 137"/>
                  <a:gd name="T45" fmla="*/ 39 h 142"/>
                  <a:gd name="T46" fmla="*/ 62 w 137"/>
                  <a:gd name="T47" fmla="*/ 47 h 142"/>
                  <a:gd name="T48" fmla="*/ 72 w 137"/>
                  <a:gd name="T49" fmla="*/ 54 h 142"/>
                  <a:gd name="T50" fmla="*/ 73 w 137"/>
                  <a:gd name="T51" fmla="*/ 46 h 142"/>
                  <a:gd name="T52" fmla="*/ 79 w 137"/>
                  <a:gd name="T53" fmla="*/ 54 h 142"/>
                  <a:gd name="T54" fmla="*/ 83 w 137"/>
                  <a:gd name="T55" fmla="*/ 50 h 142"/>
                  <a:gd name="T56" fmla="*/ 77 w 137"/>
                  <a:gd name="T57" fmla="*/ 42 h 142"/>
                  <a:gd name="T58" fmla="*/ 88 w 137"/>
                  <a:gd name="T59" fmla="*/ 31 h 142"/>
                  <a:gd name="T60" fmla="*/ 102 w 137"/>
                  <a:gd name="T61" fmla="*/ 31 h 142"/>
                  <a:gd name="T62" fmla="*/ 124 w 137"/>
                  <a:gd name="T63"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42">
                    <a:moveTo>
                      <a:pt x="124" y="33"/>
                    </a:moveTo>
                    <a:lnTo>
                      <a:pt x="134" y="21"/>
                    </a:lnTo>
                    <a:lnTo>
                      <a:pt x="137" y="9"/>
                    </a:lnTo>
                    <a:lnTo>
                      <a:pt x="129" y="0"/>
                    </a:lnTo>
                    <a:lnTo>
                      <a:pt x="123" y="15"/>
                    </a:lnTo>
                    <a:lnTo>
                      <a:pt x="113" y="17"/>
                    </a:lnTo>
                    <a:lnTo>
                      <a:pt x="102" y="11"/>
                    </a:lnTo>
                    <a:lnTo>
                      <a:pt x="87" y="8"/>
                    </a:lnTo>
                    <a:lnTo>
                      <a:pt x="76" y="12"/>
                    </a:lnTo>
                    <a:lnTo>
                      <a:pt x="63" y="17"/>
                    </a:lnTo>
                    <a:lnTo>
                      <a:pt x="52" y="17"/>
                    </a:lnTo>
                    <a:lnTo>
                      <a:pt x="43" y="26"/>
                    </a:lnTo>
                    <a:lnTo>
                      <a:pt x="17" y="26"/>
                    </a:lnTo>
                    <a:lnTo>
                      <a:pt x="20" y="38"/>
                    </a:lnTo>
                    <a:lnTo>
                      <a:pt x="11" y="52"/>
                    </a:lnTo>
                    <a:lnTo>
                      <a:pt x="0" y="61"/>
                    </a:lnTo>
                    <a:lnTo>
                      <a:pt x="3" y="69"/>
                    </a:lnTo>
                    <a:lnTo>
                      <a:pt x="11" y="77"/>
                    </a:lnTo>
                    <a:lnTo>
                      <a:pt x="15" y="88"/>
                    </a:lnTo>
                    <a:lnTo>
                      <a:pt x="25" y="96"/>
                    </a:lnTo>
                    <a:lnTo>
                      <a:pt x="38" y="94"/>
                    </a:lnTo>
                    <a:lnTo>
                      <a:pt x="55" y="95"/>
                    </a:lnTo>
                    <a:lnTo>
                      <a:pt x="58" y="102"/>
                    </a:lnTo>
                    <a:lnTo>
                      <a:pt x="38" y="101"/>
                    </a:lnTo>
                    <a:lnTo>
                      <a:pt x="25" y="104"/>
                    </a:lnTo>
                    <a:lnTo>
                      <a:pt x="25" y="111"/>
                    </a:lnTo>
                    <a:lnTo>
                      <a:pt x="33" y="119"/>
                    </a:lnTo>
                    <a:lnTo>
                      <a:pt x="30" y="130"/>
                    </a:lnTo>
                    <a:lnTo>
                      <a:pt x="33" y="133"/>
                    </a:lnTo>
                    <a:lnTo>
                      <a:pt x="42" y="134"/>
                    </a:lnTo>
                    <a:lnTo>
                      <a:pt x="47" y="139"/>
                    </a:lnTo>
                    <a:lnTo>
                      <a:pt x="55" y="139"/>
                    </a:lnTo>
                    <a:lnTo>
                      <a:pt x="64" y="142"/>
                    </a:lnTo>
                    <a:lnTo>
                      <a:pt x="63" y="128"/>
                    </a:lnTo>
                    <a:lnTo>
                      <a:pt x="56" y="122"/>
                    </a:lnTo>
                    <a:lnTo>
                      <a:pt x="58" y="119"/>
                    </a:lnTo>
                    <a:lnTo>
                      <a:pt x="67" y="121"/>
                    </a:lnTo>
                    <a:lnTo>
                      <a:pt x="70" y="109"/>
                    </a:lnTo>
                    <a:lnTo>
                      <a:pt x="82" y="108"/>
                    </a:lnTo>
                    <a:lnTo>
                      <a:pt x="82" y="100"/>
                    </a:lnTo>
                    <a:lnTo>
                      <a:pt x="72" y="90"/>
                    </a:lnTo>
                    <a:lnTo>
                      <a:pt x="57" y="86"/>
                    </a:lnTo>
                    <a:lnTo>
                      <a:pt x="61" y="67"/>
                    </a:lnTo>
                    <a:lnTo>
                      <a:pt x="47" y="51"/>
                    </a:lnTo>
                    <a:lnTo>
                      <a:pt x="48" y="42"/>
                    </a:lnTo>
                    <a:lnTo>
                      <a:pt x="55" y="39"/>
                    </a:lnTo>
                    <a:lnTo>
                      <a:pt x="61" y="42"/>
                    </a:lnTo>
                    <a:lnTo>
                      <a:pt x="62" y="47"/>
                    </a:lnTo>
                    <a:lnTo>
                      <a:pt x="69" y="55"/>
                    </a:lnTo>
                    <a:lnTo>
                      <a:pt x="72" y="54"/>
                    </a:lnTo>
                    <a:lnTo>
                      <a:pt x="70" y="47"/>
                    </a:lnTo>
                    <a:lnTo>
                      <a:pt x="73" y="46"/>
                    </a:lnTo>
                    <a:lnTo>
                      <a:pt x="75" y="54"/>
                    </a:lnTo>
                    <a:lnTo>
                      <a:pt x="79" y="54"/>
                    </a:lnTo>
                    <a:lnTo>
                      <a:pt x="78" y="48"/>
                    </a:lnTo>
                    <a:lnTo>
                      <a:pt x="83" y="50"/>
                    </a:lnTo>
                    <a:lnTo>
                      <a:pt x="86" y="46"/>
                    </a:lnTo>
                    <a:lnTo>
                      <a:pt x="77" y="42"/>
                    </a:lnTo>
                    <a:lnTo>
                      <a:pt x="77" y="33"/>
                    </a:lnTo>
                    <a:lnTo>
                      <a:pt x="88" y="31"/>
                    </a:lnTo>
                    <a:lnTo>
                      <a:pt x="96" y="29"/>
                    </a:lnTo>
                    <a:lnTo>
                      <a:pt x="102" y="31"/>
                    </a:lnTo>
                    <a:lnTo>
                      <a:pt x="112" y="28"/>
                    </a:lnTo>
                    <a:lnTo>
                      <a:pt x="1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8" name="Freeform 435"/>
              <p:cNvSpPr/>
              <p:nvPr/>
            </p:nvSpPr>
            <p:spPr bwMode="gray">
              <a:xfrm>
                <a:off x="4042" y="1676"/>
                <a:ext cx="193" cy="127"/>
              </a:xfrm>
              <a:custGeom>
                <a:avLst/>
                <a:gdLst>
                  <a:gd name="T0" fmla="*/ 53 w 193"/>
                  <a:gd name="T1" fmla="*/ 113 h 127"/>
                  <a:gd name="T2" fmla="*/ 67 w 193"/>
                  <a:gd name="T3" fmla="*/ 122 h 127"/>
                  <a:gd name="T4" fmla="*/ 89 w 193"/>
                  <a:gd name="T5" fmla="*/ 127 h 127"/>
                  <a:gd name="T6" fmla="*/ 112 w 193"/>
                  <a:gd name="T7" fmla="*/ 124 h 127"/>
                  <a:gd name="T8" fmla="*/ 129 w 193"/>
                  <a:gd name="T9" fmla="*/ 113 h 127"/>
                  <a:gd name="T10" fmla="*/ 139 w 193"/>
                  <a:gd name="T11" fmla="*/ 113 h 127"/>
                  <a:gd name="T12" fmla="*/ 168 w 193"/>
                  <a:gd name="T13" fmla="*/ 123 h 127"/>
                  <a:gd name="T14" fmla="*/ 172 w 193"/>
                  <a:gd name="T15" fmla="*/ 105 h 127"/>
                  <a:gd name="T16" fmla="*/ 193 w 193"/>
                  <a:gd name="T17" fmla="*/ 85 h 127"/>
                  <a:gd name="T18" fmla="*/ 190 w 193"/>
                  <a:gd name="T19" fmla="*/ 76 h 127"/>
                  <a:gd name="T20" fmla="*/ 179 w 193"/>
                  <a:gd name="T21" fmla="*/ 77 h 127"/>
                  <a:gd name="T22" fmla="*/ 168 w 193"/>
                  <a:gd name="T23" fmla="*/ 74 h 127"/>
                  <a:gd name="T24" fmla="*/ 168 w 193"/>
                  <a:gd name="T25" fmla="*/ 62 h 127"/>
                  <a:gd name="T26" fmla="*/ 161 w 193"/>
                  <a:gd name="T27" fmla="*/ 53 h 127"/>
                  <a:gd name="T28" fmla="*/ 152 w 193"/>
                  <a:gd name="T29" fmla="*/ 19 h 127"/>
                  <a:gd name="T30" fmla="*/ 139 w 193"/>
                  <a:gd name="T31" fmla="*/ 2 h 127"/>
                  <a:gd name="T32" fmla="*/ 126 w 193"/>
                  <a:gd name="T33" fmla="*/ 0 h 127"/>
                  <a:gd name="T34" fmla="*/ 111 w 193"/>
                  <a:gd name="T35" fmla="*/ 7 h 127"/>
                  <a:gd name="T36" fmla="*/ 91 w 193"/>
                  <a:gd name="T37" fmla="*/ 11 h 127"/>
                  <a:gd name="T38" fmla="*/ 71 w 193"/>
                  <a:gd name="T39" fmla="*/ 2 h 127"/>
                  <a:gd name="T40" fmla="*/ 56 w 193"/>
                  <a:gd name="T41" fmla="*/ 0 h 127"/>
                  <a:gd name="T42" fmla="*/ 39 w 193"/>
                  <a:gd name="T43" fmla="*/ 9 h 127"/>
                  <a:gd name="T44" fmla="*/ 23 w 193"/>
                  <a:gd name="T45" fmla="*/ 28 h 127"/>
                  <a:gd name="T46" fmla="*/ 16 w 193"/>
                  <a:gd name="T47" fmla="*/ 51 h 127"/>
                  <a:gd name="T48" fmla="*/ 0 w 193"/>
                  <a:gd name="T49" fmla="*/ 55 h 127"/>
                  <a:gd name="T50" fmla="*/ 10 w 193"/>
                  <a:gd name="T51" fmla="*/ 72 h 127"/>
                  <a:gd name="T52" fmla="*/ 12 w 193"/>
                  <a:gd name="T53" fmla="*/ 96 h 127"/>
                  <a:gd name="T54" fmla="*/ 41 w 193"/>
                  <a:gd name="T55" fmla="*/ 100 h 127"/>
                  <a:gd name="T56" fmla="*/ 53 w 193"/>
                  <a:gd name="T5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27">
                    <a:moveTo>
                      <a:pt x="53" y="113"/>
                    </a:moveTo>
                    <a:lnTo>
                      <a:pt x="67" y="122"/>
                    </a:lnTo>
                    <a:lnTo>
                      <a:pt x="89" y="127"/>
                    </a:lnTo>
                    <a:lnTo>
                      <a:pt x="112" y="124"/>
                    </a:lnTo>
                    <a:lnTo>
                      <a:pt x="129" y="113"/>
                    </a:lnTo>
                    <a:lnTo>
                      <a:pt x="139" y="113"/>
                    </a:lnTo>
                    <a:lnTo>
                      <a:pt x="168" y="123"/>
                    </a:lnTo>
                    <a:lnTo>
                      <a:pt x="172" y="105"/>
                    </a:lnTo>
                    <a:lnTo>
                      <a:pt x="193" y="85"/>
                    </a:lnTo>
                    <a:lnTo>
                      <a:pt x="190" y="76"/>
                    </a:lnTo>
                    <a:lnTo>
                      <a:pt x="179" y="77"/>
                    </a:lnTo>
                    <a:lnTo>
                      <a:pt x="168" y="74"/>
                    </a:lnTo>
                    <a:lnTo>
                      <a:pt x="168" y="62"/>
                    </a:lnTo>
                    <a:lnTo>
                      <a:pt x="161" y="53"/>
                    </a:lnTo>
                    <a:lnTo>
                      <a:pt x="152" y="19"/>
                    </a:lnTo>
                    <a:lnTo>
                      <a:pt x="139" y="2"/>
                    </a:lnTo>
                    <a:lnTo>
                      <a:pt x="126" y="0"/>
                    </a:lnTo>
                    <a:lnTo>
                      <a:pt x="111" y="7"/>
                    </a:lnTo>
                    <a:lnTo>
                      <a:pt x="91" y="11"/>
                    </a:lnTo>
                    <a:lnTo>
                      <a:pt x="71" y="2"/>
                    </a:lnTo>
                    <a:lnTo>
                      <a:pt x="56" y="0"/>
                    </a:lnTo>
                    <a:lnTo>
                      <a:pt x="39" y="9"/>
                    </a:lnTo>
                    <a:lnTo>
                      <a:pt x="23" y="28"/>
                    </a:lnTo>
                    <a:lnTo>
                      <a:pt x="16" y="51"/>
                    </a:lnTo>
                    <a:lnTo>
                      <a:pt x="0" y="55"/>
                    </a:lnTo>
                    <a:lnTo>
                      <a:pt x="10" y="72"/>
                    </a:lnTo>
                    <a:lnTo>
                      <a:pt x="12" y="96"/>
                    </a:lnTo>
                    <a:lnTo>
                      <a:pt x="41" y="100"/>
                    </a:lnTo>
                    <a:lnTo>
                      <a:pt x="53"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9" name="Freeform 436"/>
              <p:cNvSpPr/>
              <p:nvPr/>
            </p:nvSpPr>
            <p:spPr bwMode="gray">
              <a:xfrm>
                <a:off x="4168" y="1667"/>
                <a:ext cx="74" cy="86"/>
              </a:xfrm>
              <a:custGeom>
                <a:avLst/>
                <a:gdLst>
                  <a:gd name="T0" fmla="*/ 0 w 74"/>
                  <a:gd name="T1" fmla="*/ 9 h 86"/>
                  <a:gd name="T2" fmla="*/ 13 w 74"/>
                  <a:gd name="T3" fmla="*/ 11 h 86"/>
                  <a:gd name="T4" fmla="*/ 26 w 74"/>
                  <a:gd name="T5" fmla="*/ 28 h 86"/>
                  <a:gd name="T6" fmla="*/ 35 w 74"/>
                  <a:gd name="T7" fmla="*/ 62 h 86"/>
                  <a:gd name="T8" fmla="*/ 42 w 74"/>
                  <a:gd name="T9" fmla="*/ 71 h 86"/>
                  <a:gd name="T10" fmla="*/ 42 w 74"/>
                  <a:gd name="T11" fmla="*/ 83 h 86"/>
                  <a:gd name="T12" fmla="*/ 53 w 74"/>
                  <a:gd name="T13" fmla="*/ 86 h 86"/>
                  <a:gd name="T14" fmla="*/ 55 w 74"/>
                  <a:gd name="T15" fmla="*/ 69 h 86"/>
                  <a:gd name="T16" fmla="*/ 62 w 74"/>
                  <a:gd name="T17" fmla="*/ 56 h 86"/>
                  <a:gd name="T18" fmla="*/ 71 w 74"/>
                  <a:gd name="T19" fmla="*/ 57 h 86"/>
                  <a:gd name="T20" fmla="*/ 74 w 74"/>
                  <a:gd name="T21" fmla="*/ 49 h 86"/>
                  <a:gd name="T22" fmla="*/ 65 w 74"/>
                  <a:gd name="T23" fmla="*/ 40 h 86"/>
                  <a:gd name="T24" fmla="*/ 59 w 74"/>
                  <a:gd name="T25" fmla="*/ 14 h 86"/>
                  <a:gd name="T26" fmla="*/ 46 w 74"/>
                  <a:gd name="T27" fmla="*/ 0 h 86"/>
                  <a:gd name="T28" fmla="*/ 15 w 74"/>
                  <a:gd name="T29" fmla="*/ 0 h 86"/>
                  <a:gd name="T30" fmla="*/ 0 w 74"/>
                  <a:gd name="T31" fmla="*/ 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86">
                    <a:moveTo>
                      <a:pt x="0" y="9"/>
                    </a:moveTo>
                    <a:lnTo>
                      <a:pt x="13" y="11"/>
                    </a:lnTo>
                    <a:lnTo>
                      <a:pt x="26" y="28"/>
                    </a:lnTo>
                    <a:lnTo>
                      <a:pt x="35" y="62"/>
                    </a:lnTo>
                    <a:lnTo>
                      <a:pt x="42" y="71"/>
                    </a:lnTo>
                    <a:lnTo>
                      <a:pt x="42" y="83"/>
                    </a:lnTo>
                    <a:lnTo>
                      <a:pt x="53" y="86"/>
                    </a:lnTo>
                    <a:lnTo>
                      <a:pt x="55" y="69"/>
                    </a:lnTo>
                    <a:lnTo>
                      <a:pt x="62" y="56"/>
                    </a:lnTo>
                    <a:lnTo>
                      <a:pt x="71" y="57"/>
                    </a:lnTo>
                    <a:lnTo>
                      <a:pt x="74" y="49"/>
                    </a:lnTo>
                    <a:lnTo>
                      <a:pt x="65" y="40"/>
                    </a:lnTo>
                    <a:lnTo>
                      <a:pt x="59" y="14"/>
                    </a:lnTo>
                    <a:lnTo>
                      <a:pt x="46" y="0"/>
                    </a:lnTo>
                    <a:lnTo>
                      <a:pt x="15"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0" name="Freeform 437"/>
              <p:cNvSpPr/>
              <p:nvPr/>
            </p:nvSpPr>
            <p:spPr bwMode="gray">
              <a:xfrm>
                <a:off x="4354" y="1999"/>
                <a:ext cx="30" cy="69"/>
              </a:xfrm>
              <a:custGeom>
                <a:avLst/>
                <a:gdLst>
                  <a:gd name="T0" fmla="*/ 16 w 30"/>
                  <a:gd name="T1" fmla="*/ 62 h 69"/>
                  <a:gd name="T2" fmla="*/ 10 w 30"/>
                  <a:gd name="T3" fmla="*/ 61 h 69"/>
                  <a:gd name="T4" fmla="*/ 7 w 30"/>
                  <a:gd name="T5" fmla="*/ 69 h 69"/>
                  <a:gd name="T6" fmla="*/ 0 w 30"/>
                  <a:gd name="T7" fmla="*/ 66 h 69"/>
                  <a:gd name="T8" fmla="*/ 0 w 30"/>
                  <a:gd name="T9" fmla="*/ 66 h 69"/>
                  <a:gd name="T10" fmla="*/ 1 w 30"/>
                  <a:gd name="T11" fmla="*/ 61 h 69"/>
                  <a:gd name="T12" fmla="*/ 6 w 30"/>
                  <a:gd name="T13" fmla="*/ 52 h 69"/>
                  <a:gd name="T14" fmla="*/ 9 w 30"/>
                  <a:gd name="T15" fmla="*/ 13 h 69"/>
                  <a:gd name="T16" fmla="*/ 24 w 30"/>
                  <a:gd name="T17" fmla="*/ 0 h 69"/>
                  <a:gd name="T18" fmla="*/ 30 w 30"/>
                  <a:gd name="T19" fmla="*/ 6 h 69"/>
                  <a:gd name="T20" fmla="*/ 27 w 30"/>
                  <a:gd name="T21" fmla="*/ 25 h 69"/>
                  <a:gd name="T22" fmla="*/ 28 w 30"/>
                  <a:gd name="T23" fmla="*/ 40 h 69"/>
                  <a:gd name="T24" fmla="*/ 20 w 30"/>
                  <a:gd name="T25" fmla="*/ 47 h 69"/>
                  <a:gd name="T26" fmla="*/ 21 w 30"/>
                  <a:gd name="T27" fmla="*/ 55 h 69"/>
                  <a:gd name="T28" fmla="*/ 16 w 30"/>
                  <a:gd name="T2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9">
                    <a:moveTo>
                      <a:pt x="16" y="62"/>
                    </a:moveTo>
                    <a:lnTo>
                      <a:pt x="10" y="61"/>
                    </a:lnTo>
                    <a:lnTo>
                      <a:pt x="7" y="69"/>
                    </a:lnTo>
                    <a:lnTo>
                      <a:pt x="0" y="66"/>
                    </a:lnTo>
                    <a:lnTo>
                      <a:pt x="0" y="66"/>
                    </a:lnTo>
                    <a:lnTo>
                      <a:pt x="1" y="61"/>
                    </a:lnTo>
                    <a:lnTo>
                      <a:pt x="6" y="52"/>
                    </a:lnTo>
                    <a:lnTo>
                      <a:pt x="9" y="13"/>
                    </a:lnTo>
                    <a:lnTo>
                      <a:pt x="24" y="0"/>
                    </a:lnTo>
                    <a:lnTo>
                      <a:pt x="30" y="6"/>
                    </a:lnTo>
                    <a:lnTo>
                      <a:pt x="27" y="25"/>
                    </a:lnTo>
                    <a:lnTo>
                      <a:pt x="28" y="40"/>
                    </a:lnTo>
                    <a:lnTo>
                      <a:pt x="20" y="47"/>
                    </a:lnTo>
                    <a:lnTo>
                      <a:pt x="21" y="55"/>
                    </a:lnTo>
                    <a:lnTo>
                      <a:pt x="1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1" name="Freeform 438"/>
              <p:cNvSpPr/>
              <p:nvPr/>
            </p:nvSpPr>
            <p:spPr bwMode="gray">
              <a:xfrm>
                <a:off x="4329" y="2060"/>
                <a:ext cx="41" cy="96"/>
              </a:xfrm>
              <a:custGeom>
                <a:avLst/>
                <a:gdLst>
                  <a:gd name="T0" fmla="*/ 5 w 41"/>
                  <a:gd name="T1" fmla="*/ 52 h 96"/>
                  <a:gd name="T2" fmla="*/ 11 w 41"/>
                  <a:gd name="T3" fmla="*/ 41 h 96"/>
                  <a:gd name="T4" fmla="*/ 13 w 41"/>
                  <a:gd name="T5" fmla="*/ 33 h 96"/>
                  <a:gd name="T6" fmla="*/ 19 w 41"/>
                  <a:gd name="T7" fmla="*/ 23 h 96"/>
                  <a:gd name="T8" fmla="*/ 23 w 41"/>
                  <a:gd name="T9" fmla="*/ 14 h 96"/>
                  <a:gd name="T10" fmla="*/ 25 w 41"/>
                  <a:gd name="T11" fmla="*/ 5 h 96"/>
                  <a:gd name="T12" fmla="*/ 25 w 41"/>
                  <a:gd name="T13" fmla="*/ 5 h 96"/>
                  <a:gd name="T14" fmla="*/ 32 w 41"/>
                  <a:gd name="T15" fmla="*/ 8 h 96"/>
                  <a:gd name="T16" fmla="*/ 35 w 41"/>
                  <a:gd name="T17" fmla="*/ 0 h 96"/>
                  <a:gd name="T18" fmla="*/ 41 w 41"/>
                  <a:gd name="T19" fmla="*/ 1 h 96"/>
                  <a:gd name="T20" fmla="*/ 33 w 41"/>
                  <a:gd name="T21" fmla="*/ 29 h 96"/>
                  <a:gd name="T22" fmla="*/ 32 w 41"/>
                  <a:gd name="T23" fmla="*/ 33 h 96"/>
                  <a:gd name="T24" fmla="*/ 21 w 41"/>
                  <a:gd name="T25" fmla="*/ 29 h 96"/>
                  <a:gd name="T26" fmla="*/ 18 w 41"/>
                  <a:gd name="T27" fmla="*/ 40 h 96"/>
                  <a:gd name="T28" fmla="*/ 23 w 41"/>
                  <a:gd name="T29" fmla="*/ 47 h 96"/>
                  <a:gd name="T30" fmla="*/ 17 w 41"/>
                  <a:gd name="T31" fmla="*/ 52 h 96"/>
                  <a:gd name="T32" fmla="*/ 24 w 41"/>
                  <a:gd name="T33" fmla="*/ 59 h 96"/>
                  <a:gd name="T34" fmla="*/ 21 w 41"/>
                  <a:gd name="T35" fmla="*/ 75 h 96"/>
                  <a:gd name="T36" fmla="*/ 13 w 41"/>
                  <a:gd name="T37" fmla="*/ 96 h 96"/>
                  <a:gd name="T38" fmla="*/ 10 w 41"/>
                  <a:gd name="T39" fmla="*/ 96 h 96"/>
                  <a:gd name="T40" fmla="*/ 5 w 41"/>
                  <a:gd name="T41" fmla="*/ 78 h 96"/>
                  <a:gd name="T42" fmla="*/ 0 w 41"/>
                  <a:gd name="T43" fmla="*/ 66 h 96"/>
                  <a:gd name="T44" fmla="*/ 7 w 41"/>
                  <a:gd name="T45" fmla="*/ 59 h 96"/>
                  <a:gd name="T46" fmla="*/ 5 w 41"/>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96">
                    <a:moveTo>
                      <a:pt x="5" y="52"/>
                    </a:moveTo>
                    <a:lnTo>
                      <a:pt x="11" y="41"/>
                    </a:lnTo>
                    <a:lnTo>
                      <a:pt x="13" y="33"/>
                    </a:lnTo>
                    <a:lnTo>
                      <a:pt x="19" y="23"/>
                    </a:lnTo>
                    <a:lnTo>
                      <a:pt x="23" y="14"/>
                    </a:lnTo>
                    <a:lnTo>
                      <a:pt x="25" y="5"/>
                    </a:lnTo>
                    <a:lnTo>
                      <a:pt x="25" y="5"/>
                    </a:lnTo>
                    <a:lnTo>
                      <a:pt x="32" y="8"/>
                    </a:lnTo>
                    <a:lnTo>
                      <a:pt x="35" y="0"/>
                    </a:lnTo>
                    <a:lnTo>
                      <a:pt x="41" y="1"/>
                    </a:lnTo>
                    <a:lnTo>
                      <a:pt x="33" y="29"/>
                    </a:lnTo>
                    <a:lnTo>
                      <a:pt x="32" y="33"/>
                    </a:lnTo>
                    <a:lnTo>
                      <a:pt x="21" y="29"/>
                    </a:lnTo>
                    <a:lnTo>
                      <a:pt x="18" y="40"/>
                    </a:lnTo>
                    <a:lnTo>
                      <a:pt x="23" y="47"/>
                    </a:lnTo>
                    <a:lnTo>
                      <a:pt x="17" y="52"/>
                    </a:lnTo>
                    <a:lnTo>
                      <a:pt x="24" y="59"/>
                    </a:lnTo>
                    <a:lnTo>
                      <a:pt x="21" y="75"/>
                    </a:lnTo>
                    <a:lnTo>
                      <a:pt x="13" y="96"/>
                    </a:lnTo>
                    <a:lnTo>
                      <a:pt x="10" y="96"/>
                    </a:lnTo>
                    <a:lnTo>
                      <a:pt x="5" y="78"/>
                    </a:lnTo>
                    <a:lnTo>
                      <a:pt x="0" y="66"/>
                    </a:lnTo>
                    <a:lnTo>
                      <a:pt x="7" y="59"/>
                    </a:lnTo>
                    <a:lnTo>
                      <a:pt x="5"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2" name="Freeform 439"/>
              <p:cNvSpPr/>
              <p:nvPr/>
            </p:nvSpPr>
            <p:spPr bwMode="gray">
              <a:xfrm>
                <a:off x="4329" y="2060"/>
                <a:ext cx="41" cy="96"/>
              </a:xfrm>
              <a:custGeom>
                <a:avLst/>
                <a:gdLst>
                  <a:gd name="T0" fmla="*/ 5 w 41"/>
                  <a:gd name="T1" fmla="*/ 52 h 96"/>
                  <a:gd name="T2" fmla="*/ 11 w 41"/>
                  <a:gd name="T3" fmla="*/ 41 h 96"/>
                  <a:gd name="T4" fmla="*/ 13 w 41"/>
                  <a:gd name="T5" fmla="*/ 33 h 96"/>
                  <a:gd name="T6" fmla="*/ 19 w 41"/>
                  <a:gd name="T7" fmla="*/ 23 h 96"/>
                  <a:gd name="T8" fmla="*/ 23 w 41"/>
                  <a:gd name="T9" fmla="*/ 14 h 96"/>
                  <a:gd name="T10" fmla="*/ 25 w 41"/>
                  <a:gd name="T11" fmla="*/ 5 h 96"/>
                  <a:gd name="T12" fmla="*/ 25 w 41"/>
                  <a:gd name="T13" fmla="*/ 5 h 96"/>
                  <a:gd name="T14" fmla="*/ 32 w 41"/>
                  <a:gd name="T15" fmla="*/ 8 h 96"/>
                  <a:gd name="T16" fmla="*/ 35 w 41"/>
                  <a:gd name="T17" fmla="*/ 0 h 96"/>
                  <a:gd name="T18" fmla="*/ 41 w 41"/>
                  <a:gd name="T19" fmla="*/ 1 h 96"/>
                  <a:gd name="T20" fmla="*/ 33 w 41"/>
                  <a:gd name="T21" fmla="*/ 29 h 96"/>
                  <a:gd name="T22" fmla="*/ 32 w 41"/>
                  <a:gd name="T23" fmla="*/ 33 h 96"/>
                  <a:gd name="T24" fmla="*/ 21 w 41"/>
                  <a:gd name="T25" fmla="*/ 29 h 96"/>
                  <a:gd name="T26" fmla="*/ 18 w 41"/>
                  <a:gd name="T27" fmla="*/ 40 h 96"/>
                  <a:gd name="T28" fmla="*/ 23 w 41"/>
                  <a:gd name="T29" fmla="*/ 47 h 96"/>
                  <a:gd name="T30" fmla="*/ 17 w 41"/>
                  <a:gd name="T31" fmla="*/ 52 h 96"/>
                  <a:gd name="T32" fmla="*/ 24 w 41"/>
                  <a:gd name="T33" fmla="*/ 59 h 96"/>
                  <a:gd name="T34" fmla="*/ 21 w 41"/>
                  <a:gd name="T35" fmla="*/ 75 h 96"/>
                  <a:gd name="T36" fmla="*/ 13 w 41"/>
                  <a:gd name="T37" fmla="*/ 96 h 96"/>
                  <a:gd name="T38" fmla="*/ 10 w 41"/>
                  <a:gd name="T39" fmla="*/ 96 h 96"/>
                  <a:gd name="T40" fmla="*/ 5 w 41"/>
                  <a:gd name="T41" fmla="*/ 78 h 96"/>
                  <a:gd name="T42" fmla="*/ 0 w 41"/>
                  <a:gd name="T43" fmla="*/ 66 h 96"/>
                  <a:gd name="T44" fmla="*/ 7 w 41"/>
                  <a:gd name="T45" fmla="*/ 59 h 96"/>
                  <a:gd name="T46" fmla="*/ 5 w 41"/>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96">
                    <a:moveTo>
                      <a:pt x="5" y="52"/>
                    </a:moveTo>
                    <a:lnTo>
                      <a:pt x="11" y="41"/>
                    </a:lnTo>
                    <a:lnTo>
                      <a:pt x="13" y="33"/>
                    </a:lnTo>
                    <a:lnTo>
                      <a:pt x="19" y="23"/>
                    </a:lnTo>
                    <a:lnTo>
                      <a:pt x="23" y="14"/>
                    </a:lnTo>
                    <a:lnTo>
                      <a:pt x="25" y="5"/>
                    </a:lnTo>
                    <a:lnTo>
                      <a:pt x="25" y="5"/>
                    </a:lnTo>
                    <a:lnTo>
                      <a:pt x="32" y="8"/>
                    </a:lnTo>
                    <a:lnTo>
                      <a:pt x="35" y="0"/>
                    </a:lnTo>
                    <a:lnTo>
                      <a:pt x="41" y="1"/>
                    </a:lnTo>
                    <a:lnTo>
                      <a:pt x="33" y="29"/>
                    </a:lnTo>
                    <a:lnTo>
                      <a:pt x="32" y="33"/>
                    </a:lnTo>
                    <a:lnTo>
                      <a:pt x="21" y="29"/>
                    </a:lnTo>
                    <a:lnTo>
                      <a:pt x="18" y="40"/>
                    </a:lnTo>
                    <a:lnTo>
                      <a:pt x="23" y="47"/>
                    </a:lnTo>
                    <a:lnTo>
                      <a:pt x="17" y="52"/>
                    </a:lnTo>
                    <a:lnTo>
                      <a:pt x="24" y="59"/>
                    </a:lnTo>
                    <a:lnTo>
                      <a:pt x="21" y="75"/>
                    </a:lnTo>
                    <a:lnTo>
                      <a:pt x="13" y="96"/>
                    </a:lnTo>
                    <a:lnTo>
                      <a:pt x="10" y="96"/>
                    </a:lnTo>
                    <a:lnTo>
                      <a:pt x="5" y="78"/>
                    </a:lnTo>
                    <a:lnTo>
                      <a:pt x="0" y="66"/>
                    </a:lnTo>
                    <a:lnTo>
                      <a:pt x="7" y="59"/>
                    </a:lnTo>
                    <a:lnTo>
                      <a:pt x="5" y="5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3" name="Freeform 440"/>
              <p:cNvSpPr/>
              <p:nvPr/>
            </p:nvSpPr>
            <p:spPr bwMode="gray">
              <a:xfrm>
                <a:off x="4080" y="1541"/>
                <a:ext cx="371" cy="239"/>
              </a:xfrm>
              <a:custGeom>
                <a:avLst/>
                <a:gdLst>
                  <a:gd name="T0" fmla="*/ 0 w 371"/>
                  <a:gd name="T1" fmla="*/ 120 h 239"/>
                  <a:gd name="T2" fmla="*/ 15 w 371"/>
                  <a:gd name="T3" fmla="*/ 94 h 239"/>
                  <a:gd name="T4" fmla="*/ 42 w 371"/>
                  <a:gd name="T5" fmla="*/ 57 h 239"/>
                  <a:gd name="T6" fmla="*/ 60 w 371"/>
                  <a:gd name="T7" fmla="*/ 12 h 239"/>
                  <a:gd name="T8" fmla="*/ 90 w 371"/>
                  <a:gd name="T9" fmla="*/ 17 h 239"/>
                  <a:gd name="T10" fmla="*/ 117 w 371"/>
                  <a:gd name="T11" fmla="*/ 20 h 239"/>
                  <a:gd name="T12" fmla="*/ 159 w 371"/>
                  <a:gd name="T13" fmla="*/ 27 h 239"/>
                  <a:gd name="T14" fmla="*/ 176 w 371"/>
                  <a:gd name="T15" fmla="*/ 12 h 239"/>
                  <a:gd name="T16" fmla="*/ 213 w 371"/>
                  <a:gd name="T17" fmla="*/ 0 h 239"/>
                  <a:gd name="T18" fmla="*/ 250 w 371"/>
                  <a:gd name="T19" fmla="*/ 36 h 239"/>
                  <a:gd name="T20" fmla="*/ 266 w 371"/>
                  <a:gd name="T21" fmla="*/ 50 h 239"/>
                  <a:gd name="T22" fmla="*/ 311 w 371"/>
                  <a:gd name="T23" fmla="*/ 58 h 239"/>
                  <a:gd name="T24" fmla="*/ 341 w 371"/>
                  <a:gd name="T25" fmla="*/ 72 h 239"/>
                  <a:gd name="T26" fmla="*/ 371 w 371"/>
                  <a:gd name="T27" fmla="*/ 97 h 239"/>
                  <a:gd name="T28" fmla="*/ 356 w 371"/>
                  <a:gd name="T29" fmla="*/ 136 h 239"/>
                  <a:gd name="T30" fmla="*/ 332 w 371"/>
                  <a:gd name="T31" fmla="*/ 149 h 239"/>
                  <a:gd name="T32" fmla="*/ 305 w 371"/>
                  <a:gd name="T33" fmla="*/ 170 h 239"/>
                  <a:gd name="T34" fmla="*/ 269 w 371"/>
                  <a:gd name="T35" fmla="*/ 179 h 239"/>
                  <a:gd name="T36" fmla="*/ 265 w 371"/>
                  <a:gd name="T37" fmla="*/ 191 h 239"/>
                  <a:gd name="T38" fmla="*/ 243 w 371"/>
                  <a:gd name="T39" fmla="*/ 198 h 239"/>
                  <a:gd name="T40" fmla="*/ 265 w 371"/>
                  <a:gd name="T41" fmla="*/ 212 h 239"/>
                  <a:gd name="T42" fmla="*/ 291 w 371"/>
                  <a:gd name="T43" fmla="*/ 214 h 239"/>
                  <a:gd name="T44" fmla="*/ 276 w 371"/>
                  <a:gd name="T45" fmla="*/ 223 h 239"/>
                  <a:gd name="T46" fmla="*/ 249 w 371"/>
                  <a:gd name="T47" fmla="*/ 239 h 239"/>
                  <a:gd name="T48" fmla="*/ 230 w 371"/>
                  <a:gd name="T49" fmla="*/ 229 h 239"/>
                  <a:gd name="T50" fmla="*/ 217 w 371"/>
                  <a:gd name="T51" fmla="*/ 214 h 239"/>
                  <a:gd name="T52" fmla="*/ 222 w 371"/>
                  <a:gd name="T53" fmla="*/ 207 h 239"/>
                  <a:gd name="T54" fmla="*/ 235 w 371"/>
                  <a:gd name="T55" fmla="*/ 195 h 239"/>
                  <a:gd name="T56" fmla="*/ 211 w 371"/>
                  <a:gd name="T57" fmla="*/ 190 h 239"/>
                  <a:gd name="T58" fmla="*/ 195 w 371"/>
                  <a:gd name="T59" fmla="*/ 179 h 239"/>
                  <a:gd name="T60" fmla="*/ 181 w 371"/>
                  <a:gd name="T61" fmla="*/ 185 h 239"/>
                  <a:gd name="T62" fmla="*/ 169 w 371"/>
                  <a:gd name="T63" fmla="*/ 196 h 239"/>
                  <a:gd name="T64" fmla="*/ 141 w 371"/>
                  <a:gd name="T65" fmla="*/ 212 h 239"/>
                  <a:gd name="T66" fmla="*/ 150 w 371"/>
                  <a:gd name="T67" fmla="*/ 182 h 239"/>
                  <a:gd name="T68" fmla="*/ 162 w 371"/>
                  <a:gd name="T69" fmla="*/ 175 h 239"/>
                  <a:gd name="T70" fmla="*/ 147 w 371"/>
                  <a:gd name="T71" fmla="*/ 140 h 239"/>
                  <a:gd name="T72" fmla="*/ 103 w 371"/>
                  <a:gd name="T73" fmla="*/ 126 h 239"/>
                  <a:gd name="T74" fmla="*/ 73 w 371"/>
                  <a:gd name="T75" fmla="*/ 142 h 239"/>
                  <a:gd name="T76" fmla="*/ 33 w 371"/>
                  <a:gd name="T77"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1" h="239">
                    <a:moveTo>
                      <a:pt x="18" y="135"/>
                    </a:moveTo>
                    <a:lnTo>
                      <a:pt x="0" y="120"/>
                    </a:lnTo>
                    <a:lnTo>
                      <a:pt x="4" y="103"/>
                    </a:lnTo>
                    <a:lnTo>
                      <a:pt x="15" y="94"/>
                    </a:lnTo>
                    <a:lnTo>
                      <a:pt x="13" y="87"/>
                    </a:lnTo>
                    <a:lnTo>
                      <a:pt x="42" y="57"/>
                    </a:lnTo>
                    <a:lnTo>
                      <a:pt x="39" y="31"/>
                    </a:lnTo>
                    <a:lnTo>
                      <a:pt x="60" y="12"/>
                    </a:lnTo>
                    <a:lnTo>
                      <a:pt x="75" y="10"/>
                    </a:lnTo>
                    <a:lnTo>
                      <a:pt x="90" y="17"/>
                    </a:lnTo>
                    <a:lnTo>
                      <a:pt x="101" y="15"/>
                    </a:lnTo>
                    <a:lnTo>
                      <a:pt x="117" y="20"/>
                    </a:lnTo>
                    <a:lnTo>
                      <a:pt x="126" y="17"/>
                    </a:lnTo>
                    <a:lnTo>
                      <a:pt x="159" y="27"/>
                    </a:lnTo>
                    <a:lnTo>
                      <a:pt x="171" y="24"/>
                    </a:lnTo>
                    <a:lnTo>
                      <a:pt x="176" y="12"/>
                    </a:lnTo>
                    <a:lnTo>
                      <a:pt x="197" y="7"/>
                    </a:lnTo>
                    <a:lnTo>
                      <a:pt x="213" y="0"/>
                    </a:lnTo>
                    <a:lnTo>
                      <a:pt x="241" y="3"/>
                    </a:lnTo>
                    <a:lnTo>
                      <a:pt x="250" y="36"/>
                    </a:lnTo>
                    <a:lnTo>
                      <a:pt x="265" y="39"/>
                    </a:lnTo>
                    <a:lnTo>
                      <a:pt x="266" y="50"/>
                    </a:lnTo>
                    <a:lnTo>
                      <a:pt x="276" y="60"/>
                    </a:lnTo>
                    <a:lnTo>
                      <a:pt x="311" y="58"/>
                    </a:lnTo>
                    <a:lnTo>
                      <a:pt x="327" y="72"/>
                    </a:lnTo>
                    <a:lnTo>
                      <a:pt x="341" y="72"/>
                    </a:lnTo>
                    <a:lnTo>
                      <a:pt x="353" y="82"/>
                    </a:lnTo>
                    <a:lnTo>
                      <a:pt x="371" y="97"/>
                    </a:lnTo>
                    <a:lnTo>
                      <a:pt x="360" y="111"/>
                    </a:lnTo>
                    <a:lnTo>
                      <a:pt x="356" y="136"/>
                    </a:lnTo>
                    <a:lnTo>
                      <a:pt x="347" y="135"/>
                    </a:lnTo>
                    <a:lnTo>
                      <a:pt x="332" y="149"/>
                    </a:lnTo>
                    <a:lnTo>
                      <a:pt x="319" y="170"/>
                    </a:lnTo>
                    <a:lnTo>
                      <a:pt x="305" y="170"/>
                    </a:lnTo>
                    <a:lnTo>
                      <a:pt x="296" y="179"/>
                    </a:lnTo>
                    <a:lnTo>
                      <a:pt x="269" y="179"/>
                    </a:lnTo>
                    <a:lnTo>
                      <a:pt x="268" y="186"/>
                    </a:lnTo>
                    <a:lnTo>
                      <a:pt x="265" y="191"/>
                    </a:lnTo>
                    <a:lnTo>
                      <a:pt x="241" y="194"/>
                    </a:lnTo>
                    <a:lnTo>
                      <a:pt x="243" y="198"/>
                    </a:lnTo>
                    <a:lnTo>
                      <a:pt x="258" y="205"/>
                    </a:lnTo>
                    <a:lnTo>
                      <a:pt x="265" y="212"/>
                    </a:lnTo>
                    <a:lnTo>
                      <a:pt x="283" y="214"/>
                    </a:lnTo>
                    <a:lnTo>
                      <a:pt x="291" y="214"/>
                    </a:lnTo>
                    <a:lnTo>
                      <a:pt x="291" y="223"/>
                    </a:lnTo>
                    <a:lnTo>
                      <a:pt x="276" y="223"/>
                    </a:lnTo>
                    <a:lnTo>
                      <a:pt x="265" y="228"/>
                    </a:lnTo>
                    <a:lnTo>
                      <a:pt x="249" y="239"/>
                    </a:lnTo>
                    <a:lnTo>
                      <a:pt x="235" y="239"/>
                    </a:lnTo>
                    <a:lnTo>
                      <a:pt x="230" y="229"/>
                    </a:lnTo>
                    <a:lnTo>
                      <a:pt x="232" y="219"/>
                    </a:lnTo>
                    <a:lnTo>
                      <a:pt x="217" y="214"/>
                    </a:lnTo>
                    <a:lnTo>
                      <a:pt x="217" y="208"/>
                    </a:lnTo>
                    <a:lnTo>
                      <a:pt x="222" y="207"/>
                    </a:lnTo>
                    <a:lnTo>
                      <a:pt x="235" y="199"/>
                    </a:lnTo>
                    <a:lnTo>
                      <a:pt x="235" y="195"/>
                    </a:lnTo>
                    <a:lnTo>
                      <a:pt x="225" y="191"/>
                    </a:lnTo>
                    <a:lnTo>
                      <a:pt x="211" y="190"/>
                    </a:lnTo>
                    <a:lnTo>
                      <a:pt x="201" y="188"/>
                    </a:lnTo>
                    <a:lnTo>
                      <a:pt x="195" y="179"/>
                    </a:lnTo>
                    <a:lnTo>
                      <a:pt x="188" y="179"/>
                    </a:lnTo>
                    <a:lnTo>
                      <a:pt x="181" y="185"/>
                    </a:lnTo>
                    <a:lnTo>
                      <a:pt x="169" y="186"/>
                    </a:lnTo>
                    <a:lnTo>
                      <a:pt x="169" y="196"/>
                    </a:lnTo>
                    <a:lnTo>
                      <a:pt x="152" y="211"/>
                    </a:lnTo>
                    <a:lnTo>
                      <a:pt x="141" y="212"/>
                    </a:lnTo>
                    <a:lnTo>
                      <a:pt x="143" y="195"/>
                    </a:lnTo>
                    <a:lnTo>
                      <a:pt x="150" y="182"/>
                    </a:lnTo>
                    <a:lnTo>
                      <a:pt x="159" y="183"/>
                    </a:lnTo>
                    <a:lnTo>
                      <a:pt x="162" y="175"/>
                    </a:lnTo>
                    <a:lnTo>
                      <a:pt x="153" y="166"/>
                    </a:lnTo>
                    <a:lnTo>
                      <a:pt x="147" y="140"/>
                    </a:lnTo>
                    <a:lnTo>
                      <a:pt x="134" y="126"/>
                    </a:lnTo>
                    <a:lnTo>
                      <a:pt x="103" y="126"/>
                    </a:lnTo>
                    <a:lnTo>
                      <a:pt x="88" y="135"/>
                    </a:lnTo>
                    <a:lnTo>
                      <a:pt x="73" y="142"/>
                    </a:lnTo>
                    <a:lnTo>
                      <a:pt x="53" y="146"/>
                    </a:lnTo>
                    <a:lnTo>
                      <a:pt x="33" y="137"/>
                    </a:lnTo>
                    <a:lnTo>
                      <a:pt x="18"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4" name="Freeform 441"/>
              <p:cNvSpPr/>
              <p:nvPr/>
            </p:nvSpPr>
            <p:spPr bwMode="gray">
              <a:xfrm>
                <a:off x="3850" y="890"/>
                <a:ext cx="266" cy="546"/>
              </a:xfrm>
              <a:custGeom>
                <a:avLst/>
                <a:gdLst>
                  <a:gd name="T0" fmla="*/ 263 w 266"/>
                  <a:gd name="T1" fmla="*/ 98 h 546"/>
                  <a:gd name="T2" fmla="*/ 263 w 266"/>
                  <a:gd name="T3" fmla="*/ 63 h 546"/>
                  <a:gd name="T4" fmla="*/ 259 w 266"/>
                  <a:gd name="T5" fmla="*/ 39 h 546"/>
                  <a:gd name="T6" fmla="*/ 215 w 266"/>
                  <a:gd name="T7" fmla="*/ 20 h 546"/>
                  <a:gd name="T8" fmla="*/ 195 w 266"/>
                  <a:gd name="T9" fmla="*/ 0 h 546"/>
                  <a:gd name="T10" fmla="*/ 180 w 266"/>
                  <a:gd name="T11" fmla="*/ 17 h 546"/>
                  <a:gd name="T12" fmla="*/ 155 w 266"/>
                  <a:gd name="T13" fmla="*/ 17 h 546"/>
                  <a:gd name="T14" fmla="*/ 138 w 266"/>
                  <a:gd name="T15" fmla="*/ 30 h 546"/>
                  <a:gd name="T16" fmla="*/ 114 w 266"/>
                  <a:gd name="T17" fmla="*/ 45 h 546"/>
                  <a:gd name="T18" fmla="*/ 105 w 266"/>
                  <a:gd name="T19" fmla="*/ 61 h 546"/>
                  <a:gd name="T20" fmla="*/ 79 w 266"/>
                  <a:gd name="T21" fmla="*/ 92 h 546"/>
                  <a:gd name="T22" fmla="*/ 59 w 266"/>
                  <a:gd name="T23" fmla="*/ 107 h 546"/>
                  <a:gd name="T24" fmla="*/ 61 w 266"/>
                  <a:gd name="T25" fmla="*/ 159 h 546"/>
                  <a:gd name="T26" fmla="*/ 59 w 266"/>
                  <a:gd name="T27" fmla="*/ 196 h 546"/>
                  <a:gd name="T28" fmla="*/ 26 w 266"/>
                  <a:gd name="T29" fmla="*/ 205 h 546"/>
                  <a:gd name="T30" fmla="*/ 15 w 266"/>
                  <a:gd name="T31" fmla="*/ 251 h 546"/>
                  <a:gd name="T32" fmla="*/ 28 w 266"/>
                  <a:gd name="T33" fmla="*/ 313 h 546"/>
                  <a:gd name="T34" fmla="*/ 16 w 266"/>
                  <a:gd name="T35" fmla="*/ 334 h 546"/>
                  <a:gd name="T36" fmla="*/ 24 w 266"/>
                  <a:gd name="T37" fmla="*/ 353 h 546"/>
                  <a:gd name="T38" fmla="*/ 13 w 266"/>
                  <a:gd name="T39" fmla="*/ 374 h 546"/>
                  <a:gd name="T40" fmla="*/ 7 w 266"/>
                  <a:gd name="T41" fmla="*/ 423 h 546"/>
                  <a:gd name="T42" fmla="*/ 12 w 266"/>
                  <a:gd name="T43" fmla="*/ 449 h 546"/>
                  <a:gd name="T44" fmla="*/ 16 w 266"/>
                  <a:gd name="T45" fmla="*/ 487 h 546"/>
                  <a:gd name="T46" fmla="*/ 29 w 266"/>
                  <a:gd name="T47" fmla="*/ 508 h 546"/>
                  <a:gd name="T48" fmla="*/ 36 w 266"/>
                  <a:gd name="T49" fmla="*/ 538 h 546"/>
                  <a:gd name="T50" fmla="*/ 52 w 266"/>
                  <a:gd name="T51" fmla="*/ 544 h 546"/>
                  <a:gd name="T52" fmla="*/ 72 w 266"/>
                  <a:gd name="T53" fmla="*/ 524 h 546"/>
                  <a:gd name="T54" fmla="*/ 97 w 266"/>
                  <a:gd name="T55" fmla="*/ 517 h 546"/>
                  <a:gd name="T56" fmla="*/ 113 w 266"/>
                  <a:gd name="T57" fmla="*/ 468 h 546"/>
                  <a:gd name="T58" fmla="*/ 119 w 266"/>
                  <a:gd name="T59" fmla="*/ 427 h 546"/>
                  <a:gd name="T60" fmla="*/ 126 w 266"/>
                  <a:gd name="T61" fmla="*/ 420 h 546"/>
                  <a:gd name="T62" fmla="*/ 142 w 266"/>
                  <a:gd name="T63" fmla="*/ 416 h 546"/>
                  <a:gd name="T64" fmla="*/ 155 w 266"/>
                  <a:gd name="T65" fmla="*/ 368 h 546"/>
                  <a:gd name="T66" fmla="*/ 123 w 266"/>
                  <a:gd name="T67" fmla="*/ 340 h 546"/>
                  <a:gd name="T68" fmla="*/ 129 w 266"/>
                  <a:gd name="T69" fmla="*/ 302 h 546"/>
                  <a:gd name="T70" fmla="*/ 126 w 266"/>
                  <a:gd name="T71" fmla="*/ 281 h 546"/>
                  <a:gd name="T72" fmla="*/ 142 w 266"/>
                  <a:gd name="T73" fmla="*/ 247 h 546"/>
                  <a:gd name="T74" fmla="*/ 166 w 266"/>
                  <a:gd name="T75" fmla="*/ 228 h 546"/>
                  <a:gd name="T76" fmla="*/ 199 w 266"/>
                  <a:gd name="T77" fmla="*/ 201 h 546"/>
                  <a:gd name="T78" fmla="*/ 210 w 266"/>
                  <a:gd name="T79" fmla="*/ 170 h 546"/>
                  <a:gd name="T80" fmla="*/ 218 w 266"/>
                  <a:gd name="T81" fmla="*/ 146 h 546"/>
                  <a:gd name="T82" fmla="*/ 230 w 266"/>
                  <a:gd name="T83" fmla="*/ 127 h 546"/>
                  <a:gd name="T84" fmla="*/ 248 w 266"/>
                  <a:gd name="T85" fmla="*/ 121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546">
                    <a:moveTo>
                      <a:pt x="266" y="114"/>
                    </a:moveTo>
                    <a:lnTo>
                      <a:pt x="263" y="98"/>
                    </a:lnTo>
                    <a:lnTo>
                      <a:pt x="265" y="77"/>
                    </a:lnTo>
                    <a:lnTo>
                      <a:pt x="263" y="63"/>
                    </a:lnTo>
                    <a:lnTo>
                      <a:pt x="250" y="54"/>
                    </a:lnTo>
                    <a:lnTo>
                      <a:pt x="259" y="39"/>
                    </a:lnTo>
                    <a:lnTo>
                      <a:pt x="228" y="20"/>
                    </a:lnTo>
                    <a:lnTo>
                      <a:pt x="215" y="20"/>
                    </a:lnTo>
                    <a:lnTo>
                      <a:pt x="199" y="11"/>
                    </a:lnTo>
                    <a:lnTo>
                      <a:pt x="195" y="0"/>
                    </a:lnTo>
                    <a:lnTo>
                      <a:pt x="184" y="1"/>
                    </a:lnTo>
                    <a:lnTo>
                      <a:pt x="180" y="17"/>
                    </a:lnTo>
                    <a:lnTo>
                      <a:pt x="167" y="20"/>
                    </a:lnTo>
                    <a:lnTo>
                      <a:pt x="155" y="17"/>
                    </a:lnTo>
                    <a:lnTo>
                      <a:pt x="143" y="18"/>
                    </a:lnTo>
                    <a:lnTo>
                      <a:pt x="138" y="30"/>
                    </a:lnTo>
                    <a:lnTo>
                      <a:pt x="120" y="35"/>
                    </a:lnTo>
                    <a:lnTo>
                      <a:pt x="114" y="45"/>
                    </a:lnTo>
                    <a:lnTo>
                      <a:pt x="98" y="56"/>
                    </a:lnTo>
                    <a:lnTo>
                      <a:pt x="105" y="61"/>
                    </a:lnTo>
                    <a:lnTo>
                      <a:pt x="103" y="70"/>
                    </a:lnTo>
                    <a:lnTo>
                      <a:pt x="79" y="92"/>
                    </a:lnTo>
                    <a:lnTo>
                      <a:pt x="68" y="97"/>
                    </a:lnTo>
                    <a:lnTo>
                      <a:pt x="59" y="107"/>
                    </a:lnTo>
                    <a:lnTo>
                      <a:pt x="66" y="121"/>
                    </a:lnTo>
                    <a:lnTo>
                      <a:pt x="61" y="159"/>
                    </a:lnTo>
                    <a:lnTo>
                      <a:pt x="48" y="179"/>
                    </a:lnTo>
                    <a:lnTo>
                      <a:pt x="59" y="196"/>
                    </a:lnTo>
                    <a:lnTo>
                      <a:pt x="48" y="208"/>
                    </a:lnTo>
                    <a:lnTo>
                      <a:pt x="26" y="205"/>
                    </a:lnTo>
                    <a:lnTo>
                      <a:pt x="15" y="217"/>
                    </a:lnTo>
                    <a:lnTo>
                      <a:pt x="15" y="251"/>
                    </a:lnTo>
                    <a:lnTo>
                      <a:pt x="19" y="301"/>
                    </a:lnTo>
                    <a:lnTo>
                      <a:pt x="28" y="313"/>
                    </a:lnTo>
                    <a:lnTo>
                      <a:pt x="28" y="330"/>
                    </a:lnTo>
                    <a:lnTo>
                      <a:pt x="16" y="334"/>
                    </a:lnTo>
                    <a:lnTo>
                      <a:pt x="15" y="342"/>
                    </a:lnTo>
                    <a:lnTo>
                      <a:pt x="24" y="353"/>
                    </a:lnTo>
                    <a:lnTo>
                      <a:pt x="20" y="366"/>
                    </a:lnTo>
                    <a:lnTo>
                      <a:pt x="13" y="374"/>
                    </a:lnTo>
                    <a:lnTo>
                      <a:pt x="8" y="413"/>
                    </a:lnTo>
                    <a:lnTo>
                      <a:pt x="7" y="423"/>
                    </a:lnTo>
                    <a:lnTo>
                      <a:pt x="0" y="440"/>
                    </a:lnTo>
                    <a:lnTo>
                      <a:pt x="12" y="449"/>
                    </a:lnTo>
                    <a:lnTo>
                      <a:pt x="10" y="477"/>
                    </a:lnTo>
                    <a:lnTo>
                      <a:pt x="16" y="487"/>
                    </a:lnTo>
                    <a:lnTo>
                      <a:pt x="20" y="498"/>
                    </a:lnTo>
                    <a:lnTo>
                      <a:pt x="29" y="508"/>
                    </a:lnTo>
                    <a:lnTo>
                      <a:pt x="29" y="525"/>
                    </a:lnTo>
                    <a:lnTo>
                      <a:pt x="36" y="538"/>
                    </a:lnTo>
                    <a:lnTo>
                      <a:pt x="45" y="546"/>
                    </a:lnTo>
                    <a:lnTo>
                      <a:pt x="52" y="544"/>
                    </a:lnTo>
                    <a:lnTo>
                      <a:pt x="59" y="543"/>
                    </a:lnTo>
                    <a:lnTo>
                      <a:pt x="72" y="524"/>
                    </a:lnTo>
                    <a:lnTo>
                      <a:pt x="86" y="523"/>
                    </a:lnTo>
                    <a:lnTo>
                      <a:pt x="97" y="517"/>
                    </a:lnTo>
                    <a:lnTo>
                      <a:pt x="106" y="490"/>
                    </a:lnTo>
                    <a:lnTo>
                      <a:pt x="113" y="468"/>
                    </a:lnTo>
                    <a:lnTo>
                      <a:pt x="111" y="437"/>
                    </a:lnTo>
                    <a:lnTo>
                      <a:pt x="119" y="427"/>
                    </a:lnTo>
                    <a:lnTo>
                      <a:pt x="127" y="429"/>
                    </a:lnTo>
                    <a:lnTo>
                      <a:pt x="126" y="420"/>
                    </a:lnTo>
                    <a:lnTo>
                      <a:pt x="134" y="415"/>
                    </a:lnTo>
                    <a:lnTo>
                      <a:pt x="142" y="416"/>
                    </a:lnTo>
                    <a:lnTo>
                      <a:pt x="156" y="397"/>
                    </a:lnTo>
                    <a:lnTo>
                      <a:pt x="155" y="368"/>
                    </a:lnTo>
                    <a:lnTo>
                      <a:pt x="140" y="351"/>
                    </a:lnTo>
                    <a:lnTo>
                      <a:pt x="123" y="340"/>
                    </a:lnTo>
                    <a:lnTo>
                      <a:pt x="124" y="311"/>
                    </a:lnTo>
                    <a:lnTo>
                      <a:pt x="129" y="302"/>
                    </a:lnTo>
                    <a:lnTo>
                      <a:pt x="126" y="298"/>
                    </a:lnTo>
                    <a:lnTo>
                      <a:pt x="126" y="281"/>
                    </a:lnTo>
                    <a:lnTo>
                      <a:pt x="138" y="273"/>
                    </a:lnTo>
                    <a:lnTo>
                      <a:pt x="142" y="247"/>
                    </a:lnTo>
                    <a:lnTo>
                      <a:pt x="156" y="241"/>
                    </a:lnTo>
                    <a:lnTo>
                      <a:pt x="166" y="228"/>
                    </a:lnTo>
                    <a:lnTo>
                      <a:pt x="181" y="217"/>
                    </a:lnTo>
                    <a:lnTo>
                      <a:pt x="199" y="201"/>
                    </a:lnTo>
                    <a:lnTo>
                      <a:pt x="213" y="180"/>
                    </a:lnTo>
                    <a:lnTo>
                      <a:pt x="210" y="170"/>
                    </a:lnTo>
                    <a:lnTo>
                      <a:pt x="208" y="165"/>
                    </a:lnTo>
                    <a:lnTo>
                      <a:pt x="218" y="146"/>
                    </a:lnTo>
                    <a:lnTo>
                      <a:pt x="218" y="137"/>
                    </a:lnTo>
                    <a:lnTo>
                      <a:pt x="230" y="127"/>
                    </a:lnTo>
                    <a:lnTo>
                      <a:pt x="234" y="118"/>
                    </a:lnTo>
                    <a:lnTo>
                      <a:pt x="248" y="121"/>
                    </a:lnTo>
                    <a:lnTo>
                      <a:pt x="266"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5" name="Freeform 442"/>
              <p:cNvSpPr/>
              <p:nvPr/>
            </p:nvSpPr>
            <p:spPr bwMode="gray">
              <a:xfrm>
                <a:off x="4045" y="859"/>
                <a:ext cx="230" cy="408"/>
              </a:xfrm>
              <a:custGeom>
                <a:avLst/>
                <a:gdLst>
                  <a:gd name="T0" fmla="*/ 189 w 257"/>
                  <a:gd name="T1" fmla="*/ 397 h 455"/>
                  <a:gd name="T2" fmla="*/ 257 w 257"/>
                  <a:gd name="T3" fmla="*/ 316 h 455"/>
                  <a:gd name="T4" fmla="*/ 221 w 257"/>
                  <a:gd name="T5" fmla="*/ 287 h 455"/>
                  <a:gd name="T6" fmla="*/ 227 w 257"/>
                  <a:gd name="T7" fmla="*/ 260 h 455"/>
                  <a:gd name="T8" fmla="*/ 216 w 257"/>
                  <a:gd name="T9" fmla="*/ 228 h 455"/>
                  <a:gd name="T10" fmla="*/ 211 w 257"/>
                  <a:gd name="T11" fmla="*/ 209 h 455"/>
                  <a:gd name="T12" fmla="*/ 213 w 257"/>
                  <a:gd name="T13" fmla="*/ 170 h 455"/>
                  <a:gd name="T14" fmla="*/ 193 w 257"/>
                  <a:gd name="T15" fmla="*/ 110 h 455"/>
                  <a:gd name="T16" fmla="*/ 199 w 257"/>
                  <a:gd name="T17" fmla="*/ 72 h 455"/>
                  <a:gd name="T18" fmla="*/ 179 w 257"/>
                  <a:gd name="T19" fmla="*/ 49 h 455"/>
                  <a:gd name="T20" fmla="*/ 193 w 257"/>
                  <a:gd name="T21" fmla="*/ 10 h 455"/>
                  <a:gd name="T22" fmla="*/ 150 w 257"/>
                  <a:gd name="T23" fmla="*/ 1 h 455"/>
                  <a:gd name="T24" fmla="*/ 127 w 257"/>
                  <a:gd name="T25" fmla="*/ 36 h 455"/>
                  <a:gd name="T26" fmla="*/ 103 w 257"/>
                  <a:gd name="T27" fmla="*/ 48 h 455"/>
                  <a:gd name="T28" fmla="*/ 79 w 257"/>
                  <a:gd name="T29" fmla="*/ 43 h 455"/>
                  <a:gd name="T30" fmla="*/ 47 w 257"/>
                  <a:gd name="T31" fmla="*/ 47 h 455"/>
                  <a:gd name="T32" fmla="*/ 12 w 257"/>
                  <a:gd name="T33" fmla="*/ 27 h 455"/>
                  <a:gd name="T34" fmla="*/ 5 w 257"/>
                  <a:gd name="T35" fmla="*/ 46 h 455"/>
                  <a:gd name="T36" fmla="*/ 37 w 257"/>
                  <a:gd name="T37" fmla="*/ 57 h 455"/>
                  <a:gd name="T38" fmla="*/ 61 w 257"/>
                  <a:gd name="T39" fmla="*/ 94 h 455"/>
                  <a:gd name="T40" fmla="*/ 78 w 257"/>
                  <a:gd name="T41" fmla="*/ 120 h 455"/>
                  <a:gd name="T42" fmla="*/ 79 w 257"/>
                  <a:gd name="T43" fmla="*/ 161 h 455"/>
                  <a:gd name="T44" fmla="*/ 116 w 257"/>
                  <a:gd name="T45" fmla="*/ 185 h 455"/>
                  <a:gd name="T46" fmla="*/ 116 w 257"/>
                  <a:gd name="T47" fmla="*/ 203 h 455"/>
                  <a:gd name="T48" fmla="*/ 98 w 257"/>
                  <a:gd name="T49" fmla="*/ 213 h 455"/>
                  <a:gd name="T50" fmla="*/ 75 w 257"/>
                  <a:gd name="T51" fmla="*/ 258 h 455"/>
                  <a:gd name="T52" fmla="*/ 60 w 257"/>
                  <a:gd name="T53" fmla="*/ 275 h 455"/>
                  <a:gd name="T54" fmla="*/ 43 w 257"/>
                  <a:gd name="T55" fmla="*/ 286 h 455"/>
                  <a:gd name="T56" fmla="*/ 27 w 257"/>
                  <a:gd name="T57" fmla="*/ 301 h 455"/>
                  <a:gd name="T58" fmla="*/ 12 w 257"/>
                  <a:gd name="T59" fmla="*/ 323 h 455"/>
                  <a:gd name="T60" fmla="*/ 20 w 257"/>
                  <a:gd name="T61" fmla="*/ 371 h 455"/>
                  <a:gd name="T62" fmla="*/ 19 w 257"/>
                  <a:gd name="T63" fmla="*/ 396 h 455"/>
                  <a:gd name="T64" fmla="*/ 35 w 257"/>
                  <a:gd name="T65" fmla="*/ 432 h 455"/>
                  <a:gd name="T66" fmla="*/ 53 w 257"/>
                  <a:gd name="T67" fmla="*/ 440 h 455"/>
                  <a:gd name="T68" fmla="*/ 63 w 257"/>
                  <a:gd name="T69" fmla="*/ 455 h 455"/>
                  <a:gd name="T70" fmla="*/ 82 w 257"/>
                  <a:gd name="T71" fmla="*/ 447 h 455"/>
                  <a:gd name="T72" fmla="*/ 105 w 257"/>
                  <a:gd name="T73" fmla="*/ 441 h 455"/>
                  <a:gd name="T74" fmla="*/ 124 w 257"/>
                  <a:gd name="T75" fmla="*/ 434 h 455"/>
                  <a:gd name="T76" fmla="*/ 152 w 257"/>
                  <a:gd name="T77" fmla="*/ 424 h 455"/>
                  <a:gd name="T78" fmla="*/ 184 w 257"/>
                  <a:gd name="T79" fmla="*/ 4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455">
                    <a:moveTo>
                      <a:pt x="184" y="420"/>
                    </a:moveTo>
                    <a:cubicBezTo>
                      <a:pt x="189" y="397"/>
                      <a:pt x="189" y="397"/>
                      <a:pt x="189" y="397"/>
                    </a:cubicBezTo>
                    <a:cubicBezTo>
                      <a:pt x="215" y="364"/>
                      <a:pt x="215" y="364"/>
                      <a:pt x="215" y="364"/>
                    </a:cubicBezTo>
                    <a:cubicBezTo>
                      <a:pt x="257" y="316"/>
                      <a:pt x="257" y="316"/>
                      <a:pt x="257" y="316"/>
                    </a:cubicBezTo>
                    <a:cubicBezTo>
                      <a:pt x="238" y="292"/>
                      <a:pt x="238" y="292"/>
                      <a:pt x="238" y="292"/>
                    </a:cubicBezTo>
                    <a:cubicBezTo>
                      <a:pt x="221" y="287"/>
                      <a:pt x="221" y="287"/>
                      <a:pt x="221" y="287"/>
                    </a:cubicBezTo>
                    <a:cubicBezTo>
                      <a:pt x="218" y="274"/>
                      <a:pt x="218" y="274"/>
                      <a:pt x="218" y="274"/>
                    </a:cubicBezTo>
                    <a:cubicBezTo>
                      <a:pt x="227" y="260"/>
                      <a:pt x="227" y="260"/>
                      <a:pt x="227" y="260"/>
                    </a:cubicBezTo>
                    <a:cubicBezTo>
                      <a:pt x="227" y="245"/>
                      <a:pt x="227" y="245"/>
                      <a:pt x="227" y="245"/>
                    </a:cubicBezTo>
                    <a:cubicBezTo>
                      <a:pt x="216" y="228"/>
                      <a:pt x="216" y="228"/>
                      <a:pt x="216" y="228"/>
                    </a:cubicBezTo>
                    <a:cubicBezTo>
                      <a:pt x="223" y="217"/>
                      <a:pt x="223" y="217"/>
                      <a:pt x="223" y="217"/>
                    </a:cubicBezTo>
                    <a:cubicBezTo>
                      <a:pt x="211" y="209"/>
                      <a:pt x="211" y="209"/>
                      <a:pt x="211" y="209"/>
                    </a:cubicBezTo>
                    <a:cubicBezTo>
                      <a:pt x="218" y="188"/>
                      <a:pt x="218" y="188"/>
                      <a:pt x="218" y="188"/>
                    </a:cubicBezTo>
                    <a:cubicBezTo>
                      <a:pt x="213" y="170"/>
                      <a:pt x="213" y="170"/>
                      <a:pt x="213" y="170"/>
                    </a:cubicBezTo>
                    <a:cubicBezTo>
                      <a:pt x="216" y="143"/>
                      <a:pt x="216" y="143"/>
                      <a:pt x="216" y="143"/>
                    </a:cubicBezTo>
                    <a:cubicBezTo>
                      <a:pt x="193" y="110"/>
                      <a:pt x="193" y="110"/>
                      <a:pt x="193" y="110"/>
                    </a:cubicBezTo>
                    <a:cubicBezTo>
                      <a:pt x="210" y="93"/>
                      <a:pt x="210" y="93"/>
                      <a:pt x="210" y="93"/>
                    </a:cubicBezTo>
                    <a:cubicBezTo>
                      <a:pt x="199" y="72"/>
                      <a:pt x="199" y="72"/>
                      <a:pt x="199" y="72"/>
                    </a:cubicBezTo>
                    <a:cubicBezTo>
                      <a:pt x="179" y="62"/>
                      <a:pt x="179" y="62"/>
                      <a:pt x="179" y="62"/>
                    </a:cubicBezTo>
                    <a:cubicBezTo>
                      <a:pt x="179" y="49"/>
                      <a:pt x="179" y="49"/>
                      <a:pt x="179" y="49"/>
                    </a:cubicBezTo>
                    <a:cubicBezTo>
                      <a:pt x="194" y="32"/>
                      <a:pt x="194" y="32"/>
                      <a:pt x="194" y="32"/>
                    </a:cubicBezTo>
                    <a:cubicBezTo>
                      <a:pt x="193" y="10"/>
                      <a:pt x="193" y="10"/>
                      <a:pt x="193" y="10"/>
                    </a:cubicBezTo>
                    <a:cubicBezTo>
                      <a:pt x="171" y="0"/>
                      <a:pt x="171" y="0"/>
                      <a:pt x="171" y="0"/>
                    </a:cubicBezTo>
                    <a:cubicBezTo>
                      <a:pt x="150" y="1"/>
                      <a:pt x="150" y="1"/>
                      <a:pt x="150" y="1"/>
                    </a:cubicBezTo>
                    <a:cubicBezTo>
                      <a:pt x="128" y="10"/>
                      <a:pt x="128" y="10"/>
                      <a:pt x="128" y="10"/>
                    </a:cubicBezTo>
                    <a:cubicBezTo>
                      <a:pt x="127" y="36"/>
                      <a:pt x="127" y="36"/>
                      <a:pt x="127" y="36"/>
                    </a:cubicBezTo>
                    <a:cubicBezTo>
                      <a:pt x="110" y="48"/>
                      <a:pt x="110" y="48"/>
                      <a:pt x="110" y="48"/>
                    </a:cubicBezTo>
                    <a:cubicBezTo>
                      <a:pt x="103" y="48"/>
                      <a:pt x="103" y="48"/>
                      <a:pt x="103" y="48"/>
                    </a:cubicBezTo>
                    <a:cubicBezTo>
                      <a:pt x="93" y="43"/>
                      <a:pt x="93" y="43"/>
                      <a:pt x="93" y="43"/>
                    </a:cubicBezTo>
                    <a:cubicBezTo>
                      <a:pt x="79" y="43"/>
                      <a:pt x="79" y="43"/>
                      <a:pt x="79" y="43"/>
                    </a:cubicBezTo>
                    <a:cubicBezTo>
                      <a:pt x="64" y="49"/>
                      <a:pt x="64" y="49"/>
                      <a:pt x="64" y="49"/>
                    </a:cubicBezTo>
                    <a:cubicBezTo>
                      <a:pt x="47" y="47"/>
                      <a:pt x="47" y="47"/>
                      <a:pt x="47" y="47"/>
                    </a:cubicBezTo>
                    <a:cubicBezTo>
                      <a:pt x="25" y="28"/>
                      <a:pt x="25" y="28"/>
                      <a:pt x="25" y="28"/>
                    </a:cubicBezTo>
                    <a:cubicBezTo>
                      <a:pt x="12" y="27"/>
                      <a:pt x="12" y="27"/>
                      <a:pt x="12" y="27"/>
                    </a:cubicBezTo>
                    <a:cubicBezTo>
                      <a:pt x="0" y="34"/>
                      <a:pt x="0" y="34"/>
                      <a:pt x="0" y="34"/>
                    </a:cubicBezTo>
                    <a:cubicBezTo>
                      <a:pt x="5" y="46"/>
                      <a:pt x="5" y="46"/>
                      <a:pt x="5" y="46"/>
                    </a:cubicBezTo>
                    <a:cubicBezTo>
                      <a:pt x="22" y="56"/>
                      <a:pt x="22" y="56"/>
                      <a:pt x="22" y="56"/>
                    </a:cubicBezTo>
                    <a:cubicBezTo>
                      <a:pt x="37" y="57"/>
                      <a:pt x="37" y="57"/>
                      <a:pt x="37" y="57"/>
                    </a:cubicBezTo>
                    <a:cubicBezTo>
                      <a:pt x="71" y="78"/>
                      <a:pt x="71" y="78"/>
                      <a:pt x="71" y="78"/>
                    </a:cubicBezTo>
                    <a:cubicBezTo>
                      <a:pt x="61" y="94"/>
                      <a:pt x="61" y="94"/>
                      <a:pt x="61" y="94"/>
                    </a:cubicBezTo>
                    <a:cubicBezTo>
                      <a:pt x="76" y="104"/>
                      <a:pt x="76" y="104"/>
                      <a:pt x="76" y="104"/>
                    </a:cubicBezTo>
                    <a:cubicBezTo>
                      <a:pt x="78" y="120"/>
                      <a:pt x="78" y="120"/>
                      <a:pt x="78" y="120"/>
                    </a:cubicBezTo>
                    <a:cubicBezTo>
                      <a:pt x="76" y="143"/>
                      <a:pt x="76" y="143"/>
                      <a:pt x="76" y="143"/>
                    </a:cubicBezTo>
                    <a:cubicBezTo>
                      <a:pt x="79" y="161"/>
                      <a:pt x="79" y="161"/>
                      <a:pt x="79" y="161"/>
                    </a:cubicBezTo>
                    <a:cubicBezTo>
                      <a:pt x="95" y="166"/>
                      <a:pt x="95" y="166"/>
                      <a:pt x="95" y="166"/>
                    </a:cubicBezTo>
                    <a:cubicBezTo>
                      <a:pt x="116" y="185"/>
                      <a:pt x="116" y="185"/>
                      <a:pt x="116" y="185"/>
                    </a:cubicBezTo>
                    <a:cubicBezTo>
                      <a:pt x="114" y="194"/>
                      <a:pt x="114" y="194"/>
                      <a:pt x="114" y="194"/>
                    </a:cubicBezTo>
                    <a:cubicBezTo>
                      <a:pt x="116" y="203"/>
                      <a:pt x="116" y="203"/>
                      <a:pt x="116" y="203"/>
                    </a:cubicBezTo>
                    <a:cubicBezTo>
                      <a:pt x="108" y="213"/>
                      <a:pt x="108" y="213"/>
                      <a:pt x="108" y="213"/>
                    </a:cubicBezTo>
                    <a:cubicBezTo>
                      <a:pt x="98" y="213"/>
                      <a:pt x="98" y="213"/>
                      <a:pt x="98" y="213"/>
                    </a:cubicBezTo>
                    <a:cubicBezTo>
                      <a:pt x="89" y="241"/>
                      <a:pt x="89" y="241"/>
                      <a:pt x="89" y="241"/>
                    </a:cubicBezTo>
                    <a:cubicBezTo>
                      <a:pt x="75" y="258"/>
                      <a:pt x="75" y="258"/>
                      <a:pt x="75" y="258"/>
                    </a:cubicBezTo>
                    <a:cubicBezTo>
                      <a:pt x="65" y="261"/>
                      <a:pt x="65" y="261"/>
                      <a:pt x="65" y="261"/>
                    </a:cubicBezTo>
                    <a:cubicBezTo>
                      <a:pt x="60" y="275"/>
                      <a:pt x="60" y="275"/>
                      <a:pt x="60" y="275"/>
                    </a:cubicBezTo>
                    <a:cubicBezTo>
                      <a:pt x="52" y="277"/>
                      <a:pt x="52" y="277"/>
                      <a:pt x="52" y="277"/>
                    </a:cubicBezTo>
                    <a:cubicBezTo>
                      <a:pt x="43" y="286"/>
                      <a:pt x="43" y="286"/>
                      <a:pt x="43" y="286"/>
                    </a:cubicBezTo>
                    <a:cubicBezTo>
                      <a:pt x="37" y="299"/>
                      <a:pt x="37" y="299"/>
                      <a:pt x="37" y="299"/>
                    </a:cubicBezTo>
                    <a:cubicBezTo>
                      <a:pt x="27" y="301"/>
                      <a:pt x="27" y="301"/>
                      <a:pt x="27" y="301"/>
                    </a:cubicBezTo>
                    <a:cubicBezTo>
                      <a:pt x="26" y="310"/>
                      <a:pt x="26" y="310"/>
                      <a:pt x="26" y="310"/>
                    </a:cubicBezTo>
                    <a:cubicBezTo>
                      <a:pt x="12" y="323"/>
                      <a:pt x="12" y="323"/>
                      <a:pt x="12" y="323"/>
                    </a:cubicBezTo>
                    <a:cubicBezTo>
                      <a:pt x="12" y="323"/>
                      <a:pt x="12" y="340"/>
                      <a:pt x="13" y="346"/>
                    </a:cubicBezTo>
                    <a:cubicBezTo>
                      <a:pt x="15" y="351"/>
                      <a:pt x="20" y="371"/>
                      <a:pt x="20" y="371"/>
                    </a:cubicBezTo>
                    <a:cubicBezTo>
                      <a:pt x="26" y="389"/>
                      <a:pt x="26" y="389"/>
                      <a:pt x="26" y="389"/>
                    </a:cubicBezTo>
                    <a:cubicBezTo>
                      <a:pt x="19" y="396"/>
                      <a:pt x="19" y="396"/>
                      <a:pt x="19" y="396"/>
                    </a:cubicBezTo>
                    <a:cubicBezTo>
                      <a:pt x="24" y="431"/>
                      <a:pt x="24" y="431"/>
                      <a:pt x="24" y="431"/>
                    </a:cubicBezTo>
                    <a:cubicBezTo>
                      <a:pt x="35" y="432"/>
                      <a:pt x="35" y="432"/>
                      <a:pt x="35" y="432"/>
                    </a:cubicBezTo>
                    <a:cubicBezTo>
                      <a:pt x="39" y="440"/>
                      <a:pt x="39" y="440"/>
                      <a:pt x="39" y="440"/>
                    </a:cubicBezTo>
                    <a:cubicBezTo>
                      <a:pt x="53" y="440"/>
                      <a:pt x="53" y="440"/>
                      <a:pt x="53" y="440"/>
                    </a:cubicBezTo>
                    <a:cubicBezTo>
                      <a:pt x="55" y="453"/>
                      <a:pt x="55" y="453"/>
                      <a:pt x="55" y="453"/>
                    </a:cubicBezTo>
                    <a:cubicBezTo>
                      <a:pt x="63" y="455"/>
                      <a:pt x="63" y="455"/>
                      <a:pt x="63" y="455"/>
                    </a:cubicBezTo>
                    <a:cubicBezTo>
                      <a:pt x="75" y="451"/>
                      <a:pt x="75" y="451"/>
                      <a:pt x="75" y="451"/>
                    </a:cubicBezTo>
                    <a:cubicBezTo>
                      <a:pt x="82" y="447"/>
                      <a:pt x="82" y="447"/>
                      <a:pt x="82" y="447"/>
                    </a:cubicBezTo>
                    <a:cubicBezTo>
                      <a:pt x="91" y="448"/>
                      <a:pt x="91" y="448"/>
                      <a:pt x="91" y="448"/>
                    </a:cubicBezTo>
                    <a:cubicBezTo>
                      <a:pt x="105" y="441"/>
                      <a:pt x="105" y="441"/>
                      <a:pt x="105" y="441"/>
                    </a:cubicBezTo>
                    <a:cubicBezTo>
                      <a:pt x="121" y="441"/>
                      <a:pt x="121" y="441"/>
                      <a:pt x="121" y="441"/>
                    </a:cubicBezTo>
                    <a:cubicBezTo>
                      <a:pt x="124" y="434"/>
                      <a:pt x="124" y="434"/>
                      <a:pt x="124" y="434"/>
                    </a:cubicBezTo>
                    <a:cubicBezTo>
                      <a:pt x="146" y="430"/>
                      <a:pt x="146" y="430"/>
                      <a:pt x="146" y="430"/>
                    </a:cubicBezTo>
                    <a:cubicBezTo>
                      <a:pt x="152" y="424"/>
                      <a:pt x="152" y="424"/>
                      <a:pt x="152" y="424"/>
                    </a:cubicBezTo>
                    <a:cubicBezTo>
                      <a:pt x="163" y="430"/>
                      <a:pt x="163" y="430"/>
                      <a:pt x="163" y="430"/>
                    </a:cubicBezTo>
                    <a:lnTo>
                      <a:pt x="184"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6" name="Freeform 443"/>
              <p:cNvSpPr/>
              <p:nvPr/>
            </p:nvSpPr>
            <p:spPr bwMode="gray">
              <a:xfrm>
                <a:off x="4101" y="1282"/>
                <a:ext cx="91" cy="72"/>
              </a:xfrm>
              <a:custGeom>
                <a:avLst/>
                <a:gdLst>
                  <a:gd name="T0" fmla="*/ 91 w 91"/>
                  <a:gd name="T1" fmla="*/ 72 h 72"/>
                  <a:gd name="T2" fmla="*/ 67 w 91"/>
                  <a:gd name="T3" fmla="*/ 72 h 72"/>
                  <a:gd name="T4" fmla="*/ 56 w 91"/>
                  <a:gd name="T5" fmla="*/ 68 h 72"/>
                  <a:gd name="T6" fmla="*/ 49 w 91"/>
                  <a:gd name="T7" fmla="*/ 60 h 72"/>
                  <a:gd name="T8" fmla="*/ 38 w 91"/>
                  <a:gd name="T9" fmla="*/ 58 h 72"/>
                  <a:gd name="T10" fmla="*/ 24 w 91"/>
                  <a:gd name="T11" fmla="*/ 60 h 72"/>
                  <a:gd name="T12" fmla="*/ 18 w 91"/>
                  <a:gd name="T13" fmla="*/ 53 h 72"/>
                  <a:gd name="T14" fmla="*/ 9 w 91"/>
                  <a:gd name="T15" fmla="*/ 48 h 72"/>
                  <a:gd name="T16" fmla="*/ 9 w 91"/>
                  <a:gd name="T17" fmla="*/ 32 h 72"/>
                  <a:gd name="T18" fmla="*/ 0 w 91"/>
                  <a:gd name="T19" fmla="*/ 26 h 72"/>
                  <a:gd name="T20" fmla="*/ 1 w 91"/>
                  <a:gd name="T21" fmla="*/ 22 h 72"/>
                  <a:gd name="T22" fmla="*/ 25 w 91"/>
                  <a:gd name="T23" fmla="*/ 3 h 72"/>
                  <a:gd name="T24" fmla="*/ 42 w 91"/>
                  <a:gd name="T25" fmla="*/ 6 h 72"/>
                  <a:gd name="T26" fmla="*/ 54 w 91"/>
                  <a:gd name="T27" fmla="*/ 0 h 72"/>
                  <a:gd name="T28" fmla="*/ 63 w 91"/>
                  <a:gd name="T29" fmla="*/ 2 h 72"/>
                  <a:gd name="T30" fmla="*/ 89 w 91"/>
                  <a:gd name="T31" fmla="*/ 6 h 72"/>
                  <a:gd name="T32" fmla="*/ 84 w 91"/>
                  <a:gd name="T33" fmla="*/ 38 h 72"/>
                  <a:gd name="T34" fmla="*/ 91 w 91"/>
                  <a:gd name="T35" fmla="*/ 55 h 72"/>
                  <a:gd name="T36" fmla="*/ 91 w 91"/>
                  <a:gd name="T3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2">
                    <a:moveTo>
                      <a:pt x="91" y="72"/>
                    </a:moveTo>
                    <a:lnTo>
                      <a:pt x="67" y="72"/>
                    </a:lnTo>
                    <a:lnTo>
                      <a:pt x="56" y="68"/>
                    </a:lnTo>
                    <a:lnTo>
                      <a:pt x="49" y="60"/>
                    </a:lnTo>
                    <a:lnTo>
                      <a:pt x="38" y="58"/>
                    </a:lnTo>
                    <a:lnTo>
                      <a:pt x="24" y="60"/>
                    </a:lnTo>
                    <a:lnTo>
                      <a:pt x="18" y="53"/>
                    </a:lnTo>
                    <a:lnTo>
                      <a:pt x="9" y="48"/>
                    </a:lnTo>
                    <a:lnTo>
                      <a:pt x="9" y="32"/>
                    </a:lnTo>
                    <a:lnTo>
                      <a:pt x="0" y="26"/>
                    </a:lnTo>
                    <a:lnTo>
                      <a:pt x="1" y="22"/>
                    </a:lnTo>
                    <a:lnTo>
                      <a:pt x="25" y="3"/>
                    </a:lnTo>
                    <a:lnTo>
                      <a:pt x="42" y="6"/>
                    </a:lnTo>
                    <a:lnTo>
                      <a:pt x="54" y="0"/>
                    </a:lnTo>
                    <a:lnTo>
                      <a:pt x="63" y="2"/>
                    </a:lnTo>
                    <a:lnTo>
                      <a:pt x="89" y="6"/>
                    </a:lnTo>
                    <a:lnTo>
                      <a:pt x="84" y="38"/>
                    </a:lnTo>
                    <a:lnTo>
                      <a:pt x="91" y="55"/>
                    </a:lnTo>
                    <a:lnTo>
                      <a:pt x="91"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7" name="Freeform 444"/>
              <p:cNvSpPr/>
              <p:nvPr/>
            </p:nvSpPr>
            <p:spPr bwMode="gray">
              <a:xfrm>
                <a:off x="4048" y="1340"/>
                <a:ext cx="151" cy="92"/>
              </a:xfrm>
              <a:custGeom>
                <a:avLst/>
                <a:gdLst>
                  <a:gd name="T0" fmla="*/ 150 w 151"/>
                  <a:gd name="T1" fmla="*/ 72 h 92"/>
                  <a:gd name="T2" fmla="*/ 151 w 151"/>
                  <a:gd name="T3" fmla="*/ 46 h 92"/>
                  <a:gd name="T4" fmla="*/ 142 w 151"/>
                  <a:gd name="T5" fmla="*/ 34 h 92"/>
                  <a:gd name="T6" fmla="*/ 144 w 151"/>
                  <a:gd name="T7" fmla="*/ 14 h 92"/>
                  <a:gd name="T8" fmla="*/ 120 w 151"/>
                  <a:gd name="T9" fmla="*/ 14 h 92"/>
                  <a:gd name="T10" fmla="*/ 109 w 151"/>
                  <a:gd name="T11" fmla="*/ 10 h 92"/>
                  <a:gd name="T12" fmla="*/ 102 w 151"/>
                  <a:gd name="T13" fmla="*/ 2 h 92"/>
                  <a:gd name="T14" fmla="*/ 91 w 151"/>
                  <a:gd name="T15" fmla="*/ 0 h 92"/>
                  <a:gd name="T16" fmla="*/ 77 w 151"/>
                  <a:gd name="T17" fmla="*/ 2 h 92"/>
                  <a:gd name="T18" fmla="*/ 77 w 151"/>
                  <a:gd name="T19" fmla="*/ 5 h 92"/>
                  <a:gd name="T20" fmla="*/ 79 w 151"/>
                  <a:gd name="T21" fmla="*/ 14 h 92"/>
                  <a:gd name="T22" fmla="*/ 74 w 151"/>
                  <a:gd name="T23" fmla="*/ 39 h 92"/>
                  <a:gd name="T24" fmla="*/ 61 w 151"/>
                  <a:gd name="T25" fmla="*/ 41 h 92"/>
                  <a:gd name="T26" fmla="*/ 46 w 151"/>
                  <a:gd name="T27" fmla="*/ 25 h 92"/>
                  <a:gd name="T28" fmla="*/ 40 w 151"/>
                  <a:gd name="T29" fmla="*/ 13 h 92"/>
                  <a:gd name="T30" fmla="*/ 27 w 151"/>
                  <a:gd name="T31" fmla="*/ 18 h 92"/>
                  <a:gd name="T32" fmla="*/ 12 w 151"/>
                  <a:gd name="T33" fmla="*/ 23 h 92"/>
                  <a:gd name="T34" fmla="*/ 13 w 151"/>
                  <a:gd name="T35" fmla="*/ 42 h 92"/>
                  <a:gd name="T36" fmla="*/ 3 w 151"/>
                  <a:gd name="T37" fmla="*/ 53 h 92"/>
                  <a:gd name="T38" fmla="*/ 0 w 151"/>
                  <a:gd name="T39" fmla="*/ 63 h 92"/>
                  <a:gd name="T40" fmla="*/ 6 w 151"/>
                  <a:gd name="T41" fmla="*/ 72 h 92"/>
                  <a:gd name="T42" fmla="*/ 17 w 151"/>
                  <a:gd name="T43" fmla="*/ 62 h 92"/>
                  <a:gd name="T44" fmla="*/ 63 w 151"/>
                  <a:gd name="T45" fmla="*/ 62 h 92"/>
                  <a:gd name="T46" fmla="*/ 102 w 151"/>
                  <a:gd name="T47" fmla="*/ 69 h 92"/>
                  <a:gd name="T48" fmla="*/ 122 w 151"/>
                  <a:gd name="T49" fmla="*/ 92 h 92"/>
                  <a:gd name="T50" fmla="*/ 132 w 151"/>
                  <a:gd name="T51" fmla="*/ 92 h 92"/>
                  <a:gd name="T52" fmla="*/ 150 w 151"/>
                  <a:gd name="T53" fmla="*/ 7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92">
                    <a:moveTo>
                      <a:pt x="150" y="72"/>
                    </a:moveTo>
                    <a:lnTo>
                      <a:pt x="151" y="46"/>
                    </a:lnTo>
                    <a:lnTo>
                      <a:pt x="142" y="34"/>
                    </a:lnTo>
                    <a:lnTo>
                      <a:pt x="144" y="14"/>
                    </a:lnTo>
                    <a:lnTo>
                      <a:pt x="120" y="14"/>
                    </a:lnTo>
                    <a:lnTo>
                      <a:pt x="109" y="10"/>
                    </a:lnTo>
                    <a:lnTo>
                      <a:pt x="102" y="2"/>
                    </a:lnTo>
                    <a:lnTo>
                      <a:pt x="91" y="0"/>
                    </a:lnTo>
                    <a:lnTo>
                      <a:pt x="77" y="2"/>
                    </a:lnTo>
                    <a:lnTo>
                      <a:pt x="77" y="5"/>
                    </a:lnTo>
                    <a:lnTo>
                      <a:pt x="79" y="14"/>
                    </a:lnTo>
                    <a:lnTo>
                      <a:pt x="74" y="39"/>
                    </a:lnTo>
                    <a:lnTo>
                      <a:pt x="61" y="41"/>
                    </a:lnTo>
                    <a:lnTo>
                      <a:pt x="46" y="25"/>
                    </a:lnTo>
                    <a:lnTo>
                      <a:pt x="40" y="13"/>
                    </a:lnTo>
                    <a:lnTo>
                      <a:pt x="27" y="18"/>
                    </a:lnTo>
                    <a:lnTo>
                      <a:pt x="12" y="23"/>
                    </a:lnTo>
                    <a:lnTo>
                      <a:pt x="13" y="42"/>
                    </a:lnTo>
                    <a:lnTo>
                      <a:pt x="3" y="53"/>
                    </a:lnTo>
                    <a:lnTo>
                      <a:pt x="0" y="63"/>
                    </a:lnTo>
                    <a:lnTo>
                      <a:pt x="6" y="72"/>
                    </a:lnTo>
                    <a:lnTo>
                      <a:pt x="17" y="62"/>
                    </a:lnTo>
                    <a:lnTo>
                      <a:pt x="63" y="62"/>
                    </a:lnTo>
                    <a:lnTo>
                      <a:pt x="102" y="69"/>
                    </a:lnTo>
                    <a:lnTo>
                      <a:pt x="122" y="92"/>
                    </a:lnTo>
                    <a:lnTo>
                      <a:pt x="132" y="92"/>
                    </a:lnTo>
                    <a:lnTo>
                      <a:pt x="150"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8" name="Freeform 445"/>
              <p:cNvSpPr/>
              <p:nvPr/>
            </p:nvSpPr>
            <p:spPr bwMode="gray">
              <a:xfrm>
                <a:off x="4185" y="862"/>
                <a:ext cx="788" cy="1006"/>
              </a:xfrm>
              <a:custGeom>
                <a:avLst/>
                <a:gdLst>
                  <a:gd name="T0" fmla="*/ 683 w 878"/>
                  <a:gd name="T1" fmla="*/ 800 h 1121"/>
                  <a:gd name="T2" fmla="*/ 624 w 878"/>
                  <a:gd name="T3" fmla="*/ 787 h 1121"/>
                  <a:gd name="T4" fmla="*/ 505 w 878"/>
                  <a:gd name="T5" fmla="*/ 800 h 1121"/>
                  <a:gd name="T6" fmla="*/ 461 w 878"/>
                  <a:gd name="T7" fmla="*/ 909 h 1121"/>
                  <a:gd name="T8" fmla="*/ 508 w 878"/>
                  <a:gd name="T9" fmla="*/ 964 h 1121"/>
                  <a:gd name="T10" fmla="*/ 490 w 878"/>
                  <a:gd name="T11" fmla="*/ 1088 h 1121"/>
                  <a:gd name="T12" fmla="*/ 439 w 878"/>
                  <a:gd name="T13" fmla="*/ 1094 h 1121"/>
                  <a:gd name="T14" fmla="*/ 321 w 878"/>
                  <a:gd name="T15" fmla="*/ 1060 h 1121"/>
                  <a:gd name="T16" fmla="*/ 236 w 878"/>
                  <a:gd name="T17" fmla="*/ 1012 h 1121"/>
                  <a:gd name="T18" fmla="*/ 236 w 878"/>
                  <a:gd name="T19" fmla="*/ 987 h 1121"/>
                  <a:gd name="T20" fmla="*/ 262 w 878"/>
                  <a:gd name="T21" fmla="*/ 940 h 1121"/>
                  <a:gd name="T22" fmla="*/ 284 w 878"/>
                  <a:gd name="T23" fmla="*/ 881 h 1121"/>
                  <a:gd name="T24" fmla="*/ 230 w 878"/>
                  <a:gd name="T25" fmla="*/ 822 h 1121"/>
                  <a:gd name="T26" fmla="*/ 152 w 878"/>
                  <a:gd name="T27" fmla="*/ 760 h 1121"/>
                  <a:gd name="T28" fmla="*/ 84 w 878"/>
                  <a:gd name="T29" fmla="*/ 725 h 1121"/>
                  <a:gd name="T30" fmla="*/ 96 w 878"/>
                  <a:gd name="T31" fmla="*/ 693 h 1121"/>
                  <a:gd name="T32" fmla="*/ 43 w 878"/>
                  <a:gd name="T33" fmla="*/ 626 h 1121"/>
                  <a:gd name="T34" fmla="*/ 8 w 878"/>
                  <a:gd name="T35" fmla="*/ 548 h 1121"/>
                  <a:gd name="T36" fmla="*/ 18 w 878"/>
                  <a:gd name="T37" fmla="*/ 458 h 1121"/>
                  <a:gd name="T38" fmla="*/ 54 w 878"/>
                  <a:gd name="T39" fmla="*/ 437 h 1121"/>
                  <a:gd name="T40" fmla="*/ 59 w 878"/>
                  <a:gd name="T41" fmla="*/ 361 h 1121"/>
                  <a:gd name="T42" fmla="*/ 71 w 878"/>
                  <a:gd name="T43" fmla="*/ 257 h 1121"/>
                  <a:gd name="T44" fmla="*/ 62 w 878"/>
                  <a:gd name="T45" fmla="*/ 185 h 1121"/>
                  <a:gd name="T46" fmla="*/ 43 w 878"/>
                  <a:gd name="T47" fmla="*/ 69 h 1121"/>
                  <a:gd name="T48" fmla="*/ 52 w 878"/>
                  <a:gd name="T49" fmla="*/ 19 h 1121"/>
                  <a:gd name="T50" fmla="*/ 128 w 878"/>
                  <a:gd name="T51" fmla="*/ 6 h 1121"/>
                  <a:gd name="T52" fmla="*/ 143 w 878"/>
                  <a:gd name="T53" fmla="*/ 27 h 1121"/>
                  <a:gd name="T54" fmla="*/ 279 w 878"/>
                  <a:gd name="T55" fmla="*/ 65 h 1121"/>
                  <a:gd name="T56" fmla="*/ 321 w 878"/>
                  <a:gd name="T57" fmla="*/ 115 h 1121"/>
                  <a:gd name="T58" fmla="*/ 157 w 878"/>
                  <a:gd name="T59" fmla="*/ 115 h 1121"/>
                  <a:gd name="T60" fmla="*/ 169 w 878"/>
                  <a:gd name="T61" fmla="*/ 156 h 1121"/>
                  <a:gd name="T62" fmla="*/ 170 w 878"/>
                  <a:gd name="T63" fmla="*/ 244 h 1121"/>
                  <a:gd name="T64" fmla="*/ 236 w 878"/>
                  <a:gd name="T65" fmla="*/ 241 h 1121"/>
                  <a:gd name="T66" fmla="*/ 236 w 878"/>
                  <a:gd name="T67" fmla="*/ 210 h 1121"/>
                  <a:gd name="T68" fmla="*/ 314 w 878"/>
                  <a:gd name="T69" fmla="*/ 151 h 1121"/>
                  <a:gd name="T70" fmla="*/ 400 w 878"/>
                  <a:gd name="T71" fmla="*/ 107 h 1121"/>
                  <a:gd name="T72" fmla="*/ 383 w 878"/>
                  <a:gd name="T73" fmla="*/ 62 h 1121"/>
                  <a:gd name="T74" fmla="*/ 439 w 878"/>
                  <a:gd name="T75" fmla="*/ 59 h 1121"/>
                  <a:gd name="T76" fmla="*/ 424 w 878"/>
                  <a:gd name="T77" fmla="*/ 99 h 1121"/>
                  <a:gd name="T78" fmla="*/ 477 w 878"/>
                  <a:gd name="T79" fmla="*/ 83 h 1121"/>
                  <a:gd name="T80" fmla="*/ 519 w 878"/>
                  <a:gd name="T81" fmla="*/ 77 h 1121"/>
                  <a:gd name="T82" fmla="*/ 581 w 878"/>
                  <a:gd name="T83" fmla="*/ 60 h 1121"/>
                  <a:gd name="T84" fmla="*/ 630 w 878"/>
                  <a:gd name="T85" fmla="*/ 39 h 1121"/>
                  <a:gd name="T86" fmla="*/ 634 w 878"/>
                  <a:gd name="T87" fmla="*/ 62 h 1121"/>
                  <a:gd name="T88" fmla="*/ 676 w 878"/>
                  <a:gd name="T89" fmla="*/ 50 h 1121"/>
                  <a:gd name="T90" fmla="*/ 737 w 878"/>
                  <a:gd name="T91" fmla="*/ 37 h 1121"/>
                  <a:gd name="T92" fmla="*/ 767 w 878"/>
                  <a:gd name="T93" fmla="*/ 47 h 1121"/>
                  <a:gd name="T94" fmla="*/ 862 w 878"/>
                  <a:gd name="T95" fmla="*/ 14 h 1121"/>
                  <a:gd name="T96" fmla="*/ 852 w 878"/>
                  <a:gd name="T97" fmla="*/ 151 h 1121"/>
                  <a:gd name="T98" fmla="*/ 762 w 878"/>
                  <a:gd name="T99" fmla="*/ 460 h 1121"/>
                  <a:gd name="T100" fmla="*/ 729 w 878"/>
                  <a:gd name="T101" fmla="*/ 632 h 1121"/>
                  <a:gd name="T102" fmla="*/ 771 w 878"/>
                  <a:gd name="T103" fmla="*/ 803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8" h="1121">
                    <a:moveTo>
                      <a:pt x="771" y="803"/>
                    </a:moveTo>
                    <a:cubicBezTo>
                      <a:pt x="769" y="816"/>
                      <a:pt x="769" y="816"/>
                      <a:pt x="769" y="816"/>
                    </a:cubicBezTo>
                    <a:cubicBezTo>
                      <a:pt x="737" y="810"/>
                      <a:pt x="737" y="810"/>
                      <a:pt x="737" y="810"/>
                    </a:cubicBezTo>
                    <a:cubicBezTo>
                      <a:pt x="725" y="800"/>
                      <a:pt x="725" y="800"/>
                      <a:pt x="725" y="800"/>
                    </a:cubicBezTo>
                    <a:cubicBezTo>
                      <a:pt x="683" y="800"/>
                      <a:pt x="683" y="800"/>
                      <a:pt x="683" y="800"/>
                    </a:cubicBezTo>
                    <a:cubicBezTo>
                      <a:pt x="669" y="813"/>
                      <a:pt x="669" y="813"/>
                      <a:pt x="669" y="813"/>
                    </a:cubicBezTo>
                    <a:cubicBezTo>
                      <a:pt x="661" y="813"/>
                      <a:pt x="661" y="813"/>
                      <a:pt x="661" y="813"/>
                    </a:cubicBezTo>
                    <a:cubicBezTo>
                      <a:pt x="651" y="803"/>
                      <a:pt x="651" y="803"/>
                      <a:pt x="651" y="803"/>
                    </a:cubicBezTo>
                    <a:cubicBezTo>
                      <a:pt x="637" y="805"/>
                      <a:pt x="637" y="805"/>
                      <a:pt x="637" y="805"/>
                    </a:cubicBezTo>
                    <a:cubicBezTo>
                      <a:pt x="624" y="787"/>
                      <a:pt x="624" y="787"/>
                      <a:pt x="624" y="787"/>
                    </a:cubicBezTo>
                    <a:cubicBezTo>
                      <a:pt x="602" y="789"/>
                      <a:pt x="602" y="789"/>
                      <a:pt x="602" y="789"/>
                    </a:cubicBezTo>
                    <a:cubicBezTo>
                      <a:pt x="592" y="781"/>
                      <a:pt x="592" y="781"/>
                      <a:pt x="592" y="781"/>
                    </a:cubicBezTo>
                    <a:cubicBezTo>
                      <a:pt x="568" y="781"/>
                      <a:pt x="568" y="781"/>
                      <a:pt x="568" y="781"/>
                    </a:cubicBezTo>
                    <a:cubicBezTo>
                      <a:pt x="556" y="768"/>
                      <a:pt x="556" y="768"/>
                      <a:pt x="556" y="768"/>
                    </a:cubicBezTo>
                    <a:cubicBezTo>
                      <a:pt x="505" y="800"/>
                      <a:pt x="505" y="800"/>
                      <a:pt x="505" y="800"/>
                    </a:cubicBezTo>
                    <a:cubicBezTo>
                      <a:pt x="505" y="824"/>
                      <a:pt x="505" y="824"/>
                      <a:pt x="505" y="824"/>
                    </a:cubicBezTo>
                    <a:cubicBezTo>
                      <a:pt x="490" y="825"/>
                      <a:pt x="490" y="825"/>
                      <a:pt x="490" y="825"/>
                    </a:cubicBezTo>
                    <a:cubicBezTo>
                      <a:pt x="482" y="814"/>
                      <a:pt x="482" y="814"/>
                      <a:pt x="482" y="814"/>
                    </a:cubicBezTo>
                    <a:cubicBezTo>
                      <a:pt x="468" y="818"/>
                      <a:pt x="468" y="818"/>
                      <a:pt x="468" y="818"/>
                    </a:cubicBezTo>
                    <a:cubicBezTo>
                      <a:pt x="461" y="909"/>
                      <a:pt x="461" y="909"/>
                      <a:pt x="461" y="909"/>
                    </a:cubicBezTo>
                    <a:cubicBezTo>
                      <a:pt x="493" y="915"/>
                      <a:pt x="493" y="915"/>
                      <a:pt x="493" y="915"/>
                    </a:cubicBezTo>
                    <a:cubicBezTo>
                      <a:pt x="509" y="933"/>
                      <a:pt x="509" y="933"/>
                      <a:pt x="509" y="933"/>
                    </a:cubicBezTo>
                    <a:cubicBezTo>
                      <a:pt x="504" y="955"/>
                      <a:pt x="504" y="955"/>
                      <a:pt x="504" y="955"/>
                    </a:cubicBezTo>
                    <a:cubicBezTo>
                      <a:pt x="516" y="961"/>
                      <a:pt x="516" y="961"/>
                      <a:pt x="516" y="961"/>
                    </a:cubicBezTo>
                    <a:cubicBezTo>
                      <a:pt x="513" y="962"/>
                      <a:pt x="512" y="964"/>
                      <a:pt x="508" y="964"/>
                    </a:cubicBezTo>
                    <a:cubicBezTo>
                      <a:pt x="498" y="971"/>
                      <a:pt x="489" y="982"/>
                      <a:pt x="475" y="982"/>
                    </a:cubicBezTo>
                    <a:cubicBezTo>
                      <a:pt x="471" y="990"/>
                      <a:pt x="466" y="997"/>
                      <a:pt x="464" y="1006"/>
                    </a:cubicBezTo>
                    <a:cubicBezTo>
                      <a:pt x="456" y="1010"/>
                      <a:pt x="456" y="1010"/>
                      <a:pt x="456" y="1010"/>
                    </a:cubicBezTo>
                    <a:cubicBezTo>
                      <a:pt x="455" y="1023"/>
                      <a:pt x="465" y="1032"/>
                      <a:pt x="474" y="1040"/>
                    </a:cubicBezTo>
                    <a:cubicBezTo>
                      <a:pt x="475" y="1058"/>
                      <a:pt x="474" y="1075"/>
                      <a:pt x="490" y="1088"/>
                    </a:cubicBezTo>
                    <a:cubicBezTo>
                      <a:pt x="491" y="1091"/>
                      <a:pt x="494" y="1096"/>
                      <a:pt x="497" y="1099"/>
                    </a:cubicBezTo>
                    <a:cubicBezTo>
                      <a:pt x="497" y="1116"/>
                      <a:pt x="497" y="1116"/>
                      <a:pt x="497" y="1116"/>
                    </a:cubicBezTo>
                    <a:cubicBezTo>
                      <a:pt x="482" y="1121"/>
                      <a:pt x="482" y="1121"/>
                      <a:pt x="482" y="1121"/>
                    </a:cubicBezTo>
                    <a:cubicBezTo>
                      <a:pt x="451" y="1107"/>
                      <a:pt x="451" y="1107"/>
                      <a:pt x="451" y="1107"/>
                    </a:cubicBezTo>
                    <a:cubicBezTo>
                      <a:pt x="439" y="1094"/>
                      <a:pt x="439" y="1094"/>
                      <a:pt x="439" y="1094"/>
                    </a:cubicBezTo>
                    <a:cubicBezTo>
                      <a:pt x="433" y="1094"/>
                      <a:pt x="433" y="1094"/>
                      <a:pt x="433" y="1094"/>
                    </a:cubicBezTo>
                    <a:cubicBezTo>
                      <a:pt x="400" y="1076"/>
                      <a:pt x="400" y="1076"/>
                      <a:pt x="400" y="1076"/>
                    </a:cubicBezTo>
                    <a:cubicBezTo>
                      <a:pt x="368" y="1062"/>
                      <a:pt x="368" y="1062"/>
                      <a:pt x="368" y="1062"/>
                    </a:cubicBezTo>
                    <a:cubicBezTo>
                      <a:pt x="356" y="1065"/>
                      <a:pt x="356" y="1065"/>
                      <a:pt x="356" y="1065"/>
                    </a:cubicBezTo>
                    <a:cubicBezTo>
                      <a:pt x="321" y="1060"/>
                      <a:pt x="321" y="1060"/>
                      <a:pt x="321" y="1060"/>
                    </a:cubicBezTo>
                    <a:cubicBezTo>
                      <a:pt x="289" y="1053"/>
                      <a:pt x="289" y="1053"/>
                      <a:pt x="289" y="1053"/>
                    </a:cubicBezTo>
                    <a:cubicBezTo>
                      <a:pt x="277" y="1044"/>
                      <a:pt x="277" y="1044"/>
                      <a:pt x="277" y="1044"/>
                    </a:cubicBezTo>
                    <a:cubicBezTo>
                      <a:pt x="255" y="1021"/>
                      <a:pt x="255" y="1021"/>
                      <a:pt x="255" y="1021"/>
                    </a:cubicBezTo>
                    <a:cubicBezTo>
                      <a:pt x="244" y="1021"/>
                      <a:pt x="244" y="1021"/>
                      <a:pt x="244" y="1021"/>
                    </a:cubicBezTo>
                    <a:cubicBezTo>
                      <a:pt x="236" y="1012"/>
                      <a:pt x="236" y="1012"/>
                      <a:pt x="236" y="1012"/>
                    </a:cubicBezTo>
                    <a:cubicBezTo>
                      <a:pt x="227" y="1008"/>
                      <a:pt x="227" y="1008"/>
                      <a:pt x="227" y="1008"/>
                    </a:cubicBezTo>
                    <a:cubicBezTo>
                      <a:pt x="223" y="1001"/>
                      <a:pt x="223" y="1001"/>
                      <a:pt x="223" y="1001"/>
                    </a:cubicBezTo>
                    <a:cubicBezTo>
                      <a:pt x="221" y="993"/>
                      <a:pt x="221" y="993"/>
                      <a:pt x="221" y="993"/>
                    </a:cubicBezTo>
                    <a:cubicBezTo>
                      <a:pt x="235" y="992"/>
                      <a:pt x="235" y="992"/>
                      <a:pt x="235" y="992"/>
                    </a:cubicBezTo>
                    <a:cubicBezTo>
                      <a:pt x="236" y="987"/>
                      <a:pt x="236" y="987"/>
                      <a:pt x="236" y="987"/>
                    </a:cubicBezTo>
                    <a:cubicBezTo>
                      <a:pt x="249" y="975"/>
                      <a:pt x="249" y="975"/>
                      <a:pt x="249" y="975"/>
                    </a:cubicBezTo>
                    <a:cubicBezTo>
                      <a:pt x="251" y="969"/>
                      <a:pt x="251" y="969"/>
                      <a:pt x="251" y="969"/>
                    </a:cubicBezTo>
                    <a:cubicBezTo>
                      <a:pt x="243" y="955"/>
                      <a:pt x="243" y="955"/>
                      <a:pt x="243" y="955"/>
                    </a:cubicBezTo>
                    <a:cubicBezTo>
                      <a:pt x="266" y="944"/>
                      <a:pt x="266" y="944"/>
                      <a:pt x="266" y="944"/>
                    </a:cubicBezTo>
                    <a:cubicBezTo>
                      <a:pt x="262" y="940"/>
                      <a:pt x="262" y="940"/>
                      <a:pt x="262" y="940"/>
                    </a:cubicBezTo>
                    <a:cubicBezTo>
                      <a:pt x="239" y="947"/>
                      <a:pt x="239" y="947"/>
                      <a:pt x="239" y="947"/>
                    </a:cubicBezTo>
                    <a:cubicBezTo>
                      <a:pt x="253" y="923"/>
                      <a:pt x="253" y="923"/>
                      <a:pt x="253" y="923"/>
                    </a:cubicBezTo>
                    <a:cubicBezTo>
                      <a:pt x="270" y="907"/>
                      <a:pt x="270" y="907"/>
                      <a:pt x="270" y="907"/>
                    </a:cubicBezTo>
                    <a:cubicBezTo>
                      <a:pt x="280" y="909"/>
                      <a:pt x="280" y="909"/>
                      <a:pt x="280" y="909"/>
                    </a:cubicBezTo>
                    <a:cubicBezTo>
                      <a:pt x="284" y="881"/>
                      <a:pt x="284" y="881"/>
                      <a:pt x="284" y="881"/>
                    </a:cubicBezTo>
                    <a:cubicBezTo>
                      <a:pt x="297" y="865"/>
                      <a:pt x="297" y="865"/>
                      <a:pt x="297" y="865"/>
                    </a:cubicBezTo>
                    <a:cubicBezTo>
                      <a:pt x="277" y="848"/>
                      <a:pt x="277" y="848"/>
                      <a:pt x="277" y="848"/>
                    </a:cubicBezTo>
                    <a:cubicBezTo>
                      <a:pt x="263" y="837"/>
                      <a:pt x="263" y="837"/>
                      <a:pt x="263" y="837"/>
                    </a:cubicBezTo>
                    <a:cubicBezTo>
                      <a:pt x="248" y="837"/>
                      <a:pt x="248" y="837"/>
                      <a:pt x="248" y="837"/>
                    </a:cubicBezTo>
                    <a:cubicBezTo>
                      <a:pt x="230" y="822"/>
                      <a:pt x="230" y="822"/>
                      <a:pt x="230" y="822"/>
                    </a:cubicBezTo>
                    <a:cubicBezTo>
                      <a:pt x="191" y="824"/>
                      <a:pt x="191" y="824"/>
                      <a:pt x="191" y="824"/>
                    </a:cubicBezTo>
                    <a:cubicBezTo>
                      <a:pt x="180" y="813"/>
                      <a:pt x="180" y="813"/>
                      <a:pt x="180" y="813"/>
                    </a:cubicBezTo>
                    <a:cubicBezTo>
                      <a:pt x="179" y="800"/>
                      <a:pt x="179" y="800"/>
                      <a:pt x="179" y="800"/>
                    </a:cubicBezTo>
                    <a:cubicBezTo>
                      <a:pt x="162" y="797"/>
                      <a:pt x="162" y="797"/>
                      <a:pt x="162" y="797"/>
                    </a:cubicBezTo>
                    <a:cubicBezTo>
                      <a:pt x="152" y="760"/>
                      <a:pt x="152" y="760"/>
                      <a:pt x="152" y="760"/>
                    </a:cubicBezTo>
                    <a:cubicBezTo>
                      <a:pt x="120" y="757"/>
                      <a:pt x="120" y="757"/>
                      <a:pt x="120" y="757"/>
                    </a:cubicBezTo>
                    <a:cubicBezTo>
                      <a:pt x="103" y="765"/>
                      <a:pt x="103" y="765"/>
                      <a:pt x="103" y="765"/>
                    </a:cubicBezTo>
                    <a:cubicBezTo>
                      <a:pt x="98" y="749"/>
                      <a:pt x="98" y="749"/>
                      <a:pt x="98" y="749"/>
                    </a:cubicBezTo>
                    <a:cubicBezTo>
                      <a:pt x="87" y="739"/>
                      <a:pt x="87" y="739"/>
                      <a:pt x="87" y="739"/>
                    </a:cubicBezTo>
                    <a:cubicBezTo>
                      <a:pt x="84" y="725"/>
                      <a:pt x="84" y="725"/>
                      <a:pt x="84" y="725"/>
                    </a:cubicBezTo>
                    <a:cubicBezTo>
                      <a:pt x="96" y="725"/>
                      <a:pt x="96" y="725"/>
                      <a:pt x="96" y="725"/>
                    </a:cubicBezTo>
                    <a:cubicBezTo>
                      <a:pt x="106" y="731"/>
                      <a:pt x="106" y="731"/>
                      <a:pt x="106" y="731"/>
                    </a:cubicBezTo>
                    <a:cubicBezTo>
                      <a:pt x="116" y="731"/>
                      <a:pt x="116" y="731"/>
                      <a:pt x="116" y="731"/>
                    </a:cubicBezTo>
                    <a:cubicBezTo>
                      <a:pt x="121" y="715"/>
                      <a:pt x="121" y="715"/>
                      <a:pt x="121" y="715"/>
                    </a:cubicBezTo>
                    <a:cubicBezTo>
                      <a:pt x="96" y="693"/>
                      <a:pt x="96" y="693"/>
                      <a:pt x="96" y="693"/>
                    </a:cubicBezTo>
                    <a:cubicBezTo>
                      <a:pt x="84" y="672"/>
                      <a:pt x="84" y="672"/>
                      <a:pt x="84" y="672"/>
                    </a:cubicBezTo>
                    <a:cubicBezTo>
                      <a:pt x="81" y="637"/>
                      <a:pt x="81" y="637"/>
                      <a:pt x="81" y="637"/>
                    </a:cubicBezTo>
                    <a:cubicBezTo>
                      <a:pt x="72" y="624"/>
                      <a:pt x="72" y="624"/>
                      <a:pt x="72" y="624"/>
                    </a:cubicBezTo>
                    <a:cubicBezTo>
                      <a:pt x="55" y="623"/>
                      <a:pt x="55" y="623"/>
                      <a:pt x="55" y="623"/>
                    </a:cubicBezTo>
                    <a:cubicBezTo>
                      <a:pt x="43" y="626"/>
                      <a:pt x="43" y="626"/>
                      <a:pt x="43" y="626"/>
                    </a:cubicBezTo>
                    <a:cubicBezTo>
                      <a:pt x="30" y="615"/>
                      <a:pt x="30" y="615"/>
                      <a:pt x="30" y="615"/>
                    </a:cubicBezTo>
                    <a:cubicBezTo>
                      <a:pt x="15" y="613"/>
                      <a:pt x="15" y="613"/>
                      <a:pt x="15" y="613"/>
                    </a:cubicBezTo>
                    <a:cubicBezTo>
                      <a:pt x="16" y="584"/>
                      <a:pt x="16" y="584"/>
                      <a:pt x="16" y="584"/>
                    </a:cubicBezTo>
                    <a:cubicBezTo>
                      <a:pt x="6" y="571"/>
                      <a:pt x="6" y="571"/>
                      <a:pt x="6" y="571"/>
                    </a:cubicBezTo>
                    <a:cubicBezTo>
                      <a:pt x="8" y="548"/>
                      <a:pt x="8" y="548"/>
                      <a:pt x="8" y="548"/>
                    </a:cubicBezTo>
                    <a:cubicBezTo>
                      <a:pt x="8" y="530"/>
                      <a:pt x="8" y="530"/>
                      <a:pt x="8" y="530"/>
                    </a:cubicBezTo>
                    <a:cubicBezTo>
                      <a:pt x="0" y="511"/>
                      <a:pt x="0" y="511"/>
                      <a:pt x="0" y="511"/>
                    </a:cubicBezTo>
                    <a:cubicBezTo>
                      <a:pt x="6" y="475"/>
                      <a:pt x="6" y="475"/>
                      <a:pt x="6" y="475"/>
                    </a:cubicBezTo>
                    <a:cubicBezTo>
                      <a:pt x="19" y="465"/>
                      <a:pt x="19" y="465"/>
                      <a:pt x="19" y="465"/>
                    </a:cubicBezTo>
                    <a:cubicBezTo>
                      <a:pt x="18" y="458"/>
                      <a:pt x="18" y="458"/>
                      <a:pt x="18" y="458"/>
                    </a:cubicBezTo>
                    <a:cubicBezTo>
                      <a:pt x="32" y="458"/>
                      <a:pt x="32" y="458"/>
                      <a:pt x="32" y="458"/>
                    </a:cubicBezTo>
                    <a:cubicBezTo>
                      <a:pt x="36" y="452"/>
                      <a:pt x="36" y="452"/>
                      <a:pt x="36" y="452"/>
                    </a:cubicBezTo>
                    <a:cubicBezTo>
                      <a:pt x="62" y="454"/>
                      <a:pt x="62" y="454"/>
                      <a:pt x="62" y="454"/>
                    </a:cubicBezTo>
                    <a:cubicBezTo>
                      <a:pt x="65" y="440"/>
                      <a:pt x="65" y="440"/>
                      <a:pt x="65" y="440"/>
                    </a:cubicBezTo>
                    <a:cubicBezTo>
                      <a:pt x="54" y="437"/>
                      <a:pt x="54" y="437"/>
                      <a:pt x="54" y="437"/>
                    </a:cubicBezTo>
                    <a:cubicBezTo>
                      <a:pt x="37" y="438"/>
                      <a:pt x="37" y="438"/>
                      <a:pt x="37" y="438"/>
                    </a:cubicBezTo>
                    <a:cubicBezTo>
                      <a:pt x="25" y="433"/>
                      <a:pt x="25" y="433"/>
                      <a:pt x="25" y="433"/>
                    </a:cubicBezTo>
                    <a:cubicBezTo>
                      <a:pt x="28" y="417"/>
                      <a:pt x="28" y="417"/>
                      <a:pt x="28" y="417"/>
                    </a:cubicBezTo>
                    <a:cubicBezTo>
                      <a:pt x="33" y="394"/>
                      <a:pt x="33" y="394"/>
                      <a:pt x="33" y="394"/>
                    </a:cubicBezTo>
                    <a:cubicBezTo>
                      <a:pt x="59" y="361"/>
                      <a:pt x="59" y="361"/>
                      <a:pt x="59" y="361"/>
                    </a:cubicBezTo>
                    <a:cubicBezTo>
                      <a:pt x="101" y="313"/>
                      <a:pt x="101" y="313"/>
                      <a:pt x="101" y="313"/>
                    </a:cubicBezTo>
                    <a:cubicBezTo>
                      <a:pt x="82" y="289"/>
                      <a:pt x="82" y="289"/>
                      <a:pt x="82" y="289"/>
                    </a:cubicBezTo>
                    <a:cubicBezTo>
                      <a:pt x="65" y="284"/>
                      <a:pt x="65" y="284"/>
                      <a:pt x="65" y="284"/>
                    </a:cubicBezTo>
                    <a:cubicBezTo>
                      <a:pt x="62" y="271"/>
                      <a:pt x="62" y="271"/>
                      <a:pt x="62" y="271"/>
                    </a:cubicBezTo>
                    <a:cubicBezTo>
                      <a:pt x="71" y="257"/>
                      <a:pt x="71" y="257"/>
                      <a:pt x="71" y="257"/>
                    </a:cubicBezTo>
                    <a:cubicBezTo>
                      <a:pt x="71" y="242"/>
                      <a:pt x="71" y="242"/>
                      <a:pt x="71" y="242"/>
                    </a:cubicBezTo>
                    <a:cubicBezTo>
                      <a:pt x="60" y="225"/>
                      <a:pt x="60" y="225"/>
                      <a:pt x="60" y="225"/>
                    </a:cubicBezTo>
                    <a:cubicBezTo>
                      <a:pt x="67" y="214"/>
                      <a:pt x="67" y="214"/>
                      <a:pt x="67" y="214"/>
                    </a:cubicBezTo>
                    <a:cubicBezTo>
                      <a:pt x="55" y="206"/>
                      <a:pt x="55" y="206"/>
                      <a:pt x="55" y="206"/>
                    </a:cubicBezTo>
                    <a:cubicBezTo>
                      <a:pt x="62" y="185"/>
                      <a:pt x="62" y="185"/>
                      <a:pt x="62" y="185"/>
                    </a:cubicBezTo>
                    <a:cubicBezTo>
                      <a:pt x="57" y="167"/>
                      <a:pt x="57" y="167"/>
                      <a:pt x="57" y="167"/>
                    </a:cubicBezTo>
                    <a:cubicBezTo>
                      <a:pt x="60" y="140"/>
                      <a:pt x="60" y="140"/>
                      <a:pt x="60" y="140"/>
                    </a:cubicBezTo>
                    <a:cubicBezTo>
                      <a:pt x="37" y="107"/>
                      <a:pt x="37" y="107"/>
                      <a:pt x="37" y="107"/>
                    </a:cubicBezTo>
                    <a:cubicBezTo>
                      <a:pt x="54" y="90"/>
                      <a:pt x="54" y="90"/>
                      <a:pt x="54" y="90"/>
                    </a:cubicBezTo>
                    <a:cubicBezTo>
                      <a:pt x="43" y="69"/>
                      <a:pt x="43" y="69"/>
                      <a:pt x="43" y="69"/>
                    </a:cubicBezTo>
                    <a:cubicBezTo>
                      <a:pt x="23" y="59"/>
                      <a:pt x="23" y="59"/>
                      <a:pt x="23" y="59"/>
                    </a:cubicBezTo>
                    <a:cubicBezTo>
                      <a:pt x="23" y="46"/>
                      <a:pt x="23" y="46"/>
                      <a:pt x="23" y="46"/>
                    </a:cubicBezTo>
                    <a:cubicBezTo>
                      <a:pt x="38" y="29"/>
                      <a:pt x="38" y="29"/>
                      <a:pt x="38" y="29"/>
                    </a:cubicBezTo>
                    <a:cubicBezTo>
                      <a:pt x="50" y="23"/>
                      <a:pt x="50" y="23"/>
                      <a:pt x="50" y="23"/>
                    </a:cubicBezTo>
                    <a:cubicBezTo>
                      <a:pt x="52" y="19"/>
                      <a:pt x="52" y="19"/>
                      <a:pt x="52" y="19"/>
                    </a:cubicBezTo>
                    <a:cubicBezTo>
                      <a:pt x="84" y="7"/>
                      <a:pt x="84" y="7"/>
                      <a:pt x="84" y="7"/>
                    </a:cubicBezTo>
                    <a:cubicBezTo>
                      <a:pt x="96" y="7"/>
                      <a:pt x="96" y="7"/>
                      <a:pt x="96" y="7"/>
                    </a:cubicBezTo>
                    <a:cubicBezTo>
                      <a:pt x="96" y="1"/>
                      <a:pt x="96" y="1"/>
                      <a:pt x="96" y="1"/>
                    </a:cubicBezTo>
                    <a:cubicBezTo>
                      <a:pt x="109" y="0"/>
                      <a:pt x="109" y="0"/>
                      <a:pt x="109" y="0"/>
                    </a:cubicBezTo>
                    <a:cubicBezTo>
                      <a:pt x="128" y="6"/>
                      <a:pt x="128" y="6"/>
                      <a:pt x="128" y="6"/>
                    </a:cubicBezTo>
                    <a:cubicBezTo>
                      <a:pt x="128" y="12"/>
                      <a:pt x="128" y="12"/>
                      <a:pt x="128" y="12"/>
                    </a:cubicBezTo>
                    <a:cubicBezTo>
                      <a:pt x="111" y="14"/>
                      <a:pt x="111" y="14"/>
                      <a:pt x="111" y="14"/>
                    </a:cubicBezTo>
                    <a:cubicBezTo>
                      <a:pt x="118" y="20"/>
                      <a:pt x="118" y="20"/>
                      <a:pt x="118" y="20"/>
                    </a:cubicBezTo>
                    <a:cubicBezTo>
                      <a:pt x="133" y="22"/>
                      <a:pt x="133" y="22"/>
                      <a:pt x="133" y="22"/>
                    </a:cubicBezTo>
                    <a:cubicBezTo>
                      <a:pt x="143" y="27"/>
                      <a:pt x="143" y="27"/>
                      <a:pt x="143" y="27"/>
                    </a:cubicBezTo>
                    <a:cubicBezTo>
                      <a:pt x="167" y="23"/>
                      <a:pt x="167" y="23"/>
                      <a:pt x="167" y="23"/>
                    </a:cubicBezTo>
                    <a:cubicBezTo>
                      <a:pt x="202" y="32"/>
                      <a:pt x="202" y="32"/>
                      <a:pt x="202" y="32"/>
                    </a:cubicBezTo>
                    <a:cubicBezTo>
                      <a:pt x="236" y="50"/>
                      <a:pt x="236" y="50"/>
                      <a:pt x="236" y="50"/>
                    </a:cubicBezTo>
                    <a:cubicBezTo>
                      <a:pt x="265" y="60"/>
                      <a:pt x="265" y="60"/>
                      <a:pt x="265" y="60"/>
                    </a:cubicBezTo>
                    <a:cubicBezTo>
                      <a:pt x="279" y="65"/>
                      <a:pt x="279" y="65"/>
                      <a:pt x="279" y="65"/>
                    </a:cubicBezTo>
                    <a:cubicBezTo>
                      <a:pt x="287" y="71"/>
                      <a:pt x="287" y="71"/>
                      <a:pt x="287" y="71"/>
                    </a:cubicBezTo>
                    <a:cubicBezTo>
                      <a:pt x="297" y="71"/>
                      <a:pt x="297" y="71"/>
                      <a:pt x="297" y="71"/>
                    </a:cubicBezTo>
                    <a:cubicBezTo>
                      <a:pt x="311" y="79"/>
                      <a:pt x="311" y="79"/>
                      <a:pt x="311" y="79"/>
                    </a:cubicBezTo>
                    <a:cubicBezTo>
                      <a:pt x="321" y="86"/>
                      <a:pt x="321" y="86"/>
                      <a:pt x="321" y="86"/>
                    </a:cubicBezTo>
                    <a:cubicBezTo>
                      <a:pt x="321" y="115"/>
                      <a:pt x="321" y="115"/>
                      <a:pt x="321" y="115"/>
                    </a:cubicBezTo>
                    <a:cubicBezTo>
                      <a:pt x="272" y="148"/>
                      <a:pt x="272" y="148"/>
                      <a:pt x="272" y="148"/>
                    </a:cubicBezTo>
                    <a:cubicBezTo>
                      <a:pt x="243" y="147"/>
                      <a:pt x="243" y="147"/>
                      <a:pt x="243" y="147"/>
                    </a:cubicBezTo>
                    <a:cubicBezTo>
                      <a:pt x="209" y="135"/>
                      <a:pt x="209" y="135"/>
                      <a:pt x="209" y="135"/>
                    </a:cubicBezTo>
                    <a:cubicBezTo>
                      <a:pt x="179" y="125"/>
                      <a:pt x="179" y="125"/>
                      <a:pt x="179" y="125"/>
                    </a:cubicBezTo>
                    <a:cubicBezTo>
                      <a:pt x="157" y="115"/>
                      <a:pt x="157" y="115"/>
                      <a:pt x="157" y="115"/>
                    </a:cubicBezTo>
                    <a:cubicBezTo>
                      <a:pt x="142" y="116"/>
                      <a:pt x="142" y="116"/>
                      <a:pt x="142" y="116"/>
                    </a:cubicBezTo>
                    <a:cubicBezTo>
                      <a:pt x="113" y="100"/>
                      <a:pt x="113" y="100"/>
                      <a:pt x="113" y="100"/>
                    </a:cubicBezTo>
                    <a:cubicBezTo>
                      <a:pt x="111" y="111"/>
                      <a:pt x="111" y="111"/>
                      <a:pt x="111" y="111"/>
                    </a:cubicBezTo>
                    <a:cubicBezTo>
                      <a:pt x="142" y="129"/>
                      <a:pt x="142" y="129"/>
                      <a:pt x="142" y="129"/>
                    </a:cubicBezTo>
                    <a:cubicBezTo>
                      <a:pt x="169" y="156"/>
                      <a:pt x="169" y="156"/>
                      <a:pt x="169" y="156"/>
                    </a:cubicBezTo>
                    <a:cubicBezTo>
                      <a:pt x="172" y="172"/>
                      <a:pt x="172" y="172"/>
                      <a:pt x="172" y="172"/>
                    </a:cubicBezTo>
                    <a:cubicBezTo>
                      <a:pt x="159" y="190"/>
                      <a:pt x="159" y="190"/>
                      <a:pt x="159" y="190"/>
                    </a:cubicBezTo>
                    <a:cubicBezTo>
                      <a:pt x="172" y="204"/>
                      <a:pt x="172" y="204"/>
                      <a:pt x="172" y="204"/>
                    </a:cubicBezTo>
                    <a:cubicBezTo>
                      <a:pt x="169" y="231"/>
                      <a:pt x="169" y="231"/>
                      <a:pt x="169" y="231"/>
                    </a:cubicBezTo>
                    <a:cubicBezTo>
                      <a:pt x="170" y="244"/>
                      <a:pt x="170" y="244"/>
                      <a:pt x="170" y="244"/>
                    </a:cubicBezTo>
                    <a:cubicBezTo>
                      <a:pt x="189" y="239"/>
                      <a:pt x="189" y="239"/>
                      <a:pt x="189" y="239"/>
                    </a:cubicBezTo>
                    <a:cubicBezTo>
                      <a:pt x="211" y="262"/>
                      <a:pt x="211" y="262"/>
                      <a:pt x="211" y="262"/>
                    </a:cubicBezTo>
                    <a:cubicBezTo>
                      <a:pt x="241" y="258"/>
                      <a:pt x="241" y="258"/>
                      <a:pt x="241" y="258"/>
                    </a:cubicBezTo>
                    <a:cubicBezTo>
                      <a:pt x="246" y="249"/>
                      <a:pt x="246" y="249"/>
                      <a:pt x="246" y="249"/>
                    </a:cubicBezTo>
                    <a:cubicBezTo>
                      <a:pt x="236" y="241"/>
                      <a:pt x="236" y="241"/>
                      <a:pt x="236" y="241"/>
                    </a:cubicBezTo>
                    <a:cubicBezTo>
                      <a:pt x="226" y="238"/>
                      <a:pt x="226" y="238"/>
                      <a:pt x="226" y="238"/>
                    </a:cubicBezTo>
                    <a:cubicBezTo>
                      <a:pt x="209" y="215"/>
                      <a:pt x="209" y="215"/>
                      <a:pt x="209" y="215"/>
                    </a:cubicBezTo>
                    <a:cubicBezTo>
                      <a:pt x="216" y="196"/>
                      <a:pt x="216" y="196"/>
                      <a:pt x="216" y="196"/>
                    </a:cubicBezTo>
                    <a:cubicBezTo>
                      <a:pt x="228" y="198"/>
                      <a:pt x="228" y="198"/>
                      <a:pt x="228" y="198"/>
                    </a:cubicBezTo>
                    <a:cubicBezTo>
                      <a:pt x="236" y="210"/>
                      <a:pt x="236" y="210"/>
                      <a:pt x="236" y="210"/>
                    </a:cubicBezTo>
                    <a:cubicBezTo>
                      <a:pt x="270" y="225"/>
                      <a:pt x="270" y="225"/>
                      <a:pt x="270" y="225"/>
                    </a:cubicBezTo>
                    <a:cubicBezTo>
                      <a:pt x="296" y="223"/>
                      <a:pt x="296" y="223"/>
                      <a:pt x="296" y="223"/>
                    </a:cubicBezTo>
                    <a:cubicBezTo>
                      <a:pt x="302" y="210"/>
                      <a:pt x="302" y="210"/>
                      <a:pt x="302" y="210"/>
                    </a:cubicBezTo>
                    <a:cubicBezTo>
                      <a:pt x="284" y="175"/>
                      <a:pt x="284" y="175"/>
                      <a:pt x="284" y="175"/>
                    </a:cubicBezTo>
                    <a:cubicBezTo>
                      <a:pt x="314" y="151"/>
                      <a:pt x="314" y="151"/>
                      <a:pt x="314" y="151"/>
                    </a:cubicBezTo>
                    <a:cubicBezTo>
                      <a:pt x="334" y="140"/>
                      <a:pt x="334" y="140"/>
                      <a:pt x="334" y="140"/>
                    </a:cubicBezTo>
                    <a:cubicBezTo>
                      <a:pt x="336" y="123"/>
                      <a:pt x="336" y="123"/>
                      <a:pt x="336" y="123"/>
                    </a:cubicBezTo>
                    <a:cubicBezTo>
                      <a:pt x="360" y="125"/>
                      <a:pt x="360" y="125"/>
                      <a:pt x="360" y="125"/>
                    </a:cubicBezTo>
                    <a:cubicBezTo>
                      <a:pt x="389" y="143"/>
                      <a:pt x="389" y="143"/>
                      <a:pt x="389" y="143"/>
                    </a:cubicBezTo>
                    <a:cubicBezTo>
                      <a:pt x="400" y="107"/>
                      <a:pt x="400" y="107"/>
                      <a:pt x="400" y="107"/>
                    </a:cubicBezTo>
                    <a:cubicBezTo>
                      <a:pt x="383" y="99"/>
                      <a:pt x="383" y="99"/>
                      <a:pt x="383" y="99"/>
                    </a:cubicBezTo>
                    <a:cubicBezTo>
                      <a:pt x="383" y="92"/>
                      <a:pt x="383" y="92"/>
                      <a:pt x="383" y="92"/>
                    </a:cubicBezTo>
                    <a:cubicBezTo>
                      <a:pt x="392" y="86"/>
                      <a:pt x="392" y="86"/>
                      <a:pt x="392" y="86"/>
                    </a:cubicBezTo>
                    <a:cubicBezTo>
                      <a:pt x="392" y="68"/>
                      <a:pt x="392" y="68"/>
                      <a:pt x="392" y="68"/>
                    </a:cubicBezTo>
                    <a:cubicBezTo>
                      <a:pt x="383" y="62"/>
                      <a:pt x="383" y="62"/>
                      <a:pt x="383" y="62"/>
                    </a:cubicBezTo>
                    <a:cubicBezTo>
                      <a:pt x="368" y="54"/>
                      <a:pt x="368" y="54"/>
                      <a:pt x="368" y="54"/>
                    </a:cubicBezTo>
                    <a:cubicBezTo>
                      <a:pt x="370" y="48"/>
                      <a:pt x="370" y="48"/>
                      <a:pt x="370" y="48"/>
                    </a:cubicBezTo>
                    <a:cubicBezTo>
                      <a:pt x="380" y="47"/>
                      <a:pt x="380" y="47"/>
                      <a:pt x="380" y="47"/>
                    </a:cubicBezTo>
                    <a:cubicBezTo>
                      <a:pt x="411" y="51"/>
                      <a:pt x="411" y="51"/>
                      <a:pt x="411" y="51"/>
                    </a:cubicBezTo>
                    <a:cubicBezTo>
                      <a:pt x="439" y="59"/>
                      <a:pt x="439" y="59"/>
                      <a:pt x="439" y="59"/>
                    </a:cubicBezTo>
                    <a:cubicBezTo>
                      <a:pt x="455" y="75"/>
                      <a:pt x="455" y="75"/>
                      <a:pt x="455" y="75"/>
                    </a:cubicBezTo>
                    <a:cubicBezTo>
                      <a:pt x="422" y="81"/>
                      <a:pt x="422" y="81"/>
                      <a:pt x="422" y="81"/>
                    </a:cubicBezTo>
                    <a:cubicBezTo>
                      <a:pt x="421" y="86"/>
                      <a:pt x="421" y="86"/>
                      <a:pt x="421" y="86"/>
                    </a:cubicBezTo>
                    <a:cubicBezTo>
                      <a:pt x="411" y="91"/>
                      <a:pt x="411" y="91"/>
                      <a:pt x="411" y="91"/>
                    </a:cubicBezTo>
                    <a:cubicBezTo>
                      <a:pt x="424" y="99"/>
                      <a:pt x="424" y="99"/>
                      <a:pt x="424" y="99"/>
                    </a:cubicBezTo>
                    <a:cubicBezTo>
                      <a:pt x="426" y="106"/>
                      <a:pt x="426" y="106"/>
                      <a:pt x="426" y="106"/>
                    </a:cubicBezTo>
                    <a:cubicBezTo>
                      <a:pt x="455" y="113"/>
                      <a:pt x="455" y="113"/>
                      <a:pt x="455" y="113"/>
                    </a:cubicBezTo>
                    <a:cubicBezTo>
                      <a:pt x="477" y="106"/>
                      <a:pt x="477" y="106"/>
                      <a:pt x="477" y="106"/>
                    </a:cubicBezTo>
                    <a:cubicBezTo>
                      <a:pt x="478" y="93"/>
                      <a:pt x="478" y="93"/>
                      <a:pt x="478" y="93"/>
                    </a:cubicBezTo>
                    <a:cubicBezTo>
                      <a:pt x="477" y="83"/>
                      <a:pt x="477" y="83"/>
                      <a:pt x="477" y="83"/>
                    </a:cubicBezTo>
                    <a:cubicBezTo>
                      <a:pt x="483" y="81"/>
                      <a:pt x="483" y="81"/>
                      <a:pt x="483" y="81"/>
                    </a:cubicBezTo>
                    <a:cubicBezTo>
                      <a:pt x="493" y="87"/>
                      <a:pt x="493" y="87"/>
                      <a:pt x="493" y="87"/>
                    </a:cubicBezTo>
                    <a:cubicBezTo>
                      <a:pt x="500" y="86"/>
                      <a:pt x="500" y="86"/>
                      <a:pt x="500" y="86"/>
                    </a:cubicBezTo>
                    <a:cubicBezTo>
                      <a:pt x="500" y="77"/>
                      <a:pt x="500" y="77"/>
                      <a:pt x="500" y="77"/>
                    </a:cubicBezTo>
                    <a:cubicBezTo>
                      <a:pt x="519" y="77"/>
                      <a:pt x="519" y="77"/>
                      <a:pt x="519" y="77"/>
                    </a:cubicBezTo>
                    <a:cubicBezTo>
                      <a:pt x="534" y="69"/>
                      <a:pt x="534" y="69"/>
                      <a:pt x="534" y="69"/>
                    </a:cubicBezTo>
                    <a:cubicBezTo>
                      <a:pt x="548" y="58"/>
                      <a:pt x="548" y="58"/>
                      <a:pt x="548" y="58"/>
                    </a:cubicBezTo>
                    <a:cubicBezTo>
                      <a:pt x="571" y="52"/>
                      <a:pt x="571" y="52"/>
                      <a:pt x="571" y="52"/>
                    </a:cubicBezTo>
                    <a:cubicBezTo>
                      <a:pt x="580" y="54"/>
                      <a:pt x="580" y="54"/>
                      <a:pt x="580" y="54"/>
                    </a:cubicBezTo>
                    <a:cubicBezTo>
                      <a:pt x="581" y="60"/>
                      <a:pt x="581" y="60"/>
                      <a:pt x="581" y="60"/>
                    </a:cubicBezTo>
                    <a:cubicBezTo>
                      <a:pt x="592" y="56"/>
                      <a:pt x="592" y="56"/>
                      <a:pt x="592" y="56"/>
                    </a:cubicBezTo>
                    <a:cubicBezTo>
                      <a:pt x="590" y="49"/>
                      <a:pt x="590" y="49"/>
                      <a:pt x="590" y="49"/>
                    </a:cubicBezTo>
                    <a:cubicBezTo>
                      <a:pt x="600" y="46"/>
                      <a:pt x="600" y="46"/>
                      <a:pt x="600" y="46"/>
                    </a:cubicBezTo>
                    <a:cubicBezTo>
                      <a:pt x="614" y="40"/>
                      <a:pt x="614" y="40"/>
                      <a:pt x="614" y="40"/>
                    </a:cubicBezTo>
                    <a:cubicBezTo>
                      <a:pt x="630" y="39"/>
                      <a:pt x="630" y="39"/>
                      <a:pt x="630" y="39"/>
                    </a:cubicBezTo>
                    <a:cubicBezTo>
                      <a:pt x="622" y="45"/>
                      <a:pt x="622" y="45"/>
                      <a:pt x="622" y="45"/>
                    </a:cubicBezTo>
                    <a:cubicBezTo>
                      <a:pt x="627" y="53"/>
                      <a:pt x="627" y="53"/>
                      <a:pt x="627" y="53"/>
                    </a:cubicBezTo>
                    <a:cubicBezTo>
                      <a:pt x="614" y="61"/>
                      <a:pt x="614" y="61"/>
                      <a:pt x="614" y="61"/>
                    </a:cubicBezTo>
                    <a:cubicBezTo>
                      <a:pt x="620" y="67"/>
                      <a:pt x="620" y="67"/>
                      <a:pt x="620" y="67"/>
                    </a:cubicBezTo>
                    <a:cubicBezTo>
                      <a:pt x="634" y="62"/>
                      <a:pt x="634" y="62"/>
                      <a:pt x="634" y="62"/>
                    </a:cubicBezTo>
                    <a:cubicBezTo>
                      <a:pt x="639" y="65"/>
                      <a:pt x="639" y="65"/>
                      <a:pt x="639" y="65"/>
                    </a:cubicBezTo>
                    <a:cubicBezTo>
                      <a:pt x="652" y="65"/>
                      <a:pt x="652" y="65"/>
                      <a:pt x="652" y="65"/>
                    </a:cubicBezTo>
                    <a:cubicBezTo>
                      <a:pt x="651" y="58"/>
                      <a:pt x="651" y="58"/>
                      <a:pt x="651" y="58"/>
                    </a:cubicBezTo>
                    <a:cubicBezTo>
                      <a:pt x="663" y="50"/>
                      <a:pt x="663" y="50"/>
                      <a:pt x="663" y="50"/>
                    </a:cubicBezTo>
                    <a:cubicBezTo>
                      <a:pt x="676" y="50"/>
                      <a:pt x="676" y="50"/>
                      <a:pt x="676" y="50"/>
                    </a:cubicBezTo>
                    <a:cubicBezTo>
                      <a:pt x="678" y="53"/>
                      <a:pt x="678" y="53"/>
                      <a:pt x="678" y="53"/>
                    </a:cubicBezTo>
                    <a:cubicBezTo>
                      <a:pt x="696" y="53"/>
                      <a:pt x="696" y="53"/>
                      <a:pt x="696" y="53"/>
                    </a:cubicBezTo>
                    <a:cubicBezTo>
                      <a:pt x="710" y="46"/>
                      <a:pt x="710" y="46"/>
                      <a:pt x="710" y="46"/>
                    </a:cubicBezTo>
                    <a:cubicBezTo>
                      <a:pt x="723" y="45"/>
                      <a:pt x="723" y="45"/>
                      <a:pt x="723" y="45"/>
                    </a:cubicBezTo>
                    <a:cubicBezTo>
                      <a:pt x="737" y="37"/>
                      <a:pt x="737" y="37"/>
                      <a:pt x="737" y="37"/>
                    </a:cubicBezTo>
                    <a:cubicBezTo>
                      <a:pt x="751" y="42"/>
                      <a:pt x="751" y="42"/>
                      <a:pt x="751" y="42"/>
                    </a:cubicBezTo>
                    <a:cubicBezTo>
                      <a:pt x="749" y="53"/>
                      <a:pt x="749" y="53"/>
                      <a:pt x="749" y="53"/>
                    </a:cubicBezTo>
                    <a:cubicBezTo>
                      <a:pt x="759" y="58"/>
                      <a:pt x="759" y="58"/>
                      <a:pt x="759" y="58"/>
                    </a:cubicBezTo>
                    <a:cubicBezTo>
                      <a:pt x="769" y="54"/>
                      <a:pt x="769" y="54"/>
                      <a:pt x="769" y="54"/>
                    </a:cubicBezTo>
                    <a:cubicBezTo>
                      <a:pt x="767" y="47"/>
                      <a:pt x="767" y="47"/>
                      <a:pt x="767" y="47"/>
                    </a:cubicBezTo>
                    <a:cubicBezTo>
                      <a:pt x="788" y="43"/>
                      <a:pt x="788" y="43"/>
                      <a:pt x="788" y="43"/>
                    </a:cubicBezTo>
                    <a:cubicBezTo>
                      <a:pt x="789" y="25"/>
                      <a:pt x="789" y="25"/>
                      <a:pt x="789" y="25"/>
                    </a:cubicBezTo>
                    <a:cubicBezTo>
                      <a:pt x="779" y="17"/>
                      <a:pt x="779" y="17"/>
                      <a:pt x="779" y="17"/>
                    </a:cubicBezTo>
                    <a:cubicBezTo>
                      <a:pt x="796" y="6"/>
                      <a:pt x="796" y="6"/>
                      <a:pt x="796" y="6"/>
                    </a:cubicBezTo>
                    <a:cubicBezTo>
                      <a:pt x="862" y="14"/>
                      <a:pt x="862" y="14"/>
                      <a:pt x="862" y="14"/>
                    </a:cubicBezTo>
                    <a:cubicBezTo>
                      <a:pt x="876" y="46"/>
                      <a:pt x="876" y="46"/>
                      <a:pt x="876" y="46"/>
                    </a:cubicBezTo>
                    <a:cubicBezTo>
                      <a:pt x="863" y="55"/>
                      <a:pt x="863" y="55"/>
                      <a:pt x="863" y="55"/>
                    </a:cubicBezTo>
                    <a:cubicBezTo>
                      <a:pt x="878" y="117"/>
                      <a:pt x="878" y="117"/>
                      <a:pt x="878" y="117"/>
                    </a:cubicBezTo>
                    <a:cubicBezTo>
                      <a:pt x="873" y="142"/>
                      <a:pt x="873" y="142"/>
                      <a:pt x="873" y="142"/>
                    </a:cubicBezTo>
                    <a:cubicBezTo>
                      <a:pt x="852" y="151"/>
                      <a:pt x="852" y="151"/>
                      <a:pt x="852" y="151"/>
                    </a:cubicBezTo>
                    <a:cubicBezTo>
                      <a:pt x="782" y="225"/>
                      <a:pt x="782" y="225"/>
                      <a:pt x="782" y="225"/>
                    </a:cubicBezTo>
                    <a:cubicBezTo>
                      <a:pt x="775" y="303"/>
                      <a:pt x="775" y="303"/>
                      <a:pt x="775" y="303"/>
                    </a:cubicBezTo>
                    <a:cubicBezTo>
                      <a:pt x="788" y="320"/>
                      <a:pt x="788" y="320"/>
                      <a:pt x="788" y="320"/>
                    </a:cubicBezTo>
                    <a:cubicBezTo>
                      <a:pt x="773" y="380"/>
                      <a:pt x="773" y="380"/>
                      <a:pt x="773" y="380"/>
                    </a:cubicBezTo>
                    <a:cubicBezTo>
                      <a:pt x="762" y="460"/>
                      <a:pt x="762" y="460"/>
                      <a:pt x="762" y="460"/>
                    </a:cubicBezTo>
                    <a:cubicBezTo>
                      <a:pt x="769" y="503"/>
                      <a:pt x="769" y="503"/>
                      <a:pt x="769" y="503"/>
                    </a:cubicBezTo>
                    <a:cubicBezTo>
                      <a:pt x="771" y="558"/>
                      <a:pt x="771" y="558"/>
                      <a:pt x="771" y="558"/>
                    </a:cubicBezTo>
                    <a:cubicBezTo>
                      <a:pt x="762" y="593"/>
                      <a:pt x="762" y="593"/>
                      <a:pt x="762" y="593"/>
                    </a:cubicBezTo>
                    <a:cubicBezTo>
                      <a:pt x="740" y="605"/>
                      <a:pt x="740" y="605"/>
                      <a:pt x="740" y="605"/>
                    </a:cubicBezTo>
                    <a:cubicBezTo>
                      <a:pt x="729" y="632"/>
                      <a:pt x="729" y="632"/>
                      <a:pt x="729" y="632"/>
                    </a:cubicBezTo>
                    <a:cubicBezTo>
                      <a:pt x="749" y="649"/>
                      <a:pt x="749" y="649"/>
                      <a:pt x="749" y="649"/>
                    </a:cubicBezTo>
                    <a:cubicBezTo>
                      <a:pt x="714" y="716"/>
                      <a:pt x="714" y="716"/>
                      <a:pt x="714" y="716"/>
                    </a:cubicBezTo>
                    <a:cubicBezTo>
                      <a:pt x="707" y="744"/>
                      <a:pt x="707" y="744"/>
                      <a:pt x="707" y="744"/>
                    </a:cubicBezTo>
                    <a:cubicBezTo>
                      <a:pt x="746" y="780"/>
                      <a:pt x="746" y="780"/>
                      <a:pt x="746" y="780"/>
                    </a:cubicBezTo>
                    <a:lnTo>
                      <a:pt x="771" y="8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9" name="Freeform 446"/>
              <p:cNvSpPr/>
              <p:nvPr/>
            </p:nvSpPr>
            <p:spPr bwMode="gray">
              <a:xfrm>
                <a:off x="5173" y="1489"/>
                <a:ext cx="1315" cy="864"/>
              </a:xfrm>
              <a:custGeom>
                <a:avLst/>
                <a:gdLst>
                  <a:gd name="T0" fmla="*/ 1147 w 1315"/>
                  <a:gd name="T1" fmla="*/ 358 h 864"/>
                  <a:gd name="T2" fmla="*/ 1185 w 1315"/>
                  <a:gd name="T3" fmla="*/ 349 h 864"/>
                  <a:gd name="T4" fmla="*/ 1245 w 1315"/>
                  <a:gd name="T5" fmla="*/ 264 h 864"/>
                  <a:gd name="T6" fmla="*/ 1315 w 1315"/>
                  <a:gd name="T7" fmla="*/ 167 h 864"/>
                  <a:gd name="T8" fmla="*/ 1233 w 1315"/>
                  <a:gd name="T9" fmla="*/ 187 h 864"/>
                  <a:gd name="T10" fmla="*/ 1154 w 1315"/>
                  <a:gd name="T11" fmla="*/ 96 h 864"/>
                  <a:gd name="T12" fmla="*/ 1062 w 1315"/>
                  <a:gd name="T13" fmla="*/ 0 h 864"/>
                  <a:gd name="T14" fmla="*/ 990 w 1315"/>
                  <a:gd name="T15" fmla="*/ 65 h 864"/>
                  <a:gd name="T16" fmla="*/ 927 w 1315"/>
                  <a:gd name="T17" fmla="*/ 127 h 864"/>
                  <a:gd name="T18" fmla="*/ 909 w 1315"/>
                  <a:gd name="T19" fmla="*/ 196 h 864"/>
                  <a:gd name="T20" fmla="*/ 987 w 1315"/>
                  <a:gd name="T21" fmla="*/ 215 h 864"/>
                  <a:gd name="T22" fmla="*/ 934 w 1315"/>
                  <a:gd name="T23" fmla="*/ 234 h 864"/>
                  <a:gd name="T24" fmla="*/ 882 w 1315"/>
                  <a:gd name="T25" fmla="*/ 249 h 864"/>
                  <a:gd name="T26" fmla="*/ 816 w 1315"/>
                  <a:gd name="T27" fmla="*/ 311 h 864"/>
                  <a:gd name="T28" fmla="*/ 714 w 1315"/>
                  <a:gd name="T29" fmla="*/ 342 h 864"/>
                  <a:gd name="T30" fmla="*/ 602 w 1315"/>
                  <a:gd name="T31" fmla="*/ 335 h 864"/>
                  <a:gd name="T32" fmla="*/ 512 w 1315"/>
                  <a:gd name="T33" fmla="*/ 341 h 864"/>
                  <a:gd name="T34" fmla="*/ 380 w 1315"/>
                  <a:gd name="T35" fmla="*/ 264 h 864"/>
                  <a:gd name="T36" fmla="*/ 297 w 1315"/>
                  <a:gd name="T37" fmla="*/ 151 h 864"/>
                  <a:gd name="T38" fmla="*/ 230 w 1315"/>
                  <a:gd name="T39" fmla="*/ 213 h 864"/>
                  <a:gd name="T40" fmla="*/ 169 w 1315"/>
                  <a:gd name="T41" fmla="*/ 259 h 864"/>
                  <a:gd name="T42" fmla="*/ 139 w 1315"/>
                  <a:gd name="T43" fmla="*/ 343 h 864"/>
                  <a:gd name="T44" fmla="*/ 63 w 1315"/>
                  <a:gd name="T45" fmla="*/ 397 h 864"/>
                  <a:gd name="T46" fmla="*/ 4 w 1315"/>
                  <a:gd name="T47" fmla="*/ 439 h 864"/>
                  <a:gd name="T48" fmla="*/ 35 w 1315"/>
                  <a:gd name="T49" fmla="*/ 488 h 864"/>
                  <a:gd name="T50" fmla="*/ 76 w 1315"/>
                  <a:gd name="T51" fmla="*/ 538 h 864"/>
                  <a:gd name="T52" fmla="*/ 112 w 1315"/>
                  <a:gd name="T53" fmla="*/ 558 h 864"/>
                  <a:gd name="T54" fmla="*/ 108 w 1315"/>
                  <a:gd name="T55" fmla="*/ 593 h 864"/>
                  <a:gd name="T56" fmla="*/ 118 w 1315"/>
                  <a:gd name="T57" fmla="*/ 630 h 864"/>
                  <a:gd name="T58" fmla="*/ 231 w 1315"/>
                  <a:gd name="T59" fmla="*/ 673 h 864"/>
                  <a:gd name="T60" fmla="*/ 345 w 1315"/>
                  <a:gd name="T61" fmla="*/ 688 h 864"/>
                  <a:gd name="T62" fmla="*/ 432 w 1315"/>
                  <a:gd name="T63" fmla="*/ 676 h 864"/>
                  <a:gd name="T64" fmla="*/ 520 w 1315"/>
                  <a:gd name="T65" fmla="*/ 690 h 864"/>
                  <a:gd name="T66" fmla="*/ 531 w 1315"/>
                  <a:gd name="T67" fmla="*/ 786 h 864"/>
                  <a:gd name="T68" fmla="*/ 584 w 1315"/>
                  <a:gd name="T69" fmla="*/ 837 h 864"/>
                  <a:gd name="T70" fmla="*/ 617 w 1315"/>
                  <a:gd name="T71" fmla="*/ 818 h 864"/>
                  <a:gd name="T72" fmla="*/ 687 w 1315"/>
                  <a:gd name="T73" fmla="*/ 807 h 864"/>
                  <a:gd name="T74" fmla="*/ 735 w 1315"/>
                  <a:gd name="T75" fmla="*/ 836 h 864"/>
                  <a:gd name="T76" fmla="*/ 775 w 1315"/>
                  <a:gd name="T77" fmla="*/ 863 h 864"/>
                  <a:gd name="T78" fmla="*/ 812 w 1315"/>
                  <a:gd name="T79" fmla="*/ 844 h 864"/>
                  <a:gd name="T80" fmla="*/ 859 w 1315"/>
                  <a:gd name="T81" fmla="*/ 811 h 864"/>
                  <a:gd name="T82" fmla="*/ 901 w 1315"/>
                  <a:gd name="T83" fmla="*/ 817 h 864"/>
                  <a:gd name="T84" fmla="*/ 950 w 1315"/>
                  <a:gd name="T85" fmla="*/ 777 h 864"/>
                  <a:gd name="T86" fmla="*/ 987 w 1315"/>
                  <a:gd name="T87" fmla="*/ 732 h 864"/>
                  <a:gd name="T88" fmla="*/ 1021 w 1315"/>
                  <a:gd name="T89" fmla="*/ 691 h 864"/>
                  <a:gd name="T90" fmla="*/ 1023 w 1315"/>
                  <a:gd name="T91" fmla="*/ 645 h 864"/>
                  <a:gd name="T92" fmla="*/ 1031 w 1315"/>
                  <a:gd name="T93" fmla="*/ 629 h 864"/>
                  <a:gd name="T94" fmla="*/ 1022 w 1315"/>
                  <a:gd name="T95" fmla="*/ 596 h 864"/>
                  <a:gd name="T96" fmla="*/ 988 w 1315"/>
                  <a:gd name="T97" fmla="*/ 544 h 864"/>
                  <a:gd name="T98" fmla="*/ 999 w 1315"/>
                  <a:gd name="T99" fmla="*/ 500 h 864"/>
                  <a:gd name="T100" fmla="*/ 1032 w 1315"/>
                  <a:gd name="T101" fmla="*/ 487 h 864"/>
                  <a:gd name="T102" fmla="*/ 1011 w 1315"/>
                  <a:gd name="T103" fmla="*/ 466 h 864"/>
                  <a:gd name="T104" fmla="*/ 954 w 1315"/>
                  <a:gd name="T105" fmla="*/ 463 h 864"/>
                  <a:gd name="T106" fmla="*/ 970 w 1315"/>
                  <a:gd name="T107" fmla="*/ 425 h 864"/>
                  <a:gd name="T108" fmla="*/ 1034 w 1315"/>
                  <a:gd name="T109" fmla="*/ 390 h 864"/>
                  <a:gd name="T110" fmla="*/ 1043 w 1315"/>
                  <a:gd name="T111" fmla="*/ 43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5" h="864">
                    <a:moveTo>
                      <a:pt x="1082" y="413"/>
                    </a:moveTo>
                    <a:lnTo>
                      <a:pt x="1092" y="394"/>
                    </a:lnTo>
                    <a:lnTo>
                      <a:pt x="1120" y="385"/>
                    </a:lnTo>
                    <a:lnTo>
                      <a:pt x="1138" y="357"/>
                    </a:lnTo>
                    <a:lnTo>
                      <a:pt x="1147" y="358"/>
                    </a:lnTo>
                    <a:lnTo>
                      <a:pt x="1147" y="372"/>
                    </a:lnTo>
                    <a:lnTo>
                      <a:pt x="1164" y="371"/>
                    </a:lnTo>
                    <a:lnTo>
                      <a:pt x="1172" y="364"/>
                    </a:lnTo>
                    <a:lnTo>
                      <a:pt x="1168" y="347"/>
                    </a:lnTo>
                    <a:lnTo>
                      <a:pt x="1185" y="349"/>
                    </a:lnTo>
                    <a:lnTo>
                      <a:pt x="1205" y="327"/>
                    </a:lnTo>
                    <a:lnTo>
                      <a:pt x="1233" y="320"/>
                    </a:lnTo>
                    <a:lnTo>
                      <a:pt x="1236" y="297"/>
                    </a:lnTo>
                    <a:lnTo>
                      <a:pt x="1227" y="271"/>
                    </a:lnTo>
                    <a:lnTo>
                      <a:pt x="1245" y="264"/>
                    </a:lnTo>
                    <a:lnTo>
                      <a:pt x="1262" y="268"/>
                    </a:lnTo>
                    <a:lnTo>
                      <a:pt x="1280" y="261"/>
                    </a:lnTo>
                    <a:lnTo>
                      <a:pt x="1290" y="217"/>
                    </a:lnTo>
                    <a:lnTo>
                      <a:pt x="1308" y="205"/>
                    </a:lnTo>
                    <a:lnTo>
                      <a:pt x="1315" y="167"/>
                    </a:lnTo>
                    <a:lnTo>
                      <a:pt x="1306" y="163"/>
                    </a:lnTo>
                    <a:lnTo>
                      <a:pt x="1282" y="178"/>
                    </a:lnTo>
                    <a:lnTo>
                      <a:pt x="1260" y="179"/>
                    </a:lnTo>
                    <a:lnTo>
                      <a:pt x="1249" y="185"/>
                    </a:lnTo>
                    <a:lnTo>
                      <a:pt x="1233" y="187"/>
                    </a:lnTo>
                    <a:lnTo>
                      <a:pt x="1224" y="158"/>
                    </a:lnTo>
                    <a:lnTo>
                      <a:pt x="1198" y="134"/>
                    </a:lnTo>
                    <a:lnTo>
                      <a:pt x="1178" y="127"/>
                    </a:lnTo>
                    <a:lnTo>
                      <a:pt x="1159" y="125"/>
                    </a:lnTo>
                    <a:lnTo>
                      <a:pt x="1154" y="96"/>
                    </a:lnTo>
                    <a:lnTo>
                      <a:pt x="1139" y="66"/>
                    </a:lnTo>
                    <a:lnTo>
                      <a:pt x="1137" y="50"/>
                    </a:lnTo>
                    <a:lnTo>
                      <a:pt x="1117" y="14"/>
                    </a:lnTo>
                    <a:lnTo>
                      <a:pt x="1095" y="10"/>
                    </a:lnTo>
                    <a:lnTo>
                      <a:pt x="1062" y="0"/>
                    </a:lnTo>
                    <a:lnTo>
                      <a:pt x="1012" y="6"/>
                    </a:lnTo>
                    <a:lnTo>
                      <a:pt x="992" y="39"/>
                    </a:lnTo>
                    <a:lnTo>
                      <a:pt x="1007" y="38"/>
                    </a:lnTo>
                    <a:lnTo>
                      <a:pt x="1005" y="53"/>
                    </a:lnTo>
                    <a:lnTo>
                      <a:pt x="990" y="65"/>
                    </a:lnTo>
                    <a:lnTo>
                      <a:pt x="981" y="93"/>
                    </a:lnTo>
                    <a:lnTo>
                      <a:pt x="970" y="100"/>
                    </a:lnTo>
                    <a:lnTo>
                      <a:pt x="972" y="117"/>
                    </a:lnTo>
                    <a:lnTo>
                      <a:pt x="939" y="138"/>
                    </a:lnTo>
                    <a:lnTo>
                      <a:pt x="927" y="127"/>
                    </a:lnTo>
                    <a:lnTo>
                      <a:pt x="924" y="134"/>
                    </a:lnTo>
                    <a:lnTo>
                      <a:pt x="909" y="163"/>
                    </a:lnTo>
                    <a:lnTo>
                      <a:pt x="899" y="175"/>
                    </a:lnTo>
                    <a:lnTo>
                      <a:pt x="898" y="188"/>
                    </a:lnTo>
                    <a:lnTo>
                      <a:pt x="909" y="196"/>
                    </a:lnTo>
                    <a:lnTo>
                      <a:pt x="917" y="187"/>
                    </a:lnTo>
                    <a:lnTo>
                      <a:pt x="934" y="196"/>
                    </a:lnTo>
                    <a:lnTo>
                      <a:pt x="943" y="182"/>
                    </a:lnTo>
                    <a:lnTo>
                      <a:pt x="978" y="192"/>
                    </a:lnTo>
                    <a:lnTo>
                      <a:pt x="987" y="215"/>
                    </a:lnTo>
                    <a:lnTo>
                      <a:pt x="978" y="221"/>
                    </a:lnTo>
                    <a:lnTo>
                      <a:pt x="964" y="217"/>
                    </a:lnTo>
                    <a:lnTo>
                      <a:pt x="946" y="218"/>
                    </a:lnTo>
                    <a:lnTo>
                      <a:pt x="948" y="230"/>
                    </a:lnTo>
                    <a:lnTo>
                      <a:pt x="934" y="234"/>
                    </a:lnTo>
                    <a:lnTo>
                      <a:pt x="926" y="224"/>
                    </a:lnTo>
                    <a:lnTo>
                      <a:pt x="915" y="228"/>
                    </a:lnTo>
                    <a:lnTo>
                      <a:pt x="907" y="256"/>
                    </a:lnTo>
                    <a:lnTo>
                      <a:pt x="893" y="258"/>
                    </a:lnTo>
                    <a:lnTo>
                      <a:pt x="882" y="249"/>
                    </a:lnTo>
                    <a:lnTo>
                      <a:pt x="856" y="273"/>
                    </a:lnTo>
                    <a:lnTo>
                      <a:pt x="825" y="264"/>
                    </a:lnTo>
                    <a:lnTo>
                      <a:pt x="810" y="287"/>
                    </a:lnTo>
                    <a:lnTo>
                      <a:pt x="823" y="297"/>
                    </a:lnTo>
                    <a:lnTo>
                      <a:pt x="816" y="311"/>
                    </a:lnTo>
                    <a:lnTo>
                      <a:pt x="796" y="316"/>
                    </a:lnTo>
                    <a:lnTo>
                      <a:pt x="779" y="335"/>
                    </a:lnTo>
                    <a:lnTo>
                      <a:pt x="752" y="345"/>
                    </a:lnTo>
                    <a:lnTo>
                      <a:pt x="732" y="348"/>
                    </a:lnTo>
                    <a:lnTo>
                      <a:pt x="714" y="342"/>
                    </a:lnTo>
                    <a:lnTo>
                      <a:pt x="680" y="359"/>
                    </a:lnTo>
                    <a:lnTo>
                      <a:pt x="667" y="362"/>
                    </a:lnTo>
                    <a:lnTo>
                      <a:pt x="649" y="354"/>
                    </a:lnTo>
                    <a:lnTo>
                      <a:pt x="624" y="353"/>
                    </a:lnTo>
                    <a:lnTo>
                      <a:pt x="602" y="335"/>
                    </a:lnTo>
                    <a:lnTo>
                      <a:pt x="566" y="331"/>
                    </a:lnTo>
                    <a:lnTo>
                      <a:pt x="538" y="337"/>
                    </a:lnTo>
                    <a:lnTo>
                      <a:pt x="526" y="331"/>
                    </a:lnTo>
                    <a:lnTo>
                      <a:pt x="520" y="335"/>
                    </a:lnTo>
                    <a:lnTo>
                      <a:pt x="512" y="341"/>
                    </a:lnTo>
                    <a:lnTo>
                      <a:pt x="491" y="340"/>
                    </a:lnTo>
                    <a:lnTo>
                      <a:pt x="476" y="323"/>
                    </a:lnTo>
                    <a:lnTo>
                      <a:pt x="479" y="300"/>
                    </a:lnTo>
                    <a:lnTo>
                      <a:pt x="406" y="270"/>
                    </a:lnTo>
                    <a:lnTo>
                      <a:pt x="380" y="264"/>
                    </a:lnTo>
                    <a:lnTo>
                      <a:pt x="365" y="245"/>
                    </a:lnTo>
                    <a:lnTo>
                      <a:pt x="378" y="230"/>
                    </a:lnTo>
                    <a:lnTo>
                      <a:pt x="345" y="184"/>
                    </a:lnTo>
                    <a:lnTo>
                      <a:pt x="321" y="184"/>
                    </a:lnTo>
                    <a:lnTo>
                      <a:pt x="297" y="151"/>
                    </a:lnTo>
                    <a:lnTo>
                      <a:pt x="290" y="151"/>
                    </a:lnTo>
                    <a:lnTo>
                      <a:pt x="251" y="181"/>
                    </a:lnTo>
                    <a:lnTo>
                      <a:pt x="259" y="208"/>
                    </a:lnTo>
                    <a:lnTo>
                      <a:pt x="246" y="220"/>
                    </a:lnTo>
                    <a:lnTo>
                      <a:pt x="230" y="213"/>
                    </a:lnTo>
                    <a:lnTo>
                      <a:pt x="204" y="214"/>
                    </a:lnTo>
                    <a:lnTo>
                      <a:pt x="187" y="251"/>
                    </a:lnTo>
                    <a:lnTo>
                      <a:pt x="189" y="263"/>
                    </a:lnTo>
                    <a:lnTo>
                      <a:pt x="180" y="273"/>
                    </a:lnTo>
                    <a:lnTo>
                      <a:pt x="169" y="259"/>
                    </a:lnTo>
                    <a:lnTo>
                      <a:pt x="127" y="274"/>
                    </a:lnTo>
                    <a:lnTo>
                      <a:pt x="140" y="288"/>
                    </a:lnTo>
                    <a:lnTo>
                      <a:pt x="142" y="310"/>
                    </a:lnTo>
                    <a:lnTo>
                      <a:pt x="147" y="323"/>
                    </a:lnTo>
                    <a:lnTo>
                      <a:pt x="139" y="343"/>
                    </a:lnTo>
                    <a:lnTo>
                      <a:pt x="122" y="362"/>
                    </a:lnTo>
                    <a:lnTo>
                      <a:pt x="98" y="366"/>
                    </a:lnTo>
                    <a:lnTo>
                      <a:pt x="79" y="379"/>
                    </a:lnTo>
                    <a:lnTo>
                      <a:pt x="66" y="380"/>
                    </a:lnTo>
                    <a:lnTo>
                      <a:pt x="63" y="397"/>
                    </a:lnTo>
                    <a:lnTo>
                      <a:pt x="49" y="398"/>
                    </a:lnTo>
                    <a:lnTo>
                      <a:pt x="37" y="388"/>
                    </a:lnTo>
                    <a:lnTo>
                      <a:pt x="5" y="405"/>
                    </a:lnTo>
                    <a:lnTo>
                      <a:pt x="0" y="419"/>
                    </a:lnTo>
                    <a:lnTo>
                      <a:pt x="4" y="439"/>
                    </a:lnTo>
                    <a:lnTo>
                      <a:pt x="24" y="441"/>
                    </a:lnTo>
                    <a:lnTo>
                      <a:pt x="28" y="456"/>
                    </a:lnTo>
                    <a:lnTo>
                      <a:pt x="18" y="476"/>
                    </a:lnTo>
                    <a:lnTo>
                      <a:pt x="22" y="484"/>
                    </a:lnTo>
                    <a:lnTo>
                      <a:pt x="35" y="488"/>
                    </a:lnTo>
                    <a:lnTo>
                      <a:pt x="42" y="499"/>
                    </a:lnTo>
                    <a:lnTo>
                      <a:pt x="47" y="515"/>
                    </a:lnTo>
                    <a:lnTo>
                      <a:pt x="64" y="526"/>
                    </a:lnTo>
                    <a:lnTo>
                      <a:pt x="79" y="539"/>
                    </a:lnTo>
                    <a:lnTo>
                      <a:pt x="76" y="538"/>
                    </a:lnTo>
                    <a:lnTo>
                      <a:pt x="90" y="527"/>
                    </a:lnTo>
                    <a:lnTo>
                      <a:pt x="105" y="527"/>
                    </a:lnTo>
                    <a:lnTo>
                      <a:pt x="114" y="534"/>
                    </a:lnTo>
                    <a:lnTo>
                      <a:pt x="116" y="545"/>
                    </a:lnTo>
                    <a:lnTo>
                      <a:pt x="112" y="558"/>
                    </a:lnTo>
                    <a:lnTo>
                      <a:pt x="113" y="566"/>
                    </a:lnTo>
                    <a:lnTo>
                      <a:pt x="118" y="580"/>
                    </a:lnTo>
                    <a:lnTo>
                      <a:pt x="120" y="586"/>
                    </a:lnTo>
                    <a:lnTo>
                      <a:pt x="114" y="588"/>
                    </a:lnTo>
                    <a:lnTo>
                      <a:pt x="108" y="593"/>
                    </a:lnTo>
                    <a:lnTo>
                      <a:pt x="101" y="590"/>
                    </a:lnTo>
                    <a:lnTo>
                      <a:pt x="96" y="595"/>
                    </a:lnTo>
                    <a:lnTo>
                      <a:pt x="108" y="605"/>
                    </a:lnTo>
                    <a:lnTo>
                      <a:pt x="107" y="623"/>
                    </a:lnTo>
                    <a:lnTo>
                      <a:pt x="118" y="630"/>
                    </a:lnTo>
                    <a:lnTo>
                      <a:pt x="134" y="630"/>
                    </a:lnTo>
                    <a:lnTo>
                      <a:pt x="151" y="645"/>
                    </a:lnTo>
                    <a:lnTo>
                      <a:pt x="177" y="642"/>
                    </a:lnTo>
                    <a:lnTo>
                      <a:pt x="204" y="662"/>
                    </a:lnTo>
                    <a:lnTo>
                      <a:pt x="231" y="673"/>
                    </a:lnTo>
                    <a:lnTo>
                      <a:pt x="255" y="690"/>
                    </a:lnTo>
                    <a:lnTo>
                      <a:pt x="305" y="700"/>
                    </a:lnTo>
                    <a:lnTo>
                      <a:pt x="316" y="697"/>
                    </a:lnTo>
                    <a:lnTo>
                      <a:pt x="330" y="702"/>
                    </a:lnTo>
                    <a:lnTo>
                      <a:pt x="345" y="688"/>
                    </a:lnTo>
                    <a:lnTo>
                      <a:pt x="358" y="688"/>
                    </a:lnTo>
                    <a:lnTo>
                      <a:pt x="368" y="697"/>
                    </a:lnTo>
                    <a:lnTo>
                      <a:pt x="386" y="693"/>
                    </a:lnTo>
                    <a:lnTo>
                      <a:pt x="397" y="701"/>
                    </a:lnTo>
                    <a:lnTo>
                      <a:pt x="432" y="676"/>
                    </a:lnTo>
                    <a:lnTo>
                      <a:pt x="480" y="662"/>
                    </a:lnTo>
                    <a:lnTo>
                      <a:pt x="489" y="669"/>
                    </a:lnTo>
                    <a:lnTo>
                      <a:pt x="488" y="676"/>
                    </a:lnTo>
                    <a:lnTo>
                      <a:pt x="505" y="691"/>
                    </a:lnTo>
                    <a:lnTo>
                      <a:pt x="520" y="690"/>
                    </a:lnTo>
                    <a:lnTo>
                      <a:pt x="532" y="714"/>
                    </a:lnTo>
                    <a:lnTo>
                      <a:pt x="536" y="741"/>
                    </a:lnTo>
                    <a:lnTo>
                      <a:pt x="516" y="762"/>
                    </a:lnTo>
                    <a:lnTo>
                      <a:pt x="516" y="784"/>
                    </a:lnTo>
                    <a:lnTo>
                      <a:pt x="531" y="786"/>
                    </a:lnTo>
                    <a:lnTo>
                      <a:pt x="549" y="806"/>
                    </a:lnTo>
                    <a:lnTo>
                      <a:pt x="549" y="824"/>
                    </a:lnTo>
                    <a:lnTo>
                      <a:pt x="567" y="824"/>
                    </a:lnTo>
                    <a:lnTo>
                      <a:pt x="568" y="832"/>
                    </a:lnTo>
                    <a:lnTo>
                      <a:pt x="584" y="837"/>
                    </a:lnTo>
                    <a:lnTo>
                      <a:pt x="591" y="847"/>
                    </a:lnTo>
                    <a:lnTo>
                      <a:pt x="603" y="849"/>
                    </a:lnTo>
                    <a:lnTo>
                      <a:pt x="599" y="827"/>
                    </a:lnTo>
                    <a:lnTo>
                      <a:pt x="604" y="815"/>
                    </a:lnTo>
                    <a:lnTo>
                      <a:pt x="617" y="818"/>
                    </a:lnTo>
                    <a:lnTo>
                      <a:pt x="626" y="810"/>
                    </a:lnTo>
                    <a:lnTo>
                      <a:pt x="638" y="813"/>
                    </a:lnTo>
                    <a:lnTo>
                      <a:pt x="663" y="815"/>
                    </a:lnTo>
                    <a:lnTo>
                      <a:pt x="674" y="797"/>
                    </a:lnTo>
                    <a:lnTo>
                      <a:pt x="687" y="807"/>
                    </a:lnTo>
                    <a:lnTo>
                      <a:pt x="709" y="807"/>
                    </a:lnTo>
                    <a:lnTo>
                      <a:pt x="713" y="815"/>
                    </a:lnTo>
                    <a:lnTo>
                      <a:pt x="709" y="827"/>
                    </a:lnTo>
                    <a:lnTo>
                      <a:pt x="722" y="837"/>
                    </a:lnTo>
                    <a:lnTo>
                      <a:pt x="735" y="836"/>
                    </a:lnTo>
                    <a:lnTo>
                      <a:pt x="741" y="841"/>
                    </a:lnTo>
                    <a:lnTo>
                      <a:pt x="760" y="842"/>
                    </a:lnTo>
                    <a:lnTo>
                      <a:pt x="772" y="846"/>
                    </a:lnTo>
                    <a:lnTo>
                      <a:pt x="770" y="858"/>
                    </a:lnTo>
                    <a:lnTo>
                      <a:pt x="775" y="863"/>
                    </a:lnTo>
                    <a:lnTo>
                      <a:pt x="782" y="864"/>
                    </a:lnTo>
                    <a:lnTo>
                      <a:pt x="784" y="854"/>
                    </a:lnTo>
                    <a:lnTo>
                      <a:pt x="798" y="850"/>
                    </a:lnTo>
                    <a:lnTo>
                      <a:pt x="804" y="845"/>
                    </a:lnTo>
                    <a:lnTo>
                      <a:pt x="812" y="844"/>
                    </a:lnTo>
                    <a:lnTo>
                      <a:pt x="820" y="839"/>
                    </a:lnTo>
                    <a:lnTo>
                      <a:pt x="831" y="839"/>
                    </a:lnTo>
                    <a:lnTo>
                      <a:pt x="846" y="829"/>
                    </a:lnTo>
                    <a:lnTo>
                      <a:pt x="850" y="815"/>
                    </a:lnTo>
                    <a:lnTo>
                      <a:pt x="859" y="811"/>
                    </a:lnTo>
                    <a:lnTo>
                      <a:pt x="864" y="815"/>
                    </a:lnTo>
                    <a:lnTo>
                      <a:pt x="864" y="822"/>
                    </a:lnTo>
                    <a:lnTo>
                      <a:pt x="873" y="827"/>
                    </a:lnTo>
                    <a:lnTo>
                      <a:pt x="889" y="817"/>
                    </a:lnTo>
                    <a:lnTo>
                      <a:pt x="901" y="817"/>
                    </a:lnTo>
                    <a:lnTo>
                      <a:pt x="911" y="807"/>
                    </a:lnTo>
                    <a:lnTo>
                      <a:pt x="924" y="806"/>
                    </a:lnTo>
                    <a:lnTo>
                      <a:pt x="927" y="797"/>
                    </a:lnTo>
                    <a:lnTo>
                      <a:pt x="950" y="788"/>
                    </a:lnTo>
                    <a:lnTo>
                      <a:pt x="950" y="777"/>
                    </a:lnTo>
                    <a:lnTo>
                      <a:pt x="962" y="769"/>
                    </a:lnTo>
                    <a:lnTo>
                      <a:pt x="970" y="767"/>
                    </a:lnTo>
                    <a:lnTo>
                      <a:pt x="974" y="759"/>
                    </a:lnTo>
                    <a:lnTo>
                      <a:pt x="986" y="754"/>
                    </a:lnTo>
                    <a:lnTo>
                      <a:pt x="987" y="732"/>
                    </a:lnTo>
                    <a:lnTo>
                      <a:pt x="996" y="729"/>
                    </a:lnTo>
                    <a:lnTo>
                      <a:pt x="996" y="718"/>
                    </a:lnTo>
                    <a:lnTo>
                      <a:pt x="1011" y="704"/>
                    </a:lnTo>
                    <a:lnTo>
                      <a:pt x="1011" y="698"/>
                    </a:lnTo>
                    <a:lnTo>
                      <a:pt x="1021" y="691"/>
                    </a:lnTo>
                    <a:lnTo>
                      <a:pt x="1024" y="685"/>
                    </a:lnTo>
                    <a:lnTo>
                      <a:pt x="1023" y="675"/>
                    </a:lnTo>
                    <a:lnTo>
                      <a:pt x="1032" y="666"/>
                    </a:lnTo>
                    <a:lnTo>
                      <a:pt x="1030" y="650"/>
                    </a:lnTo>
                    <a:lnTo>
                      <a:pt x="1023" y="645"/>
                    </a:lnTo>
                    <a:lnTo>
                      <a:pt x="1013" y="650"/>
                    </a:lnTo>
                    <a:lnTo>
                      <a:pt x="1010" y="648"/>
                    </a:lnTo>
                    <a:lnTo>
                      <a:pt x="1011" y="641"/>
                    </a:lnTo>
                    <a:lnTo>
                      <a:pt x="1022" y="632"/>
                    </a:lnTo>
                    <a:lnTo>
                      <a:pt x="1031" y="629"/>
                    </a:lnTo>
                    <a:lnTo>
                      <a:pt x="1029" y="619"/>
                    </a:lnTo>
                    <a:lnTo>
                      <a:pt x="1020" y="612"/>
                    </a:lnTo>
                    <a:lnTo>
                      <a:pt x="1030" y="612"/>
                    </a:lnTo>
                    <a:lnTo>
                      <a:pt x="1030" y="605"/>
                    </a:lnTo>
                    <a:lnTo>
                      <a:pt x="1022" y="596"/>
                    </a:lnTo>
                    <a:lnTo>
                      <a:pt x="1012" y="587"/>
                    </a:lnTo>
                    <a:lnTo>
                      <a:pt x="1011" y="570"/>
                    </a:lnTo>
                    <a:lnTo>
                      <a:pt x="1004" y="563"/>
                    </a:lnTo>
                    <a:lnTo>
                      <a:pt x="1003" y="548"/>
                    </a:lnTo>
                    <a:lnTo>
                      <a:pt x="988" y="544"/>
                    </a:lnTo>
                    <a:lnTo>
                      <a:pt x="975" y="533"/>
                    </a:lnTo>
                    <a:lnTo>
                      <a:pt x="978" y="522"/>
                    </a:lnTo>
                    <a:lnTo>
                      <a:pt x="990" y="512"/>
                    </a:lnTo>
                    <a:lnTo>
                      <a:pt x="990" y="509"/>
                    </a:lnTo>
                    <a:lnTo>
                      <a:pt x="999" y="500"/>
                    </a:lnTo>
                    <a:lnTo>
                      <a:pt x="1003" y="505"/>
                    </a:lnTo>
                    <a:lnTo>
                      <a:pt x="1011" y="505"/>
                    </a:lnTo>
                    <a:lnTo>
                      <a:pt x="1022" y="495"/>
                    </a:lnTo>
                    <a:lnTo>
                      <a:pt x="1023" y="491"/>
                    </a:lnTo>
                    <a:lnTo>
                      <a:pt x="1032" y="487"/>
                    </a:lnTo>
                    <a:lnTo>
                      <a:pt x="1044" y="487"/>
                    </a:lnTo>
                    <a:lnTo>
                      <a:pt x="1047" y="482"/>
                    </a:lnTo>
                    <a:lnTo>
                      <a:pt x="1045" y="473"/>
                    </a:lnTo>
                    <a:lnTo>
                      <a:pt x="1018" y="471"/>
                    </a:lnTo>
                    <a:lnTo>
                      <a:pt x="1011" y="466"/>
                    </a:lnTo>
                    <a:lnTo>
                      <a:pt x="1003" y="467"/>
                    </a:lnTo>
                    <a:lnTo>
                      <a:pt x="981" y="480"/>
                    </a:lnTo>
                    <a:lnTo>
                      <a:pt x="968" y="479"/>
                    </a:lnTo>
                    <a:lnTo>
                      <a:pt x="970" y="465"/>
                    </a:lnTo>
                    <a:lnTo>
                      <a:pt x="954" y="463"/>
                    </a:lnTo>
                    <a:lnTo>
                      <a:pt x="942" y="447"/>
                    </a:lnTo>
                    <a:lnTo>
                      <a:pt x="949" y="435"/>
                    </a:lnTo>
                    <a:lnTo>
                      <a:pt x="964" y="433"/>
                    </a:lnTo>
                    <a:lnTo>
                      <a:pt x="970" y="431"/>
                    </a:lnTo>
                    <a:lnTo>
                      <a:pt x="970" y="425"/>
                    </a:lnTo>
                    <a:lnTo>
                      <a:pt x="978" y="418"/>
                    </a:lnTo>
                    <a:lnTo>
                      <a:pt x="981" y="408"/>
                    </a:lnTo>
                    <a:lnTo>
                      <a:pt x="997" y="403"/>
                    </a:lnTo>
                    <a:lnTo>
                      <a:pt x="1015" y="388"/>
                    </a:lnTo>
                    <a:lnTo>
                      <a:pt x="1034" y="390"/>
                    </a:lnTo>
                    <a:lnTo>
                      <a:pt x="1035" y="403"/>
                    </a:lnTo>
                    <a:lnTo>
                      <a:pt x="1019" y="422"/>
                    </a:lnTo>
                    <a:lnTo>
                      <a:pt x="1029" y="426"/>
                    </a:lnTo>
                    <a:lnTo>
                      <a:pt x="1028" y="436"/>
                    </a:lnTo>
                    <a:lnTo>
                      <a:pt x="1043" y="431"/>
                    </a:lnTo>
                    <a:lnTo>
                      <a:pt x="1066" y="417"/>
                    </a:lnTo>
                    <a:lnTo>
                      <a:pt x="1082"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0" name="Freeform 447"/>
              <p:cNvSpPr/>
              <p:nvPr/>
            </p:nvSpPr>
            <p:spPr bwMode="gray">
              <a:xfrm>
                <a:off x="5470" y="1544"/>
                <a:ext cx="690" cy="307"/>
              </a:xfrm>
              <a:custGeom>
                <a:avLst/>
                <a:gdLst>
                  <a:gd name="T0" fmla="*/ 24 w 690"/>
                  <a:gd name="T1" fmla="*/ 129 h 307"/>
                  <a:gd name="T2" fmla="*/ 81 w 690"/>
                  <a:gd name="T3" fmla="*/ 175 h 307"/>
                  <a:gd name="T4" fmla="*/ 83 w 690"/>
                  <a:gd name="T5" fmla="*/ 209 h 307"/>
                  <a:gd name="T6" fmla="*/ 182 w 690"/>
                  <a:gd name="T7" fmla="*/ 245 h 307"/>
                  <a:gd name="T8" fmla="*/ 194 w 690"/>
                  <a:gd name="T9" fmla="*/ 285 h 307"/>
                  <a:gd name="T10" fmla="*/ 223 w 690"/>
                  <a:gd name="T11" fmla="*/ 280 h 307"/>
                  <a:gd name="T12" fmla="*/ 241 w 690"/>
                  <a:gd name="T13" fmla="*/ 282 h 307"/>
                  <a:gd name="T14" fmla="*/ 305 w 690"/>
                  <a:gd name="T15" fmla="*/ 280 h 307"/>
                  <a:gd name="T16" fmla="*/ 352 w 690"/>
                  <a:gd name="T17" fmla="*/ 299 h 307"/>
                  <a:gd name="T18" fmla="*/ 383 w 690"/>
                  <a:gd name="T19" fmla="*/ 304 h 307"/>
                  <a:gd name="T20" fmla="*/ 435 w 690"/>
                  <a:gd name="T21" fmla="*/ 293 h 307"/>
                  <a:gd name="T22" fmla="*/ 482 w 690"/>
                  <a:gd name="T23" fmla="*/ 280 h 307"/>
                  <a:gd name="T24" fmla="*/ 519 w 690"/>
                  <a:gd name="T25" fmla="*/ 256 h 307"/>
                  <a:gd name="T26" fmla="*/ 513 w 690"/>
                  <a:gd name="T27" fmla="*/ 232 h 307"/>
                  <a:gd name="T28" fmla="*/ 559 w 690"/>
                  <a:gd name="T29" fmla="*/ 218 h 307"/>
                  <a:gd name="T30" fmla="*/ 596 w 690"/>
                  <a:gd name="T31" fmla="*/ 203 h 307"/>
                  <a:gd name="T32" fmla="*/ 618 w 690"/>
                  <a:gd name="T33" fmla="*/ 173 h 307"/>
                  <a:gd name="T34" fmla="*/ 637 w 690"/>
                  <a:gd name="T35" fmla="*/ 179 h 307"/>
                  <a:gd name="T36" fmla="*/ 649 w 690"/>
                  <a:gd name="T37" fmla="*/ 163 h 307"/>
                  <a:gd name="T38" fmla="*/ 681 w 690"/>
                  <a:gd name="T39" fmla="*/ 166 h 307"/>
                  <a:gd name="T40" fmla="*/ 681 w 690"/>
                  <a:gd name="T41" fmla="*/ 137 h 307"/>
                  <a:gd name="T42" fmla="*/ 637 w 690"/>
                  <a:gd name="T43" fmla="*/ 141 h 307"/>
                  <a:gd name="T44" fmla="*/ 612 w 690"/>
                  <a:gd name="T45" fmla="*/ 141 h 307"/>
                  <a:gd name="T46" fmla="*/ 602 w 690"/>
                  <a:gd name="T47" fmla="*/ 120 h 307"/>
                  <a:gd name="T48" fmla="*/ 627 w 690"/>
                  <a:gd name="T49" fmla="*/ 79 h 307"/>
                  <a:gd name="T50" fmla="*/ 605 w 690"/>
                  <a:gd name="T51" fmla="*/ 74 h 307"/>
                  <a:gd name="T52" fmla="*/ 564 w 690"/>
                  <a:gd name="T53" fmla="*/ 54 h 307"/>
                  <a:gd name="T54" fmla="*/ 528 w 690"/>
                  <a:gd name="T55" fmla="*/ 87 h 307"/>
                  <a:gd name="T56" fmla="*/ 473 w 690"/>
                  <a:gd name="T57" fmla="*/ 91 h 307"/>
                  <a:gd name="T58" fmla="*/ 436 w 690"/>
                  <a:gd name="T59" fmla="*/ 74 h 307"/>
                  <a:gd name="T60" fmla="*/ 376 w 690"/>
                  <a:gd name="T61" fmla="*/ 47 h 307"/>
                  <a:gd name="T62" fmla="*/ 298 w 690"/>
                  <a:gd name="T63" fmla="*/ 14 h 307"/>
                  <a:gd name="T64" fmla="*/ 234 w 690"/>
                  <a:gd name="T65" fmla="*/ 16 h 307"/>
                  <a:gd name="T66" fmla="*/ 226 w 690"/>
                  <a:gd name="T67" fmla="*/ 48 h 307"/>
                  <a:gd name="T68" fmla="*/ 195 w 690"/>
                  <a:gd name="T69" fmla="*/ 72 h 307"/>
                  <a:gd name="T70" fmla="*/ 177 w 690"/>
                  <a:gd name="T71" fmla="*/ 63 h 307"/>
                  <a:gd name="T72" fmla="*/ 165 w 690"/>
                  <a:gd name="T73" fmla="*/ 74 h 307"/>
                  <a:gd name="T74" fmla="*/ 120 w 690"/>
                  <a:gd name="T75" fmla="*/ 52 h 307"/>
                  <a:gd name="T76" fmla="*/ 89 w 690"/>
                  <a:gd name="T77" fmla="*/ 40 h 307"/>
                  <a:gd name="T78" fmla="*/ 61 w 690"/>
                  <a:gd name="T79" fmla="*/ 55 h 307"/>
                  <a:gd name="T80" fmla="*/ 8 w 690"/>
                  <a:gd name="T81" fmla="*/ 84 h 307"/>
                  <a:gd name="T82" fmla="*/ 0 w 690"/>
                  <a:gd name="T83" fmla="*/ 9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0" h="307">
                    <a:moveTo>
                      <a:pt x="0" y="96"/>
                    </a:moveTo>
                    <a:lnTo>
                      <a:pt x="24" y="129"/>
                    </a:lnTo>
                    <a:lnTo>
                      <a:pt x="48" y="129"/>
                    </a:lnTo>
                    <a:lnTo>
                      <a:pt x="81" y="175"/>
                    </a:lnTo>
                    <a:lnTo>
                      <a:pt x="68" y="190"/>
                    </a:lnTo>
                    <a:lnTo>
                      <a:pt x="83" y="209"/>
                    </a:lnTo>
                    <a:lnTo>
                      <a:pt x="109" y="215"/>
                    </a:lnTo>
                    <a:lnTo>
                      <a:pt x="182" y="245"/>
                    </a:lnTo>
                    <a:lnTo>
                      <a:pt x="179" y="268"/>
                    </a:lnTo>
                    <a:lnTo>
                      <a:pt x="194" y="285"/>
                    </a:lnTo>
                    <a:lnTo>
                      <a:pt x="215" y="286"/>
                    </a:lnTo>
                    <a:lnTo>
                      <a:pt x="223" y="280"/>
                    </a:lnTo>
                    <a:lnTo>
                      <a:pt x="229" y="276"/>
                    </a:lnTo>
                    <a:lnTo>
                      <a:pt x="241" y="282"/>
                    </a:lnTo>
                    <a:lnTo>
                      <a:pt x="269" y="276"/>
                    </a:lnTo>
                    <a:lnTo>
                      <a:pt x="305" y="280"/>
                    </a:lnTo>
                    <a:lnTo>
                      <a:pt x="327" y="298"/>
                    </a:lnTo>
                    <a:lnTo>
                      <a:pt x="352" y="299"/>
                    </a:lnTo>
                    <a:lnTo>
                      <a:pt x="370" y="307"/>
                    </a:lnTo>
                    <a:lnTo>
                      <a:pt x="383" y="304"/>
                    </a:lnTo>
                    <a:lnTo>
                      <a:pt x="417" y="287"/>
                    </a:lnTo>
                    <a:lnTo>
                      <a:pt x="435" y="293"/>
                    </a:lnTo>
                    <a:lnTo>
                      <a:pt x="455" y="290"/>
                    </a:lnTo>
                    <a:lnTo>
                      <a:pt x="482" y="280"/>
                    </a:lnTo>
                    <a:lnTo>
                      <a:pt x="499" y="261"/>
                    </a:lnTo>
                    <a:lnTo>
                      <a:pt x="519" y="256"/>
                    </a:lnTo>
                    <a:lnTo>
                      <a:pt x="526" y="242"/>
                    </a:lnTo>
                    <a:lnTo>
                      <a:pt x="513" y="232"/>
                    </a:lnTo>
                    <a:lnTo>
                      <a:pt x="528" y="209"/>
                    </a:lnTo>
                    <a:lnTo>
                      <a:pt x="559" y="218"/>
                    </a:lnTo>
                    <a:lnTo>
                      <a:pt x="585" y="194"/>
                    </a:lnTo>
                    <a:lnTo>
                      <a:pt x="596" y="203"/>
                    </a:lnTo>
                    <a:lnTo>
                      <a:pt x="610" y="201"/>
                    </a:lnTo>
                    <a:lnTo>
                      <a:pt x="618" y="173"/>
                    </a:lnTo>
                    <a:lnTo>
                      <a:pt x="629" y="169"/>
                    </a:lnTo>
                    <a:lnTo>
                      <a:pt x="637" y="179"/>
                    </a:lnTo>
                    <a:lnTo>
                      <a:pt x="651" y="175"/>
                    </a:lnTo>
                    <a:lnTo>
                      <a:pt x="649" y="163"/>
                    </a:lnTo>
                    <a:lnTo>
                      <a:pt x="667" y="162"/>
                    </a:lnTo>
                    <a:lnTo>
                      <a:pt x="681" y="166"/>
                    </a:lnTo>
                    <a:lnTo>
                      <a:pt x="690" y="160"/>
                    </a:lnTo>
                    <a:lnTo>
                      <a:pt x="681" y="137"/>
                    </a:lnTo>
                    <a:lnTo>
                      <a:pt x="646" y="127"/>
                    </a:lnTo>
                    <a:lnTo>
                      <a:pt x="637" y="141"/>
                    </a:lnTo>
                    <a:lnTo>
                      <a:pt x="620" y="132"/>
                    </a:lnTo>
                    <a:lnTo>
                      <a:pt x="612" y="141"/>
                    </a:lnTo>
                    <a:lnTo>
                      <a:pt x="601" y="133"/>
                    </a:lnTo>
                    <a:lnTo>
                      <a:pt x="602" y="120"/>
                    </a:lnTo>
                    <a:lnTo>
                      <a:pt x="612" y="108"/>
                    </a:lnTo>
                    <a:lnTo>
                      <a:pt x="627" y="79"/>
                    </a:lnTo>
                    <a:lnTo>
                      <a:pt x="630" y="72"/>
                    </a:lnTo>
                    <a:lnTo>
                      <a:pt x="605" y="74"/>
                    </a:lnTo>
                    <a:lnTo>
                      <a:pt x="583" y="57"/>
                    </a:lnTo>
                    <a:lnTo>
                      <a:pt x="564" y="54"/>
                    </a:lnTo>
                    <a:lnTo>
                      <a:pt x="554" y="72"/>
                    </a:lnTo>
                    <a:lnTo>
                      <a:pt x="528" y="87"/>
                    </a:lnTo>
                    <a:lnTo>
                      <a:pt x="505" y="86"/>
                    </a:lnTo>
                    <a:lnTo>
                      <a:pt x="473" y="91"/>
                    </a:lnTo>
                    <a:lnTo>
                      <a:pt x="464" y="84"/>
                    </a:lnTo>
                    <a:lnTo>
                      <a:pt x="436" y="74"/>
                    </a:lnTo>
                    <a:lnTo>
                      <a:pt x="432" y="63"/>
                    </a:lnTo>
                    <a:lnTo>
                      <a:pt x="376" y="47"/>
                    </a:lnTo>
                    <a:lnTo>
                      <a:pt x="335" y="62"/>
                    </a:lnTo>
                    <a:lnTo>
                      <a:pt x="298" y="14"/>
                    </a:lnTo>
                    <a:lnTo>
                      <a:pt x="245" y="0"/>
                    </a:lnTo>
                    <a:lnTo>
                      <a:pt x="234" y="16"/>
                    </a:lnTo>
                    <a:lnTo>
                      <a:pt x="217" y="30"/>
                    </a:lnTo>
                    <a:lnTo>
                      <a:pt x="226" y="48"/>
                    </a:lnTo>
                    <a:lnTo>
                      <a:pt x="223" y="70"/>
                    </a:lnTo>
                    <a:lnTo>
                      <a:pt x="195" y="72"/>
                    </a:lnTo>
                    <a:lnTo>
                      <a:pt x="194" y="63"/>
                    </a:lnTo>
                    <a:lnTo>
                      <a:pt x="177" y="63"/>
                    </a:lnTo>
                    <a:lnTo>
                      <a:pt x="173" y="74"/>
                    </a:lnTo>
                    <a:lnTo>
                      <a:pt x="165" y="74"/>
                    </a:lnTo>
                    <a:lnTo>
                      <a:pt x="139" y="50"/>
                    </a:lnTo>
                    <a:lnTo>
                      <a:pt x="120" y="52"/>
                    </a:lnTo>
                    <a:lnTo>
                      <a:pt x="101" y="40"/>
                    </a:lnTo>
                    <a:lnTo>
                      <a:pt x="89" y="40"/>
                    </a:lnTo>
                    <a:lnTo>
                      <a:pt x="72" y="54"/>
                    </a:lnTo>
                    <a:lnTo>
                      <a:pt x="61" y="55"/>
                    </a:lnTo>
                    <a:lnTo>
                      <a:pt x="43" y="77"/>
                    </a:lnTo>
                    <a:lnTo>
                      <a:pt x="8" y="84"/>
                    </a:lnTo>
                    <a:lnTo>
                      <a:pt x="0" y="96"/>
                    </a:lnTo>
                    <a:lnTo>
                      <a:pt x="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1" name="Freeform 448"/>
              <p:cNvSpPr/>
              <p:nvPr/>
            </p:nvSpPr>
            <p:spPr bwMode="gray">
              <a:xfrm>
                <a:off x="4444" y="1807"/>
                <a:ext cx="154" cy="70"/>
              </a:xfrm>
              <a:custGeom>
                <a:avLst/>
                <a:gdLst>
                  <a:gd name="T0" fmla="*/ 71 w 154"/>
                  <a:gd name="T1" fmla="*/ 52 h 70"/>
                  <a:gd name="T2" fmla="*/ 56 w 154"/>
                  <a:gd name="T3" fmla="*/ 52 h 70"/>
                  <a:gd name="T4" fmla="*/ 41 w 154"/>
                  <a:gd name="T5" fmla="*/ 48 h 70"/>
                  <a:gd name="T6" fmla="*/ 42 w 154"/>
                  <a:gd name="T7" fmla="*/ 41 h 70"/>
                  <a:gd name="T8" fmla="*/ 36 w 154"/>
                  <a:gd name="T9" fmla="*/ 30 h 70"/>
                  <a:gd name="T10" fmla="*/ 34 w 154"/>
                  <a:gd name="T11" fmla="*/ 21 h 70"/>
                  <a:gd name="T12" fmla="*/ 28 w 154"/>
                  <a:gd name="T13" fmla="*/ 15 h 70"/>
                  <a:gd name="T14" fmla="*/ 16 w 154"/>
                  <a:gd name="T15" fmla="*/ 13 h 70"/>
                  <a:gd name="T16" fmla="*/ 0 w 154"/>
                  <a:gd name="T17" fmla="*/ 0 h 70"/>
                  <a:gd name="T18" fmla="*/ 29 w 154"/>
                  <a:gd name="T19" fmla="*/ 6 h 70"/>
                  <a:gd name="T20" fmla="*/ 60 w 154"/>
                  <a:gd name="T21" fmla="*/ 10 h 70"/>
                  <a:gd name="T22" fmla="*/ 71 w 154"/>
                  <a:gd name="T23" fmla="*/ 8 h 70"/>
                  <a:gd name="T24" fmla="*/ 100 w 154"/>
                  <a:gd name="T25" fmla="*/ 20 h 70"/>
                  <a:gd name="T26" fmla="*/ 129 w 154"/>
                  <a:gd name="T27" fmla="*/ 36 h 70"/>
                  <a:gd name="T28" fmla="*/ 135 w 154"/>
                  <a:gd name="T29" fmla="*/ 36 h 70"/>
                  <a:gd name="T30" fmla="*/ 145 w 154"/>
                  <a:gd name="T31" fmla="*/ 48 h 70"/>
                  <a:gd name="T32" fmla="*/ 154 w 154"/>
                  <a:gd name="T33" fmla="*/ 63 h 70"/>
                  <a:gd name="T34" fmla="*/ 152 w 154"/>
                  <a:gd name="T35" fmla="*/ 70 h 70"/>
                  <a:gd name="T36" fmla="*/ 119 w 154"/>
                  <a:gd name="T37" fmla="*/ 68 h 70"/>
                  <a:gd name="T38" fmla="*/ 97 w 154"/>
                  <a:gd name="T39" fmla="*/ 61 h 70"/>
                  <a:gd name="T40" fmla="*/ 71 w 154"/>
                  <a:gd name="T41"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70">
                    <a:moveTo>
                      <a:pt x="71" y="52"/>
                    </a:moveTo>
                    <a:lnTo>
                      <a:pt x="56" y="52"/>
                    </a:lnTo>
                    <a:lnTo>
                      <a:pt x="41" y="48"/>
                    </a:lnTo>
                    <a:lnTo>
                      <a:pt x="42" y="41"/>
                    </a:lnTo>
                    <a:lnTo>
                      <a:pt x="36" y="30"/>
                    </a:lnTo>
                    <a:lnTo>
                      <a:pt x="34" y="21"/>
                    </a:lnTo>
                    <a:lnTo>
                      <a:pt x="28" y="15"/>
                    </a:lnTo>
                    <a:lnTo>
                      <a:pt x="16" y="13"/>
                    </a:lnTo>
                    <a:lnTo>
                      <a:pt x="0" y="0"/>
                    </a:lnTo>
                    <a:lnTo>
                      <a:pt x="29" y="6"/>
                    </a:lnTo>
                    <a:lnTo>
                      <a:pt x="60" y="10"/>
                    </a:lnTo>
                    <a:lnTo>
                      <a:pt x="71" y="8"/>
                    </a:lnTo>
                    <a:lnTo>
                      <a:pt x="100" y="20"/>
                    </a:lnTo>
                    <a:lnTo>
                      <a:pt x="129" y="36"/>
                    </a:lnTo>
                    <a:lnTo>
                      <a:pt x="135" y="36"/>
                    </a:lnTo>
                    <a:lnTo>
                      <a:pt x="145" y="48"/>
                    </a:lnTo>
                    <a:lnTo>
                      <a:pt x="154" y="63"/>
                    </a:lnTo>
                    <a:lnTo>
                      <a:pt x="152" y="70"/>
                    </a:lnTo>
                    <a:lnTo>
                      <a:pt x="119" y="68"/>
                    </a:lnTo>
                    <a:lnTo>
                      <a:pt x="97" y="61"/>
                    </a:lnTo>
                    <a:lnTo>
                      <a:pt x="7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2" name="Freeform 449"/>
              <p:cNvSpPr/>
              <p:nvPr/>
            </p:nvSpPr>
            <p:spPr bwMode="gray">
              <a:xfrm>
                <a:off x="4163" y="1848"/>
                <a:ext cx="389" cy="164"/>
              </a:xfrm>
              <a:custGeom>
                <a:avLst/>
                <a:gdLst>
                  <a:gd name="T0" fmla="*/ 376 w 389"/>
                  <a:gd name="T1" fmla="*/ 70 h 164"/>
                  <a:gd name="T2" fmla="*/ 387 w 389"/>
                  <a:gd name="T3" fmla="*/ 125 h 164"/>
                  <a:gd name="T4" fmla="*/ 365 w 389"/>
                  <a:gd name="T5" fmla="*/ 119 h 164"/>
                  <a:gd name="T6" fmla="*/ 334 w 389"/>
                  <a:gd name="T7" fmla="*/ 126 h 164"/>
                  <a:gd name="T8" fmla="*/ 310 w 389"/>
                  <a:gd name="T9" fmla="*/ 123 h 164"/>
                  <a:gd name="T10" fmla="*/ 258 w 389"/>
                  <a:gd name="T11" fmla="*/ 135 h 164"/>
                  <a:gd name="T12" fmla="*/ 216 w 389"/>
                  <a:gd name="T13" fmla="*/ 139 h 164"/>
                  <a:gd name="T14" fmla="*/ 200 w 389"/>
                  <a:gd name="T15" fmla="*/ 164 h 164"/>
                  <a:gd name="T16" fmla="*/ 201 w 389"/>
                  <a:gd name="T17" fmla="*/ 147 h 164"/>
                  <a:gd name="T18" fmla="*/ 179 w 389"/>
                  <a:gd name="T19" fmla="*/ 138 h 164"/>
                  <a:gd name="T20" fmla="*/ 164 w 389"/>
                  <a:gd name="T21" fmla="*/ 145 h 164"/>
                  <a:gd name="T22" fmla="*/ 139 w 389"/>
                  <a:gd name="T23" fmla="*/ 152 h 164"/>
                  <a:gd name="T24" fmla="*/ 105 w 389"/>
                  <a:gd name="T25" fmla="*/ 136 h 164"/>
                  <a:gd name="T26" fmla="*/ 88 w 389"/>
                  <a:gd name="T27" fmla="*/ 137 h 164"/>
                  <a:gd name="T28" fmla="*/ 78 w 389"/>
                  <a:gd name="T29" fmla="*/ 145 h 164"/>
                  <a:gd name="T30" fmla="*/ 56 w 389"/>
                  <a:gd name="T31" fmla="*/ 141 h 164"/>
                  <a:gd name="T32" fmla="*/ 43 w 389"/>
                  <a:gd name="T33" fmla="*/ 146 h 164"/>
                  <a:gd name="T34" fmla="*/ 28 w 389"/>
                  <a:gd name="T35" fmla="*/ 156 h 164"/>
                  <a:gd name="T36" fmla="*/ 34 w 389"/>
                  <a:gd name="T37" fmla="*/ 143 h 164"/>
                  <a:gd name="T38" fmla="*/ 31 w 389"/>
                  <a:gd name="T39" fmla="*/ 132 h 164"/>
                  <a:gd name="T40" fmla="*/ 17 w 389"/>
                  <a:gd name="T41" fmla="*/ 138 h 164"/>
                  <a:gd name="T42" fmla="*/ 25 w 389"/>
                  <a:gd name="T43" fmla="*/ 128 h 164"/>
                  <a:gd name="T44" fmla="*/ 19 w 389"/>
                  <a:gd name="T45" fmla="*/ 122 h 164"/>
                  <a:gd name="T46" fmla="*/ 15 w 389"/>
                  <a:gd name="T47" fmla="*/ 103 h 164"/>
                  <a:gd name="T48" fmla="*/ 0 w 389"/>
                  <a:gd name="T49" fmla="*/ 98 h 164"/>
                  <a:gd name="T50" fmla="*/ 11 w 389"/>
                  <a:gd name="T51" fmla="*/ 94 h 164"/>
                  <a:gd name="T52" fmla="*/ 12 w 389"/>
                  <a:gd name="T53" fmla="*/ 83 h 164"/>
                  <a:gd name="T54" fmla="*/ 13 w 389"/>
                  <a:gd name="T55" fmla="*/ 67 h 164"/>
                  <a:gd name="T56" fmla="*/ 1 w 389"/>
                  <a:gd name="T57" fmla="*/ 63 h 164"/>
                  <a:gd name="T58" fmla="*/ 19 w 389"/>
                  <a:gd name="T59" fmla="*/ 44 h 164"/>
                  <a:gd name="T60" fmla="*/ 43 w 389"/>
                  <a:gd name="T61" fmla="*/ 39 h 164"/>
                  <a:gd name="T62" fmla="*/ 69 w 389"/>
                  <a:gd name="T63" fmla="*/ 38 h 164"/>
                  <a:gd name="T64" fmla="*/ 60 w 389"/>
                  <a:gd name="T65" fmla="*/ 29 h 164"/>
                  <a:gd name="T66" fmla="*/ 69 w 389"/>
                  <a:gd name="T67" fmla="*/ 19 h 164"/>
                  <a:gd name="T68" fmla="*/ 98 w 389"/>
                  <a:gd name="T69" fmla="*/ 21 h 164"/>
                  <a:gd name="T70" fmla="*/ 145 w 389"/>
                  <a:gd name="T71" fmla="*/ 1 h 164"/>
                  <a:gd name="T72" fmla="*/ 178 w 389"/>
                  <a:gd name="T73" fmla="*/ 0 h 164"/>
                  <a:gd name="T74" fmla="*/ 203 w 389"/>
                  <a:gd name="T75" fmla="*/ 9 h 164"/>
                  <a:gd name="T76" fmla="*/ 231 w 389"/>
                  <a:gd name="T77" fmla="*/ 22 h 164"/>
                  <a:gd name="T78" fmla="*/ 263 w 389"/>
                  <a:gd name="T79" fmla="*/ 24 h 164"/>
                  <a:gd name="T80" fmla="*/ 295 w 389"/>
                  <a:gd name="T81" fmla="*/ 28 h 164"/>
                  <a:gd name="T82" fmla="*/ 322 w 389"/>
                  <a:gd name="T83" fmla="*/ 7 h 164"/>
                  <a:gd name="T84" fmla="*/ 352 w 389"/>
                  <a:gd name="T85" fmla="*/ 11 h 164"/>
                  <a:gd name="T86" fmla="*/ 371 w 389"/>
                  <a:gd name="T87" fmla="*/ 46 h 164"/>
                  <a:gd name="T88" fmla="*/ 387 w 389"/>
                  <a:gd name="T89" fmla="*/ 6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9" h="164">
                    <a:moveTo>
                      <a:pt x="387" y="61"/>
                    </a:moveTo>
                    <a:lnTo>
                      <a:pt x="376" y="70"/>
                    </a:lnTo>
                    <a:lnTo>
                      <a:pt x="389" y="110"/>
                    </a:lnTo>
                    <a:lnTo>
                      <a:pt x="387" y="125"/>
                    </a:lnTo>
                    <a:lnTo>
                      <a:pt x="374" y="128"/>
                    </a:lnTo>
                    <a:lnTo>
                      <a:pt x="365" y="119"/>
                    </a:lnTo>
                    <a:lnTo>
                      <a:pt x="349" y="116"/>
                    </a:lnTo>
                    <a:lnTo>
                      <a:pt x="334" y="126"/>
                    </a:lnTo>
                    <a:lnTo>
                      <a:pt x="329" y="120"/>
                    </a:lnTo>
                    <a:lnTo>
                      <a:pt x="310" y="123"/>
                    </a:lnTo>
                    <a:lnTo>
                      <a:pt x="284" y="132"/>
                    </a:lnTo>
                    <a:lnTo>
                      <a:pt x="258" y="135"/>
                    </a:lnTo>
                    <a:lnTo>
                      <a:pt x="247" y="133"/>
                    </a:lnTo>
                    <a:lnTo>
                      <a:pt x="216" y="139"/>
                    </a:lnTo>
                    <a:lnTo>
                      <a:pt x="215" y="151"/>
                    </a:lnTo>
                    <a:lnTo>
                      <a:pt x="200" y="164"/>
                    </a:lnTo>
                    <a:lnTo>
                      <a:pt x="201" y="156"/>
                    </a:lnTo>
                    <a:lnTo>
                      <a:pt x="201" y="147"/>
                    </a:lnTo>
                    <a:lnTo>
                      <a:pt x="201" y="138"/>
                    </a:lnTo>
                    <a:lnTo>
                      <a:pt x="179" y="138"/>
                    </a:lnTo>
                    <a:lnTo>
                      <a:pt x="173" y="142"/>
                    </a:lnTo>
                    <a:lnTo>
                      <a:pt x="164" y="145"/>
                    </a:lnTo>
                    <a:lnTo>
                      <a:pt x="157" y="149"/>
                    </a:lnTo>
                    <a:lnTo>
                      <a:pt x="139" y="152"/>
                    </a:lnTo>
                    <a:lnTo>
                      <a:pt x="128" y="151"/>
                    </a:lnTo>
                    <a:lnTo>
                      <a:pt x="105" y="136"/>
                    </a:lnTo>
                    <a:lnTo>
                      <a:pt x="98" y="132"/>
                    </a:lnTo>
                    <a:lnTo>
                      <a:pt x="88" y="137"/>
                    </a:lnTo>
                    <a:lnTo>
                      <a:pt x="89" y="143"/>
                    </a:lnTo>
                    <a:lnTo>
                      <a:pt x="78" y="145"/>
                    </a:lnTo>
                    <a:lnTo>
                      <a:pt x="62" y="151"/>
                    </a:lnTo>
                    <a:lnTo>
                      <a:pt x="56" y="141"/>
                    </a:lnTo>
                    <a:lnTo>
                      <a:pt x="50" y="139"/>
                    </a:lnTo>
                    <a:lnTo>
                      <a:pt x="43" y="146"/>
                    </a:lnTo>
                    <a:lnTo>
                      <a:pt x="39" y="152"/>
                    </a:lnTo>
                    <a:lnTo>
                      <a:pt x="28" y="156"/>
                    </a:lnTo>
                    <a:lnTo>
                      <a:pt x="27" y="151"/>
                    </a:lnTo>
                    <a:lnTo>
                      <a:pt x="34" y="143"/>
                    </a:lnTo>
                    <a:lnTo>
                      <a:pt x="35" y="136"/>
                    </a:lnTo>
                    <a:lnTo>
                      <a:pt x="31" y="132"/>
                    </a:lnTo>
                    <a:lnTo>
                      <a:pt x="23" y="136"/>
                    </a:lnTo>
                    <a:lnTo>
                      <a:pt x="17" y="138"/>
                    </a:lnTo>
                    <a:lnTo>
                      <a:pt x="17" y="132"/>
                    </a:lnTo>
                    <a:lnTo>
                      <a:pt x="25" y="128"/>
                    </a:lnTo>
                    <a:lnTo>
                      <a:pt x="27" y="125"/>
                    </a:lnTo>
                    <a:lnTo>
                      <a:pt x="19" y="122"/>
                    </a:lnTo>
                    <a:lnTo>
                      <a:pt x="19" y="109"/>
                    </a:lnTo>
                    <a:lnTo>
                      <a:pt x="15" y="103"/>
                    </a:lnTo>
                    <a:lnTo>
                      <a:pt x="7" y="104"/>
                    </a:lnTo>
                    <a:lnTo>
                      <a:pt x="0" y="98"/>
                    </a:lnTo>
                    <a:lnTo>
                      <a:pt x="1" y="93"/>
                    </a:lnTo>
                    <a:lnTo>
                      <a:pt x="11" y="94"/>
                    </a:lnTo>
                    <a:lnTo>
                      <a:pt x="13" y="90"/>
                    </a:lnTo>
                    <a:lnTo>
                      <a:pt x="12" y="83"/>
                    </a:lnTo>
                    <a:lnTo>
                      <a:pt x="10" y="73"/>
                    </a:lnTo>
                    <a:lnTo>
                      <a:pt x="13" y="67"/>
                    </a:lnTo>
                    <a:lnTo>
                      <a:pt x="3" y="67"/>
                    </a:lnTo>
                    <a:lnTo>
                      <a:pt x="1" y="63"/>
                    </a:lnTo>
                    <a:lnTo>
                      <a:pt x="9" y="50"/>
                    </a:lnTo>
                    <a:lnTo>
                      <a:pt x="19" y="44"/>
                    </a:lnTo>
                    <a:lnTo>
                      <a:pt x="32" y="44"/>
                    </a:lnTo>
                    <a:lnTo>
                      <a:pt x="43" y="39"/>
                    </a:lnTo>
                    <a:lnTo>
                      <a:pt x="57" y="43"/>
                    </a:lnTo>
                    <a:lnTo>
                      <a:pt x="69" y="38"/>
                    </a:lnTo>
                    <a:lnTo>
                      <a:pt x="71" y="33"/>
                    </a:lnTo>
                    <a:lnTo>
                      <a:pt x="60" y="29"/>
                    </a:lnTo>
                    <a:lnTo>
                      <a:pt x="60" y="20"/>
                    </a:lnTo>
                    <a:lnTo>
                      <a:pt x="69" y="19"/>
                    </a:lnTo>
                    <a:lnTo>
                      <a:pt x="89" y="19"/>
                    </a:lnTo>
                    <a:lnTo>
                      <a:pt x="98" y="21"/>
                    </a:lnTo>
                    <a:lnTo>
                      <a:pt x="118" y="10"/>
                    </a:lnTo>
                    <a:lnTo>
                      <a:pt x="145" y="1"/>
                    </a:lnTo>
                    <a:lnTo>
                      <a:pt x="168" y="3"/>
                    </a:lnTo>
                    <a:lnTo>
                      <a:pt x="178" y="0"/>
                    </a:lnTo>
                    <a:lnTo>
                      <a:pt x="187" y="11"/>
                    </a:lnTo>
                    <a:lnTo>
                      <a:pt x="203" y="9"/>
                    </a:lnTo>
                    <a:lnTo>
                      <a:pt x="222" y="23"/>
                    </a:lnTo>
                    <a:lnTo>
                      <a:pt x="231" y="22"/>
                    </a:lnTo>
                    <a:lnTo>
                      <a:pt x="250" y="29"/>
                    </a:lnTo>
                    <a:lnTo>
                      <a:pt x="263" y="24"/>
                    </a:lnTo>
                    <a:lnTo>
                      <a:pt x="279" y="29"/>
                    </a:lnTo>
                    <a:lnTo>
                      <a:pt x="295" y="28"/>
                    </a:lnTo>
                    <a:lnTo>
                      <a:pt x="320" y="16"/>
                    </a:lnTo>
                    <a:lnTo>
                      <a:pt x="322" y="7"/>
                    </a:lnTo>
                    <a:lnTo>
                      <a:pt x="337" y="11"/>
                    </a:lnTo>
                    <a:lnTo>
                      <a:pt x="352" y="11"/>
                    </a:lnTo>
                    <a:lnTo>
                      <a:pt x="367" y="31"/>
                    </a:lnTo>
                    <a:lnTo>
                      <a:pt x="371" y="46"/>
                    </a:lnTo>
                    <a:lnTo>
                      <a:pt x="383" y="54"/>
                    </a:lnTo>
                    <a:lnTo>
                      <a:pt x="387"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3" name="Freeform 450"/>
              <p:cNvSpPr/>
              <p:nvPr/>
            </p:nvSpPr>
            <p:spPr bwMode="gray">
              <a:xfrm>
                <a:off x="4539" y="1909"/>
                <a:ext cx="408" cy="345"/>
              </a:xfrm>
              <a:custGeom>
                <a:avLst/>
                <a:gdLst>
                  <a:gd name="T0" fmla="*/ 407 w 455"/>
                  <a:gd name="T1" fmla="*/ 381 h 385"/>
                  <a:gd name="T2" fmla="*/ 378 w 455"/>
                  <a:gd name="T3" fmla="*/ 378 h 385"/>
                  <a:gd name="T4" fmla="*/ 346 w 455"/>
                  <a:gd name="T5" fmla="*/ 376 h 385"/>
                  <a:gd name="T6" fmla="*/ 313 w 455"/>
                  <a:gd name="T7" fmla="*/ 364 h 385"/>
                  <a:gd name="T8" fmla="*/ 307 w 455"/>
                  <a:gd name="T9" fmla="*/ 340 h 385"/>
                  <a:gd name="T10" fmla="*/ 291 w 455"/>
                  <a:gd name="T11" fmla="*/ 334 h 385"/>
                  <a:gd name="T12" fmla="*/ 230 w 455"/>
                  <a:gd name="T13" fmla="*/ 345 h 385"/>
                  <a:gd name="T14" fmla="*/ 212 w 455"/>
                  <a:gd name="T15" fmla="*/ 338 h 385"/>
                  <a:gd name="T16" fmla="*/ 186 w 455"/>
                  <a:gd name="T17" fmla="*/ 320 h 385"/>
                  <a:gd name="T18" fmla="*/ 167 w 455"/>
                  <a:gd name="T19" fmla="*/ 298 h 385"/>
                  <a:gd name="T20" fmla="*/ 146 w 455"/>
                  <a:gd name="T21" fmla="*/ 270 h 385"/>
                  <a:gd name="T22" fmla="*/ 114 w 455"/>
                  <a:gd name="T23" fmla="*/ 256 h 385"/>
                  <a:gd name="T24" fmla="*/ 88 w 455"/>
                  <a:gd name="T25" fmla="*/ 245 h 385"/>
                  <a:gd name="T26" fmla="*/ 73 w 455"/>
                  <a:gd name="T27" fmla="*/ 194 h 385"/>
                  <a:gd name="T28" fmla="*/ 29 w 455"/>
                  <a:gd name="T29" fmla="*/ 158 h 385"/>
                  <a:gd name="T30" fmla="*/ 46 w 455"/>
                  <a:gd name="T31" fmla="*/ 106 h 385"/>
                  <a:gd name="T32" fmla="*/ 12 w 455"/>
                  <a:gd name="T33" fmla="*/ 72 h 385"/>
                  <a:gd name="T34" fmla="*/ 0 w 455"/>
                  <a:gd name="T35" fmla="*/ 10 h 385"/>
                  <a:gd name="T36" fmla="*/ 41 w 455"/>
                  <a:gd name="T37" fmla="*/ 18 h 385"/>
                  <a:gd name="T38" fmla="*/ 68 w 455"/>
                  <a:gd name="T39" fmla="*/ 12 h 385"/>
                  <a:gd name="T40" fmla="*/ 97 w 455"/>
                  <a:gd name="T41" fmla="*/ 10 h 385"/>
                  <a:gd name="T42" fmla="*/ 110 w 455"/>
                  <a:gd name="T43" fmla="*/ 43 h 385"/>
                  <a:gd name="T44" fmla="*/ 166 w 455"/>
                  <a:gd name="T45" fmla="*/ 88 h 385"/>
                  <a:gd name="T46" fmla="*/ 237 w 455"/>
                  <a:gd name="T47" fmla="*/ 75 h 385"/>
                  <a:gd name="T48" fmla="*/ 264 w 455"/>
                  <a:gd name="T49" fmla="*/ 64 h 385"/>
                  <a:gd name="T50" fmla="*/ 334 w 455"/>
                  <a:gd name="T51" fmla="*/ 48 h 385"/>
                  <a:gd name="T52" fmla="*/ 361 w 455"/>
                  <a:gd name="T53" fmla="*/ 58 h 385"/>
                  <a:gd name="T54" fmla="*/ 408 w 455"/>
                  <a:gd name="T55" fmla="*/ 111 h 385"/>
                  <a:gd name="T56" fmla="*/ 389 w 455"/>
                  <a:gd name="T57" fmla="*/ 155 h 385"/>
                  <a:gd name="T58" fmla="*/ 394 w 455"/>
                  <a:gd name="T59" fmla="*/ 211 h 385"/>
                  <a:gd name="T60" fmla="*/ 411 w 455"/>
                  <a:gd name="T61" fmla="*/ 216 h 385"/>
                  <a:gd name="T62" fmla="*/ 408 w 455"/>
                  <a:gd name="T63" fmla="*/ 250 h 385"/>
                  <a:gd name="T64" fmla="*/ 399 w 455"/>
                  <a:gd name="T65" fmla="*/ 267 h 385"/>
                  <a:gd name="T66" fmla="*/ 442 w 455"/>
                  <a:gd name="T67" fmla="*/ 315 h 385"/>
                  <a:gd name="T68" fmla="*/ 455 w 455"/>
                  <a:gd name="T69" fmla="*/ 333 h 385"/>
                  <a:gd name="T70" fmla="*/ 423 w 455"/>
                  <a:gd name="T71" fmla="*/ 361 h 385"/>
                  <a:gd name="T72" fmla="*/ 414 w 455"/>
                  <a:gd name="T73"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5" h="385">
                    <a:moveTo>
                      <a:pt x="414" y="385"/>
                    </a:moveTo>
                    <a:cubicBezTo>
                      <a:pt x="407" y="381"/>
                      <a:pt x="407" y="381"/>
                      <a:pt x="407" y="381"/>
                    </a:cubicBezTo>
                    <a:cubicBezTo>
                      <a:pt x="393" y="380"/>
                      <a:pt x="393" y="380"/>
                      <a:pt x="393" y="380"/>
                    </a:cubicBezTo>
                    <a:cubicBezTo>
                      <a:pt x="378" y="378"/>
                      <a:pt x="378" y="378"/>
                      <a:pt x="378" y="378"/>
                    </a:cubicBezTo>
                    <a:cubicBezTo>
                      <a:pt x="361" y="380"/>
                      <a:pt x="361" y="380"/>
                      <a:pt x="361" y="380"/>
                    </a:cubicBezTo>
                    <a:cubicBezTo>
                      <a:pt x="346" y="376"/>
                      <a:pt x="346" y="376"/>
                      <a:pt x="346" y="376"/>
                    </a:cubicBezTo>
                    <a:cubicBezTo>
                      <a:pt x="324" y="370"/>
                      <a:pt x="324" y="370"/>
                      <a:pt x="324" y="370"/>
                    </a:cubicBezTo>
                    <a:cubicBezTo>
                      <a:pt x="313" y="364"/>
                      <a:pt x="313" y="364"/>
                      <a:pt x="313" y="364"/>
                    </a:cubicBezTo>
                    <a:cubicBezTo>
                      <a:pt x="312" y="356"/>
                      <a:pt x="312" y="356"/>
                      <a:pt x="312" y="356"/>
                    </a:cubicBezTo>
                    <a:cubicBezTo>
                      <a:pt x="307" y="340"/>
                      <a:pt x="307" y="340"/>
                      <a:pt x="307" y="340"/>
                    </a:cubicBezTo>
                    <a:cubicBezTo>
                      <a:pt x="298" y="333"/>
                      <a:pt x="298" y="333"/>
                      <a:pt x="298" y="333"/>
                    </a:cubicBezTo>
                    <a:cubicBezTo>
                      <a:pt x="291" y="334"/>
                      <a:pt x="291" y="334"/>
                      <a:pt x="291" y="334"/>
                    </a:cubicBezTo>
                    <a:cubicBezTo>
                      <a:pt x="278" y="346"/>
                      <a:pt x="278" y="346"/>
                      <a:pt x="278" y="346"/>
                    </a:cubicBezTo>
                    <a:cubicBezTo>
                      <a:pt x="230" y="345"/>
                      <a:pt x="230" y="345"/>
                      <a:pt x="230" y="345"/>
                    </a:cubicBezTo>
                    <a:cubicBezTo>
                      <a:pt x="224" y="341"/>
                      <a:pt x="224" y="341"/>
                      <a:pt x="224" y="341"/>
                    </a:cubicBezTo>
                    <a:cubicBezTo>
                      <a:pt x="212" y="338"/>
                      <a:pt x="212" y="338"/>
                      <a:pt x="212" y="338"/>
                    </a:cubicBezTo>
                    <a:cubicBezTo>
                      <a:pt x="196" y="321"/>
                      <a:pt x="196" y="321"/>
                      <a:pt x="196" y="321"/>
                    </a:cubicBezTo>
                    <a:cubicBezTo>
                      <a:pt x="186" y="320"/>
                      <a:pt x="186" y="320"/>
                      <a:pt x="186" y="320"/>
                    </a:cubicBezTo>
                    <a:cubicBezTo>
                      <a:pt x="169" y="309"/>
                      <a:pt x="169" y="309"/>
                      <a:pt x="169" y="309"/>
                    </a:cubicBezTo>
                    <a:cubicBezTo>
                      <a:pt x="167" y="298"/>
                      <a:pt x="167" y="298"/>
                      <a:pt x="167" y="298"/>
                    </a:cubicBezTo>
                    <a:cubicBezTo>
                      <a:pt x="160" y="286"/>
                      <a:pt x="160" y="286"/>
                      <a:pt x="160" y="286"/>
                    </a:cubicBezTo>
                    <a:cubicBezTo>
                      <a:pt x="146" y="270"/>
                      <a:pt x="146" y="270"/>
                      <a:pt x="146" y="270"/>
                    </a:cubicBezTo>
                    <a:cubicBezTo>
                      <a:pt x="143" y="259"/>
                      <a:pt x="143" y="259"/>
                      <a:pt x="143" y="259"/>
                    </a:cubicBezTo>
                    <a:cubicBezTo>
                      <a:pt x="114" y="256"/>
                      <a:pt x="114" y="256"/>
                      <a:pt x="114" y="256"/>
                    </a:cubicBezTo>
                    <a:cubicBezTo>
                      <a:pt x="102" y="261"/>
                      <a:pt x="102" y="261"/>
                      <a:pt x="102" y="261"/>
                    </a:cubicBezTo>
                    <a:cubicBezTo>
                      <a:pt x="88" y="245"/>
                      <a:pt x="88" y="245"/>
                      <a:pt x="88" y="245"/>
                    </a:cubicBezTo>
                    <a:cubicBezTo>
                      <a:pt x="90" y="218"/>
                      <a:pt x="90" y="218"/>
                      <a:pt x="90" y="218"/>
                    </a:cubicBezTo>
                    <a:cubicBezTo>
                      <a:pt x="73" y="194"/>
                      <a:pt x="73" y="194"/>
                      <a:pt x="73" y="194"/>
                    </a:cubicBezTo>
                    <a:cubicBezTo>
                      <a:pt x="54" y="190"/>
                      <a:pt x="54" y="190"/>
                      <a:pt x="54" y="190"/>
                    </a:cubicBezTo>
                    <a:cubicBezTo>
                      <a:pt x="29" y="158"/>
                      <a:pt x="29" y="158"/>
                      <a:pt x="29" y="158"/>
                    </a:cubicBezTo>
                    <a:cubicBezTo>
                      <a:pt x="53" y="115"/>
                      <a:pt x="53" y="115"/>
                      <a:pt x="53" y="115"/>
                    </a:cubicBezTo>
                    <a:cubicBezTo>
                      <a:pt x="46" y="106"/>
                      <a:pt x="46" y="106"/>
                      <a:pt x="46" y="106"/>
                    </a:cubicBezTo>
                    <a:cubicBezTo>
                      <a:pt x="32" y="106"/>
                      <a:pt x="32" y="106"/>
                      <a:pt x="32" y="106"/>
                    </a:cubicBezTo>
                    <a:cubicBezTo>
                      <a:pt x="12" y="72"/>
                      <a:pt x="12" y="72"/>
                      <a:pt x="12" y="72"/>
                    </a:cubicBezTo>
                    <a:cubicBezTo>
                      <a:pt x="14" y="55"/>
                      <a:pt x="14" y="55"/>
                      <a:pt x="14" y="55"/>
                    </a:cubicBezTo>
                    <a:cubicBezTo>
                      <a:pt x="0" y="10"/>
                      <a:pt x="0" y="10"/>
                      <a:pt x="0" y="10"/>
                    </a:cubicBezTo>
                    <a:cubicBezTo>
                      <a:pt x="12" y="0"/>
                      <a:pt x="12" y="0"/>
                      <a:pt x="12" y="0"/>
                    </a:cubicBezTo>
                    <a:cubicBezTo>
                      <a:pt x="41" y="18"/>
                      <a:pt x="41" y="18"/>
                      <a:pt x="41" y="18"/>
                    </a:cubicBezTo>
                    <a:cubicBezTo>
                      <a:pt x="54" y="15"/>
                      <a:pt x="54" y="15"/>
                      <a:pt x="54" y="15"/>
                    </a:cubicBezTo>
                    <a:cubicBezTo>
                      <a:pt x="68" y="12"/>
                      <a:pt x="68" y="12"/>
                      <a:pt x="68" y="12"/>
                    </a:cubicBezTo>
                    <a:cubicBezTo>
                      <a:pt x="93" y="4"/>
                      <a:pt x="93" y="4"/>
                      <a:pt x="93" y="4"/>
                    </a:cubicBezTo>
                    <a:cubicBezTo>
                      <a:pt x="97" y="10"/>
                      <a:pt x="97" y="10"/>
                      <a:pt x="97" y="10"/>
                    </a:cubicBezTo>
                    <a:cubicBezTo>
                      <a:pt x="95" y="32"/>
                      <a:pt x="95" y="32"/>
                      <a:pt x="95" y="32"/>
                    </a:cubicBezTo>
                    <a:cubicBezTo>
                      <a:pt x="110" y="43"/>
                      <a:pt x="110" y="43"/>
                      <a:pt x="110" y="43"/>
                    </a:cubicBezTo>
                    <a:cubicBezTo>
                      <a:pt x="115" y="54"/>
                      <a:pt x="128" y="61"/>
                      <a:pt x="141" y="62"/>
                    </a:cubicBezTo>
                    <a:cubicBezTo>
                      <a:pt x="141" y="75"/>
                      <a:pt x="157" y="80"/>
                      <a:pt x="166" y="88"/>
                    </a:cubicBezTo>
                    <a:cubicBezTo>
                      <a:pt x="180" y="89"/>
                      <a:pt x="195" y="88"/>
                      <a:pt x="207" y="83"/>
                    </a:cubicBezTo>
                    <a:cubicBezTo>
                      <a:pt x="216" y="80"/>
                      <a:pt x="233" y="87"/>
                      <a:pt x="237" y="75"/>
                    </a:cubicBezTo>
                    <a:cubicBezTo>
                      <a:pt x="238" y="61"/>
                      <a:pt x="238" y="61"/>
                      <a:pt x="238" y="61"/>
                    </a:cubicBezTo>
                    <a:cubicBezTo>
                      <a:pt x="264" y="64"/>
                      <a:pt x="264" y="64"/>
                      <a:pt x="264" y="64"/>
                    </a:cubicBezTo>
                    <a:cubicBezTo>
                      <a:pt x="276" y="42"/>
                      <a:pt x="276" y="42"/>
                      <a:pt x="276" y="42"/>
                    </a:cubicBezTo>
                    <a:cubicBezTo>
                      <a:pt x="334" y="48"/>
                      <a:pt x="334" y="48"/>
                      <a:pt x="334" y="48"/>
                    </a:cubicBezTo>
                    <a:cubicBezTo>
                      <a:pt x="342" y="56"/>
                      <a:pt x="342" y="56"/>
                      <a:pt x="342" y="56"/>
                    </a:cubicBezTo>
                    <a:cubicBezTo>
                      <a:pt x="361" y="58"/>
                      <a:pt x="361" y="58"/>
                      <a:pt x="361" y="58"/>
                    </a:cubicBezTo>
                    <a:cubicBezTo>
                      <a:pt x="405" y="87"/>
                      <a:pt x="405" y="87"/>
                      <a:pt x="405" y="87"/>
                    </a:cubicBezTo>
                    <a:cubicBezTo>
                      <a:pt x="408" y="111"/>
                      <a:pt x="408" y="111"/>
                      <a:pt x="408" y="111"/>
                    </a:cubicBezTo>
                    <a:cubicBezTo>
                      <a:pt x="408" y="131"/>
                      <a:pt x="408" y="131"/>
                      <a:pt x="408" y="131"/>
                    </a:cubicBezTo>
                    <a:cubicBezTo>
                      <a:pt x="389" y="155"/>
                      <a:pt x="389" y="155"/>
                      <a:pt x="389" y="155"/>
                    </a:cubicBezTo>
                    <a:cubicBezTo>
                      <a:pt x="396" y="192"/>
                      <a:pt x="396" y="192"/>
                      <a:pt x="396" y="192"/>
                    </a:cubicBezTo>
                    <a:cubicBezTo>
                      <a:pt x="394" y="211"/>
                      <a:pt x="394" y="211"/>
                      <a:pt x="394" y="211"/>
                    </a:cubicBezTo>
                    <a:cubicBezTo>
                      <a:pt x="401" y="224"/>
                      <a:pt x="401" y="224"/>
                      <a:pt x="401" y="224"/>
                    </a:cubicBezTo>
                    <a:cubicBezTo>
                      <a:pt x="411" y="216"/>
                      <a:pt x="411" y="216"/>
                      <a:pt x="411" y="216"/>
                    </a:cubicBezTo>
                    <a:cubicBezTo>
                      <a:pt x="421" y="230"/>
                      <a:pt x="421" y="230"/>
                      <a:pt x="421" y="230"/>
                    </a:cubicBezTo>
                    <a:cubicBezTo>
                      <a:pt x="408" y="250"/>
                      <a:pt x="408" y="250"/>
                      <a:pt x="408" y="250"/>
                    </a:cubicBezTo>
                    <a:cubicBezTo>
                      <a:pt x="399" y="267"/>
                      <a:pt x="399" y="267"/>
                      <a:pt x="399" y="267"/>
                    </a:cubicBezTo>
                    <a:cubicBezTo>
                      <a:pt x="399" y="267"/>
                      <a:pt x="399" y="267"/>
                      <a:pt x="399" y="267"/>
                    </a:cubicBezTo>
                    <a:cubicBezTo>
                      <a:pt x="399" y="282"/>
                      <a:pt x="399" y="282"/>
                      <a:pt x="399" y="282"/>
                    </a:cubicBezTo>
                    <a:cubicBezTo>
                      <a:pt x="442" y="315"/>
                      <a:pt x="442" y="315"/>
                      <a:pt x="442" y="315"/>
                    </a:cubicBezTo>
                    <a:cubicBezTo>
                      <a:pt x="440" y="331"/>
                      <a:pt x="440" y="331"/>
                      <a:pt x="440" y="331"/>
                    </a:cubicBezTo>
                    <a:cubicBezTo>
                      <a:pt x="455" y="333"/>
                      <a:pt x="455" y="333"/>
                      <a:pt x="455" y="333"/>
                    </a:cubicBezTo>
                    <a:cubicBezTo>
                      <a:pt x="455" y="349"/>
                      <a:pt x="455" y="349"/>
                      <a:pt x="455" y="349"/>
                    </a:cubicBezTo>
                    <a:cubicBezTo>
                      <a:pt x="423" y="361"/>
                      <a:pt x="423" y="361"/>
                      <a:pt x="423" y="361"/>
                    </a:cubicBezTo>
                    <a:cubicBezTo>
                      <a:pt x="421" y="382"/>
                      <a:pt x="421" y="382"/>
                      <a:pt x="421" y="382"/>
                    </a:cubicBezTo>
                    <a:lnTo>
                      <a:pt x="414" y="3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4" name="Freeform 451"/>
              <p:cNvSpPr/>
              <p:nvPr/>
            </p:nvSpPr>
            <p:spPr bwMode="gray">
              <a:xfrm>
                <a:off x="4721" y="1825"/>
                <a:ext cx="295" cy="196"/>
              </a:xfrm>
              <a:custGeom>
                <a:avLst/>
                <a:gdLst>
                  <a:gd name="T0" fmla="*/ 72 w 328"/>
                  <a:gd name="T1" fmla="*/ 27 h 219"/>
                  <a:gd name="T2" fmla="*/ 50 w 328"/>
                  <a:gd name="T3" fmla="*/ 29 h 219"/>
                  <a:gd name="T4" fmla="*/ 35 w 328"/>
                  <a:gd name="T5" fmla="*/ 15 h 219"/>
                  <a:gd name="T6" fmla="*/ 21 w 328"/>
                  <a:gd name="T7" fmla="*/ 9 h 219"/>
                  <a:gd name="T8" fmla="*/ 9 w 328"/>
                  <a:gd name="T9" fmla="*/ 11 h 219"/>
                  <a:gd name="T10" fmla="*/ 1 w 328"/>
                  <a:gd name="T11" fmla="*/ 18 h 219"/>
                  <a:gd name="T12" fmla="*/ 1 w 328"/>
                  <a:gd name="T13" fmla="*/ 31 h 219"/>
                  <a:gd name="T14" fmla="*/ 12 w 328"/>
                  <a:gd name="T15" fmla="*/ 18 h 219"/>
                  <a:gd name="T16" fmla="*/ 32 w 328"/>
                  <a:gd name="T17" fmla="*/ 23 h 219"/>
                  <a:gd name="T18" fmla="*/ 38 w 328"/>
                  <a:gd name="T19" fmla="*/ 37 h 219"/>
                  <a:gd name="T20" fmla="*/ 52 w 328"/>
                  <a:gd name="T21" fmla="*/ 56 h 219"/>
                  <a:gd name="T22" fmla="*/ 11 w 328"/>
                  <a:gd name="T23" fmla="*/ 65 h 219"/>
                  <a:gd name="T24" fmla="*/ 6 w 328"/>
                  <a:gd name="T25" fmla="*/ 77 h 219"/>
                  <a:gd name="T26" fmla="*/ 22 w 328"/>
                  <a:gd name="T27" fmla="*/ 80 h 219"/>
                  <a:gd name="T28" fmla="*/ 25 w 328"/>
                  <a:gd name="T29" fmla="*/ 94 h 219"/>
                  <a:gd name="T30" fmla="*/ 17 w 328"/>
                  <a:gd name="T31" fmla="*/ 97 h 219"/>
                  <a:gd name="T32" fmla="*/ 34 w 328"/>
                  <a:gd name="T33" fmla="*/ 111 h 219"/>
                  <a:gd name="T34" fmla="*/ 35 w 328"/>
                  <a:gd name="T35" fmla="*/ 155 h 219"/>
                  <a:gd name="T36" fmla="*/ 61 w 328"/>
                  <a:gd name="T37" fmla="*/ 158 h 219"/>
                  <a:gd name="T38" fmla="*/ 73 w 328"/>
                  <a:gd name="T39" fmla="*/ 136 h 219"/>
                  <a:gd name="T40" fmla="*/ 131 w 328"/>
                  <a:gd name="T41" fmla="*/ 142 h 219"/>
                  <a:gd name="T42" fmla="*/ 139 w 328"/>
                  <a:gd name="T43" fmla="*/ 150 h 219"/>
                  <a:gd name="T44" fmla="*/ 158 w 328"/>
                  <a:gd name="T45" fmla="*/ 152 h 219"/>
                  <a:gd name="T46" fmla="*/ 202 w 328"/>
                  <a:gd name="T47" fmla="*/ 181 h 219"/>
                  <a:gd name="T48" fmla="*/ 205 w 328"/>
                  <a:gd name="T49" fmla="*/ 205 h 219"/>
                  <a:gd name="T50" fmla="*/ 225 w 328"/>
                  <a:gd name="T51" fmla="*/ 209 h 219"/>
                  <a:gd name="T52" fmla="*/ 239 w 328"/>
                  <a:gd name="T53" fmla="*/ 219 h 219"/>
                  <a:gd name="T54" fmla="*/ 244 w 328"/>
                  <a:gd name="T55" fmla="*/ 205 h 219"/>
                  <a:gd name="T56" fmla="*/ 289 w 328"/>
                  <a:gd name="T57" fmla="*/ 179 h 219"/>
                  <a:gd name="T58" fmla="*/ 300 w 328"/>
                  <a:gd name="T59" fmla="*/ 157 h 219"/>
                  <a:gd name="T60" fmla="*/ 328 w 328"/>
                  <a:gd name="T61" fmla="*/ 155 h 219"/>
                  <a:gd name="T62" fmla="*/ 319 w 328"/>
                  <a:gd name="T63" fmla="*/ 142 h 219"/>
                  <a:gd name="T64" fmla="*/ 304 w 328"/>
                  <a:gd name="T65" fmla="*/ 139 h 219"/>
                  <a:gd name="T66" fmla="*/ 282 w 328"/>
                  <a:gd name="T67" fmla="*/ 128 h 219"/>
                  <a:gd name="T68" fmla="*/ 261 w 328"/>
                  <a:gd name="T69" fmla="*/ 119 h 219"/>
                  <a:gd name="T70" fmla="*/ 242 w 328"/>
                  <a:gd name="T71" fmla="*/ 98 h 219"/>
                  <a:gd name="T72" fmla="*/ 233 w 328"/>
                  <a:gd name="T73" fmla="*/ 68 h 219"/>
                  <a:gd name="T74" fmla="*/ 219 w 328"/>
                  <a:gd name="T75" fmla="*/ 52 h 219"/>
                  <a:gd name="T76" fmla="*/ 202 w 328"/>
                  <a:gd name="T77" fmla="*/ 48 h 219"/>
                  <a:gd name="T78" fmla="*/ 169 w 328"/>
                  <a:gd name="T79" fmla="*/ 35 h 219"/>
                  <a:gd name="T80" fmla="*/ 173 w 328"/>
                  <a:gd name="T81" fmla="*/ 26 h 219"/>
                  <a:gd name="T82" fmla="*/ 170 w 328"/>
                  <a:gd name="T83" fmla="*/ 14 h 219"/>
                  <a:gd name="T84" fmla="*/ 163 w 328"/>
                  <a:gd name="T85" fmla="*/ 7 h 219"/>
                  <a:gd name="T86" fmla="*/ 150 w 328"/>
                  <a:gd name="T87" fmla="*/ 0 h 219"/>
                  <a:gd name="T88" fmla="*/ 142 w 328"/>
                  <a:gd name="T89" fmla="*/ 0 h 219"/>
                  <a:gd name="T90" fmla="*/ 140 w 328"/>
                  <a:gd name="T91" fmla="*/ 5 h 219"/>
                  <a:gd name="T92" fmla="*/ 133 w 328"/>
                  <a:gd name="T93" fmla="*/ 4 h 219"/>
                  <a:gd name="T94" fmla="*/ 118 w 328"/>
                  <a:gd name="T95" fmla="*/ 12 h 219"/>
                  <a:gd name="T96" fmla="*/ 111 w 328"/>
                  <a:gd name="T97" fmla="*/ 35 h 219"/>
                  <a:gd name="T98" fmla="*/ 72 w 328"/>
                  <a:gd name="T99" fmla="*/ 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8" h="219">
                    <a:moveTo>
                      <a:pt x="72" y="27"/>
                    </a:moveTo>
                    <a:cubicBezTo>
                      <a:pt x="50" y="29"/>
                      <a:pt x="50" y="29"/>
                      <a:pt x="50" y="29"/>
                    </a:cubicBezTo>
                    <a:cubicBezTo>
                      <a:pt x="35" y="15"/>
                      <a:pt x="35" y="15"/>
                      <a:pt x="35" y="15"/>
                    </a:cubicBezTo>
                    <a:cubicBezTo>
                      <a:pt x="21" y="9"/>
                      <a:pt x="21" y="9"/>
                      <a:pt x="21" y="9"/>
                    </a:cubicBezTo>
                    <a:cubicBezTo>
                      <a:pt x="9" y="11"/>
                      <a:pt x="9" y="11"/>
                      <a:pt x="9" y="11"/>
                    </a:cubicBezTo>
                    <a:cubicBezTo>
                      <a:pt x="1" y="18"/>
                      <a:pt x="1" y="18"/>
                      <a:pt x="1" y="18"/>
                    </a:cubicBezTo>
                    <a:cubicBezTo>
                      <a:pt x="0" y="22"/>
                      <a:pt x="0" y="27"/>
                      <a:pt x="1" y="31"/>
                    </a:cubicBezTo>
                    <a:cubicBezTo>
                      <a:pt x="4" y="28"/>
                      <a:pt x="6" y="20"/>
                      <a:pt x="12" y="18"/>
                    </a:cubicBezTo>
                    <a:cubicBezTo>
                      <a:pt x="19" y="18"/>
                      <a:pt x="26" y="19"/>
                      <a:pt x="32" y="23"/>
                    </a:cubicBezTo>
                    <a:cubicBezTo>
                      <a:pt x="36" y="27"/>
                      <a:pt x="36" y="33"/>
                      <a:pt x="38" y="37"/>
                    </a:cubicBezTo>
                    <a:cubicBezTo>
                      <a:pt x="44" y="43"/>
                      <a:pt x="54" y="48"/>
                      <a:pt x="52" y="56"/>
                    </a:cubicBezTo>
                    <a:cubicBezTo>
                      <a:pt x="41" y="64"/>
                      <a:pt x="25" y="69"/>
                      <a:pt x="11" y="65"/>
                    </a:cubicBezTo>
                    <a:cubicBezTo>
                      <a:pt x="6" y="66"/>
                      <a:pt x="7" y="72"/>
                      <a:pt x="6" y="77"/>
                    </a:cubicBezTo>
                    <a:cubicBezTo>
                      <a:pt x="10" y="84"/>
                      <a:pt x="17" y="73"/>
                      <a:pt x="22" y="80"/>
                    </a:cubicBezTo>
                    <a:cubicBezTo>
                      <a:pt x="25" y="84"/>
                      <a:pt x="28" y="90"/>
                      <a:pt x="25" y="94"/>
                    </a:cubicBezTo>
                    <a:cubicBezTo>
                      <a:pt x="22" y="96"/>
                      <a:pt x="17" y="93"/>
                      <a:pt x="17" y="97"/>
                    </a:cubicBezTo>
                    <a:cubicBezTo>
                      <a:pt x="21" y="102"/>
                      <a:pt x="32" y="104"/>
                      <a:pt x="34" y="111"/>
                    </a:cubicBezTo>
                    <a:cubicBezTo>
                      <a:pt x="35" y="155"/>
                      <a:pt x="35" y="155"/>
                      <a:pt x="35" y="155"/>
                    </a:cubicBezTo>
                    <a:cubicBezTo>
                      <a:pt x="61" y="158"/>
                      <a:pt x="61" y="158"/>
                      <a:pt x="61" y="158"/>
                    </a:cubicBezTo>
                    <a:cubicBezTo>
                      <a:pt x="73" y="136"/>
                      <a:pt x="73" y="136"/>
                      <a:pt x="73" y="136"/>
                    </a:cubicBezTo>
                    <a:cubicBezTo>
                      <a:pt x="131" y="142"/>
                      <a:pt x="131" y="142"/>
                      <a:pt x="131" y="142"/>
                    </a:cubicBezTo>
                    <a:cubicBezTo>
                      <a:pt x="139" y="150"/>
                      <a:pt x="139" y="150"/>
                      <a:pt x="139" y="150"/>
                    </a:cubicBezTo>
                    <a:cubicBezTo>
                      <a:pt x="158" y="152"/>
                      <a:pt x="158" y="152"/>
                      <a:pt x="158" y="152"/>
                    </a:cubicBezTo>
                    <a:cubicBezTo>
                      <a:pt x="202" y="181"/>
                      <a:pt x="202" y="181"/>
                      <a:pt x="202" y="181"/>
                    </a:cubicBezTo>
                    <a:cubicBezTo>
                      <a:pt x="205" y="205"/>
                      <a:pt x="205" y="205"/>
                      <a:pt x="205" y="205"/>
                    </a:cubicBezTo>
                    <a:cubicBezTo>
                      <a:pt x="225" y="209"/>
                      <a:pt x="225" y="209"/>
                      <a:pt x="225" y="209"/>
                    </a:cubicBezTo>
                    <a:cubicBezTo>
                      <a:pt x="239" y="219"/>
                      <a:pt x="239" y="219"/>
                      <a:pt x="239" y="219"/>
                    </a:cubicBezTo>
                    <a:cubicBezTo>
                      <a:pt x="244" y="205"/>
                      <a:pt x="244" y="205"/>
                      <a:pt x="244" y="205"/>
                    </a:cubicBezTo>
                    <a:cubicBezTo>
                      <a:pt x="289" y="179"/>
                      <a:pt x="289" y="179"/>
                      <a:pt x="289" y="179"/>
                    </a:cubicBezTo>
                    <a:cubicBezTo>
                      <a:pt x="300" y="157"/>
                      <a:pt x="300" y="157"/>
                      <a:pt x="300" y="157"/>
                    </a:cubicBezTo>
                    <a:cubicBezTo>
                      <a:pt x="328" y="155"/>
                      <a:pt x="328" y="155"/>
                      <a:pt x="328" y="155"/>
                    </a:cubicBezTo>
                    <a:cubicBezTo>
                      <a:pt x="319" y="142"/>
                      <a:pt x="319" y="142"/>
                      <a:pt x="319" y="142"/>
                    </a:cubicBezTo>
                    <a:cubicBezTo>
                      <a:pt x="304" y="139"/>
                      <a:pt x="304" y="139"/>
                      <a:pt x="304" y="139"/>
                    </a:cubicBezTo>
                    <a:cubicBezTo>
                      <a:pt x="282" y="128"/>
                      <a:pt x="282" y="128"/>
                      <a:pt x="282" y="128"/>
                    </a:cubicBezTo>
                    <a:cubicBezTo>
                      <a:pt x="261" y="119"/>
                      <a:pt x="261" y="119"/>
                      <a:pt x="261" y="119"/>
                    </a:cubicBezTo>
                    <a:cubicBezTo>
                      <a:pt x="242" y="98"/>
                      <a:pt x="242" y="98"/>
                      <a:pt x="242" y="98"/>
                    </a:cubicBezTo>
                    <a:cubicBezTo>
                      <a:pt x="233" y="68"/>
                      <a:pt x="233" y="68"/>
                      <a:pt x="233" y="68"/>
                    </a:cubicBezTo>
                    <a:cubicBezTo>
                      <a:pt x="219" y="52"/>
                      <a:pt x="219" y="52"/>
                      <a:pt x="219" y="52"/>
                    </a:cubicBezTo>
                    <a:cubicBezTo>
                      <a:pt x="202" y="48"/>
                      <a:pt x="202" y="48"/>
                      <a:pt x="202" y="48"/>
                    </a:cubicBezTo>
                    <a:cubicBezTo>
                      <a:pt x="169" y="35"/>
                      <a:pt x="169" y="35"/>
                      <a:pt x="169" y="35"/>
                    </a:cubicBezTo>
                    <a:cubicBezTo>
                      <a:pt x="173" y="26"/>
                      <a:pt x="173" y="26"/>
                      <a:pt x="173" y="26"/>
                    </a:cubicBezTo>
                    <a:cubicBezTo>
                      <a:pt x="170" y="14"/>
                      <a:pt x="170" y="14"/>
                      <a:pt x="170" y="14"/>
                    </a:cubicBezTo>
                    <a:cubicBezTo>
                      <a:pt x="163" y="7"/>
                      <a:pt x="163" y="7"/>
                      <a:pt x="163" y="7"/>
                    </a:cubicBezTo>
                    <a:cubicBezTo>
                      <a:pt x="150" y="0"/>
                      <a:pt x="150" y="0"/>
                      <a:pt x="150" y="0"/>
                    </a:cubicBezTo>
                    <a:cubicBezTo>
                      <a:pt x="142" y="0"/>
                      <a:pt x="142" y="0"/>
                      <a:pt x="142" y="0"/>
                    </a:cubicBezTo>
                    <a:cubicBezTo>
                      <a:pt x="140" y="5"/>
                      <a:pt x="140" y="5"/>
                      <a:pt x="140" y="5"/>
                    </a:cubicBezTo>
                    <a:cubicBezTo>
                      <a:pt x="133" y="4"/>
                      <a:pt x="133" y="4"/>
                      <a:pt x="133" y="4"/>
                    </a:cubicBezTo>
                    <a:cubicBezTo>
                      <a:pt x="118" y="12"/>
                      <a:pt x="118" y="12"/>
                      <a:pt x="118" y="12"/>
                    </a:cubicBezTo>
                    <a:cubicBezTo>
                      <a:pt x="111" y="35"/>
                      <a:pt x="111" y="35"/>
                      <a:pt x="111" y="35"/>
                    </a:cubicBezTo>
                    <a:lnTo>
                      <a:pt x="7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5" name="Freeform 452"/>
              <p:cNvSpPr/>
              <p:nvPr/>
            </p:nvSpPr>
            <p:spPr bwMode="gray">
              <a:xfrm>
                <a:off x="4598" y="1436"/>
                <a:ext cx="865" cy="437"/>
              </a:xfrm>
              <a:custGeom>
                <a:avLst/>
                <a:gdLst>
                  <a:gd name="T0" fmla="*/ 526 w 964"/>
                  <a:gd name="T1" fmla="*/ 462 h 487"/>
                  <a:gd name="T2" fmla="*/ 573 w 964"/>
                  <a:gd name="T3" fmla="*/ 441 h 487"/>
                  <a:gd name="T4" fmla="*/ 598 w 964"/>
                  <a:gd name="T5" fmla="*/ 430 h 487"/>
                  <a:gd name="T6" fmla="*/ 637 w 964"/>
                  <a:gd name="T7" fmla="*/ 436 h 487"/>
                  <a:gd name="T8" fmla="*/ 656 w 964"/>
                  <a:gd name="T9" fmla="*/ 409 h 487"/>
                  <a:gd name="T10" fmla="*/ 679 w 964"/>
                  <a:gd name="T11" fmla="*/ 428 h 487"/>
                  <a:gd name="T12" fmla="*/ 752 w 964"/>
                  <a:gd name="T13" fmla="*/ 424 h 487"/>
                  <a:gd name="T14" fmla="*/ 795 w 964"/>
                  <a:gd name="T15" fmla="*/ 441 h 487"/>
                  <a:gd name="T16" fmla="*/ 799 w 964"/>
                  <a:gd name="T17" fmla="*/ 404 h 487"/>
                  <a:gd name="T18" fmla="*/ 782 w 964"/>
                  <a:gd name="T19" fmla="*/ 364 h 487"/>
                  <a:gd name="T20" fmla="*/ 841 w 964"/>
                  <a:gd name="T21" fmla="*/ 363 h 487"/>
                  <a:gd name="T22" fmla="*/ 849 w 964"/>
                  <a:gd name="T23" fmla="*/ 339 h 487"/>
                  <a:gd name="T24" fmla="*/ 897 w 964"/>
                  <a:gd name="T25" fmla="*/ 296 h 487"/>
                  <a:gd name="T26" fmla="*/ 929 w 964"/>
                  <a:gd name="T27" fmla="*/ 291 h 487"/>
                  <a:gd name="T28" fmla="*/ 964 w 964"/>
                  <a:gd name="T29" fmla="*/ 227 h 487"/>
                  <a:gd name="T30" fmla="*/ 961 w 964"/>
                  <a:gd name="T31" fmla="*/ 216 h 487"/>
                  <a:gd name="T32" fmla="*/ 876 w 964"/>
                  <a:gd name="T33" fmla="*/ 162 h 487"/>
                  <a:gd name="T34" fmla="*/ 788 w 964"/>
                  <a:gd name="T35" fmla="*/ 162 h 487"/>
                  <a:gd name="T36" fmla="*/ 755 w 964"/>
                  <a:gd name="T37" fmla="*/ 98 h 487"/>
                  <a:gd name="T38" fmla="*/ 711 w 964"/>
                  <a:gd name="T39" fmla="*/ 53 h 487"/>
                  <a:gd name="T40" fmla="*/ 680 w 964"/>
                  <a:gd name="T41" fmla="*/ 34 h 487"/>
                  <a:gd name="T42" fmla="*/ 662 w 964"/>
                  <a:gd name="T43" fmla="*/ 61 h 487"/>
                  <a:gd name="T44" fmla="*/ 629 w 964"/>
                  <a:gd name="T45" fmla="*/ 47 h 487"/>
                  <a:gd name="T46" fmla="*/ 579 w 964"/>
                  <a:gd name="T47" fmla="*/ 39 h 487"/>
                  <a:gd name="T48" fmla="*/ 552 w 964"/>
                  <a:gd name="T49" fmla="*/ 3 h 487"/>
                  <a:gd name="T50" fmla="*/ 489 w 964"/>
                  <a:gd name="T51" fmla="*/ 3 h 487"/>
                  <a:gd name="T52" fmla="*/ 398 w 964"/>
                  <a:gd name="T53" fmla="*/ 50 h 487"/>
                  <a:gd name="T54" fmla="*/ 330 w 964"/>
                  <a:gd name="T55" fmla="*/ 64 h 487"/>
                  <a:gd name="T56" fmla="*/ 352 w 964"/>
                  <a:gd name="T57" fmla="*/ 80 h 487"/>
                  <a:gd name="T58" fmla="*/ 332 w 964"/>
                  <a:gd name="T59" fmla="*/ 93 h 487"/>
                  <a:gd name="T60" fmla="*/ 339 w 964"/>
                  <a:gd name="T61" fmla="*/ 110 h 487"/>
                  <a:gd name="T62" fmla="*/ 322 w 964"/>
                  <a:gd name="T63" fmla="*/ 123 h 487"/>
                  <a:gd name="T64" fmla="*/ 337 w 964"/>
                  <a:gd name="T65" fmla="*/ 150 h 487"/>
                  <a:gd name="T66" fmla="*/ 327 w 964"/>
                  <a:gd name="T67" fmla="*/ 176 h 487"/>
                  <a:gd name="T68" fmla="*/ 310 w 964"/>
                  <a:gd name="T69" fmla="*/ 163 h 487"/>
                  <a:gd name="T70" fmla="*/ 276 w 964"/>
                  <a:gd name="T71" fmla="*/ 170 h 487"/>
                  <a:gd name="T72" fmla="*/ 222 w 964"/>
                  <a:gd name="T73" fmla="*/ 160 h 487"/>
                  <a:gd name="T74" fmla="*/ 200 w 964"/>
                  <a:gd name="T75" fmla="*/ 173 h 487"/>
                  <a:gd name="T76" fmla="*/ 176 w 964"/>
                  <a:gd name="T77" fmla="*/ 165 h 487"/>
                  <a:gd name="T78" fmla="*/ 141 w 964"/>
                  <a:gd name="T79" fmla="*/ 149 h 487"/>
                  <a:gd name="T80" fmla="*/ 107 w 964"/>
                  <a:gd name="T81" fmla="*/ 141 h 487"/>
                  <a:gd name="T82" fmla="*/ 44 w 964"/>
                  <a:gd name="T83" fmla="*/ 160 h 487"/>
                  <a:gd name="T84" fmla="*/ 29 w 964"/>
                  <a:gd name="T85" fmla="*/ 185 h 487"/>
                  <a:gd name="T86" fmla="*/ 7 w 964"/>
                  <a:gd name="T87" fmla="*/ 178 h 487"/>
                  <a:gd name="T88" fmla="*/ 32 w 964"/>
                  <a:gd name="T89" fmla="*/ 275 h 487"/>
                  <a:gd name="T90" fmla="*/ 43 w 964"/>
                  <a:gd name="T91" fmla="*/ 315 h 487"/>
                  <a:gd name="T92" fmla="*/ 85 w 964"/>
                  <a:gd name="T93" fmla="*/ 312 h 487"/>
                  <a:gd name="T94" fmla="*/ 150 w 964"/>
                  <a:gd name="T95" fmla="*/ 312 h 487"/>
                  <a:gd name="T96" fmla="*/ 144 w 964"/>
                  <a:gd name="T97" fmla="*/ 353 h 487"/>
                  <a:gd name="T98" fmla="*/ 104 w 964"/>
                  <a:gd name="T99" fmla="*/ 372 h 487"/>
                  <a:gd name="T100" fmla="*/ 84 w 964"/>
                  <a:gd name="T101" fmla="*/ 372 h 487"/>
                  <a:gd name="T102" fmla="*/ 114 w 964"/>
                  <a:gd name="T103" fmla="*/ 424 h 487"/>
                  <a:gd name="T104" fmla="*/ 138 w 964"/>
                  <a:gd name="T105" fmla="*/ 451 h 487"/>
                  <a:gd name="T106" fmla="*/ 158 w 964"/>
                  <a:gd name="T107" fmla="*/ 442 h 487"/>
                  <a:gd name="T108" fmla="*/ 187 w 964"/>
                  <a:gd name="T109" fmla="*/ 462 h 487"/>
                  <a:gd name="T110" fmla="*/ 205 w 964"/>
                  <a:gd name="T111" fmla="*/ 377 h 487"/>
                  <a:gd name="T112" fmla="*/ 339 w 964"/>
                  <a:gd name="T113" fmla="*/ 384 h 487"/>
                  <a:gd name="T114" fmla="*/ 373 w 964"/>
                  <a:gd name="T115" fmla="*/ 402 h 487"/>
                  <a:gd name="T116" fmla="*/ 408 w 964"/>
                  <a:gd name="T117" fmla="*/ 403 h 487"/>
                  <a:gd name="T118" fmla="*/ 438 w 964"/>
                  <a:gd name="T119" fmla="*/ 438 h 487"/>
                  <a:gd name="T120" fmla="*/ 469 w 964"/>
                  <a:gd name="T121" fmla="*/ 473 h 487"/>
                  <a:gd name="T122" fmla="*/ 491 w 964"/>
                  <a:gd name="T123" fmla="*/ 487 h 487"/>
                  <a:gd name="T124" fmla="*/ 512 w 964"/>
                  <a:gd name="T125" fmla="*/ 47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4" h="487">
                    <a:moveTo>
                      <a:pt x="523" y="474"/>
                    </a:moveTo>
                    <a:cubicBezTo>
                      <a:pt x="526" y="462"/>
                      <a:pt x="526" y="462"/>
                      <a:pt x="526" y="462"/>
                    </a:cubicBezTo>
                    <a:cubicBezTo>
                      <a:pt x="542" y="447"/>
                      <a:pt x="542" y="447"/>
                      <a:pt x="542" y="447"/>
                    </a:cubicBezTo>
                    <a:cubicBezTo>
                      <a:pt x="573" y="441"/>
                      <a:pt x="573" y="441"/>
                      <a:pt x="573" y="441"/>
                    </a:cubicBezTo>
                    <a:cubicBezTo>
                      <a:pt x="582" y="430"/>
                      <a:pt x="582" y="430"/>
                      <a:pt x="582" y="430"/>
                    </a:cubicBezTo>
                    <a:cubicBezTo>
                      <a:pt x="598" y="430"/>
                      <a:pt x="598" y="430"/>
                      <a:pt x="598" y="430"/>
                    </a:cubicBezTo>
                    <a:cubicBezTo>
                      <a:pt x="610" y="439"/>
                      <a:pt x="610" y="439"/>
                      <a:pt x="610" y="439"/>
                    </a:cubicBezTo>
                    <a:cubicBezTo>
                      <a:pt x="637" y="436"/>
                      <a:pt x="637" y="436"/>
                      <a:pt x="637" y="436"/>
                    </a:cubicBezTo>
                    <a:cubicBezTo>
                      <a:pt x="631" y="422"/>
                      <a:pt x="631" y="422"/>
                      <a:pt x="631" y="422"/>
                    </a:cubicBezTo>
                    <a:cubicBezTo>
                      <a:pt x="656" y="409"/>
                      <a:pt x="656" y="409"/>
                      <a:pt x="656" y="409"/>
                    </a:cubicBezTo>
                    <a:cubicBezTo>
                      <a:pt x="668" y="414"/>
                      <a:pt x="668" y="414"/>
                      <a:pt x="668" y="414"/>
                    </a:cubicBezTo>
                    <a:cubicBezTo>
                      <a:pt x="679" y="428"/>
                      <a:pt x="679" y="428"/>
                      <a:pt x="679" y="428"/>
                    </a:cubicBezTo>
                    <a:cubicBezTo>
                      <a:pt x="712" y="417"/>
                      <a:pt x="712" y="417"/>
                      <a:pt x="712" y="417"/>
                    </a:cubicBezTo>
                    <a:cubicBezTo>
                      <a:pt x="752" y="424"/>
                      <a:pt x="752" y="424"/>
                      <a:pt x="752" y="424"/>
                    </a:cubicBezTo>
                    <a:cubicBezTo>
                      <a:pt x="783" y="432"/>
                      <a:pt x="783" y="432"/>
                      <a:pt x="783" y="432"/>
                    </a:cubicBezTo>
                    <a:cubicBezTo>
                      <a:pt x="795" y="441"/>
                      <a:pt x="795" y="441"/>
                      <a:pt x="795" y="441"/>
                    </a:cubicBezTo>
                    <a:cubicBezTo>
                      <a:pt x="804" y="419"/>
                      <a:pt x="804" y="419"/>
                      <a:pt x="804" y="419"/>
                    </a:cubicBezTo>
                    <a:cubicBezTo>
                      <a:pt x="799" y="404"/>
                      <a:pt x="799" y="404"/>
                      <a:pt x="799" y="404"/>
                    </a:cubicBezTo>
                    <a:cubicBezTo>
                      <a:pt x="797" y="380"/>
                      <a:pt x="797" y="380"/>
                      <a:pt x="797" y="380"/>
                    </a:cubicBezTo>
                    <a:cubicBezTo>
                      <a:pt x="782" y="364"/>
                      <a:pt x="782" y="364"/>
                      <a:pt x="782" y="364"/>
                    </a:cubicBezTo>
                    <a:cubicBezTo>
                      <a:pt x="829" y="348"/>
                      <a:pt x="829" y="348"/>
                      <a:pt x="829" y="348"/>
                    </a:cubicBezTo>
                    <a:cubicBezTo>
                      <a:pt x="841" y="363"/>
                      <a:pt x="841" y="363"/>
                      <a:pt x="841" y="363"/>
                    </a:cubicBezTo>
                    <a:cubicBezTo>
                      <a:pt x="851" y="352"/>
                      <a:pt x="851" y="352"/>
                      <a:pt x="851" y="352"/>
                    </a:cubicBezTo>
                    <a:cubicBezTo>
                      <a:pt x="849" y="339"/>
                      <a:pt x="849" y="339"/>
                      <a:pt x="849" y="339"/>
                    </a:cubicBezTo>
                    <a:cubicBezTo>
                      <a:pt x="868" y="297"/>
                      <a:pt x="868" y="297"/>
                      <a:pt x="868" y="297"/>
                    </a:cubicBezTo>
                    <a:cubicBezTo>
                      <a:pt x="897" y="296"/>
                      <a:pt x="897" y="296"/>
                      <a:pt x="897" y="296"/>
                    </a:cubicBezTo>
                    <a:cubicBezTo>
                      <a:pt x="915" y="304"/>
                      <a:pt x="915" y="304"/>
                      <a:pt x="915" y="304"/>
                    </a:cubicBezTo>
                    <a:cubicBezTo>
                      <a:pt x="929" y="291"/>
                      <a:pt x="929" y="291"/>
                      <a:pt x="929" y="291"/>
                    </a:cubicBezTo>
                    <a:cubicBezTo>
                      <a:pt x="920" y="261"/>
                      <a:pt x="920" y="261"/>
                      <a:pt x="920" y="261"/>
                    </a:cubicBezTo>
                    <a:cubicBezTo>
                      <a:pt x="964" y="227"/>
                      <a:pt x="964" y="227"/>
                      <a:pt x="964" y="227"/>
                    </a:cubicBezTo>
                    <a:cubicBezTo>
                      <a:pt x="964" y="227"/>
                      <a:pt x="964" y="227"/>
                      <a:pt x="964" y="227"/>
                    </a:cubicBezTo>
                    <a:cubicBezTo>
                      <a:pt x="961" y="216"/>
                      <a:pt x="961" y="216"/>
                      <a:pt x="961" y="216"/>
                    </a:cubicBezTo>
                    <a:cubicBezTo>
                      <a:pt x="914" y="203"/>
                      <a:pt x="914" y="203"/>
                      <a:pt x="914" y="203"/>
                    </a:cubicBezTo>
                    <a:cubicBezTo>
                      <a:pt x="876" y="162"/>
                      <a:pt x="876" y="162"/>
                      <a:pt x="876" y="162"/>
                    </a:cubicBezTo>
                    <a:cubicBezTo>
                      <a:pt x="849" y="162"/>
                      <a:pt x="849" y="162"/>
                      <a:pt x="849" y="162"/>
                    </a:cubicBezTo>
                    <a:cubicBezTo>
                      <a:pt x="788" y="162"/>
                      <a:pt x="788" y="162"/>
                      <a:pt x="788" y="162"/>
                    </a:cubicBezTo>
                    <a:cubicBezTo>
                      <a:pt x="766" y="125"/>
                      <a:pt x="766" y="125"/>
                      <a:pt x="766" y="125"/>
                    </a:cubicBezTo>
                    <a:cubicBezTo>
                      <a:pt x="755" y="98"/>
                      <a:pt x="755" y="98"/>
                      <a:pt x="755" y="98"/>
                    </a:cubicBezTo>
                    <a:cubicBezTo>
                      <a:pt x="719" y="77"/>
                      <a:pt x="719" y="77"/>
                      <a:pt x="719" y="77"/>
                    </a:cubicBezTo>
                    <a:cubicBezTo>
                      <a:pt x="711" y="53"/>
                      <a:pt x="711" y="53"/>
                      <a:pt x="711" y="53"/>
                    </a:cubicBezTo>
                    <a:cubicBezTo>
                      <a:pt x="711" y="37"/>
                      <a:pt x="711" y="37"/>
                      <a:pt x="711" y="37"/>
                    </a:cubicBezTo>
                    <a:cubicBezTo>
                      <a:pt x="680" y="34"/>
                      <a:pt x="680" y="34"/>
                      <a:pt x="680" y="34"/>
                    </a:cubicBezTo>
                    <a:cubicBezTo>
                      <a:pt x="668" y="47"/>
                      <a:pt x="668" y="47"/>
                      <a:pt x="668" y="47"/>
                    </a:cubicBezTo>
                    <a:cubicBezTo>
                      <a:pt x="662" y="61"/>
                      <a:pt x="662" y="61"/>
                      <a:pt x="662" y="61"/>
                    </a:cubicBezTo>
                    <a:cubicBezTo>
                      <a:pt x="633" y="66"/>
                      <a:pt x="633" y="66"/>
                      <a:pt x="633" y="66"/>
                    </a:cubicBezTo>
                    <a:cubicBezTo>
                      <a:pt x="629" y="47"/>
                      <a:pt x="629" y="47"/>
                      <a:pt x="629" y="47"/>
                    </a:cubicBezTo>
                    <a:cubicBezTo>
                      <a:pt x="597" y="34"/>
                      <a:pt x="597" y="34"/>
                      <a:pt x="597" y="34"/>
                    </a:cubicBezTo>
                    <a:cubicBezTo>
                      <a:pt x="579" y="39"/>
                      <a:pt x="579" y="39"/>
                      <a:pt x="579" y="39"/>
                    </a:cubicBezTo>
                    <a:cubicBezTo>
                      <a:pt x="569" y="10"/>
                      <a:pt x="569" y="10"/>
                      <a:pt x="569" y="10"/>
                    </a:cubicBezTo>
                    <a:cubicBezTo>
                      <a:pt x="552" y="3"/>
                      <a:pt x="552" y="3"/>
                      <a:pt x="552" y="3"/>
                    </a:cubicBezTo>
                    <a:cubicBezTo>
                      <a:pt x="520" y="0"/>
                      <a:pt x="520" y="0"/>
                      <a:pt x="520" y="0"/>
                    </a:cubicBezTo>
                    <a:cubicBezTo>
                      <a:pt x="489" y="3"/>
                      <a:pt x="489" y="3"/>
                      <a:pt x="489" y="3"/>
                    </a:cubicBezTo>
                    <a:cubicBezTo>
                      <a:pt x="462" y="24"/>
                      <a:pt x="462" y="24"/>
                      <a:pt x="462" y="24"/>
                    </a:cubicBezTo>
                    <a:cubicBezTo>
                      <a:pt x="398" y="50"/>
                      <a:pt x="398" y="50"/>
                      <a:pt x="398" y="50"/>
                    </a:cubicBezTo>
                    <a:cubicBezTo>
                      <a:pt x="361" y="59"/>
                      <a:pt x="361" y="59"/>
                      <a:pt x="361" y="59"/>
                    </a:cubicBezTo>
                    <a:cubicBezTo>
                      <a:pt x="330" y="64"/>
                      <a:pt x="330" y="64"/>
                      <a:pt x="330" y="64"/>
                    </a:cubicBezTo>
                    <a:cubicBezTo>
                      <a:pt x="330" y="82"/>
                      <a:pt x="330" y="82"/>
                      <a:pt x="330" y="82"/>
                    </a:cubicBezTo>
                    <a:cubicBezTo>
                      <a:pt x="352" y="80"/>
                      <a:pt x="352" y="80"/>
                      <a:pt x="352" y="80"/>
                    </a:cubicBezTo>
                    <a:cubicBezTo>
                      <a:pt x="352" y="86"/>
                      <a:pt x="352" y="86"/>
                      <a:pt x="352" y="86"/>
                    </a:cubicBezTo>
                    <a:cubicBezTo>
                      <a:pt x="332" y="93"/>
                      <a:pt x="332" y="93"/>
                      <a:pt x="332" y="93"/>
                    </a:cubicBezTo>
                    <a:cubicBezTo>
                      <a:pt x="328" y="102"/>
                      <a:pt x="328" y="102"/>
                      <a:pt x="328" y="102"/>
                    </a:cubicBezTo>
                    <a:cubicBezTo>
                      <a:pt x="339" y="110"/>
                      <a:pt x="339" y="110"/>
                      <a:pt x="339" y="110"/>
                    </a:cubicBezTo>
                    <a:cubicBezTo>
                      <a:pt x="335" y="120"/>
                      <a:pt x="335" y="120"/>
                      <a:pt x="335" y="120"/>
                    </a:cubicBezTo>
                    <a:cubicBezTo>
                      <a:pt x="322" y="123"/>
                      <a:pt x="322" y="123"/>
                      <a:pt x="322" y="123"/>
                    </a:cubicBezTo>
                    <a:cubicBezTo>
                      <a:pt x="320" y="139"/>
                      <a:pt x="320" y="139"/>
                      <a:pt x="320" y="139"/>
                    </a:cubicBezTo>
                    <a:cubicBezTo>
                      <a:pt x="337" y="150"/>
                      <a:pt x="337" y="150"/>
                      <a:pt x="337" y="150"/>
                    </a:cubicBezTo>
                    <a:cubicBezTo>
                      <a:pt x="339" y="168"/>
                      <a:pt x="339" y="168"/>
                      <a:pt x="339" y="168"/>
                    </a:cubicBezTo>
                    <a:cubicBezTo>
                      <a:pt x="327" y="176"/>
                      <a:pt x="327" y="176"/>
                      <a:pt x="327" y="176"/>
                    </a:cubicBezTo>
                    <a:cubicBezTo>
                      <a:pt x="317" y="162"/>
                      <a:pt x="317" y="162"/>
                      <a:pt x="317" y="162"/>
                    </a:cubicBezTo>
                    <a:cubicBezTo>
                      <a:pt x="310" y="163"/>
                      <a:pt x="310" y="163"/>
                      <a:pt x="310" y="163"/>
                    </a:cubicBezTo>
                    <a:cubicBezTo>
                      <a:pt x="308" y="176"/>
                      <a:pt x="308" y="176"/>
                      <a:pt x="308" y="176"/>
                    </a:cubicBezTo>
                    <a:cubicBezTo>
                      <a:pt x="276" y="170"/>
                      <a:pt x="276" y="170"/>
                      <a:pt x="276" y="170"/>
                    </a:cubicBezTo>
                    <a:cubicBezTo>
                      <a:pt x="264" y="160"/>
                      <a:pt x="264" y="160"/>
                      <a:pt x="264" y="160"/>
                    </a:cubicBezTo>
                    <a:cubicBezTo>
                      <a:pt x="222" y="160"/>
                      <a:pt x="222" y="160"/>
                      <a:pt x="222" y="160"/>
                    </a:cubicBezTo>
                    <a:cubicBezTo>
                      <a:pt x="208" y="173"/>
                      <a:pt x="208" y="173"/>
                      <a:pt x="208" y="173"/>
                    </a:cubicBezTo>
                    <a:cubicBezTo>
                      <a:pt x="200" y="173"/>
                      <a:pt x="200" y="173"/>
                      <a:pt x="200" y="173"/>
                    </a:cubicBezTo>
                    <a:cubicBezTo>
                      <a:pt x="190" y="163"/>
                      <a:pt x="190" y="163"/>
                      <a:pt x="190" y="163"/>
                    </a:cubicBezTo>
                    <a:cubicBezTo>
                      <a:pt x="176" y="165"/>
                      <a:pt x="176" y="165"/>
                      <a:pt x="176" y="165"/>
                    </a:cubicBezTo>
                    <a:cubicBezTo>
                      <a:pt x="163" y="147"/>
                      <a:pt x="163" y="147"/>
                      <a:pt x="163" y="147"/>
                    </a:cubicBezTo>
                    <a:cubicBezTo>
                      <a:pt x="141" y="149"/>
                      <a:pt x="141" y="149"/>
                      <a:pt x="141" y="149"/>
                    </a:cubicBezTo>
                    <a:cubicBezTo>
                      <a:pt x="131" y="141"/>
                      <a:pt x="131" y="141"/>
                      <a:pt x="131" y="141"/>
                    </a:cubicBezTo>
                    <a:cubicBezTo>
                      <a:pt x="107" y="141"/>
                      <a:pt x="107" y="141"/>
                      <a:pt x="107" y="141"/>
                    </a:cubicBezTo>
                    <a:cubicBezTo>
                      <a:pt x="95" y="128"/>
                      <a:pt x="95" y="128"/>
                      <a:pt x="95" y="128"/>
                    </a:cubicBezTo>
                    <a:cubicBezTo>
                      <a:pt x="44" y="160"/>
                      <a:pt x="44" y="160"/>
                      <a:pt x="44" y="160"/>
                    </a:cubicBezTo>
                    <a:cubicBezTo>
                      <a:pt x="44" y="184"/>
                      <a:pt x="44" y="184"/>
                      <a:pt x="44" y="184"/>
                    </a:cubicBezTo>
                    <a:cubicBezTo>
                      <a:pt x="29" y="185"/>
                      <a:pt x="29" y="185"/>
                      <a:pt x="29" y="185"/>
                    </a:cubicBezTo>
                    <a:cubicBezTo>
                      <a:pt x="21" y="174"/>
                      <a:pt x="21" y="174"/>
                      <a:pt x="21" y="174"/>
                    </a:cubicBezTo>
                    <a:cubicBezTo>
                      <a:pt x="7" y="178"/>
                      <a:pt x="7" y="178"/>
                      <a:pt x="7" y="178"/>
                    </a:cubicBezTo>
                    <a:cubicBezTo>
                      <a:pt x="0" y="269"/>
                      <a:pt x="0" y="269"/>
                      <a:pt x="0" y="269"/>
                    </a:cubicBezTo>
                    <a:cubicBezTo>
                      <a:pt x="32" y="275"/>
                      <a:pt x="32" y="275"/>
                      <a:pt x="32" y="275"/>
                    </a:cubicBezTo>
                    <a:cubicBezTo>
                      <a:pt x="48" y="293"/>
                      <a:pt x="48" y="293"/>
                      <a:pt x="48" y="293"/>
                    </a:cubicBezTo>
                    <a:cubicBezTo>
                      <a:pt x="43" y="315"/>
                      <a:pt x="43" y="315"/>
                      <a:pt x="43" y="315"/>
                    </a:cubicBezTo>
                    <a:cubicBezTo>
                      <a:pt x="55" y="321"/>
                      <a:pt x="55" y="321"/>
                      <a:pt x="55" y="321"/>
                    </a:cubicBezTo>
                    <a:cubicBezTo>
                      <a:pt x="66" y="319"/>
                      <a:pt x="72" y="317"/>
                      <a:pt x="85" y="312"/>
                    </a:cubicBezTo>
                    <a:cubicBezTo>
                      <a:pt x="97" y="314"/>
                      <a:pt x="85" y="293"/>
                      <a:pt x="122" y="298"/>
                    </a:cubicBezTo>
                    <a:cubicBezTo>
                      <a:pt x="127" y="311"/>
                      <a:pt x="148" y="295"/>
                      <a:pt x="150" y="312"/>
                    </a:cubicBezTo>
                    <a:cubicBezTo>
                      <a:pt x="156" y="319"/>
                      <a:pt x="147" y="324"/>
                      <a:pt x="148" y="331"/>
                    </a:cubicBezTo>
                    <a:cubicBezTo>
                      <a:pt x="147" y="338"/>
                      <a:pt x="152" y="349"/>
                      <a:pt x="144" y="353"/>
                    </a:cubicBezTo>
                    <a:cubicBezTo>
                      <a:pt x="130" y="353"/>
                      <a:pt x="116" y="354"/>
                      <a:pt x="105" y="360"/>
                    </a:cubicBezTo>
                    <a:cubicBezTo>
                      <a:pt x="104" y="364"/>
                      <a:pt x="102" y="369"/>
                      <a:pt x="104" y="372"/>
                    </a:cubicBezTo>
                    <a:cubicBezTo>
                      <a:pt x="106" y="373"/>
                      <a:pt x="107" y="376"/>
                      <a:pt x="106" y="378"/>
                    </a:cubicBezTo>
                    <a:cubicBezTo>
                      <a:pt x="98" y="384"/>
                      <a:pt x="93" y="371"/>
                      <a:pt x="84" y="372"/>
                    </a:cubicBezTo>
                    <a:cubicBezTo>
                      <a:pt x="81" y="384"/>
                      <a:pt x="96" y="392"/>
                      <a:pt x="102" y="400"/>
                    </a:cubicBezTo>
                    <a:cubicBezTo>
                      <a:pt x="105" y="409"/>
                      <a:pt x="105" y="419"/>
                      <a:pt x="114" y="424"/>
                    </a:cubicBezTo>
                    <a:cubicBezTo>
                      <a:pt x="125" y="420"/>
                      <a:pt x="129" y="432"/>
                      <a:pt x="138" y="432"/>
                    </a:cubicBezTo>
                    <a:cubicBezTo>
                      <a:pt x="141" y="438"/>
                      <a:pt x="139" y="445"/>
                      <a:pt x="138" y="451"/>
                    </a:cubicBezTo>
                    <a:cubicBezTo>
                      <a:pt x="146" y="444"/>
                      <a:pt x="146" y="444"/>
                      <a:pt x="146" y="444"/>
                    </a:cubicBezTo>
                    <a:cubicBezTo>
                      <a:pt x="158" y="442"/>
                      <a:pt x="158" y="442"/>
                      <a:pt x="158" y="442"/>
                    </a:cubicBezTo>
                    <a:cubicBezTo>
                      <a:pt x="172" y="448"/>
                      <a:pt x="172" y="448"/>
                      <a:pt x="172" y="448"/>
                    </a:cubicBezTo>
                    <a:cubicBezTo>
                      <a:pt x="187" y="462"/>
                      <a:pt x="187" y="462"/>
                      <a:pt x="187" y="462"/>
                    </a:cubicBezTo>
                    <a:cubicBezTo>
                      <a:pt x="209" y="460"/>
                      <a:pt x="209" y="460"/>
                      <a:pt x="209" y="460"/>
                    </a:cubicBezTo>
                    <a:cubicBezTo>
                      <a:pt x="205" y="377"/>
                      <a:pt x="205" y="377"/>
                      <a:pt x="205" y="377"/>
                    </a:cubicBezTo>
                    <a:cubicBezTo>
                      <a:pt x="273" y="342"/>
                      <a:pt x="273" y="342"/>
                      <a:pt x="273" y="342"/>
                    </a:cubicBezTo>
                    <a:cubicBezTo>
                      <a:pt x="339" y="384"/>
                      <a:pt x="339" y="384"/>
                      <a:pt x="339" y="384"/>
                    </a:cubicBezTo>
                    <a:cubicBezTo>
                      <a:pt x="357" y="404"/>
                      <a:pt x="357" y="404"/>
                      <a:pt x="357" y="404"/>
                    </a:cubicBezTo>
                    <a:cubicBezTo>
                      <a:pt x="373" y="402"/>
                      <a:pt x="373" y="402"/>
                      <a:pt x="373" y="402"/>
                    </a:cubicBezTo>
                    <a:cubicBezTo>
                      <a:pt x="397" y="404"/>
                      <a:pt x="397" y="404"/>
                      <a:pt x="397" y="404"/>
                    </a:cubicBezTo>
                    <a:cubicBezTo>
                      <a:pt x="408" y="403"/>
                      <a:pt x="408" y="403"/>
                      <a:pt x="408" y="403"/>
                    </a:cubicBezTo>
                    <a:cubicBezTo>
                      <a:pt x="427" y="415"/>
                      <a:pt x="427" y="415"/>
                      <a:pt x="427" y="415"/>
                    </a:cubicBezTo>
                    <a:cubicBezTo>
                      <a:pt x="438" y="438"/>
                      <a:pt x="438" y="438"/>
                      <a:pt x="438" y="438"/>
                    </a:cubicBezTo>
                    <a:cubicBezTo>
                      <a:pt x="453" y="434"/>
                      <a:pt x="453" y="434"/>
                      <a:pt x="453" y="434"/>
                    </a:cubicBezTo>
                    <a:cubicBezTo>
                      <a:pt x="469" y="473"/>
                      <a:pt x="469" y="473"/>
                      <a:pt x="469" y="473"/>
                    </a:cubicBezTo>
                    <a:cubicBezTo>
                      <a:pt x="478" y="474"/>
                      <a:pt x="478" y="474"/>
                      <a:pt x="478" y="474"/>
                    </a:cubicBezTo>
                    <a:cubicBezTo>
                      <a:pt x="491" y="487"/>
                      <a:pt x="491" y="487"/>
                      <a:pt x="491" y="487"/>
                    </a:cubicBezTo>
                    <a:cubicBezTo>
                      <a:pt x="500" y="486"/>
                      <a:pt x="500" y="486"/>
                      <a:pt x="500" y="486"/>
                    </a:cubicBezTo>
                    <a:cubicBezTo>
                      <a:pt x="512" y="478"/>
                      <a:pt x="512" y="478"/>
                      <a:pt x="512" y="478"/>
                    </a:cubicBezTo>
                    <a:lnTo>
                      <a:pt x="523" y="4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6" name="Freeform 453"/>
              <p:cNvSpPr/>
              <p:nvPr/>
            </p:nvSpPr>
            <p:spPr bwMode="gray">
              <a:xfrm>
                <a:off x="4563" y="1848"/>
                <a:ext cx="104" cy="99"/>
              </a:xfrm>
              <a:custGeom>
                <a:avLst/>
                <a:gdLst>
                  <a:gd name="T0" fmla="*/ 41 w 115"/>
                  <a:gd name="T1" fmla="*/ 80 h 111"/>
                  <a:gd name="T2" fmla="*/ 66 w 115"/>
                  <a:gd name="T3" fmla="*/ 72 h 111"/>
                  <a:gd name="T4" fmla="*/ 70 w 115"/>
                  <a:gd name="T5" fmla="*/ 78 h 111"/>
                  <a:gd name="T6" fmla="*/ 68 w 115"/>
                  <a:gd name="T7" fmla="*/ 100 h 111"/>
                  <a:gd name="T8" fmla="*/ 83 w 115"/>
                  <a:gd name="T9" fmla="*/ 111 h 111"/>
                  <a:gd name="T10" fmla="*/ 86 w 115"/>
                  <a:gd name="T11" fmla="*/ 78 h 111"/>
                  <a:gd name="T12" fmla="*/ 112 w 115"/>
                  <a:gd name="T13" fmla="*/ 56 h 111"/>
                  <a:gd name="T14" fmla="*/ 100 w 115"/>
                  <a:gd name="T15" fmla="*/ 28 h 111"/>
                  <a:gd name="T16" fmla="*/ 75 w 115"/>
                  <a:gd name="T17" fmla="*/ 0 h 111"/>
                  <a:gd name="T18" fmla="*/ 75 w 115"/>
                  <a:gd name="T19" fmla="*/ 17 h 111"/>
                  <a:gd name="T20" fmla="*/ 60 w 115"/>
                  <a:gd name="T21" fmla="*/ 22 h 111"/>
                  <a:gd name="T22" fmla="*/ 29 w 115"/>
                  <a:gd name="T23" fmla="*/ 8 h 111"/>
                  <a:gd name="T24" fmla="*/ 38 w 115"/>
                  <a:gd name="T25" fmla="*/ 25 h 111"/>
                  <a:gd name="T26" fmla="*/ 36 w 115"/>
                  <a:gd name="T27" fmla="*/ 32 h 111"/>
                  <a:gd name="T28" fmla="*/ 0 w 115"/>
                  <a:gd name="T29" fmla="*/ 30 h 111"/>
                  <a:gd name="T30" fmla="*/ 9 w 115"/>
                  <a:gd name="T31" fmla="*/ 43 h 111"/>
                  <a:gd name="T32" fmla="*/ 17 w 115"/>
                  <a:gd name="T33" fmla="*/ 57 h 111"/>
                  <a:gd name="T34" fmla="*/ 41 w 115"/>
                  <a:gd name="T35"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11">
                    <a:moveTo>
                      <a:pt x="41" y="80"/>
                    </a:moveTo>
                    <a:cubicBezTo>
                      <a:pt x="66" y="72"/>
                      <a:pt x="66" y="72"/>
                      <a:pt x="66" y="72"/>
                    </a:cubicBezTo>
                    <a:cubicBezTo>
                      <a:pt x="70" y="78"/>
                      <a:pt x="70" y="78"/>
                      <a:pt x="70" y="78"/>
                    </a:cubicBezTo>
                    <a:cubicBezTo>
                      <a:pt x="68" y="100"/>
                      <a:pt x="68" y="100"/>
                      <a:pt x="68" y="100"/>
                    </a:cubicBezTo>
                    <a:cubicBezTo>
                      <a:pt x="83" y="111"/>
                      <a:pt x="83" y="111"/>
                      <a:pt x="83" y="111"/>
                    </a:cubicBezTo>
                    <a:cubicBezTo>
                      <a:pt x="84" y="99"/>
                      <a:pt x="76" y="87"/>
                      <a:pt x="86" y="78"/>
                    </a:cubicBezTo>
                    <a:cubicBezTo>
                      <a:pt x="88" y="76"/>
                      <a:pt x="111" y="59"/>
                      <a:pt x="112" y="56"/>
                    </a:cubicBezTo>
                    <a:cubicBezTo>
                      <a:pt x="115" y="42"/>
                      <a:pt x="111" y="39"/>
                      <a:pt x="100" y="28"/>
                    </a:cubicBezTo>
                    <a:cubicBezTo>
                      <a:pt x="100" y="15"/>
                      <a:pt x="85" y="9"/>
                      <a:pt x="75" y="0"/>
                    </a:cubicBezTo>
                    <a:cubicBezTo>
                      <a:pt x="75" y="17"/>
                      <a:pt x="75" y="17"/>
                      <a:pt x="75" y="17"/>
                    </a:cubicBezTo>
                    <a:cubicBezTo>
                      <a:pt x="60" y="22"/>
                      <a:pt x="60" y="22"/>
                      <a:pt x="60" y="22"/>
                    </a:cubicBezTo>
                    <a:cubicBezTo>
                      <a:pt x="29" y="8"/>
                      <a:pt x="29" y="8"/>
                      <a:pt x="29" y="8"/>
                    </a:cubicBezTo>
                    <a:cubicBezTo>
                      <a:pt x="38" y="25"/>
                      <a:pt x="38" y="25"/>
                      <a:pt x="38" y="25"/>
                    </a:cubicBezTo>
                    <a:cubicBezTo>
                      <a:pt x="36" y="32"/>
                      <a:pt x="36" y="32"/>
                      <a:pt x="36" y="32"/>
                    </a:cubicBezTo>
                    <a:cubicBezTo>
                      <a:pt x="0" y="30"/>
                      <a:pt x="0" y="30"/>
                      <a:pt x="0" y="30"/>
                    </a:cubicBezTo>
                    <a:cubicBezTo>
                      <a:pt x="9" y="43"/>
                      <a:pt x="9" y="43"/>
                      <a:pt x="9" y="43"/>
                    </a:cubicBezTo>
                    <a:cubicBezTo>
                      <a:pt x="17" y="57"/>
                      <a:pt x="17" y="57"/>
                      <a:pt x="17" y="57"/>
                    </a:cubicBezTo>
                    <a:lnTo>
                      <a:pt x="41"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7" name="Freeform 454"/>
              <p:cNvSpPr/>
              <p:nvPr/>
            </p:nvSpPr>
            <p:spPr bwMode="gray">
              <a:xfrm>
                <a:off x="4550" y="1908"/>
                <a:ext cx="38" cy="17"/>
              </a:xfrm>
              <a:custGeom>
                <a:avLst/>
                <a:gdLst>
                  <a:gd name="T0" fmla="*/ 0 w 38"/>
                  <a:gd name="T1" fmla="*/ 1 h 17"/>
                  <a:gd name="T2" fmla="*/ 13 w 38"/>
                  <a:gd name="T3" fmla="*/ 0 h 17"/>
                  <a:gd name="T4" fmla="*/ 38 w 38"/>
                  <a:gd name="T5" fmla="*/ 14 h 17"/>
                  <a:gd name="T6" fmla="*/ 26 w 38"/>
                  <a:gd name="T7" fmla="*/ 17 h 17"/>
                  <a:gd name="T8" fmla="*/ 0 w 38"/>
                  <a:gd name="T9" fmla="*/ 1 h 17"/>
                </a:gdLst>
                <a:ahLst/>
                <a:cxnLst>
                  <a:cxn ang="0">
                    <a:pos x="T0" y="T1"/>
                  </a:cxn>
                  <a:cxn ang="0">
                    <a:pos x="T2" y="T3"/>
                  </a:cxn>
                  <a:cxn ang="0">
                    <a:pos x="T4" y="T5"/>
                  </a:cxn>
                  <a:cxn ang="0">
                    <a:pos x="T6" y="T7"/>
                  </a:cxn>
                  <a:cxn ang="0">
                    <a:pos x="T8" y="T9"/>
                  </a:cxn>
                </a:cxnLst>
                <a:rect l="0" t="0" r="r" b="b"/>
                <a:pathLst>
                  <a:path w="38" h="17">
                    <a:moveTo>
                      <a:pt x="0" y="1"/>
                    </a:moveTo>
                    <a:lnTo>
                      <a:pt x="13" y="0"/>
                    </a:lnTo>
                    <a:lnTo>
                      <a:pt x="38" y="14"/>
                    </a:lnTo>
                    <a:lnTo>
                      <a:pt x="26" y="17"/>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8" name="Freeform 455"/>
              <p:cNvSpPr/>
              <p:nvPr/>
            </p:nvSpPr>
            <p:spPr bwMode="gray">
              <a:xfrm>
                <a:off x="4346" y="2089"/>
                <a:ext cx="15" cy="30"/>
              </a:xfrm>
              <a:custGeom>
                <a:avLst/>
                <a:gdLst>
                  <a:gd name="T0" fmla="*/ 15 w 15"/>
                  <a:gd name="T1" fmla="*/ 4 h 30"/>
                  <a:gd name="T2" fmla="*/ 7 w 15"/>
                  <a:gd name="T3" fmla="*/ 30 h 30"/>
                  <a:gd name="T4" fmla="*/ 0 w 15"/>
                  <a:gd name="T5" fmla="*/ 23 h 30"/>
                  <a:gd name="T6" fmla="*/ 6 w 15"/>
                  <a:gd name="T7" fmla="*/ 18 h 30"/>
                  <a:gd name="T8" fmla="*/ 1 w 15"/>
                  <a:gd name="T9" fmla="*/ 11 h 30"/>
                  <a:gd name="T10" fmla="*/ 4 w 15"/>
                  <a:gd name="T11" fmla="*/ 0 h 30"/>
                  <a:gd name="T12" fmla="*/ 15 w 15"/>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15" h="30">
                    <a:moveTo>
                      <a:pt x="15" y="4"/>
                    </a:moveTo>
                    <a:lnTo>
                      <a:pt x="7" y="30"/>
                    </a:lnTo>
                    <a:lnTo>
                      <a:pt x="0" y="23"/>
                    </a:lnTo>
                    <a:lnTo>
                      <a:pt x="6" y="18"/>
                    </a:lnTo>
                    <a:lnTo>
                      <a:pt x="1" y="11"/>
                    </a:lnTo>
                    <a:lnTo>
                      <a:pt x="4" y="0"/>
                    </a:lnTo>
                    <a:lnTo>
                      <a:pt x="1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9" name="Freeform 456"/>
              <p:cNvSpPr/>
              <p:nvPr/>
            </p:nvSpPr>
            <p:spPr bwMode="gray">
              <a:xfrm>
                <a:off x="4342" y="2070"/>
                <a:ext cx="96" cy="95"/>
              </a:xfrm>
              <a:custGeom>
                <a:avLst/>
                <a:gdLst>
                  <a:gd name="T0" fmla="*/ 11 w 96"/>
                  <a:gd name="T1" fmla="*/ 49 h 95"/>
                  <a:gd name="T2" fmla="*/ 19 w 96"/>
                  <a:gd name="T3" fmla="*/ 23 h 95"/>
                  <a:gd name="T4" fmla="*/ 20 w 96"/>
                  <a:gd name="T5" fmla="*/ 19 h 95"/>
                  <a:gd name="T6" fmla="*/ 38 w 96"/>
                  <a:gd name="T7" fmla="*/ 20 h 95"/>
                  <a:gd name="T8" fmla="*/ 63 w 96"/>
                  <a:gd name="T9" fmla="*/ 5 h 95"/>
                  <a:gd name="T10" fmla="*/ 83 w 96"/>
                  <a:gd name="T11" fmla="*/ 0 h 95"/>
                  <a:gd name="T12" fmla="*/ 96 w 96"/>
                  <a:gd name="T13" fmla="*/ 20 h 95"/>
                  <a:gd name="T14" fmla="*/ 86 w 96"/>
                  <a:gd name="T15" fmla="*/ 30 h 95"/>
                  <a:gd name="T16" fmla="*/ 47 w 96"/>
                  <a:gd name="T17" fmla="*/ 30 h 95"/>
                  <a:gd name="T18" fmla="*/ 63 w 96"/>
                  <a:gd name="T19" fmla="*/ 68 h 95"/>
                  <a:gd name="T20" fmla="*/ 58 w 96"/>
                  <a:gd name="T21" fmla="*/ 75 h 95"/>
                  <a:gd name="T22" fmla="*/ 39 w 96"/>
                  <a:gd name="T23" fmla="*/ 77 h 95"/>
                  <a:gd name="T24" fmla="*/ 26 w 96"/>
                  <a:gd name="T25" fmla="*/ 92 h 95"/>
                  <a:gd name="T26" fmla="*/ 0 w 96"/>
                  <a:gd name="T27" fmla="*/ 95 h 95"/>
                  <a:gd name="T28" fmla="*/ 0 w 96"/>
                  <a:gd name="T29" fmla="*/ 86 h 95"/>
                  <a:gd name="T30" fmla="*/ 8 w 96"/>
                  <a:gd name="T31" fmla="*/ 65 h 95"/>
                  <a:gd name="T32" fmla="*/ 11 w 96"/>
                  <a:gd name="T33" fmla="*/ 4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95">
                    <a:moveTo>
                      <a:pt x="11" y="49"/>
                    </a:moveTo>
                    <a:lnTo>
                      <a:pt x="19" y="23"/>
                    </a:lnTo>
                    <a:lnTo>
                      <a:pt x="20" y="19"/>
                    </a:lnTo>
                    <a:lnTo>
                      <a:pt x="38" y="20"/>
                    </a:lnTo>
                    <a:lnTo>
                      <a:pt x="63" y="5"/>
                    </a:lnTo>
                    <a:lnTo>
                      <a:pt x="83" y="0"/>
                    </a:lnTo>
                    <a:lnTo>
                      <a:pt x="96" y="20"/>
                    </a:lnTo>
                    <a:lnTo>
                      <a:pt x="86" y="30"/>
                    </a:lnTo>
                    <a:lnTo>
                      <a:pt x="47" y="30"/>
                    </a:lnTo>
                    <a:lnTo>
                      <a:pt x="63" y="68"/>
                    </a:lnTo>
                    <a:lnTo>
                      <a:pt x="58" y="75"/>
                    </a:lnTo>
                    <a:lnTo>
                      <a:pt x="39" y="77"/>
                    </a:lnTo>
                    <a:lnTo>
                      <a:pt x="26" y="92"/>
                    </a:lnTo>
                    <a:lnTo>
                      <a:pt x="0" y="95"/>
                    </a:lnTo>
                    <a:lnTo>
                      <a:pt x="0" y="86"/>
                    </a:lnTo>
                    <a:lnTo>
                      <a:pt x="8" y="65"/>
                    </a:lnTo>
                    <a:lnTo>
                      <a:pt x="11"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0" name="Freeform 457"/>
              <p:cNvSpPr/>
              <p:nvPr/>
            </p:nvSpPr>
            <p:spPr bwMode="gray">
              <a:xfrm>
                <a:off x="4341" y="2090"/>
                <a:ext cx="448" cy="362"/>
              </a:xfrm>
              <a:custGeom>
                <a:avLst/>
                <a:gdLst>
                  <a:gd name="T0" fmla="*/ 431 w 448"/>
                  <a:gd name="T1" fmla="*/ 221 h 362"/>
                  <a:gd name="T2" fmla="*/ 374 w 448"/>
                  <a:gd name="T3" fmla="*/ 214 h 362"/>
                  <a:gd name="T4" fmla="*/ 360 w 448"/>
                  <a:gd name="T5" fmla="*/ 199 h 362"/>
                  <a:gd name="T6" fmla="*/ 363 w 448"/>
                  <a:gd name="T7" fmla="*/ 190 h 362"/>
                  <a:gd name="T8" fmla="*/ 355 w 448"/>
                  <a:gd name="T9" fmla="*/ 183 h 362"/>
                  <a:gd name="T10" fmla="*/ 344 w 448"/>
                  <a:gd name="T11" fmla="*/ 179 h 362"/>
                  <a:gd name="T12" fmla="*/ 341 w 448"/>
                  <a:gd name="T13" fmla="*/ 170 h 362"/>
                  <a:gd name="T14" fmla="*/ 323 w 448"/>
                  <a:gd name="T15" fmla="*/ 149 h 362"/>
                  <a:gd name="T16" fmla="*/ 325 w 448"/>
                  <a:gd name="T17" fmla="*/ 132 h 362"/>
                  <a:gd name="T18" fmla="*/ 318 w 448"/>
                  <a:gd name="T19" fmla="*/ 128 h 362"/>
                  <a:gd name="T20" fmla="*/ 306 w 448"/>
                  <a:gd name="T21" fmla="*/ 103 h 362"/>
                  <a:gd name="T22" fmla="*/ 294 w 448"/>
                  <a:gd name="T23" fmla="*/ 99 h 362"/>
                  <a:gd name="T24" fmla="*/ 292 w 448"/>
                  <a:gd name="T25" fmla="*/ 90 h 362"/>
                  <a:gd name="T26" fmla="*/ 283 w 448"/>
                  <a:gd name="T27" fmla="*/ 83 h 362"/>
                  <a:gd name="T28" fmla="*/ 270 w 448"/>
                  <a:gd name="T29" fmla="*/ 83 h 362"/>
                  <a:gd name="T30" fmla="*/ 259 w 448"/>
                  <a:gd name="T31" fmla="*/ 74 h 362"/>
                  <a:gd name="T32" fmla="*/ 220 w 448"/>
                  <a:gd name="T33" fmla="*/ 78 h 362"/>
                  <a:gd name="T34" fmla="*/ 183 w 448"/>
                  <a:gd name="T35" fmla="*/ 63 h 362"/>
                  <a:gd name="T36" fmla="*/ 183 w 448"/>
                  <a:gd name="T37" fmla="*/ 41 h 362"/>
                  <a:gd name="T38" fmla="*/ 159 w 448"/>
                  <a:gd name="T39" fmla="*/ 27 h 362"/>
                  <a:gd name="T40" fmla="*/ 126 w 448"/>
                  <a:gd name="T41" fmla="*/ 8 h 362"/>
                  <a:gd name="T42" fmla="*/ 97 w 448"/>
                  <a:gd name="T43" fmla="*/ 0 h 362"/>
                  <a:gd name="T44" fmla="*/ 87 w 448"/>
                  <a:gd name="T45" fmla="*/ 10 h 362"/>
                  <a:gd name="T46" fmla="*/ 48 w 448"/>
                  <a:gd name="T47" fmla="*/ 10 h 362"/>
                  <a:gd name="T48" fmla="*/ 64 w 448"/>
                  <a:gd name="T49" fmla="*/ 48 h 362"/>
                  <a:gd name="T50" fmla="*/ 59 w 448"/>
                  <a:gd name="T51" fmla="*/ 55 h 362"/>
                  <a:gd name="T52" fmla="*/ 40 w 448"/>
                  <a:gd name="T53" fmla="*/ 57 h 362"/>
                  <a:gd name="T54" fmla="*/ 27 w 448"/>
                  <a:gd name="T55" fmla="*/ 72 h 362"/>
                  <a:gd name="T56" fmla="*/ 1 w 448"/>
                  <a:gd name="T57" fmla="*/ 75 h 362"/>
                  <a:gd name="T58" fmla="*/ 1 w 448"/>
                  <a:gd name="T59" fmla="*/ 76 h 362"/>
                  <a:gd name="T60" fmla="*/ 0 w 448"/>
                  <a:gd name="T61" fmla="*/ 103 h 362"/>
                  <a:gd name="T62" fmla="*/ 13 w 448"/>
                  <a:gd name="T63" fmla="*/ 106 h 362"/>
                  <a:gd name="T64" fmla="*/ 14 w 448"/>
                  <a:gd name="T65" fmla="*/ 111 h 362"/>
                  <a:gd name="T66" fmla="*/ 28 w 448"/>
                  <a:gd name="T67" fmla="*/ 135 h 362"/>
                  <a:gd name="T68" fmla="*/ 31 w 448"/>
                  <a:gd name="T69" fmla="*/ 146 h 362"/>
                  <a:gd name="T70" fmla="*/ 46 w 448"/>
                  <a:gd name="T71" fmla="*/ 159 h 362"/>
                  <a:gd name="T72" fmla="*/ 47 w 448"/>
                  <a:gd name="T73" fmla="*/ 177 h 362"/>
                  <a:gd name="T74" fmla="*/ 58 w 448"/>
                  <a:gd name="T75" fmla="*/ 190 h 362"/>
                  <a:gd name="T76" fmla="*/ 69 w 448"/>
                  <a:gd name="T77" fmla="*/ 197 h 362"/>
                  <a:gd name="T78" fmla="*/ 80 w 448"/>
                  <a:gd name="T79" fmla="*/ 206 h 362"/>
                  <a:gd name="T80" fmla="*/ 90 w 448"/>
                  <a:gd name="T81" fmla="*/ 219 h 362"/>
                  <a:gd name="T82" fmla="*/ 89 w 448"/>
                  <a:gd name="T83" fmla="*/ 243 h 362"/>
                  <a:gd name="T84" fmla="*/ 98 w 448"/>
                  <a:gd name="T85" fmla="*/ 258 h 362"/>
                  <a:gd name="T86" fmla="*/ 109 w 448"/>
                  <a:gd name="T87" fmla="*/ 273 h 362"/>
                  <a:gd name="T88" fmla="*/ 124 w 448"/>
                  <a:gd name="T89" fmla="*/ 279 h 362"/>
                  <a:gd name="T90" fmla="*/ 126 w 448"/>
                  <a:gd name="T91" fmla="*/ 288 h 362"/>
                  <a:gd name="T92" fmla="*/ 138 w 448"/>
                  <a:gd name="T93" fmla="*/ 315 h 362"/>
                  <a:gd name="T94" fmla="*/ 150 w 448"/>
                  <a:gd name="T95" fmla="*/ 323 h 362"/>
                  <a:gd name="T96" fmla="*/ 164 w 448"/>
                  <a:gd name="T97" fmla="*/ 341 h 362"/>
                  <a:gd name="T98" fmla="*/ 183 w 448"/>
                  <a:gd name="T99" fmla="*/ 331 h 362"/>
                  <a:gd name="T100" fmla="*/ 230 w 448"/>
                  <a:gd name="T101" fmla="*/ 341 h 362"/>
                  <a:gd name="T102" fmla="*/ 248 w 448"/>
                  <a:gd name="T103" fmla="*/ 362 h 362"/>
                  <a:gd name="T104" fmla="*/ 294 w 448"/>
                  <a:gd name="T105" fmla="*/ 312 h 362"/>
                  <a:gd name="T106" fmla="*/ 371 w 448"/>
                  <a:gd name="T107" fmla="*/ 297 h 362"/>
                  <a:gd name="T108" fmla="*/ 421 w 448"/>
                  <a:gd name="T109" fmla="*/ 276 h 362"/>
                  <a:gd name="T110" fmla="*/ 436 w 448"/>
                  <a:gd name="T111" fmla="*/ 276 h 362"/>
                  <a:gd name="T112" fmla="*/ 448 w 448"/>
                  <a:gd name="T113" fmla="*/ 231 h 362"/>
                  <a:gd name="T114" fmla="*/ 431 w 448"/>
                  <a:gd name="T115" fmla="*/ 22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8" h="362">
                    <a:moveTo>
                      <a:pt x="431" y="221"/>
                    </a:moveTo>
                    <a:lnTo>
                      <a:pt x="374" y="214"/>
                    </a:lnTo>
                    <a:lnTo>
                      <a:pt x="360" y="199"/>
                    </a:lnTo>
                    <a:lnTo>
                      <a:pt x="363" y="190"/>
                    </a:lnTo>
                    <a:lnTo>
                      <a:pt x="355" y="183"/>
                    </a:lnTo>
                    <a:lnTo>
                      <a:pt x="344" y="179"/>
                    </a:lnTo>
                    <a:lnTo>
                      <a:pt x="341" y="170"/>
                    </a:lnTo>
                    <a:lnTo>
                      <a:pt x="323" y="149"/>
                    </a:lnTo>
                    <a:lnTo>
                      <a:pt x="325" y="132"/>
                    </a:lnTo>
                    <a:lnTo>
                      <a:pt x="318" y="128"/>
                    </a:lnTo>
                    <a:lnTo>
                      <a:pt x="306" y="103"/>
                    </a:lnTo>
                    <a:lnTo>
                      <a:pt x="294" y="99"/>
                    </a:lnTo>
                    <a:lnTo>
                      <a:pt x="292" y="90"/>
                    </a:lnTo>
                    <a:lnTo>
                      <a:pt x="283" y="83"/>
                    </a:lnTo>
                    <a:lnTo>
                      <a:pt x="270" y="83"/>
                    </a:lnTo>
                    <a:lnTo>
                      <a:pt x="259" y="74"/>
                    </a:lnTo>
                    <a:lnTo>
                      <a:pt x="220" y="78"/>
                    </a:lnTo>
                    <a:lnTo>
                      <a:pt x="183" y="63"/>
                    </a:lnTo>
                    <a:lnTo>
                      <a:pt x="183" y="41"/>
                    </a:lnTo>
                    <a:lnTo>
                      <a:pt x="159" y="27"/>
                    </a:lnTo>
                    <a:lnTo>
                      <a:pt x="126" y="8"/>
                    </a:lnTo>
                    <a:lnTo>
                      <a:pt x="97" y="0"/>
                    </a:lnTo>
                    <a:lnTo>
                      <a:pt x="87" y="10"/>
                    </a:lnTo>
                    <a:lnTo>
                      <a:pt x="48" y="10"/>
                    </a:lnTo>
                    <a:lnTo>
                      <a:pt x="64" y="48"/>
                    </a:lnTo>
                    <a:lnTo>
                      <a:pt x="59" y="55"/>
                    </a:lnTo>
                    <a:lnTo>
                      <a:pt x="40" y="57"/>
                    </a:lnTo>
                    <a:lnTo>
                      <a:pt x="27" y="72"/>
                    </a:lnTo>
                    <a:lnTo>
                      <a:pt x="1" y="75"/>
                    </a:lnTo>
                    <a:lnTo>
                      <a:pt x="1" y="76"/>
                    </a:lnTo>
                    <a:lnTo>
                      <a:pt x="0" y="103"/>
                    </a:lnTo>
                    <a:lnTo>
                      <a:pt x="13" y="106"/>
                    </a:lnTo>
                    <a:lnTo>
                      <a:pt x="14" y="111"/>
                    </a:lnTo>
                    <a:lnTo>
                      <a:pt x="28" y="135"/>
                    </a:lnTo>
                    <a:lnTo>
                      <a:pt x="31" y="146"/>
                    </a:lnTo>
                    <a:lnTo>
                      <a:pt x="46" y="159"/>
                    </a:lnTo>
                    <a:lnTo>
                      <a:pt x="47" y="177"/>
                    </a:lnTo>
                    <a:lnTo>
                      <a:pt x="58" y="190"/>
                    </a:lnTo>
                    <a:lnTo>
                      <a:pt x="69" y="197"/>
                    </a:lnTo>
                    <a:lnTo>
                      <a:pt x="80" y="206"/>
                    </a:lnTo>
                    <a:lnTo>
                      <a:pt x="90" y="219"/>
                    </a:lnTo>
                    <a:lnTo>
                      <a:pt x="89" y="243"/>
                    </a:lnTo>
                    <a:lnTo>
                      <a:pt x="98" y="258"/>
                    </a:lnTo>
                    <a:lnTo>
                      <a:pt x="109" y="273"/>
                    </a:lnTo>
                    <a:lnTo>
                      <a:pt x="124" y="279"/>
                    </a:lnTo>
                    <a:lnTo>
                      <a:pt x="126" y="288"/>
                    </a:lnTo>
                    <a:lnTo>
                      <a:pt x="138" y="315"/>
                    </a:lnTo>
                    <a:lnTo>
                      <a:pt x="150" y="323"/>
                    </a:lnTo>
                    <a:lnTo>
                      <a:pt x="164" y="341"/>
                    </a:lnTo>
                    <a:lnTo>
                      <a:pt x="183" y="331"/>
                    </a:lnTo>
                    <a:lnTo>
                      <a:pt x="230" y="341"/>
                    </a:lnTo>
                    <a:lnTo>
                      <a:pt x="248" y="362"/>
                    </a:lnTo>
                    <a:lnTo>
                      <a:pt x="294" y="312"/>
                    </a:lnTo>
                    <a:lnTo>
                      <a:pt x="371" y="297"/>
                    </a:lnTo>
                    <a:lnTo>
                      <a:pt x="421" y="276"/>
                    </a:lnTo>
                    <a:lnTo>
                      <a:pt x="436" y="276"/>
                    </a:lnTo>
                    <a:lnTo>
                      <a:pt x="448" y="231"/>
                    </a:lnTo>
                    <a:lnTo>
                      <a:pt x="431"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1" name="Freeform 458"/>
              <p:cNvSpPr/>
              <p:nvPr/>
            </p:nvSpPr>
            <p:spPr bwMode="gray">
              <a:xfrm>
                <a:off x="4505" y="2387"/>
                <a:ext cx="239" cy="134"/>
              </a:xfrm>
              <a:custGeom>
                <a:avLst/>
                <a:gdLst>
                  <a:gd name="T0" fmla="*/ 239 w 239"/>
                  <a:gd name="T1" fmla="*/ 43 h 134"/>
                  <a:gd name="T2" fmla="*/ 231 w 239"/>
                  <a:gd name="T3" fmla="*/ 36 h 134"/>
                  <a:gd name="T4" fmla="*/ 220 w 239"/>
                  <a:gd name="T5" fmla="*/ 30 h 134"/>
                  <a:gd name="T6" fmla="*/ 214 w 239"/>
                  <a:gd name="T7" fmla="*/ 25 h 134"/>
                  <a:gd name="T8" fmla="*/ 217 w 239"/>
                  <a:gd name="T9" fmla="*/ 21 h 134"/>
                  <a:gd name="T10" fmla="*/ 207 w 239"/>
                  <a:gd name="T11" fmla="*/ 0 h 134"/>
                  <a:gd name="T12" fmla="*/ 130 w 239"/>
                  <a:gd name="T13" fmla="*/ 15 h 134"/>
                  <a:gd name="T14" fmla="*/ 84 w 239"/>
                  <a:gd name="T15" fmla="*/ 65 h 134"/>
                  <a:gd name="T16" fmla="*/ 66 w 239"/>
                  <a:gd name="T17" fmla="*/ 44 h 134"/>
                  <a:gd name="T18" fmla="*/ 19 w 239"/>
                  <a:gd name="T19" fmla="*/ 34 h 134"/>
                  <a:gd name="T20" fmla="*/ 0 w 239"/>
                  <a:gd name="T21" fmla="*/ 44 h 134"/>
                  <a:gd name="T22" fmla="*/ 0 w 239"/>
                  <a:gd name="T23" fmla="*/ 56 h 134"/>
                  <a:gd name="T24" fmla="*/ 3 w 239"/>
                  <a:gd name="T25" fmla="*/ 74 h 134"/>
                  <a:gd name="T26" fmla="*/ 2 w 239"/>
                  <a:gd name="T27" fmla="*/ 83 h 134"/>
                  <a:gd name="T28" fmla="*/ 14 w 239"/>
                  <a:gd name="T29" fmla="*/ 104 h 134"/>
                  <a:gd name="T30" fmla="*/ 15 w 239"/>
                  <a:gd name="T31" fmla="*/ 124 h 134"/>
                  <a:gd name="T32" fmla="*/ 24 w 239"/>
                  <a:gd name="T33" fmla="*/ 129 h 134"/>
                  <a:gd name="T34" fmla="*/ 29 w 239"/>
                  <a:gd name="T35" fmla="*/ 134 h 134"/>
                  <a:gd name="T36" fmla="*/ 58 w 239"/>
                  <a:gd name="T37" fmla="*/ 128 h 134"/>
                  <a:gd name="T38" fmla="*/ 66 w 239"/>
                  <a:gd name="T39" fmla="*/ 118 h 134"/>
                  <a:gd name="T40" fmla="*/ 82 w 239"/>
                  <a:gd name="T41" fmla="*/ 118 h 134"/>
                  <a:gd name="T42" fmla="*/ 93 w 239"/>
                  <a:gd name="T43" fmla="*/ 114 h 134"/>
                  <a:gd name="T44" fmla="*/ 132 w 239"/>
                  <a:gd name="T45" fmla="*/ 102 h 134"/>
                  <a:gd name="T46" fmla="*/ 135 w 239"/>
                  <a:gd name="T47" fmla="*/ 96 h 134"/>
                  <a:gd name="T48" fmla="*/ 145 w 239"/>
                  <a:gd name="T49" fmla="*/ 91 h 134"/>
                  <a:gd name="T50" fmla="*/ 153 w 239"/>
                  <a:gd name="T51" fmla="*/ 87 h 134"/>
                  <a:gd name="T52" fmla="*/ 171 w 239"/>
                  <a:gd name="T53" fmla="*/ 84 h 134"/>
                  <a:gd name="T54" fmla="*/ 183 w 239"/>
                  <a:gd name="T55" fmla="*/ 79 h 134"/>
                  <a:gd name="T56" fmla="*/ 200 w 239"/>
                  <a:gd name="T57" fmla="*/ 74 h 134"/>
                  <a:gd name="T58" fmla="*/ 208 w 239"/>
                  <a:gd name="T59" fmla="*/ 67 h 134"/>
                  <a:gd name="T60" fmla="*/ 208 w 239"/>
                  <a:gd name="T61" fmla="*/ 64 h 134"/>
                  <a:gd name="T62" fmla="*/ 221 w 239"/>
                  <a:gd name="T63" fmla="*/ 49 h 134"/>
                  <a:gd name="T64" fmla="*/ 239 w 239"/>
                  <a:gd name="T65"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134">
                    <a:moveTo>
                      <a:pt x="239" y="43"/>
                    </a:moveTo>
                    <a:lnTo>
                      <a:pt x="231" y="36"/>
                    </a:lnTo>
                    <a:lnTo>
                      <a:pt x="220" y="30"/>
                    </a:lnTo>
                    <a:lnTo>
                      <a:pt x="214" y="25"/>
                    </a:lnTo>
                    <a:lnTo>
                      <a:pt x="217" y="21"/>
                    </a:lnTo>
                    <a:lnTo>
                      <a:pt x="207" y="0"/>
                    </a:lnTo>
                    <a:lnTo>
                      <a:pt x="130" y="15"/>
                    </a:lnTo>
                    <a:lnTo>
                      <a:pt x="84" y="65"/>
                    </a:lnTo>
                    <a:lnTo>
                      <a:pt x="66" y="44"/>
                    </a:lnTo>
                    <a:lnTo>
                      <a:pt x="19" y="34"/>
                    </a:lnTo>
                    <a:lnTo>
                      <a:pt x="0" y="44"/>
                    </a:lnTo>
                    <a:lnTo>
                      <a:pt x="0" y="56"/>
                    </a:lnTo>
                    <a:lnTo>
                      <a:pt x="3" y="74"/>
                    </a:lnTo>
                    <a:lnTo>
                      <a:pt x="2" y="83"/>
                    </a:lnTo>
                    <a:lnTo>
                      <a:pt x="14" y="104"/>
                    </a:lnTo>
                    <a:lnTo>
                      <a:pt x="15" y="124"/>
                    </a:lnTo>
                    <a:lnTo>
                      <a:pt x="24" y="129"/>
                    </a:lnTo>
                    <a:lnTo>
                      <a:pt x="29" y="134"/>
                    </a:lnTo>
                    <a:lnTo>
                      <a:pt x="58" y="128"/>
                    </a:lnTo>
                    <a:lnTo>
                      <a:pt x="66" y="118"/>
                    </a:lnTo>
                    <a:lnTo>
                      <a:pt x="82" y="118"/>
                    </a:lnTo>
                    <a:lnTo>
                      <a:pt x="93" y="114"/>
                    </a:lnTo>
                    <a:lnTo>
                      <a:pt x="132" y="102"/>
                    </a:lnTo>
                    <a:lnTo>
                      <a:pt x="135" y="96"/>
                    </a:lnTo>
                    <a:lnTo>
                      <a:pt x="145" y="91"/>
                    </a:lnTo>
                    <a:lnTo>
                      <a:pt x="153" y="87"/>
                    </a:lnTo>
                    <a:lnTo>
                      <a:pt x="171" y="84"/>
                    </a:lnTo>
                    <a:lnTo>
                      <a:pt x="183" y="79"/>
                    </a:lnTo>
                    <a:lnTo>
                      <a:pt x="200" y="74"/>
                    </a:lnTo>
                    <a:lnTo>
                      <a:pt x="208" y="67"/>
                    </a:lnTo>
                    <a:lnTo>
                      <a:pt x="208" y="64"/>
                    </a:lnTo>
                    <a:lnTo>
                      <a:pt x="221" y="49"/>
                    </a:lnTo>
                    <a:lnTo>
                      <a:pt x="23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2" name="Freeform 459"/>
              <p:cNvSpPr/>
              <p:nvPr/>
            </p:nvSpPr>
            <p:spPr bwMode="gray">
              <a:xfrm>
                <a:off x="4712" y="2256"/>
                <a:ext cx="165" cy="174"/>
              </a:xfrm>
              <a:custGeom>
                <a:avLst/>
                <a:gdLst>
                  <a:gd name="T0" fmla="*/ 32 w 165"/>
                  <a:gd name="T1" fmla="*/ 174 h 174"/>
                  <a:gd name="T2" fmla="*/ 63 w 165"/>
                  <a:gd name="T3" fmla="*/ 171 h 174"/>
                  <a:gd name="T4" fmla="*/ 69 w 165"/>
                  <a:gd name="T5" fmla="*/ 159 h 174"/>
                  <a:gd name="T6" fmla="*/ 86 w 165"/>
                  <a:gd name="T7" fmla="*/ 155 h 174"/>
                  <a:gd name="T8" fmla="*/ 95 w 165"/>
                  <a:gd name="T9" fmla="*/ 151 h 174"/>
                  <a:gd name="T10" fmla="*/ 95 w 165"/>
                  <a:gd name="T11" fmla="*/ 142 h 174"/>
                  <a:gd name="T12" fmla="*/ 113 w 165"/>
                  <a:gd name="T13" fmla="*/ 126 h 174"/>
                  <a:gd name="T14" fmla="*/ 117 w 165"/>
                  <a:gd name="T15" fmla="*/ 114 h 174"/>
                  <a:gd name="T16" fmla="*/ 127 w 165"/>
                  <a:gd name="T17" fmla="*/ 101 h 174"/>
                  <a:gd name="T18" fmla="*/ 136 w 165"/>
                  <a:gd name="T19" fmla="*/ 98 h 174"/>
                  <a:gd name="T20" fmla="*/ 156 w 165"/>
                  <a:gd name="T21" fmla="*/ 79 h 174"/>
                  <a:gd name="T22" fmla="*/ 165 w 165"/>
                  <a:gd name="T23" fmla="*/ 64 h 174"/>
                  <a:gd name="T24" fmla="*/ 160 w 165"/>
                  <a:gd name="T25" fmla="*/ 54 h 174"/>
                  <a:gd name="T26" fmla="*/ 151 w 165"/>
                  <a:gd name="T27" fmla="*/ 52 h 174"/>
                  <a:gd name="T28" fmla="*/ 137 w 165"/>
                  <a:gd name="T29" fmla="*/ 38 h 174"/>
                  <a:gd name="T30" fmla="*/ 133 w 165"/>
                  <a:gd name="T31" fmla="*/ 30 h 174"/>
                  <a:gd name="T32" fmla="*/ 117 w 165"/>
                  <a:gd name="T33" fmla="*/ 28 h 174"/>
                  <a:gd name="T34" fmla="*/ 98 w 165"/>
                  <a:gd name="T35" fmla="*/ 21 h 174"/>
                  <a:gd name="T36" fmla="*/ 93 w 165"/>
                  <a:gd name="T37" fmla="*/ 11 h 174"/>
                  <a:gd name="T38" fmla="*/ 88 w 165"/>
                  <a:gd name="T39" fmla="*/ 0 h 174"/>
                  <a:gd name="T40" fmla="*/ 75 w 165"/>
                  <a:gd name="T41" fmla="*/ 2 h 174"/>
                  <a:gd name="T42" fmla="*/ 81 w 165"/>
                  <a:gd name="T43" fmla="*/ 19 h 174"/>
                  <a:gd name="T44" fmla="*/ 61 w 165"/>
                  <a:gd name="T45" fmla="*/ 37 h 174"/>
                  <a:gd name="T46" fmla="*/ 60 w 165"/>
                  <a:gd name="T47" fmla="*/ 55 h 174"/>
                  <a:gd name="T48" fmla="*/ 77 w 165"/>
                  <a:gd name="T49" fmla="*/ 65 h 174"/>
                  <a:gd name="T50" fmla="*/ 65 w 165"/>
                  <a:gd name="T51" fmla="*/ 110 h 174"/>
                  <a:gd name="T52" fmla="*/ 50 w 165"/>
                  <a:gd name="T53" fmla="*/ 110 h 174"/>
                  <a:gd name="T54" fmla="*/ 0 w 165"/>
                  <a:gd name="T55" fmla="*/ 131 h 174"/>
                  <a:gd name="T56" fmla="*/ 10 w 165"/>
                  <a:gd name="T57" fmla="*/ 152 h 174"/>
                  <a:gd name="T58" fmla="*/ 7 w 165"/>
                  <a:gd name="T59" fmla="*/ 156 h 174"/>
                  <a:gd name="T60" fmla="*/ 13 w 165"/>
                  <a:gd name="T61" fmla="*/ 161 h 174"/>
                  <a:gd name="T62" fmla="*/ 24 w 165"/>
                  <a:gd name="T63" fmla="*/ 167 h 174"/>
                  <a:gd name="T64" fmla="*/ 32 w 165"/>
                  <a:gd name="T6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174">
                    <a:moveTo>
                      <a:pt x="32" y="174"/>
                    </a:moveTo>
                    <a:lnTo>
                      <a:pt x="63" y="171"/>
                    </a:lnTo>
                    <a:lnTo>
                      <a:pt x="69" y="159"/>
                    </a:lnTo>
                    <a:lnTo>
                      <a:pt x="86" y="155"/>
                    </a:lnTo>
                    <a:lnTo>
                      <a:pt x="95" y="151"/>
                    </a:lnTo>
                    <a:lnTo>
                      <a:pt x="95" y="142"/>
                    </a:lnTo>
                    <a:lnTo>
                      <a:pt x="113" y="126"/>
                    </a:lnTo>
                    <a:lnTo>
                      <a:pt x="117" y="114"/>
                    </a:lnTo>
                    <a:lnTo>
                      <a:pt x="127" y="101"/>
                    </a:lnTo>
                    <a:lnTo>
                      <a:pt x="136" y="98"/>
                    </a:lnTo>
                    <a:lnTo>
                      <a:pt x="156" y="79"/>
                    </a:lnTo>
                    <a:lnTo>
                      <a:pt x="165" y="64"/>
                    </a:lnTo>
                    <a:lnTo>
                      <a:pt x="160" y="54"/>
                    </a:lnTo>
                    <a:lnTo>
                      <a:pt x="151" y="52"/>
                    </a:lnTo>
                    <a:lnTo>
                      <a:pt x="137" y="38"/>
                    </a:lnTo>
                    <a:lnTo>
                      <a:pt x="133" y="30"/>
                    </a:lnTo>
                    <a:lnTo>
                      <a:pt x="117" y="28"/>
                    </a:lnTo>
                    <a:lnTo>
                      <a:pt x="98" y="21"/>
                    </a:lnTo>
                    <a:lnTo>
                      <a:pt x="93" y="11"/>
                    </a:lnTo>
                    <a:lnTo>
                      <a:pt x="88" y="0"/>
                    </a:lnTo>
                    <a:lnTo>
                      <a:pt x="75" y="2"/>
                    </a:lnTo>
                    <a:lnTo>
                      <a:pt x="81" y="19"/>
                    </a:lnTo>
                    <a:lnTo>
                      <a:pt x="61" y="37"/>
                    </a:lnTo>
                    <a:lnTo>
                      <a:pt x="60" y="55"/>
                    </a:lnTo>
                    <a:lnTo>
                      <a:pt x="77" y="65"/>
                    </a:lnTo>
                    <a:lnTo>
                      <a:pt x="65" y="110"/>
                    </a:lnTo>
                    <a:lnTo>
                      <a:pt x="50" y="110"/>
                    </a:lnTo>
                    <a:lnTo>
                      <a:pt x="0" y="131"/>
                    </a:lnTo>
                    <a:lnTo>
                      <a:pt x="10" y="152"/>
                    </a:lnTo>
                    <a:lnTo>
                      <a:pt x="7" y="156"/>
                    </a:lnTo>
                    <a:lnTo>
                      <a:pt x="13" y="161"/>
                    </a:lnTo>
                    <a:lnTo>
                      <a:pt x="24" y="167"/>
                    </a:lnTo>
                    <a:lnTo>
                      <a:pt x="32" y="1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3" name="Freeform 460"/>
              <p:cNvSpPr/>
              <p:nvPr/>
            </p:nvSpPr>
            <p:spPr bwMode="gray">
              <a:xfrm>
                <a:off x="4362" y="1968"/>
                <a:ext cx="135" cy="122"/>
              </a:xfrm>
              <a:custGeom>
                <a:avLst/>
                <a:gdLst>
                  <a:gd name="T0" fmla="*/ 63 w 135"/>
                  <a:gd name="T1" fmla="*/ 102 h 122"/>
                  <a:gd name="T2" fmla="*/ 43 w 135"/>
                  <a:gd name="T3" fmla="*/ 107 h 122"/>
                  <a:gd name="T4" fmla="*/ 18 w 135"/>
                  <a:gd name="T5" fmla="*/ 122 h 122"/>
                  <a:gd name="T6" fmla="*/ 0 w 135"/>
                  <a:gd name="T7" fmla="*/ 121 h 122"/>
                  <a:gd name="T8" fmla="*/ 8 w 135"/>
                  <a:gd name="T9" fmla="*/ 93 h 122"/>
                  <a:gd name="T10" fmla="*/ 13 w 135"/>
                  <a:gd name="T11" fmla="*/ 86 h 122"/>
                  <a:gd name="T12" fmla="*/ 12 w 135"/>
                  <a:gd name="T13" fmla="*/ 78 h 122"/>
                  <a:gd name="T14" fmla="*/ 20 w 135"/>
                  <a:gd name="T15" fmla="*/ 71 h 122"/>
                  <a:gd name="T16" fmla="*/ 19 w 135"/>
                  <a:gd name="T17" fmla="*/ 56 h 122"/>
                  <a:gd name="T18" fmla="*/ 22 w 135"/>
                  <a:gd name="T19" fmla="*/ 37 h 122"/>
                  <a:gd name="T20" fmla="*/ 16 w 135"/>
                  <a:gd name="T21" fmla="*/ 31 h 122"/>
                  <a:gd name="T22" fmla="*/ 17 w 135"/>
                  <a:gd name="T23" fmla="*/ 19 h 122"/>
                  <a:gd name="T24" fmla="*/ 48 w 135"/>
                  <a:gd name="T25" fmla="*/ 13 h 122"/>
                  <a:gd name="T26" fmla="*/ 59 w 135"/>
                  <a:gd name="T27" fmla="*/ 15 h 122"/>
                  <a:gd name="T28" fmla="*/ 85 w 135"/>
                  <a:gd name="T29" fmla="*/ 12 h 122"/>
                  <a:gd name="T30" fmla="*/ 111 w 135"/>
                  <a:gd name="T31" fmla="*/ 3 h 122"/>
                  <a:gd name="T32" fmla="*/ 130 w 135"/>
                  <a:gd name="T33" fmla="*/ 0 h 122"/>
                  <a:gd name="T34" fmla="*/ 135 w 135"/>
                  <a:gd name="T35" fmla="*/ 6 h 122"/>
                  <a:gd name="T36" fmla="*/ 110 w 135"/>
                  <a:gd name="T37" fmla="*/ 22 h 122"/>
                  <a:gd name="T38" fmla="*/ 120 w 135"/>
                  <a:gd name="T39" fmla="*/ 42 h 122"/>
                  <a:gd name="T40" fmla="*/ 112 w 135"/>
                  <a:gd name="T41" fmla="*/ 66 h 122"/>
                  <a:gd name="T42" fmla="*/ 67 w 135"/>
                  <a:gd name="T43" fmla="*/ 93 h 122"/>
                  <a:gd name="T44" fmla="*/ 63 w 135"/>
                  <a:gd name="T45"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5" h="122">
                    <a:moveTo>
                      <a:pt x="63" y="102"/>
                    </a:moveTo>
                    <a:lnTo>
                      <a:pt x="43" y="107"/>
                    </a:lnTo>
                    <a:lnTo>
                      <a:pt x="18" y="122"/>
                    </a:lnTo>
                    <a:lnTo>
                      <a:pt x="0" y="121"/>
                    </a:lnTo>
                    <a:lnTo>
                      <a:pt x="8" y="93"/>
                    </a:lnTo>
                    <a:lnTo>
                      <a:pt x="13" y="86"/>
                    </a:lnTo>
                    <a:lnTo>
                      <a:pt x="12" y="78"/>
                    </a:lnTo>
                    <a:lnTo>
                      <a:pt x="20" y="71"/>
                    </a:lnTo>
                    <a:lnTo>
                      <a:pt x="19" y="56"/>
                    </a:lnTo>
                    <a:lnTo>
                      <a:pt x="22" y="37"/>
                    </a:lnTo>
                    <a:lnTo>
                      <a:pt x="16" y="31"/>
                    </a:lnTo>
                    <a:lnTo>
                      <a:pt x="17" y="19"/>
                    </a:lnTo>
                    <a:lnTo>
                      <a:pt x="48" y="13"/>
                    </a:lnTo>
                    <a:lnTo>
                      <a:pt x="59" y="15"/>
                    </a:lnTo>
                    <a:lnTo>
                      <a:pt x="85" y="12"/>
                    </a:lnTo>
                    <a:lnTo>
                      <a:pt x="111" y="3"/>
                    </a:lnTo>
                    <a:lnTo>
                      <a:pt x="130" y="0"/>
                    </a:lnTo>
                    <a:lnTo>
                      <a:pt x="135" y="6"/>
                    </a:lnTo>
                    <a:lnTo>
                      <a:pt x="110" y="22"/>
                    </a:lnTo>
                    <a:lnTo>
                      <a:pt x="120" y="42"/>
                    </a:lnTo>
                    <a:lnTo>
                      <a:pt x="112" y="66"/>
                    </a:lnTo>
                    <a:lnTo>
                      <a:pt x="67" y="93"/>
                    </a:lnTo>
                    <a:lnTo>
                      <a:pt x="63"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4" name="Freeform 461"/>
              <p:cNvSpPr/>
              <p:nvPr/>
            </p:nvSpPr>
            <p:spPr bwMode="gray">
              <a:xfrm>
                <a:off x="4425" y="1964"/>
                <a:ext cx="206" cy="204"/>
              </a:xfrm>
              <a:custGeom>
                <a:avLst/>
                <a:gdLst>
                  <a:gd name="T0" fmla="*/ 198 w 206"/>
                  <a:gd name="T1" fmla="*/ 187 h 204"/>
                  <a:gd name="T2" fmla="*/ 180 w 206"/>
                  <a:gd name="T3" fmla="*/ 182 h 204"/>
                  <a:gd name="T4" fmla="*/ 173 w 206"/>
                  <a:gd name="T5" fmla="*/ 191 h 204"/>
                  <a:gd name="T6" fmla="*/ 175 w 206"/>
                  <a:gd name="T7" fmla="*/ 200 h 204"/>
                  <a:gd name="T8" fmla="*/ 136 w 206"/>
                  <a:gd name="T9" fmla="*/ 204 h 204"/>
                  <a:gd name="T10" fmla="*/ 99 w 206"/>
                  <a:gd name="T11" fmla="*/ 189 h 204"/>
                  <a:gd name="T12" fmla="*/ 99 w 206"/>
                  <a:gd name="T13" fmla="*/ 167 h 204"/>
                  <a:gd name="T14" fmla="*/ 75 w 206"/>
                  <a:gd name="T15" fmla="*/ 153 h 204"/>
                  <a:gd name="T16" fmla="*/ 42 w 206"/>
                  <a:gd name="T17" fmla="*/ 134 h 204"/>
                  <a:gd name="T18" fmla="*/ 13 w 206"/>
                  <a:gd name="T19" fmla="*/ 126 h 204"/>
                  <a:gd name="T20" fmla="*/ 0 w 206"/>
                  <a:gd name="T21" fmla="*/ 106 h 204"/>
                  <a:gd name="T22" fmla="*/ 4 w 206"/>
                  <a:gd name="T23" fmla="*/ 97 h 204"/>
                  <a:gd name="T24" fmla="*/ 49 w 206"/>
                  <a:gd name="T25" fmla="*/ 70 h 204"/>
                  <a:gd name="T26" fmla="*/ 57 w 206"/>
                  <a:gd name="T27" fmla="*/ 46 h 204"/>
                  <a:gd name="T28" fmla="*/ 47 w 206"/>
                  <a:gd name="T29" fmla="*/ 26 h 204"/>
                  <a:gd name="T30" fmla="*/ 72 w 206"/>
                  <a:gd name="T31" fmla="*/ 10 h 204"/>
                  <a:gd name="T32" fmla="*/ 87 w 206"/>
                  <a:gd name="T33" fmla="*/ 0 h 204"/>
                  <a:gd name="T34" fmla="*/ 103 w 206"/>
                  <a:gd name="T35" fmla="*/ 3 h 204"/>
                  <a:gd name="T36" fmla="*/ 112 w 206"/>
                  <a:gd name="T37" fmla="*/ 12 h 204"/>
                  <a:gd name="T38" fmla="*/ 125 w 206"/>
                  <a:gd name="T39" fmla="*/ 9 h 204"/>
                  <a:gd name="T40" fmla="*/ 143 w 206"/>
                  <a:gd name="T41" fmla="*/ 40 h 204"/>
                  <a:gd name="T42" fmla="*/ 156 w 206"/>
                  <a:gd name="T43" fmla="*/ 40 h 204"/>
                  <a:gd name="T44" fmla="*/ 162 w 206"/>
                  <a:gd name="T45" fmla="*/ 48 h 204"/>
                  <a:gd name="T46" fmla="*/ 140 w 206"/>
                  <a:gd name="T47" fmla="*/ 87 h 204"/>
                  <a:gd name="T48" fmla="*/ 163 w 206"/>
                  <a:gd name="T49" fmla="*/ 115 h 204"/>
                  <a:gd name="T50" fmla="*/ 180 w 206"/>
                  <a:gd name="T51" fmla="*/ 119 h 204"/>
                  <a:gd name="T52" fmla="*/ 195 w 206"/>
                  <a:gd name="T53" fmla="*/ 140 h 204"/>
                  <a:gd name="T54" fmla="*/ 193 w 206"/>
                  <a:gd name="T55" fmla="*/ 165 h 204"/>
                  <a:gd name="T56" fmla="*/ 206 w 206"/>
                  <a:gd name="T57" fmla="*/ 179 h 204"/>
                  <a:gd name="T58" fmla="*/ 198 w 206"/>
                  <a:gd name="T59" fmla="*/ 18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6" h="204">
                    <a:moveTo>
                      <a:pt x="198" y="187"/>
                    </a:moveTo>
                    <a:lnTo>
                      <a:pt x="180" y="182"/>
                    </a:lnTo>
                    <a:lnTo>
                      <a:pt x="173" y="191"/>
                    </a:lnTo>
                    <a:lnTo>
                      <a:pt x="175" y="200"/>
                    </a:lnTo>
                    <a:lnTo>
                      <a:pt x="136" y="204"/>
                    </a:lnTo>
                    <a:lnTo>
                      <a:pt x="99" y="189"/>
                    </a:lnTo>
                    <a:lnTo>
                      <a:pt x="99" y="167"/>
                    </a:lnTo>
                    <a:lnTo>
                      <a:pt x="75" y="153"/>
                    </a:lnTo>
                    <a:lnTo>
                      <a:pt x="42" y="134"/>
                    </a:lnTo>
                    <a:lnTo>
                      <a:pt x="13" y="126"/>
                    </a:lnTo>
                    <a:lnTo>
                      <a:pt x="0" y="106"/>
                    </a:lnTo>
                    <a:lnTo>
                      <a:pt x="4" y="97"/>
                    </a:lnTo>
                    <a:lnTo>
                      <a:pt x="49" y="70"/>
                    </a:lnTo>
                    <a:lnTo>
                      <a:pt x="57" y="46"/>
                    </a:lnTo>
                    <a:lnTo>
                      <a:pt x="47" y="26"/>
                    </a:lnTo>
                    <a:lnTo>
                      <a:pt x="72" y="10"/>
                    </a:lnTo>
                    <a:lnTo>
                      <a:pt x="87" y="0"/>
                    </a:lnTo>
                    <a:lnTo>
                      <a:pt x="103" y="3"/>
                    </a:lnTo>
                    <a:lnTo>
                      <a:pt x="112" y="12"/>
                    </a:lnTo>
                    <a:lnTo>
                      <a:pt x="125" y="9"/>
                    </a:lnTo>
                    <a:lnTo>
                      <a:pt x="143" y="40"/>
                    </a:lnTo>
                    <a:lnTo>
                      <a:pt x="156" y="40"/>
                    </a:lnTo>
                    <a:lnTo>
                      <a:pt x="162" y="48"/>
                    </a:lnTo>
                    <a:lnTo>
                      <a:pt x="140" y="87"/>
                    </a:lnTo>
                    <a:lnTo>
                      <a:pt x="163" y="115"/>
                    </a:lnTo>
                    <a:lnTo>
                      <a:pt x="180" y="119"/>
                    </a:lnTo>
                    <a:lnTo>
                      <a:pt x="195" y="140"/>
                    </a:lnTo>
                    <a:lnTo>
                      <a:pt x="193" y="165"/>
                    </a:lnTo>
                    <a:lnTo>
                      <a:pt x="206" y="179"/>
                    </a:lnTo>
                    <a:lnTo>
                      <a:pt x="198" y="1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5" name="Freeform 462"/>
              <p:cNvSpPr/>
              <p:nvPr/>
            </p:nvSpPr>
            <p:spPr bwMode="gray">
              <a:xfrm>
                <a:off x="5052" y="2028"/>
                <a:ext cx="626" cy="587"/>
              </a:xfrm>
              <a:custGeom>
                <a:avLst/>
                <a:gdLst>
                  <a:gd name="T0" fmla="*/ 261 w 626"/>
                  <a:gd name="T1" fmla="*/ 134 h 587"/>
                  <a:gd name="T2" fmla="*/ 289 w 626"/>
                  <a:gd name="T3" fmla="*/ 161 h 587"/>
                  <a:gd name="T4" fmla="*/ 375 w 626"/>
                  <a:gd name="T5" fmla="*/ 189 h 587"/>
                  <a:gd name="T6" fmla="*/ 431 w 626"/>
                  <a:gd name="T7" fmla="*/ 177 h 587"/>
                  <a:gd name="T8" fmla="*/ 451 w 626"/>
                  <a:gd name="T9" fmla="*/ 163 h 587"/>
                  <a:gd name="T10" fmla="*/ 517 w 626"/>
                  <a:gd name="T11" fmla="*/ 182 h 587"/>
                  <a:gd name="T12" fmla="*/ 601 w 626"/>
                  <a:gd name="T13" fmla="*/ 123 h 587"/>
                  <a:gd name="T14" fmla="*/ 626 w 626"/>
                  <a:gd name="T15" fmla="*/ 152 h 587"/>
                  <a:gd name="T16" fmla="*/ 586 w 626"/>
                  <a:gd name="T17" fmla="*/ 178 h 587"/>
                  <a:gd name="T18" fmla="*/ 549 w 626"/>
                  <a:gd name="T19" fmla="*/ 253 h 587"/>
                  <a:gd name="T20" fmla="*/ 530 w 626"/>
                  <a:gd name="T21" fmla="*/ 290 h 587"/>
                  <a:gd name="T22" fmla="*/ 505 w 626"/>
                  <a:gd name="T23" fmla="*/ 251 h 587"/>
                  <a:gd name="T24" fmla="*/ 516 w 626"/>
                  <a:gd name="T25" fmla="*/ 216 h 587"/>
                  <a:gd name="T26" fmla="*/ 459 w 626"/>
                  <a:gd name="T27" fmla="*/ 195 h 587"/>
                  <a:gd name="T28" fmla="*/ 440 w 626"/>
                  <a:gd name="T29" fmla="*/ 204 h 587"/>
                  <a:gd name="T30" fmla="*/ 432 w 626"/>
                  <a:gd name="T31" fmla="*/ 221 h 587"/>
                  <a:gd name="T32" fmla="*/ 443 w 626"/>
                  <a:gd name="T33" fmla="*/ 256 h 587"/>
                  <a:gd name="T34" fmla="*/ 412 w 626"/>
                  <a:gd name="T35" fmla="*/ 305 h 587"/>
                  <a:gd name="T36" fmla="*/ 404 w 626"/>
                  <a:gd name="T37" fmla="*/ 333 h 587"/>
                  <a:gd name="T38" fmla="*/ 358 w 626"/>
                  <a:gd name="T39" fmla="*/ 356 h 587"/>
                  <a:gd name="T40" fmla="*/ 337 w 626"/>
                  <a:gd name="T41" fmla="*/ 380 h 587"/>
                  <a:gd name="T42" fmla="*/ 300 w 626"/>
                  <a:gd name="T43" fmla="*/ 417 h 587"/>
                  <a:gd name="T44" fmla="*/ 267 w 626"/>
                  <a:gd name="T45" fmla="*/ 430 h 587"/>
                  <a:gd name="T46" fmla="*/ 262 w 626"/>
                  <a:gd name="T47" fmla="*/ 468 h 587"/>
                  <a:gd name="T48" fmla="*/ 255 w 626"/>
                  <a:gd name="T49" fmla="*/ 537 h 587"/>
                  <a:gd name="T50" fmla="*/ 240 w 626"/>
                  <a:gd name="T51" fmla="*/ 555 h 587"/>
                  <a:gd name="T52" fmla="*/ 219 w 626"/>
                  <a:gd name="T53" fmla="*/ 575 h 587"/>
                  <a:gd name="T54" fmla="*/ 183 w 626"/>
                  <a:gd name="T55" fmla="*/ 571 h 587"/>
                  <a:gd name="T56" fmla="*/ 160 w 626"/>
                  <a:gd name="T57" fmla="*/ 511 h 587"/>
                  <a:gd name="T58" fmla="*/ 142 w 626"/>
                  <a:gd name="T59" fmla="*/ 473 h 587"/>
                  <a:gd name="T60" fmla="*/ 117 w 626"/>
                  <a:gd name="T61" fmla="*/ 417 h 587"/>
                  <a:gd name="T62" fmla="*/ 99 w 626"/>
                  <a:gd name="T63" fmla="*/ 319 h 587"/>
                  <a:gd name="T64" fmla="*/ 89 w 626"/>
                  <a:gd name="T65" fmla="*/ 289 h 587"/>
                  <a:gd name="T66" fmla="*/ 79 w 626"/>
                  <a:gd name="T67" fmla="*/ 321 h 587"/>
                  <a:gd name="T68" fmla="*/ 22 w 626"/>
                  <a:gd name="T69" fmla="*/ 296 h 587"/>
                  <a:gd name="T70" fmla="*/ 40 w 626"/>
                  <a:gd name="T71" fmla="*/ 285 h 587"/>
                  <a:gd name="T72" fmla="*/ 17 w 626"/>
                  <a:gd name="T73" fmla="*/ 280 h 587"/>
                  <a:gd name="T74" fmla="*/ 4 w 626"/>
                  <a:gd name="T75" fmla="*/ 264 h 587"/>
                  <a:gd name="T76" fmla="*/ 11 w 626"/>
                  <a:gd name="T77" fmla="*/ 248 h 587"/>
                  <a:gd name="T78" fmla="*/ 62 w 626"/>
                  <a:gd name="T79" fmla="*/ 225 h 587"/>
                  <a:gd name="T80" fmla="*/ 57 w 626"/>
                  <a:gd name="T81" fmla="*/ 167 h 587"/>
                  <a:gd name="T82" fmla="*/ 121 w 626"/>
                  <a:gd name="T83" fmla="*/ 109 h 587"/>
                  <a:gd name="T84" fmla="*/ 153 w 626"/>
                  <a:gd name="T85" fmla="*/ 70 h 587"/>
                  <a:gd name="T86" fmla="*/ 127 w 626"/>
                  <a:gd name="T87" fmla="*/ 41 h 587"/>
                  <a:gd name="T88" fmla="*/ 172 w 626"/>
                  <a:gd name="T89" fmla="*/ 5 h 587"/>
                  <a:gd name="T90" fmla="*/ 210 w 626"/>
                  <a:gd name="T91" fmla="*/ 10 h 587"/>
                  <a:gd name="T92" fmla="*/ 235 w 626"/>
                  <a:gd name="T93" fmla="*/ 43 h 587"/>
                  <a:gd name="T94" fmla="*/ 222 w 626"/>
                  <a:gd name="T95" fmla="*/ 51 h 587"/>
                  <a:gd name="T96" fmla="*/ 228 w 626"/>
                  <a:gd name="T97" fmla="*/ 84 h 587"/>
                  <a:gd name="T98" fmla="*/ 272 w 626"/>
                  <a:gd name="T99" fmla="*/ 106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6" h="587">
                    <a:moveTo>
                      <a:pt x="272" y="106"/>
                    </a:moveTo>
                    <a:lnTo>
                      <a:pt x="267" y="120"/>
                    </a:lnTo>
                    <a:lnTo>
                      <a:pt x="261" y="134"/>
                    </a:lnTo>
                    <a:lnTo>
                      <a:pt x="265" y="149"/>
                    </a:lnTo>
                    <a:lnTo>
                      <a:pt x="279" y="154"/>
                    </a:lnTo>
                    <a:lnTo>
                      <a:pt x="289" y="161"/>
                    </a:lnTo>
                    <a:lnTo>
                      <a:pt x="328" y="168"/>
                    </a:lnTo>
                    <a:lnTo>
                      <a:pt x="350" y="171"/>
                    </a:lnTo>
                    <a:lnTo>
                      <a:pt x="375" y="189"/>
                    </a:lnTo>
                    <a:lnTo>
                      <a:pt x="400" y="196"/>
                    </a:lnTo>
                    <a:lnTo>
                      <a:pt x="424" y="192"/>
                    </a:lnTo>
                    <a:lnTo>
                      <a:pt x="431" y="177"/>
                    </a:lnTo>
                    <a:lnTo>
                      <a:pt x="426" y="161"/>
                    </a:lnTo>
                    <a:lnTo>
                      <a:pt x="437" y="158"/>
                    </a:lnTo>
                    <a:lnTo>
                      <a:pt x="451" y="163"/>
                    </a:lnTo>
                    <a:lnTo>
                      <a:pt x="454" y="175"/>
                    </a:lnTo>
                    <a:lnTo>
                      <a:pt x="463" y="187"/>
                    </a:lnTo>
                    <a:lnTo>
                      <a:pt x="517" y="182"/>
                    </a:lnTo>
                    <a:lnTo>
                      <a:pt x="518" y="162"/>
                    </a:lnTo>
                    <a:lnTo>
                      <a:pt x="553" y="137"/>
                    </a:lnTo>
                    <a:lnTo>
                      <a:pt x="601" y="123"/>
                    </a:lnTo>
                    <a:lnTo>
                      <a:pt x="610" y="130"/>
                    </a:lnTo>
                    <a:lnTo>
                      <a:pt x="609" y="137"/>
                    </a:lnTo>
                    <a:lnTo>
                      <a:pt x="626" y="152"/>
                    </a:lnTo>
                    <a:lnTo>
                      <a:pt x="626" y="152"/>
                    </a:lnTo>
                    <a:lnTo>
                      <a:pt x="616" y="166"/>
                    </a:lnTo>
                    <a:lnTo>
                      <a:pt x="586" y="178"/>
                    </a:lnTo>
                    <a:lnTo>
                      <a:pt x="564" y="240"/>
                    </a:lnTo>
                    <a:lnTo>
                      <a:pt x="553" y="241"/>
                    </a:lnTo>
                    <a:lnTo>
                      <a:pt x="549" y="253"/>
                    </a:lnTo>
                    <a:lnTo>
                      <a:pt x="540" y="255"/>
                    </a:lnTo>
                    <a:lnTo>
                      <a:pt x="545" y="282"/>
                    </a:lnTo>
                    <a:lnTo>
                      <a:pt x="530" y="290"/>
                    </a:lnTo>
                    <a:lnTo>
                      <a:pt x="525" y="276"/>
                    </a:lnTo>
                    <a:lnTo>
                      <a:pt x="521" y="255"/>
                    </a:lnTo>
                    <a:lnTo>
                      <a:pt x="505" y="251"/>
                    </a:lnTo>
                    <a:lnTo>
                      <a:pt x="501" y="236"/>
                    </a:lnTo>
                    <a:lnTo>
                      <a:pt x="515" y="224"/>
                    </a:lnTo>
                    <a:lnTo>
                      <a:pt x="516" y="216"/>
                    </a:lnTo>
                    <a:lnTo>
                      <a:pt x="508" y="206"/>
                    </a:lnTo>
                    <a:lnTo>
                      <a:pt x="471" y="208"/>
                    </a:lnTo>
                    <a:lnTo>
                      <a:pt x="459" y="195"/>
                    </a:lnTo>
                    <a:lnTo>
                      <a:pt x="442" y="194"/>
                    </a:lnTo>
                    <a:lnTo>
                      <a:pt x="432" y="202"/>
                    </a:lnTo>
                    <a:lnTo>
                      <a:pt x="440" y="204"/>
                    </a:lnTo>
                    <a:lnTo>
                      <a:pt x="446" y="211"/>
                    </a:lnTo>
                    <a:lnTo>
                      <a:pt x="449" y="221"/>
                    </a:lnTo>
                    <a:lnTo>
                      <a:pt x="432" y="221"/>
                    </a:lnTo>
                    <a:lnTo>
                      <a:pt x="431" y="227"/>
                    </a:lnTo>
                    <a:lnTo>
                      <a:pt x="442" y="238"/>
                    </a:lnTo>
                    <a:lnTo>
                      <a:pt x="443" y="256"/>
                    </a:lnTo>
                    <a:lnTo>
                      <a:pt x="447" y="266"/>
                    </a:lnTo>
                    <a:lnTo>
                      <a:pt x="447" y="294"/>
                    </a:lnTo>
                    <a:lnTo>
                      <a:pt x="412" y="305"/>
                    </a:lnTo>
                    <a:lnTo>
                      <a:pt x="404" y="315"/>
                    </a:lnTo>
                    <a:lnTo>
                      <a:pt x="408" y="324"/>
                    </a:lnTo>
                    <a:lnTo>
                      <a:pt x="404" y="333"/>
                    </a:lnTo>
                    <a:lnTo>
                      <a:pt x="389" y="339"/>
                    </a:lnTo>
                    <a:lnTo>
                      <a:pt x="372" y="345"/>
                    </a:lnTo>
                    <a:lnTo>
                      <a:pt x="358" y="356"/>
                    </a:lnTo>
                    <a:lnTo>
                      <a:pt x="356" y="367"/>
                    </a:lnTo>
                    <a:lnTo>
                      <a:pt x="342" y="373"/>
                    </a:lnTo>
                    <a:lnTo>
                      <a:pt x="337" y="380"/>
                    </a:lnTo>
                    <a:lnTo>
                      <a:pt x="324" y="387"/>
                    </a:lnTo>
                    <a:lnTo>
                      <a:pt x="308" y="403"/>
                    </a:lnTo>
                    <a:lnTo>
                      <a:pt x="300" y="417"/>
                    </a:lnTo>
                    <a:lnTo>
                      <a:pt x="289" y="417"/>
                    </a:lnTo>
                    <a:lnTo>
                      <a:pt x="277" y="429"/>
                    </a:lnTo>
                    <a:lnTo>
                      <a:pt x="267" y="430"/>
                    </a:lnTo>
                    <a:lnTo>
                      <a:pt x="261" y="438"/>
                    </a:lnTo>
                    <a:lnTo>
                      <a:pt x="261" y="459"/>
                    </a:lnTo>
                    <a:lnTo>
                      <a:pt x="262" y="468"/>
                    </a:lnTo>
                    <a:lnTo>
                      <a:pt x="261" y="496"/>
                    </a:lnTo>
                    <a:lnTo>
                      <a:pt x="253" y="510"/>
                    </a:lnTo>
                    <a:lnTo>
                      <a:pt x="255" y="537"/>
                    </a:lnTo>
                    <a:lnTo>
                      <a:pt x="248" y="538"/>
                    </a:lnTo>
                    <a:lnTo>
                      <a:pt x="241" y="546"/>
                    </a:lnTo>
                    <a:lnTo>
                      <a:pt x="240" y="555"/>
                    </a:lnTo>
                    <a:lnTo>
                      <a:pt x="229" y="563"/>
                    </a:lnTo>
                    <a:lnTo>
                      <a:pt x="223" y="570"/>
                    </a:lnTo>
                    <a:lnTo>
                      <a:pt x="219" y="575"/>
                    </a:lnTo>
                    <a:lnTo>
                      <a:pt x="207" y="587"/>
                    </a:lnTo>
                    <a:lnTo>
                      <a:pt x="192" y="581"/>
                    </a:lnTo>
                    <a:lnTo>
                      <a:pt x="183" y="571"/>
                    </a:lnTo>
                    <a:lnTo>
                      <a:pt x="176" y="546"/>
                    </a:lnTo>
                    <a:lnTo>
                      <a:pt x="168" y="528"/>
                    </a:lnTo>
                    <a:lnTo>
                      <a:pt x="160" y="511"/>
                    </a:lnTo>
                    <a:lnTo>
                      <a:pt x="148" y="494"/>
                    </a:lnTo>
                    <a:lnTo>
                      <a:pt x="146" y="485"/>
                    </a:lnTo>
                    <a:lnTo>
                      <a:pt x="142" y="473"/>
                    </a:lnTo>
                    <a:lnTo>
                      <a:pt x="139" y="461"/>
                    </a:lnTo>
                    <a:lnTo>
                      <a:pt x="125" y="429"/>
                    </a:lnTo>
                    <a:lnTo>
                      <a:pt x="117" y="417"/>
                    </a:lnTo>
                    <a:lnTo>
                      <a:pt x="105" y="382"/>
                    </a:lnTo>
                    <a:lnTo>
                      <a:pt x="101" y="352"/>
                    </a:lnTo>
                    <a:lnTo>
                      <a:pt x="99" y="319"/>
                    </a:lnTo>
                    <a:lnTo>
                      <a:pt x="96" y="314"/>
                    </a:lnTo>
                    <a:lnTo>
                      <a:pt x="97" y="296"/>
                    </a:lnTo>
                    <a:lnTo>
                      <a:pt x="89" y="289"/>
                    </a:lnTo>
                    <a:lnTo>
                      <a:pt x="86" y="307"/>
                    </a:lnTo>
                    <a:lnTo>
                      <a:pt x="86" y="312"/>
                    </a:lnTo>
                    <a:lnTo>
                      <a:pt x="79" y="321"/>
                    </a:lnTo>
                    <a:lnTo>
                      <a:pt x="57" y="324"/>
                    </a:lnTo>
                    <a:lnTo>
                      <a:pt x="43" y="316"/>
                    </a:lnTo>
                    <a:lnTo>
                      <a:pt x="22" y="296"/>
                    </a:lnTo>
                    <a:lnTo>
                      <a:pt x="21" y="285"/>
                    </a:lnTo>
                    <a:lnTo>
                      <a:pt x="30" y="288"/>
                    </a:lnTo>
                    <a:lnTo>
                      <a:pt x="40" y="285"/>
                    </a:lnTo>
                    <a:lnTo>
                      <a:pt x="48" y="276"/>
                    </a:lnTo>
                    <a:lnTo>
                      <a:pt x="33" y="280"/>
                    </a:lnTo>
                    <a:lnTo>
                      <a:pt x="17" y="280"/>
                    </a:lnTo>
                    <a:lnTo>
                      <a:pt x="11" y="275"/>
                    </a:lnTo>
                    <a:lnTo>
                      <a:pt x="10" y="266"/>
                    </a:lnTo>
                    <a:lnTo>
                      <a:pt x="4" y="264"/>
                    </a:lnTo>
                    <a:lnTo>
                      <a:pt x="0" y="259"/>
                    </a:lnTo>
                    <a:lnTo>
                      <a:pt x="0" y="259"/>
                    </a:lnTo>
                    <a:lnTo>
                      <a:pt x="11" y="248"/>
                    </a:lnTo>
                    <a:lnTo>
                      <a:pt x="29" y="239"/>
                    </a:lnTo>
                    <a:lnTo>
                      <a:pt x="60" y="242"/>
                    </a:lnTo>
                    <a:lnTo>
                      <a:pt x="62" y="225"/>
                    </a:lnTo>
                    <a:lnTo>
                      <a:pt x="38" y="187"/>
                    </a:lnTo>
                    <a:lnTo>
                      <a:pt x="49" y="161"/>
                    </a:lnTo>
                    <a:lnTo>
                      <a:pt x="57" y="167"/>
                    </a:lnTo>
                    <a:lnTo>
                      <a:pt x="73" y="166"/>
                    </a:lnTo>
                    <a:lnTo>
                      <a:pt x="116" y="128"/>
                    </a:lnTo>
                    <a:lnTo>
                      <a:pt x="121" y="109"/>
                    </a:lnTo>
                    <a:lnTo>
                      <a:pt x="135" y="102"/>
                    </a:lnTo>
                    <a:lnTo>
                      <a:pt x="138" y="81"/>
                    </a:lnTo>
                    <a:lnTo>
                      <a:pt x="153" y="70"/>
                    </a:lnTo>
                    <a:lnTo>
                      <a:pt x="157" y="60"/>
                    </a:lnTo>
                    <a:lnTo>
                      <a:pt x="142" y="45"/>
                    </a:lnTo>
                    <a:lnTo>
                      <a:pt x="127" y="41"/>
                    </a:lnTo>
                    <a:lnTo>
                      <a:pt x="129" y="2"/>
                    </a:lnTo>
                    <a:lnTo>
                      <a:pt x="149" y="0"/>
                    </a:lnTo>
                    <a:lnTo>
                      <a:pt x="172" y="5"/>
                    </a:lnTo>
                    <a:lnTo>
                      <a:pt x="200" y="0"/>
                    </a:lnTo>
                    <a:lnTo>
                      <a:pt x="202" y="3"/>
                    </a:lnTo>
                    <a:lnTo>
                      <a:pt x="210" y="10"/>
                    </a:lnTo>
                    <a:lnTo>
                      <a:pt x="220" y="14"/>
                    </a:lnTo>
                    <a:lnTo>
                      <a:pt x="224" y="30"/>
                    </a:lnTo>
                    <a:lnTo>
                      <a:pt x="235" y="43"/>
                    </a:lnTo>
                    <a:lnTo>
                      <a:pt x="235" y="49"/>
                    </a:lnTo>
                    <a:lnTo>
                      <a:pt x="229" y="54"/>
                    </a:lnTo>
                    <a:lnTo>
                      <a:pt x="222" y="51"/>
                    </a:lnTo>
                    <a:lnTo>
                      <a:pt x="217" y="56"/>
                    </a:lnTo>
                    <a:lnTo>
                      <a:pt x="229" y="66"/>
                    </a:lnTo>
                    <a:lnTo>
                      <a:pt x="228" y="84"/>
                    </a:lnTo>
                    <a:lnTo>
                      <a:pt x="239" y="91"/>
                    </a:lnTo>
                    <a:lnTo>
                      <a:pt x="255" y="91"/>
                    </a:lnTo>
                    <a:lnTo>
                      <a:pt x="272" y="106"/>
                    </a:lnTo>
                    <a:lnTo>
                      <a:pt x="27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6" name="Freeform 463"/>
              <p:cNvSpPr/>
              <p:nvPr/>
            </p:nvSpPr>
            <p:spPr bwMode="gray">
              <a:xfrm>
                <a:off x="5688" y="2350"/>
                <a:ext cx="166" cy="310"/>
              </a:xfrm>
              <a:custGeom>
                <a:avLst/>
                <a:gdLst>
                  <a:gd name="T0" fmla="*/ 53 w 166"/>
                  <a:gd name="T1" fmla="*/ 0 h 310"/>
                  <a:gd name="T2" fmla="*/ 26 w 166"/>
                  <a:gd name="T3" fmla="*/ 6 h 310"/>
                  <a:gd name="T4" fmla="*/ 21 w 166"/>
                  <a:gd name="T5" fmla="*/ 20 h 310"/>
                  <a:gd name="T6" fmla="*/ 11 w 166"/>
                  <a:gd name="T7" fmla="*/ 21 h 310"/>
                  <a:gd name="T8" fmla="*/ 0 w 166"/>
                  <a:gd name="T9" fmla="*/ 27 h 310"/>
                  <a:gd name="T10" fmla="*/ 2 w 166"/>
                  <a:gd name="T11" fmla="*/ 52 h 310"/>
                  <a:gd name="T12" fmla="*/ 17 w 166"/>
                  <a:gd name="T13" fmla="*/ 66 h 310"/>
                  <a:gd name="T14" fmla="*/ 23 w 166"/>
                  <a:gd name="T15" fmla="*/ 96 h 310"/>
                  <a:gd name="T16" fmla="*/ 14 w 166"/>
                  <a:gd name="T17" fmla="*/ 108 h 310"/>
                  <a:gd name="T18" fmla="*/ 31 w 166"/>
                  <a:gd name="T19" fmla="*/ 141 h 310"/>
                  <a:gd name="T20" fmla="*/ 31 w 166"/>
                  <a:gd name="T21" fmla="*/ 171 h 310"/>
                  <a:gd name="T22" fmla="*/ 29 w 166"/>
                  <a:gd name="T23" fmla="*/ 191 h 310"/>
                  <a:gd name="T24" fmla="*/ 25 w 166"/>
                  <a:gd name="T25" fmla="*/ 204 h 310"/>
                  <a:gd name="T26" fmla="*/ 17 w 166"/>
                  <a:gd name="T27" fmla="*/ 219 h 310"/>
                  <a:gd name="T28" fmla="*/ 19 w 166"/>
                  <a:gd name="T29" fmla="*/ 229 h 310"/>
                  <a:gd name="T30" fmla="*/ 16 w 166"/>
                  <a:gd name="T31" fmla="*/ 241 h 310"/>
                  <a:gd name="T32" fmla="*/ 17 w 166"/>
                  <a:gd name="T33" fmla="*/ 262 h 310"/>
                  <a:gd name="T34" fmla="*/ 26 w 166"/>
                  <a:gd name="T35" fmla="*/ 263 h 310"/>
                  <a:gd name="T36" fmla="*/ 38 w 166"/>
                  <a:gd name="T37" fmla="*/ 280 h 310"/>
                  <a:gd name="T38" fmla="*/ 53 w 166"/>
                  <a:gd name="T39" fmla="*/ 296 h 310"/>
                  <a:gd name="T40" fmla="*/ 65 w 166"/>
                  <a:gd name="T41" fmla="*/ 294 h 310"/>
                  <a:gd name="T42" fmla="*/ 73 w 166"/>
                  <a:gd name="T43" fmla="*/ 305 h 310"/>
                  <a:gd name="T44" fmla="*/ 87 w 166"/>
                  <a:gd name="T45" fmla="*/ 310 h 310"/>
                  <a:gd name="T46" fmla="*/ 106 w 166"/>
                  <a:gd name="T47" fmla="*/ 308 h 310"/>
                  <a:gd name="T48" fmla="*/ 96 w 166"/>
                  <a:gd name="T49" fmla="*/ 301 h 310"/>
                  <a:gd name="T50" fmla="*/ 83 w 166"/>
                  <a:gd name="T51" fmla="*/ 288 h 310"/>
                  <a:gd name="T52" fmla="*/ 69 w 166"/>
                  <a:gd name="T53" fmla="*/ 283 h 310"/>
                  <a:gd name="T54" fmla="*/ 56 w 166"/>
                  <a:gd name="T55" fmla="*/ 267 h 310"/>
                  <a:gd name="T56" fmla="*/ 48 w 166"/>
                  <a:gd name="T57" fmla="*/ 243 h 310"/>
                  <a:gd name="T58" fmla="*/ 38 w 166"/>
                  <a:gd name="T59" fmla="*/ 241 h 310"/>
                  <a:gd name="T60" fmla="*/ 32 w 166"/>
                  <a:gd name="T61" fmla="*/ 223 h 310"/>
                  <a:gd name="T62" fmla="*/ 38 w 166"/>
                  <a:gd name="T63" fmla="*/ 197 h 310"/>
                  <a:gd name="T64" fmla="*/ 52 w 166"/>
                  <a:gd name="T65" fmla="*/ 180 h 310"/>
                  <a:gd name="T66" fmla="*/ 52 w 166"/>
                  <a:gd name="T67" fmla="*/ 160 h 310"/>
                  <a:gd name="T68" fmla="*/ 62 w 166"/>
                  <a:gd name="T69" fmla="*/ 152 h 310"/>
                  <a:gd name="T70" fmla="*/ 71 w 166"/>
                  <a:gd name="T71" fmla="*/ 153 h 310"/>
                  <a:gd name="T72" fmla="*/ 78 w 166"/>
                  <a:gd name="T73" fmla="*/ 168 h 310"/>
                  <a:gd name="T74" fmla="*/ 95 w 166"/>
                  <a:gd name="T75" fmla="*/ 173 h 310"/>
                  <a:gd name="T76" fmla="*/ 104 w 166"/>
                  <a:gd name="T77" fmla="*/ 180 h 310"/>
                  <a:gd name="T78" fmla="*/ 109 w 166"/>
                  <a:gd name="T79" fmla="*/ 161 h 310"/>
                  <a:gd name="T80" fmla="*/ 101 w 166"/>
                  <a:gd name="T81" fmla="*/ 154 h 310"/>
                  <a:gd name="T82" fmla="*/ 102 w 166"/>
                  <a:gd name="T83" fmla="*/ 145 h 310"/>
                  <a:gd name="T84" fmla="*/ 110 w 166"/>
                  <a:gd name="T85" fmla="*/ 138 h 310"/>
                  <a:gd name="T86" fmla="*/ 114 w 166"/>
                  <a:gd name="T87" fmla="*/ 128 h 310"/>
                  <a:gd name="T88" fmla="*/ 128 w 166"/>
                  <a:gd name="T89" fmla="*/ 123 h 310"/>
                  <a:gd name="T90" fmla="*/ 158 w 166"/>
                  <a:gd name="T91" fmla="*/ 132 h 310"/>
                  <a:gd name="T92" fmla="*/ 166 w 166"/>
                  <a:gd name="T93" fmla="*/ 105 h 310"/>
                  <a:gd name="T94" fmla="*/ 164 w 166"/>
                  <a:gd name="T95" fmla="*/ 93 h 310"/>
                  <a:gd name="T96" fmla="*/ 143 w 166"/>
                  <a:gd name="T97" fmla="*/ 70 h 310"/>
                  <a:gd name="T98" fmla="*/ 137 w 166"/>
                  <a:gd name="T99" fmla="*/ 46 h 310"/>
                  <a:gd name="T100" fmla="*/ 126 w 166"/>
                  <a:gd name="T101" fmla="*/ 44 h 310"/>
                  <a:gd name="T102" fmla="*/ 116 w 166"/>
                  <a:gd name="T103" fmla="*/ 54 h 310"/>
                  <a:gd name="T104" fmla="*/ 106 w 166"/>
                  <a:gd name="T105" fmla="*/ 54 h 310"/>
                  <a:gd name="T106" fmla="*/ 99 w 166"/>
                  <a:gd name="T107" fmla="*/ 47 h 310"/>
                  <a:gd name="T108" fmla="*/ 87 w 166"/>
                  <a:gd name="T109" fmla="*/ 47 h 310"/>
                  <a:gd name="T110" fmla="*/ 72 w 166"/>
                  <a:gd name="T111" fmla="*/ 61 h 310"/>
                  <a:gd name="T112" fmla="*/ 65 w 166"/>
                  <a:gd name="T113" fmla="*/ 54 h 310"/>
                  <a:gd name="T114" fmla="*/ 68 w 166"/>
                  <a:gd name="T115" fmla="*/ 46 h 310"/>
                  <a:gd name="T116" fmla="*/ 71 w 166"/>
                  <a:gd name="T117" fmla="*/ 22 h 310"/>
                  <a:gd name="T118" fmla="*/ 57 w 166"/>
                  <a:gd name="T119" fmla="*/ 16 h 310"/>
                  <a:gd name="T120" fmla="*/ 53 w 166"/>
                  <a:gd name="T12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 h="310">
                    <a:moveTo>
                      <a:pt x="53" y="0"/>
                    </a:moveTo>
                    <a:lnTo>
                      <a:pt x="26" y="6"/>
                    </a:lnTo>
                    <a:lnTo>
                      <a:pt x="21" y="20"/>
                    </a:lnTo>
                    <a:lnTo>
                      <a:pt x="11" y="21"/>
                    </a:lnTo>
                    <a:lnTo>
                      <a:pt x="0" y="27"/>
                    </a:lnTo>
                    <a:lnTo>
                      <a:pt x="2" y="52"/>
                    </a:lnTo>
                    <a:lnTo>
                      <a:pt x="17" y="66"/>
                    </a:lnTo>
                    <a:lnTo>
                      <a:pt x="23" y="96"/>
                    </a:lnTo>
                    <a:lnTo>
                      <a:pt x="14" y="108"/>
                    </a:lnTo>
                    <a:lnTo>
                      <a:pt x="31" y="141"/>
                    </a:lnTo>
                    <a:lnTo>
                      <a:pt x="31" y="171"/>
                    </a:lnTo>
                    <a:lnTo>
                      <a:pt x="29" y="191"/>
                    </a:lnTo>
                    <a:lnTo>
                      <a:pt x="25" y="204"/>
                    </a:lnTo>
                    <a:lnTo>
                      <a:pt x="17" y="219"/>
                    </a:lnTo>
                    <a:lnTo>
                      <a:pt x="19" y="229"/>
                    </a:lnTo>
                    <a:lnTo>
                      <a:pt x="16" y="241"/>
                    </a:lnTo>
                    <a:lnTo>
                      <a:pt x="17" y="262"/>
                    </a:lnTo>
                    <a:lnTo>
                      <a:pt x="26" y="263"/>
                    </a:lnTo>
                    <a:lnTo>
                      <a:pt x="38" y="280"/>
                    </a:lnTo>
                    <a:lnTo>
                      <a:pt x="53" y="296"/>
                    </a:lnTo>
                    <a:lnTo>
                      <a:pt x="65" y="294"/>
                    </a:lnTo>
                    <a:lnTo>
                      <a:pt x="73" y="305"/>
                    </a:lnTo>
                    <a:lnTo>
                      <a:pt x="87" y="310"/>
                    </a:lnTo>
                    <a:lnTo>
                      <a:pt x="106" y="308"/>
                    </a:lnTo>
                    <a:lnTo>
                      <a:pt x="96" y="301"/>
                    </a:lnTo>
                    <a:lnTo>
                      <a:pt x="83" y="288"/>
                    </a:lnTo>
                    <a:lnTo>
                      <a:pt x="69" y="283"/>
                    </a:lnTo>
                    <a:lnTo>
                      <a:pt x="56" y="267"/>
                    </a:lnTo>
                    <a:lnTo>
                      <a:pt x="48" y="243"/>
                    </a:lnTo>
                    <a:lnTo>
                      <a:pt x="38" y="241"/>
                    </a:lnTo>
                    <a:lnTo>
                      <a:pt x="32" y="223"/>
                    </a:lnTo>
                    <a:lnTo>
                      <a:pt x="38" y="197"/>
                    </a:lnTo>
                    <a:lnTo>
                      <a:pt x="52" y="180"/>
                    </a:lnTo>
                    <a:lnTo>
                      <a:pt x="52" y="160"/>
                    </a:lnTo>
                    <a:lnTo>
                      <a:pt x="62" y="152"/>
                    </a:lnTo>
                    <a:lnTo>
                      <a:pt x="71" y="153"/>
                    </a:lnTo>
                    <a:lnTo>
                      <a:pt x="78" y="168"/>
                    </a:lnTo>
                    <a:lnTo>
                      <a:pt x="95" y="173"/>
                    </a:lnTo>
                    <a:lnTo>
                      <a:pt x="104" y="180"/>
                    </a:lnTo>
                    <a:lnTo>
                      <a:pt x="109" y="161"/>
                    </a:lnTo>
                    <a:lnTo>
                      <a:pt x="101" y="154"/>
                    </a:lnTo>
                    <a:lnTo>
                      <a:pt x="102" y="145"/>
                    </a:lnTo>
                    <a:lnTo>
                      <a:pt x="110" y="138"/>
                    </a:lnTo>
                    <a:lnTo>
                      <a:pt x="114" y="128"/>
                    </a:lnTo>
                    <a:lnTo>
                      <a:pt x="128" y="123"/>
                    </a:lnTo>
                    <a:lnTo>
                      <a:pt x="158" y="132"/>
                    </a:lnTo>
                    <a:lnTo>
                      <a:pt x="166" y="105"/>
                    </a:lnTo>
                    <a:lnTo>
                      <a:pt x="164" y="93"/>
                    </a:lnTo>
                    <a:lnTo>
                      <a:pt x="143" y="70"/>
                    </a:lnTo>
                    <a:lnTo>
                      <a:pt x="137" y="46"/>
                    </a:lnTo>
                    <a:lnTo>
                      <a:pt x="126" y="44"/>
                    </a:lnTo>
                    <a:lnTo>
                      <a:pt x="116" y="54"/>
                    </a:lnTo>
                    <a:lnTo>
                      <a:pt x="106" y="54"/>
                    </a:lnTo>
                    <a:lnTo>
                      <a:pt x="99" y="47"/>
                    </a:lnTo>
                    <a:lnTo>
                      <a:pt x="87" y="47"/>
                    </a:lnTo>
                    <a:lnTo>
                      <a:pt x="72" y="61"/>
                    </a:lnTo>
                    <a:lnTo>
                      <a:pt x="65" y="54"/>
                    </a:lnTo>
                    <a:lnTo>
                      <a:pt x="68" y="46"/>
                    </a:lnTo>
                    <a:lnTo>
                      <a:pt x="71" y="22"/>
                    </a:lnTo>
                    <a:lnTo>
                      <a:pt x="57" y="16"/>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7" name="Freeform 464"/>
              <p:cNvSpPr/>
              <p:nvPr/>
            </p:nvSpPr>
            <p:spPr bwMode="gray">
              <a:xfrm>
                <a:off x="6049" y="2671"/>
                <a:ext cx="22" cy="16"/>
              </a:xfrm>
              <a:custGeom>
                <a:avLst/>
                <a:gdLst>
                  <a:gd name="T0" fmla="*/ 22 w 22"/>
                  <a:gd name="T1" fmla="*/ 1 h 16"/>
                  <a:gd name="T2" fmla="*/ 8 w 22"/>
                  <a:gd name="T3" fmla="*/ 0 h 16"/>
                  <a:gd name="T4" fmla="*/ 1 w 22"/>
                  <a:gd name="T5" fmla="*/ 3 h 16"/>
                  <a:gd name="T6" fmla="*/ 0 w 22"/>
                  <a:gd name="T7" fmla="*/ 16 h 16"/>
                  <a:gd name="T8" fmla="*/ 5 w 22"/>
                  <a:gd name="T9" fmla="*/ 16 h 16"/>
                  <a:gd name="T10" fmla="*/ 8 w 22"/>
                  <a:gd name="T11" fmla="*/ 8 h 16"/>
                  <a:gd name="T12" fmla="*/ 17 w 22"/>
                  <a:gd name="T13" fmla="*/ 15 h 16"/>
                  <a:gd name="T14" fmla="*/ 20 w 22"/>
                  <a:gd name="T15" fmla="*/ 9 h 16"/>
                  <a:gd name="T16" fmla="*/ 22 w 22"/>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6">
                    <a:moveTo>
                      <a:pt x="22" y="1"/>
                    </a:moveTo>
                    <a:lnTo>
                      <a:pt x="8" y="0"/>
                    </a:lnTo>
                    <a:lnTo>
                      <a:pt x="1" y="3"/>
                    </a:lnTo>
                    <a:lnTo>
                      <a:pt x="0" y="16"/>
                    </a:lnTo>
                    <a:lnTo>
                      <a:pt x="5" y="16"/>
                    </a:lnTo>
                    <a:lnTo>
                      <a:pt x="8" y="8"/>
                    </a:lnTo>
                    <a:lnTo>
                      <a:pt x="17" y="15"/>
                    </a:lnTo>
                    <a:lnTo>
                      <a:pt x="20" y="9"/>
                    </a:lnTo>
                    <a:lnTo>
                      <a:pt x="2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8" name="Freeform 465"/>
              <p:cNvSpPr/>
              <p:nvPr/>
            </p:nvSpPr>
            <p:spPr bwMode="gray">
              <a:xfrm>
                <a:off x="5932" y="2682"/>
                <a:ext cx="213" cy="163"/>
              </a:xfrm>
              <a:custGeom>
                <a:avLst/>
                <a:gdLst>
                  <a:gd name="T0" fmla="*/ 182 w 213"/>
                  <a:gd name="T1" fmla="*/ 6 h 163"/>
                  <a:gd name="T2" fmla="*/ 182 w 213"/>
                  <a:gd name="T3" fmla="*/ 22 h 163"/>
                  <a:gd name="T4" fmla="*/ 192 w 213"/>
                  <a:gd name="T5" fmla="*/ 32 h 163"/>
                  <a:gd name="T6" fmla="*/ 191 w 213"/>
                  <a:gd name="T7" fmla="*/ 51 h 163"/>
                  <a:gd name="T8" fmla="*/ 208 w 213"/>
                  <a:gd name="T9" fmla="*/ 57 h 163"/>
                  <a:gd name="T10" fmla="*/ 213 w 213"/>
                  <a:gd name="T11" fmla="*/ 67 h 163"/>
                  <a:gd name="T12" fmla="*/ 198 w 213"/>
                  <a:gd name="T13" fmla="*/ 68 h 163"/>
                  <a:gd name="T14" fmla="*/ 193 w 213"/>
                  <a:gd name="T15" fmla="*/ 63 h 163"/>
                  <a:gd name="T16" fmla="*/ 181 w 213"/>
                  <a:gd name="T17" fmla="*/ 75 h 163"/>
                  <a:gd name="T18" fmla="*/ 184 w 213"/>
                  <a:gd name="T19" fmla="*/ 93 h 163"/>
                  <a:gd name="T20" fmla="*/ 167 w 213"/>
                  <a:gd name="T21" fmla="*/ 114 h 163"/>
                  <a:gd name="T22" fmla="*/ 156 w 213"/>
                  <a:gd name="T23" fmla="*/ 118 h 163"/>
                  <a:gd name="T24" fmla="*/ 158 w 213"/>
                  <a:gd name="T25" fmla="*/ 138 h 163"/>
                  <a:gd name="T26" fmla="*/ 139 w 213"/>
                  <a:gd name="T27" fmla="*/ 157 h 163"/>
                  <a:gd name="T28" fmla="*/ 122 w 213"/>
                  <a:gd name="T29" fmla="*/ 163 h 163"/>
                  <a:gd name="T30" fmla="*/ 122 w 213"/>
                  <a:gd name="T31" fmla="*/ 158 h 163"/>
                  <a:gd name="T32" fmla="*/ 110 w 213"/>
                  <a:gd name="T33" fmla="*/ 150 h 163"/>
                  <a:gd name="T34" fmla="*/ 99 w 213"/>
                  <a:gd name="T35" fmla="*/ 153 h 163"/>
                  <a:gd name="T36" fmla="*/ 95 w 213"/>
                  <a:gd name="T37" fmla="*/ 147 h 163"/>
                  <a:gd name="T38" fmla="*/ 82 w 213"/>
                  <a:gd name="T39" fmla="*/ 145 h 163"/>
                  <a:gd name="T40" fmla="*/ 67 w 213"/>
                  <a:gd name="T41" fmla="*/ 153 h 163"/>
                  <a:gd name="T42" fmla="*/ 58 w 213"/>
                  <a:gd name="T43" fmla="*/ 144 h 163"/>
                  <a:gd name="T44" fmla="*/ 30 w 213"/>
                  <a:gd name="T45" fmla="*/ 140 h 163"/>
                  <a:gd name="T46" fmla="*/ 19 w 213"/>
                  <a:gd name="T47" fmla="*/ 108 h 163"/>
                  <a:gd name="T48" fmla="*/ 6 w 213"/>
                  <a:gd name="T49" fmla="*/ 96 h 163"/>
                  <a:gd name="T50" fmla="*/ 0 w 213"/>
                  <a:gd name="T51" fmla="*/ 56 h 163"/>
                  <a:gd name="T52" fmla="*/ 10 w 213"/>
                  <a:gd name="T53" fmla="*/ 49 h 163"/>
                  <a:gd name="T54" fmla="*/ 17 w 213"/>
                  <a:gd name="T55" fmla="*/ 52 h 163"/>
                  <a:gd name="T56" fmla="*/ 16 w 213"/>
                  <a:gd name="T57" fmla="*/ 51 h 163"/>
                  <a:gd name="T58" fmla="*/ 19 w 213"/>
                  <a:gd name="T59" fmla="*/ 57 h 163"/>
                  <a:gd name="T60" fmla="*/ 26 w 213"/>
                  <a:gd name="T61" fmla="*/ 69 h 163"/>
                  <a:gd name="T62" fmla="*/ 56 w 213"/>
                  <a:gd name="T63" fmla="*/ 69 h 163"/>
                  <a:gd name="T64" fmla="*/ 71 w 213"/>
                  <a:gd name="T65" fmla="*/ 61 h 163"/>
                  <a:gd name="T66" fmla="*/ 82 w 213"/>
                  <a:gd name="T67" fmla="*/ 58 h 163"/>
                  <a:gd name="T68" fmla="*/ 93 w 213"/>
                  <a:gd name="T69" fmla="*/ 64 h 163"/>
                  <a:gd name="T70" fmla="*/ 112 w 213"/>
                  <a:gd name="T71" fmla="*/ 58 h 163"/>
                  <a:gd name="T72" fmla="*/ 130 w 213"/>
                  <a:gd name="T73" fmla="*/ 37 h 163"/>
                  <a:gd name="T74" fmla="*/ 141 w 213"/>
                  <a:gd name="T75" fmla="*/ 10 h 163"/>
                  <a:gd name="T76" fmla="*/ 148 w 213"/>
                  <a:gd name="T77" fmla="*/ 2 h 163"/>
                  <a:gd name="T78" fmla="*/ 174 w 213"/>
                  <a:gd name="T79" fmla="*/ 0 h 163"/>
                  <a:gd name="T80" fmla="*/ 182 w 213"/>
                  <a:gd name="T81"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3" h="163">
                    <a:moveTo>
                      <a:pt x="182" y="6"/>
                    </a:moveTo>
                    <a:lnTo>
                      <a:pt x="182" y="22"/>
                    </a:lnTo>
                    <a:lnTo>
                      <a:pt x="192" y="32"/>
                    </a:lnTo>
                    <a:lnTo>
                      <a:pt x="191" y="51"/>
                    </a:lnTo>
                    <a:lnTo>
                      <a:pt x="208" y="57"/>
                    </a:lnTo>
                    <a:lnTo>
                      <a:pt x="213" y="67"/>
                    </a:lnTo>
                    <a:lnTo>
                      <a:pt x="198" y="68"/>
                    </a:lnTo>
                    <a:lnTo>
                      <a:pt x="193" y="63"/>
                    </a:lnTo>
                    <a:lnTo>
                      <a:pt x="181" y="75"/>
                    </a:lnTo>
                    <a:lnTo>
                      <a:pt x="184" y="93"/>
                    </a:lnTo>
                    <a:lnTo>
                      <a:pt x="167" y="114"/>
                    </a:lnTo>
                    <a:lnTo>
                      <a:pt x="156" y="118"/>
                    </a:lnTo>
                    <a:lnTo>
                      <a:pt x="158" y="138"/>
                    </a:lnTo>
                    <a:lnTo>
                      <a:pt x="139" y="157"/>
                    </a:lnTo>
                    <a:lnTo>
                      <a:pt x="122" y="163"/>
                    </a:lnTo>
                    <a:lnTo>
                      <a:pt x="122" y="158"/>
                    </a:lnTo>
                    <a:lnTo>
                      <a:pt x="110" y="150"/>
                    </a:lnTo>
                    <a:lnTo>
                      <a:pt x="99" y="153"/>
                    </a:lnTo>
                    <a:lnTo>
                      <a:pt x="95" y="147"/>
                    </a:lnTo>
                    <a:lnTo>
                      <a:pt x="82" y="145"/>
                    </a:lnTo>
                    <a:lnTo>
                      <a:pt x="67" y="153"/>
                    </a:lnTo>
                    <a:lnTo>
                      <a:pt x="58" y="144"/>
                    </a:lnTo>
                    <a:lnTo>
                      <a:pt x="30" y="140"/>
                    </a:lnTo>
                    <a:lnTo>
                      <a:pt x="19" y="108"/>
                    </a:lnTo>
                    <a:lnTo>
                      <a:pt x="6" y="96"/>
                    </a:lnTo>
                    <a:lnTo>
                      <a:pt x="0" y="56"/>
                    </a:lnTo>
                    <a:lnTo>
                      <a:pt x="10" y="49"/>
                    </a:lnTo>
                    <a:lnTo>
                      <a:pt x="17" y="52"/>
                    </a:lnTo>
                    <a:lnTo>
                      <a:pt x="16" y="51"/>
                    </a:lnTo>
                    <a:lnTo>
                      <a:pt x="19" y="57"/>
                    </a:lnTo>
                    <a:lnTo>
                      <a:pt x="26" y="69"/>
                    </a:lnTo>
                    <a:lnTo>
                      <a:pt x="56" y="69"/>
                    </a:lnTo>
                    <a:lnTo>
                      <a:pt x="71" y="61"/>
                    </a:lnTo>
                    <a:lnTo>
                      <a:pt x="82" y="58"/>
                    </a:lnTo>
                    <a:lnTo>
                      <a:pt x="93" y="64"/>
                    </a:lnTo>
                    <a:lnTo>
                      <a:pt x="112" y="58"/>
                    </a:lnTo>
                    <a:lnTo>
                      <a:pt x="130" y="37"/>
                    </a:lnTo>
                    <a:lnTo>
                      <a:pt x="141" y="10"/>
                    </a:lnTo>
                    <a:lnTo>
                      <a:pt x="148" y="2"/>
                    </a:lnTo>
                    <a:lnTo>
                      <a:pt x="174" y="0"/>
                    </a:lnTo>
                    <a:lnTo>
                      <a:pt x="18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9" name="Freeform 466"/>
              <p:cNvSpPr/>
              <p:nvPr/>
            </p:nvSpPr>
            <p:spPr bwMode="gray">
              <a:xfrm>
                <a:off x="5948" y="2621"/>
                <a:ext cx="201" cy="130"/>
              </a:xfrm>
              <a:custGeom>
                <a:avLst/>
                <a:gdLst>
                  <a:gd name="T0" fmla="*/ 1 w 201"/>
                  <a:gd name="T1" fmla="*/ 113 h 130"/>
                  <a:gd name="T2" fmla="*/ 30 w 201"/>
                  <a:gd name="T3" fmla="*/ 112 h 130"/>
                  <a:gd name="T4" fmla="*/ 33 w 201"/>
                  <a:gd name="T5" fmla="*/ 92 h 130"/>
                  <a:gd name="T6" fmla="*/ 49 w 201"/>
                  <a:gd name="T7" fmla="*/ 90 h 130"/>
                  <a:gd name="T8" fmla="*/ 58 w 201"/>
                  <a:gd name="T9" fmla="*/ 83 h 130"/>
                  <a:gd name="T10" fmla="*/ 80 w 201"/>
                  <a:gd name="T11" fmla="*/ 75 h 130"/>
                  <a:gd name="T12" fmla="*/ 92 w 201"/>
                  <a:gd name="T13" fmla="*/ 57 h 130"/>
                  <a:gd name="T14" fmla="*/ 102 w 201"/>
                  <a:gd name="T15" fmla="*/ 53 h 130"/>
                  <a:gd name="T16" fmla="*/ 101 w 201"/>
                  <a:gd name="T17" fmla="*/ 66 h 130"/>
                  <a:gd name="T18" fmla="*/ 106 w 201"/>
                  <a:gd name="T19" fmla="*/ 66 h 130"/>
                  <a:gd name="T20" fmla="*/ 109 w 201"/>
                  <a:gd name="T21" fmla="*/ 58 h 130"/>
                  <a:gd name="T22" fmla="*/ 118 w 201"/>
                  <a:gd name="T23" fmla="*/ 65 h 130"/>
                  <a:gd name="T24" fmla="*/ 121 w 201"/>
                  <a:gd name="T25" fmla="*/ 59 h 130"/>
                  <a:gd name="T26" fmla="*/ 123 w 201"/>
                  <a:gd name="T27" fmla="*/ 51 h 130"/>
                  <a:gd name="T28" fmla="*/ 126 w 201"/>
                  <a:gd name="T29" fmla="*/ 31 h 130"/>
                  <a:gd name="T30" fmla="*/ 160 w 201"/>
                  <a:gd name="T31" fmla="*/ 0 h 130"/>
                  <a:gd name="T32" fmla="*/ 168 w 201"/>
                  <a:gd name="T33" fmla="*/ 22 h 130"/>
                  <a:gd name="T34" fmla="*/ 188 w 201"/>
                  <a:gd name="T35" fmla="*/ 25 h 130"/>
                  <a:gd name="T36" fmla="*/ 201 w 201"/>
                  <a:gd name="T37" fmla="*/ 40 h 130"/>
                  <a:gd name="T38" fmla="*/ 182 w 201"/>
                  <a:gd name="T39" fmla="*/ 45 h 130"/>
                  <a:gd name="T40" fmla="*/ 187 w 201"/>
                  <a:gd name="T41" fmla="*/ 55 h 130"/>
                  <a:gd name="T42" fmla="*/ 175 w 201"/>
                  <a:gd name="T43" fmla="*/ 58 h 130"/>
                  <a:gd name="T44" fmla="*/ 166 w 201"/>
                  <a:gd name="T45" fmla="*/ 67 h 130"/>
                  <a:gd name="T46" fmla="*/ 158 w 201"/>
                  <a:gd name="T47" fmla="*/ 61 h 130"/>
                  <a:gd name="T48" fmla="*/ 132 w 201"/>
                  <a:gd name="T49" fmla="*/ 63 h 130"/>
                  <a:gd name="T50" fmla="*/ 125 w 201"/>
                  <a:gd name="T51" fmla="*/ 71 h 130"/>
                  <a:gd name="T52" fmla="*/ 114 w 201"/>
                  <a:gd name="T53" fmla="*/ 98 h 130"/>
                  <a:gd name="T54" fmla="*/ 96 w 201"/>
                  <a:gd name="T55" fmla="*/ 119 h 130"/>
                  <a:gd name="T56" fmla="*/ 77 w 201"/>
                  <a:gd name="T57" fmla="*/ 125 h 130"/>
                  <a:gd name="T58" fmla="*/ 66 w 201"/>
                  <a:gd name="T59" fmla="*/ 119 h 130"/>
                  <a:gd name="T60" fmla="*/ 55 w 201"/>
                  <a:gd name="T61" fmla="*/ 122 h 130"/>
                  <a:gd name="T62" fmla="*/ 40 w 201"/>
                  <a:gd name="T63" fmla="*/ 130 h 130"/>
                  <a:gd name="T64" fmla="*/ 10 w 201"/>
                  <a:gd name="T65" fmla="*/ 130 h 130"/>
                  <a:gd name="T66" fmla="*/ 3 w 201"/>
                  <a:gd name="T67" fmla="*/ 118 h 130"/>
                  <a:gd name="T68" fmla="*/ 0 w 201"/>
                  <a:gd name="T69" fmla="*/ 112 h 130"/>
                  <a:gd name="T70" fmla="*/ 1 w 201"/>
                  <a:gd name="T71" fmla="*/ 11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30">
                    <a:moveTo>
                      <a:pt x="1" y="113"/>
                    </a:moveTo>
                    <a:lnTo>
                      <a:pt x="30" y="112"/>
                    </a:lnTo>
                    <a:lnTo>
                      <a:pt x="33" y="92"/>
                    </a:lnTo>
                    <a:lnTo>
                      <a:pt x="49" y="90"/>
                    </a:lnTo>
                    <a:lnTo>
                      <a:pt x="58" y="83"/>
                    </a:lnTo>
                    <a:lnTo>
                      <a:pt x="80" y="75"/>
                    </a:lnTo>
                    <a:lnTo>
                      <a:pt x="92" y="57"/>
                    </a:lnTo>
                    <a:lnTo>
                      <a:pt x="102" y="53"/>
                    </a:lnTo>
                    <a:lnTo>
                      <a:pt x="101" y="66"/>
                    </a:lnTo>
                    <a:lnTo>
                      <a:pt x="106" y="66"/>
                    </a:lnTo>
                    <a:lnTo>
                      <a:pt x="109" y="58"/>
                    </a:lnTo>
                    <a:lnTo>
                      <a:pt x="118" y="65"/>
                    </a:lnTo>
                    <a:lnTo>
                      <a:pt x="121" y="59"/>
                    </a:lnTo>
                    <a:lnTo>
                      <a:pt x="123" y="51"/>
                    </a:lnTo>
                    <a:lnTo>
                      <a:pt x="126" y="31"/>
                    </a:lnTo>
                    <a:lnTo>
                      <a:pt x="160" y="0"/>
                    </a:lnTo>
                    <a:lnTo>
                      <a:pt x="168" y="22"/>
                    </a:lnTo>
                    <a:lnTo>
                      <a:pt x="188" y="25"/>
                    </a:lnTo>
                    <a:lnTo>
                      <a:pt x="201" y="40"/>
                    </a:lnTo>
                    <a:lnTo>
                      <a:pt x="182" y="45"/>
                    </a:lnTo>
                    <a:lnTo>
                      <a:pt x="187" y="55"/>
                    </a:lnTo>
                    <a:lnTo>
                      <a:pt x="175" y="58"/>
                    </a:lnTo>
                    <a:lnTo>
                      <a:pt x="166" y="67"/>
                    </a:lnTo>
                    <a:lnTo>
                      <a:pt x="158" y="61"/>
                    </a:lnTo>
                    <a:lnTo>
                      <a:pt x="132" y="63"/>
                    </a:lnTo>
                    <a:lnTo>
                      <a:pt x="125" y="71"/>
                    </a:lnTo>
                    <a:lnTo>
                      <a:pt x="114" y="98"/>
                    </a:lnTo>
                    <a:lnTo>
                      <a:pt x="96" y="119"/>
                    </a:lnTo>
                    <a:lnTo>
                      <a:pt x="77" y="125"/>
                    </a:lnTo>
                    <a:lnTo>
                      <a:pt x="66" y="119"/>
                    </a:lnTo>
                    <a:lnTo>
                      <a:pt x="55" y="122"/>
                    </a:lnTo>
                    <a:lnTo>
                      <a:pt x="40" y="130"/>
                    </a:lnTo>
                    <a:lnTo>
                      <a:pt x="10" y="130"/>
                    </a:lnTo>
                    <a:lnTo>
                      <a:pt x="3" y="118"/>
                    </a:lnTo>
                    <a:lnTo>
                      <a:pt x="0" y="112"/>
                    </a:lnTo>
                    <a:lnTo>
                      <a:pt x="1"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0" name="Freeform 467"/>
              <p:cNvSpPr/>
              <p:nvPr/>
            </p:nvSpPr>
            <p:spPr bwMode="gray">
              <a:xfrm>
                <a:off x="6407" y="2777"/>
                <a:ext cx="214" cy="175"/>
              </a:xfrm>
              <a:custGeom>
                <a:avLst/>
                <a:gdLst>
                  <a:gd name="T0" fmla="*/ 214 w 214"/>
                  <a:gd name="T1" fmla="*/ 175 h 175"/>
                  <a:gd name="T2" fmla="*/ 212 w 214"/>
                  <a:gd name="T3" fmla="*/ 134 h 175"/>
                  <a:gd name="T4" fmla="*/ 205 w 214"/>
                  <a:gd name="T5" fmla="*/ 125 h 175"/>
                  <a:gd name="T6" fmla="*/ 204 w 214"/>
                  <a:gd name="T7" fmla="*/ 118 h 175"/>
                  <a:gd name="T8" fmla="*/ 212 w 214"/>
                  <a:gd name="T9" fmla="*/ 109 h 175"/>
                  <a:gd name="T10" fmla="*/ 207 w 214"/>
                  <a:gd name="T11" fmla="*/ 41 h 175"/>
                  <a:gd name="T12" fmla="*/ 206 w 214"/>
                  <a:gd name="T13" fmla="*/ 41 h 175"/>
                  <a:gd name="T14" fmla="*/ 190 w 214"/>
                  <a:gd name="T15" fmla="*/ 40 h 175"/>
                  <a:gd name="T16" fmla="*/ 169 w 214"/>
                  <a:gd name="T17" fmla="*/ 25 h 175"/>
                  <a:gd name="T18" fmla="*/ 133 w 214"/>
                  <a:gd name="T19" fmla="*/ 20 h 175"/>
                  <a:gd name="T20" fmla="*/ 120 w 214"/>
                  <a:gd name="T21" fmla="*/ 25 h 175"/>
                  <a:gd name="T22" fmla="*/ 119 w 214"/>
                  <a:gd name="T23" fmla="*/ 32 h 175"/>
                  <a:gd name="T24" fmla="*/ 88 w 214"/>
                  <a:gd name="T25" fmla="*/ 58 h 175"/>
                  <a:gd name="T26" fmla="*/ 78 w 214"/>
                  <a:gd name="T27" fmla="*/ 50 h 175"/>
                  <a:gd name="T28" fmla="*/ 74 w 214"/>
                  <a:gd name="T29" fmla="*/ 41 h 175"/>
                  <a:gd name="T30" fmla="*/ 65 w 214"/>
                  <a:gd name="T31" fmla="*/ 33 h 175"/>
                  <a:gd name="T32" fmla="*/ 65 w 214"/>
                  <a:gd name="T33" fmla="*/ 17 h 175"/>
                  <a:gd name="T34" fmla="*/ 59 w 214"/>
                  <a:gd name="T35" fmla="*/ 6 h 175"/>
                  <a:gd name="T36" fmla="*/ 42 w 214"/>
                  <a:gd name="T37" fmla="*/ 6 h 175"/>
                  <a:gd name="T38" fmla="*/ 30 w 214"/>
                  <a:gd name="T39" fmla="*/ 0 h 175"/>
                  <a:gd name="T40" fmla="*/ 22 w 214"/>
                  <a:gd name="T41" fmla="*/ 0 h 175"/>
                  <a:gd name="T42" fmla="*/ 13 w 214"/>
                  <a:gd name="T43" fmla="*/ 6 h 175"/>
                  <a:gd name="T44" fmla="*/ 6 w 214"/>
                  <a:gd name="T45" fmla="*/ 6 h 175"/>
                  <a:gd name="T46" fmla="*/ 0 w 214"/>
                  <a:gd name="T47" fmla="*/ 18 h 175"/>
                  <a:gd name="T48" fmla="*/ 13 w 214"/>
                  <a:gd name="T49" fmla="*/ 21 h 175"/>
                  <a:gd name="T50" fmla="*/ 22 w 214"/>
                  <a:gd name="T51" fmla="*/ 33 h 175"/>
                  <a:gd name="T52" fmla="*/ 30 w 214"/>
                  <a:gd name="T53" fmla="*/ 36 h 175"/>
                  <a:gd name="T54" fmla="*/ 49 w 214"/>
                  <a:gd name="T55" fmla="*/ 36 h 175"/>
                  <a:gd name="T56" fmla="*/ 55 w 214"/>
                  <a:gd name="T57" fmla="*/ 40 h 175"/>
                  <a:gd name="T58" fmla="*/ 49 w 214"/>
                  <a:gd name="T59" fmla="*/ 47 h 175"/>
                  <a:gd name="T60" fmla="*/ 18 w 214"/>
                  <a:gd name="T61" fmla="*/ 44 h 175"/>
                  <a:gd name="T62" fmla="*/ 19 w 214"/>
                  <a:gd name="T63" fmla="*/ 48 h 175"/>
                  <a:gd name="T64" fmla="*/ 28 w 214"/>
                  <a:gd name="T65" fmla="*/ 56 h 175"/>
                  <a:gd name="T66" fmla="*/ 33 w 214"/>
                  <a:gd name="T67" fmla="*/ 71 h 175"/>
                  <a:gd name="T68" fmla="*/ 46 w 214"/>
                  <a:gd name="T69" fmla="*/ 76 h 175"/>
                  <a:gd name="T70" fmla="*/ 49 w 214"/>
                  <a:gd name="T71" fmla="*/ 69 h 175"/>
                  <a:gd name="T72" fmla="*/ 57 w 214"/>
                  <a:gd name="T73" fmla="*/ 67 h 175"/>
                  <a:gd name="T74" fmla="*/ 77 w 214"/>
                  <a:gd name="T75" fmla="*/ 76 h 175"/>
                  <a:gd name="T76" fmla="*/ 97 w 214"/>
                  <a:gd name="T77" fmla="*/ 84 h 175"/>
                  <a:gd name="T78" fmla="*/ 114 w 214"/>
                  <a:gd name="T79" fmla="*/ 86 h 175"/>
                  <a:gd name="T80" fmla="*/ 130 w 214"/>
                  <a:gd name="T81" fmla="*/ 91 h 175"/>
                  <a:gd name="T82" fmla="*/ 152 w 214"/>
                  <a:gd name="T83" fmla="*/ 107 h 175"/>
                  <a:gd name="T84" fmla="*/ 154 w 214"/>
                  <a:gd name="T85" fmla="*/ 124 h 175"/>
                  <a:gd name="T86" fmla="*/ 162 w 214"/>
                  <a:gd name="T87" fmla="*/ 131 h 175"/>
                  <a:gd name="T88" fmla="*/ 167 w 214"/>
                  <a:gd name="T89" fmla="*/ 140 h 175"/>
                  <a:gd name="T90" fmla="*/ 169 w 214"/>
                  <a:gd name="T91" fmla="*/ 156 h 175"/>
                  <a:gd name="T92" fmla="*/ 188 w 214"/>
                  <a:gd name="T93" fmla="*/ 154 h 175"/>
                  <a:gd name="T94" fmla="*/ 199 w 214"/>
                  <a:gd name="T95" fmla="*/ 165 h 175"/>
                  <a:gd name="T96" fmla="*/ 214 w 214"/>
                  <a:gd name="T9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75">
                    <a:moveTo>
                      <a:pt x="214" y="175"/>
                    </a:moveTo>
                    <a:lnTo>
                      <a:pt x="212" y="134"/>
                    </a:lnTo>
                    <a:lnTo>
                      <a:pt x="205" y="125"/>
                    </a:lnTo>
                    <a:lnTo>
                      <a:pt x="204" y="118"/>
                    </a:lnTo>
                    <a:lnTo>
                      <a:pt x="212" y="109"/>
                    </a:lnTo>
                    <a:lnTo>
                      <a:pt x="207" y="41"/>
                    </a:lnTo>
                    <a:lnTo>
                      <a:pt x="206" y="41"/>
                    </a:lnTo>
                    <a:lnTo>
                      <a:pt x="190" y="40"/>
                    </a:lnTo>
                    <a:lnTo>
                      <a:pt x="169" y="25"/>
                    </a:lnTo>
                    <a:lnTo>
                      <a:pt x="133" y="20"/>
                    </a:lnTo>
                    <a:lnTo>
                      <a:pt x="120" y="25"/>
                    </a:lnTo>
                    <a:lnTo>
                      <a:pt x="119" y="32"/>
                    </a:lnTo>
                    <a:lnTo>
                      <a:pt x="88" y="58"/>
                    </a:lnTo>
                    <a:lnTo>
                      <a:pt x="78" y="50"/>
                    </a:lnTo>
                    <a:lnTo>
                      <a:pt x="74" y="41"/>
                    </a:lnTo>
                    <a:lnTo>
                      <a:pt x="65" y="33"/>
                    </a:lnTo>
                    <a:lnTo>
                      <a:pt x="65" y="17"/>
                    </a:lnTo>
                    <a:lnTo>
                      <a:pt x="59" y="6"/>
                    </a:lnTo>
                    <a:lnTo>
                      <a:pt x="42" y="6"/>
                    </a:lnTo>
                    <a:lnTo>
                      <a:pt x="30" y="0"/>
                    </a:lnTo>
                    <a:lnTo>
                      <a:pt x="22" y="0"/>
                    </a:lnTo>
                    <a:lnTo>
                      <a:pt x="13" y="6"/>
                    </a:lnTo>
                    <a:lnTo>
                      <a:pt x="6" y="6"/>
                    </a:lnTo>
                    <a:lnTo>
                      <a:pt x="0" y="18"/>
                    </a:lnTo>
                    <a:lnTo>
                      <a:pt x="13" y="21"/>
                    </a:lnTo>
                    <a:lnTo>
                      <a:pt x="22" y="33"/>
                    </a:lnTo>
                    <a:lnTo>
                      <a:pt x="30" y="36"/>
                    </a:lnTo>
                    <a:lnTo>
                      <a:pt x="49" y="36"/>
                    </a:lnTo>
                    <a:lnTo>
                      <a:pt x="55" y="40"/>
                    </a:lnTo>
                    <a:lnTo>
                      <a:pt x="49" y="47"/>
                    </a:lnTo>
                    <a:lnTo>
                      <a:pt x="18" y="44"/>
                    </a:lnTo>
                    <a:lnTo>
                      <a:pt x="19" y="48"/>
                    </a:lnTo>
                    <a:lnTo>
                      <a:pt x="28" y="56"/>
                    </a:lnTo>
                    <a:lnTo>
                      <a:pt x="33" y="71"/>
                    </a:lnTo>
                    <a:lnTo>
                      <a:pt x="46" y="76"/>
                    </a:lnTo>
                    <a:lnTo>
                      <a:pt x="49" y="69"/>
                    </a:lnTo>
                    <a:lnTo>
                      <a:pt x="57" y="67"/>
                    </a:lnTo>
                    <a:lnTo>
                      <a:pt x="77" y="76"/>
                    </a:lnTo>
                    <a:lnTo>
                      <a:pt x="97" y="84"/>
                    </a:lnTo>
                    <a:lnTo>
                      <a:pt x="114" y="86"/>
                    </a:lnTo>
                    <a:lnTo>
                      <a:pt x="130" y="91"/>
                    </a:lnTo>
                    <a:lnTo>
                      <a:pt x="152" y="107"/>
                    </a:lnTo>
                    <a:lnTo>
                      <a:pt x="154" y="124"/>
                    </a:lnTo>
                    <a:lnTo>
                      <a:pt x="162" y="131"/>
                    </a:lnTo>
                    <a:lnTo>
                      <a:pt x="167" y="140"/>
                    </a:lnTo>
                    <a:lnTo>
                      <a:pt x="169" y="156"/>
                    </a:lnTo>
                    <a:lnTo>
                      <a:pt x="188" y="154"/>
                    </a:lnTo>
                    <a:lnTo>
                      <a:pt x="199" y="165"/>
                    </a:lnTo>
                    <a:lnTo>
                      <a:pt x="214"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1" name="Freeform 468"/>
              <p:cNvSpPr/>
              <p:nvPr/>
            </p:nvSpPr>
            <p:spPr bwMode="gray">
              <a:xfrm>
                <a:off x="6297" y="1929"/>
                <a:ext cx="71" cy="109"/>
              </a:xfrm>
              <a:custGeom>
                <a:avLst/>
                <a:gdLst>
                  <a:gd name="T0" fmla="*/ 1 w 71"/>
                  <a:gd name="T1" fmla="*/ 25 h 109"/>
                  <a:gd name="T2" fmla="*/ 17 w 71"/>
                  <a:gd name="T3" fmla="*/ 9 h 109"/>
                  <a:gd name="T4" fmla="*/ 50 w 71"/>
                  <a:gd name="T5" fmla="*/ 0 h 109"/>
                  <a:gd name="T6" fmla="*/ 54 w 71"/>
                  <a:gd name="T7" fmla="*/ 11 h 109"/>
                  <a:gd name="T8" fmla="*/ 65 w 71"/>
                  <a:gd name="T9" fmla="*/ 31 h 109"/>
                  <a:gd name="T10" fmla="*/ 65 w 71"/>
                  <a:gd name="T11" fmla="*/ 45 h 109"/>
                  <a:gd name="T12" fmla="*/ 71 w 71"/>
                  <a:gd name="T13" fmla="*/ 70 h 109"/>
                  <a:gd name="T14" fmla="*/ 69 w 71"/>
                  <a:gd name="T15" fmla="*/ 79 h 109"/>
                  <a:gd name="T16" fmla="*/ 65 w 71"/>
                  <a:gd name="T17" fmla="*/ 86 h 109"/>
                  <a:gd name="T18" fmla="*/ 62 w 71"/>
                  <a:gd name="T19" fmla="*/ 90 h 109"/>
                  <a:gd name="T20" fmla="*/ 53 w 71"/>
                  <a:gd name="T21" fmla="*/ 94 h 109"/>
                  <a:gd name="T22" fmla="*/ 46 w 71"/>
                  <a:gd name="T23" fmla="*/ 99 h 109"/>
                  <a:gd name="T24" fmla="*/ 37 w 71"/>
                  <a:gd name="T25" fmla="*/ 100 h 109"/>
                  <a:gd name="T26" fmla="*/ 23 w 71"/>
                  <a:gd name="T27" fmla="*/ 105 h 109"/>
                  <a:gd name="T28" fmla="*/ 17 w 71"/>
                  <a:gd name="T29" fmla="*/ 109 h 109"/>
                  <a:gd name="T30" fmla="*/ 9 w 71"/>
                  <a:gd name="T31" fmla="*/ 109 h 109"/>
                  <a:gd name="T32" fmla="*/ 1 w 71"/>
                  <a:gd name="T33" fmla="*/ 96 h 109"/>
                  <a:gd name="T34" fmla="*/ 6 w 71"/>
                  <a:gd name="T35" fmla="*/ 91 h 109"/>
                  <a:gd name="T36" fmla="*/ 7 w 71"/>
                  <a:gd name="T37" fmla="*/ 81 h 109"/>
                  <a:gd name="T38" fmla="*/ 9 w 71"/>
                  <a:gd name="T39" fmla="*/ 72 h 109"/>
                  <a:gd name="T40" fmla="*/ 6 w 71"/>
                  <a:gd name="T41" fmla="*/ 55 h 109"/>
                  <a:gd name="T42" fmla="*/ 2 w 71"/>
                  <a:gd name="T43" fmla="*/ 46 h 109"/>
                  <a:gd name="T44" fmla="*/ 9 w 71"/>
                  <a:gd name="T45" fmla="*/ 42 h 109"/>
                  <a:gd name="T46" fmla="*/ 9 w 71"/>
                  <a:gd name="T47" fmla="*/ 31 h 109"/>
                  <a:gd name="T48" fmla="*/ 0 w 71"/>
                  <a:gd name="T49" fmla="*/ 24 h 109"/>
                  <a:gd name="T50" fmla="*/ 1 w 71"/>
                  <a:gd name="T51" fmla="*/ 2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109">
                    <a:moveTo>
                      <a:pt x="1" y="25"/>
                    </a:moveTo>
                    <a:lnTo>
                      <a:pt x="17" y="9"/>
                    </a:lnTo>
                    <a:lnTo>
                      <a:pt x="50" y="0"/>
                    </a:lnTo>
                    <a:lnTo>
                      <a:pt x="54" y="11"/>
                    </a:lnTo>
                    <a:lnTo>
                      <a:pt x="65" y="31"/>
                    </a:lnTo>
                    <a:lnTo>
                      <a:pt x="65" y="45"/>
                    </a:lnTo>
                    <a:lnTo>
                      <a:pt x="71" y="70"/>
                    </a:lnTo>
                    <a:lnTo>
                      <a:pt x="69" y="79"/>
                    </a:lnTo>
                    <a:lnTo>
                      <a:pt x="65" y="86"/>
                    </a:lnTo>
                    <a:lnTo>
                      <a:pt x="62" y="90"/>
                    </a:lnTo>
                    <a:lnTo>
                      <a:pt x="53" y="94"/>
                    </a:lnTo>
                    <a:lnTo>
                      <a:pt x="46" y="99"/>
                    </a:lnTo>
                    <a:lnTo>
                      <a:pt x="37" y="100"/>
                    </a:lnTo>
                    <a:lnTo>
                      <a:pt x="23" y="105"/>
                    </a:lnTo>
                    <a:lnTo>
                      <a:pt x="17" y="109"/>
                    </a:lnTo>
                    <a:lnTo>
                      <a:pt x="9" y="109"/>
                    </a:lnTo>
                    <a:lnTo>
                      <a:pt x="1" y="96"/>
                    </a:lnTo>
                    <a:lnTo>
                      <a:pt x="6" y="91"/>
                    </a:lnTo>
                    <a:lnTo>
                      <a:pt x="7" y="81"/>
                    </a:lnTo>
                    <a:lnTo>
                      <a:pt x="9" y="72"/>
                    </a:lnTo>
                    <a:lnTo>
                      <a:pt x="6" y="55"/>
                    </a:lnTo>
                    <a:lnTo>
                      <a:pt x="2" y="46"/>
                    </a:lnTo>
                    <a:lnTo>
                      <a:pt x="9" y="42"/>
                    </a:lnTo>
                    <a:lnTo>
                      <a:pt x="9" y="31"/>
                    </a:lnTo>
                    <a:lnTo>
                      <a:pt x="0" y="24"/>
                    </a:lnTo>
                    <a:lnTo>
                      <a:pt x="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2" name="Freeform 469"/>
              <p:cNvSpPr/>
              <p:nvPr/>
            </p:nvSpPr>
            <p:spPr bwMode="gray">
              <a:xfrm>
                <a:off x="3198" y="2186"/>
                <a:ext cx="7" cy="5"/>
              </a:xfrm>
              <a:custGeom>
                <a:avLst/>
                <a:gdLst>
                  <a:gd name="T0" fmla="*/ 0 w 7"/>
                  <a:gd name="T1" fmla="*/ 3 h 5"/>
                  <a:gd name="T2" fmla="*/ 5 w 7"/>
                  <a:gd name="T3" fmla="*/ 0 h 5"/>
                  <a:gd name="T4" fmla="*/ 7 w 7"/>
                  <a:gd name="T5" fmla="*/ 4 h 5"/>
                  <a:gd name="T6" fmla="*/ 3 w 7"/>
                  <a:gd name="T7" fmla="*/ 5 h 5"/>
                  <a:gd name="T8" fmla="*/ 0 w 7"/>
                  <a:gd name="T9" fmla="*/ 3 h 5"/>
                </a:gdLst>
                <a:ahLst/>
                <a:cxnLst>
                  <a:cxn ang="0">
                    <a:pos x="T0" y="T1"/>
                  </a:cxn>
                  <a:cxn ang="0">
                    <a:pos x="T2" y="T3"/>
                  </a:cxn>
                  <a:cxn ang="0">
                    <a:pos x="T4" y="T5"/>
                  </a:cxn>
                  <a:cxn ang="0">
                    <a:pos x="T6" y="T7"/>
                  </a:cxn>
                  <a:cxn ang="0">
                    <a:pos x="T8" y="T9"/>
                  </a:cxn>
                </a:cxnLst>
                <a:rect l="0" t="0" r="r" b="b"/>
                <a:pathLst>
                  <a:path w="7" h="5">
                    <a:moveTo>
                      <a:pt x="0" y="3"/>
                    </a:moveTo>
                    <a:lnTo>
                      <a:pt x="5" y="0"/>
                    </a:lnTo>
                    <a:lnTo>
                      <a:pt x="7" y="4"/>
                    </a:lnTo>
                    <a:lnTo>
                      <a:pt x="3"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3" name="Freeform 470"/>
              <p:cNvSpPr/>
              <p:nvPr/>
            </p:nvSpPr>
            <p:spPr bwMode="gray">
              <a:xfrm>
                <a:off x="3219" y="2199"/>
                <a:ext cx="10" cy="6"/>
              </a:xfrm>
              <a:custGeom>
                <a:avLst/>
                <a:gdLst>
                  <a:gd name="T0" fmla="*/ 0 w 10"/>
                  <a:gd name="T1" fmla="*/ 1 h 6"/>
                  <a:gd name="T2" fmla="*/ 4 w 10"/>
                  <a:gd name="T3" fmla="*/ 0 h 6"/>
                  <a:gd name="T4" fmla="*/ 10 w 10"/>
                  <a:gd name="T5" fmla="*/ 3 h 6"/>
                  <a:gd name="T6" fmla="*/ 5 w 10"/>
                  <a:gd name="T7" fmla="*/ 6 h 6"/>
                  <a:gd name="T8" fmla="*/ 0 w 10"/>
                  <a:gd name="T9" fmla="*/ 1 h 6"/>
                </a:gdLst>
                <a:ahLst/>
                <a:cxnLst>
                  <a:cxn ang="0">
                    <a:pos x="T0" y="T1"/>
                  </a:cxn>
                  <a:cxn ang="0">
                    <a:pos x="T2" y="T3"/>
                  </a:cxn>
                  <a:cxn ang="0">
                    <a:pos x="T4" y="T5"/>
                  </a:cxn>
                  <a:cxn ang="0">
                    <a:pos x="T6" y="T7"/>
                  </a:cxn>
                  <a:cxn ang="0">
                    <a:pos x="T8" y="T9"/>
                  </a:cxn>
                </a:cxnLst>
                <a:rect l="0" t="0" r="r" b="b"/>
                <a:pathLst>
                  <a:path w="10" h="6">
                    <a:moveTo>
                      <a:pt x="0" y="1"/>
                    </a:moveTo>
                    <a:lnTo>
                      <a:pt x="4" y="0"/>
                    </a:lnTo>
                    <a:lnTo>
                      <a:pt x="10" y="3"/>
                    </a:lnTo>
                    <a:lnTo>
                      <a:pt x="5" y="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4" name="Freeform 471"/>
              <p:cNvSpPr/>
              <p:nvPr/>
            </p:nvSpPr>
            <p:spPr bwMode="gray">
              <a:xfrm>
                <a:off x="3238" y="2195"/>
                <a:ext cx="7" cy="6"/>
              </a:xfrm>
              <a:custGeom>
                <a:avLst/>
                <a:gdLst>
                  <a:gd name="T0" fmla="*/ 0 w 7"/>
                  <a:gd name="T1" fmla="*/ 4 h 6"/>
                  <a:gd name="T2" fmla="*/ 1 w 7"/>
                  <a:gd name="T3" fmla="*/ 2 h 6"/>
                  <a:gd name="T4" fmla="*/ 6 w 7"/>
                  <a:gd name="T5" fmla="*/ 0 h 6"/>
                  <a:gd name="T6" fmla="*/ 7 w 7"/>
                  <a:gd name="T7" fmla="*/ 5 h 6"/>
                  <a:gd name="T8" fmla="*/ 3 w 7"/>
                  <a:gd name="T9" fmla="*/ 6 h 6"/>
                  <a:gd name="T10" fmla="*/ 0 w 7"/>
                  <a:gd name="T11" fmla="*/ 4 h 6"/>
                </a:gdLst>
                <a:ahLst/>
                <a:cxnLst>
                  <a:cxn ang="0">
                    <a:pos x="T0" y="T1"/>
                  </a:cxn>
                  <a:cxn ang="0">
                    <a:pos x="T2" y="T3"/>
                  </a:cxn>
                  <a:cxn ang="0">
                    <a:pos x="T4" y="T5"/>
                  </a:cxn>
                  <a:cxn ang="0">
                    <a:pos x="T6" y="T7"/>
                  </a:cxn>
                  <a:cxn ang="0">
                    <a:pos x="T8" y="T9"/>
                  </a:cxn>
                  <a:cxn ang="0">
                    <a:pos x="T10" y="T11"/>
                  </a:cxn>
                </a:cxnLst>
                <a:rect l="0" t="0" r="r" b="b"/>
                <a:pathLst>
                  <a:path w="7" h="6">
                    <a:moveTo>
                      <a:pt x="0" y="4"/>
                    </a:moveTo>
                    <a:lnTo>
                      <a:pt x="1" y="2"/>
                    </a:lnTo>
                    <a:lnTo>
                      <a:pt x="6" y="0"/>
                    </a:lnTo>
                    <a:lnTo>
                      <a:pt x="7" y="5"/>
                    </a:lnTo>
                    <a:lnTo>
                      <a:pt x="3"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5" name="Freeform 472"/>
              <p:cNvSpPr/>
              <p:nvPr/>
            </p:nvSpPr>
            <p:spPr bwMode="gray">
              <a:xfrm>
                <a:off x="3253" y="2188"/>
                <a:ext cx="9" cy="10"/>
              </a:xfrm>
              <a:custGeom>
                <a:avLst/>
                <a:gdLst>
                  <a:gd name="T0" fmla="*/ 0 w 9"/>
                  <a:gd name="T1" fmla="*/ 4 h 10"/>
                  <a:gd name="T2" fmla="*/ 4 w 9"/>
                  <a:gd name="T3" fmla="*/ 0 h 10"/>
                  <a:gd name="T4" fmla="*/ 9 w 9"/>
                  <a:gd name="T5" fmla="*/ 2 h 10"/>
                  <a:gd name="T6" fmla="*/ 8 w 9"/>
                  <a:gd name="T7" fmla="*/ 8 h 10"/>
                  <a:gd name="T8" fmla="*/ 1 w 9"/>
                  <a:gd name="T9" fmla="*/ 10 h 10"/>
                  <a:gd name="T10" fmla="*/ 0 w 9"/>
                  <a:gd name="T11" fmla="*/ 4 h 10"/>
                </a:gdLst>
                <a:ahLst/>
                <a:cxnLst>
                  <a:cxn ang="0">
                    <a:pos x="T0" y="T1"/>
                  </a:cxn>
                  <a:cxn ang="0">
                    <a:pos x="T2" y="T3"/>
                  </a:cxn>
                  <a:cxn ang="0">
                    <a:pos x="T4" y="T5"/>
                  </a:cxn>
                  <a:cxn ang="0">
                    <a:pos x="T6" y="T7"/>
                  </a:cxn>
                  <a:cxn ang="0">
                    <a:pos x="T8" y="T9"/>
                  </a:cxn>
                  <a:cxn ang="0">
                    <a:pos x="T10" y="T11"/>
                  </a:cxn>
                </a:cxnLst>
                <a:rect l="0" t="0" r="r" b="b"/>
                <a:pathLst>
                  <a:path w="9" h="10">
                    <a:moveTo>
                      <a:pt x="0" y="4"/>
                    </a:moveTo>
                    <a:lnTo>
                      <a:pt x="4" y="0"/>
                    </a:lnTo>
                    <a:lnTo>
                      <a:pt x="9" y="2"/>
                    </a:lnTo>
                    <a:lnTo>
                      <a:pt x="8" y="8"/>
                    </a:lnTo>
                    <a:lnTo>
                      <a:pt x="1"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6" name="Freeform 473"/>
              <p:cNvSpPr/>
              <p:nvPr/>
            </p:nvSpPr>
            <p:spPr bwMode="gray">
              <a:xfrm>
                <a:off x="3264" y="2181"/>
                <a:ext cx="5" cy="5"/>
              </a:xfrm>
              <a:custGeom>
                <a:avLst/>
                <a:gdLst>
                  <a:gd name="T0" fmla="*/ 0 w 5"/>
                  <a:gd name="T1" fmla="*/ 1 h 5"/>
                  <a:gd name="T2" fmla="*/ 5 w 5"/>
                  <a:gd name="T3" fmla="*/ 0 h 5"/>
                  <a:gd name="T4" fmla="*/ 4 w 5"/>
                  <a:gd name="T5" fmla="*/ 5 h 5"/>
                  <a:gd name="T6" fmla="*/ 0 w 5"/>
                  <a:gd name="T7" fmla="*/ 1 h 5"/>
                </a:gdLst>
                <a:ahLst/>
                <a:cxnLst>
                  <a:cxn ang="0">
                    <a:pos x="T0" y="T1"/>
                  </a:cxn>
                  <a:cxn ang="0">
                    <a:pos x="T2" y="T3"/>
                  </a:cxn>
                  <a:cxn ang="0">
                    <a:pos x="T4" y="T5"/>
                  </a:cxn>
                  <a:cxn ang="0">
                    <a:pos x="T6" y="T7"/>
                  </a:cxn>
                </a:cxnLst>
                <a:rect l="0" t="0" r="r" b="b"/>
                <a:pathLst>
                  <a:path w="5" h="5">
                    <a:moveTo>
                      <a:pt x="0" y="1"/>
                    </a:moveTo>
                    <a:lnTo>
                      <a:pt x="5" y="0"/>
                    </a:lnTo>
                    <a:lnTo>
                      <a:pt x="4"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7" name="Freeform 474"/>
              <p:cNvSpPr/>
              <p:nvPr/>
            </p:nvSpPr>
            <p:spPr bwMode="gray">
              <a:xfrm>
                <a:off x="3089" y="2436"/>
                <a:ext cx="10" cy="5"/>
              </a:xfrm>
              <a:custGeom>
                <a:avLst/>
                <a:gdLst>
                  <a:gd name="T0" fmla="*/ 0 w 10"/>
                  <a:gd name="T1" fmla="*/ 4 h 5"/>
                  <a:gd name="T2" fmla="*/ 2 w 10"/>
                  <a:gd name="T3" fmla="*/ 0 h 5"/>
                  <a:gd name="T4" fmla="*/ 8 w 10"/>
                  <a:gd name="T5" fmla="*/ 0 h 5"/>
                  <a:gd name="T6" fmla="*/ 10 w 10"/>
                  <a:gd name="T7" fmla="*/ 5 h 5"/>
                  <a:gd name="T8" fmla="*/ 0 w 10"/>
                  <a:gd name="T9" fmla="*/ 4 h 5"/>
                </a:gdLst>
                <a:ahLst/>
                <a:cxnLst>
                  <a:cxn ang="0">
                    <a:pos x="T0" y="T1"/>
                  </a:cxn>
                  <a:cxn ang="0">
                    <a:pos x="T2" y="T3"/>
                  </a:cxn>
                  <a:cxn ang="0">
                    <a:pos x="T4" y="T5"/>
                  </a:cxn>
                  <a:cxn ang="0">
                    <a:pos x="T6" y="T7"/>
                  </a:cxn>
                  <a:cxn ang="0">
                    <a:pos x="T8" y="T9"/>
                  </a:cxn>
                </a:cxnLst>
                <a:rect l="0" t="0" r="r" b="b"/>
                <a:pathLst>
                  <a:path w="10" h="5">
                    <a:moveTo>
                      <a:pt x="0" y="4"/>
                    </a:moveTo>
                    <a:lnTo>
                      <a:pt x="2" y="0"/>
                    </a:lnTo>
                    <a:lnTo>
                      <a:pt x="8" y="0"/>
                    </a:lnTo>
                    <a:lnTo>
                      <a:pt x="10" y="5"/>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8" name="Freeform 475"/>
              <p:cNvSpPr/>
              <p:nvPr/>
            </p:nvSpPr>
            <p:spPr bwMode="gray">
              <a:xfrm>
                <a:off x="3107" y="2468"/>
                <a:ext cx="9" cy="6"/>
              </a:xfrm>
              <a:custGeom>
                <a:avLst/>
                <a:gdLst>
                  <a:gd name="T0" fmla="*/ 0 w 9"/>
                  <a:gd name="T1" fmla="*/ 1 h 6"/>
                  <a:gd name="T2" fmla="*/ 6 w 9"/>
                  <a:gd name="T3" fmla="*/ 0 h 6"/>
                  <a:gd name="T4" fmla="*/ 9 w 9"/>
                  <a:gd name="T5" fmla="*/ 3 h 6"/>
                  <a:gd name="T6" fmla="*/ 3 w 9"/>
                  <a:gd name="T7" fmla="*/ 6 h 6"/>
                  <a:gd name="T8" fmla="*/ 0 w 9"/>
                  <a:gd name="T9" fmla="*/ 1 h 6"/>
                </a:gdLst>
                <a:ahLst/>
                <a:cxnLst>
                  <a:cxn ang="0">
                    <a:pos x="T0" y="T1"/>
                  </a:cxn>
                  <a:cxn ang="0">
                    <a:pos x="T2" y="T3"/>
                  </a:cxn>
                  <a:cxn ang="0">
                    <a:pos x="T4" y="T5"/>
                  </a:cxn>
                  <a:cxn ang="0">
                    <a:pos x="T6" y="T7"/>
                  </a:cxn>
                  <a:cxn ang="0">
                    <a:pos x="T8" y="T9"/>
                  </a:cxn>
                </a:cxnLst>
                <a:rect l="0" t="0" r="r" b="b"/>
                <a:pathLst>
                  <a:path w="9" h="6">
                    <a:moveTo>
                      <a:pt x="0" y="1"/>
                    </a:moveTo>
                    <a:lnTo>
                      <a:pt x="6" y="0"/>
                    </a:lnTo>
                    <a:lnTo>
                      <a:pt x="9" y="3"/>
                    </a:lnTo>
                    <a:lnTo>
                      <a:pt x="3" y="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9" name="Freeform 476"/>
              <p:cNvSpPr/>
              <p:nvPr/>
            </p:nvSpPr>
            <p:spPr bwMode="gray">
              <a:xfrm>
                <a:off x="3087" y="2473"/>
                <a:ext cx="8" cy="7"/>
              </a:xfrm>
              <a:custGeom>
                <a:avLst/>
                <a:gdLst>
                  <a:gd name="T0" fmla="*/ 0 w 8"/>
                  <a:gd name="T1" fmla="*/ 2 h 7"/>
                  <a:gd name="T2" fmla="*/ 3 w 8"/>
                  <a:gd name="T3" fmla="*/ 0 h 7"/>
                  <a:gd name="T4" fmla="*/ 8 w 8"/>
                  <a:gd name="T5" fmla="*/ 4 h 7"/>
                  <a:gd name="T6" fmla="*/ 3 w 8"/>
                  <a:gd name="T7" fmla="*/ 7 h 7"/>
                  <a:gd name="T8" fmla="*/ 0 w 8"/>
                  <a:gd name="T9" fmla="*/ 2 h 7"/>
                </a:gdLst>
                <a:ahLst/>
                <a:cxnLst>
                  <a:cxn ang="0">
                    <a:pos x="T0" y="T1"/>
                  </a:cxn>
                  <a:cxn ang="0">
                    <a:pos x="T2" y="T3"/>
                  </a:cxn>
                  <a:cxn ang="0">
                    <a:pos x="T4" y="T5"/>
                  </a:cxn>
                  <a:cxn ang="0">
                    <a:pos x="T6" y="T7"/>
                  </a:cxn>
                  <a:cxn ang="0">
                    <a:pos x="T8" y="T9"/>
                  </a:cxn>
                </a:cxnLst>
                <a:rect l="0" t="0" r="r" b="b"/>
                <a:pathLst>
                  <a:path w="8" h="7">
                    <a:moveTo>
                      <a:pt x="0" y="2"/>
                    </a:moveTo>
                    <a:lnTo>
                      <a:pt x="3" y="0"/>
                    </a:lnTo>
                    <a:lnTo>
                      <a:pt x="8" y="4"/>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0" name="Freeform 477"/>
              <p:cNvSpPr/>
              <p:nvPr/>
            </p:nvSpPr>
            <p:spPr bwMode="gray">
              <a:xfrm>
                <a:off x="4819" y="555"/>
                <a:ext cx="2838" cy="1272"/>
              </a:xfrm>
              <a:custGeom>
                <a:avLst/>
                <a:gdLst>
                  <a:gd name="T0" fmla="*/ 61 w 2838"/>
                  <a:gd name="T1" fmla="*/ 579 h 1272"/>
                  <a:gd name="T2" fmla="*/ 227 w 2838"/>
                  <a:gd name="T3" fmla="*/ 363 h 1272"/>
                  <a:gd name="T4" fmla="*/ 232 w 2838"/>
                  <a:gd name="T5" fmla="*/ 249 h 1272"/>
                  <a:gd name="T6" fmla="*/ 338 w 2838"/>
                  <a:gd name="T7" fmla="*/ 287 h 1272"/>
                  <a:gd name="T8" fmla="*/ 290 w 2838"/>
                  <a:gd name="T9" fmla="*/ 418 h 1272"/>
                  <a:gd name="T10" fmla="*/ 373 w 2838"/>
                  <a:gd name="T11" fmla="*/ 387 h 1272"/>
                  <a:gd name="T12" fmla="*/ 435 w 2838"/>
                  <a:gd name="T13" fmla="*/ 377 h 1272"/>
                  <a:gd name="T14" fmla="*/ 361 w 2838"/>
                  <a:gd name="T15" fmla="*/ 268 h 1272"/>
                  <a:gd name="T16" fmla="*/ 396 w 2838"/>
                  <a:gd name="T17" fmla="*/ 244 h 1272"/>
                  <a:gd name="T18" fmla="*/ 422 w 2838"/>
                  <a:gd name="T19" fmla="*/ 228 h 1272"/>
                  <a:gd name="T20" fmla="*/ 537 w 2838"/>
                  <a:gd name="T21" fmla="*/ 254 h 1272"/>
                  <a:gd name="T22" fmla="*/ 572 w 2838"/>
                  <a:gd name="T23" fmla="*/ 282 h 1272"/>
                  <a:gd name="T24" fmla="*/ 552 w 2838"/>
                  <a:gd name="T25" fmla="*/ 161 h 1272"/>
                  <a:gd name="T26" fmla="*/ 634 w 2838"/>
                  <a:gd name="T27" fmla="*/ 125 h 1272"/>
                  <a:gd name="T28" fmla="*/ 675 w 2838"/>
                  <a:gd name="T29" fmla="*/ 85 h 1272"/>
                  <a:gd name="T30" fmla="*/ 831 w 2838"/>
                  <a:gd name="T31" fmla="*/ 64 h 1272"/>
                  <a:gd name="T32" fmla="*/ 918 w 2838"/>
                  <a:gd name="T33" fmla="*/ 59 h 1272"/>
                  <a:gd name="T34" fmla="*/ 939 w 2838"/>
                  <a:gd name="T35" fmla="*/ 41 h 1272"/>
                  <a:gd name="T36" fmla="*/ 1008 w 2838"/>
                  <a:gd name="T37" fmla="*/ 24 h 1272"/>
                  <a:gd name="T38" fmla="*/ 1185 w 2838"/>
                  <a:gd name="T39" fmla="*/ 53 h 1272"/>
                  <a:gd name="T40" fmla="*/ 1195 w 2838"/>
                  <a:gd name="T41" fmla="*/ 97 h 1272"/>
                  <a:gd name="T42" fmla="*/ 1041 w 2838"/>
                  <a:gd name="T43" fmla="*/ 190 h 1272"/>
                  <a:gd name="T44" fmla="*/ 1120 w 2838"/>
                  <a:gd name="T45" fmla="*/ 154 h 1272"/>
                  <a:gd name="T46" fmla="*/ 1212 w 2838"/>
                  <a:gd name="T47" fmla="*/ 164 h 1272"/>
                  <a:gd name="T48" fmla="*/ 1403 w 2838"/>
                  <a:gd name="T49" fmla="*/ 185 h 1272"/>
                  <a:gd name="T50" fmla="*/ 1504 w 2838"/>
                  <a:gd name="T51" fmla="*/ 168 h 1272"/>
                  <a:gd name="T52" fmla="*/ 1531 w 2838"/>
                  <a:gd name="T53" fmla="*/ 234 h 1272"/>
                  <a:gd name="T54" fmla="*/ 1722 w 2838"/>
                  <a:gd name="T55" fmla="*/ 256 h 1272"/>
                  <a:gd name="T56" fmla="*/ 1796 w 2838"/>
                  <a:gd name="T57" fmla="*/ 201 h 1272"/>
                  <a:gd name="T58" fmla="*/ 1888 w 2838"/>
                  <a:gd name="T59" fmla="*/ 230 h 1272"/>
                  <a:gd name="T60" fmla="*/ 2011 w 2838"/>
                  <a:gd name="T61" fmla="*/ 250 h 1272"/>
                  <a:gd name="T62" fmla="*/ 2217 w 2838"/>
                  <a:gd name="T63" fmla="*/ 312 h 1272"/>
                  <a:gd name="T64" fmla="*/ 2397 w 2838"/>
                  <a:gd name="T65" fmla="*/ 328 h 1272"/>
                  <a:gd name="T66" fmla="*/ 2522 w 2838"/>
                  <a:gd name="T67" fmla="*/ 305 h 1272"/>
                  <a:gd name="T68" fmla="*/ 2691 w 2838"/>
                  <a:gd name="T69" fmla="*/ 369 h 1272"/>
                  <a:gd name="T70" fmla="*/ 2787 w 2838"/>
                  <a:gd name="T71" fmla="*/ 397 h 1272"/>
                  <a:gd name="T72" fmla="*/ 2761 w 2838"/>
                  <a:gd name="T73" fmla="*/ 520 h 1272"/>
                  <a:gd name="T74" fmla="*/ 2642 w 2838"/>
                  <a:gd name="T75" fmla="*/ 427 h 1272"/>
                  <a:gd name="T76" fmla="*/ 2553 w 2838"/>
                  <a:gd name="T77" fmla="*/ 490 h 1272"/>
                  <a:gd name="T78" fmla="*/ 2609 w 2838"/>
                  <a:gd name="T79" fmla="*/ 597 h 1272"/>
                  <a:gd name="T80" fmla="*/ 2420 w 2838"/>
                  <a:gd name="T81" fmla="*/ 697 h 1272"/>
                  <a:gd name="T82" fmla="*/ 2295 w 2838"/>
                  <a:gd name="T83" fmla="*/ 703 h 1272"/>
                  <a:gd name="T84" fmla="*/ 2273 w 2838"/>
                  <a:gd name="T85" fmla="*/ 846 h 1272"/>
                  <a:gd name="T86" fmla="*/ 2186 w 2838"/>
                  <a:gd name="T87" fmla="*/ 950 h 1272"/>
                  <a:gd name="T88" fmla="*/ 2107 w 2838"/>
                  <a:gd name="T89" fmla="*/ 840 h 1272"/>
                  <a:gd name="T90" fmla="*/ 2273 w 2838"/>
                  <a:gd name="T91" fmla="*/ 668 h 1272"/>
                  <a:gd name="T92" fmla="*/ 2218 w 2838"/>
                  <a:gd name="T93" fmla="*/ 659 h 1272"/>
                  <a:gd name="T94" fmla="*/ 2125 w 2838"/>
                  <a:gd name="T95" fmla="*/ 639 h 1272"/>
                  <a:gd name="T96" fmla="*/ 2059 w 2838"/>
                  <a:gd name="T97" fmla="*/ 732 h 1272"/>
                  <a:gd name="T98" fmla="*/ 1917 w 2838"/>
                  <a:gd name="T99" fmla="*/ 727 h 1272"/>
                  <a:gd name="T100" fmla="*/ 1738 w 2838"/>
                  <a:gd name="T101" fmla="*/ 825 h 1272"/>
                  <a:gd name="T102" fmla="*/ 1725 w 2838"/>
                  <a:gd name="T103" fmla="*/ 927 h 1272"/>
                  <a:gd name="T104" fmla="*/ 1801 w 2838"/>
                  <a:gd name="T105" fmla="*/ 992 h 1272"/>
                  <a:gd name="T106" fmla="*/ 1645 w 2838"/>
                  <a:gd name="T107" fmla="*/ 1259 h 1272"/>
                  <a:gd name="T108" fmla="*/ 1581 w 2838"/>
                  <a:gd name="T109" fmla="*/ 1205 h 1272"/>
                  <a:gd name="T110" fmla="*/ 1532 w 2838"/>
                  <a:gd name="T111" fmla="*/ 1061 h 1272"/>
                  <a:gd name="T112" fmla="*/ 1324 w 2838"/>
                  <a:gd name="T113" fmla="*/ 1034 h 1272"/>
                  <a:gd name="T114" fmla="*/ 1027 w 2838"/>
                  <a:gd name="T115" fmla="*/ 1036 h 1272"/>
                  <a:gd name="T116" fmla="*/ 771 w 2838"/>
                  <a:gd name="T117" fmla="*/ 1041 h 1272"/>
                  <a:gd name="T118" fmla="*/ 467 w 2838"/>
                  <a:gd name="T119" fmla="*/ 993 h 1272"/>
                  <a:gd name="T120" fmla="*/ 246 w 2838"/>
                  <a:gd name="T121" fmla="*/ 881 h 1272"/>
                  <a:gd name="T122" fmla="*/ 67 w 2838"/>
                  <a:gd name="T123" fmla="*/ 1006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38" h="1272">
                    <a:moveTo>
                      <a:pt x="58" y="1027"/>
                    </a:moveTo>
                    <a:lnTo>
                      <a:pt x="35" y="1007"/>
                    </a:lnTo>
                    <a:lnTo>
                      <a:pt x="0" y="974"/>
                    </a:lnTo>
                    <a:lnTo>
                      <a:pt x="6" y="949"/>
                    </a:lnTo>
                    <a:lnTo>
                      <a:pt x="38" y="889"/>
                    </a:lnTo>
                    <a:lnTo>
                      <a:pt x="20" y="874"/>
                    </a:lnTo>
                    <a:lnTo>
                      <a:pt x="30" y="850"/>
                    </a:lnTo>
                    <a:lnTo>
                      <a:pt x="49" y="839"/>
                    </a:lnTo>
                    <a:lnTo>
                      <a:pt x="58" y="808"/>
                    </a:lnTo>
                    <a:lnTo>
                      <a:pt x="56" y="758"/>
                    </a:lnTo>
                    <a:lnTo>
                      <a:pt x="49" y="720"/>
                    </a:lnTo>
                    <a:lnTo>
                      <a:pt x="59" y="648"/>
                    </a:lnTo>
                    <a:lnTo>
                      <a:pt x="73" y="594"/>
                    </a:lnTo>
                    <a:lnTo>
                      <a:pt x="61" y="579"/>
                    </a:lnTo>
                    <a:lnTo>
                      <a:pt x="67" y="509"/>
                    </a:lnTo>
                    <a:lnTo>
                      <a:pt x="130" y="442"/>
                    </a:lnTo>
                    <a:lnTo>
                      <a:pt x="149" y="434"/>
                    </a:lnTo>
                    <a:lnTo>
                      <a:pt x="154" y="412"/>
                    </a:lnTo>
                    <a:lnTo>
                      <a:pt x="140" y="356"/>
                    </a:lnTo>
                    <a:lnTo>
                      <a:pt x="152" y="348"/>
                    </a:lnTo>
                    <a:lnTo>
                      <a:pt x="139" y="320"/>
                    </a:lnTo>
                    <a:lnTo>
                      <a:pt x="163" y="329"/>
                    </a:lnTo>
                    <a:lnTo>
                      <a:pt x="176" y="337"/>
                    </a:lnTo>
                    <a:lnTo>
                      <a:pt x="189" y="339"/>
                    </a:lnTo>
                    <a:lnTo>
                      <a:pt x="201" y="346"/>
                    </a:lnTo>
                    <a:lnTo>
                      <a:pt x="212" y="346"/>
                    </a:lnTo>
                    <a:lnTo>
                      <a:pt x="226" y="354"/>
                    </a:lnTo>
                    <a:lnTo>
                      <a:pt x="227" y="363"/>
                    </a:lnTo>
                    <a:lnTo>
                      <a:pt x="233" y="366"/>
                    </a:lnTo>
                    <a:lnTo>
                      <a:pt x="253" y="355"/>
                    </a:lnTo>
                    <a:lnTo>
                      <a:pt x="255" y="343"/>
                    </a:lnTo>
                    <a:lnTo>
                      <a:pt x="242" y="342"/>
                    </a:lnTo>
                    <a:lnTo>
                      <a:pt x="227" y="331"/>
                    </a:lnTo>
                    <a:lnTo>
                      <a:pt x="231" y="325"/>
                    </a:lnTo>
                    <a:lnTo>
                      <a:pt x="216" y="317"/>
                    </a:lnTo>
                    <a:lnTo>
                      <a:pt x="209" y="320"/>
                    </a:lnTo>
                    <a:lnTo>
                      <a:pt x="205" y="306"/>
                    </a:lnTo>
                    <a:lnTo>
                      <a:pt x="209" y="304"/>
                    </a:lnTo>
                    <a:lnTo>
                      <a:pt x="211" y="280"/>
                    </a:lnTo>
                    <a:lnTo>
                      <a:pt x="206" y="277"/>
                    </a:lnTo>
                    <a:lnTo>
                      <a:pt x="212" y="265"/>
                    </a:lnTo>
                    <a:lnTo>
                      <a:pt x="232" y="249"/>
                    </a:lnTo>
                    <a:lnTo>
                      <a:pt x="249" y="228"/>
                    </a:lnTo>
                    <a:lnTo>
                      <a:pt x="259" y="194"/>
                    </a:lnTo>
                    <a:lnTo>
                      <a:pt x="276" y="190"/>
                    </a:lnTo>
                    <a:lnTo>
                      <a:pt x="290" y="195"/>
                    </a:lnTo>
                    <a:lnTo>
                      <a:pt x="312" y="193"/>
                    </a:lnTo>
                    <a:lnTo>
                      <a:pt x="334" y="203"/>
                    </a:lnTo>
                    <a:lnTo>
                      <a:pt x="330" y="219"/>
                    </a:lnTo>
                    <a:lnTo>
                      <a:pt x="335" y="221"/>
                    </a:lnTo>
                    <a:lnTo>
                      <a:pt x="334" y="230"/>
                    </a:lnTo>
                    <a:lnTo>
                      <a:pt x="310" y="247"/>
                    </a:lnTo>
                    <a:lnTo>
                      <a:pt x="308" y="257"/>
                    </a:lnTo>
                    <a:lnTo>
                      <a:pt x="326" y="259"/>
                    </a:lnTo>
                    <a:lnTo>
                      <a:pt x="328" y="284"/>
                    </a:lnTo>
                    <a:lnTo>
                      <a:pt x="338" y="287"/>
                    </a:lnTo>
                    <a:lnTo>
                      <a:pt x="325" y="296"/>
                    </a:lnTo>
                    <a:lnTo>
                      <a:pt x="325" y="322"/>
                    </a:lnTo>
                    <a:lnTo>
                      <a:pt x="332" y="328"/>
                    </a:lnTo>
                    <a:lnTo>
                      <a:pt x="325" y="338"/>
                    </a:lnTo>
                    <a:lnTo>
                      <a:pt x="338" y="350"/>
                    </a:lnTo>
                    <a:lnTo>
                      <a:pt x="354" y="353"/>
                    </a:lnTo>
                    <a:lnTo>
                      <a:pt x="337" y="364"/>
                    </a:lnTo>
                    <a:lnTo>
                      <a:pt x="341" y="370"/>
                    </a:lnTo>
                    <a:lnTo>
                      <a:pt x="332" y="385"/>
                    </a:lnTo>
                    <a:lnTo>
                      <a:pt x="314" y="395"/>
                    </a:lnTo>
                    <a:lnTo>
                      <a:pt x="315" y="400"/>
                    </a:lnTo>
                    <a:lnTo>
                      <a:pt x="306" y="406"/>
                    </a:lnTo>
                    <a:lnTo>
                      <a:pt x="306" y="411"/>
                    </a:lnTo>
                    <a:lnTo>
                      <a:pt x="290" y="418"/>
                    </a:lnTo>
                    <a:lnTo>
                      <a:pt x="277" y="409"/>
                    </a:lnTo>
                    <a:lnTo>
                      <a:pt x="268" y="406"/>
                    </a:lnTo>
                    <a:lnTo>
                      <a:pt x="258" y="408"/>
                    </a:lnTo>
                    <a:lnTo>
                      <a:pt x="242" y="408"/>
                    </a:lnTo>
                    <a:lnTo>
                      <a:pt x="236" y="410"/>
                    </a:lnTo>
                    <a:lnTo>
                      <a:pt x="241" y="415"/>
                    </a:lnTo>
                    <a:lnTo>
                      <a:pt x="256" y="416"/>
                    </a:lnTo>
                    <a:lnTo>
                      <a:pt x="271" y="427"/>
                    </a:lnTo>
                    <a:lnTo>
                      <a:pt x="311" y="428"/>
                    </a:lnTo>
                    <a:lnTo>
                      <a:pt x="319" y="434"/>
                    </a:lnTo>
                    <a:lnTo>
                      <a:pt x="328" y="420"/>
                    </a:lnTo>
                    <a:lnTo>
                      <a:pt x="347" y="410"/>
                    </a:lnTo>
                    <a:lnTo>
                      <a:pt x="361" y="392"/>
                    </a:lnTo>
                    <a:lnTo>
                      <a:pt x="373" y="387"/>
                    </a:lnTo>
                    <a:lnTo>
                      <a:pt x="378" y="376"/>
                    </a:lnTo>
                    <a:lnTo>
                      <a:pt x="365" y="358"/>
                    </a:lnTo>
                    <a:lnTo>
                      <a:pt x="359" y="353"/>
                    </a:lnTo>
                    <a:lnTo>
                      <a:pt x="398" y="340"/>
                    </a:lnTo>
                    <a:lnTo>
                      <a:pt x="413" y="341"/>
                    </a:lnTo>
                    <a:lnTo>
                      <a:pt x="417" y="347"/>
                    </a:lnTo>
                    <a:lnTo>
                      <a:pt x="429" y="359"/>
                    </a:lnTo>
                    <a:lnTo>
                      <a:pt x="423" y="381"/>
                    </a:lnTo>
                    <a:lnTo>
                      <a:pt x="433" y="387"/>
                    </a:lnTo>
                    <a:lnTo>
                      <a:pt x="452" y="390"/>
                    </a:lnTo>
                    <a:lnTo>
                      <a:pt x="464" y="387"/>
                    </a:lnTo>
                    <a:lnTo>
                      <a:pt x="455" y="383"/>
                    </a:lnTo>
                    <a:lnTo>
                      <a:pt x="446" y="385"/>
                    </a:lnTo>
                    <a:lnTo>
                      <a:pt x="435" y="377"/>
                    </a:lnTo>
                    <a:lnTo>
                      <a:pt x="433" y="370"/>
                    </a:lnTo>
                    <a:lnTo>
                      <a:pt x="449" y="362"/>
                    </a:lnTo>
                    <a:lnTo>
                      <a:pt x="435" y="346"/>
                    </a:lnTo>
                    <a:lnTo>
                      <a:pt x="424" y="343"/>
                    </a:lnTo>
                    <a:lnTo>
                      <a:pt x="417" y="335"/>
                    </a:lnTo>
                    <a:lnTo>
                      <a:pt x="391" y="330"/>
                    </a:lnTo>
                    <a:lnTo>
                      <a:pt x="378" y="337"/>
                    </a:lnTo>
                    <a:lnTo>
                      <a:pt x="354" y="332"/>
                    </a:lnTo>
                    <a:lnTo>
                      <a:pt x="352" y="322"/>
                    </a:lnTo>
                    <a:lnTo>
                      <a:pt x="346" y="311"/>
                    </a:lnTo>
                    <a:lnTo>
                      <a:pt x="347" y="301"/>
                    </a:lnTo>
                    <a:lnTo>
                      <a:pt x="358" y="292"/>
                    </a:lnTo>
                    <a:lnTo>
                      <a:pt x="367" y="284"/>
                    </a:lnTo>
                    <a:lnTo>
                      <a:pt x="361" y="268"/>
                    </a:lnTo>
                    <a:lnTo>
                      <a:pt x="341" y="253"/>
                    </a:lnTo>
                    <a:lnTo>
                      <a:pt x="350" y="237"/>
                    </a:lnTo>
                    <a:lnTo>
                      <a:pt x="383" y="224"/>
                    </a:lnTo>
                    <a:lnTo>
                      <a:pt x="385" y="214"/>
                    </a:lnTo>
                    <a:lnTo>
                      <a:pt x="382" y="209"/>
                    </a:lnTo>
                    <a:lnTo>
                      <a:pt x="379" y="201"/>
                    </a:lnTo>
                    <a:lnTo>
                      <a:pt x="369" y="194"/>
                    </a:lnTo>
                    <a:lnTo>
                      <a:pt x="373" y="192"/>
                    </a:lnTo>
                    <a:lnTo>
                      <a:pt x="382" y="194"/>
                    </a:lnTo>
                    <a:lnTo>
                      <a:pt x="396" y="204"/>
                    </a:lnTo>
                    <a:lnTo>
                      <a:pt x="398" y="223"/>
                    </a:lnTo>
                    <a:lnTo>
                      <a:pt x="387" y="232"/>
                    </a:lnTo>
                    <a:lnTo>
                      <a:pt x="387" y="240"/>
                    </a:lnTo>
                    <a:lnTo>
                      <a:pt x="396" y="244"/>
                    </a:lnTo>
                    <a:lnTo>
                      <a:pt x="389" y="255"/>
                    </a:lnTo>
                    <a:lnTo>
                      <a:pt x="422" y="264"/>
                    </a:lnTo>
                    <a:lnTo>
                      <a:pt x="438" y="264"/>
                    </a:lnTo>
                    <a:lnTo>
                      <a:pt x="450" y="270"/>
                    </a:lnTo>
                    <a:lnTo>
                      <a:pt x="466" y="272"/>
                    </a:lnTo>
                    <a:lnTo>
                      <a:pt x="467" y="267"/>
                    </a:lnTo>
                    <a:lnTo>
                      <a:pt x="457" y="265"/>
                    </a:lnTo>
                    <a:lnTo>
                      <a:pt x="448" y="259"/>
                    </a:lnTo>
                    <a:lnTo>
                      <a:pt x="448" y="254"/>
                    </a:lnTo>
                    <a:lnTo>
                      <a:pt x="437" y="255"/>
                    </a:lnTo>
                    <a:lnTo>
                      <a:pt x="413" y="247"/>
                    </a:lnTo>
                    <a:lnTo>
                      <a:pt x="402" y="237"/>
                    </a:lnTo>
                    <a:lnTo>
                      <a:pt x="409" y="230"/>
                    </a:lnTo>
                    <a:lnTo>
                      <a:pt x="422" y="228"/>
                    </a:lnTo>
                    <a:lnTo>
                      <a:pt x="433" y="236"/>
                    </a:lnTo>
                    <a:lnTo>
                      <a:pt x="446" y="236"/>
                    </a:lnTo>
                    <a:lnTo>
                      <a:pt x="446" y="224"/>
                    </a:lnTo>
                    <a:lnTo>
                      <a:pt x="437" y="226"/>
                    </a:lnTo>
                    <a:lnTo>
                      <a:pt x="429" y="226"/>
                    </a:lnTo>
                    <a:lnTo>
                      <a:pt x="429" y="223"/>
                    </a:lnTo>
                    <a:lnTo>
                      <a:pt x="448" y="216"/>
                    </a:lnTo>
                    <a:lnTo>
                      <a:pt x="467" y="216"/>
                    </a:lnTo>
                    <a:lnTo>
                      <a:pt x="499" y="228"/>
                    </a:lnTo>
                    <a:lnTo>
                      <a:pt x="526" y="243"/>
                    </a:lnTo>
                    <a:lnTo>
                      <a:pt x="551" y="241"/>
                    </a:lnTo>
                    <a:lnTo>
                      <a:pt x="554" y="244"/>
                    </a:lnTo>
                    <a:lnTo>
                      <a:pt x="546" y="253"/>
                    </a:lnTo>
                    <a:lnTo>
                      <a:pt x="537" y="254"/>
                    </a:lnTo>
                    <a:lnTo>
                      <a:pt x="528" y="259"/>
                    </a:lnTo>
                    <a:lnTo>
                      <a:pt x="536" y="263"/>
                    </a:lnTo>
                    <a:lnTo>
                      <a:pt x="537" y="275"/>
                    </a:lnTo>
                    <a:lnTo>
                      <a:pt x="555" y="270"/>
                    </a:lnTo>
                    <a:lnTo>
                      <a:pt x="556" y="285"/>
                    </a:lnTo>
                    <a:lnTo>
                      <a:pt x="541" y="294"/>
                    </a:lnTo>
                    <a:lnTo>
                      <a:pt x="563" y="309"/>
                    </a:lnTo>
                    <a:lnTo>
                      <a:pt x="571" y="318"/>
                    </a:lnTo>
                    <a:lnTo>
                      <a:pt x="580" y="320"/>
                    </a:lnTo>
                    <a:lnTo>
                      <a:pt x="587" y="316"/>
                    </a:lnTo>
                    <a:lnTo>
                      <a:pt x="582" y="312"/>
                    </a:lnTo>
                    <a:lnTo>
                      <a:pt x="555" y="295"/>
                    </a:lnTo>
                    <a:lnTo>
                      <a:pt x="569" y="290"/>
                    </a:lnTo>
                    <a:lnTo>
                      <a:pt x="572" y="282"/>
                    </a:lnTo>
                    <a:lnTo>
                      <a:pt x="556" y="267"/>
                    </a:lnTo>
                    <a:lnTo>
                      <a:pt x="556" y="257"/>
                    </a:lnTo>
                    <a:lnTo>
                      <a:pt x="564" y="245"/>
                    </a:lnTo>
                    <a:lnTo>
                      <a:pt x="560" y="234"/>
                    </a:lnTo>
                    <a:lnTo>
                      <a:pt x="537" y="229"/>
                    </a:lnTo>
                    <a:lnTo>
                      <a:pt x="537" y="220"/>
                    </a:lnTo>
                    <a:lnTo>
                      <a:pt x="506" y="212"/>
                    </a:lnTo>
                    <a:lnTo>
                      <a:pt x="508" y="204"/>
                    </a:lnTo>
                    <a:lnTo>
                      <a:pt x="501" y="199"/>
                    </a:lnTo>
                    <a:lnTo>
                      <a:pt x="502" y="182"/>
                    </a:lnTo>
                    <a:lnTo>
                      <a:pt x="494" y="177"/>
                    </a:lnTo>
                    <a:lnTo>
                      <a:pt x="506" y="164"/>
                    </a:lnTo>
                    <a:lnTo>
                      <a:pt x="517" y="164"/>
                    </a:lnTo>
                    <a:lnTo>
                      <a:pt x="552" y="161"/>
                    </a:lnTo>
                    <a:lnTo>
                      <a:pt x="575" y="157"/>
                    </a:lnTo>
                    <a:lnTo>
                      <a:pt x="584" y="159"/>
                    </a:lnTo>
                    <a:lnTo>
                      <a:pt x="599" y="159"/>
                    </a:lnTo>
                    <a:lnTo>
                      <a:pt x="608" y="154"/>
                    </a:lnTo>
                    <a:lnTo>
                      <a:pt x="628" y="154"/>
                    </a:lnTo>
                    <a:lnTo>
                      <a:pt x="637" y="160"/>
                    </a:lnTo>
                    <a:lnTo>
                      <a:pt x="639" y="152"/>
                    </a:lnTo>
                    <a:lnTo>
                      <a:pt x="631" y="146"/>
                    </a:lnTo>
                    <a:lnTo>
                      <a:pt x="633" y="140"/>
                    </a:lnTo>
                    <a:lnTo>
                      <a:pt x="624" y="135"/>
                    </a:lnTo>
                    <a:lnTo>
                      <a:pt x="613" y="134"/>
                    </a:lnTo>
                    <a:lnTo>
                      <a:pt x="616" y="128"/>
                    </a:lnTo>
                    <a:lnTo>
                      <a:pt x="633" y="129"/>
                    </a:lnTo>
                    <a:lnTo>
                      <a:pt x="634" y="125"/>
                    </a:lnTo>
                    <a:lnTo>
                      <a:pt x="624" y="121"/>
                    </a:lnTo>
                    <a:lnTo>
                      <a:pt x="613" y="122"/>
                    </a:lnTo>
                    <a:lnTo>
                      <a:pt x="608" y="117"/>
                    </a:lnTo>
                    <a:lnTo>
                      <a:pt x="616" y="111"/>
                    </a:lnTo>
                    <a:lnTo>
                      <a:pt x="629" y="116"/>
                    </a:lnTo>
                    <a:lnTo>
                      <a:pt x="637" y="109"/>
                    </a:lnTo>
                    <a:lnTo>
                      <a:pt x="646" y="103"/>
                    </a:lnTo>
                    <a:lnTo>
                      <a:pt x="649" y="100"/>
                    </a:lnTo>
                    <a:lnTo>
                      <a:pt x="639" y="99"/>
                    </a:lnTo>
                    <a:lnTo>
                      <a:pt x="631" y="98"/>
                    </a:lnTo>
                    <a:lnTo>
                      <a:pt x="635" y="94"/>
                    </a:lnTo>
                    <a:lnTo>
                      <a:pt x="646" y="94"/>
                    </a:lnTo>
                    <a:lnTo>
                      <a:pt x="659" y="94"/>
                    </a:lnTo>
                    <a:lnTo>
                      <a:pt x="675" y="85"/>
                    </a:lnTo>
                    <a:lnTo>
                      <a:pt x="696" y="83"/>
                    </a:lnTo>
                    <a:lnTo>
                      <a:pt x="713" y="79"/>
                    </a:lnTo>
                    <a:lnTo>
                      <a:pt x="725" y="80"/>
                    </a:lnTo>
                    <a:lnTo>
                      <a:pt x="732" y="76"/>
                    </a:lnTo>
                    <a:lnTo>
                      <a:pt x="763" y="75"/>
                    </a:lnTo>
                    <a:lnTo>
                      <a:pt x="782" y="73"/>
                    </a:lnTo>
                    <a:lnTo>
                      <a:pt x="786" y="69"/>
                    </a:lnTo>
                    <a:lnTo>
                      <a:pt x="773" y="70"/>
                    </a:lnTo>
                    <a:lnTo>
                      <a:pt x="764" y="69"/>
                    </a:lnTo>
                    <a:lnTo>
                      <a:pt x="760" y="66"/>
                    </a:lnTo>
                    <a:lnTo>
                      <a:pt x="771" y="63"/>
                    </a:lnTo>
                    <a:lnTo>
                      <a:pt x="795" y="62"/>
                    </a:lnTo>
                    <a:lnTo>
                      <a:pt x="808" y="60"/>
                    </a:lnTo>
                    <a:lnTo>
                      <a:pt x="831" y="64"/>
                    </a:lnTo>
                    <a:lnTo>
                      <a:pt x="817" y="71"/>
                    </a:lnTo>
                    <a:lnTo>
                      <a:pt x="824" y="73"/>
                    </a:lnTo>
                    <a:lnTo>
                      <a:pt x="833" y="68"/>
                    </a:lnTo>
                    <a:lnTo>
                      <a:pt x="843" y="68"/>
                    </a:lnTo>
                    <a:lnTo>
                      <a:pt x="843" y="73"/>
                    </a:lnTo>
                    <a:lnTo>
                      <a:pt x="866" y="66"/>
                    </a:lnTo>
                    <a:lnTo>
                      <a:pt x="875" y="60"/>
                    </a:lnTo>
                    <a:lnTo>
                      <a:pt x="886" y="57"/>
                    </a:lnTo>
                    <a:lnTo>
                      <a:pt x="907" y="63"/>
                    </a:lnTo>
                    <a:lnTo>
                      <a:pt x="898" y="69"/>
                    </a:lnTo>
                    <a:lnTo>
                      <a:pt x="903" y="76"/>
                    </a:lnTo>
                    <a:lnTo>
                      <a:pt x="920" y="73"/>
                    </a:lnTo>
                    <a:lnTo>
                      <a:pt x="922" y="64"/>
                    </a:lnTo>
                    <a:lnTo>
                      <a:pt x="918" y="59"/>
                    </a:lnTo>
                    <a:lnTo>
                      <a:pt x="896" y="51"/>
                    </a:lnTo>
                    <a:lnTo>
                      <a:pt x="890" y="49"/>
                    </a:lnTo>
                    <a:lnTo>
                      <a:pt x="895" y="46"/>
                    </a:lnTo>
                    <a:lnTo>
                      <a:pt x="910" y="50"/>
                    </a:lnTo>
                    <a:lnTo>
                      <a:pt x="930" y="48"/>
                    </a:lnTo>
                    <a:lnTo>
                      <a:pt x="944" y="50"/>
                    </a:lnTo>
                    <a:lnTo>
                      <a:pt x="954" y="51"/>
                    </a:lnTo>
                    <a:lnTo>
                      <a:pt x="973" y="54"/>
                    </a:lnTo>
                    <a:lnTo>
                      <a:pt x="995" y="51"/>
                    </a:lnTo>
                    <a:lnTo>
                      <a:pt x="992" y="49"/>
                    </a:lnTo>
                    <a:lnTo>
                      <a:pt x="968" y="50"/>
                    </a:lnTo>
                    <a:lnTo>
                      <a:pt x="957" y="47"/>
                    </a:lnTo>
                    <a:lnTo>
                      <a:pt x="945" y="47"/>
                    </a:lnTo>
                    <a:lnTo>
                      <a:pt x="939" y="41"/>
                    </a:lnTo>
                    <a:lnTo>
                      <a:pt x="945" y="40"/>
                    </a:lnTo>
                    <a:lnTo>
                      <a:pt x="938" y="37"/>
                    </a:lnTo>
                    <a:lnTo>
                      <a:pt x="933" y="31"/>
                    </a:lnTo>
                    <a:lnTo>
                      <a:pt x="945" y="26"/>
                    </a:lnTo>
                    <a:lnTo>
                      <a:pt x="947" y="20"/>
                    </a:lnTo>
                    <a:lnTo>
                      <a:pt x="966" y="11"/>
                    </a:lnTo>
                    <a:lnTo>
                      <a:pt x="973" y="7"/>
                    </a:lnTo>
                    <a:lnTo>
                      <a:pt x="1001" y="0"/>
                    </a:lnTo>
                    <a:lnTo>
                      <a:pt x="1024" y="6"/>
                    </a:lnTo>
                    <a:lnTo>
                      <a:pt x="1037" y="5"/>
                    </a:lnTo>
                    <a:lnTo>
                      <a:pt x="1045" y="11"/>
                    </a:lnTo>
                    <a:lnTo>
                      <a:pt x="1034" y="19"/>
                    </a:lnTo>
                    <a:lnTo>
                      <a:pt x="1008" y="21"/>
                    </a:lnTo>
                    <a:lnTo>
                      <a:pt x="1008" y="24"/>
                    </a:lnTo>
                    <a:lnTo>
                      <a:pt x="1032" y="25"/>
                    </a:lnTo>
                    <a:lnTo>
                      <a:pt x="1032" y="31"/>
                    </a:lnTo>
                    <a:lnTo>
                      <a:pt x="1041" y="31"/>
                    </a:lnTo>
                    <a:lnTo>
                      <a:pt x="1052" y="27"/>
                    </a:lnTo>
                    <a:lnTo>
                      <a:pt x="1067" y="29"/>
                    </a:lnTo>
                    <a:lnTo>
                      <a:pt x="1063" y="38"/>
                    </a:lnTo>
                    <a:lnTo>
                      <a:pt x="1047" y="44"/>
                    </a:lnTo>
                    <a:lnTo>
                      <a:pt x="1059" y="48"/>
                    </a:lnTo>
                    <a:lnTo>
                      <a:pt x="1078" y="46"/>
                    </a:lnTo>
                    <a:lnTo>
                      <a:pt x="1083" y="41"/>
                    </a:lnTo>
                    <a:lnTo>
                      <a:pt x="1146" y="39"/>
                    </a:lnTo>
                    <a:lnTo>
                      <a:pt x="1151" y="41"/>
                    </a:lnTo>
                    <a:lnTo>
                      <a:pt x="1162" y="43"/>
                    </a:lnTo>
                    <a:lnTo>
                      <a:pt x="1185" y="53"/>
                    </a:lnTo>
                    <a:lnTo>
                      <a:pt x="1180" y="60"/>
                    </a:lnTo>
                    <a:lnTo>
                      <a:pt x="1185" y="61"/>
                    </a:lnTo>
                    <a:lnTo>
                      <a:pt x="1197" y="54"/>
                    </a:lnTo>
                    <a:lnTo>
                      <a:pt x="1205" y="55"/>
                    </a:lnTo>
                    <a:lnTo>
                      <a:pt x="1203" y="67"/>
                    </a:lnTo>
                    <a:lnTo>
                      <a:pt x="1210" y="68"/>
                    </a:lnTo>
                    <a:lnTo>
                      <a:pt x="1210" y="79"/>
                    </a:lnTo>
                    <a:lnTo>
                      <a:pt x="1194" y="76"/>
                    </a:lnTo>
                    <a:lnTo>
                      <a:pt x="1185" y="70"/>
                    </a:lnTo>
                    <a:lnTo>
                      <a:pt x="1180" y="70"/>
                    </a:lnTo>
                    <a:lnTo>
                      <a:pt x="1179" y="73"/>
                    </a:lnTo>
                    <a:lnTo>
                      <a:pt x="1183" y="77"/>
                    </a:lnTo>
                    <a:lnTo>
                      <a:pt x="1205" y="85"/>
                    </a:lnTo>
                    <a:lnTo>
                      <a:pt x="1195" y="97"/>
                    </a:lnTo>
                    <a:lnTo>
                      <a:pt x="1174" y="108"/>
                    </a:lnTo>
                    <a:lnTo>
                      <a:pt x="1173" y="117"/>
                    </a:lnTo>
                    <a:lnTo>
                      <a:pt x="1156" y="117"/>
                    </a:lnTo>
                    <a:lnTo>
                      <a:pt x="1127" y="132"/>
                    </a:lnTo>
                    <a:lnTo>
                      <a:pt x="1126" y="139"/>
                    </a:lnTo>
                    <a:lnTo>
                      <a:pt x="1116" y="140"/>
                    </a:lnTo>
                    <a:lnTo>
                      <a:pt x="1096" y="148"/>
                    </a:lnTo>
                    <a:lnTo>
                      <a:pt x="1083" y="162"/>
                    </a:lnTo>
                    <a:lnTo>
                      <a:pt x="1071" y="162"/>
                    </a:lnTo>
                    <a:lnTo>
                      <a:pt x="1060" y="164"/>
                    </a:lnTo>
                    <a:lnTo>
                      <a:pt x="1059" y="174"/>
                    </a:lnTo>
                    <a:lnTo>
                      <a:pt x="1050" y="174"/>
                    </a:lnTo>
                    <a:lnTo>
                      <a:pt x="1041" y="179"/>
                    </a:lnTo>
                    <a:lnTo>
                      <a:pt x="1041" y="190"/>
                    </a:lnTo>
                    <a:lnTo>
                      <a:pt x="1023" y="200"/>
                    </a:lnTo>
                    <a:lnTo>
                      <a:pt x="1036" y="199"/>
                    </a:lnTo>
                    <a:lnTo>
                      <a:pt x="1056" y="191"/>
                    </a:lnTo>
                    <a:lnTo>
                      <a:pt x="1059" y="183"/>
                    </a:lnTo>
                    <a:lnTo>
                      <a:pt x="1083" y="182"/>
                    </a:lnTo>
                    <a:lnTo>
                      <a:pt x="1086" y="179"/>
                    </a:lnTo>
                    <a:lnTo>
                      <a:pt x="1096" y="173"/>
                    </a:lnTo>
                    <a:lnTo>
                      <a:pt x="1107" y="173"/>
                    </a:lnTo>
                    <a:lnTo>
                      <a:pt x="1113" y="170"/>
                    </a:lnTo>
                    <a:lnTo>
                      <a:pt x="1127" y="171"/>
                    </a:lnTo>
                    <a:lnTo>
                      <a:pt x="1144" y="157"/>
                    </a:lnTo>
                    <a:lnTo>
                      <a:pt x="1133" y="159"/>
                    </a:lnTo>
                    <a:lnTo>
                      <a:pt x="1122" y="159"/>
                    </a:lnTo>
                    <a:lnTo>
                      <a:pt x="1120" y="154"/>
                    </a:lnTo>
                    <a:lnTo>
                      <a:pt x="1131" y="146"/>
                    </a:lnTo>
                    <a:lnTo>
                      <a:pt x="1142" y="147"/>
                    </a:lnTo>
                    <a:lnTo>
                      <a:pt x="1159" y="146"/>
                    </a:lnTo>
                    <a:lnTo>
                      <a:pt x="1157" y="155"/>
                    </a:lnTo>
                    <a:lnTo>
                      <a:pt x="1177" y="159"/>
                    </a:lnTo>
                    <a:lnTo>
                      <a:pt x="1191" y="158"/>
                    </a:lnTo>
                    <a:lnTo>
                      <a:pt x="1191" y="148"/>
                    </a:lnTo>
                    <a:lnTo>
                      <a:pt x="1201" y="151"/>
                    </a:lnTo>
                    <a:lnTo>
                      <a:pt x="1208" y="156"/>
                    </a:lnTo>
                    <a:lnTo>
                      <a:pt x="1203" y="163"/>
                    </a:lnTo>
                    <a:lnTo>
                      <a:pt x="1195" y="167"/>
                    </a:lnTo>
                    <a:lnTo>
                      <a:pt x="1199" y="173"/>
                    </a:lnTo>
                    <a:lnTo>
                      <a:pt x="1210" y="172"/>
                    </a:lnTo>
                    <a:lnTo>
                      <a:pt x="1212" y="164"/>
                    </a:lnTo>
                    <a:lnTo>
                      <a:pt x="1249" y="158"/>
                    </a:lnTo>
                    <a:lnTo>
                      <a:pt x="1265" y="161"/>
                    </a:lnTo>
                    <a:lnTo>
                      <a:pt x="1300" y="162"/>
                    </a:lnTo>
                    <a:lnTo>
                      <a:pt x="1320" y="163"/>
                    </a:lnTo>
                    <a:lnTo>
                      <a:pt x="1322" y="168"/>
                    </a:lnTo>
                    <a:lnTo>
                      <a:pt x="1311" y="169"/>
                    </a:lnTo>
                    <a:lnTo>
                      <a:pt x="1304" y="171"/>
                    </a:lnTo>
                    <a:lnTo>
                      <a:pt x="1303" y="179"/>
                    </a:lnTo>
                    <a:lnTo>
                      <a:pt x="1346" y="189"/>
                    </a:lnTo>
                    <a:lnTo>
                      <a:pt x="1352" y="186"/>
                    </a:lnTo>
                    <a:lnTo>
                      <a:pt x="1364" y="187"/>
                    </a:lnTo>
                    <a:lnTo>
                      <a:pt x="1382" y="191"/>
                    </a:lnTo>
                    <a:lnTo>
                      <a:pt x="1396" y="191"/>
                    </a:lnTo>
                    <a:lnTo>
                      <a:pt x="1403" y="185"/>
                    </a:lnTo>
                    <a:lnTo>
                      <a:pt x="1411" y="185"/>
                    </a:lnTo>
                    <a:lnTo>
                      <a:pt x="1421" y="183"/>
                    </a:lnTo>
                    <a:lnTo>
                      <a:pt x="1421" y="172"/>
                    </a:lnTo>
                    <a:lnTo>
                      <a:pt x="1417" y="168"/>
                    </a:lnTo>
                    <a:lnTo>
                      <a:pt x="1416" y="162"/>
                    </a:lnTo>
                    <a:lnTo>
                      <a:pt x="1420" y="158"/>
                    </a:lnTo>
                    <a:lnTo>
                      <a:pt x="1427" y="160"/>
                    </a:lnTo>
                    <a:lnTo>
                      <a:pt x="1434" y="157"/>
                    </a:lnTo>
                    <a:lnTo>
                      <a:pt x="1455" y="161"/>
                    </a:lnTo>
                    <a:lnTo>
                      <a:pt x="1453" y="165"/>
                    </a:lnTo>
                    <a:lnTo>
                      <a:pt x="1464" y="171"/>
                    </a:lnTo>
                    <a:lnTo>
                      <a:pt x="1476" y="166"/>
                    </a:lnTo>
                    <a:lnTo>
                      <a:pt x="1490" y="175"/>
                    </a:lnTo>
                    <a:lnTo>
                      <a:pt x="1504" y="168"/>
                    </a:lnTo>
                    <a:lnTo>
                      <a:pt x="1514" y="170"/>
                    </a:lnTo>
                    <a:lnTo>
                      <a:pt x="1535" y="189"/>
                    </a:lnTo>
                    <a:lnTo>
                      <a:pt x="1535" y="196"/>
                    </a:lnTo>
                    <a:lnTo>
                      <a:pt x="1548" y="200"/>
                    </a:lnTo>
                    <a:lnTo>
                      <a:pt x="1539" y="207"/>
                    </a:lnTo>
                    <a:lnTo>
                      <a:pt x="1523" y="204"/>
                    </a:lnTo>
                    <a:lnTo>
                      <a:pt x="1523" y="208"/>
                    </a:lnTo>
                    <a:lnTo>
                      <a:pt x="1529" y="211"/>
                    </a:lnTo>
                    <a:lnTo>
                      <a:pt x="1546" y="214"/>
                    </a:lnTo>
                    <a:lnTo>
                      <a:pt x="1544" y="224"/>
                    </a:lnTo>
                    <a:lnTo>
                      <a:pt x="1535" y="224"/>
                    </a:lnTo>
                    <a:lnTo>
                      <a:pt x="1520" y="220"/>
                    </a:lnTo>
                    <a:lnTo>
                      <a:pt x="1522" y="228"/>
                    </a:lnTo>
                    <a:lnTo>
                      <a:pt x="1531" y="234"/>
                    </a:lnTo>
                    <a:lnTo>
                      <a:pt x="1537" y="231"/>
                    </a:lnTo>
                    <a:lnTo>
                      <a:pt x="1544" y="238"/>
                    </a:lnTo>
                    <a:lnTo>
                      <a:pt x="1539" y="242"/>
                    </a:lnTo>
                    <a:lnTo>
                      <a:pt x="1541" y="249"/>
                    </a:lnTo>
                    <a:lnTo>
                      <a:pt x="1587" y="273"/>
                    </a:lnTo>
                    <a:lnTo>
                      <a:pt x="1596" y="266"/>
                    </a:lnTo>
                    <a:lnTo>
                      <a:pt x="1603" y="245"/>
                    </a:lnTo>
                    <a:lnTo>
                      <a:pt x="1616" y="231"/>
                    </a:lnTo>
                    <a:lnTo>
                      <a:pt x="1622" y="238"/>
                    </a:lnTo>
                    <a:lnTo>
                      <a:pt x="1640" y="249"/>
                    </a:lnTo>
                    <a:lnTo>
                      <a:pt x="1657" y="250"/>
                    </a:lnTo>
                    <a:lnTo>
                      <a:pt x="1678" y="242"/>
                    </a:lnTo>
                    <a:lnTo>
                      <a:pt x="1704" y="245"/>
                    </a:lnTo>
                    <a:lnTo>
                      <a:pt x="1722" y="256"/>
                    </a:lnTo>
                    <a:lnTo>
                      <a:pt x="1732" y="255"/>
                    </a:lnTo>
                    <a:lnTo>
                      <a:pt x="1736" y="245"/>
                    </a:lnTo>
                    <a:lnTo>
                      <a:pt x="1743" y="240"/>
                    </a:lnTo>
                    <a:lnTo>
                      <a:pt x="1754" y="242"/>
                    </a:lnTo>
                    <a:lnTo>
                      <a:pt x="1755" y="248"/>
                    </a:lnTo>
                    <a:lnTo>
                      <a:pt x="1775" y="245"/>
                    </a:lnTo>
                    <a:lnTo>
                      <a:pt x="1767" y="234"/>
                    </a:lnTo>
                    <a:lnTo>
                      <a:pt x="1769" y="222"/>
                    </a:lnTo>
                    <a:lnTo>
                      <a:pt x="1775" y="216"/>
                    </a:lnTo>
                    <a:lnTo>
                      <a:pt x="1756" y="217"/>
                    </a:lnTo>
                    <a:lnTo>
                      <a:pt x="1758" y="207"/>
                    </a:lnTo>
                    <a:lnTo>
                      <a:pt x="1767" y="209"/>
                    </a:lnTo>
                    <a:lnTo>
                      <a:pt x="1780" y="208"/>
                    </a:lnTo>
                    <a:lnTo>
                      <a:pt x="1796" y="201"/>
                    </a:lnTo>
                    <a:lnTo>
                      <a:pt x="1792" y="197"/>
                    </a:lnTo>
                    <a:lnTo>
                      <a:pt x="1794" y="192"/>
                    </a:lnTo>
                    <a:lnTo>
                      <a:pt x="1801" y="194"/>
                    </a:lnTo>
                    <a:lnTo>
                      <a:pt x="1804" y="198"/>
                    </a:lnTo>
                    <a:lnTo>
                      <a:pt x="1820" y="198"/>
                    </a:lnTo>
                    <a:lnTo>
                      <a:pt x="1848" y="201"/>
                    </a:lnTo>
                    <a:lnTo>
                      <a:pt x="1869" y="203"/>
                    </a:lnTo>
                    <a:lnTo>
                      <a:pt x="1908" y="214"/>
                    </a:lnTo>
                    <a:lnTo>
                      <a:pt x="1888" y="211"/>
                    </a:lnTo>
                    <a:lnTo>
                      <a:pt x="1869" y="211"/>
                    </a:lnTo>
                    <a:lnTo>
                      <a:pt x="1860" y="218"/>
                    </a:lnTo>
                    <a:lnTo>
                      <a:pt x="1866" y="223"/>
                    </a:lnTo>
                    <a:lnTo>
                      <a:pt x="1892" y="221"/>
                    </a:lnTo>
                    <a:lnTo>
                      <a:pt x="1888" y="230"/>
                    </a:lnTo>
                    <a:lnTo>
                      <a:pt x="1873" y="230"/>
                    </a:lnTo>
                    <a:lnTo>
                      <a:pt x="1877" y="242"/>
                    </a:lnTo>
                    <a:lnTo>
                      <a:pt x="1899" y="237"/>
                    </a:lnTo>
                    <a:lnTo>
                      <a:pt x="1917" y="229"/>
                    </a:lnTo>
                    <a:lnTo>
                      <a:pt x="1928" y="216"/>
                    </a:lnTo>
                    <a:lnTo>
                      <a:pt x="1962" y="216"/>
                    </a:lnTo>
                    <a:lnTo>
                      <a:pt x="1978" y="224"/>
                    </a:lnTo>
                    <a:lnTo>
                      <a:pt x="1987" y="224"/>
                    </a:lnTo>
                    <a:lnTo>
                      <a:pt x="1986" y="235"/>
                    </a:lnTo>
                    <a:lnTo>
                      <a:pt x="1976" y="233"/>
                    </a:lnTo>
                    <a:lnTo>
                      <a:pt x="1967" y="233"/>
                    </a:lnTo>
                    <a:lnTo>
                      <a:pt x="1969" y="239"/>
                    </a:lnTo>
                    <a:lnTo>
                      <a:pt x="1989" y="242"/>
                    </a:lnTo>
                    <a:lnTo>
                      <a:pt x="2011" y="250"/>
                    </a:lnTo>
                    <a:lnTo>
                      <a:pt x="2028" y="260"/>
                    </a:lnTo>
                    <a:lnTo>
                      <a:pt x="2030" y="267"/>
                    </a:lnTo>
                    <a:lnTo>
                      <a:pt x="2045" y="272"/>
                    </a:lnTo>
                    <a:lnTo>
                      <a:pt x="2072" y="269"/>
                    </a:lnTo>
                    <a:lnTo>
                      <a:pt x="2109" y="259"/>
                    </a:lnTo>
                    <a:lnTo>
                      <a:pt x="2133" y="259"/>
                    </a:lnTo>
                    <a:lnTo>
                      <a:pt x="2153" y="263"/>
                    </a:lnTo>
                    <a:lnTo>
                      <a:pt x="2171" y="265"/>
                    </a:lnTo>
                    <a:lnTo>
                      <a:pt x="2197" y="278"/>
                    </a:lnTo>
                    <a:lnTo>
                      <a:pt x="2202" y="290"/>
                    </a:lnTo>
                    <a:lnTo>
                      <a:pt x="2193" y="298"/>
                    </a:lnTo>
                    <a:lnTo>
                      <a:pt x="2195" y="308"/>
                    </a:lnTo>
                    <a:lnTo>
                      <a:pt x="2209" y="313"/>
                    </a:lnTo>
                    <a:lnTo>
                      <a:pt x="2217" y="312"/>
                    </a:lnTo>
                    <a:lnTo>
                      <a:pt x="2221" y="316"/>
                    </a:lnTo>
                    <a:lnTo>
                      <a:pt x="2226" y="314"/>
                    </a:lnTo>
                    <a:lnTo>
                      <a:pt x="2233" y="315"/>
                    </a:lnTo>
                    <a:lnTo>
                      <a:pt x="2237" y="313"/>
                    </a:lnTo>
                    <a:lnTo>
                      <a:pt x="2246" y="314"/>
                    </a:lnTo>
                    <a:lnTo>
                      <a:pt x="2259" y="309"/>
                    </a:lnTo>
                    <a:lnTo>
                      <a:pt x="2272" y="311"/>
                    </a:lnTo>
                    <a:lnTo>
                      <a:pt x="2283" y="308"/>
                    </a:lnTo>
                    <a:lnTo>
                      <a:pt x="2303" y="316"/>
                    </a:lnTo>
                    <a:lnTo>
                      <a:pt x="2347" y="319"/>
                    </a:lnTo>
                    <a:lnTo>
                      <a:pt x="2360" y="309"/>
                    </a:lnTo>
                    <a:lnTo>
                      <a:pt x="2368" y="313"/>
                    </a:lnTo>
                    <a:lnTo>
                      <a:pt x="2377" y="328"/>
                    </a:lnTo>
                    <a:lnTo>
                      <a:pt x="2397" y="328"/>
                    </a:lnTo>
                    <a:lnTo>
                      <a:pt x="2400" y="338"/>
                    </a:lnTo>
                    <a:lnTo>
                      <a:pt x="2430" y="338"/>
                    </a:lnTo>
                    <a:lnTo>
                      <a:pt x="2435" y="327"/>
                    </a:lnTo>
                    <a:lnTo>
                      <a:pt x="2411" y="313"/>
                    </a:lnTo>
                    <a:lnTo>
                      <a:pt x="2414" y="309"/>
                    </a:lnTo>
                    <a:lnTo>
                      <a:pt x="2420" y="308"/>
                    </a:lnTo>
                    <a:lnTo>
                      <a:pt x="2424" y="305"/>
                    </a:lnTo>
                    <a:lnTo>
                      <a:pt x="2417" y="301"/>
                    </a:lnTo>
                    <a:lnTo>
                      <a:pt x="2423" y="294"/>
                    </a:lnTo>
                    <a:lnTo>
                      <a:pt x="2470" y="303"/>
                    </a:lnTo>
                    <a:lnTo>
                      <a:pt x="2482" y="305"/>
                    </a:lnTo>
                    <a:lnTo>
                      <a:pt x="2491" y="303"/>
                    </a:lnTo>
                    <a:lnTo>
                      <a:pt x="2507" y="304"/>
                    </a:lnTo>
                    <a:lnTo>
                      <a:pt x="2522" y="305"/>
                    </a:lnTo>
                    <a:lnTo>
                      <a:pt x="2531" y="307"/>
                    </a:lnTo>
                    <a:lnTo>
                      <a:pt x="2537" y="306"/>
                    </a:lnTo>
                    <a:lnTo>
                      <a:pt x="2562" y="313"/>
                    </a:lnTo>
                    <a:lnTo>
                      <a:pt x="2573" y="313"/>
                    </a:lnTo>
                    <a:lnTo>
                      <a:pt x="2588" y="320"/>
                    </a:lnTo>
                    <a:lnTo>
                      <a:pt x="2602" y="322"/>
                    </a:lnTo>
                    <a:lnTo>
                      <a:pt x="2621" y="333"/>
                    </a:lnTo>
                    <a:lnTo>
                      <a:pt x="2623" y="338"/>
                    </a:lnTo>
                    <a:lnTo>
                      <a:pt x="2637" y="338"/>
                    </a:lnTo>
                    <a:lnTo>
                      <a:pt x="2647" y="345"/>
                    </a:lnTo>
                    <a:lnTo>
                      <a:pt x="2647" y="348"/>
                    </a:lnTo>
                    <a:lnTo>
                      <a:pt x="2678" y="363"/>
                    </a:lnTo>
                    <a:lnTo>
                      <a:pt x="2691" y="365"/>
                    </a:lnTo>
                    <a:lnTo>
                      <a:pt x="2691" y="369"/>
                    </a:lnTo>
                    <a:lnTo>
                      <a:pt x="2702" y="371"/>
                    </a:lnTo>
                    <a:lnTo>
                      <a:pt x="2702" y="378"/>
                    </a:lnTo>
                    <a:lnTo>
                      <a:pt x="2713" y="376"/>
                    </a:lnTo>
                    <a:lnTo>
                      <a:pt x="2733" y="390"/>
                    </a:lnTo>
                    <a:lnTo>
                      <a:pt x="2735" y="401"/>
                    </a:lnTo>
                    <a:lnTo>
                      <a:pt x="2726" y="408"/>
                    </a:lnTo>
                    <a:lnTo>
                      <a:pt x="2746" y="420"/>
                    </a:lnTo>
                    <a:lnTo>
                      <a:pt x="2751" y="415"/>
                    </a:lnTo>
                    <a:lnTo>
                      <a:pt x="2744" y="411"/>
                    </a:lnTo>
                    <a:lnTo>
                      <a:pt x="2746" y="405"/>
                    </a:lnTo>
                    <a:lnTo>
                      <a:pt x="2742" y="396"/>
                    </a:lnTo>
                    <a:lnTo>
                      <a:pt x="2763" y="396"/>
                    </a:lnTo>
                    <a:lnTo>
                      <a:pt x="2775" y="399"/>
                    </a:lnTo>
                    <a:lnTo>
                      <a:pt x="2787" y="397"/>
                    </a:lnTo>
                    <a:lnTo>
                      <a:pt x="2812" y="414"/>
                    </a:lnTo>
                    <a:lnTo>
                      <a:pt x="2838" y="427"/>
                    </a:lnTo>
                    <a:lnTo>
                      <a:pt x="2836" y="437"/>
                    </a:lnTo>
                    <a:lnTo>
                      <a:pt x="2822" y="439"/>
                    </a:lnTo>
                    <a:lnTo>
                      <a:pt x="2820" y="449"/>
                    </a:lnTo>
                    <a:lnTo>
                      <a:pt x="2812" y="457"/>
                    </a:lnTo>
                    <a:lnTo>
                      <a:pt x="2786" y="462"/>
                    </a:lnTo>
                    <a:lnTo>
                      <a:pt x="2783" y="469"/>
                    </a:lnTo>
                    <a:lnTo>
                      <a:pt x="2777" y="473"/>
                    </a:lnTo>
                    <a:lnTo>
                      <a:pt x="2786" y="482"/>
                    </a:lnTo>
                    <a:lnTo>
                      <a:pt x="2771" y="492"/>
                    </a:lnTo>
                    <a:lnTo>
                      <a:pt x="2770" y="503"/>
                    </a:lnTo>
                    <a:lnTo>
                      <a:pt x="2780" y="512"/>
                    </a:lnTo>
                    <a:lnTo>
                      <a:pt x="2761" y="520"/>
                    </a:lnTo>
                    <a:lnTo>
                      <a:pt x="2749" y="513"/>
                    </a:lnTo>
                    <a:lnTo>
                      <a:pt x="2739" y="499"/>
                    </a:lnTo>
                    <a:lnTo>
                      <a:pt x="2728" y="493"/>
                    </a:lnTo>
                    <a:lnTo>
                      <a:pt x="2711" y="496"/>
                    </a:lnTo>
                    <a:lnTo>
                      <a:pt x="2708" y="472"/>
                    </a:lnTo>
                    <a:lnTo>
                      <a:pt x="2704" y="466"/>
                    </a:lnTo>
                    <a:lnTo>
                      <a:pt x="2688" y="460"/>
                    </a:lnTo>
                    <a:lnTo>
                      <a:pt x="2673" y="462"/>
                    </a:lnTo>
                    <a:lnTo>
                      <a:pt x="2658" y="463"/>
                    </a:lnTo>
                    <a:lnTo>
                      <a:pt x="2651" y="456"/>
                    </a:lnTo>
                    <a:lnTo>
                      <a:pt x="2652" y="441"/>
                    </a:lnTo>
                    <a:lnTo>
                      <a:pt x="2654" y="432"/>
                    </a:lnTo>
                    <a:lnTo>
                      <a:pt x="2653" y="422"/>
                    </a:lnTo>
                    <a:lnTo>
                      <a:pt x="2642" y="427"/>
                    </a:lnTo>
                    <a:lnTo>
                      <a:pt x="2637" y="425"/>
                    </a:lnTo>
                    <a:lnTo>
                      <a:pt x="2625" y="433"/>
                    </a:lnTo>
                    <a:lnTo>
                      <a:pt x="2633" y="454"/>
                    </a:lnTo>
                    <a:lnTo>
                      <a:pt x="2637" y="466"/>
                    </a:lnTo>
                    <a:lnTo>
                      <a:pt x="2621" y="485"/>
                    </a:lnTo>
                    <a:lnTo>
                      <a:pt x="2614" y="488"/>
                    </a:lnTo>
                    <a:lnTo>
                      <a:pt x="2605" y="499"/>
                    </a:lnTo>
                    <a:lnTo>
                      <a:pt x="2577" y="501"/>
                    </a:lnTo>
                    <a:lnTo>
                      <a:pt x="2572" y="491"/>
                    </a:lnTo>
                    <a:lnTo>
                      <a:pt x="2562" y="480"/>
                    </a:lnTo>
                    <a:lnTo>
                      <a:pt x="2553" y="486"/>
                    </a:lnTo>
                    <a:lnTo>
                      <a:pt x="2562" y="493"/>
                    </a:lnTo>
                    <a:lnTo>
                      <a:pt x="2558" y="497"/>
                    </a:lnTo>
                    <a:lnTo>
                      <a:pt x="2553" y="490"/>
                    </a:lnTo>
                    <a:lnTo>
                      <a:pt x="2542" y="489"/>
                    </a:lnTo>
                    <a:lnTo>
                      <a:pt x="2549" y="503"/>
                    </a:lnTo>
                    <a:lnTo>
                      <a:pt x="2562" y="505"/>
                    </a:lnTo>
                    <a:lnTo>
                      <a:pt x="2569" y="510"/>
                    </a:lnTo>
                    <a:lnTo>
                      <a:pt x="2581" y="520"/>
                    </a:lnTo>
                    <a:lnTo>
                      <a:pt x="2585" y="512"/>
                    </a:lnTo>
                    <a:lnTo>
                      <a:pt x="2591" y="514"/>
                    </a:lnTo>
                    <a:lnTo>
                      <a:pt x="2590" y="522"/>
                    </a:lnTo>
                    <a:lnTo>
                      <a:pt x="2598" y="529"/>
                    </a:lnTo>
                    <a:lnTo>
                      <a:pt x="2598" y="553"/>
                    </a:lnTo>
                    <a:lnTo>
                      <a:pt x="2606" y="560"/>
                    </a:lnTo>
                    <a:lnTo>
                      <a:pt x="2609" y="578"/>
                    </a:lnTo>
                    <a:lnTo>
                      <a:pt x="2614" y="582"/>
                    </a:lnTo>
                    <a:lnTo>
                      <a:pt x="2609" y="597"/>
                    </a:lnTo>
                    <a:lnTo>
                      <a:pt x="2608" y="606"/>
                    </a:lnTo>
                    <a:lnTo>
                      <a:pt x="2587" y="602"/>
                    </a:lnTo>
                    <a:lnTo>
                      <a:pt x="2575" y="595"/>
                    </a:lnTo>
                    <a:lnTo>
                      <a:pt x="2551" y="599"/>
                    </a:lnTo>
                    <a:lnTo>
                      <a:pt x="2542" y="611"/>
                    </a:lnTo>
                    <a:lnTo>
                      <a:pt x="2516" y="617"/>
                    </a:lnTo>
                    <a:lnTo>
                      <a:pt x="2500" y="632"/>
                    </a:lnTo>
                    <a:lnTo>
                      <a:pt x="2488" y="634"/>
                    </a:lnTo>
                    <a:lnTo>
                      <a:pt x="2476" y="648"/>
                    </a:lnTo>
                    <a:lnTo>
                      <a:pt x="2465" y="651"/>
                    </a:lnTo>
                    <a:lnTo>
                      <a:pt x="2459" y="662"/>
                    </a:lnTo>
                    <a:lnTo>
                      <a:pt x="2437" y="673"/>
                    </a:lnTo>
                    <a:lnTo>
                      <a:pt x="2423" y="688"/>
                    </a:lnTo>
                    <a:lnTo>
                      <a:pt x="2420" y="697"/>
                    </a:lnTo>
                    <a:lnTo>
                      <a:pt x="2411" y="703"/>
                    </a:lnTo>
                    <a:lnTo>
                      <a:pt x="2408" y="692"/>
                    </a:lnTo>
                    <a:lnTo>
                      <a:pt x="2403" y="682"/>
                    </a:lnTo>
                    <a:lnTo>
                      <a:pt x="2384" y="673"/>
                    </a:lnTo>
                    <a:lnTo>
                      <a:pt x="2347" y="689"/>
                    </a:lnTo>
                    <a:lnTo>
                      <a:pt x="2337" y="706"/>
                    </a:lnTo>
                    <a:lnTo>
                      <a:pt x="2326" y="713"/>
                    </a:lnTo>
                    <a:lnTo>
                      <a:pt x="2325" y="699"/>
                    </a:lnTo>
                    <a:lnTo>
                      <a:pt x="2333" y="685"/>
                    </a:lnTo>
                    <a:lnTo>
                      <a:pt x="2332" y="681"/>
                    </a:lnTo>
                    <a:lnTo>
                      <a:pt x="2320" y="691"/>
                    </a:lnTo>
                    <a:lnTo>
                      <a:pt x="2311" y="697"/>
                    </a:lnTo>
                    <a:lnTo>
                      <a:pt x="2303" y="708"/>
                    </a:lnTo>
                    <a:lnTo>
                      <a:pt x="2295" y="703"/>
                    </a:lnTo>
                    <a:lnTo>
                      <a:pt x="2285" y="703"/>
                    </a:lnTo>
                    <a:lnTo>
                      <a:pt x="2270" y="717"/>
                    </a:lnTo>
                    <a:lnTo>
                      <a:pt x="2265" y="736"/>
                    </a:lnTo>
                    <a:lnTo>
                      <a:pt x="2254" y="752"/>
                    </a:lnTo>
                    <a:lnTo>
                      <a:pt x="2246" y="756"/>
                    </a:lnTo>
                    <a:lnTo>
                      <a:pt x="2240" y="778"/>
                    </a:lnTo>
                    <a:lnTo>
                      <a:pt x="2252" y="788"/>
                    </a:lnTo>
                    <a:lnTo>
                      <a:pt x="2254" y="782"/>
                    </a:lnTo>
                    <a:lnTo>
                      <a:pt x="2269" y="787"/>
                    </a:lnTo>
                    <a:lnTo>
                      <a:pt x="2271" y="792"/>
                    </a:lnTo>
                    <a:lnTo>
                      <a:pt x="2256" y="804"/>
                    </a:lnTo>
                    <a:lnTo>
                      <a:pt x="2257" y="822"/>
                    </a:lnTo>
                    <a:lnTo>
                      <a:pt x="2268" y="826"/>
                    </a:lnTo>
                    <a:lnTo>
                      <a:pt x="2273" y="846"/>
                    </a:lnTo>
                    <a:lnTo>
                      <a:pt x="2269" y="852"/>
                    </a:lnTo>
                    <a:lnTo>
                      <a:pt x="2257" y="852"/>
                    </a:lnTo>
                    <a:lnTo>
                      <a:pt x="2257" y="837"/>
                    </a:lnTo>
                    <a:lnTo>
                      <a:pt x="2244" y="852"/>
                    </a:lnTo>
                    <a:lnTo>
                      <a:pt x="2234" y="874"/>
                    </a:lnTo>
                    <a:lnTo>
                      <a:pt x="2237" y="880"/>
                    </a:lnTo>
                    <a:lnTo>
                      <a:pt x="2245" y="889"/>
                    </a:lnTo>
                    <a:lnTo>
                      <a:pt x="2238" y="904"/>
                    </a:lnTo>
                    <a:lnTo>
                      <a:pt x="2229" y="906"/>
                    </a:lnTo>
                    <a:lnTo>
                      <a:pt x="2225" y="901"/>
                    </a:lnTo>
                    <a:lnTo>
                      <a:pt x="2198" y="921"/>
                    </a:lnTo>
                    <a:lnTo>
                      <a:pt x="2202" y="947"/>
                    </a:lnTo>
                    <a:lnTo>
                      <a:pt x="2199" y="955"/>
                    </a:lnTo>
                    <a:lnTo>
                      <a:pt x="2186" y="950"/>
                    </a:lnTo>
                    <a:lnTo>
                      <a:pt x="2174" y="955"/>
                    </a:lnTo>
                    <a:lnTo>
                      <a:pt x="2169" y="973"/>
                    </a:lnTo>
                    <a:lnTo>
                      <a:pt x="2167" y="983"/>
                    </a:lnTo>
                    <a:lnTo>
                      <a:pt x="2133" y="1026"/>
                    </a:lnTo>
                    <a:lnTo>
                      <a:pt x="2124" y="1027"/>
                    </a:lnTo>
                    <a:lnTo>
                      <a:pt x="2128" y="1021"/>
                    </a:lnTo>
                    <a:lnTo>
                      <a:pt x="2123" y="1008"/>
                    </a:lnTo>
                    <a:lnTo>
                      <a:pt x="2124" y="990"/>
                    </a:lnTo>
                    <a:lnTo>
                      <a:pt x="2122" y="973"/>
                    </a:lnTo>
                    <a:lnTo>
                      <a:pt x="2114" y="940"/>
                    </a:lnTo>
                    <a:lnTo>
                      <a:pt x="2109" y="928"/>
                    </a:lnTo>
                    <a:lnTo>
                      <a:pt x="2107" y="910"/>
                    </a:lnTo>
                    <a:lnTo>
                      <a:pt x="2105" y="875"/>
                    </a:lnTo>
                    <a:lnTo>
                      <a:pt x="2107" y="840"/>
                    </a:lnTo>
                    <a:lnTo>
                      <a:pt x="2123" y="823"/>
                    </a:lnTo>
                    <a:lnTo>
                      <a:pt x="2126" y="817"/>
                    </a:lnTo>
                    <a:lnTo>
                      <a:pt x="2130" y="783"/>
                    </a:lnTo>
                    <a:lnTo>
                      <a:pt x="2149" y="783"/>
                    </a:lnTo>
                    <a:lnTo>
                      <a:pt x="2155" y="774"/>
                    </a:lnTo>
                    <a:lnTo>
                      <a:pt x="2163" y="772"/>
                    </a:lnTo>
                    <a:lnTo>
                      <a:pt x="2176" y="762"/>
                    </a:lnTo>
                    <a:lnTo>
                      <a:pt x="2177" y="755"/>
                    </a:lnTo>
                    <a:lnTo>
                      <a:pt x="2201" y="736"/>
                    </a:lnTo>
                    <a:lnTo>
                      <a:pt x="2202" y="720"/>
                    </a:lnTo>
                    <a:lnTo>
                      <a:pt x="2214" y="718"/>
                    </a:lnTo>
                    <a:lnTo>
                      <a:pt x="2234" y="693"/>
                    </a:lnTo>
                    <a:lnTo>
                      <a:pt x="2239" y="681"/>
                    </a:lnTo>
                    <a:lnTo>
                      <a:pt x="2273" y="668"/>
                    </a:lnTo>
                    <a:lnTo>
                      <a:pt x="2275" y="657"/>
                    </a:lnTo>
                    <a:lnTo>
                      <a:pt x="2278" y="652"/>
                    </a:lnTo>
                    <a:lnTo>
                      <a:pt x="2281" y="629"/>
                    </a:lnTo>
                    <a:lnTo>
                      <a:pt x="2285" y="619"/>
                    </a:lnTo>
                    <a:lnTo>
                      <a:pt x="2289" y="602"/>
                    </a:lnTo>
                    <a:lnTo>
                      <a:pt x="2304" y="597"/>
                    </a:lnTo>
                    <a:lnTo>
                      <a:pt x="2291" y="585"/>
                    </a:lnTo>
                    <a:lnTo>
                      <a:pt x="2271" y="593"/>
                    </a:lnTo>
                    <a:lnTo>
                      <a:pt x="2260" y="620"/>
                    </a:lnTo>
                    <a:lnTo>
                      <a:pt x="2264" y="626"/>
                    </a:lnTo>
                    <a:lnTo>
                      <a:pt x="2262" y="635"/>
                    </a:lnTo>
                    <a:lnTo>
                      <a:pt x="2244" y="636"/>
                    </a:lnTo>
                    <a:lnTo>
                      <a:pt x="2239" y="642"/>
                    </a:lnTo>
                    <a:lnTo>
                      <a:pt x="2218" y="659"/>
                    </a:lnTo>
                    <a:lnTo>
                      <a:pt x="2212" y="675"/>
                    </a:lnTo>
                    <a:lnTo>
                      <a:pt x="2202" y="675"/>
                    </a:lnTo>
                    <a:lnTo>
                      <a:pt x="2202" y="660"/>
                    </a:lnTo>
                    <a:lnTo>
                      <a:pt x="2197" y="659"/>
                    </a:lnTo>
                    <a:lnTo>
                      <a:pt x="2192" y="652"/>
                    </a:lnTo>
                    <a:lnTo>
                      <a:pt x="2202" y="640"/>
                    </a:lnTo>
                    <a:lnTo>
                      <a:pt x="2205" y="626"/>
                    </a:lnTo>
                    <a:lnTo>
                      <a:pt x="2197" y="620"/>
                    </a:lnTo>
                    <a:lnTo>
                      <a:pt x="2192" y="625"/>
                    </a:lnTo>
                    <a:lnTo>
                      <a:pt x="2188" y="629"/>
                    </a:lnTo>
                    <a:lnTo>
                      <a:pt x="2176" y="620"/>
                    </a:lnTo>
                    <a:lnTo>
                      <a:pt x="2167" y="627"/>
                    </a:lnTo>
                    <a:lnTo>
                      <a:pt x="2141" y="629"/>
                    </a:lnTo>
                    <a:lnTo>
                      <a:pt x="2125" y="639"/>
                    </a:lnTo>
                    <a:lnTo>
                      <a:pt x="2128" y="652"/>
                    </a:lnTo>
                    <a:lnTo>
                      <a:pt x="2106" y="669"/>
                    </a:lnTo>
                    <a:lnTo>
                      <a:pt x="2106" y="677"/>
                    </a:lnTo>
                    <a:lnTo>
                      <a:pt x="2090" y="689"/>
                    </a:lnTo>
                    <a:lnTo>
                      <a:pt x="2082" y="700"/>
                    </a:lnTo>
                    <a:lnTo>
                      <a:pt x="2074" y="707"/>
                    </a:lnTo>
                    <a:lnTo>
                      <a:pt x="2075" y="720"/>
                    </a:lnTo>
                    <a:lnTo>
                      <a:pt x="2086" y="715"/>
                    </a:lnTo>
                    <a:lnTo>
                      <a:pt x="2095" y="721"/>
                    </a:lnTo>
                    <a:lnTo>
                      <a:pt x="2095" y="732"/>
                    </a:lnTo>
                    <a:lnTo>
                      <a:pt x="2079" y="735"/>
                    </a:lnTo>
                    <a:lnTo>
                      <a:pt x="2077" y="743"/>
                    </a:lnTo>
                    <a:lnTo>
                      <a:pt x="2069" y="742"/>
                    </a:lnTo>
                    <a:lnTo>
                      <a:pt x="2059" y="732"/>
                    </a:lnTo>
                    <a:lnTo>
                      <a:pt x="2044" y="743"/>
                    </a:lnTo>
                    <a:lnTo>
                      <a:pt x="2031" y="739"/>
                    </a:lnTo>
                    <a:lnTo>
                      <a:pt x="2019" y="745"/>
                    </a:lnTo>
                    <a:lnTo>
                      <a:pt x="2012" y="740"/>
                    </a:lnTo>
                    <a:lnTo>
                      <a:pt x="2018" y="734"/>
                    </a:lnTo>
                    <a:lnTo>
                      <a:pt x="2026" y="729"/>
                    </a:lnTo>
                    <a:lnTo>
                      <a:pt x="2020" y="719"/>
                    </a:lnTo>
                    <a:lnTo>
                      <a:pt x="1995" y="718"/>
                    </a:lnTo>
                    <a:lnTo>
                      <a:pt x="1984" y="715"/>
                    </a:lnTo>
                    <a:lnTo>
                      <a:pt x="1968" y="717"/>
                    </a:lnTo>
                    <a:lnTo>
                      <a:pt x="1957" y="733"/>
                    </a:lnTo>
                    <a:lnTo>
                      <a:pt x="1949" y="730"/>
                    </a:lnTo>
                    <a:lnTo>
                      <a:pt x="1926" y="733"/>
                    </a:lnTo>
                    <a:lnTo>
                      <a:pt x="1917" y="727"/>
                    </a:lnTo>
                    <a:lnTo>
                      <a:pt x="1908" y="737"/>
                    </a:lnTo>
                    <a:lnTo>
                      <a:pt x="1898" y="739"/>
                    </a:lnTo>
                    <a:lnTo>
                      <a:pt x="1893" y="733"/>
                    </a:lnTo>
                    <a:lnTo>
                      <a:pt x="1899" y="726"/>
                    </a:lnTo>
                    <a:lnTo>
                      <a:pt x="1879" y="725"/>
                    </a:lnTo>
                    <a:lnTo>
                      <a:pt x="1867" y="729"/>
                    </a:lnTo>
                    <a:lnTo>
                      <a:pt x="1850" y="728"/>
                    </a:lnTo>
                    <a:lnTo>
                      <a:pt x="1831" y="732"/>
                    </a:lnTo>
                    <a:lnTo>
                      <a:pt x="1812" y="745"/>
                    </a:lnTo>
                    <a:lnTo>
                      <a:pt x="1809" y="756"/>
                    </a:lnTo>
                    <a:lnTo>
                      <a:pt x="1785" y="776"/>
                    </a:lnTo>
                    <a:lnTo>
                      <a:pt x="1781" y="787"/>
                    </a:lnTo>
                    <a:lnTo>
                      <a:pt x="1762" y="808"/>
                    </a:lnTo>
                    <a:lnTo>
                      <a:pt x="1738" y="825"/>
                    </a:lnTo>
                    <a:lnTo>
                      <a:pt x="1737" y="834"/>
                    </a:lnTo>
                    <a:lnTo>
                      <a:pt x="1721" y="852"/>
                    </a:lnTo>
                    <a:lnTo>
                      <a:pt x="1714" y="860"/>
                    </a:lnTo>
                    <a:lnTo>
                      <a:pt x="1697" y="873"/>
                    </a:lnTo>
                    <a:lnTo>
                      <a:pt x="1684" y="885"/>
                    </a:lnTo>
                    <a:lnTo>
                      <a:pt x="1670" y="889"/>
                    </a:lnTo>
                    <a:lnTo>
                      <a:pt x="1668" y="896"/>
                    </a:lnTo>
                    <a:lnTo>
                      <a:pt x="1679" y="903"/>
                    </a:lnTo>
                    <a:lnTo>
                      <a:pt x="1687" y="901"/>
                    </a:lnTo>
                    <a:lnTo>
                      <a:pt x="1703" y="904"/>
                    </a:lnTo>
                    <a:lnTo>
                      <a:pt x="1705" y="930"/>
                    </a:lnTo>
                    <a:lnTo>
                      <a:pt x="1711" y="921"/>
                    </a:lnTo>
                    <a:lnTo>
                      <a:pt x="1721" y="916"/>
                    </a:lnTo>
                    <a:lnTo>
                      <a:pt x="1725" y="927"/>
                    </a:lnTo>
                    <a:lnTo>
                      <a:pt x="1722" y="936"/>
                    </a:lnTo>
                    <a:lnTo>
                      <a:pt x="1723" y="940"/>
                    </a:lnTo>
                    <a:lnTo>
                      <a:pt x="1733" y="935"/>
                    </a:lnTo>
                    <a:lnTo>
                      <a:pt x="1742" y="934"/>
                    </a:lnTo>
                    <a:lnTo>
                      <a:pt x="1748" y="915"/>
                    </a:lnTo>
                    <a:lnTo>
                      <a:pt x="1773" y="920"/>
                    </a:lnTo>
                    <a:lnTo>
                      <a:pt x="1780" y="933"/>
                    </a:lnTo>
                    <a:lnTo>
                      <a:pt x="1790" y="943"/>
                    </a:lnTo>
                    <a:lnTo>
                      <a:pt x="1798" y="956"/>
                    </a:lnTo>
                    <a:lnTo>
                      <a:pt x="1797" y="964"/>
                    </a:lnTo>
                    <a:lnTo>
                      <a:pt x="1788" y="959"/>
                    </a:lnTo>
                    <a:lnTo>
                      <a:pt x="1789" y="965"/>
                    </a:lnTo>
                    <a:lnTo>
                      <a:pt x="1801" y="975"/>
                    </a:lnTo>
                    <a:lnTo>
                      <a:pt x="1801" y="992"/>
                    </a:lnTo>
                    <a:lnTo>
                      <a:pt x="1784" y="1017"/>
                    </a:lnTo>
                    <a:lnTo>
                      <a:pt x="1781" y="1041"/>
                    </a:lnTo>
                    <a:lnTo>
                      <a:pt x="1784" y="1051"/>
                    </a:lnTo>
                    <a:lnTo>
                      <a:pt x="1781" y="1072"/>
                    </a:lnTo>
                    <a:lnTo>
                      <a:pt x="1781" y="1082"/>
                    </a:lnTo>
                    <a:lnTo>
                      <a:pt x="1770" y="1111"/>
                    </a:lnTo>
                    <a:lnTo>
                      <a:pt x="1764" y="1119"/>
                    </a:lnTo>
                    <a:lnTo>
                      <a:pt x="1742" y="1139"/>
                    </a:lnTo>
                    <a:lnTo>
                      <a:pt x="1731" y="1159"/>
                    </a:lnTo>
                    <a:lnTo>
                      <a:pt x="1729" y="1182"/>
                    </a:lnTo>
                    <a:lnTo>
                      <a:pt x="1709" y="1199"/>
                    </a:lnTo>
                    <a:lnTo>
                      <a:pt x="1691" y="1217"/>
                    </a:lnTo>
                    <a:lnTo>
                      <a:pt x="1669" y="1252"/>
                    </a:lnTo>
                    <a:lnTo>
                      <a:pt x="1645" y="1259"/>
                    </a:lnTo>
                    <a:lnTo>
                      <a:pt x="1636" y="1270"/>
                    </a:lnTo>
                    <a:lnTo>
                      <a:pt x="1628" y="1266"/>
                    </a:lnTo>
                    <a:lnTo>
                      <a:pt x="1615" y="1265"/>
                    </a:lnTo>
                    <a:lnTo>
                      <a:pt x="1612" y="1260"/>
                    </a:lnTo>
                    <a:lnTo>
                      <a:pt x="1602" y="1255"/>
                    </a:lnTo>
                    <a:lnTo>
                      <a:pt x="1595" y="1260"/>
                    </a:lnTo>
                    <a:lnTo>
                      <a:pt x="1592" y="1269"/>
                    </a:lnTo>
                    <a:lnTo>
                      <a:pt x="1576" y="1272"/>
                    </a:lnTo>
                    <a:lnTo>
                      <a:pt x="1576" y="1272"/>
                    </a:lnTo>
                    <a:lnTo>
                      <a:pt x="1570" y="1269"/>
                    </a:lnTo>
                    <a:lnTo>
                      <a:pt x="1559" y="1261"/>
                    </a:lnTo>
                    <a:lnTo>
                      <a:pt x="1587" y="1254"/>
                    </a:lnTo>
                    <a:lnTo>
                      <a:pt x="1590" y="1231"/>
                    </a:lnTo>
                    <a:lnTo>
                      <a:pt x="1581" y="1205"/>
                    </a:lnTo>
                    <a:lnTo>
                      <a:pt x="1599" y="1198"/>
                    </a:lnTo>
                    <a:lnTo>
                      <a:pt x="1616" y="1202"/>
                    </a:lnTo>
                    <a:lnTo>
                      <a:pt x="1634" y="1195"/>
                    </a:lnTo>
                    <a:lnTo>
                      <a:pt x="1644" y="1151"/>
                    </a:lnTo>
                    <a:lnTo>
                      <a:pt x="1662" y="1139"/>
                    </a:lnTo>
                    <a:lnTo>
                      <a:pt x="1669" y="1101"/>
                    </a:lnTo>
                    <a:lnTo>
                      <a:pt x="1660" y="1097"/>
                    </a:lnTo>
                    <a:lnTo>
                      <a:pt x="1636" y="1112"/>
                    </a:lnTo>
                    <a:lnTo>
                      <a:pt x="1614" y="1113"/>
                    </a:lnTo>
                    <a:lnTo>
                      <a:pt x="1603" y="1119"/>
                    </a:lnTo>
                    <a:lnTo>
                      <a:pt x="1587" y="1121"/>
                    </a:lnTo>
                    <a:lnTo>
                      <a:pt x="1578" y="1092"/>
                    </a:lnTo>
                    <a:lnTo>
                      <a:pt x="1552" y="1068"/>
                    </a:lnTo>
                    <a:lnTo>
                      <a:pt x="1532" y="1061"/>
                    </a:lnTo>
                    <a:lnTo>
                      <a:pt x="1513" y="1059"/>
                    </a:lnTo>
                    <a:lnTo>
                      <a:pt x="1508" y="1030"/>
                    </a:lnTo>
                    <a:lnTo>
                      <a:pt x="1493" y="1000"/>
                    </a:lnTo>
                    <a:lnTo>
                      <a:pt x="1491" y="984"/>
                    </a:lnTo>
                    <a:lnTo>
                      <a:pt x="1471" y="948"/>
                    </a:lnTo>
                    <a:lnTo>
                      <a:pt x="1449" y="944"/>
                    </a:lnTo>
                    <a:lnTo>
                      <a:pt x="1416" y="934"/>
                    </a:lnTo>
                    <a:lnTo>
                      <a:pt x="1366" y="940"/>
                    </a:lnTo>
                    <a:lnTo>
                      <a:pt x="1346" y="973"/>
                    </a:lnTo>
                    <a:lnTo>
                      <a:pt x="1361" y="972"/>
                    </a:lnTo>
                    <a:lnTo>
                      <a:pt x="1359" y="987"/>
                    </a:lnTo>
                    <a:lnTo>
                      <a:pt x="1344" y="999"/>
                    </a:lnTo>
                    <a:lnTo>
                      <a:pt x="1335" y="1027"/>
                    </a:lnTo>
                    <a:lnTo>
                      <a:pt x="1324" y="1034"/>
                    </a:lnTo>
                    <a:lnTo>
                      <a:pt x="1326" y="1051"/>
                    </a:lnTo>
                    <a:lnTo>
                      <a:pt x="1293" y="1072"/>
                    </a:lnTo>
                    <a:lnTo>
                      <a:pt x="1281" y="1061"/>
                    </a:lnTo>
                    <a:lnTo>
                      <a:pt x="1256" y="1063"/>
                    </a:lnTo>
                    <a:lnTo>
                      <a:pt x="1234" y="1046"/>
                    </a:lnTo>
                    <a:lnTo>
                      <a:pt x="1215" y="1043"/>
                    </a:lnTo>
                    <a:lnTo>
                      <a:pt x="1205" y="1061"/>
                    </a:lnTo>
                    <a:lnTo>
                      <a:pt x="1179" y="1076"/>
                    </a:lnTo>
                    <a:lnTo>
                      <a:pt x="1156" y="1075"/>
                    </a:lnTo>
                    <a:lnTo>
                      <a:pt x="1124" y="1080"/>
                    </a:lnTo>
                    <a:lnTo>
                      <a:pt x="1115" y="1073"/>
                    </a:lnTo>
                    <a:lnTo>
                      <a:pt x="1087" y="1063"/>
                    </a:lnTo>
                    <a:lnTo>
                      <a:pt x="1083" y="1052"/>
                    </a:lnTo>
                    <a:lnTo>
                      <a:pt x="1027" y="1036"/>
                    </a:lnTo>
                    <a:lnTo>
                      <a:pt x="986" y="1051"/>
                    </a:lnTo>
                    <a:lnTo>
                      <a:pt x="949" y="1003"/>
                    </a:lnTo>
                    <a:lnTo>
                      <a:pt x="896" y="989"/>
                    </a:lnTo>
                    <a:lnTo>
                      <a:pt x="885" y="1005"/>
                    </a:lnTo>
                    <a:lnTo>
                      <a:pt x="868" y="1019"/>
                    </a:lnTo>
                    <a:lnTo>
                      <a:pt x="877" y="1037"/>
                    </a:lnTo>
                    <a:lnTo>
                      <a:pt x="874" y="1059"/>
                    </a:lnTo>
                    <a:lnTo>
                      <a:pt x="846" y="1061"/>
                    </a:lnTo>
                    <a:lnTo>
                      <a:pt x="845" y="1052"/>
                    </a:lnTo>
                    <a:lnTo>
                      <a:pt x="828" y="1052"/>
                    </a:lnTo>
                    <a:lnTo>
                      <a:pt x="824" y="1063"/>
                    </a:lnTo>
                    <a:lnTo>
                      <a:pt x="816" y="1063"/>
                    </a:lnTo>
                    <a:lnTo>
                      <a:pt x="790" y="1039"/>
                    </a:lnTo>
                    <a:lnTo>
                      <a:pt x="771" y="1041"/>
                    </a:lnTo>
                    <a:lnTo>
                      <a:pt x="752" y="1029"/>
                    </a:lnTo>
                    <a:lnTo>
                      <a:pt x="740" y="1029"/>
                    </a:lnTo>
                    <a:lnTo>
                      <a:pt x="723" y="1043"/>
                    </a:lnTo>
                    <a:lnTo>
                      <a:pt x="712" y="1044"/>
                    </a:lnTo>
                    <a:lnTo>
                      <a:pt x="694" y="1066"/>
                    </a:lnTo>
                    <a:lnTo>
                      <a:pt x="659" y="1073"/>
                    </a:lnTo>
                    <a:lnTo>
                      <a:pt x="651" y="1085"/>
                    </a:lnTo>
                    <a:lnTo>
                      <a:pt x="644" y="1085"/>
                    </a:lnTo>
                    <a:lnTo>
                      <a:pt x="642" y="1075"/>
                    </a:lnTo>
                    <a:lnTo>
                      <a:pt x="599" y="1063"/>
                    </a:lnTo>
                    <a:lnTo>
                      <a:pt x="565" y="1026"/>
                    </a:lnTo>
                    <a:lnTo>
                      <a:pt x="541" y="1026"/>
                    </a:lnTo>
                    <a:lnTo>
                      <a:pt x="486" y="1026"/>
                    </a:lnTo>
                    <a:lnTo>
                      <a:pt x="467" y="993"/>
                    </a:lnTo>
                    <a:lnTo>
                      <a:pt x="457" y="969"/>
                    </a:lnTo>
                    <a:lnTo>
                      <a:pt x="424" y="950"/>
                    </a:lnTo>
                    <a:lnTo>
                      <a:pt x="417" y="929"/>
                    </a:lnTo>
                    <a:lnTo>
                      <a:pt x="417" y="914"/>
                    </a:lnTo>
                    <a:lnTo>
                      <a:pt x="389" y="912"/>
                    </a:lnTo>
                    <a:lnTo>
                      <a:pt x="379" y="923"/>
                    </a:lnTo>
                    <a:lnTo>
                      <a:pt x="373" y="936"/>
                    </a:lnTo>
                    <a:lnTo>
                      <a:pt x="347" y="940"/>
                    </a:lnTo>
                    <a:lnTo>
                      <a:pt x="344" y="923"/>
                    </a:lnTo>
                    <a:lnTo>
                      <a:pt x="315" y="912"/>
                    </a:lnTo>
                    <a:lnTo>
                      <a:pt x="299" y="916"/>
                    </a:lnTo>
                    <a:lnTo>
                      <a:pt x="290" y="890"/>
                    </a:lnTo>
                    <a:lnTo>
                      <a:pt x="275" y="884"/>
                    </a:lnTo>
                    <a:lnTo>
                      <a:pt x="246" y="881"/>
                    </a:lnTo>
                    <a:lnTo>
                      <a:pt x="218" y="884"/>
                    </a:lnTo>
                    <a:lnTo>
                      <a:pt x="194" y="903"/>
                    </a:lnTo>
                    <a:lnTo>
                      <a:pt x="136" y="926"/>
                    </a:lnTo>
                    <a:lnTo>
                      <a:pt x="103" y="934"/>
                    </a:lnTo>
                    <a:lnTo>
                      <a:pt x="75" y="939"/>
                    </a:lnTo>
                    <a:lnTo>
                      <a:pt x="75" y="955"/>
                    </a:lnTo>
                    <a:lnTo>
                      <a:pt x="95" y="953"/>
                    </a:lnTo>
                    <a:lnTo>
                      <a:pt x="95" y="958"/>
                    </a:lnTo>
                    <a:lnTo>
                      <a:pt x="77" y="965"/>
                    </a:lnTo>
                    <a:lnTo>
                      <a:pt x="74" y="973"/>
                    </a:lnTo>
                    <a:lnTo>
                      <a:pt x="84" y="980"/>
                    </a:lnTo>
                    <a:lnTo>
                      <a:pt x="80" y="989"/>
                    </a:lnTo>
                    <a:lnTo>
                      <a:pt x="68" y="991"/>
                    </a:lnTo>
                    <a:lnTo>
                      <a:pt x="67" y="1006"/>
                    </a:lnTo>
                    <a:lnTo>
                      <a:pt x="82" y="1016"/>
                    </a:lnTo>
                    <a:lnTo>
                      <a:pt x="84" y="1032"/>
                    </a:lnTo>
                    <a:lnTo>
                      <a:pt x="73" y="1039"/>
                    </a:lnTo>
                    <a:lnTo>
                      <a:pt x="64" y="1026"/>
                    </a:lnTo>
                    <a:lnTo>
                      <a:pt x="58" y="10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1" name="Freeform 478"/>
              <p:cNvSpPr/>
              <p:nvPr/>
            </p:nvSpPr>
            <p:spPr bwMode="gray">
              <a:xfrm>
                <a:off x="274" y="2375"/>
                <a:ext cx="22" cy="27"/>
              </a:xfrm>
              <a:custGeom>
                <a:avLst/>
                <a:gdLst>
                  <a:gd name="T0" fmla="*/ 6 w 22"/>
                  <a:gd name="T1" fmla="*/ 27 h 27"/>
                  <a:gd name="T2" fmla="*/ 22 w 22"/>
                  <a:gd name="T3" fmla="*/ 16 h 27"/>
                  <a:gd name="T4" fmla="*/ 21 w 22"/>
                  <a:gd name="T5" fmla="*/ 11 h 27"/>
                  <a:gd name="T6" fmla="*/ 17 w 22"/>
                  <a:gd name="T7" fmla="*/ 10 h 27"/>
                  <a:gd name="T8" fmla="*/ 9 w 22"/>
                  <a:gd name="T9" fmla="*/ 0 h 27"/>
                  <a:gd name="T10" fmla="*/ 4 w 22"/>
                  <a:gd name="T11" fmla="*/ 0 h 27"/>
                  <a:gd name="T12" fmla="*/ 0 w 22"/>
                  <a:gd name="T13" fmla="*/ 7 h 27"/>
                  <a:gd name="T14" fmla="*/ 1 w 22"/>
                  <a:gd name="T15" fmla="*/ 20 h 27"/>
                  <a:gd name="T16" fmla="*/ 6 w 2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6" y="27"/>
                    </a:moveTo>
                    <a:lnTo>
                      <a:pt x="22" y="16"/>
                    </a:lnTo>
                    <a:lnTo>
                      <a:pt x="21" y="11"/>
                    </a:lnTo>
                    <a:lnTo>
                      <a:pt x="17" y="10"/>
                    </a:lnTo>
                    <a:lnTo>
                      <a:pt x="9" y="0"/>
                    </a:lnTo>
                    <a:lnTo>
                      <a:pt x="4" y="0"/>
                    </a:lnTo>
                    <a:lnTo>
                      <a:pt x="0" y="7"/>
                    </a:lnTo>
                    <a:lnTo>
                      <a:pt x="1" y="20"/>
                    </a:lnTo>
                    <a:lnTo>
                      <a:pt x="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2" name="Freeform 479"/>
              <p:cNvSpPr/>
              <p:nvPr/>
            </p:nvSpPr>
            <p:spPr bwMode="gray">
              <a:xfrm>
                <a:off x="263" y="2360"/>
                <a:ext cx="10" cy="5"/>
              </a:xfrm>
              <a:custGeom>
                <a:avLst/>
                <a:gdLst>
                  <a:gd name="T0" fmla="*/ 5 w 10"/>
                  <a:gd name="T1" fmla="*/ 5 h 5"/>
                  <a:gd name="T2" fmla="*/ 10 w 10"/>
                  <a:gd name="T3" fmla="*/ 5 h 5"/>
                  <a:gd name="T4" fmla="*/ 9 w 10"/>
                  <a:gd name="T5" fmla="*/ 2 h 5"/>
                  <a:gd name="T6" fmla="*/ 5 w 10"/>
                  <a:gd name="T7" fmla="*/ 0 h 5"/>
                  <a:gd name="T8" fmla="*/ 0 w 10"/>
                  <a:gd name="T9" fmla="*/ 1 h 5"/>
                  <a:gd name="T10" fmla="*/ 5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5" y="5"/>
                    </a:moveTo>
                    <a:lnTo>
                      <a:pt x="10" y="5"/>
                    </a:lnTo>
                    <a:lnTo>
                      <a:pt x="9" y="2"/>
                    </a:lnTo>
                    <a:lnTo>
                      <a:pt x="5" y="0"/>
                    </a:lnTo>
                    <a:lnTo>
                      <a:pt x="0" y="1"/>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3" name="Freeform 480"/>
              <p:cNvSpPr/>
              <p:nvPr/>
            </p:nvSpPr>
            <p:spPr bwMode="gray">
              <a:xfrm>
                <a:off x="249" y="2353"/>
                <a:ext cx="7" cy="3"/>
              </a:xfrm>
              <a:custGeom>
                <a:avLst/>
                <a:gdLst>
                  <a:gd name="T0" fmla="*/ 0 w 7"/>
                  <a:gd name="T1" fmla="*/ 2 h 3"/>
                  <a:gd name="T2" fmla="*/ 3 w 7"/>
                  <a:gd name="T3" fmla="*/ 0 h 3"/>
                  <a:gd name="T4" fmla="*/ 7 w 7"/>
                  <a:gd name="T5" fmla="*/ 2 h 3"/>
                  <a:gd name="T6" fmla="*/ 5 w 7"/>
                  <a:gd name="T7" fmla="*/ 3 h 3"/>
                  <a:gd name="T8" fmla="*/ 0 w 7"/>
                  <a:gd name="T9" fmla="*/ 2 h 3"/>
                </a:gdLst>
                <a:ahLst/>
                <a:cxnLst>
                  <a:cxn ang="0">
                    <a:pos x="T0" y="T1"/>
                  </a:cxn>
                  <a:cxn ang="0">
                    <a:pos x="T2" y="T3"/>
                  </a:cxn>
                  <a:cxn ang="0">
                    <a:pos x="T4" y="T5"/>
                  </a:cxn>
                  <a:cxn ang="0">
                    <a:pos x="T6" y="T7"/>
                  </a:cxn>
                  <a:cxn ang="0">
                    <a:pos x="T8" y="T9"/>
                  </a:cxn>
                </a:cxnLst>
                <a:rect l="0" t="0" r="r" b="b"/>
                <a:pathLst>
                  <a:path w="7" h="3">
                    <a:moveTo>
                      <a:pt x="0" y="2"/>
                    </a:moveTo>
                    <a:lnTo>
                      <a:pt x="3" y="0"/>
                    </a:lnTo>
                    <a:lnTo>
                      <a:pt x="7" y="2"/>
                    </a:lnTo>
                    <a:lnTo>
                      <a:pt x="5"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4" name="Freeform 481"/>
              <p:cNvSpPr/>
              <p:nvPr/>
            </p:nvSpPr>
            <p:spPr bwMode="gray">
              <a:xfrm>
                <a:off x="227" y="2348"/>
                <a:ext cx="7" cy="4"/>
              </a:xfrm>
              <a:custGeom>
                <a:avLst/>
                <a:gdLst>
                  <a:gd name="T0" fmla="*/ 0 w 7"/>
                  <a:gd name="T1" fmla="*/ 2 h 4"/>
                  <a:gd name="T2" fmla="*/ 2 w 7"/>
                  <a:gd name="T3" fmla="*/ 0 h 4"/>
                  <a:gd name="T4" fmla="*/ 7 w 7"/>
                  <a:gd name="T5" fmla="*/ 3 h 4"/>
                  <a:gd name="T6" fmla="*/ 3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lnTo>
                      <a:pt x="2" y="0"/>
                    </a:lnTo>
                    <a:lnTo>
                      <a:pt x="7" y="3"/>
                    </a:lnTo>
                    <a:lnTo>
                      <a:pt x="3"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5" name="Freeform 482"/>
              <p:cNvSpPr/>
              <p:nvPr/>
            </p:nvSpPr>
            <p:spPr bwMode="gray">
              <a:xfrm>
                <a:off x="195" y="2332"/>
                <a:ext cx="8" cy="6"/>
              </a:xfrm>
              <a:custGeom>
                <a:avLst/>
                <a:gdLst>
                  <a:gd name="T0" fmla="*/ 0 w 8"/>
                  <a:gd name="T1" fmla="*/ 4 h 6"/>
                  <a:gd name="T2" fmla="*/ 5 w 8"/>
                  <a:gd name="T3" fmla="*/ 0 h 6"/>
                  <a:gd name="T4" fmla="*/ 8 w 8"/>
                  <a:gd name="T5" fmla="*/ 4 h 6"/>
                  <a:gd name="T6" fmla="*/ 1 w 8"/>
                  <a:gd name="T7" fmla="*/ 6 h 6"/>
                  <a:gd name="T8" fmla="*/ 0 w 8"/>
                  <a:gd name="T9" fmla="*/ 4 h 6"/>
                </a:gdLst>
                <a:ahLst/>
                <a:cxnLst>
                  <a:cxn ang="0">
                    <a:pos x="T0" y="T1"/>
                  </a:cxn>
                  <a:cxn ang="0">
                    <a:pos x="T2" y="T3"/>
                  </a:cxn>
                  <a:cxn ang="0">
                    <a:pos x="T4" y="T5"/>
                  </a:cxn>
                  <a:cxn ang="0">
                    <a:pos x="T6" y="T7"/>
                  </a:cxn>
                  <a:cxn ang="0">
                    <a:pos x="T8" y="T9"/>
                  </a:cxn>
                </a:cxnLst>
                <a:rect l="0" t="0" r="r" b="b"/>
                <a:pathLst>
                  <a:path w="8" h="6">
                    <a:moveTo>
                      <a:pt x="0" y="4"/>
                    </a:moveTo>
                    <a:lnTo>
                      <a:pt x="5" y="0"/>
                    </a:lnTo>
                    <a:lnTo>
                      <a:pt x="8" y="4"/>
                    </a:lnTo>
                    <a:lnTo>
                      <a:pt x="1"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6" name="Freeform 483"/>
              <p:cNvSpPr/>
              <p:nvPr/>
            </p:nvSpPr>
            <p:spPr bwMode="gray">
              <a:xfrm>
                <a:off x="11" y="2269"/>
                <a:ext cx="9" cy="8"/>
              </a:xfrm>
              <a:custGeom>
                <a:avLst/>
                <a:gdLst>
                  <a:gd name="T0" fmla="*/ 0 w 9"/>
                  <a:gd name="T1" fmla="*/ 2 h 8"/>
                  <a:gd name="T2" fmla="*/ 2 w 9"/>
                  <a:gd name="T3" fmla="*/ 0 h 8"/>
                  <a:gd name="T4" fmla="*/ 9 w 9"/>
                  <a:gd name="T5" fmla="*/ 3 h 8"/>
                  <a:gd name="T6" fmla="*/ 4 w 9"/>
                  <a:gd name="T7" fmla="*/ 8 h 8"/>
                  <a:gd name="T8" fmla="*/ 0 w 9"/>
                  <a:gd name="T9" fmla="*/ 2 h 8"/>
                </a:gdLst>
                <a:ahLst/>
                <a:cxnLst>
                  <a:cxn ang="0">
                    <a:pos x="T0" y="T1"/>
                  </a:cxn>
                  <a:cxn ang="0">
                    <a:pos x="T2" y="T3"/>
                  </a:cxn>
                  <a:cxn ang="0">
                    <a:pos x="T4" y="T5"/>
                  </a:cxn>
                  <a:cxn ang="0">
                    <a:pos x="T6" y="T7"/>
                  </a:cxn>
                  <a:cxn ang="0">
                    <a:pos x="T8" y="T9"/>
                  </a:cxn>
                </a:cxnLst>
                <a:rect l="0" t="0" r="r" b="b"/>
                <a:pathLst>
                  <a:path w="9" h="8">
                    <a:moveTo>
                      <a:pt x="0" y="2"/>
                    </a:moveTo>
                    <a:lnTo>
                      <a:pt x="2" y="0"/>
                    </a:lnTo>
                    <a:lnTo>
                      <a:pt x="9" y="3"/>
                    </a:lnTo>
                    <a:lnTo>
                      <a:pt x="4"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7" name="Freeform 484"/>
              <p:cNvSpPr/>
              <p:nvPr/>
            </p:nvSpPr>
            <p:spPr bwMode="gray">
              <a:xfrm>
                <a:off x="2102" y="4060"/>
                <a:ext cx="41" cy="17"/>
              </a:xfrm>
              <a:custGeom>
                <a:avLst/>
                <a:gdLst>
                  <a:gd name="T0" fmla="*/ 32 w 41"/>
                  <a:gd name="T1" fmla="*/ 17 h 17"/>
                  <a:gd name="T2" fmla="*/ 39 w 41"/>
                  <a:gd name="T3" fmla="*/ 17 h 17"/>
                  <a:gd name="T4" fmla="*/ 41 w 41"/>
                  <a:gd name="T5" fmla="*/ 12 h 17"/>
                  <a:gd name="T6" fmla="*/ 31 w 41"/>
                  <a:gd name="T7" fmla="*/ 3 h 17"/>
                  <a:gd name="T8" fmla="*/ 16 w 41"/>
                  <a:gd name="T9" fmla="*/ 0 h 17"/>
                  <a:gd name="T10" fmla="*/ 1 w 41"/>
                  <a:gd name="T11" fmla="*/ 2 h 17"/>
                  <a:gd name="T12" fmla="*/ 0 w 41"/>
                  <a:gd name="T13" fmla="*/ 5 h 17"/>
                  <a:gd name="T14" fmla="*/ 5 w 41"/>
                  <a:gd name="T15" fmla="*/ 9 h 17"/>
                  <a:gd name="T16" fmla="*/ 18 w 41"/>
                  <a:gd name="T17" fmla="*/ 9 h 17"/>
                  <a:gd name="T18" fmla="*/ 26 w 41"/>
                  <a:gd name="T19" fmla="*/ 12 h 17"/>
                  <a:gd name="T20" fmla="*/ 32 w 41"/>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7">
                    <a:moveTo>
                      <a:pt x="32" y="17"/>
                    </a:moveTo>
                    <a:lnTo>
                      <a:pt x="39" y="17"/>
                    </a:lnTo>
                    <a:lnTo>
                      <a:pt x="41" y="12"/>
                    </a:lnTo>
                    <a:lnTo>
                      <a:pt x="31" y="3"/>
                    </a:lnTo>
                    <a:lnTo>
                      <a:pt x="16" y="0"/>
                    </a:lnTo>
                    <a:lnTo>
                      <a:pt x="1" y="2"/>
                    </a:lnTo>
                    <a:lnTo>
                      <a:pt x="0" y="5"/>
                    </a:lnTo>
                    <a:lnTo>
                      <a:pt x="5" y="9"/>
                    </a:lnTo>
                    <a:lnTo>
                      <a:pt x="18" y="9"/>
                    </a:lnTo>
                    <a:lnTo>
                      <a:pt x="26" y="12"/>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8" name="Freeform 485"/>
              <p:cNvSpPr/>
              <p:nvPr/>
            </p:nvSpPr>
            <p:spPr bwMode="gray">
              <a:xfrm>
                <a:off x="2144" y="4060"/>
                <a:ext cx="17" cy="9"/>
              </a:xfrm>
              <a:custGeom>
                <a:avLst/>
                <a:gdLst>
                  <a:gd name="T0" fmla="*/ 0 w 17"/>
                  <a:gd name="T1" fmla="*/ 5 h 9"/>
                  <a:gd name="T2" fmla="*/ 0 w 17"/>
                  <a:gd name="T3" fmla="*/ 3 h 9"/>
                  <a:gd name="T4" fmla="*/ 6 w 17"/>
                  <a:gd name="T5" fmla="*/ 0 h 9"/>
                  <a:gd name="T6" fmla="*/ 17 w 17"/>
                  <a:gd name="T7" fmla="*/ 3 h 9"/>
                  <a:gd name="T8" fmla="*/ 17 w 17"/>
                  <a:gd name="T9" fmla="*/ 8 h 9"/>
                  <a:gd name="T10" fmla="*/ 10 w 17"/>
                  <a:gd name="T11" fmla="*/ 9 h 9"/>
                  <a:gd name="T12" fmla="*/ 0 w 17"/>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7" h="9">
                    <a:moveTo>
                      <a:pt x="0" y="5"/>
                    </a:moveTo>
                    <a:lnTo>
                      <a:pt x="0" y="3"/>
                    </a:lnTo>
                    <a:lnTo>
                      <a:pt x="6" y="0"/>
                    </a:lnTo>
                    <a:lnTo>
                      <a:pt x="17" y="3"/>
                    </a:lnTo>
                    <a:lnTo>
                      <a:pt x="17" y="8"/>
                    </a:lnTo>
                    <a:lnTo>
                      <a:pt x="10"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9" name="Freeform 486"/>
              <p:cNvSpPr/>
              <p:nvPr/>
            </p:nvSpPr>
            <p:spPr bwMode="gray">
              <a:xfrm>
                <a:off x="2143" y="4078"/>
                <a:ext cx="16" cy="7"/>
              </a:xfrm>
              <a:custGeom>
                <a:avLst/>
                <a:gdLst>
                  <a:gd name="T0" fmla="*/ 0 w 16"/>
                  <a:gd name="T1" fmla="*/ 3 h 7"/>
                  <a:gd name="T2" fmla="*/ 9 w 16"/>
                  <a:gd name="T3" fmla="*/ 0 h 7"/>
                  <a:gd name="T4" fmla="*/ 16 w 16"/>
                  <a:gd name="T5" fmla="*/ 3 h 7"/>
                  <a:gd name="T6" fmla="*/ 15 w 16"/>
                  <a:gd name="T7" fmla="*/ 7 h 7"/>
                  <a:gd name="T8" fmla="*/ 3 w 16"/>
                  <a:gd name="T9" fmla="*/ 5 h 7"/>
                  <a:gd name="T10" fmla="*/ 0 w 16"/>
                  <a:gd name="T11" fmla="*/ 3 h 7"/>
                </a:gdLst>
                <a:ahLst/>
                <a:cxnLst>
                  <a:cxn ang="0">
                    <a:pos x="T0" y="T1"/>
                  </a:cxn>
                  <a:cxn ang="0">
                    <a:pos x="T2" y="T3"/>
                  </a:cxn>
                  <a:cxn ang="0">
                    <a:pos x="T4" y="T5"/>
                  </a:cxn>
                  <a:cxn ang="0">
                    <a:pos x="T6" y="T7"/>
                  </a:cxn>
                  <a:cxn ang="0">
                    <a:pos x="T8" y="T9"/>
                  </a:cxn>
                  <a:cxn ang="0">
                    <a:pos x="T10" y="T11"/>
                  </a:cxn>
                </a:cxnLst>
                <a:rect l="0" t="0" r="r" b="b"/>
                <a:pathLst>
                  <a:path w="16" h="7">
                    <a:moveTo>
                      <a:pt x="0" y="3"/>
                    </a:moveTo>
                    <a:lnTo>
                      <a:pt x="9" y="0"/>
                    </a:lnTo>
                    <a:lnTo>
                      <a:pt x="16" y="3"/>
                    </a:lnTo>
                    <a:lnTo>
                      <a:pt x="15" y="7"/>
                    </a:lnTo>
                    <a:lnTo>
                      <a:pt x="3"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0" name="Freeform 487"/>
              <p:cNvSpPr/>
              <p:nvPr/>
            </p:nvSpPr>
            <p:spPr bwMode="gray">
              <a:xfrm>
                <a:off x="2212" y="4048"/>
                <a:ext cx="19" cy="7"/>
              </a:xfrm>
              <a:custGeom>
                <a:avLst/>
                <a:gdLst>
                  <a:gd name="T0" fmla="*/ 18 w 19"/>
                  <a:gd name="T1" fmla="*/ 5 h 7"/>
                  <a:gd name="T2" fmla="*/ 19 w 19"/>
                  <a:gd name="T3" fmla="*/ 2 h 7"/>
                  <a:gd name="T4" fmla="*/ 14 w 19"/>
                  <a:gd name="T5" fmla="*/ 0 h 7"/>
                  <a:gd name="T6" fmla="*/ 11 w 19"/>
                  <a:gd name="T7" fmla="*/ 3 h 7"/>
                  <a:gd name="T8" fmla="*/ 1 w 19"/>
                  <a:gd name="T9" fmla="*/ 5 h 7"/>
                  <a:gd name="T10" fmla="*/ 0 w 19"/>
                  <a:gd name="T11" fmla="*/ 7 h 7"/>
                  <a:gd name="T12" fmla="*/ 18 w 19"/>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19" h="7">
                    <a:moveTo>
                      <a:pt x="18" y="5"/>
                    </a:moveTo>
                    <a:lnTo>
                      <a:pt x="19" y="2"/>
                    </a:lnTo>
                    <a:lnTo>
                      <a:pt x="14" y="0"/>
                    </a:lnTo>
                    <a:lnTo>
                      <a:pt x="11" y="3"/>
                    </a:lnTo>
                    <a:lnTo>
                      <a:pt x="1" y="5"/>
                    </a:lnTo>
                    <a:lnTo>
                      <a:pt x="0" y="7"/>
                    </a:lnTo>
                    <a:lnTo>
                      <a:pt x="1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1" name="Freeform 488"/>
              <p:cNvSpPr/>
              <p:nvPr/>
            </p:nvSpPr>
            <p:spPr bwMode="gray">
              <a:xfrm>
                <a:off x="2087" y="4022"/>
                <a:ext cx="8" cy="14"/>
              </a:xfrm>
              <a:custGeom>
                <a:avLst/>
                <a:gdLst>
                  <a:gd name="T0" fmla="*/ 1 w 8"/>
                  <a:gd name="T1" fmla="*/ 0 h 14"/>
                  <a:gd name="T2" fmla="*/ 7 w 8"/>
                  <a:gd name="T3" fmla="*/ 5 h 14"/>
                  <a:gd name="T4" fmla="*/ 8 w 8"/>
                  <a:gd name="T5" fmla="*/ 14 h 14"/>
                  <a:gd name="T6" fmla="*/ 1 w 8"/>
                  <a:gd name="T7" fmla="*/ 14 h 14"/>
                  <a:gd name="T8" fmla="*/ 0 w 8"/>
                  <a:gd name="T9" fmla="*/ 8 h 14"/>
                  <a:gd name="T10" fmla="*/ 1 w 8"/>
                  <a:gd name="T11" fmla="*/ 0 h 14"/>
                </a:gdLst>
                <a:ahLst/>
                <a:cxnLst>
                  <a:cxn ang="0">
                    <a:pos x="T0" y="T1"/>
                  </a:cxn>
                  <a:cxn ang="0">
                    <a:pos x="T2" y="T3"/>
                  </a:cxn>
                  <a:cxn ang="0">
                    <a:pos x="T4" y="T5"/>
                  </a:cxn>
                  <a:cxn ang="0">
                    <a:pos x="T6" y="T7"/>
                  </a:cxn>
                  <a:cxn ang="0">
                    <a:pos x="T8" y="T9"/>
                  </a:cxn>
                  <a:cxn ang="0">
                    <a:pos x="T10" y="T11"/>
                  </a:cxn>
                </a:cxnLst>
                <a:rect l="0" t="0" r="r" b="b"/>
                <a:pathLst>
                  <a:path w="8" h="14">
                    <a:moveTo>
                      <a:pt x="1" y="0"/>
                    </a:moveTo>
                    <a:lnTo>
                      <a:pt x="7" y="5"/>
                    </a:lnTo>
                    <a:lnTo>
                      <a:pt x="8" y="14"/>
                    </a:lnTo>
                    <a:lnTo>
                      <a:pt x="1" y="14"/>
                    </a:lnTo>
                    <a:lnTo>
                      <a:pt x="0"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2" name="Freeform 489"/>
              <p:cNvSpPr/>
              <p:nvPr/>
            </p:nvSpPr>
            <p:spPr bwMode="gray">
              <a:xfrm>
                <a:off x="2078" y="4027"/>
                <a:ext cx="4" cy="10"/>
              </a:xfrm>
              <a:custGeom>
                <a:avLst/>
                <a:gdLst>
                  <a:gd name="T0" fmla="*/ 3 w 4"/>
                  <a:gd name="T1" fmla="*/ 0 h 10"/>
                  <a:gd name="T2" fmla="*/ 3 w 4"/>
                  <a:gd name="T3" fmla="*/ 4 h 10"/>
                  <a:gd name="T4" fmla="*/ 4 w 4"/>
                  <a:gd name="T5" fmla="*/ 10 h 10"/>
                  <a:gd name="T6" fmla="*/ 0 w 4"/>
                  <a:gd name="T7" fmla="*/ 10 h 10"/>
                  <a:gd name="T8" fmla="*/ 0 w 4"/>
                  <a:gd name="T9" fmla="*/ 0 h 10"/>
                  <a:gd name="T10" fmla="*/ 3 w 4"/>
                  <a:gd name="T11" fmla="*/ 0 h 10"/>
                </a:gdLst>
                <a:ahLst/>
                <a:cxnLst>
                  <a:cxn ang="0">
                    <a:pos x="T0" y="T1"/>
                  </a:cxn>
                  <a:cxn ang="0">
                    <a:pos x="T2" y="T3"/>
                  </a:cxn>
                  <a:cxn ang="0">
                    <a:pos x="T4" y="T5"/>
                  </a:cxn>
                  <a:cxn ang="0">
                    <a:pos x="T6" y="T7"/>
                  </a:cxn>
                  <a:cxn ang="0">
                    <a:pos x="T8" y="T9"/>
                  </a:cxn>
                  <a:cxn ang="0">
                    <a:pos x="T10" y="T11"/>
                  </a:cxn>
                </a:cxnLst>
                <a:rect l="0" t="0" r="r" b="b"/>
                <a:pathLst>
                  <a:path w="4" h="10">
                    <a:moveTo>
                      <a:pt x="3" y="0"/>
                    </a:moveTo>
                    <a:lnTo>
                      <a:pt x="3" y="4"/>
                    </a:lnTo>
                    <a:lnTo>
                      <a:pt x="4" y="10"/>
                    </a:lnTo>
                    <a:lnTo>
                      <a:pt x="0" y="1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3" name="Freeform 490"/>
              <p:cNvSpPr/>
              <p:nvPr/>
            </p:nvSpPr>
            <p:spPr bwMode="gray">
              <a:xfrm>
                <a:off x="2067" y="4027"/>
                <a:ext cx="6" cy="9"/>
              </a:xfrm>
              <a:custGeom>
                <a:avLst/>
                <a:gdLst>
                  <a:gd name="T0" fmla="*/ 5 w 6"/>
                  <a:gd name="T1" fmla="*/ 0 h 9"/>
                  <a:gd name="T2" fmla="*/ 6 w 6"/>
                  <a:gd name="T3" fmla="*/ 6 h 9"/>
                  <a:gd name="T4" fmla="*/ 4 w 6"/>
                  <a:gd name="T5" fmla="*/ 9 h 9"/>
                  <a:gd name="T6" fmla="*/ 0 w 6"/>
                  <a:gd name="T7" fmla="*/ 8 h 9"/>
                  <a:gd name="T8" fmla="*/ 1 w 6"/>
                  <a:gd name="T9" fmla="*/ 5 h 9"/>
                  <a:gd name="T10" fmla="*/ 5 w 6"/>
                  <a:gd name="T11" fmla="*/ 0 h 9"/>
                </a:gdLst>
                <a:ahLst/>
                <a:cxnLst>
                  <a:cxn ang="0">
                    <a:pos x="T0" y="T1"/>
                  </a:cxn>
                  <a:cxn ang="0">
                    <a:pos x="T2" y="T3"/>
                  </a:cxn>
                  <a:cxn ang="0">
                    <a:pos x="T4" y="T5"/>
                  </a:cxn>
                  <a:cxn ang="0">
                    <a:pos x="T6" y="T7"/>
                  </a:cxn>
                  <a:cxn ang="0">
                    <a:pos x="T8" y="T9"/>
                  </a:cxn>
                  <a:cxn ang="0">
                    <a:pos x="T10" y="T11"/>
                  </a:cxn>
                </a:cxnLst>
                <a:rect l="0" t="0" r="r" b="b"/>
                <a:pathLst>
                  <a:path w="6" h="9">
                    <a:moveTo>
                      <a:pt x="5" y="0"/>
                    </a:moveTo>
                    <a:lnTo>
                      <a:pt x="6" y="6"/>
                    </a:lnTo>
                    <a:lnTo>
                      <a:pt x="4" y="9"/>
                    </a:lnTo>
                    <a:lnTo>
                      <a:pt x="0" y="8"/>
                    </a:lnTo>
                    <a:lnTo>
                      <a:pt x="1" y="5"/>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4" name="Freeform 491"/>
              <p:cNvSpPr/>
              <p:nvPr/>
            </p:nvSpPr>
            <p:spPr bwMode="gray">
              <a:xfrm>
                <a:off x="2056" y="4028"/>
                <a:ext cx="7" cy="8"/>
              </a:xfrm>
              <a:custGeom>
                <a:avLst/>
                <a:gdLst>
                  <a:gd name="T0" fmla="*/ 7 w 7"/>
                  <a:gd name="T1" fmla="*/ 0 h 8"/>
                  <a:gd name="T2" fmla="*/ 4 w 7"/>
                  <a:gd name="T3" fmla="*/ 4 h 8"/>
                  <a:gd name="T4" fmla="*/ 5 w 7"/>
                  <a:gd name="T5" fmla="*/ 8 h 8"/>
                  <a:gd name="T6" fmla="*/ 0 w 7"/>
                  <a:gd name="T7" fmla="*/ 8 h 8"/>
                  <a:gd name="T8" fmla="*/ 0 w 7"/>
                  <a:gd name="T9" fmla="*/ 2 h 8"/>
                  <a:gd name="T10" fmla="*/ 7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7" y="0"/>
                    </a:moveTo>
                    <a:lnTo>
                      <a:pt x="4" y="4"/>
                    </a:lnTo>
                    <a:lnTo>
                      <a:pt x="5" y="8"/>
                    </a:lnTo>
                    <a:lnTo>
                      <a:pt x="0" y="8"/>
                    </a:lnTo>
                    <a:lnTo>
                      <a:pt x="0"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5" name="Freeform 492"/>
              <p:cNvSpPr/>
              <p:nvPr/>
            </p:nvSpPr>
            <p:spPr bwMode="gray">
              <a:xfrm>
                <a:off x="2022" y="4017"/>
                <a:ext cx="29" cy="20"/>
              </a:xfrm>
              <a:custGeom>
                <a:avLst/>
                <a:gdLst>
                  <a:gd name="T0" fmla="*/ 29 w 29"/>
                  <a:gd name="T1" fmla="*/ 9 h 20"/>
                  <a:gd name="T2" fmla="*/ 26 w 29"/>
                  <a:gd name="T3" fmla="*/ 12 h 20"/>
                  <a:gd name="T4" fmla="*/ 22 w 29"/>
                  <a:gd name="T5" fmla="*/ 20 h 20"/>
                  <a:gd name="T6" fmla="*/ 10 w 29"/>
                  <a:gd name="T7" fmla="*/ 12 h 20"/>
                  <a:gd name="T8" fmla="*/ 3 w 29"/>
                  <a:gd name="T9" fmla="*/ 7 h 20"/>
                  <a:gd name="T10" fmla="*/ 0 w 29"/>
                  <a:gd name="T11" fmla="*/ 0 h 20"/>
                  <a:gd name="T12" fmla="*/ 17 w 29"/>
                  <a:gd name="T13" fmla="*/ 1 h 20"/>
                  <a:gd name="T14" fmla="*/ 29 w 29"/>
                  <a:gd name="T15" fmla="*/ 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0">
                    <a:moveTo>
                      <a:pt x="29" y="9"/>
                    </a:moveTo>
                    <a:lnTo>
                      <a:pt x="26" y="12"/>
                    </a:lnTo>
                    <a:lnTo>
                      <a:pt x="22" y="20"/>
                    </a:lnTo>
                    <a:lnTo>
                      <a:pt x="10" y="12"/>
                    </a:lnTo>
                    <a:lnTo>
                      <a:pt x="3" y="7"/>
                    </a:lnTo>
                    <a:lnTo>
                      <a:pt x="0" y="0"/>
                    </a:lnTo>
                    <a:lnTo>
                      <a:pt x="17" y="1"/>
                    </a:lnTo>
                    <a:lnTo>
                      <a:pt x="2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6" name="Freeform 493"/>
              <p:cNvSpPr/>
              <p:nvPr/>
            </p:nvSpPr>
            <p:spPr bwMode="gray">
              <a:xfrm>
                <a:off x="1997" y="3993"/>
                <a:ext cx="30" cy="20"/>
              </a:xfrm>
              <a:custGeom>
                <a:avLst/>
                <a:gdLst>
                  <a:gd name="T0" fmla="*/ 22 w 30"/>
                  <a:gd name="T1" fmla="*/ 20 h 20"/>
                  <a:gd name="T2" fmla="*/ 30 w 30"/>
                  <a:gd name="T3" fmla="*/ 20 h 20"/>
                  <a:gd name="T4" fmla="*/ 21 w 30"/>
                  <a:gd name="T5" fmla="*/ 11 h 20"/>
                  <a:gd name="T6" fmla="*/ 4 w 30"/>
                  <a:gd name="T7" fmla="*/ 0 h 20"/>
                  <a:gd name="T8" fmla="*/ 0 w 30"/>
                  <a:gd name="T9" fmla="*/ 0 h 20"/>
                  <a:gd name="T10" fmla="*/ 0 w 30"/>
                  <a:gd name="T11" fmla="*/ 3 h 20"/>
                  <a:gd name="T12" fmla="*/ 11 w 30"/>
                  <a:gd name="T13" fmla="*/ 9 h 20"/>
                  <a:gd name="T14" fmla="*/ 22 w 3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2" y="20"/>
                    </a:moveTo>
                    <a:lnTo>
                      <a:pt x="30" y="20"/>
                    </a:lnTo>
                    <a:lnTo>
                      <a:pt x="21" y="11"/>
                    </a:lnTo>
                    <a:lnTo>
                      <a:pt x="4" y="0"/>
                    </a:lnTo>
                    <a:lnTo>
                      <a:pt x="0" y="0"/>
                    </a:lnTo>
                    <a:lnTo>
                      <a:pt x="0" y="3"/>
                    </a:lnTo>
                    <a:lnTo>
                      <a:pt x="11" y="9"/>
                    </a:lnTo>
                    <a:lnTo>
                      <a:pt x="2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7" name="Freeform 494"/>
              <p:cNvSpPr/>
              <p:nvPr/>
            </p:nvSpPr>
            <p:spPr bwMode="gray">
              <a:xfrm>
                <a:off x="2038" y="3993"/>
                <a:ext cx="20" cy="16"/>
              </a:xfrm>
              <a:custGeom>
                <a:avLst/>
                <a:gdLst>
                  <a:gd name="T0" fmla="*/ 0 w 20"/>
                  <a:gd name="T1" fmla="*/ 16 h 16"/>
                  <a:gd name="T2" fmla="*/ 8 w 20"/>
                  <a:gd name="T3" fmla="*/ 8 h 16"/>
                  <a:gd name="T4" fmla="*/ 18 w 20"/>
                  <a:gd name="T5" fmla="*/ 9 h 16"/>
                  <a:gd name="T6" fmla="*/ 20 w 20"/>
                  <a:gd name="T7" fmla="*/ 1 h 16"/>
                  <a:gd name="T8" fmla="*/ 9 w 20"/>
                  <a:gd name="T9" fmla="*/ 0 h 16"/>
                  <a:gd name="T10" fmla="*/ 1 w 20"/>
                  <a:gd name="T11" fmla="*/ 4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8" y="8"/>
                    </a:lnTo>
                    <a:lnTo>
                      <a:pt x="18" y="9"/>
                    </a:lnTo>
                    <a:lnTo>
                      <a:pt x="20" y="1"/>
                    </a:lnTo>
                    <a:lnTo>
                      <a:pt x="9" y="0"/>
                    </a:lnTo>
                    <a:lnTo>
                      <a:pt x="1" y="4"/>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8" name="Freeform 495"/>
              <p:cNvSpPr/>
              <p:nvPr/>
            </p:nvSpPr>
            <p:spPr bwMode="gray">
              <a:xfrm>
                <a:off x="2006" y="3961"/>
                <a:ext cx="9" cy="13"/>
              </a:xfrm>
              <a:custGeom>
                <a:avLst/>
                <a:gdLst>
                  <a:gd name="T0" fmla="*/ 3 w 9"/>
                  <a:gd name="T1" fmla="*/ 0 h 13"/>
                  <a:gd name="T2" fmla="*/ 3 w 9"/>
                  <a:gd name="T3" fmla="*/ 5 h 13"/>
                  <a:gd name="T4" fmla="*/ 9 w 9"/>
                  <a:gd name="T5" fmla="*/ 11 h 13"/>
                  <a:gd name="T6" fmla="*/ 3 w 9"/>
                  <a:gd name="T7" fmla="*/ 13 h 13"/>
                  <a:gd name="T8" fmla="*/ 0 w 9"/>
                  <a:gd name="T9" fmla="*/ 6 h 13"/>
                  <a:gd name="T10" fmla="*/ 0 w 9"/>
                  <a:gd name="T11" fmla="*/ 1 h 13"/>
                  <a:gd name="T12" fmla="*/ 3 w 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 h="13">
                    <a:moveTo>
                      <a:pt x="3" y="0"/>
                    </a:moveTo>
                    <a:lnTo>
                      <a:pt x="3" y="5"/>
                    </a:lnTo>
                    <a:lnTo>
                      <a:pt x="9" y="11"/>
                    </a:lnTo>
                    <a:lnTo>
                      <a:pt x="3" y="13"/>
                    </a:lnTo>
                    <a:lnTo>
                      <a:pt x="0" y="6"/>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9" name="Freeform 496"/>
              <p:cNvSpPr/>
              <p:nvPr/>
            </p:nvSpPr>
            <p:spPr bwMode="gray">
              <a:xfrm>
                <a:off x="1994" y="3974"/>
                <a:ext cx="7" cy="7"/>
              </a:xfrm>
              <a:custGeom>
                <a:avLst/>
                <a:gdLst>
                  <a:gd name="T0" fmla="*/ 0 w 7"/>
                  <a:gd name="T1" fmla="*/ 2 h 7"/>
                  <a:gd name="T2" fmla="*/ 5 w 7"/>
                  <a:gd name="T3" fmla="*/ 0 h 7"/>
                  <a:gd name="T4" fmla="*/ 7 w 7"/>
                  <a:gd name="T5" fmla="*/ 2 h 7"/>
                  <a:gd name="T6" fmla="*/ 2 w 7"/>
                  <a:gd name="T7" fmla="*/ 7 h 7"/>
                  <a:gd name="T8" fmla="*/ 0 w 7"/>
                  <a:gd name="T9" fmla="*/ 2 h 7"/>
                </a:gdLst>
                <a:ahLst/>
                <a:cxnLst>
                  <a:cxn ang="0">
                    <a:pos x="T0" y="T1"/>
                  </a:cxn>
                  <a:cxn ang="0">
                    <a:pos x="T2" y="T3"/>
                  </a:cxn>
                  <a:cxn ang="0">
                    <a:pos x="T4" y="T5"/>
                  </a:cxn>
                  <a:cxn ang="0">
                    <a:pos x="T6" y="T7"/>
                  </a:cxn>
                  <a:cxn ang="0">
                    <a:pos x="T8" y="T9"/>
                  </a:cxn>
                </a:cxnLst>
                <a:rect l="0" t="0" r="r" b="b"/>
                <a:pathLst>
                  <a:path w="7" h="7">
                    <a:moveTo>
                      <a:pt x="0" y="2"/>
                    </a:moveTo>
                    <a:lnTo>
                      <a:pt x="5" y="0"/>
                    </a:lnTo>
                    <a:lnTo>
                      <a:pt x="7" y="2"/>
                    </a:lnTo>
                    <a:lnTo>
                      <a:pt x="2"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0" name="Freeform 497"/>
              <p:cNvSpPr/>
              <p:nvPr/>
            </p:nvSpPr>
            <p:spPr bwMode="gray">
              <a:xfrm>
                <a:off x="2008" y="3981"/>
                <a:ext cx="7" cy="8"/>
              </a:xfrm>
              <a:custGeom>
                <a:avLst/>
                <a:gdLst>
                  <a:gd name="T0" fmla="*/ 0 w 7"/>
                  <a:gd name="T1" fmla="*/ 2 h 8"/>
                  <a:gd name="T2" fmla="*/ 6 w 7"/>
                  <a:gd name="T3" fmla="*/ 0 h 8"/>
                  <a:gd name="T4" fmla="*/ 7 w 7"/>
                  <a:gd name="T5" fmla="*/ 5 h 8"/>
                  <a:gd name="T6" fmla="*/ 3 w 7"/>
                  <a:gd name="T7" fmla="*/ 8 h 8"/>
                  <a:gd name="T8" fmla="*/ 0 w 7"/>
                  <a:gd name="T9" fmla="*/ 2 h 8"/>
                </a:gdLst>
                <a:ahLst/>
                <a:cxnLst>
                  <a:cxn ang="0">
                    <a:pos x="T0" y="T1"/>
                  </a:cxn>
                  <a:cxn ang="0">
                    <a:pos x="T2" y="T3"/>
                  </a:cxn>
                  <a:cxn ang="0">
                    <a:pos x="T4" y="T5"/>
                  </a:cxn>
                  <a:cxn ang="0">
                    <a:pos x="T6" y="T7"/>
                  </a:cxn>
                  <a:cxn ang="0">
                    <a:pos x="T8" y="T9"/>
                  </a:cxn>
                </a:cxnLst>
                <a:rect l="0" t="0" r="r" b="b"/>
                <a:pathLst>
                  <a:path w="7" h="8">
                    <a:moveTo>
                      <a:pt x="0" y="2"/>
                    </a:moveTo>
                    <a:lnTo>
                      <a:pt x="6" y="0"/>
                    </a:lnTo>
                    <a:lnTo>
                      <a:pt x="7" y="5"/>
                    </a:lnTo>
                    <a:lnTo>
                      <a:pt x="3"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1" name="Freeform 498"/>
              <p:cNvSpPr/>
              <p:nvPr/>
            </p:nvSpPr>
            <p:spPr bwMode="gray">
              <a:xfrm>
                <a:off x="1984" y="3954"/>
                <a:ext cx="9" cy="13"/>
              </a:xfrm>
              <a:custGeom>
                <a:avLst/>
                <a:gdLst>
                  <a:gd name="T0" fmla="*/ 5 w 9"/>
                  <a:gd name="T1" fmla="*/ 13 h 13"/>
                  <a:gd name="T2" fmla="*/ 0 w 9"/>
                  <a:gd name="T3" fmla="*/ 5 h 13"/>
                  <a:gd name="T4" fmla="*/ 2 w 9"/>
                  <a:gd name="T5" fmla="*/ 0 h 13"/>
                  <a:gd name="T6" fmla="*/ 7 w 9"/>
                  <a:gd name="T7" fmla="*/ 0 h 13"/>
                  <a:gd name="T8" fmla="*/ 9 w 9"/>
                  <a:gd name="T9" fmla="*/ 10 h 13"/>
                  <a:gd name="T10" fmla="*/ 5 w 9"/>
                  <a:gd name="T11" fmla="*/ 13 h 13"/>
                </a:gdLst>
                <a:ahLst/>
                <a:cxnLst>
                  <a:cxn ang="0">
                    <a:pos x="T0" y="T1"/>
                  </a:cxn>
                  <a:cxn ang="0">
                    <a:pos x="T2" y="T3"/>
                  </a:cxn>
                  <a:cxn ang="0">
                    <a:pos x="T4" y="T5"/>
                  </a:cxn>
                  <a:cxn ang="0">
                    <a:pos x="T6" y="T7"/>
                  </a:cxn>
                  <a:cxn ang="0">
                    <a:pos x="T8" y="T9"/>
                  </a:cxn>
                  <a:cxn ang="0">
                    <a:pos x="T10" y="T11"/>
                  </a:cxn>
                </a:cxnLst>
                <a:rect l="0" t="0" r="r" b="b"/>
                <a:pathLst>
                  <a:path w="9" h="13">
                    <a:moveTo>
                      <a:pt x="5" y="13"/>
                    </a:moveTo>
                    <a:lnTo>
                      <a:pt x="0" y="5"/>
                    </a:lnTo>
                    <a:lnTo>
                      <a:pt x="2" y="0"/>
                    </a:lnTo>
                    <a:lnTo>
                      <a:pt x="7" y="0"/>
                    </a:lnTo>
                    <a:lnTo>
                      <a:pt x="9" y="10"/>
                    </a:lnTo>
                    <a:lnTo>
                      <a:pt x="5"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2" name="Freeform 499"/>
              <p:cNvSpPr/>
              <p:nvPr/>
            </p:nvSpPr>
            <p:spPr bwMode="gray">
              <a:xfrm>
                <a:off x="1994" y="3942"/>
                <a:ext cx="8" cy="14"/>
              </a:xfrm>
              <a:custGeom>
                <a:avLst/>
                <a:gdLst>
                  <a:gd name="T0" fmla="*/ 0 w 8"/>
                  <a:gd name="T1" fmla="*/ 8 h 14"/>
                  <a:gd name="T2" fmla="*/ 1 w 8"/>
                  <a:gd name="T3" fmla="*/ 0 h 14"/>
                  <a:gd name="T4" fmla="*/ 8 w 8"/>
                  <a:gd name="T5" fmla="*/ 0 h 14"/>
                  <a:gd name="T6" fmla="*/ 5 w 8"/>
                  <a:gd name="T7" fmla="*/ 14 h 14"/>
                  <a:gd name="T8" fmla="*/ 0 w 8"/>
                  <a:gd name="T9" fmla="*/ 8 h 14"/>
                </a:gdLst>
                <a:ahLst/>
                <a:cxnLst>
                  <a:cxn ang="0">
                    <a:pos x="T0" y="T1"/>
                  </a:cxn>
                  <a:cxn ang="0">
                    <a:pos x="T2" y="T3"/>
                  </a:cxn>
                  <a:cxn ang="0">
                    <a:pos x="T4" y="T5"/>
                  </a:cxn>
                  <a:cxn ang="0">
                    <a:pos x="T6" y="T7"/>
                  </a:cxn>
                  <a:cxn ang="0">
                    <a:pos x="T8" y="T9"/>
                  </a:cxn>
                </a:cxnLst>
                <a:rect l="0" t="0" r="r" b="b"/>
                <a:pathLst>
                  <a:path w="8" h="14">
                    <a:moveTo>
                      <a:pt x="0" y="8"/>
                    </a:moveTo>
                    <a:lnTo>
                      <a:pt x="1" y="0"/>
                    </a:lnTo>
                    <a:lnTo>
                      <a:pt x="8" y="0"/>
                    </a:lnTo>
                    <a:lnTo>
                      <a:pt x="5" y="14"/>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3" name="Freeform 500"/>
              <p:cNvSpPr/>
              <p:nvPr/>
            </p:nvSpPr>
            <p:spPr bwMode="gray">
              <a:xfrm>
                <a:off x="1987" y="3885"/>
                <a:ext cx="13" cy="30"/>
              </a:xfrm>
              <a:custGeom>
                <a:avLst/>
                <a:gdLst>
                  <a:gd name="T0" fmla="*/ 13 w 13"/>
                  <a:gd name="T1" fmla="*/ 30 h 30"/>
                  <a:gd name="T2" fmla="*/ 12 w 13"/>
                  <a:gd name="T3" fmla="*/ 22 h 30"/>
                  <a:gd name="T4" fmla="*/ 13 w 13"/>
                  <a:gd name="T5" fmla="*/ 10 h 30"/>
                  <a:gd name="T6" fmla="*/ 12 w 13"/>
                  <a:gd name="T7" fmla="*/ 1 h 30"/>
                  <a:gd name="T8" fmla="*/ 7 w 13"/>
                  <a:gd name="T9" fmla="*/ 0 h 30"/>
                  <a:gd name="T10" fmla="*/ 5 w 13"/>
                  <a:gd name="T11" fmla="*/ 9 h 30"/>
                  <a:gd name="T12" fmla="*/ 0 w 13"/>
                  <a:gd name="T13" fmla="*/ 13 h 30"/>
                  <a:gd name="T14" fmla="*/ 1 w 13"/>
                  <a:gd name="T15" fmla="*/ 18 h 30"/>
                  <a:gd name="T16" fmla="*/ 8 w 13"/>
                  <a:gd name="T17" fmla="*/ 26 h 30"/>
                  <a:gd name="T18" fmla="*/ 13 w 1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0">
                    <a:moveTo>
                      <a:pt x="13" y="30"/>
                    </a:moveTo>
                    <a:lnTo>
                      <a:pt x="12" y="22"/>
                    </a:lnTo>
                    <a:lnTo>
                      <a:pt x="13" y="10"/>
                    </a:lnTo>
                    <a:lnTo>
                      <a:pt x="12" y="1"/>
                    </a:lnTo>
                    <a:lnTo>
                      <a:pt x="7" y="0"/>
                    </a:lnTo>
                    <a:lnTo>
                      <a:pt x="5" y="9"/>
                    </a:lnTo>
                    <a:lnTo>
                      <a:pt x="0" y="13"/>
                    </a:lnTo>
                    <a:lnTo>
                      <a:pt x="1" y="18"/>
                    </a:lnTo>
                    <a:lnTo>
                      <a:pt x="8" y="26"/>
                    </a:lnTo>
                    <a:lnTo>
                      <a:pt x="13"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4" name="Freeform 501"/>
              <p:cNvSpPr/>
              <p:nvPr/>
            </p:nvSpPr>
            <p:spPr bwMode="gray">
              <a:xfrm>
                <a:off x="1992" y="3924"/>
                <a:ext cx="8" cy="9"/>
              </a:xfrm>
              <a:custGeom>
                <a:avLst/>
                <a:gdLst>
                  <a:gd name="T0" fmla="*/ 4 w 8"/>
                  <a:gd name="T1" fmla="*/ 8 h 9"/>
                  <a:gd name="T2" fmla="*/ 8 w 8"/>
                  <a:gd name="T3" fmla="*/ 0 h 9"/>
                  <a:gd name="T4" fmla="*/ 0 w 8"/>
                  <a:gd name="T5" fmla="*/ 6 h 9"/>
                  <a:gd name="T6" fmla="*/ 3 w 8"/>
                  <a:gd name="T7" fmla="*/ 9 h 9"/>
                  <a:gd name="T8" fmla="*/ 4 w 8"/>
                  <a:gd name="T9" fmla="*/ 8 h 9"/>
                </a:gdLst>
                <a:ahLst/>
                <a:cxnLst>
                  <a:cxn ang="0">
                    <a:pos x="T0" y="T1"/>
                  </a:cxn>
                  <a:cxn ang="0">
                    <a:pos x="T2" y="T3"/>
                  </a:cxn>
                  <a:cxn ang="0">
                    <a:pos x="T4" y="T5"/>
                  </a:cxn>
                  <a:cxn ang="0">
                    <a:pos x="T6" y="T7"/>
                  </a:cxn>
                  <a:cxn ang="0">
                    <a:pos x="T8" y="T9"/>
                  </a:cxn>
                </a:cxnLst>
                <a:rect l="0" t="0" r="r" b="b"/>
                <a:pathLst>
                  <a:path w="8" h="9">
                    <a:moveTo>
                      <a:pt x="4" y="8"/>
                    </a:moveTo>
                    <a:lnTo>
                      <a:pt x="8" y="0"/>
                    </a:lnTo>
                    <a:lnTo>
                      <a:pt x="0" y="6"/>
                    </a:lnTo>
                    <a:lnTo>
                      <a:pt x="3" y="9"/>
                    </a:lnTo>
                    <a:lnTo>
                      <a:pt x="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5" name="Freeform 502"/>
              <p:cNvSpPr/>
              <p:nvPr/>
            </p:nvSpPr>
            <p:spPr bwMode="gray">
              <a:xfrm>
                <a:off x="1984" y="3918"/>
                <a:ext cx="12" cy="7"/>
              </a:xfrm>
              <a:custGeom>
                <a:avLst/>
                <a:gdLst>
                  <a:gd name="T0" fmla="*/ 5 w 12"/>
                  <a:gd name="T1" fmla="*/ 7 h 7"/>
                  <a:gd name="T2" fmla="*/ 12 w 12"/>
                  <a:gd name="T3" fmla="*/ 5 h 7"/>
                  <a:gd name="T4" fmla="*/ 9 w 12"/>
                  <a:gd name="T5" fmla="*/ 0 h 7"/>
                  <a:gd name="T6" fmla="*/ 2 w 12"/>
                  <a:gd name="T7" fmla="*/ 2 h 7"/>
                  <a:gd name="T8" fmla="*/ 0 w 12"/>
                  <a:gd name="T9" fmla="*/ 6 h 7"/>
                  <a:gd name="T10" fmla="*/ 5 w 12"/>
                  <a:gd name="T11" fmla="*/ 7 h 7"/>
                </a:gdLst>
                <a:ahLst/>
                <a:cxnLst>
                  <a:cxn ang="0">
                    <a:pos x="T0" y="T1"/>
                  </a:cxn>
                  <a:cxn ang="0">
                    <a:pos x="T2" y="T3"/>
                  </a:cxn>
                  <a:cxn ang="0">
                    <a:pos x="T4" y="T5"/>
                  </a:cxn>
                  <a:cxn ang="0">
                    <a:pos x="T6" y="T7"/>
                  </a:cxn>
                  <a:cxn ang="0">
                    <a:pos x="T8" y="T9"/>
                  </a:cxn>
                  <a:cxn ang="0">
                    <a:pos x="T10" y="T11"/>
                  </a:cxn>
                </a:cxnLst>
                <a:rect l="0" t="0" r="r" b="b"/>
                <a:pathLst>
                  <a:path w="12" h="7">
                    <a:moveTo>
                      <a:pt x="5" y="7"/>
                    </a:moveTo>
                    <a:lnTo>
                      <a:pt x="12" y="5"/>
                    </a:lnTo>
                    <a:lnTo>
                      <a:pt x="9" y="0"/>
                    </a:lnTo>
                    <a:lnTo>
                      <a:pt x="2" y="2"/>
                    </a:lnTo>
                    <a:lnTo>
                      <a:pt x="0" y="6"/>
                    </a:lnTo>
                    <a:lnTo>
                      <a:pt x="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6" name="Freeform 503"/>
              <p:cNvSpPr/>
              <p:nvPr/>
            </p:nvSpPr>
            <p:spPr bwMode="gray">
              <a:xfrm>
                <a:off x="1983" y="3931"/>
                <a:ext cx="4" cy="8"/>
              </a:xfrm>
              <a:custGeom>
                <a:avLst/>
                <a:gdLst>
                  <a:gd name="T0" fmla="*/ 0 w 4"/>
                  <a:gd name="T1" fmla="*/ 2 h 8"/>
                  <a:gd name="T2" fmla="*/ 2 w 4"/>
                  <a:gd name="T3" fmla="*/ 0 h 8"/>
                  <a:gd name="T4" fmla="*/ 4 w 4"/>
                  <a:gd name="T5" fmla="*/ 2 h 8"/>
                  <a:gd name="T6" fmla="*/ 0 w 4"/>
                  <a:gd name="T7" fmla="*/ 8 h 8"/>
                  <a:gd name="T8" fmla="*/ 0 w 4"/>
                  <a:gd name="T9" fmla="*/ 2 h 8"/>
                </a:gdLst>
                <a:ahLst/>
                <a:cxnLst>
                  <a:cxn ang="0">
                    <a:pos x="T0" y="T1"/>
                  </a:cxn>
                  <a:cxn ang="0">
                    <a:pos x="T2" y="T3"/>
                  </a:cxn>
                  <a:cxn ang="0">
                    <a:pos x="T4" y="T5"/>
                  </a:cxn>
                  <a:cxn ang="0">
                    <a:pos x="T6" y="T7"/>
                  </a:cxn>
                  <a:cxn ang="0">
                    <a:pos x="T8" y="T9"/>
                  </a:cxn>
                </a:cxnLst>
                <a:rect l="0" t="0" r="r" b="b"/>
                <a:pathLst>
                  <a:path w="4" h="8">
                    <a:moveTo>
                      <a:pt x="0" y="2"/>
                    </a:moveTo>
                    <a:lnTo>
                      <a:pt x="2" y="0"/>
                    </a:lnTo>
                    <a:lnTo>
                      <a:pt x="4" y="2"/>
                    </a:lnTo>
                    <a:lnTo>
                      <a:pt x="0"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7" name="Freeform 504"/>
              <p:cNvSpPr/>
              <p:nvPr/>
            </p:nvSpPr>
            <p:spPr bwMode="gray">
              <a:xfrm>
                <a:off x="1994" y="3861"/>
                <a:ext cx="5" cy="10"/>
              </a:xfrm>
              <a:custGeom>
                <a:avLst/>
                <a:gdLst>
                  <a:gd name="T0" fmla="*/ 0 w 5"/>
                  <a:gd name="T1" fmla="*/ 9 h 10"/>
                  <a:gd name="T2" fmla="*/ 0 w 5"/>
                  <a:gd name="T3" fmla="*/ 0 h 10"/>
                  <a:gd name="T4" fmla="*/ 5 w 5"/>
                  <a:gd name="T5" fmla="*/ 4 h 10"/>
                  <a:gd name="T6" fmla="*/ 5 w 5"/>
                  <a:gd name="T7" fmla="*/ 10 h 10"/>
                  <a:gd name="T8" fmla="*/ 0 w 5"/>
                  <a:gd name="T9" fmla="*/ 9 h 10"/>
                </a:gdLst>
                <a:ahLst/>
                <a:cxnLst>
                  <a:cxn ang="0">
                    <a:pos x="T0" y="T1"/>
                  </a:cxn>
                  <a:cxn ang="0">
                    <a:pos x="T2" y="T3"/>
                  </a:cxn>
                  <a:cxn ang="0">
                    <a:pos x="T4" y="T5"/>
                  </a:cxn>
                  <a:cxn ang="0">
                    <a:pos x="T6" y="T7"/>
                  </a:cxn>
                  <a:cxn ang="0">
                    <a:pos x="T8" y="T9"/>
                  </a:cxn>
                </a:cxnLst>
                <a:rect l="0" t="0" r="r" b="b"/>
                <a:pathLst>
                  <a:path w="5" h="10">
                    <a:moveTo>
                      <a:pt x="0" y="9"/>
                    </a:moveTo>
                    <a:lnTo>
                      <a:pt x="0" y="0"/>
                    </a:lnTo>
                    <a:lnTo>
                      <a:pt x="5" y="4"/>
                    </a:lnTo>
                    <a:lnTo>
                      <a:pt x="5" y="1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8" name="Freeform 505"/>
              <p:cNvSpPr/>
              <p:nvPr/>
            </p:nvSpPr>
            <p:spPr bwMode="gray">
              <a:xfrm>
                <a:off x="1983" y="3865"/>
                <a:ext cx="5" cy="8"/>
              </a:xfrm>
              <a:custGeom>
                <a:avLst/>
                <a:gdLst>
                  <a:gd name="T0" fmla="*/ 0 w 5"/>
                  <a:gd name="T1" fmla="*/ 4 h 8"/>
                  <a:gd name="T2" fmla="*/ 2 w 5"/>
                  <a:gd name="T3" fmla="*/ 0 h 8"/>
                  <a:gd name="T4" fmla="*/ 5 w 5"/>
                  <a:gd name="T5" fmla="*/ 4 h 8"/>
                  <a:gd name="T6" fmla="*/ 2 w 5"/>
                  <a:gd name="T7" fmla="*/ 8 h 8"/>
                  <a:gd name="T8" fmla="*/ 0 w 5"/>
                  <a:gd name="T9" fmla="*/ 4 h 8"/>
                </a:gdLst>
                <a:ahLst/>
                <a:cxnLst>
                  <a:cxn ang="0">
                    <a:pos x="T0" y="T1"/>
                  </a:cxn>
                  <a:cxn ang="0">
                    <a:pos x="T2" y="T3"/>
                  </a:cxn>
                  <a:cxn ang="0">
                    <a:pos x="T4" y="T5"/>
                  </a:cxn>
                  <a:cxn ang="0">
                    <a:pos x="T6" y="T7"/>
                  </a:cxn>
                  <a:cxn ang="0">
                    <a:pos x="T8" y="T9"/>
                  </a:cxn>
                </a:cxnLst>
                <a:rect l="0" t="0" r="r" b="b"/>
                <a:pathLst>
                  <a:path w="5" h="8">
                    <a:moveTo>
                      <a:pt x="0" y="4"/>
                    </a:moveTo>
                    <a:lnTo>
                      <a:pt x="2" y="0"/>
                    </a:lnTo>
                    <a:lnTo>
                      <a:pt x="5" y="4"/>
                    </a:lnTo>
                    <a:lnTo>
                      <a:pt x="2"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9" name="Freeform 506"/>
              <p:cNvSpPr/>
              <p:nvPr/>
            </p:nvSpPr>
            <p:spPr bwMode="gray">
              <a:xfrm>
                <a:off x="1979" y="3900"/>
                <a:ext cx="7" cy="11"/>
              </a:xfrm>
              <a:custGeom>
                <a:avLst/>
                <a:gdLst>
                  <a:gd name="T0" fmla="*/ 2 w 7"/>
                  <a:gd name="T1" fmla="*/ 0 h 11"/>
                  <a:gd name="T2" fmla="*/ 7 w 7"/>
                  <a:gd name="T3" fmla="*/ 7 h 11"/>
                  <a:gd name="T4" fmla="*/ 2 w 7"/>
                  <a:gd name="T5" fmla="*/ 11 h 11"/>
                  <a:gd name="T6" fmla="*/ 0 w 7"/>
                  <a:gd name="T7" fmla="*/ 8 h 11"/>
                  <a:gd name="T8" fmla="*/ 2 w 7"/>
                  <a:gd name="T9" fmla="*/ 0 h 11"/>
                </a:gdLst>
                <a:ahLst/>
                <a:cxnLst>
                  <a:cxn ang="0">
                    <a:pos x="T0" y="T1"/>
                  </a:cxn>
                  <a:cxn ang="0">
                    <a:pos x="T2" y="T3"/>
                  </a:cxn>
                  <a:cxn ang="0">
                    <a:pos x="T4" y="T5"/>
                  </a:cxn>
                  <a:cxn ang="0">
                    <a:pos x="T6" y="T7"/>
                  </a:cxn>
                  <a:cxn ang="0">
                    <a:pos x="T8" y="T9"/>
                  </a:cxn>
                </a:cxnLst>
                <a:rect l="0" t="0" r="r" b="b"/>
                <a:pathLst>
                  <a:path w="7" h="11">
                    <a:moveTo>
                      <a:pt x="2" y="0"/>
                    </a:moveTo>
                    <a:lnTo>
                      <a:pt x="7" y="7"/>
                    </a:lnTo>
                    <a:lnTo>
                      <a:pt x="2" y="11"/>
                    </a:lnTo>
                    <a:lnTo>
                      <a:pt x="0" y="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0" name="Freeform 507"/>
              <p:cNvSpPr/>
              <p:nvPr/>
            </p:nvSpPr>
            <p:spPr bwMode="gray">
              <a:xfrm>
                <a:off x="2294" y="3952"/>
                <a:ext cx="33" cy="25"/>
              </a:xfrm>
              <a:custGeom>
                <a:avLst/>
                <a:gdLst>
                  <a:gd name="T0" fmla="*/ 11 w 33"/>
                  <a:gd name="T1" fmla="*/ 25 h 25"/>
                  <a:gd name="T2" fmla="*/ 19 w 33"/>
                  <a:gd name="T3" fmla="*/ 15 h 25"/>
                  <a:gd name="T4" fmla="*/ 33 w 33"/>
                  <a:gd name="T5" fmla="*/ 10 h 25"/>
                  <a:gd name="T6" fmla="*/ 32 w 33"/>
                  <a:gd name="T7" fmla="*/ 0 h 25"/>
                  <a:gd name="T8" fmla="*/ 13 w 33"/>
                  <a:gd name="T9" fmla="*/ 6 h 25"/>
                  <a:gd name="T10" fmla="*/ 13 w 33"/>
                  <a:gd name="T11" fmla="*/ 15 h 25"/>
                  <a:gd name="T12" fmla="*/ 5 w 33"/>
                  <a:gd name="T13" fmla="*/ 16 h 25"/>
                  <a:gd name="T14" fmla="*/ 0 w 33"/>
                  <a:gd name="T15" fmla="*/ 23 h 25"/>
                  <a:gd name="T16" fmla="*/ 11 w 3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5">
                    <a:moveTo>
                      <a:pt x="11" y="25"/>
                    </a:moveTo>
                    <a:lnTo>
                      <a:pt x="19" y="15"/>
                    </a:lnTo>
                    <a:lnTo>
                      <a:pt x="33" y="10"/>
                    </a:lnTo>
                    <a:lnTo>
                      <a:pt x="32" y="0"/>
                    </a:lnTo>
                    <a:lnTo>
                      <a:pt x="13" y="6"/>
                    </a:lnTo>
                    <a:lnTo>
                      <a:pt x="13" y="15"/>
                    </a:lnTo>
                    <a:lnTo>
                      <a:pt x="5" y="16"/>
                    </a:lnTo>
                    <a:lnTo>
                      <a:pt x="0" y="23"/>
                    </a:lnTo>
                    <a:lnTo>
                      <a:pt x="1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1" name="Freeform 508"/>
              <p:cNvSpPr/>
              <p:nvPr/>
            </p:nvSpPr>
            <p:spPr bwMode="gray">
              <a:xfrm>
                <a:off x="2323" y="3957"/>
                <a:ext cx="33" cy="23"/>
              </a:xfrm>
              <a:custGeom>
                <a:avLst/>
                <a:gdLst>
                  <a:gd name="T0" fmla="*/ 5 w 33"/>
                  <a:gd name="T1" fmla="*/ 23 h 23"/>
                  <a:gd name="T2" fmla="*/ 0 w 33"/>
                  <a:gd name="T3" fmla="*/ 19 h 23"/>
                  <a:gd name="T4" fmla="*/ 7 w 33"/>
                  <a:gd name="T5" fmla="*/ 10 h 23"/>
                  <a:gd name="T6" fmla="*/ 17 w 33"/>
                  <a:gd name="T7" fmla="*/ 5 h 23"/>
                  <a:gd name="T8" fmla="*/ 17 w 33"/>
                  <a:gd name="T9" fmla="*/ 0 h 23"/>
                  <a:gd name="T10" fmla="*/ 26 w 33"/>
                  <a:gd name="T11" fmla="*/ 0 h 23"/>
                  <a:gd name="T12" fmla="*/ 33 w 33"/>
                  <a:gd name="T13" fmla="*/ 6 h 23"/>
                  <a:gd name="T14" fmla="*/ 19 w 33"/>
                  <a:gd name="T15" fmla="*/ 10 h 23"/>
                  <a:gd name="T16" fmla="*/ 18 w 33"/>
                  <a:gd name="T17" fmla="*/ 17 h 23"/>
                  <a:gd name="T18" fmla="*/ 5 w 33"/>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3">
                    <a:moveTo>
                      <a:pt x="5" y="23"/>
                    </a:moveTo>
                    <a:lnTo>
                      <a:pt x="0" y="19"/>
                    </a:lnTo>
                    <a:lnTo>
                      <a:pt x="7" y="10"/>
                    </a:lnTo>
                    <a:lnTo>
                      <a:pt x="17" y="5"/>
                    </a:lnTo>
                    <a:lnTo>
                      <a:pt x="17" y="0"/>
                    </a:lnTo>
                    <a:lnTo>
                      <a:pt x="26" y="0"/>
                    </a:lnTo>
                    <a:lnTo>
                      <a:pt x="33" y="6"/>
                    </a:lnTo>
                    <a:lnTo>
                      <a:pt x="19" y="10"/>
                    </a:lnTo>
                    <a:lnTo>
                      <a:pt x="18" y="17"/>
                    </a:lnTo>
                    <a:lnTo>
                      <a:pt x="5"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2" name="Freeform 509"/>
              <p:cNvSpPr/>
              <p:nvPr/>
            </p:nvSpPr>
            <p:spPr bwMode="gray">
              <a:xfrm>
                <a:off x="2000" y="3796"/>
                <a:ext cx="9" cy="10"/>
              </a:xfrm>
              <a:custGeom>
                <a:avLst/>
                <a:gdLst>
                  <a:gd name="T0" fmla="*/ 0 w 9"/>
                  <a:gd name="T1" fmla="*/ 10 h 10"/>
                  <a:gd name="T2" fmla="*/ 1 w 9"/>
                  <a:gd name="T3" fmla="*/ 4 h 10"/>
                  <a:gd name="T4" fmla="*/ 7 w 9"/>
                  <a:gd name="T5" fmla="*/ 0 h 10"/>
                  <a:gd name="T6" fmla="*/ 9 w 9"/>
                  <a:gd name="T7" fmla="*/ 7 h 10"/>
                  <a:gd name="T8" fmla="*/ 6 w 9"/>
                  <a:gd name="T9" fmla="*/ 10 h 10"/>
                  <a:gd name="T10" fmla="*/ 0 w 9"/>
                  <a:gd name="T11" fmla="*/ 10 h 10"/>
                </a:gdLst>
                <a:ahLst/>
                <a:cxnLst>
                  <a:cxn ang="0">
                    <a:pos x="T0" y="T1"/>
                  </a:cxn>
                  <a:cxn ang="0">
                    <a:pos x="T2" y="T3"/>
                  </a:cxn>
                  <a:cxn ang="0">
                    <a:pos x="T4" y="T5"/>
                  </a:cxn>
                  <a:cxn ang="0">
                    <a:pos x="T6" y="T7"/>
                  </a:cxn>
                  <a:cxn ang="0">
                    <a:pos x="T8" y="T9"/>
                  </a:cxn>
                  <a:cxn ang="0">
                    <a:pos x="T10" y="T11"/>
                  </a:cxn>
                </a:cxnLst>
                <a:rect l="0" t="0" r="r" b="b"/>
                <a:pathLst>
                  <a:path w="9" h="10">
                    <a:moveTo>
                      <a:pt x="0" y="10"/>
                    </a:moveTo>
                    <a:lnTo>
                      <a:pt x="1" y="4"/>
                    </a:lnTo>
                    <a:lnTo>
                      <a:pt x="7" y="0"/>
                    </a:lnTo>
                    <a:lnTo>
                      <a:pt x="9" y="7"/>
                    </a:lnTo>
                    <a:lnTo>
                      <a:pt x="6"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3" name="Freeform 510"/>
              <p:cNvSpPr/>
              <p:nvPr/>
            </p:nvSpPr>
            <p:spPr bwMode="gray">
              <a:xfrm>
                <a:off x="2009" y="3786"/>
                <a:ext cx="9" cy="11"/>
              </a:xfrm>
              <a:custGeom>
                <a:avLst/>
                <a:gdLst>
                  <a:gd name="T0" fmla="*/ 0 w 9"/>
                  <a:gd name="T1" fmla="*/ 7 h 11"/>
                  <a:gd name="T2" fmla="*/ 0 w 9"/>
                  <a:gd name="T3" fmla="*/ 0 h 11"/>
                  <a:gd name="T4" fmla="*/ 8 w 9"/>
                  <a:gd name="T5" fmla="*/ 2 h 11"/>
                  <a:gd name="T6" fmla="*/ 9 w 9"/>
                  <a:gd name="T7" fmla="*/ 9 h 11"/>
                  <a:gd name="T8" fmla="*/ 6 w 9"/>
                  <a:gd name="T9" fmla="*/ 11 h 11"/>
                  <a:gd name="T10" fmla="*/ 0 w 9"/>
                  <a:gd name="T11" fmla="*/ 7 h 11"/>
                </a:gdLst>
                <a:ahLst/>
                <a:cxnLst>
                  <a:cxn ang="0">
                    <a:pos x="T0" y="T1"/>
                  </a:cxn>
                  <a:cxn ang="0">
                    <a:pos x="T2" y="T3"/>
                  </a:cxn>
                  <a:cxn ang="0">
                    <a:pos x="T4" y="T5"/>
                  </a:cxn>
                  <a:cxn ang="0">
                    <a:pos x="T6" y="T7"/>
                  </a:cxn>
                  <a:cxn ang="0">
                    <a:pos x="T8" y="T9"/>
                  </a:cxn>
                  <a:cxn ang="0">
                    <a:pos x="T10" y="T11"/>
                  </a:cxn>
                </a:cxnLst>
                <a:rect l="0" t="0" r="r" b="b"/>
                <a:pathLst>
                  <a:path w="9" h="11">
                    <a:moveTo>
                      <a:pt x="0" y="7"/>
                    </a:moveTo>
                    <a:lnTo>
                      <a:pt x="0" y="0"/>
                    </a:lnTo>
                    <a:lnTo>
                      <a:pt x="8" y="2"/>
                    </a:lnTo>
                    <a:lnTo>
                      <a:pt x="9" y="9"/>
                    </a:lnTo>
                    <a:lnTo>
                      <a:pt x="6" y="11"/>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4" name="Freeform 511"/>
              <p:cNvSpPr/>
              <p:nvPr/>
            </p:nvSpPr>
            <p:spPr bwMode="gray">
              <a:xfrm>
                <a:off x="2024" y="3778"/>
                <a:ext cx="8" cy="9"/>
              </a:xfrm>
              <a:custGeom>
                <a:avLst/>
                <a:gdLst>
                  <a:gd name="T0" fmla="*/ 2 w 8"/>
                  <a:gd name="T1" fmla="*/ 9 h 9"/>
                  <a:gd name="T2" fmla="*/ 6 w 8"/>
                  <a:gd name="T3" fmla="*/ 6 h 9"/>
                  <a:gd name="T4" fmla="*/ 8 w 8"/>
                  <a:gd name="T5" fmla="*/ 3 h 9"/>
                  <a:gd name="T6" fmla="*/ 3 w 8"/>
                  <a:gd name="T7" fmla="*/ 0 h 9"/>
                  <a:gd name="T8" fmla="*/ 0 w 8"/>
                  <a:gd name="T9" fmla="*/ 5 h 9"/>
                  <a:gd name="T10" fmla="*/ 2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2" y="9"/>
                    </a:moveTo>
                    <a:lnTo>
                      <a:pt x="6" y="6"/>
                    </a:lnTo>
                    <a:lnTo>
                      <a:pt x="8" y="3"/>
                    </a:lnTo>
                    <a:lnTo>
                      <a:pt x="3" y="0"/>
                    </a:lnTo>
                    <a:lnTo>
                      <a:pt x="0" y="5"/>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5" name="Freeform 512"/>
              <p:cNvSpPr/>
              <p:nvPr/>
            </p:nvSpPr>
            <p:spPr bwMode="gray">
              <a:xfrm>
                <a:off x="2008" y="3704"/>
                <a:ext cx="19" cy="40"/>
              </a:xfrm>
              <a:custGeom>
                <a:avLst/>
                <a:gdLst>
                  <a:gd name="T0" fmla="*/ 1 w 19"/>
                  <a:gd name="T1" fmla="*/ 8 h 40"/>
                  <a:gd name="T2" fmla="*/ 1 w 19"/>
                  <a:gd name="T3" fmla="*/ 2 h 40"/>
                  <a:gd name="T4" fmla="*/ 7 w 19"/>
                  <a:gd name="T5" fmla="*/ 0 h 40"/>
                  <a:gd name="T6" fmla="*/ 19 w 19"/>
                  <a:gd name="T7" fmla="*/ 6 h 40"/>
                  <a:gd name="T8" fmla="*/ 19 w 19"/>
                  <a:gd name="T9" fmla="*/ 20 h 40"/>
                  <a:gd name="T10" fmla="*/ 10 w 19"/>
                  <a:gd name="T11" fmla="*/ 34 h 40"/>
                  <a:gd name="T12" fmla="*/ 9 w 19"/>
                  <a:gd name="T13" fmla="*/ 40 h 40"/>
                  <a:gd name="T14" fmla="*/ 0 w 19"/>
                  <a:gd name="T15" fmla="*/ 37 h 40"/>
                  <a:gd name="T16" fmla="*/ 1 w 19"/>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0">
                    <a:moveTo>
                      <a:pt x="1" y="8"/>
                    </a:moveTo>
                    <a:lnTo>
                      <a:pt x="1" y="2"/>
                    </a:lnTo>
                    <a:lnTo>
                      <a:pt x="7" y="0"/>
                    </a:lnTo>
                    <a:lnTo>
                      <a:pt x="19" y="6"/>
                    </a:lnTo>
                    <a:lnTo>
                      <a:pt x="19" y="20"/>
                    </a:lnTo>
                    <a:lnTo>
                      <a:pt x="10" y="34"/>
                    </a:lnTo>
                    <a:lnTo>
                      <a:pt x="9" y="40"/>
                    </a:lnTo>
                    <a:lnTo>
                      <a:pt x="0" y="37"/>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6" name="Freeform 513"/>
              <p:cNvSpPr/>
              <p:nvPr/>
            </p:nvSpPr>
            <p:spPr bwMode="gray">
              <a:xfrm>
                <a:off x="131" y="976"/>
                <a:ext cx="13" cy="13"/>
              </a:xfrm>
              <a:custGeom>
                <a:avLst/>
                <a:gdLst>
                  <a:gd name="T0" fmla="*/ 9 w 13"/>
                  <a:gd name="T1" fmla="*/ 0 h 13"/>
                  <a:gd name="T2" fmla="*/ 9 w 13"/>
                  <a:gd name="T3" fmla="*/ 4 h 13"/>
                  <a:gd name="T4" fmla="*/ 13 w 13"/>
                  <a:gd name="T5" fmla="*/ 9 h 13"/>
                  <a:gd name="T6" fmla="*/ 10 w 13"/>
                  <a:gd name="T7" fmla="*/ 13 h 13"/>
                  <a:gd name="T8" fmla="*/ 0 w 13"/>
                  <a:gd name="T9" fmla="*/ 2 h 13"/>
                  <a:gd name="T10" fmla="*/ 9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9" y="0"/>
                    </a:moveTo>
                    <a:lnTo>
                      <a:pt x="9" y="4"/>
                    </a:lnTo>
                    <a:lnTo>
                      <a:pt x="13" y="9"/>
                    </a:lnTo>
                    <a:lnTo>
                      <a:pt x="10" y="13"/>
                    </a:lnTo>
                    <a:lnTo>
                      <a:pt x="0" y="2"/>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7" name="Freeform 514"/>
              <p:cNvSpPr/>
              <p:nvPr/>
            </p:nvSpPr>
            <p:spPr bwMode="gray">
              <a:xfrm>
                <a:off x="865" y="1595"/>
                <a:ext cx="107" cy="77"/>
              </a:xfrm>
              <a:custGeom>
                <a:avLst/>
                <a:gdLst>
                  <a:gd name="T0" fmla="*/ 87 w 107"/>
                  <a:gd name="T1" fmla="*/ 72 h 77"/>
                  <a:gd name="T2" fmla="*/ 99 w 107"/>
                  <a:gd name="T3" fmla="*/ 77 h 77"/>
                  <a:gd name="T4" fmla="*/ 107 w 107"/>
                  <a:gd name="T5" fmla="*/ 75 h 77"/>
                  <a:gd name="T6" fmla="*/ 102 w 107"/>
                  <a:gd name="T7" fmla="*/ 61 h 77"/>
                  <a:gd name="T8" fmla="*/ 91 w 107"/>
                  <a:gd name="T9" fmla="*/ 55 h 77"/>
                  <a:gd name="T10" fmla="*/ 75 w 107"/>
                  <a:gd name="T11" fmla="*/ 41 h 77"/>
                  <a:gd name="T12" fmla="*/ 74 w 107"/>
                  <a:gd name="T13" fmla="*/ 32 h 77"/>
                  <a:gd name="T14" fmla="*/ 64 w 107"/>
                  <a:gd name="T15" fmla="*/ 24 h 77"/>
                  <a:gd name="T16" fmla="*/ 52 w 107"/>
                  <a:gd name="T17" fmla="*/ 25 h 77"/>
                  <a:gd name="T18" fmla="*/ 27 w 107"/>
                  <a:gd name="T19" fmla="*/ 18 h 77"/>
                  <a:gd name="T20" fmla="*/ 15 w 107"/>
                  <a:gd name="T21" fmla="*/ 0 h 77"/>
                  <a:gd name="T22" fmla="*/ 0 w 107"/>
                  <a:gd name="T23" fmla="*/ 2 h 77"/>
                  <a:gd name="T24" fmla="*/ 0 w 107"/>
                  <a:gd name="T25" fmla="*/ 7 h 77"/>
                  <a:gd name="T26" fmla="*/ 10 w 107"/>
                  <a:gd name="T27" fmla="*/ 31 h 77"/>
                  <a:gd name="T28" fmla="*/ 19 w 107"/>
                  <a:gd name="T29" fmla="*/ 32 h 77"/>
                  <a:gd name="T30" fmla="*/ 27 w 107"/>
                  <a:gd name="T31" fmla="*/ 38 h 77"/>
                  <a:gd name="T32" fmla="*/ 36 w 107"/>
                  <a:gd name="T33" fmla="*/ 38 h 77"/>
                  <a:gd name="T34" fmla="*/ 45 w 107"/>
                  <a:gd name="T35" fmla="*/ 47 h 77"/>
                  <a:gd name="T36" fmla="*/ 63 w 107"/>
                  <a:gd name="T37" fmla="*/ 64 h 77"/>
                  <a:gd name="T38" fmla="*/ 75 w 107"/>
                  <a:gd name="T39" fmla="*/ 70 h 77"/>
                  <a:gd name="T40" fmla="*/ 87 w 107"/>
                  <a:gd name="T41" fmla="*/ 7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77">
                    <a:moveTo>
                      <a:pt x="87" y="72"/>
                    </a:moveTo>
                    <a:lnTo>
                      <a:pt x="99" y="77"/>
                    </a:lnTo>
                    <a:lnTo>
                      <a:pt x="107" y="75"/>
                    </a:lnTo>
                    <a:lnTo>
                      <a:pt x="102" y="61"/>
                    </a:lnTo>
                    <a:lnTo>
                      <a:pt x="91" y="55"/>
                    </a:lnTo>
                    <a:lnTo>
                      <a:pt x="75" y="41"/>
                    </a:lnTo>
                    <a:lnTo>
                      <a:pt x="74" y="32"/>
                    </a:lnTo>
                    <a:lnTo>
                      <a:pt x="64" y="24"/>
                    </a:lnTo>
                    <a:lnTo>
                      <a:pt x="52" y="25"/>
                    </a:lnTo>
                    <a:lnTo>
                      <a:pt x="27" y="18"/>
                    </a:lnTo>
                    <a:lnTo>
                      <a:pt x="15" y="0"/>
                    </a:lnTo>
                    <a:lnTo>
                      <a:pt x="0" y="2"/>
                    </a:lnTo>
                    <a:lnTo>
                      <a:pt x="0" y="7"/>
                    </a:lnTo>
                    <a:lnTo>
                      <a:pt x="10" y="31"/>
                    </a:lnTo>
                    <a:lnTo>
                      <a:pt x="19" y="32"/>
                    </a:lnTo>
                    <a:lnTo>
                      <a:pt x="27" y="38"/>
                    </a:lnTo>
                    <a:lnTo>
                      <a:pt x="36" y="38"/>
                    </a:lnTo>
                    <a:lnTo>
                      <a:pt x="45" y="47"/>
                    </a:lnTo>
                    <a:lnTo>
                      <a:pt x="63" y="64"/>
                    </a:lnTo>
                    <a:lnTo>
                      <a:pt x="75" y="70"/>
                    </a:lnTo>
                    <a:lnTo>
                      <a:pt x="87"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8" name="Freeform 515"/>
              <p:cNvSpPr/>
              <p:nvPr/>
            </p:nvSpPr>
            <p:spPr bwMode="gray">
              <a:xfrm>
                <a:off x="766" y="1491"/>
                <a:ext cx="25" cy="30"/>
              </a:xfrm>
              <a:custGeom>
                <a:avLst/>
                <a:gdLst>
                  <a:gd name="T0" fmla="*/ 1 w 25"/>
                  <a:gd name="T1" fmla="*/ 2 h 30"/>
                  <a:gd name="T2" fmla="*/ 12 w 25"/>
                  <a:gd name="T3" fmla="*/ 0 h 30"/>
                  <a:gd name="T4" fmla="*/ 16 w 25"/>
                  <a:gd name="T5" fmla="*/ 3 h 30"/>
                  <a:gd name="T6" fmla="*/ 17 w 25"/>
                  <a:gd name="T7" fmla="*/ 8 h 30"/>
                  <a:gd name="T8" fmla="*/ 25 w 25"/>
                  <a:gd name="T9" fmla="*/ 5 h 30"/>
                  <a:gd name="T10" fmla="*/ 23 w 25"/>
                  <a:gd name="T11" fmla="*/ 16 h 30"/>
                  <a:gd name="T12" fmla="*/ 22 w 25"/>
                  <a:gd name="T13" fmla="*/ 29 h 30"/>
                  <a:gd name="T14" fmla="*/ 8 w 25"/>
                  <a:gd name="T15" fmla="*/ 30 h 30"/>
                  <a:gd name="T16" fmla="*/ 0 w 25"/>
                  <a:gd name="T17" fmla="*/ 16 h 30"/>
                  <a:gd name="T18" fmla="*/ 1 w 25"/>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0">
                    <a:moveTo>
                      <a:pt x="1" y="2"/>
                    </a:moveTo>
                    <a:lnTo>
                      <a:pt x="12" y="0"/>
                    </a:lnTo>
                    <a:lnTo>
                      <a:pt x="16" y="3"/>
                    </a:lnTo>
                    <a:lnTo>
                      <a:pt x="17" y="8"/>
                    </a:lnTo>
                    <a:lnTo>
                      <a:pt x="25" y="5"/>
                    </a:lnTo>
                    <a:lnTo>
                      <a:pt x="23" y="16"/>
                    </a:lnTo>
                    <a:lnTo>
                      <a:pt x="22" y="29"/>
                    </a:lnTo>
                    <a:lnTo>
                      <a:pt x="8" y="30"/>
                    </a:lnTo>
                    <a:lnTo>
                      <a:pt x="0" y="16"/>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9" name="Freeform 516"/>
              <p:cNvSpPr/>
              <p:nvPr/>
            </p:nvSpPr>
            <p:spPr bwMode="gray">
              <a:xfrm>
                <a:off x="759" y="1421"/>
                <a:ext cx="28" cy="46"/>
              </a:xfrm>
              <a:custGeom>
                <a:avLst/>
                <a:gdLst>
                  <a:gd name="T0" fmla="*/ 0 w 28"/>
                  <a:gd name="T1" fmla="*/ 0 h 46"/>
                  <a:gd name="T2" fmla="*/ 5 w 28"/>
                  <a:gd name="T3" fmla="*/ 0 h 46"/>
                  <a:gd name="T4" fmla="*/ 19 w 28"/>
                  <a:gd name="T5" fmla="*/ 17 h 46"/>
                  <a:gd name="T6" fmla="*/ 28 w 28"/>
                  <a:gd name="T7" fmla="*/ 42 h 46"/>
                  <a:gd name="T8" fmla="*/ 24 w 28"/>
                  <a:gd name="T9" fmla="*/ 46 h 46"/>
                  <a:gd name="T10" fmla="*/ 3 w 28"/>
                  <a:gd name="T11" fmla="*/ 21 h 46"/>
                  <a:gd name="T12" fmla="*/ 0 w 28"/>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28" h="46">
                    <a:moveTo>
                      <a:pt x="0" y="0"/>
                    </a:moveTo>
                    <a:lnTo>
                      <a:pt x="5" y="0"/>
                    </a:lnTo>
                    <a:lnTo>
                      <a:pt x="19" y="17"/>
                    </a:lnTo>
                    <a:lnTo>
                      <a:pt x="28" y="42"/>
                    </a:lnTo>
                    <a:lnTo>
                      <a:pt x="24" y="46"/>
                    </a:lnTo>
                    <a:lnTo>
                      <a:pt x="3" y="2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0" name="Freeform 517"/>
              <p:cNvSpPr/>
              <p:nvPr/>
            </p:nvSpPr>
            <p:spPr bwMode="gray">
              <a:xfrm>
                <a:off x="762" y="1454"/>
                <a:ext cx="11" cy="15"/>
              </a:xfrm>
              <a:custGeom>
                <a:avLst/>
                <a:gdLst>
                  <a:gd name="T0" fmla="*/ 3 w 11"/>
                  <a:gd name="T1" fmla="*/ 0 h 15"/>
                  <a:gd name="T2" fmla="*/ 11 w 11"/>
                  <a:gd name="T3" fmla="*/ 13 h 15"/>
                  <a:gd name="T4" fmla="*/ 8 w 11"/>
                  <a:gd name="T5" fmla="*/ 15 h 15"/>
                  <a:gd name="T6" fmla="*/ 0 w 11"/>
                  <a:gd name="T7" fmla="*/ 1 h 15"/>
                  <a:gd name="T8" fmla="*/ 3 w 11"/>
                  <a:gd name="T9" fmla="*/ 0 h 15"/>
                </a:gdLst>
                <a:ahLst/>
                <a:cxnLst>
                  <a:cxn ang="0">
                    <a:pos x="T0" y="T1"/>
                  </a:cxn>
                  <a:cxn ang="0">
                    <a:pos x="T2" y="T3"/>
                  </a:cxn>
                  <a:cxn ang="0">
                    <a:pos x="T4" y="T5"/>
                  </a:cxn>
                  <a:cxn ang="0">
                    <a:pos x="T6" y="T7"/>
                  </a:cxn>
                  <a:cxn ang="0">
                    <a:pos x="T8" y="T9"/>
                  </a:cxn>
                </a:cxnLst>
                <a:rect l="0" t="0" r="r" b="b"/>
                <a:pathLst>
                  <a:path w="11" h="15">
                    <a:moveTo>
                      <a:pt x="3" y="0"/>
                    </a:moveTo>
                    <a:lnTo>
                      <a:pt x="11" y="13"/>
                    </a:lnTo>
                    <a:lnTo>
                      <a:pt x="8" y="15"/>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1" name="Freeform 518"/>
              <p:cNvSpPr/>
              <p:nvPr/>
            </p:nvSpPr>
            <p:spPr bwMode="gray">
              <a:xfrm>
                <a:off x="739" y="1394"/>
                <a:ext cx="7" cy="29"/>
              </a:xfrm>
              <a:custGeom>
                <a:avLst/>
                <a:gdLst>
                  <a:gd name="T0" fmla="*/ 0 w 7"/>
                  <a:gd name="T1" fmla="*/ 4 h 29"/>
                  <a:gd name="T2" fmla="*/ 3 w 7"/>
                  <a:gd name="T3" fmla="*/ 0 h 29"/>
                  <a:gd name="T4" fmla="*/ 6 w 7"/>
                  <a:gd name="T5" fmla="*/ 4 h 29"/>
                  <a:gd name="T6" fmla="*/ 7 w 7"/>
                  <a:gd name="T7" fmla="*/ 29 h 29"/>
                  <a:gd name="T8" fmla="*/ 3 w 7"/>
                  <a:gd name="T9" fmla="*/ 27 h 29"/>
                  <a:gd name="T10" fmla="*/ 0 w 7"/>
                  <a:gd name="T11" fmla="*/ 4 h 29"/>
                </a:gdLst>
                <a:ahLst/>
                <a:cxnLst>
                  <a:cxn ang="0">
                    <a:pos x="T0" y="T1"/>
                  </a:cxn>
                  <a:cxn ang="0">
                    <a:pos x="T2" y="T3"/>
                  </a:cxn>
                  <a:cxn ang="0">
                    <a:pos x="T4" y="T5"/>
                  </a:cxn>
                  <a:cxn ang="0">
                    <a:pos x="T6" y="T7"/>
                  </a:cxn>
                  <a:cxn ang="0">
                    <a:pos x="T8" y="T9"/>
                  </a:cxn>
                  <a:cxn ang="0">
                    <a:pos x="T10" y="T11"/>
                  </a:cxn>
                </a:cxnLst>
                <a:rect l="0" t="0" r="r" b="b"/>
                <a:pathLst>
                  <a:path w="7" h="29">
                    <a:moveTo>
                      <a:pt x="0" y="4"/>
                    </a:moveTo>
                    <a:lnTo>
                      <a:pt x="3" y="0"/>
                    </a:lnTo>
                    <a:lnTo>
                      <a:pt x="6" y="4"/>
                    </a:lnTo>
                    <a:lnTo>
                      <a:pt x="7" y="29"/>
                    </a:lnTo>
                    <a:lnTo>
                      <a:pt x="3" y="2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2" name="Freeform 519"/>
              <p:cNvSpPr/>
              <p:nvPr/>
            </p:nvSpPr>
            <p:spPr bwMode="gray">
              <a:xfrm>
                <a:off x="720" y="1388"/>
                <a:ext cx="12" cy="27"/>
              </a:xfrm>
              <a:custGeom>
                <a:avLst/>
                <a:gdLst>
                  <a:gd name="T0" fmla="*/ 7 w 12"/>
                  <a:gd name="T1" fmla="*/ 0 h 27"/>
                  <a:gd name="T2" fmla="*/ 11 w 12"/>
                  <a:gd name="T3" fmla="*/ 10 h 27"/>
                  <a:gd name="T4" fmla="*/ 12 w 12"/>
                  <a:gd name="T5" fmla="*/ 25 h 27"/>
                  <a:gd name="T6" fmla="*/ 8 w 12"/>
                  <a:gd name="T7" fmla="*/ 27 h 27"/>
                  <a:gd name="T8" fmla="*/ 0 w 12"/>
                  <a:gd name="T9" fmla="*/ 12 h 27"/>
                  <a:gd name="T10" fmla="*/ 7 w 12"/>
                  <a:gd name="T11" fmla="*/ 0 h 27"/>
                </a:gdLst>
                <a:ahLst/>
                <a:cxnLst>
                  <a:cxn ang="0">
                    <a:pos x="T0" y="T1"/>
                  </a:cxn>
                  <a:cxn ang="0">
                    <a:pos x="T2" y="T3"/>
                  </a:cxn>
                  <a:cxn ang="0">
                    <a:pos x="T4" y="T5"/>
                  </a:cxn>
                  <a:cxn ang="0">
                    <a:pos x="T6" y="T7"/>
                  </a:cxn>
                  <a:cxn ang="0">
                    <a:pos x="T8" y="T9"/>
                  </a:cxn>
                  <a:cxn ang="0">
                    <a:pos x="T10" y="T11"/>
                  </a:cxn>
                </a:cxnLst>
                <a:rect l="0" t="0" r="r" b="b"/>
                <a:pathLst>
                  <a:path w="12" h="27">
                    <a:moveTo>
                      <a:pt x="7" y="0"/>
                    </a:moveTo>
                    <a:lnTo>
                      <a:pt x="11" y="10"/>
                    </a:lnTo>
                    <a:lnTo>
                      <a:pt x="12" y="25"/>
                    </a:lnTo>
                    <a:lnTo>
                      <a:pt x="8" y="27"/>
                    </a:lnTo>
                    <a:lnTo>
                      <a:pt x="0" y="1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3" name="Freeform 520"/>
              <p:cNvSpPr/>
              <p:nvPr/>
            </p:nvSpPr>
            <p:spPr bwMode="gray">
              <a:xfrm>
                <a:off x="734" y="1348"/>
                <a:ext cx="12" cy="37"/>
              </a:xfrm>
              <a:custGeom>
                <a:avLst/>
                <a:gdLst>
                  <a:gd name="T0" fmla="*/ 1 w 12"/>
                  <a:gd name="T1" fmla="*/ 0 h 37"/>
                  <a:gd name="T2" fmla="*/ 0 w 12"/>
                  <a:gd name="T3" fmla="*/ 5 h 37"/>
                  <a:gd name="T4" fmla="*/ 0 w 12"/>
                  <a:gd name="T5" fmla="*/ 36 h 37"/>
                  <a:gd name="T6" fmla="*/ 6 w 12"/>
                  <a:gd name="T7" fmla="*/ 37 h 37"/>
                  <a:gd name="T8" fmla="*/ 12 w 12"/>
                  <a:gd name="T9" fmla="*/ 32 h 37"/>
                  <a:gd name="T10" fmla="*/ 11 w 12"/>
                  <a:gd name="T11" fmla="*/ 10 h 37"/>
                  <a:gd name="T12" fmla="*/ 1 w 12"/>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2" h="37">
                    <a:moveTo>
                      <a:pt x="1" y="0"/>
                    </a:moveTo>
                    <a:lnTo>
                      <a:pt x="0" y="5"/>
                    </a:lnTo>
                    <a:lnTo>
                      <a:pt x="0" y="36"/>
                    </a:lnTo>
                    <a:lnTo>
                      <a:pt x="6" y="37"/>
                    </a:lnTo>
                    <a:lnTo>
                      <a:pt x="12" y="32"/>
                    </a:lnTo>
                    <a:lnTo>
                      <a:pt x="11" y="1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4" name="Freeform 521"/>
              <p:cNvSpPr/>
              <p:nvPr/>
            </p:nvSpPr>
            <p:spPr bwMode="gray">
              <a:xfrm>
                <a:off x="692" y="1342"/>
                <a:ext cx="34" cy="32"/>
              </a:xfrm>
              <a:custGeom>
                <a:avLst/>
                <a:gdLst>
                  <a:gd name="T0" fmla="*/ 14 w 34"/>
                  <a:gd name="T1" fmla="*/ 31 h 32"/>
                  <a:gd name="T2" fmla="*/ 8 w 34"/>
                  <a:gd name="T3" fmla="*/ 22 h 32"/>
                  <a:gd name="T4" fmla="*/ 0 w 34"/>
                  <a:gd name="T5" fmla="*/ 12 h 32"/>
                  <a:gd name="T6" fmla="*/ 0 w 34"/>
                  <a:gd name="T7" fmla="*/ 6 h 32"/>
                  <a:gd name="T8" fmla="*/ 17 w 34"/>
                  <a:gd name="T9" fmla="*/ 0 h 32"/>
                  <a:gd name="T10" fmla="*/ 26 w 34"/>
                  <a:gd name="T11" fmla="*/ 4 h 32"/>
                  <a:gd name="T12" fmla="*/ 34 w 34"/>
                  <a:gd name="T13" fmla="*/ 8 h 32"/>
                  <a:gd name="T14" fmla="*/ 34 w 34"/>
                  <a:gd name="T15" fmla="*/ 12 h 32"/>
                  <a:gd name="T16" fmla="*/ 25 w 34"/>
                  <a:gd name="T17" fmla="*/ 10 h 32"/>
                  <a:gd name="T18" fmla="*/ 25 w 34"/>
                  <a:gd name="T19" fmla="*/ 14 h 32"/>
                  <a:gd name="T20" fmla="*/ 33 w 34"/>
                  <a:gd name="T21" fmla="*/ 23 h 32"/>
                  <a:gd name="T22" fmla="*/ 28 w 34"/>
                  <a:gd name="T23" fmla="*/ 26 h 32"/>
                  <a:gd name="T24" fmla="*/ 18 w 34"/>
                  <a:gd name="T25" fmla="*/ 16 h 32"/>
                  <a:gd name="T26" fmla="*/ 16 w 34"/>
                  <a:gd name="T27" fmla="*/ 20 h 32"/>
                  <a:gd name="T28" fmla="*/ 19 w 34"/>
                  <a:gd name="T29" fmla="*/ 32 h 32"/>
                  <a:gd name="T30" fmla="*/ 14 w 3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4" y="31"/>
                    </a:moveTo>
                    <a:lnTo>
                      <a:pt x="8" y="22"/>
                    </a:lnTo>
                    <a:lnTo>
                      <a:pt x="0" y="12"/>
                    </a:lnTo>
                    <a:lnTo>
                      <a:pt x="0" y="6"/>
                    </a:lnTo>
                    <a:lnTo>
                      <a:pt x="17" y="0"/>
                    </a:lnTo>
                    <a:lnTo>
                      <a:pt x="26" y="4"/>
                    </a:lnTo>
                    <a:lnTo>
                      <a:pt x="34" y="8"/>
                    </a:lnTo>
                    <a:lnTo>
                      <a:pt x="34" y="12"/>
                    </a:lnTo>
                    <a:lnTo>
                      <a:pt x="25" y="10"/>
                    </a:lnTo>
                    <a:lnTo>
                      <a:pt x="25" y="14"/>
                    </a:lnTo>
                    <a:lnTo>
                      <a:pt x="33" y="23"/>
                    </a:lnTo>
                    <a:lnTo>
                      <a:pt x="28" y="26"/>
                    </a:lnTo>
                    <a:lnTo>
                      <a:pt x="18" y="16"/>
                    </a:lnTo>
                    <a:lnTo>
                      <a:pt x="16" y="20"/>
                    </a:lnTo>
                    <a:lnTo>
                      <a:pt x="19" y="32"/>
                    </a:lnTo>
                    <a:lnTo>
                      <a:pt x="1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5" name="Freeform 522"/>
              <p:cNvSpPr/>
              <p:nvPr/>
            </p:nvSpPr>
            <p:spPr bwMode="gray">
              <a:xfrm>
                <a:off x="748" y="1389"/>
                <a:ext cx="20" cy="18"/>
              </a:xfrm>
              <a:custGeom>
                <a:avLst/>
                <a:gdLst>
                  <a:gd name="T0" fmla="*/ 6 w 20"/>
                  <a:gd name="T1" fmla="*/ 18 h 18"/>
                  <a:gd name="T2" fmla="*/ 0 w 20"/>
                  <a:gd name="T3" fmla="*/ 5 h 18"/>
                  <a:gd name="T4" fmla="*/ 3 w 20"/>
                  <a:gd name="T5" fmla="*/ 0 h 18"/>
                  <a:gd name="T6" fmla="*/ 14 w 20"/>
                  <a:gd name="T7" fmla="*/ 5 h 18"/>
                  <a:gd name="T8" fmla="*/ 20 w 20"/>
                  <a:gd name="T9" fmla="*/ 10 h 18"/>
                  <a:gd name="T10" fmla="*/ 19 w 20"/>
                  <a:gd name="T11" fmla="*/ 13 h 18"/>
                  <a:gd name="T12" fmla="*/ 11 w 20"/>
                  <a:gd name="T13" fmla="*/ 9 h 18"/>
                  <a:gd name="T14" fmla="*/ 14 w 20"/>
                  <a:gd name="T15" fmla="*/ 15 h 18"/>
                  <a:gd name="T16" fmla="*/ 6 w 20"/>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6" y="18"/>
                    </a:moveTo>
                    <a:lnTo>
                      <a:pt x="0" y="5"/>
                    </a:lnTo>
                    <a:lnTo>
                      <a:pt x="3" y="0"/>
                    </a:lnTo>
                    <a:lnTo>
                      <a:pt x="14" y="5"/>
                    </a:lnTo>
                    <a:lnTo>
                      <a:pt x="20" y="10"/>
                    </a:lnTo>
                    <a:lnTo>
                      <a:pt x="19" y="13"/>
                    </a:lnTo>
                    <a:lnTo>
                      <a:pt x="11" y="9"/>
                    </a:lnTo>
                    <a:lnTo>
                      <a:pt x="14" y="15"/>
                    </a:ln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6" name="Freeform 523"/>
              <p:cNvSpPr/>
              <p:nvPr/>
            </p:nvSpPr>
            <p:spPr bwMode="gray">
              <a:xfrm>
                <a:off x="782" y="1524"/>
                <a:ext cx="13" cy="5"/>
              </a:xfrm>
              <a:custGeom>
                <a:avLst/>
                <a:gdLst>
                  <a:gd name="T0" fmla="*/ 0 w 13"/>
                  <a:gd name="T1" fmla="*/ 4 h 5"/>
                  <a:gd name="T2" fmla="*/ 5 w 13"/>
                  <a:gd name="T3" fmla="*/ 0 h 5"/>
                  <a:gd name="T4" fmla="*/ 13 w 13"/>
                  <a:gd name="T5" fmla="*/ 1 h 5"/>
                  <a:gd name="T6" fmla="*/ 13 w 13"/>
                  <a:gd name="T7" fmla="*/ 4 h 5"/>
                  <a:gd name="T8" fmla="*/ 4 w 13"/>
                  <a:gd name="T9" fmla="*/ 5 h 5"/>
                  <a:gd name="T10" fmla="*/ 0 w 13"/>
                  <a:gd name="T11" fmla="*/ 4 h 5"/>
                </a:gdLst>
                <a:ahLst/>
                <a:cxnLst>
                  <a:cxn ang="0">
                    <a:pos x="T0" y="T1"/>
                  </a:cxn>
                  <a:cxn ang="0">
                    <a:pos x="T2" y="T3"/>
                  </a:cxn>
                  <a:cxn ang="0">
                    <a:pos x="T4" y="T5"/>
                  </a:cxn>
                  <a:cxn ang="0">
                    <a:pos x="T6" y="T7"/>
                  </a:cxn>
                  <a:cxn ang="0">
                    <a:pos x="T8" y="T9"/>
                  </a:cxn>
                  <a:cxn ang="0">
                    <a:pos x="T10" y="T11"/>
                  </a:cxn>
                </a:cxnLst>
                <a:rect l="0" t="0" r="r" b="b"/>
                <a:pathLst>
                  <a:path w="13" h="5">
                    <a:moveTo>
                      <a:pt x="0" y="4"/>
                    </a:moveTo>
                    <a:lnTo>
                      <a:pt x="5" y="0"/>
                    </a:lnTo>
                    <a:lnTo>
                      <a:pt x="13" y="1"/>
                    </a:lnTo>
                    <a:lnTo>
                      <a:pt x="13" y="4"/>
                    </a:lnTo>
                    <a:lnTo>
                      <a:pt x="4" y="5"/>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7" name="Freeform 524"/>
              <p:cNvSpPr/>
              <p:nvPr/>
            </p:nvSpPr>
            <p:spPr bwMode="gray">
              <a:xfrm>
                <a:off x="786" y="1537"/>
                <a:ext cx="13" cy="4"/>
              </a:xfrm>
              <a:custGeom>
                <a:avLst/>
                <a:gdLst>
                  <a:gd name="T0" fmla="*/ 0 w 13"/>
                  <a:gd name="T1" fmla="*/ 1 h 4"/>
                  <a:gd name="T2" fmla="*/ 3 w 13"/>
                  <a:gd name="T3" fmla="*/ 0 h 4"/>
                  <a:gd name="T4" fmla="*/ 13 w 13"/>
                  <a:gd name="T5" fmla="*/ 0 h 4"/>
                  <a:gd name="T6" fmla="*/ 13 w 13"/>
                  <a:gd name="T7" fmla="*/ 3 h 4"/>
                  <a:gd name="T8" fmla="*/ 3 w 13"/>
                  <a:gd name="T9" fmla="*/ 4 h 4"/>
                  <a:gd name="T10" fmla="*/ 0 w 13"/>
                  <a:gd name="T11" fmla="*/ 1 h 4"/>
                </a:gdLst>
                <a:ahLst/>
                <a:cxnLst>
                  <a:cxn ang="0">
                    <a:pos x="T0" y="T1"/>
                  </a:cxn>
                  <a:cxn ang="0">
                    <a:pos x="T2" y="T3"/>
                  </a:cxn>
                  <a:cxn ang="0">
                    <a:pos x="T4" y="T5"/>
                  </a:cxn>
                  <a:cxn ang="0">
                    <a:pos x="T6" y="T7"/>
                  </a:cxn>
                  <a:cxn ang="0">
                    <a:pos x="T8" y="T9"/>
                  </a:cxn>
                  <a:cxn ang="0">
                    <a:pos x="T10" y="T11"/>
                  </a:cxn>
                </a:cxnLst>
                <a:rect l="0" t="0" r="r" b="b"/>
                <a:pathLst>
                  <a:path w="13" h="4">
                    <a:moveTo>
                      <a:pt x="0" y="1"/>
                    </a:moveTo>
                    <a:lnTo>
                      <a:pt x="3" y="0"/>
                    </a:lnTo>
                    <a:lnTo>
                      <a:pt x="13" y="0"/>
                    </a:lnTo>
                    <a:lnTo>
                      <a:pt x="13" y="3"/>
                    </a:lnTo>
                    <a:lnTo>
                      <a:pt x="3"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8" name="Freeform 525"/>
              <p:cNvSpPr/>
              <p:nvPr/>
            </p:nvSpPr>
            <p:spPr bwMode="gray">
              <a:xfrm>
                <a:off x="799" y="1548"/>
                <a:ext cx="10" cy="8"/>
              </a:xfrm>
              <a:custGeom>
                <a:avLst/>
                <a:gdLst>
                  <a:gd name="T0" fmla="*/ 1 w 10"/>
                  <a:gd name="T1" fmla="*/ 5 h 8"/>
                  <a:gd name="T2" fmla="*/ 0 w 10"/>
                  <a:gd name="T3" fmla="*/ 0 h 8"/>
                  <a:gd name="T4" fmla="*/ 6 w 10"/>
                  <a:gd name="T5" fmla="*/ 1 h 8"/>
                  <a:gd name="T6" fmla="*/ 10 w 10"/>
                  <a:gd name="T7" fmla="*/ 5 h 8"/>
                  <a:gd name="T8" fmla="*/ 8 w 10"/>
                  <a:gd name="T9" fmla="*/ 8 h 8"/>
                  <a:gd name="T10" fmla="*/ 1 w 10"/>
                  <a:gd name="T11" fmla="*/ 5 h 8"/>
                </a:gdLst>
                <a:ahLst/>
                <a:cxnLst>
                  <a:cxn ang="0">
                    <a:pos x="T0" y="T1"/>
                  </a:cxn>
                  <a:cxn ang="0">
                    <a:pos x="T2" y="T3"/>
                  </a:cxn>
                  <a:cxn ang="0">
                    <a:pos x="T4" y="T5"/>
                  </a:cxn>
                  <a:cxn ang="0">
                    <a:pos x="T6" y="T7"/>
                  </a:cxn>
                  <a:cxn ang="0">
                    <a:pos x="T8" y="T9"/>
                  </a:cxn>
                  <a:cxn ang="0">
                    <a:pos x="T10" y="T11"/>
                  </a:cxn>
                </a:cxnLst>
                <a:rect l="0" t="0" r="r" b="b"/>
                <a:pathLst>
                  <a:path w="10" h="8">
                    <a:moveTo>
                      <a:pt x="1" y="5"/>
                    </a:moveTo>
                    <a:lnTo>
                      <a:pt x="0" y="0"/>
                    </a:lnTo>
                    <a:lnTo>
                      <a:pt x="6" y="1"/>
                    </a:lnTo>
                    <a:lnTo>
                      <a:pt x="10" y="5"/>
                    </a:lnTo>
                    <a:lnTo>
                      <a:pt x="8" y="8"/>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9" name="Freeform 526"/>
              <p:cNvSpPr/>
              <p:nvPr/>
            </p:nvSpPr>
            <p:spPr bwMode="gray">
              <a:xfrm>
                <a:off x="814" y="1495"/>
                <a:ext cx="8" cy="7"/>
              </a:xfrm>
              <a:custGeom>
                <a:avLst/>
                <a:gdLst>
                  <a:gd name="T0" fmla="*/ 2 w 8"/>
                  <a:gd name="T1" fmla="*/ 5 h 7"/>
                  <a:gd name="T2" fmla="*/ 0 w 8"/>
                  <a:gd name="T3" fmla="*/ 3 h 7"/>
                  <a:gd name="T4" fmla="*/ 1 w 8"/>
                  <a:gd name="T5" fmla="*/ 0 h 7"/>
                  <a:gd name="T6" fmla="*/ 7 w 8"/>
                  <a:gd name="T7" fmla="*/ 1 h 7"/>
                  <a:gd name="T8" fmla="*/ 8 w 8"/>
                  <a:gd name="T9" fmla="*/ 7 h 7"/>
                  <a:gd name="T10" fmla="*/ 2 w 8"/>
                  <a:gd name="T11" fmla="*/ 5 h 7"/>
                </a:gdLst>
                <a:ahLst/>
                <a:cxnLst>
                  <a:cxn ang="0">
                    <a:pos x="T0" y="T1"/>
                  </a:cxn>
                  <a:cxn ang="0">
                    <a:pos x="T2" y="T3"/>
                  </a:cxn>
                  <a:cxn ang="0">
                    <a:pos x="T4" y="T5"/>
                  </a:cxn>
                  <a:cxn ang="0">
                    <a:pos x="T6" y="T7"/>
                  </a:cxn>
                  <a:cxn ang="0">
                    <a:pos x="T8" y="T9"/>
                  </a:cxn>
                  <a:cxn ang="0">
                    <a:pos x="T10" y="T11"/>
                  </a:cxn>
                </a:cxnLst>
                <a:rect l="0" t="0" r="r" b="b"/>
                <a:pathLst>
                  <a:path w="8" h="7">
                    <a:moveTo>
                      <a:pt x="2" y="5"/>
                    </a:moveTo>
                    <a:lnTo>
                      <a:pt x="0" y="3"/>
                    </a:lnTo>
                    <a:lnTo>
                      <a:pt x="1" y="0"/>
                    </a:lnTo>
                    <a:lnTo>
                      <a:pt x="7" y="1"/>
                    </a:lnTo>
                    <a:lnTo>
                      <a:pt x="8" y="7"/>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0" name="Freeform 527"/>
              <p:cNvSpPr/>
              <p:nvPr/>
            </p:nvSpPr>
            <p:spPr bwMode="gray">
              <a:xfrm>
                <a:off x="823" y="1511"/>
                <a:ext cx="14" cy="9"/>
              </a:xfrm>
              <a:custGeom>
                <a:avLst/>
                <a:gdLst>
                  <a:gd name="T0" fmla="*/ 0 w 14"/>
                  <a:gd name="T1" fmla="*/ 5 h 9"/>
                  <a:gd name="T2" fmla="*/ 1 w 14"/>
                  <a:gd name="T3" fmla="*/ 0 h 9"/>
                  <a:gd name="T4" fmla="*/ 6 w 14"/>
                  <a:gd name="T5" fmla="*/ 3 h 9"/>
                  <a:gd name="T6" fmla="*/ 14 w 14"/>
                  <a:gd name="T7" fmla="*/ 9 h 9"/>
                  <a:gd name="T8" fmla="*/ 9 w 14"/>
                  <a:gd name="T9" fmla="*/ 9 h 9"/>
                  <a:gd name="T10" fmla="*/ 0 w 14"/>
                  <a:gd name="T11" fmla="*/ 5 h 9"/>
                </a:gdLst>
                <a:ahLst/>
                <a:cxnLst>
                  <a:cxn ang="0">
                    <a:pos x="T0" y="T1"/>
                  </a:cxn>
                  <a:cxn ang="0">
                    <a:pos x="T2" y="T3"/>
                  </a:cxn>
                  <a:cxn ang="0">
                    <a:pos x="T4" y="T5"/>
                  </a:cxn>
                  <a:cxn ang="0">
                    <a:pos x="T6" y="T7"/>
                  </a:cxn>
                  <a:cxn ang="0">
                    <a:pos x="T8" y="T9"/>
                  </a:cxn>
                  <a:cxn ang="0">
                    <a:pos x="T10" y="T11"/>
                  </a:cxn>
                </a:cxnLst>
                <a:rect l="0" t="0" r="r" b="b"/>
                <a:pathLst>
                  <a:path w="14" h="9">
                    <a:moveTo>
                      <a:pt x="0" y="5"/>
                    </a:moveTo>
                    <a:lnTo>
                      <a:pt x="1" y="0"/>
                    </a:lnTo>
                    <a:lnTo>
                      <a:pt x="6" y="3"/>
                    </a:lnTo>
                    <a:lnTo>
                      <a:pt x="14" y="9"/>
                    </a:lnTo>
                    <a:lnTo>
                      <a:pt x="9"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1" name="Freeform 528"/>
              <p:cNvSpPr/>
              <p:nvPr/>
            </p:nvSpPr>
            <p:spPr bwMode="gray">
              <a:xfrm>
                <a:off x="447" y="1264"/>
                <a:ext cx="20" cy="21"/>
              </a:xfrm>
              <a:custGeom>
                <a:avLst/>
                <a:gdLst>
                  <a:gd name="T0" fmla="*/ 20 w 20"/>
                  <a:gd name="T1" fmla="*/ 0 h 21"/>
                  <a:gd name="T2" fmla="*/ 14 w 20"/>
                  <a:gd name="T3" fmla="*/ 2 h 21"/>
                  <a:gd name="T4" fmla="*/ 1 w 20"/>
                  <a:gd name="T5" fmla="*/ 16 h 21"/>
                  <a:gd name="T6" fmla="*/ 0 w 20"/>
                  <a:gd name="T7" fmla="*/ 21 h 21"/>
                  <a:gd name="T8" fmla="*/ 9 w 20"/>
                  <a:gd name="T9" fmla="*/ 21 h 21"/>
                  <a:gd name="T10" fmla="*/ 20 w 20"/>
                  <a:gd name="T11" fmla="*/ 7 h 21"/>
                  <a:gd name="T12" fmla="*/ 20 w 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0"/>
                    </a:moveTo>
                    <a:lnTo>
                      <a:pt x="14" y="2"/>
                    </a:lnTo>
                    <a:lnTo>
                      <a:pt x="1" y="16"/>
                    </a:lnTo>
                    <a:lnTo>
                      <a:pt x="0" y="21"/>
                    </a:lnTo>
                    <a:lnTo>
                      <a:pt x="9" y="21"/>
                    </a:lnTo>
                    <a:lnTo>
                      <a:pt x="20" y="7"/>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2" name="Freeform 529"/>
              <p:cNvSpPr/>
              <p:nvPr/>
            </p:nvSpPr>
            <p:spPr bwMode="gray">
              <a:xfrm>
                <a:off x="473" y="1255"/>
                <a:ext cx="11" cy="12"/>
              </a:xfrm>
              <a:custGeom>
                <a:avLst/>
                <a:gdLst>
                  <a:gd name="T0" fmla="*/ 0 w 11"/>
                  <a:gd name="T1" fmla="*/ 6 h 12"/>
                  <a:gd name="T2" fmla="*/ 1 w 11"/>
                  <a:gd name="T3" fmla="*/ 2 h 12"/>
                  <a:gd name="T4" fmla="*/ 11 w 11"/>
                  <a:gd name="T5" fmla="*/ 0 h 12"/>
                  <a:gd name="T6" fmla="*/ 11 w 11"/>
                  <a:gd name="T7" fmla="*/ 7 h 12"/>
                  <a:gd name="T8" fmla="*/ 4 w 11"/>
                  <a:gd name="T9" fmla="*/ 12 h 12"/>
                  <a:gd name="T10" fmla="*/ 0 w 11"/>
                  <a:gd name="T11" fmla="*/ 6 h 12"/>
                </a:gdLst>
                <a:ahLst/>
                <a:cxnLst>
                  <a:cxn ang="0">
                    <a:pos x="T0" y="T1"/>
                  </a:cxn>
                  <a:cxn ang="0">
                    <a:pos x="T2" y="T3"/>
                  </a:cxn>
                  <a:cxn ang="0">
                    <a:pos x="T4" y="T5"/>
                  </a:cxn>
                  <a:cxn ang="0">
                    <a:pos x="T6" y="T7"/>
                  </a:cxn>
                  <a:cxn ang="0">
                    <a:pos x="T8" y="T9"/>
                  </a:cxn>
                  <a:cxn ang="0">
                    <a:pos x="T10" y="T11"/>
                  </a:cxn>
                </a:cxnLst>
                <a:rect l="0" t="0" r="r" b="b"/>
                <a:pathLst>
                  <a:path w="11" h="12">
                    <a:moveTo>
                      <a:pt x="0" y="6"/>
                    </a:moveTo>
                    <a:lnTo>
                      <a:pt x="1" y="2"/>
                    </a:lnTo>
                    <a:lnTo>
                      <a:pt x="11" y="0"/>
                    </a:lnTo>
                    <a:lnTo>
                      <a:pt x="11" y="7"/>
                    </a:lnTo>
                    <a:lnTo>
                      <a:pt x="4"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3" name="Freeform 530"/>
              <p:cNvSpPr/>
              <p:nvPr/>
            </p:nvSpPr>
            <p:spPr bwMode="gray">
              <a:xfrm>
                <a:off x="445" y="1257"/>
                <a:ext cx="7" cy="7"/>
              </a:xfrm>
              <a:custGeom>
                <a:avLst/>
                <a:gdLst>
                  <a:gd name="T0" fmla="*/ 7 w 7"/>
                  <a:gd name="T1" fmla="*/ 5 h 7"/>
                  <a:gd name="T2" fmla="*/ 4 w 7"/>
                  <a:gd name="T3" fmla="*/ 7 h 7"/>
                  <a:gd name="T4" fmla="*/ 0 w 7"/>
                  <a:gd name="T5" fmla="*/ 3 h 7"/>
                  <a:gd name="T6" fmla="*/ 4 w 7"/>
                  <a:gd name="T7" fmla="*/ 0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4" y="7"/>
                    </a:lnTo>
                    <a:lnTo>
                      <a:pt x="0" y="3"/>
                    </a:lnTo>
                    <a:lnTo>
                      <a:pt x="4" y="0"/>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4" name="Freeform 531"/>
              <p:cNvSpPr/>
              <p:nvPr/>
            </p:nvSpPr>
            <p:spPr bwMode="gray">
              <a:xfrm>
                <a:off x="440" y="1269"/>
                <a:ext cx="7" cy="7"/>
              </a:xfrm>
              <a:custGeom>
                <a:avLst/>
                <a:gdLst>
                  <a:gd name="T0" fmla="*/ 7 w 7"/>
                  <a:gd name="T1" fmla="*/ 2 h 7"/>
                  <a:gd name="T2" fmla="*/ 5 w 7"/>
                  <a:gd name="T3" fmla="*/ 7 h 7"/>
                  <a:gd name="T4" fmla="*/ 0 w 7"/>
                  <a:gd name="T5" fmla="*/ 5 h 7"/>
                  <a:gd name="T6" fmla="*/ 3 w 7"/>
                  <a:gd name="T7" fmla="*/ 0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lnTo>
                      <a:pt x="5" y="7"/>
                    </a:lnTo>
                    <a:lnTo>
                      <a:pt x="0" y="5"/>
                    </a:lnTo>
                    <a:lnTo>
                      <a:pt x="3" y="0"/>
                    </a:ln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5" name="Freeform 532"/>
              <p:cNvSpPr/>
              <p:nvPr/>
            </p:nvSpPr>
            <p:spPr bwMode="gray">
              <a:xfrm>
                <a:off x="32" y="1505"/>
                <a:ext cx="22" cy="16"/>
              </a:xfrm>
              <a:custGeom>
                <a:avLst/>
                <a:gdLst>
                  <a:gd name="T0" fmla="*/ 22 w 22"/>
                  <a:gd name="T1" fmla="*/ 6 h 16"/>
                  <a:gd name="T2" fmla="*/ 21 w 22"/>
                  <a:gd name="T3" fmla="*/ 1 h 16"/>
                  <a:gd name="T4" fmla="*/ 17 w 22"/>
                  <a:gd name="T5" fmla="*/ 0 h 16"/>
                  <a:gd name="T6" fmla="*/ 1 w 22"/>
                  <a:gd name="T7" fmla="*/ 13 h 16"/>
                  <a:gd name="T8" fmla="*/ 0 w 22"/>
                  <a:gd name="T9" fmla="*/ 16 h 16"/>
                  <a:gd name="T10" fmla="*/ 7 w 22"/>
                  <a:gd name="T11" fmla="*/ 15 h 16"/>
                  <a:gd name="T12" fmla="*/ 22 w 22"/>
                  <a:gd name="T13" fmla="*/ 6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6"/>
                    </a:moveTo>
                    <a:lnTo>
                      <a:pt x="21" y="1"/>
                    </a:lnTo>
                    <a:lnTo>
                      <a:pt x="17" y="0"/>
                    </a:lnTo>
                    <a:lnTo>
                      <a:pt x="1" y="13"/>
                    </a:lnTo>
                    <a:lnTo>
                      <a:pt x="0" y="16"/>
                    </a:lnTo>
                    <a:lnTo>
                      <a:pt x="7" y="15"/>
                    </a:lnTo>
                    <a:lnTo>
                      <a:pt x="2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6" name="Freeform 533"/>
              <p:cNvSpPr/>
              <p:nvPr/>
            </p:nvSpPr>
            <p:spPr bwMode="gray">
              <a:xfrm>
                <a:off x="0" y="1517"/>
                <a:ext cx="22" cy="21"/>
              </a:xfrm>
              <a:custGeom>
                <a:avLst/>
                <a:gdLst>
                  <a:gd name="T0" fmla="*/ 22 w 22"/>
                  <a:gd name="T1" fmla="*/ 3 h 21"/>
                  <a:gd name="T2" fmla="*/ 3 w 22"/>
                  <a:gd name="T3" fmla="*/ 21 h 21"/>
                  <a:gd name="T4" fmla="*/ 0 w 22"/>
                  <a:gd name="T5" fmla="*/ 18 h 21"/>
                  <a:gd name="T6" fmla="*/ 5 w 22"/>
                  <a:gd name="T7" fmla="*/ 10 h 21"/>
                  <a:gd name="T8" fmla="*/ 6 w 22"/>
                  <a:gd name="T9" fmla="*/ 3 h 21"/>
                  <a:gd name="T10" fmla="*/ 16 w 22"/>
                  <a:gd name="T11" fmla="*/ 0 h 21"/>
                  <a:gd name="T12" fmla="*/ 22 w 22"/>
                  <a:gd name="T13" fmla="*/ 3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2" y="3"/>
                    </a:moveTo>
                    <a:lnTo>
                      <a:pt x="3" y="21"/>
                    </a:lnTo>
                    <a:lnTo>
                      <a:pt x="0" y="18"/>
                    </a:lnTo>
                    <a:lnTo>
                      <a:pt x="5" y="10"/>
                    </a:lnTo>
                    <a:lnTo>
                      <a:pt x="6" y="3"/>
                    </a:lnTo>
                    <a:lnTo>
                      <a:pt x="16" y="0"/>
                    </a:lnTo>
                    <a:lnTo>
                      <a:pt x="2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7" name="Freeform 534"/>
              <p:cNvSpPr/>
              <p:nvPr/>
            </p:nvSpPr>
            <p:spPr bwMode="gray">
              <a:xfrm>
                <a:off x="29" y="1264"/>
                <a:ext cx="37" cy="28"/>
              </a:xfrm>
              <a:custGeom>
                <a:avLst/>
                <a:gdLst>
                  <a:gd name="T0" fmla="*/ 23 w 37"/>
                  <a:gd name="T1" fmla="*/ 0 h 28"/>
                  <a:gd name="T2" fmla="*/ 36 w 37"/>
                  <a:gd name="T3" fmla="*/ 6 h 28"/>
                  <a:gd name="T4" fmla="*/ 37 w 37"/>
                  <a:gd name="T5" fmla="*/ 20 h 28"/>
                  <a:gd name="T6" fmla="*/ 29 w 37"/>
                  <a:gd name="T7" fmla="*/ 22 h 28"/>
                  <a:gd name="T8" fmla="*/ 21 w 37"/>
                  <a:gd name="T9" fmla="*/ 28 h 28"/>
                  <a:gd name="T10" fmla="*/ 9 w 37"/>
                  <a:gd name="T11" fmla="*/ 17 h 28"/>
                  <a:gd name="T12" fmla="*/ 1 w 37"/>
                  <a:gd name="T13" fmla="*/ 15 h 28"/>
                  <a:gd name="T14" fmla="*/ 0 w 37"/>
                  <a:gd name="T15" fmla="*/ 7 h 28"/>
                  <a:gd name="T16" fmla="*/ 13 w 37"/>
                  <a:gd name="T17" fmla="*/ 4 h 28"/>
                  <a:gd name="T18" fmla="*/ 23 w 3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28">
                    <a:moveTo>
                      <a:pt x="23" y="0"/>
                    </a:moveTo>
                    <a:lnTo>
                      <a:pt x="36" y="6"/>
                    </a:lnTo>
                    <a:lnTo>
                      <a:pt x="37" y="20"/>
                    </a:lnTo>
                    <a:lnTo>
                      <a:pt x="29" y="22"/>
                    </a:lnTo>
                    <a:lnTo>
                      <a:pt x="21" y="28"/>
                    </a:lnTo>
                    <a:lnTo>
                      <a:pt x="9" y="17"/>
                    </a:lnTo>
                    <a:lnTo>
                      <a:pt x="1" y="15"/>
                    </a:lnTo>
                    <a:lnTo>
                      <a:pt x="0" y="7"/>
                    </a:lnTo>
                    <a:lnTo>
                      <a:pt x="13"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8" name="Freeform 535"/>
              <p:cNvSpPr/>
              <p:nvPr/>
            </p:nvSpPr>
            <p:spPr bwMode="gray">
              <a:xfrm>
                <a:off x="447" y="1264"/>
                <a:ext cx="20" cy="21"/>
              </a:xfrm>
              <a:custGeom>
                <a:avLst/>
                <a:gdLst>
                  <a:gd name="T0" fmla="*/ 20 w 20"/>
                  <a:gd name="T1" fmla="*/ 0 h 21"/>
                  <a:gd name="T2" fmla="*/ 14 w 20"/>
                  <a:gd name="T3" fmla="*/ 2 h 21"/>
                  <a:gd name="T4" fmla="*/ 1 w 20"/>
                  <a:gd name="T5" fmla="*/ 16 h 21"/>
                  <a:gd name="T6" fmla="*/ 0 w 20"/>
                  <a:gd name="T7" fmla="*/ 21 h 21"/>
                  <a:gd name="T8" fmla="*/ 9 w 20"/>
                  <a:gd name="T9" fmla="*/ 21 h 21"/>
                  <a:gd name="T10" fmla="*/ 20 w 20"/>
                  <a:gd name="T11" fmla="*/ 7 h 21"/>
                  <a:gd name="T12" fmla="*/ 20 w 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0"/>
                    </a:moveTo>
                    <a:lnTo>
                      <a:pt x="14" y="2"/>
                    </a:lnTo>
                    <a:lnTo>
                      <a:pt x="1" y="16"/>
                    </a:lnTo>
                    <a:lnTo>
                      <a:pt x="0" y="21"/>
                    </a:lnTo>
                    <a:lnTo>
                      <a:pt x="9" y="21"/>
                    </a:lnTo>
                    <a:lnTo>
                      <a:pt x="20" y="7"/>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9" name="Freeform 536"/>
              <p:cNvSpPr/>
              <p:nvPr/>
            </p:nvSpPr>
            <p:spPr bwMode="gray">
              <a:xfrm>
                <a:off x="473" y="1255"/>
                <a:ext cx="11" cy="12"/>
              </a:xfrm>
              <a:custGeom>
                <a:avLst/>
                <a:gdLst>
                  <a:gd name="T0" fmla="*/ 0 w 11"/>
                  <a:gd name="T1" fmla="*/ 6 h 12"/>
                  <a:gd name="T2" fmla="*/ 1 w 11"/>
                  <a:gd name="T3" fmla="*/ 2 h 12"/>
                  <a:gd name="T4" fmla="*/ 11 w 11"/>
                  <a:gd name="T5" fmla="*/ 0 h 12"/>
                  <a:gd name="T6" fmla="*/ 11 w 11"/>
                  <a:gd name="T7" fmla="*/ 7 h 12"/>
                  <a:gd name="T8" fmla="*/ 4 w 11"/>
                  <a:gd name="T9" fmla="*/ 12 h 12"/>
                  <a:gd name="T10" fmla="*/ 0 w 11"/>
                  <a:gd name="T11" fmla="*/ 6 h 12"/>
                </a:gdLst>
                <a:ahLst/>
                <a:cxnLst>
                  <a:cxn ang="0">
                    <a:pos x="T0" y="T1"/>
                  </a:cxn>
                  <a:cxn ang="0">
                    <a:pos x="T2" y="T3"/>
                  </a:cxn>
                  <a:cxn ang="0">
                    <a:pos x="T4" y="T5"/>
                  </a:cxn>
                  <a:cxn ang="0">
                    <a:pos x="T6" y="T7"/>
                  </a:cxn>
                  <a:cxn ang="0">
                    <a:pos x="T8" y="T9"/>
                  </a:cxn>
                  <a:cxn ang="0">
                    <a:pos x="T10" y="T11"/>
                  </a:cxn>
                </a:cxnLst>
                <a:rect l="0" t="0" r="r" b="b"/>
                <a:pathLst>
                  <a:path w="11" h="12">
                    <a:moveTo>
                      <a:pt x="0" y="6"/>
                    </a:moveTo>
                    <a:lnTo>
                      <a:pt x="1" y="2"/>
                    </a:lnTo>
                    <a:lnTo>
                      <a:pt x="11" y="0"/>
                    </a:lnTo>
                    <a:lnTo>
                      <a:pt x="11" y="7"/>
                    </a:lnTo>
                    <a:lnTo>
                      <a:pt x="4"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0" name="Freeform 537"/>
              <p:cNvSpPr/>
              <p:nvPr/>
            </p:nvSpPr>
            <p:spPr bwMode="gray">
              <a:xfrm>
                <a:off x="331" y="1340"/>
                <a:ext cx="30" cy="13"/>
              </a:xfrm>
              <a:custGeom>
                <a:avLst/>
                <a:gdLst>
                  <a:gd name="T0" fmla="*/ 1 w 30"/>
                  <a:gd name="T1" fmla="*/ 13 h 13"/>
                  <a:gd name="T2" fmla="*/ 27 w 30"/>
                  <a:gd name="T3" fmla="*/ 10 h 13"/>
                  <a:gd name="T4" fmla="*/ 30 w 30"/>
                  <a:gd name="T5" fmla="*/ 6 h 13"/>
                  <a:gd name="T6" fmla="*/ 21 w 30"/>
                  <a:gd name="T7" fmla="*/ 0 h 13"/>
                  <a:gd name="T8" fmla="*/ 3 w 30"/>
                  <a:gd name="T9" fmla="*/ 2 h 13"/>
                  <a:gd name="T10" fmla="*/ 0 w 30"/>
                  <a:gd name="T11" fmla="*/ 6 h 13"/>
                  <a:gd name="T12" fmla="*/ 1 w 3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 y="13"/>
                    </a:moveTo>
                    <a:lnTo>
                      <a:pt x="27" y="10"/>
                    </a:lnTo>
                    <a:lnTo>
                      <a:pt x="30" y="6"/>
                    </a:lnTo>
                    <a:lnTo>
                      <a:pt x="21" y="0"/>
                    </a:lnTo>
                    <a:lnTo>
                      <a:pt x="3" y="2"/>
                    </a:lnTo>
                    <a:lnTo>
                      <a:pt x="0" y="6"/>
                    </a:lnTo>
                    <a:lnTo>
                      <a:pt x="1"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1" name="Freeform 538"/>
              <p:cNvSpPr/>
              <p:nvPr/>
            </p:nvSpPr>
            <p:spPr bwMode="gray">
              <a:xfrm>
                <a:off x="300" y="1362"/>
                <a:ext cx="56" cy="33"/>
              </a:xfrm>
              <a:custGeom>
                <a:avLst/>
                <a:gdLst>
                  <a:gd name="T0" fmla="*/ 5 w 56"/>
                  <a:gd name="T1" fmla="*/ 8 h 33"/>
                  <a:gd name="T2" fmla="*/ 18 w 56"/>
                  <a:gd name="T3" fmla="*/ 6 h 33"/>
                  <a:gd name="T4" fmla="*/ 27 w 56"/>
                  <a:gd name="T5" fmla="*/ 1 h 33"/>
                  <a:gd name="T6" fmla="*/ 53 w 56"/>
                  <a:gd name="T7" fmla="*/ 0 h 33"/>
                  <a:gd name="T8" fmla="*/ 56 w 56"/>
                  <a:gd name="T9" fmla="*/ 5 h 33"/>
                  <a:gd name="T10" fmla="*/ 52 w 56"/>
                  <a:gd name="T11" fmla="*/ 12 h 33"/>
                  <a:gd name="T12" fmla="*/ 36 w 56"/>
                  <a:gd name="T13" fmla="*/ 21 h 33"/>
                  <a:gd name="T14" fmla="*/ 36 w 56"/>
                  <a:gd name="T15" fmla="*/ 27 h 33"/>
                  <a:gd name="T16" fmla="*/ 22 w 56"/>
                  <a:gd name="T17" fmla="*/ 27 h 33"/>
                  <a:gd name="T18" fmla="*/ 18 w 56"/>
                  <a:gd name="T19" fmla="*/ 33 h 33"/>
                  <a:gd name="T20" fmla="*/ 9 w 56"/>
                  <a:gd name="T21" fmla="*/ 29 h 33"/>
                  <a:gd name="T22" fmla="*/ 9 w 56"/>
                  <a:gd name="T23" fmla="*/ 24 h 33"/>
                  <a:gd name="T24" fmla="*/ 1 w 56"/>
                  <a:gd name="T25" fmla="*/ 19 h 33"/>
                  <a:gd name="T26" fmla="*/ 0 w 56"/>
                  <a:gd name="T27" fmla="*/ 10 h 33"/>
                  <a:gd name="T28" fmla="*/ 5 w 56"/>
                  <a:gd name="T2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33">
                    <a:moveTo>
                      <a:pt x="5" y="8"/>
                    </a:moveTo>
                    <a:lnTo>
                      <a:pt x="18" y="6"/>
                    </a:lnTo>
                    <a:lnTo>
                      <a:pt x="27" y="1"/>
                    </a:lnTo>
                    <a:lnTo>
                      <a:pt x="53" y="0"/>
                    </a:lnTo>
                    <a:lnTo>
                      <a:pt x="56" y="5"/>
                    </a:lnTo>
                    <a:lnTo>
                      <a:pt x="52" y="12"/>
                    </a:lnTo>
                    <a:lnTo>
                      <a:pt x="36" y="21"/>
                    </a:lnTo>
                    <a:lnTo>
                      <a:pt x="36" y="27"/>
                    </a:lnTo>
                    <a:lnTo>
                      <a:pt x="22" y="27"/>
                    </a:lnTo>
                    <a:lnTo>
                      <a:pt x="18" y="33"/>
                    </a:lnTo>
                    <a:lnTo>
                      <a:pt x="9" y="29"/>
                    </a:lnTo>
                    <a:lnTo>
                      <a:pt x="9" y="24"/>
                    </a:lnTo>
                    <a:lnTo>
                      <a:pt x="1" y="19"/>
                    </a:lnTo>
                    <a:lnTo>
                      <a:pt x="0" y="10"/>
                    </a:lnTo>
                    <a:lnTo>
                      <a:pt x="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2" name="Freeform 539"/>
              <p:cNvSpPr/>
              <p:nvPr/>
            </p:nvSpPr>
            <p:spPr bwMode="gray">
              <a:xfrm>
                <a:off x="445" y="1257"/>
                <a:ext cx="7" cy="7"/>
              </a:xfrm>
              <a:custGeom>
                <a:avLst/>
                <a:gdLst>
                  <a:gd name="T0" fmla="*/ 7 w 7"/>
                  <a:gd name="T1" fmla="*/ 5 h 7"/>
                  <a:gd name="T2" fmla="*/ 4 w 7"/>
                  <a:gd name="T3" fmla="*/ 7 h 7"/>
                  <a:gd name="T4" fmla="*/ 0 w 7"/>
                  <a:gd name="T5" fmla="*/ 3 h 7"/>
                  <a:gd name="T6" fmla="*/ 4 w 7"/>
                  <a:gd name="T7" fmla="*/ 0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4" y="7"/>
                    </a:lnTo>
                    <a:lnTo>
                      <a:pt x="0" y="3"/>
                    </a:lnTo>
                    <a:lnTo>
                      <a:pt x="4" y="0"/>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3" name="Freeform 540"/>
              <p:cNvSpPr/>
              <p:nvPr/>
            </p:nvSpPr>
            <p:spPr bwMode="gray">
              <a:xfrm>
                <a:off x="440" y="1269"/>
                <a:ext cx="7" cy="7"/>
              </a:xfrm>
              <a:custGeom>
                <a:avLst/>
                <a:gdLst>
                  <a:gd name="T0" fmla="*/ 7 w 7"/>
                  <a:gd name="T1" fmla="*/ 2 h 7"/>
                  <a:gd name="T2" fmla="*/ 5 w 7"/>
                  <a:gd name="T3" fmla="*/ 7 h 7"/>
                  <a:gd name="T4" fmla="*/ 0 w 7"/>
                  <a:gd name="T5" fmla="*/ 5 h 7"/>
                  <a:gd name="T6" fmla="*/ 3 w 7"/>
                  <a:gd name="T7" fmla="*/ 0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lnTo>
                      <a:pt x="5" y="7"/>
                    </a:lnTo>
                    <a:lnTo>
                      <a:pt x="0" y="5"/>
                    </a:lnTo>
                    <a:lnTo>
                      <a:pt x="3" y="0"/>
                    </a:ln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4" name="Freeform 541"/>
              <p:cNvSpPr/>
              <p:nvPr/>
            </p:nvSpPr>
            <p:spPr bwMode="gray">
              <a:xfrm>
                <a:off x="170" y="1454"/>
                <a:ext cx="8" cy="8"/>
              </a:xfrm>
              <a:custGeom>
                <a:avLst/>
                <a:gdLst>
                  <a:gd name="T0" fmla="*/ 0 w 8"/>
                  <a:gd name="T1" fmla="*/ 8 h 8"/>
                  <a:gd name="T2" fmla="*/ 8 w 8"/>
                  <a:gd name="T3" fmla="*/ 3 h 8"/>
                  <a:gd name="T4" fmla="*/ 5 w 8"/>
                  <a:gd name="T5" fmla="*/ 0 h 8"/>
                  <a:gd name="T6" fmla="*/ 0 w 8"/>
                  <a:gd name="T7" fmla="*/ 2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8" y="3"/>
                    </a:lnTo>
                    <a:lnTo>
                      <a:pt x="5" y="0"/>
                    </a:lnTo>
                    <a:lnTo>
                      <a:pt x="0" y="2"/>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5" name="Freeform 542"/>
              <p:cNvSpPr/>
              <p:nvPr/>
            </p:nvSpPr>
            <p:spPr bwMode="gray">
              <a:xfrm>
                <a:off x="183" y="1459"/>
                <a:ext cx="9" cy="10"/>
              </a:xfrm>
              <a:custGeom>
                <a:avLst/>
                <a:gdLst>
                  <a:gd name="T0" fmla="*/ 0 w 9"/>
                  <a:gd name="T1" fmla="*/ 4 h 10"/>
                  <a:gd name="T2" fmla="*/ 5 w 9"/>
                  <a:gd name="T3" fmla="*/ 0 h 10"/>
                  <a:gd name="T4" fmla="*/ 9 w 9"/>
                  <a:gd name="T5" fmla="*/ 2 h 10"/>
                  <a:gd name="T6" fmla="*/ 3 w 9"/>
                  <a:gd name="T7" fmla="*/ 10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lnTo>
                      <a:pt x="5" y="0"/>
                    </a:lnTo>
                    <a:lnTo>
                      <a:pt x="9" y="2"/>
                    </a:lnTo>
                    <a:lnTo>
                      <a:pt x="3"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6" name="Freeform 543"/>
              <p:cNvSpPr/>
              <p:nvPr/>
            </p:nvSpPr>
            <p:spPr bwMode="gray">
              <a:xfrm>
                <a:off x="1071" y="736"/>
                <a:ext cx="382" cy="180"/>
              </a:xfrm>
              <a:custGeom>
                <a:avLst/>
                <a:gdLst>
                  <a:gd name="T0" fmla="*/ 272 w 382"/>
                  <a:gd name="T1" fmla="*/ 9 h 180"/>
                  <a:gd name="T2" fmla="*/ 290 w 382"/>
                  <a:gd name="T3" fmla="*/ 20 h 180"/>
                  <a:gd name="T4" fmla="*/ 296 w 382"/>
                  <a:gd name="T5" fmla="*/ 61 h 180"/>
                  <a:gd name="T6" fmla="*/ 305 w 382"/>
                  <a:gd name="T7" fmla="*/ 89 h 180"/>
                  <a:gd name="T8" fmla="*/ 340 w 382"/>
                  <a:gd name="T9" fmla="*/ 102 h 180"/>
                  <a:gd name="T10" fmla="*/ 355 w 382"/>
                  <a:gd name="T11" fmla="*/ 114 h 180"/>
                  <a:gd name="T12" fmla="*/ 382 w 382"/>
                  <a:gd name="T13" fmla="*/ 133 h 180"/>
                  <a:gd name="T14" fmla="*/ 371 w 382"/>
                  <a:gd name="T15" fmla="*/ 137 h 180"/>
                  <a:gd name="T16" fmla="*/ 355 w 382"/>
                  <a:gd name="T17" fmla="*/ 136 h 180"/>
                  <a:gd name="T18" fmla="*/ 333 w 382"/>
                  <a:gd name="T19" fmla="*/ 139 h 180"/>
                  <a:gd name="T20" fmla="*/ 333 w 382"/>
                  <a:gd name="T21" fmla="*/ 151 h 180"/>
                  <a:gd name="T22" fmla="*/ 355 w 382"/>
                  <a:gd name="T23" fmla="*/ 150 h 180"/>
                  <a:gd name="T24" fmla="*/ 345 w 382"/>
                  <a:gd name="T25" fmla="*/ 165 h 180"/>
                  <a:gd name="T26" fmla="*/ 309 w 382"/>
                  <a:gd name="T27" fmla="*/ 167 h 180"/>
                  <a:gd name="T28" fmla="*/ 290 w 382"/>
                  <a:gd name="T29" fmla="*/ 162 h 180"/>
                  <a:gd name="T30" fmla="*/ 267 w 382"/>
                  <a:gd name="T31" fmla="*/ 150 h 180"/>
                  <a:gd name="T32" fmla="*/ 254 w 382"/>
                  <a:gd name="T33" fmla="*/ 160 h 180"/>
                  <a:gd name="T34" fmla="*/ 215 w 382"/>
                  <a:gd name="T35" fmla="*/ 166 h 180"/>
                  <a:gd name="T36" fmla="*/ 180 w 382"/>
                  <a:gd name="T37" fmla="*/ 177 h 180"/>
                  <a:gd name="T38" fmla="*/ 110 w 382"/>
                  <a:gd name="T39" fmla="*/ 171 h 180"/>
                  <a:gd name="T40" fmla="*/ 102 w 382"/>
                  <a:gd name="T41" fmla="*/ 153 h 180"/>
                  <a:gd name="T42" fmla="*/ 50 w 382"/>
                  <a:gd name="T43" fmla="*/ 149 h 180"/>
                  <a:gd name="T44" fmla="*/ 29 w 382"/>
                  <a:gd name="T45" fmla="*/ 129 h 180"/>
                  <a:gd name="T46" fmla="*/ 94 w 382"/>
                  <a:gd name="T47" fmla="*/ 118 h 180"/>
                  <a:gd name="T48" fmla="*/ 146 w 382"/>
                  <a:gd name="T49" fmla="*/ 118 h 180"/>
                  <a:gd name="T50" fmla="*/ 125 w 382"/>
                  <a:gd name="T51" fmla="*/ 108 h 180"/>
                  <a:gd name="T52" fmla="*/ 94 w 382"/>
                  <a:gd name="T53" fmla="*/ 104 h 180"/>
                  <a:gd name="T54" fmla="*/ 44 w 382"/>
                  <a:gd name="T55" fmla="*/ 109 h 180"/>
                  <a:gd name="T56" fmla="*/ 11 w 382"/>
                  <a:gd name="T57" fmla="*/ 89 h 180"/>
                  <a:gd name="T58" fmla="*/ 53 w 382"/>
                  <a:gd name="T59" fmla="*/ 83 h 180"/>
                  <a:gd name="T60" fmla="*/ 57 w 382"/>
                  <a:gd name="T61" fmla="*/ 72 h 180"/>
                  <a:gd name="T62" fmla="*/ 22 w 382"/>
                  <a:gd name="T63" fmla="*/ 78 h 180"/>
                  <a:gd name="T64" fmla="*/ 17 w 382"/>
                  <a:gd name="T65" fmla="*/ 69 h 180"/>
                  <a:gd name="T66" fmla="*/ 0 w 382"/>
                  <a:gd name="T67" fmla="*/ 53 h 180"/>
                  <a:gd name="T68" fmla="*/ 15 w 382"/>
                  <a:gd name="T69" fmla="*/ 43 h 180"/>
                  <a:gd name="T70" fmla="*/ 13 w 382"/>
                  <a:gd name="T71" fmla="*/ 26 h 180"/>
                  <a:gd name="T72" fmla="*/ 39 w 382"/>
                  <a:gd name="T73" fmla="*/ 20 h 180"/>
                  <a:gd name="T74" fmla="*/ 83 w 382"/>
                  <a:gd name="T75" fmla="*/ 0 h 180"/>
                  <a:gd name="T76" fmla="*/ 101 w 382"/>
                  <a:gd name="T77" fmla="*/ 13 h 180"/>
                  <a:gd name="T78" fmla="*/ 92 w 382"/>
                  <a:gd name="T79" fmla="*/ 30 h 180"/>
                  <a:gd name="T80" fmla="*/ 107 w 382"/>
                  <a:gd name="T81" fmla="*/ 27 h 180"/>
                  <a:gd name="T82" fmla="*/ 112 w 382"/>
                  <a:gd name="T83" fmla="*/ 17 h 180"/>
                  <a:gd name="T84" fmla="*/ 155 w 382"/>
                  <a:gd name="T85" fmla="*/ 24 h 180"/>
                  <a:gd name="T86" fmla="*/ 146 w 382"/>
                  <a:gd name="T87" fmla="*/ 40 h 180"/>
                  <a:gd name="T88" fmla="*/ 160 w 382"/>
                  <a:gd name="T89" fmla="*/ 43 h 180"/>
                  <a:gd name="T90" fmla="*/ 171 w 382"/>
                  <a:gd name="T91" fmla="*/ 32 h 180"/>
                  <a:gd name="T92" fmla="*/ 186 w 382"/>
                  <a:gd name="T93" fmla="*/ 32 h 180"/>
                  <a:gd name="T94" fmla="*/ 178 w 382"/>
                  <a:gd name="T95" fmla="*/ 16 h 180"/>
                  <a:gd name="T96" fmla="*/ 211 w 382"/>
                  <a:gd name="T97" fmla="*/ 31 h 180"/>
                  <a:gd name="T98" fmla="*/ 220 w 382"/>
                  <a:gd name="T99" fmla="*/ 64 h 180"/>
                  <a:gd name="T100" fmla="*/ 245 w 382"/>
                  <a:gd name="T101" fmla="*/ 55 h 180"/>
                  <a:gd name="T102" fmla="*/ 231 w 382"/>
                  <a:gd name="T103" fmla="*/ 33 h 180"/>
                  <a:gd name="T104" fmla="*/ 230 w 382"/>
                  <a:gd name="T105" fmla="*/ 11 h 180"/>
                  <a:gd name="T106" fmla="*/ 235 w 382"/>
                  <a:gd name="T107" fmla="*/ 1 h 180"/>
                  <a:gd name="T108" fmla="*/ 252 w 382"/>
                  <a:gd name="T109" fmla="*/ 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2" h="180">
                    <a:moveTo>
                      <a:pt x="264" y="4"/>
                    </a:moveTo>
                    <a:lnTo>
                      <a:pt x="272" y="9"/>
                    </a:lnTo>
                    <a:lnTo>
                      <a:pt x="272" y="12"/>
                    </a:lnTo>
                    <a:lnTo>
                      <a:pt x="290" y="20"/>
                    </a:lnTo>
                    <a:lnTo>
                      <a:pt x="290" y="43"/>
                    </a:lnTo>
                    <a:lnTo>
                      <a:pt x="296" y="61"/>
                    </a:lnTo>
                    <a:lnTo>
                      <a:pt x="310" y="73"/>
                    </a:lnTo>
                    <a:lnTo>
                      <a:pt x="305" y="89"/>
                    </a:lnTo>
                    <a:lnTo>
                      <a:pt x="334" y="104"/>
                    </a:lnTo>
                    <a:lnTo>
                      <a:pt x="340" y="102"/>
                    </a:lnTo>
                    <a:lnTo>
                      <a:pt x="353" y="104"/>
                    </a:lnTo>
                    <a:lnTo>
                      <a:pt x="355" y="114"/>
                    </a:lnTo>
                    <a:lnTo>
                      <a:pt x="382" y="127"/>
                    </a:lnTo>
                    <a:lnTo>
                      <a:pt x="382" y="133"/>
                    </a:lnTo>
                    <a:lnTo>
                      <a:pt x="380" y="137"/>
                    </a:lnTo>
                    <a:lnTo>
                      <a:pt x="371" y="137"/>
                    </a:lnTo>
                    <a:lnTo>
                      <a:pt x="363" y="139"/>
                    </a:lnTo>
                    <a:lnTo>
                      <a:pt x="355" y="136"/>
                    </a:lnTo>
                    <a:lnTo>
                      <a:pt x="346" y="142"/>
                    </a:lnTo>
                    <a:lnTo>
                      <a:pt x="333" y="139"/>
                    </a:lnTo>
                    <a:lnTo>
                      <a:pt x="329" y="142"/>
                    </a:lnTo>
                    <a:lnTo>
                      <a:pt x="333" y="151"/>
                    </a:lnTo>
                    <a:lnTo>
                      <a:pt x="346" y="148"/>
                    </a:lnTo>
                    <a:lnTo>
                      <a:pt x="355" y="150"/>
                    </a:lnTo>
                    <a:lnTo>
                      <a:pt x="360" y="163"/>
                    </a:lnTo>
                    <a:lnTo>
                      <a:pt x="345" y="165"/>
                    </a:lnTo>
                    <a:lnTo>
                      <a:pt x="327" y="169"/>
                    </a:lnTo>
                    <a:lnTo>
                      <a:pt x="309" y="167"/>
                    </a:lnTo>
                    <a:lnTo>
                      <a:pt x="296" y="170"/>
                    </a:lnTo>
                    <a:lnTo>
                      <a:pt x="290" y="162"/>
                    </a:lnTo>
                    <a:lnTo>
                      <a:pt x="270" y="157"/>
                    </a:lnTo>
                    <a:lnTo>
                      <a:pt x="267" y="150"/>
                    </a:lnTo>
                    <a:lnTo>
                      <a:pt x="257" y="150"/>
                    </a:lnTo>
                    <a:lnTo>
                      <a:pt x="254" y="160"/>
                    </a:lnTo>
                    <a:lnTo>
                      <a:pt x="240" y="166"/>
                    </a:lnTo>
                    <a:lnTo>
                      <a:pt x="215" y="166"/>
                    </a:lnTo>
                    <a:lnTo>
                      <a:pt x="193" y="176"/>
                    </a:lnTo>
                    <a:lnTo>
                      <a:pt x="180" y="177"/>
                    </a:lnTo>
                    <a:lnTo>
                      <a:pt x="123" y="180"/>
                    </a:lnTo>
                    <a:lnTo>
                      <a:pt x="110" y="171"/>
                    </a:lnTo>
                    <a:lnTo>
                      <a:pt x="110" y="157"/>
                    </a:lnTo>
                    <a:lnTo>
                      <a:pt x="102" y="153"/>
                    </a:lnTo>
                    <a:lnTo>
                      <a:pt x="73" y="152"/>
                    </a:lnTo>
                    <a:lnTo>
                      <a:pt x="50" y="149"/>
                    </a:lnTo>
                    <a:lnTo>
                      <a:pt x="29" y="137"/>
                    </a:lnTo>
                    <a:lnTo>
                      <a:pt x="29" y="129"/>
                    </a:lnTo>
                    <a:lnTo>
                      <a:pt x="48" y="122"/>
                    </a:lnTo>
                    <a:lnTo>
                      <a:pt x="94" y="118"/>
                    </a:lnTo>
                    <a:lnTo>
                      <a:pt x="122" y="120"/>
                    </a:lnTo>
                    <a:lnTo>
                      <a:pt x="146" y="118"/>
                    </a:lnTo>
                    <a:lnTo>
                      <a:pt x="149" y="114"/>
                    </a:lnTo>
                    <a:lnTo>
                      <a:pt x="125" y="108"/>
                    </a:lnTo>
                    <a:lnTo>
                      <a:pt x="116" y="107"/>
                    </a:lnTo>
                    <a:lnTo>
                      <a:pt x="94" y="104"/>
                    </a:lnTo>
                    <a:lnTo>
                      <a:pt x="66" y="110"/>
                    </a:lnTo>
                    <a:lnTo>
                      <a:pt x="44" y="109"/>
                    </a:lnTo>
                    <a:lnTo>
                      <a:pt x="24" y="104"/>
                    </a:lnTo>
                    <a:lnTo>
                      <a:pt x="11" y="89"/>
                    </a:lnTo>
                    <a:lnTo>
                      <a:pt x="31" y="85"/>
                    </a:lnTo>
                    <a:lnTo>
                      <a:pt x="53" y="83"/>
                    </a:lnTo>
                    <a:lnTo>
                      <a:pt x="64" y="75"/>
                    </a:lnTo>
                    <a:lnTo>
                      <a:pt x="57" y="72"/>
                    </a:lnTo>
                    <a:lnTo>
                      <a:pt x="29" y="75"/>
                    </a:lnTo>
                    <a:lnTo>
                      <a:pt x="22" y="78"/>
                    </a:lnTo>
                    <a:lnTo>
                      <a:pt x="15" y="77"/>
                    </a:lnTo>
                    <a:lnTo>
                      <a:pt x="17" y="69"/>
                    </a:lnTo>
                    <a:lnTo>
                      <a:pt x="2" y="69"/>
                    </a:lnTo>
                    <a:lnTo>
                      <a:pt x="0" y="53"/>
                    </a:lnTo>
                    <a:lnTo>
                      <a:pt x="17" y="49"/>
                    </a:lnTo>
                    <a:lnTo>
                      <a:pt x="15" y="43"/>
                    </a:lnTo>
                    <a:lnTo>
                      <a:pt x="4" y="39"/>
                    </a:lnTo>
                    <a:lnTo>
                      <a:pt x="13" y="26"/>
                    </a:lnTo>
                    <a:lnTo>
                      <a:pt x="29" y="21"/>
                    </a:lnTo>
                    <a:lnTo>
                      <a:pt x="39" y="20"/>
                    </a:lnTo>
                    <a:lnTo>
                      <a:pt x="64" y="5"/>
                    </a:lnTo>
                    <a:lnTo>
                      <a:pt x="83" y="0"/>
                    </a:lnTo>
                    <a:lnTo>
                      <a:pt x="94" y="3"/>
                    </a:lnTo>
                    <a:lnTo>
                      <a:pt x="101" y="13"/>
                    </a:lnTo>
                    <a:lnTo>
                      <a:pt x="88" y="22"/>
                    </a:lnTo>
                    <a:lnTo>
                      <a:pt x="92" y="30"/>
                    </a:lnTo>
                    <a:lnTo>
                      <a:pt x="101" y="25"/>
                    </a:lnTo>
                    <a:lnTo>
                      <a:pt x="107" y="27"/>
                    </a:lnTo>
                    <a:lnTo>
                      <a:pt x="114" y="25"/>
                    </a:lnTo>
                    <a:lnTo>
                      <a:pt x="112" y="17"/>
                    </a:lnTo>
                    <a:lnTo>
                      <a:pt x="122" y="14"/>
                    </a:lnTo>
                    <a:lnTo>
                      <a:pt x="155" y="24"/>
                    </a:lnTo>
                    <a:lnTo>
                      <a:pt x="156" y="34"/>
                    </a:lnTo>
                    <a:lnTo>
                      <a:pt x="146" y="40"/>
                    </a:lnTo>
                    <a:lnTo>
                      <a:pt x="146" y="43"/>
                    </a:lnTo>
                    <a:lnTo>
                      <a:pt x="160" y="43"/>
                    </a:lnTo>
                    <a:lnTo>
                      <a:pt x="164" y="37"/>
                    </a:lnTo>
                    <a:lnTo>
                      <a:pt x="171" y="32"/>
                    </a:lnTo>
                    <a:lnTo>
                      <a:pt x="182" y="36"/>
                    </a:lnTo>
                    <a:lnTo>
                      <a:pt x="186" y="32"/>
                    </a:lnTo>
                    <a:lnTo>
                      <a:pt x="181" y="22"/>
                    </a:lnTo>
                    <a:lnTo>
                      <a:pt x="178" y="16"/>
                    </a:lnTo>
                    <a:lnTo>
                      <a:pt x="191" y="16"/>
                    </a:lnTo>
                    <a:lnTo>
                      <a:pt x="211" y="31"/>
                    </a:lnTo>
                    <a:lnTo>
                      <a:pt x="215" y="44"/>
                    </a:lnTo>
                    <a:lnTo>
                      <a:pt x="220" y="64"/>
                    </a:lnTo>
                    <a:lnTo>
                      <a:pt x="230" y="69"/>
                    </a:lnTo>
                    <a:lnTo>
                      <a:pt x="245" y="55"/>
                    </a:lnTo>
                    <a:lnTo>
                      <a:pt x="237" y="47"/>
                    </a:lnTo>
                    <a:lnTo>
                      <a:pt x="231" y="33"/>
                    </a:lnTo>
                    <a:lnTo>
                      <a:pt x="234" y="23"/>
                    </a:lnTo>
                    <a:lnTo>
                      <a:pt x="230" y="11"/>
                    </a:lnTo>
                    <a:lnTo>
                      <a:pt x="230" y="2"/>
                    </a:lnTo>
                    <a:lnTo>
                      <a:pt x="235" y="1"/>
                    </a:lnTo>
                    <a:lnTo>
                      <a:pt x="243" y="5"/>
                    </a:lnTo>
                    <a:lnTo>
                      <a:pt x="252" y="7"/>
                    </a:lnTo>
                    <a:lnTo>
                      <a:pt x="26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7" name="Freeform 544"/>
              <p:cNvSpPr/>
              <p:nvPr/>
            </p:nvSpPr>
            <p:spPr bwMode="gray">
              <a:xfrm>
                <a:off x="1291" y="905"/>
                <a:ext cx="58" cy="19"/>
              </a:xfrm>
              <a:custGeom>
                <a:avLst/>
                <a:gdLst>
                  <a:gd name="T0" fmla="*/ 52 w 58"/>
                  <a:gd name="T1" fmla="*/ 0 h 19"/>
                  <a:gd name="T2" fmla="*/ 58 w 58"/>
                  <a:gd name="T3" fmla="*/ 3 h 19"/>
                  <a:gd name="T4" fmla="*/ 58 w 58"/>
                  <a:gd name="T5" fmla="*/ 7 h 19"/>
                  <a:gd name="T6" fmla="*/ 47 w 58"/>
                  <a:gd name="T7" fmla="*/ 10 h 19"/>
                  <a:gd name="T8" fmla="*/ 38 w 58"/>
                  <a:gd name="T9" fmla="*/ 17 h 19"/>
                  <a:gd name="T10" fmla="*/ 14 w 58"/>
                  <a:gd name="T11" fmla="*/ 19 h 19"/>
                  <a:gd name="T12" fmla="*/ 0 w 58"/>
                  <a:gd name="T13" fmla="*/ 14 h 19"/>
                  <a:gd name="T14" fmla="*/ 10 w 58"/>
                  <a:gd name="T15" fmla="*/ 5 h 19"/>
                  <a:gd name="T16" fmla="*/ 30 w 58"/>
                  <a:gd name="T17" fmla="*/ 5 h 19"/>
                  <a:gd name="T18" fmla="*/ 52 w 58"/>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19">
                    <a:moveTo>
                      <a:pt x="52" y="0"/>
                    </a:moveTo>
                    <a:lnTo>
                      <a:pt x="58" y="3"/>
                    </a:lnTo>
                    <a:lnTo>
                      <a:pt x="58" y="7"/>
                    </a:lnTo>
                    <a:lnTo>
                      <a:pt x="47" y="10"/>
                    </a:lnTo>
                    <a:lnTo>
                      <a:pt x="38" y="17"/>
                    </a:lnTo>
                    <a:lnTo>
                      <a:pt x="14" y="19"/>
                    </a:lnTo>
                    <a:lnTo>
                      <a:pt x="0" y="14"/>
                    </a:lnTo>
                    <a:lnTo>
                      <a:pt x="10" y="5"/>
                    </a:lnTo>
                    <a:lnTo>
                      <a:pt x="30" y="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8" name="Freeform 545"/>
              <p:cNvSpPr/>
              <p:nvPr/>
            </p:nvSpPr>
            <p:spPr bwMode="gray">
              <a:xfrm>
                <a:off x="921" y="681"/>
                <a:ext cx="217" cy="145"/>
              </a:xfrm>
              <a:custGeom>
                <a:avLst/>
                <a:gdLst>
                  <a:gd name="T0" fmla="*/ 217 w 217"/>
                  <a:gd name="T1" fmla="*/ 50 h 145"/>
                  <a:gd name="T2" fmla="*/ 208 w 217"/>
                  <a:gd name="T3" fmla="*/ 52 h 145"/>
                  <a:gd name="T4" fmla="*/ 202 w 217"/>
                  <a:gd name="T5" fmla="*/ 55 h 145"/>
                  <a:gd name="T6" fmla="*/ 167 w 217"/>
                  <a:gd name="T7" fmla="*/ 72 h 145"/>
                  <a:gd name="T8" fmla="*/ 158 w 217"/>
                  <a:gd name="T9" fmla="*/ 76 h 145"/>
                  <a:gd name="T10" fmla="*/ 138 w 217"/>
                  <a:gd name="T11" fmla="*/ 87 h 145"/>
                  <a:gd name="T12" fmla="*/ 135 w 217"/>
                  <a:gd name="T13" fmla="*/ 98 h 145"/>
                  <a:gd name="T14" fmla="*/ 129 w 217"/>
                  <a:gd name="T15" fmla="*/ 100 h 145"/>
                  <a:gd name="T16" fmla="*/ 124 w 217"/>
                  <a:gd name="T17" fmla="*/ 97 h 145"/>
                  <a:gd name="T18" fmla="*/ 112 w 217"/>
                  <a:gd name="T19" fmla="*/ 102 h 145"/>
                  <a:gd name="T20" fmla="*/ 112 w 217"/>
                  <a:gd name="T21" fmla="*/ 123 h 145"/>
                  <a:gd name="T22" fmla="*/ 97 w 217"/>
                  <a:gd name="T23" fmla="*/ 132 h 145"/>
                  <a:gd name="T24" fmla="*/ 91 w 217"/>
                  <a:gd name="T25" fmla="*/ 128 h 145"/>
                  <a:gd name="T26" fmla="*/ 75 w 217"/>
                  <a:gd name="T27" fmla="*/ 139 h 145"/>
                  <a:gd name="T28" fmla="*/ 62 w 217"/>
                  <a:gd name="T29" fmla="*/ 145 h 145"/>
                  <a:gd name="T30" fmla="*/ 51 w 217"/>
                  <a:gd name="T31" fmla="*/ 144 h 145"/>
                  <a:gd name="T32" fmla="*/ 47 w 217"/>
                  <a:gd name="T33" fmla="*/ 127 h 145"/>
                  <a:gd name="T34" fmla="*/ 11 w 217"/>
                  <a:gd name="T35" fmla="*/ 112 h 145"/>
                  <a:gd name="T36" fmla="*/ 0 w 217"/>
                  <a:gd name="T37" fmla="*/ 111 h 145"/>
                  <a:gd name="T38" fmla="*/ 1 w 217"/>
                  <a:gd name="T39" fmla="*/ 97 h 145"/>
                  <a:gd name="T40" fmla="*/ 20 w 217"/>
                  <a:gd name="T41" fmla="*/ 88 h 145"/>
                  <a:gd name="T42" fmla="*/ 18 w 217"/>
                  <a:gd name="T43" fmla="*/ 82 h 145"/>
                  <a:gd name="T44" fmla="*/ 12 w 217"/>
                  <a:gd name="T45" fmla="*/ 78 h 145"/>
                  <a:gd name="T46" fmla="*/ 12 w 217"/>
                  <a:gd name="T47" fmla="*/ 71 h 145"/>
                  <a:gd name="T48" fmla="*/ 20 w 217"/>
                  <a:gd name="T49" fmla="*/ 72 h 145"/>
                  <a:gd name="T50" fmla="*/ 29 w 217"/>
                  <a:gd name="T51" fmla="*/ 66 h 145"/>
                  <a:gd name="T52" fmla="*/ 18 w 217"/>
                  <a:gd name="T53" fmla="*/ 62 h 145"/>
                  <a:gd name="T54" fmla="*/ 18 w 217"/>
                  <a:gd name="T55" fmla="*/ 55 h 145"/>
                  <a:gd name="T56" fmla="*/ 38 w 217"/>
                  <a:gd name="T57" fmla="*/ 39 h 145"/>
                  <a:gd name="T58" fmla="*/ 23 w 217"/>
                  <a:gd name="T59" fmla="*/ 8 h 145"/>
                  <a:gd name="T60" fmla="*/ 70 w 217"/>
                  <a:gd name="T61" fmla="*/ 4 h 145"/>
                  <a:gd name="T62" fmla="*/ 82 w 217"/>
                  <a:gd name="T63" fmla="*/ 0 h 145"/>
                  <a:gd name="T64" fmla="*/ 100 w 217"/>
                  <a:gd name="T65" fmla="*/ 1 h 145"/>
                  <a:gd name="T66" fmla="*/ 123 w 217"/>
                  <a:gd name="T67" fmla="*/ 16 h 145"/>
                  <a:gd name="T68" fmla="*/ 128 w 217"/>
                  <a:gd name="T69" fmla="*/ 21 h 145"/>
                  <a:gd name="T70" fmla="*/ 134 w 217"/>
                  <a:gd name="T71" fmla="*/ 16 h 145"/>
                  <a:gd name="T72" fmla="*/ 139 w 217"/>
                  <a:gd name="T73" fmla="*/ 16 h 145"/>
                  <a:gd name="T74" fmla="*/ 141 w 217"/>
                  <a:gd name="T75" fmla="*/ 25 h 145"/>
                  <a:gd name="T76" fmla="*/ 147 w 217"/>
                  <a:gd name="T77" fmla="*/ 22 h 145"/>
                  <a:gd name="T78" fmla="*/ 149 w 217"/>
                  <a:gd name="T79" fmla="*/ 16 h 145"/>
                  <a:gd name="T80" fmla="*/ 174 w 217"/>
                  <a:gd name="T81" fmla="*/ 14 h 145"/>
                  <a:gd name="T82" fmla="*/ 216 w 217"/>
                  <a:gd name="T83" fmla="*/ 42 h 145"/>
                  <a:gd name="T84" fmla="*/ 217 w 217"/>
                  <a:gd name="T85" fmla="*/ 5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145">
                    <a:moveTo>
                      <a:pt x="217" y="50"/>
                    </a:moveTo>
                    <a:lnTo>
                      <a:pt x="208" y="52"/>
                    </a:lnTo>
                    <a:lnTo>
                      <a:pt x="202" y="55"/>
                    </a:lnTo>
                    <a:lnTo>
                      <a:pt x="167" y="72"/>
                    </a:lnTo>
                    <a:lnTo>
                      <a:pt x="158" y="76"/>
                    </a:lnTo>
                    <a:lnTo>
                      <a:pt x="138" y="87"/>
                    </a:lnTo>
                    <a:lnTo>
                      <a:pt x="135" y="98"/>
                    </a:lnTo>
                    <a:lnTo>
                      <a:pt x="129" y="100"/>
                    </a:lnTo>
                    <a:lnTo>
                      <a:pt x="124" y="97"/>
                    </a:lnTo>
                    <a:lnTo>
                      <a:pt x="112" y="102"/>
                    </a:lnTo>
                    <a:lnTo>
                      <a:pt x="112" y="123"/>
                    </a:lnTo>
                    <a:lnTo>
                      <a:pt x="97" y="132"/>
                    </a:lnTo>
                    <a:lnTo>
                      <a:pt x="91" y="128"/>
                    </a:lnTo>
                    <a:lnTo>
                      <a:pt x="75" y="139"/>
                    </a:lnTo>
                    <a:lnTo>
                      <a:pt x="62" y="145"/>
                    </a:lnTo>
                    <a:lnTo>
                      <a:pt x="51" y="144"/>
                    </a:lnTo>
                    <a:lnTo>
                      <a:pt x="47" y="127"/>
                    </a:lnTo>
                    <a:lnTo>
                      <a:pt x="11" y="112"/>
                    </a:lnTo>
                    <a:lnTo>
                      <a:pt x="0" y="111"/>
                    </a:lnTo>
                    <a:lnTo>
                      <a:pt x="1" y="97"/>
                    </a:lnTo>
                    <a:lnTo>
                      <a:pt x="20" y="88"/>
                    </a:lnTo>
                    <a:lnTo>
                      <a:pt x="18" y="82"/>
                    </a:lnTo>
                    <a:lnTo>
                      <a:pt x="12" y="78"/>
                    </a:lnTo>
                    <a:lnTo>
                      <a:pt x="12" y="71"/>
                    </a:lnTo>
                    <a:lnTo>
                      <a:pt x="20" y="72"/>
                    </a:lnTo>
                    <a:lnTo>
                      <a:pt x="29" y="66"/>
                    </a:lnTo>
                    <a:lnTo>
                      <a:pt x="18" y="62"/>
                    </a:lnTo>
                    <a:lnTo>
                      <a:pt x="18" y="55"/>
                    </a:lnTo>
                    <a:lnTo>
                      <a:pt x="38" y="39"/>
                    </a:lnTo>
                    <a:lnTo>
                      <a:pt x="23" y="8"/>
                    </a:lnTo>
                    <a:lnTo>
                      <a:pt x="70" y="4"/>
                    </a:lnTo>
                    <a:lnTo>
                      <a:pt x="82" y="0"/>
                    </a:lnTo>
                    <a:lnTo>
                      <a:pt x="100" y="1"/>
                    </a:lnTo>
                    <a:lnTo>
                      <a:pt x="123" y="16"/>
                    </a:lnTo>
                    <a:lnTo>
                      <a:pt x="128" y="21"/>
                    </a:lnTo>
                    <a:lnTo>
                      <a:pt x="134" y="16"/>
                    </a:lnTo>
                    <a:lnTo>
                      <a:pt x="139" y="16"/>
                    </a:lnTo>
                    <a:lnTo>
                      <a:pt x="141" y="25"/>
                    </a:lnTo>
                    <a:lnTo>
                      <a:pt x="147" y="22"/>
                    </a:lnTo>
                    <a:lnTo>
                      <a:pt x="149" y="16"/>
                    </a:lnTo>
                    <a:lnTo>
                      <a:pt x="174" y="14"/>
                    </a:lnTo>
                    <a:lnTo>
                      <a:pt x="216" y="42"/>
                    </a:lnTo>
                    <a:lnTo>
                      <a:pt x="217"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9" name="Freeform 546"/>
              <p:cNvSpPr/>
              <p:nvPr/>
            </p:nvSpPr>
            <p:spPr bwMode="gray">
              <a:xfrm>
                <a:off x="1419" y="715"/>
                <a:ext cx="135" cy="104"/>
              </a:xfrm>
              <a:custGeom>
                <a:avLst/>
                <a:gdLst>
                  <a:gd name="T0" fmla="*/ 104 w 135"/>
                  <a:gd name="T1" fmla="*/ 1 h 104"/>
                  <a:gd name="T2" fmla="*/ 95 w 135"/>
                  <a:gd name="T3" fmla="*/ 3 h 104"/>
                  <a:gd name="T4" fmla="*/ 86 w 135"/>
                  <a:gd name="T5" fmla="*/ 6 h 104"/>
                  <a:gd name="T6" fmla="*/ 73 w 135"/>
                  <a:gd name="T7" fmla="*/ 5 h 104"/>
                  <a:gd name="T8" fmla="*/ 62 w 135"/>
                  <a:gd name="T9" fmla="*/ 1 h 104"/>
                  <a:gd name="T10" fmla="*/ 49 w 135"/>
                  <a:gd name="T11" fmla="*/ 3 h 104"/>
                  <a:gd name="T12" fmla="*/ 42 w 135"/>
                  <a:gd name="T13" fmla="*/ 0 h 104"/>
                  <a:gd name="T14" fmla="*/ 34 w 135"/>
                  <a:gd name="T15" fmla="*/ 1 h 104"/>
                  <a:gd name="T16" fmla="*/ 36 w 135"/>
                  <a:gd name="T17" fmla="*/ 10 h 104"/>
                  <a:gd name="T18" fmla="*/ 44 w 135"/>
                  <a:gd name="T19" fmla="*/ 14 h 104"/>
                  <a:gd name="T20" fmla="*/ 33 w 135"/>
                  <a:gd name="T21" fmla="*/ 16 h 104"/>
                  <a:gd name="T22" fmla="*/ 33 w 135"/>
                  <a:gd name="T23" fmla="*/ 21 h 104"/>
                  <a:gd name="T24" fmla="*/ 40 w 135"/>
                  <a:gd name="T25" fmla="*/ 26 h 104"/>
                  <a:gd name="T26" fmla="*/ 51 w 135"/>
                  <a:gd name="T27" fmla="*/ 27 h 104"/>
                  <a:gd name="T28" fmla="*/ 53 w 135"/>
                  <a:gd name="T29" fmla="*/ 30 h 104"/>
                  <a:gd name="T30" fmla="*/ 47 w 135"/>
                  <a:gd name="T31" fmla="*/ 31 h 104"/>
                  <a:gd name="T32" fmla="*/ 54 w 135"/>
                  <a:gd name="T33" fmla="*/ 45 h 104"/>
                  <a:gd name="T34" fmla="*/ 42 w 135"/>
                  <a:gd name="T35" fmla="*/ 48 h 104"/>
                  <a:gd name="T36" fmla="*/ 38 w 135"/>
                  <a:gd name="T37" fmla="*/ 50 h 104"/>
                  <a:gd name="T38" fmla="*/ 16 w 135"/>
                  <a:gd name="T39" fmla="*/ 37 h 104"/>
                  <a:gd name="T40" fmla="*/ 3 w 135"/>
                  <a:gd name="T41" fmla="*/ 38 h 104"/>
                  <a:gd name="T42" fmla="*/ 0 w 135"/>
                  <a:gd name="T43" fmla="*/ 47 h 104"/>
                  <a:gd name="T44" fmla="*/ 5 w 135"/>
                  <a:gd name="T45" fmla="*/ 56 h 104"/>
                  <a:gd name="T46" fmla="*/ 21 w 135"/>
                  <a:gd name="T47" fmla="*/ 64 h 104"/>
                  <a:gd name="T48" fmla="*/ 24 w 135"/>
                  <a:gd name="T49" fmla="*/ 68 h 104"/>
                  <a:gd name="T50" fmla="*/ 41 w 135"/>
                  <a:gd name="T51" fmla="*/ 71 h 104"/>
                  <a:gd name="T52" fmla="*/ 47 w 135"/>
                  <a:gd name="T53" fmla="*/ 78 h 104"/>
                  <a:gd name="T54" fmla="*/ 60 w 135"/>
                  <a:gd name="T55" fmla="*/ 82 h 104"/>
                  <a:gd name="T56" fmla="*/ 73 w 135"/>
                  <a:gd name="T57" fmla="*/ 104 h 104"/>
                  <a:gd name="T58" fmla="*/ 95 w 135"/>
                  <a:gd name="T59" fmla="*/ 100 h 104"/>
                  <a:gd name="T60" fmla="*/ 95 w 135"/>
                  <a:gd name="T61" fmla="*/ 94 h 104"/>
                  <a:gd name="T62" fmla="*/ 88 w 135"/>
                  <a:gd name="T63" fmla="*/ 91 h 104"/>
                  <a:gd name="T64" fmla="*/ 88 w 135"/>
                  <a:gd name="T65" fmla="*/ 85 h 104"/>
                  <a:gd name="T66" fmla="*/ 102 w 135"/>
                  <a:gd name="T67" fmla="*/ 91 h 104"/>
                  <a:gd name="T68" fmla="*/ 126 w 135"/>
                  <a:gd name="T69" fmla="*/ 86 h 104"/>
                  <a:gd name="T70" fmla="*/ 130 w 135"/>
                  <a:gd name="T71" fmla="*/ 78 h 104"/>
                  <a:gd name="T72" fmla="*/ 126 w 135"/>
                  <a:gd name="T73" fmla="*/ 65 h 104"/>
                  <a:gd name="T74" fmla="*/ 135 w 135"/>
                  <a:gd name="T75" fmla="*/ 60 h 104"/>
                  <a:gd name="T76" fmla="*/ 128 w 135"/>
                  <a:gd name="T77" fmla="*/ 53 h 104"/>
                  <a:gd name="T78" fmla="*/ 128 w 135"/>
                  <a:gd name="T79" fmla="*/ 50 h 104"/>
                  <a:gd name="T80" fmla="*/ 113 w 135"/>
                  <a:gd name="T81" fmla="*/ 49 h 104"/>
                  <a:gd name="T82" fmla="*/ 113 w 135"/>
                  <a:gd name="T83" fmla="*/ 41 h 104"/>
                  <a:gd name="T84" fmla="*/ 108 w 135"/>
                  <a:gd name="T85" fmla="*/ 38 h 104"/>
                  <a:gd name="T86" fmla="*/ 89 w 135"/>
                  <a:gd name="T87" fmla="*/ 39 h 104"/>
                  <a:gd name="T88" fmla="*/ 93 w 135"/>
                  <a:gd name="T89" fmla="*/ 32 h 104"/>
                  <a:gd name="T90" fmla="*/ 108 w 135"/>
                  <a:gd name="T91" fmla="*/ 18 h 104"/>
                  <a:gd name="T92" fmla="*/ 109 w 135"/>
                  <a:gd name="T93" fmla="*/ 14 h 104"/>
                  <a:gd name="T94" fmla="*/ 117 w 135"/>
                  <a:gd name="T95" fmla="*/ 11 h 104"/>
                  <a:gd name="T96" fmla="*/ 121 w 135"/>
                  <a:gd name="T97" fmla="*/ 1 h 104"/>
                  <a:gd name="T98" fmla="*/ 104 w 135"/>
                  <a:gd name="T99"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5" h="104">
                    <a:moveTo>
                      <a:pt x="104" y="1"/>
                    </a:moveTo>
                    <a:lnTo>
                      <a:pt x="95" y="3"/>
                    </a:lnTo>
                    <a:lnTo>
                      <a:pt x="86" y="6"/>
                    </a:lnTo>
                    <a:lnTo>
                      <a:pt x="73" y="5"/>
                    </a:lnTo>
                    <a:lnTo>
                      <a:pt x="62" y="1"/>
                    </a:lnTo>
                    <a:lnTo>
                      <a:pt x="49" y="3"/>
                    </a:lnTo>
                    <a:lnTo>
                      <a:pt x="42" y="0"/>
                    </a:lnTo>
                    <a:lnTo>
                      <a:pt x="34" y="1"/>
                    </a:lnTo>
                    <a:lnTo>
                      <a:pt x="36" y="10"/>
                    </a:lnTo>
                    <a:lnTo>
                      <a:pt x="44" y="14"/>
                    </a:lnTo>
                    <a:lnTo>
                      <a:pt x="33" y="16"/>
                    </a:lnTo>
                    <a:lnTo>
                      <a:pt x="33" y="21"/>
                    </a:lnTo>
                    <a:lnTo>
                      <a:pt x="40" y="26"/>
                    </a:lnTo>
                    <a:lnTo>
                      <a:pt x="51" y="27"/>
                    </a:lnTo>
                    <a:lnTo>
                      <a:pt x="53" y="30"/>
                    </a:lnTo>
                    <a:lnTo>
                      <a:pt x="47" y="31"/>
                    </a:lnTo>
                    <a:lnTo>
                      <a:pt x="54" y="45"/>
                    </a:lnTo>
                    <a:lnTo>
                      <a:pt x="42" y="48"/>
                    </a:lnTo>
                    <a:lnTo>
                      <a:pt x="38" y="50"/>
                    </a:lnTo>
                    <a:lnTo>
                      <a:pt x="16" y="37"/>
                    </a:lnTo>
                    <a:lnTo>
                      <a:pt x="3" y="38"/>
                    </a:lnTo>
                    <a:lnTo>
                      <a:pt x="0" y="47"/>
                    </a:lnTo>
                    <a:lnTo>
                      <a:pt x="5" y="56"/>
                    </a:lnTo>
                    <a:lnTo>
                      <a:pt x="21" y="64"/>
                    </a:lnTo>
                    <a:lnTo>
                      <a:pt x="24" y="68"/>
                    </a:lnTo>
                    <a:lnTo>
                      <a:pt x="41" y="71"/>
                    </a:lnTo>
                    <a:lnTo>
                      <a:pt x="47" y="78"/>
                    </a:lnTo>
                    <a:lnTo>
                      <a:pt x="60" y="82"/>
                    </a:lnTo>
                    <a:lnTo>
                      <a:pt x="73" y="104"/>
                    </a:lnTo>
                    <a:lnTo>
                      <a:pt x="95" y="100"/>
                    </a:lnTo>
                    <a:lnTo>
                      <a:pt x="95" y="94"/>
                    </a:lnTo>
                    <a:lnTo>
                      <a:pt x="88" y="91"/>
                    </a:lnTo>
                    <a:lnTo>
                      <a:pt x="88" y="85"/>
                    </a:lnTo>
                    <a:lnTo>
                      <a:pt x="102" y="91"/>
                    </a:lnTo>
                    <a:lnTo>
                      <a:pt x="126" y="86"/>
                    </a:lnTo>
                    <a:lnTo>
                      <a:pt x="130" y="78"/>
                    </a:lnTo>
                    <a:lnTo>
                      <a:pt x="126" y="65"/>
                    </a:lnTo>
                    <a:lnTo>
                      <a:pt x="135" y="60"/>
                    </a:lnTo>
                    <a:lnTo>
                      <a:pt x="128" y="53"/>
                    </a:lnTo>
                    <a:lnTo>
                      <a:pt x="128" y="50"/>
                    </a:lnTo>
                    <a:lnTo>
                      <a:pt x="113" y="49"/>
                    </a:lnTo>
                    <a:lnTo>
                      <a:pt x="113" y="41"/>
                    </a:lnTo>
                    <a:lnTo>
                      <a:pt x="108" y="38"/>
                    </a:lnTo>
                    <a:lnTo>
                      <a:pt x="89" y="39"/>
                    </a:lnTo>
                    <a:lnTo>
                      <a:pt x="93" y="32"/>
                    </a:lnTo>
                    <a:lnTo>
                      <a:pt x="108" y="18"/>
                    </a:lnTo>
                    <a:lnTo>
                      <a:pt x="109" y="14"/>
                    </a:lnTo>
                    <a:lnTo>
                      <a:pt x="117" y="11"/>
                    </a:lnTo>
                    <a:lnTo>
                      <a:pt x="121" y="1"/>
                    </a:lnTo>
                    <a:lnTo>
                      <a:pt x="10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0" name="Freeform 547"/>
              <p:cNvSpPr/>
              <p:nvPr/>
            </p:nvSpPr>
            <p:spPr bwMode="gray">
              <a:xfrm>
                <a:off x="1481" y="873"/>
                <a:ext cx="90" cy="42"/>
              </a:xfrm>
              <a:custGeom>
                <a:avLst/>
                <a:gdLst>
                  <a:gd name="T0" fmla="*/ 27 w 90"/>
                  <a:gd name="T1" fmla="*/ 5 h 42"/>
                  <a:gd name="T2" fmla="*/ 36 w 90"/>
                  <a:gd name="T3" fmla="*/ 0 h 42"/>
                  <a:gd name="T4" fmla="*/ 44 w 90"/>
                  <a:gd name="T5" fmla="*/ 1 h 42"/>
                  <a:gd name="T6" fmla="*/ 56 w 90"/>
                  <a:gd name="T7" fmla="*/ 7 h 42"/>
                  <a:gd name="T8" fmla="*/ 61 w 90"/>
                  <a:gd name="T9" fmla="*/ 11 h 42"/>
                  <a:gd name="T10" fmla="*/ 68 w 90"/>
                  <a:gd name="T11" fmla="*/ 14 h 42"/>
                  <a:gd name="T12" fmla="*/ 70 w 90"/>
                  <a:gd name="T13" fmla="*/ 18 h 42"/>
                  <a:gd name="T14" fmla="*/ 90 w 90"/>
                  <a:gd name="T15" fmla="*/ 31 h 42"/>
                  <a:gd name="T16" fmla="*/ 81 w 90"/>
                  <a:gd name="T17" fmla="*/ 36 h 42"/>
                  <a:gd name="T18" fmla="*/ 66 w 90"/>
                  <a:gd name="T19" fmla="*/ 42 h 42"/>
                  <a:gd name="T20" fmla="*/ 57 w 90"/>
                  <a:gd name="T21" fmla="*/ 42 h 42"/>
                  <a:gd name="T22" fmla="*/ 41 w 90"/>
                  <a:gd name="T23" fmla="*/ 35 h 42"/>
                  <a:gd name="T24" fmla="*/ 18 w 90"/>
                  <a:gd name="T25" fmla="*/ 31 h 42"/>
                  <a:gd name="T26" fmla="*/ 5 w 90"/>
                  <a:gd name="T27" fmla="*/ 30 h 42"/>
                  <a:gd name="T28" fmla="*/ 0 w 90"/>
                  <a:gd name="T29" fmla="*/ 24 h 42"/>
                  <a:gd name="T30" fmla="*/ 26 w 90"/>
                  <a:gd name="T31" fmla="*/ 14 h 42"/>
                  <a:gd name="T32" fmla="*/ 27 w 90"/>
                  <a:gd name="T33"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42">
                    <a:moveTo>
                      <a:pt x="27" y="5"/>
                    </a:moveTo>
                    <a:lnTo>
                      <a:pt x="36" y="0"/>
                    </a:lnTo>
                    <a:lnTo>
                      <a:pt x="44" y="1"/>
                    </a:lnTo>
                    <a:lnTo>
                      <a:pt x="56" y="7"/>
                    </a:lnTo>
                    <a:lnTo>
                      <a:pt x="61" y="11"/>
                    </a:lnTo>
                    <a:lnTo>
                      <a:pt x="68" y="14"/>
                    </a:lnTo>
                    <a:lnTo>
                      <a:pt x="70" y="18"/>
                    </a:lnTo>
                    <a:lnTo>
                      <a:pt x="90" y="31"/>
                    </a:lnTo>
                    <a:lnTo>
                      <a:pt x="81" y="36"/>
                    </a:lnTo>
                    <a:lnTo>
                      <a:pt x="66" y="42"/>
                    </a:lnTo>
                    <a:lnTo>
                      <a:pt x="57" y="42"/>
                    </a:lnTo>
                    <a:lnTo>
                      <a:pt x="41" y="35"/>
                    </a:lnTo>
                    <a:lnTo>
                      <a:pt x="18" y="31"/>
                    </a:lnTo>
                    <a:lnTo>
                      <a:pt x="5" y="30"/>
                    </a:lnTo>
                    <a:lnTo>
                      <a:pt x="0" y="24"/>
                    </a:lnTo>
                    <a:lnTo>
                      <a:pt x="26" y="14"/>
                    </a:lnTo>
                    <a:lnTo>
                      <a:pt x="2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1" name="Freeform 548"/>
              <p:cNvSpPr/>
              <p:nvPr/>
            </p:nvSpPr>
            <p:spPr bwMode="gray">
              <a:xfrm>
                <a:off x="1459" y="901"/>
                <a:ext cx="9" cy="8"/>
              </a:xfrm>
              <a:custGeom>
                <a:avLst/>
                <a:gdLst>
                  <a:gd name="T0" fmla="*/ 0 w 9"/>
                  <a:gd name="T1" fmla="*/ 5 h 8"/>
                  <a:gd name="T2" fmla="*/ 2 w 9"/>
                  <a:gd name="T3" fmla="*/ 1 h 8"/>
                  <a:gd name="T4" fmla="*/ 9 w 9"/>
                  <a:gd name="T5" fmla="*/ 0 h 8"/>
                  <a:gd name="T6" fmla="*/ 9 w 9"/>
                  <a:gd name="T7" fmla="*/ 5 h 8"/>
                  <a:gd name="T8" fmla="*/ 2 w 9"/>
                  <a:gd name="T9" fmla="*/ 8 h 8"/>
                  <a:gd name="T10" fmla="*/ 0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0" y="5"/>
                    </a:moveTo>
                    <a:lnTo>
                      <a:pt x="2" y="1"/>
                    </a:lnTo>
                    <a:lnTo>
                      <a:pt x="9" y="0"/>
                    </a:lnTo>
                    <a:lnTo>
                      <a:pt x="9" y="5"/>
                    </a:lnTo>
                    <a:lnTo>
                      <a:pt x="2"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2" name="Freeform 549"/>
              <p:cNvSpPr/>
              <p:nvPr/>
            </p:nvSpPr>
            <p:spPr bwMode="gray">
              <a:xfrm>
                <a:off x="1425" y="907"/>
                <a:ext cx="15" cy="8"/>
              </a:xfrm>
              <a:custGeom>
                <a:avLst/>
                <a:gdLst>
                  <a:gd name="T0" fmla="*/ 0 w 15"/>
                  <a:gd name="T1" fmla="*/ 5 h 8"/>
                  <a:gd name="T2" fmla="*/ 0 w 15"/>
                  <a:gd name="T3" fmla="*/ 2 h 8"/>
                  <a:gd name="T4" fmla="*/ 8 w 15"/>
                  <a:gd name="T5" fmla="*/ 0 h 8"/>
                  <a:gd name="T6" fmla="*/ 15 w 15"/>
                  <a:gd name="T7" fmla="*/ 0 h 8"/>
                  <a:gd name="T8" fmla="*/ 15 w 15"/>
                  <a:gd name="T9" fmla="*/ 3 h 8"/>
                  <a:gd name="T10" fmla="*/ 6 w 15"/>
                  <a:gd name="T11" fmla="*/ 8 h 8"/>
                  <a:gd name="T12" fmla="*/ 0 w 15"/>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5"/>
                    </a:moveTo>
                    <a:lnTo>
                      <a:pt x="0" y="2"/>
                    </a:lnTo>
                    <a:lnTo>
                      <a:pt x="8" y="0"/>
                    </a:lnTo>
                    <a:lnTo>
                      <a:pt x="15" y="0"/>
                    </a:lnTo>
                    <a:lnTo>
                      <a:pt x="15" y="3"/>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3" name="Freeform 550"/>
              <p:cNvSpPr/>
              <p:nvPr/>
            </p:nvSpPr>
            <p:spPr bwMode="gray">
              <a:xfrm>
                <a:off x="1364" y="915"/>
                <a:ext cx="17" cy="4"/>
              </a:xfrm>
              <a:custGeom>
                <a:avLst/>
                <a:gdLst>
                  <a:gd name="T0" fmla="*/ 1 w 17"/>
                  <a:gd name="T1" fmla="*/ 4 h 4"/>
                  <a:gd name="T2" fmla="*/ 0 w 17"/>
                  <a:gd name="T3" fmla="*/ 1 h 4"/>
                  <a:gd name="T4" fmla="*/ 12 w 17"/>
                  <a:gd name="T5" fmla="*/ 0 h 4"/>
                  <a:gd name="T6" fmla="*/ 17 w 17"/>
                  <a:gd name="T7" fmla="*/ 4 h 4"/>
                  <a:gd name="T8" fmla="*/ 11 w 17"/>
                  <a:gd name="T9" fmla="*/ 4 h 4"/>
                  <a:gd name="T10" fmla="*/ 1 w 17"/>
                  <a:gd name="T11" fmla="*/ 4 h 4"/>
                </a:gdLst>
                <a:ahLst/>
                <a:cxnLst>
                  <a:cxn ang="0">
                    <a:pos x="T0" y="T1"/>
                  </a:cxn>
                  <a:cxn ang="0">
                    <a:pos x="T2" y="T3"/>
                  </a:cxn>
                  <a:cxn ang="0">
                    <a:pos x="T4" y="T5"/>
                  </a:cxn>
                  <a:cxn ang="0">
                    <a:pos x="T6" y="T7"/>
                  </a:cxn>
                  <a:cxn ang="0">
                    <a:pos x="T8" y="T9"/>
                  </a:cxn>
                  <a:cxn ang="0">
                    <a:pos x="T10" y="T11"/>
                  </a:cxn>
                </a:cxnLst>
                <a:rect l="0" t="0" r="r" b="b"/>
                <a:pathLst>
                  <a:path w="17" h="4">
                    <a:moveTo>
                      <a:pt x="1" y="4"/>
                    </a:moveTo>
                    <a:lnTo>
                      <a:pt x="0" y="1"/>
                    </a:lnTo>
                    <a:lnTo>
                      <a:pt x="12" y="0"/>
                    </a:lnTo>
                    <a:lnTo>
                      <a:pt x="17" y="4"/>
                    </a:lnTo>
                    <a:lnTo>
                      <a:pt x="11" y="4"/>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4" name="Freeform 551"/>
              <p:cNvSpPr/>
              <p:nvPr/>
            </p:nvSpPr>
            <p:spPr bwMode="gray">
              <a:xfrm>
                <a:off x="1321" y="719"/>
                <a:ext cx="52" cy="30"/>
              </a:xfrm>
              <a:custGeom>
                <a:avLst/>
                <a:gdLst>
                  <a:gd name="T0" fmla="*/ 0 w 52"/>
                  <a:gd name="T1" fmla="*/ 14 h 30"/>
                  <a:gd name="T2" fmla="*/ 19 w 52"/>
                  <a:gd name="T3" fmla="*/ 19 h 30"/>
                  <a:gd name="T4" fmla="*/ 37 w 52"/>
                  <a:gd name="T5" fmla="*/ 30 h 30"/>
                  <a:gd name="T6" fmla="*/ 43 w 52"/>
                  <a:gd name="T7" fmla="*/ 29 h 30"/>
                  <a:gd name="T8" fmla="*/ 52 w 52"/>
                  <a:gd name="T9" fmla="*/ 8 h 30"/>
                  <a:gd name="T10" fmla="*/ 49 w 52"/>
                  <a:gd name="T11" fmla="*/ 6 h 30"/>
                  <a:gd name="T12" fmla="*/ 42 w 52"/>
                  <a:gd name="T13" fmla="*/ 3 h 30"/>
                  <a:gd name="T14" fmla="*/ 34 w 52"/>
                  <a:gd name="T15" fmla="*/ 0 h 30"/>
                  <a:gd name="T16" fmla="*/ 8 w 52"/>
                  <a:gd name="T17" fmla="*/ 2 h 30"/>
                  <a:gd name="T18" fmla="*/ 0 w 52"/>
                  <a:gd name="T1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0">
                    <a:moveTo>
                      <a:pt x="0" y="14"/>
                    </a:moveTo>
                    <a:lnTo>
                      <a:pt x="19" y="19"/>
                    </a:lnTo>
                    <a:lnTo>
                      <a:pt x="37" y="30"/>
                    </a:lnTo>
                    <a:lnTo>
                      <a:pt x="43" y="29"/>
                    </a:lnTo>
                    <a:lnTo>
                      <a:pt x="52" y="8"/>
                    </a:lnTo>
                    <a:lnTo>
                      <a:pt x="49" y="6"/>
                    </a:lnTo>
                    <a:lnTo>
                      <a:pt x="42" y="3"/>
                    </a:lnTo>
                    <a:lnTo>
                      <a:pt x="34" y="0"/>
                    </a:lnTo>
                    <a:lnTo>
                      <a:pt x="8" y="2"/>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5" name="Freeform 552"/>
              <p:cNvSpPr/>
              <p:nvPr/>
            </p:nvSpPr>
            <p:spPr bwMode="gray">
              <a:xfrm>
                <a:off x="1566" y="700"/>
                <a:ext cx="112" cy="91"/>
              </a:xfrm>
              <a:custGeom>
                <a:avLst/>
                <a:gdLst>
                  <a:gd name="T0" fmla="*/ 12 w 112"/>
                  <a:gd name="T1" fmla="*/ 91 h 91"/>
                  <a:gd name="T2" fmla="*/ 18 w 112"/>
                  <a:gd name="T3" fmla="*/ 90 h 91"/>
                  <a:gd name="T4" fmla="*/ 30 w 112"/>
                  <a:gd name="T5" fmla="*/ 91 h 91"/>
                  <a:gd name="T6" fmla="*/ 45 w 112"/>
                  <a:gd name="T7" fmla="*/ 72 h 91"/>
                  <a:gd name="T8" fmla="*/ 30 w 112"/>
                  <a:gd name="T9" fmla="*/ 59 h 91"/>
                  <a:gd name="T10" fmla="*/ 40 w 112"/>
                  <a:gd name="T11" fmla="*/ 57 h 91"/>
                  <a:gd name="T12" fmla="*/ 49 w 112"/>
                  <a:gd name="T13" fmla="*/ 59 h 91"/>
                  <a:gd name="T14" fmla="*/ 64 w 112"/>
                  <a:gd name="T15" fmla="*/ 59 h 91"/>
                  <a:gd name="T16" fmla="*/ 75 w 112"/>
                  <a:gd name="T17" fmla="*/ 62 h 91"/>
                  <a:gd name="T18" fmla="*/ 112 w 112"/>
                  <a:gd name="T19" fmla="*/ 18 h 91"/>
                  <a:gd name="T20" fmla="*/ 111 w 112"/>
                  <a:gd name="T21" fmla="*/ 9 h 91"/>
                  <a:gd name="T22" fmla="*/ 82 w 112"/>
                  <a:gd name="T23" fmla="*/ 6 h 91"/>
                  <a:gd name="T24" fmla="*/ 71 w 112"/>
                  <a:gd name="T25" fmla="*/ 8 h 91"/>
                  <a:gd name="T26" fmla="*/ 56 w 112"/>
                  <a:gd name="T27" fmla="*/ 0 h 91"/>
                  <a:gd name="T28" fmla="*/ 36 w 112"/>
                  <a:gd name="T29" fmla="*/ 3 h 91"/>
                  <a:gd name="T30" fmla="*/ 25 w 112"/>
                  <a:gd name="T31" fmla="*/ 1 h 91"/>
                  <a:gd name="T32" fmla="*/ 5 w 112"/>
                  <a:gd name="T33" fmla="*/ 10 h 91"/>
                  <a:gd name="T34" fmla="*/ 16 w 112"/>
                  <a:gd name="T35" fmla="*/ 16 h 91"/>
                  <a:gd name="T36" fmla="*/ 16 w 112"/>
                  <a:gd name="T37" fmla="*/ 19 h 91"/>
                  <a:gd name="T38" fmla="*/ 7 w 112"/>
                  <a:gd name="T39" fmla="*/ 17 h 91"/>
                  <a:gd name="T40" fmla="*/ 1 w 112"/>
                  <a:gd name="T41" fmla="*/ 19 h 91"/>
                  <a:gd name="T42" fmla="*/ 3 w 112"/>
                  <a:gd name="T43" fmla="*/ 53 h 91"/>
                  <a:gd name="T44" fmla="*/ 0 w 112"/>
                  <a:gd name="T45" fmla="*/ 57 h 91"/>
                  <a:gd name="T46" fmla="*/ 9 w 112"/>
                  <a:gd name="T47" fmla="*/ 70 h 91"/>
                  <a:gd name="T48" fmla="*/ 12 w 112"/>
                  <a:gd name="T4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1">
                    <a:moveTo>
                      <a:pt x="12" y="91"/>
                    </a:moveTo>
                    <a:lnTo>
                      <a:pt x="18" y="90"/>
                    </a:lnTo>
                    <a:lnTo>
                      <a:pt x="30" y="91"/>
                    </a:lnTo>
                    <a:lnTo>
                      <a:pt x="45" y="72"/>
                    </a:lnTo>
                    <a:lnTo>
                      <a:pt x="30" y="59"/>
                    </a:lnTo>
                    <a:lnTo>
                      <a:pt x="40" y="57"/>
                    </a:lnTo>
                    <a:lnTo>
                      <a:pt x="49" y="59"/>
                    </a:lnTo>
                    <a:lnTo>
                      <a:pt x="64" y="59"/>
                    </a:lnTo>
                    <a:lnTo>
                      <a:pt x="75" y="62"/>
                    </a:lnTo>
                    <a:lnTo>
                      <a:pt x="112" y="18"/>
                    </a:lnTo>
                    <a:lnTo>
                      <a:pt x="111" y="9"/>
                    </a:lnTo>
                    <a:lnTo>
                      <a:pt x="82" y="6"/>
                    </a:lnTo>
                    <a:lnTo>
                      <a:pt x="71" y="8"/>
                    </a:lnTo>
                    <a:lnTo>
                      <a:pt x="56" y="0"/>
                    </a:lnTo>
                    <a:lnTo>
                      <a:pt x="36" y="3"/>
                    </a:lnTo>
                    <a:lnTo>
                      <a:pt x="25" y="1"/>
                    </a:lnTo>
                    <a:lnTo>
                      <a:pt x="5" y="10"/>
                    </a:lnTo>
                    <a:lnTo>
                      <a:pt x="16" y="16"/>
                    </a:lnTo>
                    <a:lnTo>
                      <a:pt x="16" y="19"/>
                    </a:lnTo>
                    <a:lnTo>
                      <a:pt x="7" y="17"/>
                    </a:lnTo>
                    <a:lnTo>
                      <a:pt x="1" y="19"/>
                    </a:lnTo>
                    <a:lnTo>
                      <a:pt x="3" y="53"/>
                    </a:lnTo>
                    <a:lnTo>
                      <a:pt x="0" y="57"/>
                    </a:lnTo>
                    <a:lnTo>
                      <a:pt x="9" y="70"/>
                    </a:lnTo>
                    <a:lnTo>
                      <a:pt x="12"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6" name="Freeform 553"/>
              <p:cNvSpPr/>
              <p:nvPr/>
            </p:nvSpPr>
            <p:spPr bwMode="gray">
              <a:xfrm>
                <a:off x="1493" y="705"/>
                <a:ext cx="30" cy="12"/>
              </a:xfrm>
              <a:custGeom>
                <a:avLst/>
                <a:gdLst>
                  <a:gd name="T0" fmla="*/ 0 w 30"/>
                  <a:gd name="T1" fmla="*/ 11 h 12"/>
                  <a:gd name="T2" fmla="*/ 12 w 30"/>
                  <a:gd name="T3" fmla="*/ 12 h 12"/>
                  <a:gd name="T4" fmla="*/ 23 w 30"/>
                  <a:gd name="T5" fmla="*/ 10 h 12"/>
                  <a:gd name="T6" fmla="*/ 30 w 30"/>
                  <a:gd name="T7" fmla="*/ 3 h 12"/>
                  <a:gd name="T8" fmla="*/ 28 w 30"/>
                  <a:gd name="T9" fmla="*/ 0 h 12"/>
                  <a:gd name="T10" fmla="*/ 12 w 30"/>
                  <a:gd name="T11" fmla="*/ 1 h 12"/>
                  <a:gd name="T12" fmla="*/ 0 w 30"/>
                  <a:gd name="T13" fmla="*/ 6 h 12"/>
                  <a:gd name="T14" fmla="*/ 0 w 30"/>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2">
                    <a:moveTo>
                      <a:pt x="0" y="11"/>
                    </a:moveTo>
                    <a:lnTo>
                      <a:pt x="12" y="12"/>
                    </a:lnTo>
                    <a:lnTo>
                      <a:pt x="23" y="10"/>
                    </a:lnTo>
                    <a:lnTo>
                      <a:pt x="30" y="3"/>
                    </a:lnTo>
                    <a:lnTo>
                      <a:pt x="28" y="0"/>
                    </a:lnTo>
                    <a:lnTo>
                      <a:pt x="12" y="1"/>
                    </a:lnTo>
                    <a:lnTo>
                      <a:pt x="0"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7" name="Freeform 554"/>
              <p:cNvSpPr/>
              <p:nvPr/>
            </p:nvSpPr>
            <p:spPr bwMode="gray">
              <a:xfrm>
                <a:off x="1536" y="746"/>
                <a:ext cx="13" cy="10"/>
              </a:xfrm>
              <a:custGeom>
                <a:avLst/>
                <a:gdLst>
                  <a:gd name="T0" fmla="*/ 11 w 13"/>
                  <a:gd name="T1" fmla="*/ 10 h 10"/>
                  <a:gd name="T2" fmla="*/ 1 w 13"/>
                  <a:gd name="T3" fmla="*/ 7 h 10"/>
                  <a:gd name="T4" fmla="*/ 0 w 13"/>
                  <a:gd name="T5" fmla="*/ 1 h 10"/>
                  <a:gd name="T6" fmla="*/ 6 w 13"/>
                  <a:gd name="T7" fmla="*/ 0 h 10"/>
                  <a:gd name="T8" fmla="*/ 13 w 13"/>
                  <a:gd name="T9" fmla="*/ 4 h 10"/>
                  <a:gd name="T10" fmla="*/ 11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1" y="10"/>
                    </a:moveTo>
                    <a:lnTo>
                      <a:pt x="1" y="7"/>
                    </a:lnTo>
                    <a:lnTo>
                      <a:pt x="0" y="1"/>
                    </a:lnTo>
                    <a:lnTo>
                      <a:pt x="6" y="0"/>
                    </a:lnTo>
                    <a:lnTo>
                      <a:pt x="13" y="4"/>
                    </a:lnTo>
                    <a:lnTo>
                      <a:pt x="1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8" name="Freeform 555"/>
              <p:cNvSpPr/>
              <p:nvPr/>
            </p:nvSpPr>
            <p:spPr bwMode="gray">
              <a:xfrm>
                <a:off x="1565" y="679"/>
                <a:ext cx="8" cy="7"/>
              </a:xfrm>
              <a:custGeom>
                <a:avLst/>
                <a:gdLst>
                  <a:gd name="T0" fmla="*/ 4 w 8"/>
                  <a:gd name="T1" fmla="*/ 7 h 7"/>
                  <a:gd name="T2" fmla="*/ 0 w 8"/>
                  <a:gd name="T3" fmla="*/ 3 h 7"/>
                  <a:gd name="T4" fmla="*/ 2 w 8"/>
                  <a:gd name="T5" fmla="*/ 0 h 7"/>
                  <a:gd name="T6" fmla="*/ 8 w 8"/>
                  <a:gd name="T7" fmla="*/ 4 h 7"/>
                  <a:gd name="T8" fmla="*/ 4 w 8"/>
                  <a:gd name="T9" fmla="*/ 7 h 7"/>
                </a:gdLst>
                <a:ahLst/>
                <a:cxnLst>
                  <a:cxn ang="0">
                    <a:pos x="T0" y="T1"/>
                  </a:cxn>
                  <a:cxn ang="0">
                    <a:pos x="T2" y="T3"/>
                  </a:cxn>
                  <a:cxn ang="0">
                    <a:pos x="T4" y="T5"/>
                  </a:cxn>
                  <a:cxn ang="0">
                    <a:pos x="T6" y="T7"/>
                  </a:cxn>
                  <a:cxn ang="0">
                    <a:pos x="T8" y="T9"/>
                  </a:cxn>
                </a:cxnLst>
                <a:rect l="0" t="0" r="r" b="b"/>
                <a:pathLst>
                  <a:path w="8" h="7">
                    <a:moveTo>
                      <a:pt x="4" y="7"/>
                    </a:moveTo>
                    <a:lnTo>
                      <a:pt x="0" y="3"/>
                    </a:lnTo>
                    <a:lnTo>
                      <a:pt x="2" y="0"/>
                    </a:lnTo>
                    <a:lnTo>
                      <a:pt x="8" y="4"/>
                    </a:lnTo>
                    <a:lnTo>
                      <a:pt x="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9" name="Freeform 556"/>
              <p:cNvSpPr/>
              <p:nvPr/>
            </p:nvSpPr>
            <p:spPr bwMode="gray">
              <a:xfrm>
                <a:off x="1686" y="715"/>
                <a:ext cx="602" cy="481"/>
              </a:xfrm>
              <a:custGeom>
                <a:avLst/>
                <a:gdLst>
                  <a:gd name="T0" fmla="*/ 39 w 602"/>
                  <a:gd name="T1" fmla="*/ 14 h 481"/>
                  <a:gd name="T2" fmla="*/ 1 w 602"/>
                  <a:gd name="T3" fmla="*/ 59 h 481"/>
                  <a:gd name="T4" fmla="*/ 9 w 602"/>
                  <a:gd name="T5" fmla="*/ 99 h 481"/>
                  <a:gd name="T6" fmla="*/ 36 w 602"/>
                  <a:gd name="T7" fmla="*/ 111 h 481"/>
                  <a:gd name="T8" fmla="*/ 39 w 602"/>
                  <a:gd name="T9" fmla="*/ 133 h 481"/>
                  <a:gd name="T10" fmla="*/ 82 w 602"/>
                  <a:gd name="T11" fmla="*/ 144 h 481"/>
                  <a:gd name="T12" fmla="*/ 146 w 602"/>
                  <a:gd name="T13" fmla="*/ 151 h 481"/>
                  <a:gd name="T14" fmla="*/ 155 w 602"/>
                  <a:gd name="T15" fmla="*/ 143 h 481"/>
                  <a:gd name="T16" fmla="*/ 194 w 602"/>
                  <a:gd name="T17" fmla="*/ 150 h 481"/>
                  <a:gd name="T18" fmla="*/ 241 w 602"/>
                  <a:gd name="T19" fmla="*/ 143 h 481"/>
                  <a:gd name="T20" fmla="*/ 252 w 602"/>
                  <a:gd name="T21" fmla="*/ 134 h 481"/>
                  <a:gd name="T22" fmla="*/ 302 w 602"/>
                  <a:gd name="T23" fmla="*/ 175 h 481"/>
                  <a:gd name="T24" fmla="*/ 298 w 602"/>
                  <a:gd name="T25" fmla="*/ 190 h 481"/>
                  <a:gd name="T26" fmla="*/ 340 w 602"/>
                  <a:gd name="T27" fmla="*/ 198 h 481"/>
                  <a:gd name="T28" fmla="*/ 370 w 602"/>
                  <a:gd name="T29" fmla="*/ 232 h 481"/>
                  <a:gd name="T30" fmla="*/ 326 w 602"/>
                  <a:gd name="T31" fmla="*/ 297 h 481"/>
                  <a:gd name="T32" fmla="*/ 287 w 602"/>
                  <a:gd name="T33" fmla="*/ 328 h 481"/>
                  <a:gd name="T34" fmla="*/ 247 w 602"/>
                  <a:gd name="T35" fmla="*/ 344 h 481"/>
                  <a:gd name="T36" fmla="*/ 305 w 602"/>
                  <a:gd name="T37" fmla="*/ 357 h 481"/>
                  <a:gd name="T38" fmla="*/ 335 w 602"/>
                  <a:gd name="T39" fmla="*/ 364 h 481"/>
                  <a:gd name="T40" fmla="*/ 388 w 602"/>
                  <a:gd name="T41" fmla="*/ 409 h 481"/>
                  <a:gd name="T42" fmla="*/ 421 w 602"/>
                  <a:gd name="T43" fmla="*/ 439 h 481"/>
                  <a:gd name="T44" fmla="*/ 493 w 602"/>
                  <a:gd name="T45" fmla="*/ 481 h 481"/>
                  <a:gd name="T46" fmla="*/ 440 w 602"/>
                  <a:gd name="T47" fmla="*/ 404 h 481"/>
                  <a:gd name="T48" fmla="*/ 478 w 602"/>
                  <a:gd name="T49" fmla="*/ 416 h 481"/>
                  <a:gd name="T50" fmla="*/ 528 w 602"/>
                  <a:gd name="T51" fmla="*/ 436 h 481"/>
                  <a:gd name="T52" fmla="*/ 540 w 602"/>
                  <a:gd name="T53" fmla="*/ 402 h 481"/>
                  <a:gd name="T54" fmla="*/ 506 w 602"/>
                  <a:gd name="T55" fmla="*/ 350 h 481"/>
                  <a:gd name="T56" fmla="*/ 452 w 602"/>
                  <a:gd name="T57" fmla="*/ 297 h 481"/>
                  <a:gd name="T58" fmla="*/ 467 w 602"/>
                  <a:gd name="T59" fmla="*/ 270 h 481"/>
                  <a:gd name="T60" fmla="*/ 524 w 602"/>
                  <a:gd name="T61" fmla="*/ 291 h 481"/>
                  <a:gd name="T62" fmla="*/ 559 w 602"/>
                  <a:gd name="T63" fmla="*/ 346 h 481"/>
                  <a:gd name="T64" fmla="*/ 585 w 602"/>
                  <a:gd name="T65" fmla="*/ 304 h 481"/>
                  <a:gd name="T66" fmla="*/ 594 w 602"/>
                  <a:gd name="T67" fmla="*/ 247 h 481"/>
                  <a:gd name="T68" fmla="*/ 561 w 602"/>
                  <a:gd name="T69" fmla="*/ 239 h 481"/>
                  <a:gd name="T70" fmla="*/ 524 w 602"/>
                  <a:gd name="T71" fmla="*/ 217 h 481"/>
                  <a:gd name="T72" fmla="*/ 436 w 602"/>
                  <a:gd name="T73" fmla="*/ 191 h 481"/>
                  <a:gd name="T74" fmla="*/ 490 w 602"/>
                  <a:gd name="T75" fmla="*/ 178 h 481"/>
                  <a:gd name="T76" fmla="*/ 480 w 602"/>
                  <a:gd name="T77" fmla="*/ 154 h 481"/>
                  <a:gd name="T78" fmla="*/ 420 w 602"/>
                  <a:gd name="T79" fmla="*/ 146 h 481"/>
                  <a:gd name="T80" fmla="*/ 401 w 602"/>
                  <a:gd name="T81" fmla="*/ 135 h 481"/>
                  <a:gd name="T82" fmla="*/ 382 w 602"/>
                  <a:gd name="T83" fmla="*/ 125 h 481"/>
                  <a:gd name="T84" fmla="*/ 366 w 602"/>
                  <a:gd name="T85" fmla="*/ 88 h 481"/>
                  <a:gd name="T86" fmla="*/ 338 w 602"/>
                  <a:gd name="T87" fmla="*/ 97 h 481"/>
                  <a:gd name="T88" fmla="*/ 320 w 602"/>
                  <a:gd name="T89" fmla="*/ 85 h 481"/>
                  <a:gd name="T90" fmla="*/ 317 w 602"/>
                  <a:gd name="T91" fmla="*/ 58 h 481"/>
                  <a:gd name="T92" fmla="*/ 243 w 602"/>
                  <a:gd name="T93" fmla="*/ 56 h 481"/>
                  <a:gd name="T94" fmla="*/ 236 w 602"/>
                  <a:gd name="T95" fmla="*/ 78 h 481"/>
                  <a:gd name="T96" fmla="*/ 201 w 602"/>
                  <a:gd name="T97" fmla="*/ 73 h 481"/>
                  <a:gd name="T98" fmla="*/ 197 w 602"/>
                  <a:gd name="T99" fmla="*/ 36 h 481"/>
                  <a:gd name="T100" fmla="*/ 166 w 602"/>
                  <a:gd name="T101" fmla="*/ 3 h 481"/>
                  <a:gd name="T102" fmla="*/ 122 w 602"/>
                  <a:gd name="T103" fmla="*/ 27 h 481"/>
                  <a:gd name="T104" fmla="*/ 107 w 602"/>
                  <a:gd name="T105" fmla="*/ 63 h 481"/>
                  <a:gd name="T106" fmla="*/ 98 w 602"/>
                  <a:gd name="T107" fmla="*/ 105 h 481"/>
                  <a:gd name="T108" fmla="*/ 98 w 602"/>
                  <a:gd name="T109" fmla="*/ 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2" h="481">
                    <a:moveTo>
                      <a:pt x="106" y="2"/>
                    </a:moveTo>
                    <a:lnTo>
                      <a:pt x="91" y="1"/>
                    </a:lnTo>
                    <a:lnTo>
                      <a:pt x="83" y="0"/>
                    </a:lnTo>
                    <a:lnTo>
                      <a:pt x="65" y="0"/>
                    </a:lnTo>
                    <a:lnTo>
                      <a:pt x="39" y="14"/>
                    </a:lnTo>
                    <a:lnTo>
                      <a:pt x="35" y="16"/>
                    </a:lnTo>
                    <a:lnTo>
                      <a:pt x="17" y="31"/>
                    </a:lnTo>
                    <a:lnTo>
                      <a:pt x="17" y="46"/>
                    </a:lnTo>
                    <a:lnTo>
                      <a:pt x="4" y="54"/>
                    </a:lnTo>
                    <a:lnTo>
                      <a:pt x="1" y="59"/>
                    </a:lnTo>
                    <a:lnTo>
                      <a:pt x="9" y="65"/>
                    </a:lnTo>
                    <a:lnTo>
                      <a:pt x="3" y="72"/>
                    </a:lnTo>
                    <a:lnTo>
                      <a:pt x="6" y="81"/>
                    </a:lnTo>
                    <a:lnTo>
                      <a:pt x="0" y="89"/>
                    </a:lnTo>
                    <a:lnTo>
                      <a:pt x="9" y="99"/>
                    </a:lnTo>
                    <a:lnTo>
                      <a:pt x="36" y="104"/>
                    </a:lnTo>
                    <a:lnTo>
                      <a:pt x="56" y="108"/>
                    </a:lnTo>
                    <a:lnTo>
                      <a:pt x="59" y="114"/>
                    </a:lnTo>
                    <a:lnTo>
                      <a:pt x="47" y="111"/>
                    </a:lnTo>
                    <a:lnTo>
                      <a:pt x="36" y="111"/>
                    </a:lnTo>
                    <a:lnTo>
                      <a:pt x="23" y="108"/>
                    </a:lnTo>
                    <a:lnTo>
                      <a:pt x="12" y="109"/>
                    </a:lnTo>
                    <a:lnTo>
                      <a:pt x="15" y="119"/>
                    </a:lnTo>
                    <a:lnTo>
                      <a:pt x="24" y="125"/>
                    </a:lnTo>
                    <a:lnTo>
                      <a:pt x="39" y="133"/>
                    </a:lnTo>
                    <a:lnTo>
                      <a:pt x="48" y="142"/>
                    </a:lnTo>
                    <a:lnTo>
                      <a:pt x="61" y="142"/>
                    </a:lnTo>
                    <a:lnTo>
                      <a:pt x="72" y="133"/>
                    </a:lnTo>
                    <a:lnTo>
                      <a:pt x="80" y="134"/>
                    </a:lnTo>
                    <a:lnTo>
                      <a:pt x="82" y="144"/>
                    </a:lnTo>
                    <a:lnTo>
                      <a:pt x="94" y="147"/>
                    </a:lnTo>
                    <a:lnTo>
                      <a:pt x="109" y="145"/>
                    </a:lnTo>
                    <a:lnTo>
                      <a:pt x="123" y="146"/>
                    </a:lnTo>
                    <a:lnTo>
                      <a:pt x="136" y="151"/>
                    </a:lnTo>
                    <a:lnTo>
                      <a:pt x="146" y="151"/>
                    </a:lnTo>
                    <a:lnTo>
                      <a:pt x="156" y="153"/>
                    </a:lnTo>
                    <a:lnTo>
                      <a:pt x="168" y="157"/>
                    </a:lnTo>
                    <a:lnTo>
                      <a:pt x="168" y="151"/>
                    </a:lnTo>
                    <a:lnTo>
                      <a:pt x="159" y="146"/>
                    </a:lnTo>
                    <a:lnTo>
                      <a:pt x="155" y="143"/>
                    </a:lnTo>
                    <a:lnTo>
                      <a:pt x="159" y="140"/>
                    </a:lnTo>
                    <a:lnTo>
                      <a:pt x="168" y="143"/>
                    </a:lnTo>
                    <a:lnTo>
                      <a:pt x="175" y="149"/>
                    </a:lnTo>
                    <a:lnTo>
                      <a:pt x="190" y="154"/>
                    </a:lnTo>
                    <a:lnTo>
                      <a:pt x="194" y="150"/>
                    </a:lnTo>
                    <a:lnTo>
                      <a:pt x="190" y="146"/>
                    </a:lnTo>
                    <a:lnTo>
                      <a:pt x="201" y="144"/>
                    </a:lnTo>
                    <a:lnTo>
                      <a:pt x="219" y="151"/>
                    </a:lnTo>
                    <a:lnTo>
                      <a:pt x="236" y="150"/>
                    </a:lnTo>
                    <a:lnTo>
                      <a:pt x="241" y="143"/>
                    </a:lnTo>
                    <a:lnTo>
                      <a:pt x="223" y="133"/>
                    </a:lnTo>
                    <a:lnTo>
                      <a:pt x="223" y="129"/>
                    </a:lnTo>
                    <a:lnTo>
                      <a:pt x="235" y="125"/>
                    </a:lnTo>
                    <a:lnTo>
                      <a:pt x="245" y="133"/>
                    </a:lnTo>
                    <a:lnTo>
                      <a:pt x="252" y="134"/>
                    </a:lnTo>
                    <a:lnTo>
                      <a:pt x="264" y="143"/>
                    </a:lnTo>
                    <a:lnTo>
                      <a:pt x="262" y="153"/>
                    </a:lnTo>
                    <a:lnTo>
                      <a:pt x="271" y="158"/>
                    </a:lnTo>
                    <a:lnTo>
                      <a:pt x="278" y="167"/>
                    </a:lnTo>
                    <a:lnTo>
                      <a:pt x="302" y="175"/>
                    </a:lnTo>
                    <a:lnTo>
                      <a:pt x="304" y="178"/>
                    </a:lnTo>
                    <a:lnTo>
                      <a:pt x="278" y="186"/>
                    </a:lnTo>
                    <a:lnTo>
                      <a:pt x="279" y="193"/>
                    </a:lnTo>
                    <a:lnTo>
                      <a:pt x="289" y="194"/>
                    </a:lnTo>
                    <a:lnTo>
                      <a:pt x="298" y="190"/>
                    </a:lnTo>
                    <a:lnTo>
                      <a:pt x="314" y="184"/>
                    </a:lnTo>
                    <a:lnTo>
                      <a:pt x="323" y="184"/>
                    </a:lnTo>
                    <a:lnTo>
                      <a:pt x="317" y="189"/>
                    </a:lnTo>
                    <a:lnTo>
                      <a:pt x="328" y="199"/>
                    </a:lnTo>
                    <a:lnTo>
                      <a:pt x="340" y="198"/>
                    </a:lnTo>
                    <a:lnTo>
                      <a:pt x="346" y="208"/>
                    </a:lnTo>
                    <a:lnTo>
                      <a:pt x="359" y="215"/>
                    </a:lnTo>
                    <a:lnTo>
                      <a:pt x="362" y="221"/>
                    </a:lnTo>
                    <a:lnTo>
                      <a:pt x="364" y="229"/>
                    </a:lnTo>
                    <a:lnTo>
                      <a:pt x="370" y="232"/>
                    </a:lnTo>
                    <a:lnTo>
                      <a:pt x="370" y="249"/>
                    </a:lnTo>
                    <a:lnTo>
                      <a:pt x="359" y="250"/>
                    </a:lnTo>
                    <a:lnTo>
                      <a:pt x="352" y="261"/>
                    </a:lnTo>
                    <a:lnTo>
                      <a:pt x="323" y="282"/>
                    </a:lnTo>
                    <a:lnTo>
                      <a:pt x="326" y="297"/>
                    </a:lnTo>
                    <a:lnTo>
                      <a:pt x="341" y="308"/>
                    </a:lnTo>
                    <a:lnTo>
                      <a:pt x="341" y="321"/>
                    </a:lnTo>
                    <a:lnTo>
                      <a:pt x="331" y="317"/>
                    </a:lnTo>
                    <a:lnTo>
                      <a:pt x="313" y="327"/>
                    </a:lnTo>
                    <a:lnTo>
                      <a:pt x="287" y="328"/>
                    </a:lnTo>
                    <a:lnTo>
                      <a:pt x="278" y="325"/>
                    </a:lnTo>
                    <a:lnTo>
                      <a:pt x="269" y="318"/>
                    </a:lnTo>
                    <a:lnTo>
                      <a:pt x="261" y="326"/>
                    </a:lnTo>
                    <a:lnTo>
                      <a:pt x="261" y="334"/>
                    </a:lnTo>
                    <a:lnTo>
                      <a:pt x="247" y="344"/>
                    </a:lnTo>
                    <a:lnTo>
                      <a:pt x="245" y="361"/>
                    </a:lnTo>
                    <a:lnTo>
                      <a:pt x="264" y="375"/>
                    </a:lnTo>
                    <a:lnTo>
                      <a:pt x="285" y="376"/>
                    </a:lnTo>
                    <a:lnTo>
                      <a:pt x="297" y="359"/>
                    </a:lnTo>
                    <a:lnTo>
                      <a:pt x="305" y="357"/>
                    </a:lnTo>
                    <a:lnTo>
                      <a:pt x="320" y="373"/>
                    </a:lnTo>
                    <a:lnTo>
                      <a:pt x="324" y="368"/>
                    </a:lnTo>
                    <a:lnTo>
                      <a:pt x="323" y="357"/>
                    </a:lnTo>
                    <a:lnTo>
                      <a:pt x="332" y="359"/>
                    </a:lnTo>
                    <a:lnTo>
                      <a:pt x="335" y="364"/>
                    </a:lnTo>
                    <a:lnTo>
                      <a:pt x="352" y="364"/>
                    </a:lnTo>
                    <a:lnTo>
                      <a:pt x="355" y="383"/>
                    </a:lnTo>
                    <a:lnTo>
                      <a:pt x="372" y="397"/>
                    </a:lnTo>
                    <a:lnTo>
                      <a:pt x="385" y="399"/>
                    </a:lnTo>
                    <a:lnTo>
                      <a:pt x="388" y="409"/>
                    </a:lnTo>
                    <a:lnTo>
                      <a:pt x="379" y="410"/>
                    </a:lnTo>
                    <a:lnTo>
                      <a:pt x="382" y="421"/>
                    </a:lnTo>
                    <a:lnTo>
                      <a:pt x="392" y="424"/>
                    </a:lnTo>
                    <a:lnTo>
                      <a:pt x="411" y="442"/>
                    </a:lnTo>
                    <a:lnTo>
                      <a:pt x="421" y="439"/>
                    </a:lnTo>
                    <a:lnTo>
                      <a:pt x="431" y="442"/>
                    </a:lnTo>
                    <a:lnTo>
                      <a:pt x="429" y="457"/>
                    </a:lnTo>
                    <a:lnTo>
                      <a:pt x="447" y="469"/>
                    </a:lnTo>
                    <a:lnTo>
                      <a:pt x="460" y="469"/>
                    </a:lnTo>
                    <a:lnTo>
                      <a:pt x="493" y="481"/>
                    </a:lnTo>
                    <a:lnTo>
                      <a:pt x="505" y="476"/>
                    </a:lnTo>
                    <a:lnTo>
                      <a:pt x="497" y="460"/>
                    </a:lnTo>
                    <a:lnTo>
                      <a:pt x="475" y="446"/>
                    </a:lnTo>
                    <a:lnTo>
                      <a:pt x="463" y="430"/>
                    </a:lnTo>
                    <a:lnTo>
                      <a:pt x="440" y="404"/>
                    </a:lnTo>
                    <a:lnTo>
                      <a:pt x="443" y="393"/>
                    </a:lnTo>
                    <a:lnTo>
                      <a:pt x="449" y="392"/>
                    </a:lnTo>
                    <a:lnTo>
                      <a:pt x="461" y="406"/>
                    </a:lnTo>
                    <a:lnTo>
                      <a:pt x="469" y="404"/>
                    </a:lnTo>
                    <a:lnTo>
                      <a:pt x="478" y="416"/>
                    </a:lnTo>
                    <a:lnTo>
                      <a:pt x="490" y="413"/>
                    </a:lnTo>
                    <a:lnTo>
                      <a:pt x="505" y="430"/>
                    </a:lnTo>
                    <a:lnTo>
                      <a:pt x="519" y="450"/>
                    </a:lnTo>
                    <a:lnTo>
                      <a:pt x="528" y="449"/>
                    </a:lnTo>
                    <a:lnTo>
                      <a:pt x="528" y="436"/>
                    </a:lnTo>
                    <a:lnTo>
                      <a:pt x="534" y="426"/>
                    </a:lnTo>
                    <a:lnTo>
                      <a:pt x="524" y="417"/>
                    </a:lnTo>
                    <a:lnTo>
                      <a:pt x="526" y="412"/>
                    </a:lnTo>
                    <a:lnTo>
                      <a:pt x="540" y="413"/>
                    </a:lnTo>
                    <a:lnTo>
                      <a:pt x="540" y="402"/>
                    </a:lnTo>
                    <a:lnTo>
                      <a:pt x="530" y="389"/>
                    </a:lnTo>
                    <a:lnTo>
                      <a:pt x="530" y="382"/>
                    </a:lnTo>
                    <a:lnTo>
                      <a:pt x="524" y="378"/>
                    </a:lnTo>
                    <a:lnTo>
                      <a:pt x="524" y="370"/>
                    </a:lnTo>
                    <a:lnTo>
                      <a:pt x="506" y="350"/>
                    </a:lnTo>
                    <a:lnTo>
                      <a:pt x="496" y="347"/>
                    </a:lnTo>
                    <a:lnTo>
                      <a:pt x="480" y="328"/>
                    </a:lnTo>
                    <a:lnTo>
                      <a:pt x="476" y="320"/>
                    </a:lnTo>
                    <a:lnTo>
                      <a:pt x="467" y="314"/>
                    </a:lnTo>
                    <a:lnTo>
                      <a:pt x="452" y="297"/>
                    </a:lnTo>
                    <a:lnTo>
                      <a:pt x="456" y="287"/>
                    </a:lnTo>
                    <a:lnTo>
                      <a:pt x="471" y="299"/>
                    </a:lnTo>
                    <a:lnTo>
                      <a:pt x="480" y="292"/>
                    </a:lnTo>
                    <a:lnTo>
                      <a:pt x="475" y="286"/>
                    </a:lnTo>
                    <a:lnTo>
                      <a:pt x="467" y="270"/>
                    </a:lnTo>
                    <a:lnTo>
                      <a:pt x="486" y="261"/>
                    </a:lnTo>
                    <a:lnTo>
                      <a:pt x="500" y="277"/>
                    </a:lnTo>
                    <a:lnTo>
                      <a:pt x="505" y="286"/>
                    </a:lnTo>
                    <a:lnTo>
                      <a:pt x="524" y="286"/>
                    </a:lnTo>
                    <a:lnTo>
                      <a:pt x="524" y="291"/>
                    </a:lnTo>
                    <a:lnTo>
                      <a:pt x="515" y="307"/>
                    </a:lnTo>
                    <a:lnTo>
                      <a:pt x="531" y="326"/>
                    </a:lnTo>
                    <a:lnTo>
                      <a:pt x="539" y="332"/>
                    </a:lnTo>
                    <a:lnTo>
                      <a:pt x="548" y="334"/>
                    </a:lnTo>
                    <a:lnTo>
                      <a:pt x="559" y="346"/>
                    </a:lnTo>
                    <a:lnTo>
                      <a:pt x="564" y="333"/>
                    </a:lnTo>
                    <a:lnTo>
                      <a:pt x="559" y="316"/>
                    </a:lnTo>
                    <a:lnTo>
                      <a:pt x="559" y="304"/>
                    </a:lnTo>
                    <a:lnTo>
                      <a:pt x="569" y="314"/>
                    </a:lnTo>
                    <a:lnTo>
                      <a:pt x="585" y="304"/>
                    </a:lnTo>
                    <a:lnTo>
                      <a:pt x="581" y="275"/>
                    </a:lnTo>
                    <a:lnTo>
                      <a:pt x="599" y="274"/>
                    </a:lnTo>
                    <a:lnTo>
                      <a:pt x="602" y="255"/>
                    </a:lnTo>
                    <a:lnTo>
                      <a:pt x="593" y="252"/>
                    </a:lnTo>
                    <a:lnTo>
                      <a:pt x="594" y="247"/>
                    </a:lnTo>
                    <a:lnTo>
                      <a:pt x="584" y="243"/>
                    </a:lnTo>
                    <a:lnTo>
                      <a:pt x="563" y="253"/>
                    </a:lnTo>
                    <a:lnTo>
                      <a:pt x="561" y="249"/>
                    </a:lnTo>
                    <a:lnTo>
                      <a:pt x="567" y="245"/>
                    </a:lnTo>
                    <a:lnTo>
                      <a:pt x="561" y="239"/>
                    </a:lnTo>
                    <a:lnTo>
                      <a:pt x="539" y="242"/>
                    </a:lnTo>
                    <a:lnTo>
                      <a:pt x="541" y="230"/>
                    </a:lnTo>
                    <a:lnTo>
                      <a:pt x="532" y="226"/>
                    </a:lnTo>
                    <a:lnTo>
                      <a:pt x="524" y="224"/>
                    </a:lnTo>
                    <a:lnTo>
                      <a:pt x="524" y="217"/>
                    </a:lnTo>
                    <a:lnTo>
                      <a:pt x="506" y="218"/>
                    </a:lnTo>
                    <a:lnTo>
                      <a:pt x="495" y="223"/>
                    </a:lnTo>
                    <a:lnTo>
                      <a:pt x="482" y="208"/>
                    </a:lnTo>
                    <a:lnTo>
                      <a:pt x="463" y="197"/>
                    </a:lnTo>
                    <a:lnTo>
                      <a:pt x="436" y="191"/>
                    </a:lnTo>
                    <a:lnTo>
                      <a:pt x="438" y="186"/>
                    </a:lnTo>
                    <a:lnTo>
                      <a:pt x="464" y="190"/>
                    </a:lnTo>
                    <a:lnTo>
                      <a:pt x="466" y="184"/>
                    </a:lnTo>
                    <a:lnTo>
                      <a:pt x="456" y="179"/>
                    </a:lnTo>
                    <a:lnTo>
                      <a:pt x="490" y="178"/>
                    </a:lnTo>
                    <a:lnTo>
                      <a:pt x="486" y="171"/>
                    </a:lnTo>
                    <a:lnTo>
                      <a:pt x="458" y="165"/>
                    </a:lnTo>
                    <a:lnTo>
                      <a:pt x="467" y="161"/>
                    </a:lnTo>
                    <a:lnTo>
                      <a:pt x="476" y="161"/>
                    </a:lnTo>
                    <a:lnTo>
                      <a:pt x="480" y="154"/>
                    </a:lnTo>
                    <a:lnTo>
                      <a:pt x="461" y="142"/>
                    </a:lnTo>
                    <a:lnTo>
                      <a:pt x="452" y="150"/>
                    </a:lnTo>
                    <a:lnTo>
                      <a:pt x="438" y="153"/>
                    </a:lnTo>
                    <a:lnTo>
                      <a:pt x="438" y="148"/>
                    </a:lnTo>
                    <a:lnTo>
                      <a:pt x="420" y="146"/>
                    </a:lnTo>
                    <a:lnTo>
                      <a:pt x="438" y="142"/>
                    </a:lnTo>
                    <a:lnTo>
                      <a:pt x="452" y="130"/>
                    </a:lnTo>
                    <a:lnTo>
                      <a:pt x="429" y="122"/>
                    </a:lnTo>
                    <a:lnTo>
                      <a:pt x="412" y="123"/>
                    </a:lnTo>
                    <a:lnTo>
                      <a:pt x="401" y="135"/>
                    </a:lnTo>
                    <a:lnTo>
                      <a:pt x="392" y="134"/>
                    </a:lnTo>
                    <a:lnTo>
                      <a:pt x="394" y="127"/>
                    </a:lnTo>
                    <a:lnTo>
                      <a:pt x="402" y="122"/>
                    </a:lnTo>
                    <a:lnTo>
                      <a:pt x="399" y="118"/>
                    </a:lnTo>
                    <a:lnTo>
                      <a:pt x="382" y="125"/>
                    </a:lnTo>
                    <a:lnTo>
                      <a:pt x="376" y="118"/>
                    </a:lnTo>
                    <a:lnTo>
                      <a:pt x="401" y="111"/>
                    </a:lnTo>
                    <a:lnTo>
                      <a:pt x="396" y="95"/>
                    </a:lnTo>
                    <a:lnTo>
                      <a:pt x="384" y="88"/>
                    </a:lnTo>
                    <a:lnTo>
                      <a:pt x="366" y="88"/>
                    </a:lnTo>
                    <a:lnTo>
                      <a:pt x="364" y="98"/>
                    </a:lnTo>
                    <a:lnTo>
                      <a:pt x="355" y="102"/>
                    </a:lnTo>
                    <a:lnTo>
                      <a:pt x="349" y="99"/>
                    </a:lnTo>
                    <a:lnTo>
                      <a:pt x="344" y="102"/>
                    </a:lnTo>
                    <a:lnTo>
                      <a:pt x="338" y="97"/>
                    </a:lnTo>
                    <a:lnTo>
                      <a:pt x="344" y="89"/>
                    </a:lnTo>
                    <a:lnTo>
                      <a:pt x="335" y="87"/>
                    </a:lnTo>
                    <a:lnTo>
                      <a:pt x="328" y="97"/>
                    </a:lnTo>
                    <a:lnTo>
                      <a:pt x="318" y="95"/>
                    </a:lnTo>
                    <a:lnTo>
                      <a:pt x="320" y="85"/>
                    </a:lnTo>
                    <a:lnTo>
                      <a:pt x="335" y="73"/>
                    </a:lnTo>
                    <a:lnTo>
                      <a:pt x="328" y="71"/>
                    </a:lnTo>
                    <a:lnTo>
                      <a:pt x="315" y="79"/>
                    </a:lnTo>
                    <a:lnTo>
                      <a:pt x="308" y="71"/>
                    </a:lnTo>
                    <a:lnTo>
                      <a:pt x="317" y="58"/>
                    </a:lnTo>
                    <a:lnTo>
                      <a:pt x="297" y="50"/>
                    </a:lnTo>
                    <a:lnTo>
                      <a:pt x="287" y="51"/>
                    </a:lnTo>
                    <a:lnTo>
                      <a:pt x="278" y="48"/>
                    </a:lnTo>
                    <a:lnTo>
                      <a:pt x="252" y="49"/>
                    </a:lnTo>
                    <a:lnTo>
                      <a:pt x="243" y="56"/>
                    </a:lnTo>
                    <a:lnTo>
                      <a:pt x="259" y="61"/>
                    </a:lnTo>
                    <a:lnTo>
                      <a:pt x="258" y="64"/>
                    </a:lnTo>
                    <a:lnTo>
                      <a:pt x="250" y="65"/>
                    </a:lnTo>
                    <a:lnTo>
                      <a:pt x="247" y="78"/>
                    </a:lnTo>
                    <a:lnTo>
                      <a:pt x="236" y="78"/>
                    </a:lnTo>
                    <a:lnTo>
                      <a:pt x="229" y="68"/>
                    </a:lnTo>
                    <a:lnTo>
                      <a:pt x="227" y="62"/>
                    </a:lnTo>
                    <a:lnTo>
                      <a:pt x="214" y="62"/>
                    </a:lnTo>
                    <a:lnTo>
                      <a:pt x="201" y="65"/>
                    </a:lnTo>
                    <a:lnTo>
                      <a:pt x="201" y="73"/>
                    </a:lnTo>
                    <a:lnTo>
                      <a:pt x="192" y="73"/>
                    </a:lnTo>
                    <a:lnTo>
                      <a:pt x="195" y="55"/>
                    </a:lnTo>
                    <a:lnTo>
                      <a:pt x="203" y="48"/>
                    </a:lnTo>
                    <a:lnTo>
                      <a:pt x="201" y="41"/>
                    </a:lnTo>
                    <a:lnTo>
                      <a:pt x="197" y="36"/>
                    </a:lnTo>
                    <a:lnTo>
                      <a:pt x="195" y="22"/>
                    </a:lnTo>
                    <a:lnTo>
                      <a:pt x="185" y="14"/>
                    </a:lnTo>
                    <a:lnTo>
                      <a:pt x="185" y="7"/>
                    </a:lnTo>
                    <a:lnTo>
                      <a:pt x="177" y="3"/>
                    </a:lnTo>
                    <a:lnTo>
                      <a:pt x="166" y="3"/>
                    </a:lnTo>
                    <a:lnTo>
                      <a:pt x="131" y="12"/>
                    </a:lnTo>
                    <a:lnTo>
                      <a:pt x="131" y="21"/>
                    </a:lnTo>
                    <a:lnTo>
                      <a:pt x="124" y="18"/>
                    </a:lnTo>
                    <a:lnTo>
                      <a:pt x="114" y="21"/>
                    </a:lnTo>
                    <a:lnTo>
                      <a:pt x="122" y="27"/>
                    </a:lnTo>
                    <a:lnTo>
                      <a:pt x="102" y="32"/>
                    </a:lnTo>
                    <a:lnTo>
                      <a:pt x="106" y="56"/>
                    </a:lnTo>
                    <a:lnTo>
                      <a:pt x="126" y="63"/>
                    </a:lnTo>
                    <a:lnTo>
                      <a:pt x="123" y="67"/>
                    </a:lnTo>
                    <a:lnTo>
                      <a:pt x="107" y="63"/>
                    </a:lnTo>
                    <a:lnTo>
                      <a:pt x="97" y="67"/>
                    </a:lnTo>
                    <a:lnTo>
                      <a:pt x="100" y="81"/>
                    </a:lnTo>
                    <a:lnTo>
                      <a:pt x="112" y="93"/>
                    </a:lnTo>
                    <a:lnTo>
                      <a:pt x="109" y="106"/>
                    </a:lnTo>
                    <a:lnTo>
                      <a:pt x="98" y="105"/>
                    </a:lnTo>
                    <a:lnTo>
                      <a:pt x="98" y="88"/>
                    </a:lnTo>
                    <a:lnTo>
                      <a:pt x="80" y="79"/>
                    </a:lnTo>
                    <a:lnTo>
                      <a:pt x="79" y="47"/>
                    </a:lnTo>
                    <a:lnTo>
                      <a:pt x="78" y="42"/>
                    </a:lnTo>
                    <a:lnTo>
                      <a:pt x="98" y="21"/>
                    </a:lnTo>
                    <a:lnTo>
                      <a:pt x="102" y="17"/>
                    </a:lnTo>
                    <a:lnTo>
                      <a:pt x="114" y="5"/>
                    </a:lnTo>
                    <a:lnTo>
                      <a:pt x="10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0" name="Freeform 557"/>
              <p:cNvSpPr/>
              <p:nvPr/>
            </p:nvSpPr>
            <p:spPr bwMode="gray">
              <a:xfrm>
                <a:off x="1885" y="720"/>
                <a:ext cx="103" cy="43"/>
              </a:xfrm>
              <a:custGeom>
                <a:avLst/>
                <a:gdLst>
                  <a:gd name="T0" fmla="*/ 0 w 103"/>
                  <a:gd name="T1" fmla="*/ 3 h 43"/>
                  <a:gd name="T2" fmla="*/ 4 w 103"/>
                  <a:gd name="T3" fmla="*/ 15 h 43"/>
                  <a:gd name="T4" fmla="*/ 11 w 103"/>
                  <a:gd name="T5" fmla="*/ 17 h 43"/>
                  <a:gd name="T6" fmla="*/ 15 w 103"/>
                  <a:gd name="T7" fmla="*/ 40 h 43"/>
                  <a:gd name="T8" fmla="*/ 24 w 103"/>
                  <a:gd name="T9" fmla="*/ 43 h 43"/>
                  <a:gd name="T10" fmla="*/ 33 w 103"/>
                  <a:gd name="T11" fmla="*/ 41 h 43"/>
                  <a:gd name="T12" fmla="*/ 36 w 103"/>
                  <a:gd name="T13" fmla="*/ 36 h 43"/>
                  <a:gd name="T14" fmla="*/ 70 w 103"/>
                  <a:gd name="T15" fmla="*/ 34 h 43"/>
                  <a:gd name="T16" fmla="*/ 98 w 103"/>
                  <a:gd name="T17" fmla="*/ 40 h 43"/>
                  <a:gd name="T18" fmla="*/ 103 w 103"/>
                  <a:gd name="T19" fmla="*/ 34 h 43"/>
                  <a:gd name="T20" fmla="*/ 86 w 103"/>
                  <a:gd name="T21" fmla="*/ 28 h 43"/>
                  <a:gd name="T22" fmla="*/ 88 w 103"/>
                  <a:gd name="T23" fmla="*/ 18 h 43"/>
                  <a:gd name="T24" fmla="*/ 79 w 103"/>
                  <a:gd name="T25" fmla="*/ 12 h 43"/>
                  <a:gd name="T26" fmla="*/ 70 w 103"/>
                  <a:gd name="T27" fmla="*/ 11 h 43"/>
                  <a:gd name="T28" fmla="*/ 48 w 103"/>
                  <a:gd name="T29" fmla="*/ 0 h 43"/>
                  <a:gd name="T30" fmla="*/ 20 w 103"/>
                  <a:gd name="T31" fmla="*/ 3 h 43"/>
                  <a:gd name="T32" fmla="*/ 15 w 103"/>
                  <a:gd name="T33" fmla="*/ 0 h 43"/>
                  <a:gd name="T34" fmla="*/ 0 w 103"/>
                  <a:gd name="T3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43">
                    <a:moveTo>
                      <a:pt x="0" y="3"/>
                    </a:moveTo>
                    <a:lnTo>
                      <a:pt x="4" y="15"/>
                    </a:lnTo>
                    <a:lnTo>
                      <a:pt x="11" y="17"/>
                    </a:lnTo>
                    <a:lnTo>
                      <a:pt x="15" y="40"/>
                    </a:lnTo>
                    <a:lnTo>
                      <a:pt x="24" y="43"/>
                    </a:lnTo>
                    <a:lnTo>
                      <a:pt x="33" y="41"/>
                    </a:lnTo>
                    <a:lnTo>
                      <a:pt x="36" y="36"/>
                    </a:lnTo>
                    <a:lnTo>
                      <a:pt x="70" y="34"/>
                    </a:lnTo>
                    <a:lnTo>
                      <a:pt x="98" y="40"/>
                    </a:lnTo>
                    <a:lnTo>
                      <a:pt x="103" y="34"/>
                    </a:lnTo>
                    <a:lnTo>
                      <a:pt x="86" y="28"/>
                    </a:lnTo>
                    <a:lnTo>
                      <a:pt x="88" y="18"/>
                    </a:lnTo>
                    <a:lnTo>
                      <a:pt x="79" y="12"/>
                    </a:lnTo>
                    <a:lnTo>
                      <a:pt x="70" y="11"/>
                    </a:lnTo>
                    <a:lnTo>
                      <a:pt x="48" y="0"/>
                    </a:lnTo>
                    <a:lnTo>
                      <a:pt x="20" y="3"/>
                    </a:lnTo>
                    <a:lnTo>
                      <a:pt x="15"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1" name="Freeform 558"/>
              <p:cNvSpPr/>
              <p:nvPr/>
            </p:nvSpPr>
            <p:spPr bwMode="gray">
              <a:xfrm>
                <a:off x="1921" y="875"/>
                <a:ext cx="24" cy="8"/>
              </a:xfrm>
              <a:custGeom>
                <a:avLst/>
                <a:gdLst>
                  <a:gd name="T0" fmla="*/ 17 w 24"/>
                  <a:gd name="T1" fmla="*/ 0 h 8"/>
                  <a:gd name="T2" fmla="*/ 0 w 24"/>
                  <a:gd name="T3" fmla="*/ 6 h 8"/>
                  <a:gd name="T4" fmla="*/ 0 w 24"/>
                  <a:gd name="T5" fmla="*/ 8 h 8"/>
                  <a:gd name="T6" fmla="*/ 6 w 24"/>
                  <a:gd name="T7" fmla="*/ 8 h 8"/>
                  <a:gd name="T8" fmla="*/ 24 w 24"/>
                  <a:gd name="T9" fmla="*/ 0 h 8"/>
                  <a:gd name="T10" fmla="*/ 17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17" y="0"/>
                    </a:moveTo>
                    <a:lnTo>
                      <a:pt x="0" y="6"/>
                    </a:lnTo>
                    <a:lnTo>
                      <a:pt x="0" y="8"/>
                    </a:lnTo>
                    <a:lnTo>
                      <a:pt x="6" y="8"/>
                    </a:lnTo>
                    <a:lnTo>
                      <a:pt x="24" y="0"/>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2" name="Freeform 559"/>
              <p:cNvSpPr/>
              <p:nvPr/>
            </p:nvSpPr>
            <p:spPr bwMode="gray">
              <a:xfrm>
                <a:off x="1889" y="874"/>
                <a:ext cx="22" cy="8"/>
              </a:xfrm>
              <a:custGeom>
                <a:avLst/>
                <a:gdLst>
                  <a:gd name="T0" fmla="*/ 22 w 22"/>
                  <a:gd name="T1" fmla="*/ 0 h 8"/>
                  <a:gd name="T2" fmla="*/ 22 w 22"/>
                  <a:gd name="T3" fmla="*/ 4 h 8"/>
                  <a:gd name="T4" fmla="*/ 7 w 22"/>
                  <a:gd name="T5" fmla="*/ 8 h 8"/>
                  <a:gd name="T6" fmla="*/ 0 w 22"/>
                  <a:gd name="T7" fmla="*/ 6 h 8"/>
                  <a:gd name="T8" fmla="*/ 5 w 22"/>
                  <a:gd name="T9" fmla="*/ 2 h 8"/>
                  <a:gd name="T10" fmla="*/ 22 w 22"/>
                  <a:gd name="T11" fmla="*/ 0 h 8"/>
                </a:gdLst>
                <a:ahLst/>
                <a:cxnLst>
                  <a:cxn ang="0">
                    <a:pos x="T0" y="T1"/>
                  </a:cxn>
                  <a:cxn ang="0">
                    <a:pos x="T2" y="T3"/>
                  </a:cxn>
                  <a:cxn ang="0">
                    <a:pos x="T4" y="T5"/>
                  </a:cxn>
                  <a:cxn ang="0">
                    <a:pos x="T6" y="T7"/>
                  </a:cxn>
                  <a:cxn ang="0">
                    <a:pos x="T8" y="T9"/>
                  </a:cxn>
                  <a:cxn ang="0">
                    <a:pos x="T10" y="T11"/>
                  </a:cxn>
                </a:cxnLst>
                <a:rect l="0" t="0" r="r" b="b"/>
                <a:pathLst>
                  <a:path w="22" h="8">
                    <a:moveTo>
                      <a:pt x="22" y="0"/>
                    </a:moveTo>
                    <a:lnTo>
                      <a:pt x="22" y="4"/>
                    </a:lnTo>
                    <a:lnTo>
                      <a:pt x="7" y="8"/>
                    </a:lnTo>
                    <a:lnTo>
                      <a:pt x="0" y="6"/>
                    </a:lnTo>
                    <a:lnTo>
                      <a:pt x="5" y="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3" name="Freeform 560"/>
              <p:cNvSpPr/>
              <p:nvPr/>
            </p:nvSpPr>
            <p:spPr bwMode="gray">
              <a:xfrm>
                <a:off x="1953" y="884"/>
                <a:ext cx="12" cy="11"/>
              </a:xfrm>
              <a:custGeom>
                <a:avLst/>
                <a:gdLst>
                  <a:gd name="T0" fmla="*/ 3 w 12"/>
                  <a:gd name="T1" fmla="*/ 11 h 11"/>
                  <a:gd name="T2" fmla="*/ 0 w 12"/>
                  <a:gd name="T3" fmla="*/ 5 h 11"/>
                  <a:gd name="T4" fmla="*/ 2 w 12"/>
                  <a:gd name="T5" fmla="*/ 0 h 11"/>
                  <a:gd name="T6" fmla="*/ 7 w 12"/>
                  <a:gd name="T7" fmla="*/ 1 h 11"/>
                  <a:gd name="T8" fmla="*/ 12 w 12"/>
                  <a:gd name="T9" fmla="*/ 4 h 11"/>
                  <a:gd name="T10" fmla="*/ 3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3" y="11"/>
                    </a:moveTo>
                    <a:lnTo>
                      <a:pt x="0" y="5"/>
                    </a:lnTo>
                    <a:lnTo>
                      <a:pt x="2" y="0"/>
                    </a:lnTo>
                    <a:lnTo>
                      <a:pt x="7" y="1"/>
                    </a:lnTo>
                    <a:lnTo>
                      <a:pt x="12" y="4"/>
                    </a:lnTo>
                    <a:lnTo>
                      <a:pt x="3"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4" name="Freeform 561"/>
              <p:cNvSpPr/>
              <p:nvPr/>
            </p:nvSpPr>
            <p:spPr bwMode="gray">
              <a:xfrm>
                <a:off x="1903" y="887"/>
                <a:ext cx="30" cy="17"/>
              </a:xfrm>
              <a:custGeom>
                <a:avLst/>
                <a:gdLst>
                  <a:gd name="T0" fmla="*/ 13 w 30"/>
                  <a:gd name="T1" fmla="*/ 4 h 17"/>
                  <a:gd name="T2" fmla="*/ 22 w 30"/>
                  <a:gd name="T3" fmla="*/ 0 h 17"/>
                  <a:gd name="T4" fmla="*/ 28 w 30"/>
                  <a:gd name="T5" fmla="*/ 2 h 17"/>
                  <a:gd name="T6" fmla="*/ 30 w 30"/>
                  <a:gd name="T7" fmla="*/ 10 h 17"/>
                  <a:gd name="T8" fmla="*/ 15 w 30"/>
                  <a:gd name="T9" fmla="*/ 17 h 17"/>
                  <a:gd name="T10" fmla="*/ 0 w 30"/>
                  <a:gd name="T11" fmla="*/ 16 h 17"/>
                  <a:gd name="T12" fmla="*/ 0 w 30"/>
                  <a:gd name="T13" fmla="*/ 14 h 17"/>
                  <a:gd name="T14" fmla="*/ 12 w 30"/>
                  <a:gd name="T15" fmla="*/ 10 h 17"/>
                  <a:gd name="T16" fmla="*/ 13 w 30"/>
                  <a:gd name="T1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7">
                    <a:moveTo>
                      <a:pt x="13" y="4"/>
                    </a:moveTo>
                    <a:lnTo>
                      <a:pt x="22" y="0"/>
                    </a:lnTo>
                    <a:lnTo>
                      <a:pt x="28" y="2"/>
                    </a:lnTo>
                    <a:lnTo>
                      <a:pt x="30" y="10"/>
                    </a:lnTo>
                    <a:lnTo>
                      <a:pt x="15" y="17"/>
                    </a:lnTo>
                    <a:lnTo>
                      <a:pt x="0" y="16"/>
                    </a:lnTo>
                    <a:lnTo>
                      <a:pt x="0" y="14"/>
                    </a:lnTo>
                    <a:lnTo>
                      <a:pt x="12" y="10"/>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5" name="Freeform 562"/>
              <p:cNvSpPr/>
              <p:nvPr/>
            </p:nvSpPr>
            <p:spPr bwMode="gray">
              <a:xfrm>
                <a:off x="1918" y="912"/>
                <a:ext cx="7" cy="9"/>
              </a:xfrm>
              <a:custGeom>
                <a:avLst/>
                <a:gdLst>
                  <a:gd name="T0" fmla="*/ 0 w 7"/>
                  <a:gd name="T1" fmla="*/ 7 h 9"/>
                  <a:gd name="T2" fmla="*/ 7 w 7"/>
                  <a:gd name="T3" fmla="*/ 9 h 9"/>
                  <a:gd name="T4" fmla="*/ 7 w 7"/>
                  <a:gd name="T5" fmla="*/ 1 h 9"/>
                  <a:gd name="T6" fmla="*/ 0 w 7"/>
                  <a:gd name="T7" fmla="*/ 0 h 9"/>
                  <a:gd name="T8" fmla="*/ 0 w 7"/>
                  <a:gd name="T9" fmla="*/ 7 h 9"/>
                </a:gdLst>
                <a:ahLst/>
                <a:cxnLst>
                  <a:cxn ang="0">
                    <a:pos x="T0" y="T1"/>
                  </a:cxn>
                  <a:cxn ang="0">
                    <a:pos x="T2" y="T3"/>
                  </a:cxn>
                  <a:cxn ang="0">
                    <a:pos x="T4" y="T5"/>
                  </a:cxn>
                  <a:cxn ang="0">
                    <a:pos x="T6" y="T7"/>
                  </a:cxn>
                  <a:cxn ang="0">
                    <a:pos x="T8" y="T9"/>
                  </a:cxn>
                </a:cxnLst>
                <a:rect l="0" t="0" r="r" b="b"/>
                <a:pathLst>
                  <a:path w="7" h="9">
                    <a:moveTo>
                      <a:pt x="0" y="7"/>
                    </a:moveTo>
                    <a:lnTo>
                      <a:pt x="7" y="9"/>
                    </a:lnTo>
                    <a:lnTo>
                      <a:pt x="7" y="1"/>
                    </a:lnTo>
                    <a:lnTo>
                      <a:pt x="0"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6" name="Freeform 563"/>
              <p:cNvSpPr/>
              <p:nvPr/>
            </p:nvSpPr>
            <p:spPr bwMode="gray">
              <a:xfrm>
                <a:off x="1956" y="923"/>
                <a:ext cx="45" cy="36"/>
              </a:xfrm>
              <a:custGeom>
                <a:avLst/>
                <a:gdLst>
                  <a:gd name="T0" fmla="*/ 18 w 45"/>
                  <a:gd name="T1" fmla="*/ 0 h 36"/>
                  <a:gd name="T2" fmla="*/ 0 w 45"/>
                  <a:gd name="T3" fmla="*/ 14 h 36"/>
                  <a:gd name="T4" fmla="*/ 1 w 45"/>
                  <a:gd name="T5" fmla="*/ 31 h 36"/>
                  <a:gd name="T6" fmla="*/ 8 w 45"/>
                  <a:gd name="T7" fmla="*/ 36 h 36"/>
                  <a:gd name="T8" fmla="*/ 26 w 45"/>
                  <a:gd name="T9" fmla="*/ 33 h 36"/>
                  <a:gd name="T10" fmla="*/ 45 w 45"/>
                  <a:gd name="T11" fmla="*/ 23 h 36"/>
                  <a:gd name="T12" fmla="*/ 44 w 45"/>
                  <a:gd name="T13" fmla="*/ 18 h 36"/>
                  <a:gd name="T14" fmla="*/ 41 w 45"/>
                  <a:gd name="T15" fmla="*/ 14 h 36"/>
                  <a:gd name="T16" fmla="*/ 41 w 45"/>
                  <a:gd name="T17" fmla="*/ 3 h 36"/>
                  <a:gd name="T18" fmla="*/ 18 w 4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6">
                    <a:moveTo>
                      <a:pt x="18" y="0"/>
                    </a:moveTo>
                    <a:lnTo>
                      <a:pt x="0" y="14"/>
                    </a:lnTo>
                    <a:lnTo>
                      <a:pt x="1" y="31"/>
                    </a:lnTo>
                    <a:lnTo>
                      <a:pt x="8" y="36"/>
                    </a:lnTo>
                    <a:lnTo>
                      <a:pt x="26" y="33"/>
                    </a:lnTo>
                    <a:lnTo>
                      <a:pt x="45" y="23"/>
                    </a:lnTo>
                    <a:lnTo>
                      <a:pt x="44" y="18"/>
                    </a:lnTo>
                    <a:lnTo>
                      <a:pt x="41" y="14"/>
                    </a:lnTo>
                    <a:lnTo>
                      <a:pt x="41" y="3"/>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7" name="Freeform 564"/>
              <p:cNvSpPr/>
              <p:nvPr/>
            </p:nvSpPr>
            <p:spPr bwMode="gray">
              <a:xfrm>
                <a:off x="1992" y="910"/>
                <a:ext cx="8" cy="9"/>
              </a:xfrm>
              <a:custGeom>
                <a:avLst/>
                <a:gdLst>
                  <a:gd name="T0" fmla="*/ 8 w 8"/>
                  <a:gd name="T1" fmla="*/ 0 h 9"/>
                  <a:gd name="T2" fmla="*/ 7 w 8"/>
                  <a:gd name="T3" fmla="*/ 9 h 9"/>
                  <a:gd name="T4" fmla="*/ 0 w 8"/>
                  <a:gd name="T5" fmla="*/ 7 h 9"/>
                  <a:gd name="T6" fmla="*/ 0 w 8"/>
                  <a:gd name="T7" fmla="*/ 2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7" y="9"/>
                    </a:lnTo>
                    <a:lnTo>
                      <a:pt x="0" y="7"/>
                    </a:lnTo>
                    <a:lnTo>
                      <a:pt x="0" y="2"/>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8" name="Freeform 565"/>
              <p:cNvSpPr/>
              <p:nvPr/>
            </p:nvSpPr>
            <p:spPr bwMode="gray">
              <a:xfrm>
                <a:off x="2012" y="931"/>
                <a:ext cx="20" cy="7"/>
              </a:xfrm>
              <a:custGeom>
                <a:avLst/>
                <a:gdLst>
                  <a:gd name="T0" fmla="*/ 7 w 20"/>
                  <a:gd name="T1" fmla="*/ 7 h 7"/>
                  <a:gd name="T2" fmla="*/ 0 w 20"/>
                  <a:gd name="T3" fmla="*/ 4 h 7"/>
                  <a:gd name="T4" fmla="*/ 0 w 20"/>
                  <a:gd name="T5" fmla="*/ 0 h 7"/>
                  <a:gd name="T6" fmla="*/ 12 w 20"/>
                  <a:gd name="T7" fmla="*/ 0 h 7"/>
                  <a:gd name="T8" fmla="*/ 20 w 20"/>
                  <a:gd name="T9" fmla="*/ 7 h 7"/>
                  <a:gd name="T10" fmla="*/ 7 w 20"/>
                  <a:gd name="T11" fmla="*/ 7 h 7"/>
                </a:gdLst>
                <a:ahLst/>
                <a:cxnLst>
                  <a:cxn ang="0">
                    <a:pos x="T0" y="T1"/>
                  </a:cxn>
                  <a:cxn ang="0">
                    <a:pos x="T2" y="T3"/>
                  </a:cxn>
                  <a:cxn ang="0">
                    <a:pos x="T4" y="T5"/>
                  </a:cxn>
                  <a:cxn ang="0">
                    <a:pos x="T6" y="T7"/>
                  </a:cxn>
                  <a:cxn ang="0">
                    <a:pos x="T8" y="T9"/>
                  </a:cxn>
                  <a:cxn ang="0">
                    <a:pos x="T10" y="T11"/>
                  </a:cxn>
                </a:cxnLst>
                <a:rect l="0" t="0" r="r" b="b"/>
                <a:pathLst>
                  <a:path w="20" h="7">
                    <a:moveTo>
                      <a:pt x="7" y="7"/>
                    </a:moveTo>
                    <a:lnTo>
                      <a:pt x="0" y="4"/>
                    </a:lnTo>
                    <a:lnTo>
                      <a:pt x="0" y="0"/>
                    </a:lnTo>
                    <a:lnTo>
                      <a:pt x="12" y="0"/>
                    </a:lnTo>
                    <a:lnTo>
                      <a:pt x="20" y="7"/>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9" name="Freeform 566"/>
              <p:cNvSpPr/>
              <p:nvPr/>
            </p:nvSpPr>
            <p:spPr bwMode="gray">
              <a:xfrm>
                <a:off x="1751" y="931"/>
                <a:ext cx="13" cy="8"/>
              </a:xfrm>
              <a:custGeom>
                <a:avLst/>
                <a:gdLst>
                  <a:gd name="T0" fmla="*/ 9 w 13"/>
                  <a:gd name="T1" fmla="*/ 0 h 8"/>
                  <a:gd name="T2" fmla="*/ 13 w 13"/>
                  <a:gd name="T3" fmla="*/ 3 h 8"/>
                  <a:gd name="T4" fmla="*/ 6 w 13"/>
                  <a:gd name="T5" fmla="*/ 8 h 8"/>
                  <a:gd name="T6" fmla="*/ 0 w 13"/>
                  <a:gd name="T7" fmla="*/ 5 h 8"/>
                  <a:gd name="T8" fmla="*/ 2 w 13"/>
                  <a:gd name="T9" fmla="*/ 2 h 8"/>
                  <a:gd name="T10" fmla="*/ 9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9" y="0"/>
                    </a:moveTo>
                    <a:lnTo>
                      <a:pt x="13" y="3"/>
                    </a:lnTo>
                    <a:lnTo>
                      <a:pt x="6" y="8"/>
                    </a:lnTo>
                    <a:lnTo>
                      <a:pt x="0" y="5"/>
                    </a:lnTo>
                    <a:lnTo>
                      <a:pt x="2" y="2"/>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0" name="Freeform 567"/>
              <p:cNvSpPr/>
              <p:nvPr/>
            </p:nvSpPr>
            <p:spPr bwMode="gray">
              <a:xfrm>
                <a:off x="1808" y="1002"/>
                <a:ext cx="16" cy="14"/>
              </a:xfrm>
              <a:custGeom>
                <a:avLst/>
                <a:gdLst>
                  <a:gd name="T0" fmla="*/ 2 w 16"/>
                  <a:gd name="T1" fmla="*/ 0 h 14"/>
                  <a:gd name="T2" fmla="*/ 9 w 16"/>
                  <a:gd name="T3" fmla="*/ 5 h 14"/>
                  <a:gd name="T4" fmla="*/ 14 w 16"/>
                  <a:gd name="T5" fmla="*/ 9 h 14"/>
                  <a:gd name="T6" fmla="*/ 16 w 16"/>
                  <a:gd name="T7" fmla="*/ 14 h 14"/>
                  <a:gd name="T8" fmla="*/ 9 w 16"/>
                  <a:gd name="T9" fmla="*/ 14 h 14"/>
                  <a:gd name="T10" fmla="*/ 0 w 16"/>
                  <a:gd name="T11" fmla="*/ 4 h 14"/>
                  <a:gd name="T12" fmla="*/ 2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2" y="0"/>
                    </a:moveTo>
                    <a:lnTo>
                      <a:pt x="9" y="5"/>
                    </a:lnTo>
                    <a:lnTo>
                      <a:pt x="14" y="9"/>
                    </a:lnTo>
                    <a:lnTo>
                      <a:pt x="16" y="14"/>
                    </a:lnTo>
                    <a:lnTo>
                      <a:pt x="9" y="14"/>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1" name="Freeform 568"/>
              <p:cNvSpPr/>
              <p:nvPr/>
            </p:nvSpPr>
            <p:spPr bwMode="gray">
              <a:xfrm>
                <a:off x="1793" y="1005"/>
                <a:ext cx="11" cy="18"/>
              </a:xfrm>
              <a:custGeom>
                <a:avLst/>
                <a:gdLst>
                  <a:gd name="T0" fmla="*/ 0 w 11"/>
                  <a:gd name="T1" fmla="*/ 4 h 18"/>
                  <a:gd name="T2" fmla="*/ 4 w 11"/>
                  <a:gd name="T3" fmla="*/ 0 h 18"/>
                  <a:gd name="T4" fmla="*/ 8 w 11"/>
                  <a:gd name="T5" fmla="*/ 4 h 18"/>
                  <a:gd name="T6" fmla="*/ 11 w 11"/>
                  <a:gd name="T7" fmla="*/ 18 h 18"/>
                  <a:gd name="T8" fmla="*/ 4 w 11"/>
                  <a:gd name="T9" fmla="*/ 18 h 18"/>
                  <a:gd name="T10" fmla="*/ 0 w 11"/>
                  <a:gd name="T11" fmla="*/ 4 h 18"/>
                </a:gdLst>
                <a:ahLst/>
                <a:cxnLst>
                  <a:cxn ang="0">
                    <a:pos x="T0" y="T1"/>
                  </a:cxn>
                  <a:cxn ang="0">
                    <a:pos x="T2" y="T3"/>
                  </a:cxn>
                  <a:cxn ang="0">
                    <a:pos x="T4" y="T5"/>
                  </a:cxn>
                  <a:cxn ang="0">
                    <a:pos x="T6" y="T7"/>
                  </a:cxn>
                  <a:cxn ang="0">
                    <a:pos x="T8" y="T9"/>
                  </a:cxn>
                  <a:cxn ang="0">
                    <a:pos x="T10" y="T11"/>
                  </a:cxn>
                </a:cxnLst>
                <a:rect l="0" t="0" r="r" b="b"/>
                <a:pathLst>
                  <a:path w="11" h="18">
                    <a:moveTo>
                      <a:pt x="0" y="4"/>
                    </a:moveTo>
                    <a:lnTo>
                      <a:pt x="4" y="0"/>
                    </a:lnTo>
                    <a:lnTo>
                      <a:pt x="8" y="4"/>
                    </a:lnTo>
                    <a:lnTo>
                      <a:pt x="11" y="18"/>
                    </a:lnTo>
                    <a:lnTo>
                      <a:pt x="4" y="1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2" name="Freeform 569"/>
              <p:cNvSpPr/>
              <p:nvPr/>
            </p:nvSpPr>
            <p:spPr bwMode="gray">
              <a:xfrm>
                <a:off x="1749" y="1016"/>
                <a:ext cx="138" cy="125"/>
              </a:xfrm>
              <a:custGeom>
                <a:avLst/>
                <a:gdLst>
                  <a:gd name="T0" fmla="*/ 24 w 138"/>
                  <a:gd name="T1" fmla="*/ 7 h 125"/>
                  <a:gd name="T2" fmla="*/ 28 w 138"/>
                  <a:gd name="T3" fmla="*/ 0 h 125"/>
                  <a:gd name="T4" fmla="*/ 35 w 138"/>
                  <a:gd name="T5" fmla="*/ 2 h 125"/>
                  <a:gd name="T6" fmla="*/ 39 w 138"/>
                  <a:gd name="T7" fmla="*/ 17 h 125"/>
                  <a:gd name="T8" fmla="*/ 49 w 138"/>
                  <a:gd name="T9" fmla="*/ 29 h 125"/>
                  <a:gd name="T10" fmla="*/ 55 w 138"/>
                  <a:gd name="T11" fmla="*/ 25 h 125"/>
                  <a:gd name="T12" fmla="*/ 75 w 138"/>
                  <a:gd name="T13" fmla="*/ 32 h 125"/>
                  <a:gd name="T14" fmla="*/ 84 w 138"/>
                  <a:gd name="T15" fmla="*/ 42 h 125"/>
                  <a:gd name="T16" fmla="*/ 110 w 138"/>
                  <a:gd name="T17" fmla="*/ 52 h 125"/>
                  <a:gd name="T18" fmla="*/ 112 w 138"/>
                  <a:gd name="T19" fmla="*/ 68 h 125"/>
                  <a:gd name="T20" fmla="*/ 108 w 138"/>
                  <a:gd name="T21" fmla="*/ 84 h 125"/>
                  <a:gd name="T22" fmla="*/ 136 w 138"/>
                  <a:gd name="T23" fmla="*/ 88 h 125"/>
                  <a:gd name="T24" fmla="*/ 138 w 138"/>
                  <a:gd name="T25" fmla="*/ 92 h 125"/>
                  <a:gd name="T26" fmla="*/ 136 w 138"/>
                  <a:gd name="T27" fmla="*/ 105 h 125"/>
                  <a:gd name="T28" fmla="*/ 110 w 138"/>
                  <a:gd name="T29" fmla="*/ 103 h 125"/>
                  <a:gd name="T30" fmla="*/ 98 w 138"/>
                  <a:gd name="T31" fmla="*/ 98 h 125"/>
                  <a:gd name="T32" fmla="*/ 95 w 138"/>
                  <a:gd name="T33" fmla="*/ 89 h 125"/>
                  <a:gd name="T34" fmla="*/ 88 w 138"/>
                  <a:gd name="T35" fmla="*/ 82 h 125"/>
                  <a:gd name="T36" fmla="*/ 79 w 138"/>
                  <a:gd name="T37" fmla="*/ 85 h 125"/>
                  <a:gd name="T38" fmla="*/ 68 w 138"/>
                  <a:gd name="T39" fmla="*/ 99 h 125"/>
                  <a:gd name="T40" fmla="*/ 60 w 138"/>
                  <a:gd name="T41" fmla="*/ 101 h 125"/>
                  <a:gd name="T42" fmla="*/ 44 w 138"/>
                  <a:gd name="T43" fmla="*/ 120 h 125"/>
                  <a:gd name="T44" fmla="*/ 33 w 138"/>
                  <a:gd name="T45" fmla="*/ 125 h 125"/>
                  <a:gd name="T46" fmla="*/ 29 w 138"/>
                  <a:gd name="T47" fmla="*/ 101 h 125"/>
                  <a:gd name="T48" fmla="*/ 4 w 138"/>
                  <a:gd name="T49" fmla="*/ 98 h 125"/>
                  <a:gd name="T50" fmla="*/ 0 w 138"/>
                  <a:gd name="T51" fmla="*/ 92 h 125"/>
                  <a:gd name="T52" fmla="*/ 20 w 138"/>
                  <a:gd name="T53" fmla="*/ 55 h 125"/>
                  <a:gd name="T54" fmla="*/ 22 w 138"/>
                  <a:gd name="T55" fmla="*/ 17 h 125"/>
                  <a:gd name="T56" fmla="*/ 24 w 138"/>
                  <a:gd name="T57" fmla="*/ 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 h="125">
                    <a:moveTo>
                      <a:pt x="24" y="7"/>
                    </a:moveTo>
                    <a:lnTo>
                      <a:pt x="28" y="0"/>
                    </a:lnTo>
                    <a:lnTo>
                      <a:pt x="35" y="2"/>
                    </a:lnTo>
                    <a:lnTo>
                      <a:pt x="39" y="17"/>
                    </a:lnTo>
                    <a:lnTo>
                      <a:pt x="49" y="29"/>
                    </a:lnTo>
                    <a:lnTo>
                      <a:pt x="55" y="25"/>
                    </a:lnTo>
                    <a:lnTo>
                      <a:pt x="75" y="32"/>
                    </a:lnTo>
                    <a:lnTo>
                      <a:pt x="84" y="42"/>
                    </a:lnTo>
                    <a:lnTo>
                      <a:pt x="110" y="52"/>
                    </a:lnTo>
                    <a:lnTo>
                      <a:pt x="112" y="68"/>
                    </a:lnTo>
                    <a:lnTo>
                      <a:pt x="108" y="84"/>
                    </a:lnTo>
                    <a:lnTo>
                      <a:pt x="136" y="88"/>
                    </a:lnTo>
                    <a:lnTo>
                      <a:pt x="138" y="92"/>
                    </a:lnTo>
                    <a:lnTo>
                      <a:pt x="136" y="105"/>
                    </a:lnTo>
                    <a:lnTo>
                      <a:pt x="110" y="103"/>
                    </a:lnTo>
                    <a:lnTo>
                      <a:pt x="98" y="98"/>
                    </a:lnTo>
                    <a:lnTo>
                      <a:pt x="95" y="89"/>
                    </a:lnTo>
                    <a:lnTo>
                      <a:pt x="88" y="82"/>
                    </a:lnTo>
                    <a:lnTo>
                      <a:pt x="79" y="85"/>
                    </a:lnTo>
                    <a:lnTo>
                      <a:pt x="68" y="99"/>
                    </a:lnTo>
                    <a:lnTo>
                      <a:pt x="60" y="101"/>
                    </a:lnTo>
                    <a:lnTo>
                      <a:pt x="44" y="120"/>
                    </a:lnTo>
                    <a:lnTo>
                      <a:pt x="33" y="125"/>
                    </a:lnTo>
                    <a:lnTo>
                      <a:pt x="29" y="101"/>
                    </a:lnTo>
                    <a:lnTo>
                      <a:pt x="4" y="98"/>
                    </a:lnTo>
                    <a:lnTo>
                      <a:pt x="0" y="92"/>
                    </a:lnTo>
                    <a:lnTo>
                      <a:pt x="20" y="55"/>
                    </a:lnTo>
                    <a:lnTo>
                      <a:pt x="22" y="17"/>
                    </a:lnTo>
                    <a:lnTo>
                      <a:pt x="2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3" name="Freeform 570"/>
              <p:cNvSpPr/>
              <p:nvPr/>
            </p:nvSpPr>
            <p:spPr bwMode="gray">
              <a:xfrm>
                <a:off x="1822" y="1144"/>
                <a:ext cx="35" cy="28"/>
              </a:xfrm>
              <a:custGeom>
                <a:avLst/>
                <a:gdLst>
                  <a:gd name="T0" fmla="*/ 35 w 35"/>
                  <a:gd name="T1" fmla="*/ 0 h 28"/>
                  <a:gd name="T2" fmla="*/ 14 w 35"/>
                  <a:gd name="T3" fmla="*/ 1 h 28"/>
                  <a:gd name="T4" fmla="*/ 2 w 35"/>
                  <a:gd name="T5" fmla="*/ 11 h 28"/>
                  <a:gd name="T6" fmla="*/ 0 w 35"/>
                  <a:gd name="T7" fmla="*/ 28 h 28"/>
                  <a:gd name="T8" fmla="*/ 14 w 35"/>
                  <a:gd name="T9" fmla="*/ 27 h 28"/>
                  <a:gd name="T10" fmla="*/ 34 w 35"/>
                  <a:gd name="T11" fmla="*/ 11 h 28"/>
                  <a:gd name="T12" fmla="*/ 35 w 3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5" h="28">
                    <a:moveTo>
                      <a:pt x="35" y="0"/>
                    </a:moveTo>
                    <a:lnTo>
                      <a:pt x="14" y="1"/>
                    </a:lnTo>
                    <a:lnTo>
                      <a:pt x="2" y="11"/>
                    </a:lnTo>
                    <a:lnTo>
                      <a:pt x="0" y="28"/>
                    </a:lnTo>
                    <a:lnTo>
                      <a:pt x="14" y="27"/>
                    </a:lnTo>
                    <a:lnTo>
                      <a:pt x="34" y="11"/>
                    </a:ln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4" name="Freeform 571"/>
              <p:cNvSpPr/>
              <p:nvPr/>
            </p:nvSpPr>
            <p:spPr bwMode="gray">
              <a:xfrm>
                <a:off x="1896" y="1171"/>
                <a:ext cx="20" cy="35"/>
              </a:xfrm>
              <a:custGeom>
                <a:avLst/>
                <a:gdLst>
                  <a:gd name="T0" fmla="*/ 17 w 20"/>
                  <a:gd name="T1" fmla="*/ 0 h 35"/>
                  <a:gd name="T2" fmla="*/ 5 w 20"/>
                  <a:gd name="T3" fmla="*/ 1 h 35"/>
                  <a:gd name="T4" fmla="*/ 0 w 20"/>
                  <a:gd name="T5" fmla="*/ 8 h 35"/>
                  <a:gd name="T6" fmla="*/ 0 w 20"/>
                  <a:gd name="T7" fmla="*/ 26 h 35"/>
                  <a:gd name="T8" fmla="*/ 11 w 20"/>
                  <a:gd name="T9" fmla="*/ 35 h 35"/>
                  <a:gd name="T10" fmla="*/ 13 w 20"/>
                  <a:gd name="T11" fmla="*/ 23 h 35"/>
                  <a:gd name="T12" fmla="*/ 20 w 20"/>
                  <a:gd name="T13" fmla="*/ 15 h 35"/>
                  <a:gd name="T14" fmla="*/ 17 w 20"/>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5">
                    <a:moveTo>
                      <a:pt x="17" y="0"/>
                    </a:moveTo>
                    <a:lnTo>
                      <a:pt x="5" y="1"/>
                    </a:lnTo>
                    <a:lnTo>
                      <a:pt x="0" y="8"/>
                    </a:lnTo>
                    <a:lnTo>
                      <a:pt x="0" y="26"/>
                    </a:lnTo>
                    <a:lnTo>
                      <a:pt x="11" y="35"/>
                    </a:lnTo>
                    <a:lnTo>
                      <a:pt x="13" y="23"/>
                    </a:lnTo>
                    <a:lnTo>
                      <a:pt x="20" y="15"/>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5" name="Freeform 572"/>
              <p:cNvSpPr/>
              <p:nvPr/>
            </p:nvSpPr>
            <p:spPr bwMode="gray">
              <a:xfrm>
                <a:off x="1931" y="1128"/>
                <a:ext cx="17" cy="15"/>
              </a:xfrm>
              <a:custGeom>
                <a:avLst/>
                <a:gdLst>
                  <a:gd name="T0" fmla="*/ 0 w 17"/>
                  <a:gd name="T1" fmla="*/ 0 h 15"/>
                  <a:gd name="T2" fmla="*/ 11 w 17"/>
                  <a:gd name="T3" fmla="*/ 0 h 15"/>
                  <a:gd name="T4" fmla="*/ 17 w 17"/>
                  <a:gd name="T5" fmla="*/ 6 h 15"/>
                  <a:gd name="T6" fmla="*/ 11 w 17"/>
                  <a:gd name="T7" fmla="*/ 15 h 15"/>
                  <a:gd name="T8" fmla="*/ 2 w 17"/>
                  <a:gd name="T9" fmla="*/ 10 h 15"/>
                  <a:gd name="T10" fmla="*/ 0 w 17"/>
                  <a:gd name="T11" fmla="*/ 0 h 15"/>
                </a:gdLst>
                <a:ahLst/>
                <a:cxnLst>
                  <a:cxn ang="0">
                    <a:pos x="T0" y="T1"/>
                  </a:cxn>
                  <a:cxn ang="0">
                    <a:pos x="T2" y="T3"/>
                  </a:cxn>
                  <a:cxn ang="0">
                    <a:pos x="T4" y="T5"/>
                  </a:cxn>
                  <a:cxn ang="0">
                    <a:pos x="T6" y="T7"/>
                  </a:cxn>
                  <a:cxn ang="0">
                    <a:pos x="T8" y="T9"/>
                  </a:cxn>
                  <a:cxn ang="0">
                    <a:pos x="T10" y="T11"/>
                  </a:cxn>
                </a:cxnLst>
                <a:rect l="0" t="0" r="r" b="b"/>
                <a:pathLst>
                  <a:path w="17" h="15">
                    <a:moveTo>
                      <a:pt x="0" y="0"/>
                    </a:moveTo>
                    <a:lnTo>
                      <a:pt x="11" y="0"/>
                    </a:lnTo>
                    <a:lnTo>
                      <a:pt x="17" y="6"/>
                    </a:lnTo>
                    <a:lnTo>
                      <a:pt x="11" y="15"/>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6" name="Freeform 573"/>
              <p:cNvSpPr/>
              <p:nvPr/>
            </p:nvSpPr>
            <p:spPr bwMode="gray">
              <a:xfrm>
                <a:off x="1951" y="1117"/>
                <a:ext cx="17" cy="14"/>
              </a:xfrm>
              <a:custGeom>
                <a:avLst/>
                <a:gdLst>
                  <a:gd name="T0" fmla="*/ 2 w 17"/>
                  <a:gd name="T1" fmla="*/ 7 h 14"/>
                  <a:gd name="T2" fmla="*/ 0 w 17"/>
                  <a:gd name="T3" fmla="*/ 2 h 14"/>
                  <a:gd name="T4" fmla="*/ 5 w 17"/>
                  <a:gd name="T5" fmla="*/ 0 h 14"/>
                  <a:gd name="T6" fmla="*/ 17 w 17"/>
                  <a:gd name="T7" fmla="*/ 8 h 14"/>
                  <a:gd name="T8" fmla="*/ 17 w 17"/>
                  <a:gd name="T9" fmla="*/ 14 h 14"/>
                  <a:gd name="T10" fmla="*/ 8 w 17"/>
                  <a:gd name="T11" fmla="*/ 12 h 14"/>
                  <a:gd name="T12" fmla="*/ 2 w 17"/>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2" y="7"/>
                    </a:moveTo>
                    <a:lnTo>
                      <a:pt x="0" y="2"/>
                    </a:lnTo>
                    <a:lnTo>
                      <a:pt x="5" y="0"/>
                    </a:lnTo>
                    <a:lnTo>
                      <a:pt x="17" y="8"/>
                    </a:lnTo>
                    <a:lnTo>
                      <a:pt x="17" y="14"/>
                    </a:lnTo>
                    <a:lnTo>
                      <a:pt x="8" y="12"/>
                    </a:lnTo>
                    <a:lnTo>
                      <a:pt x="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7" name="Freeform 574"/>
              <p:cNvSpPr/>
              <p:nvPr/>
            </p:nvSpPr>
            <p:spPr bwMode="gray">
              <a:xfrm>
                <a:off x="1942" y="1100"/>
                <a:ext cx="9" cy="8"/>
              </a:xfrm>
              <a:custGeom>
                <a:avLst/>
                <a:gdLst>
                  <a:gd name="T0" fmla="*/ 9 w 9"/>
                  <a:gd name="T1" fmla="*/ 5 h 8"/>
                  <a:gd name="T2" fmla="*/ 5 w 9"/>
                  <a:gd name="T3" fmla="*/ 8 h 8"/>
                  <a:gd name="T4" fmla="*/ 0 w 9"/>
                  <a:gd name="T5" fmla="*/ 2 h 8"/>
                  <a:gd name="T6" fmla="*/ 5 w 9"/>
                  <a:gd name="T7" fmla="*/ 0 h 8"/>
                  <a:gd name="T8" fmla="*/ 9 w 9"/>
                  <a:gd name="T9" fmla="*/ 5 h 8"/>
                </a:gdLst>
                <a:ahLst/>
                <a:cxnLst>
                  <a:cxn ang="0">
                    <a:pos x="T0" y="T1"/>
                  </a:cxn>
                  <a:cxn ang="0">
                    <a:pos x="T2" y="T3"/>
                  </a:cxn>
                  <a:cxn ang="0">
                    <a:pos x="T4" y="T5"/>
                  </a:cxn>
                  <a:cxn ang="0">
                    <a:pos x="T6" y="T7"/>
                  </a:cxn>
                  <a:cxn ang="0">
                    <a:pos x="T8" y="T9"/>
                  </a:cxn>
                </a:cxnLst>
                <a:rect l="0" t="0" r="r" b="b"/>
                <a:pathLst>
                  <a:path w="9" h="8">
                    <a:moveTo>
                      <a:pt x="9" y="5"/>
                    </a:moveTo>
                    <a:lnTo>
                      <a:pt x="5" y="8"/>
                    </a:lnTo>
                    <a:lnTo>
                      <a:pt x="0" y="2"/>
                    </a:lnTo>
                    <a:lnTo>
                      <a:pt x="5" y="0"/>
                    </a:lnTo>
                    <a:lnTo>
                      <a:pt x="9"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8" name="Rectangle 575"/>
              <p:cNvSpPr>
                <a:spLocks noChangeArrowheads="1"/>
              </p:cNvSpPr>
              <p:nvPr/>
            </p:nvSpPr>
            <p:spPr bwMode="gray">
              <a:xfrm>
                <a:off x="1747" y="860"/>
                <a:ext cx="15"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409" name="Freeform 576"/>
              <p:cNvSpPr/>
              <p:nvPr/>
            </p:nvSpPr>
            <p:spPr bwMode="gray">
              <a:xfrm>
                <a:off x="2140" y="1249"/>
                <a:ext cx="12" cy="11"/>
              </a:xfrm>
              <a:custGeom>
                <a:avLst/>
                <a:gdLst>
                  <a:gd name="T0" fmla="*/ 0 w 12"/>
                  <a:gd name="T1" fmla="*/ 11 h 11"/>
                  <a:gd name="T2" fmla="*/ 0 w 12"/>
                  <a:gd name="T3" fmla="*/ 5 h 11"/>
                  <a:gd name="T4" fmla="*/ 9 w 12"/>
                  <a:gd name="T5" fmla="*/ 0 h 11"/>
                  <a:gd name="T6" fmla="*/ 12 w 12"/>
                  <a:gd name="T7" fmla="*/ 4 h 11"/>
                  <a:gd name="T8" fmla="*/ 9 w 12"/>
                  <a:gd name="T9" fmla="*/ 9 h 11"/>
                  <a:gd name="T10" fmla="*/ 0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0" y="11"/>
                    </a:moveTo>
                    <a:lnTo>
                      <a:pt x="0" y="5"/>
                    </a:lnTo>
                    <a:lnTo>
                      <a:pt x="9" y="0"/>
                    </a:lnTo>
                    <a:lnTo>
                      <a:pt x="12" y="4"/>
                    </a:lnTo>
                    <a:lnTo>
                      <a:pt x="9" y="9"/>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0" name="Freeform 577"/>
              <p:cNvSpPr/>
              <p:nvPr/>
            </p:nvSpPr>
            <p:spPr bwMode="gray">
              <a:xfrm>
                <a:off x="2205" y="1201"/>
                <a:ext cx="12" cy="16"/>
              </a:xfrm>
              <a:custGeom>
                <a:avLst/>
                <a:gdLst>
                  <a:gd name="T0" fmla="*/ 0 w 12"/>
                  <a:gd name="T1" fmla="*/ 7 h 16"/>
                  <a:gd name="T2" fmla="*/ 5 w 12"/>
                  <a:gd name="T3" fmla="*/ 0 h 16"/>
                  <a:gd name="T4" fmla="*/ 11 w 12"/>
                  <a:gd name="T5" fmla="*/ 5 h 16"/>
                  <a:gd name="T6" fmla="*/ 12 w 12"/>
                  <a:gd name="T7" fmla="*/ 14 h 16"/>
                  <a:gd name="T8" fmla="*/ 7 w 12"/>
                  <a:gd name="T9" fmla="*/ 16 h 16"/>
                  <a:gd name="T10" fmla="*/ 0 w 12"/>
                  <a:gd name="T11" fmla="*/ 7 h 16"/>
                </a:gdLst>
                <a:ahLst/>
                <a:cxnLst>
                  <a:cxn ang="0">
                    <a:pos x="T0" y="T1"/>
                  </a:cxn>
                  <a:cxn ang="0">
                    <a:pos x="T2" y="T3"/>
                  </a:cxn>
                  <a:cxn ang="0">
                    <a:pos x="T4" y="T5"/>
                  </a:cxn>
                  <a:cxn ang="0">
                    <a:pos x="T6" y="T7"/>
                  </a:cxn>
                  <a:cxn ang="0">
                    <a:pos x="T8" y="T9"/>
                  </a:cxn>
                  <a:cxn ang="0">
                    <a:pos x="T10" y="T11"/>
                  </a:cxn>
                </a:cxnLst>
                <a:rect l="0" t="0" r="r" b="b"/>
                <a:pathLst>
                  <a:path w="12" h="16">
                    <a:moveTo>
                      <a:pt x="0" y="7"/>
                    </a:moveTo>
                    <a:lnTo>
                      <a:pt x="5" y="0"/>
                    </a:lnTo>
                    <a:lnTo>
                      <a:pt x="11" y="5"/>
                    </a:lnTo>
                    <a:lnTo>
                      <a:pt x="12" y="14"/>
                    </a:lnTo>
                    <a:lnTo>
                      <a:pt x="7" y="16"/>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1" name="Freeform 578"/>
              <p:cNvSpPr/>
              <p:nvPr/>
            </p:nvSpPr>
            <p:spPr bwMode="gray">
              <a:xfrm>
                <a:off x="1901" y="1404"/>
                <a:ext cx="18" cy="25"/>
              </a:xfrm>
              <a:custGeom>
                <a:avLst/>
                <a:gdLst>
                  <a:gd name="T0" fmla="*/ 11 w 18"/>
                  <a:gd name="T1" fmla="*/ 3 h 25"/>
                  <a:gd name="T2" fmla="*/ 8 w 18"/>
                  <a:gd name="T3" fmla="*/ 12 h 25"/>
                  <a:gd name="T4" fmla="*/ 0 w 18"/>
                  <a:gd name="T5" fmla="*/ 20 h 25"/>
                  <a:gd name="T6" fmla="*/ 4 w 18"/>
                  <a:gd name="T7" fmla="*/ 25 h 25"/>
                  <a:gd name="T8" fmla="*/ 13 w 18"/>
                  <a:gd name="T9" fmla="*/ 19 h 25"/>
                  <a:gd name="T10" fmla="*/ 18 w 18"/>
                  <a:gd name="T11" fmla="*/ 7 h 25"/>
                  <a:gd name="T12" fmla="*/ 16 w 18"/>
                  <a:gd name="T13" fmla="*/ 0 h 25"/>
                  <a:gd name="T14" fmla="*/ 11 w 18"/>
                  <a:gd name="T15" fmla="*/ 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5">
                    <a:moveTo>
                      <a:pt x="11" y="3"/>
                    </a:moveTo>
                    <a:lnTo>
                      <a:pt x="8" y="12"/>
                    </a:lnTo>
                    <a:lnTo>
                      <a:pt x="0" y="20"/>
                    </a:lnTo>
                    <a:lnTo>
                      <a:pt x="4" y="25"/>
                    </a:lnTo>
                    <a:lnTo>
                      <a:pt x="13" y="19"/>
                    </a:lnTo>
                    <a:lnTo>
                      <a:pt x="18" y="7"/>
                    </a:lnTo>
                    <a:lnTo>
                      <a:pt x="16" y="0"/>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2" name="Freeform 579"/>
              <p:cNvSpPr/>
              <p:nvPr/>
            </p:nvSpPr>
            <p:spPr bwMode="gray">
              <a:xfrm>
                <a:off x="1861" y="1520"/>
                <a:ext cx="23" cy="17"/>
              </a:xfrm>
              <a:custGeom>
                <a:avLst/>
                <a:gdLst>
                  <a:gd name="T0" fmla="*/ 0 w 23"/>
                  <a:gd name="T1" fmla="*/ 5 h 17"/>
                  <a:gd name="T2" fmla="*/ 7 w 23"/>
                  <a:gd name="T3" fmla="*/ 0 h 17"/>
                  <a:gd name="T4" fmla="*/ 15 w 23"/>
                  <a:gd name="T5" fmla="*/ 1 h 17"/>
                  <a:gd name="T6" fmla="*/ 22 w 23"/>
                  <a:gd name="T7" fmla="*/ 8 h 17"/>
                  <a:gd name="T8" fmla="*/ 23 w 23"/>
                  <a:gd name="T9" fmla="*/ 16 h 17"/>
                  <a:gd name="T10" fmla="*/ 13 w 23"/>
                  <a:gd name="T11" fmla="*/ 17 h 17"/>
                  <a:gd name="T12" fmla="*/ 8 w 23"/>
                  <a:gd name="T13" fmla="*/ 10 h 17"/>
                  <a:gd name="T14" fmla="*/ 0 w 23"/>
                  <a:gd name="T15" fmla="*/ 9 h 17"/>
                  <a:gd name="T16" fmla="*/ 0 w 23"/>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7">
                    <a:moveTo>
                      <a:pt x="0" y="5"/>
                    </a:moveTo>
                    <a:lnTo>
                      <a:pt x="7" y="0"/>
                    </a:lnTo>
                    <a:lnTo>
                      <a:pt x="15" y="1"/>
                    </a:lnTo>
                    <a:lnTo>
                      <a:pt x="22" y="8"/>
                    </a:lnTo>
                    <a:lnTo>
                      <a:pt x="23" y="16"/>
                    </a:lnTo>
                    <a:lnTo>
                      <a:pt x="13" y="17"/>
                    </a:lnTo>
                    <a:lnTo>
                      <a:pt x="8" y="10"/>
                    </a:lnTo>
                    <a:lnTo>
                      <a:pt x="0"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3" name="Freeform 580"/>
              <p:cNvSpPr/>
              <p:nvPr/>
            </p:nvSpPr>
            <p:spPr bwMode="gray">
              <a:xfrm>
                <a:off x="977" y="568"/>
                <a:ext cx="160" cy="68"/>
              </a:xfrm>
              <a:custGeom>
                <a:avLst/>
                <a:gdLst>
                  <a:gd name="T0" fmla="*/ 35 w 160"/>
                  <a:gd name="T1" fmla="*/ 61 h 68"/>
                  <a:gd name="T2" fmla="*/ 24 w 160"/>
                  <a:gd name="T3" fmla="*/ 59 h 68"/>
                  <a:gd name="T4" fmla="*/ 17 w 160"/>
                  <a:gd name="T5" fmla="*/ 63 h 68"/>
                  <a:gd name="T6" fmla="*/ 10 w 160"/>
                  <a:gd name="T7" fmla="*/ 61 h 68"/>
                  <a:gd name="T8" fmla="*/ 10 w 160"/>
                  <a:gd name="T9" fmla="*/ 55 h 68"/>
                  <a:gd name="T10" fmla="*/ 0 w 160"/>
                  <a:gd name="T11" fmla="*/ 50 h 68"/>
                  <a:gd name="T12" fmla="*/ 10 w 160"/>
                  <a:gd name="T13" fmla="*/ 46 h 68"/>
                  <a:gd name="T14" fmla="*/ 20 w 160"/>
                  <a:gd name="T15" fmla="*/ 45 h 68"/>
                  <a:gd name="T16" fmla="*/ 35 w 160"/>
                  <a:gd name="T17" fmla="*/ 41 h 68"/>
                  <a:gd name="T18" fmla="*/ 38 w 160"/>
                  <a:gd name="T19" fmla="*/ 34 h 68"/>
                  <a:gd name="T20" fmla="*/ 47 w 160"/>
                  <a:gd name="T21" fmla="*/ 33 h 68"/>
                  <a:gd name="T22" fmla="*/ 50 w 160"/>
                  <a:gd name="T23" fmla="*/ 28 h 68"/>
                  <a:gd name="T24" fmla="*/ 74 w 160"/>
                  <a:gd name="T25" fmla="*/ 18 h 68"/>
                  <a:gd name="T26" fmla="*/ 74 w 160"/>
                  <a:gd name="T27" fmla="*/ 12 h 68"/>
                  <a:gd name="T28" fmla="*/ 88 w 160"/>
                  <a:gd name="T29" fmla="*/ 8 h 68"/>
                  <a:gd name="T30" fmla="*/ 113 w 160"/>
                  <a:gd name="T31" fmla="*/ 8 h 68"/>
                  <a:gd name="T32" fmla="*/ 117 w 160"/>
                  <a:gd name="T33" fmla="*/ 9 h 68"/>
                  <a:gd name="T34" fmla="*/ 129 w 160"/>
                  <a:gd name="T35" fmla="*/ 9 h 68"/>
                  <a:gd name="T36" fmla="*/ 137 w 160"/>
                  <a:gd name="T37" fmla="*/ 8 h 68"/>
                  <a:gd name="T38" fmla="*/ 129 w 160"/>
                  <a:gd name="T39" fmla="*/ 4 h 68"/>
                  <a:gd name="T40" fmla="*/ 129 w 160"/>
                  <a:gd name="T41" fmla="*/ 2 h 68"/>
                  <a:gd name="T42" fmla="*/ 146 w 160"/>
                  <a:gd name="T43" fmla="*/ 0 h 68"/>
                  <a:gd name="T44" fmla="*/ 160 w 160"/>
                  <a:gd name="T45" fmla="*/ 8 h 68"/>
                  <a:gd name="T46" fmla="*/ 157 w 160"/>
                  <a:gd name="T47" fmla="*/ 11 h 68"/>
                  <a:gd name="T48" fmla="*/ 149 w 160"/>
                  <a:gd name="T49" fmla="*/ 11 h 68"/>
                  <a:gd name="T50" fmla="*/ 144 w 160"/>
                  <a:gd name="T51" fmla="*/ 18 h 68"/>
                  <a:gd name="T52" fmla="*/ 152 w 160"/>
                  <a:gd name="T53" fmla="*/ 22 h 68"/>
                  <a:gd name="T54" fmla="*/ 143 w 160"/>
                  <a:gd name="T55" fmla="*/ 26 h 68"/>
                  <a:gd name="T56" fmla="*/ 151 w 160"/>
                  <a:gd name="T57" fmla="*/ 34 h 68"/>
                  <a:gd name="T58" fmla="*/ 133 w 160"/>
                  <a:gd name="T59" fmla="*/ 38 h 68"/>
                  <a:gd name="T60" fmla="*/ 127 w 160"/>
                  <a:gd name="T61" fmla="*/ 49 h 68"/>
                  <a:gd name="T62" fmla="*/ 105 w 160"/>
                  <a:gd name="T63" fmla="*/ 41 h 68"/>
                  <a:gd name="T64" fmla="*/ 111 w 160"/>
                  <a:gd name="T65" fmla="*/ 32 h 68"/>
                  <a:gd name="T66" fmla="*/ 98 w 160"/>
                  <a:gd name="T67" fmla="*/ 32 h 68"/>
                  <a:gd name="T68" fmla="*/ 93 w 160"/>
                  <a:gd name="T69" fmla="*/ 46 h 68"/>
                  <a:gd name="T70" fmla="*/ 83 w 160"/>
                  <a:gd name="T71" fmla="*/ 50 h 68"/>
                  <a:gd name="T72" fmla="*/ 78 w 160"/>
                  <a:gd name="T73" fmla="*/ 45 h 68"/>
                  <a:gd name="T74" fmla="*/ 68 w 160"/>
                  <a:gd name="T75" fmla="*/ 46 h 68"/>
                  <a:gd name="T76" fmla="*/ 73 w 160"/>
                  <a:gd name="T77" fmla="*/ 61 h 68"/>
                  <a:gd name="T78" fmla="*/ 55 w 160"/>
                  <a:gd name="T79" fmla="*/ 64 h 68"/>
                  <a:gd name="T80" fmla="*/ 56 w 160"/>
                  <a:gd name="T81" fmla="*/ 55 h 68"/>
                  <a:gd name="T82" fmla="*/ 48 w 160"/>
                  <a:gd name="T83" fmla="*/ 56 h 68"/>
                  <a:gd name="T84" fmla="*/ 47 w 160"/>
                  <a:gd name="T85" fmla="*/ 68 h 68"/>
                  <a:gd name="T86" fmla="*/ 41 w 160"/>
                  <a:gd name="T87" fmla="*/ 68 h 68"/>
                  <a:gd name="T88" fmla="*/ 35 w 160"/>
                  <a:gd name="T8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68">
                    <a:moveTo>
                      <a:pt x="35" y="61"/>
                    </a:moveTo>
                    <a:lnTo>
                      <a:pt x="24" y="59"/>
                    </a:lnTo>
                    <a:lnTo>
                      <a:pt x="17" y="63"/>
                    </a:lnTo>
                    <a:lnTo>
                      <a:pt x="10" y="61"/>
                    </a:lnTo>
                    <a:lnTo>
                      <a:pt x="10" y="55"/>
                    </a:lnTo>
                    <a:lnTo>
                      <a:pt x="0" y="50"/>
                    </a:lnTo>
                    <a:lnTo>
                      <a:pt x="10" y="46"/>
                    </a:lnTo>
                    <a:lnTo>
                      <a:pt x="20" y="45"/>
                    </a:lnTo>
                    <a:lnTo>
                      <a:pt x="35" y="41"/>
                    </a:lnTo>
                    <a:lnTo>
                      <a:pt x="38" y="34"/>
                    </a:lnTo>
                    <a:lnTo>
                      <a:pt x="47" y="33"/>
                    </a:lnTo>
                    <a:lnTo>
                      <a:pt x="50" y="28"/>
                    </a:lnTo>
                    <a:lnTo>
                      <a:pt x="74" y="18"/>
                    </a:lnTo>
                    <a:lnTo>
                      <a:pt x="74" y="12"/>
                    </a:lnTo>
                    <a:lnTo>
                      <a:pt x="88" y="8"/>
                    </a:lnTo>
                    <a:lnTo>
                      <a:pt x="113" y="8"/>
                    </a:lnTo>
                    <a:lnTo>
                      <a:pt x="117" y="9"/>
                    </a:lnTo>
                    <a:lnTo>
                      <a:pt x="129" y="9"/>
                    </a:lnTo>
                    <a:lnTo>
                      <a:pt x="137" y="8"/>
                    </a:lnTo>
                    <a:lnTo>
                      <a:pt x="129" y="4"/>
                    </a:lnTo>
                    <a:lnTo>
                      <a:pt x="129" y="2"/>
                    </a:lnTo>
                    <a:lnTo>
                      <a:pt x="146" y="0"/>
                    </a:lnTo>
                    <a:lnTo>
                      <a:pt x="160" y="8"/>
                    </a:lnTo>
                    <a:lnTo>
                      <a:pt x="157" y="11"/>
                    </a:lnTo>
                    <a:lnTo>
                      <a:pt x="149" y="11"/>
                    </a:lnTo>
                    <a:lnTo>
                      <a:pt x="144" y="18"/>
                    </a:lnTo>
                    <a:lnTo>
                      <a:pt x="152" y="22"/>
                    </a:lnTo>
                    <a:lnTo>
                      <a:pt x="143" y="26"/>
                    </a:lnTo>
                    <a:lnTo>
                      <a:pt x="151" y="34"/>
                    </a:lnTo>
                    <a:lnTo>
                      <a:pt x="133" y="38"/>
                    </a:lnTo>
                    <a:lnTo>
                      <a:pt x="127" y="49"/>
                    </a:lnTo>
                    <a:lnTo>
                      <a:pt x="105" y="41"/>
                    </a:lnTo>
                    <a:lnTo>
                      <a:pt x="111" y="32"/>
                    </a:lnTo>
                    <a:lnTo>
                      <a:pt x="98" y="32"/>
                    </a:lnTo>
                    <a:lnTo>
                      <a:pt x="93" y="46"/>
                    </a:lnTo>
                    <a:lnTo>
                      <a:pt x="83" y="50"/>
                    </a:lnTo>
                    <a:lnTo>
                      <a:pt x="78" y="45"/>
                    </a:lnTo>
                    <a:lnTo>
                      <a:pt x="68" y="46"/>
                    </a:lnTo>
                    <a:lnTo>
                      <a:pt x="73" y="61"/>
                    </a:lnTo>
                    <a:lnTo>
                      <a:pt x="55" y="64"/>
                    </a:lnTo>
                    <a:lnTo>
                      <a:pt x="56" y="55"/>
                    </a:lnTo>
                    <a:lnTo>
                      <a:pt x="48" y="56"/>
                    </a:lnTo>
                    <a:lnTo>
                      <a:pt x="47" y="68"/>
                    </a:lnTo>
                    <a:lnTo>
                      <a:pt x="41" y="68"/>
                    </a:lnTo>
                    <a:lnTo>
                      <a:pt x="3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4" name="Freeform 581"/>
              <p:cNvSpPr/>
              <p:nvPr/>
            </p:nvSpPr>
            <p:spPr bwMode="gray">
              <a:xfrm>
                <a:off x="1185" y="517"/>
                <a:ext cx="81" cy="20"/>
              </a:xfrm>
              <a:custGeom>
                <a:avLst/>
                <a:gdLst>
                  <a:gd name="T0" fmla="*/ 57 w 81"/>
                  <a:gd name="T1" fmla="*/ 0 h 20"/>
                  <a:gd name="T2" fmla="*/ 70 w 81"/>
                  <a:gd name="T3" fmla="*/ 8 h 20"/>
                  <a:gd name="T4" fmla="*/ 81 w 81"/>
                  <a:gd name="T5" fmla="*/ 9 h 20"/>
                  <a:gd name="T6" fmla="*/ 81 w 81"/>
                  <a:gd name="T7" fmla="*/ 17 h 20"/>
                  <a:gd name="T8" fmla="*/ 57 w 81"/>
                  <a:gd name="T9" fmla="*/ 20 h 20"/>
                  <a:gd name="T10" fmla="*/ 44 w 81"/>
                  <a:gd name="T11" fmla="*/ 14 h 20"/>
                  <a:gd name="T12" fmla="*/ 40 w 81"/>
                  <a:gd name="T13" fmla="*/ 18 h 20"/>
                  <a:gd name="T14" fmla="*/ 29 w 81"/>
                  <a:gd name="T15" fmla="*/ 18 h 20"/>
                  <a:gd name="T16" fmla="*/ 18 w 81"/>
                  <a:gd name="T17" fmla="*/ 18 h 20"/>
                  <a:gd name="T18" fmla="*/ 3 w 81"/>
                  <a:gd name="T19" fmla="*/ 18 h 20"/>
                  <a:gd name="T20" fmla="*/ 0 w 81"/>
                  <a:gd name="T21" fmla="*/ 14 h 20"/>
                  <a:gd name="T22" fmla="*/ 9 w 81"/>
                  <a:gd name="T23" fmla="*/ 12 h 20"/>
                  <a:gd name="T24" fmla="*/ 11 w 81"/>
                  <a:gd name="T25" fmla="*/ 8 h 20"/>
                  <a:gd name="T26" fmla="*/ 33 w 81"/>
                  <a:gd name="T27" fmla="*/ 6 h 20"/>
                  <a:gd name="T28" fmla="*/ 46 w 81"/>
                  <a:gd name="T29" fmla="*/ 1 h 20"/>
                  <a:gd name="T30" fmla="*/ 57 w 81"/>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20">
                    <a:moveTo>
                      <a:pt x="57" y="0"/>
                    </a:moveTo>
                    <a:lnTo>
                      <a:pt x="70" y="8"/>
                    </a:lnTo>
                    <a:lnTo>
                      <a:pt x="81" y="9"/>
                    </a:lnTo>
                    <a:lnTo>
                      <a:pt x="81" y="17"/>
                    </a:lnTo>
                    <a:lnTo>
                      <a:pt x="57" y="20"/>
                    </a:lnTo>
                    <a:lnTo>
                      <a:pt x="44" y="14"/>
                    </a:lnTo>
                    <a:lnTo>
                      <a:pt x="40" y="18"/>
                    </a:lnTo>
                    <a:lnTo>
                      <a:pt x="29" y="18"/>
                    </a:lnTo>
                    <a:lnTo>
                      <a:pt x="18" y="18"/>
                    </a:lnTo>
                    <a:lnTo>
                      <a:pt x="3" y="18"/>
                    </a:lnTo>
                    <a:lnTo>
                      <a:pt x="0" y="14"/>
                    </a:lnTo>
                    <a:lnTo>
                      <a:pt x="9" y="12"/>
                    </a:lnTo>
                    <a:lnTo>
                      <a:pt x="11" y="8"/>
                    </a:lnTo>
                    <a:lnTo>
                      <a:pt x="33" y="6"/>
                    </a:lnTo>
                    <a:lnTo>
                      <a:pt x="46" y="1"/>
                    </a:ln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5" name="Freeform 582"/>
              <p:cNvSpPr/>
              <p:nvPr/>
            </p:nvSpPr>
            <p:spPr bwMode="gray">
              <a:xfrm>
                <a:off x="1347" y="487"/>
                <a:ext cx="141" cy="66"/>
              </a:xfrm>
              <a:custGeom>
                <a:avLst/>
                <a:gdLst>
                  <a:gd name="T0" fmla="*/ 2 w 141"/>
                  <a:gd name="T1" fmla="*/ 2 h 66"/>
                  <a:gd name="T2" fmla="*/ 25 w 141"/>
                  <a:gd name="T3" fmla="*/ 3 h 66"/>
                  <a:gd name="T4" fmla="*/ 42 w 141"/>
                  <a:gd name="T5" fmla="*/ 0 h 66"/>
                  <a:gd name="T6" fmla="*/ 58 w 141"/>
                  <a:gd name="T7" fmla="*/ 11 h 66"/>
                  <a:gd name="T8" fmla="*/ 62 w 141"/>
                  <a:gd name="T9" fmla="*/ 22 h 66"/>
                  <a:gd name="T10" fmla="*/ 70 w 141"/>
                  <a:gd name="T11" fmla="*/ 23 h 66"/>
                  <a:gd name="T12" fmla="*/ 70 w 141"/>
                  <a:gd name="T13" fmla="*/ 16 h 66"/>
                  <a:gd name="T14" fmla="*/ 86 w 141"/>
                  <a:gd name="T15" fmla="*/ 14 h 66"/>
                  <a:gd name="T16" fmla="*/ 101 w 141"/>
                  <a:gd name="T17" fmla="*/ 18 h 66"/>
                  <a:gd name="T18" fmla="*/ 96 w 141"/>
                  <a:gd name="T19" fmla="*/ 27 h 66"/>
                  <a:gd name="T20" fmla="*/ 119 w 141"/>
                  <a:gd name="T21" fmla="*/ 32 h 66"/>
                  <a:gd name="T22" fmla="*/ 121 w 141"/>
                  <a:gd name="T23" fmla="*/ 40 h 66"/>
                  <a:gd name="T24" fmla="*/ 141 w 141"/>
                  <a:gd name="T25" fmla="*/ 54 h 66"/>
                  <a:gd name="T26" fmla="*/ 134 w 141"/>
                  <a:gd name="T27" fmla="*/ 66 h 66"/>
                  <a:gd name="T28" fmla="*/ 114 w 141"/>
                  <a:gd name="T29" fmla="*/ 66 h 66"/>
                  <a:gd name="T30" fmla="*/ 102 w 141"/>
                  <a:gd name="T31" fmla="*/ 57 h 66"/>
                  <a:gd name="T32" fmla="*/ 101 w 141"/>
                  <a:gd name="T33" fmla="*/ 53 h 66"/>
                  <a:gd name="T34" fmla="*/ 87 w 141"/>
                  <a:gd name="T35" fmla="*/ 52 h 66"/>
                  <a:gd name="T36" fmla="*/ 75 w 141"/>
                  <a:gd name="T37" fmla="*/ 47 h 66"/>
                  <a:gd name="T38" fmla="*/ 61 w 141"/>
                  <a:gd name="T39" fmla="*/ 50 h 66"/>
                  <a:gd name="T40" fmla="*/ 53 w 141"/>
                  <a:gd name="T41" fmla="*/ 47 h 66"/>
                  <a:gd name="T42" fmla="*/ 28 w 141"/>
                  <a:gd name="T43" fmla="*/ 48 h 66"/>
                  <a:gd name="T44" fmla="*/ 17 w 141"/>
                  <a:gd name="T45" fmla="*/ 43 h 66"/>
                  <a:gd name="T46" fmla="*/ 20 w 141"/>
                  <a:gd name="T47" fmla="*/ 36 h 66"/>
                  <a:gd name="T48" fmla="*/ 47 w 141"/>
                  <a:gd name="T49" fmla="*/ 37 h 66"/>
                  <a:gd name="T50" fmla="*/ 40 w 141"/>
                  <a:gd name="T51" fmla="*/ 31 h 66"/>
                  <a:gd name="T52" fmla="*/ 42 w 141"/>
                  <a:gd name="T53" fmla="*/ 28 h 66"/>
                  <a:gd name="T54" fmla="*/ 35 w 141"/>
                  <a:gd name="T55" fmla="*/ 25 h 66"/>
                  <a:gd name="T56" fmla="*/ 35 w 141"/>
                  <a:gd name="T57" fmla="*/ 20 h 66"/>
                  <a:gd name="T58" fmla="*/ 29 w 141"/>
                  <a:gd name="T59" fmla="*/ 22 h 66"/>
                  <a:gd name="T60" fmla="*/ 25 w 141"/>
                  <a:gd name="T61" fmla="*/ 26 h 66"/>
                  <a:gd name="T62" fmla="*/ 16 w 141"/>
                  <a:gd name="T63" fmla="*/ 24 h 66"/>
                  <a:gd name="T64" fmla="*/ 14 w 141"/>
                  <a:gd name="T65" fmla="*/ 16 h 66"/>
                  <a:gd name="T66" fmla="*/ 0 w 141"/>
                  <a:gd name="T67" fmla="*/ 14 h 66"/>
                  <a:gd name="T68" fmla="*/ 2 w 141"/>
                  <a:gd name="T69"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66">
                    <a:moveTo>
                      <a:pt x="2" y="2"/>
                    </a:moveTo>
                    <a:lnTo>
                      <a:pt x="25" y="3"/>
                    </a:lnTo>
                    <a:lnTo>
                      <a:pt x="42" y="0"/>
                    </a:lnTo>
                    <a:lnTo>
                      <a:pt x="58" y="11"/>
                    </a:lnTo>
                    <a:lnTo>
                      <a:pt x="62" y="22"/>
                    </a:lnTo>
                    <a:lnTo>
                      <a:pt x="70" y="23"/>
                    </a:lnTo>
                    <a:lnTo>
                      <a:pt x="70" y="16"/>
                    </a:lnTo>
                    <a:lnTo>
                      <a:pt x="86" y="14"/>
                    </a:lnTo>
                    <a:lnTo>
                      <a:pt x="101" y="18"/>
                    </a:lnTo>
                    <a:lnTo>
                      <a:pt x="96" y="27"/>
                    </a:lnTo>
                    <a:lnTo>
                      <a:pt x="119" y="32"/>
                    </a:lnTo>
                    <a:lnTo>
                      <a:pt x="121" y="40"/>
                    </a:lnTo>
                    <a:lnTo>
                      <a:pt x="141" y="54"/>
                    </a:lnTo>
                    <a:lnTo>
                      <a:pt x="134" y="66"/>
                    </a:lnTo>
                    <a:lnTo>
                      <a:pt x="114" y="66"/>
                    </a:lnTo>
                    <a:lnTo>
                      <a:pt x="102" y="57"/>
                    </a:lnTo>
                    <a:lnTo>
                      <a:pt x="101" y="53"/>
                    </a:lnTo>
                    <a:lnTo>
                      <a:pt x="87" y="52"/>
                    </a:lnTo>
                    <a:lnTo>
                      <a:pt x="75" y="47"/>
                    </a:lnTo>
                    <a:lnTo>
                      <a:pt x="61" y="50"/>
                    </a:lnTo>
                    <a:lnTo>
                      <a:pt x="53" y="47"/>
                    </a:lnTo>
                    <a:lnTo>
                      <a:pt x="28" y="48"/>
                    </a:lnTo>
                    <a:lnTo>
                      <a:pt x="17" y="43"/>
                    </a:lnTo>
                    <a:lnTo>
                      <a:pt x="20" y="36"/>
                    </a:lnTo>
                    <a:lnTo>
                      <a:pt x="47" y="37"/>
                    </a:lnTo>
                    <a:lnTo>
                      <a:pt x="40" y="31"/>
                    </a:lnTo>
                    <a:lnTo>
                      <a:pt x="42" y="28"/>
                    </a:lnTo>
                    <a:lnTo>
                      <a:pt x="35" y="25"/>
                    </a:lnTo>
                    <a:lnTo>
                      <a:pt x="35" y="20"/>
                    </a:lnTo>
                    <a:lnTo>
                      <a:pt x="29" y="22"/>
                    </a:lnTo>
                    <a:lnTo>
                      <a:pt x="25" y="26"/>
                    </a:lnTo>
                    <a:lnTo>
                      <a:pt x="16" y="24"/>
                    </a:lnTo>
                    <a:lnTo>
                      <a:pt x="14" y="16"/>
                    </a:lnTo>
                    <a:lnTo>
                      <a:pt x="0" y="14"/>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6" name="Freeform 583"/>
              <p:cNvSpPr/>
              <p:nvPr/>
            </p:nvSpPr>
            <p:spPr bwMode="gray">
              <a:xfrm>
                <a:off x="1414" y="549"/>
                <a:ext cx="29" cy="9"/>
              </a:xfrm>
              <a:custGeom>
                <a:avLst/>
                <a:gdLst>
                  <a:gd name="T0" fmla="*/ 0 w 29"/>
                  <a:gd name="T1" fmla="*/ 3 h 9"/>
                  <a:gd name="T2" fmla="*/ 12 w 29"/>
                  <a:gd name="T3" fmla="*/ 0 h 9"/>
                  <a:gd name="T4" fmla="*/ 25 w 29"/>
                  <a:gd name="T5" fmla="*/ 2 h 9"/>
                  <a:gd name="T6" fmla="*/ 29 w 29"/>
                  <a:gd name="T7" fmla="*/ 7 h 9"/>
                  <a:gd name="T8" fmla="*/ 11 w 29"/>
                  <a:gd name="T9" fmla="*/ 9 h 9"/>
                  <a:gd name="T10" fmla="*/ 0 w 29"/>
                  <a:gd name="T11" fmla="*/ 3 h 9"/>
                </a:gdLst>
                <a:ahLst/>
                <a:cxnLst>
                  <a:cxn ang="0">
                    <a:pos x="T0" y="T1"/>
                  </a:cxn>
                  <a:cxn ang="0">
                    <a:pos x="T2" y="T3"/>
                  </a:cxn>
                  <a:cxn ang="0">
                    <a:pos x="T4" y="T5"/>
                  </a:cxn>
                  <a:cxn ang="0">
                    <a:pos x="T6" y="T7"/>
                  </a:cxn>
                  <a:cxn ang="0">
                    <a:pos x="T8" y="T9"/>
                  </a:cxn>
                  <a:cxn ang="0">
                    <a:pos x="T10" y="T11"/>
                  </a:cxn>
                </a:cxnLst>
                <a:rect l="0" t="0" r="r" b="b"/>
                <a:pathLst>
                  <a:path w="29" h="9">
                    <a:moveTo>
                      <a:pt x="0" y="3"/>
                    </a:moveTo>
                    <a:lnTo>
                      <a:pt x="12" y="0"/>
                    </a:lnTo>
                    <a:lnTo>
                      <a:pt x="25" y="2"/>
                    </a:lnTo>
                    <a:lnTo>
                      <a:pt x="29" y="7"/>
                    </a:lnTo>
                    <a:lnTo>
                      <a:pt x="11" y="9"/>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7" name="Freeform 584"/>
              <p:cNvSpPr/>
              <p:nvPr/>
            </p:nvSpPr>
            <p:spPr bwMode="gray">
              <a:xfrm>
                <a:off x="1393" y="537"/>
                <a:ext cx="12" cy="6"/>
              </a:xfrm>
              <a:custGeom>
                <a:avLst/>
                <a:gdLst>
                  <a:gd name="T0" fmla="*/ 0 w 12"/>
                  <a:gd name="T1" fmla="*/ 4 h 6"/>
                  <a:gd name="T2" fmla="*/ 4 w 12"/>
                  <a:gd name="T3" fmla="*/ 0 h 6"/>
                  <a:gd name="T4" fmla="*/ 12 w 12"/>
                  <a:gd name="T5" fmla="*/ 3 h 6"/>
                  <a:gd name="T6" fmla="*/ 9 w 12"/>
                  <a:gd name="T7" fmla="*/ 6 h 6"/>
                  <a:gd name="T8" fmla="*/ 2 w 12"/>
                  <a:gd name="T9" fmla="*/ 6 h 6"/>
                  <a:gd name="T10" fmla="*/ 0 w 12"/>
                  <a:gd name="T11" fmla="*/ 4 h 6"/>
                </a:gdLst>
                <a:ahLst/>
                <a:cxnLst>
                  <a:cxn ang="0">
                    <a:pos x="T0" y="T1"/>
                  </a:cxn>
                  <a:cxn ang="0">
                    <a:pos x="T2" y="T3"/>
                  </a:cxn>
                  <a:cxn ang="0">
                    <a:pos x="T4" y="T5"/>
                  </a:cxn>
                  <a:cxn ang="0">
                    <a:pos x="T6" y="T7"/>
                  </a:cxn>
                  <a:cxn ang="0">
                    <a:pos x="T8" y="T9"/>
                  </a:cxn>
                  <a:cxn ang="0">
                    <a:pos x="T10" y="T11"/>
                  </a:cxn>
                </a:cxnLst>
                <a:rect l="0" t="0" r="r" b="b"/>
                <a:pathLst>
                  <a:path w="12" h="6">
                    <a:moveTo>
                      <a:pt x="0" y="4"/>
                    </a:moveTo>
                    <a:lnTo>
                      <a:pt x="4" y="0"/>
                    </a:lnTo>
                    <a:lnTo>
                      <a:pt x="12" y="3"/>
                    </a:lnTo>
                    <a:lnTo>
                      <a:pt x="9" y="6"/>
                    </a:lnTo>
                    <a:lnTo>
                      <a:pt x="2"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8" name="Freeform 585"/>
              <p:cNvSpPr/>
              <p:nvPr/>
            </p:nvSpPr>
            <p:spPr bwMode="gray">
              <a:xfrm>
                <a:off x="1343" y="557"/>
                <a:ext cx="37" cy="26"/>
              </a:xfrm>
              <a:custGeom>
                <a:avLst/>
                <a:gdLst>
                  <a:gd name="T0" fmla="*/ 0 w 37"/>
                  <a:gd name="T1" fmla="*/ 0 h 26"/>
                  <a:gd name="T2" fmla="*/ 11 w 37"/>
                  <a:gd name="T3" fmla="*/ 1 h 26"/>
                  <a:gd name="T4" fmla="*/ 33 w 37"/>
                  <a:gd name="T5" fmla="*/ 15 h 26"/>
                  <a:gd name="T6" fmla="*/ 37 w 37"/>
                  <a:gd name="T7" fmla="*/ 26 h 26"/>
                  <a:gd name="T8" fmla="*/ 17 w 37"/>
                  <a:gd name="T9" fmla="*/ 26 h 26"/>
                  <a:gd name="T10" fmla="*/ 4 w 37"/>
                  <a:gd name="T11" fmla="*/ 12 h 26"/>
                  <a:gd name="T12" fmla="*/ 0 w 3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7" h="26">
                    <a:moveTo>
                      <a:pt x="0" y="0"/>
                    </a:moveTo>
                    <a:lnTo>
                      <a:pt x="11" y="1"/>
                    </a:lnTo>
                    <a:lnTo>
                      <a:pt x="33" y="15"/>
                    </a:lnTo>
                    <a:lnTo>
                      <a:pt x="37" y="26"/>
                    </a:lnTo>
                    <a:lnTo>
                      <a:pt x="17" y="26"/>
                    </a:lnTo>
                    <a:lnTo>
                      <a:pt x="4" y="1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9" name="Freeform 586"/>
              <p:cNvSpPr/>
              <p:nvPr/>
            </p:nvSpPr>
            <p:spPr bwMode="gray">
              <a:xfrm>
                <a:off x="1185" y="545"/>
                <a:ext cx="79" cy="28"/>
              </a:xfrm>
              <a:custGeom>
                <a:avLst/>
                <a:gdLst>
                  <a:gd name="T0" fmla="*/ 77 w 79"/>
                  <a:gd name="T1" fmla="*/ 2 h 28"/>
                  <a:gd name="T2" fmla="*/ 57 w 79"/>
                  <a:gd name="T3" fmla="*/ 0 h 28"/>
                  <a:gd name="T4" fmla="*/ 37 w 79"/>
                  <a:gd name="T5" fmla="*/ 1 h 28"/>
                  <a:gd name="T6" fmla="*/ 0 w 79"/>
                  <a:gd name="T7" fmla="*/ 9 h 28"/>
                  <a:gd name="T8" fmla="*/ 2 w 79"/>
                  <a:gd name="T9" fmla="*/ 23 h 28"/>
                  <a:gd name="T10" fmla="*/ 22 w 79"/>
                  <a:gd name="T11" fmla="*/ 28 h 28"/>
                  <a:gd name="T12" fmla="*/ 59 w 79"/>
                  <a:gd name="T13" fmla="*/ 25 h 28"/>
                  <a:gd name="T14" fmla="*/ 70 w 79"/>
                  <a:gd name="T15" fmla="*/ 22 h 28"/>
                  <a:gd name="T16" fmla="*/ 67 w 79"/>
                  <a:gd name="T17" fmla="*/ 17 h 28"/>
                  <a:gd name="T18" fmla="*/ 50 w 79"/>
                  <a:gd name="T19" fmla="*/ 15 h 28"/>
                  <a:gd name="T20" fmla="*/ 52 w 79"/>
                  <a:gd name="T21" fmla="*/ 9 h 28"/>
                  <a:gd name="T22" fmla="*/ 79 w 79"/>
                  <a:gd name="T23" fmla="*/ 7 h 28"/>
                  <a:gd name="T24" fmla="*/ 77 w 79"/>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28">
                    <a:moveTo>
                      <a:pt x="77" y="2"/>
                    </a:moveTo>
                    <a:lnTo>
                      <a:pt x="57" y="0"/>
                    </a:lnTo>
                    <a:lnTo>
                      <a:pt x="37" y="1"/>
                    </a:lnTo>
                    <a:lnTo>
                      <a:pt x="0" y="9"/>
                    </a:lnTo>
                    <a:lnTo>
                      <a:pt x="2" y="23"/>
                    </a:lnTo>
                    <a:lnTo>
                      <a:pt x="22" y="28"/>
                    </a:lnTo>
                    <a:lnTo>
                      <a:pt x="59" y="25"/>
                    </a:lnTo>
                    <a:lnTo>
                      <a:pt x="70" y="22"/>
                    </a:lnTo>
                    <a:lnTo>
                      <a:pt x="67" y="17"/>
                    </a:lnTo>
                    <a:lnTo>
                      <a:pt x="50" y="15"/>
                    </a:lnTo>
                    <a:lnTo>
                      <a:pt x="52" y="9"/>
                    </a:lnTo>
                    <a:lnTo>
                      <a:pt x="79" y="7"/>
                    </a:lnTo>
                    <a:lnTo>
                      <a:pt x="7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0" name="Freeform 587"/>
              <p:cNvSpPr/>
              <p:nvPr/>
            </p:nvSpPr>
            <p:spPr bwMode="gray">
              <a:xfrm>
                <a:off x="1144" y="548"/>
                <a:ext cx="30" cy="12"/>
              </a:xfrm>
              <a:custGeom>
                <a:avLst/>
                <a:gdLst>
                  <a:gd name="T0" fmla="*/ 19 w 30"/>
                  <a:gd name="T1" fmla="*/ 2 h 12"/>
                  <a:gd name="T2" fmla="*/ 30 w 30"/>
                  <a:gd name="T3" fmla="*/ 6 h 12"/>
                  <a:gd name="T4" fmla="*/ 28 w 30"/>
                  <a:gd name="T5" fmla="*/ 11 h 12"/>
                  <a:gd name="T6" fmla="*/ 14 w 30"/>
                  <a:gd name="T7" fmla="*/ 12 h 12"/>
                  <a:gd name="T8" fmla="*/ 0 w 30"/>
                  <a:gd name="T9" fmla="*/ 2 h 12"/>
                  <a:gd name="T10" fmla="*/ 8 w 30"/>
                  <a:gd name="T11" fmla="*/ 0 h 12"/>
                  <a:gd name="T12" fmla="*/ 19 w 30"/>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30" h="12">
                    <a:moveTo>
                      <a:pt x="19" y="2"/>
                    </a:moveTo>
                    <a:lnTo>
                      <a:pt x="30" y="6"/>
                    </a:lnTo>
                    <a:lnTo>
                      <a:pt x="28" y="11"/>
                    </a:lnTo>
                    <a:lnTo>
                      <a:pt x="14" y="12"/>
                    </a:lnTo>
                    <a:lnTo>
                      <a:pt x="0" y="2"/>
                    </a:lnTo>
                    <a:lnTo>
                      <a:pt x="8" y="0"/>
                    </a:lnTo>
                    <a:lnTo>
                      <a:pt x="1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1" name="Freeform 588"/>
              <p:cNvSpPr/>
              <p:nvPr/>
            </p:nvSpPr>
            <p:spPr bwMode="gray">
              <a:xfrm>
                <a:off x="1093" y="597"/>
                <a:ext cx="261" cy="91"/>
              </a:xfrm>
              <a:custGeom>
                <a:avLst/>
                <a:gdLst>
                  <a:gd name="T0" fmla="*/ 179 w 261"/>
                  <a:gd name="T1" fmla="*/ 0 h 91"/>
                  <a:gd name="T2" fmla="*/ 193 w 261"/>
                  <a:gd name="T3" fmla="*/ 11 h 91"/>
                  <a:gd name="T4" fmla="*/ 200 w 261"/>
                  <a:gd name="T5" fmla="*/ 25 h 91"/>
                  <a:gd name="T6" fmla="*/ 213 w 261"/>
                  <a:gd name="T7" fmla="*/ 35 h 91"/>
                  <a:gd name="T8" fmla="*/ 228 w 261"/>
                  <a:gd name="T9" fmla="*/ 34 h 91"/>
                  <a:gd name="T10" fmla="*/ 236 w 261"/>
                  <a:gd name="T11" fmla="*/ 39 h 91"/>
                  <a:gd name="T12" fmla="*/ 243 w 261"/>
                  <a:gd name="T13" fmla="*/ 28 h 91"/>
                  <a:gd name="T14" fmla="*/ 257 w 261"/>
                  <a:gd name="T15" fmla="*/ 45 h 91"/>
                  <a:gd name="T16" fmla="*/ 221 w 261"/>
                  <a:gd name="T17" fmla="*/ 68 h 91"/>
                  <a:gd name="T18" fmla="*/ 208 w 261"/>
                  <a:gd name="T19" fmla="*/ 68 h 91"/>
                  <a:gd name="T20" fmla="*/ 195 w 261"/>
                  <a:gd name="T21" fmla="*/ 62 h 91"/>
                  <a:gd name="T22" fmla="*/ 180 w 261"/>
                  <a:gd name="T23" fmla="*/ 68 h 91"/>
                  <a:gd name="T24" fmla="*/ 140 w 261"/>
                  <a:gd name="T25" fmla="*/ 86 h 91"/>
                  <a:gd name="T26" fmla="*/ 89 w 261"/>
                  <a:gd name="T27" fmla="*/ 90 h 91"/>
                  <a:gd name="T28" fmla="*/ 90 w 261"/>
                  <a:gd name="T29" fmla="*/ 76 h 91"/>
                  <a:gd name="T30" fmla="*/ 107 w 261"/>
                  <a:gd name="T31" fmla="*/ 69 h 91"/>
                  <a:gd name="T32" fmla="*/ 140 w 261"/>
                  <a:gd name="T33" fmla="*/ 60 h 91"/>
                  <a:gd name="T34" fmla="*/ 121 w 261"/>
                  <a:gd name="T35" fmla="*/ 58 h 91"/>
                  <a:gd name="T36" fmla="*/ 101 w 261"/>
                  <a:gd name="T37" fmla="*/ 58 h 91"/>
                  <a:gd name="T38" fmla="*/ 79 w 261"/>
                  <a:gd name="T39" fmla="*/ 61 h 91"/>
                  <a:gd name="T40" fmla="*/ 89 w 261"/>
                  <a:gd name="T41" fmla="*/ 52 h 91"/>
                  <a:gd name="T42" fmla="*/ 62 w 261"/>
                  <a:gd name="T43" fmla="*/ 55 h 91"/>
                  <a:gd name="T44" fmla="*/ 57 w 261"/>
                  <a:gd name="T45" fmla="*/ 64 h 91"/>
                  <a:gd name="T46" fmla="*/ 42 w 261"/>
                  <a:gd name="T47" fmla="*/ 66 h 91"/>
                  <a:gd name="T48" fmla="*/ 26 w 261"/>
                  <a:gd name="T49" fmla="*/ 56 h 91"/>
                  <a:gd name="T50" fmla="*/ 0 w 261"/>
                  <a:gd name="T51" fmla="*/ 52 h 91"/>
                  <a:gd name="T52" fmla="*/ 31 w 261"/>
                  <a:gd name="T53" fmla="*/ 45 h 91"/>
                  <a:gd name="T54" fmla="*/ 44 w 261"/>
                  <a:gd name="T55" fmla="*/ 39 h 91"/>
                  <a:gd name="T56" fmla="*/ 15 w 261"/>
                  <a:gd name="T57" fmla="*/ 37 h 91"/>
                  <a:gd name="T58" fmla="*/ 37 w 261"/>
                  <a:gd name="T59" fmla="*/ 33 h 91"/>
                  <a:gd name="T60" fmla="*/ 44 w 261"/>
                  <a:gd name="T61" fmla="*/ 29 h 91"/>
                  <a:gd name="T62" fmla="*/ 22 w 261"/>
                  <a:gd name="T63" fmla="*/ 26 h 91"/>
                  <a:gd name="T64" fmla="*/ 41 w 261"/>
                  <a:gd name="T65" fmla="*/ 19 h 91"/>
                  <a:gd name="T66" fmla="*/ 54 w 261"/>
                  <a:gd name="T67" fmla="*/ 19 h 91"/>
                  <a:gd name="T68" fmla="*/ 53 w 261"/>
                  <a:gd name="T69" fmla="*/ 10 h 91"/>
                  <a:gd name="T70" fmla="*/ 75 w 261"/>
                  <a:gd name="T71" fmla="*/ 19 h 91"/>
                  <a:gd name="T72" fmla="*/ 129 w 261"/>
                  <a:gd name="T73" fmla="*/ 35 h 91"/>
                  <a:gd name="T74" fmla="*/ 156 w 261"/>
                  <a:gd name="T75" fmla="*/ 43 h 91"/>
                  <a:gd name="T76" fmla="*/ 186 w 261"/>
                  <a:gd name="T77" fmla="*/ 44 h 91"/>
                  <a:gd name="T78" fmla="*/ 167 w 261"/>
                  <a:gd name="T79" fmla="*/ 36 h 91"/>
                  <a:gd name="T80" fmla="*/ 179 w 261"/>
                  <a:gd name="T81" fmla="*/ 26 h 91"/>
                  <a:gd name="T82" fmla="*/ 154 w 261"/>
                  <a:gd name="T83" fmla="*/ 19 h 91"/>
                  <a:gd name="T84" fmla="*/ 158 w 261"/>
                  <a:gd name="T85" fmla="*/ 13 h 91"/>
                  <a:gd name="T86" fmla="*/ 173 w 261"/>
                  <a:gd name="T87"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 h="91">
                    <a:moveTo>
                      <a:pt x="173" y="2"/>
                    </a:moveTo>
                    <a:lnTo>
                      <a:pt x="179" y="0"/>
                    </a:lnTo>
                    <a:lnTo>
                      <a:pt x="193" y="1"/>
                    </a:lnTo>
                    <a:lnTo>
                      <a:pt x="193" y="11"/>
                    </a:lnTo>
                    <a:lnTo>
                      <a:pt x="203" y="16"/>
                    </a:lnTo>
                    <a:lnTo>
                      <a:pt x="200" y="25"/>
                    </a:lnTo>
                    <a:lnTo>
                      <a:pt x="209" y="26"/>
                    </a:lnTo>
                    <a:lnTo>
                      <a:pt x="213" y="35"/>
                    </a:lnTo>
                    <a:lnTo>
                      <a:pt x="219" y="34"/>
                    </a:lnTo>
                    <a:lnTo>
                      <a:pt x="228" y="34"/>
                    </a:lnTo>
                    <a:lnTo>
                      <a:pt x="228" y="40"/>
                    </a:lnTo>
                    <a:lnTo>
                      <a:pt x="236" y="39"/>
                    </a:lnTo>
                    <a:lnTo>
                      <a:pt x="233" y="28"/>
                    </a:lnTo>
                    <a:lnTo>
                      <a:pt x="243" y="28"/>
                    </a:lnTo>
                    <a:lnTo>
                      <a:pt x="261" y="35"/>
                    </a:lnTo>
                    <a:lnTo>
                      <a:pt x="257" y="45"/>
                    </a:lnTo>
                    <a:lnTo>
                      <a:pt x="250" y="61"/>
                    </a:lnTo>
                    <a:lnTo>
                      <a:pt x="221" y="68"/>
                    </a:lnTo>
                    <a:lnTo>
                      <a:pt x="215" y="63"/>
                    </a:lnTo>
                    <a:lnTo>
                      <a:pt x="208" y="68"/>
                    </a:lnTo>
                    <a:lnTo>
                      <a:pt x="195" y="67"/>
                    </a:lnTo>
                    <a:lnTo>
                      <a:pt x="195" y="62"/>
                    </a:lnTo>
                    <a:lnTo>
                      <a:pt x="184" y="61"/>
                    </a:lnTo>
                    <a:lnTo>
                      <a:pt x="180" y="68"/>
                    </a:lnTo>
                    <a:lnTo>
                      <a:pt x="149" y="77"/>
                    </a:lnTo>
                    <a:lnTo>
                      <a:pt x="140" y="86"/>
                    </a:lnTo>
                    <a:lnTo>
                      <a:pt x="106" y="91"/>
                    </a:lnTo>
                    <a:lnTo>
                      <a:pt x="89" y="90"/>
                    </a:lnTo>
                    <a:lnTo>
                      <a:pt x="71" y="78"/>
                    </a:lnTo>
                    <a:lnTo>
                      <a:pt x="90" y="76"/>
                    </a:lnTo>
                    <a:lnTo>
                      <a:pt x="98" y="69"/>
                    </a:lnTo>
                    <a:lnTo>
                      <a:pt x="107" y="69"/>
                    </a:lnTo>
                    <a:lnTo>
                      <a:pt x="130" y="68"/>
                    </a:lnTo>
                    <a:lnTo>
                      <a:pt x="140" y="60"/>
                    </a:lnTo>
                    <a:lnTo>
                      <a:pt x="138" y="57"/>
                    </a:lnTo>
                    <a:lnTo>
                      <a:pt x="121" y="58"/>
                    </a:lnTo>
                    <a:lnTo>
                      <a:pt x="112" y="60"/>
                    </a:lnTo>
                    <a:lnTo>
                      <a:pt x="101" y="58"/>
                    </a:lnTo>
                    <a:lnTo>
                      <a:pt x="89" y="62"/>
                    </a:lnTo>
                    <a:lnTo>
                      <a:pt x="79" y="61"/>
                    </a:lnTo>
                    <a:lnTo>
                      <a:pt x="79" y="55"/>
                    </a:lnTo>
                    <a:lnTo>
                      <a:pt x="89" y="52"/>
                    </a:lnTo>
                    <a:lnTo>
                      <a:pt x="81" y="50"/>
                    </a:lnTo>
                    <a:lnTo>
                      <a:pt x="62" y="55"/>
                    </a:lnTo>
                    <a:lnTo>
                      <a:pt x="71" y="61"/>
                    </a:lnTo>
                    <a:lnTo>
                      <a:pt x="57" y="64"/>
                    </a:lnTo>
                    <a:lnTo>
                      <a:pt x="48" y="60"/>
                    </a:lnTo>
                    <a:lnTo>
                      <a:pt x="42" y="66"/>
                    </a:lnTo>
                    <a:lnTo>
                      <a:pt x="31" y="62"/>
                    </a:lnTo>
                    <a:lnTo>
                      <a:pt x="26" y="56"/>
                    </a:lnTo>
                    <a:lnTo>
                      <a:pt x="11" y="57"/>
                    </a:lnTo>
                    <a:lnTo>
                      <a:pt x="0" y="52"/>
                    </a:lnTo>
                    <a:lnTo>
                      <a:pt x="6" y="47"/>
                    </a:lnTo>
                    <a:lnTo>
                      <a:pt x="31" y="45"/>
                    </a:lnTo>
                    <a:lnTo>
                      <a:pt x="48" y="42"/>
                    </a:lnTo>
                    <a:lnTo>
                      <a:pt x="44" y="39"/>
                    </a:lnTo>
                    <a:lnTo>
                      <a:pt x="22" y="40"/>
                    </a:lnTo>
                    <a:lnTo>
                      <a:pt x="15" y="37"/>
                    </a:lnTo>
                    <a:lnTo>
                      <a:pt x="26" y="32"/>
                    </a:lnTo>
                    <a:lnTo>
                      <a:pt x="37" y="33"/>
                    </a:lnTo>
                    <a:lnTo>
                      <a:pt x="50" y="32"/>
                    </a:lnTo>
                    <a:lnTo>
                      <a:pt x="44" y="29"/>
                    </a:lnTo>
                    <a:lnTo>
                      <a:pt x="26" y="29"/>
                    </a:lnTo>
                    <a:lnTo>
                      <a:pt x="22" y="26"/>
                    </a:lnTo>
                    <a:lnTo>
                      <a:pt x="30" y="19"/>
                    </a:lnTo>
                    <a:lnTo>
                      <a:pt x="41" y="19"/>
                    </a:lnTo>
                    <a:lnTo>
                      <a:pt x="54" y="21"/>
                    </a:lnTo>
                    <a:lnTo>
                      <a:pt x="54" y="19"/>
                    </a:lnTo>
                    <a:lnTo>
                      <a:pt x="42" y="13"/>
                    </a:lnTo>
                    <a:lnTo>
                      <a:pt x="53" y="10"/>
                    </a:lnTo>
                    <a:lnTo>
                      <a:pt x="71" y="12"/>
                    </a:lnTo>
                    <a:lnTo>
                      <a:pt x="75" y="19"/>
                    </a:lnTo>
                    <a:lnTo>
                      <a:pt x="103" y="18"/>
                    </a:lnTo>
                    <a:lnTo>
                      <a:pt x="129" y="35"/>
                    </a:lnTo>
                    <a:lnTo>
                      <a:pt x="133" y="42"/>
                    </a:lnTo>
                    <a:lnTo>
                      <a:pt x="156" y="43"/>
                    </a:lnTo>
                    <a:lnTo>
                      <a:pt x="175" y="48"/>
                    </a:lnTo>
                    <a:lnTo>
                      <a:pt x="186" y="44"/>
                    </a:lnTo>
                    <a:lnTo>
                      <a:pt x="184" y="36"/>
                    </a:lnTo>
                    <a:lnTo>
                      <a:pt x="167" y="36"/>
                    </a:lnTo>
                    <a:lnTo>
                      <a:pt x="162" y="34"/>
                    </a:lnTo>
                    <a:lnTo>
                      <a:pt x="179" y="26"/>
                    </a:lnTo>
                    <a:lnTo>
                      <a:pt x="175" y="21"/>
                    </a:lnTo>
                    <a:lnTo>
                      <a:pt x="154" y="19"/>
                    </a:lnTo>
                    <a:lnTo>
                      <a:pt x="151" y="16"/>
                    </a:lnTo>
                    <a:lnTo>
                      <a:pt x="158" y="13"/>
                    </a:lnTo>
                    <a:lnTo>
                      <a:pt x="173" y="11"/>
                    </a:lnTo>
                    <a:lnTo>
                      <a:pt x="17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2" name="Freeform 589"/>
              <p:cNvSpPr/>
              <p:nvPr/>
            </p:nvSpPr>
            <p:spPr bwMode="gray">
              <a:xfrm>
                <a:off x="1150" y="593"/>
                <a:ext cx="29" cy="6"/>
              </a:xfrm>
              <a:custGeom>
                <a:avLst/>
                <a:gdLst>
                  <a:gd name="T0" fmla="*/ 0 w 29"/>
                  <a:gd name="T1" fmla="*/ 1 h 6"/>
                  <a:gd name="T2" fmla="*/ 13 w 29"/>
                  <a:gd name="T3" fmla="*/ 0 h 6"/>
                  <a:gd name="T4" fmla="*/ 24 w 29"/>
                  <a:gd name="T5" fmla="*/ 1 h 6"/>
                  <a:gd name="T6" fmla="*/ 29 w 29"/>
                  <a:gd name="T7" fmla="*/ 4 h 6"/>
                  <a:gd name="T8" fmla="*/ 20 w 29"/>
                  <a:gd name="T9" fmla="*/ 6 h 6"/>
                  <a:gd name="T10" fmla="*/ 4 w 29"/>
                  <a:gd name="T11" fmla="*/ 4 h 6"/>
                  <a:gd name="T12" fmla="*/ 0 w 29"/>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9" h="6">
                    <a:moveTo>
                      <a:pt x="0" y="1"/>
                    </a:moveTo>
                    <a:lnTo>
                      <a:pt x="13" y="0"/>
                    </a:lnTo>
                    <a:lnTo>
                      <a:pt x="24" y="1"/>
                    </a:lnTo>
                    <a:lnTo>
                      <a:pt x="29" y="4"/>
                    </a:lnTo>
                    <a:lnTo>
                      <a:pt x="20" y="6"/>
                    </a:lnTo>
                    <a:lnTo>
                      <a:pt x="4"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3" name="Freeform 590"/>
              <p:cNvSpPr/>
              <p:nvPr/>
            </p:nvSpPr>
            <p:spPr bwMode="gray">
              <a:xfrm>
                <a:off x="1060" y="624"/>
                <a:ext cx="26" cy="18"/>
              </a:xfrm>
              <a:custGeom>
                <a:avLst/>
                <a:gdLst>
                  <a:gd name="T0" fmla="*/ 26 w 26"/>
                  <a:gd name="T1" fmla="*/ 0 h 18"/>
                  <a:gd name="T2" fmla="*/ 25 w 26"/>
                  <a:gd name="T3" fmla="*/ 7 h 18"/>
                  <a:gd name="T4" fmla="*/ 15 w 26"/>
                  <a:gd name="T5" fmla="*/ 18 h 18"/>
                  <a:gd name="T6" fmla="*/ 0 w 26"/>
                  <a:gd name="T7" fmla="*/ 16 h 18"/>
                  <a:gd name="T8" fmla="*/ 2 w 26"/>
                  <a:gd name="T9" fmla="*/ 13 h 18"/>
                  <a:gd name="T10" fmla="*/ 16 w 26"/>
                  <a:gd name="T11" fmla="*/ 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lnTo>
                      <a:pt x="25" y="7"/>
                    </a:lnTo>
                    <a:lnTo>
                      <a:pt x="15" y="18"/>
                    </a:lnTo>
                    <a:lnTo>
                      <a:pt x="0" y="16"/>
                    </a:lnTo>
                    <a:lnTo>
                      <a:pt x="2" y="13"/>
                    </a:lnTo>
                    <a:lnTo>
                      <a:pt x="16" y="3"/>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4" name="Freeform 591"/>
              <p:cNvSpPr/>
              <p:nvPr/>
            </p:nvSpPr>
            <p:spPr bwMode="gray">
              <a:xfrm>
                <a:off x="1361" y="646"/>
                <a:ext cx="29" cy="13"/>
              </a:xfrm>
              <a:custGeom>
                <a:avLst/>
                <a:gdLst>
                  <a:gd name="T0" fmla="*/ 15 w 29"/>
                  <a:gd name="T1" fmla="*/ 0 h 13"/>
                  <a:gd name="T2" fmla="*/ 0 w 29"/>
                  <a:gd name="T3" fmla="*/ 10 h 13"/>
                  <a:gd name="T4" fmla="*/ 8 w 29"/>
                  <a:gd name="T5" fmla="*/ 13 h 13"/>
                  <a:gd name="T6" fmla="*/ 20 w 29"/>
                  <a:gd name="T7" fmla="*/ 12 h 13"/>
                  <a:gd name="T8" fmla="*/ 29 w 29"/>
                  <a:gd name="T9" fmla="*/ 3 h 13"/>
                  <a:gd name="T10" fmla="*/ 15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15" y="0"/>
                    </a:moveTo>
                    <a:lnTo>
                      <a:pt x="0" y="10"/>
                    </a:lnTo>
                    <a:lnTo>
                      <a:pt x="8" y="13"/>
                    </a:lnTo>
                    <a:lnTo>
                      <a:pt x="20" y="12"/>
                    </a:lnTo>
                    <a:lnTo>
                      <a:pt x="29" y="3"/>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5" name="Freeform 592"/>
              <p:cNvSpPr/>
              <p:nvPr/>
            </p:nvSpPr>
            <p:spPr bwMode="gray">
              <a:xfrm>
                <a:off x="1381" y="615"/>
                <a:ext cx="38" cy="8"/>
              </a:xfrm>
              <a:custGeom>
                <a:avLst/>
                <a:gdLst>
                  <a:gd name="T0" fmla="*/ 0 w 38"/>
                  <a:gd name="T1" fmla="*/ 3 h 8"/>
                  <a:gd name="T2" fmla="*/ 13 w 38"/>
                  <a:gd name="T3" fmla="*/ 8 h 8"/>
                  <a:gd name="T4" fmla="*/ 38 w 38"/>
                  <a:gd name="T5" fmla="*/ 6 h 8"/>
                  <a:gd name="T6" fmla="*/ 38 w 38"/>
                  <a:gd name="T7" fmla="*/ 2 h 8"/>
                  <a:gd name="T8" fmla="*/ 26 w 38"/>
                  <a:gd name="T9" fmla="*/ 0 h 8"/>
                  <a:gd name="T10" fmla="*/ 0 w 38"/>
                  <a:gd name="T11" fmla="*/ 3 h 8"/>
                </a:gdLst>
                <a:ahLst/>
                <a:cxnLst>
                  <a:cxn ang="0">
                    <a:pos x="T0" y="T1"/>
                  </a:cxn>
                  <a:cxn ang="0">
                    <a:pos x="T2" y="T3"/>
                  </a:cxn>
                  <a:cxn ang="0">
                    <a:pos x="T4" y="T5"/>
                  </a:cxn>
                  <a:cxn ang="0">
                    <a:pos x="T6" y="T7"/>
                  </a:cxn>
                  <a:cxn ang="0">
                    <a:pos x="T8" y="T9"/>
                  </a:cxn>
                  <a:cxn ang="0">
                    <a:pos x="T10" y="T11"/>
                  </a:cxn>
                </a:cxnLst>
                <a:rect l="0" t="0" r="r" b="b"/>
                <a:pathLst>
                  <a:path w="38" h="8">
                    <a:moveTo>
                      <a:pt x="0" y="3"/>
                    </a:moveTo>
                    <a:lnTo>
                      <a:pt x="13" y="8"/>
                    </a:lnTo>
                    <a:lnTo>
                      <a:pt x="38" y="6"/>
                    </a:lnTo>
                    <a:lnTo>
                      <a:pt x="38" y="2"/>
                    </a:lnTo>
                    <a:lnTo>
                      <a:pt x="26"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6" name="Freeform 593"/>
              <p:cNvSpPr/>
              <p:nvPr/>
            </p:nvSpPr>
            <p:spPr bwMode="gray">
              <a:xfrm>
                <a:off x="1389" y="623"/>
                <a:ext cx="33" cy="7"/>
              </a:xfrm>
              <a:custGeom>
                <a:avLst/>
                <a:gdLst>
                  <a:gd name="T0" fmla="*/ 0 w 33"/>
                  <a:gd name="T1" fmla="*/ 3 h 7"/>
                  <a:gd name="T2" fmla="*/ 31 w 33"/>
                  <a:gd name="T3" fmla="*/ 0 h 7"/>
                  <a:gd name="T4" fmla="*/ 33 w 33"/>
                  <a:gd name="T5" fmla="*/ 1 h 7"/>
                  <a:gd name="T6" fmla="*/ 1 w 33"/>
                  <a:gd name="T7" fmla="*/ 7 h 7"/>
                  <a:gd name="T8" fmla="*/ 0 w 33"/>
                  <a:gd name="T9" fmla="*/ 3 h 7"/>
                </a:gdLst>
                <a:ahLst/>
                <a:cxnLst>
                  <a:cxn ang="0">
                    <a:pos x="T0" y="T1"/>
                  </a:cxn>
                  <a:cxn ang="0">
                    <a:pos x="T2" y="T3"/>
                  </a:cxn>
                  <a:cxn ang="0">
                    <a:pos x="T4" y="T5"/>
                  </a:cxn>
                  <a:cxn ang="0">
                    <a:pos x="T6" y="T7"/>
                  </a:cxn>
                  <a:cxn ang="0">
                    <a:pos x="T8" y="T9"/>
                  </a:cxn>
                </a:cxnLst>
                <a:rect l="0" t="0" r="r" b="b"/>
                <a:pathLst>
                  <a:path w="33" h="7">
                    <a:moveTo>
                      <a:pt x="0" y="3"/>
                    </a:moveTo>
                    <a:lnTo>
                      <a:pt x="31" y="0"/>
                    </a:lnTo>
                    <a:lnTo>
                      <a:pt x="33" y="1"/>
                    </a:lnTo>
                    <a:lnTo>
                      <a:pt x="1"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7" name="Freeform 594"/>
              <p:cNvSpPr/>
              <p:nvPr/>
            </p:nvSpPr>
            <p:spPr bwMode="gray">
              <a:xfrm>
                <a:off x="1400" y="628"/>
                <a:ext cx="22" cy="5"/>
              </a:xfrm>
              <a:custGeom>
                <a:avLst/>
                <a:gdLst>
                  <a:gd name="T0" fmla="*/ 0 w 22"/>
                  <a:gd name="T1" fmla="*/ 3 h 5"/>
                  <a:gd name="T2" fmla="*/ 11 w 22"/>
                  <a:gd name="T3" fmla="*/ 1 h 5"/>
                  <a:gd name="T4" fmla="*/ 20 w 22"/>
                  <a:gd name="T5" fmla="*/ 0 h 5"/>
                  <a:gd name="T6" fmla="*/ 22 w 22"/>
                  <a:gd name="T7" fmla="*/ 3 h 5"/>
                  <a:gd name="T8" fmla="*/ 4 w 22"/>
                  <a:gd name="T9" fmla="*/ 5 h 5"/>
                  <a:gd name="T10" fmla="*/ 0 w 22"/>
                  <a:gd name="T11" fmla="*/ 3 h 5"/>
                </a:gdLst>
                <a:ahLst/>
                <a:cxnLst>
                  <a:cxn ang="0">
                    <a:pos x="T0" y="T1"/>
                  </a:cxn>
                  <a:cxn ang="0">
                    <a:pos x="T2" y="T3"/>
                  </a:cxn>
                  <a:cxn ang="0">
                    <a:pos x="T4" y="T5"/>
                  </a:cxn>
                  <a:cxn ang="0">
                    <a:pos x="T6" y="T7"/>
                  </a:cxn>
                  <a:cxn ang="0">
                    <a:pos x="T8" y="T9"/>
                  </a:cxn>
                  <a:cxn ang="0">
                    <a:pos x="T10" y="T11"/>
                  </a:cxn>
                </a:cxnLst>
                <a:rect l="0" t="0" r="r" b="b"/>
                <a:pathLst>
                  <a:path w="22" h="5">
                    <a:moveTo>
                      <a:pt x="0" y="3"/>
                    </a:moveTo>
                    <a:lnTo>
                      <a:pt x="11" y="1"/>
                    </a:lnTo>
                    <a:lnTo>
                      <a:pt x="20" y="0"/>
                    </a:lnTo>
                    <a:lnTo>
                      <a:pt x="22" y="3"/>
                    </a:lnTo>
                    <a:lnTo>
                      <a:pt x="4"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8" name="Freeform 595"/>
              <p:cNvSpPr/>
              <p:nvPr/>
            </p:nvSpPr>
            <p:spPr bwMode="gray">
              <a:xfrm>
                <a:off x="1409" y="598"/>
                <a:ext cx="118" cy="65"/>
              </a:xfrm>
              <a:custGeom>
                <a:avLst/>
                <a:gdLst>
                  <a:gd name="T0" fmla="*/ 30 w 118"/>
                  <a:gd name="T1" fmla="*/ 32 h 65"/>
                  <a:gd name="T2" fmla="*/ 26 w 118"/>
                  <a:gd name="T3" fmla="*/ 36 h 65"/>
                  <a:gd name="T4" fmla="*/ 5 w 118"/>
                  <a:gd name="T5" fmla="*/ 36 h 65"/>
                  <a:gd name="T6" fmla="*/ 0 w 118"/>
                  <a:gd name="T7" fmla="*/ 39 h 65"/>
                  <a:gd name="T8" fmla="*/ 4 w 118"/>
                  <a:gd name="T9" fmla="*/ 42 h 65"/>
                  <a:gd name="T10" fmla="*/ 20 w 118"/>
                  <a:gd name="T11" fmla="*/ 42 h 65"/>
                  <a:gd name="T12" fmla="*/ 25 w 118"/>
                  <a:gd name="T13" fmla="*/ 41 h 65"/>
                  <a:gd name="T14" fmla="*/ 51 w 118"/>
                  <a:gd name="T15" fmla="*/ 41 h 65"/>
                  <a:gd name="T16" fmla="*/ 59 w 118"/>
                  <a:gd name="T17" fmla="*/ 37 h 65"/>
                  <a:gd name="T18" fmla="*/ 66 w 118"/>
                  <a:gd name="T19" fmla="*/ 36 h 65"/>
                  <a:gd name="T20" fmla="*/ 72 w 118"/>
                  <a:gd name="T21" fmla="*/ 41 h 65"/>
                  <a:gd name="T22" fmla="*/ 59 w 118"/>
                  <a:gd name="T23" fmla="*/ 44 h 65"/>
                  <a:gd name="T24" fmla="*/ 50 w 118"/>
                  <a:gd name="T25" fmla="*/ 46 h 65"/>
                  <a:gd name="T26" fmla="*/ 44 w 118"/>
                  <a:gd name="T27" fmla="*/ 50 h 65"/>
                  <a:gd name="T28" fmla="*/ 54 w 118"/>
                  <a:gd name="T29" fmla="*/ 52 h 65"/>
                  <a:gd name="T30" fmla="*/ 55 w 118"/>
                  <a:gd name="T31" fmla="*/ 65 h 65"/>
                  <a:gd name="T32" fmla="*/ 103 w 118"/>
                  <a:gd name="T33" fmla="*/ 58 h 65"/>
                  <a:gd name="T34" fmla="*/ 109 w 118"/>
                  <a:gd name="T35" fmla="*/ 51 h 65"/>
                  <a:gd name="T36" fmla="*/ 101 w 118"/>
                  <a:gd name="T37" fmla="*/ 44 h 65"/>
                  <a:gd name="T38" fmla="*/ 103 w 118"/>
                  <a:gd name="T39" fmla="*/ 42 h 65"/>
                  <a:gd name="T40" fmla="*/ 109 w 118"/>
                  <a:gd name="T41" fmla="*/ 42 h 65"/>
                  <a:gd name="T42" fmla="*/ 118 w 118"/>
                  <a:gd name="T43" fmla="*/ 47 h 65"/>
                  <a:gd name="T44" fmla="*/ 114 w 118"/>
                  <a:gd name="T45" fmla="*/ 37 h 65"/>
                  <a:gd name="T46" fmla="*/ 112 w 118"/>
                  <a:gd name="T47" fmla="*/ 34 h 65"/>
                  <a:gd name="T48" fmla="*/ 107 w 118"/>
                  <a:gd name="T49" fmla="*/ 10 h 65"/>
                  <a:gd name="T50" fmla="*/ 103 w 118"/>
                  <a:gd name="T51" fmla="*/ 6 h 65"/>
                  <a:gd name="T52" fmla="*/ 101 w 118"/>
                  <a:gd name="T53" fmla="*/ 0 h 65"/>
                  <a:gd name="T54" fmla="*/ 92 w 118"/>
                  <a:gd name="T55" fmla="*/ 0 h 65"/>
                  <a:gd name="T56" fmla="*/ 84 w 118"/>
                  <a:gd name="T57" fmla="*/ 1 h 65"/>
                  <a:gd name="T58" fmla="*/ 94 w 118"/>
                  <a:gd name="T59" fmla="*/ 6 h 65"/>
                  <a:gd name="T60" fmla="*/ 84 w 118"/>
                  <a:gd name="T61" fmla="*/ 8 h 65"/>
                  <a:gd name="T62" fmla="*/ 74 w 118"/>
                  <a:gd name="T63" fmla="*/ 4 h 65"/>
                  <a:gd name="T64" fmla="*/ 42 w 118"/>
                  <a:gd name="T65" fmla="*/ 6 h 65"/>
                  <a:gd name="T66" fmla="*/ 51 w 118"/>
                  <a:gd name="T67" fmla="*/ 16 h 65"/>
                  <a:gd name="T68" fmla="*/ 61 w 118"/>
                  <a:gd name="T69" fmla="*/ 19 h 65"/>
                  <a:gd name="T70" fmla="*/ 63 w 118"/>
                  <a:gd name="T71" fmla="*/ 24 h 65"/>
                  <a:gd name="T72" fmla="*/ 74 w 118"/>
                  <a:gd name="T73" fmla="*/ 28 h 65"/>
                  <a:gd name="T74" fmla="*/ 69 w 118"/>
                  <a:gd name="T75" fmla="*/ 30 h 65"/>
                  <a:gd name="T76" fmla="*/ 51 w 118"/>
                  <a:gd name="T77" fmla="*/ 25 h 65"/>
                  <a:gd name="T78" fmla="*/ 40 w 118"/>
                  <a:gd name="T79" fmla="*/ 19 h 65"/>
                  <a:gd name="T80" fmla="*/ 28 w 118"/>
                  <a:gd name="T81" fmla="*/ 12 h 65"/>
                  <a:gd name="T82" fmla="*/ 20 w 118"/>
                  <a:gd name="T83" fmla="*/ 15 h 65"/>
                  <a:gd name="T84" fmla="*/ 22 w 118"/>
                  <a:gd name="T85" fmla="*/ 23 h 65"/>
                  <a:gd name="T86" fmla="*/ 24 w 118"/>
                  <a:gd name="T87" fmla="*/ 28 h 65"/>
                  <a:gd name="T88" fmla="*/ 30 w 118"/>
                  <a:gd name="T89"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8" h="65">
                    <a:moveTo>
                      <a:pt x="30" y="32"/>
                    </a:moveTo>
                    <a:lnTo>
                      <a:pt x="26" y="36"/>
                    </a:lnTo>
                    <a:lnTo>
                      <a:pt x="5" y="36"/>
                    </a:lnTo>
                    <a:lnTo>
                      <a:pt x="0" y="39"/>
                    </a:lnTo>
                    <a:lnTo>
                      <a:pt x="4" y="42"/>
                    </a:lnTo>
                    <a:lnTo>
                      <a:pt x="20" y="42"/>
                    </a:lnTo>
                    <a:lnTo>
                      <a:pt x="25" y="41"/>
                    </a:lnTo>
                    <a:lnTo>
                      <a:pt x="51" y="41"/>
                    </a:lnTo>
                    <a:lnTo>
                      <a:pt x="59" y="37"/>
                    </a:lnTo>
                    <a:lnTo>
                      <a:pt x="66" y="36"/>
                    </a:lnTo>
                    <a:lnTo>
                      <a:pt x="72" y="41"/>
                    </a:lnTo>
                    <a:lnTo>
                      <a:pt x="59" y="44"/>
                    </a:lnTo>
                    <a:lnTo>
                      <a:pt x="50" y="46"/>
                    </a:lnTo>
                    <a:lnTo>
                      <a:pt x="44" y="50"/>
                    </a:lnTo>
                    <a:lnTo>
                      <a:pt x="54" y="52"/>
                    </a:lnTo>
                    <a:lnTo>
                      <a:pt x="55" y="65"/>
                    </a:lnTo>
                    <a:lnTo>
                      <a:pt x="103" y="58"/>
                    </a:lnTo>
                    <a:lnTo>
                      <a:pt x="109" y="51"/>
                    </a:lnTo>
                    <a:lnTo>
                      <a:pt x="101" y="44"/>
                    </a:lnTo>
                    <a:lnTo>
                      <a:pt x="103" y="42"/>
                    </a:lnTo>
                    <a:lnTo>
                      <a:pt x="109" y="42"/>
                    </a:lnTo>
                    <a:lnTo>
                      <a:pt x="118" y="47"/>
                    </a:lnTo>
                    <a:lnTo>
                      <a:pt x="114" y="37"/>
                    </a:lnTo>
                    <a:lnTo>
                      <a:pt x="112" y="34"/>
                    </a:lnTo>
                    <a:lnTo>
                      <a:pt x="107" y="10"/>
                    </a:lnTo>
                    <a:lnTo>
                      <a:pt x="103" y="6"/>
                    </a:lnTo>
                    <a:lnTo>
                      <a:pt x="101" y="0"/>
                    </a:lnTo>
                    <a:lnTo>
                      <a:pt x="92" y="0"/>
                    </a:lnTo>
                    <a:lnTo>
                      <a:pt x="84" y="1"/>
                    </a:lnTo>
                    <a:lnTo>
                      <a:pt x="94" y="6"/>
                    </a:lnTo>
                    <a:lnTo>
                      <a:pt x="84" y="8"/>
                    </a:lnTo>
                    <a:lnTo>
                      <a:pt x="74" y="4"/>
                    </a:lnTo>
                    <a:lnTo>
                      <a:pt x="42" y="6"/>
                    </a:lnTo>
                    <a:lnTo>
                      <a:pt x="51" y="16"/>
                    </a:lnTo>
                    <a:lnTo>
                      <a:pt x="61" y="19"/>
                    </a:lnTo>
                    <a:lnTo>
                      <a:pt x="63" y="24"/>
                    </a:lnTo>
                    <a:lnTo>
                      <a:pt x="74" y="28"/>
                    </a:lnTo>
                    <a:lnTo>
                      <a:pt x="69" y="30"/>
                    </a:lnTo>
                    <a:lnTo>
                      <a:pt x="51" y="25"/>
                    </a:lnTo>
                    <a:lnTo>
                      <a:pt x="40" y="19"/>
                    </a:lnTo>
                    <a:lnTo>
                      <a:pt x="28" y="12"/>
                    </a:lnTo>
                    <a:lnTo>
                      <a:pt x="20" y="15"/>
                    </a:lnTo>
                    <a:lnTo>
                      <a:pt x="22" y="23"/>
                    </a:lnTo>
                    <a:lnTo>
                      <a:pt x="24" y="28"/>
                    </a:lnTo>
                    <a:lnTo>
                      <a:pt x="3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9" name="Freeform 596"/>
              <p:cNvSpPr/>
              <p:nvPr/>
            </p:nvSpPr>
            <p:spPr bwMode="gray">
              <a:xfrm>
                <a:off x="1547" y="639"/>
                <a:ext cx="64" cy="37"/>
              </a:xfrm>
              <a:custGeom>
                <a:avLst/>
                <a:gdLst>
                  <a:gd name="T0" fmla="*/ 46 w 64"/>
                  <a:gd name="T1" fmla="*/ 0 h 37"/>
                  <a:gd name="T2" fmla="*/ 35 w 64"/>
                  <a:gd name="T3" fmla="*/ 0 h 37"/>
                  <a:gd name="T4" fmla="*/ 24 w 64"/>
                  <a:gd name="T5" fmla="*/ 1 h 37"/>
                  <a:gd name="T6" fmla="*/ 18 w 64"/>
                  <a:gd name="T7" fmla="*/ 4 h 37"/>
                  <a:gd name="T8" fmla="*/ 5 w 64"/>
                  <a:gd name="T9" fmla="*/ 10 h 37"/>
                  <a:gd name="T10" fmla="*/ 0 w 64"/>
                  <a:gd name="T11" fmla="*/ 15 h 37"/>
                  <a:gd name="T12" fmla="*/ 9 w 64"/>
                  <a:gd name="T13" fmla="*/ 27 h 37"/>
                  <a:gd name="T14" fmla="*/ 26 w 64"/>
                  <a:gd name="T15" fmla="*/ 32 h 37"/>
                  <a:gd name="T16" fmla="*/ 44 w 64"/>
                  <a:gd name="T17" fmla="*/ 36 h 37"/>
                  <a:gd name="T18" fmla="*/ 57 w 64"/>
                  <a:gd name="T19" fmla="*/ 37 h 37"/>
                  <a:gd name="T20" fmla="*/ 64 w 64"/>
                  <a:gd name="T21" fmla="*/ 29 h 37"/>
                  <a:gd name="T22" fmla="*/ 63 w 64"/>
                  <a:gd name="T23" fmla="*/ 19 h 37"/>
                  <a:gd name="T24" fmla="*/ 55 w 64"/>
                  <a:gd name="T25" fmla="*/ 15 h 37"/>
                  <a:gd name="T26" fmla="*/ 61 w 64"/>
                  <a:gd name="T27" fmla="*/ 10 h 37"/>
                  <a:gd name="T28" fmla="*/ 52 w 64"/>
                  <a:gd name="T29" fmla="*/ 4 h 37"/>
                  <a:gd name="T30" fmla="*/ 46 w 64"/>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7">
                    <a:moveTo>
                      <a:pt x="46" y="0"/>
                    </a:moveTo>
                    <a:lnTo>
                      <a:pt x="35" y="0"/>
                    </a:lnTo>
                    <a:lnTo>
                      <a:pt x="24" y="1"/>
                    </a:lnTo>
                    <a:lnTo>
                      <a:pt x="18" y="4"/>
                    </a:lnTo>
                    <a:lnTo>
                      <a:pt x="5" y="10"/>
                    </a:lnTo>
                    <a:lnTo>
                      <a:pt x="0" y="15"/>
                    </a:lnTo>
                    <a:lnTo>
                      <a:pt x="9" y="27"/>
                    </a:lnTo>
                    <a:lnTo>
                      <a:pt x="26" y="32"/>
                    </a:lnTo>
                    <a:lnTo>
                      <a:pt x="44" y="36"/>
                    </a:lnTo>
                    <a:lnTo>
                      <a:pt x="57" y="37"/>
                    </a:lnTo>
                    <a:lnTo>
                      <a:pt x="64" y="29"/>
                    </a:lnTo>
                    <a:lnTo>
                      <a:pt x="63" y="19"/>
                    </a:lnTo>
                    <a:lnTo>
                      <a:pt x="55" y="15"/>
                    </a:lnTo>
                    <a:lnTo>
                      <a:pt x="61" y="10"/>
                    </a:lnTo>
                    <a:lnTo>
                      <a:pt x="52" y="4"/>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0" name="Freeform 597"/>
              <p:cNvSpPr/>
              <p:nvPr/>
            </p:nvSpPr>
            <p:spPr bwMode="gray">
              <a:xfrm>
                <a:off x="1537" y="585"/>
                <a:ext cx="374" cy="102"/>
              </a:xfrm>
              <a:custGeom>
                <a:avLst/>
                <a:gdLst>
                  <a:gd name="T0" fmla="*/ 263 w 374"/>
                  <a:gd name="T1" fmla="*/ 53 h 102"/>
                  <a:gd name="T2" fmla="*/ 296 w 374"/>
                  <a:gd name="T3" fmla="*/ 46 h 102"/>
                  <a:gd name="T4" fmla="*/ 327 w 374"/>
                  <a:gd name="T5" fmla="*/ 45 h 102"/>
                  <a:gd name="T6" fmla="*/ 344 w 374"/>
                  <a:gd name="T7" fmla="*/ 53 h 102"/>
                  <a:gd name="T8" fmla="*/ 368 w 374"/>
                  <a:gd name="T9" fmla="*/ 57 h 102"/>
                  <a:gd name="T10" fmla="*/ 358 w 374"/>
                  <a:gd name="T11" fmla="*/ 68 h 102"/>
                  <a:gd name="T12" fmla="*/ 371 w 374"/>
                  <a:gd name="T13" fmla="*/ 74 h 102"/>
                  <a:gd name="T14" fmla="*/ 362 w 374"/>
                  <a:gd name="T15" fmla="*/ 84 h 102"/>
                  <a:gd name="T16" fmla="*/ 350 w 374"/>
                  <a:gd name="T17" fmla="*/ 83 h 102"/>
                  <a:gd name="T18" fmla="*/ 350 w 374"/>
                  <a:gd name="T19" fmla="*/ 97 h 102"/>
                  <a:gd name="T20" fmla="*/ 324 w 374"/>
                  <a:gd name="T21" fmla="*/ 102 h 102"/>
                  <a:gd name="T22" fmla="*/ 298 w 374"/>
                  <a:gd name="T23" fmla="*/ 83 h 102"/>
                  <a:gd name="T24" fmla="*/ 281 w 374"/>
                  <a:gd name="T25" fmla="*/ 99 h 102"/>
                  <a:gd name="T26" fmla="*/ 258 w 374"/>
                  <a:gd name="T27" fmla="*/ 90 h 102"/>
                  <a:gd name="T28" fmla="*/ 247 w 374"/>
                  <a:gd name="T29" fmla="*/ 96 h 102"/>
                  <a:gd name="T30" fmla="*/ 182 w 374"/>
                  <a:gd name="T31" fmla="*/ 99 h 102"/>
                  <a:gd name="T32" fmla="*/ 177 w 374"/>
                  <a:gd name="T33" fmla="*/ 86 h 102"/>
                  <a:gd name="T34" fmla="*/ 132 w 374"/>
                  <a:gd name="T35" fmla="*/ 88 h 102"/>
                  <a:gd name="T36" fmla="*/ 106 w 374"/>
                  <a:gd name="T37" fmla="*/ 87 h 102"/>
                  <a:gd name="T38" fmla="*/ 113 w 374"/>
                  <a:gd name="T39" fmla="*/ 72 h 102"/>
                  <a:gd name="T40" fmla="*/ 100 w 374"/>
                  <a:gd name="T41" fmla="*/ 60 h 102"/>
                  <a:gd name="T42" fmla="*/ 94 w 374"/>
                  <a:gd name="T43" fmla="*/ 44 h 102"/>
                  <a:gd name="T44" fmla="*/ 69 w 374"/>
                  <a:gd name="T45" fmla="*/ 30 h 102"/>
                  <a:gd name="T46" fmla="*/ 41 w 374"/>
                  <a:gd name="T47" fmla="*/ 29 h 102"/>
                  <a:gd name="T48" fmla="*/ 25 w 374"/>
                  <a:gd name="T49" fmla="*/ 20 h 102"/>
                  <a:gd name="T50" fmla="*/ 0 w 374"/>
                  <a:gd name="T51" fmla="*/ 10 h 102"/>
                  <a:gd name="T52" fmla="*/ 30 w 374"/>
                  <a:gd name="T53" fmla="*/ 0 h 102"/>
                  <a:gd name="T54" fmla="*/ 64 w 374"/>
                  <a:gd name="T55" fmla="*/ 3 h 102"/>
                  <a:gd name="T56" fmla="*/ 72 w 374"/>
                  <a:gd name="T57" fmla="*/ 23 h 102"/>
                  <a:gd name="T58" fmla="*/ 94 w 374"/>
                  <a:gd name="T59" fmla="*/ 14 h 102"/>
                  <a:gd name="T60" fmla="*/ 123 w 374"/>
                  <a:gd name="T61" fmla="*/ 13 h 102"/>
                  <a:gd name="T62" fmla="*/ 138 w 374"/>
                  <a:gd name="T63" fmla="*/ 20 h 102"/>
                  <a:gd name="T64" fmla="*/ 117 w 374"/>
                  <a:gd name="T65" fmla="*/ 21 h 102"/>
                  <a:gd name="T66" fmla="*/ 136 w 374"/>
                  <a:gd name="T67" fmla="*/ 23 h 102"/>
                  <a:gd name="T68" fmla="*/ 166 w 374"/>
                  <a:gd name="T69" fmla="*/ 29 h 102"/>
                  <a:gd name="T70" fmla="*/ 147 w 374"/>
                  <a:gd name="T71" fmla="*/ 35 h 102"/>
                  <a:gd name="T72" fmla="*/ 115 w 374"/>
                  <a:gd name="T73" fmla="*/ 31 h 102"/>
                  <a:gd name="T74" fmla="*/ 121 w 374"/>
                  <a:gd name="T75" fmla="*/ 45 h 102"/>
                  <a:gd name="T76" fmla="*/ 142 w 374"/>
                  <a:gd name="T77" fmla="*/ 42 h 102"/>
                  <a:gd name="T78" fmla="*/ 157 w 374"/>
                  <a:gd name="T79" fmla="*/ 53 h 102"/>
                  <a:gd name="T80" fmla="*/ 174 w 374"/>
                  <a:gd name="T81" fmla="*/ 60 h 102"/>
                  <a:gd name="T82" fmla="*/ 182 w 374"/>
                  <a:gd name="T83" fmla="*/ 52 h 102"/>
                  <a:gd name="T84" fmla="*/ 204 w 374"/>
                  <a:gd name="T85" fmla="*/ 58 h 102"/>
                  <a:gd name="T86" fmla="*/ 212 w 374"/>
                  <a:gd name="T87" fmla="*/ 54 h 102"/>
                  <a:gd name="T88" fmla="*/ 228 w 374"/>
                  <a:gd name="T89" fmla="*/ 63 h 102"/>
                  <a:gd name="T90" fmla="*/ 229 w 374"/>
                  <a:gd name="T91" fmla="*/ 5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4" h="102">
                    <a:moveTo>
                      <a:pt x="253" y="56"/>
                    </a:moveTo>
                    <a:lnTo>
                      <a:pt x="263" y="53"/>
                    </a:lnTo>
                    <a:lnTo>
                      <a:pt x="289" y="42"/>
                    </a:lnTo>
                    <a:lnTo>
                      <a:pt x="296" y="46"/>
                    </a:lnTo>
                    <a:lnTo>
                      <a:pt x="307" y="46"/>
                    </a:lnTo>
                    <a:lnTo>
                      <a:pt x="327" y="45"/>
                    </a:lnTo>
                    <a:lnTo>
                      <a:pt x="342" y="48"/>
                    </a:lnTo>
                    <a:lnTo>
                      <a:pt x="344" y="53"/>
                    </a:lnTo>
                    <a:lnTo>
                      <a:pt x="360" y="52"/>
                    </a:lnTo>
                    <a:lnTo>
                      <a:pt x="368" y="57"/>
                    </a:lnTo>
                    <a:lnTo>
                      <a:pt x="370" y="64"/>
                    </a:lnTo>
                    <a:lnTo>
                      <a:pt x="358" y="68"/>
                    </a:lnTo>
                    <a:lnTo>
                      <a:pt x="356" y="72"/>
                    </a:lnTo>
                    <a:lnTo>
                      <a:pt x="371" y="74"/>
                    </a:lnTo>
                    <a:lnTo>
                      <a:pt x="374" y="82"/>
                    </a:lnTo>
                    <a:lnTo>
                      <a:pt x="362" y="84"/>
                    </a:lnTo>
                    <a:lnTo>
                      <a:pt x="356" y="79"/>
                    </a:lnTo>
                    <a:lnTo>
                      <a:pt x="350" y="83"/>
                    </a:lnTo>
                    <a:lnTo>
                      <a:pt x="356" y="91"/>
                    </a:lnTo>
                    <a:lnTo>
                      <a:pt x="350" y="97"/>
                    </a:lnTo>
                    <a:lnTo>
                      <a:pt x="333" y="96"/>
                    </a:lnTo>
                    <a:lnTo>
                      <a:pt x="324" y="102"/>
                    </a:lnTo>
                    <a:lnTo>
                      <a:pt x="303" y="98"/>
                    </a:lnTo>
                    <a:lnTo>
                      <a:pt x="298" y="83"/>
                    </a:lnTo>
                    <a:lnTo>
                      <a:pt x="289" y="82"/>
                    </a:lnTo>
                    <a:lnTo>
                      <a:pt x="281" y="99"/>
                    </a:lnTo>
                    <a:lnTo>
                      <a:pt x="263" y="97"/>
                    </a:lnTo>
                    <a:lnTo>
                      <a:pt x="258" y="90"/>
                    </a:lnTo>
                    <a:lnTo>
                      <a:pt x="250" y="87"/>
                    </a:lnTo>
                    <a:lnTo>
                      <a:pt x="247" y="96"/>
                    </a:lnTo>
                    <a:lnTo>
                      <a:pt x="227" y="99"/>
                    </a:lnTo>
                    <a:lnTo>
                      <a:pt x="182" y="99"/>
                    </a:lnTo>
                    <a:lnTo>
                      <a:pt x="187" y="91"/>
                    </a:lnTo>
                    <a:lnTo>
                      <a:pt x="177" y="86"/>
                    </a:lnTo>
                    <a:lnTo>
                      <a:pt x="155" y="95"/>
                    </a:lnTo>
                    <a:lnTo>
                      <a:pt x="132" y="88"/>
                    </a:lnTo>
                    <a:lnTo>
                      <a:pt x="115" y="91"/>
                    </a:lnTo>
                    <a:lnTo>
                      <a:pt x="106" y="87"/>
                    </a:lnTo>
                    <a:lnTo>
                      <a:pt x="102" y="72"/>
                    </a:lnTo>
                    <a:lnTo>
                      <a:pt x="113" y="72"/>
                    </a:lnTo>
                    <a:lnTo>
                      <a:pt x="112" y="65"/>
                    </a:lnTo>
                    <a:lnTo>
                      <a:pt x="100" y="60"/>
                    </a:lnTo>
                    <a:lnTo>
                      <a:pt x="107" y="52"/>
                    </a:lnTo>
                    <a:lnTo>
                      <a:pt x="94" y="44"/>
                    </a:lnTo>
                    <a:lnTo>
                      <a:pt x="85" y="30"/>
                    </a:lnTo>
                    <a:lnTo>
                      <a:pt x="69" y="30"/>
                    </a:lnTo>
                    <a:lnTo>
                      <a:pt x="61" y="31"/>
                    </a:lnTo>
                    <a:lnTo>
                      <a:pt x="41" y="29"/>
                    </a:lnTo>
                    <a:lnTo>
                      <a:pt x="36" y="23"/>
                    </a:lnTo>
                    <a:lnTo>
                      <a:pt x="25" y="20"/>
                    </a:lnTo>
                    <a:lnTo>
                      <a:pt x="19" y="15"/>
                    </a:lnTo>
                    <a:lnTo>
                      <a:pt x="0" y="10"/>
                    </a:lnTo>
                    <a:lnTo>
                      <a:pt x="11" y="1"/>
                    </a:lnTo>
                    <a:lnTo>
                      <a:pt x="30" y="0"/>
                    </a:lnTo>
                    <a:lnTo>
                      <a:pt x="57" y="5"/>
                    </a:lnTo>
                    <a:lnTo>
                      <a:pt x="64" y="3"/>
                    </a:lnTo>
                    <a:lnTo>
                      <a:pt x="74" y="3"/>
                    </a:lnTo>
                    <a:lnTo>
                      <a:pt x="72" y="23"/>
                    </a:lnTo>
                    <a:lnTo>
                      <a:pt x="77" y="23"/>
                    </a:lnTo>
                    <a:lnTo>
                      <a:pt x="94" y="14"/>
                    </a:lnTo>
                    <a:lnTo>
                      <a:pt x="113" y="17"/>
                    </a:lnTo>
                    <a:lnTo>
                      <a:pt x="123" y="13"/>
                    </a:lnTo>
                    <a:lnTo>
                      <a:pt x="137" y="14"/>
                    </a:lnTo>
                    <a:lnTo>
                      <a:pt x="138" y="20"/>
                    </a:lnTo>
                    <a:lnTo>
                      <a:pt x="124" y="20"/>
                    </a:lnTo>
                    <a:lnTo>
                      <a:pt x="117" y="21"/>
                    </a:lnTo>
                    <a:lnTo>
                      <a:pt x="124" y="25"/>
                    </a:lnTo>
                    <a:lnTo>
                      <a:pt x="136" y="23"/>
                    </a:lnTo>
                    <a:lnTo>
                      <a:pt x="145" y="28"/>
                    </a:lnTo>
                    <a:lnTo>
                      <a:pt x="166" y="29"/>
                    </a:lnTo>
                    <a:lnTo>
                      <a:pt x="165" y="33"/>
                    </a:lnTo>
                    <a:lnTo>
                      <a:pt x="147" y="35"/>
                    </a:lnTo>
                    <a:lnTo>
                      <a:pt x="132" y="31"/>
                    </a:lnTo>
                    <a:lnTo>
                      <a:pt x="115" y="31"/>
                    </a:lnTo>
                    <a:lnTo>
                      <a:pt x="130" y="37"/>
                    </a:lnTo>
                    <a:lnTo>
                      <a:pt x="121" y="45"/>
                    </a:lnTo>
                    <a:lnTo>
                      <a:pt x="126" y="47"/>
                    </a:lnTo>
                    <a:lnTo>
                      <a:pt x="142" y="42"/>
                    </a:lnTo>
                    <a:lnTo>
                      <a:pt x="155" y="44"/>
                    </a:lnTo>
                    <a:lnTo>
                      <a:pt x="157" y="53"/>
                    </a:lnTo>
                    <a:lnTo>
                      <a:pt x="166" y="60"/>
                    </a:lnTo>
                    <a:lnTo>
                      <a:pt x="174" y="60"/>
                    </a:lnTo>
                    <a:lnTo>
                      <a:pt x="172" y="50"/>
                    </a:lnTo>
                    <a:lnTo>
                      <a:pt x="182" y="52"/>
                    </a:lnTo>
                    <a:lnTo>
                      <a:pt x="188" y="57"/>
                    </a:lnTo>
                    <a:lnTo>
                      <a:pt x="204" y="58"/>
                    </a:lnTo>
                    <a:lnTo>
                      <a:pt x="202" y="53"/>
                    </a:lnTo>
                    <a:lnTo>
                      <a:pt x="212" y="54"/>
                    </a:lnTo>
                    <a:lnTo>
                      <a:pt x="217" y="60"/>
                    </a:lnTo>
                    <a:lnTo>
                      <a:pt x="228" y="63"/>
                    </a:lnTo>
                    <a:lnTo>
                      <a:pt x="236" y="60"/>
                    </a:lnTo>
                    <a:lnTo>
                      <a:pt x="229" y="55"/>
                    </a:lnTo>
                    <a:lnTo>
                      <a:pt x="253"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1" name="Freeform 598"/>
              <p:cNvSpPr/>
              <p:nvPr/>
            </p:nvSpPr>
            <p:spPr bwMode="gray">
              <a:xfrm>
                <a:off x="1512" y="509"/>
                <a:ext cx="74" cy="46"/>
              </a:xfrm>
              <a:custGeom>
                <a:avLst/>
                <a:gdLst>
                  <a:gd name="T0" fmla="*/ 30 w 74"/>
                  <a:gd name="T1" fmla="*/ 1 h 46"/>
                  <a:gd name="T2" fmla="*/ 36 w 74"/>
                  <a:gd name="T3" fmla="*/ 9 h 46"/>
                  <a:gd name="T4" fmla="*/ 66 w 74"/>
                  <a:gd name="T5" fmla="*/ 17 h 46"/>
                  <a:gd name="T6" fmla="*/ 74 w 74"/>
                  <a:gd name="T7" fmla="*/ 22 h 46"/>
                  <a:gd name="T8" fmla="*/ 73 w 74"/>
                  <a:gd name="T9" fmla="*/ 26 h 46"/>
                  <a:gd name="T10" fmla="*/ 63 w 74"/>
                  <a:gd name="T11" fmla="*/ 26 h 46"/>
                  <a:gd name="T12" fmla="*/ 63 w 74"/>
                  <a:gd name="T13" fmla="*/ 27 h 46"/>
                  <a:gd name="T14" fmla="*/ 74 w 74"/>
                  <a:gd name="T15" fmla="*/ 34 h 46"/>
                  <a:gd name="T16" fmla="*/ 66 w 74"/>
                  <a:gd name="T17" fmla="*/ 39 h 46"/>
                  <a:gd name="T18" fmla="*/ 55 w 74"/>
                  <a:gd name="T19" fmla="*/ 41 h 46"/>
                  <a:gd name="T20" fmla="*/ 36 w 74"/>
                  <a:gd name="T21" fmla="*/ 43 h 46"/>
                  <a:gd name="T22" fmla="*/ 30 w 74"/>
                  <a:gd name="T23" fmla="*/ 46 h 46"/>
                  <a:gd name="T24" fmla="*/ 24 w 74"/>
                  <a:gd name="T25" fmla="*/ 46 h 46"/>
                  <a:gd name="T26" fmla="*/ 22 w 74"/>
                  <a:gd name="T27" fmla="*/ 42 h 46"/>
                  <a:gd name="T28" fmla="*/ 8 w 74"/>
                  <a:gd name="T29" fmla="*/ 35 h 46"/>
                  <a:gd name="T30" fmla="*/ 9 w 74"/>
                  <a:gd name="T31" fmla="*/ 33 h 46"/>
                  <a:gd name="T32" fmla="*/ 22 w 74"/>
                  <a:gd name="T33" fmla="*/ 35 h 46"/>
                  <a:gd name="T34" fmla="*/ 27 w 74"/>
                  <a:gd name="T35" fmla="*/ 30 h 46"/>
                  <a:gd name="T36" fmla="*/ 20 w 74"/>
                  <a:gd name="T37" fmla="*/ 26 h 46"/>
                  <a:gd name="T38" fmla="*/ 8 w 74"/>
                  <a:gd name="T39" fmla="*/ 26 h 46"/>
                  <a:gd name="T40" fmla="*/ 2 w 74"/>
                  <a:gd name="T41" fmla="*/ 12 h 46"/>
                  <a:gd name="T42" fmla="*/ 3 w 74"/>
                  <a:gd name="T43" fmla="*/ 9 h 46"/>
                  <a:gd name="T44" fmla="*/ 0 w 74"/>
                  <a:gd name="T45" fmla="*/ 3 h 46"/>
                  <a:gd name="T46" fmla="*/ 7 w 74"/>
                  <a:gd name="T47" fmla="*/ 0 h 46"/>
                  <a:gd name="T48" fmla="*/ 30 w 74"/>
                  <a:gd name="T49"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46">
                    <a:moveTo>
                      <a:pt x="30" y="1"/>
                    </a:moveTo>
                    <a:lnTo>
                      <a:pt x="36" y="9"/>
                    </a:lnTo>
                    <a:lnTo>
                      <a:pt x="66" y="17"/>
                    </a:lnTo>
                    <a:lnTo>
                      <a:pt x="74" y="22"/>
                    </a:lnTo>
                    <a:lnTo>
                      <a:pt x="73" y="26"/>
                    </a:lnTo>
                    <a:lnTo>
                      <a:pt x="63" y="26"/>
                    </a:lnTo>
                    <a:lnTo>
                      <a:pt x="63" y="27"/>
                    </a:lnTo>
                    <a:lnTo>
                      <a:pt x="74" y="34"/>
                    </a:lnTo>
                    <a:lnTo>
                      <a:pt x="66" y="39"/>
                    </a:lnTo>
                    <a:lnTo>
                      <a:pt x="55" y="41"/>
                    </a:lnTo>
                    <a:lnTo>
                      <a:pt x="36" y="43"/>
                    </a:lnTo>
                    <a:lnTo>
                      <a:pt x="30" y="46"/>
                    </a:lnTo>
                    <a:lnTo>
                      <a:pt x="24" y="46"/>
                    </a:lnTo>
                    <a:lnTo>
                      <a:pt x="22" y="42"/>
                    </a:lnTo>
                    <a:lnTo>
                      <a:pt x="8" y="35"/>
                    </a:lnTo>
                    <a:lnTo>
                      <a:pt x="9" y="33"/>
                    </a:lnTo>
                    <a:lnTo>
                      <a:pt x="22" y="35"/>
                    </a:lnTo>
                    <a:lnTo>
                      <a:pt x="27" y="30"/>
                    </a:lnTo>
                    <a:lnTo>
                      <a:pt x="20" y="26"/>
                    </a:lnTo>
                    <a:lnTo>
                      <a:pt x="8" y="26"/>
                    </a:lnTo>
                    <a:lnTo>
                      <a:pt x="2" y="12"/>
                    </a:lnTo>
                    <a:lnTo>
                      <a:pt x="3" y="9"/>
                    </a:lnTo>
                    <a:lnTo>
                      <a:pt x="0" y="3"/>
                    </a:lnTo>
                    <a:lnTo>
                      <a:pt x="7" y="0"/>
                    </a:lnTo>
                    <a:lnTo>
                      <a:pt x="3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2" name="Freeform 599"/>
              <p:cNvSpPr/>
              <p:nvPr/>
            </p:nvSpPr>
            <p:spPr bwMode="gray">
              <a:xfrm>
                <a:off x="1566" y="557"/>
                <a:ext cx="60" cy="11"/>
              </a:xfrm>
              <a:custGeom>
                <a:avLst/>
                <a:gdLst>
                  <a:gd name="T0" fmla="*/ 0 w 60"/>
                  <a:gd name="T1" fmla="*/ 4 h 11"/>
                  <a:gd name="T2" fmla="*/ 10 w 60"/>
                  <a:gd name="T3" fmla="*/ 1 h 11"/>
                  <a:gd name="T4" fmla="*/ 33 w 60"/>
                  <a:gd name="T5" fmla="*/ 3 h 11"/>
                  <a:gd name="T6" fmla="*/ 47 w 60"/>
                  <a:gd name="T7" fmla="*/ 0 h 11"/>
                  <a:gd name="T8" fmla="*/ 60 w 60"/>
                  <a:gd name="T9" fmla="*/ 2 h 11"/>
                  <a:gd name="T10" fmla="*/ 46 w 60"/>
                  <a:gd name="T11" fmla="*/ 11 h 11"/>
                  <a:gd name="T12" fmla="*/ 8 w 60"/>
                  <a:gd name="T13" fmla="*/ 9 h 11"/>
                  <a:gd name="T14" fmla="*/ 1 w 60"/>
                  <a:gd name="T15" fmla="*/ 10 h 11"/>
                  <a:gd name="T16" fmla="*/ 0 w 60"/>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1">
                    <a:moveTo>
                      <a:pt x="0" y="4"/>
                    </a:moveTo>
                    <a:lnTo>
                      <a:pt x="10" y="1"/>
                    </a:lnTo>
                    <a:lnTo>
                      <a:pt x="33" y="3"/>
                    </a:lnTo>
                    <a:lnTo>
                      <a:pt x="47" y="0"/>
                    </a:lnTo>
                    <a:lnTo>
                      <a:pt x="60" y="2"/>
                    </a:lnTo>
                    <a:lnTo>
                      <a:pt x="46" y="11"/>
                    </a:lnTo>
                    <a:lnTo>
                      <a:pt x="8" y="9"/>
                    </a:lnTo>
                    <a:lnTo>
                      <a:pt x="1"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3" name="Freeform 600"/>
              <p:cNvSpPr/>
              <p:nvPr/>
            </p:nvSpPr>
            <p:spPr bwMode="gray">
              <a:xfrm>
                <a:off x="1588" y="535"/>
                <a:ext cx="7" cy="6"/>
              </a:xfrm>
              <a:custGeom>
                <a:avLst/>
                <a:gdLst>
                  <a:gd name="T0" fmla="*/ 0 w 7"/>
                  <a:gd name="T1" fmla="*/ 0 h 6"/>
                  <a:gd name="T2" fmla="*/ 1 w 7"/>
                  <a:gd name="T3" fmla="*/ 5 h 6"/>
                  <a:gd name="T4" fmla="*/ 7 w 7"/>
                  <a:gd name="T5" fmla="*/ 6 h 6"/>
                  <a:gd name="T6" fmla="*/ 7 w 7"/>
                  <a:gd name="T7" fmla="*/ 1 h 6"/>
                  <a:gd name="T8" fmla="*/ 0 w 7"/>
                  <a:gd name="T9" fmla="*/ 0 h 6"/>
                </a:gdLst>
                <a:ahLst/>
                <a:cxnLst>
                  <a:cxn ang="0">
                    <a:pos x="T0" y="T1"/>
                  </a:cxn>
                  <a:cxn ang="0">
                    <a:pos x="T2" y="T3"/>
                  </a:cxn>
                  <a:cxn ang="0">
                    <a:pos x="T4" y="T5"/>
                  </a:cxn>
                  <a:cxn ang="0">
                    <a:pos x="T6" y="T7"/>
                  </a:cxn>
                  <a:cxn ang="0">
                    <a:pos x="T8" y="T9"/>
                  </a:cxn>
                </a:cxnLst>
                <a:rect l="0" t="0" r="r" b="b"/>
                <a:pathLst>
                  <a:path w="7" h="6">
                    <a:moveTo>
                      <a:pt x="0" y="0"/>
                    </a:moveTo>
                    <a:lnTo>
                      <a:pt x="1" y="5"/>
                    </a:lnTo>
                    <a:lnTo>
                      <a:pt x="7" y="6"/>
                    </a:lnTo>
                    <a:lnTo>
                      <a:pt x="7"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4" name="Freeform 601"/>
              <p:cNvSpPr/>
              <p:nvPr/>
            </p:nvSpPr>
            <p:spPr bwMode="gray">
              <a:xfrm>
                <a:off x="1533" y="634"/>
                <a:ext cx="23" cy="8"/>
              </a:xfrm>
              <a:custGeom>
                <a:avLst/>
                <a:gdLst>
                  <a:gd name="T0" fmla="*/ 0 w 23"/>
                  <a:gd name="T1" fmla="*/ 8 h 8"/>
                  <a:gd name="T2" fmla="*/ 1 w 23"/>
                  <a:gd name="T3" fmla="*/ 5 h 8"/>
                  <a:gd name="T4" fmla="*/ 11 w 23"/>
                  <a:gd name="T5" fmla="*/ 1 h 8"/>
                  <a:gd name="T6" fmla="*/ 23 w 23"/>
                  <a:gd name="T7" fmla="*/ 0 h 8"/>
                  <a:gd name="T8" fmla="*/ 22 w 23"/>
                  <a:gd name="T9" fmla="*/ 5 h 8"/>
                  <a:gd name="T10" fmla="*/ 14 w 23"/>
                  <a:gd name="T11" fmla="*/ 7 h 8"/>
                  <a:gd name="T12" fmla="*/ 11 w 23"/>
                  <a:gd name="T13" fmla="*/ 6 h 8"/>
                  <a:gd name="T14" fmla="*/ 0 w 23"/>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8">
                    <a:moveTo>
                      <a:pt x="0" y="8"/>
                    </a:moveTo>
                    <a:lnTo>
                      <a:pt x="1" y="5"/>
                    </a:lnTo>
                    <a:lnTo>
                      <a:pt x="11" y="1"/>
                    </a:lnTo>
                    <a:lnTo>
                      <a:pt x="23" y="0"/>
                    </a:lnTo>
                    <a:lnTo>
                      <a:pt x="22" y="5"/>
                    </a:lnTo>
                    <a:lnTo>
                      <a:pt x="14" y="7"/>
                    </a:lnTo>
                    <a:lnTo>
                      <a:pt x="11" y="6"/>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5" name="Freeform 602"/>
              <p:cNvSpPr/>
              <p:nvPr/>
            </p:nvSpPr>
            <p:spPr bwMode="gray">
              <a:xfrm>
                <a:off x="1583" y="628"/>
                <a:ext cx="12" cy="5"/>
              </a:xfrm>
              <a:custGeom>
                <a:avLst/>
                <a:gdLst>
                  <a:gd name="T0" fmla="*/ 0 w 12"/>
                  <a:gd name="T1" fmla="*/ 0 h 5"/>
                  <a:gd name="T2" fmla="*/ 6 w 12"/>
                  <a:gd name="T3" fmla="*/ 5 h 5"/>
                  <a:gd name="T4" fmla="*/ 10 w 12"/>
                  <a:gd name="T5" fmla="*/ 5 h 5"/>
                  <a:gd name="T6" fmla="*/ 12 w 12"/>
                  <a:gd name="T7" fmla="*/ 4 h 5"/>
                  <a:gd name="T8" fmla="*/ 8 w 12"/>
                  <a:gd name="T9" fmla="*/ 0 h 5"/>
                  <a:gd name="T10" fmla="*/ 0 w 12"/>
                  <a:gd name="T11" fmla="*/ 0 h 5"/>
                </a:gdLst>
                <a:ahLst/>
                <a:cxnLst>
                  <a:cxn ang="0">
                    <a:pos x="T0" y="T1"/>
                  </a:cxn>
                  <a:cxn ang="0">
                    <a:pos x="T2" y="T3"/>
                  </a:cxn>
                  <a:cxn ang="0">
                    <a:pos x="T4" y="T5"/>
                  </a:cxn>
                  <a:cxn ang="0">
                    <a:pos x="T6" y="T7"/>
                  </a:cxn>
                  <a:cxn ang="0">
                    <a:pos x="T8" y="T9"/>
                  </a:cxn>
                  <a:cxn ang="0">
                    <a:pos x="T10" y="T11"/>
                  </a:cxn>
                </a:cxnLst>
                <a:rect l="0" t="0" r="r" b="b"/>
                <a:pathLst>
                  <a:path w="12" h="5">
                    <a:moveTo>
                      <a:pt x="0" y="0"/>
                    </a:moveTo>
                    <a:lnTo>
                      <a:pt x="6" y="5"/>
                    </a:lnTo>
                    <a:lnTo>
                      <a:pt x="10" y="5"/>
                    </a:lnTo>
                    <a:lnTo>
                      <a:pt x="12" y="4"/>
                    </a:lnTo>
                    <a:lnTo>
                      <a:pt x="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6" name="Freeform 603"/>
              <p:cNvSpPr/>
              <p:nvPr/>
            </p:nvSpPr>
            <p:spPr bwMode="gray">
              <a:xfrm>
                <a:off x="1573" y="619"/>
                <a:ext cx="9" cy="4"/>
              </a:xfrm>
              <a:custGeom>
                <a:avLst/>
                <a:gdLst>
                  <a:gd name="T0" fmla="*/ 0 w 9"/>
                  <a:gd name="T1" fmla="*/ 1 h 4"/>
                  <a:gd name="T2" fmla="*/ 3 w 9"/>
                  <a:gd name="T3" fmla="*/ 0 h 4"/>
                  <a:gd name="T4" fmla="*/ 9 w 9"/>
                  <a:gd name="T5" fmla="*/ 3 h 4"/>
                  <a:gd name="T6" fmla="*/ 1 w 9"/>
                  <a:gd name="T7" fmla="*/ 4 h 4"/>
                  <a:gd name="T8" fmla="*/ 0 w 9"/>
                  <a:gd name="T9" fmla="*/ 1 h 4"/>
                </a:gdLst>
                <a:ahLst/>
                <a:cxnLst>
                  <a:cxn ang="0">
                    <a:pos x="T0" y="T1"/>
                  </a:cxn>
                  <a:cxn ang="0">
                    <a:pos x="T2" y="T3"/>
                  </a:cxn>
                  <a:cxn ang="0">
                    <a:pos x="T4" y="T5"/>
                  </a:cxn>
                  <a:cxn ang="0">
                    <a:pos x="T6" y="T7"/>
                  </a:cxn>
                  <a:cxn ang="0">
                    <a:pos x="T8" y="T9"/>
                  </a:cxn>
                </a:cxnLst>
                <a:rect l="0" t="0" r="r" b="b"/>
                <a:pathLst>
                  <a:path w="9" h="4">
                    <a:moveTo>
                      <a:pt x="0" y="1"/>
                    </a:moveTo>
                    <a:lnTo>
                      <a:pt x="3" y="0"/>
                    </a:lnTo>
                    <a:lnTo>
                      <a:pt x="9" y="3"/>
                    </a:lnTo>
                    <a:lnTo>
                      <a:pt x="1"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7" name="Freeform 604"/>
              <p:cNvSpPr/>
              <p:nvPr/>
            </p:nvSpPr>
            <p:spPr bwMode="gray">
              <a:xfrm>
                <a:off x="1470" y="596"/>
                <a:ext cx="10" cy="2"/>
              </a:xfrm>
              <a:custGeom>
                <a:avLst/>
                <a:gdLst>
                  <a:gd name="T0" fmla="*/ 0 w 10"/>
                  <a:gd name="T1" fmla="*/ 2 h 2"/>
                  <a:gd name="T2" fmla="*/ 10 w 10"/>
                  <a:gd name="T3" fmla="*/ 2 h 2"/>
                  <a:gd name="T4" fmla="*/ 9 w 10"/>
                  <a:gd name="T5" fmla="*/ 0 h 2"/>
                  <a:gd name="T6" fmla="*/ 3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10" y="2"/>
                    </a:lnTo>
                    <a:lnTo>
                      <a:pt x="9" y="0"/>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8" name="Freeform 605"/>
              <p:cNvSpPr/>
              <p:nvPr/>
            </p:nvSpPr>
            <p:spPr bwMode="gray">
              <a:xfrm>
                <a:off x="1438" y="597"/>
                <a:ext cx="22" cy="8"/>
              </a:xfrm>
              <a:custGeom>
                <a:avLst/>
                <a:gdLst>
                  <a:gd name="T0" fmla="*/ 6 w 22"/>
                  <a:gd name="T1" fmla="*/ 8 h 8"/>
                  <a:gd name="T2" fmla="*/ 9 w 22"/>
                  <a:gd name="T3" fmla="*/ 4 h 8"/>
                  <a:gd name="T4" fmla="*/ 22 w 22"/>
                  <a:gd name="T5" fmla="*/ 2 h 8"/>
                  <a:gd name="T6" fmla="*/ 16 w 22"/>
                  <a:gd name="T7" fmla="*/ 0 h 8"/>
                  <a:gd name="T8" fmla="*/ 2 w 22"/>
                  <a:gd name="T9" fmla="*/ 2 h 8"/>
                  <a:gd name="T10" fmla="*/ 0 w 22"/>
                  <a:gd name="T11" fmla="*/ 6 h 8"/>
                  <a:gd name="T12" fmla="*/ 3 w 22"/>
                  <a:gd name="T13" fmla="*/ 8 h 8"/>
                  <a:gd name="T14" fmla="*/ 6 w 22"/>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8">
                    <a:moveTo>
                      <a:pt x="6" y="8"/>
                    </a:moveTo>
                    <a:lnTo>
                      <a:pt x="9" y="4"/>
                    </a:lnTo>
                    <a:lnTo>
                      <a:pt x="22" y="2"/>
                    </a:lnTo>
                    <a:lnTo>
                      <a:pt x="16" y="0"/>
                    </a:lnTo>
                    <a:lnTo>
                      <a:pt x="2" y="2"/>
                    </a:lnTo>
                    <a:lnTo>
                      <a:pt x="0" y="6"/>
                    </a:lnTo>
                    <a:lnTo>
                      <a:pt x="3" y="8"/>
                    </a:lnTo>
                    <a:lnTo>
                      <a:pt x="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9" name="Freeform 606"/>
              <p:cNvSpPr/>
              <p:nvPr/>
            </p:nvSpPr>
            <p:spPr bwMode="gray">
              <a:xfrm>
                <a:off x="1438" y="597"/>
                <a:ext cx="22" cy="8"/>
              </a:xfrm>
              <a:custGeom>
                <a:avLst/>
                <a:gdLst>
                  <a:gd name="T0" fmla="*/ 6 w 22"/>
                  <a:gd name="T1" fmla="*/ 8 h 8"/>
                  <a:gd name="T2" fmla="*/ 9 w 22"/>
                  <a:gd name="T3" fmla="*/ 4 h 8"/>
                  <a:gd name="T4" fmla="*/ 22 w 22"/>
                  <a:gd name="T5" fmla="*/ 2 h 8"/>
                  <a:gd name="T6" fmla="*/ 16 w 22"/>
                  <a:gd name="T7" fmla="*/ 0 h 8"/>
                  <a:gd name="T8" fmla="*/ 2 w 22"/>
                  <a:gd name="T9" fmla="*/ 2 h 8"/>
                  <a:gd name="T10" fmla="*/ 0 w 22"/>
                  <a:gd name="T11" fmla="*/ 6 h 8"/>
                  <a:gd name="T12" fmla="*/ 3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6" y="8"/>
                    </a:moveTo>
                    <a:lnTo>
                      <a:pt x="9" y="4"/>
                    </a:lnTo>
                    <a:lnTo>
                      <a:pt x="22" y="2"/>
                    </a:lnTo>
                    <a:lnTo>
                      <a:pt x="16" y="0"/>
                    </a:lnTo>
                    <a:lnTo>
                      <a:pt x="2" y="2"/>
                    </a:lnTo>
                    <a:lnTo>
                      <a:pt x="0" y="6"/>
                    </a:lnTo>
                    <a:lnTo>
                      <a:pt x="3"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sp>
          <p:nvSpPr>
            <p:cNvPr id="2138" name="Freeform 608"/>
            <p:cNvSpPr/>
            <p:nvPr/>
          </p:nvSpPr>
          <p:spPr bwMode="gray">
            <a:xfrm>
              <a:off x="4741490" y="1728173"/>
              <a:ext cx="12753" cy="5010"/>
            </a:xfrm>
            <a:custGeom>
              <a:avLst/>
              <a:gdLst>
                <a:gd name="T0" fmla="*/ 6 w 28"/>
                <a:gd name="T1" fmla="*/ 11 h 11"/>
                <a:gd name="T2" fmla="*/ 26 w 28"/>
                <a:gd name="T3" fmla="*/ 9 h 11"/>
                <a:gd name="T4" fmla="*/ 28 w 28"/>
                <a:gd name="T5" fmla="*/ 6 h 11"/>
                <a:gd name="T6" fmla="*/ 7 w 28"/>
                <a:gd name="T7" fmla="*/ 0 h 11"/>
                <a:gd name="T8" fmla="*/ 0 w 28"/>
                <a:gd name="T9" fmla="*/ 1 h 11"/>
                <a:gd name="T10" fmla="*/ 2 w 28"/>
                <a:gd name="T11" fmla="*/ 7 h 11"/>
                <a:gd name="T12" fmla="*/ 6 w 2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6" y="11"/>
                  </a:moveTo>
                  <a:lnTo>
                    <a:pt x="26" y="9"/>
                  </a:lnTo>
                  <a:lnTo>
                    <a:pt x="28" y="6"/>
                  </a:lnTo>
                  <a:lnTo>
                    <a:pt x="7" y="0"/>
                  </a:lnTo>
                  <a:lnTo>
                    <a:pt x="0" y="1"/>
                  </a:lnTo>
                  <a:lnTo>
                    <a:pt x="2" y="7"/>
                  </a:lnTo>
                  <a:lnTo>
                    <a:pt x="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39" name="Freeform 609"/>
            <p:cNvSpPr/>
            <p:nvPr/>
          </p:nvSpPr>
          <p:spPr bwMode="gray">
            <a:xfrm>
              <a:off x="4878127" y="1724530"/>
              <a:ext cx="5921" cy="5465"/>
            </a:xfrm>
            <a:custGeom>
              <a:avLst/>
              <a:gdLst>
                <a:gd name="T0" fmla="*/ 3 w 13"/>
                <a:gd name="T1" fmla="*/ 0 h 12"/>
                <a:gd name="T2" fmla="*/ 0 w 13"/>
                <a:gd name="T3" fmla="*/ 2 h 12"/>
                <a:gd name="T4" fmla="*/ 0 w 13"/>
                <a:gd name="T5" fmla="*/ 11 h 12"/>
                <a:gd name="T6" fmla="*/ 7 w 13"/>
                <a:gd name="T7" fmla="*/ 12 h 12"/>
                <a:gd name="T8" fmla="*/ 13 w 13"/>
                <a:gd name="T9" fmla="*/ 11 h 12"/>
                <a:gd name="T10" fmla="*/ 9 w 13"/>
                <a:gd name="T11" fmla="*/ 0 h 12"/>
                <a:gd name="T12" fmla="*/ 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3" y="0"/>
                  </a:moveTo>
                  <a:lnTo>
                    <a:pt x="0" y="2"/>
                  </a:lnTo>
                  <a:lnTo>
                    <a:pt x="0" y="11"/>
                  </a:lnTo>
                  <a:lnTo>
                    <a:pt x="7" y="12"/>
                  </a:lnTo>
                  <a:lnTo>
                    <a:pt x="13" y="11"/>
                  </a:lnTo>
                  <a:lnTo>
                    <a:pt x="9"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0" name="Freeform 610"/>
            <p:cNvSpPr/>
            <p:nvPr/>
          </p:nvSpPr>
          <p:spPr bwMode="gray">
            <a:xfrm>
              <a:off x="4863097" y="1575596"/>
              <a:ext cx="300146" cy="160321"/>
            </a:xfrm>
            <a:custGeom>
              <a:avLst/>
              <a:gdLst>
                <a:gd name="T0" fmla="*/ 52 w 659"/>
                <a:gd name="T1" fmla="*/ 326 h 352"/>
                <a:gd name="T2" fmla="*/ 88 w 659"/>
                <a:gd name="T3" fmla="*/ 344 h 352"/>
                <a:gd name="T4" fmla="*/ 121 w 659"/>
                <a:gd name="T5" fmla="*/ 337 h 352"/>
                <a:gd name="T6" fmla="*/ 160 w 659"/>
                <a:gd name="T7" fmla="*/ 341 h 352"/>
                <a:gd name="T8" fmla="*/ 194 w 659"/>
                <a:gd name="T9" fmla="*/ 335 h 352"/>
                <a:gd name="T10" fmla="*/ 239 w 659"/>
                <a:gd name="T11" fmla="*/ 340 h 352"/>
                <a:gd name="T12" fmla="*/ 300 w 659"/>
                <a:gd name="T13" fmla="*/ 332 h 352"/>
                <a:gd name="T14" fmla="*/ 271 w 659"/>
                <a:gd name="T15" fmla="*/ 311 h 352"/>
                <a:gd name="T16" fmla="*/ 222 w 659"/>
                <a:gd name="T17" fmla="*/ 299 h 352"/>
                <a:gd name="T18" fmla="*/ 294 w 659"/>
                <a:gd name="T19" fmla="*/ 283 h 352"/>
                <a:gd name="T20" fmla="*/ 351 w 659"/>
                <a:gd name="T21" fmla="*/ 270 h 352"/>
                <a:gd name="T22" fmla="*/ 354 w 659"/>
                <a:gd name="T23" fmla="*/ 242 h 352"/>
                <a:gd name="T24" fmla="*/ 326 w 659"/>
                <a:gd name="T25" fmla="*/ 233 h 352"/>
                <a:gd name="T26" fmla="*/ 369 w 659"/>
                <a:gd name="T27" fmla="*/ 227 h 352"/>
                <a:gd name="T28" fmla="*/ 333 w 659"/>
                <a:gd name="T29" fmla="*/ 220 h 352"/>
                <a:gd name="T30" fmla="*/ 380 w 659"/>
                <a:gd name="T31" fmla="*/ 213 h 352"/>
                <a:gd name="T32" fmla="*/ 404 w 659"/>
                <a:gd name="T33" fmla="*/ 204 h 352"/>
                <a:gd name="T34" fmla="*/ 411 w 659"/>
                <a:gd name="T35" fmla="*/ 188 h 352"/>
                <a:gd name="T36" fmla="*/ 446 w 659"/>
                <a:gd name="T37" fmla="*/ 170 h 352"/>
                <a:gd name="T38" fmla="*/ 510 w 659"/>
                <a:gd name="T39" fmla="*/ 146 h 352"/>
                <a:gd name="T40" fmla="*/ 586 w 659"/>
                <a:gd name="T41" fmla="*/ 106 h 352"/>
                <a:gd name="T42" fmla="*/ 481 w 659"/>
                <a:gd name="T43" fmla="*/ 125 h 352"/>
                <a:gd name="T44" fmla="*/ 519 w 659"/>
                <a:gd name="T45" fmla="*/ 112 h 352"/>
                <a:gd name="T46" fmla="*/ 489 w 659"/>
                <a:gd name="T47" fmla="*/ 95 h 352"/>
                <a:gd name="T48" fmla="*/ 600 w 659"/>
                <a:gd name="T49" fmla="*/ 86 h 352"/>
                <a:gd name="T50" fmla="*/ 659 w 659"/>
                <a:gd name="T51" fmla="*/ 49 h 352"/>
                <a:gd name="T52" fmla="*/ 597 w 659"/>
                <a:gd name="T53" fmla="*/ 16 h 352"/>
                <a:gd name="T54" fmla="*/ 554 w 659"/>
                <a:gd name="T55" fmla="*/ 24 h 352"/>
                <a:gd name="T56" fmla="*/ 521 w 659"/>
                <a:gd name="T57" fmla="*/ 11 h 352"/>
                <a:gd name="T58" fmla="*/ 420 w 659"/>
                <a:gd name="T59" fmla="*/ 3 h 352"/>
                <a:gd name="T60" fmla="*/ 379 w 659"/>
                <a:gd name="T61" fmla="*/ 4 h 352"/>
                <a:gd name="T62" fmla="*/ 364 w 659"/>
                <a:gd name="T63" fmla="*/ 21 h 352"/>
                <a:gd name="T64" fmla="*/ 343 w 659"/>
                <a:gd name="T65" fmla="*/ 36 h 352"/>
                <a:gd name="T66" fmla="*/ 268 w 659"/>
                <a:gd name="T67" fmla="*/ 16 h 352"/>
                <a:gd name="T68" fmla="*/ 222 w 659"/>
                <a:gd name="T69" fmla="*/ 21 h 352"/>
                <a:gd name="T70" fmla="*/ 188 w 659"/>
                <a:gd name="T71" fmla="*/ 33 h 352"/>
                <a:gd name="T72" fmla="*/ 187 w 659"/>
                <a:gd name="T73" fmla="*/ 51 h 352"/>
                <a:gd name="T74" fmla="*/ 185 w 659"/>
                <a:gd name="T75" fmla="*/ 60 h 352"/>
                <a:gd name="T76" fmla="*/ 121 w 659"/>
                <a:gd name="T77" fmla="*/ 46 h 352"/>
                <a:gd name="T78" fmla="*/ 135 w 659"/>
                <a:gd name="T79" fmla="*/ 80 h 352"/>
                <a:gd name="T80" fmla="*/ 71 w 659"/>
                <a:gd name="T81" fmla="*/ 70 h 352"/>
                <a:gd name="T82" fmla="*/ 30 w 659"/>
                <a:gd name="T83" fmla="*/ 103 h 352"/>
                <a:gd name="T84" fmla="*/ 99 w 659"/>
                <a:gd name="T85" fmla="*/ 105 h 352"/>
                <a:gd name="T86" fmla="*/ 82 w 659"/>
                <a:gd name="T87" fmla="*/ 134 h 352"/>
                <a:gd name="T88" fmla="*/ 84 w 659"/>
                <a:gd name="T89" fmla="*/ 138 h 352"/>
                <a:gd name="T90" fmla="*/ 137 w 659"/>
                <a:gd name="T91" fmla="*/ 138 h 352"/>
                <a:gd name="T92" fmla="*/ 123 w 659"/>
                <a:gd name="T93" fmla="*/ 162 h 352"/>
                <a:gd name="T94" fmla="*/ 207 w 659"/>
                <a:gd name="T95" fmla="*/ 149 h 352"/>
                <a:gd name="T96" fmla="*/ 253 w 659"/>
                <a:gd name="T97" fmla="*/ 129 h 352"/>
                <a:gd name="T98" fmla="*/ 275 w 659"/>
                <a:gd name="T99" fmla="*/ 143 h 352"/>
                <a:gd name="T100" fmla="*/ 260 w 659"/>
                <a:gd name="T101" fmla="*/ 156 h 352"/>
                <a:gd name="T102" fmla="*/ 190 w 659"/>
                <a:gd name="T103" fmla="*/ 174 h 352"/>
                <a:gd name="T104" fmla="*/ 246 w 659"/>
                <a:gd name="T105" fmla="*/ 211 h 352"/>
                <a:gd name="T106" fmla="*/ 133 w 659"/>
                <a:gd name="T107" fmla="*/ 190 h 352"/>
                <a:gd name="T108" fmla="*/ 176 w 659"/>
                <a:gd name="T109" fmla="*/ 234 h 352"/>
                <a:gd name="T110" fmla="*/ 207 w 659"/>
                <a:gd name="T111" fmla="*/ 246 h 352"/>
                <a:gd name="T112" fmla="*/ 112 w 659"/>
                <a:gd name="T113" fmla="*/ 244 h 352"/>
                <a:gd name="T114" fmla="*/ 139 w 659"/>
                <a:gd name="T115" fmla="*/ 274 h 352"/>
                <a:gd name="T116" fmla="*/ 139 w 659"/>
                <a:gd name="T117" fmla="*/ 283 h 352"/>
                <a:gd name="T118" fmla="*/ 199 w 659"/>
                <a:gd name="T119" fmla="*/ 286 h 352"/>
                <a:gd name="T120" fmla="*/ 91 w 659"/>
                <a:gd name="T121"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9" h="352">
                  <a:moveTo>
                    <a:pt x="109" y="307"/>
                  </a:moveTo>
                  <a:lnTo>
                    <a:pt x="109" y="313"/>
                  </a:lnTo>
                  <a:lnTo>
                    <a:pt x="100" y="316"/>
                  </a:lnTo>
                  <a:lnTo>
                    <a:pt x="85" y="318"/>
                  </a:lnTo>
                  <a:lnTo>
                    <a:pt x="77" y="318"/>
                  </a:lnTo>
                  <a:lnTo>
                    <a:pt x="64" y="325"/>
                  </a:lnTo>
                  <a:lnTo>
                    <a:pt x="52" y="326"/>
                  </a:lnTo>
                  <a:lnTo>
                    <a:pt x="53" y="340"/>
                  </a:lnTo>
                  <a:lnTo>
                    <a:pt x="65" y="340"/>
                  </a:lnTo>
                  <a:lnTo>
                    <a:pt x="68" y="338"/>
                  </a:lnTo>
                  <a:lnTo>
                    <a:pt x="70" y="336"/>
                  </a:lnTo>
                  <a:lnTo>
                    <a:pt x="74" y="336"/>
                  </a:lnTo>
                  <a:lnTo>
                    <a:pt x="77" y="342"/>
                  </a:lnTo>
                  <a:lnTo>
                    <a:pt x="88" y="344"/>
                  </a:lnTo>
                  <a:lnTo>
                    <a:pt x="92" y="341"/>
                  </a:lnTo>
                  <a:lnTo>
                    <a:pt x="91" y="338"/>
                  </a:lnTo>
                  <a:lnTo>
                    <a:pt x="95" y="338"/>
                  </a:lnTo>
                  <a:lnTo>
                    <a:pt x="102" y="343"/>
                  </a:lnTo>
                  <a:lnTo>
                    <a:pt x="111" y="341"/>
                  </a:lnTo>
                  <a:lnTo>
                    <a:pt x="112" y="337"/>
                  </a:lnTo>
                  <a:lnTo>
                    <a:pt x="121" y="337"/>
                  </a:lnTo>
                  <a:lnTo>
                    <a:pt x="120" y="344"/>
                  </a:lnTo>
                  <a:lnTo>
                    <a:pt x="134" y="346"/>
                  </a:lnTo>
                  <a:lnTo>
                    <a:pt x="152" y="347"/>
                  </a:lnTo>
                  <a:lnTo>
                    <a:pt x="140" y="338"/>
                  </a:lnTo>
                  <a:lnTo>
                    <a:pt x="145" y="337"/>
                  </a:lnTo>
                  <a:lnTo>
                    <a:pt x="155" y="338"/>
                  </a:lnTo>
                  <a:lnTo>
                    <a:pt x="160" y="341"/>
                  </a:lnTo>
                  <a:lnTo>
                    <a:pt x="165" y="339"/>
                  </a:lnTo>
                  <a:lnTo>
                    <a:pt x="164" y="337"/>
                  </a:lnTo>
                  <a:lnTo>
                    <a:pt x="177" y="336"/>
                  </a:lnTo>
                  <a:lnTo>
                    <a:pt x="181" y="342"/>
                  </a:lnTo>
                  <a:lnTo>
                    <a:pt x="187" y="338"/>
                  </a:lnTo>
                  <a:lnTo>
                    <a:pt x="183" y="335"/>
                  </a:lnTo>
                  <a:lnTo>
                    <a:pt x="194" y="335"/>
                  </a:lnTo>
                  <a:lnTo>
                    <a:pt x="196" y="342"/>
                  </a:lnTo>
                  <a:lnTo>
                    <a:pt x="206" y="344"/>
                  </a:lnTo>
                  <a:lnTo>
                    <a:pt x="213" y="340"/>
                  </a:lnTo>
                  <a:lnTo>
                    <a:pt x="208" y="335"/>
                  </a:lnTo>
                  <a:lnTo>
                    <a:pt x="223" y="335"/>
                  </a:lnTo>
                  <a:lnTo>
                    <a:pt x="230" y="339"/>
                  </a:lnTo>
                  <a:lnTo>
                    <a:pt x="239" y="340"/>
                  </a:lnTo>
                  <a:lnTo>
                    <a:pt x="242" y="343"/>
                  </a:lnTo>
                  <a:lnTo>
                    <a:pt x="238" y="350"/>
                  </a:lnTo>
                  <a:lnTo>
                    <a:pt x="247" y="352"/>
                  </a:lnTo>
                  <a:lnTo>
                    <a:pt x="275" y="343"/>
                  </a:lnTo>
                  <a:lnTo>
                    <a:pt x="277" y="338"/>
                  </a:lnTo>
                  <a:lnTo>
                    <a:pt x="294" y="338"/>
                  </a:lnTo>
                  <a:lnTo>
                    <a:pt x="300" y="332"/>
                  </a:lnTo>
                  <a:lnTo>
                    <a:pt x="297" y="321"/>
                  </a:lnTo>
                  <a:lnTo>
                    <a:pt x="287" y="320"/>
                  </a:lnTo>
                  <a:lnTo>
                    <a:pt x="278" y="327"/>
                  </a:lnTo>
                  <a:lnTo>
                    <a:pt x="268" y="325"/>
                  </a:lnTo>
                  <a:lnTo>
                    <a:pt x="268" y="318"/>
                  </a:lnTo>
                  <a:lnTo>
                    <a:pt x="272" y="315"/>
                  </a:lnTo>
                  <a:lnTo>
                    <a:pt x="271" y="311"/>
                  </a:lnTo>
                  <a:lnTo>
                    <a:pt x="263" y="311"/>
                  </a:lnTo>
                  <a:lnTo>
                    <a:pt x="255" y="315"/>
                  </a:lnTo>
                  <a:lnTo>
                    <a:pt x="248" y="312"/>
                  </a:lnTo>
                  <a:lnTo>
                    <a:pt x="218" y="313"/>
                  </a:lnTo>
                  <a:lnTo>
                    <a:pt x="216" y="311"/>
                  </a:lnTo>
                  <a:lnTo>
                    <a:pt x="229" y="305"/>
                  </a:lnTo>
                  <a:lnTo>
                    <a:pt x="222" y="299"/>
                  </a:lnTo>
                  <a:lnTo>
                    <a:pt x="226" y="298"/>
                  </a:lnTo>
                  <a:lnTo>
                    <a:pt x="243" y="308"/>
                  </a:lnTo>
                  <a:lnTo>
                    <a:pt x="281" y="307"/>
                  </a:lnTo>
                  <a:lnTo>
                    <a:pt x="301" y="299"/>
                  </a:lnTo>
                  <a:lnTo>
                    <a:pt x="294" y="289"/>
                  </a:lnTo>
                  <a:lnTo>
                    <a:pt x="289" y="286"/>
                  </a:lnTo>
                  <a:lnTo>
                    <a:pt x="294" y="283"/>
                  </a:lnTo>
                  <a:lnTo>
                    <a:pt x="322" y="284"/>
                  </a:lnTo>
                  <a:lnTo>
                    <a:pt x="346" y="278"/>
                  </a:lnTo>
                  <a:lnTo>
                    <a:pt x="337" y="276"/>
                  </a:lnTo>
                  <a:lnTo>
                    <a:pt x="320" y="274"/>
                  </a:lnTo>
                  <a:lnTo>
                    <a:pt x="318" y="273"/>
                  </a:lnTo>
                  <a:lnTo>
                    <a:pt x="330" y="271"/>
                  </a:lnTo>
                  <a:lnTo>
                    <a:pt x="351" y="270"/>
                  </a:lnTo>
                  <a:lnTo>
                    <a:pt x="356" y="268"/>
                  </a:lnTo>
                  <a:lnTo>
                    <a:pt x="355" y="262"/>
                  </a:lnTo>
                  <a:lnTo>
                    <a:pt x="333" y="257"/>
                  </a:lnTo>
                  <a:lnTo>
                    <a:pt x="338" y="256"/>
                  </a:lnTo>
                  <a:lnTo>
                    <a:pt x="355" y="257"/>
                  </a:lnTo>
                  <a:lnTo>
                    <a:pt x="365" y="255"/>
                  </a:lnTo>
                  <a:lnTo>
                    <a:pt x="354" y="242"/>
                  </a:lnTo>
                  <a:lnTo>
                    <a:pt x="338" y="242"/>
                  </a:lnTo>
                  <a:lnTo>
                    <a:pt x="324" y="236"/>
                  </a:lnTo>
                  <a:lnTo>
                    <a:pt x="303" y="239"/>
                  </a:lnTo>
                  <a:lnTo>
                    <a:pt x="299" y="236"/>
                  </a:lnTo>
                  <a:lnTo>
                    <a:pt x="312" y="234"/>
                  </a:lnTo>
                  <a:lnTo>
                    <a:pt x="326" y="234"/>
                  </a:lnTo>
                  <a:lnTo>
                    <a:pt x="326" y="233"/>
                  </a:lnTo>
                  <a:lnTo>
                    <a:pt x="301" y="233"/>
                  </a:lnTo>
                  <a:lnTo>
                    <a:pt x="302" y="230"/>
                  </a:lnTo>
                  <a:lnTo>
                    <a:pt x="319" y="228"/>
                  </a:lnTo>
                  <a:lnTo>
                    <a:pt x="338" y="230"/>
                  </a:lnTo>
                  <a:lnTo>
                    <a:pt x="349" y="234"/>
                  </a:lnTo>
                  <a:lnTo>
                    <a:pt x="365" y="234"/>
                  </a:lnTo>
                  <a:lnTo>
                    <a:pt x="369" y="227"/>
                  </a:lnTo>
                  <a:lnTo>
                    <a:pt x="335" y="225"/>
                  </a:lnTo>
                  <a:lnTo>
                    <a:pt x="302" y="227"/>
                  </a:lnTo>
                  <a:lnTo>
                    <a:pt x="303" y="224"/>
                  </a:lnTo>
                  <a:lnTo>
                    <a:pt x="315" y="223"/>
                  </a:lnTo>
                  <a:lnTo>
                    <a:pt x="313" y="221"/>
                  </a:lnTo>
                  <a:lnTo>
                    <a:pt x="332" y="222"/>
                  </a:lnTo>
                  <a:lnTo>
                    <a:pt x="333" y="220"/>
                  </a:lnTo>
                  <a:lnTo>
                    <a:pt x="317" y="218"/>
                  </a:lnTo>
                  <a:lnTo>
                    <a:pt x="335" y="215"/>
                  </a:lnTo>
                  <a:lnTo>
                    <a:pt x="341" y="216"/>
                  </a:lnTo>
                  <a:lnTo>
                    <a:pt x="346" y="218"/>
                  </a:lnTo>
                  <a:lnTo>
                    <a:pt x="361" y="218"/>
                  </a:lnTo>
                  <a:lnTo>
                    <a:pt x="362" y="213"/>
                  </a:lnTo>
                  <a:lnTo>
                    <a:pt x="380" y="213"/>
                  </a:lnTo>
                  <a:lnTo>
                    <a:pt x="393" y="210"/>
                  </a:lnTo>
                  <a:lnTo>
                    <a:pt x="390" y="204"/>
                  </a:lnTo>
                  <a:lnTo>
                    <a:pt x="367" y="202"/>
                  </a:lnTo>
                  <a:lnTo>
                    <a:pt x="364" y="199"/>
                  </a:lnTo>
                  <a:lnTo>
                    <a:pt x="379" y="198"/>
                  </a:lnTo>
                  <a:lnTo>
                    <a:pt x="399" y="202"/>
                  </a:lnTo>
                  <a:lnTo>
                    <a:pt x="404" y="204"/>
                  </a:lnTo>
                  <a:lnTo>
                    <a:pt x="423" y="203"/>
                  </a:lnTo>
                  <a:lnTo>
                    <a:pt x="438" y="197"/>
                  </a:lnTo>
                  <a:lnTo>
                    <a:pt x="436" y="191"/>
                  </a:lnTo>
                  <a:lnTo>
                    <a:pt x="444" y="188"/>
                  </a:lnTo>
                  <a:lnTo>
                    <a:pt x="437" y="186"/>
                  </a:lnTo>
                  <a:lnTo>
                    <a:pt x="417" y="189"/>
                  </a:lnTo>
                  <a:lnTo>
                    <a:pt x="411" y="188"/>
                  </a:lnTo>
                  <a:lnTo>
                    <a:pt x="412" y="182"/>
                  </a:lnTo>
                  <a:lnTo>
                    <a:pt x="421" y="180"/>
                  </a:lnTo>
                  <a:lnTo>
                    <a:pt x="433" y="183"/>
                  </a:lnTo>
                  <a:lnTo>
                    <a:pt x="441" y="180"/>
                  </a:lnTo>
                  <a:lnTo>
                    <a:pt x="461" y="178"/>
                  </a:lnTo>
                  <a:lnTo>
                    <a:pt x="457" y="173"/>
                  </a:lnTo>
                  <a:lnTo>
                    <a:pt x="446" y="170"/>
                  </a:lnTo>
                  <a:lnTo>
                    <a:pt x="444" y="163"/>
                  </a:lnTo>
                  <a:lnTo>
                    <a:pt x="457" y="165"/>
                  </a:lnTo>
                  <a:lnTo>
                    <a:pt x="459" y="170"/>
                  </a:lnTo>
                  <a:lnTo>
                    <a:pt x="466" y="171"/>
                  </a:lnTo>
                  <a:lnTo>
                    <a:pt x="481" y="165"/>
                  </a:lnTo>
                  <a:lnTo>
                    <a:pt x="488" y="156"/>
                  </a:lnTo>
                  <a:lnTo>
                    <a:pt x="510" y="146"/>
                  </a:lnTo>
                  <a:lnTo>
                    <a:pt x="520" y="143"/>
                  </a:lnTo>
                  <a:lnTo>
                    <a:pt x="535" y="132"/>
                  </a:lnTo>
                  <a:lnTo>
                    <a:pt x="541" y="131"/>
                  </a:lnTo>
                  <a:lnTo>
                    <a:pt x="557" y="119"/>
                  </a:lnTo>
                  <a:lnTo>
                    <a:pt x="568" y="118"/>
                  </a:lnTo>
                  <a:lnTo>
                    <a:pt x="579" y="110"/>
                  </a:lnTo>
                  <a:lnTo>
                    <a:pt x="586" y="106"/>
                  </a:lnTo>
                  <a:lnTo>
                    <a:pt x="584" y="104"/>
                  </a:lnTo>
                  <a:lnTo>
                    <a:pt x="571" y="104"/>
                  </a:lnTo>
                  <a:lnTo>
                    <a:pt x="557" y="107"/>
                  </a:lnTo>
                  <a:lnTo>
                    <a:pt x="543" y="111"/>
                  </a:lnTo>
                  <a:lnTo>
                    <a:pt x="532" y="112"/>
                  </a:lnTo>
                  <a:lnTo>
                    <a:pt x="500" y="120"/>
                  </a:lnTo>
                  <a:lnTo>
                    <a:pt x="481" y="125"/>
                  </a:lnTo>
                  <a:lnTo>
                    <a:pt x="473" y="126"/>
                  </a:lnTo>
                  <a:lnTo>
                    <a:pt x="468" y="129"/>
                  </a:lnTo>
                  <a:lnTo>
                    <a:pt x="449" y="126"/>
                  </a:lnTo>
                  <a:lnTo>
                    <a:pt x="456" y="122"/>
                  </a:lnTo>
                  <a:lnTo>
                    <a:pt x="476" y="122"/>
                  </a:lnTo>
                  <a:lnTo>
                    <a:pt x="493" y="118"/>
                  </a:lnTo>
                  <a:lnTo>
                    <a:pt x="519" y="112"/>
                  </a:lnTo>
                  <a:lnTo>
                    <a:pt x="540" y="108"/>
                  </a:lnTo>
                  <a:lnTo>
                    <a:pt x="538" y="103"/>
                  </a:lnTo>
                  <a:lnTo>
                    <a:pt x="515" y="104"/>
                  </a:lnTo>
                  <a:lnTo>
                    <a:pt x="508" y="106"/>
                  </a:lnTo>
                  <a:lnTo>
                    <a:pt x="487" y="105"/>
                  </a:lnTo>
                  <a:lnTo>
                    <a:pt x="485" y="96"/>
                  </a:lnTo>
                  <a:lnTo>
                    <a:pt x="489" y="95"/>
                  </a:lnTo>
                  <a:lnTo>
                    <a:pt x="499" y="99"/>
                  </a:lnTo>
                  <a:lnTo>
                    <a:pt x="519" y="98"/>
                  </a:lnTo>
                  <a:lnTo>
                    <a:pt x="527" y="100"/>
                  </a:lnTo>
                  <a:lnTo>
                    <a:pt x="556" y="97"/>
                  </a:lnTo>
                  <a:lnTo>
                    <a:pt x="569" y="92"/>
                  </a:lnTo>
                  <a:lnTo>
                    <a:pt x="588" y="91"/>
                  </a:lnTo>
                  <a:lnTo>
                    <a:pt x="600" y="86"/>
                  </a:lnTo>
                  <a:lnTo>
                    <a:pt x="611" y="85"/>
                  </a:lnTo>
                  <a:lnTo>
                    <a:pt x="626" y="80"/>
                  </a:lnTo>
                  <a:lnTo>
                    <a:pt x="632" y="75"/>
                  </a:lnTo>
                  <a:lnTo>
                    <a:pt x="641" y="72"/>
                  </a:lnTo>
                  <a:lnTo>
                    <a:pt x="638" y="68"/>
                  </a:lnTo>
                  <a:lnTo>
                    <a:pt x="657" y="61"/>
                  </a:lnTo>
                  <a:lnTo>
                    <a:pt x="659" y="49"/>
                  </a:lnTo>
                  <a:lnTo>
                    <a:pt x="640" y="42"/>
                  </a:lnTo>
                  <a:lnTo>
                    <a:pt x="608" y="42"/>
                  </a:lnTo>
                  <a:lnTo>
                    <a:pt x="605" y="28"/>
                  </a:lnTo>
                  <a:lnTo>
                    <a:pt x="596" y="25"/>
                  </a:lnTo>
                  <a:lnTo>
                    <a:pt x="602" y="23"/>
                  </a:lnTo>
                  <a:lnTo>
                    <a:pt x="605" y="17"/>
                  </a:lnTo>
                  <a:lnTo>
                    <a:pt x="597" y="16"/>
                  </a:lnTo>
                  <a:lnTo>
                    <a:pt x="583" y="18"/>
                  </a:lnTo>
                  <a:lnTo>
                    <a:pt x="576" y="21"/>
                  </a:lnTo>
                  <a:lnTo>
                    <a:pt x="572" y="19"/>
                  </a:lnTo>
                  <a:lnTo>
                    <a:pt x="571" y="15"/>
                  </a:lnTo>
                  <a:lnTo>
                    <a:pt x="564" y="15"/>
                  </a:lnTo>
                  <a:lnTo>
                    <a:pt x="561" y="24"/>
                  </a:lnTo>
                  <a:lnTo>
                    <a:pt x="554" y="24"/>
                  </a:lnTo>
                  <a:lnTo>
                    <a:pt x="547" y="18"/>
                  </a:lnTo>
                  <a:lnTo>
                    <a:pt x="537" y="19"/>
                  </a:lnTo>
                  <a:lnTo>
                    <a:pt x="509" y="33"/>
                  </a:lnTo>
                  <a:lnTo>
                    <a:pt x="487" y="34"/>
                  </a:lnTo>
                  <a:lnTo>
                    <a:pt x="487" y="32"/>
                  </a:lnTo>
                  <a:lnTo>
                    <a:pt x="522" y="20"/>
                  </a:lnTo>
                  <a:lnTo>
                    <a:pt x="521" y="11"/>
                  </a:lnTo>
                  <a:lnTo>
                    <a:pt x="497" y="11"/>
                  </a:lnTo>
                  <a:lnTo>
                    <a:pt x="483" y="8"/>
                  </a:lnTo>
                  <a:lnTo>
                    <a:pt x="466" y="10"/>
                  </a:lnTo>
                  <a:lnTo>
                    <a:pt x="464" y="6"/>
                  </a:lnTo>
                  <a:lnTo>
                    <a:pt x="446" y="6"/>
                  </a:lnTo>
                  <a:lnTo>
                    <a:pt x="443" y="0"/>
                  </a:lnTo>
                  <a:lnTo>
                    <a:pt x="420" y="3"/>
                  </a:lnTo>
                  <a:lnTo>
                    <a:pt x="420" y="7"/>
                  </a:lnTo>
                  <a:lnTo>
                    <a:pt x="436" y="12"/>
                  </a:lnTo>
                  <a:lnTo>
                    <a:pt x="429" y="14"/>
                  </a:lnTo>
                  <a:lnTo>
                    <a:pt x="407" y="7"/>
                  </a:lnTo>
                  <a:lnTo>
                    <a:pt x="407" y="2"/>
                  </a:lnTo>
                  <a:lnTo>
                    <a:pt x="388" y="3"/>
                  </a:lnTo>
                  <a:lnTo>
                    <a:pt x="379" y="4"/>
                  </a:lnTo>
                  <a:lnTo>
                    <a:pt x="373" y="10"/>
                  </a:lnTo>
                  <a:lnTo>
                    <a:pt x="377" y="15"/>
                  </a:lnTo>
                  <a:lnTo>
                    <a:pt x="403" y="27"/>
                  </a:lnTo>
                  <a:lnTo>
                    <a:pt x="405" y="33"/>
                  </a:lnTo>
                  <a:lnTo>
                    <a:pt x="393" y="34"/>
                  </a:lnTo>
                  <a:lnTo>
                    <a:pt x="380" y="26"/>
                  </a:lnTo>
                  <a:lnTo>
                    <a:pt x="364" y="21"/>
                  </a:lnTo>
                  <a:lnTo>
                    <a:pt x="350" y="6"/>
                  </a:lnTo>
                  <a:lnTo>
                    <a:pt x="306" y="6"/>
                  </a:lnTo>
                  <a:lnTo>
                    <a:pt x="299" y="8"/>
                  </a:lnTo>
                  <a:lnTo>
                    <a:pt x="301" y="16"/>
                  </a:lnTo>
                  <a:lnTo>
                    <a:pt x="325" y="22"/>
                  </a:lnTo>
                  <a:lnTo>
                    <a:pt x="332" y="30"/>
                  </a:lnTo>
                  <a:lnTo>
                    <a:pt x="343" y="36"/>
                  </a:lnTo>
                  <a:lnTo>
                    <a:pt x="337" y="42"/>
                  </a:lnTo>
                  <a:lnTo>
                    <a:pt x="321" y="48"/>
                  </a:lnTo>
                  <a:lnTo>
                    <a:pt x="320" y="36"/>
                  </a:lnTo>
                  <a:lnTo>
                    <a:pt x="299" y="24"/>
                  </a:lnTo>
                  <a:lnTo>
                    <a:pt x="286" y="16"/>
                  </a:lnTo>
                  <a:lnTo>
                    <a:pt x="275" y="18"/>
                  </a:lnTo>
                  <a:lnTo>
                    <a:pt x="268" y="16"/>
                  </a:lnTo>
                  <a:lnTo>
                    <a:pt x="246" y="14"/>
                  </a:lnTo>
                  <a:lnTo>
                    <a:pt x="236" y="17"/>
                  </a:lnTo>
                  <a:lnTo>
                    <a:pt x="246" y="24"/>
                  </a:lnTo>
                  <a:lnTo>
                    <a:pt x="266" y="29"/>
                  </a:lnTo>
                  <a:lnTo>
                    <a:pt x="260" y="32"/>
                  </a:lnTo>
                  <a:lnTo>
                    <a:pt x="242" y="32"/>
                  </a:lnTo>
                  <a:lnTo>
                    <a:pt x="222" y="21"/>
                  </a:lnTo>
                  <a:lnTo>
                    <a:pt x="211" y="21"/>
                  </a:lnTo>
                  <a:lnTo>
                    <a:pt x="205" y="22"/>
                  </a:lnTo>
                  <a:lnTo>
                    <a:pt x="232" y="34"/>
                  </a:lnTo>
                  <a:lnTo>
                    <a:pt x="235" y="40"/>
                  </a:lnTo>
                  <a:lnTo>
                    <a:pt x="227" y="42"/>
                  </a:lnTo>
                  <a:lnTo>
                    <a:pt x="209" y="32"/>
                  </a:lnTo>
                  <a:lnTo>
                    <a:pt x="188" y="33"/>
                  </a:lnTo>
                  <a:lnTo>
                    <a:pt x="185" y="36"/>
                  </a:lnTo>
                  <a:lnTo>
                    <a:pt x="191" y="39"/>
                  </a:lnTo>
                  <a:lnTo>
                    <a:pt x="205" y="39"/>
                  </a:lnTo>
                  <a:lnTo>
                    <a:pt x="209" y="42"/>
                  </a:lnTo>
                  <a:lnTo>
                    <a:pt x="207" y="44"/>
                  </a:lnTo>
                  <a:lnTo>
                    <a:pt x="191" y="45"/>
                  </a:lnTo>
                  <a:lnTo>
                    <a:pt x="187" y="51"/>
                  </a:lnTo>
                  <a:lnTo>
                    <a:pt x="197" y="59"/>
                  </a:lnTo>
                  <a:lnTo>
                    <a:pt x="226" y="65"/>
                  </a:lnTo>
                  <a:lnTo>
                    <a:pt x="236" y="73"/>
                  </a:lnTo>
                  <a:lnTo>
                    <a:pt x="238" y="77"/>
                  </a:lnTo>
                  <a:lnTo>
                    <a:pt x="229" y="77"/>
                  </a:lnTo>
                  <a:lnTo>
                    <a:pt x="199" y="67"/>
                  </a:lnTo>
                  <a:lnTo>
                    <a:pt x="185" y="60"/>
                  </a:lnTo>
                  <a:lnTo>
                    <a:pt x="179" y="60"/>
                  </a:lnTo>
                  <a:lnTo>
                    <a:pt x="181" y="65"/>
                  </a:lnTo>
                  <a:lnTo>
                    <a:pt x="191" y="70"/>
                  </a:lnTo>
                  <a:lnTo>
                    <a:pt x="176" y="70"/>
                  </a:lnTo>
                  <a:lnTo>
                    <a:pt x="153" y="52"/>
                  </a:lnTo>
                  <a:lnTo>
                    <a:pt x="132" y="44"/>
                  </a:lnTo>
                  <a:lnTo>
                    <a:pt x="121" y="46"/>
                  </a:lnTo>
                  <a:lnTo>
                    <a:pt x="128" y="59"/>
                  </a:lnTo>
                  <a:lnTo>
                    <a:pt x="108" y="58"/>
                  </a:lnTo>
                  <a:lnTo>
                    <a:pt x="106" y="63"/>
                  </a:lnTo>
                  <a:lnTo>
                    <a:pt x="120" y="68"/>
                  </a:lnTo>
                  <a:lnTo>
                    <a:pt x="143" y="71"/>
                  </a:lnTo>
                  <a:lnTo>
                    <a:pt x="148" y="76"/>
                  </a:lnTo>
                  <a:lnTo>
                    <a:pt x="135" y="80"/>
                  </a:lnTo>
                  <a:lnTo>
                    <a:pt x="120" y="79"/>
                  </a:lnTo>
                  <a:lnTo>
                    <a:pt x="109" y="74"/>
                  </a:lnTo>
                  <a:lnTo>
                    <a:pt x="104" y="76"/>
                  </a:lnTo>
                  <a:lnTo>
                    <a:pt x="106" y="81"/>
                  </a:lnTo>
                  <a:lnTo>
                    <a:pt x="95" y="77"/>
                  </a:lnTo>
                  <a:lnTo>
                    <a:pt x="88" y="70"/>
                  </a:lnTo>
                  <a:lnTo>
                    <a:pt x="71" y="70"/>
                  </a:lnTo>
                  <a:lnTo>
                    <a:pt x="54" y="77"/>
                  </a:lnTo>
                  <a:lnTo>
                    <a:pt x="50" y="84"/>
                  </a:lnTo>
                  <a:lnTo>
                    <a:pt x="29" y="81"/>
                  </a:lnTo>
                  <a:lnTo>
                    <a:pt x="20" y="89"/>
                  </a:lnTo>
                  <a:lnTo>
                    <a:pt x="0" y="97"/>
                  </a:lnTo>
                  <a:lnTo>
                    <a:pt x="10" y="101"/>
                  </a:lnTo>
                  <a:lnTo>
                    <a:pt x="30" y="103"/>
                  </a:lnTo>
                  <a:lnTo>
                    <a:pt x="45" y="100"/>
                  </a:lnTo>
                  <a:lnTo>
                    <a:pt x="47" y="103"/>
                  </a:lnTo>
                  <a:lnTo>
                    <a:pt x="32" y="107"/>
                  </a:lnTo>
                  <a:lnTo>
                    <a:pt x="34" y="112"/>
                  </a:lnTo>
                  <a:lnTo>
                    <a:pt x="60" y="110"/>
                  </a:lnTo>
                  <a:lnTo>
                    <a:pt x="80" y="103"/>
                  </a:lnTo>
                  <a:lnTo>
                    <a:pt x="99" y="105"/>
                  </a:lnTo>
                  <a:lnTo>
                    <a:pt x="94" y="107"/>
                  </a:lnTo>
                  <a:lnTo>
                    <a:pt x="69" y="113"/>
                  </a:lnTo>
                  <a:lnTo>
                    <a:pt x="53" y="119"/>
                  </a:lnTo>
                  <a:lnTo>
                    <a:pt x="53" y="122"/>
                  </a:lnTo>
                  <a:lnTo>
                    <a:pt x="44" y="124"/>
                  </a:lnTo>
                  <a:lnTo>
                    <a:pt x="49" y="132"/>
                  </a:lnTo>
                  <a:lnTo>
                    <a:pt x="82" y="134"/>
                  </a:lnTo>
                  <a:lnTo>
                    <a:pt x="113" y="133"/>
                  </a:lnTo>
                  <a:lnTo>
                    <a:pt x="139" y="121"/>
                  </a:lnTo>
                  <a:lnTo>
                    <a:pt x="148" y="120"/>
                  </a:lnTo>
                  <a:lnTo>
                    <a:pt x="153" y="122"/>
                  </a:lnTo>
                  <a:lnTo>
                    <a:pt x="132" y="133"/>
                  </a:lnTo>
                  <a:lnTo>
                    <a:pt x="113" y="138"/>
                  </a:lnTo>
                  <a:lnTo>
                    <a:pt x="84" y="138"/>
                  </a:lnTo>
                  <a:lnTo>
                    <a:pt x="56" y="142"/>
                  </a:lnTo>
                  <a:lnTo>
                    <a:pt x="62" y="148"/>
                  </a:lnTo>
                  <a:lnTo>
                    <a:pt x="84" y="151"/>
                  </a:lnTo>
                  <a:lnTo>
                    <a:pt x="102" y="157"/>
                  </a:lnTo>
                  <a:lnTo>
                    <a:pt x="109" y="155"/>
                  </a:lnTo>
                  <a:lnTo>
                    <a:pt x="119" y="146"/>
                  </a:lnTo>
                  <a:lnTo>
                    <a:pt x="137" y="138"/>
                  </a:lnTo>
                  <a:lnTo>
                    <a:pt x="164" y="131"/>
                  </a:lnTo>
                  <a:lnTo>
                    <a:pt x="194" y="129"/>
                  </a:lnTo>
                  <a:lnTo>
                    <a:pt x="196" y="133"/>
                  </a:lnTo>
                  <a:lnTo>
                    <a:pt x="146" y="140"/>
                  </a:lnTo>
                  <a:lnTo>
                    <a:pt x="130" y="148"/>
                  </a:lnTo>
                  <a:lnTo>
                    <a:pt x="123" y="156"/>
                  </a:lnTo>
                  <a:lnTo>
                    <a:pt x="123" y="162"/>
                  </a:lnTo>
                  <a:lnTo>
                    <a:pt x="155" y="162"/>
                  </a:lnTo>
                  <a:lnTo>
                    <a:pt x="164" y="159"/>
                  </a:lnTo>
                  <a:lnTo>
                    <a:pt x="164" y="148"/>
                  </a:lnTo>
                  <a:lnTo>
                    <a:pt x="172" y="147"/>
                  </a:lnTo>
                  <a:lnTo>
                    <a:pt x="176" y="154"/>
                  </a:lnTo>
                  <a:lnTo>
                    <a:pt x="190" y="149"/>
                  </a:lnTo>
                  <a:lnTo>
                    <a:pt x="207" y="149"/>
                  </a:lnTo>
                  <a:lnTo>
                    <a:pt x="203" y="152"/>
                  </a:lnTo>
                  <a:lnTo>
                    <a:pt x="185" y="157"/>
                  </a:lnTo>
                  <a:lnTo>
                    <a:pt x="190" y="161"/>
                  </a:lnTo>
                  <a:lnTo>
                    <a:pt x="220" y="157"/>
                  </a:lnTo>
                  <a:lnTo>
                    <a:pt x="236" y="154"/>
                  </a:lnTo>
                  <a:lnTo>
                    <a:pt x="264" y="139"/>
                  </a:lnTo>
                  <a:lnTo>
                    <a:pt x="253" y="129"/>
                  </a:lnTo>
                  <a:lnTo>
                    <a:pt x="270" y="127"/>
                  </a:lnTo>
                  <a:lnTo>
                    <a:pt x="275" y="119"/>
                  </a:lnTo>
                  <a:lnTo>
                    <a:pt x="288" y="114"/>
                  </a:lnTo>
                  <a:lnTo>
                    <a:pt x="299" y="113"/>
                  </a:lnTo>
                  <a:lnTo>
                    <a:pt x="301" y="116"/>
                  </a:lnTo>
                  <a:lnTo>
                    <a:pt x="282" y="128"/>
                  </a:lnTo>
                  <a:lnTo>
                    <a:pt x="275" y="143"/>
                  </a:lnTo>
                  <a:lnTo>
                    <a:pt x="299" y="138"/>
                  </a:lnTo>
                  <a:lnTo>
                    <a:pt x="325" y="138"/>
                  </a:lnTo>
                  <a:lnTo>
                    <a:pt x="328" y="143"/>
                  </a:lnTo>
                  <a:lnTo>
                    <a:pt x="308" y="149"/>
                  </a:lnTo>
                  <a:lnTo>
                    <a:pt x="279" y="147"/>
                  </a:lnTo>
                  <a:lnTo>
                    <a:pt x="249" y="154"/>
                  </a:lnTo>
                  <a:lnTo>
                    <a:pt x="260" y="156"/>
                  </a:lnTo>
                  <a:lnTo>
                    <a:pt x="275" y="156"/>
                  </a:lnTo>
                  <a:lnTo>
                    <a:pt x="273" y="159"/>
                  </a:lnTo>
                  <a:lnTo>
                    <a:pt x="251" y="163"/>
                  </a:lnTo>
                  <a:lnTo>
                    <a:pt x="236" y="164"/>
                  </a:lnTo>
                  <a:lnTo>
                    <a:pt x="216" y="170"/>
                  </a:lnTo>
                  <a:lnTo>
                    <a:pt x="190" y="168"/>
                  </a:lnTo>
                  <a:lnTo>
                    <a:pt x="190" y="174"/>
                  </a:lnTo>
                  <a:lnTo>
                    <a:pt x="207" y="180"/>
                  </a:lnTo>
                  <a:lnTo>
                    <a:pt x="218" y="190"/>
                  </a:lnTo>
                  <a:lnTo>
                    <a:pt x="225" y="202"/>
                  </a:lnTo>
                  <a:lnTo>
                    <a:pt x="236" y="206"/>
                  </a:lnTo>
                  <a:lnTo>
                    <a:pt x="249" y="204"/>
                  </a:lnTo>
                  <a:lnTo>
                    <a:pt x="256" y="206"/>
                  </a:lnTo>
                  <a:lnTo>
                    <a:pt x="246" y="211"/>
                  </a:lnTo>
                  <a:lnTo>
                    <a:pt x="218" y="211"/>
                  </a:lnTo>
                  <a:lnTo>
                    <a:pt x="207" y="196"/>
                  </a:lnTo>
                  <a:lnTo>
                    <a:pt x="177" y="178"/>
                  </a:lnTo>
                  <a:lnTo>
                    <a:pt x="153" y="173"/>
                  </a:lnTo>
                  <a:lnTo>
                    <a:pt x="121" y="173"/>
                  </a:lnTo>
                  <a:lnTo>
                    <a:pt x="117" y="181"/>
                  </a:lnTo>
                  <a:lnTo>
                    <a:pt x="133" y="190"/>
                  </a:lnTo>
                  <a:lnTo>
                    <a:pt x="116" y="192"/>
                  </a:lnTo>
                  <a:lnTo>
                    <a:pt x="116" y="196"/>
                  </a:lnTo>
                  <a:lnTo>
                    <a:pt x="143" y="204"/>
                  </a:lnTo>
                  <a:lnTo>
                    <a:pt x="159" y="212"/>
                  </a:lnTo>
                  <a:lnTo>
                    <a:pt x="163" y="220"/>
                  </a:lnTo>
                  <a:lnTo>
                    <a:pt x="177" y="230"/>
                  </a:lnTo>
                  <a:lnTo>
                    <a:pt x="176" y="234"/>
                  </a:lnTo>
                  <a:lnTo>
                    <a:pt x="161" y="232"/>
                  </a:lnTo>
                  <a:lnTo>
                    <a:pt x="153" y="236"/>
                  </a:lnTo>
                  <a:lnTo>
                    <a:pt x="172" y="241"/>
                  </a:lnTo>
                  <a:lnTo>
                    <a:pt x="200" y="241"/>
                  </a:lnTo>
                  <a:lnTo>
                    <a:pt x="226" y="238"/>
                  </a:lnTo>
                  <a:lnTo>
                    <a:pt x="226" y="244"/>
                  </a:lnTo>
                  <a:lnTo>
                    <a:pt x="207" y="246"/>
                  </a:lnTo>
                  <a:lnTo>
                    <a:pt x="205" y="251"/>
                  </a:lnTo>
                  <a:lnTo>
                    <a:pt x="182" y="244"/>
                  </a:lnTo>
                  <a:lnTo>
                    <a:pt x="161" y="245"/>
                  </a:lnTo>
                  <a:lnTo>
                    <a:pt x="143" y="242"/>
                  </a:lnTo>
                  <a:lnTo>
                    <a:pt x="128" y="244"/>
                  </a:lnTo>
                  <a:lnTo>
                    <a:pt x="119" y="243"/>
                  </a:lnTo>
                  <a:lnTo>
                    <a:pt x="112" y="244"/>
                  </a:lnTo>
                  <a:lnTo>
                    <a:pt x="100" y="260"/>
                  </a:lnTo>
                  <a:lnTo>
                    <a:pt x="100" y="272"/>
                  </a:lnTo>
                  <a:lnTo>
                    <a:pt x="119" y="272"/>
                  </a:lnTo>
                  <a:lnTo>
                    <a:pt x="124" y="266"/>
                  </a:lnTo>
                  <a:lnTo>
                    <a:pt x="130" y="267"/>
                  </a:lnTo>
                  <a:lnTo>
                    <a:pt x="126" y="275"/>
                  </a:lnTo>
                  <a:lnTo>
                    <a:pt x="139" y="274"/>
                  </a:lnTo>
                  <a:lnTo>
                    <a:pt x="148" y="265"/>
                  </a:lnTo>
                  <a:lnTo>
                    <a:pt x="148" y="259"/>
                  </a:lnTo>
                  <a:lnTo>
                    <a:pt x="157" y="260"/>
                  </a:lnTo>
                  <a:lnTo>
                    <a:pt x="163" y="271"/>
                  </a:lnTo>
                  <a:lnTo>
                    <a:pt x="152" y="275"/>
                  </a:lnTo>
                  <a:lnTo>
                    <a:pt x="152" y="280"/>
                  </a:lnTo>
                  <a:lnTo>
                    <a:pt x="139" y="283"/>
                  </a:lnTo>
                  <a:lnTo>
                    <a:pt x="144" y="293"/>
                  </a:lnTo>
                  <a:lnTo>
                    <a:pt x="163" y="298"/>
                  </a:lnTo>
                  <a:lnTo>
                    <a:pt x="182" y="295"/>
                  </a:lnTo>
                  <a:lnTo>
                    <a:pt x="196" y="278"/>
                  </a:lnTo>
                  <a:lnTo>
                    <a:pt x="207" y="277"/>
                  </a:lnTo>
                  <a:lnTo>
                    <a:pt x="211" y="282"/>
                  </a:lnTo>
                  <a:lnTo>
                    <a:pt x="199" y="286"/>
                  </a:lnTo>
                  <a:lnTo>
                    <a:pt x="179" y="305"/>
                  </a:lnTo>
                  <a:lnTo>
                    <a:pt x="170" y="305"/>
                  </a:lnTo>
                  <a:lnTo>
                    <a:pt x="155" y="307"/>
                  </a:lnTo>
                  <a:lnTo>
                    <a:pt x="128" y="301"/>
                  </a:lnTo>
                  <a:lnTo>
                    <a:pt x="121" y="289"/>
                  </a:lnTo>
                  <a:lnTo>
                    <a:pt x="103" y="283"/>
                  </a:lnTo>
                  <a:lnTo>
                    <a:pt x="91" y="287"/>
                  </a:lnTo>
                  <a:lnTo>
                    <a:pt x="76" y="288"/>
                  </a:lnTo>
                  <a:lnTo>
                    <a:pt x="84" y="303"/>
                  </a:lnTo>
                  <a:lnTo>
                    <a:pt x="109" y="3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1" name="Freeform 611"/>
            <p:cNvSpPr/>
            <p:nvPr/>
          </p:nvSpPr>
          <p:spPr bwMode="gray">
            <a:xfrm>
              <a:off x="4821651" y="1627973"/>
              <a:ext cx="109765" cy="73328"/>
            </a:xfrm>
            <a:custGeom>
              <a:avLst/>
              <a:gdLst>
                <a:gd name="T0" fmla="*/ 88 w 241"/>
                <a:gd name="T1" fmla="*/ 3 h 161"/>
                <a:gd name="T2" fmla="*/ 107 w 241"/>
                <a:gd name="T3" fmla="*/ 19 h 161"/>
                <a:gd name="T4" fmla="*/ 127 w 241"/>
                <a:gd name="T5" fmla="*/ 42 h 161"/>
                <a:gd name="T6" fmla="*/ 153 w 241"/>
                <a:gd name="T7" fmla="*/ 58 h 161"/>
                <a:gd name="T8" fmla="*/ 173 w 241"/>
                <a:gd name="T9" fmla="*/ 71 h 161"/>
                <a:gd name="T10" fmla="*/ 164 w 241"/>
                <a:gd name="T11" fmla="*/ 60 h 161"/>
                <a:gd name="T12" fmla="*/ 188 w 241"/>
                <a:gd name="T13" fmla="*/ 54 h 161"/>
                <a:gd name="T14" fmla="*/ 185 w 241"/>
                <a:gd name="T15" fmla="*/ 68 h 161"/>
                <a:gd name="T16" fmla="*/ 197 w 241"/>
                <a:gd name="T17" fmla="*/ 92 h 161"/>
                <a:gd name="T18" fmla="*/ 239 w 241"/>
                <a:gd name="T19" fmla="*/ 95 h 161"/>
                <a:gd name="T20" fmla="*/ 226 w 241"/>
                <a:gd name="T21" fmla="*/ 111 h 161"/>
                <a:gd name="T22" fmla="*/ 190 w 241"/>
                <a:gd name="T23" fmla="*/ 131 h 161"/>
                <a:gd name="T24" fmla="*/ 179 w 241"/>
                <a:gd name="T25" fmla="*/ 124 h 161"/>
                <a:gd name="T26" fmla="*/ 180 w 241"/>
                <a:gd name="T27" fmla="*/ 136 h 161"/>
                <a:gd name="T28" fmla="*/ 167 w 241"/>
                <a:gd name="T29" fmla="*/ 140 h 161"/>
                <a:gd name="T30" fmla="*/ 168 w 241"/>
                <a:gd name="T31" fmla="*/ 148 h 161"/>
                <a:gd name="T32" fmla="*/ 141 w 241"/>
                <a:gd name="T33" fmla="*/ 145 h 161"/>
                <a:gd name="T34" fmla="*/ 131 w 241"/>
                <a:gd name="T35" fmla="*/ 138 h 161"/>
                <a:gd name="T36" fmla="*/ 141 w 241"/>
                <a:gd name="T37" fmla="*/ 153 h 161"/>
                <a:gd name="T38" fmla="*/ 124 w 241"/>
                <a:gd name="T39" fmla="*/ 155 h 161"/>
                <a:gd name="T40" fmla="*/ 80 w 241"/>
                <a:gd name="T41" fmla="*/ 153 h 161"/>
                <a:gd name="T42" fmla="*/ 65 w 241"/>
                <a:gd name="T43" fmla="*/ 141 h 161"/>
                <a:gd name="T44" fmla="*/ 65 w 241"/>
                <a:gd name="T45" fmla="*/ 129 h 161"/>
                <a:gd name="T46" fmla="*/ 45 w 241"/>
                <a:gd name="T47" fmla="*/ 119 h 161"/>
                <a:gd name="T48" fmla="*/ 92 w 241"/>
                <a:gd name="T49" fmla="*/ 112 h 161"/>
                <a:gd name="T50" fmla="*/ 83 w 241"/>
                <a:gd name="T51" fmla="*/ 107 h 161"/>
                <a:gd name="T52" fmla="*/ 111 w 241"/>
                <a:gd name="T53" fmla="*/ 101 h 161"/>
                <a:gd name="T54" fmla="*/ 81 w 241"/>
                <a:gd name="T55" fmla="*/ 96 h 161"/>
                <a:gd name="T56" fmla="*/ 22 w 241"/>
                <a:gd name="T57" fmla="*/ 99 h 161"/>
                <a:gd name="T58" fmla="*/ 47 w 241"/>
                <a:gd name="T59" fmla="*/ 91 h 161"/>
                <a:gd name="T60" fmla="*/ 37 w 241"/>
                <a:gd name="T61" fmla="*/ 88 h 161"/>
                <a:gd name="T62" fmla="*/ 9 w 241"/>
                <a:gd name="T63" fmla="*/ 81 h 161"/>
                <a:gd name="T64" fmla="*/ 12 w 241"/>
                <a:gd name="T65" fmla="*/ 64 h 161"/>
                <a:gd name="T66" fmla="*/ 50 w 241"/>
                <a:gd name="T67" fmla="*/ 71 h 161"/>
                <a:gd name="T68" fmla="*/ 30 w 241"/>
                <a:gd name="T69" fmla="*/ 64 h 161"/>
                <a:gd name="T70" fmla="*/ 28 w 241"/>
                <a:gd name="T71" fmla="*/ 52 h 161"/>
                <a:gd name="T72" fmla="*/ 17 w 241"/>
                <a:gd name="T73" fmla="*/ 45 h 161"/>
                <a:gd name="T74" fmla="*/ 35 w 241"/>
                <a:gd name="T75" fmla="*/ 40 h 161"/>
                <a:gd name="T76" fmla="*/ 61 w 241"/>
                <a:gd name="T77" fmla="*/ 41 h 161"/>
                <a:gd name="T78" fmla="*/ 37 w 241"/>
                <a:gd name="T79" fmla="*/ 20 h 161"/>
                <a:gd name="T80" fmla="*/ 50 w 241"/>
                <a:gd name="T81" fmla="*/ 26 h 161"/>
                <a:gd name="T82" fmla="*/ 48 w 241"/>
                <a:gd name="T83" fmla="*/ 16 h 161"/>
                <a:gd name="T84" fmla="*/ 67 w 241"/>
                <a:gd name="T85" fmla="*/ 9 h 161"/>
                <a:gd name="T86" fmla="*/ 42 w 241"/>
                <a:gd name="T87" fmla="*/ 3 h 161"/>
                <a:gd name="T88" fmla="*/ 72 w 241"/>
                <a:gd name="T8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1" h="161">
                  <a:moveTo>
                    <a:pt x="72" y="0"/>
                  </a:moveTo>
                  <a:lnTo>
                    <a:pt x="88" y="3"/>
                  </a:lnTo>
                  <a:lnTo>
                    <a:pt x="105" y="11"/>
                  </a:lnTo>
                  <a:lnTo>
                    <a:pt x="107" y="19"/>
                  </a:lnTo>
                  <a:lnTo>
                    <a:pt x="114" y="29"/>
                  </a:lnTo>
                  <a:lnTo>
                    <a:pt x="127" y="42"/>
                  </a:lnTo>
                  <a:lnTo>
                    <a:pt x="155" y="48"/>
                  </a:lnTo>
                  <a:lnTo>
                    <a:pt x="153" y="58"/>
                  </a:lnTo>
                  <a:lnTo>
                    <a:pt x="159" y="66"/>
                  </a:lnTo>
                  <a:lnTo>
                    <a:pt x="173" y="71"/>
                  </a:lnTo>
                  <a:lnTo>
                    <a:pt x="177" y="66"/>
                  </a:lnTo>
                  <a:lnTo>
                    <a:pt x="164" y="60"/>
                  </a:lnTo>
                  <a:lnTo>
                    <a:pt x="170" y="50"/>
                  </a:lnTo>
                  <a:lnTo>
                    <a:pt x="188" y="54"/>
                  </a:lnTo>
                  <a:lnTo>
                    <a:pt x="191" y="65"/>
                  </a:lnTo>
                  <a:lnTo>
                    <a:pt x="185" y="68"/>
                  </a:lnTo>
                  <a:lnTo>
                    <a:pt x="199" y="75"/>
                  </a:lnTo>
                  <a:lnTo>
                    <a:pt x="197" y="92"/>
                  </a:lnTo>
                  <a:lnTo>
                    <a:pt x="226" y="92"/>
                  </a:lnTo>
                  <a:lnTo>
                    <a:pt x="239" y="95"/>
                  </a:lnTo>
                  <a:lnTo>
                    <a:pt x="241" y="109"/>
                  </a:lnTo>
                  <a:lnTo>
                    <a:pt x="226" y="111"/>
                  </a:lnTo>
                  <a:lnTo>
                    <a:pt x="200" y="122"/>
                  </a:lnTo>
                  <a:lnTo>
                    <a:pt x="190" y="131"/>
                  </a:lnTo>
                  <a:lnTo>
                    <a:pt x="184" y="131"/>
                  </a:lnTo>
                  <a:lnTo>
                    <a:pt x="179" y="124"/>
                  </a:lnTo>
                  <a:lnTo>
                    <a:pt x="171" y="126"/>
                  </a:lnTo>
                  <a:lnTo>
                    <a:pt x="180" y="136"/>
                  </a:lnTo>
                  <a:lnTo>
                    <a:pt x="177" y="144"/>
                  </a:lnTo>
                  <a:lnTo>
                    <a:pt x="167" y="140"/>
                  </a:lnTo>
                  <a:lnTo>
                    <a:pt x="162" y="141"/>
                  </a:lnTo>
                  <a:lnTo>
                    <a:pt x="168" y="148"/>
                  </a:lnTo>
                  <a:lnTo>
                    <a:pt x="156" y="158"/>
                  </a:lnTo>
                  <a:lnTo>
                    <a:pt x="141" y="145"/>
                  </a:lnTo>
                  <a:lnTo>
                    <a:pt x="140" y="140"/>
                  </a:lnTo>
                  <a:lnTo>
                    <a:pt x="131" y="138"/>
                  </a:lnTo>
                  <a:lnTo>
                    <a:pt x="127" y="144"/>
                  </a:lnTo>
                  <a:lnTo>
                    <a:pt x="141" y="153"/>
                  </a:lnTo>
                  <a:lnTo>
                    <a:pt x="124" y="150"/>
                  </a:lnTo>
                  <a:lnTo>
                    <a:pt x="124" y="155"/>
                  </a:lnTo>
                  <a:lnTo>
                    <a:pt x="118" y="161"/>
                  </a:lnTo>
                  <a:lnTo>
                    <a:pt x="80" y="153"/>
                  </a:lnTo>
                  <a:lnTo>
                    <a:pt x="80" y="148"/>
                  </a:lnTo>
                  <a:lnTo>
                    <a:pt x="65" y="141"/>
                  </a:lnTo>
                  <a:lnTo>
                    <a:pt x="53" y="127"/>
                  </a:lnTo>
                  <a:lnTo>
                    <a:pt x="65" y="129"/>
                  </a:lnTo>
                  <a:lnTo>
                    <a:pt x="63" y="125"/>
                  </a:lnTo>
                  <a:lnTo>
                    <a:pt x="45" y="119"/>
                  </a:lnTo>
                  <a:lnTo>
                    <a:pt x="65" y="107"/>
                  </a:lnTo>
                  <a:lnTo>
                    <a:pt x="92" y="112"/>
                  </a:lnTo>
                  <a:lnTo>
                    <a:pt x="116" y="110"/>
                  </a:lnTo>
                  <a:lnTo>
                    <a:pt x="83" y="107"/>
                  </a:lnTo>
                  <a:lnTo>
                    <a:pt x="109" y="104"/>
                  </a:lnTo>
                  <a:lnTo>
                    <a:pt x="111" y="101"/>
                  </a:lnTo>
                  <a:lnTo>
                    <a:pt x="89" y="101"/>
                  </a:lnTo>
                  <a:lnTo>
                    <a:pt x="81" y="96"/>
                  </a:lnTo>
                  <a:lnTo>
                    <a:pt x="44" y="101"/>
                  </a:lnTo>
                  <a:lnTo>
                    <a:pt x="22" y="99"/>
                  </a:lnTo>
                  <a:lnTo>
                    <a:pt x="21" y="92"/>
                  </a:lnTo>
                  <a:lnTo>
                    <a:pt x="47" y="91"/>
                  </a:lnTo>
                  <a:lnTo>
                    <a:pt x="52" y="84"/>
                  </a:lnTo>
                  <a:lnTo>
                    <a:pt x="37" y="88"/>
                  </a:lnTo>
                  <a:lnTo>
                    <a:pt x="18" y="87"/>
                  </a:lnTo>
                  <a:lnTo>
                    <a:pt x="9" y="81"/>
                  </a:lnTo>
                  <a:lnTo>
                    <a:pt x="4" y="65"/>
                  </a:lnTo>
                  <a:lnTo>
                    <a:pt x="12" y="64"/>
                  </a:lnTo>
                  <a:lnTo>
                    <a:pt x="24" y="69"/>
                  </a:lnTo>
                  <a:lnTo>
                    <a:pt x="50" y="71"/>
                  </a:lnTo>
                  <a:lnTo>
                    <a:pt x="50" y="65"/>
                  </a:lnTo>
                  <a:lnTo>
                    <a:pt x="30" y="64"/>
                  </a:lnTo>
                  <a:lnTo>
                    <a:pt x="0" y="52"/>
                  </a:lnTo>
                  <a:lnTo>
                    <a:pt x="28" y="52"/>
                  </a:lnTo>
                  <a:lnTo>
                    <a:pt x="28" y="49"/>
                  </a:lnTo>
                  <a:lnTo>
                    <a:pt x="17" y="45"/>
                  </a:lnTo>
                  <a:lnTo>
                    <a:pt x="17" y="40"/>
                  </a:lnTo>
                  <a:lnTo>
                    <a:pt x="35" y="40"/>
                  </a:lnTo>
                  <a:lnTo>
                    <a:pt x="54" y="44"/>
                  </a:lnTo>
                  <a:lnTo>
                    <a:pt x="61" y="41"/>
                  </a:lnTo>
                  <a:lnTo>
                    <a:pt x="32" y="31"/>
                  </a:lnTo>
                  <a:lnTo>
                    <a:pt x="37" y="20"/>
                  </a:lnTo>
                  <a:lnTo>
                    <a:pt x="44" y="20"/>
                  </a:lnTo>
                  <a:lnTo>
                    <a:pt x="50" y="26"/>
                  </a:lnTo>
                  <a:lnTo>
                    <a:pt x="59" y="23"/>
                  </a:lnTo>
                  <a:lnTo>
                    <a:pt x="48" y="16"/>
                  </a:lnTo>
                  <a:lnTo>
                    <a:pt x="74" y="14"/>
                  </a:lnTo>
                  <a:lnTo>
                    <a:pt x="67" y="9"/>
                  </a:lnTo>
                  <a:lnTo>
                    <a:pt x="44" y="9"/>
                  </a:lnTo>
                  <a:lnTo>
                    <a:pt x="42" y="3"/>
                  </a:lnTo>
                  <a:lnTo>
                    <a:pt x="59" y="0"/>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2" name="Freeform 612"/>
            <p:cNvSpPr/>
            <p:nvPr/>
          </p:nvSpPr>
          <p:spPr bwMode="gray">
            <a:xfrm>
              <a:off x="4828483" y="1643459"/>
              <a:ext cx="8198" cy="1822"/>
            </a:xfrm>
            <a:custGeom>
              <a:avLst/>
              <a:gdLst>
                <a:gd name="T0" fmla="*/ 11 w 18"/>
                <a:gd name="T1" fmla="*/ 1 h 4"/>
                <a:gd name="T2" fmla="*/ 18 w 18"/>
                <a:gd name="T3" fmla="*/ 2 h 4"/>
                <a:gd name="T4" fmla="*/ 13 w 18"/>
                <a:gd name="T5" fmla="*/ 4 h 4"/>
                <a:gd name="T6" fmla="*/ 0 w 18"/>
                <a:gd name="T7" fmla="*/ 4 h 4"/>
                <a:gd name="T8" fmla="*/ 0 w 18"/>
                <a:gd name="T9" fmla="*/ 0 h 4"/>
                <a:gd name="T10" fmla="*/ 11 w 18"/>
                <a:gd name="T11" fmla="*/ 1 h 4"/>
              </a:gdLst>
              <a:ahLst/>
              <a:cxnLst>
                <a:cxn ang="0">
                  <a:pos x="T0" y="T1"/>
                </a:cxn>
                <a:cxn ang="0">
                  <a:pos x="T2" y="T3"/>
                </a:cxn>
                <a:cxn ang="0">
                  <a:pos x="T4" y="T5"/>
                </a:cxn>
                <a:cxn ang="0">
                  <a:pos x="T6" y="T7"/>
                </a:cxn>
                <a:cxn ang="0">
                  <a:pos x="T8" y="T9"/>
                </a:cxn>
                <a:cxn ang="0">
                  <a:pos x="T10" y="T11"/>
                </a:cxn>
              </a:cxnLst>
              <a:rect l="0" t="0" r="r" b="b"/>
              <a:pathLst>
                <a:path w="18" h="4">
                  <a:moveTo>
                    <a:pt x="11" y="1"/>
                  </a:moveTo>
                  <a:lnTo>
                    <a:pt x="18" y="2"/>
                  </a:lnTo>
                  <a:lnTo>
                    <a:pt x="13" y="4"/>
                  </a:lnTo>
                  <a:lnTo>
                    <a:pt x="0" y="4"/>
                  </a:lnTo>
                  <a:lnTo>
                    <a:pt x="0" y="0"/>
                  </a:ln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3" name="Freeform 613"/>
            <p:cNvSpPr/>
            <p:nvPr/>
          </p:nvSpPr>
          <p:spPr bwMode="gray">
            <a:xfrm>
              <a:off x="4787036" y="1660311"/>
              <a:ext cx="13208" cy="8654"/>
            </a:xfrm>
            <a:custGeom>
              <a:avLst/>
              <a:gdLst>
                <a:gd name="T0" fmla="*/ 29 w 29"/>
                <a:gd name="T1" fmla="*/ 0 h 19"/>
                <a:gd name="T2" fmla="*/ 23 w 29"/>
                <a:gd name="T3" fmla="*/ 19 h 19"/>
                <a:gd name="T4" fmla="*/ 15 w 29"/>
                <a:gd name="T5" fmla="*/ 15 h 19"/>
                <a:gd name="T6" fmla="*/ 10 w 29"/>
                <a:gd name="T7" fmla="*/ 10 h 19"/>
                <a:gd name="T8" fmla="*/ 0 w 29"/>
                <a:gd name="T9" fmla="*/ 8 h 19"/>
                <a:gd name="T10" fmla="*/ 12 w 29"/>
                <a:gd name="T11" fmla="*/ 0 h 19"/>
                <a:gd name="T12" fmla="*/ 29 w 2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9" h="19">
                  <a:moveTo>
                    <a:pt x="29" y="0"/>
                  </a:moveTo>
                  <a:lnTo>
                    <a:pt x="23" y="19"/>
                  </a:lnTo>
                  <a:lnTo>
                    <a:pt x="15" y="15"/>
                  </a:lnTo>
                  <a:lnTo>
                    <a:pt x="10" y="10"/>
                  </a:lnTo>
                  <a:lnTo>
                    <a:pt x="0" y="8"/>
                  </a:lnTo>
                  <a:lnTo>
                    <a:pt x="12" y="0"/>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4" name="Freeform 614"/>
            <p:cNvSpPr/>
            <p:nvPr/>
          </p:nvSpPr>
          <p:spPr bwMode="gray">
            <a:xfrm>
              <a:off x="4874484" y="1710866"/>
              <a:ext cx="10931" cy="7287"/>
            </a:xfrm>
            <a:custGeom>
              <a:avLst/>
              <a:gdLst>
                <a:gd name="T0" fmla="*/ 2 w 24"/>
                <a:gd name="T1" fmla="*/ 0 h 16"/>
                <a:gd name="T2" fmla="*/ 0 w 24"/>
                <a:gd name="T3" fmla="*/ 10 h 16"/>
                <a:gd name="T4" fmla="*/ 17 w 24"/>
                <a:gd name="T5" fmla="*/ 16 h 16"/>
                <a:gd name="T6" fmla="*/ 24 w 24"/>
                <a:gd name="T7" fmla="*/ 12 h 16"/>
                <a:gd name="T8" fmla="*/ 17 w 24"/>
                <a:gd name="T9" fmla="*/ 4 h 16"/>
                <a:gd name="T10" fmla="*/ 2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2" y="0"/>
                  </a:moveTo>
                  <a:lnTo>
                    <a:pt x="0" y="10"/>
                  </a:lnTo>
                  <a:lnTo>
                    <a:pt x="17" y="16"/>
                  </a:lnTo>
                  <a:lnTo>
                    <a:pt x="24" y="12"/>
                  </a:lnTo>
                  <a:lnTo>
                    <a:pt x="17"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5" name="Freeform 615"/>
            <p:cNvSpPr/>
            <p:nvPr/>
          </p:nvSpPr>
          <p:spPr bwMode="gray">
            <a:xfrm>
              <a:off x="4872206" y="1716787"/>
              <a:ext cx="4555" cy="1822"/>
            </a:xfrm>
            <a:custGeom>
              <a:avLst/>
              <a:gdLst>
                <a:gd name="T0" fmla="*/ 0 w 10"/>
                <a:gd name="T1" fmla="*/ 1 h 4"/>
                <a:gd name="T2" fmla="*/ 5 w 10"/>
                <a:gd name="T3" fmla="*/ 0 h 4"/>
                <a:gd name="T4" fmla="*/ 10 w 10"/>
                <a:gd name="T5" fmla="*/ 3 h 4"/>
                <a:gd name="T6" fmla="*/ 5 w 10"/>
                <a:gd name="T7" fmla="*/ 4 h 4"/>
                <a:gd name="T8" fmla="*/ 0 w 10"/>
                <a:gd name="T9" fmla="*/ 1 h 4"/>
              </a:gdLst>
              <a:ahLst/>
              <a:cxnLst>
                <a:cxn ang="0">
                  <a:pos x="T0" y="T1"/>
                </a:cxn>
                <a:cxn ang="0">
                  <a:pos x="T2" y="T3"/>
                </a:cxn>
                <a:cxn ang="0">
                  <a:pos x="T4" y="T5"/>
                </a:cxn>
                <a:cxn ang="0">
                  <a:pos x="T6" y="T7"/>
                </a:cxn>
                <a:cxn ang="0">
                  <a:pos x="T8" y="T9"/>
                </a:cxn>
              </a:cxnLst>
              <a:rect l="0" t="0" r="r" b="b"/>
              <a:pathLst>
                <a:path w="10" h="4">
                  <a:moveTo>
                    <a:pt x="0" y="1"/>
                  </a:moveTo>
                  <a:lnTo>
                    <a:pt x="5" y="0"/>
                  </a:lnTo>
                  <a:lnTo>
                    <a:pt x="10" y="3"/>
                  </a:lnTo>
                  <a:lnTo>
                    <a:pt x="5"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6" name="Freeform 616"/>
            <p:cNvSpPr/>
            <p:nvPr/>
          </p:nvSpPr>
          <p:spPr bwMode="gray">
            <a:xfrm>
              <a:off x="4916386" y="1680806"/>
              <a:ext cx="14119" cy="4099"/>
            </a:xfrm>
            <a:custGeom>
              <a:avLst/>
              <a:gdLst>
                <a:gd name="T0" fmla="*/ 0 w 31"/>
                <a:gd name="T1" fmla="*/ 9 h 9"/>
                <a:gd name="T2" fmla="*/ 9 w 31"/>
                <a:gd name="T3" fmla="*/ 3 h 9"/>
                <a:gd name="T4" fmla="*/ 26 w 31"/>
                <a:gd name="T5" fmla="*/ 0 h 9"/>
                <a:gd name="T6" fmla="*/ 31 w 31"/>
                <a:gd name="T7" fmla="*/ 2 h 9"/>
                <a:gd name="T8" fmla="*/ 18 w 31"/>
                <a:gd name="T9" fmla="*/ 8 h 9"/>
                <a:gd name="T10" fmla="*/ 0 w 31"/>
                <a:gd name="T11" fmla="*/ 9 h 9"/>
              </a:gdLst>
              <a:ahLst/>
              <a:cxnLst>
                <a:cxn ang="0">
                  <a:pos x="T0" y="T1"/>
                </a:cxn>
                <a:cxn ang="0">
                  <a:pos x="T2" y="T3"/>
                </a:cxn>
                <a:cxn ang="0">
                  <a:pos x="T4" y="T5"/>
                </a:cxn>
                <a:cxn ang="0">
                  <a:pos x="T6" y="T7"/>
                </a:cxn>
                <a:cxn ang="0">
                  <a:pos x="T8" y="T9"/>
                </a:cxn>
                <a:cxn ang="0">
                  <a:pos x="T10" y="T11"/>
                </a:cxn>
              </a:cxnLst>
              <a:rect l="0" t="0" r="r" b="b"/>
              <a:pathLst>
                <a:path w="31" h="9">
                  <a:moveTo>
                    <a:pt x="0" y="9"/>
                  </a:moveTo>
                  <a:lnTo>
                    <a:pt x="9" y="3"/>
                  </a:lnTo>
                  <a:lnTo>
                    <a:pt x="26" y="0"/>
                  </a:lnTo>
                  <a:lnTo>
                    <a:pt x="31" y="2"/>
                  </a:lnTo>
                  <a:lnTo>
                    <a:pt x="18" y="8"/>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7" name="Freeform 617"/>
            <p:cNvSpPr/>
            <p:nvPr/>
          </p:nvSpPr>
          <p:spPr bwMode="gray">
            <a:xfrm>
              <a:off x="5042547" y="1556922"/>
              <a:ext cx="593916" cy="478229"/>
            </a:xfrm>
            <a:custGeom>
              <a:avLst/>
              <a:gdLst>
                <a:gd name="T0" fmla="*/ 520 w 1304"/>
                <a:gd name="T1" fmla="*/ 991 h 1050"/>
                <a:gd name="T2" fmla="*/ 462 w 1304"/>
                <a:gd name="T3" fmla="*/ 893 h 1050"/>
                <a:gd name="T4" fmla="*/ 447 w 1304"/>
                <a:gd name="T5" fmla="*/ 821 h 1050"/>
                <a:gd name="T6" fmla="*/ 415 w 1304"/>
                <a:gd name="T7" fmla="*/ 745 h 1050"/>
                <a:gd name="T8" fmla="*/ 415 w 1304"/>
                <a:gd name="T9" fmla="*/ 712 h 1050"/>
                <a:gd name="T10" fmla="*/ 476 w 1304"/>
                <a:gd name="T11" fmla="*/ 682 h 1050"/>
                <a:gd name="T12" fmla="*/ 401 w 1304"/>
                <a:gd name="T13" fmla="*/ 610 h 1050"/>
                <a:gd name="T14" fmla="*/ 445 w 1304"/>
                <a:gd name="T15" fmla="*/ 580 h 1050"/>
                <a:gd name="T16" fmla="*/ 379 w 1304"/>
                <a:gd name="T17" fmla="*/ 546 h 1050"/>
                <a:gd name="T18" fmla="*/ 342 w 1304"/>
                <a:gd name="T19" fmla="*/ 451 h 1050"/>
                <a:gd name="T20" fmla="*/ 216 w 1304"/>
                <a:gd name="T21" fmla="*/ 388 h 1050"/>
                <a:gd name="T22" fmla="*/ 136 w 1304"/>
                <a:gd name="T23" fmla="*/ 390 h 1050"/>
                <a:gd name="T24" fmla="*/ 70 w 1304"/>
                <a:gd name="T25" fmla="*/ 372 h 1050"/>
                <a:gd name="T26" fmla="*/ 142 w 1304"/>
                <a:gd name="T27" fmla="*/ 359 h 1050"/>
                <a:gd name="T28" fmla="*/ 105 w 1304"/>
                <a:gd name="T29" fmla="*/ 340 h 1050"/>
                <a:gd name="T30" fmla="*/ 6 w 1304"/>
                <a:gd name="T31" fmla="*/ 310 h 1050"/>
                <a:gd name="T32" fmla="*/ 105 w 1304"/>
                <a:gd name="T33" fmla="*/ 273 h 1050"/>
                <a:gd name="T34" fmla="*/ 155 w 1304"/>
                <a:gd name="T35" fmla="*/ 230 h 1050"/>
                <a:gd name="T36" fmla="*/ 211 w 1304"/>
                <a:gd name="T37" fmla="*/ 180 h 1050"/>
                <a:gd name="T38" fmla="*/ 254 w 1304"/>
                <a:gd name="T39" fmla="*/ 126 h 1050"/>
                <a:gd name="T40" fmla="*/ 354 w 1304"/>
                <a:gd name="T41" fmla="*/ 102 h 1050"/>
                <a:gd name="T42" fmla="*/ 442 w 1304"/>
                <a:gd name="T43" fmla="*/ 121 h 1050"/>
                <a:gd name="T44" fmla="*/ 506 w 1304"/>
                <a:gd name="T45" fmla="*/ 95 h 1050"/>
                <a:gd name="T46" fmla="*/ 615 w 1304"/>
                <a:gd name="T47" fmla="*/ 101 h 1050"/>
                <a:gd name="T48" fmla="*/ 650 w 1304"/>
                <a:gd name="T49" fmla="*/ 83 h 1050"/>
                <a:gd name="T50" fmla="*/ 594 w 1304"/>
                <a:gd name="T51" fmla="*/ 62 h 1050"/>
                <a:gd name="T52" fmla="*/ 610 w 1304"/>
                <a:gd name="T53" fmla="*/ 32 h 1050"/>
                <a:gd name="T54" fmla="*/ 720 w 1304"/>
                <a:gd name="T55" fmla="*/ 48 h 1050"/>
                <a:gd name="T56" fmla="*/ 720 w 1304"/>
                <a:gd name="T57" fmla="*/ 15 h 1050"/>
                <a:gd name="T58" fmla="*/ 803 w 1304"/>
                <a:gd name="T59" fmla="*/ 6 h 1050"/>
                <a:gd name="T60" fmla="*/ 924 w 1304"/>
                <a:gd name="T61" fmla="*/ 13 h 1050"/>
                <a:gd name="T62" fmla="*/ 829 w 1304"/>
                <a:gd name="T63" fmla="*/ 41 h 1050"/>
                <a:gd name="T64" fmla="*/ 864 w 1304"/>
                <a:gd name="T65" fmla="*/ 53 h 1050"/>
                <a:gd name="T66" fmla="*/ 1038 w 1304"/>
                <a:gd name="T67" fmla="*/ 56 h 1050"/>
                <a:gd name="T68" fmla="*/ 979 w 1304"/>
                <a:gd name="T69" fmla="*/ 106 h 1050"/>
                <a:gd name="T70" fmla="*/ 903 w 1304"/>
                <a:gd name="T71" fmla="*/ 122 h 1050"/>
                <a:gd name="T72" fmla="*/ 991 w 1304"/>
                <a:gd name="T73" fmla="*/ 146 h 1050"/>
                <a:gd name="T74" fmla="*/ 1053 w 1304"/>
                <a:gd name="T75" fmla="*/ 187 h 1050"/>
                <a:gd name="T76" fmla="*/ 1146 w 1304"/>
                <a:gd name="T77" fmla="*/ 144 h 1050"/>
                <a:gd name="T78" fmla="*/ 1268 w 1304"/>
                <a:gd name="T79" fmla="*/ 168 h 1050"/>
                <a:gd name="T80" fmla="*/ 1134 w 1304"/>
                <a:gd name="T81" fmla="*/ 188 h 1050"/>
                <a:gd name="T82" fmla="*/ 1189 w 1304"/>
                <a:gd name="T83" fmla="*/ 215 h 1050"/>
                <a:gd name="T84" fmla="*/ 1180 w 1304"/>
                <a:gd name="T85" fmla="*/ 219 h 1050"/>
                <a:gd name="T86" fmla="*/ 1097 w 1304"/>
                <a:gd name="T87" fmla="*/ 331 h 1050"/>
                <a:gd name="T88" fmla="*/ 1176 w 1304"/>
                <a:gd name="T89" fmla="*/ 348 h 1050"/>
                <a:gd name="T90" fmla="*/ 1108 w 1304"/>
                <a:gd name="T91" fmla="*/ 389 h 1050"/>
                <a:gd name="T92" fmla="*/ 1116 w 1304"/>
                <a:gd name="T93" fmla="*/ 417 h 1050"/>
                <a:gd name="T94" fmla="*/ 1140 w 1304"/>
                <a:gd name="T95" fmla="*/ 456 h 1050"/>
                <a:gd name="T96" fmla="*/ 1105 w 1304"/>
                <a:gd name="T97" fmla="*/ 486 h 1050"/>
                <a:gd name="T98" fmla="*/ 1035 w 1304"/>
                <a:gd name="T99" fmla="*/ 497 h 1050"/>
                <a:gd name="T100" fmla="*/ 1020 w 1304"/>
                <a:gd name="T101" fmla="*/ 528 h 1050"/>
                <a:gd name="T102" fmla="*/ 1101 w 1304"/>
                <a:gd name="T103" fmla="*/ 581 h 1050"/>
                <a:gd name="T104" fmla="*/ 974 w 1304"/>
                <a:gd name="T105" fmla="*/ 562 h 1050"/>
                <a:gd name="T106" fmla="*/ 941 w 1304"/>
                <a:gd name="T107" fmla="*/ 616 h 1050"/>
                <a:gd name="T108" fmla="*/ 1007 w 1304"/>
                <a:gd name="T109" fmla="*/ 632 h 1050"/>
                <a:gd name="T110" fmla="*/ 1034 w 1304"/>
                <a:gd name="T111" fmla="*/ 659 h 1050"/>
                <a:gd name="T112" fmla="*/ 900 w 1304"/>
                <a:gd name="T113" fmla="*/ 699 h 1050"/>
                <a:gd name="T114" fmla="*/ 800 w 1304"/>
                <a:gd name="T115" fmla="*/ 775 h 1050"/>
                <a:gd name="T116" fmla="*/ 706 w 1304"/>
                <a:gd name="T117" fmla="*/ 821 h 1050"/>
                <a:gd name="T118" fmla="*/ 674 w 1304"/>
                <a:gd name="T119" fmla="*/ 906 h 1050"/>
                <a:gd name="T120" fmla="*/ 629 w 1304"/>
                <a:gd name="T121" fmla="*/ 1021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4" h="1050">
                  <a:moveTo>
                    <a:pt x="632" y="1050"/>
                  </a:moveTo>
                  <a:lnTo>
                    <a:pt x="623" y="1042"/>
                  </a:lnTo>
                  <a:lnTo>
                    <a:pt x="609" y="1049"/>
                  </a:lnTo>
                  <a:lnTo>
                    <a:pt x="605" y="1040"/>
                  </a:lnTo>
                  <a:lnTo>
                    <a:pt x="606" y="1028"/>
                  </a:lnTo>
                  <a:lnTo>
                    <a:pt x="585" y="1018"/>
                  </a:lnTo>
                  <a:lnTo>
                    <a:pt x="577" y="1004"/>
                  </a:lnTo>
                  <a:lnTo>
                    <a:pt x="546" y="1006"/>
                  </a:lnTo>
                  <a:lnTo>
                    <a:pt x="540" y="1016"/>
                  </a:lnTo>
                  <a:lnTo>
                    <a:pt x="535" y="1014"/>
                  </a:lnTo>
                  <a:lnTo>
                    <a:pt x="533" y="998"/>
                  </a:lnTo>
                  <a:lnTo>
                    <a:pt x="520" y="991"/>
                  </a:lnTo>
                  <a:lnTo>
                    <a:pt x="519" y="984"/>
                  </a:lnTo>
                  <a:lnTo>
                    <a:pt x="509" y="975"/>
                  </a:lnTo>
                  <a:lnTo>
                    <a:pt x="502" y="961"/>
                  </a:lnTo>
                  <a:lnTo>
                    <a:pt x="502" y="951"/>
                  </a:lnTo>
                  <a:lnTo>
                    <a:pt x="484" y="942"/>
                  </a:lnTo>
                  <a:lnTo>
                    <a:pt x="482" y="937"/>
                  </a:lnTo>
                  <a:lnTo>
                    <a:pt x="487" y="929"/>
                  </a:lnTo>
                  <a:lnTo>
                    <a:pt x="484" y="925"/>
                  </a:lnTo>
                  <a:lnTo>
                    <a:pt x="484" y="917"/>
                  </a:lnTo>
                  <a:lnTo>
                    <a:pt x="474" y="905"/>
                  </a:lnTo>
                  <a:lnTo>
                    <a:pt x="472" y="901"/>
                  </a:lnTo>
                  <a:lnTo>
                    <a:pt x="462" y="893"/>
                  </a:lnTo>
                  <a:lnTo>
                    <a:pt x="462" y="875"/>
                  </a:lnTo>
                  <a:lnTo>
                    <a:pt x="478" y="874"/>
                  </a:lnTo>
                  <a:lnTo>
                    <a:pt x="478" y="864"/>
                  </a:lnTo>
                  <a:lnTo>
                    <a:pt x="484" y="852"/>
                  </a:lnTo>
                  <a:lnTo>
                    <a:pt x="492" y="857"/>
                  </a:lnTo>
                  <a:lnTo>
                    <a:pt x="495" y="848"/>
                  </a:lnTo>
                  <a:lnTo>
                    <a:pt x="476" y="836"/>
                  </a:lnTo>
                  <a:lnTo>
                    <a:pt x="467" y="843"/>
                  </a:lnTo>
                  <a:lnTo>
                    <a:pt x="457" y="862"/>
                  </a:lnTo>
                  <a:lnTo>
                    <a:pt x="448" y="859"/>
                  </a:lnTo>
                  <a:lnTo>
                    <a:pt x="451" y="841"/>
                  </a:lnTo>
                  <a:lnTo>
                    <a:pt x="447" y="821"/>
                  </a:lnTo>
                  <a:lnTo>
                    <a:pt x="450" y="814"/>
                  </a:lnTo>
                  <a:lnTo>
                    <a:pt x="428" y="799"/>
                  </a:lnTo>
                  <a:lnTo>
                    <a:pt x="432" y="795"/>
                  </a:lnTo>
                  <a:lnTo>
                    <a:pt x="443" y="795"/>
                  </a:lnTo>
                  <a:lnTo>
                    <a:pt x="439" y="785"/>
                  </a:lnTo>
                  <a:lnTo>
                    <a:pt x="427" y="783"/>
                  </a:lnTo>
                  <a:lnTo>
                    <a:pt x="417" y="768"/>
                  </a:lnTo>
                  <a:lnTo>
                    <a:pt x="423" y="754"/>
                  </a:lnTo>
                  <a:lnTo>
                    <a:pt x="432" y="754"/>
                  </a:lnTo>
                  <a:lnTo>
                    <a:pt x="439" y="743"/>
                  </a:lnTo>
                  <a:lnTo>
                    <a:pt x="425" y="741"/>
                  </a:lnTo>
                  <a:lnTo>
                    <a:pt x="415" y="745"/>
                  </a:lnTo>
                  <a:lnTo>
                    <a:pt x="412" y="739"/>
                  </a:lnTo>
                  <a:lnTo>
                    <a:pt x="417" y="725"/>
                  </a:lnTo>
                  <a:lnTo>
                    <a:pt x="445" y="716"/>
                  </a:lnTo>
                  <a:lnTo>
                    <a:pt x="458" y="718"/>
                  </a:lnTo>
                  <a:lnTo>
                    <a:pt x="474" y="724"/>
                  </a:lnTo>
                  <a:lnTo>
                    <a:pt x="482" y="721"/>
                  </a:lnTo>
                  <a:lnTo>
                    <a:pt x="476" y="713"/>
                  </a:lnTo>
                  <a:lnTo>
                    <a:pt x="451" y="712"/>
                  </a:lnTo>
                  <a:lnTo>
                    <a:pt x="441" y="712"/>
                  </a:lnTo>
                  <a:lnTo>
                    <a:pt x="423" y="719"/>
                  </a:lnTo>
                  <a:lnTo>
                    <a:pt x="416" y="719"/>
                  </a:lnTo>
                  <a:lnTo>
                    <a:pt x="415" y="712"/>
                  </a:lnTo>
                  <a:lnTo>
                    <a:pt x="436" y="704"/>
                  </a:lnTo>
                  <a:lnTo>
                    <a:pt x="457" y="704"/>
                  </a:lnTo>
                  <a:lnTo>
                    <a:pt x="478" y="708"/>
                  </a:lnTo>
                  <a:lnTo>
                    <a:pt x="483" y="701"/>
                  </a:lnTo>
                  <a:lnTo>
                    <a:pt x="472" y="700"/>
                  </a:lnTo>
                  <a:lnTo>
                    <a:pt x="467" y="697"/>
                  </a:lnTo>
                  <a:lnTo>
                    <a:pt x="448" y="700"/>
                  </a:lnTo>
                  <a:lnTo>
                    <a:pt x="437" y="698"/>
                  </a:lnTo>
                  <a:lnTo>
                    <a:pt x="439" y="692"/>
                  </a:lnTo>
                  <a:lnTo>
                    <a:pt x="457" y="688"/>
                  </a:lnTo>
                  <a:lnTo>
                    <a:pt x="476" y="687"/>
                  </a:lnTo>
                  <a:lnTo>
                    <a:pt x="476" y="682"/>
                  </a:lnTo>
                  <a:lnTo>
                    <a:pt x="467" y="678"/>
                  </a:lnTo>
                  <a:lnTo>
                    <a:pt x="472" y="664"/>
                  </a:lnTo>
                  <a:lnTo>
                    <a:pt x="487" y="658"/>
                  </a:lnTo>
                  <a:lnTo>
                    <a:pt x="480" y="651"/>
                  </a:lnTo>
                  <a:lnTo>
                    <a:pt x="487" y="646"/>
                  </a:lnTo>
                  <a:lnTo>
                    <a:pt x="486" y="638"/>
                  </a:lnTo>
                  <a:lnTo>
                    <a:pt x="467" y="640"/>
                  </a:lnTo>
                  <a:lnTo>
                    <a:pt x="441" y="637"/>
                  </a:lnTo>
                  <a:lnTo>
                    <a:pt x="423" y="627"/>
                  </a:lnTo>
                  <a:lnTo>
                    <a:pt x="406" y="623"/>
                  </a:lnTo>
                  <a:lnTo>
                    <a:pt x="395" y="613"/>
                  </a:lnTo>
                  <a:lnTo>
                    <a:pt x="401" y="610"/>
                  </a:lnTo>
                  <a:lnTo>
                    <a:pt x="421" y="613"/>
                  </a:lnTo>
                  <a:lnTo>
                    <a:pt x="437" y="616"/>
                  </a:lnTo>
                  <a:lnTo>
                    <a:pt x="448" y="616"/>
                  </a:lnTo>
                  <a:lnTo>
                    <a:pt x="474" y="628"/>
                  </a:lnTo>
                  <a:lnTo>
                    <a:pt x="482" y="624"/>
                  </a:lnTo>
                  <a:lnTo>
                    <a:pt x="467" y="617"/>
                  </a:lnTo>
                  <a:lnTo>
                    <a:pt x="467" y="613"/>
                  </a:lnTo>
                  <a:lnTo>
                    <a:pt x="460" y="605"/>
                  </a:lnTo>
                  <a:lnTo>
                    <a:pt x="469" y="597"/>
                  </a:lnTo>
                  <a:lnTo>
                    <a:pt x="457" y="596"/>
                  </a:lnTo>
                  <a:lnTo>
                    <a:pt x="437" y="587"/>
                  </a:lnTo>
                  <a:lnTo>
                    <a:pt x="445" y="580"/>
                  </a:lnTo>
                  <a:lnTo>
                    <a:pt x="427" y="571"/>
                  </a:lnTo>
                  <a:lnTo>
                    <a:pt x="423" y="564"/>
                  </a:lnTo>
                  <a:lnTo>
                    <a:pt x="413" y="563"/>
                  </a:lnTo>
                  <a:lnTo>
                    <a:pt x="413" y="573"/>
                  </a:lnTo>
                  <a:lnTo>
                    <a:pt x="406" y="573"/>
                  </a:lnTo>
                  <a:lnTo>
                    <a:pt x="404" y="587"/>
                  </a:lnTo>
                  <a:lnTo>
                    <a:pt x="386" y="584"/>
                  </a:lnTo>
                  <a:lnTo>
                    <a:pt x="371" y="576"/>
                  </a:lnTo>
                  <a:lnTo>
                    <a:pt x="389" y="571"/>
                  </a:lnTo>
                  <a:lnTo>
                    <a:pt x="380" y="564"/>
                  </a:lnTo>
                  <a:lnTo>
                    <a:pt x="384" y="556"/>
                  </a:lnTo>
                  <a:lnTo>
                    <a:pt x="379" y="546"/>
                  </a:lnTo>
                  <a:lnTo>
                    <a:pt x="381" y="544"/>
                  </a:lnTo>
                  <a:lnTo>
                    <a:pt x="397" y="546"/>
                  </a:lnTo>
                  <a:lnTo>
                    <a:pt x="393" y="527"/>
                  </a:lnTo>
                  <a:lnTo>
                    <a:pt x="375" y="524"/>
                  </a:lnTo>
                  <a:lnTo>
                    <a:pt x="381" y="510"/>
                  </a:lnTo>
                  <a:lnTo>
                    <a:pt x="364" y="497"/>
                  </a:lnTo>
                  <a:lnTo>
                    <a:pt x="369" y="488"/>
                  </a:lnTo>
                  <a:lnTo>
                    <a:pt x="359" y="482"/>
                  </a:lnTo>
                  <a:lnTo>
                    <a:pt x="354" y="466"/>
                  </a:lnTo>
                  <a:lnTo>
                    <a:pt x="362" y="462"/>
                  </a:lnTo>
                  <a:lnTo>
                    <a:pt x="353" y="455"/>
                  </a:lnTo>
                  <a:lnTo>
                    <a:pt x="342" y="451"/>
                  </a:lnTo>
                  <a:lnTo>
                    <a:pt x="316" y="423"/>
                  </a:lnTo>
                  <a:lnTo>
                    <a:pt x="305" y="422"/>
                  </a:lnTo>
                  <a:lnTo>
                    <a:pt x="309" y="411"/>
                  </a:lnTo>
                  <a:lnTo>
                    <a:pt x="290" y="405"/>
                  </a:lnTo>
                  <a:lnTo>
                    <a:pt x="280" y="405"/>
                  </a:lnTo>
                  <a:lnTo>
                    <a:pt x="274" y="399"/>
                  </a:lnTo>
                  <a:lnTo>
                    <a:pt x="261" y="401"/>
                  </a:lnTo>
                  <a:lnTo>
                    <a:pt x="252" y="397"/>
                  </a:lnTo>
                  <a:lnTo>
                    <a:pt x="254" y="395"/>
                  </a:lnTo>
                  <a:lnTo>
                    <a:pt x="232" y="391"/>
                  </a:lnTo>
                  <a:lnTo>
                    <a:pt x="221" y="395"/>
                  </a:lnTo>
                  <a:lnTo>
                    <a:pt x="216" y="388"/>
                  </a:lnTo>
                  <a:lnTo>
                    <a:pt x="208" y="388"/>
                  </a:lnTo>
                  <a:lnTo>
                    <a:pt x="204" y="394"/>
                  </a:lnTo>
                  <a:lnTo>
                    <a:pt x="191" y="394"/>
                  </a:lnTo>
                  <a:lnTo>
                    <a:pt x="191" y="388"/>
                  </a:lnTo>
                  <a:lnTo>
                    <a:pt x="184" y="388"/>
                  </a:lnTo>
                  <a:lnTo>
                    <a:pt x="181" y="396"/>
                  </a:lnTo>
                  <a:lnTo>
                    <a:pt x="167" y="398"/>
                  </a:lnTo>
                  <a:lnTo>
                    <a:pt x="162" y="397"/>
                  </a:lnTo>
                  <a:lnTo>
                    <a:pt x="158" y="390"/>
                  </a:lnTo>
                  <a:lnTo>
                    <a:pt x="149" y="391"/>
                  </a:lnTo>
                  <a:lnTo>
                    <a:pt x="143" y="396"/>
                  </a:lnTo>
                  <a:lnTo>
                    <a:pt x="136" y="390"/>
                  </a:lnTo>
                  <a:lnTo>
                    <a:pt x="125" y="390"/>
                  </a:lnTo>
                  <a:lnTo>
                    <a:pt x="127" y="397"/>
                  </a:lnTo>
                  <a:lnTo>
                    <a:pt x="137" y="398"/>
                  </a:lnTo>
                  <a:lnTo>
                    <a:pt x="137" y="402"/>
                  </a:lnTo>
                  <a:lnTo>
                    <a:pt x="123" y="403"/>
                  </a:lnTo>
                  <a:lnTo>
                    <a:pt x="116" y="399"/>
                  </a:lnTo>
                  <a:lnTo>
                    <a:pt x="88" y="397"/>
                  </a:lnTo>
                  <a:lnTo>
                    <a:pt x="72" y="387"/>
                  </a:lnTo>
                  <a:lnTo>
                    <a:pt x="93" y="379"/>
                  </a:lnTo>
                  <a:lnTo>
                    <a:pt x="108" y="380"/>
                  </a:lnTo>
                  <a:lnTo>
                    <a:pt x="107" y="374"/>
                  </a:lnTo>
                  <a:lnTo>
                    <a:pt x="70" y="372"/>
                  </a:lnTo>
                  <a:lnTo>
                    <a:pt x="74" y="362"/>
                  </a:lnTo>
                  <a:lnTo>
                    <a:pt x="64" y="362"/>
                  </a:lnTo>
                  <a:lnTo>
                    <a:pt x="59" y="368"/>
                  </a:lnTo>
                  <a:lnTo>
                    <a:pt x="46" y="368"/>
                  </a:lnTo>
                  <a:lnTo>
                    <a:pt x="35" y="359"/>
                  </a:lnTo>
                  <a:lnTo>
                    <a:pt x="57" y="353"/>
                  </a:lnTo>
                  <a:lnTo>
                    <a:pt x="75" y="353"/>
                  </a:lnTo>
                  <a:lnTo>
                    <a:pt x="88" y="357"/>
                  </a:lnTo>
                  <a:lnTo>
                    <a:pt x="108" y="356"/>
                  </a:lnTo>
                  <a:lnTo>
                    <a:pt x="113" y="355"/>
                  </a:lnTo>
                  <a:lnTo>
                    <a:pt x="133" y="360"/>
                  </a:lnTo>
                  <a:lnTo>
                    <a:pt x="142" y="359"/>
                  </a:lnTo>
                  <a:lnTo>
                    <a:pt x="140" y="355"/>
                  </a:lnTo>
                  <a:lnTo>
                    <a:pt x="114" y="351"/>
                  </a:lnTo>
                  <a:lnTo>
                    <a:pt x="92" y="353"/>
                  </a:lnTo>
                  <a:lnTo>
                    <a:pt x="93" y="350"/>
                  </a:lnTo>
                  <a:lnTo>
                    <a:pt x="118" y="346"/>
                  </a:lnTo>
                  <a:lnTo>
                    <a:pt x="127" y="346"/>
                  </a:lnTo>
                  <a:lnTo>
                    <a:pt x="137" y="348"/>
                  </a:lnTo>
                  <a:lnTo>
                    <a:pt x="152" y="341"/>
                  </a:lnTo>
                  <a:lnTo>
                    <a:pt x="144" y="336"/>
                  </a:lnTo>
                  <a:lnTo>
                    <a:pt x="127" y="334"/>
                  </a:lnTo>
                  <a:lnTo>
                    <a:pt x="118" y="338"/>
                  </a:lnTo>
                  <a:lnTo>
                    <a:pt x="105" y="340"/>
                  </a:lnTo>
                  <a:lnTo>
                    <a:pt x="96" y="337"/>
                  </a:lnTo>
                  <a:lnTo>
                    <a:pt x="85" y="344"/>
                  </a:lnTo>
                  <a:lnTo>
                    <a:pt x="63" y="339"/>
                  </a:lnTo>
                  <a:lnTo>
                    <a:pt x="63" y="335"/>
                  </a:lnTo>
                  <a:lnTo>
                    <a:pt x="55" y="334"/>
                  </a:lnTo>
                  <a:lnTo>
                    <a:pt x="52" y="330"/>
                  </a:lnTo>
                  <a:lnTo>
                    <a:pt x="34" y="329"/>
                  </a:lnTo>
                  <a:lnTo>
                    <a:pt x="34" y="327"/>
                  </a:lnTo>
                  <a:lnTo>
                    <a:pt x="19" y="326"/>
                  </a:lnTo>
                  <a:lnTo>
                    <a:pt x="0" y="316"/>
                  </a:lnTo>
                  <a:lnTo>
                    <a:pt x="2" y="313"/>
                  </a:lnTo>
                  <a:lnTo>
                    <a:pt x="6" y="310"/>
                  </a:lnTo>
                  <a:lnTo>
                    <a:pt x="2" y="308"/>
                  </a:lnTo>
                  <a:lnTo>
                    <a:pt x="4" y="304"/>
                  </a:lnTo>
                  <a:lnTo>
                    <a:pt x="15" y="300"/>
                  </a:lnTo>
                  <a:lnTo>
                    <a:pt x="23" y="295"/>
                  </a:lnTo>
                  <a:lnTo>
                    <a:pt x="37" y="294"/>
                  </a:lnTo>
                  <a:lnTo>
                    <a:pt x="46" y="296"/>
                  </a:lnTo>
                  <a:lnTo>
                    <a:pt x="67" y="286"/>
                  </a:lnTo>
                  <a:lnTo>
                    <a:pt x="83" y="286"/>
                  </a:lnTo>
                  <a:lnTo>
                    <a:pt x="90" y="283"/>
                  </a:lnTo>
                  <a:lnTo>
                    <a:pt x="81" y="279"/>
                  </a:lnTo>
                  <a:lnTo>
                    <a:pt x="96" y="278"/>
                  </a:lnTo>
                  <a:lnTo>
                    <a:pt x="105" y="273"/>
                  </a:lnTo>
                  <a:lnTo>
                    <a:pt x="137" y="271"/>
                  </a:lnTo>
                  <a:lnTo>
                    <a:pt x="146" y="274"/>
                  </a:lnTo>
                  <a:lnTo>
                    <a:pt x="179" y="252"/>
                  </a:lnTo>
                  <a:lnTo>
                    <a:pt x="167" y="240"/>
                  </a:lnTo>
                  <a:lnTo>
                    <a:pt x="188" y="237"/>
                  </a:lnTo>
                  <a:lnTo>
                    <a:pt x="179" y="232"/>
                  </a:lnTo>
                  <a:lnTo>
                    <a:pt x="186" y="229"/>
                  </a:lnTo>
                  <a:lnTo>
                    <a:pt x="191" y="226"/>
                  </a:lnTo>
                  <a:lnTo>
                    <a:pt x="184" y="221"/>
                  </a:lnTo>
                  <a:lnTo>
                    <a:pt x="171" y="226"/>
                  </a:lnTo>
                  <a:lnTo>
                    <a:pt x="164" y="225"/>
                  </a:lnTo>
                  <a:lnTo>
                    <a:pt x="155" y="230"/>
                  </a:lnTo>
                  <a:lnTo>
                    <a:pt x="125" y="227"/>
                  </a:lnTo>
                  <a:lnTo>
                    <a:pt x="125" y="222"/>
                  </a:lnTo>
                  <a:lnTo>
                    <a:pt x="118" y="219"/>
                  </a:lnTo>
                  <a:lnTo>
                    <a:pt x="118" y="208"/>
                  </a:lnTo>
                  <a:lnTo>
                    <a:pt x="138" y="204"/>
                  </a:lnTo>
                  <a:lnTo>
                    <a:pt x="151" y="196"/>
                  </a:lnTo>
                  <a:lnTo>
                    <a:pt x="162" y="196"/>
                  </a:lnTo>
                  <a:lnTo>
                    <a:pt x="162" y="188"/>
                  </a:lnTo>
                  <a:lnTo>
                    <a:pt x="193" y="170"/>
                  </a:lnTo>
                  <a:lnTo>
                    <a:pt x="199" y="170"/>
                  </a:lnTo>
                  <a:lnTo>
                    <a:pt x="204" y="182"/>
                  </a:lnTo>
                  <a:lnTo>
                    <a:pt x="211" y="180"/>
                  </a:lnTo>
                  <a:lnTo>
                    <a:pt x="210" y="165"/>
                  </a:lnTo>
                  <a:lnTo>
                    <a:pt x="223" y="168"/>
                  </a:lnTo>
                  <a:lnTo>
                    <a:pt x="230" y="171"/>
                  </a:lnTo>
                  <a:lnTo>
                    <a:pt x="250" y="166"/>
                  </a:lnTo>
                  <a:lnTo>
                    <a:pt x="250" y="158"/>
                  </a:lnTo>
                  <a:lnTo>
                    <a:pt x="245" y="153"/>
                  </a:lnTo>
                  <a:lnTo>
                    <a:pt x="256" y="146"/>
                  </a:lnTo>
                  <a:lnTo>
                    <a:pt x="243" y="142"/>
                  </a:lnTo>
                  <a:lnTo>
                    <a:pt x="241" y="135"/>
                  </a:lnTo>
                  <a:lnTo>
                    <a:pt x="237" y="131"/>
                  </a:lnTo>
                  <a:lnTo>
                    <a:pt x="240" y="127"/>
                  </a:lnTo>
                  <a:lnTo>
                    <a:pt x="254" y="126"/>
                  </a:lnTo>
                  <a:lnTo>
                    <a:pt x="283" y="125"/>
                  </a:lnTo>
                  <a:lnTo>
                    <a:pt x="292" y="129"/>
                  </a:lnTo>
                  <a:lnTo>
                    <a:pt x="292" y="135"/>
                  </a:lnTo>
                  <a:lnTo>
                    <a:pt x="327" y="148"/>
                  </a:lnTo>
                  <a:lnTo>
                    <a:pt x="325" y="140"/>
                  </a:lnTo>
                  <a:lnTo>
                    <a:pt x="304" y="129"/>
                  </a:lnTo>
                  <a:lnTo>
                    <a:pt x="300" y="124"/>
                  </a:lnTo>
                  <a:lnTo>
                    <a:pt x="283" y="116"/>
                  </a:lnTo>
                  <a:lnTo>
                    <a:pt x="285" y="114"/>
                  </a:lnTo>
                  <a:lnTo>
                    <a:pt x="320" y="107"/>
                  </a:lnTo>
                  <a:lnTo>
                    <a:pt x="337" y="107"/>
                  </a:lnTo>
                  <a:lnTo>
                    <a:pt x="354" y="102"/>
                  </a:lnTo>
                  <a:lnTo>
                    <a:pt x="372" y="103"/>
                  </a:lnTo>
                  <a:lnTo>
                    <a:pt x="369" y="97"/>
                  </a:lnTo>
                  <a:lnTo>
                    <a:pt x="390" y="93"/>
                  </a:lnTo>
                  <a:lnTo>
                    <a:pt x="398" y="97"/>
                  </a:lnTo>
                  <a:lnTo>
                    <a:pt x="404" y="109"/>
                  </a:lnTo>
                  <a:lnTo>
                    <a:pt x="401" y="141"/>
                  </a:lnTo>
                  <a:lnTo>
                    <a:pt x="406" y="144"/>
                  </a:lnTo>
                  <a:lnTo>
                    <a:pt x="412" y="142"/>
                  </a:lnTo>
                  <a:lnTo>
                    <a:pt x="425" y="124"/>
                  </a:lnTo>
                  <a:lnTo>
                    <a:pt x="419" y="121"/>
                  </a:lnTo>
                  <a:lnTo>
                    <a:pt x="425" y="118"/>
                  </a:lnTo>
                  <a:lnTo>
                    <a:pt x="442" y="121"/>
                  </a:lnTo>
                  <a:lnTo>
                    <a:pt x="489" y="141"/>
                  </a:lnTo>
                  <a:lnTo>
                    <a:pt x="495" y="137"/>
                  </a:lnTo>
                  <a:lnTo>
                    <a:pt x="462" y="123"/>
                  </a:lnTo>
                  <a:lnTo>
                    <a:pt x="492" y="123"/>
                  </a:lnTo>
                  <a:lnTo>
                    <a:pt x="483" y="118"/>
                  </a:lnTo>
                  <a:lnTo>
                    <a:pt x="465" y="108"/>
                  </a:lnTo>
                  <a:lnTo>
                    <a:pt x="467" y="92"/>
                  </a:lnTo>
                  <a:lnTo>
                    <a:pt x="460" y="87"/>
                  </a:lnTo>
                  <a:lnTo>
                    <a:pt x="465" y="83"/>
                  </a:lnTo>
                  <a:lnTo>
                    <a:pt x="491" y="83"/>
                  </a:lnTo>
                  <a:lnTo>
                    <a:pt x="504" y="90"/>
                  </a:lnTo>
                  <a:lnTo>
                    <a:pt x="506" y="95"/>
                  </a:lnTo>
                  <a:lnTo>
                    <a:pt x="527" y="100"/>
                  </a:lnTo>
                  <a:lnTo>
                    <a:pt x="528" y="105"/>
                  </a:lnTo>
                  <a:lnTo>
                    <a:pt x="545" y="106"/>
                  </a:lnTo>
                  <a:lnTo>
                    <a:pt x="560" y="113"/>
                  </a:lnTo>
                  <a:lnTo>
                    <a:pt x="588" y="131"/>
                  </a:lnTo>
                  <a:lnTo>
                    <a:pt x="603" y="131"/>
                  </a:lnTo>
                  <a:lnTo>
                    <a:pt x="605" y="127"/>
                  </a:lnTo>
                  <a:lnTo>
                    <a:pt x="589" y="122"/>
                  </a:lnTo>
                  <a:lnTo>
                    <a:pt x="594" y="118"/>
                  </a:lnTo>
                  <a:lnTo>
                    <a:pt x="589" y="103"/>
                  </a:lnTo>
                  <a:lnTo>
                    <a:pt x="595" y="100"/>
                  </a:lnTo>
                  <a:lnTo>
                    <a:pt x="615" y="101"/>
                  </a:lnTo>
                  <a:lnTo>
                    <a:pt x="632" y="102"/>
                  </a:lnTo>
                  <a:lnTo>
                    <a:pt x="639" y="100"/>
                  </a:lnTo>
                  <a:lnTo>
                    <a:pt x="606" y="93"/>
                  </a:lnTo>
                  <a:lnTo>
                    <a:pt x="614" y="91"/>
                  </a:lnTo>
                  <a:lnTo>
                    <a:pt x="580" y="71"/>
                  </a:lnTo>
                  <a:lnTo>
                    <a:pt x="566" y="67"/>
                  </a:lnTo>
                  <a:lnTo>
                    <a:pt x="579" y="65"/>
                  </a:lnTo>
                  <a:lnTo>
                    <a:pt x="609" y="66"/>
                  </a:lnTo>
                  <a:lnTo>
                    <a:pt x="641" y="66"/>
                  </a:lnTo>
                  <a:lnTo>
                    <a:pt x="647" y="68"/>
                  </a:lnTo>
                  <a:lnTo>
                    <a:pt x="645" y="79"/>
                  </a:lnTo>
                  <a:lnTo>
                    <a:pt x="650" y="83"/>
                  </a:lnTo>
                  <a:lnTo>
                    <a:pt x="659" y="81"/>
                  </a:lnTo>
                  <a:lnTo>
                    <a:pt x="654" y="71"/>
                  </a:lnTo>
                  <a:lnTo>
                    <a:pt x="660" y="68"/>
                  </a:lnTo>
                  <a:lnTo>
                    <a:pt x="671" y="73"/>
                  </a:lnTo>
                  <a:lnTo>
                    <a:pt x="682" y="82"/>
                  </a:lnTo>
                  <a:lnTo>
                    <a:pt x="682" y="87"/>
                  </a:lnTo>
                  <a:lnTo>
                    <a:pt x="694" y="92"/>
                  </a:lnTo>
                  <a:lnTo>
                    <a:pt x="694" y="85"/>
                  </a:lnTo>
                  <a:lnTo>
                    <a:pt x="684" y="71"/>
                  </a:lnTo>
                  <a:lnTo>
                    <a:pt x="669" y="66"/>
                  </a:lnTo>
                  <a:lnTo>
                    <a:pt x="630" y="57"/>
                  </a:lnTo>
                  <a:lnTo>
                    <a:pt x="594" y="62"/>
                  </a:lnTo>
                  <a:lnTo>
                    <a:pt x="592" y="57"/>
                  </a:lnTo>
                  <a:lnTo>
                    <a:pt x="609" y="56"/>
                  </a:lnTo>
                  <a:lnTo>
                    <a:pt x="606" y="52"/>
                  </a:lnTo>
                  <a:lnTo>
                    <a:pt x="594" y="51"/>
                  </a:lnTo>
                  <a:lnTo>
                    <a:pt x="572" y="43"/>
                  </a:lnTo>
                  <a:lnTo>
                    <a:pt x="580" y="39"/>
                  </a:lnTo>
                  <a:lnTo>
                    <a:pt x="603" y="39"/>
                  </a:lnTo>
                  <a:lnTo>
                    <a:pt x="616" y="43"/>
                  </a:lnTo>
                  <a:lnTo>
                    <a:pt x="629" y="42"/>
                  </a:lnTo>
                  <a:lnTo>
                    <a:pt x="625" y="39"/>
                  </a:lnTo>
                  <a:lnTo>
                    <a:pt x="606" y="35"/>
                  </a:lnTo>
                  <a:lnTo>
                    <a:pt x="610" y="32"/>
                  </a:lnTo>
                  <a:lnTo>
                    <a:pt x="630" y="31"/>
                  </a:lnTo>
                  <a:lnTo>
                    <a:pt x="651" y="35"/>
                  </a:lnTo>
                  <a:lnTo>
                    <a:pt x="653" y="43"/>
                  </a:lnTo>
                  <a:lnTo>
                    <a:pt x="667" y="44"/>
                  </a:lnTo>
                  <a:lnTo>
                    <a:pt x="678" y="53"/>
                  </a:lnTo>
                  <a:lnTo>
                    <a:pt x="698" y="52"/>
                  </a:lnTo>
                  <a:lnTo>
                    <a:pt x="709" y="57"/>
                  </a:lnTo>
                  <a:lnTo>
                    <a:pt x="717" y="66"/>
                  </a:lnTo>
                  <a:lnTo>
                    <a:pt x="726" y="66"/>
                  </a:lnTo>
                  <a:lnTo>
                    <a:pt x="728" y="60"/>
                  </a:lnTo>
                  <a:lnTo>
                    <a:pt x="712" y="53"/>
                  </a:lnTo>
                  <a:lnTo>
                    <a:pt x="720" y="48"/>
                  </a:lnTo>
                  <a:lnTo>
                    <a:pt x="739" y="48"/>
                  </a:lnTo>
                  <a:lnTo>
                    <a:pt x="747" y="45"/>
                  </a:lnTo>
                  <a:lnTo>
                    <a:pt x="722" y="45"/>
                  </a:lnTo>
                  <a:lnTo>
                    <a:pt x="722" y="40"/>
                  </a:lnTo>
                  <a:lnTo>
                    <a:pt x="735" y="39"/>
                  </a:lnTo>
                  <a:lnTo>
                    <a:pt x="753" y="39"/>
                  </a:lnTo>
                  <a:lnTo>
                    <a:pt x="753" y="35"/>
                  </a:lnTo>
                  <a:lnTo>
                    <a:pt x="728" y="35"/>
                  </a:lnTo>
                  <a:lnTo>
                    <a:pt x="713" y="31"/>
                  </a:lnTo>
                  <a:lnTo>
                    <a:pt x="721" y="25"/>
                  </a:lnTo>
                  <a:lnTo>
                    <a:pt x="715" y="17"/>
                  </a:lnTo>
                  <a:lnTo>
                    <a:pt x="720" y="15"/>
                  </a:lnTo>
                  <a:lnTo>
                    <a:pt x="728" y="18"/>
                  </a:lnTo>
                  <a:lnTo>
                    <a:pt x="735" y="16"/>
                  </a:lnTo>
                  <a:lnTo>
                    <a:pt x="730" y="12"/>
                  </a:lnTo>
                  <a:lnTo>
                    <a:pt x="741" y="12"/>
                  </a:lnTo>
                  <a:lnTo>
                    <a:pt x="757" y="20"/>
                  </a:lnTo>
                  <a:lnTo>
                    <a:pt x="767" y="16"/>
                  </a:lnTo>
                  <a:lnTo>
                    <a:pt x="753" y="6"/>
                  </a:lnTo>
                  <a:lnTo>
                    <a:pt x="763" y="5"/>
                  </a:lnTo>
                  <a:lnTo>
                    <a:pt x="772" y="7"/>
                  </a:lnTo>
                  <a:lnTo>
                    <a:pt x="785" y="3"/>
                  </a:lnTo>
                  <a:lnTo>
                    <a:pt x="792" y="3"/>
                  </a:lnTo>
                  <a:lnTo>
                    <a:pt x="803" y="6"/>
                  </a:lnTo>
                  <a:lnTo>
                    <a:pt x="811" y="5"/>
                  </a:lnTo>
                  <a:lnTo>
                    <a:pt x="816" y="2"/>
                  </a:lnTo>
                  <a:lnTo>
                    <a:pt x="841" y="0"/>
                  </a:lnTo>
                  <a:lnTo>
                    <a:pt x="849" y="4"/>
                  </a:lnTo>
                  <a:lnTo>
                    <a:pt x="860" y="2"/>
                  </a:lnTo>
                  <a:lnTo>
                    <a:pt x="875" y="3"/>
                  </a:lnTo>
                  <a:lnTo>
                    <a:pt x="894" y="4"/>
                  </a:lnTo>
                  <a:lnTo>
                    <a:pt x="906" y="4"/>
                  </a:lnTo>
                  <a:lnTo>
                    <a:pt x="915" y="6"/>
                  </a:lnTo>
                  <a:lnTo>
                    <a:pt x="930" y="6"/>
                  </a:lnTo>
                  <a:lnTo>
                    <a:pt x="937" y="9"/>
                  </a:lnTo>
                  <a:lnTo>
                    <a:pt x="924" y="13"/>
                  </a:lnTo>
                  <a:lnTo>
                    <a:pt x="932" y="16"/>
                  </a:lnTo>
                  <a:lnTo>
                    <a:pt x="944" y="16"/>
                  </a:lnTo>
                  <a:lnTo>
                    <a:pt x="952" y="11"/>
                  </a:lnTo>
                  <a:lnTo>
                    <a:pt x="1000" y="20"/>
                  </a:lnTo>
                  <a:lnTo>
                    <a:pt x="1007" y="28"/>
                  </a:lnTo>
                  <a:lnTo>
                    <a:pt x="982" y="34"/>
                  </a:lnTo>
                  <a:lnTo>
                    <a:pt x="947" y="37"/>
                  </a:lnTo>
                  <a:lnTo>
                    <a:pt x="912" y="35"/>
                  </a:lnTo>
                  <a:lnTo>
                    <a:pt x="880" y="39"/>
                  </a:lnTo>
                  <a:lnTo>
                    <a:pt x="859" y="44"/>
                  </a:lnTo>
                  <a:lnTo>
                    <a:pt x="844" y="40"/>
                  </a:lnTo>
                  <a:lnTo>
                    <a:pt x="829" y="41"/>
                  </a:lnTo>
                  <a:lnTo>
                    <a:pt x="836" y="45"/>
                  </a:lnTo>
                  <a:lnTo>
                    <a:pt x="811" y="51"/>
                  </a:lnTo>
                  <a:lnTo>
                    <a:pt x="783" y="57"/>
                  </a:lnTo>
                  <a:lnTo>
                    <a:pt x="790" y="59"/>
                  </a:lnTo>
                  <a:lnTo>
                    <a:pt x="785" y="64"/>
                  </a:lnTo>
                  <a:lnTo>
                    <a:pt x="794" y="64"/>
                  </a:lnTo>
                  <a:lnTo>
                    <a:pt x="805" y="57"/>
                  </a:lnTo>
                  <a:lnTo>
                    <a:pt x="816" y="58"/>
                  </a:lnTo>
                  <a:lnTo>
                    <a:pt x="816" y="66"/>
                  </a:lnTo>
                  <a:lnTo>
                    <a:pt x="825" y="63"/>
                  </a:lnTo>
                  <a:lnTo>
                    <a:pt x="827" y="54"/>
                  </a:lnTo>
                  <a:lnTo>
                    <a:pt x="864" y="53"/>
                  </a:lnTo>
                  <a:lnTo>
                    <a:pt x="867" y="48"/>
                  </a:lnTo>
                  <a:lnTo>
                    <a:pt x="895" y="40"/>
                  </a:lnTo>
                  <a:lnTo>
                    <a:pt x="919" y="40"/>
                  </a:lnTo>
                  <a:lnTo>
                    <a:pt x="939" y="44"/>
                  </a:lnTo>
                  <a:lnTo>
                    <a:pt x="981" y="43"/>
                  </a:lnTo>
                  <a:lnTo>
                    <a:pt x="987" y="39"/>
                  </a:lnTo>
                  <a:lnTo>
                    <a:pt x="1014" y="36"/>
                  </a:lnTo>
                  <a:lnTo>
                    <a:pt x="1025" y="44"/>
                  </a:lnTo>
                  <a:lnTo>
                    <a:pt x="1020" y="54"/>
                  </a:lnTo>
                  <a:lnTo>
                    <a:pt x="1011" y="59"/>
                  </a:lnTo>
                  <a:lnTo>
                    <a:pt x="1013" y="66"/>
                  </a:lnTo>
                  <a:lnTo>
                    <a:pt x="1038" y="56"/>
                  </a:lnTo>
                  <a:lnTo>
                    <a:pt x="1047" y="56"/>
                  </a:lnTo>
                  <a:lnTo>
                    <a:pt x="1046" y="63"/>
                  </a:lnTo>
                  <a:lnTo>
                    <a:pt x="1062" y="59"/>
                  </a:lnTo>
                  <a:lnTo>
                    <a:pt x="1089" y="65"/>
                  </a:lnTo>
                  <a:lnTo>
                    <a:pt x="1103" y="75"/>
                  </a:lnTo>
                  <a:lnTo>
                    <a:pt x="1102" y="83"/>
                  </a:lnTo>
                  <a:lnTo>
                    <a:pt x="1089" y="84"/>
                  </a:lnTo>
                  <a:lnTo>
                    <a:pt x="1086" y="92"/>
                  </a:lnTo>
                  <a:lnTo>
                    <a:pt x="1062" y="98"/>
                  </a:lnTo>
                  <a:lnTo>
                    <a:pt x="1047" y="95"/>
                  </a:lnTo>
                  <a:lnTo>
                    <a:pt x="1027" y="105"/>
                  </a:lnTo>
                  <a:lnTo>
                    <a:pt x="979" y="106"/>
                  </a:lnTo>
                  <a:lnTo>
                    <a:pt x="956" y="105"/>
                  </a:lnTo>
                  <a:lnTo>
                    <a:pt x="911" y="108"/>
                  </a:lnTo>
                  <a:lnTo>
                    <a:pt x="900" y="106"/>
                  </a:lnTo>
                  <a:lnTo>
                    <a:pt x="875" y="106"/>
                  </a:lnTo>
                  <a:lnTo>
                    <a:pt x="890" y="109"/>
                  </a:lnTo>
                  <a:lnTo>
                    <a:pt x="888" y="111"/>
                  </a:lnTo>
                  <a:lnTo>
                    <a:pt x="851" y="121"/>
                  </a:lnTo>
                  <a:lnTo>
                    <a:pt x="840" y="130"/>
                  </a:lnTo>
                  <a:lnTo>
                    <a:pt x="845" y="139"/>
                  </a:lnTo>
                  <a:lnTo>
                    <a:pt x="860" y="136"/>
                  </a:lnTo>
                  <a:lnTo>
                    <a:pt x="860" y="132"/>
                  </a:lnTo>
                  <a:lnTo>
                    <a:pt x="903" y="122"/>
                  </a:lnTo>
                  <a:lnTo>
                    <a:pt x="912" y="124"/>
                  </a:lnTo>
                  <a:lnTo>
                    <a:pt x="950" y="114"/>
                  </a:lnTo>
                  <a:lnTo>
                    <a:pt x="959" y="116"/>
                  </a:lnTo>
                  <a:lnTo>
                    <a:pt x="1009" y="118"/>
                  </a:lnTo>
                  <a:lnTo>
                    <a:pt x="1016" y="119"/>
                  </a:lnTo>
                  <a:lnTo>
                    <a:pt x="1016" y="127"/>
                  </a:lnTo>
                  <a:lnTo>
                    <a:pt x="991" y="134"/>
                  </a:lnTo>
                  <a:lnTo>
                    <a:pt x="981" y="140"/>
                  </a:lnTo>
                  <a:lnTo>
                    <a:pt x="964" y="146"/>
                  </a:lnTo>
                  <a:lnTo>
                    <a:pt x="972" y="146"/>
                  </a:lnTo>
                  <a:lnTo>
                    <a:pt x="976" y="150"/>
                  </a:lnTo>
                  <a:lnTo>
                    <a:pt x="991" y="146"/>
                  </a:lnTo>
                  <a:lnTo>
                    <a:pt x="1003" y="142"/>
                  </a:lnTo>
                  <a:lnTo>
                    <a:pt x="1040" y="132"/>
                  </a:lnTo>
                  <a:lnTo>
                    <a:pt x="1042" y="118"/>
                  </a:lnTo>
                  <a:lnTo>
                    <a:pt x="1046" y="115"/>
                  </a:lnTo>
                  <a:lnTo>
                    <a:pt x="1082" y="114"/>
                  </a:lnTo>
                  <a:lnTo>
                    <a:pt x="1086" y="118"/>
                  </a:lnTo>
                  <a:lnTo>
                    <a:pt x="1086" y="148"/>
                  </a:lnTo>
                  <a:lnTo>
                    <a:pt x="1072" y="156"/>
                  </a:lnTo>
                  <a:lnTo>
                    <a:pt x="1064" y="163"/>
                  </a:lnTo>
                  <a:lnTo>
                    <a:pt x="1064" y="174"/>
                  </a:lnTo>
                  <a:lnTo>
                    <a:pt x="1052" y="182"/>
                  </a:lnTo>
                  <a:lnTo>
                    <a:pt x="1053" y="187"/>
                  </a:lnTo>
                  <a:lnTo>
                    <a:pt x="1044" y="191"/>
                  </a:lnTo>
                  <a:lnTo>
                    <a:pt x="1044" y="196"/>
                  </a:lnTo>
                  <a:lnTo>
                    <a:pt x="1051" y="198"/>
                  </a:lnTo>
                  <a:lnTo>
                    <a:pt x="1061" y="195"/>
                  </a:lnTo>
                  <a:lnTo>
                    <a:pt x="1061" y="184"/>
                  </a:lnTo>
                  <a:lnTo>
                    <a:pt x="1086" y="172"/>
                  </a:lnTo>
                  <a:lnTo>
                    <a:pt x="1096" y="156"/>
                  </a:lnTo>
                  <a:lnTo>
                    <a:pt x="1121" y="144"/>
                  </a:lnTo>
                  <a:lnTo>
                    <a:pt x="1121" y="140"/>
                  </a:lnTo>
                  <a:lnTo>
                    <a:pt x="1136" y="139"/>
                  </a:lnTo>
                  <a:lnTo>
                    <a:pt x="1136" y="144"/>
                  </a:lnTo>
                  <a:lnTo>
                    <a:pt x="1146" y="144"/>
                  </a:lnTo>
                  <a:lnTo>
                    <a:pt x="1158" y="146"/>
                  </a:lnTo>
                  <a:lnTo>
                    <a:pt x="1175" y="144"/>
                  </a:lnTo>
                  <a:lnTo>
                    <a:pt x="1178" y="135"/>
                  </a:lnTo>
                  <a:lnTo>
                    <a:pt x="1187" y="132"/>
                  </a:lnTo>
                  <a:lnTo>
                    <a:pt x="1182" y="124"/>
                  </a:lnTo>
                  <a:lnTo>
                    <a:pt x="1191" y="123"/>
                  </a:lnTo>
                  <a:lnTo>
                    <a:pt x="1200" y="126"/>
                  </a:lnTo>
                  <a:lnTo>
                    <a:pt x="1216" y="118"/>
                  </a:lnTo>
                  <a:lnTo>
                    <a:pt x="1259" y="122"/>
                  </a:lnTo>
                  <a:lnTo>
                    <a:pt x="1303" y="140"/>
                  </a:lnTo>
                  <a:lnTo>
                    <a:pt x="1304" y="144"/>
                  </a:lnTo>
                  <a:lnTo>
                    <a:pt x="1268" y="168"/>
                  </a:lnTo>
                  <a:lnTo>
                    <a:pt x="1246" y="166"/>
                  </a:lnTo>
                  <a:lnTo>
                    <a:pt x="1240" y="170"/>
                  </a:lnTo>
                  <a:lnTo>
                    <a:pt x="1251" y="177"/>
                  </a:lnTo>
                  <a:lnTo>
                    <a:pt x="1244" y="180"/>
                  </a:lnTo>
                  <a:lnTo>
                    <a:pt x="1228" y="181"/>
                  </a:lnTo>
                  <a:lnTo>
                    <a:pt x="1224" y="187"/>
                  </a:lnTo>
                  <a:lnTo>
                    <a:pt x="1213" y="190"/>
                  </a:lnTo>
                  <a:lnTo>
                    <a:pt x="1196" y="189"/>
                  </a:lnTo>
                  <a:lnTo>
                    <a:pt x="1175" y="185"/>
                  </a:lnTo>
                  <a:lnTo>
                    <a:pt x="1170" y="190"/>
                  </a:lnTo>
                  <a:lnTo>
                    <a:pt x="1161" y="188"/>
                  </a:lnTo>
                  <a:lnTo>
                    <a:pt x="1134" y="188"/>
                  </a:lnTo>
                  <a:lnTo>
                    <a:pt x="1125" y="193"/>
                  </a:lnTo>
                  <a:lnTo>
                    <a:pt x="1117" y="194"/>
                  </a:lnTo>
                  <a:lnTo>
                    <a:pt x="1117" y="200"/>
                  </a:lnTo>
                  <a:lnTo>
                    <a:pt x="1136" y="200"/>
                  </a:lnTo>
                  <a:lnTo>
                    <a:pt x="1137" y="195"/>
                  </a:lnTo>
                  <a:lnTo>
                    <a:pt x="1150" y="193"/>
                  </a:lnTo>
                  <a:lnTo>
                    <a:pt x="1172" y="202"/>
                  </a:lnTo>
                  <a:lnTo>
                    <a:pt x="1184" y="200"/>
                  </a:lnTo>
                  <a:lnTo>
                    <a:pt x="1196" y="195"/>
                  </a:lnTo>
                  <a:lnTo>
                    <a:pt x="1224" y="203"/>
                  </a:lnTo>
                  <a:lnTo>
                    <a:pt x="1200" y="214"/>
                  </a:lnTo>
                  <a:lnTo>
                    <a:pt x="1189" y="215"/>
                  </a:lnTo>
                  <a:lnTo>
                    <a:pt x="1169" y="213"/>
                  </a:lnTo>
                  <a:lnTo>
                    <a:pt x="1141" y="213"/>
                  </a:lnTo>
                  <a:lnTo>
                    <a:pt x="1130" y="222"/>
                  </a:lnTo>
                  <a:lnTo>
                    <a:pt x="1130" y="235"/>
                  </a:lnTo>
                  <a:lnTo>
                    <a:pt x="1141" y="235"/>
                  </a:lnTo>
                  <a:lnTo>
                    <a:pt x="1146" y="229"/>
                  </a:lnTo>
                  <a:lnTo>
                    <a:pt x="1149" y="225"/>
                  </a:lnTo>
                  <a:lnTo>
                    <a:pt x="1143" y="221"/>
                  </a:lnTo>
                  <a:lnTo>
                    <a:pt x="1150" y="216"/>
                  </a:lnTo>
                  <a:lnTo>
                    <a:pt x="1163" y="219"/>
                  </a:lnTo>
                  <a:lnTo>
                    <a:pt x="1165" y="222"/>
                  </a:lnTo>
                  <a:lnTo>
                    <a:pt x="1180" y="219"/>
                  </a:lnTo>
                  <a:lnTo>
                    <a:pt x="1189" y="222"/>
                  </a:lnTo>
                  <a:lnTo>
                    <a:pt x="1178" y="239"/>
                  </a:lnTo>
                  <a:lnTo>
                    <a:pt x="1149" y="239"/>
                  </a:lnTo>
                  <a:lnTo>
                    <a:pt x="1138" y="261"/>
                  </a:lnTo>
                  <a:lnTo>
                    <a:pt x="1152" y="261"/>
                  </a:lnTo>
                  <a:lnTo>
                    <a:pt x="1150" y="266"/>
                  </a:lnTo>
                  <a:lnTo>
                    <a:pt x="1137" y="280"/>
                  </a:lnTo>
                  <a:lnTo>
                    <a:pt x="1121" y="280"/>
                  </a:lnTo>
                  <a:lnTo>
                    <a:pt x="1106" y="293"/>
                  </a:lnTo>
                  <a:lnTo>
                    <a:pt x="1114" y="294"/>
                  </a:lnTo>
                  <a:lnTo>
                    <a:pt x="1095" y="324"/>
                  </a:lnTo>
                  <a:lnTo>
                    <a:pt x="1097" y="331"/>
                  </a:lnTo>
                  <a:lnTo>
                    <a:pt x="1110" y="331"/>
                  </a:lnTo>
                  <a:lnTo>
                    <a:pt x="1114" y="322"/>
                  </a:lnTo>
                  <a:lnTo>
                    <a:pt x="1123" y="320"/>
                  </a:lnTo>
                  <a:lnTo>
                    <a:pt x="1152" y="330"/>
                  </a:lnTo>
                  <a:lnTo>
                    <a:pt x="1154" y="336"/>
                  </a:lnTo>
                  <a:lnTo>
                    <a:pt x="1137" y="334"/>
                  </a:lnTo>
                  <a:lnTo>
                    <a:pt x="1128" y="330"/>
                  </a:lnTo>
                  <a:lnTo>
                    <a:pt x="1125" y="334"/>
                  </a:lnTo>
                  <a:lnTo>
                    <a:pt x="1132" y="341"/>
                  </a:lnTo>
                  <a:lnTo>
                    <a:pt x="1156" y="351"/>
                  </a:lnTo>
                  <a:lnTo>
                    <a:pt x="1160" y="346"/>
                  </a:lnTo>
                  <a:lnTo>
                    <a:pt x="1176" y="348"/>
                  </a:lnTo>
                  <a:lnTo>
                    <a:pt x="1178" y="354"/>
                  </a:lnTo>
                  <a:lnTo>
                    <a:pt x="1172" y="365"/>
                  </a:lnTo>
                  <a:lnTo>
                    <a:pt x="1154" y="366"/>
                  </a:lnTo>
                  <a:lnTo>
                    <a:pt x="1121" y="361"/>
                  </a:lnTo>
                  <a:lnTo>
                    <a:pt x="1111" y="362"/>
                  </a:lnTo>
                  <a:lnTo>
                    <a:pt x="1119" y="367"/>
                  </a:lnTo>
                  <a:lnTo>
                    <a:pt x="1101" y="368"/>
                  </a:lnTo>
                  <a:lnTo>
                    <a:pt x="1093" y="368"/>
                  </a:lnTo>
                  <a:lnTo>
                    <a:pt x="1092" y="371"/>
                  </a:lnTo>
                  <a:lnTo>
                    <a:pt x="1097" y="380"/>
                  </a:lnTo>
                  <a:lnTo>
                    <a:pt x="1099" y="387"/>
                  </a:lnTo>
                  <a:lnTo>
                    <a:pt x="1108" y="389"/>
                  </a:lnTo>
                  <a:lnTo>
                    <a:pt x="1121" y="387"/>
                  </a:lnTo>
                  <a:lnTo>
                    <a:pt x="1140" y="388"/>
                  </a:lnTo>
                  <a:lnTo>
                    <a:pt x="1140" y="396"/>
                  </a:lnTo>
                  <a:lnTo>
                    <a:pt x="1123" y="397"/>
                  </a:lnTo>
                  <a:lnTo>
                    <a:pt x="1095" y="397"/>
                  </a:lnTo>
                  <a:lnTo>
                    <a:pt x="1105" y="399"/>
                  </a:lnTo>
                  <a:lnTo>
                    <a:pt x="1136" y="401"/>
                  </a:lnTo>
                  <a:lnTo>
                    <a:pt x="1156" y="409"/>
                  </a:lnTo>
                  <a:lnTo>
                    <a:pt x="1158" y="419"/>
                  </a:lnTo>
                  <a:lnTo>
                    <a:pt x="1143" y="428"/>
                  </a:lnTo>
                  <a:lnTo>
                    <a:pt x="1129" y="420"/>
                  </a:lnTo>
                  <a:lnTo>
                    <a:pt x="1116" y="417"/>
                  </a:lnTo>
                  <a:lnTo>
                    <a:pt x="1106" y="413"/>
                  </a:lnTo>
                  <a:lnTo>
                    <a:pt x="1097" y="414"/>
                  </a:lnTo>
                  <a:lnTo>
                    <a:pt x="1123" y="425"/>
                  </a:lnTo>
                  <a:lnTo>
                    <a:pt x="1121" y="428"/>
                  </a:lnTo>
                  <a:lnTo>
                    <a:pt x="1101" y="429"/>
                  </a:lnTo>
                  <a:lnTo>
                    <a:pt x="1092" y="433"/>
                  </a:lnTo>
                  <a:lnTo>
                    <a:pt x="1098" y="438"/>
                  </a:lnTo>
                  <a:lnTo>
                    <a:pt x="1117" y="436"/>
                  </a:lnTo>
                  <a:lnTo>
                    <a:pt x="1123" y="440"/>
                  </a:lnTo>
                  <a:lnTo>
                    <a:pt x="1116" y="449"/>
                  </a:lnTo>
                  <a:lnTo>
                    <a:pt x="1117" y="453"/>
                  </a:lnTo>
                  <a:lnTo>
                    <a:pt x="1140" y="456"/>
                  </a:lnTo>
                  <a:lnTo>
                    <a:pt x="1147" y="453"/>
                  </a:lnTo>
                  <a:lnTo>
                    <a:pt x="1154" y="458"/>
                  </a:lnTo>
                  <a:lnTo>
                    <a:pt x="1147" y="469"/>
                  </a:lnTo>
                  <a:lnTo>
                    <a:pt x="1138" y="470"/>
                  </a:lnTo>
                  <a:lnTo>
                    <a:pt x="1125" y="458"/>
                  </a:lnTo>
                  <a:lnTo>
                    <a:pt x="1101" y="456"/>
                  </a:lnTo>
                  <a:lnTo>
                    <a:pt x="1096" y="458"/>
                  </a:lnTo>
                  <a:lnTo>
                    <a:pt x="1090" y="466"/>
                  </a:lnTo>
                  <a:lnTo>
                    <a:pt x="1098" y="478"/>
                  </a:lnTo>
                  <a:lnTo>
                    <a:pt x="1103" y="496"/>
                  </a:lnTo>
                  <a:lnTo>
                    <a:pt x="1108" y="493"/>
                  </a:lnTo>
                  <a:lnTo>
                    <a:pt x="1105" y="486"/>
                  </a:lnTo>
                  <a:lnTo>
                    <a:pt x="1129" y="487"/>
                  </a:lnTo>
                  <a:lnTo>
                    <a:pt x="1130" y="501"/>
                  </a:lnTo>
                  <a:lnTo>
                    <a:pt x="1110" y="505"/>
                  </a:lnTo>
                  <a:lnTo>
                    <a:pt x="1086" y="510"/>
                  </a:lnTo>
                  <a:lnTo>
                    <a:pt x="1061" y="500"/>
                  </a:lnTo>
                  <a:lnTo>
                    <a:pt x="1053" y="497"/>
                  </a:lnTo>
                  <a:lnTo>
                    <a:pt x="1077" y="498"/>
                  </a:lnTo>
                  <a:lnTo>
                    <a:pt x="1058" y="490"/>
                  </a:lnTo>
                  <a:lnTo>
                    <a:pt x="1042" y="491"/>
                  </a:lnTo>
                  <a:lnTo>
                    <a:pt x="1023" y="483"/>
                  </a:lnTo>
                  <a:lnTo>
                    <a:pt x="1016" y="484"/>
                  </a:lnTo>
                  <a:lnTo>
                    <a:pt x="1035" y="497"/>
                  </a:lnTo>
                  <a:lnTo>
                    <a:pt x="1023" y="509"/>
                  </a:lnTo>
                  <a:lnTo>
                    <a:pt x="1013" y="510"/>
                  </a:lnTo>
                  <a:lnTo>
                    <a:pt x="990" y="505"/>
                  </a:lnTo>
                  <a:lnTo>
                    <a:pt x="985" y="509"/>
                  </a:lnTo>
                  <a:lnTo>
                    <a:pt x="994" y="514"/>
                  </a:lnTo>
                  <a:lnTo>
                    <a:pt x="974" y="517"/>
                  </a:lnTo>
                  <a:lnTo>
                    <a:pt x="982" y="525"/>
                  </a:lnTo>
                  <a:lnTo>
                    <a:pt x="994" y="520"/>
                  </a:lnTo>
                  <a:lnTo>
                    <a:pt x="1000" y="523"/>
                  </a:lnTo>
                  <a:lnTo>
                    <a:pt x="1011" y="517"/>
                  </a:lnTo>
                  <a:lnTo>
                    <a:pt x="1025" y="521"/>
                  </a:lnTo>
                  <a:lnTo>
                    <a:pt x="1020" y="528"/>
                  </a:lnTo>
                  <a:lnTo>
                    <a:pt x="994" y="530"/>
                  </a:lnTo>
                  <a:lnTo>
                    <a:pt x="1002" y="538"/>
                  </a:lnTo>
                  <a:lnTo>
                    <a:pt x="1025" y="532"/>
                  </a:lnTo>
                  <a:lnTo>
                    <a:pt x="1034" y="542"/>
                  </a:lnTo>
                  <a:lnTo>
                    <a:pt x="1014" y="545"/>
                  </a:lnTo>
                  <a:lnTo>
                    <a:pt x="1025" y="553"/>
                  </a:lnTo>
                  <a:lnTo>
                    <a:pt x="1046" y="549"/>
                  </a:lnTo>
                  <a:lnTo>
                    <a:pt x="1062" y="559"/>
                  </a:lnTo>
                  <a:lnTo>
                    <a:pt x="1077" y="563"/>
                  </a:lnTo>
                  <a:lnTo>
                    <a:pt x="1089" y="572"/>
                  </a:lnTo>
                  <a:lnTo>
                    <a:pt x="1095" y="585"/>
                  </a:lnTo>
                  <a:lnTo>
                    <a:pt x="1101" y="581"/>
                  </a:lnTo>
                  <a:lnTo>
                    <a:pt x="1110" y="588"/>
                  </a:lnTo>
                  <a:lnTo>
                    <a:pt x="1106" y="617"/>
                  </a:lnTo>
                  <a:lnTo>
                    <a:pt x="1099" y="617"/>
                  </a:lnTo>
                  <a:lnTo>
                    <a:pt x="1090" y="611"/>
                  </a:lnTo>
                  <a:lnTo>
                    <a:pt x="1084" y="614"/>
                  </a:lnTo>
                  <a:lnTo>
                    <a:pt x="1082" y="620"/>
                  </a:lnTo>
                  <a:lnTo>
                    <a:pt x="1058" y="614"/>
                  </a:lnTo>
                  <a:lnTo>
                    <a:pt x="1042" y="594"/>
                  </a:lnTo>
                  <a:lnTo>
                    <a:pt x="1042" y="586"/>
                  </a:lnTo>
                  <a:lnTo>
                    <a:pt x="1011" y="577"/>
                  </a:lnTo>
                  <a:lnTo>
                    <a:pt x="987" y="575"/>
                  </a:lnTo>
                  <a:lnTo>
                    <a:pt x="974" y="562"/>
                  </a:lnTo>
                  <a:lnTo>
                    <a:pt x="958" y="558"/>
                  </a:lnTo>
                  <a:lnTo>
                    <a:pt x="948" y="562"/>
                  </a:lnTo>
                  <a:lnTo>
                    <a:pt x="965" y="570"/>
                  </a:lnTo>
                  <a:lnTo>
                    <a:pt x="965" y="578"/>
                  </a:lnTo>
                  <a:lnTo>
                    <a:pt x="983" y="582"/>
                  </a:lnTo>
                  <a:lnTo>
                    <a:pt x="1016" y="585"/>
                  </a:lnTo>
                  <a:lnTo>
                    <a:pt x="1014" y="595"/>
                  </a:lnTo>
                  <a:lnTo>
                    <a:pt x="988" y="601"/>
                  </a:lnTo>
                  <a:lnTo>
                    <a:pt x="956" y="601"/>
                  </a:lnTo>
                  <a:lnTo>
                    <a:pt x="963" y="607"/>
                  </a:lnTo>
                  <a:lnTo>
                    <a:pt x="954" y="615"/>
                  </a:lnTo>
                  <a:lnTo>
                    <a:pt x="941" y="616"/>
                  </a:lnTo>
                  <a:lnTo>
                    <a:pt x="943" y="620"/>
                  </a:lnTo>
                  <a:lnTo>
                    <a:pt x="961" y="623"/>
                  </a:lnTo>
                  <a:lnTo>
                    <a:pt x="978" y="623"/>
                  </a:lnTo>
                  <a:lnTo>
                    <a:pt x="985" y="619"/>
                  </a:lnTo>
                  <a:lnTo>
                    <a:pt x="998" y="619"/>
                  </a:lnTo>
                  <a:lnTo>
                    <a:pt x="996" y="628"/>
                  </a:lnTo>
                  <a:lnTo>
                    <a:pt x="974" y="629"/>
                  </a:lnTo>
                  <a:lnTo>
                    <a:pt x="958" y="631"/>
                  </a:lnTo>
                  <a:lnTo>
                    <a:pt x="963" y="635"/>
                  </a:lnTo>
                  <a:lnTo>
                    <a:pt x="982" y="635"/>
                  </a:lnTo>
                  <a:lnTo>
                    <a:pt x="998" y="632"/>
                  </a:lnTo>
                  <a:lnTo>
                    <a:pt x="1007" y="632"/>
                  </a:lnTo>
                  <a:lnTo>
                    <a:pt x="1014" y="623"/>
                  </a:lnTo>
                  <a:lnTo>
                    <a:pt x="1027" y="622"/>
                  </a:lnTo>
                  <a:lnTo>
                    <a:pt x="1033" y="630"/>
                  </a:lnTo>
                  <a:lnTo>
                    <a:pt x="1070" y="630"/>
                  </a:lnTo>
                  <a:lnTo>
                    <a:pt x="1075" y="632"/>
                  </a:lnTo>
                  <a:lnTo>
                    <a:pt x="1084" y="629"/>
                  </a:lnTo>
                  <a:lnTo>
                    <a:pt x="1089" y="632"/>
                  </a:lnTo>
                  <a:lnTo>
                    <a:pt x="1087" y="636"/>
                  </a:lnTo>
                  <a:lnTo>
                    <a:pt x="1057" y="651"/>
                  </a:lnTo>
                  <a:lnTo>
                    <a:pt x="1047" y="651"/>
                  </a:lnTo>
                  <a:lnTo>
                    <a:pt x="1042" y="661"/>
                  </a:lnTo>
                  <a:lnTo>
                    <a:pt x="1034" y="659"/>
                  </a:lnTo>
                  <a:lnTo>
                    <a:pt x="1025" y="670"/>
                  </a:lnTo>
                  <a:lnTo>
                    <a:pt x="1017" y="670"/>
                  </a:lnTo>
                  <a:lnTo>
                    <a:pt x="1007" y="680"/>
                  </a:lnTo>
                  <a:lnTo>
                    <a:pt x="988" y="680"/>
                  </a:lnTo>
                  <a:lnTo>
                    <a:pt x="973" y="688"/>
                  </a:lnTo>
                  <a:lnTo>
                    <a:pt x="964" y="684"/>
                  </a:lnTo>
                  <a:lnTo>
                    <a:pt x="943" y="695"/>
                  </a:lnTo>
                  <a:lnTo>
                    <a:pt x="934" y="695"/>
                  </a:lnTo>
                  <a:lnTo>
                    <a:pt x="926" y="692"/>
                  </a:lnTo>
                  <a:lnTo>
                    <a:pt x="917" y="697"/>
                  </a:lnTo>
                  <a:lnTo>
                    <a:pt x="908" y="694"/>
                  </a:lnTo>
                  <a:lnTo>
                    <a:pt x="900" y="699"/>
                  </a:lnTo>
                  <a:lnTo>
                    <a:pt x="891" y="698"/>
                  </a:lnTo>
                  <a:lnTo>
                    <a:pt x="873" y="688"/>
                  </a:lnTo>
                  <a:lnTo>
                    <a:pt x="860" y="687"/>
                  </a:lnTo>
                  <a:lnTo>
                    <a:pt x="867" y="693"/>
                  </a:lnTo>
                  <a:lnTo>
                    <a:pt x="879" y="698"/>
                  </a:lnTo>
                  <a:lnTo>
                    <a:pt x="876" y="711"/>
                  </a:lnTo>
                  <a:lnTo>
                    <a:pt x="855" y="713"/>
                  </a:lnTo>
                  <a:lnTo>
                    <a:pt x="845" y="726"/>
                  </a:lnTo>
                  <a:lnTo>
                    <a:pt x="836" y="741"/>
                  </a:lnTo>
                  <a:lnTo>
                    <a:pt x="820" y="762"/>
                  </a:lnTo>
                  <a:lnTo>
                    <a:pt x="801" y="761"/>
                  </a:lnTo>
                  <a:lnTo>
                    <a:pt x="800" y="775"/>
                  </a:lnTo>
                  <a:lnTo>
                    <a:pt x="783" y="783"/>
                  </a:lnTo>
                  <a:lnTo>
                    <a:pt x="774" y="778"/>
                  </a:lnTo>
                  <a:lnTo>
                    <a:pt x="762" y="783"/>
                  </a:lnTo>
                  <a:lnTo>
                    <a:pt x="757" y="776"/>
                  </a:lnTo>
                  <a:lnTo>
                    <a:pt x="761" y="761"/>
                  </a:lnTo>
                  <a:lnTo>
                    <a:pt x="748" y="757"/>
                  </a:lnTo>
                  <a:lnTo>
                    <a:pt x="746" y="764"/>
                  </a:lnTo>
                  <a:lnTo>
                    <a:pt x="742" y="793"/>
                  </a:lnTo>
                  <a:lnTo>
                    <a:pt x="702" y="800"/>
                  </a:lnTo>
                  <a:lnTo>
                    <a:pt x="700" y="805"/>
                  </a:lnTo>
                  <a:lnTo>
                    <a:pt x="706" y="814"/>
                  </a:lnTo>
                  <a:lnTo>
                    <a:pt x="706" y="821"/>
                  </a:lnTo>
                  <a:lnTo>
                    <a:pt x="686" y="822"/>
                  </a:lnTo>
                  <a:lnTo>
                    <a:pt x="685" y="836"/>
                  </a:lnTo>
                  <a:lnTo>
                    <a:pt x="693" y="845"/>
                  </a:lnTo>
                  <a:lnTo>
                    <a:pt x="689" y="855"/>
                  </a:lnTo>
                  <a:lnTo>
                    <a:pt x="673" y="855"/>
                  </a:lnTo>
                  <a:lnTo>
                    <a:pt x="676" y="867"/>
                  </a:lnTo>
                  <a:lnTo>
                    <a:pt x="693" y="869"/>
                  </a:lnTo>
                  <a:lnTo>
                    <a:pt x="694" y="888"/>
                  </a:lnTo>
                  <a:lnTo>
                    <a:pt x="676" y="885"/>
                  </a:lnTo>
                  <a:lnTo>
                    <a:pt x="683" y="898"/>
                  </a:lnTo>
                  <a:lnTo>
                    <a:pt x="682" y="905"/>
                  </a:lnTo>
                  <a:lnTo>
                    <a:pt x="674" y="906"/>
                  </a:lnTo>
                  <a:lnTo>
                    <a:pt x="669" y="924"/>
                  </a:lnTo>
                  <a:lnTo>
                    <a:pt x="660" y="922"/>
                  </a:lnTo>
                  <a:lnTo>
                    <a:pt x="653" y="931"/>
                  </a:lnTo>
                  <a:lnTo>
                    <a:pt x="659" y="938"/>
                  </a:lnTo>
                  <a:lnTo>
                    <a:pt x="653" y="954"/>
                  </a:lnTo>
                  <a:lnTo>
                    <a:pt x="663" y="974"/>
                  </a:lnTo>
                  <a:lnTo>
                    <a:pt x="658" y="989"/>
                  </a:lnTo>
                  <a:lnTo>
                    <a:pt x="649" y="992"/>
                  </a:lnTo>
                  <a:lnTo>
                    <a:pt x="650" y="1001"/>
                  </a:lnTo>
                  <a:lnTo>
                    <a:pt x="642" y="1011"/>
                  </a:lnTo>
                  <a:lnTo>
                    <a:pt x="644" y="1020"/>
                  </a:lnTo>
                  <a:lnTo>
                    <a:pt x="629" y="1021"/>
                  </a:lnTo>
                  <a:lnTo>
                    <a:pt x="639" y="1032"/>
                  </a:lnTo>
                  <a:lnTo>
                    <a:pt x="632" y="1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8" name="Freeform 618"/>
            <p:cNvSpPr/>
            <p:nvPr/>
          </p:nvSpPr>
          <p:spPr bwMode="gray">
            <a:xfrm>
              <a:off x="5212433" y="1799225"/>
              <a:ext cx="4555" cy="3188"/>
            </a:xfrm>
            <a:custGeom>
              <a:avLst/>
              <a:gdLst>
                <a:gd name="T0" fmla="*/ 8 w 10"/>
                <a:gd name="T1" fmla="*/ 0 h 7"/>
                <a:gd name="T2" fmla="*/ 10 w 10"/>
                <a:gd name="T3" fmla="*/ 4 h 7"/>
                <a:gd name="T4" fmla="*/ 2 w 10"/>
                <a:gd name="T5" fmla="*/ 7 h 7"/>
                <a:gd name="T6" fmla="*/ 0 w 10"/>
                <a:gd name="T7" fmla="*/ 0 h 7"/>
                <a:gd name="T8" fmla="*/ 8 w 10"/>
                <a:gd name="T9" fmla="*/ 0 h 7"/>
              </a:gdLst>
              <a:ahLst/>
              <a:cxnLst>
                <a:cxn ang="0">
                  <a:pos x="T0" y="T1"/>
                </a:cxn>
                <a:cxn ang="0">
                  <a:pos x="T2" y="T3"/>
                </a:cxn>
                <a:cxn ang="0">
                  <a:pos x="T4" y="T5"/>
                </a:cxn>
                <a:cxn ang="0">
                  <a:pos x="T6" y="T7"/>
                </a:cxn>
                <a:cxn ang="0">
                  <a:pos x="T8" y="T9"/>
                </a:cxn>
              </a:cxnLst>
              <a:rect l="0" t="0" r="r" b="b"/>
              <a:pathLst>
                <a:path w="10" h="7">
                  <a:moveTo>
                    <a:pt x="8" y="0"/>
                  </a:moveTo>
                  <a:lnTo>
                    <a:pt x="10" y="4"/>
                  </a:lnTo>
                  <a:lnTo>
                    <a:pt x="2" y="7"/>
                  </a:lnTo>
                  <a:lnTo>
                    <a:pt x="0"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9" name="Freeform 619"/>
            <p:cNvSpPr/>
            <p:nvPr/>
          </p:nvSpPr>
          <p:spPr bwMode="gray">
            <a:xfrm>
              <a:off x="5227463" y="1825641"/>
              <a:ext cx="7743" cy="5010"/>
            </a:xfrm>
            <a:custGeom>
              <a:avLst/>
              <a:gdLst>
                <a:gd name="T0" fmla="*/ 0 w 17"/>
                <a:gd name="T1" fmla="*/ 2 h 11"/>
                <a:gd name="T2" fmla="*/ 9 w 17"/>
                <a:gd name="T3" fmla="*/ 0 h 11"/>
                <a:gd name="T4" fmla="*/ 17 w 17"/>
                <a:gd name="T5" fmla="*/ 5 h 11"/>
                <a:gd name="T6" fmla="*/ 2 w 17"/>
                <a:gd name="T7" fmla="*/ 11 h 11"/>
                <a:gd name="T8" fmla="*/ 0 w 17"/>
                <a:gd name="T9" fmla="*/ 2 h 11"/>
              </a:gdLst>
              <a:ahLst/>
              <a:cxnLst>
                <a:cxn ang="0">
                  <a:pos x="T0" y="T1"/>
                </a:cxn>
                <a:cxn ang="0">
                  <a:pos x="T2" y="T3"/>
                </a:cxn>
                <a:cxn ang="0">
                  <a:pos x="T4" y="T5"/>
                </a:cxn>
                <a:cxn ang="0">
                  <a:pos x="T6" y="T7"/>
                </a:cxn>
                <a:cxn ang="0">
                  <a:pos x="T8" y="T9"/>
                </a:cxn>
              </a:cxnLst>
              <a:rect l="0" t="0" r="r" b="b"/>
              <a:pathLst>
                <a:path w="17" h="11">
                  <a:moveTo>
                    <a:pt x="0" y="2"/>
                  </a:moveTo>
                  <a:lnTo>
                    <a:pt x="9" y="0"/>
                  </a:lnTo>
                  <a:lnTo>
                    <a:pt x="17" y="5"/>
                  </a:lnTo>
                  <a:lnTo>
                    <a:pt x="2" y="11"/>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0" name="Freeform 620"/>
            <p:cNvSpPr/>
            <p:nvPr/>
          </p:nvSpPr>
          <p:spPr bwMode="gray">
            <a:xfrm>
              <a:off x="5237483" y="1824730"/>
              <a:ext cx="5010" cy="3644"/>
            </a:xfrm>
            <a:custGeom>
              <a:avLst/>
              <a:gdLst>
                <a:gd name="T0" fmla="*/ 0 w 11"/>
                <a:gd name="T1" fmla="*/ 3 h 8"/>
                <a:gd name="T2" fmla="*/ 4 w 11"/>
                <a:gd name="T3" fmla="*/ 0 h 8"/>
                <a:gd name="T4" fmla="*/ 11 w 11"/>
                <a:gd name="T5" fmla="*/ 4 h 8"/>
                <a:gd name="T6" fmla="*/ 8 w 11"/>
                <a:gd name="T7" fmla="*/ 8 h 8"/>
                <a:gd name="T8" fmla="*/ 0 w 11"/>
                <a:gd name="T9" fmla="*/ 3 h 8"/>
              </a:gdLst>
              <a:ahLst/>
              <a:cxnLst>
                <a:cxn ang="0">
                  <a:pos x="T0" y="T1"/>
                </a:cxn>
                <a:cxn ang="0">
                  <a:pos x="T2" y="T3"/>
                </a:cxn>
                <a:cxn ang="0">
                  <a:pos x="T4" y="T5"/>
                </a:cxn>
                <a:cxn ang="0">
                  <a:pos x="T6" y="T7"/>
                </a:cxn>
                <a:cxn ang="0">
                  <a:pos x="T8" y="T9"/>
                </a:cxn>
              </a:cxnLst>
              <a:rect l="0" t="0" r="r" b="b"/>
              <a:pathLst>
                <a:path w="11" h="8">
                  <a:moveTo>
                    <a:pt x="0" y="3"/>
                  </a:moveTo>
                  <a:lnTo>
                    <a:pt x="4" y="0"/>
                  </a:lnTo>
                  <a:lnTo>
                    <a:pt x="11" y="4"/>
                  </a:lnTo>
                  <a:lnTo>
                    <a:pt x="8" y="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1" name="Freeform 621"/>
            <p:cNvSpPr/>
            <p:nvPr/>
          </p:nvSpPr>
          <p:spPr bwMode="gray">
            <a:xfrm>
              <a:off x="5219265" y="1842038"/>
              <a:ext cx="27327" cy="15486"/>
            </a:xfrm>
            <a:custGeom>
              <a:avLst/>
              <a:gdLst>
                <a:gd name="T0" fmla="*/ 7 w 60"/>
                <a:gd name="T1" fmla="*/ 0 h 34"/>
                <a:gd name="T2" fmla="*/ 15 w 60"/>
                <a:gd name="T3" fmla="*/ 3 h 34"/>
                <a:gd name="T4" fmla="*/ 31 w 60"/>
                <a:gd name="T5" fmla="*/ 6 h 34"/>
                <a:gd name="T6" fmla="*/ 42 w 60"/>
                <a:gd name="T7" fmla="*/ 10 h 34"/>
                <a:gd name="T8" fmla="*/ 60 w 60"/>
                <a:gd name="T9" fmla="*/ 23 h 34"/>
                <a:gd name="T10" fmla="*/ 59 w 60"/>
                <a:gd name="T11" fmla="*/ 27 h 34"/>
                <a:gd name="T12" fmla="*/ 44 w 60"/>
                <a:gd name="T13" fmla="*/ 33 h 34"/>
                <a:gd name="T14" fmla="*/ 33 w 60"/>
                <a:gd name="T15" fmla="*/ 34 h 34"/>
                <a:gd name="T16" fmla="*/ 19 w 60"/>
                <a:gd name="T17" fmla="*/ 26 h 34"/>
                <a:gd name="T18" fmla="*/ 4 w 60"/>
                <a:gd name="T19" fmla="*/ 27 h 34"/>
                <a:gd name="T20" fmla="*/ 0 w 60"/>
                <a:gd name="T21" fmla="*/ 19 h 34"/>
                <a:gd name="T22" fmla="*/ 5 w 60"/>
                <a:gd name="T23" fmla="*/ 14 h 34"/>
                <a:gd name="T24" fmla="*/ 1 w 60"/>
                <a:gd name="T25" fmla="*/ 9 h 34"/>
                <a:gd name="T26" fmla="*/ 7 w 60"/>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4">
                  <a:moveTo>
                    <a:pt x="7" y="0"/>
                  </a:moveTo>
                  <a:lnTo>
                    <a:pt x="15" y="3"/>
                  </a:lnTo>
                  <a:lnTo>
                    <a:pt x="31" y="6"/>
                  </a:lnTo>
                  <a:lnTo>
                    <a:pt x="42" y="10"/>
                  </a:lnTo>
                  <a:lnTo>
                    <a:pt x="60" y="23"/>
                  </a:lnTo>
                  <a:lnTo>
                    <a:pt x="59" y="27"/>
                  </a:lnTo>
                  <a:lnTo>
                    <a:pt x="44" y="33"/>
                  </a:lnTo>
                  <a:lnTo>
                    <a:pt x="33" y="34"/>
                  </a:lnTo>
                  <a:lnTo>
                    <a:pt x="19" y="26"/>
                  </a:lnTo>
                  <a:lnTo>
                    <a:pt x="4" y="27"/>
                  </a:lnTo>
                  <a:lnTo>
                    <a:pt x="0" y="19"/>
                  </a:lnTo>
                  <a:lnTo>
                    <a:pt x="5" y="14"/>
                  </a:lnTo>
                  <a:lnTo>
                    <a:pt x="1" y="9"/>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2" name="Freeform 622"/>
            <p:cNvSpPr/>
            <p:nvPr/>
          </p:nvSpPr>
          <p:spPr bwMode="gray">
            <a:xfrm>
              <a:off x="5060310" y="1713143"/>
              <a:ext cx="7287" cy="1822"/>
            </a:xfrm>
            <a:custGeom>
              <a:avLst/>
              <a:gdLst>
                <a:gd name="T0" fmla="*/ 4 w 16"/>
                <a:gd name="T1" fmla="*/ 3 h 4"/>
                <a:gd name="T2" fmla="*/ 0 w 16"/>
                <a:gd name="T3" fmla="*/ 1 h 4"/>
                <a:gd name="T4" fmla="*/ 4 w 16"/>
                <a:gd name="T5" fmla="*/ 0 h 4"/>
                <a:gd name="T6" fmla="*/ 16 w 16"/>
                <a:gd name="T7" fmla="*/ 1 h 4"/>
                <a:gd name="T8" fmla="*/ 16 w 16"/>
                <a:gd name="T9" fmla="*/ 4 h 4"/>
                <a:gd name="T10" fmla="*/ 4 w 16"/>
                <a:gd name="T11" fmla="*/ 3 h 4"/>
              </a:gdLst>
              <a:ahLst/>
              <a:cxnLst>
                <a:cxn ang="0">
                  <a:pos x="T0" y="T1"/>
                </a:cxn>
                <a:cxn ang="0">
                  <a:pos x="T2" y="T3"/>
                </a:cxn>
                <a:cxn ang="0">
                  <a:pos x="T4" y="T5"/>
                </a:cxn>
                <a:cxn ang="0">
                  <a:pos x="T6" y="T7"/>
                </a:cxn>
                <a:cxn ang="0">
                  <a:pos x="T8" y="T9"/>
                </a:cxn>
                <a:cxn ang="0">
                  <a:pos x="T10" y="T11"/>
                </a:cxn>
              </a:cxnLst>
              <a:rect l="0" t="0" r="r" b="b"/>
              <a:pathLst>
                <a:path w="16" h="4">
                  <a:moveTo>
                    <a:pt x="4" y="3"/>
                  </a:moveTo>
                  <a:lnTo>
                    <a:pt x="0" y="1"/>
                  </a:lnTo>
                  <a:lnTo>
                    <a:pt x="4" y="0"/>
                  </a:lnTo>
                  <a:lnTo>
                    <a:pt x="16" y="1"/>
                  </a:lnTo>
                  <a:lnTo>
                    <a:pt x="16" y="4"/>
                  </a:ln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3" name="Freeform 623"/>
            <p:cNvSpPr/>
            <p:nvPr/>
          </p:nvSpPr>
          <p:spPr bwMode="gray">
            <a:xfrm>
              <a:off x="5049379" y="1713599"/>
              <a:ext cx="7743" cy="2733"/>
            </a:xfrm>
            <a:custGeom>
              <a:avLst/>
              <a:gdLst>
                <a:gd name="T0" fmla="*/ 0 w 17"/>
                <a:gd name="T1" fmla="*/ 2 h 6"/>
                <a:gd name="T2" fmla="*/ 7 w 17"/>
                <a:gd name="T3" fmla="*/ 0 h 6"/>
                <a:gd name="T4" fmla="*/ 14 w 17"/>
                <a:gd name="T5" fmla="*/ 0 h 6"/>
                <a:gd name="T6" fmla="*/ 17 w 17"/>
                <a:gd name="T7" fmla="*/ 4 h 6"/>
                <a:gd name="T8" fmla="*/ 8 w 17"/>
                <a:gd name="T9" fmla="*/ 6 h 6"/>
                <a:gd name="T10" fmla="*/ 0 w 17"/>
                <a:gd name="T11" fmla="*/ 2 h 6"/>
              </a:gdLst>
              <a:ahLst/>
              <a:cxnLst>
                <a:cxn ang="0">
                  <a:pos x="T0" y="T1"/>
                </a:cxn>
                <a:cxn ang="0">
                  <a:pos x="T2" y="T3"/>
                </a:cxn>
                <a:cxn ang="0">
                  <a:pos x="T4" y="T5"/>
                </a:cxn>
                <a:cxn ang="0">
                  <a:pos x="T6" y="T7"/>
                </a:cxn>
                <a:cxn ang="0">
                  <a:pos x="T8" y="T9"/>
                </a:cxn>
                <a:cxn ang="0">
                  <a:pos x="T10" y="T11"/>
                </a:cxn>
              </a:cxnLst>
              <a:rect l="0" t="0" r="r" b="b"/>
              <a:pathLst>
                <a:path w="17" h="6">
                  <a:moveTo>
                    <a:pt x="0" y="2"/>
                  </a:moveTo>
                  <a:lnTo>
                    <a:pt x="7" y="0"/>
                  </a:lnTo>
                  <a:lnTo>
                    <a:pt x="14" y="0"/>
                  </a:lnTo>
                  <a:lnTo>
                    <a:pt x="17" y="4"/>
                  </a:lnTo>
                  <a:lnTo>
                    <a:pt x="8" y="6"/>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4" name="Freeform 624"/>
            <p:cNvSpPr/>
            <p:nvPr/>
          </p:nvSpPr>
          <p:spPr bwMode="gray">
            <a:xfrm>
              <a:off x="5229285" y="1601557"/>
              <a:ext cx="20040" cy="9565"/>
            </a:xfrm>
            <a:custGeom>
              <a:avLst/>
              <a:gdLst>
                <a:gd name="T0" fmla="*/ 2 w 44"/>
                <a:gd name="T1" fmla="*/ 8 h 21"/>
                <a:gd name="T2" fmla="*/ 0 w 44"/>
                <a:gd name="T3" fmla="*/ 2 h 21"/>
                <a:gd name="T4" fmla="*/ 8 w 44"/>
                <a:gd name="T5" fmla="*/ 0 h 21"/>
                <a:gd name="T6" fmla="*/ 26 w 44"/>
                <a:gd name="T7" fmla="*/ 3 h 21"/>
                <a:gd name="T8" fmla="*/ 24 w 44"/>
                <a:gd name="T9" fmla="*/ 7 h 21"/>
                <a:gd name="T10" fmla="*/ 35 w 44"/>
                <a:gd name="T11" fmla="*/ 10 h 21"/>
                <a:gd name="T12" fmla="*/ 44 w 44"/>
                <a:gd name="T13" fmla="*/ 21 h 21"/>
                <a:gd name="T14" fmla="*/ 24 w 44"/>
                <a:gd name="T15" fmla="*/ 19 h 21"/>
                <a:gd name="T16" fmla="*/ 2 w 44"/>
                <a:gd name="T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1">
                  <a:moveTo>
                    <a:pt x="2" y="8"/>
                  </a:moveTo>
                  <a:lnTo>
                    <a:pt x="0" y="2"/>
                  </a:lnTo>
                  <a:lnTo>
                    <a:pt x="8" y="0"/>
                  </a:lnTo>
                  <a:lnTo>
                    <a:pt x="26" y="3"/>
                  </a:lnTo>
                  <a:lnTo>
                    <a:pt x="24" y="7"/>
                  </a:lnTo>
                  <a:lnTo>
                    <a:pt x="35" y="10"/>
                  </a:lnTo>
                  <a:lnTo>
                    <a:pt x="44" y="21"/>
                  </a:lnTo>
                  <a:lnTo>
                    <a:pt x="24" y="19"/>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5" name="Freeform 625"/>
            <p:cNvSpPr/>
            <p:nvPr/>
          </p:nvSpPr>
          <p:spPr bwMode="gray">
            <a:xfrm>
              <a:off x="5272098" y="1593814"/>
              <a:ext cx="7743" cy="4555"/>
            </a:xfrm>
            <a:custGeom>
              <a:avLst/>
              <a:gdLst>
                <a:gd name="T0" fmla="*/ 0 w 17"/>
                <a:gd name="T1" fmla="*/ 2 h 10"/>
                <a:gd name="T2" fmla="*/ 7 w 17"/>
                <a:gd name="T3" fmla="*/ 5 h 10"/>
                <a:gd name="T4" fmla="*/ 9 w 17"/>
                <a:gd name="T5" fmla="*/ 9 h 10"/>
                <a:gd name="T6" fmla="*/ 17 w 17"/>
                <a:gd name="T7" fmla="*/ 10 h 10"/>
                <a:gd name="T8" fmla="*/ 15 w 17"/>
                <a:gd name="T9" fmla="*/ 5 h 10"/>
                <a:gd name="T10" fmla="*/ 7 w 17"/>
                <a:gd name="T11" fmla="*/ 0 h 10"/>
                <a:gd name="T12" fmla="*/ 0 w 17"/>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0" y="2"/>
                  </a:moveTo>
                  <a:lnTo>
                    <a:pt x="7" y="5"/>
                  </a:lnTo>
                  <a:lnTo>
                    <a:pt x="9" y="9"/>
                  </a:lnTo>
                  <a:lnTo>
                    <a:pt x="17" y="10"/>
                  </a:lnTo>
                  <a:lnTo>
                    <a:pt x="15" y="5"/>
                  </a:lnTo>
                  <a:lnTo>
                    <a:pt x="7"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6" name="Freeform 626"/>
            <p:cNvSpPr/>
            <p:nvPr/>
          </p:nvSpPr>
          <p:spPr bwMode="gray">
            <a:xfrm>
              <a:off x="5283029" y="1590170"/>
              <a:ext cx="30516" cy="16852"/>
            </a:xfrm>
            <a:custGeom>
              <a:avLst/>
              <a:gdLst>
                <a:gd name="T0" fmla="*/ 0 w 67"/>
                <a:gd name="T1" fmla="*/ 2 h 37"/>
                <a:gd name="T2" fmla="*/ 13 w 67"/>
                <a:gd name="T3" fmla="*/ 15 h 37"/>
                <a:gd name="T4" fmla="*/ 40 w 67"/>
                <a:gd name="T5" fmla="*/ 28 h 37"/>
                <a:gd name="T6" fmla="*/ 46 w 67"/>
                <a:gd name="T7" fmla="*/ 33 h 37"/>
                <a:gd name="T8" fmla="*/ 46 w 67"/>
                <a:gd name="T9" fmla="*/ 37 h 37"/>
                <a:gd name="T10" fmla="*/ 55 w 67"/>
                <a:gd name="T11" fmla="*/ 36 h 37"/>
                <a:gd name="T12" fmla="*/ 52 w 67"/>
                <a:gd name="T13" fmla="*/ 27 h 37"/>
                <a:gd name="T14" fmla="*/ 67 w 67"/>
                <a:gd name="T15" fmla="*/ 20 h 37"/>
                <a:gd name="T16" fmla="*/ 29 w 67"/>
                <a:gd name="T17" fmla="*/ 0 h 37"/>
                <a:gd name="T18" fmla="*/ 0 w 67"/>
                <a:gd name="T1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7">
                  <a:moveTo>
                    <a:pt x="0" y="2"/>
                  </a:moveTo>
                  <a:lnTo>
                    <a:pt x="13" y="15"/>
                  </a:lnTo>
                  <a:lnTo>
                    <a:pt x="40" y="28"/>
                  </a:lnTo>
                  <a:lnTo>
                    <a:pt x="46" y="33"/>
                  </a:lnTo>
                  <a:lnTo>
                    <a:pt x="46" y="37"/>
                  </a:lnTo>
                  <a:lnTo>
                    <a:pt x="55" y="36"/>
                  </a:lnTo>
                  <a:lnTo>
                    <a:pt x="52" y="27"/>
                  </a:lnTo>
                  <a:lnTo>
                    <a:pt x="67" y="20"/>
                  </a:lnTo>
                  <a:lnTo>
                    <a:pt x="29"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7" name="Freeform 627"/>
            <p:cNvSpPr/>
            <p:nvPr/>
          </p:nvSpPr>
          <p:spPr bwMode="gray">
            <a:xfrm>
              <a:off x="5275286" y="1582883"/>
              <a:ext cx="10931" cy="4099"/>
            </a:xfrm>
            <a:custGeom>
              <a:avLst/>
              <a:gdLst>
                <a:gd name="T0" fmla="*/ 13 w 24"/>
                <a:gd name="T1" fmla="*/ 0 h 9"/>
                <a:gd name="T2" fmla="*/ 24 w 24"/>
                <a:gd name="T3" fmla="*/ 7 h 9"/>
                <a:gd name="T4" fmla="*/ 10 w 24"/>
                <a:gd name="T5" fmla="*/ 9 h 9"/>
                <a:gd name="T6" fmla="*/ 0 w 24"/>
                <a:gd name="T7" fmla="*/ 6 h 9"/>
                <a:gd name="T8" fmla="*/ 0 w 24"/>
                <a:gd name="T9" fmla="*/ 2 h 9"/>
                <a:gd name="T10" fmla="*/ 13 w 24"/>
                <a:gd name="T11" fmla="*/ 0 h 9"/>
              </a:gdLst>
              <a:ahLst/>
              <a:cxnLst>
                <a:cxn ang="0">
                  <a:pos x="T0" y="T1"/>
                </a:cxn>
                <a:cxn ang="0">
                  <a:pos x="T2" y="T3"/>
                </a:cxn>
                <a:cxn ang="0">
                  <a:pos x="T4" y="T5"/>
                </a:cxn>
                <a:cxn ang="0">
                  <a:pos x="T6" y="T7"/>
                </a:cxn>
                <a:cxn ang="0">
                  <a:pos x="T8" y="T9"/>
                </a:cxn>
                <a:cxn ang="0">
                  <a:pos x="T10" y="T11"/>
                </a:cxn>
              </a:cxnLst>
              <a:rect l="0" t="0" r="r" b="b"/>
              <a:pathLst>
                <a:path w="24" h="9">
                  <a:moveTo>
                    <a:pt x="13" y="0"/>
                  </a:moveTo>
                  <a:lnTo>
                    <a:pt x="24" y="7"/>
                  </a:lnTo>
                  <a:lnTo>
                    <a:pt x="10" y="9"/>
                  </a:lnTo>
                  <a:lnTo>
                    <a:pt x="0" y="6"/>
                  </a:lnTo>
                  <a:lnTo>
                    <a:pt x="0" y="2"/>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8" name="Freeform 628"/>
            <p:cNvSpPr/>
            <p:nvPr/>
          </p:nvSpPr>
          <p:spPr bwMode="gray">
            <a:xfrm>
              <a:off x="5290316" y="1578328"/>
              <a:ext cx="15941" cy="6376"/>
            </a:xfrm>
            <a:custGeom>
              <a:avLst/>
              <a:gdLst>
                <a:gd name="T0" fmla="*/ 13 w 35"/>
                <a:gd name="T1" fmla="*/ 0 h 14"/>
                <a:gd name="T2" fmla="*/ 27 w 35"/>
                <a:gd name="T3" fmla="*/ 4 h 14"/>
                <a:gd name="T4" fmla="*/ 33 w 35"/>
                <a:gd name="T5" fmla="*/ 8 h 14"/>
                <a:gd name="T6" fmla="*/ 35 w 35"/>
                <a:gd name="T7" fmla="*/ 14 h 14"/>
                <a:gd name="T8" fmla="*/ 13 w 35"/>
                <a:gd name="T9" fmla="*/ 14 h 14"/>
                <a:gd name="T10" fmla="*/ 2 w 35"/>
                <a:gd name="T11" fmla="*/ 10 h 14"/>
                <a:gd name="T12" fmla="*/ 0 w 35"/>
                <a:gd name="T13" fmla="*/ 8 h 14"/>
                <a:gd name="T14" fmla="*/ 7 w 35"/>
                <a:gd name="T15" fmla="*/ 8 h 14"/>
                <a:gd name="T16" fmla="*/ 7 w 35"/>
                <a:gd name="T17" fmla="*/ 1 h 14"/>
                <a:gd name="T18" fmla="*/ 13 w 3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4">
                  <a:moveTo>
                    <a:pt x="13" y="0"/>
                  </a:moveTo>
                  <a:lnTo>
                    <a:pt x="27" y="4"/>
                  </a:lnTo>
                  <a:lnTo>
                    <a:pt x="33" y="8"/>
                  </a:lnTo>
                  <a:lnTo>
                    <a:pt x="35" y="14"/>
                  </a:lnTo>
                  <a:lnTo>
                    <a:pt x="13" y="14"/>
                  </a:lnTo>
                  <a:lnTo>
                    <a:pt x="2" y="10"/>
                  </a:lnTo>
                  <a:lnTo>
                    <a:pt x="0" y="8"/>
                  </a:lnTo>
                  <a:lnTo>
                    <a:pt x="7" y="8"/>
                  </a:lnTo>
                  <a:lnTo>
                    <a:pt x="7" y="1"/>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9" name="Freeform 629"/>
            <p:cNvSpPr/>
            <p:nvPr/>
          </p:nvSpPr>
          <p:spPr bwMode="gray">
            <a:xfrm>
              <a:off x="5350892" y="1567853"/>
              <a:ext cx="18218" cy="8198"/>
            </a:xfrm>
            <a:custGeom>
              <a:avLst/>
              <a:gdLst>
                <a:gd name="T0" fmla="*/ 0 w 40"/>
                <a:gd name="T1" fmla="*/ 0 h 18"/>
                <a:gd name="T2" fmla="*/ 8 w 40"/>
                <a:gd name="T3" fmla="*/ 1 h 18"/>
                <a:gd name="T4" fmla="*/ 40 w 40"/>
                <a:gd name="T5" fmla="*/ 15 h 18"/>
                <a:gd name="T6" fmla="*/ 32 w 40"/>
                <a:gd name="T7" fmla="*/ 18 h 18"/>
                <a:gd name="T8" fmla="*/ 11 w 40"/>
                <a:gd name="T9" fmla="*/ 10 h 18"/>
                <a:gd name="T10" fmla="*/ 1 w 40"/>
                <a:gd name="T11" fmla="*/ 8 h 18"/>
                <a:gd name="T12" fmla="*/ 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0" y="0"/>
                  </a:moveTo>
                  <a:lnTo>
                    <a:pt x="8" y="1"/>
                  </a:lnTo>
                  <a:lnTo>
                    <a:pt x="40" y="15"/>
                  </a:lnTo>
                  <a:lnTo>
                    <a:pt x="32" y="18"/>
                  </a:lnTo>
                  <a:lnTo>
                    <a:pt x="11" y="10"/>
                  </a:lnTo>
                  <a:lnTo>
                    <a:pt x="1"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0" name="Freeform 630"/>
            <p:cNvSpPr/>
            <p:nvPr/>
          </p:nvSpPr>
          <p:spPr bwMode="gray">
            <a:xfrm>
              <a:off x="5354080" y="1574685"/>
              <a:ext cx="9109" cy="4099"/>
            </a:xfrm>
            <a:custGeom>
              <a:avLst/>
              <a:gdLst>
                <a:gd name="T0" fmla="*/ 0 w 20"/>
                <a:gd name="T1" fmla="*/ 0 h 9"/>
                <a:gd name="T2" fmla="*/ 13 w 20"/>
                <a:gd name="T3" fmla="*/ 3 h 9"/>
                <a:gd name="T4" fmla="*/ 20 w 20"/>
                <a:gd name="T5" fmla="*/ 6 h 9"/>
                <a:gd name="T6" fmla="*/ 14 w 20"/>
                <a:gd name="T7" fmla="*/ 9 h 9"/>
                <a:gd name="T8" fmla="*/ 7 w 20"/>
                <a:gd name="T9" fmla="*/ 7 h 9"/>
                <a:gd name="T10" fmla="*/ 0 w 20"/>
                <a:gd name="T11" fmla="*/ 0 h 9"/>
              </a:gdLst>
              <a:ahLst/>
              <a:cxnLst>
                <a:cxn ang="0">
                  <a:pos x="T0" y="T1"/>
                </a:cxn>
                <a:cxn ang="0">
                  <a:pos x="T2" y="T3"/>
                </a:cxn>
                <a:cxn ang="0">
                  <a:pos x="T4" y="T5"/>
                </a:cxn>
                <a:cxn ang="0">
                  <a:pos x="T6" y="T7"/>
                </a:cxn>
                <a:cxn ang="0">
                  <a:pos x="T8" y="T9"/>
                </a:cxn>
                <a:cxn ang="0">
                  <a:pos x="T10" y="T11"/>
                </a:cxn>
              </a:cxnLst>
              <a:rect l="0" t="0" r="r" b="b"/>
              <a:pathLst>
                <a:path w="20" h="9">
                  <a:moveTo>
                    <a:pt x="0" y="0"/>
                  </a:moveTo>
                  <a:lnTo>
                    <a:pt x="13" y="3"/>
                  </a:lnTo>
                  <a:lnTo>
                    <a:pt x="20" y="6"/>
                  </a:lnTo>
                  <a:lnTo>
                    <a:pt x="14" y="9"/>
                  </a:lnTo>
                  <a:lnTo>
                    <a:pt x="7"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1" name="Freeform 631"/>
            <p:cNvSpPr/>
            <p:nvPr/>
          </p:nvSpPr>
          <p:spPr bwMode="gray">
            <a:xfrm>
              <a:off x="5345882" y="1574685"/>
              <a:ext cx="10020" cy="4099"/>
            </a:xfrm>
            <a:custGeom>
              <a:avLst/>
              <a:gdLst>
                <a:gd name="T0" fmla="*/ 5 w 22"/>
                <a:gd name="T1" fmla="*/ 0 h 9"/>
                <a:gd name="T2" fmla="*/ 14 w 22"/>
                <a:gd name="T3" fmla="*/ 6 h 9"/>
                <a:gd name="T4" fmla="*/ 22 w 22"/>
                <a:gd name="T5" fmla="*/ 9 h 9"/>
                <a:gd name="T6" fmla="*/ 13 w 22"/>
                <a:gd name="T7" fmla="*/ 9 h 9"/>
                <a:gd name="T8" fmla="*/ 0 w 22"/>
                <a:gd name="T9" fmla="*/ 0 h 9"/>
                <a:gd name="T10" fmla="*/ 5 w 22"/>
                <a:gd name="T11" fmla="*/ 0 h 9"/>
              </a:gdLst>
              <a:ahLst/>
              <a:cxnLst>
                <a:cxn ang="0">
                  <a:pos x="T0" y="T1"/>
                </a:cxn>
                <a:cxn ang="0">
                  <a:pos x="T2" y="T3"/>
                </a:cxn>
                <a:cxn ang="0">
                  <a:pos x="T4" y="T5"/>
                </a:cxn>
                <a:cxn ang="0">
                  <a:pos x="T6" y="T7"/>
                </a:cxn>
                <a:cxn ang="0">
                  <a:pos x="T8" y="T9"/>
                </a:cxn>
                <a:cxn ang="0">
                  <a:pos x="T10" y="T11"/>
                </a:cxn>
              </a:cxnLst>
              <a:rect l="0" t="0" r="r" b="b"/>
              <a:pathLst>
                <a:path w="22" h="9">
                  <a:moveTo>
                    <a:pt x="5" y="0"/>
                  </a:moveTo>
                  <a:lnTo>
                    <a:pt x="14" y="6"/>
                  </a:lnTo>
                  <a:lnTo>
                    <a:pt x="22" y="9"/>
                  </a:lnTo>
                  <a:lnTo>
                    <a:pt x="13" y="9"/>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2" name="Freeform 632"/>
            <p:cNvSpPr/>
            <p:nvPr/>
          </p:nvSpPr>
          <p:spPr bwMode="gray">
            <a:xfrm>
              <a:off x="5360001" y="1566487"/>
              <a:ext cx="5465" cy="2733"/>
            </a:xfrm>
            <a:custGeom>
              <a:avLst/>
              <a:gdLst>
                <a:gd name="T0" fmla="*/ 0 w 12"/>
                <a:gd name="T1" fmla="*/ 1 h 6"/>
                <a:gd name="T2" fmla="*/ 5 w 12"/>
                <a:gd name="T3" fmla="*/ 0 h 6"/>
                <a:gd name="T4" fmla="*/ 12 w 12"/>
                <a:gd name="T5" fmla="*/ 1 h 6"/>
                <a:gd name="T6" fmla="*/ 5 w 12"/>
                <a:gd name="T7" fmla="*/ 6 h 6"/>
                <a:gd name="T8" fmla="*/ 0 w 12"/>
                <a:gd name="T9" fmla="*/ 3 h 6"/>
                <a:gd name="T10" fmla="*/ 0 w 12"/>
                <a:gd name="T11" fmla="*/ 1 h 6"/>
              </a:gdLst>
              <a:ahLst/>
              <a:cxnLst>
                <a:cxn ang="0">
                  <a:pos x="T0" y="T1"/>
                </a:cxn>
                <a:cxn ang="0">
                  <a:pos x="T2" y="T3"/>
                </a:cxn>
                <a:cxn ang="0">
                  <a:pos x="T4" y="T5"/>
                </a:cxn>
                <a:cxn ang="0">
                  <a:pos x="T6" y="T7"/>
                </a:cxn>
                <a:cxn ang="0">
                  <a:pos x="T8" y="T9"/>
                </a:cxn>
                <a:cxn ang="0">
                  <a:pos x="T10" y="T11"/>
                </a:cxn>
              </a:cxnLst>
              <a:rect l="0" t="0" r="r" b="b"/>
              <a:pathLst>
                <a:path w="12" h="6">
                  <a:moveTo>
                    <a:pt x="0" y="1"/>
                  </a:moveTo>
                  <a:lnTo>
                    <a:pt x="5" y="0"/>
                  </a:lnTo>
                  <a:lnTo>
                    <a:pt x="12" y="1"/>
                  </a:lnTo>
                  <a:lnTo>
                    <a:pt x="5" y="6"/>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3" name="Freeform 633"/>
            <p:cNvSpPr/>
            <p:nvPr/>
          </p:nvSpPr>
          <p:spPr bwMode="gray">
            <a:xfrm>
              <a:off x="5549927" y="1605656"/>
              <a:ext cx="12297" cy="7287"/>
            </a:xfrm>
            <a:custGeom>
              <a:avLst/>
              <a:gdLst>
                <a:gd name="T0" fmla="*/ 7 w 27"/>
                <a:gd name="T1" fmla="*/ 0 h 16"/>
                <a:gd name="T2" fmla="*/ 15 w 27"/>
                <a:gd name="T3" fmla="*/ 3 h 16"/>
                <a:gd name="T4" fmla="*/ 27 w 27"/>
                <a:gd name="T5" fmla="*/ 12 h 16"/>
                <a:gd name="T6" fmla="*/ 23 w 27"/>
                <a:gd name="T7" fmla="*/ 16 h 16"/>
                <a:gd name="T8" fmla="*/ 7 w 27"/>
                <a:gd name="T9" fmla="*/ 9 h 16"/>
                <a:gd name="T10" fmla="*/ 0 w 27"/>
                <a:gd name="T11" fmla="*/ 2 h 16"/>
                <a:gd name="T12" fmla="*/ 7 w 2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7" y="0"/>
                  </a:moveTo>
                  <a:lnTo>
                    <a:pt x="15" y="3"/>
                  </a:lnTo>
                  <a:lnTo>
                    <a:pt x="27" y="12"/>
                  </a:lnTo>
                  <a:lnTo>
                    <a:pt x="23" y="16"/>
                  </a:lnTo>
                  <a:lnTo>
                    <a:pt x="7" y="9"/>
                  </a:lnTo>
                  <a:lnTo>
                    <a:pt x="0"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4" name="Freeform 634"/>
            <p:cNvSpPr/>
            <p:nvPr/>
          </p:nvSpPr>
          <p:spPr bwMode="gray">
            <a:xfrm>
              <a:off x="5561769" y="1603834"/>
              <a:ext cx="6376" cy="6832"/>
            </a:xfrm>
            <a:custGeom>
              <a:avLst/>
              <a:gdLst>
                <a:gd name="T0" fmla="*/ 0 w 14"/>
                <a:gd name="T1" fmla="*/ 0 h 15"/>
                <a:gd name="T2" fmla="*/ 3 w 14"/>
                <a:gd name="T3" fmla="*/ 7 h 15"/>
                <a:gd name="T4" fmla="*/ 14 w 14"/>
                <a:gd name="T5" fmla="*/ 15 h 15"/>
                <a:gd name="T6" fmla="*/ 9 w 14"/>
                <a:gd name="T7" fmla="*/ 0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3" y="7"/>
                  </a:lnTo>
                  <a:lnTo>
                    <a:pt x="14" y="15"/>
                  </a:lnTo>
                  <a:lnTo>
                    <a:pt x="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5" name="Freeform 635"/>
            <p:cNvSpPr/>
            <p:nvPr/>
          </p:nvSpPr>
          <p:spPr bwMode="gray">
            <a:xfrm>
              <a:off x="5564957" y="1615676"/>
              <a:ext cx="10476" cy="2733"/>
            </a:xfrm>
            <a:custGeom>
              <a:avLst/>
              <a:gdLst>
                <a:gd name="T0" fmla="*/ 0 w 23"/>
                <a:gd name="T1" fmla="*/ 0 h 6"/>
                <a:gd name="T2" fmla="*/ 16 w 23"/>
                <a:gd name="T3" fmla="*/ 2 h 6"/>
                <a:gd name="T4" fmla="*/ 23 w 23"/>
                <a:gd name="T5" fmla="*/ 6 h 6"/>
                <a:gd name="T6" fmla="*/ 13 w 23"/>
                <a:gd name="T7" fmla="*/ 6 h 6"/>
                <a:gd name="T8" fmla="*/ 0 w 23"/>
                <a:gd name="T9" fmla="*/ 0 h 6"/>
              </a:gdLst>
              <a:ahLst/>
              <a:cxnLst>
                <a:cxn ang="0">
                  <a:pos x="T0" y="T1"/>
                </a:cxn>
                <a:cxn ang="0">
                  <a:pos x="T2" y="T3"/>
                </a:cxn>
                <a:cxn ang="0">
                  <a:pos x="T4" y="T5"/>
                </a:cxn>
                <a:cxn ang="0">
                  <a:pos x="T6" y="T7"/>
                </a:cxn>
                <a:cxn ang="0">
                  <a:pos x="T8" y="T9"/>
                </a:cxn>
              </a:cxnLst>
              <a:rect l="0" t="0" r="r" b="b"/>
              <a:pathLst>
                <a:path w="23" h="6">
                  <a:moveTo>
                    <a:pt x="0" y="0"/>
                  </a:moveTo>
                  <a:lnTo>
                    <a:pt x="16" y="2"/>
                  </a:lnTo>
                  <a:lnTo>
                    <a:pt x="23" y="6"/>
                  </a:lnTo>
                  <a:lnTo>
                    <a:pt x="13"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6" name="Freeform 636"/>
            <p:cNvSpPr/>
            <p:nvPr/>
          </p:nvSpPr>
          <p:spPr bwMode="gray">
            <a:xfrm>
              <a:off x="5579987" y="1679440"/>
              <a:ext cx="4555" cy="2733"/>
            </a:xfrm>
            <a:custGeom>
              <a:avLst/>
              <a:gdLst>
                <a:gd name="T0" fmla="*/ 1 w 10"/>
                <a:gd name="T1" fmla="*/ 0 h 6"/>
                <a:gd name="T2" fmla="*/ 0 w 10"/>
                <a:gd name="T3" fmla="*/ 6 h 6"/>
                <a:gd name="T4" fmla="*/ 7 w 10"/>
                <a:gd name="T5" fmla="*/ 6 h 6"/>
                <a:gd name="T6" fmla="*/ 10 w 10"/>
                <a:gd name="T7" fmla="*/ 0 h 6"/>
                <a:gd name="T8" fmla="*/ 1 w 10"/>
                <a:gd name="T9" fmla="*/ 0 h 6"/>
              </a:gdLst>
              <a:ahLst/>
              <a:cxnLst>
                <a:cxn ang="0">
                  <a:pos x="T0" y="T1"/>
                </a:cxn>
                <a:cxn ang="0">
                  <a:pos x="T2" y="T3"/>
                </a:cxn>
                <a:cxn ang="0">
                  <a:pos x="T4" y="T5"/>
                </a:cxn>
                <a:cxn ang="0">
                  <a:pos x="T6" y="T7"/>
                </a:cxn>
                <a:cxn ang="0">
                  <a:pos x="T8" y="T9"/>
                </a:cxn>
              </a:cxnLst>
              <a:rect l="0" t="0" r="r" b="b"/>
              <a:pathLst>
                <a:path w="10" h="6">
                  <a:moveTo>
                    <a:pt x="1" y="0"/>
                  </a:moveTo>
                  <a:lnTo>
                    <a:pt x="0" y="6"/>
                  </a:lnTo>
                  <a:lnTo>
                    <a:pt x="7" y="6"/>
                  </a:lnTo>
                  <a:lnTo>
                    <a:pt x="10"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7" name="Freeform 637"/>
            <p:cNvSpPr/>
            <p:nvPr/>
          </p:nvSpPr>
          <p:spPr bwMode="gray">
            <a:xfrm>
              <a:off x="5571333" y="1685816"/>
              <a:ext cx="9565" cy="5465"/>
            </a:xfrm>
            <a:custGeom>
              <a:avLst/>
              <a:gdLst>
                <a:gd name="T0" fmla="*/ 14 w 21"/>
                <a:gd name="T1" fmla="*/ 1 h 12"/>
                <a:gd name="T2" fmla="*/ 11 w 21"/>
                <a:gd name="T3" fmla="*/ 8 h 12"/>
                <a:gd name="T4" fmla="*/ 0 w 21"/>
                <a:gd name="T5" fmla="*/ 11 h 12"/>
                <a:gd name="T6" fmla="*/ 9 w 21"/>
                <a:gd name="T7" fmla="*/ 12 h 12"/>
                <a:gd name="T8" fmla="*/ 20 w 21"/>
                <a:gd name="T9" fmla="*/ 7 h 12"/>
                <a:gd name="T10" fmla="*/ 21 w 21"/>
                <a:gd name="T11" fmla="*/ 0 h 12"/>
                <a:gd name="T12" fmla="*/ 14 w 2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14" y="1"/>
                  </a:moveTo>
                  <a:lnTo>
                    <a:pt x="11" y="8"/>
                  </a:lnTo>
                  <a:lnTo>
                    <a:pt x="0" y="11"/>
                  </a:lnTo>
                  <a:lnTo>
                    <a:pt x="9" y="12"/>
                  </a:lnTo>
                  <a:lnTo>
                    <a:pt x="20" y="7"/>
                  </a:lnTo>
                  <a:lnTo>
                    <a:pt x="21"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8" name="Freeform 638"/>
            <p:cNvSpPr/>
            <p:nvPr/>
          </p:nvSpPr>
          <p:spPr bwMode="gray">
            <a:xfrm>
              <a:off x="5576799" y="1705401"/>
              <a:ext cx="7287" cy="4555"/>
            </a:xfrm>
            <a:custGeom>
              <a:avLst/>
              <a:gdLst>
                <a:gd name="T0" fmla="*/ 9 w 16"/>
                <a:gd name="T1" fmla="*/ 0 h 10"/>
                <a:gd name="T2" fmla="*/ 0 w 16"/>
                <a:gd name="T3" fmla="*/ 8 h 10"/>
                <a:gd name="T4" fmla="*/ 8 w 16"/>
                <a:gd name="T5" fmla="*/ 10 h 10"/>
                <a:gd name="T6" fmla="*/ 16 w 16"/>
                <a:gd name="T7" fmla="*/ 1 h 10"/>
                <a:gd name="T8" fmla="*/ 9 w 16"/>
                <a:gd name="T9" fmla="*/ 0 h 10"/>
              </a:gdLst>
              <a:ahLst/>
              <a:cxnLst>
                <a:cxn ang="0">
                  <a:pos x="T0" y="T1"/>
                </a:cxn>
                <a:cxn ang="0">
                  <a:pos x="T2" y="T3"/>
                </a:cxn>
                <a:cxn ang="0">
                  <a:pos x="T4" y="T5"/>
                </a:cxn>
                <a:cxn ang="0">
                  <a:pos x="T6" y="T7"/>
                </a:cxn>
                <a:cxn ang="0">
                  <a:pos x="T8" y="T9"/>
                </a:cxn>
              </a:cxnLst>
              <a:rect l="0" t="0" r="r" b="b"/>
              <a:pathLst>
                <a:path w="16" h="10">
                  <a:moveTo>
                    <a:pt x="9" y="0"/>
                  </a:moveTo>
                  <a:lnTo>
                    <a:pt x="0" y="8"/>
                  </a:lnTo>
                  <a:lnTo>
                    <a:pt x="8" y="10"/>
                  </a:lnTo>
                  <a:lnTo>
                    <a:pt x="16"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9" name="Freeform 639"/>
            <p:cNvSpPr/>
            <p:nvPr/>
          </p:nvSpPr>
          <p:spPr bwMode="gray">
            <a:xfrm>
              <a:off x="5569056" y="1725896"/>
              <a:ext cx="5921" cy="13664"/>
            </a:xfrm>
            <a:custGeom>
              <a:avLst/>
              <a:gdLst>
                <a:gd name="T0" fmla="*/ 2 w 13"/>
                <a:gd name="T1" fmla="*/ 0 h 30"/>
                <a:gd name="T2" fmla="*/ 0 w 13"/>
                <a:gd name="T3" fmla="*/ 8 h 30"/>
                <a:gd name="T4" fmla="*/ 0 w 13"/>
                <a:gd name="T5" fmla="*/ 28 h 30"/>
                <a:gd name="T6" fmla="*/ 8 w 13"/>
                <a:gd name="T7" fmla="*/ 30 h 30"/>
                <a:gd name="T8" fmla="*/ 8 w 13"/>
                <a:gd name="T9" fmla="*/ 12 h 30"/>
                <a:gd name="T10" fmla="*/ 13 w 13"/>
                <a:gd name="T11" fmla="*/ 3 h 30"/>
                <a:gd name="T12" fmla="*/ 2 w 1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3" h="30">
                  <a:moveTo>
                    <a:pt x="2" y="0"/>
                  </a:moveTo>
                  <a:lnTo>
                    <a:pt x="0" y="8"/>
                  </a:lnTo>
                  <a:lnTo>
                    <a:pt x="0" y="28"/>
                  </a:lnTo>
                  <a:lnTo>
                    <a:pt x="8" y="30"/>
                  </a:lnTo>
                  <a:lnTo>
                    <a:pt x="8" y="12"/>
                  </a:lnTo>
                  <a:lnTo>
                    <a:pt x="13"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0" name="Freeform 640"/>
            <p:cNvSpPr/>
            <p:nvPr/>
          </p:nvSpPr>
          <p:spPr bwMode="gray">
            <a:xfrm>
              <a:off x="5569967" y="1748669"/>
              <a:ext cx="17307" cy="6832"/>
            </a:xfrm>
            <a:custGeom>
              <a:avLst/>
              <a:gdLst>
                <a:gd name="T0" fmla="*/ 18 w 38"/>
                <a:gd name="T1" fmla="*/ 0 h 15"/>
                <a:gd name="T2" fmla="*/ 3 w 38"/>
                <a:gd name="T3" fmla="*/ 2 h 15"/>
                <a:gd name="T4" fmla="*/ 0 w 38"/>
                <a:gd name="T5" fmla="*/ 7 h 15"/>
                <a:gd name="T6" fmla="*/ 11 w 38"/>
                <a:gd name="T7" fmla="*/ 14 h 15"/>
                <a:gd name="T8" fmla="*/ 24 w 38"/>
                <a:gd name="T9" fmla="*/ 14 h 15"/>
                <a:gd name="T10" fmla="*/ 38 w 38"/>
                <a:gd name="T11" fmla="*/ 15 h 15"/>
                <a:gd name="T12" fmla="*/ 37 w 38"/>
                <a:gd name="T13" fmla="*/ 10 h 15"/>
                <a:gd name="T14" fmla="*/ 23 w 38"/>
                <a:gd name="T15" fmla="*/ 8 h 15"/>
                <a:gd name="T16" fmla="*/ 18 w 3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5">
                  <a:moveTo>
                    <a:pt x="18" y="0"/>
                  </a:moveTo>
                  <a:lnTo>
                    <a:pt x="3" y="2"/>
                  </a:lnTo>
                  <a:lnTo>
                    <a:pt x="0" y="7"/>
                  </a:lnTo>
                  <a:lnTo>
                    <a:pt x="11" y="14"/>
                  </a:lnTo>
                  <a:lnTo>
                    <a:pt x="24" y="14"/>
                  </a:lnTo>
                  <a:lnTo>
                    <a:pt x="38" y="15"/>
                  </a:lnTo>
                  <a:lnTo>
                    <a:pt x="37" y="10"/>
                  </a:lnTo>
                  <a:lnTo>
                    <a:pt x="23" y="8"/>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1" name="Freeform 641"/>
            <p:cNvSpPr/>
            <p:nvPr/>
          </p:nvSpPr>
          <p:spPr bwMode="gray">
            <a:xfrm>
              <a:off x="5556759" y="1755045"/>
              <a:ext cx="7287" cy="6376"/>
            </a:xfrm>
            <a:custGeom>
              <a:avLst/>
              <a:gdLst>
                <a:gd name="T0" fmla="*/ 7 w 16"/>
                <a:gd name="T1" fmla="*/ 0 h 14"/>
                <a:gd name="T2" fmla="*/ 0 w 16"/>
                <a:gd name="T3" fmla="*/ 6 h 14"/>
                <a:gd name="T4" fmla="*/ 3 w 16"/>
                <a:gd name="T5" fmla="*/ 12 h 14"/>
                <a:gd name="T6" fmla="*/ 9 w 16"/>
                <a:gd name="T7" fmla="*/ 14 h 14"/>
                <a:gd name="T8" fmla="*/ 16 w 16"/>
                <a:gd name="T9" fmla="*/ 13 h 14"/>
                <a:gd name="T10" fmla="*/ 16 w 16"/>
                <a:gd name="T11" fmla="*/ 6 h 14"/>
                <a:gd name="T12" fmla="*/ 7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7" y="0"/>
                  </a:moveTo>
                  <a:lnTo>
                    <a:pt x="0" y="6"/>
                  </a:lnTo>
                  <a:lnTo>
                    <a:pt x="3" y="12"/>
                  </a:lnTo>
                  <a:lnTo>
                    <a:pt x="9" y="14"/>
                  </a:lnTo>
                  <a:lnTo>
                    <a:pt x="16" y="13"/>
                  </a:lnTo>
                  <a:lnTo>
                    <a:pt x="16" y="6"/>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2" name="Freeform 642"/>
            <p:cNvSpPr/>
            <p:nvPr/>
          </p:nvSpPr>
          <p:spPr bwMode="gray">
            <a:xfrm>
              <a:off x="5545828" y="1767798"/>
              <a:ext cx="11386" cy="5465"/>
            </a:xfrm>
            <a:custGeom>
              <a:avLst/>
              <a:gdLst>
                <a:gd name="T0" fmla="*/ 0 w 25"/>
                <a:gd name="T1" fmla="*/ 6 h 12"/>
                <a:gd name="T2" fmla="*/ 0 w 25"/>
                <a:gd name="T3" fmla="*/ 3 h 12"/>
                <a:gd name="T4" fmla="*/ 12 w 25"/>
                <a:gd name="T5" fmla="*/ 0 h 12"/>
                <a:gd name="T6" fmla="*/ 20 w 25"/>
                <a:gd name="T7" fmla="*/ 3 h 12"/>
                <a:gd name="T8" fmla="*/ 25 w 25"/>
                <a:gd name="T9" fmla="*/ 9 h 12"/>
                <a:gd name="T10" fmla="*/ 12 w 25"/>
                <a:gd name="T11" fmla="*/ 12 h 12"/>
                <a:gd name="T12" fmla="*/ 0 w 25"/>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0" y="6"/>
                  </a:moveTo>
                  <a:lnTo>
                    <a:pt x="0" y="3"/>
                  </a:lnTo>
                  <a:lnTo>
                    <a:pt x="12" y="0"/>
                  </a:lnTo>
                  <a:lnTo>
                    <a:pt x="20" y="3"/>
                  </a:lnTo>
                  <a:lnTo>
                    <a:pt x="25" y="9"/>
                  </a:lnTo>
                  <a:lnTo>
                    <a:pt x="12"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3" name="Freeform 643"/>
            <p:cNvSpPr/>
            <p:nvPr/>
          </p:nvSpPr>
          <p:spPr bwMode="gray">
            <a:xfrm>
              <a:off x="5511213" y="1787383"/>
              <a:ext cx="16852" cy="5921"/>
            </a:xfrm>
            <a:custGeom>
              <a:avLst/>
              <a:gdLst>
                <a:gd name="T0" fmla="*/ 2 w 37"/>
                <a:gd name="T1" fmla="*/ 10 h 13"/>
                <a:gd name="T2" fmla="*/ 0 w 37"/>
                <a:gd name="T3" fmla="*/ 5 h 13"/>
                <a:gd name="T4" fmla="*/ 11 w 37"/>
                <a:gd name="T5" fmla="*/ 2 h 13"/>
                <a:gd name="T6" fmla="*/ 28 w 37"/>
                <a:gd name="T7" fmla="*/ 0 h 13"/>
                <a:gd name="T8" fmla="*/ 35 w 37"/>
                <a:gd name="T9" fmla="*/ 3 h 13"/>
                <a:gd name="T10" fmla="*/ 29 w 37"/>
                <a:gd name="T11" fmla="*/ 5 h 13"/>
                <a:gd name="T12" fmla="*/ 37 w 37"/>
                <a:gd name="T13" fmla="*/ 8 h 13"/>
                <a:gd name="T14" fmla="*/ 29 w 37"/>
                <a:gd name="T15" fmla="*/ 13 h 13"/>
                <a:gd name="T16" fmla="*/ 13 w 37"/>
                <a:gd name="T17" fmla="*/ 13 h 13"/>
                <a:gd name="T18" fmla="*/ 2 w 37"/>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3">
                  <a:moveTo>
                    <a:pt x="2" y="10"/>
                  </a:moveTo>
                  <a:lnTo>
                    <a:pt x="0" y="5"/>
                  </a:lnTo>
                  <a:lnTo>
                    <a:pt x="11" y="2"/>
                  </a:lnTo>
                  <a:lnTo>
                    <a:pt x="28" y="0"/>
                  </a:lnTo>
                  <a:lnTo>
                    <a:pt x="35" y="3"/>
                  </a:lnTo>
                  <a:lnTo>
                    <a:pt x="29" y="5"/>
                  </a:lnTo>
                  <a:lnTo>
                    <a:pt x="37" y="8"/>
                  </a:lnTo>
                  <a:lnTo>
                    <a:pt x="29" y="13"/>
                  </a:lnTo>
                  <a:lnTo>
                    <a:pt x="13" y="13"/>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4" name="Freeform 644"/>
            <p:cNvSpPr/>
            <p:nvPr/>
          </p:nvSpPr>
          <p:spPr bwMode="gray">
            <a:xfrm>
              <a:off x="5524421" y="1793759"/>
              <a:ext cx="19585" cy="7287"/>
            </a:xfrm>
            <a:custGeom>
              <a:avLst/>
              <a:gdLst>
                <a:gd name="T0" fmla="*/ 0 w 43"/>
                <a:gd name="T1" fmla="*/ 4 h 16"/>
                <a:gd name="T2" fmla="*/ 17 w 43"/>
                <a:gd name="T3" fmla="*/ 0 h 16"/>
                <a:gd name="T4" fmla="*/ 37 w 43"/>
                <a:gd name="T5" fmla="*/ 4 h 16"/>
                <a:gd name="T6" fmla="*/ 43 w 43"/>
                <a:gd name="T7" fmla="*/ 8 h 16"/>
                <a:gd name="T8" fmla="*/ 38 w 43"/>
                <a:gd name="T9" fmla="*/ 16 h 16"/>
                <a:gd name="T10" fmla="*/ 15 w 43"/>
                <a:gd name="T11" fmla="*/ 7 h 16"/>
                <a:gd name="T12" fmla="*/ 0 w 43"/>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43" h="16">
                  <a:moveTo>
                    <a:pt x="0" y="4"/>
                  </a:moveTo>
                  <a:lnTo>
                    <a:pt x="17" y="0"/>
                  </a:lnTo>
                  <a:lnTo>
                    <a:pt x="37" y="4"/>
                  </a:lnTo>
                  <a:lnTo>
                    <a:pt x="43" y="8"/>
                  </a:lnTo>
                  <a:lnTo>
                    <a:pt x="38" y="16"/>
                  </a:lnTo>
                  <a:lnTo>
                    <a:pt x="15"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5" name="Freeform 645"/>
            <p:cNvSpPr/>
            <p:nvPr/>
          </p:nvSpPr>
          <p:spPr bwMode="gray">
            <a:xfrm>
              <a:off x="5519411" y="1799225"/>
              <a:ext cx="24595" cy="12297"/>
            </a:xfrm>
            <a:custGeom>
              <a:avLst/>
              <a:gdLst>
                <a:gd name="T0" fmla="*/ 0 w 54"/>
                <a:gd name="T1" fmla="*/ 4 h 27"/>
                <a:gd name="T2" fmla="*/ 5 w 54"/>
                <a:gd name="T3" fmla="*/ 0 h 27"/>
                <a:gd name="T4" fmla="*/ 26 w 54"/>
                <a:gd name="T5" fmla="*/ 0 h 27"/>
                <a:gd name="T6" fmla="*/ 39 w 54"/>
                <a:gd name="T7" fmla="*/ 9 h 27"/>
                <a:gd name="T8" fmla="*/ 54 w 54"/>
                <a:gd name="T9" fmla="*/ 11 h 27"/>
                <a:gd name="T10" fmla="*/ 54 w 54"/>
                <a:gd name="T11" fmla="*/ 14 h 27"/>
                <a:gd name="T12" fmla="*/ 48 w 54"/>
                <a:gd name="T13" fmla="*/ 19 h 27"/>
                <a:gd name="T14" fmla="*/ 48 w 54"/>
                <a:gd name="T15" fmla="*/ 22 h 27"/>
                <a:gd name="T16" fmla="*/ 44 w 54"/>
                <a:gd name="T17" fmla="*/ 27 h 27"/>
                <a:gd name="T18" fmla="*/ 19 w 54"/>
                <a:gd name="T19" fmla="*/ 18 h 27"/>
                <a:gd name="T20" fmla="*/ 0 w 54"/>
                <a:gd name="T2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7">
                  <a:moveTo>
                    <a:pt x="0" y="4"/>
                  </a:moveTo>
                  <a:lnTo>
                    <a:pt x="5" y="0"/>
                  </a:lnTo>
                  <a:lnTo>
                    <a:pt x="26" y="0"/>
                  </a:lnTo>
                  <a:lnTo>
                    <a:pt x="39" y="9"/>
                  </a:lnTo>
                  <a:lnTo>
                    <a:pt x="54" y="11"/>
                  </a:lnTo>
                  <a:lnTo>
                    <a:pt x="54" y="14"/>
                  </a:lnTo>
                  <a:lnTo>
                    <a:pt x="48" y="19"/>
                  </a:lnTo>
                  <a:lnTo>
                    <a:pt x="48" y="22"/>
                  </a:lnTo>
                  <a:lnTo>
                    <a:pt x="44" y="27"/>
                  </a:lnTo>
                  <a:lnTo>
                    <a:pt x="19" y="1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6" name="Freeform 646"/>
            <p:cNvSpPr/>
            <p:nvPr/>
          </p:nvSpPr>
          <p:spPr bwMode="gray">
            <a:xfrm>
              <a:off x="5483430" y="1830196"/>
              <a:ext cx="26872" cy="7743"/>
            </a:xfrm>
            <a:custGeom>
              <a:avLst/>
              <a:gdLst>
                <a:gd name="T0" fmla="*/ 0 w 59"/>
                <a:gd name="T1" fmla="*/ 17 h 17"/>
                <a:gd name="T2" fmla="*/ 0 w 59"/>
                <a:gd name="T3" fmla="*/ 14 h 17"/>
                <a:gd name="T4" fmla="*/ 17 w 59"/>
                <a:gd name="T5" fmla="*/ 7 h 17"/>
                <a:gd name="T6" fmla="*/ 54 w 59"/>
                <a:gd name="T7" fmla="*/ 0 h 17"/>
                <a:gd name="T8" fmla="*/ 59 w 59"/>
                <a:gd name="T9" fmla="*/ 6 h 17"/>
                <a:gd name="T10" fmla="*/ 58 w 59"/>
                <a:gd name="T11" fmla="*/ 14 h 17"/>
                <a:gd name="T12" fmla="*/ 49 w 59"/>
                <a:gd name="T13" fmla="*/ 14 h 17"/>
                <a:gd name="T14" fmla="*/ 37 w 59"/>
                <a:gd name="T15" fmla="*/ 14 h 17"/>
                <a:gd name="T16" fmla="*/ 0 w 5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
                  <a:moveTo>
                    <a:pt x="0" y="17"/>
                  </a:moveTo>
                  <a:lnTo>
                    <a:pt x="0" y="14"/>
                  </a:lnTo>
                  <a:lnTo>
                    <a:pt x="17" y="7"/>
                  </a:lnTo>
                  <a:lnTo>
                    <a:pt x="54" y="0"/>
                  </a:lnTo>
                  <a:lnTo>
                    <a:pt x="59" y="6"/>
                  </a:lnTo>
                  <a:lnTo>
                    <a:pt x="58" y="14"/>
                  </a:lnTo>
                  <a:lnTo>
                    <a:pt x="49" y="14"/>
                  </a:lnTo>
                  <a:lnTo>
                    <a:pt x="37" y="14"/>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7" name="Freeform 647"/>
            <p:cNvSpPr/>
            <p:nvPr/>
          </p:nvSpPr>
          <p:spPr bwMode="gray">
            <a:xfrm>
              <a:off x="5520322" y="1898514"/>
              <a:ext cx="105666" cy="67407"/>
            </a:xfrm>
            <a:custGeom>
              <a:avLst/>
              <a:gdLst>
                <a:gd name="T0" fmla="*/ 168 w 232"/>
                <a:gd name="T1" fmla="*/ 0 h 148"/>
                <a:gd name="T2" fmla="*/ 191 w 232"/>
                <a:gd name="T3" fmla="*/ 9 h 148"/>
                <a:gd name="T4" fmla="*/ 211 w 232"/>
                <a:gd name="T5" fmla="*/ 6 h 148"/>
                <a:gd name="T6" fmla="*/ 203 w 232"/>
                <a:gd name="T7" fmla="*/ 18 h 148"/>
                <a:gd name="T8" fmla="*/ 206 w 232"/>
                <a:gd name="T9" fmla="*/ 40 h 148"/>
                <a:gd name="T10" fmla="*/ 219 w 232"/>
                <a:gd name="T11" fmla="*/ 50 h 148"/>
                <a:gd name="T12" fmla="*/ 232 w 232"/>
                <a:gd name="T13" fmla="*/ 65 h 148"/>
                <a:gd name="T14" fmla="*/ 204 w 232"/>
                <a:gd name="T15" fmla="*/ 98 h 148"/>
                <a:gd name="T16" fmla="*/ 179 w 232"/>
                <a:gd name="T17" fmla="*/ 114 h 148"/>
                <a:gd name="T18" fmla="*/ 149 w 232"/>
                <a:gd name="T19" fmla="*/ 131 h 148"/>
                <a:gd name="T20" fmla="*/ 94 w 232"/>
                <a:gd name="T21" fmla="*/ 148 h 148"/>
                <a:gd name="T22" fmla="*/ 47 w 232"/>
                <a:gd name="T23" fmla="*/ 129 h 148"/>
                <a:gd name="T24" fmla="*/ 37 w 232"/>
                <a:gd name="T25" fmla="*/ 117 h 148"/>
                <a:gd name="T26" fmla="*/ 53 w 232"/>
                <a:gd name="T27" fmla="*/ 107 h 148"/>
                <a:gd name="T28" fmla="*/ 44 w 232"/>
                <a:gd name="T29" fmla="*/ 88 h 148"/>
                <a:gd name="T30" fmla="*/ 11 w 232"/>
                <a:gd name="T31" fmla="*/ 88 h 148"/>
                <a:gd name="T32" fmla="*/ 26 w 232"/>
                <a:gd name="T33" fmla="*/ 76 h 148"/>
                <a:gd name="T34" fmla="*/ 54 w 232"/>
                <a:gd name="T35" fmla="*/ 76 h 148"/>
                <a:gd name="T36" fmla="*/ 39 w 232"/>
                <a:gd name="T37" fmla="*/ 64 h 148"/>
                <a:gd name="T38" fmla="*/ 44 w 232"/>
                <a:gd name="T39" fmla="*/ 50 h 148"/>
                <a:gd name="T40" fmla="*/ 2 w 232"/>
                <a:gd name="T41" fmla="*/ 52 h 148"/>
                <a:gd name="T42" fmla="*/ 19 w 232"/>
                <a:gd name="T43" fmla="*/ 21 h 148"/>
                <a:gd name="T44" fmla="*/ 28 w 232"/>
                <a:gd name="T45" fmla="*/ 30 h 148"/>
                <a:gd name="T46" fmla="*/ 30 w 232"/>
                <a:gd name="T47" fmla="*/ 18 h 148"/>
                <a:gd name="T48" fmla="*/ 39 w 232"/>
                <a:gd name="T49" fmla="*/ 4 h 148"/>
                <a:gd name="T50" fmla="*/ 56 w 232"/>
                <a:gd name="T51" fmla="*/ 35 h 148"/>
                <a:gd name="T52" fmla="*/ 70 w 232"/>
                <a:gd name="T53" fmla="*/ 57 h 148"/>
                <a:gd name="T54" fmla="*/ 72 w 232"/>
                <a:gd name="T55" fmla="*/ 47 h 148"/>
                <a:gd name="T56" fmla="*/ 88 w 232"/>
                <a:gd name="T57" fmla="*/ 38 h 148"/>
                <a:gd name="T58" fmla="*/ 85 w 232"/>
                <a:gd name="T59" fmla="*/ 28 h 148"/>
                <a:gd name="T60" fmla="*/ 101 w 232"/>
                <a:gd name="T61" fmla="*/ 39 h 148"/>
                <a:gd name="T62" fmla="*/ 120 w 232"/>
                <a:gd name="T63" fmla="*/ 21 h 148"/>
                <a:gd name="T64" fmla="*/ 132 w 232"/>
                <a:gd name="T65" fmla="*/ 30 h 148"/>
                <a:gd name="T66" fmla="*/ 141 w 232"/>
                <a:gd name="T67" fmla="*/ 19 h 148"/>
                <a:gd name="T68" fmla="*/ 170 w 232"/>
                <a:gd name="T69" fmla="*/ 1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8">
                  <a:moveTo>
                    <a:pt x="170" y="19"/>
                  </a:moveTo>
                  <a:lnTo>
                    <a:pt x="168" y="0"/>
                  </a:lnTo>
                  <a:lnTo>
                    <a:pt x="186" y="0"/>
                  </a:lnTo>
                  <a:lnTo>
                    <a:pt x="191" y="9"/>
                  </a:lnTo>
                  <a:lnTo>
                    <a:pt x="203" y="9"/>
                  </a:lnTo>
                  <a:lnTo>
                    <a:pt x="211" y="6"/>
                  </a:lnTo>
                  <a:lnTo>
                    <a:pt x="212" y="12"/>
                  </a:lnTo>
                  <a:lnTo>
                    <a:pt x="203" y="18"/>
                  </a:lnTo>
                  <a:lnTo>
                    <a:pt x="208" y="26"/>
                  </a:lnTo>
                  <a:lnTo>
                    <a:pt x="206" y="40"/>
                  </a:lnTo>
                  <a:lnTo>
                    <a:pt x="214" y="42"/>
                  </a:lnTo>
                  <a:lnTo>
                    <a:pt x="219" y="50"/>
                  </a:lnTo>
                  <a:lnTo>
                    <a:pt x="228" y="50"/>
                  </a:lnTo>
                  <a:lnTo>
                    <a:pt x="232" y="65"/>
                  </a:lnTo>
                  <a:lnTo>
                    <a:pt x="221" y="86"/>
                  </a:lnTo>
                  <a:lnTo>
                    <a:pt x="204" y="98"/>
                  </a:lnTo>
                  <a:lnTo>
                    <a:pt x="199" y="112"/>
                  </a:lnTo>
                  <a:lnTo>
                    <a:pt x="179" y="114"/>
                  </a:lnTo>
                  <a:lnTo>
                    <a:pt x="165" y="128"/>
                  </a:lnTo>
                  <a:lnTo>
                    <a:pt x="149" y="131"/>
                  </a:lnTo>
                  <a:lnTo>
                    <a:pt x="133" y="146"/>
                  </a:lnTo>
                  <a:lnTo>
                    <a:pt x="94" y="148"/>
                  </a:lnTo>
                  <a:lnTo>
                    <a:pt x="70" y="132"/>
                  </a:lnTo>
                  <a:lnTo>
                    <a:pt x="47" y="129"/>
                  </a:lnTo>
                  <a:lnTo>
                    <a:pt x="35" y="125"/>
                  </a:lnTo>
                  <a:lnTo>
                    <a:pt x="37" y="117"/>
                  </a:lnTo>
                  <a:lnTo>
                    <a:pt x="52" y="117"/>
                  </a:lnTo>
                  <a:lnTo>
                    <a:pt x="53" y="107"/>
                  </a:lnTo>
                  <a:lnTo>
                    <a:pt x="44" y="95"/>
                  </a:lnTo>
                  <a:lnTo>
                    <a:pt x="44" y="88"/>
                  </a:lnTo>
                  <a:lnTo>
                    <a:pt x="35" y="85"/>
                  </a:lnTo>
                  <a:lnTo>
                    <a:pt x="11" y="88"/>
                  </a:lnTo>
                  <a:lnTo>
                    <a:pt x="12" y="79"/>
                  </a:lnTo>
                  <a:lnTo>
                    <a:pt x="26" y="76"/>
                  </a:lnTo>
                  <a:lnTo>
                    <a:pt x="42" y="74"/>
                  </a:lnTo>
                  <a:lnTo>
                    <a:pt x="54" y="76"/>
                  </a:lnTo>
                  <a:lnTo>
                    <a:pt x="59" y="72"/>
                  </a:lnTo>
                  <a:lnTo>
                    <a:pt x="39" y="64"/>
                  </a:lnTo>
                  <a:lnTo>
                    <a:pt x="48" y="57"/>
                  </a:lnTo>
                  <a:lnTo>
                    <a:pt x="44" y="50"/>
                  </a:lnTo>
                  <a:lnTo>
                    <a:pt x="15" y="50"/>
                  </a:lnTo>
                  <a:lnTo>
                    <a:pt x="2" y="52"/>
                  </a:lnTo>
                  <a:lnTo>
                    <a:pt x="0" y="45"/>
                  </a:lnTo>
                  <a:lnTo>
                    <a:pt x="19" y="21"/>
                  </a:lnTo>
                  <a:lnTo>
                    <a:pt x="24" y="25"/>
                  </a:lnTo>
                  <a:lnTo>
                    <a:pt x="28" y="30"/>
                  </a:lnTo>
                  <a:lnTo>
                    <a:pt x="37" y="28"/>
                  </a:lnTo>
                  <a:lnTo>
                    <a:pt x="30" y="18"/>
                  </a:lnTo>
                  <a:lnTo>
                    <a:pt x="24" y="4"/>
                  </a:lnTo>
                  <a:lnTo>
                    <a:pt x="39" y="4"/>
                  </a:lnTo>
                  <a:lnTo>
                    <a:pt x="59" y="21"/>
                  </a:lnTo>
                  <a:lnTo>
                    <a:pt x="56" y="35"/>
                  </a:lnTo>
                  <a:lnTo>
                    <a:pt x="62" y="53"/>
                  </a:lnTo>
                  <a:lnTo>
                    <a:pt x="70" y="57"/>
                  </a:lnTo>
                  <a:lnTo>
                    <a:pt x="74" y="53"/>
                  </a:lnTo>
                  <a:lnTo>
                    <a:pt x="72" y="47"/>
                  </a:lnTo>
                  <a:lnTo>
                    <a:pt x="83" y="45"/>
                  </a:lnTo>
                  <a:lnTo>
                    <a:pt x="88" y="38"/>
                  </a:lnTo>
                  <a:lnTo>
                    <a:pt x="79" y="32"/>
                  </a:lnTo>
                  <a:lnTo>
                    <a:pt x="85" y="28"/>
                  </a:lnTo>
                  <a:lnTo>
                    <a:pt x="92" y="29"/>
                  </a:lnTo>
                  <a:lnTo>
                    <a:pt x="101" y="39"/>
                  </a:lnTo>
                  <a:lnTo>
                    <a:pt x="101" y="26"/>
                  </a:lnTo>
                  <a:lnTo>
                    <a:pt x="120" y="21"/>
                  </a:lnTo>
                  <a:lnTo>
                    <a:pt x="125" y="33"/>
                  </a:lnTo>
                  <a:lnTo>
                    <a:pt x="132" y="30"/>
                  </a:lnTo>
                  <a:lnTo>
                    <a:pt x="129" y="21"/>
                  </a:lnTo>
                  <a:lnTo>
                    <a:pt x="141" y="19"/>
                  </a:lnTo>
                  <a:lnTo>
                    <a:pt x="151" y="26"/>
                  </a:lnTo>
                  <a:lnTo>
                    <a:pt x="17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8" name="Freeform 648"/>
            <p:cNvSpPr/>
            <p:nvPr/>
          </p:nvSpPr>
          <p:spPr bwMode="gray">
            <a:xfrm>
              <a:off x="4939159" y="2503815"/>
              <a:ext cx="91091" cy="32793"/>
            </a:xfrm>
            <a:custGeom>
              <a:avLst/>
              <a:gdLst>
                <a:gd name="T0" fmla="*/ 2 w 200"/>
                <a:gd name="T1" fmla="*/ 12 h 72"/>
                <a:gd name="T2" fmla="*/ 22 w 200"/>
                <a:gd name="T3" fmla="*/ 2 h 72"/>
                <a:gd name="T4" fmla="*/ 35 w 200"/>
                <a:gd name="T5" fmla="*/ 0 h 72"/>
                <a:gd name="T6" fmla="*/ 48 w 200"/>
                <a:gd name="T7" fmla="*/ 2 h 72"/>
                <a:gd name="T8" fmla="*/ 79 w 200"/>
                <a:gd name="T9" fmla="*/ 3 h 72"/>
                <a:gd name="T10" fmla="*/ 93 w 200"/>
                <a:gd name="T11" fmla="*/ 9 h 72"/>
                <a:gd name="T12" fmla="*/ 96 w 200"/>
                <a:gd name="T13" fmla="*/ 17 h 72"/>
                <a:gd name="T14" fmla="*/ 112 w 200"/>
                <a:gd name="T15" fmla="*/ 17 h 72"/>
                <a:gd name="T16" fmla="*/ 147 w 200"/>
                <a:gd name="T17" fmla="*/ 35 h 72"/>
                <a:gd name="T18" fmla="*/ 154 w 200"/>
                <a:gd name="T19" fmla="*/ 42 h 72"/>
                <a:gd name="T20" fmla="*/ 162 w 200"/>
                <a:gd name="T21" fmla="*/ 43 h 72"/>
                <a:gd name="T22" fmla="*/ 175 w 200"/>
                <a:gd name="T23" fmla="*/ 52 h 72"/>
                <a:gd name="T24" fmla="*/ 196 w 200"/>
                <a:gd name="T25" fmla="*/ 56 h 72"/>
                <a:gd name="T26" fmla="*/ 200 w 200"/>
                <a:gd name="T27" fmla="*/ 63 h 72"/>
                <a:gd name="T28" fmla="*/ 171 w 200"/>
                <a:gd name="T29" fmla="*/ 67 h 72"/>
                <a:gd name="T30" fmla="*/ 162 w 200"/>
                <a:gd name="T31" fmla="*/ 66 h 72"/>
                <a:gd name="T32" fmla="*/ 136 w 200"/>
                <a:gd name="T33" fmla="*/ 72 h 72"/>
                <a:gd name="T34" fmla="*/ 128 w 200"/>
                <a:gd name="T35" fmla="*/ 68 h 72"/>
                <a:gd name="T36" fmla="*/ 130 w 200"/>
                <a:gd name="T37" fmla="*/ 61 h 72"/>
                <a:gd name="T38" fmla="*/ 138 w 200"/>
                <a:gd name="T39" fmla="*/ 53 h 72"/>
                <a:gd name="T40" fmla="*/ 135 w 200"/>
                <a:gd name="T41" fmla="*/ 49 h 72"/>
                <a:gd name="T42" fmla="*/ 119 w 200"/>
                <a:gd name="T43" fmla="*/ 47 h 72"/>
                <a:gd name="T44" fmla="*/ 104 w 200"/>
                <a:gd name="T45" fmla="*/ 34 h 72"/>
                <a:gd name="T46" fmla="*/ 85 w 200"/>
                <a:gd name="T47" fmla="*/ 32 h 72"/>
                <a:gd name="T48" fmla="*/ 77 w 200"/>
                <a:gd name="T49" fmla="*/ 23 h 72"/>
                <a:gd name="T50" fmla="*/ 62 w 200"/>
                <a:gd name="T51" fmla="*/ 23 h 72"/>
                <a:gd name="T52" fmla="*/ 45 w 200"/>
                <a:gd name="T53" fmla="*/ 14 h 72"/>
                <a:gd name="T54" fmla="*/ 45 w 200"/>
                <a:gd name="T55" fmla="*/ 8 h 72"/>
                <a:gd name="T56" fmla="*/ 31 w 200"/>
                <a:gd name="T57" fmla="*/ 9 h 72"/>
                <a:gd name="T58" fmla="*/ 13 w 200"/>
                <a:gd name="T59" fmla="*/ 20 h 72"/>
                <a:gd name="T60" fmla="*/ 0 w 200"/>
                <a:gd name="T61" fmla="*/ 18 h 72"/>
                <a:gd name="T62" fmla="*/ 2 w 200"/>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72">
                  <a:moveTo>
                    <a:pt x="2" y="12"/>
                  </a:moveTo>
                  <a:lnTo>
                    <a:pt x="22" y="2"/>
                  </a:lnTo>
                  <a:lnTo>
                    <a:pt x="35" y="0"/>
                  </a:lnTo>
                  <a:lnTo>
                    <a:pt x="48" y="2"/>
                  </a:lnTo>
                  <a:lnTo>
                    <a:pt x="79" y="3"/>
                  </a:lnTo>
                  <a:lnTo>
                    <a:pt x="93" y="9"/>
                  </a:lnTo>
                  <a:lnTo>
                    <a:pt x="96" y="17"/>
                  </a:lnTo>
                  <a:lnTo>
                    <a:pt x="112" y="17"/>
                  </a:lnTo>
                  <a:lnTo>
                    <a:pt x="147" y="35"/>
                  </a:lnTo>
                  <a:lnTo>
                    <a:pt x="154" y="42"/>
                  </a:lnTo>
                  <a:lnTo>
                    <a:pt x="162" y="43"/>
                  </a:lnTo>
                  <a:lnTo>
                    <a:pt x="175" y="52"/>
                  </a:lnTo>
                  <a:lnTo>
                    <a:pt x="196" y="56"/>
                  </a:lnTo>
                  <a:lnTo>
                    <a:pt x="200" y="63"/>
                  </a:lnTo>
                  <a:lnTo>
                    <a:pt x="171" y="67"/>
                  </a:lnTo>
                  <a:lnTo>
                    <a:pt x="162" y="66"/>
                  </a:lnTo>
                  <a:lnTo>
                    <a:pt x="136" y="72"/>
                  </a:lnTo>
                  <a:lnTo>
                    <a:pt x="128" y="68"/>
                  </a:lnTo>
                  <a:lnTo>
                    <a:pt x="130" y="61"/>
                  </a:lnTo>
                  <a:lnTo>
                    <a:pt x="138" y="53"/>
                  </a:lnTo>
                  <a:lnTo>
                    <a:pt x="135" y="49"/>
                  </a:lnTo>
                  <a:lnTo>
                    <a:pt x="119" y="47"/>
                  </a:lnTo>
                  <a:lnTo>
                    <a:pt x="104" y="34"/>
                  </a:lnTo>
                  <a:lnTo>
                    <a:pt x="85" y="32"/>
                  </a:lnTo>
                  <a:lnTo>
                    <a:pt x="77" y="23"/>
                  </a:lnTo>
                  <a:lnTo>
                    <a:pt x="62" y="23"/>
                  </a:lnTo>
                  <a:lnTo>
                    <a:pt x="45" y="14"/>
                  </a:lnTo>
                  <a:lnTo>
                    <a:pt x="45" y="8"/>
                  </a:lnTo>
                  <a:lnTo>
                    <a:pt x="31" y="9"/>
                  </a:lnTo>
                  <a:lnTo>
                    <a:pt x="13" y="20"/>
                  </a:lnTo>
                  <a:lnTo>
                    <a:pt x="0" y="18"/>
                  </a:lnTo>
                  <a:lnTo>
                    <a:pt x="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9" name="Freeform 649"/>
            <p:cNvSpPr/>
            <p:nvPr/>
          </p:nvSpPr>
          <p:spPr bwMode="gray">
            <a:xfrm>
              <a:off x="4952367" y="2511558"/>
              <a:ext cx="2733" cy="2277"/>
            </a:xfrm>
            <a:custGeom>
              <a:avLst/>
              <a:gdLst>
                <a:gd name="T0" fmla="*/ 1 w 6"/>
                <a:gd name="T1" fmla="*/ 2 h 5"/>
                <a:gd name="T2" fmla="*/ 4 w 6"/>
                <a:gd name="T3" fmla="*/ 0 h 5"/>
                <a:gd name="T4" fmla="*/ 6 w 6"/>
                <a:gd name="T5" fmla="*/ 4 h 5"/>
                <a:gd name="T6" fmla="*/ 0 w 6"/>
                <a:gd name="T7" fmla="*/ 5 h 5"/>
                <a:gd name="T8" fmla="*/ 1 w 6"/>
                <a:gd name="T9" fmla="*/ 2 h 5"/>
              </a:gdLst>
              <a:ahLst/>
              <a:cxnLst>
                <a:cxn ang="0">
                  <a:pos x="T0" y="T1"/>
                </a:cxn>
                <a:cxn ang="0">
                  <a:pos x="T2" y="T3"/>
                </a:cxn>
                <a:cxn ang="0">
                  <a:pos x="T4" y="T5"/>
                </a:cxn>
                <a:cxn ang="0">
                  <a:pos x="T6" y="T7"/>
                </a:cxn>
                <a:cxn ang="0">
                  <a:pos x="T8" y="T9"/>
                </a:cxn>
              </a:cxnLst>
              <a:rect l="0" t="0" r="r" b="b"/>
              <a:pathLst>
                <a:path w="6" h="5">
                  <a:moveTo>
                    <a:pt x="1" y="2"/>
                  </a:moveTo>
                  <a:lnTo>
                    <a:pt x="4" y="0"/>
                  </a:lnTo>
                  <a:lnTo>
                    <a:pt x="6" y="4"/>
                  </a:lnTo>
                  <a:lnTo>
                    <a:pt x="0" y="5"/>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0" name="Freeform 650"/>
            <p:cNvSpPr/>
            <p:nvPr/>
          </p:nvSpPr>
          <p:spPr bwMode="gray">
            <a:xfrm>
              <a:off x="4993358" y="2549361"/>
              <a:ext cx="18218" cy="7743"/>
            </a:xfrm>
            <a:custGeom>
              <a:avLst/>
              <a:gdLst>
                <a:gd name="T0" fmla="*/ 0 w 40"/>
                <a:gd name="T1" fmla="*/ 4 h 17"/>
                <a:gd name="T2" fmla="*/ 12 w 40"/>
                <a:gd name="T3" fmla="*/ 0 h 17"/>
                <a:gd name="T4" fmla="*/ 40 w 40"/>
                <a:gd name="T5" fmla="*/ 11 h 17"/>
                <a:gd name="T6" fmla="*/ 39 w 40"/>
                <a:gd name="T7" fmla="*/ 17 h 17"/>
                <a:gd name="T8" fmla="*/ 14 w 40"/>
                <a:gd name="T9" fmla="*/ 16 h 17"/>
                <a:gd name="T10" fmla="*/ 5 w 40"/>
                <a:gd name="T11" fmla="*/ 11 h 17"/>
                <a:gd name="T12" fmla="*/ 0 w 40"/>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40" h="17">
                  <a:moveTo>
                    <a:pt x="0" y="4"/>
                  </a:moveTo>
                  <a:lnTo>
                    <a:pt x="12" y="0"/>
                  </a:lnTo>
                  <a:lnTo>
                    <a:pt x="40" y="11"/>
                  </a:lnTo>
                  <a:lnTo>
                    <a:pt x="39" y="17"/>
                  </a:lnTo>
                  <a:lnTo>
                    <a:pt x="14" y="16"/>
                  </a:lnTo>
                  <a:lnTo>
                    <a:pt x="5" y="1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1" name="Freeform 651"/>
            <p:cNvSpPr/>
            <p:nvPr/>
          </p:nvSpPr>
          <p:spPr bwMode="gray">
            <a:xfrm>
              <a:off x="4997913" y="2467834"/>
              <a:ext cx="5921" cy="11386"/>
            </a:xfrm>
            <a:custGeom>
              <a:avLst/>
              <a:gdLst>
                <a:gd name="T0" fmla="*/ 0 w 13"/>
                <a:gd name="T1" fmla="*/ 1 h 25"/>
                <a:gd name="T2" fmla="*/ 9 w 13"/>
                <a:gd name="T3" fmla="*/ 14 h 25"/>
                <a:gd name="T4" fmla="*/ 7 w 13"/>
                <a:gd name="T5" fmla="*/ 25 h 25"/>
                <a:gd name="T6" fmla="*/ 12 w 13"/>
                <a:gd name="T7" fmla="*/ 25 h 25"/>
                <a:gd name="T8" fmla="*/ 13 w 13"/>
                <a:gd name="T9" fmla="*/ 8 h 25"/>
                <a:gd name="T10" fmla="*/ 7 w 13"/>
                <a:gd name="T11" fmla="*/ 0 h 25"/>
                <a:gd name="T12" fmla="*/ 0 w 13"/>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13" h="25">
                  <a:moveTo>
                    <a:pt x="0" y="1"/>
                  </a:moveTo>
                  <a:lnTo>
                    <a:pt x="9" y="14"/>
                  </a:lnTo>
                  <a:lnTo>
                    <a:pt x="7" y="25"/>
                  </a:lnTo>
                  <a:lnTo>
                    <a:pt x="12" y="25"/>
                  </a:lnTo>
                  <a:lnTo>
                    <a:pt x="13" y="8"/>
                  </a:lnTo>
                  <a:lnTo>
                    <a:pt x="7"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2" name="Freeform 652"/>
            <p:cNvSpPr/>
            <p:nvPr/>
          </p:nvSpPr>
          <p:spPr bwMode="gray">
            <a:xfrm>
              <a:off x="5008844" y="2481953"/>
              <a:ext cx="6376" cy="9565"/>
            </a:xfrm>
            <a:custGeom>
              <a:avLst/>
              <a:gdLst>
                <a:gd name="T0" fmla="*/ 0 w 14"/>
                <a:gd name="T1" fmla="*/ 1 h 21"/>
                <a:gd name="T2" fmla="*/ 9 w 14"/>
                <a:gd name="T3" fmla="*/ 10 h 21"/>
                <a:gd name="T4" fmla="*/ 9 w 14"/>
                <a:gd name="T5" fmla="*/ 21 h 21"/>
                <a:gd name="T6" fmla="*/ 14 w 14"/>
                <a:gd name="T7" fmla="*/ 21 h 21"/>
                <a:gd name="T8" fmla="*/ 11 w 14"/>
                <a:gd name="T9" fmla="*/ 7 h 21"/>
                <a:gd name="T10" fmla="*/ 3 w 14"/>
                <a:gd name="T11" fmla="*/ 0 h 21"/>
                <a:gd name="T12" fmla="*/ 0 w 14"/>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14" h="21">
                  <a:moveTo>
                    <a:pt x="0" y="1"/>
                  </a:moveTo>
                  <a:lnTo>
                    <a:pt x="9" y="10"/>
                  </a:lnTo>
                  <a:lnTo>
                    <a:pt x="9" y="21"/>
                  </a:lnTo>
                  <a:lnTo>
                    <a:pt x="14" y="21"/>
                  </a:lnTo>
                  <a:lnTo>
                    <a:pt x="11" y="7"/>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3" name="Freeform 653"/>
            <p:cNvSpPr/>
            <p:nvPr/>
          </p:nvSpPr>
          <p:spPr bwMode="gray">
            <a:xfrm>
              <a:off x="5017042" y="2491062"/>
              <a:ext cx="5010" cy="5921"/>
            </a:xfrm>
            <a:custGeom>
              <a:avLst/>
              <a:gdLst>
                <a:gd name="T0" fmla="*/ 0 w 11"/>
                <a:gd name="T1" fmla="*/ 0 h 13"/>
                <a:gd name="T2" fmla="*/ 6 w 11"/>
                <a:gd name="T3" fmla="*/ 12 h 13"/>
                <a:gd name="T4" fmla="*/ 11 w 11"/>
                <a:gd name="T5" fmla="*/ 13 h 13"/>
                <a:gd name="T6" fmla="*/ 6 w 11"/>
                <a:gd name="T7" fmla="*/ 1 h 13"/>
                <a:gd name="T8" fmla="*/ 0 w 11"/>
                <a:gd name="T9" fmla="*/ 0 h 13"/>
              </a:gdLst>
              <a:ahLst/>
              <a:cxnLst>
                <a:cxn ang="0">
                  <a:pos x="T0" y="T1"/>
                </a:cxn>
                <a:cxn ang="0">
                  <a:pos x="T2" y="T3"/>
                </a:cxn>
                <a:cxn ang="0">
                  <a:pos x="T4" y="T5"/>
                </a:cxn>
                <a:cxn ang="0">
                  <a:pos x="T6" y="T7"/>
                </a:cxn>
                <a:cxn ang="0">
                  <a:pos x="T8" y="T9"/>
                </a:cxn>
              </a:cxnLst>
              <a:rect l="0" t="0" r="r" b="b"/>
              <a:pathLst>
                <a:path w="11" h="13">
                  <a:moveTo>
                    <a:pt x="0" y="0"/>
                  </a:moveTo>
                  <a:lnTo>
                    <a:pt x="6" y="12"/>
                  </a:lnTo>
                  <a:lnTo>
                    <a:pt x="11" y="13"/>
                  </a:lnTo>
                  <a:lnTo>
                    <a:pt x="6"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4" name="Freeform 654"/>
            <p:cNvSpPr/>
            <p:nvPr/>
          </p:nvSpPr>
          <p:spPr bwMode="gray">
            <a:xfrm>
              <a:off x="5021596" y="2501538"/>
              <a:ext cx="4099" cy="8654"/>
            </a:xfrm>
            <a:custGeom>
              <a:avLst/>
              <a:gdLst>
                <a:gd name="T0" fmla="*/ 0 w 9"/>
                <a:gd name="T1" fmla="*/ 0 h 19"/>
                <a:gd name="T2" fmla="*/ 6 w 9"/>
                <a:gd name="T3" fmla="*/ 18 h 19"/>
                <a:gd name="T4" fmla="*/ 9 w 9"/>
                <a:gd name="T5" fmla="*/ 19 h 19"/>
                <a:gd name="T6" fmla="*/ 7 w 9"/>
                <a:gd name="T7" fmla="*/ 6 h 19"/>
                <a:gd name="T8" fmla="*/ 4 w 9"/>
                <a:gd name="T9" fmla="*/ 0 h 19"/>
                <a:gd name="T10" fmla="*/ 0 w 9"/>
                <a:gd name="T11" fmla="*/ 0 h 19"/>
              </a:gdLst>
              <a:ahLst/>
              <a:cxnLst>
                <a:cxn ang="0">
                  <a:pos x="T0" y="T1"/>
                </a:cxn>
                <a:cxn ang="0">
                  <a:pos x="T2" y="T3"/>
                </a:cxn>
                <a:cxn ang="0">
                  <a:pos x="T4" y="T5"/>
                </a:cxn>
                <a:cxn ang="0">
                  <a:pos x="T6" y="T7"/>
                </a:cxn>
                <a:cxn ang="0">
                  <a:pos x="T8" y="T9"/>
                </a:cxn>
                <a:cxn ang="0">
                  <a:pos x="T10" y="T11"/>
                </a:cxn>
              </a:cxnLst>
              <a:rect l="0" t="0" r="r" b="b"/>
              <a:pathLst>
                <a:path w="9" h="19">
                  <a:moveTo>
                    <a:pt x="0" y="0"/>
                  </a:moveTo>
                  <a:lnTo>
                    <a:pt x="6" y="18"/>
                  </a:lnTo>
                  <a:lnTo>
                    <a:pt x="9" y="19"/>
                  </a:lnTo>
                  <a:lnTo>
                    <a:pt x="7" y="6"/>
                  </a:lnTo>
                  <a:lnTo>
                    <a:pt x="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5" name="Freeform 655"/>
            <p:cNvSpPr/>
            <p:nvPr/>
          </p:nvSpPr>
          <p:spPr bwMode="gray">
            <a:xfrm>
              <a:off x="5030250" y="2508825"/>
              <a:ext cx="5010" cy="9109"/>
            </a:xfrm>
            <a:custGeom>
              <a:avLst/>
              <a:gdLst>
                <a:gd name="T0" fmla="*/ 0 w 11"/>
                <a:gd name="T1" fmla="*/ 2 h 20"/>
                <a:gd name="T2" fmla="*/ 6 w 11"/>
                <a:gd name="T3" fmla="*/ 5 h 20"/>
                <a:gd name="T4" fmla="*/ 6 w 11"/>
                <a:gd name="T5" fmla="*/ 10 h 20"/>
                <a:gd name="T6" fmla="*/ 1 w 11"/>
                <a:gd name="T7" fmla="*/ 15 h 20"/>
                <a:gd name="T8" fmla="*/ 3 w 11"/>
                <a:gd name="T9" fmla="*/ 20 h 20"/>
                <a:gd name="T10" fmla="*/ 11 w 11"/>
                <a:gd name="T11" fmla="*/ 9 h 20"/>
                <a:gd name="T12" fmla="*/ 9 w 11"/>
                <a:gd name="T13" fmla="*/ 5 h 20"/>
                <a:gd name="T14" fmla="*/ 4 w 11"/>
                <a:gd name="T15" fmla="*/ 0 h 20"/>
                <a:gd name="T16" fmla="*/ 0 w 11"/>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0" y="2"/>
                  </a:moveTo>
                  <a:lnTo>
                    <a:pt x="6" y="5"/>
                  </a:lnTo>
                  <a:lnTo>
                    <a:pt x="6" y="10"/>
                  </a:lnTo>
                  <a:lnTo>
                    <a:pt x="1" y="15"/>
                  </a:lnTo>
                  <a:lnTo>
                    <a:pt x="3" y="20"/>
                  </a:lnTo>
                  <a:lnTo>
                    <a:pt x="11" y="9"/>
                  </a:lnTo>
                  <a:lnTo>
                    <a:pt x="9" y="5"/>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6" name="Freeform 656"/>
            <p:cNvSpPr/>
            <p:nvPr/>
          </p:nvSpPr>
          <p:spPr bwMode="gray">
            <a:xfrm>
              <a:off x="5037082" y="2523400"/>
              <a:ext cx="5921" cy="3644"/>
            </a:xfrm>
            <a:custGeom>
              <a:avLst/>
              <a:gdLst>
                <a:gd name="T0" fmla="*/ 0 w 13"/>
                <a:gd name="T1" fmla="*/ 6 h 8"/>
                <a:gd name="T2" fmla="*/ 8 w 13"/>
                <a:gd name="T3" fmla="*/ 0 h 8"/>
                <a:gd name="T4" fmla="*/ 13 w 13"/>
                <a:gd name="T5" fmla="*/ 3 h 8"/>
                <a:gd name="T6" fmla="*/ 9 w 13"/>
                <a:gd name="T7" fmla="*/ 8 h 8"/>
                <a:gd name="T8" fmla="*/ 0 w 13"/>
                <a:gd name="T9" fmla="*/ 6 h 8"/>
              </a:gdLst>
              <a:ahLst/>
              <a:cxnLst>
                <a:cxn ang="0">
                  <a:pos x="T0" y="T1"/>
                </a:cxn>
                <a:cxn ang="0">
                  <a:pos x="T2" y="T3"/>
                </a:cxn>
                <a:cxn ang="0">
                  <a:pos x="T4" y="T5"/>
                </a:cxn>
                <a:cxn ang="0">
                  <a:pos x="T6" y="T7"/>
                </a:cxn>
                <a:cxn ang="0">
                  <a:pos x="T8" y="T9"/>
                </a:cxn>
              </a:cxnLst>
              <a:rect l="0" t="0" r="r" b="b"/>
              <a:pathLst>
                <a:path w="13" h="8">
                  <a:moveTo>
                    <a:pt x="0" y="6"/>
                  </a:moveTo>
                  <a:lnTo>
                    <a:pt x="8" y="0"/>
                  </a:lnTo>
                  <a:lnTo>
                    <a:pt x="13" y="3"/>
                  </a:lnTo>
                  <a:lnTo>
                    <a:pt x="9"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7" name="Freeform 657"/>
            <p:cNvSpPr/>
            <p:nvPr/>
          </p:nvSpPr>
          <p:spPr bwMode="gray">
            <a:xfrm>
              <a:off x="5043003" y="2512469"/>
              <a:ext cx="1822" cy="2277"/>
            </a:xfrm>
            <a:custGeom>
              <a:avLst/>
              <a:gdLst>
                <a:gd name="T0" fmla="*/ 0 w 4"/>
                <a:gd name="T1" fmla="*/ 0 h 5"/>
                <a:gd name="T2" fmla="*/ 4 w 4"/>
                <a:gd name="T3" fmla="*/ 1 h 5"/>
                <a:gd name="T4" fmla="*/ 4 w 4"/>
                <a:gd name="T5" fmla="*/ 5 h 5"/>
                <a:gd name="T6" fmla="*/ 0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lnTo>
                    <a:pt x="4" y="1"/>
                  </a:lnTo>
                  <a:lnTo>
                    <a:pt x="4" y="5"/>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8" name="Freeform 658"/>
            <p:cNvSpPr/>
            <p:nvPr/>
          </p:nvSpPr>
          <p:spPr bwMode="gray">
            <a:xfrm>
              <a:off x="5054389" y="2518390"/>
              <a:ext cx="4099" cy="2733"/>
            </a:xfrm>
            <a:custGeom>
              <a:avLst/>
              <a:gdLst>
                <a:gd name="T0" fmla="*/ 1 w 9"/>
                <a:gd name="T1" fmla="*/ 0 h 6"/>
                <a:gd name="T2" fmla="*/ 9 w 9"/>
                <a:gd name="T3" fmla="*/ 2 h 6"/>
                <a:gd name="T4" fmla="*/ 6 w 9"/>
                <a:gd name="T5" fmla="*/ 6 h 6"/>
                <a:gd name="T6" fmla="*/ 0 w 9"/>
                <a:gd name="T7" fmla="*/ 3 h 6"/>
                <a:gd name="T8" fmla="*/ 1 w 9"/>
                <a:gd name="T9" fmla="*/ 0 h 6"/>
              </a:gdLst>
              <a:ahLst/>
              <a:cxnLst>
                <a:cxn ang="0">
                  <a:pos x="T0" y="T1"/>
                </a:cxn>
                <a:cxn ang="0">
                  <a:pos x="T2" y="T3"/>
                </a:cxn>
                <a:cxn ang="0">
                  <a:pos x="T4" y="T5"/>
                </a:cxn>
                <a:cxn ang="0">
                  <a:pos x="T6" y="T7"/>
                </a:cxn>
                <a:cxn ang="0">
                  <a:pos x="T8" y="T9"/>
                </a:cxn>
              </a:cxnLst>
              <a:rect l="0" t="0" r="r" b="b"/>
              <a:pathLst>
                <a:path w="9" h="6">
                  <a:moveTo>
                    <a:pt x="1" y="0"/>
                  </a:moveTo>
                  <a:lnTo>
                    <a:pt x="9" y="2"/>
                  </a:lnTo>
                  <a:lnTo>
                    <a:pt x="6" y="6"/>
                  </a:lnTo>
                  <a:lnTo>
                    <a:pt x="0"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9" name="Freeform 659"/>
            <p:cNvSpPr/>
            <p:nvPr/>
          </p:nvSpPr>
          <p:spPr bwMode="gray">
            <a:xfrm>
              <a:off x="4993358" y="2486963"/>
              <a:ext cx="5921" cy="7287"/>
            </a:xfrm>
            <a:custGeom>
              <a:avLst/>
              <a:gdLst>
                <a:gd name="T0" fmla="*/ 6 w 13"/>
                <a:gd name="T1" fmla="*/ 0 h 16"/>
                <a:gd name="T2" fmla="*/ 0 w 13"/>
                <a:gd name="T3" fmla="*/ 6 h 16"/>
                <a:gd name="T4" fmla="*/ 3 w 13"/>
                <a:gd name="T5" fmla="*/ 16 h 16"/>
                <a:gd name="T6" fmla="*/ 13 w 13"/>
                <a:gd name="T7" fmla="*/ 14 h 16"/>
                <a:gd name="T8" fmla="*/ 10 w 13"/>
                <a:gd name="T9" fmla="*/ 7 h 16"/>
                <a:gd name="T10" fmla="*/ 6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6" y="0"/>
                  </a:moveTo>
                  <a:lnTo>
                    <a:pt x="0" y="6"/>
                  </a:lnTo>
                  <a:lnTo>
                    <a:pt x="3" y="16"/>
                  </a:lnTo>
                  <a:lnTo>
                    <a:pt x="13" y="14"/>
                  </a:lnTo>
                  <a:lnTo>
                    <a:pt x="10" y="7"/>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0" name="Freeform 660"/>
            <p:cNvSpPr/>
            <p:nvPr/>
          </p:nvSpPr>
          <p:spPr bwMode="gray">
            <a:xfrm>
              <a:off x="4989714" y="2469201"/>
              <a:ext cx="5465" cy="2277"/>
            </a:xfrm>
            <a:custGeom>
              <a:avLst/>
              <a:gdLst>
                <a:gd name="T0" fmla="*/ 12 w 12"/>
                <a:gd name="T1" fmla="*/ 1 h 5"/>
                <a:gd name="T2" fmla="*/ 11 w 12"/>
                <a:gd name="T3" fmla="*/ 5 h 5"/>
                <a:gd name="T4" fmla="*/ 0 w 12"/>
                <a:gd name="T5" fmla="*/ 5 h 5"/>
                <a:gd name="T6" fmla="*/ 1 w 12"/>
                <a:gd name="T7" fmla="*/ 0 h 5"/>
                <a:gd name="T8" fmla="*/ 12 w 12"/>
                <a:gd name="T9" fmla="*/ 1 h 5"/>
              </a:gdLst>
              <a:ahLst/>
              <a:cxnLst>
                <a:cxn ang="0">
                  <a:pos x="T0" y="T1"/>
                </a:cxn>
                <a:cxn ang="0">
                  <a:pos x="T2" y="T3"/>
                </a:cxn>
                <a:cxn ang="0">
                  <a:pos x="T4" y="T5"/>
                </a:cxn>
                <a:cxn ang="0">
                  <a:pos x="T6" y="T7"/>
                </a:cxn>
                <a:cxn ang="0">
                  <a:pos x="T8" y="T9"/>
                </a:cxn>
              </a:cxnLst>
              <a:rect l="0" t="0" r="r" b="b"/>
              <a:pathLst>
                <a:path w="12" h="5">
                  <a:moveTo>
                    <a:pt x="12" y="1"/>
                  </a:moveTo>
                  <a:lnTo>
                    <a:pt x="11" y="5"/>
                  </a:lnTo>
                  <a:lnTo>
                    <a:pt x="0" y="5"/>
                  </a:lnTo>
                  <a:lnTo>
                    <a:pt x="1" y="0"/>
                  </a:lnTo>
                  <a:lnTo>
                    <a:pt x="1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1" name="Freeform 661"/>
            <p:cNvSpPr/>
            <p:nvPr/>
          </p:nvSpPr>
          <p:spPr bwMode="gray">
            <a:xfrm>
              <a:off x="4997457" y="2496072"/>
              <a:ext cx="2277" cy="3188"/>
            </a:xfrm>
            <a:custGeom>
              <a:avLst/>
              <a:gdLst>
                <a:gd name="T0" fmla="*/ 0 w 5"/>
                <a:gd name="T1" fmla="*/ 4 h 7"/>
                <a:gd name="T2" fmla="*/ 5 w 5"/>
                <a:gd name="T3" fmla="*/ 0 h 7"/>
                <a:gd name="T4" fmla="*/ 5 w 5"/>
                <a:gd name="T5" fmla="*/ 7 h 7"/>
                <a:gd name="T6" fmla="*/ 0 w 5"/>
                <a:gd name="T7" fmla="*/ 4 h 7"/>
              </a:gdLst>
              <a:ahLst/>
              <a:cxnLst>
                <a:cxn ang="0">
                  <a:pos x="T0" y="T1"/>
                </a:cxn>
                <a:cxn ang="0">
                  <a:pos x="T2" y="T3"/>
                </a:cxn>
                <a:cxn ang="0">
                  <a:pos x="T4" y="T5"/>
                </a:cxn>
                <a:cxn ang="0">
                  <a:pos x="T6" y="T7"/>
                </a:cxn>
              </a:cxnLst>
              <a:rect l="0" t="0" r="r" b="b"/>
              <a:pathLst>
                <a:path w="5" h="7">
                  <a:moveTo>
                    <a:pt x="0" y="4"/>
                  </a:moveTo>
                  <a:lnTo>
                    <a:pt x="5" y="0"/>
                  </a:lnTo>
                  <a:lnTo>
                    <a:pt x="5"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2" name="Freeform 662"/>
            <p:cNvSpPr/>
            <p:nvPr/>
          </p:nvSpPr>
          <p:spPr bwMode="gray">
            <a:xfrm>
              <a:off x="5030706" y="2534786"/>
              <a:ext cx="25050" cy="18674"/>
            </a:xfrm>
            <a:custGeom>
              <a:avLst/>
              <a:gdLst>
                <a:gd name="T0" fmla="*/ 55 w 55"/>
                <a:gd name="T1" fmla="*/ 25 h 41"/>
                <a:gd name="T2" fmla="*/ 55 w 55"/>
                <a:gd name="T3" fmla="*/ 5 h 41"/>
                <a:gd name="T4" fmla="*/ 39 w 55"/>
                <a:gd name="T5" fmla="*/ 3 h 41"/>
                <a:gd name="T6" fmla="*/ 31 w 55"/>
                <a:gd name="T7" fmla="*/ 0 h 41"/>
                <a:gd name="T8" fmla="*/ 18 w 55"/>
                <a:gd name="T9" fmla="*/ 5 h 41"/>
                <a:gd name="T10" fmla="*/ 21 w 55"/>
                <a:gd name="T11" fmla="*/ 11 h 41"/>
                <a:gd name="T12" fmla="*/ 31 w 55"/>
                <a:gd name="T13" fmla="*/ 12 h 41"/>
                <a:gd name="T14" fmla="*/ 31 w 55"/>
                <a:gd name="T15" fmla="*/ 20 h 41"/>
                <a:gd name="T16" fmla="*/ 39 w 55"/>
                <a:gd name="T17" fmla="*/ 24 h 41"/>
                <a:gd name="T18" fmla="*/ 35 w 55"/>
                <a:gd name="T19" fmla="*/ 30 h 41"/>
                <a:gd name="T20" fmla="*/ 17 w 55"/>
                <a:gd name="T21" fmla="*/ 27 h 41"/>
                <a:gd name="T22" fmla="*/ 1 w 55"/>
                <a:gd name="T23" fmla="*/ 28 h 41"/>
                <a:gd name="T24" fmla="*/ 0 w 55"/>
                <a:gd name="T25" fmla="*/ 34 h 41"/>
                <a:gd name="T26" fmla="*/ 14 w 55"/>
                <a:gd name="T27" fmla="*/ 39 h 41"/>
                <a:gd name="T28" fmla="*/ 27 w 55"/>
                <a:gd name="T29" fmla="*/ 41 h 41"/>
                <a:gd name="T30" fmla="*/ 50 w 55"/>
                <a:gd name="T31" fmla="*/ 39 h 41"/>
                <a:gd name="T32" fmla="*/ 55 w 55"/>
                <a:gd name="T3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41">
                  <a:moveTo>
                    <a:pt x="55" y="25"/>
                  </a:moveTo>
                  <a:lnTo>
                    <a:pt x="55" y="5"/>
                  </a:lnTo>
                  <a:lnTo>
                    <a:pt x="39" y="3"/>
                  </a:lnTo>
                  <a:lnTo>
                    <a:pt x="31" y="0"/>
                  </a:lnTo>
                  <a:lnTo>
                    <a:pt x="18" y="5"/>
                  </a:lnTo>
                  <a:lnTo>
                    <a:pt x="21" y="11"/>
                  </a:lnTo>
                  <a:lnTo>
                    <a:pt x="31" y="12"/>
                  </a:lnTo>
                  <a:lnTo>
                    <a:pt x="31" y="20"/>
                  </a:lnTo>
                  <a:lnTo>
                    <a:pt x="39" y="24"/>
                  </a:lnTo>
                  <a:lnTo>
                    <a:pt x="35" y="30"/>
                  </a:lnTo>
                  <a:lnTo>
                    <a:pt x="17" y="27"/>
                  </a:lnTo>
                  <a:lnTo>
                    <a:pt x="1" y="28"/>
                  </a:lnTo>
                  <a:lnTo>
                    <a:pt x="0" y="34"/>
                  </a:lnTo>
                  <a:lnTo>
                    <a:pt x="14" y="39"/>
                  </a:lnTo>
                  <a:lnTo>
                    <a:pt x="27" y="41"/>
                  </a:lnTo>
                  <a:lnTo>
                    <a:pt x="50" y="39"/>
                  </a:lnTo>
                  <a:lnTo>
                    <a:pt x="55"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3" name="Freeform 663"/>
            <p:cNvSpPr/>
            <p:nvPr/>
          </p:nvSpPr>
          <p:spPr bwMode="gray">
            <a:xfrm>
              <a:off x="5053478" y="2535242"/>
              <a:ext cx="33248" cy="21406"/>
            </a:xfrm>
            <a:custGeom>
              <a:avLst/>
              <a:gdLst>
                <a:gd name="T0" fmla="*/ 5 w 73"/>
                <a:gd name="T1" fmla="*/ 24 h 47"/>
                <a:gd name="T2" fmla="*/ 0 w 73"/>
                <a:gd name="T3" fmla="*/ 38 h 47"/>
                <a:gd name="T4" fmla="*/ 2 w 73"/>
                <a:gd name="T5" fmla="*/ 44 h 47"/>
                <a:gd name="T6" fmla="*/ 8 w 73"/>
                <a:gd name="T7" fmla="*/ 47 h 47"/>
                <a:gd name="T8" fmla="*/ 21 w 73"/>
                <a:gd name="T9" fmla="*/ 38 h 47"/>
                <a:gd name="T10" fmla="*/ 25 w 73"/>
                <a:gd name="T11" fmla="*/ 33 h 47"/>
                <a:gd name="T12" fmla="*/ 42 w 73"/>
                <a:gd name="T13" fmla="*/ 34 h 47"/>
                <a:gd name="T14" fmla="*/ 56 w 73"/>
                <a:gd name="T15" fmla="*/ 34 h 47"/>
                <a:gd name="T16" fmla="*/ 65 w 73"/>
                <a:gd name="T17" fmla="*/ 39 h 47"/>
                <a:gd name="T18" fmla="*/ 73 w 73"/>
                <a:gd name="T19" fmla="*/ 33 h 47"/>
                <a:gd name="T20" fmla="*/ 71 w 73"/>
                <a:gd name="T21" fmla="*/ 26 h 47"/>
                <a:gd name="T22" fmla="*/ 58 w 73"/>
                <a:gd name="T23" fmla="*/ 15 h 47"/>
                <a:gd name="T24" fmla="*/ 46 w 73"/>
                <a:gd name="T25" fmla="*/ 14 h 47"/>
                <a:gd name="T26" fmla="*/ 28 w 73"/>
                <a:gd name="T27" fmla="*/ 2 h 47"/>
                <a:gd name="T28" fmla="*/ 8 w 73"/>
                <a:gd name="T29" fmla="*/ 0 h 47"/>
                <a:gd name="T30" fmla="*/ 5 w 73"/>
                <a:gd name="T31" fmla="*/ 4 h 47"/>
                <a:gd name="T32" fmla="*/ 5 w 73"/>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47">
                  <a:moveTo>
                    <a:pt x="5" y="24"/>
                  </a:moveTo>
                  <a:lnTo>
                    <a:pt x="0" y="38"/>
                  </a:lnTo>
                  <a:lnTo>
                    <a:pt x="2" y="44"/>
                  </a:lnTo>
                  <a:lnTo>
                    <a:pt x="8" y="47"/>
                  </a:lnTo>
                  <a:lnTo>
                    <a:pt x="21" y="38"/>
                  </a:lnTo>
                  <a:lnTo>
                    <a:pt x="25" y="33"/>
                  </a:lnTo>
                  <a:lnTo>
                    <a:pt x="42" y="34"/>
                  </a:lnTo>
                  <a:lnTo>
                    <a:pt x="56" y="34"/>
                  </a:lnTo>
                  <a:lnTo>
                    <a:pt x="65" y="39"/>
                  </a:lnTo>
                  <a:lnTo>
                    <a:pt x="73" y="33"/>
                  </a:lnTo>
                  <a:lnTo>
                    <a:pt x="71" y="26"/>
                  </a:lnTo>
                  <a:lnTo>
                    <a:pt x="58" y="15"/>
                  </a:lnTo>
                  <a:lnTo>
                    <a:pt x="46" y="14"/>
                  </a:lnTo>
                  <a:lnTo>
                    <a:pt x="28" y="2"/>
                  </a:lnTo>
                  <a:lnTo>
                    <a:pt x="8" y="0"/>
                  </a:lnTo>
                  <a:lnTo>
                    <a:pt x="5" y="4"/>
                  </a:lnTo>
                  <a:lnTo>
                    <a:pt x="5"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4" name="Freeform 664"/>
            <p:cNvSpPr/>
            <p:nvPr/>
          </p:nvSpPr>
          <p:spPr bwMode="gray">
            <a:xfrm>
              <a:off x="5099935" y="2548905"/>
              <a:ext cx="12753" cy="5010"/>
            </a:xfrm>
            <a:custGeom>
              <a:avLst/>
              <a:gdLst>
                <a:gd name="T0" fmla="*/ 0 w 28"/>
                <a:gd name="T1" fmla="*/ 4 h 11"/>
                <a:gd name="T2" fmla="*/ 3 w 28"/>
                <a:gd name="T3" fmla="*/ 0 h 11"/>
                <a:gd name="T4" fmla="*/ 26 w 28"/>
                <a:gd name="T5" fmla="*/ 2 h 11"/>
                <a:gd name="T6" fmla="*/ 28 w 28"/>
                <a:gd name="T7" fmla="*/ 5 h 11"/>
                <a:gd name="T8" fmla="*/ 26 w 28"/>
                <a:gd name="T9" fmla="*/ 11 h 11"/>
                <a:gd name="T10" fmla="*/ 0 w 28"/>
                <a:gd name="T11" fmla="*/ 11 h 11"/>
                <a:gd name="T12" fmla="*/ 0 w 28"/>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0" y="4"/>
                  </a:moveTo>
                  <a:lnTo>
                    <a:pt x="3" y="0"/>
                  </a:lnTo>
                  <a:lnTo>
                    <a:pt x="26" y="2"/>
                  </a:lnTo>
                  <a:lnTo>
                    <a:pt x="28" y="5"/>
                  </a:lnTo>
                  <a:lnTo>
                    <a:pt x="26" y="11"/>
                  </a:lnTo>
                  <a:lnTo>
                    <a:pt x="0" y="1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5" name="Freeform 665"/>
            <p:cNvSpPr/>
            <p:nvPr/>
          </p:nvSpPr>
          <p:spPr bwMode="gray">
            <a:xfrm>
              <a:off x="5120886" y="2554371"/>
              <a:ext cx="4099" cy="2277"/>
            </a:xfrm>
            <a:custGeom>
              <a:avLst/>
              <a:gdLst>
                <a:gd name="T0" fmla="*/ 0 w 9"/>
                <a:gd name="T1" fmla="*/ 1 h 5"/>
                <a:gd name="T2" fmla="*/ 5 w 9"/>
                <a:gd name="T3" fmla="*/ 0 h 5"/>
                <a:gd name="T4" fmla="*/ 9 w 9"/>
                <a:gd name="T5" fmla="*/ 3 h 5"/>
                <a:gd name="T6" fmla="*/ 5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5" y="0"/>
                  </a:lnTo>
                  <a:lnTo>
                    <a:pt x="9" y="3"/>
                  </a:lnTo>
                  <a:lnTo>
                    <a:pt x="5"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6" name="Freeform 666"/>
            <p:cNvSpPr/>
            <p:nvPr/>
          </p:nvSpPr>
          <p:spPr bwMode="gray">
            <a:xfrm>
              <a:off x="5151857" y="2619956"/>
              <a:ext cx="7287" cy="7287"/>
            </a:xfrm>
            <a:custGeom>
              <a:avLst/>
              <a:gdLst>
                <a:gd name="T0" fmla="*/ 0 w 16"/>
                <a:gd name="T1" fmla="*/ 5 h 16"/>
                <a:gd name="T2" fmla="*/ 0 w 16"/>
                <a:gd name="T3" fmla="*/ 15 h 16"/>
                <a:gd name="T4" fmla="*/ 15 w 16"/>
                <a:gd name="T5" fmla="*/ 16 h 16"/>
                <a:gd name="T6" fmla="*/ 16 w 16"/>
                <a:gd name="T7" fmla="*/ 5 h 16"/>
                <a:gd name="T8" fmla="*/ 12 w 16"/>
                <a:gd name="T9" fmla="*/ 5 h 16"/>
                <a:gd name="T10" fmla="*/ 16 w 16"/>
                <a:gd name="T11" fmla="*/ 0 h 16"/>
                <a:gd name="T12" fmla="*/ 0 w 16"/>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0" y="5"/>
                  </a:moveTo>
                  <a:lnTo>
                    <a:pt x="0" y="15"/>
                  </a:lnTo>
                  <a:lnTo>
                    <a:pt x="15" y="16"/>
                  </a:lnTo>
                  <a:lnTo>
                    <a:pt x="16" y="5"/>
                  </a:lnTo>
                  <a:lnTo>
                    <a:pt x="12" y="5"/>
                  </a:lnTo>
                  <a:lnTo>
                    <a:pt x="16"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7" name="Freeform 667"/>
            <p:cNvSpPr/>
            <p:nvPr/>
          </p:nvSpPr>
          <p:spPr bwMode="gray">
            <a:xfrm>
              <a:off x="5160966" y="2616768"/>
              <a:ext cx="3644" cy="3188"/>
            </a:xfrm>
            <a:custGeom>
              <a:avLst/>
              <a:gdLst>
                <a:gd name="T0" fmla="*/ 0 w 8"/>
                <a:gd name="T1" fmla="*/ 3 h 7"/>
                <a:gd name="T2" fmla="*/ 7 w 8"/>
                <a:gd name="T3" fmla="*/ 0 h 7"/>
                <a:gd name="T4" fmla="*/ 8 w 8"/>
                <a:gd name="T5" fmla="*/ 5 h 7"/>
                <a:gd name="T6" fmla="*/ 2 w 8"/>
                <a:gd name="T7" fmla="*/ 7 h 7"/>
                <a:gd name="T8" fmla="*/ 0 w 8"/>
                <a:gd name="T9" fmla="*/ 3 h 7"/>
              </a:gdLst>
              <a:ahLst/>
              <a:cxnLst>
                <a:cxn ang="0">
                  <a:pos x="T0" y="T1"/>
                </a:cxn>
                <a:cxn ang="0">
                  <a:pos x="T2" y="T3"/>
                </a:cxn>
                <a:cxn ang="0">
                  <a:pos x="T4" y="T5"/>
                </a:cxn>
                <a:cxn ang="0">
                  <a:pos x="T6" y="T7"/>
                </a:cxn>
                <a:cxn ang="0">
                  <a:pos x="T8" y="T9"/>
                </a:cxn>
              </a:cxnLst>
              <a:rect l="0" t="0" r="r" b="b"/>
              <a:pathLst>
                <a:path w="8" h="7">
                  <a:moveTo>
                    <a:pt x="0" y="3"/>
                  </a:moveTo>
                  <a:lnTo>
                    <a:pt x="7" y="0"/>
                  </a:lnTo>
                  <a:lnTo>
                    <a:pt x="8" y="5"/>
                  </a:lnTo>
                  <a:lnTo>
                    <a:pt x="2"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8" name="Freeform 668"/>
            <p:cNvSpPr/>
            <p:nvPr/>
          </p:nvSpPr>
          <p:spPr bwMode="gray">
            <a:xfrm>
              <a:off x="5151857" y="2568945"/>
              <a:ext cx="5010" cy="5465"/>
            </a:xfrm>
            <a:custGeom>
              <a:avLst/>
              <a:gdLst>
                <a:gd name="T0" fmla="*/ 0 w 11"/>
                <a:gd name="T1" fmla="*/ 2 h 12"/>
                <a:gd name="T2" fmla="*/ 0 w 11"/>
                <a:gd name="T3" fmla="*/ 8 h 12"/>
                <a:gd name="T4" fmla="*/ 5 w 11"/>
                <a:gd name="T5" fmla="*/ 12 h 12"/>
                <a:gd name="T6" fmla="*/ 6 w 11"/>
                <a:gd name="T7" fmla="*/ 6 h 12"/>
                <a:gd name="T8" fmla="*/ 11 w 11"/>
                <a:gd name="T9" fmla="*/ 6 h 12"/>
                <a:gd name="T10" fmla="*/ 11 w 11"/>
                <a:gd name="T11" fmla="*/ 0 h 12"/>
                <a:gd name="T12" fmla="*/ 5 w 11"/>
                <a:gd name="T13" fmla="*/ 3 h 12"/>
                <a:gd name="T14" fmla="*/ 0 w 11"/>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0" y="2"/>
                  </a:moveTo>
                  <a:lnTo>
                    <a:pt x="0" y="8"/>
                  </a:lnTo>
                  <a:lnTo>
                    <a:pt x="5" y="12"/>
                  </a:lnTo>
                  <a:lnTo>
                    <a:pt x="6" y="6"/>
                  </a:lnTo>
                  <a:lnTo>
                    <a:pt x="11" y="6"/>
                  </a:lnTo>
                  <a:lnTo>
                    <a:pt x="11" y="0"/>
                  </a:lnTo>
                  <a:lnTo>
                    <a:pt x="5"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9" name="Freeform 669"/>
            <p:cNvSpPr/>
            <p:nvPr/>
          </p:nvSpPr>
          <p:spPr bwMode="gray">
            <a:xfrm>
              <a:off x="5156412" y="2583975"/>
              <a:ext cx="4555" cy="5010"/>
            </a:xfrm>
            <a:custGeom>
              <a:avLst/>
              <a:gdLst>
                <a:gd name="T0" fmla="*/ 0 w 10"/>
                <a:gd name="T1" fmla="*/ 3 h 11"/>
                <a:gd name="T2" fmla="*/ 8 w 10"/>
                <a:gd name="T3" fmla="*/ 11 h 11"/>
                <a:gd name="T4" fmla="*/ 10 w 10"/>
                <a:gd name="T5" fmla="*/ 9 h 11"/>
                <a:gd name="T6" fmla="*/ 9 w 10"/>
                <a:gd name="T7" fmla="*/ 2 h 11"/>
                <a:gd name="T8" fmla="*/ 3 w 10"/>
                <a:gd name="T9" fmla="*/ 0 h 11"/>
                <a:gd name="T10" fmla="*/ 0 w 10"/>
                <a:gd name="T11" fmla="*/ 3 h 11"/>
              </a:gdLst>
              <a:ahLst/>
              <a:cxnLst>
                <a:cxn ang="0">
                  <a:pos x="T0" y="T1"/>
                </a:cxn>
                <a:cxn ang="0">
                  <a:pos x="T2" y="T3"/>
                </a:cxn>
                <a:cxn ang="0">
                  <a:pos x="T4" y="T5"/>
                </a:cxn>
                <a:cxn ang="0">
                  <a:pos x="T6" y="T7"/>
                </a:cxn>
                <a:cxn ang="0">
                  <a:pos x="T8" y="T9"/>
                </a:cxn>
                <a:cxn ang="0">
                  <a:pos x="T10" y="T11"/>
                </a:cxn>
              </a:cxnLst>
              <a:rect l="0" t="0" r="r" b="b"/>
              <a:pathLst>
                <a:path w="10" h="11">
                  <a:moveTo>
                    <a:pt x="0" y="3"/>
                  </a:moveTo>
                  <a:lnTo>
                    <a:pt x="8" y="11"/>
                  </a:lnTo>
                  <a:lnTo>
                    <a:pt x="10" y="9"/>
                  </a:lnTo>
                  <a:lnTo>
                    <a:pt x="9" y="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0" name="Freeform 670"/>
            <p:cNvSpPr/>
            <p:nvPr/>
          </p:nvSpPr>
          <p:spPr bwMode="gray">
            <a:xfrm>
              <a:off x="5150035" y="2560747"/>
              <a:ext cx="3188" cy="2733"/>
            </a:xfrm>
            <a:custGeom>
              <a:avLst/>
              <a:gdLst>
                <a:gd name="T0" fmla="*/ 0 w 7"/>
                <a:gd name="T1" fmla="*/ 2 h 6"/>
                <a:gd name="T2" fmla="*/ 4 w 7"/>
                <a:gd name="T3" fmla="*/ 0 h 6"/>
                <a:gd name="T4" fmla="*/ 7 w 7"/>
                <a:gd name="T5" fmla="*/ 3 h 6"/>
                <a:gd name="T6" fmla="*/ 4 w 7"/>
                <a:gd name="T7" fmla="*/ 6 h 6"/>
                <a:gd name="T8" fmla="*/ 1 w 7"/>
                <a:gd name="T9" fmla="*/ 5 h 6"/>
                <a:gd name="T10" fmla="*/ 0 w 7"/>
                <a:gd name="T11" fmla="*/ 2 h 6"/>
              </a:gdLst>
              <a:ahLst/>
              <a:cxnLst>
                <a:cxn ang="0">
                  <a:pos x="T0" y="T1"/>
                </a:cxn>
                <a:cxn ang="0">
                  <a:pos x="T2" y="T3"/>
                </a:cxn>
                <a:cxn ang="0">
                  <a:pos x="T4" y="T5"/>
                </a:cxn>
                <a:cxn ang="0">
                  <a:pos x="T6" y="T7"/>
                </a:cxn>
                <a:cxn ang="0">
                  <a:pos x="T8" y="T9"/>
                </a:cxn>
                <a:cxn ang="0">
                  <a:pos x="T10" y="T11"/>
                </a:cxn>
              </a:cxnLst>
              <a:rect l="0" t="0" r="r" b="b"/>
              <a:pathLst>
                <a:path w="7" h="6">
                  <a:moveTo>
                    <a:pt x="0" y="2"/>
                  </a:moveTo>
                  <a:lnTo>
                    <a:pt x="4" y="0"/>
                  </a:lnTo>
                  <a:lnTo>
                    <a:pt x="7" y="3"/>
                  </a:lnTo>
                  <a:lnTo>
                    <a:pt x="4" y="6"/>
                  </a:lnTo>
                  <a:lnTo>
                    <a:pt x="1"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1" name="Freeform 671"/>
            <p:cNvSpPr/>
            <p:nvPr/>
          </p:nvSpPr>
          <p:spPr bwMode="gray">
            <a:xfrm>
              <a:off x="5154590" y="2577144"/>
              <a:ext cx="4099" cy="3188"/>
            </a:xfrm>
            <a:custGeom>
              <a:avLst/>
              <a:gdLst>
                <a:gd name="T0" fmla="*/ 0 w 9"/>
                <a:gd name="T1" fmla="*/ 2 h 7"/>
                <a:gd name="T2" fmla="*/ 4 w 9"/>
                <a:gd name="T3" fmla="*/ 0 h 7"/>
                <a:gd name="T4" fmla="*/ 9 w 9"/>
                <a:gd name="T5" fmla="*/ 4 h 7"/>
                <a:gd name="T6" fmla="*/ 3 w 9"/>
                <a:gd name="T7" fmla="*/ 7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4" y="0"/>
                  </a:lnTo>
                  <a:lnTo>
                    <a:pt x="9" y="4"/>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2" name="Freeform 672"/>
            <p:cNvSpPr/>
            <p:nvPr/>
          </p:nvSpPr>
          <p:spPr bwMode="gray">
            <a:xfrm>
              <a:off x="5155956" y="2598550"/>
              <a:ext cx="2733" cy="3644"/>
            </a:xfrm>
            <a:custGeom>
              <a:avLst/>
              <a:gdLst>
                <a:gd name="T0" fmla="*/ 0 w 6"/>
                <a:gd name="T1" fmla="*/ 0 h 8"/>
                <a:gd name="T2" fmla="*/ 5 w 6"/>
                <a:gd name="T3" fmla="*/ 0 h 8"/>
                <a:gd name="T4" fmla="*/ 6 w 6"/>
                <a:gd name="T5" fmla="*/ 4 h 8"/>
                <a:gd name="T6" fmla="*/ 0 w 6"/>
                <a:gd name="T7" fmla="*/ 8 h 8"/>
                <a:gd name="T8" fmla="*/ 0 w 6"/>
                <a:gd name="T9" fmla="*/ 0 h 8"/>
              </a:gdLst>
              <a:ahLst/>
              <a:cxnLst>
                <a:cxn ang="0">
                  <a:pos x="T0" y="T1"/>
                </a:cxn>
                <a:cxn ang="0">
                  <a:pos x="T2" y="T3"/>
                </a:cxn>
                <a:cxn ang="0">
                  <a:pos x="T4" y="T5"/>
                </a:cxn>
                <a:cxn ang="0">
                  <a:pos x="T6" y="T7"/>
                </a:cxn>
                <a:cxn ang="0">
                  <a:pos x="T8" y="T9"/>
                </a:cxn>
              </a:cxnLst>
              <a:rect l="0" t="0" r="r" b="b"/>
              <a:pathLst>
                <a:path w="6" h="8">
                  <a:moveTo>
                    <a:pt x="0" y="0"/>
                  </a:moveTo>
                  <a:lnTo>
                    <a:pt x="5" y="0"/>
                  </a:lnTo>
                  <a:lnTo>
                    <a:pt x="6" y="4"/>
                  </a:lnTo>
                  <a:lnTo>
                    <a:pt x="0"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3" name="Freeform 673"/>
            <p:cNvSpPr/>
            <p:nvPr/>
          </p:nvSpPr>
          <p:spPr bwMode="gray">
            <a:xfrm>
              <a:off x="5151857" y="2606293"/>
              <a:ext cx="4099" cy="4099"/>
            </a:xfrm>
            <a:custGeom>
              <a:avLst/>
              <a:gdLst>
                <a:gd name="T0" fmla="*/ 0 w 9"/>
                <a:gd name="T1" fmla="*/ 5 h 9"/>
                <a:gd name="T2" fmla="*/ 2 w 9"/>
                <a:gd name="T3" fmla="*/ 0 h 9"/>
                <a:gd name="T4" fmla="*/ 9 w 9"/>
                <a:gd name="T5" fmla="*/ 3 h 9"/>
                <a:gd name="T6" fmla="*/ 5 w 9"/>
                <a:gd name="T7" fmla="*/ 9 h 9"/>
                <a:gd name="T8" fmla="*/ 0 w 9"/>
                <a:gd name="T9" fmla="*/ 5 h 9"/>
              </a:gdLst>
              <a:ahLst/>
              <a:cxnLst>
                <a:cxn ang="0">
                  <a:pos x="T0" y="T1"/>
                </a:cxn>
                <a:cxn ang="0">
                  <a:pos x="T2" y="T3"/>
                </a:cxn>
                <a:cxn ang="0">
                  <a:pos x="T4" y="T5"/>
                </a:cxn>
                <a:cxn ang="0">
                  <a:pos x="T6" y="T7"/>
                </a:cxn>
                <a:cxn ang="0">
                  <a:pos x="T8" y="T9"/>
                </a:cxn>
              </a:cxnLst>
              <a:rect l="0" t="0" r="r" b="b"/>
              <a:pathLst>
                <a:path w="9" h="9">
                  <a:moveTo>
                    <a:pt x="0" y="5"/>
                  </a:moveTo>
                  <a:lnTo>
                    <a:pt x="2" y="0"/>
                  </a:lnTo>
                  <a:lnTo>
                    <a:pt x="9" y="3"/>
                  </a:lnTo>
                  <a:lnTo>
                    <a:pt x="5"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4" name="Freeform 674"/>
            <p:cNvSpPr/>
            <p:nvPr/>
          </p:nvSpPr>
          <p:spPr bwMode="gray">
            <a:xfrm>
              <a:off x="5079440" y="2607204"/>
              <a:ext cx="4555" cy="3188"/>
            </a:xfrm>
            <a:custGeom>
              <a:avLst/>
              <a:gdLst>
                <a:gd name="T0" fmla="*/ 0 w 10"/>
                <a:gd name="T1" fmla="*/ 3 h 7"/>
                <a:gd name="T2" fmla="*/ 6 w 10"/>
                <a:gd name="T3" fmla="*/ 0 h 7"/>
                <a:gd name="T4" fmla="*/ 10 w 10"/>
                <a:gd name="T5" fmla="*/ 7 h 7"/>
                <a:gd name="T6" fmla="*/ 6 w 10"/>
                <a:gd name="T7" fmla="*/ 7 h 7"/>
                <a:gd name="T8" fmla="*/ 0 w 10"/>
                <a:gd name="T9" fmla="*/ 3 h 7"/>
              </a:gdLst>
              <a:ahLst/>
              <a:cxnLst>
                <a:cxn ang="0">
                  <a:pos x="T0" y="T1"/>
                </a:cxn>
                <a:cxn ang="0">
                  <a:pos x="T2" y="T3"/>
                </a:cxn>
                <a:cxn ang="0">
                  <a:pos x="T4" y="T5"/>
                </a:cxn>
                <a:cxn ang="0">
                  <a:pos x="T6" y="T7"/>
                </a:cxn>
                <a:cxn ang="0">
                  <a:pos x="T8" y="T9"/>
                </a:cxn>
              </a:cxnLst>
              <a:rect l="0" t="0" r="r" b="b"/>
              <a:pathLst>
                <a:path w="10" h="7">
                  <a:moveTo>
                    <a:pt x="0" y="3"/>
                  </a:moveTo>
                  <a:lnTo>
                    <a:pt x="6" y="0"/>
                  </a:lnTo>
                  <a:lnTo>
                    <a:pt x="10" y="7"/>
                  </a:lnTo>
                  <a:lnTo>
                    <a:pt x="6"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5" name="Freeform 675"/>
            <p:cNvSpPr/>
            <p:nvPr/>
          </p:nvSpPr>
          <p:spPr bwMode="gray">
            <a:xfrm>
              <a:off x="4868563" y="2718790"/>
              <a:ext cx="6376" cy="11386"/>
            </a:xfrm>
            <a:custGeom>
              <a:avLst/>
              <a:gdLst>
                <a:gd name="T0" fmla="*/ 0 w 14"/>
                <a:gd name="T1" fmla="*/ 4 h 25"/>
                <a:gd name="T2" fmla="*/ 3 w 14"/>
                <a:gd name="T3" fmla="*/ 0 h 25"/>
                <a:gd name="T4" fmla="*/ 12 w 14"/>
                <a:gd name="T5" fmla="*/ 6 h 25"/>
                <a:gd name="T6" fmla="*/ 14 w 14"/>
                <a:gd name="T7" fmla="*/ 17 h 25"/>
                <a:gd name="T8" fmla="*/ 1 w 14"/>
                <a:gd name="T9" fmla="*/ 25 h 25"/>
                <a:gd name="T10" fmla="*/ 3 w 14"/>
                <a:gd name="T11" fmla="*/ 12 h 25"/>
                <a:gd name="T12" fmla="*/ 0 w 14"/>
                <a:gd name="T13" fmla="*/ 4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0" y="4"/>
                  </a:moveTo>
                  <a:lnTo>
                    <a:pt x="3" y="0"/>
                  </a:lnTo>
                  <a:lnTo>
                    <a:pt x="12" y="6"/>
                  </a:lnTo>
                  <a:lnTo>
                    <a:pt x="14" y="17"/>
                  </a:lnTo>
                  <a:lnTo>
                    <a:pt x="1" y="25"/>
                  </a:lnTo>
                  <a:lnTo>
                    <a:pt x="3" y="1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6" name="Freeform 676"/>
            <p:cNvSpPr/>
            <p:nvPr/>
          </p:nvSpPr>
          <p:spPr bwMode="gray">
            <a:xfrm>
              <a:off x="4878127" y="2722890"/>
              <a:ext cx="5010" cy="3188"/>
            </a:xfrm>
            <a:custGeom>
              <a:avLst/>
              <a:gdLst>
                <a:gd name="T0" fmla="*/ 0 w 11"/>
                <a:gd name="T1" fmla="*/ 5 h 7"/>
                <a:gd name="T2" fmla="*/ 7 w 11"/>
                <a:gd name="T3" fmla="*/ 0 h 7"/>
                <a:gd name="T4" fmla="*/ 11 w 11"/>
                <a:gd name="T5" fmla="*/ 6 h 7"/>
                <a:gd name="T6" fmla="*/ 3 w 11"/>
                <a:gd name="T7" fmla="*/ 7 h 7"/>
                <a:gd name="T8" fmla="*/ 0 w 11"/>
                <a:gd name="T9" fmla="*/ 5 h 7"/>
              </a:gdLst>
              <a:ahLst/>
              <a:cxnLst>
                <a:cxn ang="0">
                  <a:pos x="T0" y="T1"/>
                </a:cxn>
                <a:cxn ang="0">
                  <a:pos x="T2" y="T3"/>
                </a:cxn>
                <a:cxn ang="0">
                  <a:pos x="T4" y="T5"/>
                </a:cxn>
                <a:cxn ang="0">
                  <a:pos x="T6" y="T7"/>
                </a:cxn>
                <a:cxn ang="0">
                  <a:pos x="T8" y="T9"/>
                </a:cxn>
              </a:cxnLst>
              <a:rect l="0" t="0" r="r" b="b"/>
              <a:pathLst>
                <a:path w="11" h="7">
                  <a:moveTo>
                    <a:pt x="0" y="5"/>
                  </a:moveTo>
                  <a:lnTo>
                    <a:pt x="7" y="0"/>
                  </a:lnTo>
                  <a:lnTo>
                    <a:pt x="11" y="6"/>
                  </a:lnTo>
                  <a:lnTo>
                    <a:pt x="3"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7" name="Freeform 677"/>
            <p:cNvSpPr/>
            <p:nvPr/>
          </p:nvSpPr>
          <p:spPr bwMode="gray">
            <a:xfrm>
              <a:off x="5385051" y="3288566"/>
              <a:ext cx="22317" cy="12753"/>
            </a:xfrm>
            <a:custGeom>
              <a:avLst/>
              <a:gdLst>
                <a:gd name="T0" fmla="*/ 0 w 49"/>
                <a:gd name="T1" fmla="*/ 5 h 28"/>
                <a:gd name="T2" fmla="*/ 1 w 49"/>
                <a:gd name="T3" fmla="*/ 0 h 28"/>
                <a:gd name="T4" fmla="*/ 24 w 49"/>
                <a:gd name="T5" fmla="*/ 4 h 28"/>
                <a:gd name="T6" fmla="*/ 44 w 49"/>
                <a:gd name="T7" fmla="*/ 17 h 28"/>
                <a:gd name="T8" fmla="*/ 49 w 49"/>
                <a:gd name="T9" fmla="*/ 28 h 28"/>
                <a:gd name="T10" fmla="*/ 34 w 49"/>
                <a:gd name="T11" fmla="*/ 27 h 28"/>
                <a:gd name="T12" fmla="*/ 18 w 49"/>
                <a:gd name="T13" fmla="*/ 12 h 28"/>
                <a:gd name="T14" fmla="*/ 0 w 49"/>
                <a:gd name="T15" fmla="*/ 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0" y="5"/>
                  </a:moveTo>
                  <a:lnTo>
                    <a:pt x="1" y="0"/>
                  </a:lnTo>
                  <a:lnTo>
                    <a:pt x="24" y="4"/>
                  </a:lnTo>
                  <a:lnTo>
                    <a:pt x="44" y="17"/>
                  </a:lnTo>
                  <a:lnTo>
                    <a:pt x="49" y="28"/>
                  </a:lnTo>
                  <a:lnTo>
                    <a:pt x="34" y="27"/>
                  </a:lnTo>
                  <a:lnTo>
                    <a:pt x="18" y="12"/>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8" name="Freeform 678"/>
            <p:cNvSpPr/>
            <p:nvPr/>
          </p:nvSpPr>
          <p:spPr bwMode="gray">
            <a:xfrm>
              <a:off x="5175086" y="2170877"/>
              <a:ext cx="65586" cy="69685"/>
            </a:xfrm>
            <a:custGeom>
              <a:avLst/>
              <a:gdLst>
                <a:gd name="T0" fmla="*/ 84 w 144"/>
                <a:gd name="T1" fmla="*/ 0 h 153"/>
                <a:gd name="T2" fmla="*/ 61 w 144"/>
                <a:gd name="T3" fmla="*/ 5 h 153"/>
                <a:gd name="T4" fmla="*/ 48 w 144"/>
                <a:gd name="T5" fmla="*/ 27 h 153"/>
                <a:gd name="T6" fmla="*/ 34 w 144"/>
                <a:gd name="T7" fmla="*/ 50 h 153"/>
                <a:gd name="T8" fmla="*/ 28 w 144"/>
                <a:gd name="T9" fmla="*/ 72 h 153"/>
                <a:gd name="T10" fmla="*/ 20 w 144"/>
                <a:gd name="T11" fmla="*/ 78 h 153"/>
                <a:gd name="T12" fmla="*/ 19 w 144"/>
                <a:gd name="T13" fmla="*/ 87 h 153"/>
                <a:gd name="T14" fmla="*/ 1 w 144"/>
                <a:gd name="T15" fmla="*/ 95 h 153"/>
                <a:gd name="T16" fmla="*/ 2 w 144"/>
                <a:gd name="T17" fmla="*/ 102 h 153"/>
                <a:gd name="T18" fmla="*/ 12 w 144"/>
                <a:gd name="T19" fmla="*/ 101 h 153"/>
                <a:gd name="T20" fmla="*/ 0 w 144"/>
                <a:gd name="T21" fmla="*/ 113 h 153"/>
                <a:gd name="T22" fmla="*/ 11 w 144"/>
                <a:gd name="T23" fmla="*/ 124 h 153"/>
                <a:gd name="T24" fmla="*/ 40 w 144"/>
                <a:gd name="T25" fmla="*/ 121 h 153"/>
                <a:gd name="T26" fmla="*/ 53 w 144"/>
                <a:gd name="T27" fmla="*/ 125 h 153"/>
                <a:gd name="T28" fmla="*/ 69 w 144"/>
                <a:gd name="T29" fmla="*/ 120 h 153"/>
                <a:gd name="T30" fmla="*/ 75 w 144"/>
                <a:gd name="T31" fmla="*/ 128 h 153"/>
                <a:gd name="T32" fmla="*/ 89 w 144"/>
                <a:gd name="T33" fmla="*/ 120 h 153"/>
                <a:gd name="T34" fmla="*/ 91 w 144"/>
                <a:gd name="T35" fmla="*/ 136 h 153"/>
                <a:gd name="T36" fmla="*/ 100 w 144"/>
                <a:gd name="T37" fmla="*/ 137 h 153"/>
                <a:gd name="T38" fmla="*/ 114 w 144"/>
                <a:gd name="T39" fmla="*/ 123 h 153"/>
                <a:gd name="T40" fmla="*/ 116 w 144"/>
                <a:gd name="T41" fmla="*/ 135 h 153"/>
                <a:gd name="T42" fmla="*/ 113 w 144"/>
                <a:gd name="T43" fmla="*/ 144 h 153"/>
                <a:gd name="T44" fmla="*/ 123 w 144"/>
                <a:gd name="T45" fmla="*/ 146 h 153"/>
                <a:gd name="T46" fmla="*/ 127 w 144"/>
                <a:gd name="T47" fmla="*/ 153 h 153"/>
                <a:gd name="T48" fmla="*/ 141 w 144"/>
                <a:gd name="T49" fmla="*/ 153 h 153"/>
                <a:gd name="T50" fmla="*/ 144 w 144"/>
                <a:gd name="T51" fmla="*/ 118 h 153"/>
                <a:gd name="T52" fmla="*/ 129 w 144"/>
                <a:gd name="T53" fmla="*/ 110 h 153"/>
                <a:gd name="T54" fmla="*/ 139 w 144"/>
                <a:gd name="T55" fmla="*/ 107 h 153"/>
                <a:gd name="T56" fmla="*/ 142 w 144"/>
                <a:gd name="T57" fmla="*/ 93 h 153"/>
                <a:gd name="T58" fmla="*/ 118 w 144"/>
                <a:gd name="T59" fmla="*/ 98 h 153"/>
                <a:gd name="T60" fmla="*/ 122 w 144"/>
                <a:gd name="T61" fmla="*/ 72 h 153"/>
                <a:gd name="T62" fmla="*/ 104 w 144"/>
                <a:gd name="T63" fmla="*/ 68 h 153"/>
                <a:gd name="T64" fmla="*/ 88 w 144"/>
                <a:gd name="T65" fmla="*/ 74 h 153"/>
                <a:gd name="T66" fmla="*/ 88 w 144"/>
                <a:gd name="T67" fmla="*/ 66 h 153"/>
                <a:gd name="T68" fmla="*/ 75 w 144"/>
                <a:gd name="T69" fmla="*/ 64 h 153"/>
                <a:gd name="T70" fmla="*/ 77 w 144"/>
                <a:gd name="T71" fmla="*/ 51 h 153"/>
                <a:gd name="T72" fmla="*/ 67 w 144"/>
                <a:gd name="T73" fmla="*/ 50 h 153"/>
                <a:gd name="T74" fmla="*/ 56 w 144"/>
                <a:gd name="T75" fmla="*/ 62 h 153"/>
                <a:gd name="T76" fmla="*/ 54 w 144"/>
                <a:gd name="T77" fmla="*/ 55 h 153"/>
                <a:gd name="T78" fmla="*/ 84 w 144"/>
                <a:gd name="T7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153">
                  <a:moveTo>
                    <a:pt x="84" y="0"/>
                  </a:moveTo>
                  <a:lnTo>
                    <a:pt x="61" y="5"/>
                  </a:lnTo>
                  <a:lnTo>
                    <a:pt x="48" y="27"/>
                  </a:lnTo>
                  <a:lnTo>
                    <a:pt x="34" y="50"/>
                  </a:lnTo>
                  <a:lnTo>
                    <a:pt x="28" y="72"/>
                  </a:lnTo>
                  <a:lnTo>
                    <a:pt x="20" y="78"/>
                  </a:lnTo>
                  <a:lnTo>
                    <a:pt x="19" y="87"/>
                  </a:lnTo>
                  <a:lnTo>
                    <a:pt x="1" y="95"/>
                  </a:lnTo>
                  <a:lnTo>
                    <a:pt x="2" y="102"/>
                  </a:lnTo>
                  <a:lnTo>
                    <a:pt x="12" y="101"/>
                  </a:lnTo>
                  <a:lnTo>
                    <a:pt x="0" y="113"/>
                  </a:lnTo>
                  <a:lnTo>
                    <a:pt x="11" y="124"/>
                  </a:lnTo>
                  <a:lnTo>
                    <a:pt x="40" y="121"/>
                  </a:lnTo>
                  <a:lnTo>
                    <a:pt x="53" y="125"/>
                  </a:lnTo>
                  <a:lnTo>
                    <a:pt x="69" y="120"/>
                  </a:lnTo>
                  <a:lnTo>
                    <a:pt x="75" y="128"/>
                  </a:lnTo>
                  <a:lnTo>
                    <a:pt x="89" y="120"/>
                  </a:lnTo>
                  <a:lnTo>
                    <a:pt x="91" y="136"/>
                  </a:lnTo>
                  <a:lnTo>
                    <a:pt x="100" y="137"/>
                  </a:lnTo>
                  <a:lnTo>
                    <a:pt x="114" y="123"/>
                  </a:lnTo>
                  <a:lnTo>
                    <a:pt x="116" y="135"/>
                  </a:lnTo>
                  <a:lnTo>
                    <a:pt x="113" y="144"/>
                  </a:lnTo>
                  <a:lnTo>
                    <a:pt x="123" y="146"/>
                  </a:lnTo>
                  <a:lnTo>
                    <a:pt x="127" y="153"/>
                  </a:lnTo>
                  <a:lnTo>
                    <a:pt x="141" y="153"/>
                  </a:lnTo>
                  <a:lnTo>
                    <a:pt x="144" y="118"/>
                  </a:lnTo>
                  <a:lnTo>
                    <a:pt x="129" y="110"/>
                  </a:lnTo>
                  <a:lnTo>
                    <a:pt x="139" y="107"/>
                  </a:lnTo>
                  <a:lnTo>
                    <a:pt x="142" y="93"/>
                  </a:lnTo>
                  <a:lnTo>
                    <a:pt x="118" y="98"/>
                  </a:lnTo>
                  <a:lnTo>
                    <a:pt x="122" y="72"/>
                  </a:lnTo>
                  <a:lnTo>
                    <a:pt x="104" y="68"/>
                  </a:lnTo>
                  <a:lnTo>
                    <a:pt x="88" y="74"/>
                  </a:lnTo>
                  <a:lnTo>
                    <a:pt x="88" y="66"/>
                  </a:lnTo>
                  <a:lnTo>
                    <a:pt x="75" y="64"/>
                  </a:lnTo>
                  <a:lnTo>
                    <a:pt x="77" y="51"/>
                  </a:lnTo>
                  <a:lnTo>
                    <a:pt x="67" y="50"/>
                  </a:lnTo>
                  <a:lnTo>
                    <a:pt x="56" y="62"/>
                  </a:lnTo>
                  <a:lnTo>
                    <a:pt x="54" y="55"/>
                  </a:ln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9" name="Freeform 679"/>
            <p:cNvSpPr/>
            <p:nvPr/>
          </p:nvSpPr>
          <p:spPr bwMode="gray">
            <a:xfrm>
              <a:off x="5154590" y="2234185"/>
              <a:ext cx="10476" cy="17307"/>
            </a:xfrm>
            <a:custGeom>
              <a:avLst/>
              <a:gdLst>
                <a:gd name="T0" fmla="*/ 4 w 23"/>
                <a:gd name="T1" fmla="*/ 38 h 38"/>
                <a:gd name="T2" fmla="*/ 0 w 23"/>
                <a:gd name="T3" fmla="*/ 26 h 38"/>
                <a:gd name="T4" fmla="*/ 9 w 23"/>
                <a:gd name="T5" fmla="*/ 15 h 38"/>
                <a:gd name="T6" fmla="*/ 15 w 23"/>
                <a:gd name="T7" fmla="*/ 0 h 38"/>
                <a:gd name="T8" fmla="*/ 23 w 23"/>
                <a:gd name="T9" fmla="*/ 3 h 38"/>
                <a:gd name="T10" fmla="*/ 21 w 23"/>
                <a:gd name="T11" fmla="*/ 16 h 38"/>
                <a:gd name="T12" fmla="*/ 11 w 23"/>
                <a:gd name="T13" fmla="*/ 30 h 38"/>
                <a:gd name="T14" fmla="*/ 4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4" y="38"/>
                  </a:moveTo>
                  <a:lnTo>
                    <a:pt x="0" y="26"/>
                  </a:lnTo>
                  <a:lnTo>
                    <a:pt x="9" y="15"/>
                  </a:lnTo>
                  <a:lnTo>
                    <a:pt x="15" y="0"/>
                  </a:lnTo>
                  <a:lnTo>
                    <a:pt x="23" y="3"/>
                  </a:lnTo>
                  <a:lnTo>
                    <a:pt x="21" y="16"/>
                  </a:lnTo>
                  <a:lnTo>
                    <a:pt x="11" y="30"/>
                  </a:lnTo>
                  <a:lnTo>
                    <a:pt x="4"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0" name="Freeform 680"/>
            <p:cNvSpPr/>
            <p:nvPr/>
          </p:nvSpPr>
          <p:spPr bwMode="gray">
            <a:xfrm>
              <a:off x="5160966" y="2246027"/>
              <a:ext cx="8654" cy="7287"/>
            </a:xfrm>
            <a:custGeom>
              <a:avLst/>
              <a:gdLst>
                <a:gd name="T0" fmla="*/ 0 w 19"/>
                <a:gd name="T1" fmla="*/ 16 h 16"/>
                <a:gd name="T2" fmla="*/ 2 w 19"/>
                <a:gd name="T3" fmla="*/ 11 h 16"/>
                <a:gd name="T4" fmla="*/ 8 w 19"/>
                <a:gd name="T5" fmla="*/ 0 h 16"/>
                <a:gd name="T6" fmla="*/ 19 w 19"/>
                <a:gd name="T7" fmla="*/ 0 h 16"/>
                <a:gd name="T8" fmla="*/ 19 w 19"/>
                <a:gd name="T9" fmla="*/ 8 h 16"/>
                <a:gd name="T10" fmla="*/ 8 w 19"/>
                <a:gd name="T11" fmla="*/ 16 h 16"/>
                <a:gd name="T12" fmla="*/ 0 w 1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16"/>
                  </a:moveTo>
                  <a:lnTo>
                    <a:pt x="2" y="11"/>
                  </a:lnTo>
                  <a:lnTo>
                    <a:pt x="8" y="0"/>
                  </a:lnTo>
                  <a:lnTo>
                    <a:pt x="19" y="0"/>
                  </a:lnTo>
                  <a:lnTo>
                    <a:pt x="19" y="8"/>
                  </a:lnTo>
                  <a:lnTo>
                    <a:pt x="8"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1" name="Freeform 681"/>
            <p:cNvSpPr/>
            <p:nvPr/>
          </p:nvSpPr>
          <p:spPr bwMode="gray">
            <a:xfrm>
              <a:off x="5126807" y="2235096"/>
              <a:ext cx="20951" cy="12297"/>
            </a:xfrm>
            <a:custGeom>
              <a:avLst/>
              <a:gdLst>
                <a:gd name="T0" fmla="*/ 46 w 46"/>
                <a:gd name="T1" fmla="*/ 16 h 27"/>
                <a:gd name="T2" fmla="*/ 14 w 46"/>
                <a:gd name="T3" fmla="*/ 18 h 27"/>
                <a:gd name="T4" fmla="*/ 9 w 46"/>
                <a:gd name="T5" fmla="*/ 10 h 27"/>
                <a:gd name="T6" fmla="*/ 8 w 46"/>
                <a:gd name="T7" fmla="*/ 1 h 27"/>
                <a:gd name="T8" fmla="*/ 0 w 46"/>
                <a:gd name="T9" fmla="*/ 0 h 27"/>
                <a:gd name="T10" fmla="*/ 0 w 46"/>
                <a:gd name="T11" fmla="*/ 14 h 27"/>
                <a:gd name="T12" fmla="*/ 21 w 46"/>
                <a:gd name="T13" fmla="*/ 26 h 27"/>
                <a:gd name="T14" fmla="*/ 40 w 46"/>
                <a:gd name="T15" fmla="*/ 27 h 27"/>
                <a:gd name="T16" fmla="*/ 46 w 46"/>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7">
                  <a:moveTo>
                    <a:pt x="46" y="16"/>
                  </a:moveTo>
                  <a:lnTo>
                    <a:pt x="14" y="18"/>
                  </a:lnTo>
                  <a:lnTo>
                    <a:pt x="9" y="10"/>
                  </a:lnTo>
                  <a:lnTo>
                    <a:pt x="8" y="1"/>
                  </a:lnTo>
                  <a:lnTo>
                    <a:pt x="0" y="0"/>
                  </a:lnTo>
                  <a:lnTo>
                    <a:pt x="0" y="14"/>
                  </a:lnTo>
                  <a:lnTo>
                    <a:pt x="21" y="26"/>
                  </a:lnTo>
                  <a:lnTo>
                    <a:pt x="40" y="27"/>
                  </a:lnTo>
                  <a:lnTo>
                    <a:pt x="4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2" name="Freeform 682"/>
            <p:cNvSpPr/>
            <p:nvPr/>
          </p:nvSpPr>
          <p:spPr bwMode="gray">
            <a:xfrm>
              <a:off x="5150035" y="2225532"/>
              <a:ext cx="6832" cy="6376"/>
            </a:xfrm>
            <a:custGeom>
              <a:avLst/>
              <a:gdLst>
                <a:gd name="T0" fmla="*/ 0 w 15"/>
                <a:gd name="T1" fmla="*/ 14 h 14"/>
                <a:gd name="T2" fmla="*/ 3 w 15"/>
                <a:gd name="T3" fmla="*/ 4 h 14"/>
                <a:gd name="T4" fmla="*/ 9 w 15"/>
                <a:gd name="T5" fmla="*/ 0 h 14"/>
                <a:gd name="T6" fmla="*/ 15 w 15"/>
                <a:gd name="T7" fmla="*/ 0 h 14"/>
                <a:gd name="T8" fmla="*/ 14 w 15"/>
                <a:gd name="T9" fmla="*/ 4 h 14"/>
                <a:gd name="T10" fmla="*/ 7 w 15"/>
                <a:gd name="T11" fmla="*/ 7 h 14"/>
                <a:gd name="T12" fmla="*/ 4 w 15"/>
                <a:gd name="T13" fmla="*/ 14 h 14"/>
                <a:gd name="T14" fmla="*/ 0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4"/>
                  </a:moveTo>
                  <a:lnTo>
                    <a:pt x="3" y="4"/>
                  </a:lnTo>
                  <a:lnTo>
                    <a:pt x="9" y="0"/>
                  </a:lnTo>
                  <a:lnTo>
                    <a:pt x="15" y="0"/>
                  </a:lnTo>
                  <a:lnTo>
                    <a:pt x="14" y="4"/>
                  </a:lnTo>
                  <a:lnTo>
                    <a:pt x="7" y="7"/>
                  </a:lnTo>
                  <a:lnTo>
                    <a:pt x="4"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3" name="Freeform 683"/>
            <p:cNvSpPr/>
            <p:nvPr/>
          </p:nvSpPr>
          <p:spPr bwMode="gray">
            <a:xfrm>
              <a:off x="5130451" y="2193650"/>
              <a:ext cx="23684" cy="13664"/>
            </a:xfrm>
            <a:custGeom>
              <a:avLst/>
              <a:gdLst>
                <a:gd name="T0" fmla="*/ 0 w 52"/>
                <a:gd name="T1" fmla="*/ 9 h 30"/>
                <a:gd name="T2" fmla="*/ 10 w 52"/>
                <a:gd name="T3" fmla="*/ 0 h 30"/>
                <a:gd name="T4" fmla="*/ 19 w 52"/>
                <a:gd name="T5" fmla="*/ 3 h 30"/>
                <a:gd name="T6" fmla="*/ 52 w 52"/>
                <a:gd name="T7" fmla="*/ 26 h 30"/>
                <a:gd name="T8" fmla="*/ 46 w 52"/>
                <a:gd name="T9" fmla="*/ 30 h 30"/>
                <a:gd name="T10" fmla="*/ 24 w 52"/>
                <a:gd name="T11" fmla="*/ 29 h 30"/>
                <a:gd name="T12" fmla="*/ 7 w 52"/>
                <a:gd name="T13" fmla="*/ 20 h 30"/>
                <a:gd name="T14" fmla="*/ 0 w 52"/>
                <a:gd name="T15" fmla="*/ 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0">
                  <a:moveTo>
                    <a:pt x="0" y="9"/>
                  </a:moveTo>
                  <a:lnTo>
                    <a:pt x="10" y="0"/>
                  </a:lnTo>
                  <a:lnTo>
                    <a:pt x="19" y="3"/>
                  </a:lnTo>
                  <a:lnTo>
                    <a:pt x="52" y="26"/>
                  </a:lnTo>
                  <a:lnTo>
                    <a:pt x="46" y="30"/>
                  </a:lnTo>
                  <a:lnTo>
                    <a:pt x="24" y="29"/>
                  </a:lnTo>
                  <a:lnTo>
                    <a:pt x="7" y="2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4" name="Freeform 684"/>
            <p:cNvSpPr/>
            <p:nvPr/>
          </p:nvSpPr>
          <p:spPr bwMode="gray">
            <a:xfrm>
              <a:off x="5141837" y="2900062"/>
              <a:ext cx="81527" cy="79249"/>
            </a:xfrm>
            <a:custGeom>
              <a:avLst/>
              <a:gdLst>
                <a:gd name="T0" fmla="*/ 0 w 179"/>
                <a:gd name="T1" fmla="*/ 65 h 174"/>
                <a:gd name="T2" fmla="*/ 6 w 179"/>
                <a:gd name="T3" fmla="*/ 48 h 174"/>
                <a:gd name="T4" fmla="*/ 11 w 179"/>
                <a:gd name="T5" fmla="*/ 22 h 174"/>
                <a:gd name="T6" fmla="*/ 15 w 179"/>
                <a:gd name="T7" fmla="*/ 11 h 174"/>
                <a:gd name="T8" fmla="*/ 40 w 179"/>
                <a:gd name="T9" fmla="*/ 1 h 174"/>
                <a:gd name="T10" fmla="*/ 88 w 179"/>
                <a:gd name="T11" fmla="*/ 0 h 174"/>
                <a:gd name="T12" fmla="*/ 104 w 179"/>
                <a:gd name="T13" fmla="*/ 13 h 174"/>
                <a:gd name="T14" fmla="*/ 108 w 179"/>
                <a:gd name="T15" fmla="*/ 61 h 174"/>
                <a:gd name="T16" fmla="*/ 124 w 179"/>
                <a:gd name="T17" fmla="*/ 69 h 174"/>
                <a:gd name="T18" fmla="*/ 152 w 179"/>
                <a:gd name="T19" fmla="*/ 80 h 174"/>
                <a:gd name="T20" fmla="*/ 153 w 179"/>
                <a:gd name="T21" fmla="*/ 101 h 174"/>
                <a:gd name="T22" fmla="*/ 165 w 179"/>
                <a:gd name="T23" fmla="*/ 96 h 174"/>
                <a:gd name="T24" fmla="*/ 179 w 179"/>
                <a:gd name="T25" fmla="*/ 101 h 174"/>
                <a:gd name="T26" fmla="*/ 179 w 179"/>
                <a:gd name="T27" fmla="*/ 118 h 174"/>
                <a:gd name="T28" fmla="*/ 174 w 179"/>
                <a:gd name="T29" fmla="*/ 127 h 174"/>
                <a:gd name="T30" fmla="*/ 172 w 179"/>
                <a:gd name="T31" fmla="*/ 139 h 174"/>
                <a:gd name="T32" fmla="*/ 167 w 179"/>
                <a:gd name="T33" fmla="*/ 159 h 174"/>
                <a:gd name="T34" fmla="*/ 153 w 179"/>
                <a:gd name="T35" fmla="*/ 171 h 174"/>
                <a:gd name="T36" fmla="*/ 125 w 179"/>
                <a:gd name="T37" fmla="*/ 174 h 174"/>
                <a:gd name="T38" fmla="*/ 101 w 179"/>
                <a:gd name="T39" fmla="*/ 174 h 174"/>
                <a:gd name="T40" fmla="*/ 92 w 179"/>
                <a:gd name="T41" fmla="*/ 171 h 174"/>
                <a:gd name="T42" fmla="*/ 115 w 179"/>
                <a:gd name="T43" fmla="*/ 139 h 174"/>
                <a:gd name="T44" fmla="*/ 116 w 179"/>
                <a:gd name="T45" fmla="*/ 130 h 174"/>
                <a:gd name="T46" fmla="*/ 101 w 179"/>
                <a:gd name="T47" fmla="*/ 119 h 174"/>
                <a:gd name="T48" fmla="*/ 70 w 179"/>
                <a:gd name="T49" fmla="*/ 111 h 174"/>
                <a:gd name="T50" fmla="*/ 53 w 179"/>
                <a:gd name="T51" fmla="*/ 99 h 174"/>
                <a:gd name="T52" fmla="*/ 37 w 179"/>
                <a:gd name="T53" fmla="*/ 101 h 174"/>
                <a:gd name="T54" fmla="*/ 24 w 179"/>
                <a:gd name="T55" fmla="*/ 86 h 174"/>
                <a:gd name="T56" fmla="*/ 12 w 179"/>
                <a:gd name="T57" fmla="*/ 71 h 174"/>
                <a:gd name="T58" fmla="*/ 0 w 179"/>
                <a:gd name="T59" fmla="*/ 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9" h="174">
                  <a:moveTo>
                    <a:pt x="0" y="65"/>
                  </a:moveTo>
                  <a:lnTo>
                    <a:pt x="6" y="48"/>
                  </a:lnTo>
                  <a:lnTo>
                    <a:pt x="11" y="22"/>
                  </a:lnTo>
                  <a:lnTo>
                    <a:pt x="15" y="11"/>
                  </a:lnTo>
                  <a:lnTo>
                    <a:pt x="40" y="1"/>
                  </a:lnTo>
                  <a:lnTo>
                    <a:pt x="88" y="0"/>
                  </a:lnTo>
                  <a:lnTo>
                    <a:pt x="104" y="13"/>
                  </a:lnTo>
                  <a:lnTo>
                    <a:pt x="108" y="61"/>
                  </a:lnTo>
                  <a:lnTo>
                    <a:pt x="124" y="69"/>
                  </a:lnTo>
                  <a:lnTo>
                    <a:pt x="152" y="80"/>
                  </a:lnTo>
                  <a:lnTo>
                    <a:pt x="153" y="101"/>
                  </a:lnTo>
                  <a:lnTo>
                    <a:pt x="165" y="96"/>
                  </a:lnTo>
                  <a:lnTo>
                    <a:pt x="179" y="101"/>
                  </a:lnTo>
                  <a:lnTo>
                    <a:pt x="179" y="118"/>
                  </a:lnTo>
                  <a:lnTo>
                    <a:pt x="174" y="127"/>
                  </a:lnTo>
                  <a:lnTo>
                    <a:pt x="172" y="139"/>
                  </a:lnTo>
                  <a:lnTo>
                    <a:pt x="167" y="159"/>
                  </a:lnTo>
                  <a:lnTo>
                    <a:pt x="153" y="171"/>
                  </a:lnTo>
                  <a:lnTo>
                    <a:pt x="125" y="174"/>
                  </a:lnTo>
                  <a:lnTo>
                    <a:pt x="101" y="174"/>
                  </a:lnTo>
                  <a:lnTo>
                    <a:pt x="92" y="171"/>
                  </a:lnTo>
                  <a:lnTo>
                    <a:pt x="115" y="139"/>
                  </a:lnTo>
                  <a:lnTo>
                    <a:pt x="116" y="130"/>
                  </a:lnTo>
                  <a:lnTo>
                    <a:pt x="101" y="119"/>
                  </a:lnTo>
                  <a:lnTo>
                    <a:pt x="70" y="111"/>
                  </a:lnTo>
                  <a:lnTo>
                    <a:pt x="53" y="99"/>
                  </a:lnTo>
                  <a:lnTo>
                    <a:pt x="37" y="101"/>
                  </a:lnTo>
                  <a:lnTo>
                    <a:pt x="24" y="86"/>
                  </a:lnTo>
                  <a:lnTo>
                    <a:pt x="12" y="71"/>
                  </a:lnTo>
                  <a:lnTo>
                    <a:pt x="0"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5" name="Freeform 685"/>
            <p:cNvSpPr/>
            <p:nvPr/>
          </p:nvSpPr>
          <p:spPr bwMode="gray">
            <a:xfrm>
              <a:off x="5074885" y="2809426"/>
              <a:ext cx="115231" cy="126161"/>
            </a:xfrm>
            <a:custGeom>
              <a:avLst/>
              <a:gdLst>
                <a:gd name="T0" fmla="*/ 147 w 253"/>
                <a:gd name="T1" fmla="*/ 264 h 277"/>
                <a:gd name="T2" fmla="*/ 153 w 253"/>
                <a:gd name="T3" fmla="*/ 247 h 277"/>
                <a:gd name="T4" fmla="*/ 158 w 253"/>
                <a:gd name="T5" fmla="*/ 221 h 277"/>
                <a:gd name="T6" fmla="*/ 162 w 253"/>
                <a:gd name="T7" fmla="*/ 210 h 277"/>
                <a:gd name="T8" fmla="*/ 187 w 253"/>
                <a:gd name="T9" fmla="*/ 200 h 277"/>
                <a:gd name="T10" fmla="*/ 235 w 253"/>
                <a:gd name="T11" fmla="*/ 199 h 277"/>
                <a:gd name="T12" fmla="*/ 251 w 253"/>
                <a:gd name="T13" fmla="*/ 212 h 277"/>
                <a:gd name="T14" fmla="*/ 253 w 253"/>
                <a:gd name="T15" fmla="*/ 185 h 277"/>
                <a:gd name="T16" fmla="*/ 243 w 253"/>
                <a:gd name="T17" fmla="*/ 173 h 277"/>
                <a:gd name="T18" fmla="*/ 246 w 253"/>
                <a:gd name="T19" fmla="*/ 156 h 277"/>
                <a:gd name="T20" fmla="*/ 237 w 253"/>
                <a:gd name="T21" fmla="*/ 152 h 277"/>
                <a:gd name="T22" fmla="*/ 235 w 253"/>
                <a:gd name="T23" fmla="*/ 136 h 277"/>
                <a:gd name="T24" fmla="*/ 189 w 253"/>
                <a:gd name="T25" fmla="*/ 129 h 277"/>
                <a:gd name="T26" fmla="*/ 187 w 253"/>
                <a:gd name="T27" fmla="*/ 80 h 277"/>
                <a:gd name="T28" fmla="*/ 166 w 253"/>
                <a:gd name="T29" fmla="*/ 77 h 277"/>
                <a:gd name="T30" fmla="*/ 122 w 253"/>
                <a:gd name="T31" fmla="*/ 52 h 277"/>
                <a:gd name="T32" fmla="*/ 107 w 253"/>
                <a:gd name="T33" fmla="*/ 51 h 277"/>
                <a:gd name="T34" fmla="*/ 96 w 253"/>
                <a:gd name="T35" fmla="*/ 44 h 277"/>
                <a:gd name="T36" fmla="*/ 94 w 253"/>
                <a:gd name="T37" fmla="*/ 11 h 277"/>
                <a:gd name="T38" fmla="*/ 76 w 253"/>
                <a:gd name="T39" fmla="*/ 0 h 277"/>
                <a:gd name="T40" fmla="*/ 52 w 253"/>
                <a:gd name="T41" fmla="*/ 7 h 277"/>
                <a:gd name="T42" fmla="*/ 41 w 253"/>
                <a:gd name="T43" fmla="*/ 26 h 277"/>
                <a:gd name="T44" fmla="*/ 2 w 253"/>
                <a:gd name="T45" fmla="*/ 33 h 277"/>
                <a:gd name="T46" fmla="*/ 21 w 253"/>
                <a:gd name="T47" fmla="*/ 57 h 277"/>
                <a:gd name="T48" fmla="*/ 23 w 253"/>
                <a:gd name="T49" fmla="*/ 65 h 277"/>
                <a:gd name="T50" fmla="*/ 12 w 253"/>
                <a:gd name="T51" fmla="*/ 69 h 277"/>
                <a:gd name="T52" fmla="*/ 17 w 253"/>
                <a:gd name="T53" fmla="*/ 99 h 277"/>
                <a:gd name="T54" fmla="*/ 3 w 253"/>
                <a:gd name="T55" fmla="*/ 103 h 277"/>
                <a:gd name="T56" fmla="*/ 11 w 253"/>
                <a:gd name="T57" fmla="*/ 140 h 277"/>
                <a:gd name="T58" fmla="*/ 0 w 253"/>
                <a:gd name="T59" fmla="*/ 166 h 277"/>
                <a:gd name="T60" fmla="*/ 9 w 253"/>
                <a:gd name="T61" fmla="*/ 171 h 277"/>
                <a:gd name="T62" fmla="*/ 18 w 253"/>
                <a:gd name="T63" fmla="*/ 195 h 277"/>
                <a:gd name="T64" fmla="*/ 21 w 253"/>
                <a:gd name="T65" fmla="*/ 225 h 277"/>
                <a:gd name="T66" fmla="*/ 35 w 253"/>
                <a:gd name="T67" fmla="*/ 270 h 277"/>
                <a:gd name="T68" fmla="*/ 42 w 253"/>
                <a:gd name="T69" fmla="*/ 275 h 277"/>
                <a:gd name="T70" fmla="*/ 61 w 253"/>
                <a:gd name="T71" fmla="*/ 256 h 277"/>
                <a:gd name="T72" fmla="*/ 72 w 253"/>
                <a:gd name="T73" fmla="*/ 257 h 277"/>
                <a:gd name="T74" fmla="*/ 91 w 253"/>
                <a:gd name="T75" fmla="*/ 265 h 277"/>
                <a:gd name="T76" fmla="*/ 99 w 253"/>
                <a:gd name="T77" fmla="*/ 277 h 277"/>
                <a:gd name="T78" fmla="*/ 110 w 253"/>
                <a:gd name="T79" fmla="*/ 277 h 277"/>
                <a:gd name="T80" fmla="*/ 113 w 253"/>
                <a:gd name="T81" fmla="*/ 272 h 277"/>
                <a:gd name="T82" fmla="*/ 113 w 253"/>
                <a:gd name="T83" fmla="*/ 264 h 277"/>
                <a:gd name="T84" fmla="*/ 120 w 253"/>
                <a:gd name="T85" fmla="*/ 261 h 277"/>
                <a:gd name="T86" fmla="*/ 132 w 253"/>
                <a:gd name="T87" fmla="*/ 265 h 277"/>
                <a:gd name="T88" fmla="*/ 147 w 253"/>
                <a:gd name="T89" fmla="*/ 26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3" h="277">
                  <a:moveTo>
                    <a:pt x="147" y="264"/>
                  </a:moveTo>
                  <a:lnTo>
                    <a:pt x="153" y="247"/>
                  </a:lnTo>
                  <a:lnTo>
                    <a:pt x="158" y="221"/>
                  </a:lnTo>
                  <a:lnTo>
                    <a:pt x="162" y="210"/>
                  </a:lnTo>
                  <a:lnTo>
                    <a:pt x="187" y="200"/>
                  </a:lnTo>
                  <a:lnTo>
                    <a:pt x="235" y="199"/>
                  </a:lnTo>
                  <a:lnTo>
                    <a:pt x="251" y="212"/>
                  </a:lnTo>
                  <a:lnTo>
                    <a:pt x="253" y="185"/>
                  </a:lnTo>
                  <a:lnTo>
                    <a:pt x="243" y="173"/>
                  </a:lnTo>
                  <a:lnTo>
                    <a:pt x="246" y="156"/>
                  </a:lnTo>
                  <a:lnTo>
                    <a:pt x="237" y="152"/>
                  </a:lnTo>
                  <a:lnTo>
                    <a:pt x="235" y="136"/>
                  </a:lnTo>
                  <a:lnTo>
                    <a:pt x="189" y="129"/>
                  </a:lnTo>
                  <a:lnTo>
                    <a:pt x="187" y="80"/>
                  </a:lnTo>
                  <a:lnTo>
                    <a:pt x="166" y="77"/>
                  </a:lnTo>
                  <a:lnTo>
                    <a:pt x="122" y="52"/>
                  </a:lnTo>
                  <a:lnTo>
                    <a:pt x="107" y="51"/>
                  </a:lnTo>
                  <a:lnTo>
                    <a:pt x="96" y="44"/>
                  </a:lnTo>
                  <a:lnTo>
                    <a:pt x="94" y="11"/>
                  </a:lnTo>
                  <a:lnTo>
                    <a:pt x="76" y="0"/>
                  </a:lnTo>
                  <a:lnTo>
                    <a:pt x="52" y="7"/>
                  </a:lnTo>
                  <a:lnTo>
                    <a:pt x="41" y="26"/>
                  </a:lnTo>
                  <a:lnTo>
                    <a:pt x="2" y="33"/>
                  </a:lnTo>
                  <a:lnTo>
                    <a:pt x="21" y="57"/>
                  </a:lnTo>
                  <a:lnTo>
                    <a:pt x="23" y="65"/>
                  </a:lnTo>
                  <a:lnTo>
                    <a:pt x="12" y="69"/>
                  </a:lnTo>
                  <a:lnTo>
                    <a:pt x="17" y="99"/>
                  </a:lnTo>
                  <a:lnTo>
                    <a:pt x="3" y="103"/>
                  </a:lnTo>
                  <a:lnTo>
                    <a:pt x="11" y="140"/>
                  </a:lnTo>
                  <a:lnTo>
                    <a:pt x="0" y="166"/>
                  </a:lnTo>
                  <a:lnTo>
                    <a:pt x="9" y="171"/>
                  </a:lnTo>
                  <a:lnTo>
                    <a:pt x="18" y="195"/>
                  </a:lnTo>
                  <a:lnTo>
                    <a:pt x="21" y="225"/>
                  </a:lnTo>
                  <a:lnTo>
                    <a:pt x="35" y="270"/>
                  </a:lnTo>
                  <a:lnTo>
                    <a:pt x="42" y="275"/>
                  </a:lnTo>
                  <a:lnTo>
                    <a:pt x="61" y="256"/>
                  </a:lnTo>
                  <a:lnTo>
                    <a:pt x="72" y="257"/>
                  </a:lnTo>
                  <a:lnTo>
                    <a:pt x="91" y="265"/>
                  </a:lnTo>
                  <a:lnTo>
                    <a:pt x="99" y="277"/>
                  </a:lnTo>
                  <a:lnTo>
                    <a:pt x="110" y="277"/>
                  </a:lnTo>
                  <a:lnTo>
                    <a:pt x="113" y="272"/>
                  </a:lnTo>
                  <a:lnTo>
                    <a:pt x="113" y="264"/>
                  </a:lnTo>
                  <a:lnTo>
                    <a:pt x="120" y="261"/>
                  </a:lnTo>
                  <a:lnTo>
                    <a:pt x="132" y="265"/>
                  </a:lnTo>
                  <a:lnTo>
                    <a:pt x="147" y="2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6" name="Freeform 686"/>
            <p:cNvSpPr/>
            <p:nvPr/>
          </p:nvSpPr>
          <p:spPr bwMode="gray">
            <a:xfrm>
              <a:off x="4122068" y="1828374"/>
              <a:ext cx="371198" cy="303334"/>
            </a:xfrm>
            <a:custGeom>
              <a:avLst/>
              <a:gdLst>
                <a:gd name="T0" fmla="*/ 519 w 815"/>
                <a:gd name="T1" fmla="*/ 44 h 666"/>
                <a:gd name="T2" fmla="*/ 421 w 815"/>
                <a:gd name="T3" fmla="*/ 37 h 666"/>
                <a:gd name="T4" fmla="*/ 337 w 815"/>
                <a:gd name="T5" fmla="*/ 31 h 666"/>
                <a:gd name="T6" fmla="*/ 296 w 815"/>
                <a:gd name="T7" fmla="*/ 18 h 666"/>
                <a:gd name="T8" fmla="*/ 248 w 815"/>
                <a:gd name="T9" fmla="*/ 12 h 666"/>
                <a:gd name="T10" fmla="*/ 191 w 815"/>
                <a:gd name="T11" fmla="*/ 18 h 666"/>
                <a:gd name="T12" fmla="*/ 116 w 815"/>
                <a:gd name="T13" fmla="*/ 43 h 666"/>
                <a:gd name="T14" fmla="*/ 32 w 815"/>
                <a:gd name="T15" fmla="*/ 100 h 666"/>
                <a:gd name="T16" fmla="*/ 83 w 815"/>
                <a:gd name="T17" fmla="*/ 132 h 666"/>
                <a:gd name="T18" fmla="*/ 129 w 815"/>
                <a:gd name="T19" fmla="*/ 145 h 666"/>
                <a:gd name="T20" fmla="*/ 153 w 815"/>
                <a:gd name="T21" fmla="*/ 161 h 666"/>
                <a:gd name="T22" fmla="*/ 146 w 815"/>
                <a:gd name="T23" fmla="*/ 187 h 666"/>
                <a:gd name="T24" fmla="*/ 83 w 815"/>
                <a:gd name="T25" fmla="*/ 182 h 666"/>
                <a:gd name="T26" fmla="*/ 26 w 815"/>
                <a:gd name="T27" fmla="*/ 187 h 666"/>
                <a:gd name="T28" fmla="*/ 20 w 815"/>
                <a:gd name="T29" fmla="*/ 225 h 666"/>
                <a:gd name="T30" fmla="*/ 39 w 815"/>
                <a:gd name="T31" fmla="*/ 262 h 666"/>
                <a:gd name="T32" fmla="*/ 116 w 815"/>
                <a:gd name="T33" fmla="*/ 254 h 666"/>
                <a:gd name="T34" fmla="*/ 142 w 815"/>
                <a:gd name="T35" fmla="*/ 262 h 666"/>
                <a:gd name="T36" fmla="*/ 123 w 815"/>
                <a:gd name="T37" fmla="*/ 314 h 666"/>
                <a:gd name="T38" fmla="*/ 63 w 815"/>
                <a:gd name="T39" fmla="*/ 355 h 666"/>
                <a:gd name="T40" fmla="*/ 52 w 815"/>
                <a:gd name="T41" fmla="*/ 413 h 666"/>
                <a:gd name="T42" fmla="*/ 82 w 815"/>
                <a:gd name="T43" fmla="*/ 463 h 666"/>
                <a:gd name="T44" fmla="*/ 121 w 815"/>
                <a:gd name="T45" fmla="*/ 461 h 666"/>
                <a:gd name="T46" fmla="*/ 160 w 815"/>
                <a:gd name="T47" fmla="*/ 496 h 666"/>
                <a:gd name="T48" fmla="*/ 196 w 815"/>
                <a:gd name="T49" fmla="*/ 499 h 666"/>
                <a:gd name="T50" fmla="*/ 234 w 815"/>
                <a:gd name="T51" fmla="*/ 505 h 666"/>
                <a:gd name="T52" fmla="*/ 171 w 815"/>
                <a:gd name="T53" fmla="*/ 589 h 666"/>
                <a:gd name="T54" fmla="*/ 131 w 815"/>
                <a:gd name="T55" fmla="*/ 611 h 666"/>
                <a:gd name="T56" fmla="*/ 73 w 815"/>
                <a:gd name="T57" fmla="*/ 650 h 666"/>
                <a:gd name="T58" fmla="*/ 100 w 815"/>
                <a:gd name="T59" fmla="*/ 645 h 666"/>
                <a:gd name="T60" fmla="*/ 142 w 815"/>
                <a:gd name="T61" fmla="*/ 628 h 666"/>
                <a:gd name="T62" fmla="*/ 201 w 815"/>
                <a:gd name="T63" fmla="*/ 600 h 666"/>
                <a:gd name="T64" fmla="*/ 276 w 815"/>
                <a:gd name="T65" fmla="*/ 535 h 666"/>
                <a:gd name="T66" fmla="*/ 295 w 815"/>
                <a:gd name="T67" fmla="*/ 491 h 666"/>
                <a:gd name="T68" fmla="*/ 325 w 815"/>
                <a:gd name="T69" fmla="*/ 445 h 666"/>
                <a:gd name="T70" fmla="*/ 390 w 815"/>
                <a:gd name="T71" fmla="*/ 412 h 666"/>
                <a:gd name="T72" fmla="*/ 346 w 815"/>
                <a:gd name="T73" fmla="*/ 468 h 666"/>
                <a:gd name="T74" fmla="*/ 342 w 815"/>
                <a:gd name="T75" fmla="*/ 482 h 666"/>
                <a:gd name="T76" fmla="*/ 422 w 815"/>
                <a:gd name="T77" fmla="*/ 438 h 666"/>
                <a:gd name="T78" fmla="*/ 436 w 815"/>
                <a:gd name="T79" fmla="*/ 408 h 666"/>
                <a:gd name="T80" fmla="*/ 482 w 815"/>
                <a:gd name="T81" fmla="*/ 435 h 666"/>
                <a:gd name="T82" fmla="*/ 541 w 815"/>
                <a:gd name="T83" fmla="*/ 454 h 666"/>
                <a:gd name="T84" fmla="*/ 607 w 815"/>
                <a:gd name="T85" fmla="*/ 458 h 666"/>
                <a:gd name="T86" fmla="*/ 682 w 815"/>
                <a:gd name="T87" fmla="*/ 515 h 666"/>
                <a:gd name="T88" fmla="*/ 697 w 815"/>
                <a:gd name="T89" fmla="*/ 513 h 666"/>
                <a:gd name="T90" fmla="*/ 737 w 815"/>
                <a:gd name="T91" fmla="*/ 545 h 666"/>
                <a:gd name="T92" fmla="*/ 768 w 815"/>
                <a:gd name="T93" fmla="*/ 607 h 666"/>
                <a:gd name="T94" fmla="*/ 794 w 815"/>
                <a:gd name="T95" fmla="*/ 645 h 666"/>
                <a:gd name="T96" fmla="*/ 815 w 815"/>
                <a:gd name="T97" fmla="*/ 604 h 666"/>
                <a:gd name="T98" fmla="*/ 714 w 815"/>
                <a:gd name="T99" fmla="*/ 478 h 666"/>
                <a:gd name="T100" fmla="*/ 623 w 815"/>
                <a:gd name="T101" fmla="*/ 442 h 666"/>
                <a:gd name="T102" fmla="*/ 577 w 815"/>
                <a:gd name="T103" fmla="*/ 6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5" h="666">
                  <a:moveTo>
                    <a:pt x="577" y="60"/>
                  </a:moveTo>
                  <a:lnTo>
                    <a:pt x="553" y="51"/>
                  </a:lnTo>
                  <a:lnTo>
                    <a:pt x="544" y="48"/>
                  </a:lnTo>
                  <a:lnTo>
                    <a:pt x="539" y="44"/>
                  </a:lnTo>
                  <a:lnTo>
                    <a:pt x="519" y="44"/>
                  </a:lnTo>
                  <a:lnTo>
                    <a:pt x="492" y="48"/>
                  </a:lnTo>
                  <a:lnTo>
                    <a:pt x="467" y="40"/>
                  </a:lnTo>
                  <a:lnTo>
                    <a:pt x="452" y="39"/>
                  </a:lnTo>
                  <a:lnTo>
                    <a:pt x="447" y="41"/>
                  </a:lnTo>
                  <a:lnTo>
                    <a:pt x="421" y="37"/>
                  </a:lnTo>
                  <a:lnTo>
                    <a:pt x="405" y="29"/>
                  </a:lnTo>
                  <a:lnTo>
                    <a:pt x="386" y="28"/>
                  </a:lnTo>
                  <a:lnTo>
                    <a:pt x="363" y="31"/>
                  </a:lnTo>
                  <a:lnTo>
                    <a:pt x="348" y="34"/>
                  </a:lnTo>
                  <a:lnTo>
                    <a:pt x="337" y="31"/>
                  </a:lnTo>
                  <a:lnTo>
                    <a:pt x="346" y="26"/>
                  </a:lnTo>
                  <a:lnTo>
                    <a:pt x="325" y="21"/>
                  </a:lnTo>
                  <a:lnTo>
                    <a:pt x="331" y="15"/>
                  </a:lnTo>
                  <a:lnTo>
                    <a:pt x="311" y="15"/>
                  </a:lnTo>
                  <a:lnTo>
                    <a:pt x="296" y="18"/>
                  </a:lnTo>
                  <a:lnTo>
                    <a:pt x="280" y="10"/>
                  </a:lnTo>
                  <a:lnTo>
                    <a:pt x="269" y="11"/>
                  </a:lnTo>
                  <a:lnTo>
                    <a:pt x="265" y="18"/>
                  </a:lnTo>
                  <a:lnTo>
                    <a:pt x="258" y="18"/>
                  </a:lnTo>
                  <a:lnTo>
                    <a:pt x="248" y="12"/>
                  </a:lnTo>
                  <a:lnTo>
                    <a:pt x="263" y="5"/>
                  </a:lnTo>
                  <a:lnTo>
                    <a:pt x="254" y="4"/>
                  </a:lnTo>
                  <a:lnTo>
                    <a:pt x="241" y="0"/>
                  </a:lnTo>
                  <a:lnTo>
                    <a:pt x="214" y="17"/>
                  </a:lnTo>
                  <a:lnTo>
                    <a:pt x="191" y="18"/>
                  </a:lnTo>
                  <a:lnTo>
                    <a:pt x="187" y="16"/>
                  </a:lnTo>
                  <a:lnTo>
                    <a:pt x="166" y="26"/>
                  </a:lnTo>
                  <a:lnTo>
                    <a:pt x="144" y="36"/>
                  </a:lnTo>
                  <a:lnTo>
                    <a:pt x="137" y="36"/>
                  </a:lnTo>
                  <a:lnTo>
                    <a:pt x="116" y="43"/>
                  </a:lnTo>
                  <a:lnTo>
                    <a:pt x="105" y="54"/>
                  </a:lnTo>
                  <a:lnTo>
                    <a:pt x="98" y="77"/>
                  </a:lnTo>
                  <a:lnTo>
                    <a:pt x="78" y="87"/>
                  </a:lnTo>
                  <a:lnTo>
                    <a:pt x="34" y="88"/>
                  </a:lnTo>
                  <a:lnTo>
                    <a:pt x="32" y="100"/>
                  </a:lnTo>
                  <a:lnTo>
                    <a:pt x="23" y="102"/>
                  </a:lnTo>
                  <a:lnTo>
                    <a:pt x="34" y="107"/>
                  </a:lnTo>
                  <a:lnTo>
                    <a:pt x="44" y="111"/>
                  </a:lnTo>
                  <a:lnTo>
                    <a:pt x="64" y="119"/>
                  </a:lnTo>
                  <a:lnTo>
                    <a:pt x="83" y="132"/>
                  </a:lnTo>
                  <a:lnTo>
                    <a:pt x="85" y="143"/>
                  </a:lnTo>
                  <a:lnTo>
                    <a:pt x="94" y="145"/>
                  </a:lnTo>
                  <a:lnTo>
                    <a:pt x="103" y="146"/>
                  </a:lnTo>
                  <a:lnTo>
                    <a:pt x="123" y="146"/>
                  </a:lnTo>
                  <a:lnTo>
                    <a:pt x="129" y="145"/>
                  </a:lnTo>
                  <a:lnTo>
                    <a:pt x="137" y="148"/>
                  </a:lnTo>
                  <a:lnTo>
                    <a:pt x="134" y="152"/>
                  </a:lnTo>
                  <a:lnTo>
                    <a:pt x="127" y="158"/>
                  </a:lnTo>
                  <a:lnTo>
                    <a:pt x="142" y="167"/>
                  </a:lnTo>
                  <a:lnTo>
                    <a:pt x="153" y="161"/>
                  </a:lnTo>
                  <a:lnTo>
                    <a:pt x="172" y="160"/>
                  </a:lnTo>
                  <a:lnTo>
                    <a:pt x="178" y="167"/>
                  </a:lnTo>
                  <a:lnTo>
                    <a:pt x="172" y="171"/>
                  </a:lnTo>
                  <a:lnTo>
                    <a:pt x="151" y="175"/>
                  </a:lnTo>
                  <a:lnTo>
                    <a:pt x="146" y="187"/>
                  </a:lnTo>
                  <a:lnTo>
                    <a:pt x="137" y="187"/>
                  </a:lnTo>
                  <a:lnTo>
                    <a:pt x="127" y="194"/>
                  </a:lnTo>
                  <a:lnTo>
                    <a:pt x="103" y="187"/>
                  </a:lnTo>
                  <a:lnTo>
                    <a:pt x="82" y="190"/>
                  </a:lnTo>
                  <a:lnTo>
                    <a:pt x="83" y="182"/>
                  </a:lnTo>
                  <a:lnTo>
                    <a:pt x="85" y="171"/>
                  </a:lnTo>
                  <a:lnTo>
                    <a:pt x="65" y="173"/>
                  </a:lnTo>
                  <a:lnTo>
                    <a:pt x="47" y="177"/>
                  </a:lnTo>
                  <a:lnTo>
                    <a:pt x="41" y="185"/>
                  </a:lnTo>
                  <a:lnTo>
                    <a:pt x="26" y="187"/>
                  </a:lnTo>
                  <a:lnTo>
                    <a:pt x="21" y="199"/>
                  </a:lnTo>
                  <a:lnTo>
                    <a:pt x="14" y="201"/>
                  </a:lnTo>
                  <a:lnTo>
                    <a:pt x="0" y="214"/>
                  </a:lnTo>
                  <a:lnTo>
                    <a:pt x="13" y="225"/>
                  </a:lnTo>
                  <a:lnTo>
                    <a:pt x="20" y="225"/>
                  </a:lnTo>
                  <a:lnTo>
                    <a:pt x="34" y="226"/>
                  </a:lnTo>
                  <a:lnTo>
                    <a:pt x="39" y="232"/>
                  </a:lnTo>
                  <a:lnTo>
                    <a:pt x="34" y="235"/>
                  </a:lnTo>
                  <a:lnTo>
                    <a:pt x="20" y="235"/>
                  </a:lnTo>
                  <a:lnTo>
                    <a:pt x="39" y="262"/>
                  </a:lnTo>
                  <a:lnTo>
                    <a:pt x="61" y="262"/>
                  </a:lnTo>
                  <a:lnTo>
                    <a:pt x="76" y="257"/>
                  </a:lnTo>
                  <a:lnTo>
                    <a:pt x="88" y="263"/>
                  </a:lnTo>
                  <a:lnTo>
                    <a:pt x="108" y="264"/>
                  </a:lnTo>
                  <a:lnTo>
                    <a:pt x="116" y="254"/>
                  </a:lnTo>
                  <a:lnTo>
                    <a:pt x="127" y="252"/>
                  </a:lnTo>
                  <a:lnTo>
                    <a:pt x="135" y="245"/>
                  </a:lnTo>
                  <a:lnTo>
                    <a:pt x="153" y="250"/>
                  </a:lnTo>
                  <a:lnTo>
                    <a:pt x="153" y="262"/>
                  </a:lnTo>
                  <a:lnTo>
                    <a:pt x="142" y="262"/>
                  </a:lnTo>
                  <a:lnTo>
                    <a:pt x="140" y="266"/>
                  </a:lnTo>
                  <a:lnTo>
                    <a:pt x="153" y="280"/>
                  </a:lnTo>
                  <a:lnTo>
                    <a:pt x="155" y="296"/>
                  </a:lnTo>
                  <a:lnTo>
                    <a:pt x="135" y="319"/>
                  </a:lnTo>
                  <a:lnTo>
                    <a:pt x="123" y="314"/>
                  </a:lnTo>
                  <a:lnTo>
                    <a:pt x="109" y="321"/>
                  </a:lnTo>
                  <a:lnTo>
                    <a:pt x="90" y="329"/>
                  </a:lnTo>
                  <a:lnTo>
                    <a:pt x="81" y="321"/>
                  </a:lnTo>
                  <a:lnTo>
                    <a:pt x="65" y="339"/>
                  </a:lnTo>
                  <a:lnTo>
                    <a:pt x="63" y="355"/>
                  </a:lnTo>
                  <a:lnTo>
                    <a:pt x="55" y="359"/>
                  </a:lnTo>
                  <a:lnTo>
                    <a:pt x="44" y="384"/>
                  </a:lnTo>
                  <a:lnTo>
                    <a:pt x="39" y="388"/>
                  </a:lnTo>
                  <a:lnTo>
                    <a:pt x="43" y="401"/>
                  </a:lnTo>
                  <a:lnTo>
                    <a:pt x="52" y="413"/>
                  </a:lnTo>
                  <a:lnTo>
                    <a:pt x="58" y="412"/>
                  </a:lnTo>
                  <a:lnTo>
                    <a:pt x="63" y="418"/>
                  </a:lnTo>
                  <a:lnTo>
                    <a:pt x="58" y="434"/>
                  </a:lnTo>
                  <a:lnTo>
                    <a:pt x="48" y="435"/>
                  </a:lnTo>
                  <a:lnTo>
                    <a:pt x="82" y="463"/>
                  </a:lnTo>
                  <a:lnTo>
                    <a:pt x="98" y="463"/>
                  </a:lnTo>
                  <a:lnTo>
                    <a:pt x="114" y="458"/>
                  </a:lnTo>
                  <a:lnTo>
                    <a:pt x="115" y="449"/>
                  </a:lnTo>
                  <a:lnTo>
                    <a:pt x="121" y="447"/>
                  </a:lnTo>
                  <a:lnTo>
                    <a:pt x="121" y="461"/>
                  </a:lnTo>
                  <a:lnTo>
                    <a:pt x="126" y="474"/>
                  </a:lnTo>
                  <a:lnTo>
                    <a:pt x="129" y="496"/>
                  </a:lnTo>
                  <a:lnTo>
                    <a:pt x="126" y="511"/>
                  </a:lnTo>
                  <a:lnTo>
                    <a:pt x="137" y="506"/>
                  </a:lnTo>
                  <a:lnTo>
                    <a:pt x="160" y="496"/>
                  </a:lnTo>
                  <a:lnTo>
                    <a:pt x="168" y="501"/>
                  </a:lnTo>
                  <a:lnTo>
                    <a:pt x="176" y="503"/>
                  </a:lnTo>
                  <a:lnTo>
                    <a:pt x="184" y="515"/>
                  </a:lnTo>
                  <a:lnTo>
                    <a:pt x="190" y="516"/>
                  </a:lnTo>
                  <a:lnTo>
                    <a:pt x="196" y="499"/>
                  </a:lnTo>
                  <a:lnTo>
                    <a:pt x="206" y="505"/>
                  </a:lnTo>
                  <a:lnTo>
                    <a:pt x="213" y="506"/>
                  </a:lnTo>
                  <a:lnTo>
                    <a:pt x="222" y="505"/>
                  </a:lnTo>
                  <a:lnTo>
                    <a:pt x="232" y="497"/>
                  </a:lnTo>
                  <a:lnTo>
                    <a:pt x="234" y="505"/>
                  </a:lnTo>
                  <a:lnTo>
                    <a:pt x="222" y="533"/>
                  </a:lnTo>
                  <a:lnTo>
                    <a:pt x="222" y="552"/>
                  </a:lnTo>
                  <a:lnTo>
                    <a:pt x="206" y="558"/>
                  </a:lnTo>
                  <a:lnTo>
                    <a:pt x="192" y="576"/>
                  </a:lnTo>
                  <a:lnTo>
                    <a:pt x="171" y="589"/>
                  </a:lnTo>
                  <a:lnTo>
                    <a:pt x="162" y="599"/>
                  </a:lnTo>
                  <a:lnTo>
                    <a:pt x="160" y="610"/>
                  </a:lnTo>
                  <a:lnTo>
                    <a:pt x="153" y="613"/>
                  </a:lnTo>
                  <a:lnTo>
                    <a:pt x="144" y="609"/>
                  </a:lnTo>
                  <a:lnTo>
                    <a:pt x="131" y="611"/>
                  </a:lnTo>
                  <a:lnTo>
                    <a:pt x="114" y="624"/>
                  </a:lnTo>
                  <a:lnTo>
                    <a:pt x="105" y="637"/>
                  </a:lnTo>
                  <a:lnTo>
                    <a:pt x="94" y="645"/>
                  </a:lnTo>
                  <a:lnTo>
                    <a:pt x="85" y="644"/>
                  </a:lnTo>
                  <a:lnTo>
                    <a:pt x="73" y="650"/>
                  </a:lnTo>
                  <a:lnTo>
                    <a:pt x="68" y="661"/>
                  </a:lnTo>
                  <a:lnTo>
                    <a:pt x="68" y="666"/>
                  </a:lnTo>
                  <a:lnTo>
                    <a:pt x="84" y="663"/>
                  </a:lnTo>
                  <a:lnTo>
                    <a:pt x="97" y="652"/>
                  </a:lnTo>
                  <a:lnTo>
                    <a:pt x="100" y="645"/>
                  </a:lnTo>
                  <a:lnTo>
                    <a:pt x="107" y="645"/>
                  </a:lnTo>
                  <a:lnTo>
                    <a:pt x="126" y="636"/>
                  </a:lnTo>
                  <a:lnTo>
                    <a:pt x="131" y="623"/>
                  </a:lnTo>
                  <a:lnTo>
                    <a:pt x="137" y="624"/>
                  </a:lnTo>
                  <a:lnTo>
                    <a:pt x="142" y="628"/>
                  </a:lnTo>
                  <a:lnTo>
                    <a:pt x="152" y="628"/>
                  </a:lnTo>
                  <a:lnTo>
                    <a:pt x="173" y="617"/>
                  </a:lnTo>
                  <a:lnTo>
                    <a:pt x="186" y="610"/>
                  </a:lnTo>
                  <a:lnTo>
                    <a:pt x="199" y="606"/>
                  </a:lnTo>
                  <a:lnTo>
                    <a:pt x="201" y="600"/>
                  </a:lnTo>
                  <a:lnTo>
                    <a:pt x="234" y="576"/>
                  </a:lnTo>
                  <a:lnTo>
                    <a:pt x="243" y="568"/>
                  </a:lnTo>
                  <a:lnTo>
                    <a:pt x="243" y="558"/>
                  </a:lnTo>
                  <a:lnTo>
                    <a:pt x="263" y="545"/>
                  </a:lnTo>
                  <a:lnTo>
                    <a:pt x="276" y="535"/>
                  </a:lnTo>
                  <a:lnTo>
                    <a:pt x="293" y="527"/>
                  </a:lnTo>
                  <a:lnTo>
                    <a:pt x="296" y="511"/>
                  </a:lnTo>
                  <a:lnTo>
                    <a:pt x="307" y="508"/>
                  </a:lnTo>
                  <a:lnTo>
                    <a:pt x="305" y="491"/>
                  </a:lnTo>
                  <a:lnTo>
                    <a:pt x="295" y="491"/>
                  </a:lnTo>
                  <a:lnTo>
                    <a:pt x="293" y="484"/>
                  </a:lnTo>
                  <a:lnTo>
                    <a:pt x="304" y="470"/>
                  </a:lnTo>
                  <a:lnTo>
                    <a:pt x="318" y="470"/>
                  </a:lnTo>
                  <a:lnTo>
                    <a:pt x="328" y="458"/>
                  </a:lnTo>
                  <a:lnTo>
                    <a:pt x="325" y="445"/>
                  </a:lnTo>
                  <a:lnTo>
                    <a:pt x="364" y="398"/>
                  </a:lnTo>
                  <a:lnTo>
                    <a:pt x="379" y="399"/>
                  </a:lnTo>
                  <a:lnTo>
                    <a:pt x="387" y="391"/>
                  </a:lnTo>
                  <a:lnTo>
                    <a:pt x="395" y="391"/>
                  </a:lnTo>
                  <a:lnTo>
                    <a:pt x="390" y="412"/>
                  </a:lnTo>
                  <a:lnTo>
                    <a:pt x="377" y="410"/>
                  </a:lnTo>
                  <a:lnTo>
                    <a:pt x="355" y="425"/>
                  </a:lnTo>
                  <a:lnTo>
                    <a:pt x="357" y="434"/>
                  </a:lnTo>
                  <a:lnTo>
                    <a:pt x="344" y="463"/>
                  </a:lnTo>
                  <a:lnTo>
                    <a:pt x="346" y="468"/>
                  </a:lnTo>
                  <a:lnTo>
                    <a:pt x="351" y="467"/>
                  </a:lnTo>
                  <a:lnTo>
                    <a:pt x="355" y="470"/>
                  </a:lnTo>
                  <a:lnTo>
                    <a:pt x="351" y="474"/>
                  </a:lnTo>
                  <a:lnTo>
                    <a:pt x="344" y="477"/>
                  </a:lnTo>
                  <a:lnTo>
                    <a:pt x="342" y="482"/>
                  </a:lnTo>
                  <a:lnTo>
                    <a:pt x="360" y="482"/>
                  </a:lnTo>
                  <a:lnTo>
                    <a:pt x="383" y="470"/>
                  </a:lnTo>
                  <a:lnTo>
                    <a:pt x="393" y="455"/>
                  </a:lnTo>
                  <a:lnTo>
                    <a:pt x="416" y="455"/>
                  </a:lnTo>
                  <a:lnTo>
                    <a:pt x="422" y="438"/>
                  </a:lnTo>
                  <a:lnTo>
                    <a:pt x="419" y="429"/>
                  </a:lnTo>
                  <a:lnTo>
                    <a:pt x="422" y="425"/>
                  </a:lnTo>
                  <a:lnTo>
                    <a:pt x="414" y="422"/>
                  </a:lnTo>
                  <a:lnTo>
                    <a:pt x="430" y="406"/>
                  </a:lnTo>
                  <a:lnTo>
                    <a:pt x="436" y="408"/>
                  </a:lnTo>
                  <a:lnTo>
                    <a:pt x="432" y="417"/>
                  </a:lnTo>
                  <a:lnTo>
                    <a:pt x="442" y="417"/>
                  </a:lnTo>
                  <a:lnTo>
                    <a:pt x="456" y="412"/>
                  </a:lnTo>
                  <a:lnTo>
                    <a:pt x="460" y="422"/>
                  </a:lnTo>
                  <a:lnTo>
                    <a:pt x="482" y="435"/>
                  </a:lnTo>
                  <a:lnTo>
                    <a:pt x="493" y="432"/>
                  </a:lnTo>
                  <a:lnTo>
                    <a:pt x="498" y="436"/>
                  </a:lnTo>
                  <a:lnTo>
                    <a:pt x="501" y="453"/>
                  </a:lnTo>
                  <a:lnTo>
                    <a:pt x="528" y="453"/>
                  </a:lnTo>
                  <a:lnTo>
                    <a:pt x="541" y="454"/>
                  </a:lnTo>
                  <a:lnTo>
                    <a:pt x="548" y="456"/>
                  </a:lnTo>
                  <a:lnTo>
                    <a:pt x="570" y="456"/>
                  </a:lnTo>
                  <a:lnTo>
                    <a:pt x="574" y="461"/>
                  </a:lnTo>
                  <a:lnTo>
                    <a:pt x="595" y="465"/>
                  </a:lnTo>
                  <a:lnTo>
                    <a:pt x="607" y="458"/>
                  </a:lnTo>
                  <a:lnTo>
                    <a:pt x="609" y="477"/>
                  </a:lnTo>
                  <a:lnTo>
                    <a:pt x="636" y="487"/>
                  </a:lnTo>
                  <a:lnTo>
                    <a:pt x="642" y="503"/>
                  </a:lnTo>
                  <a:lnTo>
                    <a:pt x="656" y="516"/>
                  </a:lnTo>
                  <a:lnTo>
                    <a:pt x="682" y="515"/>
                  </a:lnTo>
                  <a:lnTo>
                    <a:pt x="674" y="506"/>
                  </a:lnTo>
                  <a:lnTo>
                    <a:pt x="675" y="503"/>
                  </a:lnTo>
                  <a:lnTo>
                    <a:pt x="684" y="503"/>
                  </a:lnTo>
                  <a:lnTo>
                    <a:pt x="692" y="513"/>
                  </a:lnTo>
                  <a:lnTo>
                    <a:pt x="697" y="513"/>
                  </a:lnTo>
                  <a:lnTo>
                    <a:pt x="701" y="496"/>
                  </a:lnTo>
                  <a:lnTo>
                    <a:pt x="708" y="510"/>
                  </a:lnTo>
                  <a:lnTo>
                    <a:pt x="717" y="513"/>
                  </a:lnTo>
                  <a:lnTo>
                    <a:pt x="726" y="518"/>
                  </a:lnTo>
                  <a:lnTo>
                    <a:pt x="737" y="545"/>
                  </a:lnTo>
                  <a:lnTo>
                    <a:pt x="741" y="564"/>
                  </a:lnTo>
                  <a:lnTo>
                    <a:pt x="752" y="574"/>
                  </a:lnTo>
                  <a:lnTo>
                    <a:pt x="759" y="578"/>
                  </a:lnTo>
                  <a:lnTo>
                    <a:pt x="761" y="595"/>
                  </a:lnTo>
                  <a:lnTo>
                    <a:pt x="768" y="607"/>
                  </a:lnTo>
                  <a:lnTo>
                    <a:pt x="770" y="617"/>
                  </a:lnTo>
                  <a:lnTo>
                    <a:pt x="774" y="619"/>
                  </a:lnTo>
                  <a:lnTo>
                    <a:pt x="777" y="626"/>
                  </a:lnTo>
                  <a:lnTo>
                    <a:pt x="791" y="628"/>
                  </a:lnTo>
                  <a:lnTo>
                    <a:pt x="794" y="645"/>
                  </a:lnTo>
                  <a:lnTo>
                    <a:pt x="798" y="645"/>
                  </a:lnTo>
                  <a:lnTo>
                    <a:pt x="807" y="645"/>
                  </a:lnTo>
                  <a:lnTo>
                    <a:pt x="813" y="638"/>
                  </a:lnTo>
                  <a:lnTo>
                    <a:pt x="811" y="623"/>
                  </a:lnTo>
                  <a:lnTo>
                    <a:pt x="815" y="604"/>
                  </a:lnTo>
                  <a:lnTo>
                    <a:pt x="787" y="587"/>
                  </a:lnTo>
                  <a:lnTo>
                    <a:pt x="771" y="572"/>
                  </a:lnTo>
                  <a:lnTo>
                    <a:pt x="745" y="515"/>
                  </a:lnTo>
                  <a:lnTo>
                    <a:pt x="730" y="505"/>
                  </a:lnTo>
                  <a:lnTo>
                    <a:pt x="714" y="478"/>
                  </a:lnTo>
                  <a:lnTo>
                    <a:pt x="698" y="467"/>
                  </a:lnTo>
                  <a:lnTo>
                    <a:pt x="682" y="471"/>
                  </a:lnTo>
                  <a:lnTo>
                    <a:pt x="666" y="488"/>
                  </a:lnTo>
                  <a:lnTo>
                    <a:pt x="656" y="488"/>
                  </a:lnTo>
                  <a:lnTo>
                    <a:pt x="623" y="442"/>
                  </a:lnTo>
                  <a:lnTo>
                    <a:pt x="613" y="430"/>
                  </a:lnTo>
                  <a:lnTo>
                    <a:pt x="605" y="436"/>
                  </a:lnTo>
                  <a:lnTo>
                    <a:pt x="601" y="449"/>
                  </a:lnTo>
                  <a:lnTo>
                    <a:pt x="577" y="434"/>
                  </a:lnTo>
                  <a:lnTo>
                    <a:pt x="57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7" name="Freeform 687"/>
            <p:cNvSpPr/>
            <p:nvPr/>
          </p:nvSpPr>
          <p:spPr bwMode="gray">
            <a:xfrm>
              <a:off x="4384867" y="1816077"/>
              <a:ext cx="828477" cy="486427"/>
            </a:xfrm>
            <a:custGeom>
              <a:avLst/>
              <a:gdLst>
                <a:gd name="T0" fmla="*/ 1358 w 2028"/>
                <a:gd name="T1" fmla="*/ 1062 h 1191"/>
                <a:gd name="T2" fmla="*/ 1604 w 2028"/>
                <a:gd name="T3" fmla="*/ 1086 h 1191"/>
                <a:gd name="T4" fmla="*/ 1769 w 2028"/>
                <a:gd name="T5" fmla="*/ 1086 h 1191"/>
                <a:gd name="T6" fmla="*/ 1805 w 2028"/>
                <a:gd name="T7" fmla="*/ 1091 h 1191"/>
                <a:gd name="T8" fmla="*/ 1847 w 2028"/>
                <a:gd name="T9" fmla="*/ 1108 h 1191"/>
                <a:gd name="T10" fmla="*/ 1836 w 2028"/>
                <a:gd name="T11" fmla="*/ 1065 h 1191"/>
                <a:gd name="T12" fmla="*/ 1776 w 2028"/>
                <a:gd name="T13" fmla="*/ 983 h 1191"/>
                <a:gd name="T14" fmla="*/ 1719 w 2028"/>
                <a:gd name="T15" fmla="*/ 985 h 1191"/>
                <a:gd name="T16" fmla="*/ 1703 w 2028"/>
                <a:gd name="T17" fmla="*/ 979 h 1191"/>
                <a:gd name="T18" fmla="*/ 1861 w 2028"/>
                <a:gd name="T19" fmla="*/ 921 h 1191"/>
                <a:gd name="T20" fmla="*/ 2028 w 2028"/>
                <a:gd name="T21" fmla="*/ 846 h 1191"/>
                <a:gd name="T22" fmla="*/ 1951 w 2028"/>
                <a:gd name="T23" fmla="*/ 791 h 1191"/>
                <a:gd name="T24" fmla="*/ 1971 w 2028"/>
                <a:gd name="T25" fmla="*/ 750 h 1191"/>
                <a:gd name="T26" fmla="*/ 1880 w 2028"/>
                <a:gd name="T27" fmla="*/ 670 h 1191"/>
                <a:gd name="T28" fmla="*/ 1834 w 2028"/>
                <a:gd name="T29" fmla="*/ 546 h 1191"/>
                <a:gd name="T30" fmla="*/ 1777 w 2028"/>
                <a:gd name="T31" fmla="*/ 586 h 1191"/>
                <a:gd name="T32" fmla="*/ 1683 w 2028"/>
                <a:gd name="T33" fmla="*/ 589 h 1191"/>
                <a:gd name="T34" fmla="*/ 1694 w 2028"/>
                <a:gd name="T35" fmla="*/ 524 h 1191"/>
                <a:gd name="T36" fmla="*/ 1637 w 2028"/>
                <a:gd name="T37" fmla="*/ 454 h 1191"/>
                <a:gd name="T38" fmla="*/ 1517 w 2028"/>
                <a:gd name="T39" fmla="*/ 412 h 1191"/>
                <a:gd name="T40" fmla="*/ 1507 w 2028"/>
                <a:gd name="T41" fmla="*/ 520 h 1191"/>
                <a:gd name="T42" fmla="*/ 1527 w 2028"/>
                <a:gd name="T43" fmla="*/ 704 h 1191"/>
                <a:gd name="T44" fmla="*/ 1477 w 2028"/>
                <a:gd name="T45" fmla="*/ 817 h 1191"/>
                <a:gd name="T46" fmla="*/ 1441 w 2028"/>
                <a:gd name="T47" fmla="*/ 870 h 1191"/>
                <a:gd name="T48" fmla="*/ 1392 w 2028"/>
                <a:gd name="T49" fmla="*/ 728 h 1191"/>
                <a:gd name="T50" fmla="*/ 1257 w 2028"/>
                <a:gd name="T51" fmla="*/ 678 h 1191"/>
                <a:gd name="T52" fmla="*/ 1145 w 2028"/>
                <a:gd name="T53" fmla="*/ 587 h 1191"/>
                <a:gd name="T54" fmla="*/ 1137 w 2028"/>
                <a:gd name="T55" fmla="*/ 436 h 1191"/>
                <a:gd name="T56" fmla="*/ 1194 w 2028"/>
                <a:gd name="T57" fmla="*/ 367 h 1191"/>
                <a:gd name="T58" fmla="*/ 1279 w 2028"/>
                <a:gd name="T59" fmla="*/ 308 h 1191"/>
                <a:gd name="T60" fmla="*/ 1282 w 2028"/>
                <a:gd name="T61" fmla="*/ 268 h 1191"/>
                <a:gd name="T62" fmla="*/ 1346 w 2028"/>
                <a:gd name="T63" fmla="*/ 223 h 1191"/>
                <a:gd name="T64" fmla="*/ 1396 w 2028"/>
                <a:gd name="T65" fmla="*/ 202 h 1191"/>
                <a:gd name="T66" fmla="*/ 1412 w 2028"/>
                <a:gd name="T67" fmla="*/ 122 h 1191"/>
                <a:gd name="T68" fmla="*/ 1352 w 2028"/>
                <a:gd name="T69" fmla="*/ 83 h 1191"/>
                <a:gd name="T70" fmla="*/ 1299 w 2028"/>
                <a:gd name="T71" fmla="*/ 171 h 1191"/>
                <a:gd name="T72" fmla="*/ 1238 w 2028"/>
                <a:gd name="T73" fmla="*/ 110 h 1191"/>
                <a:gd name="T74" fmla="*/ 1204 w 2028"/>
                <a:gd name="T75" fmla="*/ 100 h 1191"/>
                <a:gd name="T76" fmla="*/ 1149 w 2028"/>
                <a:gd name="T77" fmla="*/ 25 h 1191"/>
                <a:gd name="T78" fmla="*/ 1089 w 2028"/>
                <a:gd name="T79" fmla="*/ 18 h 1191"/>
                <a:gd name="T80" fmla="*/ 1071 w 2028"/>
                <a:gd name="T81" fmla="*/ 80 h 1191"/>
                <a:gd name="T82" fmla="*/ 1115 w 2028"/>
                <a:gd name="T83" fmla="*/ 126 h 1191"/>
                <a:gd name="T84" fmla="*/ 1096 w 2028"/>
                <a:gd name="T85" fmla="*/ 171 h 1191"/>
                <a:gd name="T86" fmla="*/ 1013 w 2028"/>
                <a:gd name="T87" fmla="*/ 140 h 1191"/>
                <a:gd name="T88" fmla="*/ 870 w 2028"/>
                <a:gd name="T89" fmla="*/ 150 h 1191"/>
                <a:gd name="T90" fmla="*/ 809 w 2028"/>
                <a:gd name="T91" fmla="*/ 186 h 1191"/>
                <a:gd name="T92" fmla="*/ 738 w 2028"/>
                <a:gd name="T93" fmla="*/ 156 h 1191"/>
                <a:gd name="T94" fmla="*/ 646 w 2028"/>
                <a:gd name="T95" fmla="*/ 140 h 1191"/>
                <a:gd name="T96" fmla="*/ 457 w 2028"/>
                <a:gd name="T97" fmla="*/ 84 h 1191"/>
                <a:gd name="T98" fmla="*/ 396 w 2028"/>
                <a:gd name="T99" fmla="*/ 73 h 1191"/>
                <a:gd name="T100" fmla="*/ 315 w 2028"/>
                <a:gd name="T101" fmla="*/ 69 h 1191"/>
                <a:gd name="T102" fmla="*/ 206 w 2028"/>
                <a:gd name="T103" fmla="*/ 115 h 1191"/>
                <a:gd name="T104" fmla="*/ 271 w 2028"/>
                <a:gd name="T105" fmla="*/ 80 h 1191"/>
                <a:gd name="T106" fmla="*/ 169 w 2028"/>
                <a:gd name="T107" fmla="*/ 102 h 1191"/>
                <a:gd name="T108" fmla="*/ 113 w 2028"/>
                <a:gd name="T109" fmla="*/ 127 h 1191"/>
                <a:gd name="T110" fmla="*/ 31 w 2028"/>
                <a:gd name="T111" fmla="*/ 516 h 1191"/>
                <a:gd name="T112" fmla="*/ 216 w 2028"/>
                <a:gd name="T113" fmla="*/ 668 h 1191"/>
                <a:gd name="T114" fmla="*/ 279 w 2028"/>
                <a:gd name="T115" fmla="*/ 797 h 1191"/>
                <a:gd name="T116" fmla="*/ 315 w 2028"/>
                <a:gd name="T117" fmla="*/ 883 h 1191"/>
                <a:gd name="T118" fmla="*/ 433 w 2028"/>
                <a:gd name="T119"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191">
                  <a:moveTo>
                    <a:pt x="447" y="966"/>
                  </a:moveTo>
                  <a:cubicBezTo>
                    <a:pt x="1105" y="966"/>
                    <a:pt x="1105" y="966"/>
                    <a:pt x="1105" y="966"/>
                  </a:cubicBezTo>
                  <a:cubicBezTo>
                    <a:pt x="1125" y="979"/>
                    <a:pt x="1125" y="979"/>
                    <a:pt x="1125" y="979"/>
                  </a:cubicBezTo>
                  <a:cubicBezTo>
                    <a:pt x="1152" y="984"/>
                    <a:pt x="1152" y="984"/>
                    <a:pt x="1152" y="984"/>
                  </a:cubicBezTo>
                  <a:cubicBezTo>
                    <a:pt x="1174" y="993"/>
                    <a:pt x="1174" y="993"/>
                    <a:pt x="1174" y="993"/>
                  </a:cubicBezTo>
                  <a:cubicBezTo>
                    <a:pt x="1203" y="992"/>
                    <a:pt x="1203" y="992"/>
                    <a:pt x="1203" y="992"/>
                  </a:cubicBezTo>
                  <a:cubicBezTo>
                    <a:pt x="1221" y="996"/>
                    <a:pt x="1221" y="996"/>
                    <a:pt x="1221" y="996"/>
                  </a:cubicBezTo>
                  <a:cubicBezTo>
                    <a:pt x="1267" y="993"/>
                    <a:pt x="1267" y="993"/>
                    <a:pt x="1267" y="993"/>
                  </a:cubicBezTo>
                  <a:cubicBezTo>
                    <a:pt x="1341" y="1030"/>
                    <a:pt x="1341" y="1030"/>
                    <a:pt x="1341" y="1030"/>
                  </a:cubicBezTo>
                  <a:cubicBezTo>
                    <a:pt x="1358" y="1062"/>
                    <a:pt x="1358" y="1062"/>
                    <a:pt x="1358" y="1062"/>
                  </a:cubicBezTo>
                  <a:cubicBezTo>
                    <a:pt x="1402" y="1105"/>
                    <a:pt x="1402" y="1105"/>
                    <a:pt x="1402" y="1105"/>
                  </a:cubicBezTo>
                  <a:cubicBezTo>
                    <a:pt x="1404" y="1134"/>
                    <a:pt x="1404" y="1134"/>
                    <a:pt x="1404" y="1134"/>
                  </a:cubicBezTo>
                  <a:cubicBezTo>
                    <a:pt x="1391" y="1170"/>
                    <a:pt x="1391" y="1170"/>
                    <a:pt x="1391" y="1170"/>
                  </a:cubicBezTo>
                  <a:cubicBezTo>
                    <a:pt x="1399" y="1191"/>
                    <a:pt x="1399" y="1191"/>
                    <a:pt x="1399" y="1191"/>
                  </a:cubicBezTo>
                  <a:cubicBezTo>
                    <a:pt x="1467" y="1161"/>
                    <a:pt x="1467" y="1161"/>
                    <a:pt x="1467" y="1161"/>
                  </a:cubicBezTo>
                  <a:cubicBezTo>
                    <a:pt x="1475" y="1142"/>
                    <a:pt x="1475" y="1142"/>
                    <a:pt x="1475" y="1142"/>
                  </a:cubicBezTo>
                  <a:cubicBezTo>
                    <a:pt x="1538" y="1121"/>
                    <a:pt x="1538" y="1121"/>
                    <a:pt x="1538" y="1121"/>
                  </a:cubicBezTo>
                  <a:cubicBezTo>
                    <a:pt x="1568" y="1097"/>
                    <a:pt x="1568" y="1097"/>
                    <a:pt x="1568" y="1097"/>
                  </a:cubicBezTo>
                  <a:cubicBezTo>
                    <a:pt x="1582" y="1086"/>
                    <a:pt x="1582" y="1086"/>
                    <a:pt x="1582" y="1086"/>
                  </a:cubicBezTo>
                  <a:cubicBezTo>
                    <a:pt x="1604" y="1086"/>
                    <a:pt x="1604" y="1086"/>
                    <a:pt x="1604" y="1086"/>
                  </a:cubicBezTo>
                  <a:cubicBezTo>
                    <a:pt x="1617" y="1089"/>
                    <a:pt x="1617" y="1089"/>
                    <a:pt x="1617" y="1089"/>
                  </a:cubicBezTo>
                  <a:cubicBezTo>
                    <a:pt x="1659" y="1081"/>
                    <a:pt x="1659" y="1081"/>
                    <a:pt x="1659" y="1081"/>
                  </a:cubicBezTo>
                  <a:cubicBezTo>
                    <a:pt x="1692" y="1023"/>
                    <a:pt x="1692" y="1023"/>
                    <a:pt x="1692" y="1023"/>
                  </a:cubicBezTo>
                  <a:cubicBezTo>
                    <a:pt x="1705" y="1017"/>
                    <a:pt x="1705" y="1017"/>
                    <a:pt x="1705" y="1017"/>
                  </a:cubicBezTo>
                  <a:cubicBezTo>
                    <a:pt x="1734" y="1028"/>
                    <a:pt x="1734" y="1028"/>
                    <a:pt x="1734" y="1028"/>
                  </a:cubicBezTo>
                  <a:cubicBezTo>
                    <a:pt x="1734" y="1057"/>
                    <a:pt x="1734" y="1057"/>
                    <a:pt x="1734" y="1057"/>
                  </a:cubicBezTo>
                  <a:cubicBezTo>
                    <a:pt x="1749" y="1079"/>
                    <a:pt x="1749" y="1079"/>
                    <a:pt x="1749" y="1079"/>
                  </a:cubicBezTo>
                  <a:cubicBezTo>
                    <a:pt x="1752" y="1102"/>
                    <a:pt x="1752" y="1102"/>
                    <a:pt x="1752" y="1102"/>
                  </a:cubicBezTo>
                  <a:cubicBezTo>
                    <a:pt x="1761" y="1097"/>
                    <a:pt x="1761" y="1097"/>
                    <a:pt x="1761" y="1097"/>
                  </a:cubicBezTo>
                  <a:cubicBezTo>
                    <a:pt x="1769" y="1086"/>
                    <a:pt x="1769" y="1086"/>
                    <a:pt x="1769" y="1086"/>
                  </a:cubicBezTo>
                  <a:cubicBezTo>
                    <a:pt x="1783" y="1083"/>
                    <a:pt x="1783" y="1083"/>
                    <a:pt x="1783" y="1083"/>
                  </a:cubicBezTo>
                  <a:cubicBezTo>
                    <a:pt x="1798" y="1075"/>
                    <a:pt x="1798" y="1075"/>
                    <a:pt x="1798" y="1075"/>
                  </a:cubicBezTo>
                  <a:cubicBezTo>
                    <a:pt x="1810" y="1067"/>
                    <a:pt x="1810" y="1067"/>
                    <a:pt x="1810" y="1067"/>
                  </a:cubicBezTo>
                  <a:cubicBezTo>
                    <a:pt x="1814" y="1070"/>
                    <a:pt x="1814" y="1070"/>
                    <a:pt x="1814" y="1070"/>
                  </a:cubicBezTo>
                  <a:cubicBezTo>
                    <a:pt x="1812" y="1078"/>
                    <a:pt x="1812" y="1078"/>
                    <a:pt x="1812" y="1078"/>
                  </a:cubicBezTo>
                  <a:cubicBezTo>
                    <a:pt x="1817" y="1080"/>
                    <a:pt x="1817" y="1080"/>
                    <a:pt x="1817" y="1080"/>
                  </a:cubicBezTo>
                  <a:cubicBezTo>
                    <a:pt x="1822" y="1078"/>
                    <a:pt x="1822" y="1078"/>
                    <a:pt x="1822" y="1078"/>
                  </a:cubicBezTo>
                  <a:cubicBezTo>
                    <a:pt x="1824" y="1082"/>
                    <a:pt x="1824" y="1082"/>
                    <a:pt x="1824" y="1082"/>
                  </a:cubicBezTo>
                  <a:cubicBezTo>
                    <a:pt x="1815" y="1091"/>
                    <a:pt x="1815" y="1091"/>
                    <a:pt x="1815" y="1091"/>
                  </a:cubicBezTo>
                  <a:cubicBezTo>
                    <a:pt x="1805" y="1091"/>
                    <a:pt x="1805" y="1091"/>
                    <a:pt x="1805" y="1091"/>
                  </a:cubicBezTo>
                  <a:cubicBezTo>
                    <a:pt x="1789" y="1108"/>
                    <a:pt x="1789" y="1108"/>
                    <a:pt x="1789" y="1108"/>
                  </a:cubicBezTo>
                  <a:cubicBezTo>
                    <a:pt x="1781" y="1110"/>
                    <a:pt x="1781" y="1110"/>
                    <a:pt x="1781" y="1110"/>
                  </a:cubicBezTo>
                  <a:cubicBezTo>
                    <a:pt x="1776" y="1129"/>
                    <a:pt x="1776" y="1129"/>
                    <a:pt x="1776" y="1129"/>
                  </a:cubicBezTo>
                  <a:cubicBezTo>
                    <a:pt x="1786" y="1137"/>
                    <a:pt x="1786" y="1137"/>
                    <a:pt x="1786" y="1137"/>
                  </a:cubicBezTo>
                  <a:cubicBezTo>
                    <a:pt x="1799" y="1136"/>
                    <a:pt x="1799" y="1136"/>
                    <a:pt x="1799" y="1136"/>
                  </a:cubicBezTo>
                  <a:cubicBezTo>
                    <a:pt x="1809" y="1128"/>
                    <a:pt x="1809" y="1128"/>
                    <a:pt x="1809" y="1128"/>
                  </a:cubicBezTo>
                  <a:cubicBezTo>
                    <a:pt x="1813" y="1121"/>
                    <a:pt x="1813" y="1121"/>
                    <a:pt x="1813" y="1121"/>
                  </a:cubicBezTo>
                  <a:cubicBezTo>
                    <a:pt x="1833" y="1100"/>
                    <a:pt x="1833" y="1100"/>
                    <a:pt x="1833" y="1100"/>
                  </a:cubicBezTo>
                  <a:cubicBezTo>
                    <a:pt x="1840" y="1107"/>
                    <a:pt x="1840" y="1107"/>
                    <a:pt x="1840" y="1107"/>
                  </a:cubicBezTo>
                  <a:cubicBezTo>
                    <a:pt x="1847" y="1108"/>
                    <a:pt x="1847" y="1108"/>
                    <a:pt x="1847" y="1108"/>
                  </a:cubicBezTo>
                  <a:cubicBezTo>
                    <a:pt x="1852" y="1102"/>
                    <a:pt x="1852" y="1102"/>
                    <a:pt x="1852" y="1102"/>
                  </a:cubicBezTo>
                  <a:cubicBezTo>
                    <a:pt x="1865" y="1100"/>
                    <a:pt x="1865" y="1100"/>
                    <a:pt x="1865" y="1100"/>
                  </a:cubicBezTo>
                  <a:cubicBezTo>
                    <a:pt x="1876" y="1099"/>
                    <a:pt x="1876" y="1099"/>
                    <a:pt x="1876" y="1099"/>
                  </a:cubicBezTo>
                  <a:cubicBezTo>
                    <a:pt x="1889" y="1087"/>
                    <a:pt x="1889" y="1087"/>
                    <a:pt x="1889" y="1087"/>
                  </a:cubicBezTo>
                  <a:cubicBezTo>
                    <a:pt x="1889" y="1076"/>
                    <a:pt x="1889" y="1076"/>
                    <a:pt x="1889" y="1076"/>
                  </a:cubicBezTo>
                  <a:cubicBezTo>
                    <a:pt x="1880" y="1077"/>
                    <a:pt x="1880" y="1077"/>
                    <a:pt x="1880" y="1077"/>
                  </a:cubicBezTo>
                  <a:cubicBezTo>
                    <a:pt x="1877" y="1068"/>
                    <a:pt x="1877" y="1068"/>
                    <a:pt x="1877" y="1068"/>
                  </a:cubicBezTo>
                  <a:cubicBezTo>
                    <a:pt x="1865" y="1074"/>
                    <a:pt x="1865" y="1074"/>
                    <a:pt x="1865" y="1074"/>
                  </a:cubicBezTo>
                  <a:cubicBezTo>
                    <a:pt x="1848" y="1072"/>
                    <a:pt x="1848" y="1072"/>
                    <a:pt x="1848" y="1072"/>
                  </a:cubicBezTo>
                  <a:cubicBezTo>
                    <a:pt x="1836" y="1065"/>
                    <a:pt x="1836" y="1065"/>
                    <a:pt x="1836" y="1065"/>
                  </a:cubicBezTo>
                  <a:cubicBezTo>
                    <a:pt x="1830" y="1058"/>
                    <a:pt x="1830" y="1058"/>
                    <a:pt x="1830" y="1058"/>
                  </a:cubicBezTo>
                  <a:cubicBezTo>
                    <a:pt x="1805" y="1040"/>
                    <a:pt x="1805" y="1040"/>
                    <a:pt x="1805" y="1040"/>
                  </a:cubicBezTo>
                  <a:cubicBezTo>
                    <a:pt x="1801" y="1019"/>
                    <a:pt x="1801" y="1019"/>
                    <a:pt x="1801" y="1019"/>
                  </a:cubicBezTo>
                  <a:cubicBezTo>
                    <a:pt x="1807" y="1013"/>
                    <a:pt x="1807" y="1013"/>
                    <a:pt x="1807" y="1013"/>
                  </a:cubicBezTo>
                  <a:cubicBezTo>
                    <a:pt x="1807" y="1002"/>
                    <a:pt x="1807" y="1002"/>
                    <a:pt x="1807" y="1002"/>
                  </a:cubicBezTo>
                  <a:cubicBezTo>
                    <a:pt x="1791" y="1005"/>
                    <a:pt x="1791" y="1005"/>
                    <a:pt x="1791" y="1005"/>
                  </a:cubicBezTo>
                  <a:cubicBezTo>
                    <a:pt x="1781" y="999"/>
                    <a:pt x="1781" y="999"/>
                    <a:pt x="1781" y="999"/>
                  </a:cubicBezTo>
                  <a:cubicBezTo>
                    <a:pt x="1767" y="995"/>
                    <a:pt x="1767" y="995"/>
                    <a:pt x="1767" y="995"/>
                  </a:cubicBezTo>
                  <a:cubicBezTo>
                    <a:pt x="1765" y="989"/>
                    <a:pt x="1765" y="989"/>
                    <a:pt x="1765" y="989"/>
                  </a:cubicBezTo>
                  <a:cubicBezTo>
                    <a:pt x="1776" y="983"/>
                    <a:pt x="1776" y="983"/>
                    <a:pt x="1776" y="983"/>
                  </a:cubicBezTo>
                  <a:cubicBezTo>
                    <a:pt x="1792" y="986"/>
                    <a:pt x="1792" y="986"/>
                    <a:pt x="1792" y="986"/>
                  </a:cubicBezTo>
                  <a:cubicBezTo>
                    <a:pt x="1803" y="992"/>
                    <a:pt x="1803" y="992"/>
                    <a:pt x="1803" y="992"/>
                  </a:cubicBezTo>
                  <a:cubicBezTo>
                    <a:pt x="1824" y="974"/>
                    <a:pt x="1824" y="974"/>
                    <a:pt x="1824" y="974"/>
                  </a:cubicBezTo>
                  <a:cubicBezTo>
                    <a:pt x="1820" y="965"/>
                    <a:pt x="1820" y="965"/>
                    <a:pt x="1820" y="965"/>
                  </a:cubicBezTo>
                  <a:cubicBezTo>
                    <a:pt x="1815" y="963"/>
                    <a:pt x="1815" y="963"/>
                    <a:pt x="1815" y="963"/>
                  </a:cubicBezTo>
                  <a:cubicBezTo>
                    <a:pt x="1797" y="949"/>
                    <a:pt x="1797" y="949"/>
                    <a:pt x="1797" y="949"/>
                  </a:cubicBezTo>
                  <a:cubicBezTo>
                    <a:pt x="1770" y="951"/>
                    <a:pt x="1770" y="951"/>
                    <a:pt x="1770" y="951"/>
                  </a:cubicBezTo>
                  <a:cubicBezTo>
                    <a:pt x="1759" y="963"/>
                    <a:pt x="1759" y="963"/>
                    <a:pt x="1759" y="963"/>
                  </a:cubicBezTo>
                  <a:cubicBezTo>
                    <a:pt x="1735" y="969"/>
                    <a:pt x="1735" y="969"/>
                    <a:pt x="1735" y="969"/>
                  </a:cubicBezTo>
                  <a:cubicBezTo>
                    <a:pt x="1719" y="985"/>
                    <a:pt x="1719" y="985"/>
                    <a:pt x="1719" y="985"/>
                  </a:cubicBezTo>
                  <a:cubicBezTo>
                    <a:pt x="1715" y="986"/>
                    <a:pt x="1715" y="986"/>
                    <a:pt x="1715" y="986"/>
                  </a:cubicBezTo>
                  <a:cubicBezTo>
                    <a:pt x="1690" y="1011"/>
                    <a:pt x="1690" y="1011"/>
                    <a:pt x="1690" y="1011"/>
                  </a:cubicBezTo>
                  <a:cubicBezTo>
                    <a:pt x="1689" y="1019"/>
                    <a:pt x="1689" y="1019"/>
                    <a:pt x="1689" y="1019"/>
                  </a:cubicBezTo>
                  <a:cubicBezTo>
                    <a:pt x="1677" y="1023"/>
                    <a:pt x="1677" y="1023"/>
                    <a:pt x="1677" y="1023"/>
                  </a:cubicBezTo>
                  <a:cubicBezTo>
                    <a:pt x="1665" y="1037"/>
                    <a:pt x="1665" y="1037"/>
                    <a:pt x="1665" y="1037"/>
                  </a:cubicBezTo>
                  <a:cubicBezTo>
                    <a:pt x="1659" y="1035"/>
                    <a:pt x="1659" y="1035"/>
                    <a:pt x="1659" y="1035"/>
                  </a:cubicBezTo>
                  <a:cubicBezTo>
                    <a:pt x="1664" y="1014"/>
                    <a:pt x="1664" y="1014"/>
                    <a:pt x="1664" y="1014"/>
                  </a:cubicBezTo>
                  <a:cubicBezTo>
                    <a:pt x="1683" y="1000"/>
                    <a:pt x="1683" y="1000"/>
                    <a:pt x="1683" y="1000"/>
                  </a:cubicBezTo>
                  <a:cubicBezTo>
                    <a:pt x="1688" y="993"/>
                    <a:pt x="1688" y="993"/>
                    <a:pt x="1688" y="993"/>
                  </a:cubicBezTo>
                  <a:cubicBezTo>
                    <a:pt x="1703" y="979"/>
                    <a:pt x="1703" y="979"/>
                    <a:pt x="1703" y="979"/>
                  </a:cubicBezTo>
                  <a:cubicBezTo>
                    <a:pt x="1717" y="956"/>
                    <a:pt x="1717" y="956"/>
                    <a:pt x="1717" y="956"/>
                  </a:cubicBezTo>
                  <a:cubicBezTo>
                    <a:pt x="1748" y="951"/>
                    <a:pt x="1748" y="951"/>
                    <a:pt x="1748" y="951"/>
                  </a:cubicBezTo>
                  <a:cubicBezTo>
                    <a:pt x="1750" y="940"/>
                    <a:pt x="1750" y="940"/>
                    <a:pt x="1750" y="940"/>
                  </a:cubicBezTo>
                  <a:cubicBezTo>
                    <a:pt x="1760" y="934"/>
                    <a:pt x="1760" y="934"/>
                    <a:pt x="1760" y="934"/>
                  </a:cubicBezTo>
                  <a:cubicBezTo>
                    <a:pt x="1774" y="918"/>
                    <a:pt x="1774" y="918"/>
                    <a:pt x="1774" y="918"/>
                  </a:cubicBezTo>
                  <a:cubicBezTo>
                    <a:pt x="1790" y="919"/>
                    <a:pt x="1790" y="919"/>
                    <a:pt x="1790" y="919"/>
                  </a:cubicBezTo>
                  <a:cubicBezTo>
                    <a:pt x="1794" y="922"/>
                    <a:pt x="1794" y="922"/>
                    <a:pt x="1794" y="922"/>
                  </a:cubicBezTo>
                  <a:cubicBezTo>
                    <a:pt x="1830" y="919"/>
                    <a:pt x="1830" y="919"/>
                    <a:pt x="1830" y="919"/>
                  </a:cubicBezTo>
                  <a:cubicBezTo>
                    <a:pt x="1849" y="915"/>
                    <a:pt x="1849" y="915"/>
                    <a:pt x="1849" y="915"/>
                  </a:cubicBezTo>
                  <a:cubicBezTo>
                    <a:pt x="1861" y="921"/>
                    <a:pt x="1861" y="921"/>
                    <a:pt x="1861" y="921"/>
                  </a:cubicBezTo>
                  <a:cubicBezTo>
                    <a:pt x="1883" y="918"/>
                    <a:pt x="1883" y="918"/>
                    <a:pt x="1883" y="918"/>
                  </a:cubicBezTo>
                  <a:cubicBezTo>
                    <a:pt x="1897" y="921"/>
                    <a:pt x="1897" y="921"/>
                    <a:pt x="1897" y="921"/>
                  </a:cubicBezTo>
                  <a:cubicBezTo>
                    <a:pt x="1922" y="921"/>
                    <a:pt x="1922" y="921"/>
                    <a:pt x="1922" y="921"/>
                  </a:cubicBezTo>
                  <a:cubicBezTo>
                    <a:pt x="1939" y="913"/>
                    <a:pt x="1939" y="913"/>
                    <a:pt x="1939" y="913"/>
                  </a:cubicBezTo>
                  <a:cubicBezTo>
                    <a:pt x="1955" y="885"/>
                    <a:pt x="1955" y="885"/>
                    <a:pt x="1955" y="885"/>
                  </a:cubicBezTo>
                  <a:cubicBezTo>
                    <a:pt x="1972" y="876"/>
                    <a:pt x="1972" y="876"/>
                    <a:pt x="1972" y="876"/>
                  </a:cubicBezTo>
                  <a:cubicBezTo>
                    <a:pt x="2000" y="871"/>
                    <a:pt x="2000" y="871"/>
                    <a:pt x="2000" y="871"/>
                  </a:cubicBezTo>
                  <a:cubicBezTo>
                    <a:pt x="2019" y="856"/>
                    <a:pt x="2019" y="856"/>
                    <a:pt x="2019" y="856"/>
                  </a:cubicBezTo>
                  <a:cubicBezTo>
                    <a:pt x="2024" y="855"/>
                    <a:pt x="2024" y="855"/>
                    <a:pt x="2024" y="855"/>
                  </a:cubicBezTo>
                  <a:cubicBezTo>
                    <a:pt x="2028" y="846"/>
                    <a:pt x="2028" y="846"/>
                    <a:pt x="2028" y="846"/>
                  </a:cubicBezTo>
                  <a:cubicBezTo>
                    <a:pt x="2019" y="829"/>
                    <a:pt x="2019" y="829"/>
                    <a:pt x="2019" y="829"/>
                  </a:cubicBezTo>
                  <a:cubicBezTo>
                    <a:pt x="2027" y="817"/>
                    <a:pt x="2027" y="817"/>
                    <a:pt x="2027" y="817"/>
                  </a:cubicBezTo>
                  <a:cubicBezTo>
                    <a:pt x="2021" y="796"/>
                    <a:pt x="2021" y="796"/>
                    <a:pt x="2021" y="796"/>
                  </a:cubicBezTo>
                  <a:cubicBezTo>
                    <a:pt x="2001" y="788"/>
                    <a:pt x="2001" y="788"/>
                    <a:pt x="2001" y="788"/>
                  </a:cubicBezTo>
                  <a:cubicBezTo>
                    <a:pt x="1985" y="798"/>
                    <a:pt x="1985" y="798"/>
                    <a:pt x="1985" y="798"/>
                  </a:cubicBezTo>
                  <a:cubicBezTo>
                    <a:pt x="1984" y="791"/>
                    <a:pt x="1984" y="791"/>
                    <a:pt x="1984" y="791"/>
                  </a:cubicBezTo>
                  <a:cubicBezTo>
                    <a:pt x="1989" y="775"/>
                    <a:pt x="1989" y="775"/>
                    <a:pt x="1989" y="775"/>
                  </a:cubicBezTo>
                  <a:cubicBezTo>
                    <a:pt x="1975" y="774"/>
                    <a:pt x="1975" y="774"/>
                    <a:pt x="1975" y="774"/>
                  </a:cubicBezTo>
                  <a:cubicBezTo>
                    <a:pt x="1954" y="786"/>
                    <a:pt x="1954" y="786"/>
                    <a:pt x="1954" y="786"/>
                  </a:cubicBezTo>
                  <a:cubicBezTo>
                    <a:pt x="1951" y="791"/>
                    <a:pt x="1951" y="791"/>
                    <a:pt x="1951" y="791"/>
                  </a:cubicBezTo>
                  <a:cubicBezTo>
                    <a:pt x="1945" y="791"/>
                    <a:pt x="1945" y="791"/>
                    <a:pt x="1945" y="791"/>
                  </a:cubicBezTo>
                  <a:cubicBezTo>
                    <a:pt x="1925" y="806"/>
                    <a:pt x="1925" y="806"/>
                    <a:pt x="1925" y="806"/>
                  </a:cubicBezTo>
                  <a:cubicBezTo>
                    <a:pt x="1914" y="805"/>
                    <a:pt x="1914" y="805"/>
                    <a:pt x="1914" y="805"/>
                  </a:cubicBezTo>
                  <a:cubicBezTo>
                    <a:pt x="1911" y="791"/>
                    <a:pt x="1911" y="791"/>
                    <a:pt x="1911" y="791"/>
                  </a:cubicBezTo>
                  <a:cubicBezTo>
                    <a:pt x="1921" y="793"/>
                    <a:pt x="1921" y="793"/>
                    <a:pt x="1921" y="793"/>
                  </a:cubicBezTo>
                  <a:cubicBezTo>
                    <a:pt x="1937" y="785"/>
                    <a:pt x="1937" y="785"/>
                    <a:pt x="1937" y="785"/>
                  </a:cubicBezTo>
                  <a:cubicBezTo>
                    <a:pt x="1964" y="770"/>
                    <a:pt x="1964" y="770"/>
                    <a:pt x="1964" y="770"/>
                  </a:cubicBezTo>
                  <a:cubicBezTo>
                    <a:pt x="1988" y="763"/>
                    <a:pt x="1988" y="763"/>
                    <a:pt x="1988" y="763"/>
                  </a:cubicBezTo>
                  <a:cubicBezTo>
                    <a:pt x="1990" y="754"/>
                    <a:pt x="1990" y="754"/>
                    <a:pt x="1990" y="754"/>
                  </a:cubicBezTo>
                  <a:cubicBezTo>
                    <a:pt x="1971" y="750"/>
                    <a:pt x="1971" y="750"/>
                    <a:pt x="1971" y="750"/>
                  </a:cubicBezTo>
                  <a:cubicBezTo>
                    <a:pt x="1960" y="742"/>
                    <a:pt x="1960" y="742"/>
                    <a:pt x="1960" y="742"/>
                  </a:cubicBezTo>
                  <a:cubicBezTo>
                    <a:pt x="1942" y="736"/>
                    <a:pt x="1942" y="736"/>
                    <a:pt x="1942" y="736"/>
                  </a:cubicBezTo>
                  <a:cubicBezTo>
                    <a:pt x="1932" y="739"/>
                    <a:pt x="1932" y="739"/>
                    <a:pt x="1932" y="739"/>
                  </a:cubicBezTo>
                  <a:cubicBezTo>
                    <a:pt x="1919" y="731"/>
                    <a:pt x="1919" y="731"/>
                    <a:pt x="1919" y="731"/>
                  </a:cubicBezTo>
                  <a:cubicBezTo>
                    <a:pt x="1918" y="721"/>
                    <a:pt x="1918" y="721"/>
                    <a:pt x="1918" y="721"/>
                  </a:cubicBezTo>
                  <a:cubicBezTo>
                    <a:pt x="1906" y="703"/>
                    <a:pt x="1906" y="703"/>
                    <a:pt x="1906" y="703"/>
                  </a:cubicBezTo>
                  <a:cubicBezTo>
                    <a:pt x="1896" y="699"/>
                    <a:pt x="1896" y="699"/>
                    <a:pt x="1896" y="699"/>
                  </a:cubicBezTo>
                  <a:cubicBezTo>
                    <a:pt x="1895" y="694"/>
                    <a:pt x="1895" y="694"/>
                    <a:pt x="1895" y="694"/>
                  </a:cubicBezTo>
                  <a:cubicBezTo>
                    <a:pt x="1882" y="689"/>
                    <a:pt x="1882" y="689"/>
                    <a:pt x="1882" y="689"/>
                  </a:cubicBezTo>
                  <a:cubicBezTo>
                    <a:pt x="1880" y="670"/>
                    <a:pt x="1880" y="670"/>
                    <a:pt x="1880" y="670"/>
                  </a:cubicBezTo>
                  <a:cubicBezTo>
                    <a:pt x="1892" y="663"/>
                    <a:pt x="1892" y="663"/>
                    <a:pt x="1892" y="663"/>
                  </a:cubicBezTo>
                  <a:cubicBezTo>
                    <a:pt x="1889" y="654"/>
                    <a:pt x="1889" y="654"/>
                    <a:pt x="1889" y="654"/>
                  </a:cubicBezTo>
                  <a:cubicBezTo>
                    <a:pt x="1879" y="651"/>
                    <a:pt x="1879" y="651"/>
                    <a:pt x="1879" y="651"/>
                  </a:cubicBezTo>
                  <a:cubicBezTo>
                    <a:pt x="1875" y="626"/>
                    <a:pt x="1875" y="626"/>
                    <a:pt x="1875" y="626"/>
                  </a:cubicBezTo>
                  <a:cubicBezTo>
                    <a:pt x="1859" y="613"/>
                    <a:pt x="1859" y="613"/>
                    <a:pt x="1859" y="613"/>
                  </a:cubicBezTo>
                  <a:cubicBezTo>
                    <a:pt x="1861" y="600"/>
                    <a:pt x="1861" y="600"/>
                    <a:pt x="1861" y="600"/>
                  </a:cubicBezTo>
                  <a:cubicBezTo>
                    <a:pt x="1849" y="593"/>
                    <a:pt x="1849" y="593"/>
                    <a:pt x="1849" y="593"/>
                  </a:cubicBezTo>
                  <a:cubicBezTo>
                    <a:pt x="1849" y="572"/>
                    <a:pt x="1849" y="572"/>
                    <a:pt x="1849" y="572"/>
                  </a:cubicBezTo>
                  <a:cubicBezTo>
                    <a:pt x="1840" y="572"/>
                    <a:pt x="1840" y="572"/>
                    <a:pt x="1840" y="572"/>
                  </a:cubicBezTo>
                  <a:cubicBezTo>
                    <a:pt x="1834" y="546"/>
                    <a:pt x="1834" y="546"/>
                    <a:pt x="1834" y="546"/>
                  </a:cubicBezTo>
                  <a:cubicBezTo>
                    <a:pt x="1823" y="537"/>
                    <a:pt x="1823" y="537"/>
                    <a:pt x="1823" y="537"/>
                  </a:cubicBezTo>
                  <a:cubicBezTo>
                    <a:pt x="1818" y="517"/>
                    <a:pt x="1818" y="517"/>
                    <a:pt x="1818" y="517"/>
                  </a:cubicBezTo>
                  <a:cubicBezTo>
                    <a:pt x="1810" y="513"/>
                    <a:pt x="1810" y="513"/>
                    <a:pt x="1810" y="513"/>
                  </a:cubicBezTo>
                  <a:cubicBezTo>
                    <a:pt x="1803" y="526"/>
                    <a:pt x="1803" y="526"/>
                    <a:pt x="1803" y="526"/>
                  </a:cubicBezTo>
                  <a:cubicBezTo>
                    <a:pt x="1803" y="536"/>
                    <a:pt x="1803" y="536"/>
                    <a:pt x="1803" y="536"/>
                  </a:cubicBezTo>
                  <a:cubicBezTo>
                    <a:pt x="1794" y="542"/>
                    <a:pt x="1794" y="542"/>
                    <a:pt x="1794" y="542"/>
                  </a:cubicBezTo>
                  <a:cubicBezTo>
                    <a:pt x="1796" y="560"/>
                    <a:pt x="1796" y="560"/>
                    <a:pt x="1796" y="560"/>
                  </a:cubicBezTo>
                  <a:cubicBezTo>
                    <a:pt x="1785" y="586"/>
                    <a:pt x="1785" y="586"/>
                    <a:pt x="1785" y="586"/>
                  </a:cubicBezTo>
                  <a:cubicBezTo>
                    <a:pt x="1778" y="592"/>
                    <a:pt x="1778" y="592"/>
                    <a:pt x="1778" y="592"/>
                  </a:cubicBezTo>
                  <a:cubicBezTo>
                    <a:pt x="1777" y="586"/>
                    <a:pt x="1777" y="586"/>
                    <a:pt x="1777" y="586"/>
                  </a:cubicBezTo>
                  <a:cubicBezTo>
                    <a:pt x="1770" y="585"/>
                    <a:pt x="1770" y="585"/>
                    <a:pt x="1770" y="585"/>
                  </a:cubicBezTo>
                  <a:cubicBezTo>
                    <a:pt x="1761" y="587"/>
                    <a:pt x="1761" y="587"/>
                    <a:pt x="1761" y="587"/>
                  </a:cubicBezTo>
                  <a:cubicBezTo>
                    <a:pt x="1761" y="599"/>
                    <a:pt x="1761" y="599"/>
                    <a:pt x="1761" y="599"/>
                  </a:cubicBezTo>
                  <a:cubicBezTo>
                    <a:pt x="1750" y="605"/>
                    <a:pt x="1750" y="605"/>
                    <a:pt x="1750" y="605"/>
                  </a:cubicBezTo>
                  <a:cubicBezTo>
                    <a:pt x="1742" y="613"/>
                    <a:pt x="1742" y="613"/>
                    <a:pt x="1742" y="613"/>
                  </a:cubicBezTo>
                  <a:cubicBezTo>
                    <a:pt x="1730" y="606"/>
                    <a:pt x="1730" y="606"/>
                    <a:pt x="1730" y="606"/>
                  </a:cubicBezTo>
                  <a:cubicBezTo>
                    <a:pt x="1730" y="595"/>
                    <a:pt x="1730" y="595"/>
                    <a:pt x="1730" y="595"/>
                  </a:cubicBezTo>
                  <a:cubicBezTo>
                    <a:pt x="1709" y="575"/>
                    <a:pt x="1709" y="575"/>
                    <a:pt x="1709" y="575"/>
                  </a:cubicBezTo>
                  <a:cubicBezTo>
                    <a:pt x="1697" y="586"/>
                    <a:pt x="1697" y="586"/>
                    <a:pt x="1697" y="586"/>
                  </a:cubicBezTo>
                  <a:cubicBezTo>
                    <a:pt x="1683" y="589"/>
                    <a:pt x="1683" y="589"/>
                    <a:pt x="1683" y="589"/>
                  </a:cubicBezTo>
                  <a:cubicBezTo>
                    <a:pt x="1682" y="585"/>
                    <a:pt x="1682" y="585"/>
                    <a:pt x="1682" y="585"/>
                  </a:cubicBezTo>
                  <a:cubicBezTo>
                    <a:pt x="1698" y="575"/>
                    <a:pt x="1698" y="575"/>
                    <a:pt x="1698" y="575"/>
                  </a:cubicBezTo>
                  <a:cubicBezTo>
                    <a:pt x="1702" y="568"/>
                    <a:pt x="1702" y="568"/>
                    <a:pt x="1702" y="568"/>
                  </a:cubicBezTo>
                  <a:cubicBezTo>
                    <a:pt x="1695" y="563"/>
                    <a:pt x="1695" y="563"/>
                    <a:pt x="1695" y="563"/>
                  </a:cubicBezTo>
                  <a:cubicBezTo>
                    <a:pt x="1688" y="563"/>
                    <a:pt x="1688" y="563"/>
                    <a:pt x="1688" y="563"/>
                  </a:cubicBezTo>
                  <a:cubicBezTo>
                    <a:pt x="1688" y="563"/>
                    <a:pt x="1682" y="556"/>
                    <a:pt x="1685" y="557"/>
                  </a:cubicBezTo>
                  <a:cubicBezTo>
                    <a:pt x="1689" y="558"/>
                    <a:pt x="1695" y="552"/>
                    <a:pt x="1695" y="552"/>
                  </a:cubicBezTo>
                  <a:cubicBezTo>
                    <a:pt x="1694" y="541"/>
                    <a:pt x="1694" y="541"/>
                    <a:pt x="1694" y="541"/>
                  </a:cubicBezTo>
                  <a:cubicBezTo>
                    <a:pt x="1685" y="532"/>
                    <a:pt x="1685" y="532"/>
                    <a:pt x="1685" y="532"/>
                  </a:cubicBezTo>
                  <a:cubicBezTo>
                    <a:pt x="1694" y="524"/>
                    <a:pt x="1694" y="524"/>
                    <a:pt x="1694" y="524"/>
                  </a:cubicBezTo>
                  <a:cubicBezTo>
                    <a:pt x="1693" y="504"/>
                    <a:pt x="1693" y="504"/>
                    <a:pt x="1693" y="504"/>
                  </a:cubicBezTo>
                  <a:cubicBezTo>
                    <a:pt x="1701" y="497"/>
                    <a:pt x="1701" y="497"/>
                    <a:pt x="1701" y="497"/>
                  </a:cubicBezTo>
                  <a:cubicBezTo>
                    <a:pt x="1701" y="486"/>
                    <a:pt x="1701" y="486"/>
                    <a:pt x="1701" y="486"/>
                  </a:cubicBezTo>
                  <a:cubicBezTo>
                    <a:pt x="1692" y="484"/>
                    <a:pt x="1692" y="484"/>
                    <a:pt x="1692" y="484"/>
                  </a:cubicBezTo>
                  <a:cubicBezTo>
                    <a:pt x="1685" y="487"/>
                    <a:pt x="1685" y="487"/>
                    <a:pt x="1685" y="487"/>
                  </a:cubicBezTo>
                  <a:cubicBezTo>
                    <a:pt x="1680" y="480"/>
                    <a:pt x="1680" y="480"/>
                    <a:pt x="1680" y="480"/>
                  </a:cubicBezTo>
                  <a:cubicBezTo>
                    <a:pt x="1652" y="479"/>
                    <a:pt x="1652" y="479"/>
                    <a:pt x="1652" y="479"/>
                  </a:cubicBezTo>
                  <a:cubicBezTo>
                    <a:pt x="1645" y="469"/>
                    <a:pt x="1645" y="469"/>
                    <a:pt x="1645" y="469"/>
                  </a:cubicBezTo>
                  <a:cubicBezTo>
                    <a:pt x="1647" y="457"/>
                    <a:pt x="1647" y="457"/>
                    <a:pt x="1647" y="457"/>
                  </a:cubicBezTo>
                  <a:cubicBezTo>
                    <a:pt x="1637" y="454"/>
                    <a:pt x="1637" y="454"/>
                    <a:pt x="1637" y="454"/>
                  </a:cubicBezTo>
                  <a:cubicBezTo>
                    <a:pt x="1630" y="438"/>
                    <a:pt x="1630" y="438"/>
                    <a:pt x="1630" y="438"/>
                  </a:cubicBezTo>
                  <a:cubicBezTo>
                    <a:pt x="1618" y="433"/>
                    <a:pt x="1618" y="433"/>
                    <a:pt x="1618" y="433"/>
                  </a:cubicBezTo>
                  <a:cubicBezTo>
                    <a:pt x="1612" y="426"/>
                    <a:pt x="1612" y="426"/>
                    <a:pt x="1612" y="426"/>
                  </a:cubicBezTo>
                  <a:cubicBezTo>
                    <a:pt x="1600" y="419"/>
                    <a:pt x="1600" y="419"/>
                    <a:pt x="1600" y="419"/>
                  </a:cubicBezTo>
                  <a:cubicBezTo>
                    <a:pt x="1578" y="421"/>
                    <a:pt x="1578" y="421"/>
                    <a:pt x="1578" y="421"/>
                  </a:cubicBezTo>
                  <a:cubicBezTo>
                    <a:pt x="1573" y="430"/>
                    <a:pt x="1573" y="430"/>
                    <a:pt x="1573" y="430"/>
                  </a:cubicBezTo>
                  <a:cubicBezTo>
                    <a:pt x="1561" y="429"/>
                    <a:pt x="1561" y="429"/>
                    <a:pt x="1561" y="429"/>
                  </a:cubicBezTo>
                  <a:cubicBezTo>
                    <a:pt x="1541" y="428"/>
                    <a:pt x="1541" y="428"/>
                    <a:pt x="1541" y="428"/>
                  </a:cubicBezTo>
                  <a:cubicBezTo>
                    <a:pt x="1523" y="417"/>
                    <a:pt x="1523" y="417"/>
                    <a:pt x="1523" y="417"/>
                  </a:cubicBezTo>
                  <a:cubicBezTo>
                    <a:pt x="1517" y="412"/>
                    <a:pt x="1517" y="412"/>
                    <a:pt x="1517" y="412"/>
                  </a:cubicBezTo>
                  <a:cubicBezTo>
                    <a:pt x="1503" y="412"/>
                    <a:pt x="1503" y="412"/>
                    <a:pt x="1503" y="412"/>
                  </a:cubicBezTo>
                  <a:cubicBezTo>
                    <a:pt x="1495" y="417"/>
                    <a:pt x="1495" y="417"/>
                    <a:pt x="1495" y="417"/>
                  </a:cubicBezTo>
                  <a:cubicBezTo>
                    <a:pt x="1495" y="445"/>
                    <a:pt x="1495" y="445"/>
                    <a:pt x="1495" y="445"/>
                  </a:cubicBezTo>
                  <a:cubicBezTo>
                    <a:pt x="1508" y="460"/>
                    <a:pt x="1508" y="460"/>
                    <a:pt x="1508" y="460"/>
                  </a:cubicBezTo>
                  <a:cubicBezTo>
                    <a:pt x="1507" y="476"/>
                    <a:pt x="1507" y="476"/>
                    <a:pt x="1507" y="476"/>
                  </a:cubicBezTo>
                  <a:cubicBezTo>
                    <a:pt x="1498" y="482"/>
                    <a:pt x="1498" y="482"/>
                    <a:pt x="1498" y="482"/>
                  </a:cubicBezTo>
                  <a:cubicBezTo>
                    <a:pt x="1491" y="484"/>
                    <a:pt x="1491" y="484"/>
                    <a:pt x="1491" y="484"/>
                  </a:cubicBezTo>
                  <a:cubicBezTo>
                    <a:pt x="1495" y="492"/>
                    <a:pt x="1495" y="492"/>
                    <a:pt x="1495" y="492"/>
                  </a:cubicBezTo>
                  <a:cubicBezTo>
                    <a:pt x="1504" y="503"/>
                    <a:pt x="1504" y="503"/>
                    <a:pt x="1504" y="503"/>
                  </a:cubicBezTo>
                  <a:cubicBezTo>
                    <a:pt x="1507" y="520"/>
                    <a:pt x="1507" y="520"/>
                    <a:pt x="1507" y="520"/>
                  </a:cubicBezTo>
                  <a:cubicBezTo>
                    <a:pt x="1513" y="530"/>
                    <a:pt x="1513" y="530"/>
                    <a:pt x="1513" y="530"/>
                  </a:cubicBezTo>
                  <a:cubicBezTo>
                    <a:pt x="1508" y="546"/>
                    <a:pt x="1508" y="546"/>
                    <a:pt x="1508" y="546"/>
                  </a:cubicBezTo>
                  <a:cubicBezTo>
                    <a:pt x="1496" y="560"/>
                    <a:pt x="1496" y="560"/>
                    <a:pt x="1496" y="560"/>
                  </a:cubicBezTo>
                  <a:cubicBezTo>
                    <a:pt x="1495" y="569"/>
                    <a:pt x="1495" y="569"/>
                    <a:pt x="1495" y="569"/>
                  </a:cubicBezTo>
                  <a:cubicBezTo>
                    <a:pt x="1486" y="580"/>
                    <a:pt x="1486" y="580"/>
                    <a:pt x="1486" y="580"/>
                  </a:cubicBezTo>
                  <a:cubicBezTo>
                    <a:pt x="1487" y="593"/>
                    <a:pt x="1487" y="593"/>
                    <a:pt x="1487" y="593"/>
                  </a:cubicBezTo>
                  <a:cubicBezTo>
                    <a:pt x="1506" y="610"/>
                    <a:pt x="1506" y="610"/>
                    <a:pt x="1506" y="610"/>
                  </a:cubicBezTo>
                  <a:cubicBezTo>
                    <a:pt x="1524" y="626"/>
                    <a:pt x="1524" y="626"/>
                    <a:pt x="1524" y="626"/>
                  </a:cubicBezTo>
                  <a:cubicBezTo>
                    <a:pt x="1534" y="667"/>
                    <a:pt x="1534" y="667"/>
                    <a:pt x="1534" y="667"/>
                  </a:cubicBezTo>
                  <a:cubicBezTo>
                    <a:pt x="1527" y="704"/>
                    <a:pt x="1527" y="704"/>
                    <a:pt x="1527" y="704"/>
                  </a:cubicBezTo>
                  <a:cubicBezTo>
                    <a:pt x="1513" y="716"/>
                    <a:pt x="1513" y="716"/>
                    <a:pt x="1513" y="716"/>
                  </a:cubicBezTo>
                  <a:cubicBezTo>
                    <a:pt x="1508" y="723"/>
                    <a:pt x="1508" y="723"/>
                    <a:pt x="1508" y="723"/>
                  </a:cubicBezTo>
                  <a:cubicBezTo>
                    <a:pt x="1496" y="735"/>
                    <a:pt x="1496" y="735"/>
                    <a:pt x="1496" y="735"/>
                  </a:cubicBezTo>
                  <a:cubicBezTo>
                    <a:pt x="1483" y="740"/>
                    <a:pt x="1483" y="740"/>
                    <a:pt x="1483" y="740"/>
                  </a:cubicBezTo>
                  <a:cubicBezTo>
                    <a:pt x="1481" y="749"/>
                    <a:pt x="1481" y="749"/>
                    <a:pt x="1481" y="749"/>
                  </a:cubicBezTo>
                  <a:cubicBezTo>
                    <a:pt x="1467" y="750"/>
                    <a:pt x="1467" y="750"/>
                    <a:pt x="1467" y="750"/>
                  </a:cubicBezTo>
                  <a:cubicBezTo>
                    <a:pt x="1462" y="758"/>
                    <a:pt x="1462" y="758"/>
                    <a:pt x="1462" y="758"/>
                  </a:cubicBezTo>
                  <a:cubicBezTo>
                    <a:pt x="1473" y="771"/>
                    <a:pt x="1473" y="771"/>
                    <a:pt x="1473" y="771"/>
                  </a:cubicBezTo>
                  <a:cubicBezTo>
                    <a:pt x="1477" y="791"/>
                    <a:pt x="1477" y="791"/>
                    <a:pt x="1477" y="791"/>
                  </a:cubicBezTo>
                  <a:cubicBezTo>
                    <a:pt x="1477" y="817"/>
                    <a:pt x="1477" y="817"/>
                    <a:pt x="1477" y="817"/>
                  </a:cubicBezTo>
                  <a:cubicBezTo>
                    <a:pt x="1482" y="830"/>
                    <a:pt x="1482" y="830"/>
                    <a:pt x="1482" y="830"/>
                  </a:cubicBezTo>
                  <a:cubicBezTo>
                    <a:pt x="1489" y="839"/>
                    <a:pt x="1489" y="839"/>
                    <a:pt x="1489" y="839"/>
                  </a:cubicBezTo>
                  <a:cubicBezTo>
                    <a:pt x="1489" y="849"/>
                    <a:pt x="1489" y="849"/>
                    <a:pt x="1489" y="849"/>
                  </a:cubicBezTo>
                  <a:cubicBezTo>
                    <a:pt x="1478" y="864"/>
                    <a:pt x="1478" y="864"/>
                    <a:pt x="1478" y="864"/>
                  </a:cubicBezTo>
                  <a:cubicBezTo>
                    <a:pt x="1475" y="876"/>
                    <a:pt x="1475" y="876"/>
                    <a:pt x="1475" y="876"/>
                  </a:cubicBezTo>
                  <a:cubicBezTo>
                    <a:pt x="1465" y="867"/>
                    <a:pt x="1465" y="867"/>
                    <a:pt x="1465" y="867"/>
                  </a:cubicBezTo>
                  <a:cubicBezTo>
                    <a:pt x="1458" y="881"/>
                    <a:pt x="1458" y="881"/>
                    <a:pt x="1458" y="881"/>
                  </a:cubicBezTo>
                  <a:cubicBezTo>
                    <a:pt x="1451" y="878"/>
                    <a:pt x="1451" y="878"/>
                    <a:pt x="1451" y="878"/>
                  </a:cubicBezTo>
                  <a:cubicBezTo>
                    <a:pt x="1440" y="880"/>
                    <a:pt x="1440" y="880"/>
                    <a:pt x="1440" y="880"/>
                  </a:cubicBezTo>
                  <a:cubicBezTo>
                    <a:pt x="1441" y="870"/>
                    <a:pt x="1441" y="870"/>
                    <a:pt x="1441" y="870"/>
                  </a:cubicBezTo>
                  <a:cubicBezTo>
                    <a:pt x="1428" y="851"/>
                    <a:pt x="1428" y="851"/>
                    <a:pt x="1428" y="851"/>
                  </a:cubicBezTo>
                  <a:cubicBezTo>
                    <a:pt x="1416" y="848"/>
                    <a:pt x="1416" y="848"/>
                    <a:pt x="1416" y="848"/>
                  </a:cubicBezTo>
                  <a:cubicBezTo>
                    <a:pt x="1416" y="840"/>
                    <a:pt x="1416" y="840"/>
                    <a:pt x="1416" y="840"/>
                  </a:cubicBezTo>
                  <a:cubicBezTo>
                    <a:pt x="1401" y="827"/>
                    <a:pt x="1401" y="827"/>
                    <a:pt x="1401" y="827"/>
                  </a:cubicBezTo>
                  <a:cubicBezTo>
                    <a:pt x="1401" y="819"/>
                    <a:pt x="1401" y="819"/>
                    <a:pt x="1401" y="819"/>
                  </a:cubicBezTo>
                  <a:cubicBezTo>
                    <a:pt x="1406" y="813"/>
                    <a:pt x="1406" y="813"/>
                    <a:pt x="1406" y="813"/>
                  </a:cubicBezTo>
                  <a:cubicBezTo>
                    <a:pt x="1407" y="782"/>
                    <a:pt x="1407" y="782"/>
                    <a:pt x="1407" y="782"/>
                  </a:cubicBezTo>
                  <a:cubicBezTo>
                    <a:pt x="1402" y="768"/>
                    <a:pt x="1402" y="768"/>
                    <a:pt x="1402" y="768"/>
                  </a:cubicBezTo>
                  <a:cubicBezTo>
                    <a:pt x="1404" y="736"/>
                    <a:pt x="1404" y="736"/>
                    <a:pt x="1404" y="736"/>
                  </a:cubicBezTo>
                  <a:cubicBezTo>
                    <a:pt x="1392" y="728"/>
                    <a:pt x="1392" y="728"/>
                    <a:pt x="1392" y="728"/>
                  </a:cubicBezTo>
                  <a:cubicBezTo>
                    <a:pt x="1372" y="731"/>
                    <a:pt x="1372" y="731"/>
                    <a:pt x="1372" y="731"/>
                  </a:cubicBezTo>
                  <a:cubicBezTo>
                    <a:pt x="1352" y="730"/>
                    <a:pt x="1352" y="730"/>
                    <a:pt x="1352" y="730"/>
                  </a:cubicBezTo>
                  <a:cubicBezTo>
                    <a:pt x="1341" y="723"/>
                    <a:pt x="1341" y="723"/>
                    <a:pt x="1341" y="723"/>
                  </a:cubicBezTo>
                  <a:cubicBezTo>
                    <a:pt x="1323" y="722"/>
                    <a:pt x="1323" y="722"/>
                    <a:pt x="1323" y="722"/>
                  </a:cubicBezTo>
                  <a:cubicBezTo>
                    <a:pt x="1309" y="707"/>
                    <a:pt x="1309" y="707"/>
                    <a:pt x="1309" y="707"/>
                  </a:cubicBezTo>
                  <a:cubicBezTo>
                    <a:pt x="1286" y="704"/>
                    <a:pt x="1286" y="704"/>
                    <a:pt x="1286" y="704"/>
                  </a:cubicBezTo>
                  <a:cubicBezTo>
                    <a:pt x="1272" y="696"/>
                    <a:pt x="1272" y="696"/>
                    <a:pt x="1272" y="696"/>
                  </a:cubicBezTo>
                  <a:cubicBezTo>
                    <a:pt x="1269" y="680"/>
                    <a:pt x="1269" y="680"/>
                    <a:pt x="1269" y="680"/>
                  </a:cubicBezTo>
                  <a:cubicBezTo>
                    <a:pt x="1264" y="678"/>
                    <a:pt x="1264" y="678"/>
                    <a:pt x="1264" y="678"/>
                  </a:cubicBezTo>
                  <a:cubicBezTo>
                    <a:pt x="1257" y="678"/>
                    <a:pt x="1257" y="678"/>
                    <a:pt x="1257" y="678"/>
                  </a:cubicBezTo>
                  <a:cubicBezTo>
                    <a:pt x="1243" y="669"/>
                    <a:pt x="1243" y="669"/>
                    <a:pt x="1243" y="669"/>
                  </a:cubicBezTo>
                  <a:cubicBezTo>
                    <a:pt x="1216" y="653"/>
                    <a:pt x="1216" y="653"/>
                    <a:pt x="1216" y="653"/>
                  </a:cubicBezTo>
                  <a:cubicBezTo>
                    <a:pt x="1206" y="653"/>
                    <a:pt x="1206" y="653"/>
                    <a:pt x="1206" y="653"/>
                  </a:cubicBezTo>
                  <a:cubicBezTo>
                    <a:pt x="1199" y="650"/>
                    <a:pt x="1199" y="650"/>
                    <a:pt x="1199" y="650"/>
                  </a:cubicBezTo>
                  <a:cubicBezTo>
                    <a:pt x="1181" y="650"/>
                    <a:pt x="1181" y="650"/>
                    <a:pt x="1181" y="650"/>
                  </a:cubicBezTo>
                  <a:cubicBezTo>
                    <a:pt x="1159" y="658"/>
                    <a:pt x="1159" y="658"/>
                    <a:pt x="1159" y="658"/>
                  </a:cubicBezTo>
                  <a:cubicBezTo>
                    <a:pt x="1157" y="653"/>
                    <a:pt x="1157" y="653"/>
                    <a:pt x="1157" y="653"/>
                  </a:cubicBezTo>
                  <a:cubicBezTo>
                    <a:pt x="1162" y="635"/>
                    <a:pt x="1162" y="635"/>
                    <a:pt x="1162" y="635"/>
                  </a:cubicBezTo>
                  <a:cubicBezTo>
                    <a:pt x="1152" y="619"/>
                    <a:pt x="1152" y="619"/>
                    <a:pt x="1152" y="619"/>
                  </a:cubicBezTo>
                  <a:cubicBezTo>
                    <a:pt x="1145" y="587"/>
                    <a:pt x="1145" y="587"/>
                    <a:pt x="1145" y="587"/>
                  </a:cubicBezTo>
                  <a:cubicBezTo>
                    <a:pt x="1133" y="584"/>
                    <a:pt x="1133" y="584"/>
                    <a:pt x="1133" y="584"/>
                  </a:cubicBezTo>
                  <a:cubicBezTo>
                    <a:pt x="1118" y="583"/>
                    <a:pt x="1118" y="583"/>
                    <a:pt x="1118" y="583"/>
                  </a:cubicBezTo>
                  <a:cubicBezTo>
                    <a:pt x="1103" y="567"/>
                    <a:pt x="1103" y="567"/>
                    <a:pt x="1103" y="567"/>
                  </a:cubicBezTo>
                  <a:cubicBezTo>
                    <a:pt x="1103" y="543"/>
                    <a:pt x="1103" y="543"/>
                    <a:pt x="1103" y="543"/>
                  </a:cubicBezTo>
                  <a:cubicBezTo>
                    <a:pt x="1105" y="538"/>
                    <a:pt x="1105" y="538"/>
                    <a:pt x="1105" y="538"/>
                  </a:cubicBezTo>
                  <a:cubicBezTo>
                    <a:pt x="1106" y="501"/>
                    <a:pt x="1106" y="501"/>
                    <a:pt x="1106" y="501"/>
                  </a:cubicBezTo>
                  <a:cubicBezTo>
                    <a:pt x="1118" y="484"/>
                    <a:pt x="1118" y="484"/>
                    <a:pt x="1118" y="484"/>
                  </a:cubicBezTo>
                  <a:cubicBezTo>
                    <a:pt x="1125" y="458"/>
                    <a:pt x="1125" y="458"/>
                    <a:pt x="1125" y="458"/>
                  </a:cubicBezTo>
                  <a:cubicBezTo>
                    <a:pt x="1135" y="448"/>
                    <a:pt x="1135" y="448"/>
                    <a:pt x="1135" y="448"/>
                  </a:cubicBezTo>
                  <a:cubicBezTo>
                    <a:pt x="1137" y="436"/>
                    <a:pt x="1137" y="436"/>
                    <a:pt x="1137" y="436"/>
                  </a:cubicBezTo>
                  <a:cubicBezTo>
                    <a:pt x="1147" y="434"/>
                    <a:pt x="1147" y="434"/>
                    <a:pt x="1147" y="434"/>
                  </a:cubicBezTo>
                  <a:cubicBezTo>
                    <a:pt x="1154" y="420"/>
                    <a:pt x="1154" y="420"/>
                    <a:pt x="1154" y="420"/>
                  </a:cubicBezTo>
                  <a:cubicBezTo>
                    <a:pt x="1167" y="413"/>
                    <a:pt x="1167" y="413"/>
                    <a:pt x="1167" y="413"/>
                  </a:cubicBezTo>
                  <a:cubicBezTo>
                    <a:pt x="1162" y="396"/>
                    <a:pt x="1162" y="396"/>
                    <a:pt x="1162" y="396"/>
                  </a:cubicBezTo>
                  <a:cubicBezTo>
                    <a:pt x="1169" y="389"/>
                    <a:pt x="1169" y="389"/>
                    <a:pt x="1169" y="389"/>
                  </a:cubicBezTo>
                  <a:cubicBezTo>
                    <a:pt x="1174" y="394"/>
                    <a:pt x="1174" y="394"/>
                    <a:pt x="1174" y="394"/>
                  </a:cubicBezTo>
                  <a:cubicBezTo>
                    <a:pt x="1182" y="394"/>
                    <a:pt x="1182" y="394"/>
                    <a:pt x="1182" y="394"/>
                  </a:cubicBezTo>
                  <a:cubicBezTo>
                    <a:pt x="1203" y="388"/>
                    <a:pt x="1203" y="388"/>
                    <a:pt x="1203" y="388"/>
                  </a:cubicBezTo>
                  <a:cubicBezTo>
                    <a:pt x="1203" y="378"/>
                    <a:pt x="1203" y="378"/>
                    <a:pt x="1203" y="378"/>
                  </a:cubicBezTo>
                  <a:cubicBezTo>
                    <a:pt x="1194" y="367"/>
                    <a:pt x="1194" y="367"/>
                    <a:pt x="1194" y="367"/>
                  </a:cubicBezTo>
                  <a:cubicBezTo>
                    <a:pt x="1181" y="357"/>
                    <a:pt x="1181" y="357"/>
                    <a:pt x="1181" y="357"/>
                  </a:cubicBezTo>
                  <a:cubicBezTo>
                    <a:pt x="1191" y="354"/>
                    <a:pt x="1191" y="354"/>
                    <a:pt x="1191" y="354"/>
                  </a:cubicBezTo>
                  <a:cubicBezTo>
                    <a:pt x="1199" y="357"/>
                    <a:pt x="1199" y="357"/>
                    <a:pt x="1199" y="357"/>
                  </a:cubicBezTo>
                  <a:cubicBezTo>
                    <a:pt x="1215" y="356"/>
                    <a:pt x="1215" y="356"/>
                    <a:pt x="1215" y="356"/>
                  </a:cubicBezTo>
                  <a:cubicBezTo>
                    <a:pt x="1226" y="340"/>
                    <a:pt x="1226" y="340"/>
                    <a:pt x="1226" y="340"/>
                  </a:cubicBezTo>
                  <a:cubicBezTo>
                    <a:pt x="1235" y="348"/>
                    <a:pt x="1235" y="348"/>
                    <a:pt x="1235" y="348"/>
                  </a:cubicBezTo>
                  <a:cubicBezTo>
                    <a:pt x="1252" y="346"/>
                    <a:pt x="1252" y="346"/>
                    <a:pt x="1252" y="346"/>
                  </a:cubicBezTo>
                  <a:cubicBezTo>
                    <a:pt x="1264" y="330"/>
                    <a:pt x="1264" y="330"/>
                    <a:pt x="1264" y="330"/>
                  </a:cubicBezTo>
                  <a:cubicBezTo>
                    <a:pt x="1277" y="317"/>
                    <a:pt x="1277" y="317"/>
                    <a:pt x="1277" y="317"/>
                  </a:cubicBezTo>
                  <a:cubicBezTo>
                    <a:pt x="1279" y="308"/>
                    <a:pt x="1279" y="308"/>
                    <a:pt x="1279" y="308"/>
                  </a:cubicBezTo>
                  <a:cubicBezTo>
                    <a:pt x="1284" y="290"/>
                    <a:pt x="1284" y="290"/>
                    <a:pt x="1284" y="290"/>
                  </a:cubicBezTo>
                  <a:cubicBezTo>
                    <a:pt x="1279" y="281"/>
                    <a:pt x="1279" y="281"/>
                    <a:pt x="1279" y="281"/>
                  </a:cubicBezTo>
                  <a:cubicBezTo>
                    <a:pt x="1272" y="276"/>
                    <a:pt x="1272" y="276"/>
                    <a:pt x="1272" y="276"/>
                  </a:cubicBezTo>
                  <a:cubicBezTo>
                    <a:pt x="1248" y="274"/>
                    <a:pt x="1248" y="274"/>
                    <a:pt x="1248" y="274"/>
                  </a:cubicBezTo>
                  <a:cubicBezTo>
                    <a:pt x="1225" y="253"/>
                    <a:pt x="1225" y="253"/>
                    <a:pt x="1225" y="253"/>
                  </a:cubicBezTo>
                  <a:cubicBezTo>
                    <a:pt x="1215" y="247"/>
                    <a:pt x="1215" y="247"/>
                    <a:pt x="1215" y="247"/>
                  </a:cubicBezTo>
                  <a:cubicBezTo>
                    <a:pt x="1221" y="242"/>
                    <a:pt x="1221" y="242"/>
                    <a:pt x="1221" y="242"/>
                  </a:cubicBezTo>
                  <a:cubicBezTo>
                    <a:pt x="1242" y="249"/>
                    <a:pt x="1242" y="249"/>
                    <a:pt x="1242" y="249"/>
                  </a:cubicBezTo>
                  <a:cubicBezTo>
                    <a:pt x="1260" y="265"/>
                    <a:pt x="1260" y="265"/>
                    <a:pt x="1260" y="265"/>
                  </a:cubicBezTo>
                  <a:cubicBezTo>
                    <a:pt x="1282" y="268"/>
                    <a:pt x="1282" y="268"/>
                    <a:pt x="1282" y="268"/>
                  </a:cubicBezTo>
                  <a:cubicBezTo>
                    <a:pt x="1296" y="253"/>
                    <a:pt x="1296" y="253"/>
                    <a:pt x="1296" y="253"/>
                  </a:cubicBezTo>
                  <a:cubicBezTo>
                    <a:pt x="1316" y="239"/>
                    <a:pt x="1316" y="239"/>
                    <a:pt x="1316" y="239"/>
                  </a:cubicBezTo>
                  <a:cubicBezTo>
                    <a:pt x="1318" y="223"/>
                    <a:pt x="1318" y="223"/>
                    <a:pt x="1318" y="223"/>
                  </a:cubicBezTo>
                  <a:cubicBezTo>
                    <a:pt x="1306" y="222"/>
                    <a:pt x="1306" y="222"/>
                    <a:pt x="1306" y="222"/>
                  </a:cubicBezTo>
                  <a:cubicBezTo>
                    <a:pt x="1299" y="215"/>
                    <a:pt x="1299" y="215"/>
                    <a:pt x="1299" y="215"/>
                  </a:cubicBezTo>
                  <a:cubicBezTo>
                    <a:pt x="1301" y="207"/>
                    <a:pt x="1301" y="207"/>
                    <a:pt x="1301" y="207"/>
                  </a:cubicBezTo>
                  <a:cubicBezTo>
                    <a:pt x="1319" y="206"/>
                    <a:pt x="1319" y="206"/>
                    <a:pt x="1319" y="206"/>
                  </a:cubicBezTo>
                  <a:cubicBezTo>
                    <a:pt x="1326" y="217"/>
                    <a:pt x="1326" y="217"/>
                    <a:pt x="1326" y="217"/>
                  </a:cubicBezTo>
                  <a:cubicBezTo>
                    <a:pt x="1336" y="222"/>
                    <a:pt x="1336" y="222"/>
                    <a:pt x="1336" y="222"/>
                  </a:cubicBezTo>
                  <a:cubicBezTo>
                    <a:pt x="1346" y="223"/>
                    <a:pt x="1346" y="223"/>
                    <a:pt x="1346" y="223"/>
                  </a:cubicBezTo>
                  <a:cubicBezTo>
                    <a:pt x="1362" y="217"/>
                    <a:pt x="1362" y="217"/>
                    <a:pt x="1362" y="217"/>
                  </a:cubicBezTo>
                  <a:cubicBezTo>
                    <a:pt x="1360" y="209"/>
                    <a:pt x="1360" y="209"/>
                    <a:pt x="1360" y="209"/>
                  </a:cubicBezTo>
                  <a:cubicBezTo>
                    <a:pt x="1345" y="198"/>
                    <a:pt x="1345" y="198"/>
                    <a:pt x="1345" y="198"/>
                  </a:cubicBezTo>
                  <a:cubicBezTo>
                    <a:pt x="1340" y="194"/>
                    <a:pt x="1340" y="194"/>
                    <a:pt x="1340" y="194"/>
                  </a:cubicBezTo>
                  <a:cubicBezTo>
                    <a:pt x="1346" y="190"/>
                    <a:pt x="1346" y="190"/>
                    <a:pt x="1346" y="190"/>
                  </a:cubicBezTo>
                  <a:cubicBezTo>
                    <a:pt x="1357" y="192"/>
                    <a:pt x="1357" y="192"/>
                    <a:pt x="1357" y="192"/>
                  </a:cubicBezTo>
                  <a:cubicBezTo>
                    <a:pt x="1363" y="197"/>
                    <a:pt x="1363" y="197"/>
                    <a:pt x="1363" y="197"/>
                  </a:cubicBezTo>
                  <a:cubicBezTo>
                    <a:pt x="1372" y="207"/>
                    <a:pt x="1372" y="207"/>
                    <a:pt x="1372" y="207"/>
                  </a:cubicBezTo>
                  <a:cubicBezTo>
                    <a:pt x="1385" y="209"/>
                    <a:pt x="1385" y="209"/>
                    <a:pt x="1385" y="209"/>
                  </a:cubicBezTo>
                  <a:cubicBezTo>
                    <a:pt x="1396" y="202"/>
                    <a:pt x="1396" y="202"/>
                    <a:pt x="1396" y="202"/>
                  </a:cubicBezTo>
                  <a:cubicBezTo>
                    <a:pt x="1414" y="195"/>
                    <a:pt x="1414" y="195"/>
                    <a:pt x="1414" y="195"/>
                  </a:cubicBezTo>
                  <a:cubicBezTo>
                    <a:pt x="1416" y="188"/>
                    <a:pt x="1416" y="188"/>
                    <a:pt x="1416" y="188"/>
                  </a:cubicBezTo>
                  <a:cubicBezTo>
                    <a:pt x="1429" y="171"/>
                    <a:pt x="1429" y="171"/>
                    <a:pt x="1429" y="171"/>
                  </a:cubicBezTo>
                  <a:cubicBezTo>
                    <a:pt x="1416" y="157"/>
                    <a:pt x="1416" y="157"/>
                    <a:pt x="1416" y="157"/>
                  </a:cubicBezTo>
                  <a:cubicBezTo>
                    <a:pt x="1406" y="153"/>
                    <a:pt x="1406" y="153"/>
                    <a:pt x="1406" y="153"/>
                  </a:cubicBezTo>
                  <a:cubicBezTo>
                    <a:pt x="1399" y="142"/>
                    <a:pt x="1399" y="142"/>
                    <a:pt x="1399" y="142"/>
                  </a:cubicBezTo>
                  <a:cubicBezTo>
                    <a:pt x="1406" y="140"/>
                    <a:pt x="1406" y="140"/>
                    <a:pt x="1406" y="140"/>
                  </a:cubicBezTo>
                  <a:cubicBezTo>
                    <a:pt x="1419" y="139"/>
                    <a:pt x="1419" y="139"/>
                    <a:pt x="1419" y="139"/>
                  </a:cubicBezTo>
                  <a:cubicBezTo>
                    <a:pt x="1423" y="129"/>
                    <a:pt x="1423" y="129"/>
                    <a:pt x="1423" y="129"/>
                  </a:cubicBezTo>
                  <a:cubicBezTo>
                    <a:pt x="1412" y="122"/>
                    <a:pt x="1412" y="122"/>
                    <a:pt x="1412" y="122"/>
                  </a:cubicBezTo>
                  <a:cubicBezTo>
                    <a:pt x="1421" y="114"/>
                    <a:pt x="1421" y="114"/>
                    <a:pt x="1421" y="114"/>
                  </a:cubicBezTo>
                  <a:cubicBezTo>
                    <a:pt x="1419" y="106"/>
                    <a:pt x="1419" y="106"/>
                    <a:pt x="1419" y="106"/>
                  </a:cubicBezTo>
                  <a:cubicBezTo>
                    <a:pt x="1407" y="106"/>
                    <a:pt x="1407" y="106"/>
                    <a:pt x="1407" y="106"/>
                  </a:cubicBezTo>
                  <a:cubicBezTo>
                    <a:pt x="1399" y="102"/>
                    <a:pt x="1399" y="102"/>
                    <a:pt x="1399" y="102"/>
                  </a:cubicBezTo>
                  <a:cubicBezTo>
                    <a:pt x="1396" y="97"/>
                    <a:pt x="1396" y="97"/>
                    <a:pt x="1396" y="97"/>
                  </a:cubicBezTo>
                  <a:cubicBezTo>
                    <a:pt x="1402" y="94"/>
                    <a:pt x="1402" y="94"/>
                    <a:pt x="1402" y="94"/>
                  </a:cubicBezTo>
                  <a:cubicBezTo>
                    <a:pt x="1396" y="90"/>
                    <a:pt x="1396" y="90"/>
                    <a:pt x="1396" y="90"/>
                  </a:cubicBezTo>
                  <a:cubicBezTo>
                    <a:pt x="1374" y="90"/>
                    <a:pt x="1374" y="90"/>
                    <a:pt x="1374" y="90"/>
                  </a:cubicBezTo>
                  <a:cubicBezTo>
                    <a:pt x="1362" y="88"/>
                    <a:pt x="1362" y="88"/>
                    <a:pt x="1362" y="88"/>
                  </a:cubicBezTo>
                  <a:cubicBezTo>
                    <a:pt x="1352" y="83"/>
                    <a:pt x="1352" y="83"/>
                    <a:pt x="1352" y="83"/>
                  </a:cubicBezTo>
                  <a:cubicBezTo>
                    <a:pt x="1335" y="85"/>
                    <a:pt x="1335" y="85"/>
                    <a:pt x="1335" y="85"/>
                  </a:cubicBezTo>
                  <a:cubicBezTo>
                    <a:pt x="1331" y="88"/>
                    <a:pt x="1331" y="88"/>
                    <a:pt x="1331" y="88"/>
                  </a:cubicBezTo>
                  <a:cubicBezTo>
                    <a:pt x="1330" y="111"/>
                    <a:pt x="1330" y="111"/>
                    <a:pt x="1330" y="111"/>
                  </a:cubicBezTo>
                  <a:cubicBezTo>
                    <a:pt x="1336" y="114"/>
                    <a:pt x="1336" y="114"/>
                    <a:pt x="1336" y="114"/>
                  </a:cubicBezTo>
                  <a:cubicBezTo>
                    <a:pt x="1335" y="120"/>
                    <a:pt x="1335" y="120"/>
                    <a:pt x="1335" y="120"/>
                  </a:cubicBezTo>
                  <a:cubicBezTo>
                    <a:pt x="1323" y="126"/>
                    <a:pt x="1323" y="126"/>
                    <a:pt x="1323" y="126"/>
                  </a:cubicBezTo>
                  <a:cubicBezTo>
                    <a:pt x="1321" y="137"/>
                    <a:pt x="1321" y="137"/>
                    <a:pt x="1321" y="137"/>
                  </a:cubicBezTo>
                  <a:cubicBezTo>
                    <a:pt x="1314" y="151"/>
                    <a:pt x="1314" y="151"/>
                    <a:pt x="1314" y="151"/>
                  </a:cubicBezTo>
                  <a:cubicBezTo>
                    <a:pt x="1304" y="164"/>
                    <a:pt x="1304" y="164"/>
                    <a:pt x="1304" y="164"/>
                  </a:cubicBezTo>
                  <a:cubicBezTo>
                    <a:pt x="1299" y="171"/>
                    <a:pt x="1299" y="171"/>
                    <a:pt x="1299" y="171"/>
                  </a:cubicBezTo>
                  <a:cubicBezTo>
                    <a:pt x="1287" y="174"/>
                    <a:pt x="1287" y="174"/>
                    <a:pt x="1287" y="174"/>
                  </a:cubicBezTo>
                  <a:cubicBezTo>
                    <a:pt x="1286" y="183"/>
                    <a:pt x="1286" y="183"/>
                    <a:pt x="1286" y="183"/>
                  </a:cubicBezTo>
                  <a:cubicBezTo>
                    <a:pt x="1281" y="183"/>
                    <a:pt x="1281" y="183"/>
                    <a:pt x="1281" y="183"/>
                  </a:cubicBezTo>
                  <a:cubicBezTo>
                    <a:pt x="1259" y="165"/>
                    <a:pt x="1259" y="165"/>
                    <a:pt x="1259" y="165"/>
                  </a:cubicBezTo>
                  <a:cubicBezTo>
                    <a:pt x="1260" y="143"/>
                    <a:pt x="1260" y="143"/>
                    <a:pt x="1260" y="143"/>
                  </a:cubicBezTo>
                  <a:cubicBezTo>
                    <a:pt x="1274" y="143"/>
                    <a:pt x="1274" y="143"/>
                    <a:pt x="1274" y="143"/>
                  </a:cubicBezTo>
                  <a:cubicBezTo>
                    <a:pt x="1272" y="135"/>
                    <a:pt x="1272" y="135"/>
                    <a:pt x="1272" y="135"/>
                  </a:cubicBezTo>
                  <a:cubicBezTo>
                    <a:pt x="1265" y="126"/>
                    <a:pt x="1265" y="126"/>
                    <a:pt x="1265" y="126"/>
                  </a:cubicBezTo>
                  <a:cubicBezTo>
                    <a:pt x="1243" y="115"/>
                    <a:pt x="1243" y="115"/>
                    <a:pt x="1243" y="115"/>
                  </a:cubicBezTo>
                  <a:cubicBezTo>
                    <a:pt x="1238" y="110"/>
                    <a:pt x="1238" y="110"/>
                    <a:pt x="1238" y="110"/>
                  </a:cubicBezTo>
                  <a:cubicBezTo>
                    <a:pt x="1225" y="117"/>
                    <a:pt x="1225" y="117"/>
                    <a:pt x="1225" y="117"/>
                  </a:cubicBezTo>
                  <a:cubicBezTo>
                    <a:pt x="1225" y="126"/>
                    <a:pt x="1225" y="126"/>
                    <a:pt x="1225" y="126"/>
                  </a:cubicBezTo>
                  <a:cubicBezTo>
                    <a:pt x="1221" y="139"/>
                    <a:pt x="1221" y="139"/>
                    <a:pt x="1221" y="139"/>
                  </a:cubicBezTo>
                  <a:cubicBezTo>
                    <a:pt x="1213" y="142"/>
                    <a:pt x="1213" y="142"/>
                    <a:pt x="1213" y="142"/>
                  </a:cubicBezTo>
                  <a:cubicBezTo>
                    <a:pt x="1206" y="138"/>
                    <a:pt x="1206" y="138"/>
                    <a:pt x="1206" y="138"/>
                  </a:cubicBezTo>
                  <a:cubicBezTo>
                    <a:pt x="1206" y="119"/>
                    <a:pt x="1206" y="119"/>
                    <a:pt x="1206" y="119"/>
                  </a:cubicBezTo>
                  <a:cubicBezTo>
                    <a:pt x="1189" y="108"/>
                    <a:pt x="1189" y="108"/>
                    <a:pt x="1189" y="108"/>
                  </a:cubicBezTo>
                  <a:cubicBezTo>
                    <a:pt x="1193" y="104"/>
                    <a:pt x="1193" y="104"/>
                    <a:pt x="1193" y="104"/>
                  </a:cubicBezTo>
                  <a:cubicBezTo>
                    <a:pt x="1206" y="104"/>
                    <a:pt x="1206" y="104"/>
                    <a:pt x="1206" y="104"/>
                  </a:cubicBezTo>
                  <a:cubicBezTo>
                    <a:pt x="1204" y="100"/>
                    <a:pt x="1204" y="100"/>
                    <a:pt x="1204" y="100"/>
                  </a:cubicBezTo>
                  <a:cubicBezTo>
                    <a:pt x="1191" y="92"/>
                    <a:pt x="1191" y="92"/>
                    <a:pt x="1191" y="92"/>
                  </a:cubicBezTo>
                  <a:cubicBezTo>
                    <a:pt x="1174" y="96"/>
                    <a:pt x="1174" y="96"/>
                    <a:pt x="1174" y="96"/>
                  </a:cubicBezTo>
                  <a:cubicBezTo>
                    <a:pt x="1155" y="87"/>
                    <a:pt x="1155" y="87"/>
                    <a:pt x="1155" y="87"/>
                  </a:cubicBezTo>
                  <a:cubicBezTo>
                    <a:pt x="1162" y="78"/>
                    <a:pt x="1162" y="78"/>
                    <a:pt x="1162" y="78"/>
                  </a:cubicBezTo>
                  <a:cubicBezTo>
                    <a:pt x="1160" y="74"/>
                    <a:pt x="1160" y="74"/>
                    <a:pt x="1160" y="74"/>
                  </a:cubicBezTo>
                  <a:cubicBezTo>
                    <a:pt x="1166" y="73"/>
                    <a:pt x="1166" y="73"/>
                    <a:pt x="1166" y="73"/>
                  </a:cubicBezTo>
                  <a:cubicBezTo>
                    <a:pt x="1179" y="74"/>
                    <a:pt x="1179" y="74"/>
                    <a:pt x="1179" y="74"/>
                  </a:cubicBezTo>
                  <a:cubicBezTo>
                    <a:pt x="1179" y="65"/>
                    <a:pt x="1179" y="65"/>
                    <a:pt x="1179" y="65"/>
                  </a:cubicBezTo>
                  <a:cubicBezTo>
                    <a:pt x="1150" y="45"/>
                    <a:pt x="1150" y="45"/>
                    <a:pt x="1150" y="45"/>
                  </a:cubicBezTo>
                  <a:cubicBezTo>
                    <a:pt x="1149" y="25"/>
                    <a:pt x="1149" y="25"/>
                    <a:pt x="1149" y="25"/>
                  </a:cubicBezTo>
                  <a:cubicBezTo>
                    <a:pt x="1144" y="21"/>
                    <a:pt x="1144" y="21"/>
                    <a:pt x="1144" y="21"/>
                  </a:cubicBezTo>
                  <a:cubicBezTo>
                    <a:pt x="1140" y="10"/>
                    <a:pt x="1140" y="10"/>
                    <a:pt x="1140" y="10"/>
                  </a:cubicBezTo>
                  <a:cubicBezTo>
                    <a:pt x="1130" y="7"/>
                    <a:pt x="1130" y="7"/>
                    <a:pt x="1130" y="7"/>
                  </a:cubicBezTo>
                  <a:cubicBezTo>
                    <a:pt x="1118" y="6"/>
                    <a:pt x="1118" y="6"/>
                    <a:pt x="1118" y="6"/>
                  </a:cubicBezTo>
                  <a:cubicBezTo>
                    <a:pt x="1111" y="1"/>
                    <a:pt x="1111" y="1"/>
                    <a:pt x="1111" y="1"/>
                  </a:cubicBezTo>
                  <a:cubicBezTo>
                    <a:pt x="1101" y="0"/>
                    <a:pt x="1101" y="0"/>
                    <a:pt x="1101" y="0"/>
                  </a:cubicBezTo>
                  <a:cubicBezTo>
                    <a:pt x="1096" y="6"/>
                    <a:pt x="1096" y="6"/>
                    <a:pt x="1096" y="6"/>
                  </a:cubicBezTo>
                  <a:cubicBezTo>
                    <a:pt x="1088" y="6"/>
                    <a:pt x="1088" y="6"/>
                    <a:pt x="1088" y="6"/>
                  </a:cubicBezTo>
                  <a:cubicBezTo>
                    <a:pt x="1081" y="13"/>
                    <a:pt x="1081" y="13"/>
                    <a:pt x="1081" y="13"/>
                  </a:cubicBezTo>
                  <a:cubicBezTo>
                    <a:pt x="1089" y="18"/>
                    <a:pt x="1089" y="18"/>
                    <a:pt x="1089" y="18"/>
                  </a:cubicBezTo>
                  <a:cubicBezTo>
                    <a:pt x="1081" y="23"/>
                    <a:pt x="1081" y="23"/>
                    <a:pt x="1081" y="23"/>
                  </a:cubicBezTo>
                  <a:cubicBezTo>
                    <a:pt x="1074" y="22"/>
                    <a:pt x="1074" y="22"/>
                    <a:pt x="1074" y="22"/>
                  </a:cubicBezTo>
                  <a:cubicBezTo>
                    <a:pt x="1069" y="24"/>
                    <a:pt x="1069" y="24"/>
                    <a:pt x="1069" y="24"/>
                  </a:cubicBezTo>
                  <a:cubicBezTo>
                    <a:pt x="1061" y="47"/>
                    <a:pt x="1061" y="47"/>
                    <a:pt x="1061" y="47"/>
                  </a:cubicBezTo>
                  <a:cubicBezTo>
                    <a:pt x="1069" y="52"/>
                    <a:pt x="1069" y="52"/>
                    <a:pt x="1069" y="52"/>
                  </a:cubicBezTo>
                  <a:cubicBezTo>
                    <a:pt x="1076" y="52"/>
                    <a:pt x="1076" y="52"/>
                    <a:pt x="1076" y="52"/>
                  </a:cubicBezTo>
                  <a:cubicBezTo>
                    <a:pt x="1076" y="57"/>
                    <a:pt x="1076" y="57"/>
                    <a:pt x="1076" y="57"/>
                  </a:cubicBezTo>
                  <a:cubicBezTo>
                    <a:pt x="1066" y="56"/>
                    <a:pt x="1066" y="56"/>
                    <a:pt x="1066" y="56"/>
                  </a:cubicBezTo>
                  <a:cubicBezTo>
                    <a:pt x="1061" y="73"/>
                    <a:pt x="1061" y="73"/>
                    <a:pt x="1061" y="73"/>
                  </a:cubicBezTo>
                  <a:cubicBezTo>
                    <a:pt x="1071" y="80"/>
                    <a:pt x="1071" y="80"/>
                    <a:pt x="1071" y="80"/>
                  </a:cubicBezTo>
                  <a:cubicBezTo>
                    <a:pt x="1084" y="87"/>
                    <a:pt x="1084" y="87"/>
                    <a:pt x="1084" y="87"/>
                  </a:cubicBezTo>
                  <a:cubicBezTo>
                    <a:pt x="1096" y="88"/>
                    <a:pt x="1096" y="88"/>
                    <a:pt x="1096" y="88"/>
                  </a:cubicBezTo>
                  <a:cubicBezTo>
                    <a:pt x="1105" y="89"/>
                    <a:pt x="1105" y="89"/>
                    <a:pt x="1105" y="89"/>
                  </a:cubicBezTo>
                  <a:cubicBezTo>
                    <a:pt x="1106" y="96"/>
                    <a:pt x="1106" y="96"/>
                    <a:pt x="1106" y="96"/>
                  </a:cubicBezTo>
                  <a:cubicBezTo>
                    <a:pt x="1120" y="97"/>
                    <a:pt x="1120" y="97"/>
                    <a:pt x="1120" y="97"/>
                  </a:cubicBezTo>
                  <a:cubicBezTo>
                    <a:pt x="1130" y="95"/>
                    <a:pt x="1130" y="95"/>
                    <a:pt x="1130" y="95"/>
                  </a:cubicBezTo>
                  <a:cubicBezTo>
                    <a:pt x="1132" y="100"/>
                    <a:pt x="1132" y="100"/>
                    <a:pt x="1132" y="100"/>
                  </a:cubicBezTo>
                  <a:cubicBezTo>
                    <a:pt x="1115" y="106"/>
                    <a:pt x="1115" y="106"/>
                    <a:pt x="1115" y="106"/>
                  </a:cubicBezTo>
                  <a:cubicBezTo>
                    <a:pt x="1106" y="122"/>
                    <a:pt x="1106" y="122"/>
                    <a:pt x="1106" y="122"/>
                  </a:cubicBezTo>
                  <a:cubicBezTo>
                    <a:pt x="1115" y="126"/>
                    <a:pt x="1115" y="126"/>
                    <a:pt x="1115" y="126"/>
                  </a:cubicBezTo>
                  <a:cubicBezTo>
                    <a:pt x="1123" y="122"/>
                    <a:pt x="1123" y="122"/>
                    <a:pt x="1123" y="122"/>
                  </a:cubicBezTo>
                  <a:cubicBezTo>
                    <a:pt x="1128" y="119"/>
                    <a:pt x="1128" y="119"/>
                    <a:pt x="1128" y="119"/>
                  </a:cubicBezTo>
                  <a:cubicBezTo>
                    <a:pt x="1133" y="125"/>
                    <a:pt x="1133" y="125"/>
                    <a:pt x="1133" y="125"/>
                  </a:cubicBezTo>
                  <a:cubicBezTo>
                    <a:pt x="1130" y="135"/>
                    <a:pt x="1130" y="135"/>
                    <a:pt x="1130" y="135"/>
                  </a:cubicBezTo>
                  <a:cubicBezTo>
                    <a:pt x="1120" y="142"/>
                    <a:pt x="1120" y="142"/>
                    <a:pt x="1120" y="142"/>
                  </a:cubicBezTo>
                  <a:cubicBezTo>
                    <a:pt x="1110" y="148"/>
                    <a:pt x="1110" y="148"/>
                    <a:pt x="1110" y="148"/>
                  </a:cubicBezTo>
                  <a:cubicBezTo>
                    <a:pt x="1098" y="148"/>
                    <a:pt x="1098" y="148"/>
                    <a:pt x="1098" y="148"/>
                  </a:cubicBezTo>
                  <a:cubicBezTo>
                    <a:pt x="1084" y="154"/>
                    <a:pt x="1084" y="154"/>
                    <a:pt x="1084" y="154"/>
                  </a:cubicBezTo>
                  <a:cubicBezTo>
                    <a:pt x="1083" y="160"/>
                    <a:pt x="1083" y="160"/>
                    <a:pt x="1083" y="160"/>
                  </a:cubicBezTo>
                  <a:cubicBezTo>
                    <a:pt x="1096" y="171"/>
                    <a:pt x="1096" y="171"/>
                    <a:pt x="1096" y="171"/>
                  </a:cubicBezTo>
                  <a:cubicBezTo>
                    <a:pt x="1091" y="178"/>
                    <a:pt x="1091" y="178"/>
                    <a:pt x="1091" y="178"/>
                  </a:cubicBezTo>
                  <a:cubicBezTo>
                    <a:pt x="1071" y="174"/>
                    <a:pt x="1071" y="174"/>
                    <a:pt x="1071" y="174"/>
                  </a:cubicBezTo>
                  <a:cubicBezTo>
                    <a:pt x="1067" y="162"/>
                    <a:pt x="1067" y="162"/>
                    <a:pt x="1067" y="162"/>
                  </a:cubicBezTo>
                  <a:cubicBezTo>
                    <a:pt x="1074" y="157"/>
                    <a:pt x="1074" y="157"/>
                    <a:pt x="1074" y="157"/>
                  </a:cubicBezTo>
                  <a:cubicBezTo>
                    <a:pt x="1074" y="148"/>
                    <a:pt x="1074" y="148"/>
                    <a:pt x="1074" y="148"/>
                  </a:cubicBezTo>
                  <a:cubicBezTo>
                    <a:pt x="1064" y="146"/>
                    <a:pt x="1064" y="146"/>
                    <a:pt x="1064" y="146"/>
                  </a:cubicBezTo>
                  <a:cubicBezTo>
                    <a:pt x="1047" y="140"/>
                    <a:pt x="1047" y="140"/>
                    <a:pt x="1047" y="140"/>
                  </a:cubicBezTo>
                  <a:cubicBezTo>
                    <a:pt x="1035" y="136"/>
                    <a:pt x="1035" y="136"/>
                    <a:pt x="1035" y="136"/>
                  </a:cubicBezTo>
                  <a:cubicBezTo>
                    <a:pt x="1028" y="139"/>
                    <a:pt x="1028" y="139"/>
                    <a:pt x="1028" y="139"/>
                  </a:cubicBezTo>
                  <a:cubicBezTo>
                    <a:pt x="1013" y="140"/>
                    <a:pt x="1013" y="140"/>
                    <a:pt x="1013" y="140"/>
                  </a:cubicBezTo>
                  <a:cubicBezTo>
                    <a:pt x="1007" y="163"/>
                    <a:pt x="1007" y="163"/>
                    <a:pt x="1007" y="163"/>
                  </a:cubicBezTo>
                  <a:cubicBezTo>
                    <a:pt x="995" y="162"/>
                    <a:pt x="995" y="162"/>
                    <a:pt x="995" y="162"/>
                  </a:cubicBezTo>
                  <a:cubicBezTo>
                    <a:pt x="981" y="158"/>
                    <a:pt x="981" y="158"/>
                    <a:pt x="981" y="158"/>
                  </a:cubicBezTo>
                  <a:cubicBezTo>
                    <a:pt x="954" y="163"/>
                    <a:pt x="954" y="163"/>
                    <a:pt x="954" y="163"/>
                  </a:cubicBezTo>
                  <a:cubicBezTo>
                    <a:pt x="942" y="160"/>
                    <a:pt x="942" y="160"/>
                    <a:pt x="942" y="160"/>
                  </a:cubicBezTo>
                  <a:cubicBezTo>
                    <a:pt x="933" y="164"/>
                    <a:pt x="933" y="164"/>
                    <a:pt x="933" y="164"/>
                  </a:cubicBezTo>
                  <a:cubicBezTo>
                    <a:pt x="910" y="160"/>
                    <a:pt x="910" y="160"/>
                    <a:pt x="910" y="160"/>
                  </a:cubicBezTo>
                  <a:cubicBezTo>
                    <a:pt x="902" y="151"/>
                    <a:pt x="902" y="151"/>
                    <a:pt x="902" y="151"/>
                  </a:cubicBezTo>
                  <a:cubicBezTo>
                    <a:pt x="880" y="151"/>
                    <a:pt x="880" y="151"/>
                    <a:pt x="880" y="151"/>
                  </a:cubicBezTo>
                  <a:cubicBezTo>
                    <a:pt x="870" y="150"/>
                    <a:pt x="870" y="150"/>
                    <a:pt x="870" y="150"/>
                  </a:cubicBezTo>
                  <a:cubicBezTo>
                    <a:pt x="851" y="139"/>
                    <a:pt x="851" y="139"/>
                    <a:pt x="851" y="139"/>
                  </a:cubicBezTo>
                  <a:cubicBezTo>
                    <a:pt x="849" y="135"/>
                    <a:pt x="849" y="135"/>
                    <a:pt x="849" y="135"/>
                  </a:cubicBezTo>
                  <a:cubicBezTo>
                    <a:pt x="844" y="134"/>
                    <a:pt x="844" y="134"/>
                    <a:pt x="844" y="134"/>
                  </a:cubicBezTo>
                  <a:cubicBezTo>
                    <a:pt x="836" y="136"/>
                    <a:pt x="836" y="136"/>
                    <a:pt x="836" y="136"/>
                  </a:cubicBezTo>
                  <a:cubicBezTo>
                    <a:pt x="834" y="141"/>
                    <a:pt x="834" y="141"/>
                    <a:pt x="834" y="141"/>
                  </a:cubicBezTo>
                  <a:cubicBezTo>
                    <a:pt x="815" y="152"/>
                    <a:pt x="815" y="152"/>
                    <a:pt x="815" y="152"/>
                  </a:cubicBezTo>
                  <a:cubicBezTo>
                    <a:pt x="793" y="153"/>
                    <a:pt x="793" y="153"/>
                    <a:pt x="793" y="153"/>
                  </a:cubicBezTo>
                  <a:cubicBezTo>
                    <a:pt x="790" y="165"/>
                    <a:pt x="790" y="165"/>
                    <a:pt x="790" y="165"/>
                  </a:cubicBezTo>
                  <a:cubicBezTo>
                    <a:pt x="798" y="179"/>
                    <a:pt x="798" y="179"/>
                    <a:pt x="798" y="179"/>
                  </a:cubicBezTo>
                  <a:cubicBezTo>
                    <a:pt x="809" y="186"/>
                    <a:pt x="809" y="186"/>
                    <a:pt x="809" y="186"/>
                  </a:cubicBezTo>
                  <a:cubicBezTo>
                    <a:pt x="800" y="191"/>
                    <a:pt x="800" y="191"/>
                    <a:pt x="800" y="191"/>
                  </a:cubicBezTo>
                  <a:cubicBezTo>
                    <a:pt x="800" y="202"/>
                    <a:pt x="800" y="202"/>
                    <a:pt x="800" y="202"/>
                  </a:cubicBezTo>
                  <a:cubicBezTo>
                    <a:pt x="785" y="195"/>
                    <a:pt x="785" y="195"/>
                    <a:pt x="785" y="195"/>
                  </a:cubicBezTo>
                  <a:cubicBezTo>
                    <a:pt x="778" y="189"/>
                    <a:pt x="778" y="189"/>
                    <a:pt x="778" y="189"/>
                  </a:cubicBezTo>
                  <a:cubicBezTo>
                    <a:pt x="787" y="181"/>
                    <a:pt x="787" y="181"/>
                    <a:pt x="787" y="181"/>
                  </a:cubicBezTo>
                  <a:cubicBezTo>
                    <a:pt x="773" y="171"/>
                    <a:pt x="773" y="171"/>
                    <a:pt x="773" y="171"/>
                  </a:cubicBezTo>
                  <a:cubicBezTo>
                    <a:pt x="768" y="170"/>
                    <a:pt x="768" y="170"/>
                    <a:pt x="768" y="170"/>
                  </a:cubicBezTo>
                  <a:cubicBezTo>
                    <a:pt x="758" y="163"/>
                    <a:pt x="758" y="163"/>
                    <a:pt x="758" y="163"/>
                  </a:cubicBezTo>
                  <a:cubicBezTo>
                    <a:pt x="746" y="159"/>
                    <a:pt x="746" y="159"/>
                    <a:pt x="746" y="159"/>
                  </a:cubicBezTo>
                  <a:cubicBezTo>
                    <a:pt x="738" y="156"/>
                    <a:pt x="738" y="156"/>
                    <a:pt x="738" y="156"/>
                  </a:cubicBezTo>
                  <a:cubicBezTo>
                    <a:pt x="705" y="165"/>
                    <a:pt x="705" y="165"/>
                    <a:pt x="705" y="165"/>
                  </a:cubicBezTo>
                  <a:cubicBezTo>
                    <a:pt x="687" y="166"/>
                    <a:pt x="687" y="166"/>
                    <a:pt x="687" y="166"/>
                  </a:cubicBezTo>
                  <a:cubicBezTo>
                    <a:pt x="648" y="165"/>
                    <a:pt x="648" y="165"/>
                    <a:pt x="648" y="165"/>
                  </a:cubicBezTo>
                  <a:cubicBezTo>
                    <a:pt x="636" y="162"/>
                    <a:pt x="636" y="162"/>
                    <a:pt x="636" y="162"/>
                  </a:cubicBezTo>
                  <a:cubicBezTo>
                    <a:pt x="612" y="161"/>
                    <a:pt x="612" y="161"/>
                    <a:pt x="612" y="161"/>
                  </a:cubicBezTo>
                  <a:cubicBezTo>
                    <a:pt x="609" y="155"/>
                    <a:pt x="609" y="155"/>
                    <a:pt x="609" y="155"/>
                  </a:cubicBezTo>
                  <a:cubicBezTo>
                    <a:pt x="614" y="150"/>
                    <a:pt x="614" y="150"/>
                    <a:pt x="614" y="150"/>
                  </a:cubicBezTo>
                  <a:cubicBezTo>
                    <a:pt x="624" y="147"/>
                    <a:pt x="624" y="147"/>
                    <a:pt x="624" y="147"/>
                  </a:cubicBezTo>
                  <a:cubicBezTo>
                    <a:pt x="628" y="143"/>
                    <a:pt x="628" y="143"/>
                    <a:pt x="628" y="143"/>
                  </a:cubicBezTo>
                  <a:cubicBezTo>
                    <a:pt x="646" y="140"/>
                    <a:pt x="646" y="140"/>
                    <a:pt x="646" y="140"/>
                  </a:cubicBezTo>
                  <a:cubicBezTo>
                    <a:pt x="611" y="117"/>
                    <a:pt x="611" y="117"/>
                    <a:pt x="611" y="117"/>
                  </a:cubicBezTo>
                  <a:cubicBezTo>
                    <a:pt x="595" y="118"/>
                    <a:pt x="595" y="118"/>
                    <a:pt x="595" y="118"/>
                  </a:cubicBezTo>
                  <a:cubicBezTo>
                    <a:pt x="592" y="120"/>
                    <a:pt x="592" y="120"/>
                    <a:pt x="592" y="120"/>
                  </a:cubicBezTo>
                  <a:cubicBezTo>
                    <a:pt x="579" y="120"/>
                    <a:pt x="579" y="120"/>
                    <a:pt x="579" y="120"/>
                  </a:cubicBezTo>
                  <a:cubicBezTo>
                    <a:pt x="563" y="118"/>
                    <a:pt x="563" y="118"/>
                    <a:pt x="563" y="118"/>
                  </a:cubicBezTo>
                  <a:cubicBezTo>
                    <a:pt x="552" y="118"/>
                    <a:pt x="552" y="118"/>
                    <a:pt x="552" y="118"/>
                  </a:cubicBezTo>
                  <a:cubicBezTo>
                    <a:pt x="530" y="108"/>
                    <a:pt x="530" y="108"/>
                    <a:pt x="530" y="108"/>
                  </a:cubicBezTo>
                  <a:cubicBezTo>
                    <a:pt x="506" y="103"/>
                    <a:pt x="506" y="103"/>
                    <a:pt x="506" y="103"/>
                  </a:cubicBezTo>
                  <a:cubicBezTo>
                    <a:pt x="496" y="103"/>
                    <a:pt x="496" y="103"/>
                    <a:pt x="496" y="103"/>
                  </a:cubicBezTo>
                  <a:cubicBezTo>
                    <a:pt x="457" y="84"/>
                    <a:pt x="457" y="84"/>
                    <a:pt x="457" y="84"/>
                  </a:cubicBezTo>
                  <a:cubicBezTo>
                    <a:pt x="431" y="86"/>
                    <a:pt x="431" y="86"/>
                    <a:pt x="431" y="86"/>
                  </a:cubicBezTo>
                  <a:cubicBezTo>
                    <a:pt x="431" y="96"/>
                    <a:pt x="431" y="96"/>
                    <a:pt x="431" y="96"/>
                  </a:cubicBezTo>
                  <a:cubicBezTo>
                    <a:pt x="416" y="105"/>
                    <a:pt x="416" y="105"/>
                    <a:pt x="416" y="105"/>
                  </a:cubicBezTo>
                  <a:cubicBezTo>
                    <a:pt x="398" y="104"/>
                    <a:pt x="398" y="104"/>
                    <a:pt x="398" y="104"/>
                  </a:cubicBezTo>
                  <a:cubicBezTo>
                    <a:pt x="396" y="101"/>
                    <a:pt x="396" y="101"/>
                    <a:pt x="396" y="101"/>
                  </a:cubicBezTo>
                  <a:cubicBezTo>
                    <a:pt x="404" y="94"/>
                    <a:pt x="404" y="94"/>
                    <a:pt x="404" y="94"/>
                  </a:cubicBezTo>
                  <a:cubicBezTo>
                    <a:pt x="391" y="89"/>
                    <a:pt x="391" y="89"/>
                    <a:pt x="391" y="89"/>
                  </a:cubicBezTo>
                  <a:cubicBezTo>
                    <a:pt x="394" y="84"/>
                    <a:pt x="394" y="84"/>
                    <a:pt x="394" y="84"/>
                  </a:cubicBezTo>
                  <a:cubicBezTo>
                    <a:pt x="399" y="82"/>
                    <a:pt x="399" y="82"/>
                    <a:pt x="399" y="82"/>
                  </a:cubicBezTo>
                  <a:cubicBezTo>
                    <a:pt x="396" y="73"/>
                    <a:pt x="396" y="73"/>
                    <a:pt x="396" y="73"/>
                  </a:cubicBezTo>
                  <a:cubicBezTo>
                    <a:pt x="377" y="78"/>
                    <a:pt x="377" y="78"/>
                    <a:pt x="377" y="78"/>
                  </a:cubicBezTo>
                  <a:cubicBezTo>
                    <a:pt x="379" y="94"/>
                    <a:pt x="379" y="94"/>
                    <a:pt x="379" y="94"/>
                  </a:cubicBezTo>
                  <a:cubicBezTo>
                    <a:pt x="374" y="94"/>
                    <a:pt x="374" y="94"/>
                    <a:pt x="374" y="94"/>
                  </a:cubicBezTo>
                  <a:cubicBezTo>
                    <a:pt x="372" y="105"/>
                    <a:pt x="372" y="105"/>
                    <a:pt x="372" y="105"/>
                  </a:cubicBezTo>
                  <a:cubicBezTo>
                    <a:pt x="357" y="102"/>
                    <a:pt x="357" y="102"/>
                    <a:pt x="357" y="102"/>
                  </a:cubicBezTo>
                  <a:cubicBezTo>
                    <a:pt x="338" y="89"/>
                    <a:pt x="338" y="89"/>
                    <a:pt x="338" y="89"/>
                  </a:cubicBezTo>
                  <a:cubicBezTo>
                    <a:pt x="338" y="75"/>
                    <a:pt x="338" y="75"/>
                    <a:pt x="338" y="75"/>
                  </a:cubicBezTo>
                  <a:cubicBezTo>
                    <a:pt x="308" y="56"/>
                    <a:pt x="308" y="56"/>
                    <a:pt x="308" y="56"/>
                  </a:cubicBezTo>
                  <a:cubicBezTo>
                    <a:pt x="308" y="64"/>
                    <a:pt x="308" y="64"/>
                    <a:pt x="308" y="64"/>
                  </a:cubicBezTo>
                  <a:cubicBezTo>
                    <a:pt x="315" y="69"/>
                    <a:pt x="315" y="69"/>
                    <a:pt x="315" y="69"/>
                  </a:cubicBezTo>
                  <a:cubicBezTo>
                    <a:pt x="313" y="72"/>
                    <a:pt x="313" y="72"/>
                    <a:pt x="313" y="72"/>
                  </a:cubicBezTo>
                  <a:cubicBezTo>
                    <a:pt x="305" y="72"/>
                    <a:pt x="305" y="72"/>
                    <a:pt x="305" y="72"/>
                  </a:cubicBezTo>
                  <a:cubicBezTo>
                    <a:pt x="305" y="80"/>
                    <a:pt x="305" y="80"/>
                    <a:pt x="305" y="80"/>
                  </a:cubicBezTo>
                  <a:cubicBezTo>
                    <a:pt x="288" y="88"/>
                    <a:pt x="288" y="88"/>
                    <a:pt x="288" y="88"/>
                  </a:cubicBezTo>
                  <a:cubicBezTo>
                    <a:pt x="289" y="82"/>
                    <a:pt x="289" y="82"/>
                    <a:pt x="289" y="82"/>
                  </a:cubicBezTo>
                  <a:cubicBezTo>
                    <a:pt x="278" y="85"/>
                    <a:pt x="278" y="85"/>
                    <a:pt x="278" y="85"/>
                  </a:cubicBezTo>
                  <a:cubicBezTo>
                    <a:pt x="254" y="92"/>
                    <a:pt x="254" y="92"/>
                    <a:pt x="254" y="92"/>
                  </a:cubicBezTo>
                  <a:cubicBezTo>
                    <a:pt x="239" y="103"/>
                    <a:pt x="239" y="103"/>
                    <a:pt x="239" y="103"/>
                  </a:cubicBezTo>
                  <a:cubicBezTo>
                    <a:pt x="234" y="101"/>
                    <a:pt x="234" y="101"/>
                    <a:pt x="234" y="101"/>
                  </a:cubicBezTo>
                  <a:cubicBezTo>
                    <a:pt x="206" y="115"/>
                    <a:pt x="206" y="115"/>
                    <a:pt x="206" y="115"/>
                  </a:cubicBezTo>
                  <a:cubicBezTo>
                    <a:pt x="200" y="123"/>
                    <a:pt x="200" y="123"/>
                    <a:pt x="200" y="123"/>
                  </a:cubicBezTo>
                  <a:cubicBezTo>
                    <a:pt x="184" y="126"/>
                    <a:pt x="184" y="126"/>
                    <a:pt x="184" y="126"/>
                  </a:cubicBezTo>
                  <a:cubicBezTo>
                    <a:pt x="183" y="119"/>
                    <a:pt x="183" y="119"/>
                    <a:pt x="183" y="119"/>
                  </a:cubicBezTo>
                  <a:cubicBezTo>
                    <a:pt x="191" y="115"/>
                    <a:pt x="191" y="115"/>
                    <a:pt x="191" y="115"/>
                  </a:cubicBezTo>
                  <a:cubicBezTo>
                    <a:pt x="190" y="112"/>
                    <a:pt x="190" y="112"/>
                    <a:pt x="190" y="112"/>
                  </a:cubicBezTo>
                  <a:cubicBezTo>
                    <a:pt x="205" y="108"/>
                    <a:pt x="205" y="108"/>
                    <a:pt x="205" y="108"/>
                  </a:cubicBezTo>
                  <a:cubicBezTo>
                    <a:pt x="206" y="101"/>
                    <a:pt x="206" y="101"/>
                    <a:pt x="206" y="101"/>
                  </a:cubicBezTo>
                  <a:cubicBezTo>
                    <a:pt x="227" y="94"/>
                    <a:pt x="227" y="94"/>
                    <a:pt x="227" y="94"/>
                  </a:cubicBezTo>
                  <a:cubicBezTo>
                    <a:pt x="239" y="94"/>
                    <a:pt x="239" y="94"/>
                    <a:pt x="239" y="94"/>
                  </a:cubicBezTo>
                  <a:cubicBezTo>
                    <a:pt x="271" y="80"/>
                    <a:pt x="271" y="80"/>
                    <a:pt x="271" y="80"/>
                  </a:cubicBezTo>
                  <a:cubicBezTo>
                    <a:pt x="271" y="74"/>
                    <a:pt x="271" y="74"/>
                    <a:pt x="271" y="74"/>
                  </a:cubicBezTo>
                  <a:cubicBezTo>
                    <a:pt x="259" y="76"/>
                    <a:pt x="259" y="76"/>
                    <a:pt x="259" y="76"/>
                  </a:cubicBezTo>
                  <a:cubicBezTo>
                    <a:pt x="254" y="74"/>
                    <a:pt x="254" y="74"/>
                    <a:pt x="254" y="74"/>
                  </a:cubicBezTo>
                  <a:cubicBezTo>
                    <a:pt x="240" y="82"/>
                    <a:pt x="240" y="82"/>
                    <a:pt x="240" y="82"/>
                  </a:cubicBezTo>
                  <a:cubicBezTo>
                    <a:pt x="232" y="82"/>
                    <a:pt x="232" y="82"/>
                    <a:pt x="232" y="82"/>
                  </a:cubicBezTo>
                  <a:cubicBezTo>
                    <a:pt x="218" y="90"/>
                    <a:pt x="218" y="90"/>
                    <a:pt x="218" y="90"/>
                  </a:cubicBezTo>
                  <a:cubicBezTo>
                    <a:pt x="206" y="90"/>
                    <a:pt x="206" y="90"/>
                    <a:pt x="206" y="90"/>
                  </a:cubicBezTo>
                  <a:cubicBezTo>
                    <a:pt x="188" y="97"/>
                    <a:pt x="188" y="97"/>
                    <a:pt x="188" y="97"/>
                  </a:cubicBezTo>
                  <a:cubicBezTo>
                    <a:pt x="186" y="102"/>
                    <a:pt x="186" y="102"/>
                    <a:pt x="186" y="102"/>
                  </a:cubicBezTo>
                  <a:cubicBezTo>
                    <a:pt x="169" y="102"/>
                    <a:pt x="169" y="102"/>
                    <a:pt x="169" y="102"/>
                  </a:cubicBezTo>
                  <a:cubicBezTo>
                    <a:pt x="173" y="97"/>
                    <a:pt x="173" y="97"/>
                    <a:pt x="173" y="97"/>
                  </a:cubicBezTo>
                  <a:cubicBezTo>
                    <a:pt x="156" y="95"/>
                    <a:pt x="156" y="95"/>
                    <a:pt x="156" y="95"/>
                  </a:cubicBezTo>
                  <a:cubicBezTo>
                    <a:pt x="142" y="106"/>
                    <a:pt x="142" y="106"/>
                    <a:pt x="142" y="106"/>
                  </a:cubicBezTo>
                  <a:cubicBezTo>
                    <a:pt x="134" y="106"/>
                    <a:pt x="134" y="106"/>
                    <a:pt x="134" y="106"/>
                  </a:cubicBezTo>
                  <a:cubicBezTo>
                    <a:pt x="122" y="113"/>
                    <a:pt x="122" y="113"/>
                    <a:pt x="122" y="113"/>
                  </a:cubicBezTo>
                  <a:cubicBezTo>
                    <a:pt x="125" y="120"/>
                    <a:pt x="125" y="120"/>
                    <a:pt x="125" y="120"/>
                  </a:cubicBezTo>
                  <a:cubicBezTo>
                    <a:pt x="142" y="124"/>
                    <a:pt x="142" y="124"/>
                    <a:pt x="142" y="124"/>
                  </a:cubicBezTo>
                  <a:cubicBezTo>
                    <a:pt x="142" y="129"/>
                    <a:pt x="142" y="129"/>
                    <a:pt x="142" y="129"/>
                  </a:cubicBezTo>
                  <a:cubicBezTo>
                    <a:pt x="135" y="130"/>
                    <a:pt x="135" y="130"/>
                    <a:pt x="135" y="130"/>
                  </a:cubicBezTo>
                  <a:cubicBezTo>
                    <a:pt x="113" y="127"/>
                    <a:pt x="113" y="127"/>
                    <a:pt x="113" y="127"/>
                  </a:cubicBezTo>
                  <a:cubicBezTo>
                    <a:pt x="98" y="120"/>
                    <a:pt x="98" y="120"/>
                    <a:pt x="98" y="120"/>
                  </a:cubicBezTo>
                  <a:cubicBezTo>
                    <a:pt x="80" y="119"/>
                    <a:pt x="80" y="119"/>
                    <a:pt x="80" y="119"/>
                  </a:cubicBezTo>
                  <a:cubicBezTo>
                    <a:pt x="59" y="110"/>
                    <a:pt x="59" y="110"/>
                    <a:pt x="59" y="110"/>
                  </a:cubicBezTo>
                  <a:cubicBezTo>
                    <a:pt x="41" y="98"/>
                    <a:pt x="41" y="98"/>
                    <a:pt x="41" y="98"/>
                  </a:cubicBezTo>
                  <a:cubicBezTo>
                    <a:pt x="14" y="98"/>
                    <a:pt x="14" y="98"/>
                    <a:pt x="14" y="98"/>
                  </a:cubicBezTo>
                  <a:cubicBezTo>
                    <a:pt x="7" y="97"/>
                    <a:pt x="7" y="97"/>
                    <a:pt x="7" y="97"/>
                  </a:cubicBezTo>
                  <a:cubicBezTo>
                    <a:pt x="0" y="97"/>
                    <a:pt x="0" y="97"/>
                    <a:pt x="0" y="97"/>
                  </a:cubicBezTo>
                  <a:cubicBezTo>
                    <a:pt x="0" y="514"/>
                    <a:pt x="0" y="514"/>
                    <a:pt x="0" y="514"/>
                  </a:cubicBezTo>
                  <a:cubicBezTo>
                    <a:pt x="27" y="531"/>
                    <a:pt x="27" y="531"/>
                    <a:pt x="27" y="531"/>
                  </a:cubicBezTo>
                  <a:cubicBezTo>
                    <a:pt x="31" y="516"/>
                    <a:pt x="31" y="516"/>
                    <a:pt x="31" y="516"/>
                  </a:cubicBezTo>
                  <a:cubicBezTo>
                    <a:pt x="40" y="510"/>
                    <a:pt x="40" y="510"/>
                    <a:pt x="40" y="510"/>
                  </a:cubicBezTo>
                  <a:cubicBezTo>
                    <a:pt x="51" y="523"/>
                    <a:pt x="51" y="523"/>
                    <a:pt x="51" y="523"/>
                  </a:cubicBezTo>
                  <a:cubicBezTo>
                    <a:pt x="88" y="574"/>
                    <a:pt x="88" y="574"/>
                    <a:pt x="88" y="574"/>
                  </a:cubicBezTo>
                  <a:cubicBezTo>
                    <a:pt x="99" y="574"/>
                    <a:pt x="99" y="574"/>
                    <a:pt x="99" y="574"/>
                  </a:cubicBezTo>
                  <a:cubicBezTo>
                    <a:pt x="117" y="555"/>
                    <a:pt x="117" y="555"/>
                    <a:pt x="117" y="555"/>
                  </a:cubicBezTo>
                  <a:cubicBezTo>
                    <a:pt x="135" y="551"/>
                    <a:pt x="135" y="551"/>
                    <a:pt x="135" y="551"/>
                  </a:cubicBezTo>
                  <a:cubicBezTo>
                    <a:pt x="153" y="563"/>
                    <a:pt x="153" y="563"/>
                    <a:pt x="153" y="563"/>
                  </a:cubicBezTo>
                  <a:cubicBezTo>
                    <a:pt x="171" y="593"/>
                    <a:pt x="171" y="593"/>
                    <a:pt x="171" y="593"/>
                  </a:cubicBezTo>
                  <a:cubicBezTo>
                    <a:pt x="187" y="604"/>
                    <a:pt x="187" y="604"/>
                    <a:pt x="187" y="604"/>
                  </a:cubicBezTo>
                  <a:cubicBezTo>
                    <a:pt x="216" y="668"/>
                    <a:pt x="216" y="668"/>
                    <a:pt x="216" y="668"/>
                  </a:cubicBezTo>
                  <a:cubicBezTo>
                    <a:pt x="234" y="685"/>
                    <a:pt x="234" y="685"/>
                    <a:pt x="234" y="685"/>
                  </a:cubicBezTo>
                  <a:cubicBezTo>
                    <a:pt x="266" y="704"/>
                    <a:pt x="266" y="704"/>
                    <a:pt x="266" y="704"/>
                  </a:cubicBezTo>
                  <a:cubicBezTo>
                    <a:pt x="261" y="725"/>
                    <a:pt x="261" y="725"/>
                    <a:pt x="261" y="725"/>
                  </a:cubicBezTo>
                  <a:cubicBezTo>
                    <a:pt x="263" y="742"/>
                    <a:pt x="263" y="742"/>
                    <a:pt x="263" y="742"/>
                  </a:cubicBezTo>
                  <a:cubicBezTo>
                    <a:pt x="257" y="750"/>
                    <a:pt x="257" y="750"/>
                    <a:pt x="257" y="750"/>
                  </a:cubicBezTo>
                  <a:cubicBezTo>
                    <a:pt x="255" y="765"/>
                    <a:pt x="255" y="765"/>
                    <a:pt x="255" y="765"/>
                  </a:cubicBezTo>
                  <a:cubicBezTo>
                    <a:pt x="259" y="784"/>
                    <a:pt x="259" y="784"/>
                    <a:pt x="259" y="784"/>
                  </a:cubicBezTo>
                  <a:cubicBezTo>
                    <a:pt x="264" y="797"/>
                    <a:pt x="264" y="797"/>
                    <a:pt x="264" y="797"/>
                  </a:cubicBezTo>
                  <a:cubicBezTo>
                    <a:pt x="274" y="803"/>
                    <a:pt x="274" y="803"/>
                    <a:pt x="274" y="803"/>
                  </a:cubicBezTo>
                  <a:cubicBezTo>
                    <a:pt x="279" y="797"/>
                    <a:pt x="279" y="797"/>
                    <a:pt x="279" y="797"/>
                  </a:cubicBezTo>
                  <a:cubicBezTo>
                    <a:pt x="286" y="795"/>
                    <a:pt x="286" y="795"/>
                    <a:pt x="286" y="795"/>
                  </a:cubicBezTo>
                  <a:cubicBezTo>
                    <a:pt x="288" y="811"/>
                    <a:pt x="288" y="811"/>
                    <a:pt x="288" y="811"/>
                  </a:cubicBezTo>
                  <a:cubicBezTo>
                    <a:pt x="281" y="816"/>
                    <a:pt x="281" y="816"/>
                    <a:pt x="281" y="816"/>
                  </a:cubicBezTo>
                  <a:cubicBezTo>
                    <a:pt x="281" y="827"/>
                    <a:pt x="281" y="827"/>
                    <a:pt x="281" y="827"/>
                  </a:cubicBezTo>
                  <a:cubicBezTo>
                    <a:pt x="293" y="830"/>
                    <a:pt x="293" y="830"/>
                    <a:pt x="293" y="830"/>
                  </a:cubicBezTo>
                  <a:cubicBezTo>
                    <a:pt x="305" y="827"/>
                    <a:pt x="305" y="827"/>
                    <a:pt x="305" y="827"/>
                  </a:cubicBezTo>
                  <a:cubicBezTo>
                    <a:pt x="308" y="838"/>
                    <a:pt x="308" y="838"/>
                    <a:pt x="308" y="838"/>
                  </a:cubicBezTo>
                  <a:cubicBezTo>
                    <a:pt x="313" y="848"/>
                    <a:pt x="313" y="848"/>
                    <a:pt x="313" y="848"/>
                  </a:cubicBezTo>
                  <a:cubicBezTo>
                    <a:pt x="311" y="865"/>
                    <a:pt x="311" y="865"/>
                    <a:pt x="311" y="865"/>
                  </a:cubicBezTo>
                  <a:cubicBezTo>
                    <a:pt x="315" y="883"/>
                    <a:pt x="315" y="883"/>
                    <a:pt x="315" y="883"/>
                  </a:cubicBezTo>
                  <a:cubicBezTo>
                    <a:pt x="327" y="889"/>
                    <a:pt x="327" y="889"/>
                    <a:pt x="327" y="889"/>
                  </a:cubicBezTo>
                  <a:cubicBezTo>
                    <a:pt x="349" y="894"/>
                    <a:pt x="349" y="894"/>
                    <a:pt x="349" y="894"/>
                  </a:cubicBezTo>
                  <a:cubicBezTo>
                    <a:pt x="357" y="907"/>
                    <a:pt x="357" y="907"/>
                    <a:pt x="357" y="907"/>
                  </a:cubicBezTo>
                  <a:cubicBezTo>
                    <a:pt x="374" y="907"/>
                    <a:pt x="374" y="907"/>
                    <a:pt x="374" y="907"/>
                  </a:cubicBezTo>
                  <a:cubicBezTo>
                    <a:pt x="384" y="912"/>
                    <a:pt x="384" y="912"/>
                    <a:pt x="384" y="912"/>
                  </a:cubicBezTo>
                  <a:cubicBezTo>
                    <a:pt x="393" y="926"/>
                    <a:pt x="393" y="926"/>
                    <a:pt x="393" y="926"/>
                  </a:cubicBezTo>
                  <a:cubicBezTo>
                    <a:pt x="406" y="929"/>
                    <a:pt x="406" y="929"/>
                    <a:pt x="406" y="929"/>
                  </a:cubicBezTo>
                  <a:cubicBezTo>
                    <a:pt x="411" y="942"/>
                    <a:pt x="411" y="942"/>
                    <a:pt x="411" y="942"/>
                  </a:cubicBezTo>
                  <a:cubicBezTo>
                    <a:pt x="420" y="942"/>
                    <a:pt x="420" y="942"/>
                    <a:pt x="420" y="942"/>
                  </a:cubicBezTo>
                  <a:cubicBezTo>
                    <a:pt x="433" y="960"/>
                    <a:pt x="433" y="960"/>
                    <a:pt x="433" y="960"/>
                  </a:cubicBezTo>
                  <a:cubicBezTo>
                    <a:pt x="445" y="966"/>
                    <a:pt x="445" y="966"/>
                    <a:pt x="445" y="966"/>
                  </a:cubicBezTo>
                  <a:lnTo>
                    <a:pt x="447" y="9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8" name="Freeform 688"/>
            <p:cNvSpPr/>
            <p:nvPr/>
          </p:nvSpPr>
          <p:spPr bwMode="gray">
            <a:xfrm>
              <a:off x="4543822" y="2210501"/>
              <a:ext cx="556569" cy="276462"/>
            </a:xfrm>
            <a:custGeom>
              <a:avLst/>
              <a:gdLst>
                <a:gd name="T0" fmla="*/ 246 w 1222"/>
                <a:gd name="T1" fmla="*/ 445 h 607"/>
                <a:gd name="T2" fmla="*/ 353 w 1222"/>
                <a:gd name="T3" fmla="*/ 460 h 607"/>
                <a:gd name="T4" fmla="*/ 419 w 1222"/>
                <a:gd name="T5" fmla="*/ 471 h 607"/>
                <a:gd name="T6" fmla="*/ 452 w 1222"/>
                <a:gd name="T7" fmla="*/ 511 h 607"/>
                <a:gd name="T8" fmla="*/ 482 w 1222"/>
                <a:gd name="T9" fmla="*/ 493 h 607"/>
                <a:gd name="T10" fmla="*/ 569 w 1222"/>
                <a:gd name="T11" fmla="*/ 582 h 607"/>
                <a:gd name="T12" fmla="*/ 594 w 1222"/>
                <a:gd name="T13" fmla="*/ 554 h 607"/>
                <a:gd name="T14" fmla="*/ 651 w 1222"/>
                <a:gd name="T15" fmla="*/ 507 h 607"/>
                <a:gd name="T16" fmla="*/ 710 w 1222"/>
                <a:gd name="T17" fmla="*/ 500 h 607"/>
                <a:gd name="T18" fmla="*/ 765 w 1222"/>
                <a:gd name="T19" fmla="*/ 519 h 607"/>
                <a:gd name="T20" fmla="*/ 773 w 1222"/>
                <a:gd name="T21" fmla="*/ 490 h 607"/>
                <a:gd name="T22" fmla="*/ 832 w 1222"/>
                <a:gd name="T23" fmla="*/ 486 h 607"/>
                <a:gd name="T24" fmla="*/ 862 w 1222"/>
                <a:gd name="T25" fmla="*/ 495 h 607"/>
                <a:gd name="T26" fmla="*/ 903 w 1222"/>
                <a:gd name="T27" fmla="*/ 521 h 607"/>
                <a:gd name="T28" fmla="*/ 908 w 1222"/>
                <a:gd name="T29" fmla="*/ 560 h 607"/>
                <a:gd name="T30" fmla="*/ 937 w 1222"/>
                <a:gd name="T31" fmla="*/ 607 h 607"/>
                <a:gd name="T32" fmla="*/ 934 w 1222"/>
                <a:gd name="T33" fmla="*/ 506 h 607"/>
                <a:gd name="T34" fmla="*/ 941 w 1222"/>
                <a:gd name="T35" fmla="*/ 438 h 607"/>
                <a:gd name="T36" fmla="*/ 1008 w 1222"/>
                <a:gd name="T37" fmla="*/ 392 h 607"/>
                <a:gd name="T38" fmla="*/ 1036 w 1222"/>
                <a:gd name="T39" fmla="*/ 358 h 607"/>
                <a:gd name="T40" fmla="*/ 1025 w 1222"/>
                <a:gd name="T41" fmla="*/ 323 h 607"/>
                <a:gd name="T42" fmla="*/ 1035 w 1222"/>
                <a:gd name="T43" fmla="*/ 265 h 607"/>
                <a:gd name="T44" fmla="*/ 1044 w 1222"/>
                <a:gd name="T45" fmla="*/ 318 h 607"/>
                <a:gd name="T46" fmla="*/ 1052 w 1222"/>
                <a:gd name="T47" fmla="*/ 268 h 607"/>
                <a:gd name="T48" fmla="*/ 1084 w 1222"/>
                <a:gd name="T49" fmla="*/ 241 h 607"/>
                <a:gd name="T50" fmla="*/ 1091 w 1222"/>
                <a:gd name="T51" fmla="*/ 214 h 607"/>
                <a:gd name="T52" fmla="*/ 1131 w 1222"/>
                <a:gd name="T53" fmla="*/ 207 h 607"/>
                <a:gd name="T54" fmla="*/ 1146 w 1222"/>
                <a:gd name="T55" fmla="*/ 201 h 607"/>
                <a:gd name="T56" fmla="*/ 1152 w 1222"/>
                <a:gd name="T57" fmla="*/ 164 h 607"/>
                <a:gd name="T58" fmla="*/ 1183 w 1222"/>
                <a:gd name="T59" fmla="*/ 140 h 607"/>
                <a:gd name="T60" fmla="*/ 1202 w 1222"/>
                <a:gd name="T61" fmla="*/ 133 h 607"/>
                <a:gd name="T62" fmla="*/ 1206 w 1222"/>
                <a:gd name="T63" fmla="*/ 56 h 607"/>
                <a:gd name="T64" fmla="*/ 1101 w 1222"/>
                <a:gd name="T65" fmla="*/ 111 h 607"/>
                <a:gd name="T66" fmla="*/ 1030 w 1222"/>
                <a:gd name="T67" fmla="*/ 139 h 607"/>
                <a:gd name="T68" fmla="*/ 899 w 1222"/>
                <a:gd name="T69" fmla="*/ 183 h 607"/>
                <a:gd name="T70" fmla="*/ 854 w 1222"/>
                <a:gd name="T71" fmla="*/ 58 h 607"/>
                <a:gd name="T72" fmla="*/ 704 w 1222"/>
                <a:gd name="T73" fmla="*/ 24 h 607"/>
                <a:gd name="T74" fmla="*/ 52 w 1222"/>
                <a:gd name="T75" fmla="*/ 0 h 607"/>
                <a:gd name="T76" fmla="*/ 54 w 1222"/>
                <a:gd name="T77" fmla="*/ 44 h 607"/>
                <a:gd name="T78" fmla="*/ 13 w 1222"/>
                <a:gd name="T79" fmla="*/ 19 h 607"/>
                <a:gd name="T80" fmla="*/ 18 w 1222"/>
                <a:gd name="T81" fmla="*/ 75 h 607"/>
                <a:gd name="T82" fmla="*/ 8 w 1222"/>
                <a:gd name="T83" fmla="*/ 182 h 607"/>
                <a:gd name="T84" fmla="*/ 18 w 1222"/>
                <a:gd name="T85" fmla="*/ 254 h 607"/>
                <a:gd name="T86" fmla="*/ 53 w 1222"/>
                <a:gd name="T87" fmla="*/ 300 h 607"/>
                <a:gd name="T88" fmla="*/ 63 w 1222"/>
                <a:gd name="T89" fmla="*/ 333 h 607"/>
                <a:gd name="T90" fmla="*/ 90 w 1222"/>
                <a:gd name="T91" fmla="*/ 388 h 607"/>
                <a:gd name="T92" fmla="*/ 129 w 1222"/>
                <a:gd name="T93" fmla="*/ 403 h 607"/>
                <a:gd name="T94" fmla="*/ 165 w 1222"/>
                <a:gd name="T95" fmla="*/ 436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2" h="607">
                  <a:moveTo>
                    <a:pt x="165" y="436"/>
                  </a:moveTo>
                  <a:lnTo>
                    <a:pt x="176" y="433"/>
                  </a:lnTo>
                  <a:lnTo>
                    <a:pt x="214" y="431"/>
                  </a:lnTo>
                  <a:lnTo>
                    <a:pt x="246" y="445"/>
                  </a:lnTo>
                  <a:lnTo>
                    <a:pt x="276" y="462"/>
                  </a:lnTo>
                  <a:lnTo>
                    <a:pt x="288" y="465"/>
                  </a:lnTo>
                  <a:lnTo>
                    <a:pt x="333" y="465"/>
                  </a:lnTo>
                  <a:lnTo>
                    <a:pt x="353" y="460"/>
                  </a:lnTo>
                  <a:lnTo>
                    <a:pt x="358" y="448"/>
                  </a:lnTo>
                  <a:lnTo>
                    <a:pt x="377" y="449"/>
                  </a:lnTo>
                  <a:lnTo>
                    <a:pt x="399" y="453"/>
                  </a:lnTo>
                  <a:lnTo>
                    <a:pt x="419" y="471"/>
                  </a:lnTo>
                  <a:lnTo>
                    <a:pt x="426" y="471"/>
                  </a:lnTo>
                  <a:lnTo>
                    <a:pt x="434" y="478"/>
                  </a:lnTo>
                  <a:lnTo>
                    <a:pt x="436" y="496"/>
                  </a:lnTo>
                  <a:lnTo>
                    <a:pt x="452" y="511"/>
                  </a:lnTo>
                  <a:lnTo>
                    <a:pt x="466" y="516"/>
                  </a:lnTo>
                  <a:lnTo>
                    <a:pt x="471" y="513"/>
                  </a:lnTo>
                  <a:lnTo>
                    <a:pt x="469" y="503"/>
                  </a:lnTo>
                  <a:lnTo>
                    <a:pt x="482" y="493"/>
                  </a:lnTo>
                  <a:lnTo>
                    <a:pt x="515" y="508"/>
                  </a:lnTo>
                  <a:lnTo>
                    <a:pt x="542" y="550"/>
                  </a:lnTo>
                  <a:lnTo>
                    <a:pt x="545" y="564"/>
                  </a:lnTo>
                  <a:lnTo>
                    <a:pt x="569" y="582"/>
                  </a:lnTo>
                  <a:lnTo>
                    <a:pt x="590" y="585"/>
                  </a:lnTo>
                  <a:lnTo>
                    <a:pt x="590" y="576"/>
                  </a:lnTo>
                  <a:lnTo>
                    <a:pt x="588" y="562"/>
                  </a:lnTo>
                  <a:lnTo>
                    <a:pt x="594" y="554"/>
                  </a:lnTo>
                  <a:lnTo>
                    <a:pt x="598" y="545"/>
                  </a:lnTo>
                  <a:lnTo>
                    <a:pt x="619" y="521"/>
                  </a:lnTo>
                  <a:lnTo>
                    <a:pt x="640" y="514"/>
                  </a:lnTo>
                  <a:lnTo>
                    <a:pt x="651" y="507"/>
                  </a:lnTo>
                  <a:lnTo>
                    <a:pt x="666" y="499"/>
                  </a:lnTo>
                  <a:lnTo>
                    <a:pt x="678" y="499"/>
                  </a:lnTo>
                  <a:lnTo>
                    <a:pt x="699" y="503"/>
                  </a:lnTo>
                  <a:lnTo>
                    <a:pt x="710" y="500"/>
                  </a:lnTo>
                  <a:lnTo>
                    <a:pt x="730" y="514"/>
                  </a:lnTo>
                  <a:lnTo>
                    <a:pt x="741" y="512"/>
                  </a:lnTo>
                  <a:lnTo>
                    <a:pt x="755" y="519"/>
                  </a:lnTo>
                  <a:lnTo>
                    <a:pt x="765" y="519"/>
                  </a:lnTo>
                  <a:lnTo>
                    <a:pt x="766" y="512"/>
                  </a:lnTo>
                  <a:lnTo>
                    <a:pt x="757" y="503"/>
                  </a:lnTo>
                  <a:lnTo>
                    <a:pt x="758" y="492"/>
                  </a:lnTo>
                  <a:lnTo>
                    <a:pt x="773" y="490"/>
                  </a:lnTo>
                  <a:lnTo>
                    <a:pt x="794" y="485"/>
                  </a:lnTo>
                  <a:lnTo>
                    <a:pt x="798" y="488"/>
                  </a:lnTo>
                  <a:lnTo>
                    <a:pt x="819" y="485"/>
                  </a:lnTo>
                  <a:lnTo>
                    <a:pt x="832" y="486"/>
                  </a:lnTo>
                  <a:lnTo>
                    <a:pt x="844" y="491"/>
                  </a:lnTo>
                  <a:lnTo>
                    <a:pt x="849" y="500"/>
                  </a:lnTo>
                  <a:lnTo>
                    <a:pt x="858" y="502"/>
                  </a:lnTo>
                  <a:lnTo>
                    <a:pt x="862" y="495"/>
                  </a:lnTo>
                  <a:lnTo>
                    <a:pt x="873" y="493"/>
                  </a:lnTo>
                  <a:lnTo>
                    <a:pt x="884" y="499"/>
                  </a:lnTo>
                  <a:lnTo>
                    <a:pt x="894" y="513"/>
                  </a:lnTo>
                  <a:lnTo>
                    <a:pt x="903" y="521"/>
                  </a:lnTo>
                  <a:lnTo>
                    <a:pt x="903" y="529"/>
                  </a:lnTo>
                  <a:lnTo>
                    <a:pt x="900" y="532"/>
                  </a:lnTo>
                  <a:lnTo>
                    <a:pt x="900" y="551"/>
                  </a:lnTo>
                  <a:lnTo>
                    <a:pt x="908" y="560"/>
                  </a:lnTo>
                  <a:lnTo>
                    <a:pt x="909" y="575"/>
                  </a:lnTo>
                  <a:lnTo>
                    <a:pt x="923" y="589"/>
                  </a:lnTo>
                  <a:lnTo>
                    <a:pt x="930" y="606"/>
                  </a:lnTo>
                  <a:lnTo>
                    <a:pt x="937" y="607"/>
                  </a:lnTo>
                  <a:lnTo>
                    <a:pt x="949" y="602"/>
                  </a:lnTo>
                  <a:lnTo>
                    <a:pt x="953" y="572"/>
                  </a:lnTo>
                  <a:lnTo>
                    <a:pt x="944" y="537"/>
                  </a:lnTo>
                  <a:lnTo>
                    <a:pt x="934" y="506"/>
                  </a:lnTo>
                  <a:lnTo>
                    <a:pt x="926" y="490"/>
                  </a:lnTo>
                  <a:lnTo>
                    <a:pt x="926" y="469"/>
                  </a:lnTo>
                  <a:lnTo>
                    <a:pt x="939" y="447"/>
                  </a:lnTo>
                  <a:lnTo>
                    <a:pt x="941" y="438"/>
                  </a:lnTo>
                  <a:lnTo>
                    <a:pt x="951" y="437"/>
                  </a:lnTo>
                  <a:lnTo>
                    <a:pt x="981" y="408"/>
                  </a:lnTo>
                  <a:lnTo>
                    <a:pt x="998" y="405"/>
                  </a:lnTo>
                  <a:lnTo>
                    <a:pt x="1008" y="392"/>
                  </a:lnTo>
                  <a:lnTo>
                    <a:pt x="1017" y="385"/>
                  </a:lnTo>
                  <a:lnTo>
                    <a:pt x="1021" y="373"/>
                  </a:lnTo>
                  <a:lnTo>
                    <a:pt x="1034" y="365"/>
                  </a:lnTo>
                  <a:lnTo>
                    <a:pt x="1036" y="358"/>
                  </a:lnTo>
                  <a:lnTo>
                    <a:pt x="1028" y="350"/>
                  </a:lnTo>
                  <a:lnTo>
                    <a:pt x="1033" y="343"/>
                  </a:lnTo>
                  <a:lnTo>
                    <a:pt x="1032" y="335"/>
                  </a:lnTo>
                  <a:lnTo>
                    <a:pt x="1025" y="323"/>
                  </a:lnTo>
                  <a:lnTo>
                    <a:pt x="1025" y="295"/>
                  </a:lnTo>
                  <a:lnTo>
                    <a:pt x="1017" y="279"/>
                  </a:lnTo>
                  <a:lnTo>
                    <a:pt x="1023" y="266"/>
                  </a:lnTo>
                  <a:lnTo>
                    <a:pt x="1035" y="265"/>
                  </a:lnTo>
                  <a:lnTo>
                    <a:pt x="1032" y="280"/>
                  </a:lnTo>
                  <a:lnTo>
                    <a:pt x="1035" y="301"/>
                  </a:lnTo>
                  <a:lnTo>
                    <a:pt x="1039" y="314"/>
                  </a:lnTo>
                  <a:lnTo>
                    <a:pt x="1044" y="318"/>
                  </a:lnTo>
                  <a:lnTo>
                    <a:pt x="1054" y="300"/>
                  </a:lnTo>
                  <a:lnTo>
                    <a:pt x="1056" y="282"/>
                  </a:lnTo>
                  <a:lnTo>
                    <a:pt x="1048" y="271"/>
                  </a:lnTo>
                  <a:lnTo>
                    <a:pt x="1052" y="268"/>
                  </a:lnTo>
                  <a:lnTo>
                    <a:pt x="1060" y="275"/>
                  </a:lnTo>
                  <a:lnTo>
                    <a:pt x="1072" y="265"/>
                  </a:lnTo>
                  <a:lnTo>
                    <a:pt x="1074" y="253"/>
                  </a:lnTo>
                  <a:lnTo>
                    <a:pt x="1084" y="241"/>
                  </a:lnTo>
                  <a:lnTo>
                    <a:pt x="1083" y="232"/>
                  </a:lnTo>
                  <a:lnTo>
                    <a:pt x="1079" y="228"/>
                  </a:lnTo>
                  <a:lnTo>
                    <a:pt x="1088" y="225"/>
                  </a:lnTo>
                  <a:lnTo>
                    <a:pt x="1091" y="214"/>
                  </a:lnTo>
                  <a:lnTo>
                    <a:pt x="1100" y="213"/>
                  </a:lnTo>
                  <a:lnTo>
                    <a:pt x="1109" y="218"/>
                  </a:lnTo>
                  <a:lnTo>
                    <a:pt x="1120" y="216"/>
                  </a:lnTo>
                  <a:lnTo>
                    <a:pt x="1131" y="207"/>
                  </a:lnTo>
                  <a:lnTo>
                    <a:pt x="1138" y="216"/>
                  </a:lnTo>
                  <a:lnTo>
                    <a:pt x="1150" y="212"/>
                  </a:lnTo>
                  <a:lnTo>
                    <a:pt x="1158" y="205"/>
                  </a:lnTo>
                  <a:lnTo>
                    <a:pt x="1146" y="201"/>
                  </a:lnTo>
                  <a:lnTo>
                    <a:pt x="1146" y="192"/>
                  </a:lnTo>
                  <a:lnTo>
                    <a:pt x="1139" y="186"/>
                  </a:lnTo>
                  <a:lnTo>
                    <a:pt x="1150" y="172"/>
                  </a:lnTo>
                  <a:lnTo>
                    <a:pt x="1152" y="164"/>
                  </a:lnTo>
                  <a:lnTo>
                    <a:pt x="1160" y="153"/>
                  </a:lnTo>
                  <a:lnTo>
                    <a:pt x="1161" y="146"/>
                  </a:lnTo>
                  <a:lnTo>
                    <a:pt x="1178" y="146"/>
                  </a:lnTo>
                  <a:lnTo>
                    <a:pt x="1183" y="140"/>
                  </a:lnTo>
                  <a:lnTo>
                    <a:pt x="1186" y="132"/>
                  </a:lnTo>
                  <a:lnTo>
                    <a:pt x="1189" y="130"/>
                  </a:lnTo>
                  <a:lnTo>
                    <a:pt x="1193" y="134"/>
                  </a:lnTo>
                  <a:lnTo>
                    <a:pt x="1202" y="133"/>
                  </a:lnTo>
                  <a:lnTo>
                    <a:pt x="1222" y="122"/>
                  </a:lnTo>
                  <a:lnTo>
                    <a:pt x="1220" y="102"/>
                  </a:lnTo>
                  <a:lnTo>
                    <a:pt x="1206" y="82"/>
                  </a:lnTo>
                  <a:lnTo>
                    <a:pt x="1206" y="56"/>
                  </a:lnTo>
                  <a:lnTo>
                    <a:pt x="1180" y="46"/>
                  </a:lnTo>
                  <a:lnTo>
                    <a:pt x="1169" y="51"/>
                  </a:lnTo>
                  <a:lnTo>
                    <a:pt x="1139" y="103"/>
                  </a:lnTo>
                  <a:lnTo>
                    <a:pt x="1101" y="111"/>
                  </a:lnTo>
                  <a:lnTo>
                    <a:pt x="1090" y="108"/>
                  </a:lnTo>
                  <a:lnTo>
                    <a:pt x="1070" y="108"/>
                  </a:lnTo>
                  <a:lnTo>
                    <a:pt x="1057" y="118"/>
                  </a:lnTo>
                  <a:lnTo>
                    <a:pt x="1030" y="139"/>
                  </a:lnTo>
                  <a:lnTo>
                    <a:pt x="974" y="158"/>
                  </a:lnTo>
                  <a:lnTo>
                    <a:pt x="967" y="175"/>
                  </a:lnTo>
                  <a:lnTo>
                    <a:pt x="906" y="202"/>
                  </a:lnTo>
                  <a:lnTo>
                    <a:pt x="899" y="183"/>
                  </a:lnTo>
                  <a:lnTo>
                    <a:pt x="910" y="151"/>
                  </a:lnTo>
                  <a:lnTo>
                    <a:pt x="908" y="125"/>
                  </a:lnTo>
                  <a:lnTo>
                    <a:pt x="869" y="86"/>
                  </a:lnTo>
                  <a:lnTo>
                    <a:pt x="854" y="58"/>
                  </a:lnTo>
                  <a:lnTo>
                    <a:pt x="787" y="24"/>
                  </a:lnTo>
                  <a:lnTo>
                    <a:pt x="746" y="27"/>
                  </a:lnTo>
                  <a:lnTo>
                    <a:pt x="730" y="24"/>
                  </a:lnTo>
                  <a:lnTo>
                    <a:pt x="704" y="24"/>
                  </a:lnTo>
                  <a:lnTo>
                    <a:pt x="684" y="16"/>
                  </a:lnTo>
                  <a:lnTo>
                    <a:pt x="660" y="12"/>
                  </a:lnTo>
                  <a:lnTo>
                    <a:pt x="642" y="0"/>
                  </a:lnTo>
                  <a:lnTo>
                    <a:pt x="52" y="0"/>
                  </a:lnTo>
                  <a:lnTo>
                    <a:pt x="50" y="0"/>
                  </a:lnTo>
                  <a:lnTo>
                    <a:pt x="52" y="18"/>
                  </a:lnTo>
                  <a:lnTo>
                    <a:pt x="57" y="32"/>
                  </a:lnTo>
                  <a:lnTo>
                    <a:pt x="54" y="44"/>
                  </a:lnTo>
                  <a:lnTo>
                    <a:pt x="47" y="44"/>
                  </a:lnTo>
                  <a:lnTo>
                    <a:pt x="50" y="22"/>
                  </a:lnTo>
                  <a:lnTo>
                    <a:pt x="28" y="23"/>
                  </a:lnTo>
                  <a:lnTo>
                    <a:pt x="13" y="19"/>
                  </a:lnTo>
                  <a:lnTo>
                    <a:pt x="2" y="19"/>
                  </a:lnTo>
                  <a:lnTo>
                    <a:pt x="0" y="26"/>
                  </a:lnTo>
                  <a:lnTo>
                    <a:pt x="15" y="51"/>
                  </a:lnTo>
                  <a:lnTo>
                    <a:pt x="18" y="75"/>
                  </a:lnTo>
                  <a:lnTo>
                    <a:pt x="13" y="99"/>
                  </a:lnTo>
                  <a:lnTo>
                    <a:pt x="15" y="137"/>
                  </a:lnTo>
                  <a:lnTo>
                    <a:pt x="4" y="165"/>
                  </a:lnTo>
                  <a:lnTo>
                    <a:pt x="8" y="182"/>
                  </a:lnTo>
                  <a:lnTo>
                    <a:pt x="15" y="209"/>
                  </a:lnTo>
                  <a:lnTo>
                    <a:pt x="13" y="228"/>
                  </a:lnTo>
                  <a:lnTo>
                    <a:pt x="10" y="242"/>
                  </a:lnTo>
                  <a:lnTo>
                    <a:pt x="18" y="254"/>
                  </a:lnTo>
                  <a:lnTo>
                    <a:pt x="19" y="269"/>
                  </a:lnTo>
                  <a:lnTo>
                    <a:pt x="35" y="281"/>
                  </a:lnTo>
                  <a:lnTo>
                    <a:pt x="39" y="298"/>
                  </a:lnTo>
                  <a:lnTo>
                    <a:pt x="53" y="300"/>
                  </a:lnTo>
                  <a:lnTo>
                    <a:pt x="57" y="304"/>
                  </a:lnTo>
                  <a:lnTo>
                    <a:pt x="53" y="313"/>
                  </a:lnTo>
                  <a:lnTo>
                    <a:pt x="56" y="326"/>
                  </a:lnTo>
                  <a:lnTo>
                    <a:pt x="63" y="333"/>
                  </a:lnTo>
                  <a:lnTo>
                    <a:pt x="64" y="344"/>
                  </a:lnTo>
                  <a:lnTo>
                    <a:pt x="72" y="354"/>
                  </a:lnTo>
                  <a:lnTo>
                    <a:pt x="87" y="369"/>
                  </a:lnTo>
                  <a:lnTo>
                    <a:pt x="90" y="388"/>
                  </a:lnTo>
                  <a:lnTo>
                    <a:pt x="101" y="388"/>
                  </a:lnTo>
                  <a:lnTo>
                    <a:pt x="114" y="392"/>
                  </a:lnTo>
                  <a:lnTo>
                    <a:pt x="123" y="402"/>
                  </a:lnTo>
                  <a:lnTo>
                    <a:pt x="129" y="403"/>
                  </a:lnTo>
                  <a:lnTo>
                    <a:pt x="136" y="403"/>
                  </a:lnTo>
                  <a:lnTo>
                    <a:pt x="152" y="412"/>
                  </a:lnTo>
                  <a:lnTo>
                    <a:pt x="159" y="428"/>
                  </a:lnTo>
                  <a:lnTo>
                    <a:pt x="165"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9" name="Freeform 689"/>
            <p:cNvSpPr/>
            <p:nvPr/>
          </p:nvSpPr>
          <p:spPr bwMode="gray">
            <a:xfrm>
              <a:off x="4618972" y="2406803"/>
              <a:ext cx="295136" cy="178539"/>
            </a:xfrm>
            <a:custGeom>
              <a:avLst/>
              <a:gdLst>
                <a:gd name="T0" fmla="*/ 697 w 723"/>
                <a:gd name="T1" fmla="*/ 353 h 437"/>
                <a:gd name="T2" fmla="*/ 704 w 723"/>
                <a:gd name="T3" fmla="*/ 315 h 437"/>
                <a:gd name="T4" fmla="*/ 714 w 723"/>
                <a:gd name="T5" fmla="*/ 276 h 437"/>
                <a:gd name="T6" fmla="*/ 675 w 723"/>
                <a:gd name="T7" fmla="*/ 274 h 437"/>
                <a:gd name="T8" fmla="*/ 636 w 723"/>
                <a:gd name="T9" fmla="*/ 296 h 437"/>
                <a:gd name="T10" fmla="*/ 616 w 723"/>
                <a:gd name="T11" fmla="*/ 346 h 437"/>
                <a:gd name="T12" fmla="*/ 547 w 723"/>
                <a:gd name="T13" fmla="*/ 355 h 437"/>
                <a:gd name="T14" fmla="*/ 515 w 723"/>
                <a:gd name="T15" fmla="*/ 341 h 437"/>
                <a:gd name="T16" fmla="*/ 489 w 723"/>
                <a:gd name="T17" fmla="*/ 314 h 437"/>
                <a:gd name="T18" fmla="*/ 459 w 723"/>
                <a:gd name="T19" fmla="*/ 253 h 437"/>
                <a:gd name="T20" fmla="*/ 474 w 723"/>
                <a:gd name="T21" fmla="*/ 181 h 437"/>
                <a:gd name="T22" fmla="*/ 424 w 723"/>
                <a:gd name="T23" fmla="*/ 148 h 437"/>
                <a:gd name="T24" fmla="*/ 354 w 723"/>
                <a:gd name="T25" fmla="*/ 69 h 437"/>
                <a:gd name="T26" fmla="*/ 336 w 723"/>
                <a:gd name="T27" fmla="*/ 95 h 437"/>
                <a:gd name="T28" fmla="*/ 300 w 723"/>
                <a:gd name="T29" fmla="*/ 53 h 437"/>
                <a:gd name="T30" fmla="*/ 261 w 723"/>
                <a:gd name="T31" fmla="*/ 25 h 437"/>
                <a:gd name="T32" fmla="*/ 210 w 723"/>
                <a:gd name="T33" fmla="*/ 33 h 437"/>
                <a:gd name="T34" fmla="*/ 124 w 723"/>
                <a:gd name="T35" fmla="*/ 35 h 437"/>
                <a:gd name="T36" fmla="*/ 13 w 723"/>
                <a:gd name="T37" fmla="*/ 2 h 437"/>
                <a:gd name="T38" fmla="*/ 7 w 723"/>
                <a:gd name="T39" fmla="*/ 33 h 437"/>
                <a:gd name="T40" fmla="*/ 44 w 723"/>
                <a:gd name="T41" fmla="*/ 80 h 437"/>
                <a:gd name="T42" fmla="*/ 72 w 723"/>
                <a:gd name="T43" fmla="*/ 111 h 437"/>
                <a:gd name="T44" fmla="*/ 55 w 723"/>
                <a:gd name="T45" fmla="*/ 133 h 437"/>
                <a:gd name="T46" fmla="*/ 109 w 723"/>
                <a:gd name="T47" fmla="*/ 164 h 437"/>
                <a:gd name="T48" fmla="*/ 135 w 723"/>
                <a:gd name="T49" fmla="*/ 212 h 437"/>
                <a:gd name="T50" fmla="*/ 167 w 723"/>
                <a:gd name="T51" fmla="*/ 248 h 437"/>
                <a:gd name="T52" fmla="*/ 174 w 723"/>
                <a:gd name="T53" fmla="*/ 224 h 437"/>
                <a:gd name="T54" fmla="*/ 152 w 723"/>
                <a:gd name="T55" fmla="*/ 194 h 437"/>
                <a:gd name="T56" fmla="*/ 134 w 723"/>
                <a:gd name="T57" fmla="*/ 156 h 437"/>
                <a:gd name="T58" fmla="*/ 96 w 723"/>
                <a:gd name="T59" fmla="*/ 112 h 437"/>
                <a:gd name="T60" fmla="*/ 58 w 723"/>
                <a:gd name="T61" fmla="*/ 63 h 437"/>
                <a:gd name="T62" fmla="*/ 66 w 723"/>
                <a:gd name="T63" fmla="*/ 29 h 437"/>
                <a:gd name="T64" fmla="*/ 84 w 723"/>
                <a:gd name="T65" fmla="*/ 35 h 437"/>
                <a:gd name="T66" fmla="*/ 93 w 723"/>
                <a:gd name="T67" fmla="*/ 59 h 437"/>
                <a:gd name="T68" fmla="*/ 119 w 723"/>
                <a:gd name="T69" fmla="*/ 98 h 437"/>
                <a:gd name="T70" fmla="*/ 155 w 723"/>
                <a:gd name="T71" fmla="*/ 123 h 437"/>
                <a:gd name="T72" fmla="*/ 181 w 723"/>
                <a:gd name="T73" fmla="*/ 150 h 437"/>
                <a:gd name="T74" fmla="*/ 183 w 723"/>
                <a:gd name="T75" fmla="*/ 177 h 437"/>
                <a:gd name="T76" fmla="*/ 216 w 723"/>
                <a:gd name="T77" fmla="*/ 194 h 437"/>
                <a:gd name="T78" fmla="*/ 236 w 723"/>
                <a:gd name="T79" fmla="*/ 218 h 437"/>
                <a:gd name="T80" fmla="*/ 271 w 723"/>
                <a:gd name="T81" fmla="*/ 262 h 437"/>
                <a:gd name="T82" fmla="*/ 272 w 723"/>
                <a:gd name="T83" fmla="*/ 308 h 437"/>
                <a:gd name="T84" fmla="*/ 293 w 723"/>
                <a:gd name="T85" fmla="*/ 328 h 437"/>
                <a:gd name="T86" fmla="*/ 320 w 723"/>
                <a:gd name="T87" fmla="*/ 350 h 437"/>
                <a:gd name="T88" fmla="*/ 361 w 723"/>
                <a:gd name="T89" fmla="*/ 361 h 437"/>
                <a:gd name="T90" fmla="*/ 393 w 723"/>
                <a:gd name="T91" fmla="*/ 384 h 437"/>
                <a:gd name="T92" fmla="*/ 428 w 723"/>
                <a:gd name="T93" fmla="*/ 392 h 437"/>
                <a:gd name="T94" fmla="*/ 462 w 723"/>
                <a:gd name="T95" fmla="*/ 407 h 437"/>
                <a:gd name="T96" fmla="*/ 506 w 723"/>
                <a:gd name="T97" fmla="*/ 411 h 437"/>
                <a:gd name="T98" fmla="*/ 544 w 723"/>
                <a:gd name="T99" fmla="*/ 404 h 437"/>
                <a:gd name="T100" fmla="*/ 587 w 723"/>
                <a:gd name="T101" fmla="*/ 437 h 437"/>
                <a:gd name="T102" fmla="*/ 640 w 723"/>
                <a:gd name="T103" fmla="*/ 401 h 437"/>
                <a:gd name="T104" fmla="*/ 629 w 723"/>
                <a:gd name="T105" fmla="*/ 371 h 437"/>
                <a:gd name="T106" fmla="*/ 666 w 723"/>
                <a:gd name="T107" fmla="*/ 36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3" h="437">
                  <a:moveTo>
                    <a:pt x="666" y="363"/>
                  </a:moveTo>
                  <a:cubicBezTo>
                    <a:pt x="676" y="349"/>
                    <a:pt x="676" y="349"/>
                    <a:pt x="676" y="349"/>
                  </a:cubicBezTo>
                  <a:cubicBezTo>
                    <a:pt x="697" y="353"/>
                    <a:pt x="697" y="353"/>
                    <a:pt x="697" y="353"/>
                  </a:cubicBezTo>
                  <a:cubicBezTo>
                    <a:pt x="704" y="344"/>
                    <a:pt x="704" y="344"/>
                    <a:pt x="704" y="344"/>
                  </a:cubicBezTo>
                  <a:cubicBezTo>
                    <a:pt x="705" y="339"/>
                    <a:pt x="705" y="339"/>
                    <a:pt x="705" y="339"/>
                  </a:cubicBezTo>
                  <a:cubicBezTo>
                    <a:pt x="704" y="315"/>
                    <a:pt x="704" y="315"/>
                    <a:pt x="704" y="315"/>
                  </a:cubicBezTo>
                  <a:cubicBezTo>
                    <a:pt x="714" y="296"/>
                    <a:pt x="714" y="296"/>
                    <a:pt x="714" y="296"/>
                  </a:cubicBezTo>
                  <a:cubicBezTo>
                    <a:pt x="723" y="285"/>
                    <a:pt x="723" y="285"/>
                    <a:pt x="723" y="285"/>
                  </a:cubicBezTo>
                  <a:cubicBezTo>
                    <a:pt x="714" y="276"/>
                    <a:pt x="714" y="276"/>
                    <a:pt x="714" y="276"/>
                  </a:cubicBezTo>
                  <a:cubicBezTo>
                    <a:pt x="702" y="277"/>
                    <a:pt x="702" y="277"/>
                    <a:pt x="702" y="277"/>
                  </a:cubicBezTo>
                  <a:cubicBezTo>
                    <a:pt x="696" y="274"/>
                    <a:pt x="696" y="274"/>
                    <a:pt x="696" y="274"/>
                  </a:cubicBezTo>
                  <a:cubicBezTo>
                    <a:pt x="675" y="274"/>
                    <a:pt x="675" y="274"/>
                    <a:pt x="675" y="274"/>
                  </a:cubicBezTo>
                  <a:cubicBezTo>
                    <a:pt x="658" y="285"/>
                    <a:pt x="658" y="285"/>
                    <a:pt x="658" y="285"/>
                  </a:cubicBezTo>
                  <a:cubicBezTo>
                    <a:pt x="647" y="282"/>
                    <a:pt x="647" y="282"/>
                    <a:pt x="647" y="282"/>
                  </a:cubicBezTo>
                  <a:cubicBezTo>
                    <a:pt x="636" y="296"/>
                    <a:pt x="636" y="296"/>
                    <a:pt x="636" y="296"/>
                  </a:cubicBezTo>
                  <a:cubicBezTo>
                    <a:pt x="635" y="320"/>
                    <a:pt x="635" y="320"/>
                    <a:pt x="635" y="320"/>
                  </a:cubicBezTo>
                  <a:cubicBezTo>
                    <a:pt x="618" y="338"/>
                    <a:pt x="618" y="338"/>
                    <a:pt x="618" y="338"/>
                  </a:cubicBezTo>
                  <a:cubicBezTo>
                    <a:pt x="616" y="346"/>
                    <a:pt x="616" y="346"/>
                    <a:pt x="616" y="346"/>
                  </a:cubicBezTo>
                  <a:cubicBezTo>
                    <a:pt x="572" y="354"/>
                    <a:pt x="572" y="354"/>
                    <a:pt x="572" y="354"/>
                  </a:cubicBezTo>
                  <a:cubicBezTo>
                    <a:pt x="560" y="352"/>
                    <a:pt x="560" y="352"/>
                    <a:pt x="560" y="352"/>
                  </a:cubicBezTo>
                  <a:cubicBezTo>
                    <a:pt x="547" y="355"/>
                    <a:pt x="547" y="355"/>
                    <a:pt x="547" y="355"/>
                  </a:cubicBezTo>
                  <a:cubicBezTo>
                    <a:pt x="528" y="346"/>
                    <a:pt x="528" y="346"/>
                    <a:pt x="528" y="346"/>
                  </a:cubicBezTo>
                  <a:cubicBezTo>
                    <a:pt x="521" y="346"/>
                    <a:pt x="521" y="346"/>
                    <a:pt x="521" y="346"/>
                  </a:cubicBezTo>
                  <a:cubicBezTo>
                    <a:pt x="515" y="341"/>
                    <a:pt x="515" y="341"/>
                    <a:pt x="515" y="341"/>
                  </a:cubicBezTo>
                  <a:cubicBezTo>
                    <a:pt x="503" y="336"/>
                    <a:pt x="503" y="336"/>
                    <a:pt x="503" y="336"/>
                  </a:cubicBezTo>
                  <a:cubicBezTo>
                    <a:pt x="499" y="327"/>
                    <a:pt x="499" y="327"/>
                    <a:pt x="499" y="327"/>
                  </a:cubicBezTo>
                  <a:cubicBezTo>
                    <a:pt x="489" y="314"/>
                    <a:pt x="489" y="314"/>
                    <a:pt x="489" y="314"/>
                  </a:cubicBezTo>
                  <a:cubicBezTo>
                    <a:pt x="479" y="296"/>
                    <a:pt x="479" y="296"/>
                    <a:pt x="479" y="296"/>
                  </a:cubicBezTo>
                  <a:cubicBezTo>
                    <a:pt x="467" y="277"/>
                    <a:pt x="467" y="277"/>
                    <a:pt x="467" y="277"/>
                  </a:cubicBezTo>
                  <a:cubicBezTo>
                    <a:pt x="459" y="253"/>
                    <a:pt x="459" y="253"/>
                    <a:pt x="459" y="253"/>
                  </a:cubicBezTo>
                  <a:cubicBezTo>
                    <a:pt x="459" y="231"/>
                    <a:pt x="459" y="231"/>
                    <a:pt x="459" y="231"/>
                  </a:cubicBezTo>
                  <a:cubicBezTo>
                    <a:pt x="461" y="202"/>
                    <a:pt x="461" y="202"/>
                    <a:pt x="461" y="202"/>
                  </a:cubicBezTo>
                  <a:cubicBezTo>
                    <a:pt x="474" y="181"/>
                    <a:pt x="474" y="181"/>
                    <a:pt x="474" y="181"/>
                  </a:cubicBezTo>
                  <a:cubicBezTo>
                    <a:pt x="474" y="172"/>
                    <a:pt x="474" y="172"/>
                    <a:pt x="474" y="172"/>
                  </a:cubicBezTo>
                  <a:cubicBezTo>
                    <a:pt x="451" y="168"/>
                    <a:pt x="451" y="168"/>
                    <a:pt x="451" y="168"/>
                  </a:cubicBezTo>
                  <a:cubicBezTo>
                    <a:pt x="424" y="148"/>
                    <a:pt x="424" y="148"/>
                    <a:pt x="424" y="148"/>
                  </a:cubicBezTo>
                  <a:cubicBezTo>
                    <a:pt x="421" y="133"/>
                    <a:pt x="421" y="133"/>
                    <a:pt x="421" y="133"/>
                  </a:cubicBezTo>
                  <a:cubicBezTo>
                    <a:pt x="390" y="86"/>
                    <a:pt x="390" y="86"/>
                    <a:pt x="390" y="86"/>
                  </a:cubicBezTo>
                  <a:cubicBezTo>
                    <a:pt x="354" y="69"/>
                    <a:pt x="354" y="69"/>
                    <a:pt x="354" y="69"/>
                  </a:cubicBezTo>
                  <a:cubicBezTo>
                    <a:pt x="339" y="81"/>
                    <a:pt x="339" y="81"/>
                    <a:pt x="339" y="81"/>
                  </a:cubicBezTo>
                  <a:cubicBezTo>
                    <a:pt x="341" y="92"/>
                    <a:pt x="341" y="92"/>
                    <a:pt x="341" y="92"/>
                  </a:cubicBezTo>
                  <a:cubicBezTo>
                    <a:pt x="336" y="95"/>
                    <a:pt x="336" y="95"/>
                    <a:pt x="336" y="95"/>
                  </a:cubicBezTo>
                  <a:cubicBezTo>
                    <a:pt x="320" y="89"/>
                    <a:pt x="320" y="89"/>
                    <a:pt x="320" y="89"/>
                  </a:cubicBezTo>
                  <a:cubicBezTo>
                    <a:pt x="302" y="73"/>
                    <a:pt x="302" y="73"/>
                    <a:pt x="302" y="73"/>
                  </a:cubicBezTo>
                  <a:cubicBezTo>
                    <a:pt x="300" y="53"/>
                    <a:pt x="300" y="53"/>
                    <a:pt x="300" y="53"/>
                  </a:cubicBezTo>
                  <a:cubicBezTo>
                    <a:pt x="291" y="45"/>
                    <a:pt x="291" y="45"/>
                    <a:pt x="291" y="45"/>
                  </a:cubicBezTo>
                  <a:cubicBezTo>
                    <a:pt x="283" y="45"/>
                    <a:pt x="283" y="45"/>
                    <a:pt x="283" y="45"/>
                  </a:cubicBezTo>
                  <a:cubicBezTo>
                    <a:pt x="261" y="25"/>
                    <a:pt x="261" y="25"/>
                    <a:pt x="261" y="25"/>
                  </a:cubicBezTo>
                  <a:cubicBezTo>
                    <a:pt x="237" y="20"/>
                    <a:pt x="237" y="20"/>
                    <a:pt x="237" y="20"/>
                  </a:cubicBezTo>
                  <a:cubicBezTo>
                    <a:pt x="215" y="19"/>
                    <a:pt x="215" y="19"/>
                    <a:pt x="215" y="19"/>
                  </a:cubicBezTo>
                  <a:cubicBezTo>
                    <a:pt x="210" y="33"/>
                    <a:pt x="210" y="33"/>
                    <a:pt x="210" y="33"/>
                  </a:cubicBezTo>
                  <a:cubicBezTo>
                    <a:pt x="188" y="38"/>
                    <a:pt x="188" y="38"/>
                    <a:pt x="188" y="38"/>
                  </a:cubicBezTo>
                  <a:cubicBezTo>
                    <a:pt x="137" y="38"/>
                    <a:pt x="137" y="38"/>
                    <a:pt x="137" y="38"/>
                  </a:cubicBezTo>
                  <a:cubicBezTo>
                    <a:pt x="124" y="35"/>
                    <a:pt x="124" y="35"/>
                    <a:pt x="124" y="35"/>
                  </a:cubicBezTo>
                  <a:cubicBezTo>
                    <a:pt x="91" y="16"/>
                    <a:pt x="91" y="16"/>
                    <a:pt x="91" y="16"/>
                  </a:cubicBezTo>
                  <a:cubicBezTo>
                    <a:pt x="55" y="0"/>
                    <a:pt x="55" y="0"/>
                    <a:pt x="55" y="0"/>
                  </a:cubicBezTo>
                  <a:cubicBezTo>
                    <a:pt x="13" y="2"/>
                    <a:pt x="13" y="2"/>
                    <a:pt x="13" y="2"/>
                  </a:cubicBezTo>
                  <a:cubicBezTo>
                    <a:pt x="0" y="6"/>
                    <a:pt x="0" y="6"/>
                    <a:pt x="0" y="6"/>
                  </a:cubicBezTo>
                  <a:cubicBezTo>
                    <a:pt x="3" y="15"/>
                    <a:pt x="3" y="15"/>
                    <a:pt x="3" y="15"/>
                  </a:cubicBezTo>
                  <a:cubicBezTo>
                    <a:pt x="7" y="33"/>
                    <a:pt x="7" y="33"/>
                    <a:pt x="7" y="33"/>
                  </a:cubicBezTo>
                  <a:cubicBezTo>
                    <a:pt x="32" y="57"/>
                    <a:pt x="32" y="57"/>
                    <a:pt x="32" y="57"/>
                  </a:cubicBezTo>
                  <a:cubicBezTo>
                    <a:pt x="35" y="68"/>
                    <a:pt x="35" y="68"/>
                    <a:pt x="35" y="68"/>
                  </a:cubicBezTo>
                  <a:cubicBezTo>
                    <a:pt x="44" y="80"/>
                    <a:pt x="44" y="80"/>
                    <a:pt x="44" y="80"/>
                  </a:cubicBezTo>
                  <a:cubicBezTo>
                    <a:pt x="51" y="82"/>
                    <a:pt x="51" y="82"/>
                    <a:pt x="51" y="82"/>
                  </a:cubicBezTo>
                  <a:cubicBezTo>
                    <a:pt x="70" y="101"/>
                    <a:pt x="70" y="101"/>
                    <a:pt x="70" y="101"/>
                  </a:cubicBezTo>
                  <a:cubicBezTo>
                    <a:pt x="72" y="111"/>
                    <a:pt x="72" y="111"/>
                    <a:pt x="72" y="111"/>
                  </a:cubicBezTo>
                  <a:cubicBezTo>
                    <a:pt x="73" y="129"/>
                    <a:pt x="73" y="129"/>
                    <a:pt x="73" y="129"/>
                  </a:cubicBezTo>
                  <a:cubicBezTo>
                    <a:pt x="73" y="129"/>
                    <a:pt x="60" y="129"/>
                    <a:pt x="56" y="129"/>
                  </a:cubicBezTo>
                  <a:cubicBezTo>
                    <a:pt x="51" y="129"/>
                    <a:pt x="55" y="133"/>
                    <a:pt x="55" y="133"/>
                  </a:cubicBezTo>
                  <a:cubicBezTo>
                    <a:pt x="77" y="148"/>
                    <a:pt x="77" y="148"/>
                    <a:pt x="77" y="148"/>
                  </a:cubicBezTo>
                  <a:cubicBezTo>
                    <a:pt x="92" y="154"/>
                    <a:pt x="92" y="154"/>
                    <a:pt x="92" y="154"/>
                  </a:cubicBezTo>
                  <a:cubicBezTo>
                    <a:pt x="109" y="164"/>
                    <a:pt x="109" y="164"/>
                    <a:pt x="109" y="164"/>
                  </a:cubicBezTo>
                  <a:cubicBezTo>
                    <a:pt x="118" y="175"/>
                    <a:pt x="118" y="175"/>
                    <a:pt x="118" y="175"/>
                  </a:cubicBezTo>
                  <a:cubicBezTo>
                    <a:pt x="122" y="197"/>
                    <a:pt x="122" y="197"/>
                    <a:pt x="122" y="197"/>
                  </a:cubicBezTo>
                  <a:cubicBezTo>
                    <a:pt x="135" y="212"/>
                    <a:pt x="135" y="212"/>
                    <a:pt x="135" y="212"/>
                  </a:cubicBezTo>
                  <a:cubicBezTo>
                    <a:pt x="145" y="215"/>
                    <a:pt x="145" y="215"/>
                    <a:pt x="145" y="215"/>
                  </a:cubicBezTo>
                  <a:cubicBezTo>
                    <a:pt x="165" y="232"/>
                    <a:pt x="165" y="232"/>
                    <a:pt x="165" y="232"/>
                  </a:cubicBezTo>
                  <a:cubicBezTo>
                    <a:pt x="167" y="248"/>
                    <a:pt x="167" y="248"/>
                    <a:pt x="167" y="248"/>
                  </a:cubicBezTo>
                  <a:cubicBezTo>
                    <a:pt x="180" y="245"/>
                    <a:pt x="180" y="245"/>
                    <a:pt x="180" y="245"/>
                  </a:cubicBezTo>
                  <a:cubicBezTo>
                    <a:pt x="180" y="235"/>
                    <a:pt x="180" y="235"/>
                    <a:pt x="180" y="235"/>
                  </a:cubicBezTo>
                  <a:cubicBezTo>
                    <a:pt x="174" y="224"/>
                    <a:pt x="174" y="224"/>
                    <a:pt x="174" y="224"/>
                  </a:cubicBezTo>
                  <a:cubicBezTo>
                    <a:pt x="165" y="213"/>
                    <a:pt x="165" y="213"/>
                    <a:pt x="165" y="213"/>
                  </a:cubicBezTo>
                  <a:cubicBezTo>
                    <a:pt x="156" y="208"/>
                    <a:pt x="156" y="208"/>
                    <a:pt x="156" y="208"/>
                  </a:cubicBezTo>
                  <a:cubicBezTo>
                    <a:pt x="152" y="194"/>
                    <a:pt x="152" y="194"/>
                    <a:pt x="152" y="194"/>
                  </a:cubicBezTo>
                  <a:cubicBezTo>
                    <a:pt x="144" y="183"/>
                    <a:pt x="144" y="183"/>
                    <a:pt x="144" y="183"/>
                  </a:cubicBezTo>
                  <a:cubicBezTo>
                    <a:pt x="140" y="175"/>
                    <a:pt x="140" y="175"/>
                    <a:pt x="140" y="175"/>
                  </a:cubicBezTo>
                  <a:cubicBezTo>
                    <a:pt x="134" y="156"/>
                    <a:pt x="134" y="156"/>
                    <a:pt x="134" y="156"/>
                  </a:cubicBezTo>
                  <a:cubicBezTo>
                    <a:pt x="109" y="129"/>
                    <a:pt x="109" y="129"/>
                    <a:pt x="109" y="129"/>
                  </a:cubicBezTo>
                  <a:cubicBezTo>
                    <a:pt x="106" y="122"/>
                    <a:pt x="106" y="122"/>
                    <a:pt x="106" y="122"/>
                  </a:cubicBezTo>
                  <a:cubicBezTo>
                    <a:pt x="96" y="112"/>
                    <a:pt x="96" y="112"/>
                    <a:pt x="96" y="112"/>
                  </a:cubicBezTo>
                  <a:cubicBezTo>
                    <a:pt x="96" y="104"/>
                    <a:pt x="96" y="104"/>
                    <a:pt x="96" y="104"/>
                  </a:cubicBezTo>
                  <a:cubicBezTo>
                    <a:pt x="61" y="69"/>
                    <a:pt x="61" y="69"/>
                    <a:pt x="61" y="69"/>
                  </a:cubicBezTo>
                  <a:cubicBezTo>
                    <a:pt x="58" y="63"/>
                    <a:pt x="58" y="63"/>
                    <a:pt x="58" y="63"/>
                  </a:cubicBezTo>
                  <a:cubicBezTo>
                    <a:pt x="53" y="24"/>
                    <a:pt x="53" y="24"/>
                    <a:pt x="53" y="24"/>
                  </a:cubicBezTo>
                  <a:cubicBezTo>
                    <a:pt x="58" y="22"/>
                    <a:pt x="58" y="22"/>
                    <a:pt x="58" y="22"/>
                  </a:cubicBezTo>
                  <a:cubicBezTo>
                    <a:pt x="66" y="29"/>
                    <a:pt x="66" y="29"/>
                    <a:pt x="66" y="29"/>
                  </a:cubicBezTo>
                  <a:cubicBezTo>
                    <a:pt x="76" y="27"/>
                    <a:pt x="76" y="27"/>
                    <a:pt x="76" y="27"/>
                  </a:cubicBezTo>
                  <a:cubicBezTo>
                    <a:pt x="81" y="26"/>
                    <a:pt x="81" y="26"/>
                    <a:pt x="81" y="26"/>
                  </a:cubicBezTo>
                  <a:cubicBezTo>
                    <a:pt x="84" y="35"/>
                    <a:pt x="84" y="35"/>
                    <a:pt x="84" y="35"/>
                  </a:cubicBezTo>
                  <a:cubicBezTo>
                    <a:pt x="92" y="36"/>
                    <a:pt x="92" y="36"/>
                    <a:pt x="92" y="36"/>
                  </a:cubicBezTo>
                  <a:cubicBezTo>
                    <a:pt x="96" y="48"/>
                    <a:pt x="96" y="48"/>
                    <a:pt x="96" y="48"/>
                  </a:cubicBezTo>
                  <a:cubicBezTo>
                    <a:pt x="93" y="59"/>
                    <a:pt x="93" y="59"/>
                    <a:pt x="93" y="59"/>
                  </a:cubicBezTo>
                  <a:cubicBezTo>
                    <a:pt x="103" y="68"/>
                    <a:pt x="103" y="68"/>
                    <a:pt x="103" y="68"/>
                  </a:cubicBezTo>
                  <a:cubicBezTo>
                    <a:pt x="108" y="83"/>
                    <a:pt x="108" y="83"/>
                    <a:pt x="108" y="83"/>
                  </a:cubicBezTo>
                  <a:cubicBezTo>
                    <a:pt x="119" y="98"/>
                    <a:pt x="119" y="98"/>
                    <a:pt x="119" y="98"/>
                  </a:cubicBezTo>
                  <a:cubicBezTo>
                    <a:pt x="126" y="102"/>
                    <a:pt x="126" y="102"/>
                    <a:pt x="126" y="102"/>
                  </a:cubicBezTo>
                  <a:cubicBezTo>
                    <a:pt x="138" y="118"/>
                    <a:pt x="138" y="118"/>
                    <a:pt x="138" y="118"/>
                  </a:cubicBezTo>
                  <a:cubicBezTo>
                    <a:pt x="155" y="123"/>
                    <a:pt x="155" y="123"/>
                    <a:pt x="155" y="123"/>
                  </a:cubicBezTo>
                  <a:cubicBezTo>
                    <a:pt x="156" y="133"/>
                    <a:pt x="156" y="133"/>
                    <a:pt x="156" y="133"/>
                  </a:cubicBezTo>
                  <a:cubicBezTo>
                    <a:pt x="172" y="151"/>
                    <a:pt x="172" y="151"/>
                    <a:pt x="172" y="151"/>
                  </a:cubicBezTo>
                  <a:cubicBezTo>
                    <a:pt x="181" y="150"/>
                    <a:pt x="181" y="150"/>
                    <a:pt x="181" y="150"/>
                  </a:cubicBezTo>
                  <a:cubicBezTo>
                    <a:pt x="190" y="161"/>
                    <a:pt x="190" y="161"/>
                    <a:pt x="190" y="161"/>
                  </a:cubicBezTo>
                  <a:cubicBezTo>
                    <a:pt x="184" y="166"/>
                    <a:pt x="184" y="166"/>
                    <a:pt x="184" y="166"/>
                  </a:cubicBezTo>
                  <a:cubicBezTo>
                    <a:pt x="183" y="177"/>
                    <a:pt x="183" y="177"/>
                    <a:pt x="183" y="177"/>
                  </a:cubicBezTo>
                  <a:cubicBezTo>
                    <a:pt x="197" y="183"/>
                    <a:pt x="197" y="183"/>
                    <a:pt x="197" y="183"/>
                  </a:cubicBezTo>
                  <a:cubicBezTo>
                    <a:pt x="209" y="187"/>
                    <a:pt x="209" y="187"/>
                    <a:pt x="209" y="187"/>
                  </a:cubicBezTo>
                  <a:cubicBezTo>
                    <a:pt x="216" y="194"/>
                    <a:pt x="216" y="194"/>
                    <a:pt x="216" y="194"/>
                  </a:cubicBezTo>
                  <a:cubicBezTo>
                    <a:pt x="219" y="206"/>
                    <a:pt x="219" y="206"/>
                    <a:pt x="219" y="206"/>
                  </a:cubicBezTo>
                  <a:cubicBezTo>
                    <a:pt x="231" y="216"/>
                    <a:pt x="231" y="216"/>
                    <a:pt x="231" y="216"/>
                  </a:cubicBezTo>
                  <a:cubicBezTo>
                    <a:pt x="236" y="218"/>
                    <a:pt x="236" y="218"/>
                    <a:pt x="236" y="218"/>
                  </a:cubicBezTo>
                  <a:cubicBezTo>
                    <a:pt x="245" y="232"/>
                    <a:pt x="245" y="232"/>
                    <a:pt x="245" y="232"/>
                  </a:cubicBezTo>
                  <a:cubicBezTo>
                    <a:pt x="269" y="254"/>
                    <a:pt x="269" y="254"/>
                    <a:pt x="269" y="254"/>
                  </a:cubicBezTo>
                  <a:cubicBezTo>
                    <a:pt x="271" y="262"/>
                    <a:pt x="271" y="262"/>
                    <a:pt x="271" y="262"/>
                  </a:cubicBezTo>
                  <a:cubicBezTo>
                    <a:pt x="281" y="279"/>
                    <a:pt x="281" y="279"/>
                    <a:pt x="281" y="279"/>
                  </a:cubicBezTo>
                  <a:cubicBezTo>
                    <a:pt x="279" y="298"/>
                    <a:pt x="279" y="298"/>
                    <a:pt x="279" y="298"/>
                  </a:cubicBezTo>
                  <a:cubicBezTo>
                    <a:pt x="272" y="308"/>
                    <a:pt x="272" y="308"/>
                    <a:pt x="272" y="308"/>
                  </a:cubicBezTo>
                  <a:cubicBezTo>
                    <a:pt x="278" y="313"/>
                    <a:pt x="278" y="313"/>
                    <a:pt x="278" y="313"/>
                  </a:cubicBezTo>
                  <a:cubicBezTo>
                    <a:pt x="279" y="321"/>
                    <a:pt x="279" y="321"/>
                    <a:pt x="279" y="321"/>
                  </a:cubicBezTo>
                  <a:cubicBezTo>
                    <a:pt x="293" y="328"/>
                    <a:pt x="293" y="328"/>
                    <a:pt x="293" y="328"/>
                  </a:cubicBezTo>
                  <a:cubicBezTo>
                    <a:pt x="304" y="331"/>
                    <a:pt x="304" y="331"/>
                    <a:pt x="304" y="331"/>
                  </a:cubicBezTo>
                  <a:cubicBezTo>
                    <a:pt x="314" y="338"/>
                    <a:pt x="314" y="338"/>
                    <a:pt x="314" y="338"/>
                  </a:cubicBezTo>
                  <a:cubicBezTo>
                    <a:pt x="320" y="350"/>
                    <a:pt x="320" y="350"/>
                    <a:pt x="320" y="350"/>
                  </a:cubicBezTo>
                  <a:cubicBezTo>
                    <a:pt x="333" y="352"/>
                    <a:pt x="333" y="352"/>
                    <a:pt x="333" y="352"/>
                  </a:cubicBezTo>
                  <a:cubicBezTo>
                    <a:pt x="347" y="359"/>
                    <a:pt x="347" y="359"/>
                    <a:pt x="347" y="359"/>
                  </a:cubicBezTo>
                  <a:cubicBezTo>
                    <a:pt x="361" y="361"/>
                    <a:pt x="361" y="361"/>
                    <a:pt x="361" y="361"/>
                  </a:cubicBezTo>
                  <a:cubicBezTo>
                    <a:pt x="373" y="369"/>
                    <a:pt x="373" y="369"/>
                    <a:pt x="373" y="369"/>
                  </a:cubicBezTo>
                  <a:cubicBezTo>
                    <a:pt x="385" y="376"/>
                    <a:pt x="385" y="376"/>
                    <a:pt x="385" y="376"/>
                  </a:cubicBezTo>
                  <a:cubicBezTo>
                    <a:pt x="393" y="384"/>
                    <a:pt x="393" y="384"/>
                    <a:pt x="393" y="384"/>
                  </a:cubicBezTo>
                  <a:cubicBezTo>
                    <a:pt x="404" y="386"/>
                    <a:pt x="404" y="386"/>
                    <a:pt x="404" y="386"/>
                  </a:cubicBezTo>
                  <a:cubicBezTo>
                    <a:pt x="410" y="391"/>
                    <a:pt x="410" y="391"/>
                    <a:pt x="410" y="391"/>
                  </a:cubicBezTo>
                  <a:cubicBezTo>
                    <a:pt x="428" y="392"/>
                    <a:pt x="428" y="392"/>
                    <a:pt x="428" y="392"/>
                  </a:cubicBezTo>
                  <a:cubicBezTo>
                    <a:pt x="442" y="402"/>
                    <a:pt x="442" y="402"/>
                    <a:pt x="442" y="402"/>
                  </a:cubicBezTo>
                  <a:cubicBezTo>
                    <a:pt x="449" y="401"/>
                    <a:pt x="449" y="401"/>
                    <a:pt x="449" y="401"/>
                  </a:cubicBezTo>
                  <a:cubicBezTo>
                    <a:pt x="462" y="407"/>
                    <a:pt x="462" y="407"/>
                    <a:pt x="462" y="407"/>
                  </a:cubicBezTo>
                  <a:cubicBezTo>
                    <a:pt x="474" y="409"/>
                    <a:pt x="474" y="409"/>
                    <a:pt x="474" y="409"/>
                  </a:cubicBezTo>
                  <a:cubicBezTo>
                    <a:pt x="481" y="415"/>
                    <a:pt x="481" y="415"/>
                    <a:pt x="481" y="415"/>
                  </a:cubicBezTo>
                  <a:cubicBezTo>
                    <a:pt x="506" y="411"/>
                    <a:pt x="506" y="411"/>
                    <a:pt x="506" y="411"/>
                  </a:cubicBezTo>
                  <a:cubicBezTo>
                    <a:pt x="532" y="397"/>
                    <a:pt x="532" y="397"/>
                    <a:pt x="532" y="397"/>
                  </a:cubicBezTo>
                  <a:cubicBezTo>
                    <a:pt x="538" y="397"/>
                    <a:pt x="538" y="397"/>
                    <a:pt x="538" y="397"/>
                  </a:cubicBezTo>
                  <a:cubicBezTo>
                    <a:pt x="544" y="404"/>
                    <a:pt x="544" y="404"/>
                    <a:pt x="544" y="404"/>
                  </a:cubicBezTo>
                  <a:cubicBezTo>
                    <a:pt x="561" y="407"/>
                    <a:pt x="561" y="407"/>
                    <a:pt x="561" y="407"/>
                  </a:cubicBezTo>
                  <a:cubicBezTo>
                    <a:pt x="563" y="417"/>
                    <a:pt x="563" y="417"/>
                    <a:pt x="563" y="417"/>
                  </a:cubicBezTo>
                  <a:cubicBezTo>
                    <a:pt x="587" y="437"/>
                    <a:pt x="587" y="437"/>
                    <a:pt x="587" y="437"/>
                  </a:cubicBezTo>
                  <a:cubicBezTo>
                    <a:pt x="596" y="407"/>
                    <a:pt x="596" y="407"/>
                    <a:pt x="596" y="407"/>
                  </a:cubicBezTo>
                  <a:cubicBezTo>
                    <a:pt x="629" y="406"/>
                    <a:pt x="629" y="406"/>
                    <a:pt x="629" y="406"/>
                  </a:cubicBezTo>
                  <a:cubicBezTo>
                    <a:pt x="640" y="401"/>
                    <a:pt x="640" y="401"/>
                    <a:pt x="640" y="401"/>
                  </a:cubicBezTo>
                  <a:cubicBezTo>
                    <a:pt x="639" y="393"/>
                    <a:pt x="639" y="393"/>
                    <a:pt x="639" y="393"/>
                  </a:cubicBezTo>
                  <a:cubicBezTo>
                    <a:pt x="620" y="378"/>
                    <a:pt x="620" y="378"/>
                    <a:pt x="620" y="378"/>
                  </a:cubicBezTo>
                  <a:cubicBezTo>
                    <a:pt x="629" y="371"/>
                    <a:pt x="629" y="371"/>
                    <a:pt x="629" y="371"/>
                  </a:cubicBezTo>
                  <a:cubicBezTo>
                    <a:pt x="629" y="356"/>
                    <a:pt x="629" y="356"/>
                    <a:pt x="629" y="356"/>
                  </a:cubicBezTo>
                  <a:cubicBezTo>
                    <a:pt x="653" y="357"/>
                    <a:pt x="653" y="357"/>
                    <a:pt x="653" y="357"/>
                  </a:cubicBezTo>
                  <a:lnTo>
                    <a:pt x="666" y="3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0" name="Freeform 690"/>
            <p:cNvSpPr/>
            <p:nvPr/>
          </p:nvSpPr>
          <p:spPr bwMode="gray">
            <a:xfrm>
              <a:off x="4889969" y="2549361"/>
              <a:ext cx="13664" cy="22773"/>
            </a:xfrm>
            <a:custGeom>
              <a:avLst/>
              <a:gdLst>
                <a:gd name="T0" fmla="*/ 9 w 30"/>
                <a:gd name="T1" fmla="*/ 50 h 50"/>
                <a:gd name="T2" fmla="*/ 0 w 30"/>
                <a:gd name="T3" fmla="*/ 44 h 50"/>
                <a:gd name="T4" fmla="*/ 2 w 30"/>
                <a:gd name="T5" fmla="*/ 12 h 50"/>
                <a:gd name="T6" fmla="*/ 11 w 30"/>
                <a:gd name="T7" fmla="*/ 0 h 50"/>
                <a:gd name="T8" fmla="*/ 30 w 30"/>
                <a:gd name="T9" fmla="*/ 3 h 50"/>
                <a:gd name="T10" fmla="*/ 25 w 30"/>
                <a:gd name="T11" fmla="*/ 9 h 50"/>
                <a:gd name="T12" fmla="*/ 23 w 30"/>
                <a:gd name="T13" fmla="*/ 22 h 50"/>
                <a:gd name="T14" fmla="*/ 9 w 30"/>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0">
                  <a:moveTo>
                    <a:pt x="9" y="50"/>
                  </a:moveTo>
                  <a:lnTo>
                    <a:pt x="0" y="44"/>
                  </a:lnTo>
                  <a:lnTo>
                    <a:pt x="2" y="12"/>
                  </a:lnTo>
                  <a:lnTo>
                    <a:pt x="11" y="0"/>
                  </a:lnTo>
                  <a:lnTo>
                    <a:pt x="30" y="3"/>
                  </a:lnTo>
                  <a:lnTo>
                    <a:pt x="25" y="9"/>
                  </a:lnTo>
                  <a:lnTo>
                    <a:pt x="23" y="22"/>
                  </a:lnTo>
                  <a:lnTo>
                    <a:pt x="9"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1" name="Freeform 691"/>
            <p:cNvSpPr/>
            <p:nvPr/>
          </p:nvSpPr>
          <p:spPr bwMode="gray">
            <a:xfrm>
              <a:off x="5189205" y="2665502"/>
              <a:ext cx="38258" cy="35526"/>
            </a:xfrm>
            <a:custGeom>
              <a:avLst/>
              <a:gdLst>
                <a:gd name="T0" fmla="*/ 19 w 84"/>
                <a:gd name="T1" fmla="*/ 78 h 78"/>
                <a:gd name="T2" fmla="*/ 20 w 84"/>
                <a:gd name="T3" fmla="*/ 59 h 78"/>
                <a:gd name="T4" fmla="*/ 2 w 84"/>
                <a:gd name="T5" fmla="*/ 50 h 78"/>
                <a:gd name="T6" fmla="*/ 0 w 84"/>
                <a:gd name="T7" fmla="*/ 34 h 78"/>
                <a:gd name="T8" fmla="*/ 14 w 84"/>
                <a:gd name="T9" fmla="*/ 21 h 78"/>
                <a:gd name="T10" fmla="*/ 15 w 84"/>
                <a:gd name="T11" fmla="*/ 4 h 78"/>
                <a:gd name="T12" fmla="*/ 27 w 84"/>
                <a:gd name="T13" fmla="*/ 0 h 78"/>
                <a:gd name="T14" fmla="*/ 73 w 84"/>
                <a:gd name="T15" fmla="*/ 1 h 78"/>
                <a:gd name="T16" fmla="*/ 84 w 84"/>
                <a:gd name="T17" fmla="*/ 6 h 78"/>
                <a:gd name="T18" fmla="*/ 84 w 84"/>
                <a:gd name="T19" fmla="*/ 13 h 78"/>
                <a:gd name="T20" fmla="*/ 78 w 84"/>
                <a:gd name="T21" fmla="*/ 17 h 78"/>
                <a:gd name="T22" fmla="*/ 73 w 84"/>
                <a:gd name="T23" fmla="*/ 35 h 78"/>
                <a:gd name="T24" fmla="*/ 82 w 84"/>
                <a:gd name="T25" fmla="*/ 58 h 78"/>
                <a:gd name="T26" fmla="*/ 74 w 84"/>
                <a:gd name="T27" fmla="*/ 74 h 78"/>
                <a:gd name="T28" fmla="*/ 52 w 84"/>
                <a:gd name="T29" fmla="*/ 75 h 78"/>
                <a:gd name="T30" fmla="*/ 48 w 84"/>
                <a:gd name="T31" fmla="*/ 71 h 78"/>
                <a:gd name="T32" fmla="*/ 42 w 84"/>
                <a:gd name="T33" fmla="*/ 71 h 78"/>
                <a:gd name="T34" fmla="*/ 38 w 84"/>
                <a:gd name="T35" fmla="*/ 78 h 78"/>
                <a:gd name="T36" fmla="*/ 19 w 84"/>
                <a:gd name="T3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78">
                  <a:moveTo>
                    <a:pt x="19" y="78"/>
                  </a:moveTo>
                  <a:lnTo>
                    <a:pt x="20" y="59"/>
                  </a:lnTo>
                  <a:lnTo>
                    <a:pt x="2" y="50"/>
                  </a:lnTo>
                  <a:lnTo>
                    <a:pt x="0" y="34"/>
                  </a:lnTo>
                  <a:lnTo>
                    <a:pt x="14" y="21"/>
                  </a:lnTo>
                  <a:lnTo>
                    <a:pt x="15" y="4"/>
                  </a:lnTo>
                  <a:lnTo>
                    <a:pt x="27" y="0"/>
                  </a:lnTo>
                  <a:lnTo>
                    <a:pt x="73" y="1"/>
                  </a:lnTo>
                  <a:lnTo>
                    <a:pt x="84" y="6"/>
                  </a:lnTo>
                  <a:lnTo>
                    <a:pt x="84" y="13"/>
                  </a:lnTo>
                  <a:lnTo>
                    <a:pt x="78" y="17"/>
                  </a:lnTo>
                  <a:lnTo>
                    <a:pt x="73" y="35"/>
                  </a:lnTo>
                  <a:lnTo>
                    <a:pt x="82" y="58"/>
                  </a:lnTo>
                  <a:lnTo>
                    <a:pt x="74" y="74"/>
                  </a:lnTo>
                  <a:lnTo>
                    <a:pt x="52" y="75"/>
                  </a:lnTo>
                  <a:lnTo>
                    <a:pt x="48" y="71"/>
                  </a:lnTo>
                  <a:lnTo>
                    <a:pt x="42" y="71"/>
                  </a:lnTo>
                  <a:lnTo>
                    <a:pt x="38" y="78"/>
                  </a:lnTo>
                  <a:lnTo>
                    <a:pt x="1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2" name="Freeform 692"/>
            <p:cNvSpPr/>
            <p:nvPr/>
          </p:nvSpPr>
          <p:spPr bwMode="gray">
            <a:xfrm>
              <a:off x="5222453" y="2668235"/>
              <a:ext cx="28238" cy="33704"/>
            </a:xfrm>
            <a:custGeom>
              <a:avLst/>
              <a:gdLst>
                <a:gd name="T0" fmla="*/ 1 w 62"/>
                <a:gd name="T1" fmla="*/ 68 h 74"/>
                <a:gd name="T2" fmla="*/ 9 w 62"/>
                <a:gd name="T3" fmla="*/ 52 h 74"/>
                <a:gd name="T4" fmla="*/ 0 w 62"/>
                <a:gd name="T5" fmla="*/ 29 h 74"/>
                <a:gd name="T6" fmla="*/ 5 w 62"/>
                <a:gd name="T7" fmla="*/ 11 h 74"/>
                <a:gd name="T8" fmla="*/ 11 w 62"/>
                <a:gd name="T9" fmla="*/ 7 h 74"/>
                <a:gd name="T10" fmla="*/ 11 w 62"/>
                <a:gd name="T11" fmla="*/ 0 h 74"/>
                <a:gd name="T12" fmla="*/ 28 w 62"/>
                <a:gd name="T13" fmla="*/ 3 h 74"/>
                <a:gd name="T14" fmla="*/ 37 w 62"/>
                <a:gd name="T15" fmla="*/ 5 h 74"/>
                <a:gd name="T16" fmla="*/ 62 w 62"/>
                <a:gd name="T17" fmla="*/ 26 h 74"/>
                <a:gd name="T18" fmla="*/ 57 w 62"/>
                <a:gd name="T19" fmla="*/ 42 h 74"/>
                <a:gd name="T20" fmla="*/ 47 w 62"/>
                <a:gd name="T21" fmla="*/ 63 h 74"/>
                <a:gd name="T22" fmla="*/ 37 w 62"/>
                <a:gd name="T23" fmla="*/ 74 h 74"/>
                <a:gd name="T24" fmla="*/ 11 w 62"/>
                <a:gd name="T25" fmla="*/ 71 h 74"/>
                <a:gd name="T26" fmla="*/ 1 w 62"/>
                <a:gd name="T2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4">
                  <a:moveTo>
                    <a:pt x="1" y="68"/>
                  </a:moveTo>
                  <a:lnTo>
                    <a:pt x="9" y="52"/>
                  </a:lnTo>
                  <a:lnTo>
                    <a:pt x="0" y="29"/>
                  </a:lnTo>
                  <a:lnTo>
                    <a:pt x="5" y="11"/>
                  </a:lnTo>
                  <a:lnTo>
                    <a:pt x="11" y="7"/>
                  </a:lnTo>
                  <a:lnTo>
                    <a:pt x="11" y="0"/>
                  </a:lnTo>
                  <a:lnTo>
                    <a:pt x="28" y="3"/>
                  </a:lnTo>
                  <a:lnTo>
                    <a:pt x="37" y="5"/>
                  </a:lnTo>
                  <a:lnTo>
                    <a:pt x="62" y="26"/>
                  </a:lnTo>
                  <a:lnTo>
                    <a:pt x="57" y="42"/>
                  </a:lnTo>
                  <a:lnTo>
                    <a:pt x="47" y="63"/>
                  </a:lnTo>
                  <a:lnTo>
                    <a:pt x="37" y="74"/>
                  </a:lnTo>
                  <a:lnTo>
                    <a:pt x="11" y="71"/>
                  </a:lnTo>
                  <a:lnTo>
                    <a:pt x="1"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3" name="Freeform 693"/>
            <p:cNvSpPr/>
            <p:nvPr/>
          </p:nvSpPr>
          <p:spPr bwMode="gray">
            <a:xfrm>
              <a:off x="5016131" y="2885032"/>
              <a:ext cx="80616" cy="400801"/>
            </a:xfrm>
            <a:custGeom>
              <a:avLst/>
              <a:gdLst>
                <a:gd name="T0" fmla="*/ 134 w 198"/>
                <a:gd name="T1" fmla="*/ 942 h 981"/>
                <a:gd name="T2" fmla="*/ 114 w 198"/>
                <a:gd name="T3" fmla="*/ 958 h 981"/>
                <a:gd name="T4" fmla="*/ 86 w 198"/>
                <a:gd name="T5" fmla="*/ 981 h 981"/>
                <a:gd name="T6" fmla="*/ 94 w 198"/>
                <a:gd name="T7" fmla="*/ 967 h 981"/>
                <a:gd name="T8" fmla="*/ 84 w 198"/>
                <a:gd name="T9" fmla="*/ 941 h 981"/>
                <a:gd name="T10" fmla="*/ 49 w 198"/>
                <a:gd name="T11" fmla="*/ 955 h 981"/>
                <a:gd name="T12" fmla="*/ 67 w 198"/>
                <a:gd name="T13" fmla="*/ 929 h 981"/>
                <a:gd name="T14" fmla="*/ 52 w 198"/>
                <a:gd name="T15" fmla="*/ 926 h 981"/>
                <a:gd name="T16" fmla="*/ 33 w 198"/>
                <a:gd name="T17" fmla="*/ 895 h 981"/>
                <a:gd name="T18" fmla="*/ 25 w 198"/>
                <a:gd name="T19" fmla="*/ 878 h 981"/>
                <a:gd name="T20" fmla="*/ 28 w 198"/>
                <a:gd name="T21" fmla="*/ 833 h 981"/>
                <a:gd name="T22" fmla="*/ 30 w 198"/>
                <a:gd name="T23" fmla="*/ 807 h 981"/>
                <a:gd name="T24" fmla="*/ 46 w 198"/>
                <a:gd name="T25" fmla="*/ 801 h 981"/>
                <a:gd name="T26" fmla="*/ 25 w 198"/>
                <a:gd name="T27" fmla="*/ 801 h 981"/>
                <a:gd name="T28" fmla="*/ 32 w 198"/>
                <a:gd name="T29" fmla="*/ 782 h 981"/>
                <a:gd name="T30" fmla="*/ 14 w 198"/>
                <a:gd name="T31" fmla="*/ 769 h 981"/>
                <a:gd name="T32" fmla="*/ 13 w 198"/>
                <a:gd name="T33" fmla="*/ 757 h 981"/>
                <a:gd name="T34" fmla="*/ 31 w 198"/>
                <a:gd name="T35" fmla="*/ 761 h 981"/>
                <a:gd name="T36" fmla="*/ 47 w 198"/>
                <a:gd name="T37" fmla="*/ 755 h 981"/>
                <a:gd name="T38" fmla="*/ 59 w 198"/>
                <a:gd name="T39" fmla="*/ 734 h 981"/>
                <a:gd name="T40" fmla="*/ 67 w 198"/>
                <a:gd name="T41" fmla="*/ 708 h 981"/>
                <a:gd name="T42" fmla="*/ 66 w 198"/>
                <a:gd name="T43" fmla="*/ 673 h 981"/>
                <a:gd name="T44" fmla="*/ 67 w 198"/>
                <a:gd name="T45" fmla="*/ 629 h 981"/>
                <a:gd name="T46" fmla="*/ 51 w 198"/>
                <a:gd name="T47" fmla="*/ 625 h 981"/>
                <a:gd name="T48" fmla="*/ 44 w 198"/>
                <a:gd name="T49" fmla="*/ 569 h 981"/>
                <a:gd name="T50" fmla="*/ 46 w 198"/>
                <a:gd name="T51" fmla="*/ 512 h 981"/>
                <a:gd name="T52" fmla="*/ 57 w 198"/>
                <a:gd name="T53" fmla="*/ 464 h 981"/>
                <a:gd name="T54" fmla="*/ 79 w 198"/>
                <a:gd name="T55" fmla="*/ 418 h 981"/>
                <a:gd name="T56" fmla="*/ 99 w 198"/>
                <a:gd name="T57" fmla="*/ 341 h 981"/>
                <a:gd name="T58" fmla="*/ 101 w 198"/>
                <a:gd name="T59" fmla="*/ 276 h 981"/>
                <a:gd name="T60" fmla="*/ 121 w 198"/>
                <a:gd name="T61" fmla="*/ 183 h 981"/>
                <a:gd name="T62" fmla="*/ 131 w 198"/>
                <a:gd name="T63" fmla="*/ 61 h 981"/>
                <a:gd name="T64" fmla="*/ 144 w 198"/>
                <a:gd name="T65" fmla="*/ 0 h 981"/>
                <a:gd name="T66" fmla="*/ 167 w 198"/>
                <a:gd name="T67" fmla="*/ 65 h 981"/>
                <a:gd name="T68" fmla="*/ 198 w 198"/>
                <a:gd name="T69" fmla="*/ 139 h 981"/>
                <a:gd name="T70" fmla="*/ 168 w 198"/>
                <a:gd name="T71" fmla="*/ 167 h 981"/>
                <a:gd name="T72" fmla="*/ 152 w 198"/>
                <a:gd name="T73" fmla="*/ 245 h 981"/>
                <a:gd name="T74" fmla="*/ 122 w 198"/>
                <a:gd name="T75" fmla="*/ 338 h 981"/>
                <a:gd name="T76" fmla="*/ 117 w 198"/>
                <a:gd name="T77" fmla="*/ 437 h 981"/>
                <a:gd name="T78" fmla="*/ 109 w 198"/>
                <a:gd name="T79" fmla="*/ 532 h 981"/>
                <a:gd name="T80" fmla="*/ 88 w 198"/>
                <a:gd name="T81" fmla="*/ 642 h 981"/>
                <a:gd name="T82" fmla="*/ 95 w 198"/>
                <a:gd name="T83" fmla="*/ 709 h 981"/>
                <a:gd name="T84" fmla="*/ 91 w 198"/>
                <a:gd name="T85" fmla="*/ 729 h 981"/>
                <a:gd name="T86" fmla="*/ 86 w 198"/>
                <a:gd name="T87" fmla="*/ 790 h 981"/>
                <a:gd name="T88" fmla="*/ 49 w 198"/>
                <a:gd name="T89" fmla="*/ 844 h 981"/>
                <a:gd name="T90" fmla="*/ 65 w 198"/>
                <a:gd name="T91" fmla="*/ 884 h 981"/>
                <a:gd name="T92" fmla="*/ 88 w 198"/>
                <a:gd name="T93" fmla="*/ 924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981">
                  <a:moveTo>
                    <a:pt x="144" y="930"/>
                  </a:moveTo>
                  <a:cubicBezTo>
                    <a:pt x="140" y="938"/>
                    <a:pt x="140" y="938"/>
                    <a:pt x="140" y="938"/>
                  </a:cubicBezTo>
                  <a:cubicBezTo>
                    <a:pt x="134" y="942"/>
                    <a:pt x="134" y="942"/>
                    <a:pt x="134" y="942"/>
                  </a:cubicBezTo>
                  <a:cubicBezTo>
                    <a:pt x="121" y="942"/>
                    <a:pt x="121" y="942"/>
                    <a:pt x="121" y="942"/>
                  </a:cubicBezTo>
                  <a:cubicBezTo>
                    <a:pt x="110" y="948"/>
                    <a:pt x="110" y="948"/>
                    <a:pt x="110" y="948"/>
                  </a:cubicBezTo>
                  <a:cubicBezTo>
                    <a:pt x="114" y="958"/>
                    <a:pt x="114" y="958"/>
                    <a:pt x="114" y="958"/>
                  </a:cubicBezTo>
                  <a:cubicBezTo>
                    <a:pt x="108" y="967"/>
                    <a:pt x="108" y="967"/>
                    <a:pt x="108" y="967"/>
                  </a:cubicBezTo>
                  <a:cubicBezTo>
                    <a:pt x="108" y="980"/>
                    <a:pt x="108" y="980"/>
                    <a:pt x="108" y="980"/>
                  </a:cubicBezTo>
                  <a:cubicBezTo>
                    <a:pt x="86" y="981"/>
                    <a:pt x="86" y="981"/>
                    <a:pt x="86" y="981"/>
                  </a:cubicBezTo>
                  <a:cubicBezTo>
                    <a:pt x="75" y="973"/>
                    <a:pt x="75" y="973"/>
                    <a:pt x="75" y="973"/>
                  </a:cubicBezTo>
                  <a:cubicBezTo>
                    <a:pt x="75" y="967"/>
                    <a:pt x="75" y="967"/>
                    <a:pt x="75" y="967"/>
                  </a:cubicBezTo>
                  <a:cubicBezTo>
                    <a:pt x="94" y="967"/>
                    <a:pt x="94" y="967"/>
                    <a:pt x="94" y="967"/>
                  </a:cubicBezTo>
                  <a:cubicBezTo>
                    <a:pt x="99" y="960"/>
                    <a:pt x="99" y="960"/>
                    <a:pt x="99" y="960"/>
                  </a:cubicBezTo>
                  <a:cubicBezTo>
                    <a:pt x="97" y="948"/>
                    <a:pt x="97" y="948"/>
                    <a:pt x="97" y="948"/>
                  </a:cubicBezTo>
                  <a:cubicBezTo>
                    <a:pt x="84" y="941"/>
                    <a:pt x="84" y="941"/>
                    <a:pt x="84" y="941"/>
                  </a:cubicBezTo>
                  <a:cubicBezTo>
                    <a:pt x="67" y="942"/>
                    <a:pt x="67" y="942"/>
                    <a:pt x="67" y="942"/>
                  </a:cubicBezTo>
                  <a:cubicBezTo>
                    <a:pt x="56" y="954"/>
                    <a:pt x="56" y="954"/>
                    <a:pt x="56" y="954"/>
                  </a:cubicBezTo>
                  <a:cubicBezTo>
                    <a:pt x="49" y="955"/>
                    <a:pt x="49" y="955"/>
                    <a:pt x="49" y="955"/>
                  </a:cubicBezTo>
                  <a:cubicBezTo>
                    <a:pt x="47" y="935"/>
                    <a:pt x="47" y="935"/>
                    <a:pt x="47" y="935"/>
                  </a:cubicBezTo>
                  <a:cubicBezTo>
                    <a:pt x="57" y="932"/>
                    <a:pt x="57" y="932"/>
                    <a:pt x="57" y="932"/>
                  </a:cubicBezTo>
                  <a:cubicBezTo>
                    <a:pt x="67" y="929"/>
                    <a:pt x="67" y="929"/>
                    <a:pt x="67" y="929"/>
                  </a:cubicBezTo>
                  <a:cubicBezTo>
                    <a:pt x="65" y="921"/>
                    <a:pt x="65" y="921"/>
                    <a:pt x="65" y="921"/>
                  </a:cubicBezTo>
                  <a:cubicBezTo>
                    <a:pt x="58" y="920"/>
                    <a:pt x="58" y="920"/>
                    <a:pt x="58" y="920"/>
                  </a:cubicBezTo>
                  <a:cubicBezTo>
                    <a:pt x="52" y="926"/>
                    <a:pt x="52" y="926"/>
                    <a:pt x="52" y="926"/>
                  </a:cubicBezTo>
                  <a:cubicBezTo>
                    <a:pt x="42" y="921"/>
                    <a:pt x="42" y="921"/>
                    <a:pt x="42" y="921"/>
                  </a:cubicBezTo>
                  <a:cubicBezTo>
                    <a:pt x="42" y="904"/>
                    <a:pt x="42" y="904"/>
                    <a:pt x="42" y="904"/>
                  </a:cubicBezTo>
                  <a:cubicBezTo>
                    <a:pt x="33" y="895"/>
                    <a:pt x="33" y="895"/>
                    <a:pt x="33" y="895"/>
                  </a:cubicBezTo>
                  <a:cubicBezTo>
                    <a:pt x="41" y="891"/>
                    <a:pt x="41" y="891"/>
                    <a:pt x="41" y="891"/>
                  </a:cubicBezTo>
                  <a:cubicBezTo>
                    <a:pt x="37" y="881"/>
                    <a:pt x="37" y="881"/>
                    <a:pt x="37" y="881"/>
                  </a:cubicBezTo>
                  <a:cubicBezTo>
                    <a:pt x="25" y="878"/>
                    <a:pt x="25" y="878"/>
                    <a:pt x="25" y="878"/>
                  </a:cubicBezTo>
                  <a:cubicBezTo>
                    <a:pt x="30" y="869"/>
                    <a:pt x="30" y="869"/>
                    <a:pt x="30" y="869"/>
                  </a:cubicBezTo>
                  <a:cubicBezTo>
                    <a:pt x="26" y="850"/>
                    <a:pt x="26" y="850"/>
                    <a:pt x="26" y="850"/>
                  </a:cubicBezTo>
                  <a:cubicBezTo>
                    <a:pt x="28" y="833"/>
                    <a:pt x="28" y="833"/>
                    <a:pt x="28" y="833"/>
                  </a:cubicBezTo>
                  <a:cubicBezTo>
                    <a:pt x="30" y="821"/>
                    <a:pt x="30" y="821"/>
                    <a:pt x="30" y="821"/>
                  </a:cubicBezTo>
                  <a:cubicBezTo>
                    <a:pt x="25" y="810"/>
                    <a:pt x="25" y="810"/>
                    <a:pt x="25" y="810"/>
                  </a:cubicBezTo>
                  <a:cubicBezTo>
                    <a:pt x="25" y="810"/>
                    <a:pt x="26" y="806"/>
                    <a:pt x="30" y="807"/>
                  </a:cubicBezTo>
                  <a:cubicBezTo>
                    <a:pt x="33" y="808"/>
                    <a:pt x="39" y="815"/>
                    <a:pt x="39" y="815"/>
                  </a:cubicBezTo>
                  <a:cubicBezTo>
                    <a:pt x="47" y="812"/>
                    <a:pt x="47" y="812"/>
                    <a:pt x="47" y="812"/>
                  </a:cubicBezTo>
                  <a:cubicBezTo>
                    <a:pt x="46" y="801"/>
                    <a:pt x="46" y="801"/>
                    <a:pt x="46" y="801"/>
                  </a:cubicBezTo>
                  <a:cubicBezTo>
                    <a:pt x="40" y="794"/>
                    <a:pt x="40" y="794"/>
                    <a:pt x="40" y="794"/>
                  </a:cubicBezTo>
                  <a:cubicBezTo>
                    <a:pt x="32" y="799"/>
                    <a:pt x="32" y="799"/>
                    <a:pt x="32" y="799"/>
                  </a:cubicBezTo>
                  <a:cubicBezTo>
                    <a:pt x="25" y="801"/>
                    <a:pt x="25" y="801"/>
                    <a:pt x="25" y="801"/>
                  </a:cubicBezTo>
                  <a:cubicBezTo>
                    <a:pt x="21" y="797"/>
                    <a:pt x="21" y="797"/>
                    <a:pt x="21" y="797"/>
                  </a:cubicBezTo>
                  <a:cubicBezTo>
                    <a:pt x="24" y="792"/>
                    <a:pt x="24" y="792"/>
                    <a:pt x="24" y="792"/>
                  </a:cubicBezTo>
                  <a:cubicBezTo>
                    <a:pt x="32" y="782"/>
                    <a:pt x="32" y="782"/>
                    <a:pt x="32" y="782"/>
                  </a:cubicBezTo>
                  <a:cubicBezTo>
                    <a:pt x="31" y="776"/>
                    <a:pt x="31" y="776"/>
                    <a:pt x="31" y="776"/>
                  </a:cubicBezTo>
                  <a:cubicBezTo>
                    <a:pt x="18" y="773"/>
                    <a:pt x="18" y="773"/>
                    <a:pt x="18" y="773"/>
                  </a:cubicBezTo>
                  <a:cubicBezTo>
                    <a:pt x="14" y="769"/>
                    <a:pt x="14" y="769"/>
                    <a:pt x="14" y="769"/>
                  </a:cubicBezTo>
                  <a:cubicBezTo>
                    <a:pt x="0" y="771"/>
                    <a:pt x="0" y="771"/>
                    <a:pt x="0" y="771"/>
                  </a:cubicBezTo>
                  <a:cubicBezTo>
                    <a:pt x="0" y="767"/>
                    <a:pt x="0" y="767"/>
                    <a:pt x="0" y="767"/>
                  </a:cubicBezTo>
                  <a:cubicBezTo>
                    <a:pt x="13" y="757"/>
                    <a:pt x="13" y="757"/>
                    <a:pt x="13" y="757"/>
                  </a:cubicBezTo>
                  <a:cubicBezTo>
                    <a:pt x="15" y="746"/>
                    <a:pt x="15" y="746"/>
                    <a:pt x="15" y="746"/>
                  </a:cubicBezTo>
                  <a:cubicBezTo>
                    <a:pt x="31" y="749"/>
                    <a:pt x="31" y="749"/>
                    <a:pt x="31" y="749"/>
                  </a:cubicBezTo>
                  <a:cubicBezTo>
                    <a:pt x="31" y="761"/>
                    <a:pt x="31" y="761"/>
                    <a:pt x="31" y="761"/>
                  </a:cubicBezTo>
                  <a:cubicBezTo>
                    <a:pt x="33" y="768"/>
                    <a:pt x="33" y="768"/>
                    <a:pt x="33" y="768"/>
                  </a:cubicBezTo>
                  <a:cubicBezTo>
                    <a:pt x="40" y="767"/>
                    <a:pt x="40" y="767"/>
                    <a:pt x="40" y="767"/>
                  </a:cubicBezTo>
                  <a:cubicBezTo>
                    <a:pt x="47" y="755"/>
                    <a:pt x="47" y="755"/>
                    <a:pt x="47" y="755"/>
                  </a:cubicBezTo>
                  <a:cubicBezTo>
                    <a:pt x="46" y="742"/>
                    <a:pt x="46" y="742"/>
                    <a:pt x="46" y="742"/>
                  </a:cubicBezTo>
                  <a:cubicBezTo>
                    <a:pt x="51" y="737"/>
                    <a:pt x="51" y="737"/>
                    <a:pt x="51" y="737"/>
                  </a:cubicBezTo>
                  <a:cubicBezTo>
                    <a:pt x="59" y="734"/>
                    <a:pt x="59" y="734"/>
                    <a:pt x="59" y="734"/>
                  </a:cubicBezTo>
                  <a:cubicBezTo>
                    <a:pt x="59" y="721"/>
                    <a:pt x="59" y="721"/>
                    <a:pt x="59" y="721"/>
                  </a:cubicBezTo>
                  <a:cubicBezTo>
                    <a:pt x="68" y="715"/>
                    <a:pt x="68" y="715"/>
                    <a:pt x="68" y="715"/>
                  </a:cubicBezTo>
                  <a:cubicBezTo>
                    <a:pt x="67" y="708"/>
                    <a:pt x="67" y="708"/>
                    <a:pt x="67" y="708"/>
                  </a:cubicBezTo>
                  <a:cubicBezTo>
                    <a:pt x="58" y="704"/>
                    <a:pt x="58" y="704"/>
                    <a:pt x="58" y="704"/>
                  </a:cubicBezTo>
                  <a:cubicBezTo>
                    <a:pt x="55" y="691"/>
                    <a:pt x="55" y="691"/>
                    <a:pt x="55" y="691"/>
                  </a:cubicBezTo>
                  <a:cubicBezTo>
                    <a:pt x="66" y="673"/>
                    <a:pt x="66" y="673"/>
                    <a:pt x="66" y="673"/>
                  </a:cubicBezTo>
                  <a:cubicBezTo>
                    <a:pt x="64" y="649"/>
                    <a:pt x="64" y="649"/>
                    <a:pt x="64" y="649"/>
                  </a:cubicBezTo>
                  <a:cubicBezTo>
                    <a:pt x="70" y="642"/>
                    <a:pt x="70" y="642"/>
                    <a:pt x="70" y="642"/>
                  </a:cubicBezTo>
                  <a:cubicBezTo>
                    <a:pt x="67" y="629"/>
                    <a:pt x="67" y="629"/>
                    <a:pt x="67" y="629"/>
                  </a:cubicBezTo>
                  <a:cubicBezTo>
                    <a:pt x="69" y="621"/>
                    <a:pt x="69" y="621"/>
                    <a:pt x="69" y="621"/>
                  </a:cubicBezTo>
                  <a:cubicBezTo>
                    <a:pt x="62" y="618"/>
                    <a:pt x="62" y="618"/>
                    <a:pt x="62" y="618"/>
                  </a:cubicBezTo>
                  <a:cubicBezTo>
                    <a:pt x="51" y="625"/>
                    <a:pt x="51" y="625"/>
                    <a:pt x="51" y="625"/>
                  </a:cubicBezTo>
                  <a:cubicBezTo>
                    <a:pt x="34" y="609"/>
                    <a:pt x="34" y="609"/>
                    <a:pt x="34" y="609"/>
                  </a:cubicBezTo>
                  <a:cubicBezTo>
                    <a:pt x="41" y="593"/>
                    <a:pt x="41" y="593"/>
                    <a:pt x="41" y="593"/>
                  </a:cubicBezTo>
                  <a:cubicBezTo>
                    <a:pt x="44" y="569"/>
                    <a:pt x="44" y="569"/>
                    <a:pt x="44" y="569"/>
                  </a:cubicBezTo>
                  <a:cubicBezTo>
                    <a:pt x="52" y="560"/>
                    <a:pt x="52" y="560"/>
                    <a:pt x="52" y="560"/>
                  </a:cubicBezTo>
                  <a:cubicBezTo>
                    <a:pt x="53" y="535"/>
                    <a:pt x="53" y="535"/>
                    <a:pt x="53" y="535"/>
                  </a:cubicBezTo>
                  <a:cubicBezTo>
                    <a:pt x="46" y="512"/>
                    <a:pt x="46" y="512"/>
                    <a:pt x="46" y="512"/>
                  </a:cubicBezTo>
                  <a:cubicBezTo>
                    <a:pt x="46" y="486"/>
                    <a:pt x="46" y="486"/>
                    <a:pt x="46" y="486"/>
                  </a:cubicBezTo>
                  <a:cubicBezTo>
                    <a:pt x="55" y="482"/>
                    <a:pt x="55" y="482"/>
                    <a:pt x="55" y="482"/>
                  </a:cubicBezTo>
                  <a:cubicBezTo>
                    <a:pt x="57" y="464"/>
                    <a:pt x="57" y="464"/>
                    <a:pt x="57" y="464"/>
                  </a:cubicBezTo>
                  <a:cubicBezTo>
                    <a:pt x="66" y="451"/>
                    <a:pt x="66" y="451"/>
                    <a:pt x="66" y="451"/>
                  </a:cubicBezTo>
                  <a:cubicBezTo>
                    <a:pt x="74" y="436"/>
                    <a:pt x="74" y="436"/>
                    <a:pt x="74" y="436"/>
                  </a:cubicBezTo>
                  <a:cubicBezTo>
                    <a:pt x="79" y="418"/>
                    <a:pt x="79" y="418"/>
                    <a:pt x="79" y="418"/>
                  </a:cubicBezTo>
                  <a:cubicBezTo>
                    <a:pt x="87" y="395"/>
                    <a:pt x="87" y="395"/>
                    <a:pt x="87" y="395"/>
                  </a:cubicBezTo>
                  <a:cubicBezTo>
                    <a:pt x="99" y="378"/>
                    <a:pt x="99" y="378"/>
                    <a:pt x="99" y="378"/>
                  </a:cubicBezTo>
                  <a:cubicBezTo>
                    <a:pt x="99" y="341"/>
                    <a:pt x="99" y="341"/>
                    <a:pt x="99" y="341"/>
                  </a:cubicBezTo>
                  <a:cubicBezTo>
                    <a:pt x="92" y="306"/>
                    <a:pt x="92" y="306"/>
                    <a:pt x="92" y="306"/>
                  </a:cubicBezTo>
                  <a:cubicBezTo>
                    <a:pt x="103" y="298"/>
                    <a:pt x="103" y="298"/>
                    <a:pt x="103" y="298"/>
                  </a:cubicBezTo>
                  <a:cubicBezTo>
                    <a:pt x="101" y="276"/>
                    <a:pt x="101" y="276"/>
                    <a:pt x="101" y="276"/>
                  </a:cubicBezTo>
                  <a:cubicBezTo>
                    <a:pt x="97" y="268"/>
                    <a:pt x="97" y="268"/>
                    <a:pt x="97" y="268"/>
                  </a:cubicBezTo>
                  <a:cubicBezTo>
                    <a:pt x="116" y="207"/>
                    <a:pt x="116" y="207"/>
                    <a:pt x="116" y="207"/>
                  </a:cubicBezTo>
                  <a:cubicBezTo>
                    <a:pt x="121" y="183"/>
                    <a:pt x="121" y="183"/>
                    <a:pt x="121" y="183"/>
                  </a:cubicBezTo>
                  <a:cubicBezTo>
                    <a:pt x="118" y="129"/>
                    <a:pt x="118" y="129"/>
                    <a:pt x="118" y="129"/>
                  </a:cubicBezTo>
                  <a:cubicBezTo>
                    <a:pt x="126" y="122"/>
                    <a:pt x="126" y="122"/>
                    <a:pt x="126" y="122"/>
                  </a:cubicBezTo>
                  <a:cubicBezTo>
                    <a:pt x="131" y="61"/>
                    <a:pt x="131" y="61"/>
                    <a:pt x="131" y="61"/>
                  </a:cubicBezTo>
                  <a:cubicBezTo>
                    <a:pt x="125" y="55"/>
                    <a:pt x="125" y="55"/>
                    <a:pt x="125" y="55"/>
                  </a:cubicBezTo>
                  <a:cubicBezTo>
                    <a:pt x="126" y="18"/>
                    <a:pt x="126" y="18"/>
                    <a:pt x="126" y="18"/>
                  </a:cubicBezTo>
                  <a:cubicBezTo>
                    <a:pt x="144" y="0"/>
                    <a:pt x="144" y="0"/>
                    <a:pt x="144" y="0"/>
                  </a:cubicBezTo>
                  <a:cubicBezTo>
                    <a:pt x="154" y="5"/>
                    <a:pt x="154" y="5"/>
                    <a:pt x="154" y="5"/>
                  </a:cubicBezTo>
                  <a:cubicBezTo>
                    <a:pt x="164" y="32"/>
                    <a:pt x="164" y="32"/>
                    <a:pt x="164" y="32"/>
                  </a:cubicBezTo>
                  <a:cubicBezTo>
                    <a:pt x="167" y="65"/>
                    <a:pt x="167" y="65"/>
                    <a:pt x="167" y="65"/>
                  </a:cubicBezTo>
                  <a:cubicBezTo>
                    <a:pt x="183" y="116"/>
                    <a:pt x="183" y="116"/>
                    <a:pt x="183" y="116"/>
                  </a:cubicBezTo>
                  <a:cubicBezTo>
                    <a:pt x="191" y="121"/>
                    <a:pt x="191" y="121"/>
                    <a:pt x="191" y="121"/>
                  </a:cubicBezTo>
                  <a:cubicBezTo>
                    <a:pt x="198" y="139"/>
                    <a:pt x="198" y="139"/>
                    <a:pt x="198" y="139"/>
                  </a:cubicBezTo>
                  <a:cubicBezTo>
                    <a:pt x="192" y="154"/>
                    <a:pt x="192" y="154"/>
                    <a:pt x="192" y="154"/>
                  </a:cubicBezTo>
                  <a:cubicBezTo>
                    <a:pt x="180" y="158"/>
                    <a:pt x="180" y="158"/>
                    <a:pt x="180" y="158"/>
                  </a:cubicBezTo>
                  <a:cubicBezTo>
                    <a:pt x="168" y="167"/>
                    <a:pt x="168" y="167"/>
                    <a:pt x="168" y="167"/>
                  </a:cubicBezTo>
                  <a:cubicBezTo>
                    <a:pt x="171" y="214"/>
                    <a:pt x="171" y="214"/>
                    <a:pt x="171" y="214"/>
                  </a:cubicBezTo>
                  <a:cubicBezTo>
                    <a:pt x="173" y="223"/>
                    <a:pt x="173" y="223"/>
                    <a:pt x="173" y="223"/>
                  </a:cubicBezTo>
                  <a:cubicBezTo>
                    <a:pt x="152" y="245"/>
                    <a:pt x="152" y="245"/>
                    <a:pt x="152" y="245"/>
                  </a:cubicBezTo>
                  <a:cubicBezTo>
                    <a:pt x="134" y="283"/>
                    <a:pt x="134" y="283"/>
                    <a:pt x="134" y="283"/>
                  </a:cubicBezTo>
                  <a:cubicBezTo>
                    <a:pt x="130" y="297"/>
                    <a:pt x="130" y="297"/>
                    <a:pt x="130" y="297"/>
                  </a:cubicBezTo>
                  <a:cubicBezTo>
                    <a:pt x="122" y="338"/>
                    <a:pt x="122" y="338"/>
                    <a:pt x="122" y="338"/>
                  </a:cubicBezTo>
                  <a:cubicBezTo>
                    <a:pt x="135" y="383"/>
                    <a:pt x="135" y="383"/>
                    <a:pt x="135" y="383"/>
                  </a:cubicBezTo>
                  <a:cubicBezTo>
                    <a:pt x="132" y="417"/>
                    <a:pt x="132" y="417"/>
                    <a:pt x="132" y="417"/>
                  </a:cubicBezTo>
                  <a:cubicBezTo>
                    <a:pt x="117" y="437"/>
                    <a:pt x="117" y="437"/>
                    <a:pt x="117" y="437"/>
                  </a:cubicBezTo>
                  <a:cubicBezTo>
                    <a:pt x="119" y="460"/>
                    <a:pt x="119" y="460"/>
                    <a:pt x="119" y="460"/>
                  </a:cubicBezTo>
                  <a:cubicBezTo>
                    <a:pt x="105" y="490"/>
                    <a:pt x="105" y="490"/>
                    <a:pt x="105" y="490"/>
                  </a:cubicBezTo>
                  <a:cubicBezTo>
                    <a:pt x="109" y="532"/>
                    <a:pt x="109" y="532"/>
                    <a:pt x="109" y="532"/>
                  </a:cubicBezTo>
                  <a:cubicBezTo>
                    <a:pt x="99" y="552"/>
                    <a:pt x="99" y="552"/>
                    <a:pt x="99" y="552"/>
                  </a:cubicBezTo>
                  <a:cubicBezTo>
                    <a:pt x="85" y="592"/>
                    <a:pt x="85" y="592"/>
                    <a:pt x="85" y="592"/>
                  </a:cubicBezTo>
                  <a:cubicBezTo>
                    <a:pt x="88" y="642"/>
                    <a:pt x="88" y="642"/>
                    <a:pt x="88" y="642"/>
                  </a:cubicBezTo>
                  <a:cubicBezTo>
                    <a:pt x="82" y="650"/>
                    <a:pt x="82" y="650"/>
                    <a:pt x="82" y="650"/>
                  </a:cubicBezTo>
                  <a:cubicBezTo>
                    <a:pt x="84" y="676"/>
                    <a:pt x="84" y="676"/>
                    <a:pt x="84" y="676"/>
                  </a:cubicBezTo>
                  <a:cubicBezTo>
                    <a:pt x="95" y="709"/>
                    <a:pt x="95" y="709"/>
                    <a:pt x="95" y="709"/>
                  </a:cubicBezTo>
                  <a:cubicBezTo>
                    <a:pt x="83" y="718"/>
                    <a:pt x="83" y="718"/>
                    <a:pt x="83" y="718"/>
                  </a:cubicBezTo>
                  <a:cubicBezTo>
                    <a:pt x="86" y="728"/>
                    <a:pt x="86" y="728"/>
                    <a:pt x="86" y="728"/>
                  </a:cubicBezTo>
                  <a:cubicBezTo>
                    <a:pt x="91" y="729"/>
                    <a:pt x="91" y="729"/>
                    <a:pt x="91" y="729"/>
                  </a:cubicBezTo>
                  <a:cubicBezTo>
                    <a:pt x="95" y="772"/>
                    <a:pt x="95" y="772"/>
                    <a:pt x="95" y="772"/>
                  </a:cubicBezTo>
                  <a:cubicBezTo>
                    <a:pt x="85" y="781"/>
                    <a:pt x="85" y="781"/>
                    <a:pt x="85" y="781"/>
                  </a:cubicBezTo>
                  <a:cubicBezTo>
                    <a:pt x="86" y="790"/>
                    <a:pt x="86" y="790"/>
                    <a:pt x="86" y="790"/>
                  </a:cubicBezTo>
                  <a:cubicBezTo>
                    <a:pt x="72" y="797"/>
                    <a:pt x="72" y="797"/>
                    <a:pt x="72" y="797"/>
                  </a:cubicBezTo>
                  <a:cubicBezTo>
                    <a:pt x="74" y="823"/>
                    <a:pt x="74" y="823"/>
                    <a:pt x="74" y="823"/>
                  </a:cubicBezTo>
                  <a:cubicBezTo>
                    <a:pt x="49" y="844"/>
                    <a:pt x="49" y="844"/>
                    <a:pt x="49" y="844"/>
                  </a:cubicBezTo>
                  <a:cubicBezTo>
                    <a:pt x="43" y="861"/>
                    <a:pt x="43" y="861"/>
                    <a:pt x="43" y="861"/>
                  </a:cubicBezTo>
                  <a:cubicBezTo>
                    <a:pt x="52" y="884"/>
                    <a:pt x="52" y="884"/>
                    <a:pt x="52" y="884"/>
                  </a:cubicBezTo>
                  <a:cubicBezTo>
                    <a:pt x="65" y="884"/>
                    <a:pt x="65" y="884"/>
                    <a:pt x="65" y="884"/>
                  </a:cubicBezTo>
                  <a:cubicBezTo>
                    <a:pt x="72" y="889"/>
                    <a:pt x="72" y="889"/>
                    <a:pt x="72" y="889"/>
                  </a:cubicBezTo>
                  <a:cubicBezTo>
                    <a:pt x="75" y="914"/>
                    <a:pt x="75" y="914"/>
                    <a:pt x="75" y="914"/>
                  </a:cubicBezTo>
                  <a:cubicBezTo>
                    <a:pt x="88" y="924"/>
                    <a:pt x="88" y="924"/>
                    <a:pt x="88" y="924"/>
                  </a:cubicBezTo>
                  <a:cubicBezTo>
                    <a:pt x="140" y="925"/>
                    <a:pt x="140" y="925"/>
                    <a:pt x="140" y="925"/>
                  </a:cubicBezTo>
                  <a:lnTo>
                    <a:pt x="144" y="9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4" name="Freeform 694"/>
            <p:cNvSpPr/>
            <p:nvPr/>
          </p:nvSpPr>
          <p:spPr bwMode="gray">
            <a:xfrm>
              <a:off x="4963753" y="2720612"/>
              <a:ext cx="121607" cy="171707"/>
            </a:xfrm>
            <a:custGeom>
              <a:avLst/>
              <a:gdLst>
                <a:gd name="T0" fmla="*/ 1 w 267"/>
                <a:gd name="T1" fmla="*/ 84 h 377"/>
                <a:gd name="T2" fmla="*/ 1 w 267"/>
                <a:gd name="T3" fmla="*/ 105 h 377"/>
                <a:gd name="T4" fmla="*/ 7 w 267"/>
                <a:gd name="T5" fmla="*/ 115 h 377"/>
                <a:gd name="T6" fmla="*/ 11 w 267"/>
                <a:gd name="T7" fmla="*/ 130 h 377"/>
                <a:gd name="T8" fmla="*/ 39 w 267"/>
                <a:gd name="T9" fmla="*/ 159 h 377"/>
                <a:gd name="T10" fmla="*/ 61 w 267"/>
                <a:gd name="T11" fmla="*/ 206 h 377"/>
                <a:gd name="T12" fmla="*/ 74 w 267"/>
                <a:gd name="T13" fmla="*/ 236 h 377"/>
                <a:gd name="T14" fmla="*/ 87 w 267"/>
                <a:gd name="T15" fmla="*/ 254 h 377"/>
                <a:gd name="T16" fmla="*/ 99 w 267"/>
                <a:gd name="T17" fmla="*/ 279 h 377"/>
                <a:gd name="T18" fmla="*/ 118 w 267"/>
                <a:gd name="T19" fmla="*/ 303 h 377"/>
                <a:gd name="T20" fmla="*/ 144 w 267"/>
                <a:gd name="T21" fmla="*/ 324 h 377"/>
                <a:gd name="T22" fmla="*/ 181 w 267"/>
                <a:gd name="T23" fmla="*/ 348 h 377"/>
                <a:gd name="T24" fmla="*/ 228 w 267"/>
                <a:gd name="T25" fmla="*/ 377 h 377"/>
                <a:gd name="T26" fmla="*/ 255 w 267"/>
                <a:gd name="T27" fmla="*/ 335 h 377"/>
                <a:gd name="T28" fmla="*/ 261 w 267"/>
                <a:gd name="T29" fmla="*/ 294 h 377"/>
                <a:gd name="T30" fmla="*/ 267 w 267"/>
                <a:gd name="T31" fmla="*/ 260 h 377"/>
                <a:gd name="T32" fmla="*/ 246 w 267"/>
                <a:gd name="T33" fmla="*/ 228 h 377"/>
                <a:gd name="T34" fmla="*/ 224 w 267"/>
                <a:gd name="T35" fmla="*/ 198 h 377"/>
                <a:gd name="T36" fmla="*/ 180 w 267"/>
                <a:gd name="T37" fmla="*/ 195 h 377"/>
                <a:gd name="T38" fmla="*/ 166 w 267"/>
                <a:gd name="T39" fmla="*/ 172 h 377"/>
                <a:gd name="T40" fmla="*/ 165 w 267"/>
                <a:gd name="T41" fmla="*/ 129 h 377"/>
                <a:gd name="T42" fmla="*/ 194 w 267"/>
                <a:gd name="T43" fmla="*/ 96 h 377"/>
                <a:gd name="T44" fmla="*/ 237 w 267"/>
                <a:gd name="T45" fmla="*/ 85 h 377"/>
                <a:gd name="T46" fmla="*/ 224 w 267"/>
                <a:gd name="T47" fmla="*/ 72 h 377"/>
                <a:gd name="T48" fmla="*/ 210 w 267"/>
                <a:gd name="T49" fmla="*/ 44 h 377"/>
                <a:gd name="T50" fmla="*/ 132 w 267"/>
                <a:gd name="T51" fmla="*/ 2 h 377"/>
                <a:gd name="T52" fmla="*/ 105 w 267"/>
                <a:gd name="T53" fmla="*/ 4 h 377"/>
                <a:gd name="T54" fmla="*/ 121 w 267"/>
                <a:gd name="T55" fmla="*/ 27 h 377"/>
                <a:gd name="T56" fmla="*/ 77 w 267"/>
                <a:gd name="T57" fmla="*/ 55 h 377"/>
                <a:gd name="T58" fmla="*/ 51 w 267"/>
                <a:gd name="T59" fmla="*/ 96 h 377"/>
                <a:gd name="T60" fmla="*/ 31 w 267"/>
                <a:gd name="T61" fmla="*/ 87 h 377"/>
                <a:gd name="T62" fmla="*/ 10 w 267"/>
                <a:gd name="T63" fmla="*/ 7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377">
                  <a:moveTo>
                    <a:pt x="10" y="78"/>
                  </a:moveTo>
                  <a:lnTo>
                    <a:pt x="1" y="84"/>
                  </a:lnTo>
                  <a:lnTo>
                    <a:pt x="4" y="98"/>
                  </a:lnTo>
                  <a:lnTo>
                    <a:pt x="1" y="105"/>
                  </a:lnTo>
                  <a:lnTo>
                    <a:pt x="7" y="111"/>
                  </a:lnTo>
                  <a:lnTo>
                    <a:pt x="7" y="115"/>
                  </a:lnTo>
                  <a:lnTo>
                    <a:pt x="0" y="118"/>
                  </a:lnTo>
                  <a:lnTo>
                    <a:pt x="11" y="130"/>
                  </a:lnTo>
                  <a:lnTo>
                    <a:pt x="23" y="132"/>
                  </a:lnTo>
                  <a:lnTo>
                    <a:pt x="39" y="159"/>
                  </a:lnTo>
                  <a:lnTo>
                    <a:pt x="52" y="174"/>
                  </a:lnTo>
                  <a:lnTo>
                    <a:pt x="61" y="206"/>
                  </a:lnTo>
                  <a:lnTo>
                    <a:pt x="73" y="228"/>
                  </a:lnTo>
                  <a:lnTo>
                    <a:pt x="74" y="236"/>
                  </a:lnTo>
                  <a:lnTo>
                    <a:pt x="85" y="246"/>
                  </a:lnTo>
                  <a:lnTo>
                    <a:pt x="87" y="254"/>
                  </a:lnTo>
                  <a:lnTo>
                    <a:pt x="100" y="269"/>
                  </a:lnTo>
                  <a:lnTo>
                    <a:pt x="99" y="279"/>
                  </a:lnTo>
                  <a:lnTo>
                    <a:pt x="103" y="298"/>
                  </a:lnTo>
                  <a:lnTo>
                    <a:pt x="118" y="303"/>
                  </a:lnTo>
                  <a:lnTo>
                    <a:pt x="123" y="309"/>
                  </a:lnTo>
                  <a:lnTo>
                    <a:pt x="144" y="324"/>
                  </a:lnTo>
                  <a:lnTo>
                    <a:pt x="160" y="324"/>
                  </a:lnTo>
                  <a:lnTo>
                    <a:pt x="181" y="348"/>
                  </a:lnTo>
                  <a:lnTo>
                    <a:pt x="196" y="349"/>
                  </a:lnTo>
                  <a:lnTo>
                    <a:pt x="228" y="377"/>
                  </a:lnTo>
                  <a:lnTo>
                    <a:pt x="244" y="361"/>
                  </a:lnTo>
                  <a:lnTo>
                    <a:pt x="255" y="335"/>
                  </a:lnTo>
                  <a:lnTo>
                    <a:pt x="247" y="298"/>
                  </a:lnTo>
                  <a:lnTo>
                    <a:pt x="261" y="294"/>
                  </a:lnTo>
                  <a:lnTo>
                    <a:pt x="256" y="264"/>
                  </a:lnTo>
                  <a:lnTo>
                    <a:pt x="267" y="260"/>
                  </a:lnTo>
                  <a:lnTo>
                    <a:pt x="265" y="252"/>
                  </a:lnTo>
                  <a:lnTo>
                    <a:pt x="246" y="228"/>
                  </a:lnTo>
                  <a:lnTo>
                    <a:pt x="227" y="221"/>
                  </a:lnTo>
                  <a:lnTo>
                    <a:pt x="224" y="198"/>
                  </a:lnTo>
                  <a:lnTo>
                    <a:pt x="220" y="193"/>
                  </a:lnTo>
                  <a:lnTo>
                    <a:pt x="180" y="195"/>
                  </a:lnTo>
                  <a:lnTo>
                    <a:pt x="168" y="184"/>
                  </a:lnTo>
                  <a:lnTo>
                    <a:pt x="166" y="172"/>
                  </a:lnTo>
                  <a:lnTo>
                    <a:pt x="153" y="146"/>
                  </a:lnTo>
                  <a:lnTo>
                    <a:pt x="165" y="129"/>
                  </a:lnTo>
                  <a:lnTo>
                    <a:pt x="161" y="113"/>
                  </a:lnTo>
                  <a:lnTo>
                    <a:pt x="194" y="96"/>
                  </a:lnTo>
                  <a:lnTo>
                    <a:pt x="222" y="89"/>
                  </a:lnTo>
                  <a:lnTo>
                    <a:pt x="237" y="85"/>
                  </a:lnTo>
                  <a:lnTo>
                    <a:pt x="238" y="72"/>
                  </a:lnTo>
                  <a:lnTo>
                    <a:pt x="224" y="72"/>
                  </a:lnTo>
                  <a:lnTo>
                    <a:pt x="230" y="53"/>
                  </a:lnTo>
                  <a:lnTo>
                    <a:pt x="210" y="44"/>
                  </a:lnTo>
                  <a:lnTo>
                    <a:pt x="166" y="46"/>
                  </a:lnTo>
                  <a:lnTo>
                    <a:pt x="132" y="2"/>
                  </a:lnTo>
                  <a:lnTo>
                    <a:pt x="111" y="0"/>
                  </a:lnTo>
                  <a:lnTo>
                    <a:pt x="105" y="4"/>
                  </a:lnTo>
                  <a:lnTo>
                    <a:pt x="125" y="15"/>
                  </a:lnTo>
                  <a:lnTo>
                    <a:pt x="121" y="27"/>
                  </a:lnTo>
                  <a:lnTo>
                    <a:pt x="102" y="45"/>
                  </a:lnTo>
                  <a:lnTo>
                    <a:pt x="77" y="55"/>
                  </a:lnTo>
                  <a:lnTo>
                    <a:pt x="49" y="83"/>
                  </a:lnTo>
                  <a:lnTo>
                    <a:pt x="51" y="96"/>
                  </a:lnTo>
                  <a:lnTo>
                    <a:pt x="41" y="97"/>
                  </a:lnTo>
                  <a:lnTo>
                    <a:pt x="31" y="87"/>
                  </a:lnTo>
                  <a:lnTo>
                    <a:pt x="13" y="87"/>
                  </a:lnTo>
                  <a:lnTo>
                    <a:pt x="1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5" name="Freeform 695"/>
            <p:cNvSpPr/>
            <p:nvPr/>
          </p:nvSpPr>
          <p:spPr bwMode="gray">
            <a:xfrm>
              <a:off x="4968308" y="2710137"/>
              <a:ext cx="52378" cy="54655"/>
            </a:xfrm>
            <a:custGeom>
              <a:avLst/>
              <a:gdLst>
                <a:gd name="T0" fmla="*/ 95 w 115"/>
                <a:gd name="T1" fmla="*/ 27 h 120"/>
                <a:gd name="T2" fmla="*/ 115 w 115"/>
                <a:gd name="T3" fmla="*/ 38 h 120"/>
                <a:gd name="T4" fmla="*/ 111 w 115"/>
                <a:gd name="T5" fmla="*/ 50 h 120"/>
                <a:gd name="T6" fmla="*/ 92 w 115"/>
                <a:gd name="T7" fmla="*/ 68 h 120"/>
                <a:gd name="T8" fmla="*/ 67 w 115"/>
                <a:gd name="T9" fmla="*/ 78 h 120"/>
                <a:gd name="T10" fmla="*/ 39 w 115"/>
                <a:gd name="T11" fmla="*/ 106 h 120"/>
                <a:gd name="T12" fmla="*/ 41 w 115"/>
                <a:gd name="T13" fmla="*/ 119 h 120"/>
                <a:gd name="T14" fmla="*/ 31 w 115"/>
                <a:gd name="T15" fmla="*/ 120 h 120"/>
                <a:gd name="T16" fmla="*/ 21 w 115"/>
                <a:gd name="T17" fmla="*/ 110 h 120"/>
                <a:gd name="T18" fmla="*/ 3 w 115"/>
                <a:gd name="T19" fmla="*/ 110 h 120"/>
                <a:gd name="T20" fmla="*/ 0 w 115"/>
                <a:gd name="T21" fmla="*/ 101 h 120"/>
                <a:gd name="T22" fmla="*/ 1 w 115"/>
                <a:gd name="T23" fmla="*/ 95 h 120"/>
                <a:gd name="T24" fmla="*/ 12 w 115"/>
                <a:gd name="T25" fmla="*/ 93 h 120"/>
                <a:gd name="T26" fmla="*/ 23 w 115"/>
                <a:gd name="T27" fmla="*/ 91 h 120"/>
                <a:gd name="T28" fmla="*/ 25 w 115"/>
                <a:gd name="T29" fmla="*/ 80 h 120"/>
                <a:gd name="T30" fmla="*/ 22 w 115"/>
                <a:gd name="T31" fmla="*/ 71 h 120"/>
                <a:gd name="T32" fmla="*/ 17 w 115"/>
                <a:gd name="T33" fmla="*/ 77 h 120"/>
                <a:gd name="T34" fmla="*/ 8 w 115"/>
                <a:gd name="T35" fmla="*/ 76 h 120"/>
                <a:gd name="T36" fmla="*/ 1 w 115"/>
                <a:gd name="T37" fmla="*/ 67 h 120"/>
                <a:gd name="T38" fmla="*/ 1 w 115"/>
                <a:gd name="T39" fmla="*/ 39 h 120"/>
                <a:gd name="T40" fmla="*/ 11 w 115"/>
                <a:gd name="T41" fmla="*/ 32 h 120"/>
                <a:gd name="T42" fmla="*/ 11 w 115"/>
                <a:gd name="T43" fmla="*/ 7 h 120"/>
                <a:gd name="T44" fmla="*/ 20 w 115"/>
                <a:gd name="T45" fmla="*/ 3 h 120"/>
                <a:gd name="T46" fmla="*/ 29 w 115"/>
                <a:gd name="T47" fmla="*/ 0 h 120"/>
                <a:gd name="T48" fmla="*/ 37 w 115"/>
                <a:gd name="T49" fmla="*/ 0 h 120"/>
                <a:gd name="T50" fmla="*/ 54 w 115"/>
                <a:gd name="T51" fmla="*/ 10 h 120"/>
                <a:gd name="T52" fmla="*/ 53 w 115"/>
                <a:gd name="T53" fmla="*/ 20 h 120"/>
                <a:gd name="T54" fmla="*/ 61 w 115"/>
                <a:gd name="T55" fmla="*/ 25 h 120"/>
                <a:gd name="T56" fmla="*/ 68 w 115"/>
                <a:gd name="T57" fmla="*/ 22 h 120"/>
                <a:gd name="T58" fmla="*/ 84 w 115"/>
                <a:gd name="T59" fmla="*/ 22 h 120"/>
                <a:gd name="T60" fmla="*/ 95 w 115"/>
                <a:gd name="T61" fmla="*/ 2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120">
                  <a:moveTo>
                    <a:pt x="95" y="27"/>
                  </a:moveTo>
                  <a:lnTo>
                    <a:pt x="115" y="38"/>
                  </a:lnTo>
                  <a:lnTo>
                    <a:pt x="111" y="50"/>
                  </a:lnTo>
                  <a:lnTo>
                    <a:pt x="92" y="68"/>
                  </a:lnTo>
                  <a:lnTo>
                    <a:pt x="67" y="78"/>
                  </a:lnTo>
                  <a:lnTo>
                    <a:pt x="39" y="106"/>
                  </a:lnTo>
                  <a:lnTo>
                    <a:pt x="41" y="119"/>
                  </a:lnTo>
                  <a:lnTo>
                    <a:pt x="31" y="120"/>
                  </a:lnTo>
                  <a:lnTo>
                    <a:pt x="21" y="110"/>
                  </a:lnTo>
                  <a:lnTo>
                    <a:pt x="3" y="110"/>
                  </a:lnTo>
                  <a:lnTo>
                    <a:pt x="0" y="101"/>
                  </a:lnTo>
                  <a:lnTo>
                    <a:pt x="1" y="95"/>
                  </a:lnTo>
                  <a:lnTo>
                    <a:pt x="12" y="93"/>
                  </a:lnTo>
                  <a:lnTo>
                    <a:pt x="23" y="91"/>
                  </a:lnTo>
                  <a:lnTo>
                    <a:pt x="25" y="80"/>
                  </a:lnTo>
                  <a:lnTo>
                    <a:pt x="22" y="71"/>
                  </a:lnTo>
                  <a:lnTo>
                    <a:pt x="17" y="77"/>
                  </a:lnTo>
                  <a:lnTo>
                    <a:pt x="8" y="76"/>
                  </a:lnTo>
                  <a:lnTo>
                    <a:pt x="1" y="67"/>
                  </a:lnTo>
                  <a:lnTo>
                    <a:pt x="1" y="39"/>
                  </a:lnTo>
                  <a:lnTo>
                    <a:pt x="11" y="32"/>
                  </a:lnTo>
                  <a:lnTo>
                    <a:pt x="11" y="7"/>
                  </a:lnTo>
                  <a:lnTo>
                    <a:pt x="20" y="3"/>
                  </a:lnTo>
                  <a:lnTo>
                    <a:pt x="29" y="0"/>
                  </a:lnTo>
                  <a:lnTo>
                    <a:pt x="37" y="0"/>
                  </a:lnTo>
                  <a:lnTo>
                    <a:pt x="54" y="10"/>
                  </a:lnTo>
                  <a:lnTo>
                    <a:pt x="53" y="20"/>
                  </a:lnTo>
                  <a:lnTo>
                    <a:pt x="61" y="25"/>
                  </a:lnTo>
                  <a:lnTo>
                    <a:pt x="68" y="22"/>
                  </a:lnTo>
                  <a:lnTo>
                    <a:pt x="84" y="22"/>
                  </a:lnTo>
                  <a:lnTo>
                    <a:pt x="9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6" name="Freeform 696"/>
            <p:cNvSpPr/>
            <p:nvPr/>
          </p:nvSpPr>
          <p:spPr bwMode="gray">
            <a:xfrm>
              <a:off x="4858543" y="2552094"/>
              <a:ext cx="43724" cy="40536"/>
            </a:xfrm>
            <a:custGeom>
              <a:avLst/>
              <a:gdLst>
                <a:gd name="T0" fmla="*/ 49 w 96"/>
                <a:gd name="T1" fmla="*/ 89 h 89"/>
                <a:gd name="T2" fmla="*/ 10 w 96"/>
                <a:gd name="T3" fmla="*/ 83 h 89"/>
                <a:gd name="T4" fmla="*/ 0 w 96"/>
                <a:gd name="T5" fmla="*/ 73 h 89"/>
                <a:gd name="T6" fmla="*/ 8 w 96"/>
                <a:gd name="T7" fmla="*/ 46 h 89"/>
                <a:gd name="T8" fmla="*/ 38 w 96"/>
                <a:gd name="T9" fmla="*/ 45 h 89"/>
                <a:gd name="T10" fmla="*/ 48 w 96"/>
                <a:gd name="T11" fmla="*/ 41 h 89"/>
                <a:gd name="T12" fmla="*/ 47 w 96"/>
                <a:gd name="T13" fmla="*/ 33 h 89"/>
                <a:gd name="T14" fmla="*/ 30 w 96"/>
                <a:gd name="T15" fmla="*/ 20 h 89"/>
                <a:gd name="T16" fmla="*/ 38 w 96"/>
                <a:gd name="T17" fmla="*/ 14 h 89"/>
                <a:gd name="T18" fmla="*/ 38 w 96"/>
                <a:gd name="T19" fmla="*/ 0 h 89"/>
                <a:gd name="T20" fmla="*/ 60 w 96"/>
                <a:gd name="T21" fmla="*/ 1 h 89"/>
                <a:gd name="T22" fmla="*/ 71 w 96"/>
                <a:gd name="T23" fmla="*/ 6 h 89"/>
                <a:gd name="T24" fmla="*/ 69 w 96"/>
                <a:gd name="T25" fmla="*/ 38 h 89"/>
                <a:gd name="T26" fmla="*/ 78 w 96"/>
                <a:gd name="T27" fmla="*/ 44 h 89"/>
                <a:gd name="T28" fmla="*/ 96 w 96"/>
                <a:gd name="T29" fmla="*/ 51 h 89"/>
                <a:gd name="T30" fmla="*/ 94 w 96"/>
                <a:gd name="T31" fmla="*/ 51 h 89"/>
                <a:gd name="T32" fmla="*/ 89 w 96"/>
                <a:gd name="T33" fmla="*/ 60 h 89"/>
                <a:gd name="T34" fmla="*/ 60 w 96"/>
                <a:gd name="T35" fmla="*/ 79 h 89"/>
                <a:gd name="T36" fmla="*/ 49 w 96"/>
                <a:gd name="T3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89">
                  <a:moveTo>
                    <a:pt x="49" y="89"/>
                  </a:moveTo>
                  <a:lnTo>
                    <a:pt x="10" y="83"/>
                  </a:lnTo>
                  <a:lnTo>
                    <a:pt x="0" y="73"/>
                  </a:lnTo>
                  <a:lnTo>
                    <a:pt x="8" y="46"/>
                  </a:lnTo>
                  <a:lnTo>
                    <a:pt x="38" y="45"/>
                  </a:lnTo>
                  <a:lnTo>
                    <a:pt x="48" y="41"/>
                  </a:lnTo>
                  <a:lnTo>
                    <a:pt x="47" y="33"/>
                  </a:lnTo>
                  <a:lnTo>
                    <a:pt x="30" y="20"/>
                  </a:lnTo>
                  <a:lnTo>
                    <a:pt x="38" y="14"/>
                  </a:lnTo>
                  <a:lnTo>
                    <a:pt x="38" y="0"/>
                  </a:lnTo>
                  <a:lnTo>
                    <a:pt x="60" y="1"/>
                  </a:lnTo>
                  <a:lnTo>
                    <a:pt x="71" y="6"/>
                  </a:lnTo>
                  <a:lnTo>
                    <a:pt x="69" y="38"/>
                  </a:lnTo>
                  <a:lnTo>
                    <a:pt x="78" y="44"/>
                  </a:lnTo>
                  <a:lnTo>
                    <a:pt x="96" y="51"/>
                  </a:lnTo>
                  <a:lnTo>
                    <a:pt x="94" y="51"/>
                  </a:lnTo>
                  <a:lnTo>
                    <a:pt x="89" y="60"/>
                  </a:lnTo>
                  <a:lnTo>
                    <a:pt x="60" y="79"/>
                  </a:lnTo>
                  <a:lnTo>
                    <a:pt x="49"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7" name="Freeform 697"/>
            <p:cNvSpPr/>
            <p:nvPr/>
          </p:nvSpPr>
          <p:spPr bwMode="gray">
            <a:xfrm>
              <a:off x="4885870" y="2573500"/>
              <a:ext cx="61487" cy="28694"/>
            </a:xfrm>
            <a:custGeom>
              <a:avLst/>
              <a:gdLst>
                <a:gd name="T0" fmla="*/ 44 w 135"/>
                <a:gd name="T1" fmla="*/ 56 h 63"/>
                <a:gd name="T2" fmla="*/ 44 w 135"/>
                <a:gd name="T3" fmla="*/ 59 h 63"/>
                <a:gd name="T4" fmla="*/ 53 w 135"/>
                <a:gd name="T5" fmla="*/ 63 h 63"/>
                <a:gd name="T6" fmla="*/ 60 w 135"/>
                <a:gd name="T7" fmla="*/ 57 h 63"/>
                <a:gd name="T8" fmla="*/ 58 w 135"/>
                <a:gd name="T9" fmla="*/ 46 h 63"/>
                <a:gd name="T10" fmla="*/ 78 w 135"/>
                <a:gd name="T11" fmla="*/ 37 h 63"/>
                <a:gd name="T12" fmla="*/ 88 w 135"/>
                <a:gd name="T13" fmla="*/ 37 h 63"/>
                <a:gd name="T14" fmla="*/ 101 w 135"/>
                <a:gd name="T15" fmla="*/ 23 h 63"/>
                <a:gd name="T16" fmla="*/ 119 w 135"/>
                <a:gd name="T17" fmla="*/ 21 h 63"/>
                <a:gd name="T18" fmla="*/ 135 w 135"/>
                <a:gd name="T19" fmla="*/ 19 h 63"/>
                <a:gd name="T20" fmla="*/ 127 w 135"/>
                <a:gd name="T21" fmla="*/ 14 h 63"/>
                <a:gd name="T22" fmla="*/ 113 w 135"/>
                <a:gd name="T23" fmla="*/ 0 h 63"/>
                <a:gd name="T24" fmla="*/ 76 w 135"/>
                <a:gd name="T25" fmla="*/ 2 h 63"/>
                <a:gd name="T26" fmla="*/ 36 w 135"/>
                <a:gd name="T27" fmla="*/ 4 h 63"/>
                <a:gd name="T28" fmla="*/ 34 w 135"/>
                <a:gd name="T29" fmla="*/ 4 h 63"/>
                <a:gd name="T30" fmla="*/ 29 w 135"/>
                <a:gd name="T31" fmla="*/ 13 h 63"/>
                <a:gd name="T32" fmla="*/ 0 w 135"/>
                <a:gd name="T33" fmla="*/ 32 h 63"/>
                <a:gd name="T34" fmla="*/ 26 w 135"/>
                <a:gd name="T35" fmla="*/ 38 h 63"/>
                <a:gd name="T36" fmla="*/ 37 w 135"/>
                <a:gd name="T37" fmla="*/ 53 h 63"/>
                <a:gd name="T38" fmla="*/ 44 w 135"/>
                <a:gd name="T3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63">
                  <a:moveTo>
                    <a:pt x="44" y="56"/>
                  </a:moveTo>
                  <a:lnTo>
                    <a:pt x="44" y="59"/>
                  </a:lnTo>
                  <a:lnTo>
                    <a:pt x="53" y="63"/>
                  </a:lnTo>
                  <a:lnTo>
                    <a:pt x="60" y="57"/>
                  </a:lnTo>
                  <a:lnTo>
                    <a:pt x="58" y="46"/>
                  </a:lnTo>
                  <a:lnTo>
                    <a:pt x="78" y="37"/>
                  </a:lnTo>
                  <a:lnTo>
                    <a:pt x="88" y="37"/>
                  </a:lnTo>
                  <a:lnTo>
                    <a:pt x="101" y="23"/>
                  </a:lnTo>
                  <a:lnTo>
                    <a:pt x="119" y="21"/>
                  </a:lnTo>
                  <a:lnTo>
                    <a:pt x="135" y="19"/>
                  </a:lnTo>
                  <a:lnTo>
                    <a:pt x="127" y="14"/>
                  </a:lnTo>
                  <a:lnTo>
                    <a:pt x="113" y="0"/>
                  </a:lnTo>
                  <a:lnTo>
                    <a:pt x="76" y="2"/>
                  </a:lnTo>
                  <a:lnTo>
                    <a:pt x="36" y="4"/>
                  </a:lnTo>
                  <a:lnTo>
                    <a:pt x="34" y="4"/>
                  </a:lnTo>
                  <a:lnTo>
                    <a:pt x="29" y="13"/>
                  </a:lnTo>
                  <a:lnTo>
                    <a:pt x="0" y="32"/>
                  </a:lnTo>
                  <a:lnTo>
                    <a:pt x="26" y="38"/>
                  </a:lnTo>
                  <a:lnTo>
                    <a:pt x="37" y="53"/>
                  </a:lnTo>
                  <a:lnTo>
                    <a:pt x="4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8" name="Freeform 698"/>
            <p:cNvSpPr/>
            <p:nvPr/>
          </p:nvSpPr>
          <p:spPr bwMode="gray">
            <a:xfrm>
              <a:off x="4905910" y="2582154"/>
              <a:ext cx="41447" cy="40080"/>
            </a:xfrm>
            <a:custGeom>
              <a:avLst/>
              <a:gdLst>
                <a:gd name="T0" fmla="*/ 91 w 91"/>
                <a:gd name="T1" fmla="*/ 0 h 88"/>
                <a:gd name="T2" fmla="*/ 75 w 91"/>
                <a:gd name="T3" fmla="*/ 2 h 88"/>
                <a:gd name="T4" fmla="*/ 57 w 91"/>
                <a:gd name="T5" fmla="*/ 4 h 88"/>
                <a:gd name="T6" fmla="*/ 44 w 91"/>
                <a:gd name="T7" fmla="*/ 18 h 88"/>
                <a:gd name="T8" fmla="*/ 34 w 91"/>
                <a:gd name="T9" fmla="*/ 18 h 88"/>
                <a:gd name="T10" fmla="*/ 14 w 91"/>
                <a:gd name="T11" fmla="*/ 27 h 88"/>
                <a:gd name="T12" fmla="*/ 16 w 91"/>
                <a:gd name="T13" fmla="*/ 38 h 88"/>
                <a:gd name="T14" fmla="*/ 9 w 91"/>
                <a:gd name="T15" fmla="*/ 44 h 88"/>
                <a:gd name="T16" fmla="*/ 0 w 91"/>
                <a:gd name="T17" fmla="*/ 40 h 88"/>
                <a:gd name="T18" fmla="*/ 0 w 91"/>
                <a:gd name="T19" fmla="*/ 44 h 88"/>
                <a:gd name="T20" fmla="*/ 11 w 91"/>
                <a:gd name="T21" fmla="*/ 52 h 88"/>
                <a:gd name="T22" fmla="*/ 26 w 91"/>
                <a:gd name="T23" fmla="*/ 66 h 88"/>
                <a:gd name="T24" fmla="*/ 38 w 91"/>
                <a:gd name="T25" fmla="*/ 82 h 88"/>
                <a:gd name="T26" fmla="*/ 59 w 91"/>
                <a:gd name="T27" fmla="*/ 83 h 88"/>
                <a:gd name="T28" fmla="*/ 75 w 91"/>
                <a:gd name="T29" fmla="*/ 85 h 88"/>
                <a:gd name="T30" fmla="*/ 85 w 91"/>
                <a:gd name="T31" fmla="*/ 88 h 88"/>
                <a:gd name="T32" fmla="*/ 87 w 91"/>
                <a:gd name="T33" fmla="*/ 74 h 88"/>
                <a:gd name="T34" fmla="*/ 83 w 91"/>
                <a:gd name="T35" fmla="*/ 57 h 88"/>
                <a:gd name="T36" fmla="*/ 85 w 91"/>
                <a:gd name="T37" fmla="*/ 40 h 88"/>
                <a:gd name="T38" fmla="*/ 91 w 91"/>
                <a:gd name="T39" fmla="*/ 18 h 88"/>
                <a:gd name="T40" fmla="*/ 91 w 91"/>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8">
                  <a:moveTo>
                    <a:pt x="91" y="0"/>
                  </a:moveTo>
                  <a:lnTo>
                    <a:pt x="75" y="2"/>
                  </a:lnTo>
                  <a:lnTo>
                    <a:pt x="57" y="4"/>
                  </a:lnTo>
                  <a:lnTo>
                    <a:pt x="44" y="18"/>
                  </a:lnTo>
                  <a:lnTo>
                    <a:pt x="34" y="18"/>
                  </a:lnTo>
                  <a:lnTo>
                    <a:pt x="14" y="27"/>
                  </a:lnTo>
                  <a:lnTo>
                    <a:pt x="16" y="38"/>
                  </a:lnTo>
                  <a:lnTo>
                    <a:pt x="9" y="44"/>
                  </a:lnTo>
                  <a:lnTo>
                    <a:pt x="0" y="40"/>
                  </a:lnTo>
                  <a:lnTo>
                    <a:pt x="0" y="44"/>
                  </a:lnTo>
                  <a:lnTo>
                    <a:pt x="11" y="52"/>
                  </a:lnTo>
                  <a:lnTo>
                    <a:pt x="26" y="66"/>
                  </a:lnTo>
                  <a:lnTo>
                    <a:pt x="38" y="82"/>
                  </a:lnTo>
                  <a:lnTo>
                    <a:pt x="59" y="83"/>
                  </a:lnTo>
                  <a:lnTo>
                    <a:pt x="75" y="85"/>
                  </a:lnTo>
                  <a:lnTo>
                    <a:pt x="85" y="88"/>
                  </a:lnTo>
                  <a:lnTo>
                    <a:pt x="87" y="74"/>
                  </a:lnTo>
                  <a:lnTo>
                    <a:pt x="83" y="57"/>
                  </a:lnTo>
                  <a:lnTo>
                    <a:pt x="85" y="40"/>
                  </a:lnTo>
                  <a:lnTo>
                    <a:pt x="91" y="18"/>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9" name="Freeform 699"/>
            <p:cNvSpPr/>
            <p:nvPr/>
          </p:nvSpPr>
          <p:spPr bwMode="gray">
            <a:xfrm>
              <a:off x="4880860" y="2588075"/>
              <a:ext cx="21862" cy="12297"/>
            </a:xfrm>
            <a:custGeom>
              <a:avLst/>
              <a:gdLst>
                <a:gd name="T0" fmla="*/ 11 w 48"/>
                <a:gd name="T1" fmla="*/ 0 h 27"/>
                <a:gd name="T2" fmla="*/ 37 w 48"/>
                <a:gd name="T3" fmla="*/ 6 h 27"/>
                <a:gd name="T4" fmla="*/ 48 w 48"/>
                <a:gd name="T5" fmla="*/ 21 h 27"/>
                <a:gd name="T6" fmla="*/ 48 w 48"/>
                <a:gd name="T7" fmla="*/ 21 h 27"/>
                <a:gd name="T8" fmla="*/ 42 w 48"/>
                <a:gd name="T9" fmla="*/ 24 h 27"/>
                <a:gd name="T10" fmla="*/ 33 w 48"/>
                <a:gd name="T11" fmla="*/ 27 h 27"/>
                <a:gd name="T12" fmla="*/ 0 w 48"/>
                <a:gd name="T13" fmla="*/ 10 h 27"/>
                <a:gd name="T14" fmla="*/ 11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11" y="0"/>
                  </a:moveTo>
                  <a:lnTo>
                    <a:pt x="37" y="6"/>
                  </a:lnTo>
                  <a:lnTo>
                    <a:pt x="48" y="21"/>
                  </a:lnTo>
                  <a:lnTo>
                    <a:pt x="48" y="21"/>
                  </a:lnTo>
                  <a:lnTo>
                    <a:pt x="42" y="24"/>
                  </a:lnTo>
                  <a:lnTo>
                    <a:pt x="33" y="27"/>
                  </a:lnTo>
                  <a:lnTo>
                    <a:pt x="0" y="1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0" name="Freeform 700"/>
            <p:cNvSpPr/>
            <p:nvPr/>
          </p:nvSpPr>
          <p:spPr bwMode="gray">
            <a:xfrm>
              <a:off x="4923218" y="2619501"/>
              <a:ext cx="32337" cy="24139"/>
            </a:xfrm>
            <a:custGeom>
              <a:avLst/>
              <a:gdLst>
                <a:gd name="T0" fmla="*/ 0 w 71"/>
                <a:gd name="T1" fmla="*/ 0 h 53"/>
                <a:gd name="T2" fmla="*/ 21 w 71"/>
                <a:gd name="T3" fmla="*/ 1 h 53"/>
                <a:gd name="T4" fmla="*/ 37 w 71"/>
                <a:gd name="T5" fmla="*/ 3 h 53"/>
                <a:gd name="T6" fmla="*/ 47 w 71"/>
                <a:gd name="T7" fmla="*/ 6 h 53"/>
                <a:gd name="T8" fmla="*/ 71 w 71"/>
                <a:gd name="T9" fmla="*/ 25 h 53"/>
                <a:gd name="T10" fmla="*/ 71 w 71"/>
                <a:gd name="T11" fmla="*/ 32 h 53"/>
                <a:gd name="T12" fmla="*/ 64 w 71"/>
                <a:gd name="T13" fmla="*/ 41 h 53"/>
                <a:gd name="T14" fmla="*/ 65 w 71"/>
                <a:gd name="T15" fmla="*/ 50 h 53"/>
                <a:gd name="T16" fmla="*/ 57 w 71"/>
                <a:gd name="T17" fmla="*/ 53 h 53"/>
                <a:gd name="T18" fmla="*/ 40 w 71"/>
                <a:gd name="T19" fmla="*/ 39 h 53"/>
                <a:gd name="T20" fmla="*/ 32 w 71"/>
                <a:gd name="T21" fmla="*/ 25 h 53"/>
                <a:gd name="T22" fmla="*/ 23 w 71"/>
                <a:gd name="T23" fmla="*/ 19 h 53"/>
                <a:gd name="T24" fmla="*/ 16 w 71"/>
                <a:gd name="T25" fmla="*/ 23 h 53"/>
                <a:gd name="T26" fmla="*/ 1 w 71"/>
                <a:gd name="T27" fmla="*/ 14 h 53"/>
                <a:gd name="T28" fmla="*/ 0 w 71"/>
                <a:gd name="T2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53">
                  <a:moveTo>
                    <a:pt x="0" y="0"/>
                  </a:moveTo>
                  <a:lnTo>
                    <a:pt x="21" y="1"/>
                  </a:lnTo>
                  <a:lnTo>
                    <a:pt x="37" y="3"/>
                  </a:lnTo>
                  <a:lnTo>
                    <a:pt x="47" y="6"/>
                  </a:lnTo>
                  <a:lnTo>
                    <a:pt x="71" y="25"/>
                  </a:lnTo>
                  <a:lnTo>
                    <a:pt x="71" y="32"/>
                  </a:lnTo>
                  <a:lnTo>
                    <a:pt x="64" y="41"/>
                  </a:lnTo>
                  <a:lnTo>
                    <a:pt x="65" y="50"/>
                  </a:lnTo>
                  <a:lnTo>
                    <a:pt x="57" y="53"/>
                  </a:lnTo>
                  <a:lnTo>
                    <a:pt x="40" y="39"/>
                  </a:lnTo>
                  <a:lnTo>
                    <a:pt x="32" y="25"/>
                  </a:lnTo>
                  <a:lnTo>
                    <a:pt x="23" y="19"/>
                  </a:lnTo>
                  <a:lnTo>
                    <a:pt x="16" y="23"/>
                  </a:lnTo>
                  <a:lnTo>
                    <a:pt x="1" y="1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1" name="Freeform 701"/>
            <p:cNvSpPr/>
            <p:nvPr/>
          </p:nvSpPr>
          <p:spPr bwMode="gray">
            <a:xfrm>
              <a:off x="4952367" y="2634076"/>
              <a:ext cx="54199" cy="20496"/>
            </a:xfrm>
            <a:custGeom>
              <a:avLst/>
              <a:gdLst>
                <a:gd name="T0" fmla="*/ 119 w 119"/>
                <a:gd name="T1" fmla="*/ 29 h 45"/>
                <a:gd name="T2" fmla="*/ 112 w 119"/>
                <a:gd name="T3" fmla="*/ 40 h 45"/>
                <a:gd name="T4" fmla="*/ 99 w 119"/>
                <a:gd name="T5" fmla="*/ 41 h 45"/>
                <a:gd name="T6" fmla="*/ 90 w 119"/>
                <a:gd name="T7" fmla="*/ 33 h 45"/>
                <a:gd name="T8" fmla="*/ 86 w 119"/>
                <a:gd name="T9" fmla="*/ 18 h 45"/>
                <a:gd name="T10" fmla="*/ 73 w 119"/>
                <a:gd name="T11" fmla="*/ 12 h 45"/>
                <a:gd name="T12" fmla="*/ 63 w 119"/>
                <a:gd name="T13" fmla="*/ 16 h 45"/>
                <a:gd name="T14" fmla="*/ 53 w 119"/>
                <a:gd name="T15" fmla="*/ 18 h 45"/>
                <a:gd name="T16" fmla="*/ 50 w 119"/>
                <a:gd name="T17" fmla="*/ 26 h 45"/>
                <a:gd name="T18" fmla="*/ 55 w 119"/>
                <a:gd name="T19" fmla="*/ 35 h 45"/>
                <a:gd name="T20" fmla="*/ 39 w 119"/>
                <a:gd name="T21" fmla="*/ 45 h 45"/>
                <a:gd name="T22" fmla="*/ 32 w 119"/>
                <a:gd name="T23" fmla="*/ 39 h 45"/>
                <a:gd name="T24" fmla="*/ 20 w 119"/>
                <a:gd name="T25" fmla="*/ 35 h 45"/>
                <a:gd name="T26" fmla="*/ 19 w 119"/>
                <a:gd name="T27" fmla="*/ 27 h 45"/>
                <a:gd name="T28" fmla="*/ 1 w 119"/>
                <a:gd name="T29" fmla="*/ 18 h 45"/>
                <a:gd name="T30" fmla="*/ 0 w 119"/>
                <a:gd name="T31" fmla="*/ 9 h 45"/>
                <a:gd name="T32" fmla="*/ 7 w 119"/>
                <a:gd name="T33" fmla="*/ 0 h 45"/>
                <a:gd name="T34" fmla="*/ 24 w 119"/>
                <a:gd name="T35" fmla="*/ 13 h 45"/>
                <a:gd name="T36" fmla="*/ 33 w 119"/>
                <a:gd name="T37" fmla="*/ 15 h 45"/>
                <a:gd name="T38" fmla="*/ 51 w 119"/>
                <a:gd name="T39" fmla="*/ 6 h 45"/>
                <a:gd name="T40" fmla="*/ 64 w 119"/>
                <a:gd name="T41" fmla="*/ 1 h 45"/>
                <a:gd name="T42" fmla="*/ 80 w 119"/>
                <a:gd name="T43" fmla="*/ 3 h 45"/>
                <a:gd name="T44" fmla="*/ 95 w 119"/>
                <a:gd name="T45" fmla="*/ 13 h 45"/>
                <a:gd name="T46" fmla="*/ 107 w 119"/>
                <a:gd name="T47" fmla="*/ 25 h 45"/>
                <a:gd name="T48" fmla="*/ 119 w 119"/>
                <a:gd name="T4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45">
                  <a:moveTo>
                    <a:pt x="119" y="29"/>
                  </a:moveTo>
                  <a:lnTo>
                    <a:pt x="112" y="40"/>
                  </a:lnTo>
                  <a:lnTo>
                    <a:pt x="99" y="41"/>
                  </a:lnTo>
                  <a:lnTo>
                    <a:pt x="90" y="33"/>
                  </a:lnTo>
                  <a:lnTo>
                    <a:pt x="86" y="18"/>
                  </a:lnTo>
                  <a:lnTo>
                    <a:pt x="73" y="12"/>
                  </a:lnTo>
                  <a:lnTo>
                    <a:pt x="63" y="16"/>
                  </a:lnTo>
                  <a:lnTo>
                    <a:pt x="53" y="18"/>
                  </a:lnTo>
                  <a:lnTo>
                    <a:pt x="50" y="26"/>
                  </a:lnTo>
                  <a:lnTo>
                    <a:pt x="55" y="35"/>
                  </a:lnTo>
                  <a:lnTo>
                    <a:pt x="39" y="45"/>
                  </a:lnTo>
                  <a:lnTo>
                    <a:pt x="32" y="39"/>
                  </a:lnTo>
                  <a:lnTo>
                    <a:pt x="20" y="35"/>
                  </a:lnTo>
                  <a:lnTo>
                    <a:pt x="19" y="27"/>
                  </a:lnTo>
                  <a:lnTo>
                    <a:pt x="1" y="18"/>
                  </a:lnTo>
                  <a:lnTo>
                    <a:pt x="0" y="9"/>
                  </a:lnTo>
                  <a:lnTo>
                    <a:pt x="7" y="0"/>
                  </a:lnTo>
                  <a:lnTo>
                    <a:pt x="24" y="13"/>
                  </a:lnTo>
                  <a:lnTo>
                    <a:pt x="33" y="15"/>
                  </a:lnTo>
                  <a:lnTo>
                    <a:pt x="51" y="6"/>
                  </a:lnTo>
                  <a:lnTo>
                    <a:pt x="64" y="1"/>
                  </a:lnTo>
                  <a:lnTo>
                    <a:pt x="80" y="3"/>
                  </a:lnTo>
                  <a:lnTo>
                    <a:pt x="95" y="13"/>
                  </a:lnTo>
                  <a:lnTo>
                    <a:pt x="107" y="25"/>
                  </a:lnTo>
                  <a:lnTo>
                    <a:pt x="119"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2" name="Freeform 702"/>
            <p:cNvSpPr/>
            <p:nvPr/>
          </p:nvSpPr>
          <p:spPr bwMode="gray">
            <a:xfrm>
              <a:off x="4985160" y="2607204"/>
              <a:ext cx="115231" cy="146201"/>
            </a:xfrm>
            <a:custGeom>
              <a:avLst/>
              <a:gdLst>
                <a:gd name="T0" fmla="*/ 177 w 253"/>
                <a:gd name="T1" fmla="*/ 321 h 321"/>
                <a:gd name="T2" fmla="*/ 163 w 253"/>
                <a:gd name="T3" fmla="*/ 293 h 321"/>
                <a:gd name="T4" fmla="*/ 85 w 253"/>
                <a:gd name="T5" fmla="*/ 251 h 321"/>
                <a:gd name="T6" fmla="*/ 58 w 253"/>
                <a:gd name="T7" fmla="*/ 253 h 321"/>
                <a:gd name="T8" fmla="*/ 31 w 253"/>
                <a:gd name="T9" fmla="*/ 248 h 321"/>
                <a:gd name="T10" fmla="*/ 16 w 253"/>
                <a:gd name="T11" fmla="*/ 246 h 321"/>
                <a:gd name="T12" fmla="*/ 0 w 253"/>
                <a:gd name="T13" fmla="*/ 226 h 321"/>
                <a:gd name="T14" fmla="*/ 11 w 253"/>
                <a:gd name="T15" fmla="*/ 194 h 321"/>
                <a:gd name="T16" fmla="*/ 29 w 253"/>
                <a:gd name="T17" fmla="*/ 187 h 321"/>
                <a:gd name="T18" fmla="*/ 38 w 253"/>
                <a:gd name="T19" fmla="*/ 170 h 321"/>
                <a:gd name="T20" fmla="*/ 32 w 253"/>
                <a:gd name="T21" fmla="*/ 138 h 321"/>
                <a:gd name="T22" fmla="*/ 27 w 253"/>
                <a:gd name="T23" fmla="*/ 100 h 321"/>
                <a:gd name="T24" fmla="*/ 47 w 253"/>
                <a:gd name="T25" fmla="*/ 88 h 321"/>
                <a:gd name="T26" fmla="*/ 51 w 253"/>
                <a:gd name="T27" fmla="*/ 72 h 321"/>
                <a:gd name="T28" fmla="*/ 64 w 253"/>
                <a:gd name="T29" fmla="*/ 50 h 321"/>
                <a:gd name="T30" fmla="*/ 76 w 253"/>
                <a:gd name="T31" fmla="*/ 33 h 321"/>
                <a:gd name="T32" fmla="*/ 95 w 253"/>
                <a:gd name="T33" fmla="*/ 29 h 321"/>
                <a:gd name="T34" fmla="*/ 140 w 253"/>
                <a:gd name="T35" fmla="*/ 10 h 321"/>
                <a:gd name="T36" fmla="*/ 157 w 253"/>
                <a:gd name="T37" fmla="*/ 0 h 321"/>
                <a:gd name="T38" fmla="*/ 165 w 253"/>
                <a:gd name="T39" fmla="*/ 9 h 321"/>
                <a:gd name="T40" fmla="*/ 129 w 253"/>
                <a:gd name="T41" fmla="*/ 33 h 321"/>
                <a:gd name="T42" fmla="*/ 126 w 253"/>
                <a:gd name="T43" fmla="*/ 69 h 321"/>
                <a:gd name="T44" fmla="*/ 133 w 253"/>
                <a:gd name="T45" fmla="*/ 92 h 321"/>
                <a:gd name="T46" fmla="*/ 192 w 253"/>
                <a:gd name="T47" fmla="*/ 113 h 321"/>
                <a:gd name="T48" fmla="*/ 227 w 253"/>
                <a:gd name="T49" fmla="*/ 124 h 321"/>
                <a:gd name="T50" fmla="*/ 236 w 253"/>
                <a:gd name="T51" fmla="*/ 153 h 321"/>
                <a:gd name="T52" fmla="*/ 241 w 253"/>
                <a:gd name="T53" fmla="*/ 180 h 321"/>
                <a:gd name="T54" fmla="*/ 246 w 253"/>
                <a:gd name="T55" fmla="*/ 198 h 321"/>
                <a:gd name="T56" fmla="*/ 253 w 253"/>
                <a:gd name="T57" fmla="*/ 227 h 321"/>
                <a:gd name="T58" fmla="*/ 226 w 253"/>
                <a:gd name="T59" fmla="*/ 211 h 321"/>
                <a:gd name="T60" fmla="*/ 189 w 253"/>
                <a:gd name="T61" fmla="*/ 221 h 321"/>
                <a:gd name="T62" fmla="*/ 199 w 253"/>
                <a:gd name="T63" fmla="*/ 242 h 321"/>
                <a:gd name="T64" fmla="*/ 192 w 253"/>
                <a:gd name="T65" fmla="*/ 263 h 321"/>
                <a:gd name="T66" fmla="*/ 191 w 253"/>
                <a:gd name="T67"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321">
                  <a:moveTo>
                    <a:pt x="191" y="321"/>
                  </a:moveTo>
                  <a:lnTo>
                    <a:pt x="177" y="321"/>
                  </a:lnTo>
                  <a:lnTo>
                    <a:pt x="183" y="302"/>
                  </a:lnTo>
                  <a:lnTo>
                    <a:pt x="163" y="293"/>
                  </a:lnTo>
                  <a:lnTo>
                    <a:pt x="119" y="295"/>
                  </a:lnTo>
                  <a:lnTo>
                    <a:pt x="85" y="251"/>
                  </a:lnTo>
                  <a:lnTo>
                    <a:pt x="64" y="249"/>
                  </a:lnTo>
                  <a:lnTo>
                    <a:pt x="58" y="253"/>
                  </a:lnTo>
                  <a:lnTo>
                    <a:pt x="47" y="248"/>
                  </a:lnTo>
                  <a:lnTo>
                    <a:pt x="31" y="248"/>
                  </a:lnTo>
                  <a:lnTo>
                    <a:pt x="24" y="251"/>
                  </a:lnTo>
                  <a:lnTo>
                    <a:pt x="16" y="246"/>
                  </a:lnTo>
                  <a:lnTo>
                    <a:pt x="17" y="236"/>
                  </a:lnTo>
                  <a:lnTo>
                    <a:pt x="0" y="226"/>
                  </a:lnTo>
                  <a:lnTo>
                    <a:pt x="1" y="207"/>
                  </a:lnTo>
                  <a:lnTo>
                    <a:pt x="11" y="194"/>
                  </a:lnTo>
                  <a:lnTo>
                    <a:pt x="23" y="192"/>
                  </a:lnTo>
                  <a:lnTo>
                    <a:pt x="29" y="187"/>
                  </a:lnTo>
                  <a:lnTo>
                    <a:pt x="29" y="180"/>
                  </a:lnTo>
                  <a:lnTo>
                    <a:pt x="38" y="170"/>
                  </a:lnTo>
                  <a:lnTo>
                    <a:pt x="35" y="156"/>
                  </a:lnTo>
                  <a:lnTo>
                    <a:pt x="32" y="138"/>
                  </a:lnTo>
                  <a:lnTo>
                    <a:pt x="32" y="114"/>
                  </a:lnTo>
                  <a:lnTo>
                    <a:pt x="27" y="100"/>
                  </a:lnTo>
                  <a:lnTo>
                    <a:pt x="40" y="99"/>
                  </a:lnTo>
                  <a:lnTo>
                    <a:pt x="47" y="88"/>
                  </a:lnTo>
                  <a:lnTo>
                    <a:pt x="53" y="82"/>
                  </a:lnTo>
                  <a:lnTo>
                    <a:pt x="51" y="72"/>
                  </a:lnTo>
                  <a:lnTo>
                    <a:pt x="64" y="60"/>
                  </a:lnTo>
                  <a:lnTo>
                    <a:pt x="64" y="50"/>
                  </a:lnTo>
                  <a:lnTo>
                    <a:pt x="75" y="46"/>
                  </a:lnTo>
                  <a:lnTo>
                    <a:pt x="76" y="33"/>
                  </a:lnTo>
                  <a:lnTo>
                    <a:pt x="84" y="24"/>
                  </a:lnTo>
                  <a:lnTo>
                    <a:pt x="95" y="29"/>
                  </a:lnTo>
                  <a:lnTo>
                    <a:pt x="101" y="24"/>
                  </a:lnTo>
                  <a:lnTo>
                    <a:pt x="140" y="10"/>
                  </a:lnTo>
                  <a:lnTo>
                    <a:pt x="143" y="0"/>
                  </a:lnTo>
                  <a:lnTo>
                    <a:pt x="157" y="0"/>
                  </a:lnTo>
                  <a:lnTo>
                    <a:pt x="166" y="3"/>
                  </a:lnTo>
                  <a:lnTo>
                    <a:pt x="165" y="9"/>
                  </a:lnTo>
                  <a:lnTo>
                    <a:pt x="150" y="12"/>
                  </a:lnTo>
                  <a:lnTo>
                    <a:pt x="129" y="33"/>
                  </a:lnTo>
                  <a:lnTo>
                    <a:pt x="118" y="62"/>
                  </a:lnTo>
                  <a:lnTo>
                    <a:pt x="126" y="69"/>
                  </a:lnTo>
                  <a:lnTo>
                    <a:pt x="137" y="83"/>
                  </a:lnTo>
                  <a:lnTo>
                    <a:pt x="133" y="92"/>
                  </a:lnTo>
                  <a:lnTo>
                    <a:pt x="143" y="105"/>
                  </a:lnTo>
                  <a:lnTo>
                    <a:pt x="192" y="113"/>
                  </a:lnTo>
                  <a:lnTo>
                    <a:pt x="200" y="120"/>
                  </a:lnTo>
                  <a:lnTo>
                    <a:pt x="227" y="124"/>
                  </a:lnTo>
                  <a:lnTo>
                    <a:pt x="237" y="132"/>
                  </a:lnTo>
                  <a:lnTo>
                    <a:pt x="236" y="153"/>
                  </a:lnTo>
                  <a:lnTo>
                    <a:pt x="231" y="162"/>
                  </a:lnTo>
                  <a:lnTo>
                    <a:pt x="241" y="180"/>
                  </a:lnTo>
                  <a:lnTo>
                    <a:pt x="236" y="192"/>
                  </a:lnTo>
                  <a:lnTo>
                    <a:pt x="246" y="198"/>
                  </a:lnTo>
                  <a:lnTo>
                    <a:pt x="253" y="208"/>
                  </a:lnTo>
                  <a:lnTo>
                    <a:pt x="253" y="227"/>
                  </a:lnTo>
                  <a:lnTo>
                    <a:pt x="239" y="222"/>
                  </a:lnTo>
                  <a:lnTo>
                    <a:pt x="226" y="211"/>
                  </a:lnTo>
                  <a:lnTo>
                    <a:pt x="191" y="215"/>
                  </a:lnTo>
                  <a:lnTo>
                    <a:pt x="189" y="221"/>
                  </a:lnTo>
                  <a:lnTo>
                    <a:pt x="205" y="233"/>
                  </a:lnTo>
                  <a:lnTo>
                    <a:pt x="199" y="242"/>
                  </a:lnTo>
                  <a:lnTo>
                    <a:pt x="190" y="242"/>
                  </a:lnTo>
                  <a:lnTo>
                    <a:pt x="192" y="263"/>
                  </a:lnTo>
                  <a:lnTo>
                    <a:pt x="201" y="270"/>
                  </a:lnTo>
                  <a:lnTo>
                    <a:pt x="191"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3" name="Freeform 703"/>
            <p:cNvSpPr/>
            <p:nvPr/>
          </p:nvSpPr>
          <p:spPr bwMode="gray">
            <a:xfrm>
              <a:off x="5038904" y="2609481"/>
              <a:ext cx="131172" cy="104755"/>
            </a:xfrm>
            <a:custGeom>
              <a:avLst/>
              <a:gdLst>
                <a:gd name="T0" fmla="*/ 135 w 288"/>
                <a:gd name="T1" fmla="*/ 203 h 230"/>
                <a:gd name="T2" fmla="*/ 118 w 288"/>
                <a:gd name="T3" fmla="*/ 187 h 230"/>
                <a:gd name="T4" fmla="*/ 113 w 288"/>
                <a:gd name="T5" fmla="*/ 157 h 230"/>
                <a:gd name="T6" fmla="*/ 119 w 288"/>
                <a:gd name="T7" fmla="*/ 127 h 230"/>
                <a:gd name="T8" fmla="*/ 82 w 288"/>
                <a:gd name="T9" fmla="*/ 115 h 230"/>
                <a:gd name="T10" fmla="*/ 25 w 288"/>
                <a:gd name="T11" fmla="*/ 100 h 230"/>
                <a:gd name="T12" fmla="*/ 19 w 288"/>
                <a:gd name="T13" fmla="*/ 78 h 230"/>
                <a:gd name="T14" fmla="*/ 0 w 288"/>
                <a:gd name="T15" fmla="*/ 57 h 230"/>
                <a:gd name="T16" fmla="*/ 32 w 288"/>
                <a:gd name="T17" fmla="*/ 7 h 230"/>
                <a:gd name="T18" fmla="*/ 32 w 288"/>
                <a:gd name="T19" fmla="*/ 14 h 230"/>
                <a:gd name="T20" fmla="*/ 32 w 288"/>
                <a:gd name="T21" fmla="*/ 31 h 230"/>
                <a:gd name="T22" fmla="*/ 32 w 288"/>
                <a:gd name="T23" fmla="*/ 62 h 230"/>
                <a:gd name="T24" fmla="*/ 47 w 288"/>
                <a:gd name="T25" fmla="*/ 43 h 230"/>
                <a:gd name="T26" fmla="*/ 45 w 288"/>
                <a:gd name="T27" fmla="*/ 19 h 230"/>
                <a:gd name="T28" fmla="*/ 66 w 288"/>
                <a:gd name="T29" fmla="*/ 0 h 230"/>
                <a:gd name="T30" fmla="*/ 80 w 288"/>
                <a:gd name="T31" fmla="*/ 9 h 230"/>
                <a:gd name="T32" fmla="*/ 104 w 288"/>
                <a:gd name="T33" fmla="*/ 16 h 230"/>
                <a:gd name="T34" fmla="*/ 154 w 288"/>
                <a:gd name="T35" fmla="*/ 31 h 230"/>
                <a:gd name="T36" fmla="*/ 177 w 288"/>
                <a:gd name="T37" fmla="*/ 40 h 230"/>
                <a:gd name="T38" fmla="*/ 201 w 288"/>
                <a:gd name="T39" fmla="*/ 27 h 230"/>
                <a:gd name="T40" fmla="*/ 223 w 288"/>
                <a:gd name="T41" fmla="*/ 28 h 230"/>
                <a:gd name="T42" fmla="*/ 251 w 288"/>
                <a:gd name="T43" fmla="*/ 45 h 230"/>
                <a:gd name="T44" fmla="*/ 275 w 288"/>
                <a:gd name="T45" fmla="*/ 64 h 230"/>
                <a:gd name="T46" fmla="*/ 286 w 288"/>
                <a:gd name="T47" fmla="*/ 87 h 230"/>
                <a:gd name="T48" fmla="*/ 272 w 288"/>
                <a:gd name="T49" fmla="*/ 101 h 230"/>
                <a:gd name="T50" fmla="*/ 277 w 288"/>
                <a:gd name="T51" fmla="*/ 110 h 230"/>
                <a:gd name="T52" fmla="*/ 263 w 288"/>
                <a:gd name="T53" fmla="*/ 124 h 230"/>
                <a:gd name="T54" fmla="*/ 266 w 288"/>
                <a:gd name="T55" fmla="*/ 139 h 230"/>
                <a:gd name="T56" fmla="*/ 229 w 288"/>
                <a:gd name="T57" fmla="*/ 169 h 230"/>
                <a:gd name="T58" fmla="*/ 190 w 288"/>
                <a:gd name="T59" fmla="*/ 157 h 230"/>
                <a:gd name="T60" fmla="*/ 195 w 288"/>
                <a:gd name="T61" fmla="*/ 171 h 230"/>
                <a:gd name="T62" fmla="*/ 209 w 288"/>
                <a:gd name="T63" fmla="*/ 194 h 230"/>
                <a:gd name="T64" fmla="*/ 211 w 288"/>
                <a:gd name="T65" fmla="*/ 208 h 230"/>
                <a:gd name="T66" fmla="*/ 154 w 288"/>
                <a:gd name="T67"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30">
                  <a:moveTo>
                    <a:pt x="135" y="222"/>
                  </a:moveTo>
                  <a:lnTo>
                    <a:pt x="135" y="203"/>
                  </a:lnTo>
                  <a:lnTo>
                    <a:pt x="128" y="193"/>
                  </a:lnTo>
                  <a:lnTo>
                    <a:pt x="118" y="187"/>
                  </a:lnTo>
                  <a:lnTo>
                    <a:pt x="123" y="175"/>
                  </a:lnTo>
                  <a:lnTo>
                    <a:pt x="113" y="157"/>
                  </a:lnTo>
                  <a:lnTo>
                    <a:pt x="118" y="148"/>
                  </a:lnTo>
                  <a:lnTo>
                    <a:pt x="119" y="127"/>
                  </a:lnTo>
                  <a:lnTo>
                    <a:pt x="109" y="119"/>
                  </a:lnTo>
                  <a:lnTo>
                    <a:pt x="82" y="115"/>
                  </a:lnTo>
                  <a:lnTo>
                    <a:pt x="74" y="108"/>
                  </a:lnTo>
                  <a:lnTo>
                    <a:pt x="25" y="100"/>
                  </a:lnTo>
                  <a:lnTo>
                    <a:pt x="15" y="87"/>
                  </a:lnTo>
                  <a:lnTo>
                    <a:pt x="19" y="78"/>
                  </a:lnTo>
                  <a:lnTo>
                    <a:pt x="8" y="64"/>
                  </a:lnTo>
                  <a:lnTo>
                    <a:pt x="0" y="57"/>
                  </a:lnTo>
                  <a:lnTo>
                    <a:pt x="11" y="28"/>
                  </a:lnTo>
                  <a:lnTo>
                    <a:pt x="32" y="7"/>
                  </a:lnTo>
                  <a:lnTo>
                    <a:pt x="47" y="4"/>
                  </a:lnTo>
                  <a:lnTo>
                    <a:pt x="32" y="14"/>
                  </a:lnTo>
                  <a:lnTo>
                    <a:pt x="30" y="24"/>
                  </a:lnTo>
                  <a:lnTo>
                    <a:pt x="32" y="31"/>
                  </a:lnTo>
                  <a:lnTo>
                    <a:pt x="27" y="45"/>
                  </a:lnTo>
                  <a:lnTo>
                    <a:pt x="32" y="62"/>
                  </a:lnTo>
                  <a:lnTo>
                    <a:pt x="47" y="57"/>
                  </a:lnTo>
                  <a:lnTo>
                    <a:pt x="47" y="43"/>
                  </a:lnTo>
                  <a:lnTo>
                    <a:pt x="40" y="30"/>
                  </a:lnTo>
                  <a:lnTo>
                    <a:pt x="45" y="19"/>
                  </a:lnTo>
                  <a:lnTo>
                    <a:pt x="69" y="14"/>
                  </a:lnTo>
                  <a:lnTo>
                    <a:pt x="66" y="0"/>
                  </a:lnTo>
                  <a:lnTo>
                    <a:pt x="74" y="2"/>
                  </a:lnTo>
                  <a:lnTo>
                    <a:pt x="80" y="9"/>
                  </a:lnTo>
                  <a:lnTo>
                    <a:pt x="89" y="9"/>
                  </a:lnTo>
                  <a:lnTo>
                    <a:pt x="104" y="16"/>
                  </a:lnTo>
                  <a:lnTo>
                    <a:pt x="104" y="27"/>
                  </a:lnTo>
                  <a:lnTo>
                    <a:pt x="154" y="31"/>
                  </a:lnTo>
                  <a:lnTo>
                    <a:pt x="163" y="37"/>
                  </a:lnTo>
                  <a:lnTo>
                    <a:pt x="177" y="40"/>
                  </a:lnTo>
                  <a:lnTo>
                    <a:pt x="187" y="37"/>
                  </a:lnTo>
                  <a:lnTo>
                    <a:pt x="201" y="27"/>
                  </a:lnTo>
                  <a:lnTo>
                    <a:pt x="210" y="26"/>
                  </a:lnTo>
                  <a:lnTo>
                    <a:pt x="223" y="28"/>
                  </a:lnTo>
                  <a:lnTo>
                    <a:pt x="236" y="45"/>
                  </a:lnTo>
                  <a:lnTo>
                    <a:pt x="251" y="45"/>
                  </a:lnTo>
                  <a:lnTo>
                    <a:pt x="268" y="54"/>
                  </a:lnTo>
                  <a:lnTo>
                    <a:pt x="275" y="64"/>
                  </a:lnTo>
                  <a:lnTo>
                    <a:pt x="288" y="72"/>
                  </a:lnTo>
                  <a:lnTo>
                    <a:pt x="286" y="87"/>
                  </a:lnTo>
                  <a:lnTo>
                    <a:pt x="273" y="92"/>
                  </a:lnTo>
                  <a:lnTo>
                    <a:pt x="272" y="101"/>
                  </a:lnTo>
                  <a:lnTo>
                    <a:pt x="278" y="105"/>
                  </a:lnTo>
                  <a:lnTo>
                    <a:pt x="277" y="110"/>
                  </a:lnTo>
                  <a:lnTo>
                    <a:pt x="263" y="113"/>
                  </a:lnTo>
                  <a:lnTo>
                    <a:pt x="263" y="124"/>
                  </a:lnTo>
                  <a:lnTo>
                    <a:pt x="263" y="135"/>
                  </a:lnTo>
                  <a:lnTo>
                    <a:pt x="266" y="139"/>
                  </a:lnTo>
                  <a:lnTo>
                    <a:pt x="262" y="158"/>
                  </a:lnTo>
                  <a:lnTo>
                    <a:pt x="229" y="169"/>
                  </a:lnTo>
                  <a:lnTo>
                    <a:pt x="205" y="156"/>
                  </a:lnTo>
                  <a:lnTo>
                    <a:pt x="190" y="157"/>
                  </a:lnTo>
                  <a:lnTo>
                    <a:pt x="187" y="167"/>
                  </a:lnTo>
                  <a:lnTo>
                    <a:pt x="195" y="171"/>
                  </a:lnTo>
                  <a:lnTo>
                    <a:pt x="194" y="196"/>
                  </a:lnTo>
                  <a:lnTo>
                    <a:pt x="209" y="194"/>
                  </a:lnTo>
                  <a:lnTo>
                    <a:pt x="214" y="199"/>
                  </a:lnTo>
                  <a:lnTo>
                    <a:pt x="211" y="208"/>
                  </a:lnTo>
                  <a:lnTo>
                    <a:pt x="170" y="226"/>
                  </a:lnTo>
                  <a:lnTo>
                    <a:pt x="154" y="230"/>
                  </a:lnTo>
                  <a:lnTo>
                    <a:pt x="135"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4" name="Freeform 704"/>
            <p:cNvSpPr/>
            <p:nvPr/>
          </p:nvSpPr>
          <p:spPr bwMode="gray">
            <a:xfrm>
              <a:off x="5158689" y="2642274"/>
              <a:ext cx="39625" cy="67407"/>
            </a:xfrm>
            <a:custGeom>
              <a:avLst/>
              <a:gdLst>
                <a:gd name="T0" fmla="*/ 25 w 87"/>
                <a:gd name="T1" fmla="*/ 0 h 148"/>
                <a:gd name="T2" fmla="*/ 23 w 87"/>
                <a:gd name="T3" fmla="*/ 15 h 148"/>
                <a:gd name="T4" fmla="*/ 10 w 87"/>
                <a:gd name="T5" fmla="*/ 20 h 148"/>
                <a:gd name="T6" fmla="*/ 9 w 87"/>
                <a:gd name="T7" fmla="*/ 29 h 148"/>
                <a:gd name="T8" fmla="*/ 15 w 87"/>
                <a:gd name="T9" fmla="*/ 33 h 148"/>
                <a:gd name="T10" fmla="*/ 14 w 87"/>
                <a:gd name="T11" fmla="*/ 38 h 148"/>
                <a:gd name="T12" fmla="*/ 0 w 87"/>
                <a:gd name="T13" fmla="*/ 41 h 148"/>
                <a:gd name="T14" fmla="*/ 0 w 87"/>
                <a:gd name="T15" fmla="*/ 52 h 148"/>
                <a:gd name="T16" fmla="*/ 0 w 87"/>
                <a:gd name="T17" fmla="*/ 63 h 148"/>
                <a:gd name="T18" fmla="*/ 3 w 87"/>
                <a:gd name="T19" fmla="*/ 67 h 148"/>
                <a:gd name="T20" fmla="*/ 12 w 87"/>
                <a:gd name="T21" fmla="*/ 69 h 148"/>
                <a:gd name="T22" fmla="*/ 28 w 87"/>
                <a:gd name="T23" fmla="*/ 81 h 148"/>
                <a:gd name="T24" fmla="*/ 29 w 87"/>
                <a:gd name="T25" fmla="*/ 96 h 148"/>
                <a:gd name="T26" fmla="*/ 24 w 87"/>
                <a:gd name="T27" fmla="*/ 112 h 148"/>
                <a:gd name="T28" fmla="*/ 24 w 87"/>
                <a:gd name="T29" fmla="*/ 132 h 148"/>
                <a:gd name="T30" fmla="*/ 38 w 87"/>
                <a:gd name="T31" fmla="*/ 144 h 148"/>
                <a:gd name="T32" fmla="*/ 54 w 87"/>
                <a:gd name="T33" fmla="*/ 148 h 148"/>
                <a:gd name="T34" fmla="*/ 65 w 87"/>
                <a:gd name="T35" fmla="*/ 147 h 148"/>
                <a:gd name="T36" fmla="*/ 72 w 87"/>
                <a:gd name="T37" fmla="*/ 139 h 148"/>
                <a:gd name="T38" fmla="*/ 84 w 87"/>
                <a:gd name="T39" fmla="*/ 135 h 148"/>
                <a:gd name="T40" fmla="*/ 86 w 87"/>
                <a:gd name="T41" fmla="*/ 129 h 148"/>
                <a:gd name="T42" fmla="*/ 87 w 87"/>
                <a:gd name="T43" fmla="*/ 110 h 148"/>
                <a:gd name="T44" fmla="*/ 69 w 87"/>
                <a:gd name="T45" fmla="*/ 101 h 148"/>
                <a:gd name="T46" fmla="*/ 67 w 87"/>
                <a:gd name="T47" fmla="*/ 85 h 148"/>
                <a:gd name="T48" fmla="*/ 81 w 87"/>
                <a:gd name="T49" fmla="*/ 72 h 148"/>
                <a:gd name="T50" fmla="*/ 82 w 87"/>
                <a:gd name="T51" fmla="*/ 55 h 148"/>
                <a:gd name="T52" fmla="*/ 78 w 87"/>
                <a:gd name="T53" fmla="*/ 43 h 148"/>
                <a:gd name="T54" fmla="*/ 73 w 87"/>
                <a:gd name="T55" fmla="*/ 34 h 148"/>
                <a:gd name="T56" fmla="*/ 61 w 87"/>
                <a:gd name="T57" fmla="*/ 33 h 148"/>
                <a:gd name="T58" fmla="*/ 54 w 87"/>
                <a:gd name="T59" fmla="*/ 17 h 148"/>
                <a:gd name="T60" fmla="*/ 39 w 87"/>
                <a:gd name="T61" fmla="*/ 8 h 148"/>
                <a:gd name="T62" fmla="*/ 25 w 87"/>
                <a:gd name="T6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148">
                  <a:moveTo>
                    <a:pt x="25" y="0"/>
                  </a:moveTo>
                  <a:lnTo>
                    <a:pt x="23" y="15"/>
                  </a:lnTo>
                  <a:lnTo>
                    <a:pt x="10" y="20"/>
                  </a:lnTo>
                  <a:lnTo>
                    <a:pt x="9" y="29"/>
                  </a:lnTo>
                  <a:lnTo>
                    <a:pt x="15" y="33"/>
                  </a:lnTo>
                  <a:lnTo>
                    <a:pt x="14" y="38"/>
                  </a:lnTo>
                  <a:lnTo>
                    <a:pt x="0" y="41"/>
                  </a:lnTo>
                  <a:lnTo>
                    <a:pt x="0" y="52"/>
                  </a:lnTo>
                  <a:lnTo>
                    <a:pt x="0" y="63"/>
                  </a:lnTo>
                  <a:lnTo>
                    <a:pt x="3" y="67"/>
                  </a:lnTo>
                  <a:lnTo>
                    <a:pt x="12" y="69"/>
                  </a:lnTo>
                  <a:lnTo>
                    <a:pt x="28" y="81"/>
                  </a:lnTo>
                  <a:lnTo>
                    <a:pt x="29" y="96"/>
                  </a:lnTo>
                  <a:lnTo>
                    <a:pt x="24" y="112"/>
                  </a:lnTo>
                  <a:lnTo>
                    <a:pt x="24" y="132"/>
                  </a:lnTo>
                  <a:lnTo>
                    <a:pt x="38" y="144"/>
                  </a:lnTo>
                  <a:lnTo>
                    <a:pt x="54" y="148"/>
                  </a:lnTo>
                  <a:lnTo>
                    <a:pt x="65" y="147"/>
                  </a:lnTo>
                  <a:lnTo>
                    <a:pt x="72" y="139"/>
                  </a:lnTo>
                  <a:lnTo>
                    <a:pt x="84" y="135"/>
                  </a:lnTo>
                  <a:lnTo>
                    <a:pt x="86" y="129"/>
                  </a:lnTo>
                  <a:lnTo>
                    <a:pt x="87" y="110"/>
                  </a:lnTo>
                  <a:lnTo>
                    <a:pt x="69" y="101"/>
                  </a:lnTo>
                  <a:lnTo>
                    <a:pt x="67" y="85"/>
                  </a:lnTo>
                  <a:lnTo>
                    <a:pt x="81" y="72"/>
                  </a:lnTo>
                  <a:lnTo>
                    <a:pt x="82" y="55"/>
                  </a:lnTo>
                  <a:lnTo>
                    <a:pt x="78" y="43"/>
                  </a:lnTo>
                  <a:lnTo>
                    <a:pt x="73" y="34"/>
                  </a:lnTo>
                  <a:lnTo>
                    <a:pt x="61" y="33"/>
                  </a:lnTo>
                  <a:lnTo>
                    <a:pt x="54" y="17"/>
                  </a:lnTo>
                  <a:lnTo>
                    <a:pt x="39" y="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5" name="Freeform 705"/>
            <p:cNvSpPr/>
            <p:nvPr/>
          </p:nvSpPr>
          <p:spPr bwMode="gray">
            <a:xfrm>
              <a:off x="5033438" y="2672789"/>
              <a:ext cx="381218" cy="370286"/>
            </a:xfrm>
            <a:custGeom>
              <a:avLst/>
              <a:gdLst>
                <a:gd name="T0" fmla="*/ 303 w 837"/>
                <a:gd name="T1" fmla="*/ 14 h 813"/>
                <a:gd name="T2" fmla="*/ 299 w 837"/>
                <a:gd name="T3" fmla="*/ 65 h 813"/>
                <a:gd name="T4" fmla="*/ 340 w 837"/>
                <a:gd name="T5" fmla="*/ 80 h 813"/>
                <a:gd name="T6" fmla="*/ 361 w 837"/>
                <a:gd name="T7" fmla="*/ 62 h 813"/>
                <a:gd name="T8" fmla="*/ 390 w 837"/>
                <a:gd name="T9" fmla="*/ 55 h 813"/>
                <a:gd name="T10" fmla="*/ 426 w 837"/>
                <a:gd name="T11" fmla="*/ 61 h 813"/>
                <a:gd name="T12" fmla="*/ 472 w 837"/>
                <a:gd name="T13" fmla="*/ 32 h 813"/>
                <a:gd name="T14" fmla="*/ 489 w 837"/>
                <a:gd name="T15" fmla="*/ 34 h 813"/>
                <a:gd name="T16" fmla="*/ 518 w 837"/>
                <a:gd name="T17" fmla="*/ 72 h 813"/>
                <a:gd name="T18" fmla="*/ 498 w 837"/>
                <a:gd name="T19" fmla="*/ 98 h 813"/>
                <a:gd name="T20" fmla="*/ 526 w 837"/>
                <a:gd name="T21" fmla="*/ 107 h 813"/>
                <a:gd name="T22" fmla="*/ 538 w 837"/>
                <a:gd name="T23" fmla="*/ 127 h 813"/>
                <a:gd name="T24" fmla="*/ 531 w 837"/>
                <a:gd name="T25" fmla="*/ 142 h 813"/>
                <a:gd name="T26" fmla="*/ 575 w 837"/>
                <a:gd name="T27" fmla="*/ 119 h 813"/>
                <a:gd name="T28" fmla="*/ 631 w 837"/>
                <a:gd name="T29" fmla="*/ 142 h 813"/>
                <a:gd name="T30" fmla="*/ 639 w 837"/>
                <a:gd name="T31" fmla="*/ 155 h 813"/>
                <a:gd name="T32" fmla="*/ 712 w 837"/>
                <a:gd name="T33" fmla="*/ 159 h 813"/>
                <a:gd name="T34" fmla="*/ 784 w 837"/>
                <a:gd name="T35" fmla="*/ 198 h 813"/>
                <a:gd name="T36" fmla="*/ 837 w 837"/>
                <a:gd name="T37" fmla="*/ 279 h 813"/>
                <a:gd name="T38" fmla="*/ 813 w 837"/>
                <a:gd name="T39" fmla="*/ 315 h 813"/>
                <a:gd name="T40" fmla="*/ 784 w 837"/>
                <a:gd name="T41" fmla="*/ 342 h 813"/>
                <a:gd name="T42" fmla="*/ 750 w 837"/>
                <a:gd name="T43" fmla="*/ 372 h 813"/>
                <a:gd name="T44" fmla="*/ 746 w 837"/>
                <a:gd name="T45" fmla="*/ 438 h 813"/>
                <a:gd name="T46" fmla="*/ 730 w 837"/>
                <a:gd name="T47" fmla="*/ 490 h 813"/>
                <a:gd name="T48" fmla="*/ 720 w 837"/>
                <a:gd name="T49" fmla="*/ 524 h 813"/>
                <a:gd name="T50" fmla="*/ 690 w 837"/>
                <a:gd name="T51" fmla="*/ 568 h 813"/>
                <a:gd name="T52" fmla="*/ 663 w 837"/>
                <a:gd name="T53" fmla="*/ 578 h 813"/>
                <a:gd name="T54" fmla="*/ 626 w 837"/>
                <a:gd name="T55" fmla="*/ 586 h 813"/>
                <a:gd name="T56" fmla="*/ 592 w 837"/>
                <a:gd name="T57" fmla="*/ 598 h 813"/>
                <a:gd name="T58" fmla="*/ 567 w 837"/>
                <a:gd name="T59" fmla="*/ 620 h 813"/>
                <a:gd name="T60" fmla="*/ 542 w 837"/>
                <a:gd name="T61" fmla="*/ 660 h 813"/>
                <a:gd name="T62" fmla="*/ 526 w 837"/>
                <a:gd name="T63" fmla="*/ 712 h 813"/>
                <a:gd name="T64" fmla="*/ 506 w 837"/>
                <a:gd name="T65" fmla="*/ 739 h 813"/>
                <a:gd name="T66" fmla="*/ 474 w 837"/>
                <a:gd name="T67" fmla="*/ 777 h 813"/>
                <a:gd name="T68" fmla="*/ 497 w 837"/>
                <a:gd name="T69" fmla="*/ 742 h 813"/>
                <a:gd name="T70" fmla="*/ 471 w 837"/>
                <a:gd name="T71" fmla="*/ 765 h 813"/>
                <a:gd name="T72" fmla="*/ 468 w 837"/>
                <a:gd name="T73" fmla="*/ 793 h 813"/>
                <a:gd name="T74" fmla="*/ 429 w 837"/>
                <a:gd name="T75" fmla="*/ 792 h 813"/>
                <a:gd name="T76" fmla="*/ 403 w 837"/>
                <a:gd name="T77" fmla="*/ 764 h 813"/>
                <a:gd name="T78" fmla="*/ 362 w 837"/>
                <a:gd name="T79" fmla="*/ 745 h 813"/>
                <a:gd name="T80" fmla="*/ 368 w 837"/>
                <a:gd name="T81" fmla="*/ 719 h 813"/>
                <a:gd name="T82" fmla="*/ 426 w 837"/>
                <a:gd name="T83" fmla="*/ 668 h 813"/>
                <a:gd name="T84" fmla="*/ 410 w 837"/>
                <a:gd name="T85" fmla="*/ 638 h 813"/>
                <a:gd name="T86" fmla="*/ 417 w 837"/>
                <a:gd name="T87" fmla="*/ 600 h 813"/>
                <a:gd name="T88" fmla="*/ 390 w 837"/>
                <a:gd name="T89" fmla="*/ 579 h 813"/>
                <a:gd name="T90" fmla="*/ 342 w 837"/>
                <a:gd name="T91" fmla="*/ 512 h 813"/>
                <a:gd name="T92" fmla="*/ 337 w 837"/>
                <a:gd name="T93" fmla="*/ 456 h 813"/>
                <a:gd name="T94" fmla="*/ 280 w 837"/>
                <a:gd name="T95" fmla="*/ 429 h 813"/>
                <a:gd name="T96" fmla="*/ 213 w 837"/>
                <a:gd name="T97" fmla="*/ 352 h 813"/>
                <a:gd name="T98" fmla="*/ 185 w 837"/>
                <a:gd name="T99" fmla="*/ 311 h 813"/>
                <a:gd name="T100" fmla="*/ 132 w 837"/>
                <a:gd name="T101" fmla="*/ 326 h 813"/>
                <a:gd name="T102" fmla="*/ 71 w 837"/>
                <a:gd name="T103" fmla="*/ 303 h 813"/>
                <a:gd name="T104" fmla="*/ 15 w 837"/>
                <a:gd name="T105" fmla="*/ 289 h 813"/>
                <a:gd name="T106" fmla="*/ 12 w 837"/>
                <a:gd name="T107" fmla="*/ 234 h 813"/>
                <a:gd name="T108" fmla="*/ 69 w 837"/>
                <a:gd name="T109" fmla="*/ 194 h 813"/>
                <a:gd name="T110" fmla="*/ 95 w 837"/>
                <a:gd name="T111" fmla="*/ 126 h 813"/>
                <a:gd name="T112" fmla="*/ 93 w 837"/>
                <a:gd name="T113" fmla="*/ 98 h 813"/>
                <a:gd name="T114" fmla="*/ 85 w 837"/>
                <a:gd name="T115" fmla="*/ 71 h 813"/>
                <a:gd name="T116" fmla="*/ 147 w 837"/>
                <a:gd name="T117" fmla="*/ 83 h 813"/>
                <a:gd name="T118" fmla="*/ 223 w 837"/>
                <a:gd name="T119" fmla="*/ 69 h 813"/>
                <a:gd name="T120" fmla="*/ 206 w 837"/>
                <a:gd name="T121" fmla="*/ 57 h 813"/>
                <a:gd name="T122" fmla="*/ 202 w 837"/>
                <a:gd name="T123" fmla="*/ 18 h 813"/>
                <a:gd name="T124" fmla="*/ 274 w 837"/>
                <a:gd name="T125" fmla="*/ 1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7" h="813">
                  <a:moveTo>
                    <a:pt x="278" y="0"/>
                  </a:moveTo>
                  <a:lnTo>
                    <a:pt x="287" y="2"/>
                  </a:lnTo>
                  <a:lnTo>
                    <a:pt x="303" y="14"/>
                  </a:lnTo>
                  <a:lnTo>
                    <a:pt x="304" y="29"/>
                  </a:lnTo>
                  <a:lnTo>
                    <a:pt x="299" y="45"/>
                  </a:lnTo>
                  <a:lnTo>
                    <a:pt x="299" y="65"/>
                  </a:lnTo>
                  <a:lnTo>
                    <a:pt x="313" y="77"/>
                  </a:lnTo>
                  <a:lnTo>
                    <a:pt x="329" y="81"/>
                  </a:lnTo>
                  <a:lnTo>
                    <a:pt x="340" y="80"/>
                  </a:lnTo>
                  <a:lnTo>
                    <a:pt x="347" y="72"/>
                  </a:lnTo>
                  <a:lnTo>
                    <a:pt x="359" y="68"/>
                  </a:lnTo>
                  <a:lnTo>
                    <a:pt x="361" y="62"/>
                  </a:lnTo>
                  <a:lnTo>
                    <a:pt x="380" y="62"/>
                  </a:lnTo>
                  <a:lnTo>
                    <a:pt x="384" y="55"/>
                  </a:lnTo>
                  <a:lnTo>
                    <a:pt x="390" y="55"/>
                  </a:lnTo>
                  <a:lnTo>
                    <a:pt x="394" y="59"/>
                  </a:lnTo>
                  <a:lnTo>
                    <a:pt x="416" y="58"/>
                  </a:lnTo>
                  <a:lnTo>
                    <a:pt x="426" y="61"/>
                  </a:lnTo>
                  <a:lnTo>
                    <a:pt x="452" y="64"/>
                  </a:lnTo>
                  <a:lnTo>
                    <a:pt x="462" y="53"/>
                  </a:lnTo>
                  <a:lnTo>
                    <a:pt x="472" y="32"/>
                  </a:lnTo>
                  <a:lnTo>
                    <a:pt x="477" y="16"/>
                  </a:lnTo>
                  <a:lnTo>
                    <a:pt x="481" y="19"/>
                  </a:lnTo>
                  <a:lnTo>
                    <a:pt x="489" y="34"/>
                  </a:lnTo>
                  <a:lnTo>
                    <a:pt x="496" y="55"/>
                  </a:lnTo>
                  <a:lnTo>
                    <a:pt x="507" y="63"/>
                  </a:lnTo>
                  <a:lnTo>
                    <a:pt x="518" y="72"/>
                  </a:lnTo>
                  <a:lnTo>
                    <a:pt x="515" y="87"/>
                  </a:lnTo>
                  <a:lnTo>
                    <a:pt x="506" y="91"/>
                  </a:lnTo>
                  <a:lnTo>
                    <a:pt x="498" y="98"/>
                  </a:lnTo>
                  <a:lnTo>
                    <a:pt x="506" y="101"/>
                  </a:lnTo>
                  <a:lnTo>
                    <a:pt x="518" y="100"/>
                  </a:lnTo>
                  <a:lnTo>
                    <a:pt x="526" y="107"/>
                  </a:lnTo>
                  <a:lnTo>
                    <a:pt x="533" y="108"/>
                  </a:lnTo>
                  <a:lnTo>
                    <a:pt x="546" y="113"/>
                  </a:lnTo>
                  <a:lnTo>
                    <a:pt x="538" y="127"/>
                  </a:lnTo>
                  <a:lnTo>
                    <a:pt x="520" y="136"/>
                  </a:lnTo>
                  <a:lnTo>
                    <a:pt x="520" y="142"/>
                  </a:lnTo>
                  <a:lnTo>
                    <a:pt x="531" y="142"/>
                  </a:lnTo>
                  <a:lnTo>
                    <a:pt x="550" y="126"/>
                  </a:lnTo>
                  <a:lnTo>
                    <a:pt x="555" y="117"/>
                  </a:lnTo>
                  <a:lnTo>
                    <a:pt x="575" y="119"/>
                  </a:lnTo>
                  <a:lnTo>
                    <a:pt x="599" y="130"/>
                  </a:lnTo>
                  <a:lnTo>
                    <a:pt x="618" y="130"/>
                  </a:lnTo>
                  <a:lnTo>
                    <a:pt x="631" y="142"/>
                  </a:lnTo>
                  <a:lnTo>
                    <a:pt x="621" y="157"/>
                  </a:lnTo>
                  <a:lnTo>
                    <a:pt x="626" y="164"/>
                  </a:lnTo>
                  <a:lnTo>
                    <a:pt x="639" y="155"/>
                  </a:lnTo>
                  <a:lnTo>
                    <a:pt x="651" y="152"/>
                  </a:lnTo>
                  <a:lnTo>
                    <a:pt x="687" y="160"/>
                  </a:lnTo>
                  <a:lnTo>
                    <a:pt x="712" y="159"/>
                  </a:lnTo>
                  <a:lnTo>
                    <a:pt x="730" y="170"/>
                  </a:lnTo>
                  <a:lnTo>
                    <a:pt x="752" y="176"/>
                  </a:lnTo>
                  <a:lnTo>
                    <a:pt x="784" y="198"/>
                  </a:lnTo>
                  <a:lnTo>
                    <a:pt x="831" y="210"/>
                  </a:lnTo>
                  <a:lnTo>
                    <a:pt x="837" y="227"/>
                  </a:lnTo>
                  <a:lnTo>
                    <a:pt x="837" y="279"/>
                  </a:lnTo>
                  <a:lnTo>
                    <a:pt x="825" y="294"/>
                  </a:lnTo>
                  <a:lnTo>
                    <a:pt x="819" y="306"/>
                  </a:lnTo>
                  <a:lnTo>
                    <a:pt x="813" y="315"/>
                  </a:lnTo>
                  <a:lnTo>
                    <a:pt x="797" y="321"/>
                  </a:lnTo>
                  <a:lnTo>
                    <a:pt x="791" y="325"/>
                  </a:lnTo>
                  <a:lnTo>
                    <a:pt x="784" y="342"/>
                  </a:lnTo>
                  <a:lnTo>
                    <a:pt x="776" y="355"/>
                  </a:lnTo>
                  <a:lnTo>
                    <a:pt x="754" y="367"/>
                  </a:lnTo>
                  <a:lnTo>
                    <a:pt x="750" y="372"/>
                  </a:lnTo>
                  <a:lnTo>
                    <a:pt x="746" y="405"/>
                  </a:lnTo>
                  <a:lnTo>
                    <a:pt x="752" y="420"/>
                  </a:lnTo>
                  <a:lnTo>
                    <a:pt x="746" y="438"/>
                  </a:lnTo>
                  <a:lnTo>
                    <a:pt x="750" y="460"/>
                  </a:lnTo>
                  <a:lnTo>
                    <a:pt x="734" y="468"/>
                  </a:lnTo>
                  <a:lnTo>
                    <a:pt x="730" y="490"/>
                  </a:lnTo>
                  <a:lnTo>
                    <a:pt x="728" y="504"/>
                  </a:lnTo>
                  <a:lnTo>
                    <a:pt x="722" y="510"/>
                  </a:lnTo>
                  <a:lnTo>
                    <a:pt x="720" y="524"/>
                  </a:lnTo>
                  <a:lnTo>
                    <a:pt x="708" y="540"/>
                  </a:lnTo>
                  <a:lnTo>
                    <a:pt x="705" y="563"/>
                  </a:lnTo>
                  <a:lnTo>
                    <a:pt x="690" y="568"/>
                  </a:lnTo>
                  <a:lnTo>
                    <a:pt x="687" y="577"/>
                  </a:lnTo>
                  <a:lnTo>
                    <a:pt x="673" y="582"/>
                  </a:lnTo>
                  <a:lnTo>
                    <a:pt x="663" y="578"/>
                  </a:lnTo>
                  <a:lnTo>
                    <a:pt x="654" y="584"/>
                  </a:lnTo>
                  <a:lnTo>
                    <a:pt x="640" y="586"/>
                  </a:lnTo>
                  <a:lnTo>
                    <a:pt x="626" y="586"/>
                  </a:lnTo>
                  <a:lnTo>
                    <a:pt x="616" y="596"/>
                  </a:lnTo>
                  <a:lnTo>
                    <a:pt x="607" y="600"/>
                  </a:lnTo>
                  <a:lnTo>
                    <a:pt x="592" y="598"/>
                  </a:lnTo>
                  <a:lnTo>
                    <a:pt x="574" y="612"/>
                  </a:lnTo>
                  <a:lnTo>
                    <a:pt x="574" y="617"/>
                  </a:lnTo>
                  <a:lnTo>
                    <a:pt x="567" y="620"/>
                  </a:lnTo>
                  <a:lnTo>
                    <a:pt x="557" y="629"/>
                  </a:lnTo>
                  <a:lnTo>
                    <a:pt x="546" y="634"/>
                  </a:lnTo>
                  <a:lnTo>
                    <a:pt x="542" y="660"/>
                  </a:lnTo>
                  <a:lnTo>
                    <a:pt x="546" y="671"/>
                  </a:lnTo>
                  <a:lnTo>
                    <a:pt x="543" y="693"/>
                  </a:lnTo>
                  <a:lnTo>
                    <a:pt x="526" y="712"/>
                  </a:lnTo>
                  <a:lnTo>
                    <a:pt x="516" y="714"/>
                  </a:lnTo>
                  <a:lnTo>
                    <a:pt x="511" y="725"/>
                  </a:lnTo>
                  <a:lnTo>
                    <a:pt x="506" y="739"/>
                  </a:lnTo>
                  <a:lnTo>
                    <a:pt x="490" y="768"/>
                  </a:lnTo>
                  <a:lnTo>
                    <a:pt x="476" y="782"/>
                  </a:lnTo>
                  <a:lnTo>
                    <a:pt x="474" y="777"/>
                  </a:lnTo>
                  <a:lnTo>
                    <a:pt x="487" y="765"/>
                  </a:lnTo>
                  <a:lnTo>
                    <a:pt x="489" y="756"/>
                  </a:lnTo>
                  <a:lnTo>
                    <a:pt x="497" y="742"/>
                  </a:lnTo>
                  <a:lnTo>
                    <a:pt x="492" y="739"/>
                  </a:lnTo>
                  <a:lnTo>
                    <a:pt x="476" y="755"/>
                  </a:lnTo>
                  <a:lnTo>
                    <a:pt x="471" y="765"/>
                  </a:lnTo>
                  <a:lnTo>
                    <a:pt x="461" y="778"/>
                  </a:lnTo>
                  <a:lnTo>
                    <a:pt x="468" y="786"/>
                  </a:lnTo>
                  <a:lnTo>
                    <a:pt x="468" y="793"/>
                  </a:lnTo>
                  <a:lnTo>
                    <a:pt x="445" y="813"/>
                  </a:lnTo>
                  <a:lnTo>
                    <a:pt x="443" y="804"/>
                  </a:lnTo>
                  <a:lnTo>
                    <a:pt x="429" y="792"/>
                  </a:lnTo>
                  <a:lnTo>
                    <a:pt x="423" y="781"/>
                  </a:lnTo>
                  <a:lnTo>
                    <a:pt x="409" y="776"/>
                  </a:lnTo>
                  <a:lnTo>
                    <a:pt x="403" y="764"/>
                  </a:lnTo>
                  <a:lnTo>
                    <a:pt x="395" y="760"/>
                  </a:lnTo>
                  <a:lnTo>
                    <a:pt x="368" y="758"/>
                  </a:lnTo>
                  <a:lnTo>
                    <a:pt x="362" y="745"/>
                  </a:lnTo>
                  <a:lnTo>
                    <a:pt x="350" y="739"/>
                  </a:lnTo>
                  <a:lnTo>
                    <a:pt x="365" y="725"/>
                  </a:lnTo>
                  <a:lnTo>
                    <a:pt x="368" y="719"/>
                  </a:lnTo>
                  <a:lnTo>
                    <a:pt x="386" y="702"/>
                  </a:lnTo>
                  <a:lnTo>
                    <a:pt x="400" y="690"/>
                  </a:lnTo>
                  <a:lnTo>
                    <a:pt x="426" y="668"/>
                  </a:lnTo>
                  <a:lnTo>
                    <a:pt x="431" y="663"/>
                  </a:lnTo>
                  <a:lnTo>
                    <a:pt x="419" y="640"/>
                  </a:lnTo>
                  <a:lnTo>
                    <a:pt x="410" y="638"/>
                  </a:lnTo>
                  <a:lnTo>
                    <a:pt x="412" y="626"/>
                  </a:lnTo>
                  <a:lnTo>
                    <a:pt x="417" y="617"/>
                  </a:lnTo>
                  <a:lnTo>
                    <a:pt x="417" y="600"/>
                  </a:lnTo>
                  <a:lnTo>
                    <a:pt x="403" y="595"/>
                  </a:lnTo>
                  <a:lnTo>
                    <a:pt x="391" y="600"/>
                  </a:lnTo>
                  <a:lnTo>
                    <a:pt x="390" y="579"/>
                  </a:lnTo>
                  <a:lnTo>
                    <a:pt x="362" y="568"/>
                  </a:lnTo>
                  <a:lnTo>
                    <a:pt x="346" y="560"/>
                  </a:lnTo>
                  <a:lnTo>
                    <a:pt x="342" y="512"/>
                  </a:lnTo>
                  <a:lnTo>
                    <a:pt x="344" y="485"/>
                  </a:lnTo>
                  <a:lnTo>
                    <a:pt x="334" y="473"/>
                  </a:lnTo>
                  <a:lnTo>
                    <a:pt x="337" y="456"/>
                  </a:lnTo>
                  <a:lnTo>
                    <a:pt x="328" y="452"/>
                  </a:lnTo>
                  <a:lnTo>
                    <a:pt x="326" y="436"/>
                  </a:lnTo>
                  <a:lnTo>
                    <a:pt x="280" y="429"/>
                  </a:lnTo>
                  <a:lnTo>
                    <a:pt x="278" y="380"/>
                  </a:lnTo>
                  <a:lnTo>
                    <a:pt x="257" y="377"/>
                  </a:lnTo>
                  <a:lnTo>
                    <a:pt x="213" y="352"/>
                  </a:lnTo>
                  <a:lnTo>
                    <a:pt x="198" y="351"/>
                  </a:lnTo>
                  <a:lnTo>
                    <a:pt x="187" y="344"/>
                  </a:lnTo>
                  <a:lnTo>
                    <a:pt x="185" y="311"/>
                  </a:lnTo>
                  <a:lnTo>
                    <a:pt x="167" y="300"/>
                  </a:lnTo>
                  <a:lnTo>
                    <a:pt x="143" y="307"/>
                  </a:lnTo>
                  <a:lnTo>
                    <a:pt x="132" y="326"/>
                  </a:lnTo>
                  <a:lnTo>
                    <a:pt x="93" y="333"/>
                  </a:lnTo>
                  <a:lnTo>
                    <a:pt x="74" y="326"/>
                  </a:lnTo>
                  <a:lnTo>
                    <a:pt x="71" y="303"/>
                  </a:lnTo>
                  <a:lnTo>
                    <a:pt x="67" y="298"/>
                  </a:lnTo>
                  <a:lnTo>
                    <a:pt x="27" y="300"/>
                  </a:lnTo>
                  <a:lnTo>
                    <a:pt x="15" y="289"/>
                  </a:lnTo>
                  <a:lnTo>
                    <a:pt x="13" y="277"/>
                  </a:lnTo>
                  <a:lnTo>
                    <a:pt x="0" y="251"/>
                  </a:lnTo>
                  <a:lnTo>
                    <a:pt x="12" y="234"/>
                  </a:lnTo>
                  <a:lnTo>
                    <a:pt x="8" y="218"/>
                  </a:lnTo>
                  <a:lnTo>
                    <a:pt x="41" y="201"/>
                  </a:lnTo>
                  <a:lnTo>
                    <a:pt x="69" y="194"/>
                  </a:lnTo>
                  <a:lnTo>
                    <a:pt x="84" y="190"/>
                  </a:lnTo>
                  <a:lnTo>
                    <a:pt x="85" y="177"/>
                  </a:lnTo>
                  <a:lnTo>
                    <a:pt x="95" y="126"/>
                  </a:lnTo>
                  <a:lnTo>
                    <a:pt x="86" y="119"/>
                  </a:lnTo>
                  <a:lnTo>
                    <a:pt x="84" y="98"/>
                  </a:lnTo>
                  <a:lnTo>
                    <a:pt x="93" y="98"/>
                  </a:lnTo>
                  <a:lnTo>
                    <a:pt x="99" y="89"/>
                  </a:lnTo>
                  <a:lnTo>
                    <a:pt x="83" y="77"/>
                  </a:lnTo>
                  <a:lnTo>
                    <a:pt x="85" y="71"/>
                  </a:lnTo>
                  <a:lnTo>
                    <a:pt x="120" y="67"/>
                  </a:lnTo>
                  <a:lnTo>
                    <a:pt x="133" y="78"/>
                  </a:lnTo>
                  <a:lnTo>
                    <a:pt x="147" y="83"/>
                  </a:lnTo>
                  <a:lnTo>
                    <a:pt x="166" y="91"/>
                  </a:lnTo>
                  <a:lnTo>
                    <a:pt x="182" y="87"/>
                  </a:lnTo>
                  <a:lnTo>
                    <a:pt x="223" y="69"/>
                  </a:lnTo>
                  <a:lnTo>
                    <a:pt x="226" y="60"/>
                  </a:lnTo>
                  <a:lnTo>
                    <a:pt x="221" y="55"/>
                  </a:lnTo>
                  <a:lnTo>
                    <a:pt x="206" y="57"/>
                  </a:lnTo>
                  <a:lnTo>
                    <a:pt x="207" y="32"/>
                  </a:lnTo>
                  <a:lnTo>
                    <a:pt x="199" y="28"/>
                  </a:lnTo>
                  <a:lnTo>
                    <a:pt x="202" y="18"/>
                  </a:lnTo>
                  <a:lnTo>
                    <a:pt x="217" y="17"/>
                  </a:lnTo>
                  <a:lnTo>
                    <a:pt x="241" y="30"/>
                  </a:lnTo>
                  <a:lnTo>
                    <a:pt x="274" y="19"/>
                  </a:lnTo>
                  <a:lnTo>
                    <a:pt x="2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6" name="Freeform 706"/>
            <p:cNvSpPr/>
            <p:nvPr/>
          </p:nvSpPr>
          <p:spPr bwMode="gray">
            <a:xfrm>
              <a:off x="5033438" y="2926023"/>
              <a:ext cx="196302" cy="340226"/>
            </a:xfrm>
            <a:custGeom>
              <a:avLst/>
              <a:gdLst>
                <a:gd name="T0" fmla="*/ 109 w 431"/>
                <a:gd name="T1" fmla="*/ 743 h 747"/>
                <a:gd name="T2" fmla="*/ 96 w 431"/>
                <a:gd name="T3" fmla="*/ 721 h 747"/>
                <a:gd name="T4" fmla="*/ 109 w 431"/>
                <a:gd name="T5" fmla="*/ 692 h 747"/>
                <a:gd name="T6" fmla="*/ 130 w 431"/>
                <a:gd name="T7" fmla="*/ 681 h 747"/>
                <a:gd name="T8" fmla="*/ 139 w 431"/>
                <a:gd name="T9" fmla="*/ 657 h 747"/>
                <a:gd name="T10" fmla="*/ 159 w 431"/>
                <a:gd name="T11" fmla="*/ 635 h 747"/>
                <a:gd name="T12" fmla="*/ 168 w 431"/>
                <a:gd name="T13" fmla="*/ 608 h 747"/>
                <a:gd name="T14" fmla="*/ 131 w 431"/>
                <a:gd name="T15" fmla="*/ 587 h 747"/>
                <a:gd name="T16" fmla="*/ 147 w 431"/>
                <a:gd name="T17" fmla="*/ 568 h 747"/>
                <a:gd name="T18" fmla="*/ 179 w 431"/>
                <a:gd name="T19" fmla="*/ 556 h 747"/>
                <a:gd name="T20" fmla="*/ 179 w 431"/>
                <a:gd name="T21" fmla="*/ 522 h 747"/>
                <a:gd name="T22" fmla="*/ 196 w 431"/>
                <a:gd name="T23" fmla="*/ 497 h 747"/>
                <a:gd name="T24" fmla="*/ 212 w 431"/>
                <a:gd name="T25" fmla="*/ 483 h 747"/>
                <a:gd name="T26" fmla="*/ 188 w 431"/>
                <a:gd name="T27" fmla="*/ 480 h 747"/>
                <a:gd name="T28" fmla="*/ 196 w 431"/>
                <a:gd name="T29" fmla="*/ 442 h 747"/>
                <a:gd name="T30" fmla="*/ 244 w 431"/>
                <a:gd name="T31" fmla="*/ 447 h 747"/>
                <a:gd name="T32" fmla="*/ 257 w 431"/>
                <a:gd name="T33" fmla="*/ 397 h 747"/>
                <a:gd name="T34" fmla="*/ 321 w 431"/>
                <a:gd name="T35" fmla="*/ 387 h 747"/>
                <a:gd name="T36" fmla="*/ 357 w 431"/>
                <a:gd name="T37" fmla="*/ 355 h 747"/>
                <a:gd name="T38" fmla="*/ 354 w 431"/>
                <a:gd name="T39" fmla="*/ 323 h 747"/>
                <a:gd name="T40" fmla="*/ 341 w 431"/>
                <a:gd name="T41" fmla="*/ 293 h 747"/>
                <a:gd name="T42" fmla="*/ 330 w 431"/>
                <a:gd name="T43" fmla="*/ 261 h 747"/>
                <a:gd name="T44" fmla="*/ 341 w 431"/>
                <a:gd name="T45" fmla="*/ 198 h 747"/>
                <a:gd name="T46" fmla="*/ 368 w 431"/>
                <a:gd name="T47" fmla="*/ 163 h 747"/>
                <a:gd name="T48" fmla="*/ 426 w 431"/>
                <a:gd name="T49" fmla="*/ 112 h 747"/>
                <a:gd name="T50" fmla="*/ 410 w 431"/>
                <a:gd name="T51" fmla="*/ 82 h 747"/>
                <a:gd name="T52" fmla="*/ 363 w 431"/>
                <a:gd name="T53" fmla="*/ 117 h 747"/>
                <a:gd name="T54" fmla="*/ 353 w 431"/>
                <a:gd name="T55" fmla="*/ 82 h 747"/>
                <a:gd name="T56" fmla="*/ 308 w 431"/>
                <a:gd name="T57" fmla="*/ 54 h 747"/>
                <a:gd name="T58" fmla="*/ 262 w 431"/>
                <a:gd name="T59" fmla="*/ 29 h 747"/>
                <a:gd name="T60" fmla="*/ 223 w 431"/>
                <a:gd name="T61" fmla="*/ 9 h 747"/>
                <a:gd name="T62" fmla="*/ 204 w 431"/>
                <a:gd name="T63" fmla="*/ 16 h 747"/>
                <a:gd name="T64" fmla="*/ 182 w 431"/>
                <a:gd name="T65" fmla="*/ 9 h 747"/>
                <a:gd name="T66" fmla="*/ 133 w 431"/>
                <a:gd name="T67" fmla="*/ 19 h 747"/>
                <a:gd name="T68" fmla="*/ 123 w 431"/>
                <a:gd name="T69" fmla="*/ 52 h 747"/>
                <a:gd name="T70" fmla="*/ 117 w 431"/>
                <a:gd name="T71" fmla="*/ 110 h 747"/>
                <a:gd name="T72" fmla="*/ 78 w 431"/>
                <a:gd name="T73" fmla="*/ 177 h 747"/>
                <a:gd name="T74" fmla="*/ 80 w 431"/>
                <a:gd name="T75" fmla="*/ 284 h 747"/>
                <a:gd name="T76" fmla="*/ 56 w 431"/>
                <a:gd name="T77" fmla="*/ 350 h 747"/>
                <a:gd name="T78" fmla="*/ 38 w 431"/>
                <a:gd name="T79" fmla="*/ 441 h 747"/>
                <a:gd name="T80" fmla="*/ 37 w 431"/>
                <a:gd name="T81" fmla="*/ 517 h 747"/>
                <a:gd name="T82" fmla="*/ 39 w 431"/>
                <a:gd name="T83" fmla="*/ 563 h 747"/>
                <a:gd name="T84" fmla="*/ 38 w 431"/>
                <a:gd name="T85" fmla="*/ 611 h 747"/>
                <a:gd name="T86" fmla="*/ 28 w 431"/>
                <a:gd name="T87" fmla="*/ 648 h 747"/>
                <a:gd name="T88" fmla="*/ 8 w 431"/>
                <a:gd name="T89" fmla="*/ 703 h 747"/>
                <a:gd name="T90" fmla="*/ 29 w 431"/>
                <a:gd name="T91" fmla="*/ 730 h 747"/>
                <a:gd name="T92" fmla="*/ 91 w 431"/>
                <a:gd name="T93" fmla="*/ 74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1" h="747">
                  <a:moveTo>
                    <a:pt x="91" y="744"/>
                  </a:moveTo>
                  <a:lnTo>
                    <a:pt x="108" y="747"/>
                  </a:lnTo>
                  <a:lnTo>
                    <a:pt x="109" y="743"/>
                  </a:lnTo>
                  <a:lnTo>
                    <a:pt x="103" y="735"/>
                  </a:lnTo>
                  <a:lnTo>
                    <a:pt x="99" y="728"/>
                  </a:lnTo>
                  <a:lnTo>
                    <a:pt x="96" y="721"/>
                  </a:lnTo>
                  <a:lnTo>
                    <a:pt x="102" y="711"/>
                  </a:lnTo>
                  <a:lnTo>
                    <a:pt x="100" y="701"/>
                  </a:lnTo>
                  <a:lnTo>
                    <a:pt x="109" y="692"/>
                  </a:lnTo>
                  <a:lnTo>
                    <a:pt x="111" y="683"/>
                  </a:lnTo>
                  <a:lnTo>
                    <a:pt x="120" y="685"/>
                  </a:lnTo>
                  <a:lnTo>
                    <a:pt x="130" y="681"/>
                  </a:lnTo>
                  <a:lnTo>
                    <a:pt x="130" y="673"/>
                  </a:lnTo>
                  <a:lnTo>
                    <a:pt x="130" y="660"/>
                  </a:lnTo>
                  <a:lnTo>
                    <a:pt x="139" y="657"/>
                  </a:lnTo>
                  <a:lnTo>
                    <a:pt x="146" y="649"/>
                  </a:lnTo>
                  <a:lnTo>
                    <a:pt x="149" y="644"/>
                  </a:lnTo>
                  <a:lnTo>
                    <a:pt x="159" y="635"/>
                  </a:lnTo>
                  <a:lnTo>
                    <a:pt x="167" y="631"/>
                  </a:lnTo>
                  <a:lnTo>
                    <a:pt x="172" y="627"/>
                  </a:lnTo>
                  <a:lnTo>
                    <a:pt x="168" y="608"/>
                  </a:lnTo>
                  <a:lnTo>
                    <a:pt x="149" y="607"/>
                  </a:lnTo>
                  <a:lnTo>
                    <a:pt x="140" y="604"/>
                  </a:lnTo>
                  <a:lnTo>
                    <a:pt x="131" y="587"/>
                  </a:lnTo>
                  <a:lnTo>
                    <a:pt x="132" y="579"/>
                  </a:lnTo>
                  <a:lnTo>
                    <a:pt x="139" y="570"/>
                  </a:lnTo>
                  <a:lnTo>
                    <a:pt x="147" y="568"/>
                  </a:lnTo>
                  <a:lnTo>
                    <a:pt x="151" y="561"/>
                  </a:lnTo>
                  <a:lnTo>
                    <a:pt x="173" y="560"/>
                  </a:lnTo>
                  <a:lnTo>
                    <a:pt x="179" y="556"/>
                  </a:lnTo>
                  <a:lnTo>
                    <a:pt x="179" y="547"/>
                  </a:lnTo>
                  <a:lnTo>
                    <a:pt x="182" y="537"/>
                  </a:lnTo>
                  <a:lnTo>
                    <a:pt x="179" y="522"/>
                  </a:lnTo>
                  <a:lnTo>
                    <a:pt x="199" y="508"/>
                  </a:lnTo>
                  <a:lnTo>
                    <a:pt x="191" y="502"/>
                  </a:lnTo>
                  <a:lnTo>
                    <a:pt x="196" y="497"/>
                  </a:lnTo>
                  <a:lnTo>
                    <a:pt x="206" y="499"/>
                  </a:lnTo>
                  <a:lnTo>
                    <a:pt x="213" y="498"/>
                  </a:lnTo>
                  <a:lnTo>
                    <a:pt x="212" y="483"/>
                  </a:lnTo>
                  <a:lnTo>
                    <a:pt x="205" y="482"/>
                  </a:lnTo>
                  <a:lnTo>
                    <a:pt x="196" y="487"/>
                  </a:lnTo>
                  <a:lnTo>
                    <a:pt x="188" y="480"/>
                  </a:lnTo>
                  <a:lnTo>
                    <a:pt x="183" y="447"/>
                  </a:lnTo>
                  <a:lnTo>
                    <a:pt x="190" y="442"/>
                  </a:lnTo>
                  <a:lnTo>
                    <a:pt x="196" y="442"/>
                  </a:lnTo>
                  <a:lnTo>
                    <a:pt x="219" y="454"/>
                  </a:lnTo>
                  <a:lnTo>
                    <a:pt x="235" y="453"/>
                  </a:lnTo>
                  <a:lnTo>
                    <a:pt x="244" y="447"/>
                  </a:lnTo>
                  <a:lnTo>
                    <a:pt x="244" y="416"/>
                  </a:lnTo>
                  <a:lnTo>
                    <a:pt x="254" y="406"/>
                  </a:lnTo>
                  <a:lnTo>
                    <a:pt x="257" y="397"/>
                  </a:lnTo>
                  <a:lnTo>
                    <a:pt x="284" y="397"/>
                  </a:lnTo>
                  <a:lnTo>
                    <a:pt x="301" y="389"/>
                  </a:lnTo>
                  <a:lnTo>
                    <a:pt x="321" y="387"/>
                  </a:lnTo>
                  <a:lnTo>
                    <a:pt x="337" y="376"/>
                  </a:lnTo>
                  <a:lnTo>
                    <a:pt x="344" y="375"/>
                  </a:lnTo>
                  <a:lnTo>
                    <a:pt x="357" y="355"/>
                  </a:lnTo>
                  <a:lnTo>
                    <a:pt x="368" y="340"/>
                  </a:lnTo>
                  <a:lnTo>
                    <a:pt x="355" y="329"/>
                  </a:lnTo>
                  <a:lnTo>
                    <a:pt x="354" y="323"/>
                  </a:lnTo>
                  <a:lnTo>
                    <a:pt x="362" y="310"/>
                  </a:lnTo>
                  <a:lnTo>
                    <a:pt x="349" y="294"/>
                  </a:lnTo>
                  <a:lnTo>
                    <a:pt x="341" y="293"/>
                  </a:lnTo>
                  <a:lnTo>
                    <a:pt x="331" y="283"/>
                  </a:lnTo>
                  <a:lnTo>
                    <a:pt x="330" y="278"/>
                  </a:lnTo>
                  <a:lnTo>
                    <a:pt x="330" y="261"/>
                  </a:lnTo>
                  <a:lnTo>
                    <a:pt x="338" y="252"/>
                  </a:lnTo>
                  <a:lnTo>
                    <a:pt x="340" y="209"/>
                  </a:lnTo>
                  <a:lnTo>
                    <a:pt x="341" y="198"/>
                  </a:lnTo>
                  <a:lnTo>
                    <a:pt x="350" y="183"/>
                  </a:lnTo>
                  <a:lnTo>
                    <a:pt x="365" y="169"/>
                  </a:lnTo>
                  <a:lnTo>
                    <a:pt x="368" y="163"/>
                  </a:lnTo>
                  <a:lnTo>
                    <a:pt x="386" y="146"/>
                  </a:lnTo>
                  <a:lnTo>
                    <a:pt x="400" y="134"/>
                  </a:lnTo>
                  <a:lnTo>
                    <a:pt x="426" y="112"/>
                  </a:lnTo>
                  <a:lnTo>
                    <a:pt x="431" y="107"/>
                  </a:lnTo>
                  <a:lnTo>
                    <a:pt x="419" y="84"/>
                  </a:lnTo>
                  <a:lnTo>
                    <a:pt x="410" y="82"/>
                  </a:lnTo>
                  <a:lnTo>
                    <a:pt x="405" y="102"/>
                  </a:lnTo>
                  <a:lnTo>
                    <a:pt x="391" y="114"/>
                  </a:lnTo>
                  <a:lnTo>
                    <a:pt x="363" y="117"/>
                  </a:lnTo>
                  <a:lnTo>
                    <a:pt x="339" y="117"/>
                  </a:lnTo>
                  <a:lnTo>
                    <a:pt x="330" y="114"/>
                  </a:lnTo>
                  <a:lnTo>
                    <a:pt x="353" y="82"/>
                  </a:lnTo>
                  <a:lnTo>
                    <a:pt x="354" y="73"/>
                  </a:lnTo>
                  <a:lnTo>
                    <a:pt x="339" y="62"/>
                  </a:lnTo>
                  <a:lnTo>
                    <a:pt x="308" y="54"/>
                  </a:lnTo>
                  <a:lnTo>
                    <a:pt x="291" y="42"/>
                  </a:lnTo>
                  <a:lnTo>
                    <a:pt x="275" y="44"/>
                  </a:lnTo>
                  <a:lnTo>
                    <a:pt x="262" y="29"/>
                  </a:lnTo>
                  <a:lnTo>
                    <a:pt x="250" y="14"/>
                  </a:lnTo>
                  <a:lnTo>
                    <a:pt x="238" y="8"/>
                  </a:lnTo>
                  <a:lnTo>
                    <a:pt x="223" y="9"/>
                  </a:lnTo>
                  <a:lnTo>
                    <a:pt x="211" y="5"/>
                  </a:lnTo>
                  <a:lnTo>
                    <a:pt x="204" y="8"/>
                  </a:lnTo>
                  <a:lnTo>
                    <a:pt x="204" y="16"/>
                  </a:lnTo>
                  <a:lnTo>
                    <a:pt x="201" y="21"/>
                  </a:lnTo>
                  <a:lnTo>
                    <a:pt x="190" y="21"/>
                  </a:lnTo>
                  <a:lnTo>
                    <a:pt x="182" y="9"/>
                  </a:lnTo>
                  <a:lnTo>
                    <a:pt x="163" y="1"/>
                  </a:lnTo>
                  <a:lnTo>
                    <a:pt x="152" y="0"/>
                  </a:lnTo>
                  <a:lnTo>
                    <a:pt x="133" y="19"/>
                  </a:lnTo>
                  <a:lnTo>
                    <a:pt x="139" y="35"/>
                  </a:lnTo>
                  <a:lnTo>
                    <a:pt x="134" y="48"/>
                  </a:lnTo>
                  <a:lnTo>
                    <a:pt x="123" y="52"/>
                  </a:lnTo>
                  <a:lnTo>
                    <a:pt x="112" y="60"/>
                  </a:lnTo>
                  <a:lnTo>
                    <a:pt x="115" y="102"/>
                  </a:lnTo>
                  <a:lnTo>
                    <a:pt x="117" y="110"/>
                  </a:lnTo>
                  <a:lnTo>
                    <a:pt x="98" y="130"/>
                  </a:lnTo>
                  <a:lnTo>
                    <a:pt x="82" y="164"/>
                  </a:lnTo>
                  <a:lnTo>
                    <a:pt x="78" y="177"/>
                  </a:lnTo>
                  <a:lnTo>
                    <a:pt x="71" y="213"/>
                  </a:lnTo>
                  <a:lnTo>
                    <a:pt x="83" y="254"/>
                  </a:lnTo>
                  <a:lnTo>
                    <a:pt x="80" y="284"/>
                  </a:lnTo>
                  <a:lnTo>
                    <a:pt x="67" y="302"/>
                  </a:lnTo>
                  <a:lnTo>
                    <a:pt x="69" y="323"/>
                  </a:lnTo>
                  <a:lnTo>
                    <a:pt x="56" y="350"/>
                  </a:lnTo>
                  <a:lnTo>
                    <a:pt x="60" y="387"/>
                  </a:lnTo>
                  <a:lnTo>
                    <a:pt x="51" y="405"/>
                  </a:lnTo>
                  <a:lnTo>
                    <a:pt x="38" y="441"/>
                  </a:lnTo>
                  <a:lnTo>
                    <a:pt x="41" y="486"/>
                  </a:lnTo>
                  <a:lnTo>
                    <a:pt x="35" y="493"/>
                  </a:lnTo>
                  <a:lnTo>
                    <a:pt x="37" y="517"/>
                  </a:lnTo>
                  <a:lnTo>
                    <a:pt x="47" y="546"/>
                  </a:lnTo>
                  <a:lnTo>
                    <a:pt x="36" y="554"/>
                  </a:lnTo>
                  <a:lnTo>
                    <a:pt x="39" y="563"/>
                  </a:lnTo>
                  <a:lnTo>
                    <a:pt x="43" y="564"/>
                  </a:lnTo>
                  <a:lnTo>
                    <a:pt x="47" y="603"/>
                  </a:lnTo>
                  <a:lnTo>
                    <a:pt x="38" y="611"/>
                  </a:lnTo>
                  <a:lnTo>
                    <a:pt x="39" y="619"/>
                  </a:lnTo>
                  <a:lnTo>
                    <a:pt x="26" y="625"/>
                  </a:lnTo>
                  <a:lnTo>
                    <a:pt x="28" y="648"/>
                  </a:lnTo>
                  <a:lnTo>
                    <a:pt x="6" y="667"/>
                  </a:lnTo>
                  <a:lnTo>
                    <a:pt x="0" y="683"/>
                  </a:lnTo>
                  <a:lnTo>
                    <a:pt x="8" y="703"/>
                  </a:lnTo>
                  <a:lnTo>
                    <a:pt x="20" y="703"/>
                  </a:lnTo>
                  <a:lnTo>
                    <a:pt x="26" y="708"/>
                  </a:lnTo>
                  <a:lnTo>
                    <a:pt x="29" y="730"/>
                  </a:lnTo>
                  <a:lnTo>
                    <a:pt x="41" y="739"/>
                  </a:lnTo>
                  <a:lnTo>
                    <a:pt x="87" y="740"/>
                  </a:lnTo>
                  <a:lnTo>
                    <a:pt x="91" y="7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7" name="Freeform 708"/>
            <p:cNvSpPr/>
            <p:nvPr/>
          </p:nvSpPr>
          <p:spPr bwMode="gray">
            <a:xfrm>
              <a:off x="5064865" y="3270348"/>
              <a:ext cx="16852" cy="23684"/>
            </a:xfrm>
            <a:custGeom>
              <a:avLst/>
              <a:gdLst>
                <a:gd name="T0" fmla="*/ 37 w 37"/>
                <a:gd name="T1" fmla="*/ 1 h 52"/>
                <a:gd name="T2" fmla="*/ 30 w 37"/>
                <a:gd name="T3" fmla="*/ 2 h 52"/>
                <a:gd name="T4" fmla="*/ 22 w 37"/>
                <a:gd name="T5" fmla="*/ 0 h 52"/>
                <a:gd name="T6" fmla="*/ 16 w 37"/>
                <a:gd name="T7" fmla="*/ 5 h 52"/>
                <a:gd name="T8" fmla="*/ 0 w 37"/>
                <a:gd name="T9" fmla="*/ 14 h 52"/>
                <a:gd name="T10" fmla="*/ 2 w 37"/>
                <a:gd name="T11" fmla="*/ 19 h 52"/>
                <a:gd name="T12" fmla="*/ 2 w 37"/>
                <a:gd name="T13" fmla="*/ 27 h 52"/>
                <a:gd name="T14" fmla="*/ 10 w 37"/>
                <a:gd name="T15" fmla="*/ 23 h 52"/>
                <a:gd name="T16" fmla="*/ 17 w 37"/>
                <a:gd name="T17" fmla="*/ 21 h 52"/>
                <a:gd name="T18" fmla="*/ 24 w 37"/>
                <a:gd name="T19" fmla="*/ 23 h 52"/>
                <a:gd name="T20" fmla="*/ 18 w 37"/>
                <a:gd name="T21" fmla="*/ 30 h 52"/>
                <a:gd name="T22" fmla="*/ 8 w 37"/>
                <a:gd name="T23" fmla="*/ 37 h 52"/>
                <a:gd name="T24" fmla="*/ 16 w 37"/>
                <a:gd name="T25" fmla="*/ 45 h 52"/>
                <a:gd name="T26" fmla="*/ 26 w 37"/>
                <a:gd name="T27" fmla="*/ 49 h 52"/>
                <a:gd name="T28" fmla="*/ 37 w 37"/>
                <a:gd name="T29" fmla="*/ 52 h 52"/>
                <a:gd name="T30" fmla="*/ 37 w 37"/>
                <a:gd name="T3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52">
                  <a:moveTo>
                    <a:pt x="37" y="1"/>
                  </a:moveTo>
                  <a:lnTo>
                    <a:pt x="30" y="2"/>
                  </a:lnTo>
                  <a:lnTo>
                    <a:pt x="22" y="0"/>
                  </a:lnTo>
                  <a:lnTo>
                    <a:pt x="16" y="5"/>
                  </a:lnTo>
                  <a:lnTo>
                    <a:pt x="0" y="14"/>
                  </a:lnTo>
                  <a:lnTo>
                    <a:pt x="2" y="19"/>
                  </a:lnTo>
                  <a:lnTo>
                    <a:pt x="2" y="27"/>
                  </a:lnTo>
                  <a:lnTo>
                    <a:pt x="10" y="23"/>
                  </a:lnTo>
                  <a:lnTo>
                    <a:pt x="17" y="21"/>
                  </a:lnTo>
                  <a:lnTo>
                    <a:pt x="24" y="23"/>
                  </a:lnTo>
                  <a:lnTo>
                    <a:pt x="18" y="30"/>
                  </a:lnTo>
                  <a:lnTo>
                    <a:pt x="8" y="37"/>
                  </a:lnTo>
                  <a:lnTo>
                    <a:pt x="16" y="45"/>
                  </a:lnTo>
                  <a:lnTo>
                    <a:pt x="26" y="49"/>
                  </a:lnTo>
                  <a:lnTo>
                    <a:pt x="37" y="52"/>
                  </a:lnTo>
                  <a:lnTo>
                    <a:pt x="3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8" name="Freeform 709"/>
            <p:cNvSpPr/>
            <p:nvPr/>
          </p:nvSpPr>
          <p:spPr bwMode="gray">
            <a:xfrm>
              <a:off x="5053478" y="3294487"/>
              <a:ext cx="28238" cy="5010"/>
            </a:xfrm>
            <a:custGeom>
              <a:avLst/>
              <a:gdLst>
                <a:gd name="T0" fmla="*/ 62 w 62"/>
                <a:gd name="T1" fmla="*/ 4 h 11"/>
                <a:gd name="T2" fmla="*/ 36 w 62"/>
                <a:gd name="T3" fmla="*/ 0 h 11"/>
                <a:gd name="T4" fmla="*/ 21 w 62"/>
                <a:gd name="T5" fmla="*/ 1 h 11"/>
                <a:gd name="T6" fmla="*/ 0 w 62"/>
                <a:gd name="T7" fmla="*/ 4 h 11"/>
                <a:gd name="T8" fmla="*/ 0 w 62"/>
                <a:gd name="T9" fmla="*/ 6 h 11"/>
                <a:gd name="T10" fmla="*/ 8 w 62"/>
                <a:gd name="T11" fmla="*/ 8 h 11"/>
                <a:gd name="T12" fmla="*/ 25 w 62"/>
                <a:gd name="T13" fmla="*/ 11 h 11"/>
                <a:gd name="T14" fmla="*/ 59 w 62"/>
                <a:gd name="T15" fmla="*/ 11 h 11"/>
                <a:gd name="T16" fmla="*/ 62 w 62"/>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
                  <a:moveTo>
                    <a:pt x="62" y="4"/>
                  </a:moveTo>
                  <a:lnTo>
                    <a:pt x="36" y="0"/>
                  </a:lnTo>
                  <a:lnTo>
                    <a:pt x="21" y="1"/>
                  </a:lnTo>
                  <a:lnTo>
                    <a:pt x="0" y="4"/>
                  </a:lnTo>
                  <a:lnTo>
                    <a:pt x="0" y="6"/>
                  </a:lnTo>
                  <a:lnTo>
                    <a:pt x="8" y="8"/>
                  </a:lnTo>
                  <a:lnTo>
                    <a:pt x="25" y="11"/>
                  </a:lnTo>
                  <a:lnTo>
                    <a:pt x="59" y="11"/>
                  </a:lnTo>
                  <a:lnTo>
                    <a:pt x="6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9" name="Freeform 710"/>
            <p:cNvSpPr/>
            <p:nvPr/>
          </p:nvSpPr>
          <p:spPr bwMode="gray">
            <a:xfrm>
              <a:off x="5080350" y="3270803"/>
              <a:ext cx="36437" cy="30971"/>
            </a:xfrm>
            <a:custGeom>
              <a:avLst/>
              <a:gdLst>
                <a:gd name="T0" fmla="*/ 0 w 80"/>
                <a:gd name="T1" fmla="*/ 63 h 68"/>
                <a:gd name="T2" fmla="*/ 14 w 80"/>
                <a:gd name="T3" fmla="*/ 64 h 68"/>
                <a:gd name="T4" fmla="*/ 32 w 80"/>
                <a:gd name="T5" fmla="*/ 66 h 68"/>
                <a:gd name="T6" fmla="*/ 49 w 80"/>
                <a:gd name="T7" fmla="*/ 67 h 68"/>
                <a:gd name="T8" fmla="*/ 56 w 80"/>
                <a:gd name="T9" fmla="*/ 68 h 68"/>
                <a:gd name="T10" fmla="*/ 73 w 80"/>
                <a:gd name="T11" fmla="*/ 66 h 68"/>
                <a:gd name="T12" fmla="*/ 79 w 80"/>
                <a:gd name="T13" fmla="*/ 64 h 68"/>
                <a:gd name="T14" fmla="*/ 80 w 80"/>
                <a:gd name="T15" fmla="*/ 60 h 68"/>
                <a:gd name="T16" fmla="*/ 57 w 80"/>
                <a:gd name="T17" fmla="*/ 56 h 68"/>
                <a:gd name="T18" fmla="*/ 45 w 80"/>
                <a:gd name="T19" fmla="*/ 51 h 68"/>
                <a:gd name="T20" fmla="*/ 27 w 80"/>
                <a:gd name="T21" fmla="*/ 39 h 68"/>
                <a:gd name="T22" fmla="*/ 23 w 80"/>
                <a:gd name="T23" fmla="*/ 30 h 68"/>
                <a:gd name="T24" fmla="*/ 12 w 80"/>
                <a:gd name="T25" fmla="*/ 5 h 68"/>
                <a:gd name="T26" fmla="*/ 3 w 80"/>
                <a:gd name="T27" fmla="*/ 0 h 68"/>
                <a:gd name="T28" fmla="*/ 3 w 80"/>
                <a:gd name="T29" fmla="*/ 51 h 68"/>
                <a:gd name="T30" fmla="*/ 17 w 80"/>
                <a:gd name="T31" fmla="*/ 53 h 68"/>
                <a:gd name="T32" fmla="*/ 15 w 80"/>
                <a:gd name="T33" fmla="*/ 57 h 68"/>
                <a:gd name="T34" fmla="*/ 3 w 80"/>
                <a:gd name="T35" fmla="*/ 56 h 68"/>
                <a:gd name="T36" fmla="*/ 0 w 80"/>
                <a:gd name="T37"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68">
                  <a:moveTo>
                    <a:pt x="0" y="63"/>
                  </a:moveTo>
                  <a:lnTo>
                    <a:pt x="14" y="64"/>
                  </a:lnTo>
                  <a:lnTo>
                    <a:pt x="32" y="66"/>
                  </a:lnTo>
                  <a:lnTo>
                    <a:pt x="49" y="67"/>
                  </a:lnTo>
                  <a:lnTo>
                    <a:pt x="56" y="68"/>
                  </a:lnTo>
                  <a:lnTo>
                    <a:pt x="73" y="66"/>
                  </a:lnTo>
                  <a:lnTo>
                    <a:pt x="79" y="64"/>
                  </a:lnTo>
                  <a:lnTo>
                    <a:pt x="80" y="60"/>
                  </a:lnTo>
                  <a:lnTo>
                    <a:pt x="57" y="56"/>
                  </a:lnTo>
                  <a:lnTo>
                    <a:pt x="45" y="51"/>
                  </a:lnTo>
                  <a:lnTo>
                    <a:pt x="27" y="39"/>
                  </a:lnTo>
                  <a:lnTo>
                    <a:pt x="23" y="30"/>
                  </a:lnTo>
                  <a:lnTo>
                    <a:pt x="12" y="5"/>
                  </a:lnTo>
                  <a:lnTo>
                    <a:pt x="3" y="0"/>
                  </a:lnTo>
                  <a:lnTo>
                    <a:pt x="3" y="51"/>
                  </a:lnTo>
                  <a:lnTo>
                    <a:pt x="17" y="53"/>
                  </a:lnTo>
                  <a:lnTo>
                    <a:pt x="15" y="57"/>
                  </a:lnTo>
                  <a:lnTo>
                    <a:pt x="3" y="56"/>
                  </a:lnTo>
                  <a:lnTo>
                    <a:pt x="0"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EBAE5A-CB2B-B74C-A3B0-11409DA18653}" type="datetime1">
              <a:rPr lang="en-US"/>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C19B7-A873-4BEE-96DE-1E225D93DB0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B74492-26B1-FE4E-986E-B3B53A1A1A4D}" type="datetime1">
              <a:rPr lang="en-US"/>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C19B7-A873-4BEE-96DE-1E225D93DB0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6BC4FD-AB13-4440-B338-8315C97146A4}" type="datetime1">
              <a:rPr lang="en-US"/>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C19B7-A873-4BEE-96DE-1E225D93DB0A}" type="slidenum">
              <a:rPr lang="en-US" smtClean="0"/>
              <a:t>‹#›</a:t>
            </a:fld>
            <a:endParaRPr lang="en-US"/>
          </a:p>
        </p:txBody>
      </p:sp>
      <p:grpSp>
        <p:nvGrpSpPr>
          <p:cNvPr id="2112" name="Group 2111"/>
          <p:cNvGrpSpPr/>
          <p:nvPr userDrawn="1"/>
        </p:nvGrpSpPr>
        <p:grpSpPr>
          <a:xfrm>
            <a:off x="384810" y="557530"/>
            <a:ext cx="8331835" cy="4029075"/>
            <a:chOff x="4113870" y="1556922"/>
            <a:chExt cx="3489714" cy="1757605"/>
          </a:xfrm>
          <a:solidFill>
            <a:srgbClr val="F7F7F7"/>
          </a:solidFill>
        </p:grpSpPr>
        <p:grpSp>
          <p:nvGrpSpPr>
            <p:cNvPr id="2135" name="Group 205"/>
            <p:cNvGrpSpPr/>
            <p:nvPr/>
          </p:nvGrpSpPr>
          <p:grpSpPr bwMode="gray">
            <a:xfrm>
              <a:off x="5689752" y="1613399"/>
              <a:ext cx="1837770" cy="1445162"/>
              <a:chOff x="3460" y="350"/>
              <a:chExt cx="4035" cy="3173"/>
            </a:xfrm>
            <a:grpFill/>
          </p:grpSpPr>
          <p:sp>
            <p:nvSpPr>
              <p:cNvPr id="2640" name="Freeform 5"/>
              <p:cNvSpPr/>
              <p:nvPr/>
            </p:nvSpPr>
            <p:spPr bwMode="gray">
              <a:xfrm>
                <a:off x="3955" y="3225"/>
                <a:ext cx="344" cy="298"/>
              </a:xfrm>
              <a:custGeom>
                <a:avLst/>
                <a:gdLst>
                  <a:gd name="T0" fmla="*/ 0 w 344"/>
                  <a:gd name="T1" fmla="*/ 149 h 298"/>
                  <a:gd name="T2" fmla="*/ 5 w 344"/>
                  <a:gd name="T3" fmla="*/ 160 h 298"/>
                  <a:gd name="T4" fmla="*/ 15 w 344"/>
                  <a:gd name="T5" fmla="*/ 182 h 298"/>
                  <a:gd name="T6" fmla="*/ 33 w 344"/>
                  <a:gd name="T7" fmla="*/ 206 h 298"/>
                  <a:gd name="T8" fmla="*/ 44 w 344"/>
                  <a:gd name="T9" fmla="*/ 235 h 298"/>
                  <a:gd name="T10" fmla="*/ 42 w 344"/>
                  <a:gd name="T11" fmla="*/ 250 h 298"/>
                  <a:gd name="T12" fmla="*/ 38 w 344"/>
                  <a:gd name="T13" fmla="*/ 257 h 298"/>
                  <a:gd name="T14" fmla="*/ 40 w 344"/>
                  <a:gd name="T15" fmla="*/ 268 h 298"/>
                  <a:gd name="T16" fmla="*/ 75 w 344"/>
                  <a:gd name="T17" fmla="*/ 298 h 298"/>
                  <a:gd name="T18" fmla="*/ 88 w 344"/>
                  <a:gd name="T19" fmla="*/ 295 h 298"/>
                  <a:gd name="T20" fmla="*/ 99 w 344"/>
                  <a:gd name="T21" fmla="*/ 286 h 298"/>
                  <a:gd name="T22" fmla="*/ 125 w 344"/>
                  <a:gd name="T23" fmla="*/ 282 h 298"/>
                  <a:gd name="T24" fmla="*/ 146 w 344"/>
                  <a:gd name="T25" fmla="*/ 279 h 298"/>
                  <a:gd name="T26" fmla="*/ 187 w 344"/>
                  <a:gd name="T27" fmla="*/ 281 h 298"/>
                  <a:gd name="T28" fmla="*/ 195 w 344"/>
                  <a:gd name="T29" fmla="*/ 276 h 298"/>
                  <a:gd name="T30" fmla="*/ 211 w 344"/>
                  <a:gd name="T31" fmla="*/ 273 h 298"/>
                  <a:gd name="T32" fmla="*/ 234 w 344"/>
                  <a:gd name="T33" fmla="*/ 257 h 298"/>
                  <a:gd name="T34" fmla="*/ 263 w 344"/>
                  <a:gd name="T35" fmla="*/ 237 h 298"/>
                  <a:gd name="T36" fmla="*/ 274 w 344"/>
                  <a:gd name="T37" fmla="*/ 225 h 298"/>
                  <a:gd name="T38" fmla="*/ 294 w 344"/>
                  <a:gd name="T39" fmla="*/ 202 h 298"/>
                  <a:gd name="T40" fmla="*/ 299 w 344"/>
                  <a:gd name="T41" fmla="*/ 185 h 298"/>
                  <a:gd name="T42" fmla="*/ 322 w 344"/>
                  <a:gd name="T43" fmla="*/ 156 h 298"/>
                  <a:gd name="T44" fmla="*/ 338 w 344"/>
                  <a:gd name="T45" fmla="*/ 140 h 298"/>
                  <a:gd name="T46" fmla="*/ 338 w 344"/>
                  <a:gd name="T47" fmla="*/ 125 h 298"/>
                  <a:gd name="T48" fmla="*/ 343 w 344"/>
                  <a:gd name="T49" fmla="*/ 115 h 298"/>
                  <a:gd name="T50" fmla="*/ 344 w 344"/>
                  <a:gd name="T51" fmla="*/ 107 h 298"/>
                  <a:gd name="T52" fmla="*/ 327 w 344"/>
                  <a:gd name="T53" fmla="*/ 107 h 298"/>
                  <a:gd name="T54" fmla="*/ 321 w 344"/>
                  <a:gd name="T55" fmla="*/ 80 h 298"/>
                  <a:gd name="T56" fmla="*/ 324 w 344"/>
                  <a:gd name="T57" fmla="*/ 57 h 298"/>
                  <a:gd name="T58" fmla="*/ 315 w 344"/>
                  <a:gd name="T59" fmla="*/ 7 h 298"/>
                  <a:gd name="T60" fmla="*/ 284 w 344"/>
                  <a:gd name="T61" fmla="*/ 0 h 298"/>
                  <a:gd name="T62" fmla="*/ 272 w 344"/>
                  <a:gd name="T63" fmla="*/ 5 h 298"/>
                  <a:gd name="T64" fmla="*/ 257 w 344"/>
                  <a:gd name="T65" fmla="*/ 5 h 298"/>
                  <a:gd name="T66" fmla="*/ 233 w 344"/>
                  <a:gd name="T67" fmla="*/ 26 h 298"/>
                  <a:gd name="T68" fmla="*/ 226 w 344"/>
                  <a:gd name="T69" fmla="*/ 34 h 298"/>
                  <a:gd name="T70" fmla="*/ 205 w 344"/>
                  <a:gd name="T71" fmla="*/ 41 h 298"/>
                  <a:gd name="T72" fmla="*/ 202 w 344"/>
                  <a:gd name="T73" fmla="*/ 65 h 298"/>
                  <a:gd name="T74" fmla="*/ 187 w 344"/>
                  <a:gd name="T75" fmla="*/ 81 h 298"/>
                  <a:gd name="T76" fmla="*/ 169 w 344"/>
                  <a:gd name="T77" fmla="*/ 82 h 298"/>
                  <a:gd name="T78" fmla="*/ 158 w 344"/>
                  <a:gd name="T79" fmla="*/ 75 h 298"/>
                  <a:gd name="T80" fmla="*/ 146 w 344"/>
                  <a:gd name="T81" fmla="*/ 77 h 298"/>
                  <a:gd name="T82" fmla="*/ 120 w 344"/>
                  <a:gd name="T83" fmla="*/ 106 h 298"/>
                  <a:gd name="T84" fmla="*/ 101 w 344"/>
                  <a:gd name="T85" fmla="*/ 106 h 298"/>
                  <a:gd name="T86" fmla="*/ 93 w 344"/>
                  <a:gd name="T87" fmla="*/ 72 h 298"/>
                  <a:gd name="T88" fmla="*/ 79 w 344"/>
                  <a:gd name="T89" fmla="*/ 57 h 298"/>
                  <a:gd name="T90" fmla="*/ 76 w 344"/>
                  <a:gd name="T91" fmla="*/ 149 h 298"/>
                  <a:gd name="T92" fmla="*/ 52 w 344"/>
                  <a:gd name="T93" fmla="*/ 154 h 298"/>
                  <a:gd name="T94" fmla="*/ 37 w 344"/>
                  <a:gd name="T95" fmla="*/ 150 h 298"/>
                  <a:gd name="T96" fmla="*/ 26 w 344"/>
                  <a:gd name="T97" fmla="*/ 144 h 298"/>
                  <a:gd name="T98" fmla="*/ 20 w 344"/>
                  <a:gd name="T99" fmla="*/ 139 h 298"/>
                  <a:gd name="T100" fmla="*/ 13 w 344"/>
                  <a:gd name="T101" fmla="*/ 139 h 298"/>
                  <a:gd name="T102" fmla="*/ 0 w 344"/>
                  <a:gd name="T103" fmla="*/ 14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 h="298">
                    <a:moveTo>
                      <a:pt x="0" y="149"/>
                    </a:moveTo>
                    <a:lnTo>
                      <a:pt x="5" y="160"/>
                    </a:lnTo>
                    <a:lnTo>
                      <a:pt x="15" y="182"/>
                    </a:lnTo>
                    <a:lnTo>
                      <a:pt x="33" y="206"/>
                    </a:lnTo>
                    <a:lnTo>
                      <a:pt x="44" y="235"/>
                    </a:lnTo>
                    <a:lnTo>
                      <a:pt x="42" y="250"/>
                    </a:lnTo>
                    <a:lnTo>
                      <a:pt x="38" y="257"/>
                    </a:lnTo>
                    <a:lnTo>
                      <a:pt x="40" y="268"/>
                    </a:lnTo>
                    <a:lnTo>
                      <a:pt x="75" y="298"/>
                    </a:lnTo>
                    <a:lnTo>
                      <a:pt x="88" y="295"/>
                    </a:lnTo>
                    <a:lnTo>
                      <a:pt x="99" y="286"/>
                    </a:lnTo>
                    <a:lnTo>
                      <a:pt x="125" y="282"/>
                    </a:lnTo>
                    <a:lnTo>
                      <a:pt x="146" y="279"/>
                    </a:lnTo>
                    <a:lnTo>
                      <a:pt x="187" y="281"/>
                    </a:lnTo>
                    <a:lnTo>
                      <a:pt x="195" y="276"/>
                    </a:lnTo>
                    <a:lnTo>
                      <a:pt x="211" y="273"/>
                    </a:lnTo>
                    <a:lnTo>
                      <a:pt x="234" y="257"/>
                    </a:lnTo>
                    <a:lnTo>
                      <a:pt x="263" y="237"/>
                    </a:lnTo>
                    <a:lnTo>
                      <a:pt x="274" y="225"/>
                    </a:lnTo>
                    <a:lnTo>
                      <a:pt x="294" y="202"/>
                    </a:lnTo>
                    <a:lnTo>
                      <a:pt x="299" y="185"/>
                    </a:lnTo>
                    <a:lnTo>
                      <a:pt x="322" y="156"/>
                    </a:lnTo>
                    <a:lnTo>
                      <a:pt x="338" y="140"/>
                    </a:lnTo>
                    <a:lnTo>
                      <a:pt x="338" y="125"/>
                    </a:lnTo>
                    <a:lnTo>
                      <a:pt x="343" y="115"/>
                    </a:lnTo>
                    <a:lnTo>
                      <a:pt x="344" y="107"/>
                    </a:lnTo>
                    <a:lnTo>
                      <a:pt x="327" y="107"/>
                    </a:lnTo>
                    <a:lnTo>
                      <a:pt x="321" y="80"/>
                    </a:lnTo>
                    <a:lnTo>
                      <a:pt x="324" y="57"/>
                    </a:lnTo>
                    <a:lnTo>
                      <a:pt x="315" y="7"/>
                    </a:lnTo>
                    <a:lnTo>
                      <a:pt x="284" y="0"/>
                    </a:lnTo>
                    <a:lnTo>
                      <a:pt x="272" y="5"/>
                    </a:lnTo>
                    <a:lnTo>
                      <a:pt x="257" y="5"/>
                    </a:lnTo>
                    <a:lnTo>
                      <a:pt x="233" y="26"/>
                    </a:lnTo>
                    <a:lnTo>
                      <a:pt x="226" y="34"/>
                    </a:lnTo>
                    <a:lnTo>
                      <a:pt x="205" y="41"/>
                    </a:lnTo>
                    <a:lnTo>
                      <a:pt x="202" y="65"/>
                    </a:lnTo>
                    <a:lnTo>
                      <a:pt x="187" y="81"/>
                    </a:lnTo>
                    <a:lnTo>
                      <a:pt x="169" y="82"/>
                    </a:lnTo>
                    <a:lnTo>
                      <a:pt x="158" y="75"/>
                    </a:lnTo>
                    <a:lnTo>
                      <a:pt x="146" y="77"/>
                    </a:lnTo>
                    <a:lnTo>
                      <a:pt x="120" y="106"/>
                    </a:lnTo>
                    <a:lnTo>
                      <a:pt x="101" y="106"/>
                    </a:lnTo>
                    <a:lnTo>
                      <a:pt x="93" y="72"/>
                    </a:lnTo>
                    <a:lnTo>
                      <a:pt x="79" y="57"/>
                    </a:lnTo>
                    <a:lnTo>
                      <a:pt x="76" y="149"/>
                    </a:lnTo>
                    <a:lnTo>
                      <a:pt x="52" y="154"/>
                    </a:lnTo>
                    <a:lnTo>
                      <a:pt x="37" y="150"/>
                    </a:lnTo>
                    <a:lnTo>
                      <a:pt x="26" y="144"/>
                    </a:lnTo>
                    <a:lnTo>
                      <a:pt x="20" y="139"/>
                    </a:lnTo>
                    <a:lnTo>
                      <a:pt x="13" y="139"/>
                    </a:lnTo>
                    <a:lnTo>
                      <a:pt x="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1" name="Freeform 6"/>
              <p:cNvSpPr/>
              <p:nvPr/>
            </p:nvSpPr>
            <p:spPr bwMode="gray">
              <a:xfrm>
                <a:off x="3869" y="1950"/>
                <a:ext cx="62" cy="35"/>
              </a:xfrm>
              <a:custGeom>
                <a:avLst/>
                <a:gdLst>
                  <a:gd name="T0" fmla="*/ 62 w 62"/>
                  <a:gd name="T1" fmla="*/ 0 h 35"/>
                  <a:gd name="T2" fmla="*/ 56 w 62"/>
                  <a:gd name="T3" fmla="*/ 14 h 35"/>
                  <a:gd name="T4" fmla="*/ 57 w 62"/>
                  <a:gd name="T5" fmla="*/ 35 h 35"/>
                  <a:gd name="T6" fmla="*/ 29 w 62"/>
                  <a:gd name="T7" fmla="*/ 24 h 35"/>
                  <a:gd name="T8" fmla="*/ 16 w 62"/>
                  <a:gd name="T9" fmla="*/ 16 h 35"/>
                  <a:gd name="T10" fmla="*/ 1 w 62"/>
                  <a:gd name="T11" fmla="*/ 12 h 35"/>
                  <a:gd name="T12" fmla="*/ 0 w 62"/>
                  <a:gd name="T13" fmla="*/ 8 h 35"/>
                  <a:gd name="T14" fmla="*/ 7 w 62"/>
                  <a:gd name="T15" fmla="*/ 1 h 35"/>
                  <a:gd name="T16" fmla="*/ 15 w 62"/>
                  <a:gd name="T17" fmla="*/ 1 h 35"/>
                  <a:gd name="T18" fmla="*/ 26 w 62"/>
                  <a:gd name="T19" fmla="*/ 5 h 35"/>
                  <a:gd name="T20" fmla="*/ 49 w 62"/>
                  <a:gd name="T21" fmla="*/ 3 h 35"/>
                  <a:gd name="T22" fmla="*/ 62 w 6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35">
                    <a:moveTo>
                      <a:pt x="62" y="0"/>
                    </a:moveTo>
                    <a:lnTo>
                      <a:pt x="56" y="14"/>
                    </a:lnTo>
                    <a:lnTo>
                      <a:pt x="57" y="35"/>
                    </a:lnTo>
                    <a:lnTo>
                      <a:pt x="29" y="24"/>
                    </a:lnTo>
                    <a:lnTo>
                      <a:pt x="16" y="16"/>
                    </a:lnTo>
                    <a:lnTo>
                      <a:pt x="1" y="12"/>
                    </a:lnTo>
                    <a:lnTo>
                      <a:pt x="0" y="8"/>
                    </a:lnTo>
                    <a:lnTo>
                      <a:pt x="7" y="1"/>
                    </a:lnTo>
                    <a:lnTo>
                      <a:pt x="15" y="1"/>
                    </a:lnTo>
                    <a:lnTo>
                      <a:pt x="26" y="5"/>
                    </a:lnTo>
                    <a:lnTo>
                      <a:pt x="49" y="3"/>
                    </a:ln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2" name="Freeform 7"/>
              <p:cNvSpPr/>
              <p:nvPr/>
            </p:nvSpPr>
            <p:spPr bwMode="gray">
              <a:xfrm>
                <a:off x="3783" y="1868"/>
                <a:ext cx="30" cy="60"/>
              </a:xfrm>
              <a:custGeom>
                <a:avLst/>
                <a:gdLst>
                  <a:gd name="T0" fmla="*/ 0 w 30"/>
                  <a:gd name="T1" fmla="*/ 13 h 60"/>
                  <a:gd name="T2" fmla="*/ 14 w 30"/>
                  <a:gd name="T3" fmla="*/ 6 h 60"/>
                  <a:gd name="T4" fmla="*/ 21 w 30"/>
                  <a:gd name="T5" fmla="*/ 0 h 60"/>
                  <a:gd name="T6" fmla="*/ 24 w 30"/>
                  <a:gd name="T7" fmla="*/ 1 h 60"/>
                  <a:gd name="T8" fmla="*/ 24 w 30"/>
                  <a:gd name="T9" fmla="*/ 11 h 60"/>
                  <a:gd name="T10" fmla="*/ 30 w 30"/>
                  <a:gd name="T11" fmla="*/ 16 h 60"/>
                  <a:gd name="T12" fmla="*/ 28 w 30"/>
                  <a:gd name="T13" fmla="*/ 43 h 60"/>
                  <a:gd name="T14" fmla="*/ 25 w 30"/>
                  <a:gd name="T15" fmla="*/ 48 h 60"/>
                  <a:gd name="T16" fmla="*/ 22 w 30"/>
                  <a:gd name="T17" fmla="*/ 54 h 60"/>
                  <a:gd name="T18" fmla="*/ 13 w 30"/>
                  <a:gd name="T19" fmla="*/ 55 h 60"/>
                  <a:gd name="T20" fmla="*/ 9 w 30"/>
                  <a:gd name="T21" fmla="*/ 60 h 60"/>
                  <a:gd name="T22" fmla="*/ 3 w 30"/>
                  <a:gd name="T23" fmla="*/ 57 h 60"/>
                  <a:gd name="T24" fmla="*/ 2 w 30"/>
                  <a:gd name="T25" fmla="*/ 41 h 60"/>
                  <a:gd name="T26" fmla="*/ 3 w 30"/>
                  <a:gd name="T27" fmla="*/ 20 h 60"/>
                  <a:gd name="T28" fmla="*/ 0 w 30"/>
                  <a:gd name="T2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0">
                    <a:moveTo>
                      <a:pt x="0" y="13"/>
                    </a:moveTo>
                    <a:lnTo>
                      <a:pt x="14" y="6"/>
                    </a:lnTo>
                    <a:lnTo>
                      <a:pt x="21" y="0"/>
                    </a:lnTo>
                    <a:lnTo>
                      <a:pt x="24" y="1"/>
                    </a:lnTo>
                    <a:lnTo>
                      <a:pt x="24" y="11"/>
                    </a:lnTo>
                    <a:lnTo>
                      <a:pt x="30" y="16"/>
                    </a:lnTo>
                    <a:lnTo>
                      <a:pt x="28" y="43"/>
                    </a:lnTo>
                    <a:lnTo>
                      <a:pt x="25" y="48"/>
                    </a:lnTo>
                    <a:lnTo>
                      <a:pt x="22" y="54"/>
                    </a:lnTo>
                    <a:lnTo>
                      <a:pt x="13" y="55"/>
                    </a:lnTo>
                    <a:lnTo>
                      <a:pt x="9" y="60"/>
                    </a:lnTo>
                    <a:lnTo>
                      <a:pt x="3" y="57"/>
                    </a:lnTo>
                    <a:lnTo>
                      <a:pt x="2" y="41"/>
                    </a:lnTo>
                    <a:lnTo>
                      <a:pt x="3" y="2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3" name="Freeform 8"/>
              <p:cNvSpPr/>
              <p:nvPr/>
            </p:nvSpPr>
            <p:spPr bwMode="gray">
              <a:xfrm>
                <a:off x="3791" y="1819"/>
                <a:ext cx="16" cy="43"/>
              </a:xfrm>
              <a:custGeom>
                <a:avLst/>
                <a:gdLst>
                  <a:gd name="T0" fmla="*/ 14 w 16"/>
                  <a:gd name="T1" fmla="*/ 1 h 43"/>
                  <a:gd name="T2" fmla="*/ 14 w 16"/>
                  <a:gd name="T3" fmla="*/ 8 h 43"/>
                  <a:gd name="T4" fmla="*/ 16 w 16"/>
                  <a:gd name="T5" fmla="*/ 16 h 43"/>
                  <a:gd name="T6" fmla="*/ 11 w 16"/>
                  <a:gd name="T7" fmla="*/ 40 h 43"/>
                  <a:gd name="T8" fmla="*/ 5 w 16"/>
                  <a:gd name="T9" fmla="*/ 43 h 43"/>
                  <a:gd name="T10" fmla="*/ 0 w 16"/>
                  <a:gd name="T11" fmla="*/ 37 h 43"/>
                  <a:gd name="T12" fmla="*/ 0 w 16"/>
                  <a:gd name="T13" fmla="*/ 22 h 43"/>
                  <a:gd name="T14" fmla="*/ 2 w 16"/>
                  <a:gd name="T15" fmla="*/ 14 h 43"/>
                  <a:gd name="T16" fmla="*/ 11 w 16"/>
                  <a:gd name="T17" fmla="*/ 9 h 43"/>
                  <a:gd name="T18" fmla="*/ 12 w 16"/>
                  <a:gd name="T19" fmla="*/ 0 h 43"/>
                  <a:gd name="T20" fmla="*/ 14 w 16"/>
                  <a:gd name="T21"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4" y="1"/>
                    </a:moveTo>
                    <a:lnTo>
                      <a:pt x="14" y="8"/>
                    </a:lnTo>
                    <a:lnTo>
                      <a:pt x="16" y="16"/>
                    </a:lnTo>
                    <a:lnTo>
                      <a:pt x="11" y="40"/>
                    </a:lnTo>
                    <a:lnTo>
                      <a:pt x="5" y="43"/>
                    </a:lnTo>
                    <a:lnTo>
                      <a:pt x="0" y="37"/>
                    </a:lnTo>
                    <a:lnTo>
                      <a:pt x="0" y="22"/>
                    </a:lnTo>
                    <a:lnTo>
                      <a:pt x="2" y="14"/>
                    </a:lnTo>
                    <a:lnTo>
                      <a:pt x="11" y="9"/>
                    </a:lnTo>
                    <a:lnTo>
                      <a:pt x="12"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4" name="Freeform 9"/>
              <p:cNvSpPr/>
              <p:nvPr/>
            </p:nvSpPr>
            <p:spPr bwMode="gray">
              <a:xfrm>
                <a:off x="4110" y="2016"/>
                <a:ext cx="52" cy="16"/>
              </a:xfrm>
              <a:custGeom>
                <a:avLst/>
                <a:gdLst>
                  <a:gd name="T0" fmla="*/ 0 w 52"/>
                  <a:gd name="T1" fmla="*/ 4 h 16"/>
                  <a:gd name="T2" fmla="*/ 1 w 52"/>
                  <a:gd name="T3" fmla="*/ 0 h 16"/>
                  <a:gd name="T4" fmla="*/ 16 w 52"/>
                  <a:gd name="T5" fmla="*/ 0 h 16"/>
                  <a:gd name="T6" fmla="*/ 19 w 52"/>
                  <a:gd name="T7" fmla="*/ 4 h 16"/>
                  <a:gd name="T8" fmla="*/ 28 w 52"/>
                  <a:gd name="T9" fmla="*/ 3 h 16"/>
                  <a:gd name="T10" fmla="*/ 33 w 52"/>
                  <a:gd name="T11" fmla="*/ 6 h 16"/>
                  <a:gd name="T12" fmla="*/ 37 w 52"/>
                  <a:gd name="T13" fmla="*/ 3 h 16"/>
                  <a:gd name="T14" fmla="*/ 44 w 52"/>
                  <a:gd name="T15" fmla="*/ 4 h 16"/>
                  <a:gd name="T16" fmla="*/ 52 w 52"/>
                  <a:gd name="T17" fmla="*/ 8 h 16"/>
                  <a:gd name="T18" fmla="*/ 52 w 52"/>
                  <a:gd name="T19" fmla="*/ 12 h 16"/>
                  <a:gd name="T20" fmla="*/ 46 w 52"/>
                  <a:gd name="T21" fmla="*/ 13 h 16"/>
                  <a:gd name="T22" fmla="*/ 42 w 52"/>
                  <a:gd name="T23" fmla="*/ 16 h 16"/>
                  <a:gd name="T24" fmla="*/ 26 w 52"/>
                  <a:gd name="T25" fmla="*/ 15 h 16"/>
                  <a:gd name="T26" fmla="*/ 16 w 52"/>
                  <a:gd name="T27" fmla="*/ 10 h 16"/>
                  <a:gd name="T28" fmla="*/ 1 w 52"/>
                  <a:gd name="T29" fmla="*/ 9 h 16"/>
                  <a:gd name="T30" fmla="*/ 0 w 52"/>
                  <a:gd name="T3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6">
                    <a:moveTo>
                      <a:pt x="0" y="4"/>
                    </a:moveTo>
                    <a:lnTo>
                      <a:pt x="1" y="0"/>
                    </a:lnTo>
                    <a:lnTo>
                      <a:pt x="16" y="0"/>
                    </a:lnTo>
                    <a:lnTo>
                      <a:pt x="19" y="4"/>
                    </a:lnTo>
                    <a:lnTo>
                      <a:pt x="28" y="3"/>
                    </a:lnTo>
                    <a:lnTo>
                      <a:pt x="33" y="6"/>
                    </a:lnTo>
                    <a:lnTo>
                      <a:pt x="37" y="3"/>
                    </a:lnTo>
                    <a:lnTo>
                      <a:pt x="44" y="4"/>
                    </a:lnTo>
                    <a:lnTo>
                      <a:pt x="52" y="8"/>
                    </a:lnTo>
                    <a:lnTo>
                      <a:pt x="52" y="12"/>
                    </a:lnTo>
                    <a:lnTo>
                      <a:pt x="46" y="13"/>
                    </a:lnTo>
                    <a:lnTo>
                      <a:pt x="42" y="16"/>
                    </a:lnTo>
                    <a:lnTo>
                      <a:pt x="26" y="15"/>
                    </a:lnTo>
                    <a:lnTo>
                      <a:pt x="16" y="10"/>
                    </a:lnTo>
                    <a:lnTo>
                      <a:pt x="1"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5" name="Freeform 10"/>
              <p:cNvSpPr/>
              <p:nvPr/>
            </p:nvSpPr>
            <p:spPr bwMode="gray">
              <a:xfrm>
                <a:off x="7412" y="797"/>
                <a:ext cx="83" cy="26"/>
              </a:xfrm>
              <a:custGeom>
                <a:avLst/>
                <a:gdLst>
                  <a:gd name="T0" fmla="*/ 4 w 83"/>
                  <a:gd name="T1" fmla="*/ 1 h 26"/>
                  <a:gd name="T2" fmla="*/ 9 w 83"/>
                  <a:gd name="T3" fmla="*/ 0 h 26"/>
                  <a:gd name="T4" fmla="*/ 27 w 83"/>
                  <a:gd name="T5" fmla="*/ 6 h 26"/>
                  <a:gd name="T6" fmla="*/ 45 w 83"/>
                  <a:gd name="T7" fmla="*/ 3 h 26"/>
                  <a:gd name="T8" fmla="*/ 62 w 83"/>
                  <a:gd name="T9" fmla="*/ 2 h 26"/>
                  <a:gd name="T10" fmla="*/ 71 w 83"/>
                  <a:gd name="T11" fmla="*/ 9 h 26"/>
                  <a:gd name="T12" fmla="*/ 81 w 83"/>
                  <a:gd name="T13" fmla="*/ 9 h 26"/>
                  <a:gd name="T14" fmla="*/ 83 w 83"/>
                  <a:gd name="T15" fmla="*/ 12 h 26"/>
                  <a:gd name="T16" fmla="*/ 81 w 83"/>
                  <a:gd name="T17" fmla="*/ 18 h 26"/>
                  <a:gd name="T18" fmla="*/ 69 w 83"/>
                  <a:gd name="T19" fmla="*/ 26 h 26"/>
                  <a:gd name="T20" fmla="*/ 35 w 83"/>
                  <a:gd name="T21" fmla="*/ 24 h 26"/>
                  <a:gd name="T22" fmla="*/ 17 w 83"/>
                  <a:gd name="T23" fmla="*/ 17 h 26"/>
                  <a:gd name="T24" fmla="*/ 0 w 83"/>
                  <a:gd name="T25" fmla="*/ 8 h 26"/>
                  <a:gd name="T26" fmla="*/ 4 w 83"/>
                  <a:gd name="T2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26">
                    <a:moveTo>
                      <a:pt x="4" y="1"/>
                    </a:moveTo>
                    <a:lnTo>
                      <a:pt x="9" y="0"/>
                    </a:lnTo>
                    <a:lnTo>
                      <a:pt x="27" y="6"/>
                    </a:lnTo>
                    <a:lnTo>
                      <a:pt x="45" y="3"/>
                    </a:lnTo>
                    <a:lnTo>
                      <a:pt x="62" y="2"/>
                    </a:lnTo>
                    <a:lnTo>
                      <a:pt x="71" y="9"/>
                    </a:lnTo>
                    <a:lnTo>
                      <a:pt x="81" y="9"/>
                    </a:lnTo>
                    <a:lnTo>
                      <a:pt x="83" y="12"/>
                    </a:lnTo>
                    <a:lnTo>
                      <a:pt x="81" y="18"/>
                    </a:lnTo>
                    <a:lnTo>
                      <a:pt x="69" y="26"/>
                    </a:lnTo>
                    <a:lnTo>
                      <a:pt x="35" y="24"/>
                    </a:lnTo>
                    <a:lnTo>
                      <a:pt x="17" y="17"/>
                    </a:lnTo>
                    <a:lnTo>
                      <a:pt x="0" y="8"/>
                    </a:ln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6" name="Freeform 11"/>
              <p:cNvSpPr/>
              <p:nvPr/>
            </p:nvSpPr>
            <p:spPr bwMode="gray">
              <a:xfrm>
                <a:off x="7184" y="853"/>
                <a:ext cx="32" cy="16"/>
              </a:xfrm>
              <a:custGeom>
                <a:avLst/>
                <a:gdLst>
                  <a:gd name="T0" fmla="*/ 26 w 32"/>
                  <a:gd name="T1" fmla="*/ 16 h 16"/>
                  <a:gd name="T2" fmla="*/ 14 w 32"/>
                  <a:gd name="T3" fmla="*/ 15 h 16"/>
                  <a:gd name="T4" fmla="*/ 0 w 32"/>
                  <a:gd name="T5" fmla="*/ 9 h 16"/>
                  <a:gd name="T6" fmla="*/ 5 w 32"/>
                  <a:gd name="T7" fmla="*/ 3 h 16"/>
                  <a:gd name="T8" fmla="*/ 13 w 32"/>
                  <a:gd name="T9" fmla="*/ 0 h 16"/>
                  <a:gd name="T10" fmla="*/ 31 w 32"/>
                  <a:gd name="T11" fmla="*/ 6 h 16"/>
                  <a:gd name="T12" fmla="*/ 32 w 32"/>
                  <a:gd name="T13" fmla="*/ 13 h 16"/>
                  <a:gd name="T14" fmla="*/ 26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26" y="16"/>
                    </a:moveTo>
                    <a:lnTo>
                      <a:pt x="14" y="15"/>
                    </a:lnTo>
                    <a:lnTo>
                      <a:pt x="0" y="9"/>
                    </a:lnTo>
                    <a:lnTo>
                      <a:pt x="5" y="3"/>
                    </a:lnTo>
                    <a:lnTo>
                      <a:pt x="13" y="0"/>
                    </a:lnTo>
                    <a:lnTo>
                      <a:pt x="31" y="6"/>
                    </a:lnTo>
                    <a:lnTo>
                      <a:pt x="32" y="13"/>
                    </a:lnTo>
                    <a:lnTo>
                      <a:pt x="2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7" name="Freeform 12"/>
              <p:cNvSpPr/>
              <p:nvPr/>
            </p:nvSpPr>
            <p:spPr bwMode="gray">
              <a:xfrm>
                <a:off x="6717" y="771"/>
                <a:ext cx="19" cy="15"/>
              </a:xfrm>
              <a:custGeom>
                <a:avLst/>
                <a:gdLst>
                  <a:gd name="T0" fmla="*/ 0 w 19"/>
                  <a:gd name="T1" fmla="*/ 6 h 15"/>
                  <a:gd name="T2" fmla="*/ 2 w 19"/>
                  <a:gd name="T3" fmla="*/ 2 h 15"/>
                  <a:gd name="T4" fmla="*/ 16 w 19"/>
                  <a:gd name="T5" fmla="*/ 0 h 15"/>
                  <a:gd name="T6" fmla="*/ 19 w 19"/>
                  <a:gd name="T7" fmla="*/ 2 h 15"/>
                  <a:gd name="T8" fmla="*/ 14 w 19"/>
                  <a:gd name="T9" fmla="*/ 12 h 15"/>
                  <a:gd name="T10" fmla="*/ 6 w 19"/>
                  <a:gd name="T11" fmla="*/ 15 h 15"/>
                  <a:gd name="T12" fmla="*/ 6 w 19"/>
                  <a:gd name="T13" fmla="*/ 10 h 15"/>
                  <a:gd name="T14" fmla="*/ 13 w 19"/>
                  <a:gd name="T15" fmla="*/ 6 h 15"/>
                  <a:gd name="T16" fmla="*/ 0 w 1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
                    <a:moveTo>
                      <a:pt x="0" y="6"/>
                    </a:moveTo>
                    <a:lnTo>
                      <a:pt x="2" y="2"/>
                    </a:lnTo>
                    <a:lnTo>
                      <a:pt x="16" y="0"/>
                    </a:lnTo>
                    <a:lnTo>
                      <a:pt x="19" y="2"/>
                    </a:lnTo>
                    <a:lnTo>
                      <a:pt x="14" y="12"/>
                    </a:lnTo>
                    <a:lnTo>
                      <a:pt x="6" y="15"/>
                    </a:lnTo>
                    <a:lnTo>
                      <a:pt x="6" y="10"/>
                    </a:lnTo>
                    <a:lnTo>
                      <a:pt x="13"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8" name="Freeform 13"/>
              <p:cNvSpPr/>
              <p:nvPr/>
            </p:nvSpPr>
            <p:spPr bwMode="gray">
              <a:xfrm>
                <a:off x="6601" y="704"/>
                <a:ext cx="71" cy="30"/>
              </a:xfrm>
              <a:custGeom>
                <a:avLst/>
                <a:gdLst>
                  <a:gd name="T0" fmla="*/ 18 w 71"/>
                  <a:gd name="T1" fmla="*/ 0 h 30"/>
                  <a:gd name="T2" fmla="*/ 44 w 71"/>
                  <a:gd name="T3" fmla="*/ 1 h 30"/>
                  <a:gd name="T4" fmla="*/ 45 w 71"/>
                  <a:gd name="T5" fmla="*/ 5 h 30"/>
                  <a:gd name="T6" fmla="*/ 61 w 71"/>
                  <a:gd name="T7" fmla="*/ 13 h 30"/>
                  <a:gd name="T8" fmla="*/ 71 w 71"/>
                  <a:gd name="T9" fmla="*/ 20 h 30"/>
                  <a:gd name="T10" fmla="*/ 67 w 71"/>
                  <a:gd name="T11" fmla="*/ 30 h 30"/>
                  <a:gd name="T12" fmla="*/ 37 w 71"/>
                  <a:gd name="T13" fmla="*/ 28 h 30"/>
                  <a:gd name="T14" fmla="*/ 22 w 71"/>
                  <a:gd name="T15" fmla="*/ 26 h 30"/>
                  <a:gd name="T16" fmla="*/ 16 w 71"/>
                  <a:gd name="T17" fmla="*/ 23 h 30"/>
                  <a:gd name="T18" fmla="*/ 2 w 71"/>
                  <a:gd name="T19" fmla="*/ 22 h 30"/>
                  <a:gd name="T20" fmla="*/ 0 w 71"/>
                  <a:gd name="T21" fmla="*/ 19 h 30"/>
                  <a:gd name="T22" fmla="*/ 8 w 71"/>
                  <a:gd name="T23" fmla="*/ 14 h 30"/>
                  <a:gd name="T24" fmla="*/ 10 w 71"/>
                  <a:gd name="T25" fmla="*/ 8 h 30"/>
                  <a:gd name="T26" fmla="*/ 18 w 71"/>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30">
                    <a:moveTo>
                      <a:pt x="18" y="0"/>
                    </a:moveTo>
                    <a:lnTo>
                      <a:pt x="44" y="1"/>
                    </a:lnTo>
                    <a:lnTo>
                      <a:pt x="45" y="5"/>
                    </a:lnTo>
                    <a:lnTo>
                      <a:pt x="61" y="13"/>
                    </a:lnTo>
                    <a:lnTo>
                      <a:pt x="71" y="20"/>
                    </a:lnTo>
                    <a:lnTo>
                      <a:pt x="67" y="30"/>
                    </a:lnTo>
                    <a:lnTo>
                      <a:pt x="37" y="28"/>
                    </a:lnTo>
                    <a:lnTo>
                      <a:pt x="22" y="26"/>
                    </a:lnTo>
                    <a:lnTo>
                      <a:pt x="16" y="23"/>
                    </a:lnTo>
                    <a:lnTo>
                      <a:pt x="2" y="22"/>
                    </a:lnTo>
                    <a:lnTo>
                      <a:pt x="0" y="19"/>
                    </a:lnTo>
                    <a:lnTo>
                      <a:pt x="8" y="14"/>
                    </a:lnTo>
                    <a:lnTo>
                      <a:pt x="10" y="8"/>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49" name="Freeform 14"/>
              <p:cNvSpPr/>
              <p:nvPr/>
            </p:nvSpPr>
            <p:spPr bwMode="gray">
              <a:xfrm>
                <a:off x="6592" y="684"/>
                <a:ext cx="24" cy="22"/>
              </a:xfrm>
              <a:custGeom>
                <a:avLst/>
                <a:gdLst>
                  <a:gd name="T0" fmla="*/ 24 w 24"/>
                  <a:gd name="T1" fmla="*/ 11 h 22"/>
                  <a:gd name="T2" fmla="*/ 22 w 24"/>
                  <a:gd name="T3" fmla="*/ 17 h 22"/>
                  <a:gd name="T4" fmla="*/ 12 w 24"/>
                  <a:gd name="T5" fmla="*/ 22 h 22"/>
                  <a:gd name="T6" fmla="*/ 0 w 24"/>
                  <a:gd name="T7" fmla="*/ 15 h 22"/>
                  <a:gd name="T8" fmla="*/ 2 w 24"/>
                  <a:gd name="T9" fmla="*/ 6 h 22"/>
                  <a:gd name="T10" fmla="*/ 13 w 24"/>
                  <a:gd name="T11" fmla="*/ 0 h 22"/>
                  <a:gd name="T12" fmla="*/ 23 w 24"/>
                  <a:gd name="T13" fmla="*/ 4 h 22"/>
                  <a:gd name="T14" fmla="*/ 21 w 24"/>
                  <a:gd name="T15" fmla="*/ 10 h 22"/>
                  <a:gd name="T16" fmla="*/ 24 w 24"/>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2">
                    <a:moveTo>
                      <a:pt x="24" y="11"/>
                    </a:moveTo>
                    <a:lnTo>
                      <a:pt x="22" y="17"/>
                    </a:lnTo>
                    <a:lnTo>
                      <a:pt x="12" y="22"/>
                    </a:lnTo>
                    <a:lnTo>
                      <a:pt x="0" y="15"/>
                    </a:lnTo>
                    <a:lnTo>
                      <a:pt x="2" y="6"/>
                    </a:lnTo>
                    <a:lnTo>
                      <a:pt x="13" y="0"/>
                    </a:lnTo>
                    <a:lnTo>
                      <a:pt x="23" y="4"/>
                    </a:lnTo>
                    <a:lnTo>
                      <a:pt x="21" y="10"/>
                    </a:lnTo>
                    <a:lnTo>
                      <a:pt x="24"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0" name="Freeform 15"/>
              <p:cNvSpPr/>
              <p:nvPr/>
            </p:nvSpPr>
            <p:spPr bwMode="gray">
              <a:xfrm>
                <a:off x="6489" y="688"/>
                <a:ext cx="24" cy="15"/>
              </a:xfrm>
              <a:custGeom>
                <a:avLst/>
                <a:gdLst>
                  <a:gd name="T0" fmla="*/ 10 w 24"/>
                  <a:gd name="T1" fmla="*/ 2 h 15"/>
                  <a:gd name="T2" fmla="*/ 24 w 24"/>
                  <a:gd name="T3" fmla="*/ 13 h 15"/>
                  <a:gd name="T4" fmla="*/ 22 w 24"/>
                  <a:gd name="T5" fmla="*/ 15 h 15"/>
                  <a:gd name="T6" fmla="*/ 0 w 24"/>
                  <a:gd name="T7" fmla="*/ 0 h 15"/>
                  <a:gd name="T8" fmla="*/ 10 w 24"/>
                  <a:gd name="T9" fmla="*/ 2 h 15"/>
                </a:gdLst>
                <a:ahLst/>
                <a:cxnLst>
                  <a:cxn ang="0">
                    <a:pos x="T0" y="T1"/>
                  </a:cxn>
                  <a:cxn ang="0">
                    <a:pos x="T2" y="T3"/>
                  </a:cxn>
                  <a:cxn ang="0">
                    <a:pos x="T4" y="T5"/>
                  </a:cxn>
                  <a:cxn ang="0">
                    <a:pos x="T6" y="T7"/>
                  </a:cxn>
                  <a:cxn ang="0">
                    <a:pos x="T8" y="T9"/>
                  </a:cxn>
                </a:cxnLst>
                <a:rect l="0" t="0" r="r" b="b"/>
                <a:pathLst>
                  <a:path w="24" h="15">
                    <a:moveTo>
                      <a:pt x="10" y="2"/>
                    </a:moveTo>
                    <a:lnTo>
                      <a:pt x="24" y="13"/>
                    </a:lnTo>
                    <a:lnTo>
                      <a:pt x="22" y="15"/>
                    </a:lnTo>
                    <a:lnTo>
                      <a:pt x="0"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1" name="Freeform 16"/>
              <p:cNvSpPr/>
              <p:nvPr/>
            </p:nvSpPr>
            <p:spPr bwMode="gray">
              <a:xfrm>
                <a:off x="6524" y="613"/>
                <a:ext cx="180" cy="61"/>
              </a:xfrm>
              <a:custGeom>
                <a:avLst/>
                <a:gdLst>
                  <a:gd name="T0" fmla="*/ 40 w 180"/>
                  <a:gd name="T1" fmla="*/ 1 h 61"/>
                  <a:gd name="T2" fmla="*/ 26 w 180"/>
                  <a:gd name="T3" fmla="*/ 6 h 61"/>
                  <a:gd name="T4" fmla="*/ 26 w 180"/>
                  <a:gd name="T5" fmla="*/ 8 h 61"/>
                  <a:gd name="T6" fmla="*/ 11 w 180"/>
                  <a:gd name="T7" fmla="*/ 8 h 61"/>
                  <a:gd name="T8" fmla="*/ 11 w 180"/>
                  <a:gd name="T9" fmla="*/ 10 h 61"/>
                  <a:gd name="T10" fmla="*/ 16 w 180"/>
                  <a:gd name="T11" fmla="*/ 15 h 61"/>
                  <a:gd name="T12" fmla="*/ 6 w 180"/>
                  <a:gd name="T13" fmla="*/ 17 h 61"/>
                  <a:gd name="T14" fmla="*/ 5 w 180"/>
                  <a:gd name="T15" fmla="*/ 18 h 61"/>
                  <a:gd name="T16" fmla="*/ 8 w 180"/>
                  <a:gd name="T17" fmla="*/ 28 h 61"/>
                  <a:gd name="T18" fmla="*/ 0 w 180"/>
                  <a:gd name="T19" fmla="*/ 33 h 61"/>
                  <a:gd name="T20" fmla="*/ 10 w 180"/>
                  <a:gd name="T21" fmla="*/ 44 h 61"/>
                  <a:gd name="T22" fmla="*/ 18 w 180"/>
                  <a:gd name="T23" fmla="*/ 44 h 61"/>
                  <a:gd name="T24" fmla="*/ 26 w 180"/>
                  <a:gd name="T25" fmla="*/ 48 h 61"/>
                  <a:gd name="T26" fmla="*/ 24 w 180"/>
                  <a:gd name="T27" fmla="*/ 53 h 61"/>
                  <a:gd name="T28" fmla="*/ 52 w 180"/>
                  <a:gd name="T29" fmla="*/ 61 h 61"/>
                  <a:gd name="T30" fmla="*/ 58 w 180"/>
                  <a:gd name="T31" fmla="*/ 56 h 61"/>
                  <a:gd name="T32" fmla="*/ 56 w 180"/>
                  <a:gd name="T33" fmla="*/ 46 h 61"/>
                  <a:gd name="T34" fmla="*/ 61 w 180"/>
                  <a:gd name="T35" fmla="*/ 44 h 61"/>
                  <a:gd name="T36" fmla="*/ 67 w 180"/>
                  <a:gd name="T37" fmla="*/ 45 h 61"/>
                  <a:gd name="T38" fmla="*/ 68 w 180"/>
                  <a:gd name="T39" fmla="*/ 51 h 61"/>
                  <a:gd name="T40" fmla="*/ 87 w 180"/>
                  <a:gd name="T41" fmla="*/ 51 h 61"/>
                  <a:gd name="T42" fmla="*/ 103 w 180"/>
                  <a:gd name="T43" fmla="*/ 42 h 61"/>
                  <a:gd name="T44" fmla="*/ 114 w 180"/>
                  <a:gd name="T45" fmla="*/ 43 h 61"/>
                  <a:gd name="T46" fmla="*/ 114 w 180"/>
                  <a:gd name="T47" fmla="*/ 51 h 61"/>
                  <a:gd name="T48" fmla="*/ 128 w 180"/>
                  <a:gd name="T49" fmla="*/ 53 h 61"/>
                  <a:gd name="T50" fmla="*/ 145 w 180"/>
                  <a:gd name="T51" fmla="*/ 44 h 61"/>
                  <a:gd name="T52" fmla="*/ 132 w 180"/>
                  <a:gd name="T53" fmla="*/ 44 h 61"/>
                  <a:gd name="T54" fmla="*/ 116 w 180"/>
                  <a:gd name="T55" fmla="*/ 38 h 61"/>
                  <a:gd name="T56" fmla="*/ 113 w 180"/>
                  <a:gd name="T57" fmla="*/ 27 h 61"/>
                  <a:gd name="T58" fmla="*/ 122 w 180"/>
                  <a:gd name="T59" fmla="*/ 18 h 61"/>
                  <a:gd name="T60" fmla="*/ 129 w 180"/>
                  <a:gd name="T61" fmla="*/ 18 h 61"/>
                  <a:gd name="T62" fmla="*/ 130 w 180"/>
                  <a:gd name="T63" fmla="*/ 24 h 61"/>
                  <a:gd name="T64" fmla="*/ 123 w 180"/>
                  <a:gd name="T65" fmla="*/ 26 h 61"/>
                  <a:gd name="T66" fmla="*/ 123 w 180"/>
                  <a:gd name="T67" fmla="*/ 34 h 61"/>
                  <a:gd name="T68" fmla="*/ 135 w 180"/>
                  <a:gd name="T69" fmla="*/ 38 h 61"/>
                  <a:gd name="T70" fmla="*/ 148 w 180"/>
                  <a:gd name="T71" fmla="*/ 37 h 61"/>
                  <a:gd name="T72" fmla="*/ 156 w 180"/>
                  <a:gd name="T73" fmla="*/ 40 h 61"/>
                  <a:gd name="T74" fmla="*/ 172 w 180"/>
                  <a:gd name="T75" fmla="*/ 30 h 61"/>
                  <a:gd name="T76" fmla="*/ 166 w 180"/>
                  <a:gd name="T77" fmla="*/ 27 h 61"/>
                  <a:gd name="T78" fmla="*/ 180 w 180"/>
                  <a:gd name="T79" fmla="*/ 25 h 61"/>
                  <a:gd name="T80" fmla="*/ 177 w 180"/>
                  <a:gd name="T81" fmla="*/ 20 h 61"/>
                  <a:gd name="T82" fmla="*/ 160 w 180"/>
                  <a:gd name="T83" fmla="*/ 18 h 61"/>
                  <a:gd name="T84" fmla="*/ 145 w 180"/>
                  <a:gd name="T85" fmla="*/ 11 h 61"/>
                  <a:gd name="T86" fmla="*/ 140 w 180"/>
                  <a:gd name="T87" fmla="*/ 13 h 61"/>
                  <a:gd name="T88" fmla="*/ 126 w 180"/>
                  <a:gd name="T89" fmla="*/ 13 h 61"/>
                  <a:gd name="T90" fmla="*/ 114 w 180"/>
                  <a:gd name="T91" fmla="*/ 8 h 61"/>
                  <a:gd name="T92" fmla="*/ 109 w 180"/>
                  <a:gd name="T93" fmla="*/ 3 h 61"/>
                  <a:gd name="T94" fmla="*/ 104 w 180"/>
                  <a:gd name="T95" fmla="*/ 0 h 61"/>
                  <a:gd name="T96" fmla="*/ 96 w 180"/>
                  <a:gd name="T97" fmla="*/ 1 h 61"/>
                  <a:gd name="T98" fmla="*/ 89 w 180"/>
                  <a:gd name="T99" fmla="*/ 8 h 61"/>
                  <a:gd name="T100" fmla="*/ 88 w 180"/>
                  <a:gd name="T101" fmla="*/ 22 h 61"/>
                  <a:gd name="T102" fmla="*/ 76 w 180"/>
                  <a:gd name="T103" fmla="*/ 22 h 61"/>
                  <a:gd name="T104" fmla="*/ 71 w 180"/>
                  <a:gd name="T105" fmla="*/ 19 h 61"/>
                  <a:gd name="T106" fmla="*/ 71 w 180"/>
                  <a:gd name="T107" fmla="*/ 16 h 61"/>
                  <a:gd name="T108" fmla="*/ 58 w 180"/>
                  <a:gd name="T109" fmla="*/ 13 h 61"/>
                  <a:gd name="T110" fmla="*/ 59 w 180"/>
                  <a:gd name="T111" fmla="*/ 10 h 61"/>
                  <a:gd name="T112" fmla="*/ 66 w 180"/>
                  <a:gd name="T113" fmla="*/ 8 h 61"/>
                  <a:gd name="T114" fmla="*/ 40 w 180"/>
                  <a:gd name="T115"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61">
                    <a:moveTo>
                      <a:pt x="40" y="1"/>
                    </a:moveTo>
                    <a:lnTo>
                      <a:pt x="26" y="6"/>
                    </a:lnTo>
                    <a:lnTo>
                      <a:pt x="26" y="8"/>
                    </a:lnTo>
                    <a:lnTo>
                      <a:pt x="11" y="8"/>
                    </a:lnTo>
                    <a:lnTo>
                      <a:pt x="11" y="10"/>
                    </a:lnTo>
                    <a:lnTo>
                      <a:pt x="16" y="15"/>
                    </a:lnTo>
                    <a:lnTo>
                      <a:pt x="6" y="17"/>
                    </a:lnTo>
                    <a:lnTo>
                      <a:pt x="5" y="18"/>
                    </a:lnTo>
                    <a:lnTo>
                      <a:pt x="8" y="28"/>
                    </a:lnTo>
                    <a:lnTo>
                      <a:pt x="0" y="33"/>
                    </a:lnTo>
                    <a:lnTo>
                      <a:pt x="10" y="44"/>
                    </a:lnTo>
                    <a:lnTo>
                      <a:pt x="18" y="44"/>
                    </a:lnTo>
                    <a:lnTo>
                      <a:pt x="26" y="48"/>
                    </a:lnTo>
                    <a:lnTo>
                      <a:pt x="24" y="53"/>
                    </a:lnTo>
                    <a:lnTo>
                      <a:pt x="52" y="61"/>
                    </a:lnTo>
                    <a:lnTo>
                      <a:pt x="58" y="56"/>
                    </a:lnTo>
                    <a:lnTo>
                      <a:pt x="56" y="46"/>
                    </a:lnTo>
                    <a:lnTo>
                      <a:pt x="61" y="44"/>
                    </a:lnTo>
                    <a:lnTo>
                      <a:pt x="67" y="45"/>
                    </a:lnTo>
                    <a:lnTo>
                      <a:pt x="68" y="51"/>
                    </a:lnTo>
                    <a:lnTo>
                      <a:pt x="87" y="51"/>
                    </a:lnTo>
                    <a:lnTo>
                      <a:pt x="103" y="42"/>
                    </a:lnTo>
                    <a:lnTo>
                      <a:pt x="114" y="43"/>
                    </a:lnTo>
                    <a:lnTo>
                      <a:pt x="114" y="51"/>
                    </a:lnTo>
                    <a:lnTo>
                      <a:pt x="128" y="53"/>
                    </a:lnTo>
                    <a:lnTo>
                      <a:pt x="145" y="44"/>
                    </a:lnTo>
                    <a:lnTo>
                      <a:pt x="132" y="44"/>
                    </a:lnTo>
                    <a:lnTo>
                      <a:pt x="116" y="38"/>
                    </a:lnTo>
                    <a:lnTo>
                      <a:pt x="113" y="27"/>
                    </a:lnTo>
                    <a:lnTo>
                      <a:pt x="122" y="18"/>
                    </a:lnTo>
                    <a:lnTo>
                      <a:pt x="129" y="18"/>
                    </a:lnTo>
                    <a:lnTo>
                      <a:pt x="130" y="24"/>
                    </a:lnTo>
                    <a:lnTo>
                      <a:pt x="123" y="26"/>
                    </a:lnTo>
                    <a:lnTo>
                      <a:pt x="123" y="34"/>
                    </a:lnTo>
                    <a:lnTo>
                      <a:pt x="135" y="38"/>
                    </a:lnTo>
                    <a:lnTo>
                      <a:pt x="148" y="37"/>
                    </a:lnTo>
                    <a:lnTo>
                      <a:pt x="156" y="40"/>
                    </a:lnTo>
                    <a:lnTo>
                      <a:pt x="172" y="30"/>
                    </a:lnTo>
                    <a:lnTo>
                      <a:pt x="166" y="27"/>
                    </a:lnTo>
                    <a:lnTo>
                      <a:pt x="180" y="25"/>
                    </a:lnTo>
                    <a:lnTo>
                      <a:pt x="177" y="20"/>
                    </a:lnTo>
                    <a:lnTo>
                      <a:pt x="160" y="18"/>
                    </a:lnTo>
                    <a:lnTo>
                      <a:pt x="145" y="11"/>
                    </a:lnTo>
                    <a:lnTo>
                      <a:pt x="140" y="13"/>
                    </a:lnTo>
                    <a:lnTo>
                      <a:pt x="126" y="13"/>
                    </a:lnTo>
                    <a:lnTo>
                      <a:pt x="114" y="8"/>
                    </a:lnTo>
                    <a:lnTo>
                      <a:pt x="109" y="3"/>
                    </a:lnTo>
                    <a:lnTo>
                      <a:pt x="104" y="0"/>
                    </a:lnTo>
                    <a:lnTo>
                      <a:pt x="96" y="1"/>
                    </a:lnTo>
                    <a:lnTo>
                      <a:pt x="89" y="8"/>
                    </a:lnTo>
                    <a:lnTo>
                      <a:pt x="88" y="22"/>
                    </a:lnTo>
                    <a:lnTo>
                      <a:pt x="76" y="22"/>
                    </a:lnTo>
                    <a:lnTo>
                      <a:pt x="71" y="19"/>
                    </a:lnTo>
                    <a:lnTo>
                      <a:pt x="71" y="16"/>
                    </a:lnTo>
                    <a:lnTo>
                      <a:pt x="58" y="13"/>
                    </a:lnTo>
                    <a:lnTo>
                      <a:pt x="59" y="10"/>
                    </a:lnTo>
                    <a:lnTo>
                      <a:pt x="66" y="8"/>
                    </a:lnTo>
                    <a:lnTo>
                      <a:pt x="4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2" name="Freeform 17"/>
              <p:cNvSpPr/>
              <p:nvPr/>
            </p:nvSpPr>
            <p:spPr bwMode="gray">
              <a:xfrm>
                <a:off x="6730" y="634"/>
                <a:ext cx="98" cy="33"/>
              </a:xfrm>
              <a:custGeom>
                <a:avLst/>
                <a:gdLst>
                  <a:gd name="T0" fmla="*/ 0 w 98"/>
                  <a:gd name="T1" fmla="*/ 0 h 33"/>
                  <a:gd name="T2" fmla="*/ 6 w 98"/>
                  <a:gd name="T3" fmla="*/ 2 h 33"/>
                  <a:gd name="T4" fmla="*/ 18 w 98"/>
                  <a:gd name="T5" fmla="*/ 6 h 33"/>
                  <a:gd name="T6" fmla="*/ 46 w 98"/>
                  <a:gd name="T7" fmla="*/ 6 h 33"/>
                  <a:gd name="T8" fmla="*/ 52 w 98"/>
                  <a:gd name="T9" fmla="*/ 10 h 33"/>
                  <a:gd name="T10" fmla="*/ 71 w 98"/>
                  <a:gd name="T11" fmla="*/ 12 h 33"/>
                  <a:gd name="T12" fmla="*/ 91 w 98"/>
                  <a:gd name="T13" fmla="*/ 15 h 33"/>
                  <a:gd name="T14" fmla="*/ 98 w 98"/>
                  <a:gd name="T15" fmla="*/ 21 h 33"/>
                  <a:gd name="T16" fmla="*/ 93 w 98"/>
                  <a:gd name="T17" fmla="*/ 28 h 33"/>
                  <a:gd name="T18" fmla="*/ 73 w 98"/>
                  <a:gd name="T19" fmla="*/ 33 h 33"/>
                  <a:gd name="T20" fmla="*/ 52 w 98"/>
                  <a:gd name="T21" fmla="*/ 32 h 33"/>
                  <a:gd name="T22" fmla="*/ 30 w 98"/>
                  <a:gd name="T23" fmla="*/ 23 h 33"/>
                  <a:gd name="T24" fmla="*/ 17 w 98"/>
                  <a:gd name="T25" fmla="*/ 18 h 33"/>
                  <a:gd name="T26" fmla="*/ 15 w 98"/>
                  <a:gd name="T27" fmla="*/ 12 h 33"/>
                  <a:gd name="T28" fmla="*/ 2 w 98"/>
                  <a:gd name="T29" fmla="*/ 5 h 33"/>
                  <a:gd name="T30" fmla="*/ 0 w 98"/>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33">
                    <a:moveTo>
                      <a:pt x="0" y="0"/>
                    </a:moveTo>
                    <a:lnTo>
                      <a:pt x="6" y="2"/>
                    </a:lnTo>
                    <a:lnTo>
                      <a:pt x="18" y="6"/>
                    </a:lnTo>
                    <a:lnTo>
                      <a:pt x="46" y="6"/>
                    </a:lnTo>
                    <a:lnTo>
                      <a:pt x="52" y="10"/>
                    </a:lnTo>
                    <a:lnTo>
                      <a:pt x="71" y="12"/>
                    </a:lnTo>
                    <a:lnTo>
                      <a:pt x="91" y="15"/>
                    </a:lnTo>
                    <a:lnTo>
                      <a:pt x="98" y="21"/>
                    </a:lnTo>
                    <a:lnTo>
                      <a:pt x="93" y="28"/>
                    </a:lnTo>
                    <a:lnTo>
                      <a:pt x="73" y="33"/>
                    </a:lnTo>
                    <a:lnTo>
                      <a:pt x="52" y="32"/>
                    </a:lnTo>
                    <a:lnTo>
                      <a:pt x="30" y="23"/>
                    </a:lnTo>
                    <a:lnTo>
                      <a:pt x="17" y="18"/>
                    </a:lnTo>
                    <a:lnTo>
                      <a:pt x="15" y="12"/>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3" name="Freeform 18"/>
              <p:cNvSpPr/>
              <p:nvPr/>
            </p:nvSpPr>
            <p:spPr bwMode="gray">
              <a:xfrm>
                <a:off x="6777" y="592"/>
                <a:ext cx="17" cy="4"/>
              </a:xfrm>
              <a:custGeom>
                <a:avLst/>
                <a:gdLst>
                  <a:gd name="T0" fmla="*/ 0 w 17"/>
                  <a:gd name="T1" fmla="*/ 4 h 4"/>
                  <a:gd name="T2" fmla="*/ 1 w 17"/>
                  <a:gd name="T3" fmla="*/ 2 h 4"/>
                  <a:gd name="T4" fmla="*/ 17 w 17"/>
                  <a:gd name="T5" fmla="*/ 0 h 4"/>
                  <a:gd name="T6" fmla="*/ 17 w 17"/>
                  <a:gd name="T7" fmla="*/ 3 h 4"/>
                  <a:gd name="T8" fmla="*/ 0 w 17"/>
                  <a:gd name="T9" fmla="*/ 4 h 4"/>
                </a:gdLst>
                <a:ahLst/>
                <a:cxnLst>
                  <a:cxn ang="0">
                    <a:pos x="T0" y="T1"/>
                  </a:cxn>
                  <a:cxn ang="0">
                    <a:pos x="T2" y="T3"/>
                  </a:cxn>
                  <a:cxn ang="0">
                    <a:pos x="T4" y="T5"/>
                  </a:cxn>
                  <a:cxn ang="0">
                    <a:pos x="T6" y="T7"/>
                  </a:cxn>
                  <a:cxn ang="0">
                    <a:pos x="T8" y="T9"/>
                  </a:cxn>
                </a:cxnLst>
                <a:rect l="0" t="0" r="r" b="b"/>
                <a:pathLst>
                  <a:path w="17" h="4">
                    <a:moveTo>
                      <a:pt x="0" y="4"/>
                    </a:moveTo>
                    <a:lnTo>
                      <a:pt x="1" y="2"/>
                    </a:lnTo>
                    <a:lnTo>
                      <a:pt x="17" y="0"/>
                    </a:lnTo>
                    <a:lnTo>
                      <a:pt x="17" y="3"/>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4" name="Freeform 19"/>
              <p:cNvSpPr/>
              <p:nvPr/>
            </p:nvSpPr>
            <p:spPr bwMode="gray">
              <a:xfrm>
                <a:off x="6864" y="614"/>
                <a:ext cx="9" cy="3"/>
              </a:xfrm>
              <a:custGeom>
                <a:avLst/>
                <a:gdLst>
                  <a:gd name="T0" fmla="*/ 0 w 9"/>
                  <a:gd name="T1" fmla="*/ 0 h 3"/>
                  <a:gd name="T2" fmla="*/ 9 w 9"/>
                  <a:gd name="T3" fmla="*/ 0 h 3"/>
                  <a:gd name="T4" fmla="*/ 5 w 9"/>
                  <a:gd name="T5" fmla="*/ 3 h 3"/>
                  <a:gd name="T6" fmla="*/ 0 w 9"/>
                  <a:gd name="T7" fmla="*/ 1 h 3"/>
                  <a:gd name="T8" fmla="*/ 0 w 9"/>
                  <a:gd name="T9" fmla="*/ 0 h 3"/>
                </a:gdLst>
                <a:ahLst/>
                <a:cxnLst>
                  <a:cxn ang="0">
                    <a:pos x="T0" y="T1"/>
                  </a:cxn>
                  <a:cxn ang="0">
                    <a:pos x="T2" y="T3"/>
                  </a:cxn>
                  <a:cxn ang="0">
                    <a:pos x="T4" y="T5"/>
                  </a:cxn>
                  <a:cxn ang="0">
                    <a:pos x="T6" y="T7"/>
                  </a:cxn>
                  <a:cxn ang="0">
                    <a:pos x="T8" y="T9"/>
                  </a:cxn>
                </a:cxnLst>
                <a:rect l="0" t="0" r="r" b="b"/>
                <a:pathLst>
                  <a:path w="9" h="3">
                    <a:moveTo>
                      <a:pt x="0" y="0"/>
                    </a:moveTo>
                    <a:lnTo>
                      <a:pt x="9" y="0"/>
                    </a:lnTo>
                    <a:lnTo>
                      <a:pt x="5" y="3"/>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5" name="Freeform 20"/>
              <p:cNvSpPr/>
              <p:nvPr/>
            </p:nvSpPr>
            <p:spPr bwMode="gray">
              <a:xfrm>
                <a:off x="6529" y="797"/>
                <a:ext cx="18" cy="5"/>
              </a:xfrm>
              <a:custGeom>
                <a:avLst/>
                <a:gdLst>
                  <a:gd name="T0" fmla="*/ 0 w 18"/>
                  <a:gd name="T1" fmla="*/ 2 h 5"/>
                  <a:gd name="T2" fmla="*/ 5 w 18"/>
                  <a:gd name="T3" fmla="*/ 5 h 5"/>
                  <a:gd name="T4" fmla="*/ 18 w 18"/>
                  <a:gd name="T5" fmla="*/ 5 h 5"/>
                  <a:gd name="T6" fmla="*/ 15 w 18"/>
                  <a:gd name="T7" fmla="*/ 0 h 5"/>
                  <a:gd name="T8" fmla="*/ 4 w 18"/>
                  <a:gd name="T9" fmla="*/ 0 h 5"/>
                  <a:gd name="T10" fmla="*/ 0 w 18"/>
                  <a:gd name="T11" fmla="*/ 2 h 5"/>
                </a:gdLst>
                <a:ahLst/>
                <a:cxnLst>
                  <a:cxn ang="0">
                    <a:pos x="T0" y="T1"/>
                  </a:cxn>
                  <a:cxn ang="0">
                    <a:pos x="T2" y="T3"/>
                  </a:cxn>
                  <a:cxn ang="0">
                    <a:pos x="T4" y="T5"/>
                  </a:cxn>
                  <a:cxn ang="0">
                    <a:pos x="T6" y="T7"/>
                  </a:cxn>
                  <a:cxn ang="0">
                    <a:pos x="T8" y="T9"/>
                  </a:cxn>
                  <a:cxn ang="0">
                    <a:pos x="T10" y="T11"/>
                  </a:cxn>
                </a:cxnLst>
                <a:rect l="0" t="0" r="r" b="b"/>
                <a:pathLst>
                  <a:path w="18" h="5">
                    <a:moveTo>
                      <a:pt x="0" y="2"/>
                    </a:moveTo>
                    <a:lnTo>
                      <a:pt x="5" y="5"/>
                    </a:lnTo>
                    <a:lnTo>
                      <a:pt x="18" y="5"/>
                    </a:lnTo>
                    <a:lnTo>
                      <a:pt x="15" y="0"/>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6" name="Freeform 21"/>
              <p:cNvSpPr/>
              <p:nvPr/>
            </p:nvSpPr>
            <p:spPr bwMode="gray">
              <a:xfrm>
                <a:off x="6553" y="786"/>
                <a:ext cx="10" cy="3"/>
              </a:xfrm>
              <a:custGeom>
                <a:avLst/>
                <a:gdLst>
                  <a:gd name="T0" fmla="*/ 2 w 10"/>
                  <a:gd name="T1" fmla="*/ 0 h 3"/>
                  <a:gd name="T2" fmla="*/ 10 w 10"/>
                  <a:gd name="T3" fmla="*/ 0 h 3"/>
                  <a:gd name="T4" fmla="*/ 10 w 10"/>
                  <a:gd name="T5" fmla="*/ 3 h 3"/>
                  <a:gd name="T6" fmla="*/ 0 w 10"/>
                  <a:gd name="T7" fmla="*/ 3 h 3"/>
                  <a:gd name="T8" fmla="*/ 2 w 10"/>
                  <a:gd name="T9" fmla="*/ 0 h 3"/>
                </a:gdLst>
                <a:ahLst/>
                <a:cxnLst>
                  <a:cxn ang="0">
                    <a:pos x="T0" y="T1"/>
                  </a:cxn>
                  <a:cxn ang="0">
                    <a:pos x="T2" y="T3"/>
                  </a:cxn>
                  <a:cxn ang="0">
                    <a:pos x="T4" y="T5"/>
                  </a:cxn>
                  <a:cxn ang="0">
                    <a:pos x="T6" y="T7"/>
                  </a:cxn>
                  <a:cxn ang="0">
                    <a:pos x="T8" y="T9"/>
                  </a:cxn>
                </a:cxnLst>
                <a:rect l="0" t="0" r="r" b="b"/>
                <a:pathLst>
                  <a:path w="10" h="3">
                    <a:moveTo>
                      <a:pt x="2" y="0"/>
                    </a:moveTo>
                    <a:lnTo>
                      <a:pt x="10" y="0"/>
                    </a:lnTo>
                    <a:lnTo>
                      <a:pt x="10" y="3"/>
                    </a:lnTo>
                    <a:lnTo>
                      <a:pt x="0"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7" name="Freeform 22"/>
              <p:cNvSpPr/>
              <p:nvPr/>
            </p:nvSpPr>
            <p:spPr bwMode="gray">
              <a:xfrm>
                <a:off x="6249" y="704"/>
                <a:ext cx="14" cy="5"/>
              </a:xfrm>
              <a:custGeom>
                <a:avLst/>
                <a:gdLst>
                  <a:gd name="T0" fmla="*/ 0 w 14"/>
                  <a:gd name="T1" fmla="*/ 5 h 5"/>
                  <a:gd name="T2" fmla="*/ 7 w 14"/>
                  <a:gd name="T3" fmla="*/ 3 h 5"/>
                  <a:gd name="T4" fmla="*/ 14 w 14"/>
                  <a:gd name="T5" fmla="*/ 5 h 5"/>
                  <a:gd name="T6" fmla="*/ 10 w 14"/>
                  <a:gd name="T7" fmla="*/ 0 h 5"/>
                  <a:gd name="T8" fmla="*/ 3 w 14"/>
                  <a:gd name="T9" fmla="*/ 0 h 5"/>
                  <a:gd name="T10" fmla="*/ 0 w 14"/>
                  <a:gd name="T11" fmla="*/ 5 h 5"/>
                </a:gdLst>
                <a:ahLst/>
                <a:cxnLst>
                  <a:cxn ang="0">
                    <a:pos x="T0" y="T1"/>
                  </a:cxn>
                  <a:cxn ang="0">
                    <a:pos x="T2" y="T3"/>
                  </a:cxn>
                  <a:cxn ang="0">
                    <a:pos x="T4" y="T5"/>
                  </a:cxn>
                  <a:cxn ang="0">
                    <a:pos x="T6" y="T7"/>
                  </a:cxn>
                  <a:cxn ang="0">
                    <a:pos x="T8" y="T9"/>
                  </a:cxn>
                  <a:cxn ang="0">
                    <a:pos x="T10" y="T11"/>
                  </a:cxn>
                </a:cxnLst>
                <a:rect l="0" t="0" r="r" b="b"/>
                <a:pathLst>
                  <a:path w="14" h="5">
                    <a:moveTo>
                      <a:pt x="0" y="5"/>
                    </a:moveTo>
                    <a:lnTo>
                      <a:pt x="7" y="3"/>
                    </a:lnTo>
                    <a:lnTo>
                      <a:pt x="14" y="5"/>
                    </a:lnTo>
                    <a:lnTo>
                      <a:pt x="10" y="0"/>
                    </a:lnTo>
                    <a:lnTo>
                      <a:pt x="3"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8" name="Freeform 23"/>
              <p:cNvSpPr/>
              <p:nvPr/>
            </p:nvSpPr>
            <p:spPr bwMode="gray">
              <a:xfrm>
                <a:off x="6281" y="713"/>
                <a:ext cx="13" cy="8"/>
              </a:xfrm>
              <a:custGeom>
                <a:avLst/>
                <a:gdLst>
                  <a:gd name="T0" fmla="*/ 7 w 13"/>
                  <a:gd name="T1" fmla="*/ 8 h 8"/>
                  <a:gd name="T2" fmla="*/ 7 w 13"/>
                  <a:gd name="T3" fmla="*/ 5 h 8"/>
                  <a:gd name="T4" fmla="*/ 13 w 13"/>
                  <a:gd name="T5" fmla="*/ 0 h 8"/>
                  <a:gd name="T6" fmla="*/ 2 w 13"/>
                  <a:gd name="T7" fmla="*/ 2 h 8"/>
                  <a:gd name="T8" fmla="*/ 0 w 13"/>
                  <a:gd name="T9" fmla="*/ 6 h 8"/>
                  <a:gd name="T10" fmla="*/ 7 w 13"/>
                  <a:gd name="T11" fmla="*/ 8 h 8"/>
                </a:gdLst>
                <a:ahLst/>
                <a:cxnLst>
                  <a:cxn ang="0">
                    <a:pos x="T0" y="T1"/>
                  </a:cxn>
                  <a:cxn ang="0">
                    <a:pos x="T2" y="T3"/>
                  </a:cxn>
                  <a:cxn ang="0">
                    <a:pos x="T4" y="T5"/>
                  </a:cxn>
                  <a:cxn ang="0">
                    <a:pos x="T6" y="T7"/>
                  </a:cxn>
                  <a:cxn ang="0">
                    <a:pos x="T8" y="T9"/>
                  </a:cxn>
                  <a:cxn ang="0">
                    <a:pos x="T10" y="T11"/>
                  </a:cxn>
                </a:cxnLst>
                <a:rect l="0" t="0" r="r" b="b"/>
                <a:pathLst>
                  <a:path w="13" h="8">
                    <a:moveTo>
                      <a:pt x="7" y="8"/>
                    </a:moveTo>
                    <a:lnTo>
                      <a:pt x="7" y="5"/>
                    </a:lnTo>
                    <a:lnTo>
                      <a:pt x="13" y="0"/>
                    </a:lnTo>
                    <a:lnTo>
                      <a:pt x="2" y="2"/>
                    </a:lnTo>
                    <a:lnTo>
                      <a:pt x="0" y="6"/>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59" name="Freeform 24"/>
              <p:cNvSpPr/>
              <p:nvPr/>
            </p:nvSpPr>
            <p:spPr bwMode="gray">
              <a:xfrm>
                <a:off x="6310" y="719"/>
                <a:ext cx="9" cy="4"/>
              </a:xfrm>
              <a:custGeom>
                <a:avLst/>
                <a:gdLst>
                  <a:gd name="T0" fmla="*/ 4 w 9"/>
                  <a:gd name="T1" fmla="*/ 4 h 4"/>
                  <a:gd name="T2" fmla="*/ 9 w 9"/>
                  <a:gd name="T3" fmla="*/ 2 h 4"/>
                  <a:gd name="T4" fmla="*/ 7 w 9"/>
                  <a:gd name="T5" fmla="*/ 0 h 4"/>
                  <a:gd name="T6" fmla="*/ 0 w 9"/>
                  <a:gd name="T7" fmla="*/ 0 h 4"/>
                  <a:gd name="T8" fmla="*/ 4 w 9"/>
                  <a:gd name="T9" fmla="*/ 4 h 4"/>
                </a:gdLst>
                <a:ahLst/>
                <a:cxnLst>
                  <a:cxn ang="0">
                    <a:pos x="T0" y="T1"/>
                  </a:cxn>
                  <a:cxn ang="0">
                    <a:pos x="T2" y="T3"/>
                  </a:cxn>
                  <a:cxn ang="0">
                    <a:pos x="T4" y="T5"/>
                  </a:cxn>
                  <a:cxn ang="0">
                    <a:pos x="T6" y="T7"/>
                  </a:cxn>
                  <a:cxn ang="0">
                    <a:pos x="T8" y="T9"/>
                  </a:cxn>
                </a:cxnLst>
                <a:rect l="0" t="0" r="r" b="b"/>
                <a:pathLst>
                  <a:path w="9" h="4">
                    <a:moveTo>
                      <a:pt x="4" y="4"/>
                    </a:moveTo>
                    <a:lnTo>
                      <a:pt x="9" y="2"/>
                    </a:lnTo>
                    <a:lnTo>
                      <a:pt x="7" y="0"/>
                    </a:lnTo>
                    <a:lnTo>
                      <a:pt x="0" y="0"/>
                    </a:lnTo>
                    <a:lnTo>
                      <a:pt x="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0" name="Freeform 25"/>
              <p:cNvSpPr/>
              <p:nvPr/>
            </p:nvSpPr>
            <p:spPr bwMode="gray">
              <a:xfrm>
                <a:off x="5982" y="679"/>
                <a:ext cx="42" cy="18"/>
              </a:xfrm>
              <a:custGeom>
                <a:avLst/>
                <a:gdLst>
                  <a:gd name="T0" fmla="*/ 11 w 42"/>
                  <a:gd name="T1" fmla="*/ 1 h 18"/>
                  <a:gd name="T2" fmla="*/ 24 w 42"/>
                  <a:gd name="T3" fmla="*/ 0 h 18"/>
                  <a:gd name="T4" fmla="*/ 40 w 42"/>
                  <a:gd name="T5" fmla="*/ 1 h 18"/>
                  <a:gd name="T6" fmla="*/ 42 w 42"/>
                  <a:gd name="T7" fmla="*/ 4 h 18"/>
                  <a:gd name="T8" fmla="*/ 32 w 42"/>
                  <a:gd name="T9" fmla="*/ 8 h 18"/>
                  <a:gd name="T10" fmla="*/ 32 w 42"/>
                  <a:gd name="T11" fmla="*/ 13 h 18"/>
                  <a:gd name="T12" fmla="*/ 19 w 42"/>
                  <a:gd name="T13" fmla="*/ 18 h 18"/>
                  <a:gd name="T14" fmla="*/ 6 w 42"/>
                  <a:gd name="T15" fmla="*/ 10 h 18"/>
                  <a:gd name="T16" fmla="*/ 0 w 42"/>
                  <a:gd name="T17" fmla="*/ 8 h 18"/>
                  <a:gd name="T18" fmla="*/ 5 w 42"/>
                  <a:gd name="T19" fmla="*/ 4 h 18"/>
                  <a:gd name="T20" fmla="*/ 11 w 42"/>
                  <a:gd name="T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8">
                    <a:moveTo>
                      <a:pt x="11" y="1"/>
                    </a:moveTo>
                    <a:lnTo>
                      <a:pt x="24" y="0"/>
                    </a:lnTo>
                    <a:lnTo>
                      <a:pt x="40" y="1"/>
                    </a:lnTo>
                    <a:lnTo>
                      <a:pt x="42" y="4"/>
                    </a:lnTo>
                    <a:lnTo>
                      <a:pt x="32" y="8"/>
                    </a:lnTo>
                    <a:lnTo>
                      <a:pt x="32" y="13"/>
                    </a:lnTo>
                    <a:lnTo>
                      <a:pt x="19" y="18"/>
                    </a:lnTo>
                    <a:lnTo>
                      <a:pt x="6" y="10"/>
                    </a:lnTo>
                    <a:lnTo>
                      <a:pt x="0" y="8"/>
                    </a:lnTo>
                    <a:lnTo>
                      <a:pt x="5" y="4"/>
                    </a:ln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1" name="Freeform 26"/>
              <p:cNvSpPr/>
              <p:nvPr/>
            </p:nvSpPr>
            <p:spPr bwMode="gray">
              <a:xfrm>
                <a:off x="6068" y="683"/>
                <a:ext cx="18" cy="11"/>
              </a:xfrm>
              <a:custGeom>
                <a:avLst/>
                <a:gdLst>
                  <a:gd name="T0" fmla="*/ 12 w 18"/>
                  <a:gd name="T1" fmla="*/ 0 h 11"/>
                  <a:gd name="T2" fmla="*/ 5 w 18"/>
                  <a:gd name="T3" fmla="*/ 3 h 11"/>
                  <a:gd name="T4" fmla="*/ 0 w 18"/>
                  <a:gd name="T5" fmla="*/ 8 h 11"/>
                  <a:gd name="T6" fmla="*/ 1 w 18"/>
                  <a:gd name="T7" fmla="*/ 11 h 11"/>
                  <a:gd name="T8" fmla="*/ 8 w 18"/>
                  <a:gd name="T9" fmla="*/ 11 h 11"/>
                  <a:gd name="T10" fmla="*/ 8 w 18"/>
                  <a:gd name="T11" fmla="*/ 7 h 11"/>
                  <a:gd name="T12" fmla="*/ 18 w 18"/>
                  <a:gd name="T13" fmla="*/ 1 h 11"/>
                  <a:gd name="T14" fmla="*/ 12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2" y="0"/>
                    </a:moveTo>
                    <a:lnTo>
                      <a:pt x="5" y="3"/>
                    </a:lnTo>
                    <a:lnTo>
                      <a:pt x="0" y="8"/>
                    </a:lnTo>
                    <a:lnTo>
                      <a:pt x="1" y="11"/>
                    </a:lnTo>
                    <a:lnTo>
                      <a:pt x="8" y="11"/>
                    </a:lnTo>
                    <a:lnTo>
                      <a:pt x="8" y="7"/>
                    </a:lnTo>
                    <a:lnTo>
                      <a:pt x="18" y="1"/>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2" name="Freeform 27"/>
              <p:cNvSpPr/>
              <p:nvPr/>
            </p:nvSpPr>
            <p:spPr bwMode="gray">
              <a:xfrm>
                <a:off x="5991" y="597"/>
                <a:ext cx="18" cy="8"/>
              </a:xfrm>
              <a:custGeom>
                <a:avLst/>
                <a:gdLst>
                  <a:gd name="T0" fmla="*/ 2 w 18"/>
                  <a:gd name="T1" fmla="*/ 0 h 8"/>
                  <a:gd name="T2" fmla="*/ 10 w 18"/>
                  <a:gd name="T3" fmla="*/ 1 h 8"/>
                  <a:gd name="T4" fmla="*/ 18 w 18"/>
                  <a:gd name="T5" fmla="*/ 7 h 8"/>
                  <a:gd name="T6" fmla="*/ 11 w 18"/>
                  <a:gd name="T7" fmla="*/ 8 h 8"/>
                  <a:gd name="T8" fmla="*/ 0 w 18"/>
                  <a:gd name="T9" fmla="*/ 1 h 8"/>
                  <a:gd name="T10" fmla="*/ 2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2" y="0"/>
                    </a:moveTo>
                    <a:lnTo>
                      <a:pt x="10" y="1"/>
                    </a:lnTo>
                    <a:lnTo>
                      <a:pt x="18" y="7"/>
                    </a:lnTo>
                    <a:lnTo>
                      <a:pt x="11" y="8"/>
                    </a:lnTo>
                    <a:lnTo>
                      <a:pt x="0" y="1"/>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3" name="Freeform 28"/>
              <p:cNvSpPr/>
              <p:nvPr/>
            </p:nvSpPr>
            <p:spPr bwMode="gray">
              <a:xfrm>
                <a:off x="6014" y="603"/>
                <a:ext cx="7" cy="2"/>
              </a:xfrm>
              <a:custGeom>
                <a:avLst/>
                <a:gdLst>
                  <a:gd name="T0" fmla="*/ 3 w 7"/>
                  <a:gd name="T1" fmla="*/ 0 h 2"/>
                  <a:gd name="T2" fmla="*/ 7 w 7"/>
                  <a:gd name="T3" fmla="*/ 2 h 2"/>
                  <a:gd name="T4" fmla="*/ 0 w 7"/>
                  <a:gd name="T5" fmla="*/ 2 h 2"/>
                  <a:gd name="T6" fmla="*/ 3 w 7"/>
                  <a:gd name="T7" fmla="*/ 0 h 2"/>
                </a:gdLst>
                <a:ahLst/>
                <a:cxnLst>
                  <a:cxn ang="0">
                    <a:pos x="T0" y="T1"/>
                  </a:cxn>
                  <a:cxn ang="0">
                    <a:pos x="T2" y="T3"/>
                  </a:cxn>
                  <a:cxn ang="0">
                    <a:pos x="T4" y="T5"/>
                  </a:cxn>
                  <a:cxn ang="0">
                    <a:pos x="T6" y="T7"/>
                  </a:cxn>
                </a:cxnLst>
                <a:rect l="0" t="0" r="r" b="b"/>
                <a:pathLst>
                  <a:path w="7" h="2">
                    <a:moveTo>
                      <a:pt x="3" y="0"/>
                    </a:moveTo>
                    <a:lnTo>
                      <a:pt x="7" y="2"/>
                    </a:lnTo>
                    <a:lnTo>
                      <a:pt x="0" y="2"/>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4" name="Freeform 29"/>
              <p:cNvSpPr/>
              <p:nvPr/>
            </p:nvSpPr>
            <p:spPr bwMode="gray">
              <a:xfrm>
                <a:off x="5722" y="481"/>
                <a:ext cx="127" cy="66"/>
              </a:xfrm>
              <a:custGeom>
                <a:avLst/>
                <a:gdLst>
                  <a:gd name="T0" fmla="*/ 125 w 127"/>
                  <a:gd name="T1" fmla="*/ 44 h 66"/>
                  <a:gd name="T2" fmla="*/ 127 w 127"/>
                  <a:gd name="T3" fmla="*/ 35 h 66"/>
                  <a:gd name="T4" fmla="*/ 116 w 127"/>
                  <a:gd name="T5" fmla="*/ 28 h 66"/>
                  <a:gd name="T6" fmla="*/ 116 w 127"/>
                  <a:gd name="T7" fmla="*/ 22 h 66"/>
                  <a:gd name="T8" fmla="*/ 103 w 127"/>
                  <a:gd name="T9" fmla="*/ 16 h 66"/>
                  <a:gd name="T10" fmla="*/ 100 w 127"/>
                  <a:gd name="T11" fmla="*/ 11 h 66"/>
                  <a:gd name="T12" fmla="*/ 89 w 127"/>
                  <a:gd name="T13" fmla="*/ 10 h 66"/>
                  <a:gd name="T14" fmla="*/ 85 w 127"/>
                  <a:gd name="T15" fmla="*/ 15 h 66"/>
                  <a:gd name="T16" fmla="*/ 76 w 127"/>
                  <a:gd name="T17" fmla="*/ 19 h 66"/>
                  <a:gd name="T18" fmla="*/ 74 w 127"/>
                  <a:gd name="T19" fmla="*/ 10 h 66"/>
                  <a:gd name="T20" fmla="*/ 81 w 127"/>
                  <a:gd name="T21" fmla="*/ 6 h 66"/>
                  <a:gd name="T22" fmla="*/ 80 w 127"/>
                  <a:gd name="T23" fmla="*/ 2 h 66"/>
                  <a:gd name="T24" fmla="*/ 68 w 127"/>
                  <a:gd name="T25" fmla="*/ 0 h 66"/>
                  <a:gd name="T26" fmla="*/ 65 w 127"/>
                  <a:gd name="T27" fmla="*/ 8 h 66"/>
                  <a:gd name="T28" fmla="*/ 61 w 127"/>
                  <a:gd name="T29" fmla="*/ 8 h 66"/>
                  <a:gd name="T30" fmla="*/ 59 w 127"/>
                  <a:gd name="T31" fmla="*/ 2 h 66"/>
                  <a:gd name="T32" fmla="*/ 50 w 127"/>
                  <a:gd name="T33" fmla="*/ 1 h 66"/>
                  <a:gd name="T34" fmla="*/ 46 w 127"/>
                  <a:gd name="T35" fmla="*/ 3 h 66"/>
                  <a:gd name="T36" fmla="*/ 53 w 127"/>
                  <a:gd name="T37" fmla="*/ 8 h 66"/>
                  <a:gd name="T38" fmla="*/ 41 w 127"/>
                  <a:gd name="T39" fmla="*/ 9 h 66"/>
                  <a:gd name="T40" fmla="*/ 36 w 127"/>
                  <a:gd name="T41" fmla="*/ 12 h 66"/>
                  <a:gd name="T42" fmla="*/ 37 w 127"/>
                  <a:gd name="T43" fmla="*/ 15 h 66"/>
                  <a:gd name="T44" fmla="*/ 33 w 127"/>
                  <a:gd name="T45" fmla="*/ 20 h 66"/>
                  <a:gd name="T46" fmla="*/ 35 w 127"/>
                  <a:gd name="T47" fmla="*/ 27 h 66"/>
                  <a:gd name="T48" fmla="*/ 19 w 127"/>
                  <a:gd name="T49" fmla="*/ 28 h 66"/>
                  <a:gd name="T50" fmla="*/ 18 w 127"/>
                  <a:gd name="T51" fmla="*/ 40 h 66"/>
                  <a:gd name="T52" fmla="*/ 13 w 127"/>
                  <a:gd name="T53" fmla="*/ 43 h 66"/>
                  <a:gd name="T54" fmla="*/ 18 w 127"/>
                  <a:gd name="T55" fmla="*/ 48 h 66"/>
                  <a:gd name="T56" fmla="*/ 0 w 127"/>
                  <a:gd name="T57" fmla="*/ 55 h 66"/>
                  <a:gd name="T58" fmla="*/ 0 w 127"/>
                  <a:gd name="T59" fmla="*/ 60 h 66"/>
                  <a:gd name="T60" fmla="*/ 11 w 127"/>
                  <a:gd name="T61" fmla="*/ 66 h 66"/>
                  <a:gd name="T62" fmla="*/ 22 w 127"/>
                  <a:gd name="T63" fmla="*/ 60 h 66"/>
                  <a:gd name="T64" fmla="*/ 44 w 127"/>
                  <a:gd name="T65" fmla="*/ 56 h 66"/>
                  <a:gd name="T66" fmla="*/ 57 w 127"/>
                  <a:gd name="T67" fmla="*/ 54 h 66"/>
                  <a:gd name="T68" fmla="*/ 70 w 127"/>
                  <a:gd name="T69" fmla="*/ 54 h 66"/>
                  <a:gd name="T70" fmla="*/ 74 w 127"/>
                  <a:gd name="T71" fmla="*/ 58 h 66"/>
                  <a:gd name="T72" fmla="*/ 86 w 127"/>
                  <a:gd name="T73" fmla="*/ 54 h 66"/>
                  <a:gd name="T74" fmla="*/ 100 w 127"/>
                  <a:gd name="T75" fmla="*/ 54 h 66"/>
                  <a:gd name="T76" fmla="*/ 125 w 127"/>
                  <a:gd name="T77"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 h="66">
                    <a:moveTo>
                      <a:pt x="125" y="44"/>
                    </a:moveTo>
                    <a:lnTo>
                      <a:pt x="127" y="35"/>
                    </a:lnTo>
                    <a:lnTo>
                      <a:pt x="116" y="28"/>
                    </a:lnTo>
                    <a:lnTo>
                      <a:pt x="116" y="22"/>
                    </a:lnTo>
                    <a:lnTo>
                      <a:pt x="103" y="16"/>
                    </a:lnTo>
                    <a:lnTo>
                      <a:pt x="100" y="11"/>
                    </a:lnTo>
                    <a:lnTo>
                      <a:pt x="89" y="10"/>
                    </a:lnTo>
                    <a:lnTo>
                      <a:pt x="85" y="15"/>
                    </a:lnTo>
                    <a:lnTo>
                      <a:pt x="76" y="19"/>
                    </a:lnTo>
                    <a:lnTo>
                      <a:pt x="74" y="10"/>
                    </a:lnTo>
                    <a:lnTo>
                      <a:pt x="81" y="6"/>
                    </a:lnTo>
                    <a:lnTo>
                      <a:pt x="80" y="2"/>
                    </a:lnTo>
                    <a:lnTo>
                      <a:pt x="68" y="0"/>
                    </a:lnTo>
                    <a:lnTo>
                      <a:pt x="65" y="8"/>
                    </a:lnTo>
                    <a:lnTo>
                      <a:pt x="61" y="8"/>
                    </a:lnTo>
                    <a:lnTo>
                      <a:pt x="59" y="2"/>
                    </a:lnTo>
                    <a:lnTo>
                      <a:pt x="50" y="1"/>
                    </a:lnTo>
                    <a:lnTo>
                      <a:pt x="46" y="3"/>
                    </a:lnTo>
                    <a:lnTo>
                      <a:pt x="53" y="8"/>
                    </a:lnTo>
                    <a:lnTo>
                      <a:pt x="41" y="9"/>
                    </a:lnTo>
                    <a:lnTo>
                      <a:pt x="36" y="12"/>
                    </a:lnTo>
                    <a:lnTo>
                      <a:pt x="37" y="15"/>
                    </a:lnTo>
                    <a:lnTo>
                      <a:pt x="33" y="20"/>
                    </a:lnTo>
                    <a:lnTo>
                      <a:pt x="35" y="27"/>
                    </a:lnTo>
                    <a:lnTo>
                      <a:pt x="19" y="28"/>
                    </a:lnTo>
                    <a:lnTo>
                      <a:pt x="18" y="40"/>
                    </a:lnTo>
                    <a:lnTo>
                      <a:pt x="13" y="43"/>
                    </a:lnTo>
                    <a:lnTo>
                      <a:pt x="18" y="48"/>
                    </a:lnTo>
                    <a:lnTo>
                      <a:pt x="0" y="55"/>
                    </a:lnTo>
                    <a:lnTo>
                      <a:pt x="0" y="60"/>
                    </a:lnTo>
                    <a:lnTo>
                      <a:pt x="11" y="66"/>
                    </a:lnTo>
                    <a:lnTo>
                      <a:pt x="22" y="60"/>
                    </a:lnTo>
                    <a:lnTo>
                      <a:pt x="44" y="56"/>
                    </a:lnTo>
                    <a:lnTo>
                      <a:pt x="57" y="54"/>
                    </a:lnTo>
                    <a:lnTo>
                      <a:pt x="70" y="54"/>
                    </a:lnTo>
                    <a:lnTo>
                      <a:pt x="74" y="58"/>
                    </a:lnTo>
                    <a:lnTo>
                      <a:pt x="86" y="54"/>
                    </a:lnTo>
                    <a:lnTo>
                      <a:pt x="100" y="54"/>
                    </a:lnTo>
                    <a:lnTo>
                      <a:pt x="125"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5" name="Freeform 30"/>
              <p:cNvSpPr/>
              <p:nvPr/>
            </p:nvSpPr>
            <p:spPr bwMode="gray">
              <a:xfrm>
                <a:off x="5592" y="444"/>
                <a:ext cx="145" cy="66"/>
              </a:xfrm>
              <a:custGeom>
                <a:avLst/>
                <a:gdLst>
                  <a:gd name="T0" fmla="*/ 117 w 145"/>
                  <a:gd name="T1" fmla="*/ 5 h 66"/>
                  <a:gd name="T2" fmla="*/ 128 w 145"/>
                  <a:gd name="T3" fmla="*/ 6 h 66"/>
                  <a:gd name="T4" fmla="*/ 145 w 145"/>
                  <a:gd name="T5" fmla="*/ 20 h 66"/>
                  <a:gd name="T6" fmla="*/ 139 w 145"/>
                  <a:gd name="T7" fmla="*/ 39 h 66"/>
                  <a:gd name="T8" fmla="*/ 131 w 145"/>
                  <a:gd name="T9" fmla="*/ 42 h 66"/>
                  <a:gd name="T10" fmla="*/ 117 w 145"/>
                  <a:gd name="T11" fmla="*/ 40 h 66"/>
                  <a:gd name="T12" fmla="*/ 117 w 145"/>
                  <a:gd name="T13" fmla="*/ 46 h 66"/>
                  <a:gd name="T14" fmla="*/ 141 w 145"/>
                  <a:gd name="T15" fmla="*/ 56 h 66"/>
                  <a:gd name="T16" fmla="*/ 141 w 145"/>
                  <a:gd name="T17" fmla="*/ 61 h 66"/>
                  <a:gd name="T18" fmla="*/ 95 w 145"/>
                  <a:gd name="T19" fmla="*/ 66 h 66"/>
                  <a:gd name="T20" fmla="*/ 87 w 145"/>
                  <a:gd name="T21" fmla="*/ 65 h 66"/>
                  <a:gd name="T22" fmla="*/ 84 w 145"/>
                  <a:gd name="T23" fmla="*/ 61 h 66"/>
                  <a:gd name="T24" fmla="*/ 46 w 145"/>
                  <a:gd name="T25" fmla="*/ 53 h 66"/>
                  <a:gd name="T26" fmla="*/ 37 w 145"/>
                  <a:gd name="T27" fmla="*/ 53 h 66"/>
                  <a:gd name="T28" fmla="*/ 25 w 145"/>
                  <a:gd name="T29" fmla="*/ 49 h 66"/>
                  <a:gd name="T30" fmla="*/ 20 w 145"/>
                  <a:gd name="T31" fmla="*/ 43 h 66"/>
                  <a:gd name="T32" fmla="*/ 22 w 145"/>
                  <a:gd name="T33" fmla="*/ 34 h 66"/>
                  <a:gd name="T34" fmla="*/ 13 w 145"/>
                  <a:gd name="T35" fmla="*/ 34 h 66"/>
                  <a:gd name="T36" fmla="*/ 0 w 145"/>
                  <a:gd name="T37" fmla="*/ 29 h 66"/>
                  <a:gd name="T38" fmla="*/ 5 w 145"/>
                  <a:gd name="T39" fmla="*/ 26 h 66"/>
                  <a:gd name="T40" fmla="*/ 9 w 145"/>
                  <a:gd name="T41" fmla="*/ 20 h 66"/>
                  <a:gd name="T42" fmla="*/ 22 w 145"/>
                  <a:gd name="T43" fmla="*/ 19 h 66"/>
                  <a:gd name="T44" fmla="*/ 24 w 145"/>
                  <a:gd name="T45" fmla="*/ 10 h 66"/>
                  <a:gd name="T46" fmla="*/ 33 w 145"/>
                  <a:gd name="T47" fmla="*/ 4 h 66"/>
                  <a:gd name="T48" fmla="*/ 40 w 145"/>
                  <a:gd name="T49" fmla="*/ 5 h 66"/>
                  <a:gd name="T50" fmla="*/ 60 w 145"/>
                  <a:gd name="T51" fmla="*/ 1 h 66"/>
                  <a:gd name="T52" fmla="*/ 90 w 145"/>
                  <a:gd name="T53" fmla="*/ 0 h 66"/>
                  <a:gd name="T54" fmla="*/ 101 w 145"/>
                  <a:gd name="T55" fmla="*/ 6 h 66"/>
                  <a:gd name="T56" fmla="*/ 92 w 145"/>
                  <a:gd name="T57" fmla="*/ 13 h 66"/>
                  <a:gd name="T58" fmla="*/ 95 w 145"/>
                  <a:gd name="T59" fmla="*/ 16 h 66"/>
                  <a:gd name="T60" fmla="*/ 107 w 145"/>
                  <a:gd name="T61" fmla="*/ 13 h 66"/>
                  <a:gd name="T62" fmla="*/ 117 w 145"/>
                  <a:gd name="T63"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66">
                    <a:moveTo>
                      <a:pt x="117" y="5"/>
                    </a:moveTo>
                    <a:lnTo>
                      <a:pt x="128" y="6"/>
                    </a:lnTo>
                    <a:lnTo>
                      <a:pt x="145" y="20"/>
                    </a:lnTo>
                    <a:lnTo>
                      <a:pt x="139" y="39"/>
                    </a:lnTo>
                    <a:lnTo>
                      <a:pt x="131" y="42"/>
                    </a:lnTo>
                    <a:lnTo>
                      <a:pt x="117" y="40"/>
                    </a:lnTo>
                    <a:lnTo>
                      <a:pt x="117" y="46"/>
                    </a:lnTo>
                    <a:lnTo>
                      <a:pt x="141" y="56"/>
                    </a:lnTo>
                    <a:lnTo>
                      <a:pt x="141" y="61"/>
                    </a:lnTo>
                    <a:lnTo>
                      <a:pt x="95" y="66"/>
                    </a:lnTo>
                    <a:lnTo>
                      <a:pt x="87" y="65"/>
                    </a:lnTo>
                    <a:lnTo>
                      <a:pt x="84" y="61"/>
                    </a:lnTo>
                    <a:lnTo>
                      <a:pt x="46" y="53"/>
                    </a:lnTo>
                    <a:lnTo>
                      <a:pt x="37" y="53"/>
                    </a:lnTo>
                    <a:lnTo>
                      <a:pt x="25" y="49"/>
                    </a:lnTo>
                    <a:lnTo>
                      <a:pt x="20" y="43"/>
                    </a:lnTo>
                    <a:lnTo>
                      <a:pt x="22" y="34"/>
                    </a:lnTo>
                    <a:lnTo>
                      <a:pt x="13" y="34"/>
                    </a:lnTo>
                    <a:lnTo>
                      <a:pt x="0" y="29"/>
                    </a:lnTo>
                    <a:lnTo>
                      <a:pt x="5" y="26"/>
                    </a:lnTo>
                    <a:lnTo>
                      <a:pt x="9" y="20"/>
                    </a:lnTo>
                    <a:lnTo>
                      <a:pt x="22" y="19"/>
                    </a:lnTo>
                    <a:lnTo>
                      <a:pt x="24" y="10"/>
                    </a:lnTo>
                    <a:lnTo>
                      <a:pt x="33" y="4"/>
                    </a:lnTo>
                    <a:lnTo>
                      <a:pt x="40" y="5"/>
                    </a:lnTo>
                    <a:lnTo>
                      <a:pt x="60" y="1"/>
                    </a:lnTo>
                    <a:lnTo>
                      <a:pt x="90" y="0"/>
                    </a:lnTo>
                    <a:lnTo>
                      <a:pt x="101" y="6"/>
                    </a:lnTo>
                    <a:lnTo>
                      <a:pt x="92" y="13"/>
                    </a:lnTo>
                    <a:lnTo>
                      <a:pt x="95" y="16"/>
                    </a:lnTo>
                    <a:lnTo>
                      <a:pt x="107" y="13"/>
                    </a:lnTo>
                    <a:lnTo>
                      <a:pt x="11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6" name="Freeform 31"/>
              <p:cNvSpPr/>
              <p:nvPr/>
            </p:nvSpPr>
            <p:spPr bwMode="gray">
              <a:xfrm>
                <a:off x="5547" y="384"/>
                <a:ext cx="142" cy="64"/>
              </a:xfrm>
              <a:custGeom>
                <a:avLst/>
                <a:gdLst>
                  <a:gd name="T0" fmla="*/ 142 w 142"/>
                  <a:gd name="T1" fmla="*/ 32 h 64"/>
                  <a:gd name="T2" fmla="*/ 128 w 142"/>
                  <a:gd name="T3" fmla="*/ 40 h 64"/>
                  <a:gd name="T4" fmla="*/ 126 w 142"/>
                  <a:gd name="T5" fmla="*/ 48 h 64"/>
                  <a:gd name="T6" fmla="*/ 129 w 142"/>
                  <a:gd name="T7" fmla="*/ 55 h 64"/>
                  <a:gd name="T8" fmla="*/ 88 w 142"/>
                  <a:gd name="T9" fmla="*/ 56 h 64"/>
                  <a:gd name="T10" fmla="*/ 73 w 142"/>
                  <a:gd name="T11" fmla="*/ 58 h 64"/>
                  <a:gd name="T12" fmla="*/ 69 w 142"/>
                  <a:gd name="T13" fmla="*/ 63 h 64"/>
                  <a:gd name="T14" fmla="*/ 45 w 142"/>
                  <a:gd name="T15" fmla="*/ 64 h 64"/>
                  <a:gd name="T16" fmla="*/ 21 w 142"/>
                  <a:gd name="T17" fmla="*/ 59 h 64"/>
                  <a:gd name="T18" fmla="*/ 21 w 142"/>
                  <a:gd name="T19" fmla="*/ 54 h 64"/>
                  <a:gd name="T20" fmla="*/ 8 w 142"/>
                  <a:gd name="T21" fmla="*/ 54 h 64"/>
                  <a:gd name="T22" fmla="*/ 0 w 142"/>
                  <a:gd name="T23" fmla="*/ 50 h 64"/>
                  <a:gd name="T24" fmla="*/ 12 w 142"/>
                  <a:gd name="T25" fmla="*/ 45 h 64"/>
                  <a:gd name="T26" fmla="*/ 27 w 142"/>
                  <a:gd name="T27" fmla="*/ 43 h 64"/>
                  <a:gd name="T28" fmla="*/ 36 w 142"/>
                  <a:gd name="T29" fmla="*/ 37 h 64"/>
                  <a:gd name="T30" fmla="*/ 24 w 142"/>
                  <a:gd name="T31" fmla="*/ 29 h 64"/>
                  <a:gd name="T32" fmla="*/ 39 w 142"/>
                  <a:gd name="T33" fmla="*/ 22 h 64"/>
                  <a:gd name="T34" fmla="*/ 79 w 142"/>
                  <a:gd name="T35" fmla="*/ 11 h 64"/>
                  <a:gd name="T36" fmla="*/ 83 w 142"/>
                  <a:gd name="T37" fmla="*/ 2 h 64"/>
                  <a:gd name="T38" fmla="*/ 96 w 142"/>
                  <a:gd name="T39" fmla="*/ 0 h 64"/>
                  <a:gd name="T40" fmla="*/ 109 w 142"/>
                  <a:gd name="T41" fmla="*/ 6 h 64"/>
                  <a:gd name="T42" fmla="*/ 117 w 142"/>
                  <a:gd name="T43" fmla="*/ 21 h 64"/>
                  <a:gd name="T44" fmla="*/ 138 w 142"/>
                  <a:gd name="T45" fmla="*/ 29 h 64"/>
                  <a:gd name="T46" fmla="*/ 142 w 142"/>
                  <a:gd name="T4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64">
                    <a:moveTo>
                      <a:pt x="142" y="32"/>
                    </a:moveTo>
                    <a:lnTo>
                      <a:pt x="128" y="40"/>
                    </a:lnTo>
                    <a:lnTo>
                      <a:pt x="126" y="48"/>
                    </a:lnTo>
                    <a:lnTo>
                      <a:pt x="129" y="55"/>
                    </a:lnTo>
                    <a:lnTo>
                      <a:pt x="88" y="56"/>
                    </a:lnTo>
                    <a:lnTo>
                      <a:pt x="73" y="58"/>
                    </a:lnTo>
                    <a:lnTo>
                      <a:pt x="69" y="63"/>
                    </a:lnTo>
                    <a:lnTo>
                      <a:pt x="45" y="64"/>
                    </a:lnTo>
                    <a:lnTo>
                      <a:pt x="21" y="59"/>
                    </a:lnTo>
                    <a:lnTo>
                      <a:pt x="21" y="54"/>
                    </a:lnTo>
                    <a:lnTo>
                      <a:pt x="8" y="54"/>
                    </a:lnTo>
                    <a:lnTo>
                      <a:pt x="0" y="50"/>
                    </a:lnTo>
                    <a:lnTo>
                      <a:pt x="12" y="45"/>
                    </a:lnTo>
                    <a:lnTo>
                      <a:pt x="27" y="43"/>
                    </a:lnTo>
                    <a:lnTo>
                      <a:pt x="36" y="37"/>
                    </a:lnTo>
                    <a:lnTo>
                      <a:pt x="24" y="29"/>
                    </a:lnTo>
                    <a:lnTo>
                      <a:pt x="39" y="22"/>
                    </a:lnTo>
                    <a:lnTo>
                      <a:pt x="79" y="11"/>
                    </a:lnTo>
                    <a:lnTo>
                      <a:pt x="83" y="2"/>
                    </a:lnTo>
                    <a:lnTo>
                      <a:pt x="96" y="0"/>
                    </a:lnTo>
                    <a:lnTo>
                      <a:pt x="109" y="6"/>
                    </a:lnTo>
                    <a:lnTo>
                      <a:pt x="117" y="21"/>
                    </a:lnTo>
                    <a:lnTo>
                      <a:pt x="138" y="29"/>
                    </a:lnTo>
                    <a:lnTo>
                      <a:pt x="14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7" name="Freeform 32"/>
              <p:cNvSpPr/>
              <p:nvPr/>
            </p:nvSpPr>
            <p:spPr bwMode="gray">
              <a:xfrm>
                <a:off x="5542" y="448"/>
                <a:ext cx="54" cy="21"/>
              </a:xfrm>
              <a:custGeom>
                <a:avLst/>
                <a:gdLst>
                  <a:gd name="T0" fmla="*/ 54 w 54"/>
                  <a:gd name="T1" fmla="*/ 9 h 21"/>
                  <a:gd name="T2" fmla="*/ 46 w 54"/>
                  <a:gd name="T3" fmla="*/ 5 h 21"/>
                  <a:gd name="T4" fmla="*/ 37 w 54"/>
                  <a:gd name="T5" fmla="*/ 5 h 21"/>
                  <a:gd name="T6" fmla="*/ 20 w 54"/>
                  <a:gd name="T7" fmla="*/ 0 h 21"/>
                  <a:gd name="T8" fmla="*/ 0 w 54"/>
                  <a:gd name="T9" fmla="*/ 0 h 21"/>
                  <a:gd name="T10" fmla="*/ 2 w 54"/>
                  <a:gd name="T11" fmla="*/ 2 h 21"/>
                  <a:gd name="T12" fmla="*/ 10 w 54"/>
                  <a:gd name="T13" fmla="*/ 6 h 21"/>
                  <a:gd name="T14" fmla="*/ 10 w 54"/>
                  <a:gd name="T15" fmla="*/ 15 h 21"/>
                  <a:gd name="T16" fmla="*/ 20 w 54"/>
                  <a:gd name="T17" fmla="*/ 15 h 21"/>
                  <a:gd name="T18" fmla="*/ 29 w 54"/>
                  <a:gd name="T19" fmla="*/ 17 h 21"/>
                  <a:gd name="T20" fmla="*/ 22 w 54"/>
                  <a:gd name="T21" fmla="*/ 19 h 21"/>
                  <a:gd name="T22" fmla="*/ 26 w 54"/>
                  <a:gd name="T23" fmla="*/ 21 h 21"/>
                  <a:gd name="T24" fmla="*/ 40 w 54"/>
                  <a:gd name="T25" fmla="*/ 16 h 21"/>
                  <a:gd name="T26" fmla="*/ 54 w 54"/>
                  <a:gd name="T27"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21">
                    <a:moveTo>
                      <a:pt x="54" y="9"/>
                    </a:moveTo>
                    <a:lnTo>
                      <a:pt x="46" y="5"/>
                    </a:lnTo>
                    <a:lnTo>
                      <a:pt x="37" y="5"/>
                    </a:lnTo>
                    <a:lnTo>
                      <a:pt x="20" y="0"/>
                    </a:lnTo>
                    <a:lnTo>
                      <a:pt x="0" y="0"/>
                    </a:lnTo>
                    <a:lnTo>
                      <a:pt x="2" y="2"/>
                    </a:lnTo>
                    <a:lnTo>
                      <a:pt x="10" y="6"/>
                    </a:lnTo>
                    <a:lnTo>
                      <a:pt x="10" y="15"/>
                    </a:lnTo>
                    <a:lnTo>
                      <a:pt x="20" y="15"/>
                    </a:lnTo>
                    <a:lnTo>
                      <a:pt x="29" y="17"/>
                    </a:lnTo>
                    <a:lnTo>
                      <a:pt x="22" y="19"/>
                    </a:lnTo>
                    <a:lnTo>
                      <a:pt x="26" y="21"/>
                    </a:lnTo>
                    <a:lnTo>
                      <a:pt x="40" y="16"/>
                    </a:lnTo>
                    <a:lnTo>
                      <a:pt x="5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8" name="Freeform 33"/>
              <p:cNvSpPr/>
              <p:nvPr/>
            </p:nvSpPr>
            <p:spPr bwMode="gray">
              <a:xfrm>
                <a:off x="5522" y="387"/>
                <a:ext cx="33" cy="7"/>
              </a:xfrm>
              <a:custGeom>
                <a:avLst/>
                <a:gdLst>
                  <a:gd name="T0" fmla="*/ 28 w 33"/>
                  <a:gd name="T1" fmla="*/ 0 h 7"/>
                  <a:gd name="T2" fmla="*/ 33 w 33"/>
                  <a:gd name="T3" fmla="*/ 5 h 7"/>
                  <a:gd name="T4" fmla="*/ 30 w 33"/>
                  <a:gd name="T5" fmla="*/ 7 h 7"/>
                  <a:gd name="T6" fmla="*/ 10 w 33"/>
                  <a:gd name="T7" fmla="*/ 7 h 7"/>
                  <a:gd name="T8" fmla="*/ 0 w 33"/>
                  <a:gd name="T9" fmla="*/ 3 h 7"/>
                  <a:gd name="T10" fmla="*/ 9 w 33"/>
                  <a:gd name="T11" fmla="*/ 0 h 7"/>
                  <a:gd name="T12" fmla="*/ 28 w 3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3" h="7">
                    <a:moveTo>
                      <a:pt x="28" y="0"/>
                    </a:moveTo>
                    <a:lnTo>
                      <a:pt x="33" y="5"/>
                    </a:lnTo>
                    <a:lnTo>
                      <a:pt x="30" y="7"/>
                    </a:lnTo>
                    <a:lnTo>
                      <a:pt x="10" y="7"/>
                    </a:lnTo>
                    <a:lnTo>
                      <a:pt x="0" y="3"/>
                    </a:lnTo>
                    <a:lnTo>
                      <a:pt x="9" y="0"/>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69" name="Rectangle 34"/>
              <p:cNvSpPr>
                <a:spLocks noChangeArrowheads="1"/>
              </p:cNvSpPr>
              <p:nvPr/>
            </p:nvSpPr>
            <p:spPr bwMode="gray">
              <a:xfrm>
                <a:off x="5549" y="467"/>
                <a:ext cx="1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670" name="Freeform 35"/>
              <p:cNvSpPr/>
              <p:nvPr/>
            </p:nvSpPr>
            <p:spPr bwMode="gray">
              <a:xfrm>
                <a:off x="5583" y="473"/>
                <a:ext cx="8" cy="4"/>
              </a:xfrm>
              <a:custGeom>
                <a:avLst/>
                <a:gdLst>
                  <a:gd name="T0" fmla="*/ 3 w 8"/>
                  <a:gd name="T1" fmla="*/ 0 h 4"/>
                  <a:gd name="T2" fmla="*/ 8 w 8"/>
                  <a:gd name="T3" fmla="*/ 3 h 4"/>
                  <a:gd name="T4" fmla="*/ 3 w 8"/>
                  <a:gd name="T5" fmla="*/ 4 h 4"/>
                  <a:gd name="T6" fmla="*/ 0 w 8"/>
                  <a:gd name="T7" fmla="*/ 1 h 4"/>
                  <a:gd name="T8" fmla="*/ 3 w 8"/>
                  <a:gd name="T9" fmla="*/ 0 h 4"/>
                </a:gdLst>
                <a:ahLst/>
                <a:cxnLst>
                  <a:cxn ang="0">
                    <a:pos x="T0" y="T1"/>
                  </a:cxn>
                  <a:cxn ang="0">
                    <a:pos x="T2" y="T3"/>
                  </a:cxn>
                  <a:cxn ang="0">
                    <a:pos x="T4" y="T5"/>
                  </a:cxn>
                  <a:cxn ang="0">
                    <a:pos x="T6" y="T7"/>
                  </a:cxn>
                  <a:cxn ang="0">
                    <a:pos x="T8" y="T9"/>
                  </a:cxn>
                </a:cxnLst>
                <a:rect l="0" t="0" r="r" b="b"/>
                <a:pathLst>
                  <a:path w="8" h="4">
                    <a:moveTo>
                      <a:pt x="3" y="0"/>
                    </a:moveTo>
                    <a:lnTo>
                      <a:pt x="8" y="3"/>
                    </a:lnTo>
                    <a:lnTo>
                      <a:pt x="3" y="4"/>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1" name="Freeform 36"/>
              <p:cNvSpPr/>
              <p:nvPr/>
            </p:nvSpPr>
            <p:spPr bwMode="gray">
              <a:xfrm>
                <a:off x="5530" y="472"/>
                <a:ext cx="16" cy="3"/>
              </a:xfrm>
              <a:custGeom>
                <a:avLst/>
                <a:gdLst>
                  <a:gd name="T0" fmla="*/ 0 w 16"/>
                  <a:gd name="T1" fmla="*/ 0 h 3"/>
                  <a:gd name="T2" fmla="*/ 8 w 16"/>
                  <a:gd name="T3" fmla="*/ 1 h 3"/>
                  <a:gd name="T4" fmla="*/ 16 w 16"/>
                  <a:gd name="T5" fmla="*/ 3 h 3"/>
                  <a:gd name="T6" fmla="*/ 6 w 16"/>
                  <a:gd name="T7" fmla="*/ 2 h 3"/>
                  <a:gd name="T8" fmla="*/ 0 w 16"/>
                  <a:gd name="T9" fmla="*/ 0 h 3"/>
                </a:gdLst>
                <a:ahLst/>
                <a:cxnLst>
                  <a:cxn ang="0">
                    <a:pos x="T0" y="T1"/>
                  </a:cxn>
                  <a:cxn ang="0">
                    <a:pos x="T2" y="T3"/>
                  </a:cxn>
                  <a:cxn ang="0">
                    <a:pos x="T4" y="T5"/>
                  </a:cxn>
                  <a:cxn ang="0">
                    <a:pos x="T6" y="T7"/>
                  </a:cxn>
                  <a:cxn ang="0">
                    <a:pos x="T8" y="T9"/>
                  </a:cxn>
                </a:cxnLst>
                <a:rect l="0" t="0" r="r" b="b"/>
                <a:pathLst>
                  <a:path w="16" h="3">
                    <a:moveTo>
                      <a:pt x="0" y="0"/>
                    </a:moveTo>
                    <a:lnTo>
                      <a:pt x="8" y="1"/>
                    </a:lnTo>
                    <a:lnTo>
                      <a:pt x="16" y="3"/>
                    </a:lnTo>
                    <a:lnTo>
                      <a:pt x="6"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2" name="Freeform 37"/>
              <p:cNvSpPr/>
              <p:nvPr/>
            </p:nvSpPr>
            <p:spPr bwMode="gray">
              <a:xfrm>
                <a:off x="5548" y="477"/>
                <a:ext cx="7" cy="2"/>
              </a:xfrm>
              <a:custGeom>
                <a:avLst/>
                <a:gdLst>
                  <a:gd name="T0" fmla="*/ 0 w 7"/>
                  <a:gd name="T1" fmla="*/ 0 h 2"/>
                  <a:gd name="T2" fmla="*/ 6 w 7"/>
                  <a:gd name="T3" fmla="*/ 0 h 2"/>
                  <a:gd name="T4" fmla="*/ 7 w 7"/>
                  <a:gd name="T5" fmla="*/ 2 h 2"/>
                  <a:gd name="T6" fmla="*/ 1 w 7"/>
                  <a:gd name="T7" fmla="*/ 2 h 2"/>
                  <a:gd name="T8" fmla="*/ 0 w 7"/>
                  <a:gd name="T9" fmla="*/ 0 h 2"/>
                </a:gdLst>
                <a:ahLst/>
                <a:cxnLst>
                  <a:cxn ang="0">
                    <a:pos x="T0" y="T1"/>
                  </a:cxn>
                  <a:cxn ang="0">
                    <a:pos x="T2" y="T3"/>
                  </a:cxn>
                  <a:cxn ang="0">
                    <a:pos x="T4" y="T5"/>
                  </a:cxn>
                  <a:cxn ang="0">
                    <a:pos x="T6" y="T7"/>
                  </a:cxn>
                  <a:cxn ang="0">
                    <a:pos x="T8" y="T9"/>
                  </a:cxn>
                </a:cxnLst>
                <a:rect l="0" t="0" r="r" b="b"/>
                <a:pathLst>
                  <a:path w="7" h="2">
                    <a:moveTo>
                      <a:pt x="0" y="0"/>
                    </a:moveTo>
                    <a:lnTo>
                      <a:pt x="6" y="0"/>
                    </a:lnTo>
                    <a:lnTo>
                      <a:pt x="7" y="2"/>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3" name="Freeform 38"/>
              <p:cNvSpPr/>
              <p:nvPr/>
            </p:nvSpPr>
            <p:spPr bwMode="gray">
              <a:xfrm>
                <a:off x="5565" y="477"/>
                <a:ext cx="16" cy="3"/>
              </a:xfrm>
              <a:custGeom>
                <a:avLst/>
                <a:gdLst>
                  <a:gd name="T0" fmla="*/ 0 w 16"/>
                  <a:gd name="T1" fmla="*/ 1 h 3"/>
                  <a:gd name="T2" fmla="*/ 13 w 16"/>
                  <a:gd name="T3" fmla="*/ 0 h 3"/>
                  <a:gd name="T4" fmla="*/ 16 w 16"/>
                  <a:gd name="T5" fmla="*/ 2 h 3"/>
                  <a:gd name="T6" fmla="*/ 3 w 16"/>
                  <a:gd name="T7" fmla="*/ 3 h 3"/>
                  <a:gd name="T8" fmla="*/ 0 w 16"/>
                  <a:gd name="T9" fmla="*/ 1 h 3"/>
                </a:gdLst>
                <a:ahLst/>
                <a:cxnLst>
                  <a:cxn ang="0">
                    <a:pos x="T0" y="T1"/>
                  </a:cxn>
                  <a:cxn ang="0">
                    <a:pos x="T2" y="T3"/>
                  </a:cxn>
                  <a:cxn ang="0">
                    <a:pos x="T4" y="T5"/>
                  </a:cxn>
                  <a:cxn ang="0">
                    <a:pos x="T6" y="T7"/>
                  </a:cxn>
                  <a:cxn ang="0">
                    <a:pos x="T8" y="T9"/>
                  </a:cxn>
                </a:cxnLst>
                <a:rect l="0" t="0" r="r" b="b"/>
                <a:pathLst>
                  <a:path w="16" h="3">
                    <a:moveTo>
                      <a:pt x="0" y="1"/>
                    </a:moveTo>
                    <a:lnTo>
                      <a:pt x="13" y="0"/>
                    </a:lnTo>
                    <a:lnTo>
                      <a:pt x="16" y="2"/>
                    </a:lnTo>
                    <a:lnTo>
                      <a:pt x="3"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4" name="Freeform 39"/>
              <p:cNvSpPr/>
              <p:nvPr/>
            </p:nvSpPr>
            <p:spPr bwMode="gray">
              <a:xfrm>
                <a:off x="5865" y="529"/>
                <a:ext cx="11" cy="5"/>
              </a:xfrm>
              <a:custGeom>
                <a:avLst/>
                <a:gdLst>
                  <a:gd name="T0" fmla="*/ 0 w 11"/>
                  <a:gd name="T1" fmla="*/ 1 h 5"/>
                  <a:gd name="T2" fmla="*/ 2 w 11"/>
                  <a:gd name="T3" fmla="*/ 0 h 5"/>
                  <a:gd name="T4" fmla="*/ 11 w 11"/>
                  <a:gd name="T5" fmla="*/ 2 h 5"/>
                  <a:gd name="T6" fmla="*/ 6 w 11"/>
                  <a:gd name="T7" fmla="*/ 5 h 5"/>
                  <a:gd name="T8" fmla="*/ 0 w 11"/>
                  <a:gd name="T9" fmla="*/ 1 h 5"/>
                </a:gdLst>
                <a:ahLst/>
                <a:cxnLst>
                  <a:cxn ang="0">
                    <a:pos x="T0" y="T1"/>
                  </a:cxn>
                  <a:cxn ang="0">
                    <a:pos x="T2" y="T3"/>
                  </a:cxn>
                  <a:cxn ang="0">
                    <a:pos x="T4" y="T5"/>
                  </a:cxn>
                  <a:cxn ang="0">
                    <a:pos x="T6" y="T7"/>
                  </a:cxn>
                  <a:cxn ang="0">
                    <a:pos x="T8" y="T9"/>
                  </a:cxn>
                </a:cxnLst>
                <a:rect l="0" t="0" r="r" b="b"/>
                <a:pathLst>
                  <a:path w="11" h="5">
                    <a:moveTo>
                      <a:pt x="0" y="1"/>
                    </a:moveTo>
                    <a:lnTo>
                      <a:pt x="2" y="0"/>
                    </a:lnTo>
                    <a:lnTo>
                      <a:pt x="11" y="2"/>
                    </a:lnTo>
                    <a:lnTo>
                      <a:pt x="6"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5" name="Freeform 40"/>
              <p:cNvSpPr/>
              <p:nvPr/>
            </p:nvSpPr>
            <p:spPr bwMode="gray">
              <a:xfrm>
                <a:off x="5877" y="525"/>
                <a:ext cx="11" cy="4"/>
              </a:xfrm>
              <a:custGeom>
                <a:avLst/>
                <a:gdLst>
                  <a:gd name="T0" fmla="*/ 0 w 11"/>
                  <a:gd name="T1" fmla="*/ 2 h 4"/>
                  <a:gd name="T2" fmla="*/ 6 w 11"/>
                  <a:gd name="T3" fmla="*/ 0 h 4"/>
                  <a:gd name="T4" fmla="*/ 11 w 11"/>
                  <a:gd name="T5" fmla="*/ 2 h 4"/>
                  <a:gd name="T6" fmla="*/ 10 w 11"/>
                  <a:gd name="T7" fmla="*/ 4 h 4"/>
                  <a:gd name="T8" fmla="*/ 1 w 11"/>
                  <a:gd name="T9" fmla="*/ 3 h 4"/>
                  <a:gd name="T10" fmla="*/ 0 w 11"/>
                  <a:gd name="T11" fmla="*/ 2 h 4"/>
                </a:gdLst>
                <a:ahLst/>
                <a:cxnLst>
                  <a:cxn ang="0">
                    <a:pos x="T0" y="T1"/>
                  </a:cxn>
                  <a:cxn ang="0">
                    <a:pos x="T2" y="T3"/>
                  </a:cxn>
                  <a:cxn ang="0">
                    <a:pos x="T4" y="T5"/>
                  </a:cxn>
                  <a:cxn ang="0">
                    <a:pos x="T6" y="T7"/>
                  </a:cxn>
                  <a:cxn ang="0">
                    <a:pos x="T8" y="T9"/>
                  </a:cxn>
                  <a:cxn ang="0">
                    <a:pos x="T10" y="T11"/>
                  </a:cxn>
                </a:cxnLst>
                <a:rect l="0" t="0" r="r" b="b"/>
                <a:pathLst>
                  <a:path w="11" h="4">
                    <a:moveTo>
                      <a:pt x="0" y="2"/>
                    </a:moveTo>
                    <a:lnTo>
                      <a:pt x="6" y="0"/>
                    </a:lnTo>
                    <a:lnTo>
                      <a:pt x="11" y="2"/>
                    </a:lnTo>
                    <a:lnTo>
                      <a:pt x="10" y="4"/>
                    </a:lnTo>
                    <a:lnTo>
                      <a:pt x="1"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6" name="Freeform 41"/>
              <p:cNvSpPr/>
              <p:nvPr/>
            </p:nvSpPr>
            <p:spPr bwMode="gray">
              <a:xfrm>
                <a:off x="5875" y="563"/>
                <a:ext cx="10" cy="4"/>
              </a:xfrm>
              <a:custGeom>
                <a:avLst/>
                <a:gdLst>
                  <a:gd name="T0" fmla="*/ 0 w 10"/>
                  <a:gd name="T1" fmla="*/ 1 h 4"/>
                  <a:gd name="T2" fmla="*/ 9 w 10"/>
                  <a:gd name="T3" fmla="*/ 0 h 4"/>
                  <a:gd name="T4" fmla="*/ 10 w 10"/>
                  <a:gd name="T5" fmla="*/ 4 h 4"/>
                  <a:gd name="T6" fmla="*/ 0 w 10"/>
                  <a:gd name="T7" fmla="*/ 3 h 4"/>
                  <a:gd name="T8" fmla="*/ 0 w 10"/>
                  <a:gd name="T9" fmla="*/ 1 h 4"/>
                </a:gdLst>
                <a:ahLst/>
                <a:cxnLst>
                  <a:cxn ang="0">
                    <a:pos x="T0" y="T1"/>
                  </a:cxn>
                  <a:cxn ang="0">
                    <a:pos x="T2" y="T3"/>
                  </a:cxn>
                  <a:cxn ang="0">
                    <a:pos x="T4" y="T5"/>
                  </a:cxn>
                  <a:cxn ang="0">
                    <a:pos x="T6" y="T7"/>
                  </a:cxn>
                  <a:cxn ang="0">
                    <a:pos x="T8" y="T9"/>
                  </a:cxn>
                </a:cxnLst>
                <a:rect l="0" t="0" r="r" b="b"/>
                <a:pathLst>
                  <a:path w="10" h="4">
                    <a:moveTo>
                      <a:pt x="0" y="1"/>
                    </a:moveTo>
                    <a:lnTo>
                      <a:pt x="9" y="0"/>
                    </a:lnTo>
                    <a:lnTo>
                      <a:pt x="10" y="4"/>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7" name="Freeform 42"/>
              <p:cNvSpPr/>
              <p:nvPr/>
            </p:nvSpPr>
            <p:spPr bwMode="gray">
              <a:xfrm>
                <a:off x="5888" y="569"/>
                <a:ext cx="12" cy="7"/>
              </a:xfrm>
              <a:custGeom>
                <a:avLst/>
                <a:gdLst>
                  <a:gd name="T0" fmla="*/ 1 w 12"/>
                  <a:gd name="T1" fmla="*/ 3 h 7"/>
                  <a:gd name="T2" fmla="*/ 6 w 12"/>
                  <a:gd name="T3" fmla="*/ 0 h 7"/>
                  <a:gd name="T4" fmla="*/ 12 w 12"/>
                  <a:gd name="T5" fmla="*/ 1 h 7"/>
                  <a:gd name="T6" fmla="*/ 10 w 12"/>
                  <a:gd name="T7" fmla="*/ 7 h 7"/>
                  <a:gd name="T8" fmla="*/ 0 w 12"/>
                  <a:gd name="T9" fmla="*/ 6 h 7"/>
                  <a:gd name="T10" fmla="*/ 1 w 12"/>
                  <a:gd name="T11" fmla="*/ 3 h 7"/>
                </a:gdLst>
                <a:ahLst/>
                <a:cxnLst>
                  <a:cxn ang="0">
                    <a:pos x="T0" y="T1"/>
                  </a:cxn>
                  <a:cxn ang="0">
                    <a:pos x="T2" y="T3"/>
                  </a:cxn>
                  <a:cxn ang="0">
                    <a:pos x="T4" y="T5"/>
                  </a:cxn>
                  <a:cxn ang="0">
                    <a:pos x="T6" y="T7"/>
                  </a:cxn>
                  <a:cxn ang="0">
                    <a:pos x="T8" y="T9"/>
                  </a:cxn>
                  <a:cxn ang="0">
                    <a:pos x="T10" y="T11"/>
                  </a:cxn>
                </a:cxnLst>
                <a:rect l="0" t="0" r="r" b="b"/>
                <a:pathLst>
                  <a:path w="12" h="7">
                    <a:moveTo>
                      <a:pt x="1" y="3"/>
                    </a:moveTo>
                    <a:lnTo>
                      <a:pt x="6" y="0"/>
                    </a:lnTo>
                    <a:lnTo>
                      <a:pt x="12" y="1"/>
                    </a:lnTo>
                    <a:lnTo>
                      <a:pt x="10" y="7"/>
                    </a:lnTo>
                    <a:lnTo>
                      <a:pt x="0" y="6"/>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8" name="Freeform 43"/>
              <p:cNvSpPr/>
              <p:nvPr/>
            </p:nvSpPr>
            <p:spPr bwMode="gray">
              <a:xfrm>
                <a:off x="5633" y="576"/>
                <a:ext cx="28" cy="10"/>
              </a:xfrm>
              <a:custGeom>
                <a:avLst/>
                <a:gdLst>
                  <a:gd name="T0" fmla="*/ 1 w 28"/>
                  <a:gd name="T1" fmla="*/ 3 h 10"/>
                  <a:gd name="T2" fmla="*/ 28 w 28"/>
                  <a:gd name="T3" fmla="*/ 0 h 10"/>
                  <a:gd name="T4" fmla="*/ 27 w 28"/>
                  <a:gd name="T5" fmla="*/ 5 h 10"/>
                  <a:gd name="T6" fmla="*/ 9 w 28"/>
                  <a:gd name="T7" fmla="*/ 10 h 10"/>
                  <a:gd name="T8" fmla="*/ 0 w 28"/>
                  <a:gd name="T9" fmla="*/ 7 h 10"/>
                  <a:gd name="T10" fmla="*/ 1 w 28"/>
                  <a:gd name="T11" fmla="*/ 3 h 10"/>
                </a:gdLst>
                <a:ahLst/>
                <a:cxnLst>
                  <a:cxn ang="0">
                    <a:pos x="T0" y="T1"/>
                  </a:cxn>
                  <a:cxn ang="0">
                    <a:pos x="T2" y="T3"/>
                  </a:cxn>
                  <a:cxn ang="0">
                    <a:pos x="T4" y="T5"/>
                  </a:cxn>
                  <a:cxn ang="0">
                    <a:pos x="T6" y="T7"/>
                  </a:cxn>
                  <a:cxn ang="0">
                    <a:pos x="T8" y="T9"/>
                  </a:cxn>
                  <a:cxn ang="0">
                    <a:pos x="T10" y="T11"/>
                  </a:cxn>
                </a:cxnLst>
                <a:rect l="0" t="0" r="r" b="b"/>
                <a:pathLst>
                  <a:path w="28" h="10">
                    <a:moveTo>
                      <a:pt x="1" y="3"/>
                    </a:moveTo>
                    <a:lnTo>
                      <a:pt x="28" y="0"/>
                    </a:lnTo>
                    <a:lnTo>
                      <a:pt x="27" y="5"/>
                    </a:lnTo>
                    <a:lnTo>
                      <a:pt x="9" y="10"/>
                    </a:lnTo>
                    <a:lnTo>
                      <a:pt x="0" y="7"/>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79" name="Freeform 44"/>
              <p:cNvSpPr/>
              <p:nvPr/>
            </p:nvSpPr>
            <p:spPr bwMode="gray">
              <a:xfrm>
                <a:off x="5606" y="594"/>
                <a:ext cx="12" cy="6"/>
              </a:xfrm>
              <a:custGeom>
                <a:avLst/>
                <a:gdLst>
                  <a:gd name="T0" fmla="*/ 12 w 12"/>
                  <a:gd name="T1" fmla="*/ 0 h 6"/>
                  <a:gd name="T2" fmla="*/ 12 w 12"/>
                  <a:gd name="T3" fmla="*/ 2 h 6"/>
                  <a:gd name="T4" fmla="*/ 7 w 12"/>
                  <a:gd name="T5" fmla="*/ 3 h 6"/>
                  <a:gd name="T6" fmla="*/ 3 w 12"/>
                  <a:gd name="T7" fmla="*/ 6 h 6"/>
                  <a:gd name="T8" fmla="*/ 0 w 12"/>
                  <a:gd name="T9" fmla="*/ 3 h 6"/>
                  <a:gd name="T10" fmla="*/ 12 w 12"/>
                  <a:gd name="T11" fmla="*/ 0 h 6"/>
                </a:gdLst>
                <a:ahLst/>
                <a:cxnLst>
                  <a:cxn ang="0">
                    <a:pos x="T0" y="T1"/>
                  </a:cxn>
                  <a:cxn ang="0">
                    <a:pos x="T2" y="T3"/>
                  </a:cxn>
                  <a:cxn ang="0">
                    <a:pos x="T4" y="T5"/>
                  </a:cxn>
                  <a:cxn ang="0">
                    <a:pos x="T6" y="T7"/>
                  </a:cxn>
                  <a:cxn ang="0">
                    <a:pos x="T8" y="T9"/>
                  </a:cxn>
                  <a:cxn ang="0">
                    <a:pos x="T10" y="T11"/>
                  </a:cxn>
                </a:cxnLst>
                <a:rect l="0" t="0" r="r" b="b"/>
                <a:pathLst>
                  <a:path w="12" h="6">
                    <a:moveTo>
                      <a:pt x="12" y="0"/>
                    </a:moveTo>
                    <a:lnTo>
                      <a:pt x="12" y="2"/>
                    </a:lnTo>
                    <a:lnTo>
                      <a:pt x="7" y="3"/>
                    </a:lnTo>
                    <a:lnTo>
                      <a:pt x="3" y="6"/>
                    </a:lnTo>
                    <a:lnTo>
                      <a:pt x="0" y="3"/>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0" name="Rectangle 45"/>
              <p:cNvSpPr>
                <a:spLocks noChangeArrowheads="1"/>
              </p:cNvSpPr>
              <p:nvPr/>
            </p:nvSpPr>
            <p:spPr bwMode="gray">
              <a:xfrm>
                <a:off x="5626" y="593"/>
                <a:ext cx="6"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681" name="Freeform 46"/>
              <p:cNvSpPr/>
              <p:nvPr/>
            </p:nvSpPr>
            <p:spPr bwMode="gray">
              <a:xfrm>
                <a:off x="5636" y="591"/>
                <a:ext cx="8" cy="4"/>
              </a:xfrm>
              <a:custGeom>
                <a:avLst/>
                <a:gdLst>
                  <a:gd name="T0" fmla="*/ 0 w 8"/>
                  <a:gd name="T1" fmla="*/ 1 h 4"/>
                  <a:gd name="T2" fmla="*/ 5 w 8"/>
                  <a:gd name="T3" fmla="*/ 4 h 4"/>
                  <a:gd name="T4" fmla="*/ 8 w 8"/>
                  <a:gd name="T5" fmla="*/ 0 h 4"/>
                  <a:gd name="T6" fmla="*/ 0 w 8"/>
                  <a:gd name="T7" fmla="*/ 1 h 4"/>
                </a:gdLst>
                <a:ahLst/>
                <a:cxnLst>
                  <a:cxn ang="0">
                    <a:pos x="T0" y="T1"/>
                  </a:cxn>
                  <a:cxn ang="0">
                    <a:pos x="T2" y="T3"/>
                  </a:cxn>
                  <a:cxn ang="0">
                    <a:pos x="T4" y="T5"/>
                  </a:cxn>
                  <a:cxn ang="0">
                    <a:pos x="T6" y="T7"/>
                  </a:cxn>
                </a:cxnLst>
                <a:rect l="0" t="0" r="r" b="b"/>
                <a:pathLst>
                  <a:path w="8" h="4">
                    <a:moveTo>
                      <a:pt x="0" y="1"/>
                    </a:moveTo>
                    <a:lnTo>
                      <a:pt x="5" y="4"/>
                    </a:lnTo>
                    <a:lnTo>
                      <a:pt x="8"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2" name="Freeform 47"/>
              <p:cNvSpPr/>
              <p:nvPr/>
            </p:nvSpPr>
            <p:spPr bwMode="gray">
              <a:xfrm>
                <a:off x="5645" y="595"/>
                <a:ext cx="10" cy="4"/>
              </a:xfrm>
              <a:custGeom>
                <a:avLst/>
                <a:gdLst>
                  <a:gd name="T0" fmla="*/ 0 w 10"/>
                  <a:gd name="T1" fmla="*/ 2 h 4"/>
                  <a:gd name="T2" fmla="*/ 4 w 10"/>
                  <a:gd name="T3" fmla="*/ 0 h 4"/>
                  <a:gd name="T4" fmla="*/ 10 w 10"/>
                  <a:gd name="T5" fmla="*/ 1 h 4"/>
                  <a:gd name="T6" fmla="*/ 9 w 10"/>
                  <a:gd name="T7" fmla="*/ 4 h 4"/>
                  <a:gd name="T8" fmla="*/ 0 w 10"/>
                  <a:gd name="T9" fmla="*/ 2 h 4"/>
                </a:gdLst>
                <a:ahLst/>
                <a:cxnLst>
                  <a:cxn ang="0">
                    <a:pos x="T0" y="T1"/>
                  </a:cxn>
                  <a:cxn ang="0">
                    <a:pos x="T2" y="T3"/>
                  </a:cxn>
                  <a:cxn ang="0">
                    <a:pos x="T4" y="T5"/>
                  </a:cxn>
                  <a:cxn ang="0">
                    <a:pos x="T6" y="T7"/>
                  </a:cxn>
                  <a:cxn ang="0">
                    <a:pos x="T8" y="T9"/>
                  </a:cxn>
                </a:cxnLst>
                <a:rect l="0" t="0" r="r" b="b"/>
                <a:pathLst>
                  <a:path w="10" h="4">
                    <a:moveTo>
                      <a:pt x="0" y="2"/>
                    </a:moveTo>
                    <a:lnTo>
                      <a:pt x="4" y="0"/>
                    </a:lnTo>
                    <a:lnTo>
                      <a:pt x="10" y="1"/>
                    </a:lnTo>
                    <a:lnTo>
                      <a:pt x="9"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3" name="Freeform 48"/>
              <p:cNvSpPr/>
              <p:nvPr/>
            </p:nvSpPr>
            <p:spPr bwMode="gray">
              <a:xfrm>
                <a:off x="5632" y="609"/>
                <a:ext cx="24" cy="6"/>
              </a:xfrm>
              <a:custGeom>
                <a:avLst/>
                <a:gdLst>
                  <a:gd name="T0" fmla="*/ 0 w 24"/>
                  <a:gd name="T1" fmla="*/ 4 h 6"/>
                  <a:gd name="T2" fmla="*/ 20 w 24"/>
                  <a:gd name="T3" fmla="*/ 6 h 6"/>
                  <a:gd name="T4" fmla="*/ 23 w 24"/>
                  <a:gd name="T5" fmla="*/ 5 h 6"/>
                  <a:gd name="T6" fmla="*/ 24 w 24"/>
                  <a:gd name="T7" fmla="*/ 0 h 6"/>
                  <a:gd name="T8" fmla="*/ 15 w 24"/>
                  <a:gd name="T9" fmla="*/ 2 h 6"/>
                  <a:gd name="T10" fmla="*/ 2 w 24"/>
                  <a:gd name="T11" fmla="*/ 2 h 6"/>
                  <a:gd name="T12" fmla="*/ 0 w 24"/>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24" h="6">
                    <a:moveTo>
                      <a:pt x="0" y="4"/>
                    </a:moveTo>
                    <a:lnTo>
                      <a:pt x="20" y="6"/>
                    </a:lnTo>
                    <a:lnTo>
                      <a:pt x="23" y="5"/>
                    </a:lnTo>
                    <a:lnTo>
                      <a:pt x="24" y="0"/>
                    </a:lnTo>
                    <a:lnTo>
                      <a:pt x="15" y="2"/>
                    </a:lnTo>
                    <a:lnTo>
                      <a:pt x="2" y="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4" name="Freeform 49"/>
              <p:cNvSpPr/>
              <p:nvPr/>
            </p:nvSpPr>
            <p:spPr bwMode="gray">
              <a:xfrm>
                <a:off x="5665" y="615"/>
                <a:ext cx="8" cy="5"/>
              </a:xfrm>
              <a:custGeom>
                <a:avLst/>
                <a:gdLst>
                  <a:gd name="T0" fmla="*/ 0 w 8"/>
                  <a:gd name="T1" fmla="*/ 3 h 5"/>
                  <a:gd name="T2" fmla="*/ 7 w 8"/>
                  <a:gd name="T3" fmla="*/ 0 h 5"/>
                  <a:gd name="T4" fmla="*/ 8 w 8"/>
                  <a:gd name="T5" fmla="*/ 2 h 5"/>
                  <a:gd name="T6" fmla="*/ 6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lnTo>
                      <a:pt x="7" y="0"/>
                    </a:lnTo>
                    <a:lnTo>
                      <a:pt x="8" y="2"/>
                    </a:lnTo>
                    <a:lnTo>
                      <a:pt x="6"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5" name="Freeform 50"/>
              <p:cNvSpPr/>
              <p:nvPr/>
            </p:nvSpPr>
            <p:spPr bwMode="gray">
              <a:xfrm>
                <a:off x="5499" y="570"/>
                <a:ext cx="18" cy="8"/>
              </a:xfrm>
              <a:custGeom>
                <a:avLst/>
                <a:gdLst>
                  <a:gd name="T0" fmla="*/ 0 w 18"/>
                  <a:gd name="T1" fmla="*/ 4 h 8"/>
                  <a:gd name="T2" fmla="*/ 3 w 18"/>
                  <a:gd name="T3" fmla="*/ 1 h 8"/>
                  <a:gd name="T4" fmla="*/ 14 w 18"/>
                  <a:gd name="T5" fmla="*/ 0 h 8"/>
                  <a:gd name="T6" fmla="*/ 18 w 18"/>
                  <a:gd name="T7" fmla="*/ 3 h 8"/>
                  <a:gd name="T8" fmla="*/ 8 w 18"/>
                  <a:gd name="T9" fmla="*/ 8 h 8"/>
                  <a:gd name="T10" fmla="*/ 0 w 18"/>
                  <a:gd name="T11" fmla="*/ 4 h 8"/>
                </a:gdLst>
                <a:ahLst/>
                <a:cxnLst>
                  <a:cxn ang="0">
                    <a:pos x="T0" y="T1"/>
                  </a:cxn>
                  <a:cxn ang="0">
                    <a:pos x="T2" y="T3"/>
                  </a:cxn>
                  <a:cxn ang="0">
                    <a:pos x="T4" y="T5"/>
                  </a:cxn>
                  <a:cxn ang="0">
                    <a:pos x="T6" y="T7"/>
                  </a:cxn>
                  <a:cxn ang="0">
                    <a:pos x="T8" y="T9"/>
                  </a:cxn>
                  <a:cxn ang="0">
                    <a:pos x="T10" y="T11"/>
                  </a:cxn>
                </a:cxnLst>
                <a:rect l="0" t="0" r="r" b="b"/>
                <a:pathLst>
                  <a:path w="18" h="8">
                    <a:moveTo>
                      <a:pt x="0" y="4"/>
                    </a:moveTo>
                    <a:lnTo>
                      <a:pt x="3" y="1"/>
                    </a:lnTo>
                    <a:lnTo>
                      <a:pt x="14" y="0"/>
                    </a:lnTo>
                    <a:lnTo>
                      <a:pt x="18" y="3"/>
                    </a:lnTo>
                    <a:lnTo>
                      <a:pt x="8"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6" name="Freeform 51"/>
              <p:cNvSpPr/>
              <p:nvPr/>
            </p:nvSpPr>
            <p:spPr bwMode="gray">
              <a:xfrm>
                <a:off x="5489" y="578"/>
                <a:ext cx="7" cy="5"/>
              </a:xfrm>
              <a:custGeom>
                <a:avLst/>
                <a:gdLst>
                  <a:gd name="T0" fmla="*/ 0 w 7"/>
                  <a:gd name="T1" fmla="*/ 1 h 5"/>
                  <a:gd name="T2" fmla="*/ 6 w 7"/>
                  <a:gd name="T3" fmla="*/ 0 h 5"/>
                  <a:gd name="T4" fmla="*/ 7 w 7"/>
                  <a:gd name="T5" fmla="*/ 1 h 5"/>
                  <a:gd name="T6" fmla="*/ 5 w 7"/>
                  <a:gd name="T7" fmla="*/ 5 h 5"/>
                  <a:gd name="T8" fmla="*/ 0 w 7"/>
                  <a:gd name="T9" fmla="*/ 5 h 5"/>
                  <a:gd name="T10" fmla="*/ 0 w 7"/>
                  <a:gd name="T11" fmla="*/ 1 h 5"/>
                </a:gdLst>
                <a:ahLst/>
                <a:cxnLst>
                  <a:cxn ang="0">
                    <a:pos x="T0" y="T1"/>
                  </a:cxn>
                  <a:cxn ang="0">
                    <a:pos x="T2" y="T3"/>
                  </a:cxn>
                  <a:cxn ang="0">
                    <a:pos x="T4" y="T5"/>
                  </a:cxn>
                  <a:cxn ang="0">
                    <a:pos x="T6" y="T7"/>
                  </a:cxn>
                  <a:cxn ang="0">
                    <a:pos x="T8" y="T9"/>
                  </a:cxn>
                  <a:cxn ang="0">
                    <a:pos x="T10" y="T11"/>
                  </a:cxn>
                </a:cxnLst>
                <a:rect l="0" t="0" r="r" b="b"/>
                <a:pathLst>
                  <a:path w="7" h="5">
                    <a:moveTo>
                      <a:pt x="0" y="1"/>
                    </a:moveTo>
                    <a:lnTo>
                      <a:pt x="6" y="0"/>
                    </a:lnTo>
                    <a:lnTo>
                      <a:pt x="7" y="1"/>
                    </a:lnTo>
                    <a:lnTo>
                      <a:pt x="5" y="5"/>
                    </a:lnTo>
                    <a:lnTo>
                      <a:pt x="0"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7" name="Freeform 52"/>
              <p:cNvSpPr/>
              <p:nvPr/>
            </p:nvSpPr>
            <p:spPr bwMode="gray">
              <a:xfrm>
                <a:off x="5440" y="657"/>
                <a:ext cx="13" cy="7"/>
              </a:xfrm>
              <a:custGeom>
                <a:avLst/>
                <a:gdLst>
                  <a:gd name="T0" fmla="*/ 9 w 13"/>
                  <a:gd name="T1" fmla="*/ 7 h 7"/>
                  <a:gd name="T2" fmla="*/ 13 w 13"/>
                  <a:gd name="T3" fmla="*/ 3 h 7"/>
                  <a:gd name="T4" fmla="*/ 5 w 13"/>
                  <a:gd name="T5" fmla="*/ 0 h 7"/>
                  <a:gd name="T6" fmla="*/ 0 w 13"/>
                  <a:gd name="T7" fmla="*/ 2 h 7"/>
                  <a:gd name="T8" fmla="*/ 1 w 13"/>
                  <a:gd name="T9" fmla="*/ 5 h 7"/>
                  <a:gd name="T10" fmla="*/ 9 w 13"/>
                  <a:gd name="T11" fmla="*/ 7 h 7"/>
                </a:gdLst>
                <a:ahLst/>
                <a:cxnLst>
                  <a:cxn ang="0">
                    <a:pos x="T0" y="T1"/>
                  </a:cxn>
                  <a:cxn ang="0">
                    <a:pos x="T2" y="T3"/>
                  </a:cxn>
                  <a:cxn ang="0">
                    <a:pos x="T4" y="T5"/>
                  </a:cxn>
                  <a:cxn ang="0">
                    <a:pos x="T6" y="T7"/>
                  </a:cxn>
                  <a:cxn ang="0">
                    <a:pos x="T8" y="T9"/>
                  </a:cxn>
                  <a:cxn ang="0">
                    <a:pos x="T10" y="T11"/>
                  </a:cxn>
                </a:cxnLst>
                <a:rect l="0" t="0" r="r" b="b"/>
                <a:pathLst>
                  <a:path w="13" h="7">
                    <a:moveTo>
                      <a:pt x="9" y="7"/>
                    </a:moveTo>
                    <a:lnTo>
                      <a:pt x="13" y="3"/>
                    </a:lnTo>
                    <a:lnTo>
                      <a:pt x="5" y="0"/>
                    </a:lnTo>
                    <a:lnTo>
                      <a:pt x="0" y="2"/>
                    </a:lnTo>
                    <a:lnTo>
                      <a:pt x="1" y="5"/>
                    </a:lnTo>
                    <a:lnTo>
                      <a:pt x="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8" name="Freeform 53"/>
              <p:cNvSpPr/>
              <p:nvPr/>
            </p:nvSpPr>
            <p:spPr bwMode="gray">
              <a:xfrm>
                <a:off x="5332" y="639"/>
                <a:ext cx="23" cy="10"/>
              </a:xfrm>
              <a:custGeom>
                <a:avLst/>
                <a:gdLst>
                  <a:gd name="T0" fmla="*/ 0 w 23"/>
                  <a:gd name="T1" fmla="*/ 3 h 10"/>
                  <a:gd name="T2" fmla="*/ 10 w 23"/>
                  <a:gd name="T3" fmla="*/ 0 h 10"/>
                  <a:gd name="T4" fmla="*/ 18 w 23"/>
                  <a:gd name="T5" fmla="*/ 0 h 10"/>
                  <a:gd name="T6" fmla="*/ 23 w 23"/>
                  <a:gd name="T7" fmla="*/ 6 h 10"/>
                  <a:gd name="T8" fmla="*/ 14 w 23"/>
                  <a:gd name="T9" fmla="*/ 10 h 10"/>
                  <a:gd name="T10" fmla="*/ 0 w 23"/>
                  <a:gd name="T11" fmla="*/ 3 h 10"/>
                </a:gdLst>
                <a:ahLst/>
                <a:cxnLst>
                  <a:cxn ang="0">
                    <a:pos x="T0" y="T1"/>
                  </a:cxn>
                  <a:cxn ang="0">
                    <a:pos x="T2" y="T3"/>
                  </a:cxn>
                  <a:cxn ang="0">
                    <a:pos x="T4" y="T5"/>
                  </a:cxn>
                  <a:cxn ang="0">
                    <a:pos x="T6" y="T7"/>
                  </a:cxn>
                  <a:cxn ang="0">
                    <a:pos x="T8" y="T9"/>
                  </a:cxn>
                  <a:cxn ang="0">
                    <a:pos x="T10" y="T11"/>
                  </a:cxn>
                </a:cxnLst>
                <a:rect l="0" t="0" r="r" b="b"/>
                <a:pathLst>
                  <a:path w="23" h="10">
                    <a:moveTo>
                      <a:pt x="0" y="3"/>
                    </a:moveTo>
                    <a:lnTo>
                      <a:pt x="10" y="0"/>
                    </a:lnTo>
                    <a:lnTo>
                      <a:pt x="18" y="0"/>
                    </a:lnTo>
                    <a:lnTo>
                      <a:pt x="23" y="6"/>
                    </a:lnTo>
                    <a:lnTo>
                      <a:pt x="14" y="1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89" name="Freeform 54"/>
              <p:cNvSpPr/>
              <p:nvPr/>
            </p:nvSpPr>
            <p:spPr bwMode="gray">
              <a:xfrm>
                <a:off x="5342" y="623"/>
                <a:ext cx="14" cy="4"/>
              </a:xfrm>
              <a:custGeom>
                <a:avLst/>
                <a:gdLst>
                  <a:gd name="T0" fmla="*/ 0 w 14"/>
                  <a:gd name="T1" fmla="*/ 0 h 4"/>
                  <a:gd name="T2" fmla="*/ 3 w 14"/>
                  <a:gd name="T3" fmla="*/ 3 h 4"/>
                  <a:gd name="T4" fmla="*/ 14 w 14"/>
                  <a:gd name="T5" fmla="*/ 4 h 4"/>
                  <a:gd name="T6" fmla="*/ 14 w 14"/>
                  <a:gd name="T7" fmla="*/ 2 h 4"/>
                  <a:gd name="T8" fmla="*/ 6 w 14"/>
                  <a:gd name="T9" fmla="*/ 0 h 4"/>
                  <a:gd name="T10" fmla="*/ 0 w 14"/>
                  <a:gd name="T11" fmla="*/ 0 h 4"/>
                </a:gdLst>
                <a:ahLst/>
                <a:cxnLst>
                  <a:cxn ang="0">
                    <a:pos x="T0" y="T1"/>
                  </a:cxn>
                  <a:cxn ang="0">
                    <a:pos x="T2" y="T3"/>
                  </a:cxn>
                  <a:cxn ang="0">
                    <a:pos x="T4" y="T5"/>
                  </a:cxn>
                  <a:cxn ang="0">
                    <a:pos x="T6" y="T7"/>
                  </a:cxn>
                  <a:cxn ang="0">
                    <a:pos x="T8" y="T9"/>
                  </a:cxn>
                  <a:cxn ang="0">
                    <a:pos x="T10" y="T11"/>
                  </a:cxn>
                </a:cxnLst>
                <a:rect l="0" t="0" r="r" b="b"/>
                <a:pathLst>
                  <a:path w="14" h="4">
                    <a:moveTo>
                      <a:pt x="0" y="0"/>
                    </a:moveTo>
                    <a:lnTo>
                      <a:pt x="3" y="3"/>
                    </a:lnTo>
                    <a:lnTo>
                      <a:pt x="14" y="4"/>
                    </a:lnTo>
                    <a:lnTo>
                      <a:pt x="14" y="2"/>
                    </a:lnTo>
                    <a:lnTo>
                      <a:pt x="6"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0" name="Freeform 55"/>
              <p:cNvSpPr/>
              <p:nvPr/>
            </p:nvSpPr>
            <p:spPr bwMode="gray">
              <a:xfrm>
                <a:off x="5353" y="620"/>
                <a:ext cx="21" cy="4"/>
              </a:xfrm>
              <a:custGeom>
                <a:avLst/>
                <a:gdLst>
                  <a:gd name="T0" fmla="*/ 0 w 21"/>
                  <a:gd name="T1" fmla="*/ 1 h 4"/>
                  <a:gd name="T2" fmla="*/ 9 w 21"/>
                  <a:gd name="T3" fmla="*/ 3 h 4"/>
                  <a:gd name="T4" fmla="*/ 17 w 21"/>
                  <a:gd name="T5" fmla="*/ 4 h 4"/>
                  <a:gd name="T6" fmla="*/ 21 w 21"/>
                  <a:gd name="T7" fmla="*/ 2 h 4"/>
                  <a:gd name="T8" fmla="*/ 14 w 21"/>
                  <a:gd name="T9" fmla="*/ 0 h 4"/>
                  <a:gd name="T10" fmla="*/ 0 w 21"/>
                  <a:gd name="T11" fmla="*/ 1 h 4"/>
                </a:gdLst>
                <a:ahLst/>
                <a:cxnLst>
                  <a:cxn ang="0">
                    <a:pos x="T0" y="T1"/>
                  </a:cxn>
                  <a:cxn ang="0">
                    <a:pos x="T2" y="T3"/>
                  </a:cxn>
                  <a:cxn ang="0">
                    <a:pos x="T4" y="T5"/>
                  </a:cxn>
                  <a:cxn ang="0">
                    <a:pos x="T6" y="T7"/>
                  </a:cxn>
                  <a:cxn ang="0">
                    <a:pos x="T8" y="T9"/>
                  </a:cxn>
                  <a:cxn ang="0">
                    <a:pos x="T10" y="T11"/>
                  </a:cxn>
                </a:cxnLst>
                <a:rect l="0" t="0" r="r" b="b"/>
                <a:pathLst>
                  <a:path w="21" h="4">
                    <a:moveTo>
                      <a:pt x="0" y="1"/>
                    </a:moveTo>
                    <a:lnTo>
                      <a:pt x="9" y="3"/>
                    </a:lnTo>
                    <a:lnTo>
                      <a:pt x="17" y="4"/>
                    </a:lnTo>
                    <a:lnTo>
                      <a:pt x="21" y="2"/>
                    </a:lnTo>
                    <a:lnTo>
                      <a:pt x="14"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1" name="Freeform 56"/>
              <p:cNvSpPr/>
              <p:nvPr/>
            </p:nvSpPr>
            <p:spPr bwMode="gray">
              <a:xfrm>
                <a:off x="5348" y="562"/>
                <a:ext cx="13" cy="5"/>
              </a:xfrm>
              <a:custGeom>
                <a:avLst/>
                <a:gdLst>
                  <a:gd name="T0" fmla="*/ 0 w 13"/>
                  <a:gd name="T1" fmla="*/ 0 h 5"/>
                  <a:gd name="T2" fmla="*/ 11 w 13"/>
                  <a:gd name="T3" fmla="*/ 1 h 5"/>
                  <a:gd name="T4" fmla="*/ 13 w 13"/>
                  <a:gd name="T5" fmla="*/ 5 h 5"/>
                  <a:gd name="T6" fmla="*/ 6 w 13"/>
                  <a:gd name="T7" fmla="*/ 5 h 5"/>
                  <a:gd name="T8" fmla="*/ 0 w 13"/>
                  <a:gd name="T9" fmla="*/ 0 h 5"/>
                </a:gdLst>
                <a:ahLst/>
                <a:cxnLst>
                  <a:cxn ang="0">
                    <a:pos x="T0" y="T1"/>
                  </a:cxn>
                  <a:cxn ang="0">
                    <a:pos x="T2" y="T3"/>
                  </a:cxn>
                  <a:cxn ang="0">
                    <a:pos x="T4" y="T5"/>
                  </a:cxn>
                  <a:cxn ang="0">
                    <a:pos x="T6" y="T7"/>
                  </a:cxn>
                  <a:cxn ang="0">
                    <a:pos x="T8" y="T9"/>
                  </a:cxn>
                </a:cxnLst>
                <a:rect l="0" t="0" r="r" b="b"/>
                <a:pathLst>
                  <a:path w="13" h="5">
                    <a:moveTo>
                      <a:pt x="0" y="0"/>
                    </a:moveTo>
                    <a:lnTo>
                      <a:pt x="11" y="1"/>
                    </a:lnTo>
                    <a:lnTo>
                      <a:pt x="13" y="5"/>
                    </a:lnTo>
                    <a:lnTo>
                      <a:pt x="6"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2" name="Freeform 57"/>
              <p:cNvSpPr/>
              <p:nvPr/>
            </p:nvSpPr>
            <p:spPr bwMode="gray">
              <a:xfrm>
                <a:off x="5226" y="471"/>
                <a:ext cx="30" cy="4"/>
              </a:xfrm>
              <a:custGeom>
                <a:avLst/>
                <a:gdLst>
                  <a:gd name="T0" fmla="*/ 0 w 30"/>
                  <a:gd name="T1" fmla="*/ 0 h 4"/>
                  <a:gd name="T2" fmla="*/ 21 w 30"/>
                  <a:gd name="T3" fmla="*/ 0 h 4"/>
                  <a:gd name="T4" fmla="*/ 30 w 30"/>
                  <a:gd name="T5" fmla="*/ 3 h 4"/>
                  <a:gd name="T6" fmla="*/ 25 w 30"/>
                  <a:gd name="T7" fmla="*/ 4 h 4"/>
                  <a:gd name="T8" fmla="*/ 7 w 30"/>
                  <a:gd name="T9" fmla="*/ 3 h 4"/>
                  <a:gd name="T10" fmla="*/ 0 w 30"/>
                  <a:gd name="T11" fmla="*/ 0 h 4"/>
                </a:gdLst>
                <a:ahLst/>
                <a:cxnLst>
                  <a:cxn ang="0">
                    <a:pos x="T0" y="T1"/>
                  </a:cxn>
                  <a:cxn ang="0">
                    <a:pos x="T2" y="T3"/>
                  </a:cxn>
                  <a:cxn ang="0">
                    <a:pos x="T4" y="T5"/>
                  </a:cxn>
                  <a:cxn ang="0">
                    <a:pos x="T6" y="T7"/>
                  </a:cxn>
                  <a:cxn ang="0">
                    <a:pos x="T8" y="T9"/>
                  </a:cxn>
                  <a:cxn ang="0">
                    <a:pos x="T10" y="T11"/>
                  </a:cxn>
                </a:cxnLst>
                <a:rect l="0" t="0" r="r" b="b"/>
                <a:pathLst>
                  <a:path w="30" h="4">
                    <a:moveTo>
                      <a:pt x="0" y="0"/>
                    </a:moveTo>
                    <a:lnTo>
                      <a:pt x="21" y="0"/>
                    </a:lnTo>
                    <a:lnTo>
                      <a:pt x="30" y="3"/>
                    </a:lnTo>
                    <a:lnTo>
                      <a:pt x="25" y="4"/>
                    </a:lnTo>
                    <a:lnTo>
                      <a:pt x="7"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3" name="Freeform 58"/>
              <p:cNvSpPr/>
              <p:nvPr/>
            </p:nvSpPr>
            <p:spPr bwMode="gray">
              <a:xfrm>
                <a:off x="5355" y="696"/>
                <a:ext cx="15" cy="3"/>
              </a:xfrm>
              <a:custGeom>
                <a:avLst/>
                <a:gdLst>
                  <a:gd name="T0" fmla="*/ 6 w 15"/>
                  <a:gd name="T1" fmla="*/ 0 h 3"/>
                  <a:gd name="T2" fmla="*/ 15 w 15"/>
                  <a:gd name="T3" fmla="*/ 1 h 3"/>
                  <a:gd name="T4" fmla="*/ 10 w 15"/>
                  <a:gd name="T5" fmla="*/ 3 h 3"/>
                  <a:gd name="T6" fmla="*/ 0 w 15"/>
                  <a:gd name="T7" fmla="*/ 2 h 3"/>
                  <a:gd name="T8" fmla="*/ 6 w 15"/>
                  <a:gd name="T9" fmla="*/ 0 h 3"/>
                </a:gdLst>
                <a:ahLst/>
                <a:cxnLst>
                  <a:cxn ang="0">
                    <a:pos x="T0" y="T1"/>
                  </a:cxn>
                  <a:cxn ang="0">
                    <a:pos x="T2" y="T3"/>
                  </a:cxn>
                  <a:cxn ang="0">
                    <a:pos x="T4" y="T5"/>
                  </a:cxn>
                  <a:cxn ang="0">
                    <a:pos x="T6" y="T7"/>
                  </a:cxn>
                  <a:cxn ang="0">
                    <a:pos x="T8" y="T9"/>
                  </a:cxn>
                </a:cxnLst>
                <a:rect l="0" t="0" r="r" b="b"/>
                <a:pathLst>
                  <a:path w="15" h="3">
                    <a:moveTo>
                      <a:pt x="6" y="0"/>
                    </a:moveTo>
                    <a:lnTo>
                      <a:pt x="15" y="1"/>
                    </a:lnTo>
                    <a:lnTo>
                      <a:pt x="10" y="3"/>
                    </a:lnTo>
                    <a:lnTo>
                      <a:pt x="0"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4" name="Freeform 59"/>
              <p:cNvSpPr/>
              <p:nvPr/>
            </p:nvSpPr>
            <p:spPr bwMode="gray">
              <a:xfrm>
                <a:off x="5373" y="695"/>
                <a:ext cx="14" cy="4"/>
              </a:xfrm>
              <a:custGeom>
                <a:avLst/>
                <a:gdLst>
                  <a:gd name="T0" fmla="*/ 0 w 14"/>
                  <a:gd name="T1" fmla="*/ 0 h 4"/>
                  <a:gd name="T2" fmla="*/ 7 w 14"/>
                  <a:gd name="T3" fmla="*/ 4 h 4"/>
                  <a:gd name="T4" fmla="*/ 14 w 14"/>
                  <a:gd name="T5" fmla="*/ 1 h 4"/>
                  <a:gd name="T6" fmla="*/ 0 w 14"/>
                  <a:gd name="T7" fmla="*/ 0 h 4"/>
                </a:gdLst>
                <a:ahLst/>
                <a:cxnLst>
                  <a:cxn ang="0">
                    <a:pos x="T0" y="T1"/>
                  </a:cxn>
                  <a:cxn ang="0">
                    <a:pos x="T2" y="T3"/>
                  </a:cxn>
                  <a:cxn ang="0">
                    <a:pos x="T4" y="T5"/>
                  </a:cxn>
                  <a:cxn ang="0">
                    <a:pos x="T6" y="T7"/>
                  </a:cxn>
                </a:cxnLst>
                <a:rect l="0" t="0" r="r" b="b"/>
                <a:pathLst>
                  <a:path w="14" h="4">
                    <a:moveTo>
                      <a:pt x="0" y="0"/>
                    </a:moveTo>
                    <a:lnTo>
                      <a:pt x="7" y="4"/>
                    </a:lnTo>
                    <a:lnTo>
                      <a:pt x="14"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5" name="Freeform 60"/>
              <p:cNvSpPr/>
              <p:nvPr/>
            </p:nvSpPr>
            <p:spPr bwMode="gray">
              <a:xfrm>
                <a:off x="5392" y="701"/>
                <a:ext cx="10" cy="3"/>
              </a:xfrm>
              <a:custGeom>
                <a:avLst/>
                <a:gdLst>
                  <a:gd name="T0" fmla="*/ 0 w 10"/>
                  <a:gd name="T1" fmla="*/ 0 h 3"/>
                  <a:gd name="T2" fmla="*/ 8 w 10"/>
                  <a:gd name="T3" fmla="*/ 0 h 3"/>
                  <a:gd name="T4" fmla="*/ 10 w 10"/>
                  <a:gd name="T5" fmla="*/ 2 h 3"/>
                  <a:gd name="T6" fmla="*/ 2 w 10"/>
                  <a:gd name="T7" fmla="*/ 3 h 3"/>
                  <a:gd name="T8" fmla="*/ 0 w 10"/>
                  <a:gd name="T9" fmla="*/ 0 h 3"/>
                </a:gdLst>
                <a:ahLst/>
                <a:cxnLst>
                  <a:cxn ang="0">
                    <a:pos x="T0" y="T1"/>
                  </a:cxn>
                  <a:cxn ang="0">
                    <a:pos x="T2" y="T3"/>
                  </a:cxn>
                  <a:cxn ang="0">
                    <a:pos x="T4" y="T5"/>
                  </a:cxn>
                  <a:cxn ang="0">
                    <a:pos x="T6" y="T7"/>
                  </a:cxn>
                  <a:cxn ang="0">
                    <a:pos x="T8" y="T9"/>
                  </a:cxn>
                </a:cxnLst>
                <a:rect l="0" t="0" r="r" b="b"/>
                <a:pathLst>
                  <a:path w="10" h="3">
                    <a:moveTo>
                      <a:pt x="0" y="0"/>
                    </a:moveTo>
                    <a:lnTo>
                      <a:pt x="8" y="0"/>
                    </a:lnTo>
                    <a:lnTo>
                      <a:pt x="10" y="2"/>
                    </a:lnTo>
                    <a:lnTo>
                      <a:pt x="2"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6" name="Freeform 61"/>
              <p:cNvSpPr/>
              <p:nvPr/>
            </p:nvSpPr>
            <p:spPr bwMode="gray">
              <a:xfrm>
                <a:off x="5423" y="693"/>
                <a:ext cx="12" cy="4"/>
              </a:xfrm>
              <a:custGeom>
                <a:avLst/>
                <a:gdLst>
                  <a:gd name="T0" fmla="*/ 1 w 12"/>
                  <a:gd name="T1" fmla="*/ 1 h 4"/>
                  <a:gd name="T2" fmla="*/ 7 w 12"/>
                  <a:gd name="T3" fmla="*/ 0 h 4"/>
                  <a:gd name="T4" fmla="*/ 12 w 12"/>
                  <a:gd name="T5" fmla="*/ 3 h 4"/>
                  <a:gd name="T6" fmla="*/ 0 w 12"/>
                  <a:gd name="T7" fmla="*/ 4 h 4"/>
                  <a:gd name="T8" fmla="*/ 1 w 12"/>
                  <a:gd name="T9" fmla="*/ 1 h 4"/>
                </a:gdLst>
                <a:ahLst/>
                <a:cxnLst>
                  <a:cxn ang="0">
                    <a:pos x="T0" y="T1"/>
                  </a:cxn>
                  <a:cxn ang="0">
                    <a:pos x="T2" y="T3"/>
                  </a:cxn>
                  <a:cxn ang="0">
                    <a:pos x="T4" y="T5"/>
                  </a:cxn>
                  <a:cxn ang="0">
                    <a:pos x="T6" y="T7"/>
                  </a:cxn>
                  <a:cxn ang="0">
                    <a:pos x="T8" y="T9"/>
                  </a:cxn>
                </a:cxnLst>
                <a:rect l="0" t="0" r="r" b="b"/>
                <a:pathLst>
                  <a:path w="12" h="4">
                    <a:moveTo>
                      <a:pt x="1" y="1"/>
                    </a:moveTo>
                    <a:lnTo>
                      <a:pt x="7" y="0"/>
                    </a:lnTo>
                    <a:lnTo>
                      <a:pt x="12" y="3"/>
                    </a:lnTo>
                    <a:lnTo>
                      <a:pt x="0" y="4"/>
                    </a:ln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7" name="Freeform 62"/>
              <p:cNvSpPr/>
              <p:nvPr/>
            </p:nvSpPr>
            <p:spPr bwMode="gray">
              <a:xfrm>
                <a:off x="5278" y="744"/>
                <a:ext cx="21" cy="12"/>
              </a:xfrm>
              <a:custGeom>
                <a:avLst/>
                <a:gdLst>
                  <a:gd name="T0" fmla="*/ 0 w 21"/>
                  <a:gd name="T1" fmla="*/ 5 h 12"/>
                  <a:gd name="T2" fmla="*/ 11 w 21"/>
                  <a:gd name="T3" fmla="*/ 0 h 12"/>
                  <a:gd name="T4" fmla="*/ 19 w 21"/>
                  <a:gd name="T5" fmla="*/ 1 h 12"/>
                  <a:gd name="T6" fmla="*/ 21 w 21"/>
                  <a:gd name="T7" fmla="*/ 6 h 12"/>
                  <a:gd name="T8" fmla="*/ 14 w 21"/>
                  <a:gd name="T9" fmla="*/ 12 h 12"/>
                  <a:gd name="T10" fmla="*/ 3 w 21"/>
                  <a:gd name="T11" fmla="*/ 10 h 12"/>
                  <a:gd name="T12" fmla="*/ 0 w 21"/>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0" y="5"/>
                    </a:moveTo>
                    <a:lnTo>
                      <a:pt x="11" y="0"/>
                    </a:lnTo>
                    <a:lnTo>
                      <a:pt x="19" y="1"/>
                    </a:lnTo>
                    <a:lnTo>
                      <a:pt x="21" y="6"/>
                    </a:lnTo>
                    <a:lnTo>
                      <a:pt x="14" y="12"/>
                    </a:lnTo>
                    <a:lnTo>
                      <a:pt x="3"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8" name="Freeform 63"/>
              <p:cNvSpPr/>
              <p:nvPr/>
            </p:nvSpPr>
            <p:spPr bwMode="gray">
              <a:xfrm>
                <a:off x="5234" y="762"/>
                <a:ext cx="26" cy="12"/>
              </a:xfrm>
              <a:custGeom>
                <a:avLst/>
                <a:gdLst>
                  <a:gd name="T0" fmla="*/ 18 w 26"/>
                  <a:gd name="T1" fmla="*/ 0 h 12"/>
                  <a:gd name="T2" fmla="*/ 26 w 26"/>
                  <a:gd name="T3" fmla="*/ 2 h 12"/>
                  <a:gd name="T4" fmla="*/ 26 w 26"/>
                  <a:gd name="T5" fmla="*/ 6 h 12"/>
                  <a:gd name="T6" fmla="*/ 14 w 26"/>
                  <a:gd name="T7" fmla="*/ 12 h 12"/>
                  <a:gd name="T8" fmla="*/ 0 w 26"/>
                  <a:gd name="T9" fmla="*/ 11 h 12"/>
                  <a:gd name="T10" fmla="*/ 1 w 26"/>
                  <a:gd name="T11" fmla="*/ 7 h 12"/>
                  <a:gd name="T12" fmla="*/ 18 w 2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18" y="0"/>
                    </a:moveTo>
                    <a:lnTo>
                      <a:pt x="26" y="2"/>
                    </a:lnTo>
                    <a:lnTo>
                      <a:pt x="26" y="6"/>
                    </a:lnTo>
                    <a:lnTo>
                      <a:pt x="14" y="12"/>
                    </a:lnTo>
                    <a:lnTo>
                      <a:pt x="0" y="11"/>
                    </a:lnTo>
                    <a:lnTo>
                      <a:pt x="1" y="7"/>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99" name="Freeform 64"/>
              <p:cNvSpPr/>
              <p:nvPr/>
            </p:nvSpPr>
            <p:spPr bwMode="gray">
              <a:xfrm>
                <a:off x="5213" y="721"/>
                <a:ext cx="15" cy="8"/>
              </a:xfrm>
              <a:custGeom>
                <a:avLst/>
                <a:gdLst>
                  <a:gd name="T0" fmla="*/ 0 w 15"/>
                  <a:gd name="T1" fmla="*/ 8 h 8"/>
                  <a:gd name="T2" fmla="*/ 4 w 15"/>
                  <a:gd name="T3" fmla="*/ 0 h 8"/>
                  <a:gd name="T4" fmla="*/ 15 w 15"/>
                  <a:gd name="T5" fmla="*/ 1 h 8"/>
                  <a:gd name="T6" fmla="*/ 14 w 15"/>
                  <a:gd name="T7" fmla="*/ 3 h 8"/>
                  <a:gd name="T8" fmla="*/ 0 w 15"/>
                  <a:gd name="T9" fmla="*/ 8 h 8"/>
                </a:gdLst>
                <a:ahLst/>
                <a:cxnLst>
                  <a:cxn ang="0">
                    <a:pos x="T0" y="T1"/>
                  </a:cxn>
                  <a:cxn ang="0">
                    <a:pos x="T2" y="T3"/>
                  </a:cxn>
                  <a:cxn ang="0">
                    <a:pos x="T4" y="T5"/>
                  </a:cxn>
                  <a:cxn ang="0">
                    <a:pos x="T6" y="T7"/>
                  </a:cxn>
                  <a:cxn ang="0">
                    <a:pos x="T8" y="T9"/>
                  </a:cxn>
                </a:cxnLst>
                <a:rect l="0" t="0" r="r" b="b"/>
                <a:pathLst>
                  <a:path w="15" h="8">
                    <a:moveTo>
                      <a:pt x="0" y="8"/>
                    </a:moveTo>
                    <a:lnTo>
                      <a:pt x="4" y="0"/>
                    </a:lnTo>
                    <a:lnTo>
                      <a:pt x="15" y="1"/>
                    </a:lnTo>
                    <a:lnTo>
                      <a:pt x="14" y="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0" name="Freeform 65"/>
              <p:cNvSpPr/>
              <p:nvPr/>
            </p:nvSpPr>
            <p:spPr bwMode="gray">
              <a:xfrm>
                <a:off x="5226" y="732"/>
                <a:ext cx="14" cy="5"/>
              </a:xfrm>
              <a:custGeom>
                <a:avLst/>
                <a:gdLst>
                  <a:gd name="T0" fmla="*/ 0 w 14"/>
                  <a:gd name="T1" fmla="*/ 0 h 5"/>
                  <a:gd name="T2" fmla="*/ 14 w 14"/>
                  <a:gd name="T3" fmla="*/ 2 h 5"/>
                  <a:gd name="T4" fmla="*/ 9 w 14"/>
                  <a:gd name="T5" fmla="*/ 5 h 5"/>
                  <a:gd name="T6" fmla="*/ 1 w 14"/>
                  <a:gd name="T7" fmla="*/ 4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lnTo>
                      <a:pt x="14" y="2"/>
                    </a:lnTo>
                    <a:lnTo>
                      <a:pt x="9" y="5"/>
                    </a:lnTo>
                    <a:lnTo>
                      <a:pt x="1"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1" name="Freeform 66"/>
              <p:cNvSpPr/>
              <p:nvPr/>
            </p:nvSpPr>
            <p:spPr bwMode="gray">
              <a:xfrm>
                <a:off x="5184" y="739"/>
                <a:ext cx="15" cy="6"/>
              </a:xfrm>
              <a:custGeom>
                <a:avLst/>
                <a:gdLst>
                  <a:gd name="T0" fmla="*/ 4 w 15"/>
                  <a:gd name="T1" fmla="*/ 6 h 6"/>
                  <a:gd name="T2" fmla="*/ 14 w 15"/>
                  <a:gd name="T3" fmla="*/ 6 h 6"/>
                  <a:gd name="T4" fmla="*/ 15 w 15"/>
                  <a:gd name="T5" fmla="*/ 1 h 6"/>
                  <a:gd name="T6" fmla="*/ 5 w 15"/>
                  <a:gd name="T7" fmla="*/ 0 h 6"/>
                  <a:gd name="T8" fmla="*/ 0 w 15"/>
                  <a:gd name="T9" fmla="*/ 2 h 6"/>
                  <a:gd name="T10" fmla="*/ 4 w 15"/>
                  <a:gd name="T11" fmla="*/ 6 h 6"/>
                </a:gdLst>
                <a:ahLst/>
                <a:cxnLst>
                  <a:cxn ang="0">
                    <a:pos x="T0" y="T1"/>
                  </a:cxn>
                  <a:cxn ang="0">
                    <a:pos x="T2" y="T3"/>
                  </a:cxn>
                  <a:cxn ang="0">
                    <a:pos x="T4" y="T5"/>
                  </a:cxn>
                  <a:cxn ang="0">
                    <a:pos x="T6" y="T7"/>
                  </a:cxn>
                  <a:cxn ang="0">
                    <a:pos x="T8" y="T9"/>
                  </a:cxn>
                  <a:cxn ang="0">
                    <a:pos x="T10" y="T11"/>
                  </a:cxn>
                </a:cxnLst>
                <a:rect l="0" t="0" r="r" b="b"/>
                <a:pathLst>
                  <a:path w="15" h="6">
                    <a:moveTo>
                      <a:pt x="4" y="6"/>
                    </a:moveTo>
                    <a:lnTo>
                      <a:pt x="14" y="6"/>
                    </a:lnTo>
                    <a:lnTo>
                      <a:pt x="15" y="1"/>
                    </a:lnTo>
                    <a:lnTo>
                      <a:pt x="5" y="0"/>
                    </a:lnTo>
                    <a:lnTo>
                      <a:pt x="0" y="2"/>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2" name="Freeform 67"/>
              <p:cNvSpPr/>
              <p:nvPr/>
            </p:nvSpPr>
            <p:spPr bwMode="gray">
              <a:xfrm>
                <a:off x="5095" y="724"/>
                <a:ext cx="31" cy="20"/>
              </a:xfrm>
              <a:custGeom>
                <a:avLst/>
                <a:gdLst>
                  <a:gd name="T0" fmla="*/ 9 w 31"/>
                  <a:gd name="T1" fmla="*/ 20 h 20"/>
                  <a:gd name="T2" fmla="*/ 18 w 31"/>
                  <a:gd name="T3" fmla="*/ 16 h 20"/>
                  <a:gd name="T4" fmla="*/ 31 w 31"/>
                  <a:gd name="T5" fmla="*/ 9 h 20"/>
                  <a:gd name="T6" fmla="*/ 17 w 31"/>
                  <a:gd name="T7" fmla="*/ 0 h 20"/>
                  <a:gd name="T8" fmla="*/ 0 w 31"/>
                  <a:gd name="T9" fmla="*/ 9 h 20"/>
                  <a:gd name="T10" fmla="*/ 0 w 31"/>
                  <a:gd name="T11" fmla="*/ 15 h 20"/>
                  <a:gd name="T12" fmla="*/ 9 w 3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1" h="20">
                    <a:moveTo>
                      <a:pt x="9" y="20"/>
                    </a:moveTo>
                    <a:lnTo>
                      <a:pt x="18" y="16"/>
                    </a:lnTo>
                    <a:lnTo>
                      <a:pt x="31" y="9"/>
                    </a:lnTo>
                    <a:lnTo>
                      <a:pt x="17" y="0"/>
                    </a:lnTo>
                    <a:lnTo>
                      <a:pt x="0" y="9"/>
                    </a:lnTo>
                    <a:lnTo>
                      <a:pt x="0" y="15"/>
                    </a:lnTo>
                    <a:lnTo>
                      <a:pt x="9"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3" name="Freeform 68"/>
              <p:cNvSpPr/>
              <p:nvPr/>
            </p:nvSpPr>
            <p:spPr bwMode="gray">
              <a:xfrm>
                <a:off x="5277" y="405"/>
                <a:ext cx="26" cy="8"/>
              </a:xfrm>
              <a:custGeom>
                <a:avLst/>
                <a:gdLst>
                  <a:gd name="T0" fmla="*/ 0 w 26"/>
                  <a:gd name="T1" fmla="*/ 5 h 8"/>
                  <a:gd name="T2" fmla="*/ 10 w 26"/>
                  <a:gd name="T3" fmla="*/ 0 h 8"/>
                  <a:gd name="T4" fmla="*/ 18 w 26"/>
                  <a:gd name="T5" fmla="*/ 0 h 8"/>
                  <a:gd name="T6" fmla="*/ 26 w 26"/>
                  <a:gd name="T7" fmla="*/ 3 h 8"/>
                  <a:gd name="T8" fmla="*/ 24 w 26"/>
                  <a:gd name="T9" fmla="*/ 6 h 8"/>
                  <a:gd name="T10" fmla="*/ 6 w 26"/>
                  <a:gd name="T11" fmla="*/ 8 h 8"/>
                  <a:gd name="T12" fmla="*/ 0 w 26"/>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5"/>
                    </a:moveTo>
                    <a:lnTo>
                      <a:pt x="10" y="0"/>
                    </a:lnTo>
                    <a:lnTo>
                      <a:pt x="18" y="0"/>
                    </a:lnTo>
                    <a:lnTo>
                      <a:pt x="26" y="3"/>
                    </a:lnTo>
                    <a:lnTo>
                      <a:pt x="24" y="6"/>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4" name="Freeform 69"/>
              <p:cNvSpPr/>
              <p:nvPr/>
            </p:nvSpPr>
            <p:spPr bwMode="gray">
              <a:xfrm>
                <a:off x="4934" y="378"/>
                <a:ext cx="52" cy="32"/>
              </a:xfrm>
              <a:custGeom>
                <a:avLst/>
                <a:gdLst>
                  <a:gd name="T0" fmla="*/ 32 w 52"/>
                  <a:gd name="T1" fmla="*/ 0 h 32"/>
                  <a:gd name="T2" fmla="*/ 30 w 52"/>
                  <a:gd name="T3" fmla="*/ 5 h 32"/>
                  <a:gd name="T4" fmla="*/ 16 w 52"/>
                  <a:gd name="T5" fmla="*/ 6 h 32"/>
                  <a:gd name="T6" fmla="*/ 7 w 52"/>
                  <a:gd name="T7" fmla="*/ 11 h 32"/>
                  <a:gd name="T8" fmla="*/ 9 w 52"/>
                  <a:gd name="T9" fmla="*/ 15 h 32"/>
                  <a:gd name="T10" fmla="*/ 0 w 52"/>
                  <a:gd name="T11" fmla="*/ 22 h 32"/>
                  <a:gd name="T12" fmla="*/ 9 w 52"/>
                  <a:gd name="T13" fmla="*/ 27 h 32"/>
                  <a:gd name="T14" fmla="*/ 13 w 52"/>
                  <a:gd name="T15" fmla="*/ 32 h 32"/>
                  <a:gd name="T16" fmla="*/ 21 w 52"/>
                  <a:gd name="T17" fmla="*/ 32 h 32"/>
                  <a:gd name="T18" fmla="*/ 29 w 52"/>
                  <a:gd name="T19" fmla="*/ 27 h 32"/>
                  <a:gd name="T20" fmla="*/ 30 w 52"/>
                  <a:gd name="T21" fmla="*/ 21 h 32"/>
                  <a:gd name="T22" fmla="*/ 52 w 52"/>
                  <a:gd name="T23" fmla="*/ 21 h 32"/>
                  <a:gd name="T24" fmla="*/ 52 w 52"/>
                  <a:gd name="T25" fmla="*/ 16 h 32"/>
                  <a:gd name="T26" fmla="*/ 42 w 52"/>
                  <a:gd name="T27" fmla="*/ 8 h 32"/>
                  <a:gd name="T28" fmla="*/ 48 w 52"/>
                  <a:gd name="T29" fmla="*/ 3 h 32"/>
                  <a:gd name="T30" fmla="*/ 44 w 52"/>
                  <a:gd name="T31" fmla="*/ 0 h 32"/>
                  <a:gd name="T32" fmla="*/ 32 w 52"/>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2">
                    <a:moveTo>
                      <a:pt x="32" y="0"/>
                    </a:moveTo>
                    <a:lnTo>
                      <a:pt x="30" y="5"/>
                    </a:lnTo>
                    <a:lnTo>
                      <a:pt x="16" y="6"/>
                    </a:lnTo>
                    <a:lnTo>
                      <a:pt x="7" y="11"/>
                    </a:lnTo>
                    <a:lnTo>
                      <a:pt x="9" y="15"/>
                    </a:lnTo>
                    <a:lnTo>
                      <a:pt x="0" y="22"/>
                    </a:lnTo>
                    <a:lnTo>
                      <a:pt x="9" y="27"/>
                    </a:lnTo>
                    <a:lnTo>
                      <a:pt x="13" y="32"/>
                    </a:lnTo>
                    <a:lnTo>
                      <a:pt x="21" y="32"/>
                    </a:lnTo>
                    <a:lnTo>
                      <a:pt x="29" y="27"/>
                    </a:lnTo>
                    <a:lnTo>
                      <a:pt x="30" y="21"/>
                    </a:lnTo>
                    <a:lnTo>
                      <a:pt x="52" y="21"/>
                    </a:lnTo>
                    <a:lnTo>
                      <a:pt x="52" y="16"/>
                    </a:lnTo>
                    <a:lnTo>
                      <a:pt x="42" y="8"/>
                    </a:lnTo>
                    <a:lnTo>
                      <a:pt x="48" y="3"/>
                    </a:lnTo>
                    <a:lnTo>
                      <a:pt x="44" y="0"/>
                    </a:ln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5" name="Freeform 70"/>
              <p:cNvSpPr/>
              <p:nvPr/>
            </p:nvSpPr>
            <p:spPr bwMode="gray">
              <a:xfrm>
                <a:off x="4867" y="407"/>
                <a:ext cx="56" cy="23"/>
              </a:xfrm>
              <a:custGeom>
                <a:avLst/>
                <a:gdLst>
                  <a:gd name="T0" fmla="*/ 55 w 56"/>
                  <a:gd name="T1" fmla="*/ 0 h 23"/>
                  <a:gd name="T2" fmla="*/ 56 w 56"/>
                  <a:gd name="T3" fmla="*/ 6 h 23"/>
                  <a:gd name="T4" fmla="*/ 39 w 56"/>
                  <a:gd name="T5" fmla="*/ 6 h 23"/>
                  <a:gd name="T6" fmla="*/ 37 w 56"/>
                  <a:gd name="T7" fmla="*/ 11 h 23"/>
                  <a:gd name="T8" fmla="*/ 45 w 56"/>
                  <a:gd name="T9" fmla="*/ 18 h 23"/>
                  <a:gd name="T10" fmla="*/ 42 w 56"/>
                  <a:gd name="T11" fmla="*/ 23 h 23"/>
                  <a:gd name="T12" fmla="*/ 9 w 56"/>
                  <a:gd name="T13" fmla="*/ 21 h 23"/>
                  <a:gd name="T14" fmla="*/ 0 w 56"/>
                  <a:gd name="T15" fmla="*/ 18 h 23"/>
                  <a:gd name="T16" fmla="*/ 0 w 56"/>
                  <a:gd name="T17" fmla="*/ 12 h 23"/>
                  <a:gd name="T18" fmla="*/ 6 w 56"/>
                  <a:gd name="T19" fmla="*/ 8 h 23"/>
                  <a:gd name="T20" fmla="*/ 6 w 56"/>
                  <a:gd name="T21" fmla="*/ 2 h 23"/>
                  <a:gd name="T22" fmla="*/ 39 w 56"/>
                  <a:gd name="T23" fmla="*/ 2 h 23"/>
                  <a:gd name="T24" fmla="*/ 45 w 56"/>
                  <a:gd name="T25" fmla="*/ 0 h 23"/>
                  <a:gd name="T26" fmla="*/ 55 w 56"/>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23">
                    <a:moveTo>
                      <a:pt x="55" y="0"/>
                    </a:moveTo>
                    <a:lnTo>
                      <a:pt x="56" y="6"/>
                    </a:lnTo>
                    <a:lnTo>
                      <a:pt x="39" y="6"/>
                    </a:lnTo>
                    <a:lnTo>
                      <a:pt x="37" y="11"/>
                    </a:lnTo>
                    <a:lnTo>
                      <a:pt x="45" y="18"/>
                    </a:lnTo>
                    <a:lnTo>
                      <a:pt x="42" y="23"/>
                    </a:lnTo>
                    <a:lnTo>
                      <a:pt x="9" y="21"/>
                    </a:lnTo>
                    <a:lnTo>
                      <a:pt x="0" y="18"/>
                    </a:lnTo>
                    <a:lnTo>
                      <a:pt x="0" y="12"/>
                    </a:lnTo>
                    <a:lnTo>
                      <a:pt x="6" y="8"/>
                    </a:lnTo>
                    <a:lnTo>
                      <a:pt x="6" y="2"/>
                    </a:lnTo>
                    <a:lnTo>
                      <a:pt x="39" y="2"/>
                    </a:lnTo>
                    <a:lnTo>
                      <a:pt x="45" y="0"/>
                    </a:ln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6" name="Freeform 71"/>
              <p:cNvSpPr/>
              <p:nvPr/>
            </p:nvSpPr>
            <p:spPr bwMode="gray">
              <a:xfrm>
                <a:off x="4887" y="396"/>
                <a:ext cx="25" cy="8"/>
              </a:xfrm>
              <a:custGeom>
                <a:avLst/>
                <a:gdLst>
                  <a:gd name="T0" fmla="*/ 20 w 25"/>
                  <a:gd name="T1" fmla="*/ 0 h 8"/>
                  <a:gd name="T2" fmla="*/ 25 w 25"/>
                  <a:gd name="T3" fmla="*/ 3 h 8"/>
                  <a:gd name="T4" fmla="*/ 16 w 25"/>
                  <a:gd name="T5" fmla="*/ 8 h 8"/>
                  <a:gd name="T6" fmla="*/ 0 w 25"/>
                  <a:gd name="T7" fmla="*/ 6 h 8"/>
                  <a:gd name="T8" fmla="*/ 1 w 25"/>
                  <a:gd name="T9" fmla="*/ 1 h 8"/>
                  <a:gd name="T10" fmla="*/ 20 w 25"/>
                  <a:gd name="T11" fmla="*/ 0 h 8"/>
                </a:gdLst>
                <a:ahLst/>
                <a:cxnLst>
                  <a:cxn ang="0">
                    <a:pos x="T0" y="T1"/>
                  </a:cxn>
                  <a:cxn ang="0">
                    <a:pos x="T2" y="T3"/>
                  </a:cxn>
                  <a:cxn ang="0">
                    <a:pos x="T4" y="T5"/>
                  </a:cxn>
                  <a:cxn ang="0">
                    <a:pos x="T6" y="T7"/>
                  </a:cxn>
                  <a:cxn ang="0">
                    <a:pos x="T8" y="T9"/>
                  </a:cxn>
                  <a:cxn ang="0">
                    <a:pos x="T10" y="T11"/>
                  </a:cxn>
                </a:cxnLst>
                <a:rect l="0" t="0" r="r" b="b"/>
                <a:pathLst>
                  <a:path w="25" h="8">
                    <a:moveTo>
                      <a:pt x="20" y="0"/>
                    </a:moveTo>
                    <a:lnTo>
                      <a:pt x="25" y="3"/>
                    </a:lnTo>
                    <a:lnTo>
                      <a:pt x="16" y="8"/>
                    </a:lnTo>
                    <a:lnTo>
                      <a:pt x="0" y="6"/>
                    </a:lnTo>
                    <a:lnTo>
                      <a:pt x="1" y="1"/>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7" name="Freeform 72"/>
              <p:cNvSpPr/>
              <p:nvPr/>
            </p:nvSpPr>
            <p:spPr bwMode="gray">
              <a:xfrm>
                <a:off x="4930" y="354"/>
                <a:ext cx="21" cy="7"/>
              </a:xfrm>
              <a:custGeom>
                <a:avLst/>
                <a:gdLst>
                  <a:gd name="T0" fmla="*/ 0 w 21"/>
                  <a:gd name="T1" fmla="*/ 2 h 7"/>
                  <a:gd name="T2" fmla="*/ 12 w 21"/>
                  <a:gd name="T3" fmla="*/ 7 h 7"/>
                  <a:gd name="T4" fmla="*/ 21 w 21"/>
                  <a:gd name="T5" fmla="*/ 6 h 7"/>
                  <a:gd name="T6" fmla="*/ 20 w 21"/>
                  <a:gd name="T7" fmla="*/ 0 h 7"/>
                  <a:gd name="T8" fmla="*/ 0 w 21"/>
                  <a:gd name="T9" fmla="*/ 2 h 7"/>
                </a:gdLst>
                <a:ahLst/>
                <a:cxnLst>
                  <a:cxn ang="0">
                    <a:pos x="T0" y="T1"/>
                  </a:cxn>
                  <a:cxn ang="0">
                    <a:pos x="T2" y="T3"/>
                  </a:cxn>
                  <a:cxn ang="0">
                    <a:pos x="T4" y="T5"/>
                  </a:cxn>
                  <a:cxn ang="0">
                    <a:pos x="T6" y="T7"/>
                  </a:cxn>
                  <a:cxn ang="0">
                    <a:pos x="T8" y="T9"/>
                  </a:cxn>
                </a:cxnLst>
                <a:rect l="0" t="0" r="r" b="b"/>
                <a:pathLst>
                  <a:path w="21" h="7">
                    <a:moveTo>
                      <a:pt x="0" y="2"/>
                    </a:moveTo>
                    <a:lnTo>
                      <a:pt x="12" y="7"/>
                    </a:lnTo>
                    <a:lnTo>
                      <a:pt x="21" y="6"/>
                    </a:lnTo>
                    <a:lnTo>
                      <a:pt x="2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8" name="Freeform 73"/>
              <p:cNvSpPr/>
              <p:nvPr/>
            </p:nvSpPr>
            <p:spPr bwMode="gray">
              <a:xfrm>
                <a:off x="4828" y="350"/>
                <a:ext cx="27" cy="9"/>
              </a:xfrm>
              <a:custGeom>
                <a:avLst/>
                <a:gdLst>
                  <a:gd name="T0" fmla="*/ 25 w 27"/>
                  <a:gd name="T1" fmla="*/ 0 h 9"/>
                  <a:gd name="T2" fmla="*/ 27 w 27"/>
                  <a:gd name="T3" fmla="*/ 6 h 9"/>
                  <a:gd name="T4" fmla="*/ 16 w 27"/>
                  <a:gd name="T5" fmla="*/ 9 h 9"/>
                  <a:gd name="T6" fmla="*/ 0 w 27"/>
                  <a:gd name="T7" fmla="*/ 7 h 9"/>
                  <a:gd name="T8" fmla="*/ 5 w 27"/>
                  <a:gd name="T9" fmla="*/ 1 h 9"/>
                  <a:gd name="T10" fmla="*/ 14 w 27"/>
                  <a:gd name="T11" fmla="*/ 0 h 9"/>
                  <a:gd name="T12" fmla="*/ 25 w 2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5" y="0"/>
                    </a:moveTo>
                    <a:lnTo>
                      <a:pt x="27" y="6"/>
                    </a:lnTo>
                    <a:lnTo>
                      <a:pt x="16" y="9"/>
                    </a:lnTo>
                    <a:lnTo>
                      <a:pt x="0" y="7"/>
                    </a:lnTo>
                    <a:lnTo>
                      <a:pt x="5" y="1"/>
                    </a:lnTo>
                    <a:lnTo>
                      <a:pt x="14"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09" name="Freeform 74"/>
              <p:cNvSpPr/>
              <p:nvPr/>
            </p:nvSpPr>
            <p:spPr bwMode="gray">
              <a:xfrm>
                <a:off x="4807" y="369"/>
                <a:ext cx="32" cy="8"/>
              </a:xfrm>
              <a:custGeom>
                <a:avLst/>
                <a:gdLst>
                  <a:gd name="T0" fmla="*/ 16 w 32"/>
                  <a:gd name="T1" fmla="*/ 0 h 8"/>
                  <a:gd name="T2" fmla="*/ 32 w 32"/>
                  <a:gd name="T3" fmla="*/ 3 h 8"/>
                  <a:gd name="T4" fmla="*/ 18 w 32"/>
                  <a:gd name="T5" fmla="*/ 8 h 8"/>
                  <a:gd name="T6" fmla="*/ 0 w 32"/>
                  <a:gd name="T7" fmla="*/ 6 h 8"/>
                  <a:gd name="T8" fmla="*/ 1 w 32"/>
                  <a:gd name="T9" fmla="*/ 3 h 8"/>
                  <a:gd name="T10" fmla="*/ 16 w 32"/>
                  <a:gd name="T11" fmla="*/ 0 h 8"/>
                </a:gdLst>
                <a:ahLst/>
                <a:cxnLst>
                  <a:cxn ang="0">
                    <a:pos x="T0" y="T1"/>
                  </a:cxn>
                  <a:cxn ang="0">
                    <a:pos x="T2" y="T3"/>
                  </a:cxn>
                  <a:cxn ang="0">
                    <a:pos x="T4" y="T5"/>
                  </a:cxn>
                  <a:cxn ang="0">
                    <a:pos x="T6" y="T7"/>
                  </a:cxn>
                  <a:cxn ang="0">
                    <a:pos x="T8" y="T9"/>
                  </a:cxn>
                  <a:cxn ang="0">
                    <a:pos x="T10" y="T11"/>
                  </a:cxn>
                </a:cxnLst>
                <a:rect l="0" t="0" r="r" b="b"/>
                <a:pathLst>
                  <a:path w="32" h="8">
                    <a:moveTo>
                      <a:pt x="16" y="0"/>
                    </a:moveTo>
                    <a:lnTo>
                      <a:pt x="32" y="3"/>
                    </a:lnTo>
                    <a:lnTo>
                      <a:pt x="18" y="8"/>
                    </a:lnTo>
                    <a:lnTo>
                      <a:pt x="0" y="6"/>
                    </a:lnTo>
                    <a:lnTo>
                      <a:pt x="1" y="3"/>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0" name="Freeform 75"/>
              <p:cNvSpPr/>
              <p:nvPr/>
            </p:nvSpPr>
            <p:spPr bwMode="gray">
              <a:xfrm>
                <a:off x="4780" y="378"/>
                <a:ext cx="45" cy="9"/>
              </a:xfrm>
              <a:custGeom>
                <a:avLst/>
                <a:gdLst>
                  <a:gd name="T0" fmla="*/ 21 w 45"/>
                  <a:gd name="T1" fmla="*/ 0 h 9"/>
                  <a:gd name="T2" fmla="*/ 31 w 45"/>
                  <a:gd name="T3" fmla="*/ 0 h 9"/>
                  <a:gd name="T4" fmla="*/ 45 w 45"/>
                  <a:gd name="T5" fmla="*/ 2 h 9"/>
                  <a:gd name="T6" fmla="*/ 45 w 45"/>
                  <a:gd name="T7" fmla="*/ 5 h 9"/>
                  <a:gd name="T8" fmla="*/ 25 w 45"/>
                  <a:gd name="T9" fmla="*/ 9 h 9"/>
                  <a:gd name="T10" fmla="*/ 4 w 45"/>
                  <a:gd name="T11" fmla="*/ 9 h 9"/>
                  <a:gd name="T12" fmla="*/ 0 w 45"/>
                  <a:gd name="T13" fmla="*/ 5 h 9"/>
                  <a:gd name="T14" fmla="*/ 8 w 45"/>
                  <a:gd name="T15" fmla="*/ 4 h 9"/>
                  <a:gd name="T16" fmla="*/ 13 w 45"/>
                  <a:gd name="T17" fmla="*/ 5 h 9"/>
                  <a:gd name="T18" fmla="*/ 21 w 45"/>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9">
                    <a:moveTo>
                      <a:pt x="21" y="0"/>
                    </a:moveTo>
                    <a:lnTo>
                      <a:pt x="31" y="0"/>
                    </a:lnTo>
                    <a:lnTo>
                      <a:pt x="45" y="2"/>
                    </a:lnTo>
                    <a:lnTo>
                      <a:pt x="45" y="5"/>
                    </a:lnTo>
                    <a:lnTo>
                      <a:pt x="25" y="9"/>
                    </a:lnTo>
                    <a:lnTo>
                      <a:pt x="4" y="9"/>
                    </a:lnTo>
                    <a:lnTo>
                      <a:pt x="0" y="5"/>
                    </a:lnTo>
                    <a:lnTo>
                      <a:pt x="8" y="4"/>
                    </a:lnTo>
                    <a:lnTo>
                      <a:pt x="13" y="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1" name="Freeform 76"/>
              <p:cNvSpPr/>
              <p:nvPr/>
            </p:nvSpPr>
            <p:spPr bwMode="gray">
              <a:xfrm>
                <a:off x="4843" y="373"/>
                <a:ext cx="16" cy="5"/>
              </a:xfrm>
              <a:custGeom>
                <a:avLst/>
                <a:gdLst>
                  <a:gd name="T0" fmla="*/ 0 w 16"/>
                  <a:gd name="T1" fmla="*/ 5 h 5"/>
                  <a:gd name="T2" fmla="*/ 1 w 16"/>
                  <a:gd name="T3" fmla="*/ 3 h 5"/>
                  <a:gd name="T4" fmla="*/ 10 w 16"/>
                  <a:gd name="T5" fmla="*/ 0 h 5"/>
                  <a:gd name="T6" fmla="*/ 16 w 16"/>
                  <a:gd name="T7" fmla="*/ 3 h 5"/>
                  <a:gd name="T8" fmla="*/ 11 w 16"/>
                  <a:gd name="T9" fmla="*/ 5 h 5"/>
                  <a:gd name="T10" fmla="*/ 0 w 16"/>
                  <a:gd name="T11" fmla="*/ 5 h 5"/>
                </a:gdLst>
                <a:ahLst/>
                <a:cxnLst>
                  <a:cxn ang="0">
                    <a:pos x="T0" y="T1"/>
                  </a:cxn>
                  <a:cxn ang="0">
                    <a:pos x="T2" y="T3"/>
                  </a:cxn>
                  <a:cxn ang="0">
                    <a:pos x="T4" y="T5"/>
                  </a:cxn>
                  <a:cxn ang="0">
                    <a:pos x="T6" y="T7"/>
                  </a:cxn>
                  <a:cxn ang="0">
                    <a:pos x="T8" y="T9"/>
                  </a:cxn>
                  <a:cxn ang="0">
                    <a:pos x="T10" y="T11"/>
                  </a:cxn>
                </a:cxnLst>
                <a:rect l="0" t="0" r="r" b="b"/>
                <a:pathLst>
                  <a:path w="16" h="5">
                    <a:moveTo>
                      <a:pt x="0" y="5"/>
                    </a:moveTo>
                    <a:lnTo>
                      <a:pt x="1" y="3"/>
                    </a:lnTo>
                    <a:lnTo>
                      <a:pt x="10" y="0"/>
                    </a:lnTo>
                    <a:lnTo>
                      <a:pt x="16" y="3"/>
                    </a:lnTo>
                    <a:lnTo>
                      <a:pt x="11"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2" name="Freeform 77"/>
              <p:cNvSpPr/>
              <p:nvPr/>
            </p:nvSpPr>
            <p:spPr bwMode="gray">
              <a:xfrm>
                <a:off x="4887" y="380"/>
                <a:ext cx="15" cy="4"/>
              </a:xfrm>
              <a:custGeom>
                <a:avLst/>
                <a:gdLst>
                  <a:gd name="T0" fmla="*/ 0 w 15"/>
                  <a:gd name="T1" fmla="*/ 1 h 4"/>
                  <a:gd name="T2" fmla="*/ 14 w 15"/>
                  <a:gd name="T3" fmla="*/ 0 h 4"/>
                  <a:gd name="T4" fmla="*/ 15 w 15"/>
                  <a:gd name="T5" fmla="*/ 2 h 4"/>
                  <a:gd name="T6" fmla="*/ 6 w 15"/>
                  <a:gd name="T7" fmla="*/ 4 h 4"/>
                  <a:gd name="T8" fmla="*/ 0 w 15"/>
                  <a:gd name="T9" fmla="*/ 1 h 4"/>
                </a:gdLst>
                <a:ahLst/>
                <a:cxnLst>
                  <a:cxn ang="0">
                    <a:pos x="T0" y="T1"/>
                  </a:cxn>
                  <a:cxn ang="0">
                    <a:pos x="T2" y="T3"/>
                  </a:cxn>
                  <a:cxn ang="0">
                    <a:pos x="T4" y="T5"/>
                  </a:cxn>
                  <a:cxn ang="0">
                    <a:pos x="T6" y="T7"/>
                  </a:cxn>
                  <a:cxn ang="0">
                    <a:pos x="T8" y="T9"/>
                  </a:cxn>
                </a:cxnLst>
                <a:rect l="0" t="0" r="r" b="b"/>
                <a:pathLst>
                  <a:path w="15" h="4">
                    <a:moveTo>
                      <a:pt x="0" y="1"/>
                    </a:moveTo>
                    <a:lnTo>
                      <a:pt x="14" y="0"/>
                    </a:lnTo>
                    <a:lnTo>
                      <a:pt x="15" y="2"/>
                    </a:lnTo>
                    <a:lnTo>
                      <a:pt x="6"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3" name="Freeform 78"/>
              <p:cNvSpPr/>
              <p:nvPr/>
            </p:nvSpPr>
            <p:spPr bwMode="gray">
              <a:xfrm>
                <a:off x="4793" y="396"/>
                <a:ext cx="39" cy="11"/>
              </a:xfrm>
              <a:custGeom>
                <a:avLst/>
                <a:gdLst>
                  <a:gd name="T0" fmla="*/ 0 w 39"/>
                  <a:gd name="T1" fmla="*/ 0 h 11"/>
                  <a:gd name="T2" fmla="*/ 20 w 39"/>
                  <a:gd name="T3" fmla="*/ 0 h 11"/>
                  <a:gd name="T4" fmla="*/ 27 w 39"/>
                  <a:gd name="T5" fmla="*/ 1 h 11"/>
                  <a:gd name="T6" fmla="*/ 39 w 39"/>
                  <a:gd name="T7" fmla="*/ 8 h 11"/>
                  <a:gd name="T8" fmla="*/ 37 w 39"/>
                  <a:gd name="T9" fmla="*/ 11 h 11"/>
                  <a:gd name="T10" fmla="*/ 28 w 39"/>
                  <a:gd name="T11" fmla="*/ 9 h 11"/>
                  <a:gd name="T12" fmla="*/ 13 w 39"/>
                  <a:gd name="T13" fmla="*/ 3 h 11"/>
                  <a:gd name="T14" fmla="*/ 0 w 3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
                    <a:moveTo>
                      <a:pt x="0" y="0"/>
                    </a:moveTo>
                    <a:lnTo>
                      <a:pt x="20" y="0"/>
                    </a:lnTo>
                    <a:lnTo>
                      <a:pt x="27" y="1"/>
                    </a:lnTo>
                    <a:lnTo>
                      <a:pt x="39" y="8"/>
                    </a:lnTo>
                    <a:lnTo>
                      <a:pt x="37" y="11"/>
                    </a:lnTo>
                    <a:lnTo>
                      <a:pt x="28" y="9"/>
                    </a:lnTo>
                    <a:lnTo>
                      <a:pt x="13"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4" name="Freeform 79"/>
              <p:cNvSpPr/>
              <p:nvPr/>
            </p:nvSpPr>
            <p:spPr bwMode="gray">
              <a:xfrm>
                <a:off x="4760" y="395"/>
                <a:ext cx="68" cy="21"/>
              </a:xfrm>
              <a:custGeom>
                <a:avLst/>
                <a:gdLst>
                  <a:gd name="T0" fmla="*/ 6 w 68"/>
                  <a:gd name="T1" fmla="*/ 0 h 21"/>
                  <a:gd name="T2" fmla="*/ 21 w 68"/>
                  <a:gd name="T3" fmla="*/ 2 h 21"/>
                  <a:gd name="T4" fmla="*/ 30 w 68"/>
                  <a:gd name="T5" fmla="*/ 4 h 21"/>
                  <a:gd name="T6" fmla="*/ 38 w 68"/>
                  <a:gd name="T7" fmla="*/ 8 h 21"/>
                  <a:gd name="T8" fmla="*/ 55 w 68"/>
                  <a:gd name="T9" fmla="*/ 11 h 21"/>
                  <a:gd name="T10" fmla="*/ 68 w 68"/>
                  <a:gd name="T11" fmla="*/ 15 h 21"/>
                  <a:gd name="T12" fmla="*/ 65 w 68"/>
                  <a:gd name="T13" fmla="*/ 18 h 21"/>
                  <a:gd name="T14" fmla="*/ 54 w 68"/>
                  <a:gd name="T15" fmla="*/ 21 h 21"/>
                  <a:gd name="T16" fmla="*/ 45 w 68"/>
                  <a:gd name="T17" fmla="*/ 15 h 21"/>
                  <a:gd name="T18" fmla="*/ 31 w 68"/>
                  <a:gd name="T19" fmla="*/ 15 h 21"/>
                  <a:gd name="T20" fmla="*/ 20 w 68"/>
                  <a:gd name="T21" fmla="*/ 10 h 21"/>
                  <a:gd name="T22" fmla="*/ 17 w 68"/>
                  <a:gd name="T23" fmla="*/ 9 h 21"/>
                  <a:gd name="T24" fmla="*/ 2 w 68"/>
                  <a:gd name="T25" fmla="*/ 4 h 21"/>
                  <a:gd name="T26" fmla="*/ 0 w 68"/>
                  <a:gd name="T27" fmla="*/ 0 h 21"/>
                  <a:gd name="T28" fmla="*/ 6 w 6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1">
                    <a:moveTo>
                      <a:pt x="6" y="0"/>
                    </a:moveTo>
                    <a:lnTo>
                      <a:pt x="21" y="2"/>
                    </a:lnTo>
                    <a:lnTo>
                      <a:pt x="30" y="4"/>
                    </a:lnTo>
                    <a:lnTo>
                      <a:pt x="38" y="8"/>
                    </a:lnTo>
                    <a:lnTo>
                      <a:pt x="55" y="11"/>
                    </a:lnTo>
                    <a:lnTo>
                      <a:pt x="68" y="15"/>
                    </a:lnTo>
                    <a:lnTo>
                      <a:pt x="65" y="18"/>
                    </a:lnTo>
                    <a:lnTo>
                      <a:pt x="54" y="21"/>
                    </a:lnTo>
                    <a:lnTo>
                      <a:pt x="45" y="15"/>
                    </a:lnTo>
                    <a:lnTo>
                      <a:pt x="31" y="15"/>
                    </a:lnTo>
                    <a:lnTo>
                      <a:pt x="20" y="10"/>
                    </a:lnTo>
                    <a:lnTo>
                      <a:pt x="17" y="9"/>
                    </a:lnTo>
                    <a:lnTo>
                      <a:pt x="2" y="4"/>
                    </a:lnTo>
                    <a:lnTo>
                      <a:pt x="0"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5" name="Freeform 80"/>
              <p:cNvSpPr/>
              <p:nvPr/>
            </p:nvSpPr>
            <p:spPr bwMode="gray">
              <a:xfrm>
                <a:off x="4746" y="381"/>
                <a:ext cx="13" cy="5"/>
              </a:xfrm>
              <a:custGeom>
                <a:avLst/>
                <a:gdLst>
                  <a:gd name="T0" fmla="*/ 0 w 13"/>
                  <a:gd name="T1" fmla="*/ 0 h 5"/>
                  <a:gd name="T2" fmla="*/ 10 w 13"/>
                  <a:gd name="T3" fmla="*/ 0 h 5"/>
                  <a:gd name="T4" fmla="*/ 13 w 13"/>
                  <a:gd name="T5" fmla="*/ 2 h 5"/>
                  <a:gd name="T6" fmla="*/ 3 w 13"/>
                  <a:gd name="T7" fmla="*/ 5 h 5"/>
                  <a:gd name="T8" fmla="*/ 0 w 13"/>
                  <a:gd name="T9" fmla="*/ 0 h 5"/>
                </a:gdLst>
                <a:ahLst/>
                <a:cxnLst>
                  <a:cxn ang="0">
                    <a:pos x="T0" y="T1"/>
                  </a:cxn>
                  <a:cxn ang="0">
                    <a:pos x="T2" y="T3"/>
                  </a:cxn>
                  <a:cxn ang="0">
                    <a:pos x="T4" y="T5"/>
                  </a:cxn>
                  <a:cxn ang="0">
                    <a:pos x="T6" y="T7"/>
                  </a:cxn>
                  <a:cxn ang="0">
                    <a:pos x="T8" y="T9"/>
                  </a:cxn>
                </a:cxnLst>
                <a:rect l="0" t="0" r="r" b="b"/>
                <a:pathLst>
                  <a:path w="13" h="5">
                    <a:moveTo>
                      <a:pt x="0" y="0"/>
                    </a:moveTo>
                    <a:lnTo>
                      <a:pt x="10" y="0"/>
                    </a:lnTo>
                    <a:lnTo>
                      <a:pt x="13" y="2"/>
                    </a:lnTo>
                    <a:lnTo>
                      <a:pt x="3"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6" name="Freeform 81"/>
              <p:cNvSpPr/>
              <p:nvPr/>
            </p:nvSpPr>
            <p:spPr bwMode="gray">
              <a:xfrm>
                <a:off x="4812" y="387"/>
                <a:ext cx="20" cy="5"/>
              </a:xfrm>
              <a:custGeom>
                <a:avLst/>
                <a:gdLst>
                  <a:gd name="T0" fmla="*/ 0 w 20"/>
                  <a:gd name="T1" fmla="*/ 2 h 5"/>
                  <a:gd name="T2" fmla="*/ 8 w 20"/>
                  <a:gd name="T3" fmla="*/ 0 h 5"/>
                  <a:gd name="T4" fmla="*/ 20 w 20"/>
                  <a:gd name="T5" fmla="*/ 0 h 5"/>
                  <a:gd name="T6" fmla="*/ 20 w 20"/>
                  <a:gd name="T7" fmla="*/ 3 h 5"/>
                  <a:gd name="T8" fmla="*/ 8 w 20"/>
                  <a:gd name="T9" fmla="*/ 5 h 5"/>
                  <a:gd name="T10" fmla="*/ 0 w 20"/>
                  <a:gd name="T11" fmla="*/ 2 h 5"/>
                </a:gdLst>
                <a:ahLst/>
                <a:cxnLst>
                  <a:cxn ang="0">
                    <a:pos x="T0" y="T1"/>
                  </a:cxn>
                  <a:cxn ang="0">
                    <a:pos x="T2" y="T3"/>
                  </a:cxn>
                  <a:cxn ang="0">
                    <a:pos x="T4" y="T5"/>
                  </a:cxn>
                  <a:cxn ang="0">
                    <a:pos x="T6" y="T7"/>
                  </a:cxn>
                  <a:cxn ang="0">
                    <a:pos x="T8" y="T9"/>
                  </a:cxn>
                  <a:cxn ang="0">
                    <a:pos x="T10" y="T11"/>
                  </a:cxn>
                </a:cxnLst>
                <a:rect l="0" t="0" r="r" b="b"/>
                <a:pathLst>
                  <a:path w="20" h="5">
                    <a:moveTo>
                      <a:pt x="0" y="2"/>
                    </a:moveTo>
                    <a:lnTo>
                      <a:pt x="8" y="0"/>
                    </a:lnTo>
                    <a:lnTo>
                      <a:pt x="20" y="0"/>
                    </a:lnTo>
                    <a:lnTo>
                      <a:pt x="20" y="3"/>
                    </a:lnTo>
                    <a:lnTo>
                      <a:pt x="8"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7" name="Freeform 82"/>
              <p:cNvSpPr/>
              <p:nvPr/>
            </p:nvSpPr>
            <p:spPr bwMode="gray">
              <a:xfrm>
                <a:off x="4831" y="396"/>
                <a:ext cx="15" cy="6"/>
              </a:xfrm>
              <a:custGeom>
                <a:avLst/>
                <a:gdLst>
                  <a:gd name="T0" fmla="*/ 0 w 15"/>
                  <a:gd name="T1" fmla="*/ 3 h 6"/>
                  <a:gd name="T2" fmla="*/ 2 w 15"/>
                  <a:gd name="T3" fmla="*/ 0 h 6"/>
                  <a:gd name="T4" fmla="*/ 10 w 15"/>
                  <a:gd name="T5" fmla="*/ 1 h 6"/>
                  <a:gd name="T6" fmla="*/ 15 w 15"/>
                  <a:gd name="T7" fmla="*/ 5 h 6"/>
                  <a:gd name="T8" fmla="*/ 5 w 15"/>
                  <a:gd name="T9" fmla="*/ 6 h 6"/>
                  <a:gd name="T10" fmla="*/ 0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0" y="3"/>
                    </a:moveTo>
                    <a:lnTo>
                      <a:pt x="2" y="0"/>
                    </a:lnTo>
                    <a:lnTo>
                      <a:pt x="10" y="1"/>
                    </a:lnTo>
                    <a:lnTo>
                      <a:pt x="15" y="5"/>
                    </a:lnTo>
                    <a:lnTo>
                      <a:pt x="5"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8" name="Freeform 83"/>
              <p:cNvSpPr/>
              <p:nvPr/>
            </p:nvSpPr>
            <p:spPr bwMode="gray">
              <a:xfrm>
                <a:off x="4838" y="405"/>
                <a:ext cx="14" cy="6"/>
              </a:xfrm>
              <a:custGeom>
                <a:avLst/>
                <a:gdLst>
                  <a:gd name="T0" fmla="*/ 0 w 14"/>
                  <a:gd name="T1" fmla="*/ 3 h 6"/>
                  <a:gd name="T2" fmla="*/ 8 w 14"/>
                  <a:gd name="T3" fmla="*/ 0 h 6"/>
                  <a:gd name="T4" fmla="*/ 14 w 14"/>
                  <a:gd name="T5" fmla="*/ 3 h 6"/>
                  <a:gd name="T6" fmla="*/ 8 w 14"/>
                  <a:gd name="T7" fmla="*/ 6 h 6"/>
                  <a:gd name="T8" fmla="*/ 0 w 14"/>
                  <a:gd name="T9" fmla="*/ 3 h 6"/>
                </a:gdLst>
                <a:ahLst/>
                <a:cxnLst>
                  <a:cxn ang="0">
                    <a:pos x="T0" y="T1"/>
                  </a:cxn>
                  <a:cxn ang="0">
                    <a:pos x="T2" y="T3"/>
                  </a:cxn>
                  <a:cxn ang="0">
                    <a:pos x="T4" y="T5"/>
                  </a:cxn>
                  <a:cxn ang="0">
                    <a:pos x="T6" y="T7"/>
                  </a:cxn>
                  <a:cxn ang="0">
                    <a:pos x="T8" y="T9"/>
                  </a:cxn>
                </a:cxnLst>
                <a:rect l="0" t="0" r="r" b="b"/>
                <a:pathLst>
                  <a:path w="14" h="6">
                    <a:moveTo>
                      <a:pt x="0" y="3"/>
                    </a:moveTo>
                    <a:lnTo>
                      <a:pt x="8" y="0"/>
                    </a:lnTo>
                    <a:lnTo>
                      <a:pt x="14" y="3"/>
                    </a:lnTo>
                    <a:lnTo>
                      <a:pt x="8"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19" name="Freeform 84"/>
              <p:cNvSpPr/>
              <p:nvPr/>
            </p:nvSpPr>
            <p:spPr bwMode="gray">
              <a:xfrm>
                <a:off x="4819" y="419"/>
                <a:ext cx="20" cy="4"/>
              </a:xfrm>
              <a:custGeom>
                <a:avLst/>
                <a:gdLst>
                  <a:gd name="T0" fmla="*/ 0 w 20"/>
                  <a:gd name="T1" fmla="*/ 2 h 4"/>
                  <a:gd name="T2" fmla="*/ 4 w 20"/>
                  <a:gd name="T3" fmla="*/ 0 h 4"/>
                  <a:gd name="T4" fmla="*/ 20 w 20"/>
                  <a:gd name="T5" fmla="*/ 1 h 4"/>
                  <a:gd name="T6" fmla="*/ 10 w 20"/>
                  <a:gd name="T7" fmla="*/ 4 h 4"/>
                  <a:gd name="T8" fmla="*/ 0 w 20"/>
                  <a:gd name="T9" fmla="*/ 2 h 4"/>
                </a:gdLst>
                <a:ahLst/>
                <a:cxnLst>
                  <a:cxn ang="0">
                    <a:pos x="T0" y="T1"/>
                  </a:cxn>
                  <a:cxn ang="0">
                    <a:pos x="T2" y="T3"/>
                  </a:cxn>
                  <a:cxn ang="0">
                    <a:pos x="T4" y="T5"/>
                  </a:cxn>
                  <a:cxn ang="0">
                    <a:pos x="T6" y="T7"/>
                  </a:cxn>
                  <a:cxn ang="0">
                    <a:pos x="T8" y="T9"/>
                  </a:cxn>
                </a:cxnLst>
                <a:rect l="0" t="0" r="r" b="b"/>
                <a:pathLst>
                  <a:path w="20" h="4">
                    <a:moveTo>
                      <a:pt x="0" y="2"/>
                    </a:moveTo>
                    <a:lnTo>
                      <a:pt x="4" y="0"/>
                    </a:lnTo>
                    <a:lnTo>
                      <a:pt x="20" y="1"/>
                    </a:lnTo>
                    <a:lnTo>
                      <a:pt x="10"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0" name="Freeform 85"/>
              <p:cNvSpPr/>
              <p:nvPr/>
            </p:nvSpPr>
            <p:spPr bwMode="gray">
              <a:xfrm>
                <a:off x="4751" y="405"/>
                <a:ext cx="25" cy="8"/>
              </a:xfrm>
              <a:custGeom>
                <a:avLst/>
                <a:gdLst>
                  <a:gd name="T0" fmla="*/ 21 w 25"/>
                  <a:gd name="T1" fmla="*/ 1 h 8"/>
                  <a:gd name="T2" fmla="*/ 25 w 25"/>
                  <a:gd name="T3" fmla="*/ 4 h 8"/>
                  <a:gd name="T4" fmla="*/ 23 w 25"/>
                  <a:gd name="T5" fmla="*/ 6 h 8"/>
                  <a:gd name="T6" fmla="*/ 11 w 25"/>
                  <a:gd name="T7" fmla="*/ 8 h 8"/>
                  <a:gd name="T8" fmla="*/ 1 w 25"/>
                  <a:gd name="T9" fmla="*/ 4 h 8"/>
                  <a:gd name="T10" fmla="*/ 0 w 25"/>
                  <a:gd name="T11" fmla="*/ 0 h 8"/>
                  <a:gd name="T12" fmla="*/ 11 w 25"/>
                  <a:gd name="T13" fmla="*/ 0 h 8"/>
                  <a:gd name="T14" fmla="*/ 21 w 25"/>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8">
                    <a:moveTo>
                      <a:pt x="21" y="1"/>
                    </a:moveTo>
                    <a:lnTo>
                      <a:pt x="25" y="4"/>
                    </a:lnTo>
                    <a:lnTo>
                      <a:pt x="23" y="6"/>
                    </a:lnTo>
                    <a:lnTo>
                      <a:pt x="11" y="8"/>
                    </a:lnTo>
                    <a:lnTo>
                      <a:pt x="1" y="4"/>
                    </a:lnTo>
                    <a:lnTo>
                      <a:pt x="0" y="0"/>
                    </a:lnTo>
                    <a:lnTo>
                      <a:pt x="11" y="0"/>
                    </a:lnTo>
                    <a:lnTo>
                      <a:pt x="2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1" name="Freeform 86"/>
              <p:cNvSpPr/>
              <p:nvPr/>
            </p:nvSpPr>
            <p:spPr bwMode="gray">
              <a:xfrm>
                <a:off x="4778" y="413"/>
                <a:ext cx="27" cy="6"/>
              </a:xfrm>
              <a:custGeom>
                <a:avLst/>
                <a:gdLst>
                  <a:gd name="T0" fmla="*/ 0 w 27"/>
                  <a:gd name="T1" fmla="*/ 5 h 6"/>
                  <a:gd name="T2" fmla="*/ 11 w 27"/>
                  <a:gd name="T3" fmla="*/ 0 h 6"/>
                  <a:gd name="T4" fmla="*/ 23 w 27"/>
                  <a:gd name="T5" fmla="*/ 1 h 6"/>
                  <a:gd name="T6" fmla="*/ 27 w 27"/>
                  <a:gd name="T7" fmla="*/ 4 h 6"/>
                  <a:gd name="T8" fmla="*/ 16 w 27"/>
                  <a:gd name="T9" fmla="*/ 6 h 6"/>
                  <a:gd name="T10" fmla="*/ 0 w 27"/>
                  <a:gd name="T11" fmla="*/ 5 h 6"/>
                </a:gdLst>
                <a:ahLst/>
                <a:cxnLst>
                  <a:cxn ang="0">
                    <a:pos x="T0" y="T1"/>
                  </a:cxn>
                  <a:cxn ang="0">
                    <a:pos x="T2" y="T3"/>
                  </a:cxn>
                  <a:cxn ang="0">
                    <a:pos x="T4" y="T5"/>
                  </a:cxn>
                  <a:cxn ang="0">
                    <a:pos x="T6" y="T7"/>
                  </a:cxn>
                  <a:cxn ang="0">
                    <a:pos x="T8" y="T9"/>
                  </a:cxn>
                  <a:cxn ang="0">
                    <a:pos x="T10" y="T11"/>
                  </a:cxn>
                </a:cxnLst>
                <a:rect l="0" t="0" r="r" b="b"/>
                <a:pathLst>
                  <a:path w="27" h="6">
                    <a:moveTo>
                      <a:pt x="0" y="5"/>
                    </a:moveTo>
                    <a:lnTo>
                      <a:pt x="11" y="0"/>
                    </a:lnTo>
                    <a:lnTo>
                      <a:pt x="23" y="1"/>
                    </a:lnTo>
                    <a:lnTo>
                      <a:pt x="27" y="4"/>
                    </a:lnTo>
                    <a:lnTo>
                      <a:pt x="16" y="6"/>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2" name="Freeform 87"/>
              <p:cNvSpPr/>
              <p:nvPr/>
            </p:nvSpPr>
            <p:spPr bwMode="gray">
              <a:xfrm>
                <a:off x="4819" y="428"/>
                <a:ext cx="40" cy="17"/>
              </a:xfrm>
              <a:custGeom>
                <a:avLst/>
                <a:gdLst>
                  <a:gd name="T0" fmla="*/ 16 w 40"/>
                  <a:gd name="T1" fmla="*/ 0 h 17"/>
                  <a:gd name="T2" fmla="*/ 0 w 40"/>
                  <a:gd name="T3" fmla="*/ 0 h 17"/>
                  <a:gd name="T4" fmla="*/ 2 w 40"/>
                  <a:gd name="T5" fmla="*/ 3 h 17"/>
                  <a:gd name="T6" fmla="*/ 1 w 40"/>
                  <a:gd name="T7" fmla="*/ 11 h 17"/>
                  <a:gd name="T8" fmla="*/ 4 w 40"/>
                  <a:gd name="T9" fmla="*/ 16 h 17"/>
                  <a:gd name="T10" fmla="*/ 11 w 40"/>
                  <a:gd name="T11" fmla="*/ 17 h 17"/>
                  <a:gd name="T12" fmla="*/ 11 w 40"/>
                  <a:gd name="T13" fmla="*/ 12 h 17"/>
                  <a:gd name="T14" fmla="*/ 27 w 40"/>
                  <a:gd name="T15" fmla="*/ 5 h 17"/>
                  <a:gd name="T16" fmla="*/ 40 w 40"/>
                  <a:gd name="T17" fmla="*/ 5 h 17"/>
                  <a:gd name="T18" fmla="*/ 37 w 40"/>
                  <a:gd name="T19" fmla="*/ 3 h 17"/>
                  <a:gd name="T20" fmla="*/ 25 w 40"/>
                  <a:gd name="T21" fmla="*/ 2 h 17"/>
                  <a:gd name="T22" fmla="*/ 16 w 4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7">
                    <a:moveTo>
                      <a:pt x="16" y="0"/>
                    </a:moveTo>
                    <a:lnTo>
                      <a:pt x="0" y="0"/>
                    </a:lnTo>
                    <a:lnTo>
                      <a:pt x="2" y="3"/>
                    </a:lnTo>
                    <a:lnTo>
                      <a:pt x="1" y="11"/>
                    </a:lnTo>
                    <a:lnTo>
                      <a:pt x="4" y="16"/>
                    </a:lnTo>
                    <a:lnTo>
                      <a:pt x="11" y="17"/>
                    </a:lnTo>
                    <a:lnTo>
                      <a:pt x="11" y="12"/>
                    </a:lnTo>
                    <a:lnTo>
                      <a:pt x="27" y="5"/>
                    </a:lnTo>
                    <a:lnTo>
                      <a:pt x="40" y="5"/>
                    </a:lnTo>
                    <a:lnTo>
                      <a:pt x="37" y="3"/>
                    </a:lnTo>
                    <a:lnTo>
                      <a:pt x="25" y="2"/>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3" name="Freeform 88"/>
              <p:cNvSpPr/>
              <p:nvPr/>
            </p:nvSpPr>
            <p:spPr bwMode="gray">
              <a:xfrm>
                <a:off x="4848" y="447"/>
                <a:ext cx="22" cy="10"/>
              </a:xfrm>
              <a:custGeom>
                <a:avLst/>
                <a:gdLst>
                  <a:gd name="T0" fmla="*/ 15 w 22"/>
                  <a:gd name="T1" fmla="*/ 0 h 10"/>
                  <a:gd name="T2" fmla="*/ 1 w 22"/>
                  <a:gd name="T3" fmla="*/ 1 h 10"/>
                  <a:gd name="T4" fmla="*/ 0 w 22"/>
                  <a:gd name="T5" fmla="*/ 3 h 10"/>
                  <a:gd name="T6" fmla="*/ 6 w 22"/>
                  <a:gd name="T7" fmla="*/ 7 h 10"/>
                  <a:gd name="T8" fmla="*/ 14 w 22"/>
                  <a:gd name="T9" fmla="*/ 10 h 10"/>
                  <a:gd name="T10" fmla="*/ 22 w 22"/>
                  <a:gd name="T11" fmla="*/ 6 h 10"/>
                  <a:gd name="T12" fmla="*/ 20 w 22"/>
                  <a:gd name="T13" fmla="*/ 1 h 10"/>
                  <a:gd name="T14" fmla="*/ 15 w 2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0">
                    <a:moveTo>
                      <a:pt x="15" y="0"/>
                    </a:moveTo>
                    <a:lnTo>
                      <a:pt x="1" y="1"/>
                    </a:lnTo>
                    <a:lnTo>
                      <a:pt x="0" y="3"/>
                    </a:lnTo>
                    <a:lnTo>
                      <a:pt x="6" y="7"/>
                    </a:lnTo>
                    <a:lnTo>
                      <a:pt x="14" y="10"/>
                    </a:lnTo>
                    <a:lnTo>
                      <a:pt x="22" y="6"/>
                    </a:lnTo>
                    <a:lnTo>
                      <a:pt x="20" y="1"/>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4" name="Freeform 89"/>
              <p:cNvSpPr/>
              <p:nvPr/>
            </p:nvSpPr>
            <p:spPr bwMode="gray">
              <a:xfrm>
                <a:off x="4788" y="431"/>
                <a:ext cx="19" cy="14"/>
              </a:xfrm>
              <a:custGeom>
                <a:avLst/>
                <a:gdLst>
                  <a:gd name="T0" fmla="*/ 17 w 19"/>
                  <a:gd name="T1" fmla="*/ 0 h 14"/>
                  <a:gd name="T2" fmla="*/ 19 w 19"/>
                  <a:gd name="T3" fmla="*/ 4 h 14"/>
                  <a:gd name="T4" fmla="*/ 18 w 19"/>
                  <a:gd name="T5" fmla="*/ 13 h 14"/>
                  <a:gd name="T6" fmla="*/ 2 w 19"/>
                  <a:gd name="T7" fmla="*/ 14 h 14"/>
                  <a:gd name="T8" fmla="*/ 0 w 19"/>
                  <a:gd name="T9" fmla="*/ 10 h 14"/>
                  <a:gd name="T10" fmla="*/ 3 w 19"/>
                  <a:gd name="T11" fmla="*/ 2 h 14"/>
                  <a:gd name="T12" fmla="*/ 17 w 1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17" y="0"/>
                    </a:moveTo>
                    <a:lnTo>
                      <a:pt x="19" y="4"/>
                    </a:lnTo>
                    <a:lnTo>
                      <a:pt x="18" y="13"/>
                    </a:lnTo>
                    <a:lnTo>
                      <a:pt x="2" y="14"/>
                    </a:lnTo>
                    <a:lnTo>
                      <a:pt x="0" y="10"/>
                    </a:lnTo>
                    <a:lnTo>
                      <a:pt x="3" y="2"/>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5" name="Freeform 90"/>
              <p:cNvSpPr/>
              <p:nvPr/>
            </p:nvSpPr>
            <p:spPr bwMode="gray">
              <a:xfrm>
                <a:off x="4829" y="455"/>
                <a:ext cx="19" cy="3"/>
              </a:xfrm>
              <a:custGeom>
                <a:avLst/>
                <a:gdLst>
                  <a:gd name="T0" fmla="*/ 0 w 19"/>
                  <a:gd name="T1" fmla="*/ 2 h 3"/>
                  <a:gd name="T2" fmla="*/ 8 w 19"/>
                  <a:gd name="T3" fmla="*/ 0 h 3"/>
                  <a:gd name="T4" fmla="*/ 19 w 19"/>
                  <a:gd name="T5" fmla="*/ 1 h 3"/>
                  <a:gd name="T6" fmla="*/ 19 w 19"/>
                  <a:gd name="T7" fmla="*/ 2 h 3"/>
                  <a:gd name="T8" fmla="*/ 6 w 19"/>
                  <a:gd name="T9" fmla="*/ 3 h 3"/>
                  <a:gd name="T10" fmla="*/ 0 w 19"/>
                  <a:gd name="T11" fmla="*/ 2 h 3"/>
                </a:gdLst>
                <a:ahLst/>
                <a:cxnLst>
                  <a:cxn ang="0">
                    <a:pos x="T0" y="T1"/>
                  </a:cxn>
                  <a:cxn ang="0">
                    <a:pos x="T2" y="T3"/>
                  </a:cxn>
                  <a:cxn ang="0">
                    <a:pos x="T4" y="T5"/>
                  </a:cxn>
                  <a:cxn ang="0">
                    <a:pos x="T6" y="T7"/>
                  </a:cxn>
                  <a:cxn ang="0">
                    <a:pos x="T8" y="T9"/>
                  </a:cxn>
                  <a:cxn ang="0">
                    <a:pos x="T10" y="T11"/>
                  </a:cxn>
                </a:cxnLst>
                <a:rect l="0" t="0" r="r" b="b"/>
                <a:pathLst>
                  <a:path w="19" h="3">
                    <a:moveTo>
                      <a:pt x="0" y="2"/>
                    </a:moveTo>
                    <a:lnTo>
                      <a:pt x="8" y="0"/>
                    </a:lnTo>
                    <a:lnTo>
                      <a:pt x="19" y="1"/>
                    </a:lnTo>
                    <a:lnTo>
                      <a:pt x="19" y="2"/>
                    </a:lnTo>
                    <a:lnTo>
                      <a:pt x="6"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6" name="Freeform 91"/>
              <p:cNvSpPr/>
              <p:nvPr/>
            </p:nvSpPr>
            <p:spPr bwMode="gray">
              <a:xfrm>
                <a:off x="4710" y="431"/>
                <a:ext cx="27" cy="11"/>
              </a:xfrm>
              <a:custGeom>
                <a:avLst/>
                <a:gdLst>
                  <a:gd name="T0" fmla="*/ 17 w 27"/>
                  <a:gd name="T1" fmla="*/ 0 h 11"/>
                  <a:gd name="T2" fmla="*/ 22 w 27"/>
                  <a:gd name="T3" fmla="*/ 0 h 11"/>
                  <a:gd name="T4" fmla="*/ 27 w 27"/>
                  <a:gd name="T5" fmla="*/ 5 h 11"/>
                  <a:gd name="T6" fmla="*/ 26 w 27"/>
                  <a:gd name="T7" fmla="*/ 10 h 11"/>
                  <a:gd name="T8" fmla="*/ 11 w 27"/>
                  <a:gd name="T9" fmla="*/ 11 h 11"/>
                  <a:gd name="T10" fmla="*/ 0 w 27"/>
                  <a:gd name="T11" fmla="*/ 6 h 11"/>
                  <a:gd name="T12" fmla="*/ 17 w 2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7" h="11">
                    <a:moveTo>
                      <a:pt x="17" y="0"/>
                    </a:moveTo>
                    <a:lnTo>
                      <a:pt x="22" y="0"/>
                    </a:lnTo>
                    <a:lnTo>
                      <a:pt x="27" y="5"/>
                    </a:lnTo>
                    <a:lnTo>
                      <a:pt x="26" y="10"/>
                    </a:lnTo>
                    <a:lnTo>
                      <a:pt x="11" y="11"/>
                    </a:lnTo>
                    <a:lnTo>
                      <a:pt x="0" y="6"/>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7" name="Freeform 92"/>
              <p:cNvSpPr/>
              <p:nvPr/>
            </p:nvSpPr>
            <p:spPr bwMode="gray">
              <a:xfrm>
                <a:off x="4744" y="419"/>
                <a:ext cx="10" cy="7"/>
              </a:xfrm>
              <a:custGeom>
                <a:avLst/>
                <a:gdLst>
                  <a:gd name="T0" fmla="*/ 4 w 10"/>
                  <a:gd name="T1" fmla="*/ 0 h 7"/>
                  <a:gd name="T2" fmla="*/ 0 w 10"/>
                  <a:gd name="T3" fmla="*/ 2 h 7"/>
                  <a:gd name="T4" fmla="*/ 0 w 10"/>
                  <a:gd name="T5" fmla="*/ 6 h 7"/>
                  <a:gd name="T6" fmla="*/ 6 w 10"/>
                  <a:gd name="T7" fmla="*/ 7 h 7"/>
                  <a:gd name="T8" fmla="*/ 10 w 10"/>
                  <a:gd name="T9" fmla="*/ 4 h 7"/>
                  <a:gd name="T10" fmla="*/ 4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4" y="0"/>
                    </a:moveTo>
                    <a:lnTo>
                      <a:pt x="0" y="2"/>
                    </a:lnTo>
                    <a:lnTo>
                      <a:pt x="0" y="6"/>
                    </a:lnTo>
                    <a:lnTo>
                      <a:pt x="6" y="7"/>
                    </a:lnTo>
                    <a:lnTo>
                      <a:pt x="10" y="4"/>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8" name="Freeform 93"/>
              <p:cNvSpPr/>
              <p:nvPr/>
            </p:nvSpPr>
            <p:spPr bwMode="gray">
              <a:xfrm>
                <a:off x="4758" y="423"/>
                <a:ext cx="15" cy="8"/>
              </a:xfrm>
              <a:custGeom>
                <a:avLst/>
                <a:gdLst>
                  <a:gd name="T0" fmla="*/ 6 w 15"/>
                  <a:gd name="T1" fmla="*/ 0 h 8"/>
                  <a:gd name="T2" fmla="*/ 6 w 15"/>
                  <a:gd name="T3" fmla="*/ 3 h 8"/>
                  <a:gd name="T4" fmla="*/ 0 w 15"/>
                  <a:gd name="T5" fmla="*/ 6 h 8"/>
                  <a:gd name="T6" fmla="*/ 0 w 15"/>
                  <a:gd name="T7" fmla="*/ 8 h 8"/>
                  <a:gd name="T8" fmla="*/ 11 w 15"/>
                  <a:gd name="T9" fmla="*/ 7 h 8"/>
                  <a:gd name="T10" fmla="*/ 15 w 15"/>
                  <a:gd name="T11" fmla="*/ 3 h 8"/>
                  <a:gd name="T12" fmla="*/ 9 w 15"/>
                  <a:gd name="T13" fmla="*/ 0 h 8"/>
                  <a:gd name="T14" fmla="*/ 6 w 15"/>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8">
                    <a:moveTo>
                      <a:pt x="6" y="0"/>
                    </a:moveTo>
                    <a:lnTo>
                      <a:pt x="6" y="3"/>
                    </a:lnTo>
                    <a:lnTo>
                      <a:pt x="0" y="6"/>
                    </a:lnTo>
                    <a:lnTo>
                      <a:pt x="0" y="8"/>
                    </a:lnTo>
                    <a:lnTo>
                      <a:pt x="11" y="7"/>
                    </a:lnTo>
                    <a:lnTo>
                      <a:pt x="15" y="3"/>
                    </a:lnTo>
                    <a:lnTo>
                      <a:pt x="9"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29" name="Freeform 94"/>
              <p:cNvSpPr/>
              <p:nvPr/>
            </p:nvSpPr>
            <p:spPr bwMode="gray">
              <a:xfrm>
                <a:off x="4766" y="432"/>
                <a:ext cx="15" cy="5"/>
              </a:xfrm>
              <a:custGeom>
                <a:avLst/>
                <a:gdLst>
                  <a:gd name="T0" fmla="*/ 7 w 15"/>
                  <a:gd name="T1" fmla="*/ 5 h 5"/>
                  <a:gd name="T2" fmla="*/ 0 w 15"/>
                  <a:gd name="T3" fmla="*/ 5 h 5"/>
                  <a:gd name="T4" fmla="*/ 1 w 15"/>
                  <a:gd name="T5" fmla="*/ 2 h 5"/>
                  <a:gd name="T6" fmla="*/ 8 w 15"/>
                  <a:gd name="T7" fmla="*/ 1 h 5"/>
                  <a:gd name="T8" fmla="*/ 15 w 15"/>
                  <a:gd name="T9" fmla="*/ 0 h 5"/>
                  <a:gd name="T10" fmla="*/ 14 w 15"/>
                  <a:gd name="T11" fmla="*/ 3 h 5"/>
                  <a:gd name="T12" fmla="*/ 7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7" y="5"/>
                    </a:moveTo>
                    <a:lnTo>
                      <a:pt x="0" y="5"/>
                    </a:lnTo>
                    <a:lnTo>
                      <a:pt x="1" y="2"/>
                    </a:lnTo>
                    <a:lnTo>
                      <a:pt x="8" y="1"/>
                    </a:lnTo>
                    <a:lnTo>
                      <a:pt x="15" y="0"/>
                    </a:lnTo>
                    <a:lnTo>
                      <a:pt x="14" y="3"/>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0" name="Freeform 95"/>
              <p:cNvSpPr/>
              <p:nvPr/>
            </p:nvSpPr>
            <p:spPr bwMode="gray">
              <a:xfrm>
                <a:off x="4744" y="434"/>
                <a:ext cx="5" cy="6"/>
              </a:xfrm>
              <a:custGeom>
                <a:avLst/>
                <a:gdLst>
                  <a:gd name="T0" fmla="*/ 0 w 5"/>
                  <a:gd name="T1" fmla="*/ 0 h 6"/>
                  <a:gd name="T2" fmla="*/ 1 w 5"/>
                  <a:gd name="T3" fmla="*/ 5 h 6"/>
                  <a:gd name="T4" fmla="*/ 5 w 5"/>
                  <a:gd name="T5" fmla="*/ 6 h 6"/>
                  <a:gd name="T6" fmla="*/ 5 w 5"/>
                  <a:gd name="T7" fmla="*/ 3 h 6"/>
                  <a:gd name="T8" fmla="*/ 2 w 5"/>
                  <a:gd name="T9" fmla="*/ 0 h 6"/>
                  <a:gd name="T10" fmla="*/ 0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0" y="0"/>
                    </a:moveTo>
                    <a:lnTo>
                      <a:pt x="1" y="5"/>
                    </a:lnTo>
                    <a:lnTo>
                      <a:pt x="5" y="6"/>
                    </a:lnTo>
                    <a:lnTo>
                      <a:pt x="5" y="3"/>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1" name="Freeform 96"/>
              <p:cNvSpPr/>
              <p:nvPr/>
            </p:nvSpPr>
            <p:spPr bwMode="gray">
              <a:xfrm>
                <a:off x="4588" y="402"/>
                <a:ext cx="103" cy="51"/>
              </a:xfrm>
              <a:custGeom>
                <a:avLst/>
                <a:gdLst>
                  <a:gd name="T0" fmla="*/ 91 w 103"/>
                  <a:gd name="T1" fmla="*/ 0 h 51"/>
                  <a:gd name="T2" fmla="*/ 95 w 103"/>
                  <a:gd name="T3" fmla="*/ 3 h 51"/>
                  <a:gd name="T4" fmla="*/ 82 w 103"/>
                  <a:gd name="T5" fmla="*/ 8 h 51"/>
                  <a:gd name="T6" fmla="*/ 83 w 103"/>
                  <a:gd name="T7" fmla="*/ 11 h 51"/>
                  <a:gd name="T8" fmla="*/ 102 w 103"/>
                  <a:gd name="T9" fmla="*/ 10 h 51"/>
                  <a:gd name="T10" fmla="*/ 103 w 103"/>
                  <a:gd name="T11" fmla="*/ 13 h 51"/>
                  <a:gd name="T12" fmla="*/ 103 w 103"/>
                  <a:gd name="T13" fmla="*/ 19 h 51"/>
                  <a:gd name="T14" fmla="*/ 98 w 103"/>
                  <a:gd name="T15" fmla="*/ 22 h 51"/>
                  <a:gd name="T16" fmla="*/ 82 w 103"/>
                  <a:gd name="T17" fmla="*/ 21 h 51"/>
                  <a:gd name="T18" fmla="*/ 74 w 103"/>
                  <a:gd name="T19" fmla="*/ 24 h 51"/>
                  <a:gd name="T20" fmla="*/ 76 w 103"/>
                  <a:gd name="T21" fmla="*/ 27 h 51"/>
                  <a:gd name="T22" fmla="*/ 82 w 103"/>
                  <a:gd name="T23" fmla="*/ 29 h 51"/>
                  <a:gd name="T24" fmla="*/ 79 w 103"/>
                  <a:gd name="T25" fmla="*/ 30 h 51"/>
                  <a:gd name="T26" fmla="*/ 47 w 103"/>
                  <a:gd name="T27" fmla="*/ 31 h 51"/>
                  <a:gd name="T28" fmla="*/ 51 w 103"/>
                  <a:gd name="T29" fmla="*/ 36 h 51"/>
                  <a:gd name="T30" fmla="*/ 46 w 103"/>
                  <a:gd name="T31" fmla="*/ 42 h 51"/>
                  <a:gd name="T32" fmla="*/ 30 w 103"/>
                  <a:gd name="T33" fmla="*/ 51 h 51"/>
                  <a:gd name="T34" fmla="*/ 21 w 103"/>
                  <a:gd name="T35" fmla="*/ 50 h 51"/>
                  <a:gd name="T36" fmla="*/ 21 w 103"/>
                  <a:gd name="T37" fmla="*/ 46 h 51"/>
                  <a:gd name="T38" fmla="*/ 29 w 103"/>
                  <a:gd name="T39" fmla="*/ 44 h 51"/>
                  <a:gd name="T40" fmla="*/ 26 w 103"/>
                  <a:gd name="T41" fmla="*/ 41 h 51"/>
                  <a:gd name="T42" fmla="*/ 10 w 103"/>
                  <a:gd name="T43" fmla="*/ 40 h 51"/>
                  <a:gd name="T44" fmla="*/ 1 w 103"/>
                  <a:gd name="T45" fmla="*/ 36 h 51"/>
                  <a:gd name="T46" fmla="*/ 6 w 103"/>
                  <a:gd name="T47" fmla="*/ 30 h 51"/>
                  <a:gd name="T48" fmla="*/ 19 w 103"/>
                  <a:gd name="T49" fmla="*/ 27 h 51"/>
                  <a:gd name="T50" fmla="*/ 0 w 103"/>
                  <a:gd name="T51" fmla="*/ 19 h 51"/>
                  <a:gd name="T52" fmla="*/ 1 w 103"/>
                  <a:gd name="T53" fmla="*/ 17 h 51"/>
                  <a:gd name="T54" fmla="*/ 54 w 103"/>
                  <a:gd name="T55" fmla="*/ 15 h 51"/>
                  <a:gd name="T56" fmla="*/ 57 w 103"/>
                  <a:gd name="T57" fmla="*/ 11 h 51"/>
                  <a:gd name="T58" fmla="*/ 66 w 103"/>
                  <a:gd name="T59" fmla="*/ 7 h 51"/>
                  <a:gd name="T60" fmla="*/ 74 w 103"/>
                  <a:gd name="T61" fmla="*/ 7 h 51"/>
                  <a:gd name="T62" fmla="*/ 66 w 103"/>
                  <a:gd name="T63" fmla="*/ 3 h 51"/>
                  <a:gd name="T64" fmla="*/ 70 w 103"/>
                  <a:gd name="T65" fmla="*/ 1 h 51"/>
                  <a:gd name="T66" fmla="*/ 91 w 103"/>
                  <a:gd name="T6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51">
                    <a:moveTo>
                      <a:pt x="91" y="0"/>
                    </a:moveTo>
                    <a:lnTo>
                      <a:pt x="95" y="3"/>
                    </a:lnTo>
                    <a:lnTo>
                      <a:pt x="82" y="8"/>
                    </a:lnTo>
                    <a:lnTo>
                      <a:pt x="83" y="11"/>
                    </a:lnTo>
                    <a:lnTo>
                      <a:pt x="102" y="10"/>
                    </a:lnTo>
                    <a:lnTo>
                      <a:pt x="103" y="13"/>
                    </a:lnTo>
                    <a:lnTo>
                      <a:pt x="103" y="19"/>
                    </a:lnTo>
                    <a:lnTo>
                      <a:pt x="98" y="22"/>
                    </a:lnTo>
                    <a:lnTo>
                      <a:pt x="82" y="21"/>
                    </a:lnTo>
                    <a:lnTo>
                      <a:pt x="74" y="24"/>
                    </a:lnTo>
                    <a:lnTo>
                      <a:pt x="76" y="27"/>
                    </a:lnTo>
                    <a:lnTo>
                      <a:pt x="82" y="29"/>
                    </a:lnTo>
                    <a:lnTo>
                      <a:pt x="79" y="30"/>
                    </a:lnTo>
                    <a:lnTo>
                      <a:pt x="47" y="31"/>
                    </a:lnTo>
                    <a:lnTo>
                      <a:pt x="51" y="36"/>
                    </a:lnTo>
                    <a:lnTo>
                      <a:pt x="46" y="42"/>
                    </a:lnTo>
                    <a:lnTo>
                      <a:pt x="30" y="51"/>
                    </a:lnTo>
                    <a:lnTo>
                      <a:pt x="21" y="50"/>
                    </a:lnTo>
                    <a:lnTo>
                      <a:pt x="21" y="46"/>
                    </a:lnTo>
                    <a:lnTo>
                      <a:pt x="29" y="44"/>
                    </a:lnTo>
                    <a:lnTo>
                      <a:pt x="26" y="41"/>
                    </a:lnTo>
                    <a:lnTo>
                      <a:pt x="10" y="40"/>
                    </a:lnTo>
                    <a:lnTo>
                      <a:pt x="1" y="36"/>
                    </a:lnTo>
                    <a:lnTo>
                      <a:pt x="6" y="30"/>
                    </a:lnTo>
                    <a:lnTo>
                      <a:pt x="19" y="27"/>
                    </a:lnTo>
                    <a:lnTo>
                      <a:pt x="0" y="19"/>
                    </a:lnTo>
                    <a:lnTo>
                      <a:pt x="1" y="17"/>
                    </a:lnTo>
                    <a:lnTo>
                      <a:pt x="54" y="15"/>
                    </a:lnTo>
                    <a:lnTo>
                      <a:pt x="57" y="11"/>
                    </a:lnTo>
                    <a:lnTo>
                      <a:pt x="66" y="7"/>
                    </a:lnTo>
                    <a:lnTo>
                      <a:pt x="74" y="7"/>
                    </a:lnTo>
                    <a:lnTo>
                      <a:pt x="66" y="3"/>
                    </a:lnTo>
                    <a:lnTo>
                      <a:pt x="70" y="1"/>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2" name="Freeform 97"/>
              <p:cNvSpPr/>
              <p:nvPr/>
            </p:nvSpPr>
            <p:spPr bwMode="gray">
              <a:xfrm>
                <a:off x="4537" y="405"/>
                <a:ext cx="100" cy="24"/>
              </a:xfrm>
              <a:custGeom>
                <a:avLst/>
                <a:gdLst>
                  <a:gd name="T0" fmla="*/ 100 w 100"/>
                  <a:gd name="T1" fmla="*/ 8 h 24"/>
                  <a:gd name="T2" fmla="*/ 92 w 100"/>
                  <a:gd name="T3" fmla="*/ 1 h 24"/>
                  <a:gd name="T4" fmla="*/ 74 w 100"/>
                  <a:gd name="T5" fmla="*/ 0 h 24"/>
                  <a:gd name="T6" fmla="*/ 47 w 100"/>
                  <a:gd name="T7" fmla="*/ 0 h 24"/>
                  <a:gd name="T8" fmla="*/ 42 w 100"/>
                  <a:gd name="T9" fmla="*/ 0 h 24"/>
                  <a:gd name="T10" fmla="*/ 33 w 100"/>
                  <a:gd name="T11" fmla="*/ 3 h 24"/>
                  <a:gd name="T12" fmla="*/ 7 w 100"/>
                  <a:gd name="T13" fmla="*/ 8 h 24"/>
                  <a:gd name="T14" fmla="*/ 0 w 100"/>
                  <a:gd name="T15" fmla="*/ 10 h 24"/>
                  <a:gd name="T16" fmla="*/ 0 w 100"/>
                  <a:gd name="T17" fmla="*/ 13 h 24"/>
                  <a:gd name="T18" fmla="*/ 2 w 100"/>
                  <a:gd name="T19" fmla="*/ 16 h 24"/>
                  <a:gd name="T20" fmla="*/ 2 w 100"/>
                  <a:gd name="T21" fmla="*/ 18 h 24"/>
                  <a:gd name="T22" fmla="*/ 14 w 100"/>
                  <a:gd name="T23" fmla="*/ 19 h 24"/>
                  <a:gd name="T24" fmla="*/ 24 w 100"/>
                  <a:gd name="T25" fmla="*/ 22 h 24"/>
                  <a:gd name="T26" fmla="*/ 26 w 100"/>
                  <a:gd name="T27" fmla="*/ 21 h 24"/>
                  <a:gd name="T28" fmla="*/ 38 w 100"/>
                  <a:gd name="T29" fmla="*/ 24 h 24"/>
                  <a:gd name="T30" fmla="*/ 46 w 100"/>
                  <a:gd name="T31" fmla="*/ 21 h 24"/>
                  <a:gd name="T32" fmla="*/ 42 w 100"/>
                  <a:gd name="T33" fmla="*/ 16 h 24"/>
                  <a:gd name="T34" fmla="*/ 33 w 100"/>
                  <a:gd name="T35" fmla="*/ 17 h 24"/>
                  <a:gd name="T36" fmla="*/ 34 w 100"/>
                  <a:gd name="T37" fmla="*/ 12 h 24"/>
                  <a:gd name="T38" fmla="*/ 55 w 100"/>
                  <a:gd name="T39" fmla="*/ 3 h 24"/>
                  <a:gd name="T40" fmla="*/ 76 w 100"/>
                  <a:gd name="T41" fmla="*/ 4 h 24"/>
                  <a:gd name="T42" fmla="*/ 78 w 100"/>
                  <a:gd name="T43" fmla="*/ 8 h 24"/>
                  <a:gd name="T44" fmla="*/ 87 w 100"/>
                  <a:gd name="T45" fmla="*/ 9 h 24"/>
                  <a:gd name="T46" fmla="*/ 100 w 100"/>
                  <a:gd name="T4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4">
                    <a:moveTo>
                      <a:pt x="100" y="8"/>
                    </a:moveTo>
                    <a:lnTo>
                      <a:pt x="92" y="1"/>
                    </a:lnTo>
                    <a:lnTo>
                      <a:pt x="74" y="0"/>
                    </a:lnTo>
                    <a:lnTo>
                      <a:pt x="47" y="0"/>
                    </a:lnTo>
                    <a:lnTo>
                      <a:pt x="42" y="0"/>
                    </a:lnTo>
                    <a:lnTo>
                      <a:pt x="33" y="3"/>
                    </a:lnTo>
                    <a:lnTo>
                      <a:pt x="7" y="8"/>
                    </a:lnTo>
                    <a:lnTo>
                      <a:pt x="0" y="10"/>
                    </a:lnTo>
                    <a:lnTo>
                      <a:pt x="0" y="13"/>
                    </a:lnTo>
                    <a:lnTo>
                      <a:pt x="2" y="16"/>
                    </a:lnTo>
                    <a:lnTo>
                      <a:pt x="2" y="18"/>
                    </a:lnTo>
                    <a:lnTo>
                      <a:pt x="14" y="19"/>
                    </a:lnTo>
                    <a:lnTo>
                      <a:pt x="24" y="22"/>
                    </a:lnTo>
                    <a:lnTo>
                      <a:pt x="26" y="21"/>
                    </a:lnTo>
                    <a:lnTo>
                      <a:pt x="38" y="24"/>
                    </a:lnTo>
                    <a:lnTo>
                      <a:pt x="46" y="21"/>
                    </a:lnTo>
                    <a:lnTo>
                      <a:pt x="42" y="16"/>
                    </a:lnTo>
                    <a:lnTo>
                      <a:pt x="33" y="17"/>
                    </a:lnTo>
                    <a:lnTo>
                      <a:pt x="34" y="12"/>
                    </a:lnTo>
                    <a:lnTo>
                      <a:pt x="55" y="3"/>
                    </a:lnTo>
                    <a:lnTo>
                      <a:pt x="76" y="4"/>
                    </a:lnTo>
                    <a:lnTo>
                      <a:pt x="78" y="8"/>
                    </a:lnTo>
                    <a:lnTo>
                      <a:pt x="87" y="9"/>
                    </a:lnTo>
                    <a:lnTo>
                      <a:pt x="10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3" name="Freeform 98"/>
              <p:cNvSpPr/>
              <p:nvPr/>
            </p:nvSpPr>
            <p:spPr bwMode="gray">
              <a:xfrm>
                <a:off x="4655" y="440"/>
                <a:ext cx="16" cy="8"/>
              </a:xfrm>
              <a:custGeom>
                <a:avLst/>
                <a:gdLst>
                  <a:gd name="T0" fmla="*/ 0 w 16"/>
                  <a:gd name="T1" fmla="*/ 2 h 8"/>
                  <a:gd name="T2" fmla="*/ 0 w 16"/>
                  <a:gd name="T3" fmla="*/ 8 h 8"/>
                  <a:gd name="T4" fmla="*/ 2 w 16"/>
                  <a:gd name="T5" fmla="*/ 8 h 8"/>
                  <a:gd name="T6" fmla="*/ 16 w 16"/>
                  <a:gd name="T7" fmla="*/ 8 h 8"/>
                  <a:gd name="T8" fmla="*/ 10 w 16"/>
                  <a:gd name="T9" fmla="*/ 0 h 8"/>
                  <a:gd name="T10" fmla="*/ 0 w 16"/>
                  <a:gd name="T11" fmla="*/ 2 h 8"/>
                </a:gdLst>
                <a:ahLst/>
                <a:cxnLst>
                  <a:cxn ang="0">
                    <a:pos x="T0" y="T1"/>
                  </a:cxn>
                  <a:cxn ang="0">
                    <a:pos x="T2" y="T3"/>
                  </a:cxn>
                  <a:cxn ang="0">
                    <a:pos x="T4" y="T5"/>
                  </a:cxn>
                  <a:cxn ang="0">
                    <a:pos x="T6" y="T7"/>
                  </a:cxn>
                  <a:cxn ang="0">
                    <a:pos x="T8" y="T9"/>
                  </a:cxn>
                  <a:cxn ang="0">
                    <a:pos x="T10" y="T11"/>
                  </a:cxn>
                </a:cxnLst>
                <a:rect l="0" t="0" r="r" b="b"/>
                <a:pathLst>
                  <a:path w="16" h="8">
                    <a:moveTo>
                      <a:pt x="0" y="2"/>
                    </a:moveTo>
                    <a:lnTo>
                      <a:pt x="0" y="8"/>
                    </a:lnTo>
                    <a:lnTo>
                      <a:pt x="2" y="8"/>
                    </a:lnTo>
                    <a:lnTo>
                      <a:pt x="16" y="8"/>
                    </a:lnTo>
                    <a:lnTo>
                      <a:pt x="1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4" name="Freeform 99"/>
              <p:cNvSpPr/>
              <p:nvPr/>
            </p:nvSpPr>
            <p:spPr bwMode="gray">
              <a:xfrm>
                <a:off x="4664" y="448"/>
                <a:ext cx="25" cy="9"/>
              </a:xfrm>
              <a:custGeom>
                <a:avLst/>
                <a:gdLst>
                  <a:gd name="T0" fmla="*/ 0 w 28"/>
                  <a:gd name="T1" fmla="*/ 5 h 10"/>
                  <a:gd name="T2" fmla="*/ 17 w 28"/>
                  <a:gd name="T3" fmla="*/ 9 h 10"/>
                  <a:gd name="T4" fmla="*/ 28 w 28"/>
                  <a:gd name="T5" fmla="*/ 10 h 10"/>
                  <a:gd name="T6" fmla="*/ 27 w 28"/>
                  <a:gd name="T7" fmla="*/ 2 h 10"/>
                  <a:gd name="T8" fmla="*/ 21 w 28"/>
                  <a:gd name="T9" fmla="*/ 0 h 10"/>
                  <a:gd name="T10" fmla="*/ 16 w 28"/>
                  <a:gd name="T11" fmla="*/ 3 h 10"/>
                  <a:gd name="T12" fmla="*/ 0 w 28"/>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0" y="5"/>
                    </a:moveTo>
                    <a:cubicBezTo>
                      <a:pt x="8" y="7"/>
                      <a:pt x="17" y="9"/>
                      <a:pt x="17" y="9"/>
                    </a:cubicBezTo>
                    <a:cubicBezTo>
                      <a:pt x="28" y="10"/>
                      <a:pt x="28" y="10"/>
                      <a:pt x="28" y="10"/>
                    </a:cubicBezTo>
                    <a:cubicBezTo>
                      <a:pt x="27" y="2"/>
                      <a:pt x="27" y="2"/>
                      <a:pt x="27" y="2"/>
                    </a:cubicBezTo>
                    <a:cubicBezTo>
                      <a:pt x="21" y="0"/>
                      <a:pt x="21" y="0"/>
                      <a:pt x="21" y="0"/>
                    </a:cubicBezTo>
                    <a:cubicBezTo>
                      <a:pt x="16" y="3"/>
                      <a:pt x="16" y="3"/>
                      <a:pt x="16" y="3"/>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5" name="Freeform 100"/>
              <p:cNvSpPr/>
              <p:nvPr/>
            </p:nvSpPr>
            <p:spPr bwMode="gray">
              <a:xfrm>
                <a:off x="4639" y="448"/>
                <a:ext cx="16" cy="5"/>
              </a:xfrm>
              <a:custGeom>
                <a:avLst/>
                <a:gdLst>
                  <a:gd name="T0" fmla="*/ 0 w 16"/>
                  <a:gd name="T1" fmla="*/ 5 h 5"/>
                  <a:gd name="T2" fmla="*/ 3 w 16"/>
                  <a:gd name="T3" fmla="*/ 1 h 5"/>
                  <a:gd name="T4" fmla="*/ 8 w 16"/>
                  <a:gd name="T5" fmla="*/ 0 h 5"/>
                  <a:gd name="T6" fmla="*/ 16 w 16"/>
                  <a:gd name="T7" fmla="*/ 2 h 5"/>
                  <a:gd name="T8" fmla="*/ 0 w 16"/>
                  <a:gd name="T9" fmla="*/ 5 h 5"/>
                </a:gdLst>
                <a:ahLst/>
                <a:cxnLst>
                  <a:cxn ang="0">
                    <a:pos x="T0" y="T1"/>
                  </a:cxn>
                  <a:cxn ang="0">
                    <a:pos x="T2" y="T3"/>
                  </a:cxn>
                  <a:cxn ang="0">
                    <a:pos x="T4" y="T5"/>
                  </a:cxn>
                  <a:cxn ang="0">
                    <a:pos x="T6" y="T7"/>
                  </a:cxn>
                  <a:cxn ang="0">
                    <a:pos x="T8" y="T9"/>
                  </a:cxn>
                </a:cxnLst>
                <a:rect l="0" t="0" r="r" b="b"/>
                <a:pathLst>
                  <a:path w="16" h="5">
                    <a:moveTo>
                      <a:pt x="0" y="5"/>
                    </a:moveTo>
                    <a:lnTo>
                      <a:pt x="3" y="1"/>
                    </a:lnTo>
                    <a:lnTo>
                      <a:pt x="8" y="0"/>
                    </a:lnTo>
                    <a:lnTo>
                      <a:pt x="16" y="2"/>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6" name="Freeform 101"/>
              <p:cNvSpPr/>
              <p:nvPr/>
            </p:nvSpPr>
            <p:spPr bwMode="gray">
              <a:xfrm>
                <a:off x="4678" y="393"/>
                <a:ext cx="10" cy="4"/>
              </a:xfrm>
              <a:custGeom>
                <a:avLst/>
                <a:gdLst>
                  <a:gd name="T0" fmla="*/ 5 w 10"/>
                  <a:gd name="T1" fmla="*/ 4 h 4"/>
                  <a:gd name="T2" fmla="*/ 0 w 10"/>
                  <a:gd name="T3" fmla="*/ 3 h 4"/>
                  <a:gd name="T4" fmla="*/ 1 w 10"/>
                  <a:gd name="T5" fmla="*/ 0 h 4"/>
                  <a:gd name="T6" fmla="*/ 7 w 10"/>
                  <a:gd name="T7" fmla="*/ 0 h 4"/>
                  <a:gd name="T8" fmla="*/ 10 w 10"/>
                  <a:gd name="T9" fmla="*/ 2 h 4"/>
                  <a:gd name="T10" fmla="*/ 5 w 10"/>
                  <a:gd name="T11" fmla="*/ 4 h 4"/>
                </a:gdLst>
                <a:ahLst/>
                <a:cxnLst>
                  <a:cxn ang="0">
                    <a:pos x="T0" y="T1"/>
                  </a:cxn>
                  <a:cxn ang="0">
                    <a:pos x="T2" y="T3"/>
                  </a:cxn>
                  <a:cxn ang="0">
                    <a:pos x="T4" y="T5"/>
                  </a:cxn>
                  <a:cxn ang="0">
                    <a:pos x="T6" y="T7"/>
                  </a:cxn>
                  <a:cxn ang="0">
                    <a:pos x="T8" y="T9"/>
                  </a:cxn>
                  <a:cxn ang="0">
                    <a:pos x="T10" y="T11"/>
                  </a:cxn>
                </a:cxnLst>
                <a:rect l="0" t="0" r="r" b="b"/>
                <a:pathLst>
                  <a:path w="10" h="4">
                    <a:moveTo>
                      <a:pt x="5" y="4"/>
                    </a:moveTo>
                    <a:lnTo>
                      <a:pt x="0" y="3"/>
                    </a:lnTo>
                    <a:lnTo>
                      <a:pt x="1" y="0"/>
                    </a:lnTo>
                    <a:lnTo>
                      <a:pt x="7" y="0"/>
                    </a:lnTo>
                    <a:lnTo>
                      <a:pt x="10" y="2"/>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7" name="Freeform 102"/>
              <p:cNvSpPr/>
              <p:nvPr/>
            </p:nvSpPr>
            <p:spPr bwMode="gray">
              <a:xfrm>
                <a:off x="4372" y="442"/>
                <a:ext cx="12" cy="4"/>
              </a:xfrm>
              <a:custGeom>
                <a:avLst/>
                <a:gdLst>
                  <a:gd name="T0" fmla="*/ 0 w 12"/>
                  <a:gd name="T1" fmla="*/ 1 h 4"/>
                  <a:gd name="T2" fmla="*/ 7 w 12"/>
                  <a:gd name="T3" fmla="*/ 0 h 4"/>
                  <a:gd name="T4" fmla="*/ 12 w 12"/>
                  <a:gd name="T5" fmla="*/ 2 h 4"/>
                  <a:gd name="T6" fmla="*/ 8 w 12"/>
                  <a:gd name="T7" fmla="*/ 4 h 4"/>
                  <a:gd name="T8" fmla="*/ 0 w 12"/>
                  <a:gd name="T9" fmla="*/ 3 h 4"/>
                  <a:gd name="T10" fmla="*/ 0 w 12"/>
                  <a:gd name="T11" fmla="*/ 1 h 4"/>
                </a:gdLst>
                <a:ahLst/>
                <a:cxnLst>
                  <a:cxn ang="0">
                    <a:pos x="T0" y="T1"/>
                  </a:cxn>
                  <a:cxn ang="0">
                    <a:pos x="T2" y="T3"/>
                  </a:cxn>
                  <a:cxn ang="0">
                    <a:pos x="T4" y="T5"/>
                  </a:cxn>
                  <a:cxn ang="0">
                    <a:pos x="T6" y="T7"/>
                  </a:cxn>
                  <a:cxn ang="0">
                    <a:pos x="T8" y="T9"/>
                  </a:cxn>
                  <a:cxn ang="0">
                    <a:pos x="T10" y="T11"/>
                  </a:cxn>
                </a:cxnLst>
                <a:rect l="0" t="0" r="r" b="b"/>
                <a:pathLst>
                  <a:path w="12" h="4">
                    <a:moveTo>
                      <a:pt x="0" y="1"/>
                    </a:moveTo>
                    <a:lnTo>
                      <a:pt x="7" y="0"/>
                    </a:lnTo>
                    <a:lnTo>
                      <a:pt x="12" y="2"/>
                    </a:lnTo>
                    <a:lnTo>
                      <a:pt x="8" y="4"/>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8" name="Freeform 103"/>
              <p:cNvSpPr/>
              <p:nvPr/>
            </p:nvSpPr>
            <p:spPr bwMode="gray">
              <a:xfrm>
                <a:off x="4263" y="439"/>
                <a:ext cx="47" cy="11"/>
              </a:xfrm>
              <a:custGeom>
                <a:avLst/>
                <a:gdLst>
                  <a:gd name="T0" fmla="*/ 0 w 47"/>
                  <a:gd name="T1" fmla="*/ 9 h 11"/>
                  <a:gd name="T2" fmla="*/ 11 w 47"/>
                  <a:gd name="T3" fmla="*/ 6 h 11"/>
                  <a:gd name="T4" fmla="*/ 29 w 47"/>
                  <a:gd name="T5" fmla="*/ 3 h 11"/>
                  <a:gd name="T6" fmla="*/ 35 w 47"/>
                  <a:gd name="T7" fmla="*/ 1 h 11"/>
                  <a:gd name="T8" fmla="*/ 45 w 47"/>
                  <a:gd name="T9" fmla="*/ 0 h 11"/>
                  <a:gd name="T10" fmla="*/ 47 w 47"/>
                  <a:gd name="T11" fmla="*/ 2 h 11"/>
                  <a:gd name="T12" fmla="*/ 38 w 47"/>
                  <a:gd name="T13" fmla="*/ 3 h 11"/>
                  <a:gd name="T14" fmla="*/ 7 w 47"/>
                  <a:gd name="T15" fmla="*/ 11 h 11"/>
                  <a:gd name="T16" fmla="*/ 0 w 4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1">
                    <a:moveTo>
                      <a:pt x="0" y="9"/>
                    </a:moveTo>
                    <a:lnTo>
                      <a:pt x="11" y="6"/>
                    </a:lnTo>
                    <a:lnTo>
                      <a:pt x="29" y="3"/>
                    </a:lnTo>
                    <a:lnTo>
                      <a:pt x="35" y="1"/>
                    </a:lnTo>
                    <a:lnTo>
                      <a:pt x="45" y="0"/>
                    </a:lnTo>
                    <a:lnTo>
                      <a:pt x="47" y="2"/>
                    </a:lnTo>
                    <a:lnTo>
                      <a:pt x="38" y="3"/>
                    </a:lnTo>
                    <a:lnTo>
                      <a:pt x="7" y="11"/>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39" name="Freeform 104"/>
              <p:cNvSpPr/>
              <p:nvPr/>
            </p:nvSpPr>
            <p:spPr bwMode="gray">
              <a:xfrm>
                <a:off x="4194" y="502"/>
                <a:ext cx="34" cy="4"/>
              </a:xfrm>
              <a:custGeom>
                <a:avLst/>
                <a:gdLst>
                  <a:gd name="T0" fmla="*/ 0 w 34"/>
                  <a:gd name="T1" fmla="*/ 4 h 4"/>
                  <a:gd name="T2" fmla="*/ 8 w 34"/>
                  <a:gd name="T3" fmla="*/ 0 h 4"/>
                  <a:gd name="T4" fmla="*/ 19 w 34"/>
                  <a:gd name="T5" fmla="*/ 0 h 4"/>
                  <a:gd name="T6" fmla="*/ 33 w 34"/>
                  <a:gd name="T7" fmla="*/ 1 h 4"/>
                  <a:gd name="T8" fmla="*/ 34 w 34"/>
                  <a:gd name="T9" fmla="*/ 4 h 4"/>
                  <a:gd name="T10" fmla="*/ 20 w 34"/>
                  <a:gd name="T11" fmla="*/ 4 h 4"/>
                  <a:gd name="T12" fmla="*/ 12 w 34"/>
                  <a:gd name="T13" fmla="*/ 2 h 4"/>
                  <a:gd name="T14" fmla="*/ 8 w 34"/>
                  <a:gd name="T15" fmla="*/ 4 h 4"/>
                  <a:gd name="T16" fmla="*/ 0 w 3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
                    <a:moveTo>
                      <a:pt x="0" y="4"/>
                    </a:moveTo>
                    <a:lnTo>
                      <a:pt x="8" y="0"/>
                    </a:lnTo>
                    <a:lnTo>
                      <a:pt x="19" y="0"/>
                    </a:lnTo>
                    <a:lnTo>
                      <a:pt x="33" y="1"/>
                    </a:lnTo>
                    <a:lnTo>
                      <a:pt x="34" y="4"/>
                    </a:lnTo>
                    <a:lnTo>
                      <a:pt x="20" y="4"/>
                    </a:lnTo>
                    <a:lnTo>
                      <a:pt x="12" y="2"/>
                    </a:lnTo>
                    <a:lnTo>
                      <a:pt x="8"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0" name="Freeform 105"/>
              <p:cNvSpPr/>
              <p:nvPr/>
            </p:nvSpPr>
            <p:spPr bwMode="gray">
              <a:xfrm>
                <a:off x="4160" y="508"/>
                <a:ext cx="13" cy="8"/>
              </a:xfrm>
              <a:custGeom>
                <a:avLst/>
                <a:gdLst>
                  <a:gd name="T0" fmla="*/ 6 w 13"/>
                  <a:gd name="T1" fmla="*/ 0 h 8"/>
                  <a:gd name="T2" fmla="*/ 13 w 13"/>
                  <a:gd name="T3" fmla="*/ 5 h 8"/>
                  <a:gd name="T4" fmla="*/ 12 w 13"/>
                  <a:gd name="T5" fmla="*/ 8 h 8"/>
                  <a:gd name="T6" fmla="*/ 5 w 13"/>
                  <a:gd name="T7" fmla="*/ 7 h 8"/>
                  <a:gd name="T8" fmla="*/ 0 w 13"/>
                  <a:gd name="T9" fmla="*/ 1 h 8"/>
                  <a:gd name="T10" fmla="*/ 6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6" y="0"/>
                    </a:moveTo>
                    <a:lnTo>
                      <a:pt x="13" y="5"/>
                    </a:lnTo>
                    <a:lnTo>
                      <a:pt x="12" y="8"/>
                    </a:lnTo>
                    <a:lnTo>
                      <a:pt x="5" y="7"/>
                    </a:lnTo>
                    <a:lnTo>
                      <a:pt x="0" y="1"/>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1" name="Freeform 106"/>
              <p:cNvSpPr/>
              <p:nvPr/>
            </p:nvSpPr>
            <p:spPr bwMode="gray">
              <a:xfrm>
                <a:off x="3983" y="428"/>
                <a:ext cx="203" cy="56"/>
              </a:xfrm>
              <a:custGeom>
                <a:avLst/>
                <a:gdLst>
                  <a:gd name="T0" fmla="*/ 44 w 203"/>
                  <a:gd name="T1" fmla="*/ 3 h 56"/>
                  <a:gd name="T2" fmla="*/ 59 w 203"/>
                  <a:gd name="T3" fmla="*/ 4 h 56"/>
                  <a:gd name="T4" fmla="*/ 82 w 203"/>
                  <a:gd name="T5" fmla="*/ 11 h 56"/>
                  <a:gd name="T6" fmla="*/ 81 w 203"/>
                  <a:gd name="T7" fmla="*/ 17 h 56"/>
                  <a:gd name="T8" fmla="*/ 93 w 203"/>
                  <a:gd name="T9" fmla="*/ 25 h 56"/>
                  <a:gd name="T10" fmla="*/ 97 w 203"/>
                  <a:gd name="T11" fmla="*/ 12 h 56"/>
                  <a:gd name="T12" fmla="*/ 108 w 203"/>
                  <a:gd name="T13" fmla="*/ 0 h 56"/>
                  <a:gd name="T14" fmla="*/ 112 w 203"/>
                  <a:gd name="T15" fmla="*/ 8 h 56"/>
                  <a:gd name="T16" fmla="*/ 111 w 203"/>
                  <a:gd name="T17" fmla="*/ 12 h 56"/>
                  <a:gd name="T18" fmla="*/ 125 w 203"/>
                  <a:gd name="T19" fmla="*/ 17 h 56"/>
                  <a:gd name="T20" fmla="*/ 135 w 203"/>
                  <a:gd name="T21" fmla="*/ 9 h 56"/>
                  <a:gd name="T22" fmla="*/ 171 w 203"/>
                  <a:gd name="T23" fmla="*/ 13 h 56"/>
                  <a:gd name="T24" fmla="*/ 203 w 203"/>
                  <a:gd name="T25" fmla="*/ 17 h 56"/>
                  <a:gd name="T26" fmla="*/ 192 w 203"/>
                  <a:gd name="T27" fmla="*/ 32 h 56"/>
                  <a:gd name="T28" fmla="*/ 184 w 203"/>
                  <a:gd name="T29" fmla="*/ 38 h 56"/>
                  <a:gd name="T30" fmla="*/ 168 w 203"/>
                  <a:gd name="T31" fmla="*/ 49 h 56"/>
                  <a:gd name="T32" fmla="*/ 133 w 203"/>
                  <a:gd name="T33" fmla="*/ 55 h 56"/>
                  <a:gd name="T34" fmla="*/ 90 w 203"/>
                  <a:gd name="T35" fmla="*/ 54 h 56"/>
                  <a:gd name="T36" fmla="*/ 52 w 203"/>
                  <a:gd name="T37" fmla="*/ 49 h 56"/>
                  <a:gd name="T38" fmla="*/ 33 w 203"/>
                  <a:gd name="T39" fmla="*/ 44 h 56"/>
                  <a:gd name="T40" fmla="*/ 56 w 203"/>
                  <a:gd name="T41" fmla="*/ 43 h 56"/>
                  <a:gd name="T42" fmla="*/ 66 w 203"/>
                  <a:gd name="T43" fmla="*/ 43 h 56"/>
                  <a:gd name="T44" fmla="*/ 69 w 203"/>
                  <a:gd name="T45" fmla="*/ 38 h 56"/>
                  <a:gd name="T46" fmla="*/ 85 w 203"/>
                  <a:gd name="T47" fmla="*/ 36 h 56"/>
                  <a:gd name="T48" fmla="*/ 48 w 203"/>
                  <a:gd name="T49" fmla="*/ 32 h 56"/>
                  <a:gd name="T50" fmla="*/ 14 w 203"/>
                  <a:gd name="T51" fmla="*/ 35 h 56"/>
                  <a:gd name="T52" fmla="*/ 25 w 203"/>
                  <a:gd name="T53" fmla="*/ 21 h 56"/>
                  <a:gd name="T54" fmla="*/ 6 w 203"/>
                  <a:gd name="T55" fmla="*/ 20 h 56"/>
                  <a:gd name="T56" fmla="*/ 14 w 203"/>
                  <a:gd name="T57" fmla="*/ 11 h 56"/>
                  <a:gd name="T58" fmla="*/ 31 w 203"/>
                  <a:gd name="T59" fmla="*/ 17 h 56"/>
                  <a:gd name="T60" fmla="*/ 26 w 203"/>
                  <a:gd name="T61" fmla="*/ 9 h 56"/>
                  <a:gd name="T62" fmla="*/ 31 w 203"/>
                  <a:gd name="T63" fmla="*/ 3 h 56"/>
                  <a:gd name="T64" fmla="*/ 43 w 203"/>
                  <a:gd name="T65"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56">
                    <a:moveTo>
                      <a:pt x="47" y="9"/>
                    </a:moveTo>
                    <a:lnTo>
                      <a:pt x="44" y="3"/>
                    </a:lnTo>
                    <a:lnTo>
                      <a:pt x="51" y="2"/>
                    </a:lnTo>
                    <a:lnTo>
                      <a:pt x="59" y="4"/>
                    </a:lnTo>
                    <a:lnTo>
                      <a:pt x="59" y="9"/>
                    </a:lnTo>
                    <a:lnTo>
                      <a:pt x="82" y="11"/>
                    </a:lnTo>
                    <a:lnTo>
                      <a:pt x="84" y="12"/>
                    </a:lnTo>
                    <a:lnTo>
                      <a:pt x="81" y="17"/>
                    </a:lnTo>
                    <a:lnTo>
                      <a:pt x="87" y="24"/>
                    </a:lnTo>
                    <a:lnTo>
                      <a:pt x="93" y="25"/>
                    </a:lnTo>
                    <a:lnTo>
                      <a:pt x="99" y="20"/>
                    </a:lnTo>
                    <a:lnTo>
                      <a:pt x="97" y="12"/>
                    </a:lnTo>
                    <a:lnTo>
                      <a:pt x="94" y="4"/>
                    </a:lnTo>
                    <a:lnTo>
                      <a:pt x="108" y="0"/>
                    </a:lnTo>
                    <a:lnTo>
                      <a:pt x="112" y="3"/>
                    </a:lnTo>
                    <a:lnTo>
                      <a:pt x="112" y="8"/>
                    </a:lnTo>
                    <a:lnTo>
                      <a:pt x="107" y="10"/>
                    </a:lnTo>
                    <a:lnTo>
                      <a:pt x="111" y="12"/>
                    </a:lnTo>
                    <a:lnTo>
                      <a:pt x="113" y="16"/>
                    </a:lnTo>
                    <a:lnTo>
                      <a:pt x="125" y="17"/>
                    </a:lnTo>
                    <a:lnTo>
                      <a:pt x="133" y="14"/>
                    </a:lnTo>
                    <a:lnTo>
                      <a:pt x="135" y="9"/>
                    </a:lnTo>
                    <a:lnTo>
                      <a:pt x="159" y="9"/>
                    </a:lnTo>
                    <a:lnTo>
                      <a:pt x="171" y="13"/>
                    </a:lnTo>
                    <a:lnTo>
                      <a:pt x="188" y="15"/>
                    </a:lnTo>
                    <a:lnTo>
                      <a:pt x="203" y="17"/>
                    </a:lnTo>
                    <a:lnTo>
                      <a:pt x="194" y="20"/>
                    </a:lnTo>
                    <a:lnTo>
                      <a:pt x="192" y="32"/>
                    </a:lnTo>
                    <a:lnTo>
                      <a:pt x="185" y="36"/>
                    </a:lnTo>
                    <a:lnTo>
                      <a:pt x="184" y="38"/>
                    </a:lnTo>
                    <a:lnTo>
                      <a:pt x="171" y="44"/>
                    </a:lnTo>
                    <a:lnTo>
                      <a:pt x="168" y="49"/>
                    </a:lnTo>
                    <a:lnTo>
                      <a:pt x="152" y="56"/>
                    </a:lnTo>
                    <a:lnTo>
                      <a:pt x="133" y="55"/>
                    </a:lnTo>
                    <a:lnTo>
                      <a:pt x="117" y="55"/>
                    </a:lnTo>
                    <a:lnTo>
                      <a:pt x="90" y="54"/>
                    </a:lnTo>
                    <a:lnTo>
                      <a:pt x="61" y="54"/>
                    </a:lnTo>
                    <a:lnTo>
                      <a:pt x="52" y="49"/>
                    </a:lnTo>
                    <a:lnTo>
                      <a:pt x="46" y="48"/>
                    </a:lnTo>
                    <a:lnTo>
                      <a:pt x="33" y="44"/>
                    </a:lnTo>
                    <a:lnTo>
                      <a:pt x="37" y="42"/>
                    </a:lnTo>
                    <a:lnTo>
                      <a:pt x="56" y="43"/>
                    </a:lnTo>
                    <a:lnTo>
                      <a:pt x="57" y="45"/>
                    </a:lnTo>
                    <a:lnTo>
                      <a:pt x="66" y="43"/>
                    </a:lnTo>
                    <a:lnTo>
                      <a:pt x="62" y="40"/>
                    </a:lnTo>
                    <a:lnTo>
                      <a:pt x="69" y="38"/>
                    </a:lnTo>
                    <a:lnTo>
                      <a:pt x="79" y="38"/>
                    </a:lnTo>
                    <a:lnTo>
                      <a:pt x="85" y="36"/>
                    </a:lnTo>
                    <a:lnTo>
                      <a:pt x="75" y="32"/>
                    </a:lnTo>
                    <a:lnTo>
                      <a:pt x="48" y="32"/>
                    </a:lnTo>
                    <a:lnTo>
                      <a:pt x="28" y="36"/>
                    </a:lnTo>
                    <a:lnTo>
                      <a:pt x="14" y="35"/>
                    </a:lnTo>
                    <a:lnTo>
                      <a:pt x="5" y="29"/>
                    </a:lnTo>
                    <a:lnTo>
                      <a:pt x="25" y="21"/>
                    </a:lnTo>
                    <a:lnTo>
                      <a:pt x="21" y="20"/>
                    </a:lnTo>
                    <a:lnTo>
                      <a:pt x="6" y="20"/>
                    </a:lnTo>
                    <a:lnTo>
                      <a:pt x="0" y="12"/>
                    </a:lnTo>
                    <a:lnTo>
                      <a:pt x="14" y="11"/>
                    </a:lnTo>
                    <a:lnTo>
                      <a:pt x="21" y="14"/>
                    </a:lnTo>
                    <a:lnTo>
                      <a:pt x="31" y="17"/>
                    </a:lnTo>
                    <a:lnTo>
                      <a:pt x="36" y="14"/>
                    </a:lnTo>
                    <a:lnTo>
                      <a:pt x="26" y="9"/>
                    </a:lnTo>
                    <a:lnTo>
                      <a:pt x="23" y="3"/>
                    </a:lnTo>
                    <a:lnTo>
                      <a:pt x="31" y="3"/>
                    </a:lnTo>
                    <a:lnTo>
                      <a:pt x="33" y="7"/>
                    </a:lnTo>
                    <a:lnTo>
                      <a:pt x="43" y="11"/>
                    </a:lnTo>
                    <a:lnTo>
                      <a:pt x="4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2" name="Freeform 107"/>
              <p:cNvSpPr/>
              <p:nvPr/>
            </p:nvSpPr>
            <p:spPr bwMode="gray">
              <a:xfrm>
                <a:off x="4190" y="442"/>
                <a:ext cx="9" cy="5"/>
              </a:xfrm>
              <a:custGeom>
                <a:avLst/>
                <a:gdLst>
                  <a:gd name="T0" fmla="*/ 9 w 9"/>
                  <a:gd name="T1" fmla="*/ 0 h 5"/>
                  <a:gd name="T2" fmla="*/ 0 w 9"/>
                  <a:gd name="T3" fmla="*/ 0 h 5"/>
                  <a:gd name="T4" fmla="*/ 0 w 9"/>
                  <a:gd name="T5" fmla="*/ 5 h 5"/>
                  <a:gd name="T6" fmla="*/ 8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0"/>
                    </a:lnTo>
                    <a:lnTo>
                      <a:pt x="0" y="5"/>
                    </a:lnTo>
                    <a:lnTo>
                      <a:pt x="8"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3" name="Freeform 108"/>
              <p:cNvSpPr/>
              <p:nvPr/>
            </p:nvSpPr>
            <p:spPr bwMode="gray">
              <a:xfrm>
                <a:off x="4115" y="429"/>
                <a:ext cx="7" cy="2"/>
              </a:xfrm>
              <a:custGeom>
                <a:avLst/>
                <a:gdLst>
                  <a:gd name="T0" fmla="*/ 0 w 7"/>
                  <a:gd name="T1" fmla="*/ 1 h 2"/>
                  <a:gd name="T2" fmla="*/ 4 w 7"/>
                  <a:gd name="T3" fmla="*/ 0 h 2"/>
                  <a:gd name="T4" fmla="*/ 7 w 7"/>
                  <a:gd name="T5" fmla="*/ 2 h 2"/>
                  <a:gd name="T6" fmla="*/ 1 w 7"/>
                  <a:gd name="T7" fmla="*/ 2 h 2"/>
                  <a:gd name="T8" fmla="*/ 0 w 7"/>
                  <a:gd name="T9" fmla="*/ 1 h 2"/>
                </a:gdLst>
                <a:ahLst/>
                <a:cxnLst>
                  <a:cxn ang="0">
                    <a:pos x="T0" y="T1"/>
                  </a:cxn>
                  <a:cxn ang="0">
                    <a:pos x="T2" y="T3"/>
                  </a:cxn>
                  <a:cxn ang="0">
                    <a:pos x="T4" y="T5"/>
                  </a:cxn>
                  <a:cxn ang="0">
                    <a:pos x="T6" y="T7"/>
                  </a:cxn>
                  <a:cxn ang="0">
                    <a:pos x="T8" y="T9"/>
                  </a:cxn>
                </a:cxnLst>
                <a:rect l="0" t="0" r="r" b="b"/>
                <a:pathLst>
                  <a:path w="7" h="2">
                    <a:moveTo>
                      <a:pt x="0" y="1"/>
                    </a:moveTo>
                    <a:lnTo>
                      <a:pt x="4" y="0"/>
                    </a:lnTo>
                    <a:lnTo>
                      <a:pt x="7" y="2"/>
                    </a:lnTo>
                    <a:lnTo>
                      <a:pt x="1" y="2"/>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4" name="Freeform 109"/>
              <p:cNvSpPr/>
              <p:nvPr/>
            </p:nvSpPr>
            <p:spPr bwMode="gray">
              <a:xfrm>
                <a:off x="4114" y="422"/>
                <a:ext cx="5" cy="4"/>
              </a:xfrm>
              <a:custGeom>
                <a:avLst/>
                <a:gdLst>
                  <a:gd name="T0" fmla="*/ 1 w 5"/>
                  <a:gd name="T1" fmla="*/ 4 h 4"/>
                  <a:gd name="T2" fmla="*/ 5 w 5"/>
                  <a:gd name="T3" fmla="*/ 2 h 4"/>
                  <a:gd name="T4" fmla="*/ 3 w 5"/>
                  <a:gd name="T5" fmla="*/ 0 h 4"/>
                  <a:gd name="T6" fmla="*/ 0 w 5"/>
                  <a:gd name="T7" fmla="*/ 0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lnTo>
                      <a:pt x="5" y="2"/>
                    </a:lnTo>
                    <a:lnTo>
                      <a:pt x="3" y="0"/>
                    </a:lnTo>
                    <a:lnTo>
                      <a:pt x="0" y="0"/>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5" name="Freeform 110"/>
              <p:cNvSpPr/>
              <p:nvPr/>
            </p:nvSpPr>
            <p:spPr bwMode="gray">
              <a:xfrm>
                <a:off x="4038" y="413"/>
                <a:ext cx="11" cy="3"/>
              </a:xfrm>
              <a:custGeom>
                <a:avLst/>
                <a:gdLst>
                  <a:gd name="T0" fmla="*/ 1 w 11"/>
                  <a:gd name="T1" fmla="*/ 3 h 3"/>
                  <a:gd name="T2" fmla="*/ 0 w 11"/>
                  <a:gd name="T3" fmla="*/ 0 h 3"/>
                  <a:gd name="T4" fmla="*/ 7 w 11"/>
                  <a:gd name="T5" fmla="*/ 0 h 3"/>
                  <a:gd name="T6" fmla="*/ 11 w 11"/>
                  <a:gd name="T7" fmla="*/ 3 h 3"/>
                  <a:gd name="T8" fmla="*/ 1 w 11"/>
                  <a:gd name="T9" fmla="*/ 3 h 3"/>
                </a:gdLst>
                <a:ahLst/>
                <a:cxnLst>
                  <a:cxn ang="0">
                    <a:pos x="T0" y="T1"/>
                  </a:cxn>
                  <a:cxn ang="0">
                    <a:pos x="T2" y="T3"/>
                  </a:cxn>
                  <a:cxn ang="0">
                    <a:pos x="T4" y="T5"/>
                  </a:cxn>
                  <a:cxn ang="0">
                    <a:pos x="T6" y="T7"/>
                  </a:cxn>
                  <a:cxn ang="0">
                    <a:pos x="T8" y="T9"/>
                  </a:cxn>
                </a:cxnLst>
                <a:rect l="0" t="0" r="r" b="b"/>
                <a:pathLst>
                  <a:path w="11" h="3">
                    <a:moveTo>
                      <a:pt x="1" y="3"/>
                    </a:moveTo>
                    <a:lnTo>
                      <a:pt x="0" y="0"/>
                    </a:lnTo>
                    <a:lnTo>
                      <a:pt x="7" y="0"/>
                    </a:lnTo>
                    <a:lnTo>
                      <a:pt x="11" y="3"/>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6" name="Freeform 111"/>
              <p:cNvSpPr/>
              <p:nvPr/>
            </p:nvSpPr>
            <p:spPr bwMode="gray">
              <a:xfrm>
                <a:off x="4049" y="418"/>
                <a:ext cx="10" cy="4"/>
              </a:xfrm>
              <a:custGeom>
                <a:avLst/>
                <a:gdLst>
                  <a:gd name="T0" fmla="*/ 0 w 10"/>
                  <a:gd name="T1" fmla="*/ 0 h 4"/>
                  <a:gd name="T2" fmla="*/ 1 w 10"/>
                  <a:gd name="T3" fmla="*/ 3 h 4"/>
                  <a:gd name="T4" fmla="*/ 10 w 10"/>
                  <a:gd name="T5" fmla="*/ 4 h 4"/>
                  <a:gd name="T6" fmla="*/ 9 w 10"/>
                  <a:gd name="T7" fmla="*/ 1 h 4"/>
                  <a:gd name="T8" fmla="*/ 0 w 10"/>
                  <a:gd name="T9" fmla="*/ 0 h 4"/>
                </a:gdLst>
                <a:ahLst/>
                <a:cxnLst>
                  <a:cxn ang="0">
                    <a:pos x="T0" y="T1"/>
                  </a:cxn>
                  <a:cxn ang="0">
                    <a:pos x="T2" y="T3"/>
                  </a:cxn>
                  <a:cxn ang="0">
                    <a:pos x="T4" y="T5"/>
                  </a:cxn>
                  <a:cxn ang="0">
                    <a:pos x="T6" y="T7"/>
                  </a:cxn>
                  <a:cxn ang="0">
                    <a:pos x="T8" y="T9"/>
                  </a:cxn>
                </a:cxnLst>
                <a:rect l="0" t="0" r="r" b="b"/>
                <a:pathLst>
                  <a:path w="10" h="4">
                    <a:moveTo>
                      <a:pt x="0" y="0"/>
                    </a:moveTo>
                    <a:lnTo>
                      <a:pt x="1" y="3"/>
                    </a:lnTo>
                    <a:lnTo>
                      <a:pt x="10" y="4"/>
                    </a:lnTo>
                    <a:lnTo>
                      <a:pt x="9"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7" name="Freeform 112"/>
              <p:cNvSpPr/>
              <p:nvPr/>
            </p:nvSpPr>
            <p:spPr bwMode="gray">
              <a:xfrm>
                <a:off x="4039" y="421"/>
                <a:ext cx="7" cy="2"/>
              </a:xfrm>
              <a:custGeom>
                <a:avLst/>
                <a:gdLst>
                  <a:gd name="T0" fmla="*/ 7 w 7"/>
                  <a:gd name="T1" fmla="*/ 0 h 2"/>
                  <a:gd name="T2" fmla="*/ 7 w 7"/>
                  <a:gd name="T3" fmla="*/ 2 h 2"/>
                  <a:gd name="T4" fmla="*/ 0 w 7"/>
                  <a:gd name="T5" fmla="*/ 1 h 2"/>
                  <a:gd name="T6" fmla="*/ 7 w 7"/>
                  <a:gd name="T7" fmla="*/ 0 h 2"/>
                </a:gdLst>
                <a:ahLst/>
                <a:cxnLst>
                  <a:cxn ang="0">
                    <a:pos x="T0" y="T1"/>
                  </a:cxn>
                  <a:cxn ang="0">
                    <a:pos x="T2" y="T3"/>
                  </a:cxn>
                  <a:cxn ang="0">
                    <a:pos x="T4" y="T5"/>
                  </a:cxn>
                  <a:cxn ang="0">
                    <a:pos x="T6" y="T7"/>
                  </a:cxn>
                </a:cxnLst>
                <a:rect l="0" t="0" r="r" b="b"/>
                <a:pathLst>
                  <a:path w="7" h="2">
                    <a:moveTo>
                      <a:pt x="7" y="0"/>
                    </a:moveTo>
                    <a:lnTo>
                      <a:pt x="7" y="2"/>
                    </a:lnTo>
                    <a:lnTo>
                      <a:pt x="0" y="1"/>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8" name="Freeform 113"/>
              <p:cNvSpPr/>
              <p:nvPr/>
            </p:nvSpPr>
            <p:spPr bwMode="gray">
              <a:xfrm>
                <a:off x="4015" y="425"/>
                <a:ext cx="11" cy="4"/>
              </a:xfrm>
              <a:custGeom>
                <a:avLst/>
                <a:gdLst>
                  <a:gd name="T0" fmla="*/ 4 w 11"/>
                  <a:gd name="T1" fmla="*/ 0 h 4"/>
                  <a:gd name="T2" fmla="*/ 11 w 11"/>
                  <a:gd name="T3" fmla="*/ 1 h 4"/>
                  <a:gd name="T4" fmla="*/ 9 w 11"/>
                  <a:gd name="T5" fmla="*/ 4 h 4"/>
                  <a:gd name="T6" fmla="*/ 5 w 11"/>
                  <a:gd name="T7" fmla="*/ 4 h 4"/>
                  <a:gd name="T8" fmla="*/ 0 w 11"/>
                  <a:gd name="T9" fmla="*/ 2 h 4"/>
                  <a:gd name="T10" fmla="*/ 4 w 11"/>
                  <a:gd name="T11" fmla="*/ 0 h 4"/>
                </a:gdLst>
                <a:ahLst/>
                <a:cxnLst>
                  <a:cxn ang="0">
                    <a:pos x="T0" y="T1"/>
                  </a:cxn>
                  <a:cxn ang="0">
                    <a:pos x="T2" y="T3"/>
                  </a:cxn>
                  <a:cxn ang="0">
                    <a:pos x="T4" y="T5"/>
                  </a:cxn>
                  <a:cxn ang="0">
                    <a:pos x="T6" y="T7"/>
                  </a:cxn>
                  <a:cxn ang="0">
                    <a:pos x="T8" y="T9"/>
                  </a:cxn>
                  <a:cxn ang="0">
                    <a:pos x="T10" y="T11"/>
                  </a:cxn>
                </a:cxnLst>
                <a:rect l="0" t="0" r="r" b="b"/>
                <a:pathLst>
                  <a:path w="11" h="4">
                    <a:moveTo>
                      <a:pt x="4" y="0"/>
                    </a:moveTo>
                    <a:lnTo>
                      <a:pt x="11" y="1"/>
                    </a:lnTo>
                    <a:lnTo>
                      <a:pt x="9" y="4"/>
                    </a:lnTo>
                    <a:lnTo>
                      <a:pt x="5" y="4"/>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49" name="Freeform 114"/>
              <p:cNvSpPr/>
              <p:nvPr/>
            </p:nvSpPr>
            <p:spPr bwMode="gray">
              <a:xfrm>
                <a:off x="3989" y="431"/>
                <a:ext cx="12" cy="6"/>
              </a:xfrm>
              <a:custGeom>
                <a:avLst/>
                <a:gdLst>
                  <a:gd name="T0" fmla="*/ 0 w 12"/>
                  <a:gd name="T1" fmla="*/ 5 h 6"/>
                  <a:gd name="T2" fmla="*/ 1 w 12"/>
                  <a:gd name="T3" fmla="*/ 1 h 6"/>
                  <a:gd name="T4" fmla="*/ 8 w 12"/>
                  <a:gd name="T5" fmla="*/ 0 h 6"/>
                  <a:gd name="T6" fmla="*/ 12 w 12"/>
                  <a:gd name="T7" fmla="*/ 3 h 6"/>
                  <a:gd name="T8" fmla="*/ 8 w 12"/>
                  <a:gd name="T9" fmla="*/ 6 h 6"/>
                  <a:gd name="T10" fmla="*/ 0 w 12"/>
                  <a:gd name="T11" fmla="*/ 5 h 6"/>
                </a:gdLst>
                <a:ahLst/>
                <a:cxnLst>
                  <a:cxn ang="0">
                    <a:pos x="T0" y="T1"/>
                  </a:cxn>
                  <a:cxn ang="0">
                    <a:pos x="T2" y="T3"/>
                  </a:cxn>
                  <a:cxn ang="0">
                    <a:pos x="T4" y="T5"/>
                  </a:cxn>
                  <a:cxn ang="0">
                    <a:pos x="T6" y="T7"/>
                  </a:cxn>
                  <a:cxn ang="0">
                    <a:pos x="T8" y="T9"/>
                  </a:cxn>
                  <a:cxn ang="0">
                    <a:pos x="T10" y="T11"/>
                  </a:cxn>
                </a:cxnLst>
                <a:rect l="0" t="0" r="r" b="b"/>
                <a:pathLst>
                  <a:path w="12" h="6">
                    <a:moveTo>
                      <a:pt x="0" y="5"/>
                    </a:moveTo>
                    <a:lnTo>
                      <a:pt x="1" y="1"/>
                    </a:lnTo>
                    <a:lnTo>
                      <a:pt x="8" y="0"/>
                    </a:lnTo>
                    <a:lnTo>
                      <a:pt x="12" y="3"/>
                    </a:lnTo>
                    <a:lnTo>
                      <a:pt x="8" y="6"/>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0" name="Freeform 115"/>
              <p:cNvSpPr/>
              <p:nvPr/>
            </p:nvSpPr>
            <p:spPr bwMode="gray">
              <a:xfrm>
                <a:off x="4019" y="479"/>
                <a:ext cx="16" cy="4"/>
              </a:xfrm>
              <a:custGeom>
                <a:avLst/>
                <a:gdLst>
                  <a:gd name="T0" fmla="*/ 4 w 16"/>
                  <a:gd name="T1" fmla="*/ 0 h 4"/>
                  <a:gd name="T2" fmla="*/ 16 w 16"/>
                  <a:gd name="T3" fmla="*/ 4 h 4"/>
                  <a:gd name="T4" fmla="*/ 1 w 16"/>
                  <a:gd name="T5" fmla="*/ 4 h 4"/>
                  <a:gd name="T6" fmla="*/ 0 w 16"/>
                  <a:gd name="T7" fmla="*/ 1 h 4"/>
                  <a:gd name="T8" fmla="*/ 4 w 16"/>
                  <a:gd name="T9" fmla="*/ 0 h 4"/>
                </a:gdLst>
                <a:ahLst/>
                <a:cxnLst>
                  <a:cxn ang="0">
                    <a:pos x="T0" y="T1"/>
                  </a:cxn>
                  <a:cxn ang="0">
                    <a:pos x="T2" y="T3"/>
                  </a:cxn>
                  <a:cxn ang="0">
                    <a:pos x="T4" y="T5"/>
                  </a:cxn>
                  <a:cxn ang="0">
                    <a:pos x="T6" y="T7"/>
                  </a:cxn>
                  <a:cxn ang="0">
                    <a:pos x="T8" y="T9"/>
                  </a:cxn>
                </a:cxnLst>
                <a:rect l="0" t="0" r="r" b="b"/>
                <a:pathLst>
                  <a:path w="16" h="4">
                    <a:moveTo>
                      <a:pt x="4" y="0"/>
                    </a:moveTo>
                    <a:lnTo>
                      <a:pt x="16" y="4"/>
                    </a:lnTo>
                    <a:lnTo>
                      <a:pt x="1" y="4"/>
                    </a:lnTo>
                    <a:lnTo>
                      <a:pt x="0"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1" name="Freeform 116"/>
              <p:cNvSpPr/>
              <p:nvPr/>
            </p:nvSpPr>
            <p:spPr bwMode="gray">
              <a:xfrm>
                <a:off x="4027" y="485"/>
                <a:ext cx="8" cy="4"/>
              </a:xfrm>
              <a:custGeom>
                <a:avLst/>
                <a:gdLst>
                  <a:gd name="T0" fmla="*/ 0 w 8"/>
                  <a:gd name="T1" fmla="*/ 2 h 4"/>
                  <a:gd name="T2" fmla="*/ 2 w 8"/>
                  <a:gd name="T3" fmla="*/ 0 h 4"/>
                  <a:gd name="T4" fmla="*/ 8 w 8"/>
                  <a:gd name="T5" fmla="*/ 0 h 4"/>
                  <a:gd name="T6" fmla="*/ 5 w 8"/>
                  <a:gd name="T7" fmla="*/ 3 h 4"/>
                  <a:gd name="T8" fmla="*/ 0 w 8"/>
                  <a:gd name="T9" fmla="*/ 4 h 4"/>
                  <a:gd name="T10" fmla="*/ 0 w 8"/>
                  <a:gd name="T11" fmla="*/ 2 h 4"/>
                </a:gdLst>
                <a:ahLst/>
                <a:cxnLst>
                  <a:cxn ang="0">
                    <a:pos x="T0" y="T1"/>
                  </a:cxn>
                  <a:cxn ang="0">
                    <a:pos x="T2" y="T3"/>
                  </a:cxn>
                  <a:cxn ang="0">
                    <a:pos x="T4" y="T5"/>
                  </a:cxn>
                  <a:cxn ang="0">
                    <a:pos x="T6" y="T7"/>
                  </a:cxn>
                  <a:cxn ang="0">
                    <a:pos x="T8" y="T9"/>
                  </a:cxn>
                  <a:cxn ang="0">
                    <a:pos x="T10" y="T11"/>
                  </a:cxn>
                </a:cxnLst>
                <a:rect l="0" t="0" r="r" b="b"/>
                <a:pathLst>
                  <a:path w="8" h="4">
                    <a:moveTo>
                      <a:pt x="0" y="2"/>
                    </a:moveTo>
                    <a:lnTo>
                      <a:pt x="2" y="0"/>
                    </a:lnTo>
                    <a:lnTo>
                      <a:pt x="8" y="0"/>
                    </a:lnTo>
                    <a:lnTo>
                      <a:pt x="5" y="3"/>
                    </a:lnTo>
                    <a:lnTo>
                      <a:pt x="0"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2" name="Freeform 117"/>
              <p:cNvSpPr/>
              <p:nvPr/>
            </p:nvSpPr>
            <p:spPr bwMode="gray">
              <a:xfrm>
                <a:off x="3830" y="450"/>
                <a:ext cx="230" cy="149"/>
              </a:xfrm>
              <a:custGeom>
                <a:avLst/>
                <a:gdLst>
                  <a:gd name="T0" fmla="*/ 193 w 230"/>
                  <a:gd name="T1" fmla="*/ 48 h 149"/>
                  <a:gd name="T2" fmla="*/ 223 w 230"/>
                  <a:gd name="T3" fmla="*/ 59 h 149"/>
                  <a:gd name="T4" fmla="*/ 175 w 230"/>
                  <a:gd name="T5" fmla="*/ 75 h 149"/>
                  <a:gd name="T6" fmla="*/ 165 w 230"/>
                  <a:gd name="T7" fmla="*/ 97 h 149"/>
                  <a:gd name="T8" fmla="*/ 144 w 230"/>
                  <a:gd name="T9" fmla="*/ 131 h 149"/>
                  <a:gd name="T10" fmla="*/ 131 w 230"/>
                  <a:gd name="T11" fmla="*/ 149 h 149"/>
                  <a:gd name="T12" fmla="*/ 109 w 230"/>
                  <a:gd name="T13" fmla="*/ 139 h 149"/>
                  <a:gd name="T14" fmla="*/ 105 w 230"/>
                  <a:gd name="T15" fmla="*/ 135 h 149"/>
                  <a:gd name="T16" fmla="*/ 89 w 230"/>
                  <a:gd name="T17" fmla="*/ 132 h 149"/>
                  <a:gd name="T18" fmla="*/ 73 w 230"/>
                  <a:gd name="T19" fmla="*/ 120 h 149"/>
                  <a:gd name="T20" fmla="*/ 79 w 230"/>
                  <a:gd name="T21" fmla="*/ 110 h 149"/>
                  <a:gd name="T22" fmla="*/ 102 w 230"/>
                  <a:gd name="T23" fmla="*/ 111 h 149"/>
                  <a:gd name="T24" fmla="*/ 102 w 230"/>
                  <a:gd name="T25" fmla="*/ 106 h 149"/>
                  <a:gd name="T26" fmla="*/ 128 w 230"/>
                  <a:gd name="T27" fmla="*/ 99 h 149"/>
                  <a:gd name="T28" fmla="*/ 94 w 230"/>
                  <a:gd name="T29" fmla="*/ 100 h 149"/>
                  <a:gd name="T30" fmla="*/ 67 w 230"/>
                  <a:gd name="T31" fmla="*/ 106 h 149"/>
                  <a:gd name="T32" fmla="*/ 62 w 230"/>
                  <a:gd name="T33" fmla="*/ 95 h 149"/>
                  <a:gd name="T34" fmla="*/ 81 w 230"/>
                  <a:gd name="T35" fmla="*/ 85 h 149"/>
                  <a:gd name="T36" fmla="*/ 94 w 230"/>
                  <a:gd name="T37" fmla="*/ 80 h 149"/>
                  <a:gd name="T38" fmla="*/ 132 w 230"/>
                  <a:gd name="T39" fmla="*/ 76 h 149"/>
                  <a:gd name="T40" fmla="*/ 120 w 230"/>
                  <a:gd name="T41" fmla="*/ 75 h 149"/>
                  <a:gd name="T42" fmla="*/ 131 w 230"/>
                  <a:gd name="T43" fmla="*/ 65 h 149"/>
                  <a:gd name="T44" fmla="*/ 106 w 230"/>
                  <a:gd name="T45" fmla="*/ 71 h 149"/>
                  <a:gd name="T46" fmla="*/ 105 w 230"/>
                  <a:gd name="T47" fmla="*/ 61 h 149"/>
                  <a:gd name="T48" fmla="*/ 83 w 230"/>
                  <a:gd name="T49" fmla="*/ 62 h 149"/>
                  <a:gd name="T50" fmla="*/ 83 w 230"/>
                  <a:gd name="T51" fmla="*/ 77 h 149"/>
                  <a:gd name="T52" fmla="*/ 46 w 230"/>
                  <a:gd name="T53" fmla="*/ 82 h 149"/>
                  <a:gd name="T54" fmla="*/ 36 w 230"/>
                  <a:gd name="T55" fmla="*/ 72 h 149"/>
                  <a:gd name="T56" fmla="*/ 36 w 230"/>
                  <a:gd name="T57" fmla="*/ 69 h 149"/>
                  <a:gd name="T58" fmla="*/ 26 w 230"/>
                  <a:gd name="T59" fmla="*/ 59 h 149"/>
                  <a:gd name="T60" fmla="*/ 26 w 230"/>
                  <a:gd name="T61" fmla="*/ 52 h 149"/>
                  <a:gd name="T62" fmla="*/ 24 w 230"/>
                  <a:gd name="T63" fmla="*/ 49 h 149"/>
                  <a:gd name="T64" fmla="*/ 20 w 230"/>
                  <a:gd name="T65" fmla="*/ 35 h 149"/>
                  <a:gd name="T66" fmla="*/ 10 w 230"/>
                  <a:gd name="T67" fmla="*/ 43 h 149"/>
                  <a:gd name="T68" fmla="*/ 0 w 230"/>
                  <a:gd name="T69" fmla="*/ 35 h 149"/>
                  <a:gd name="T70" fmla="*/ 8 w 230"/>
                  <a:gd name="T71" fmla="*/ 16 h 149"/>
                  <a:gd name="T72" fmla="*/ 20 w 230"/>
                  <a:gd name="T73" fmla="*/ 13 h 149"/>
                  <a:gd name="T74" fmla="*/ 31 w 230"/>
                  <a:gd name="T75" fmla="*/ 12 h 149"/>
                  <a:gd name="T76" fmla="*/ 67 w 230"/>
                  <a:gd name="T77" fmla="*/ 11 h 149"/>
                  <a:gd name="T78" fmla="*/ 38 w 230"/>
                  <a:gd name="T79" fmla="*/ 21 h 149"/>
                  <a:gd name="T80" fmla="*/ 53 w 230"/>
                  <a:gd name="T81" fmla="*/ 25 h 149"/>
                  <a:gd name="T82" fmla="*/ 64 w 230"/>
                  <a:gd name="T83" fmla="*/ 36 h 149"/>
                  <a:gd name="T84" fmla="*/ 71 w 230"/>
                  <a:gd name="T85" fmla="*/ 32 h 149"/>
                  <a:gd name="T86" fmla="*/ 78 w 230"/>
                  <a:gd name="T87" fmla="*/ 17 h 149"/>
                  <a:gd name="T88" fmla="*/ 92 w 230"/>
                  <a:gd name="T89" fmla="*/ 20 h 149"/>
                  <a:gd name="T90" fmla="*/ 99 w 230"/>
                  <a:gd name="T91" fmla="*/ 33 h 149"/>
                  <a:gd name="T92" fmla="*/ 110 w 230"/>
                  <a:gd name="T93" fmla="*/ 51 h 149"/>
                  <a:gd name="T94" fmla="*/ 120 w 230"/>
                  <a:gd name="T95" fmla="*/ 46 h 149"/>
                  <a:gd name="T96" fmla="*/ 109 w 230"/>
                  <a:gd name="T97" fmla="*/ 23 h 149"/>
                  <a:gd name="T98" fmla="*/ 114 w 230"/>
                  <a:gd name="T99" fmla="*/ 0 h 149"/>
                  <a:gd name="T100" fmla="*/ 129 w 230"/>
                  <a:gd name="T101" fmla="*/ 7 h 149"/>
                  <a:gd name="T102" fmla="*/ 147 w 230"/>
                  <a:gd name="T103" fmla="*/ 19 h 149"/>
                  <a:gd name="T104" fmla="*/ 149 w 230"/>
                  <a:gd name="T105" fmla="*/ 27 h 149"/>
                  <a:gd name="T106" fmla="*/ 171 w 230"/>
                  <a:gd name="T107" fmla="*/ 3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149">
                    <a:moveTo>
                      <a:pt x="175" y="41"/>
                    </a:moveTo>
                    <a:lnTo>
                      <a:pt x="189" y="42"/>
                    </a:lnTo>
                    <a:lnTo>
                      <a:pt x="193" y="48"/>
                    </a:lnTo>
                    <a:lnTo>
                      <a:pt x="202" y="51"/>
                    </a:lnTo>
                    <a:lnTo>
                      <a:pt x="230" y="55"/>
                    </a:lnTo>
                    <a:lnTo>
                      <a:pt x="223" y="59"/>
                    </a:lnTo>
                    <a:lnTo>
                      <a:pt x="208" y="63"/>
                    </a:lnTo>
                    <a:lnTo>
                      <a:pt x="184" y="68"/>
                    </a:lnTo>
                    <a:lnTo>
                      <a:pt x="175" y="75"/>
                    </a:lnTo>
                    <a:lnTo>
                      <a:pt x="175" y="89"/>
                    </a:lnTo>
                    <a:lnTo>
                      <a:pt x="162" y="93"/>
                    </a:lnTo>
                    <a:lnTo>
                      <a:pt x="165" y="97"/>
                    </a:lnTo>
                    <a:lnTo>
                      <a:pt x="159" y="112"/>
                    </a:lnTo>
                    <a:lnTo>
                      <a:pt x="144" y="118"/>
                    </a:lnTo>
                    <a:lnTo>
                      <a:pt x="144" y="131"/>
                    </a:lnTo>
                    <a:lnTo>
                      <a:pt x="137" y="136"/>
                    </a:lnTo>
                    <a:lnTo>
                      <a:pt x="131" y="144"/>
                    </a:lnTo>
                    <a:lnTo>
                      <a:pt x="131" y="149"/>
                    </a:lnTo>
                    <a:lnTo>
                      <a:pt x="125" y="149"/>
                    </a:lnTo>
                    <a:lnTo>
                      <a:pt x="110" y="144"/>
                    </a:lnTo>
                    <a:lnTo>
                      <a:pt x="109" y="139"/>
                    </a:lnTo>
                    <a:lnTo>
                      <a:pt x="117" y="137"/>
                    </a:lnTo>
                    <a:lnTo>
                      <a:pt x="111" y="134"/>
                    </a:lnTo>
                    <a:lnTo>
                      <a:pt x="105" y="135"/>
                    </a:lnTo>
                    <a:lnTo>
                      <a:pt x="104" y="137"/>
                    </a:lnTo>
                    <a:lnTo>
                      <a:pt x="95" y="136"/>
                    </a:lnTo>
                    <a:lnTo>
                      <a:pt x="89" y="132"/>
                    </a:lnTo>
                    <a:lnTo>
                      <a:pt x="89" y="129"/>
                    </a:lnTo>
                    <a:lnTo>
                      <a:pt x="76" y="128"/>
                    </a:lnTo>
                    <a:lnTo>
                      <a:pt x="73" y="120"/>
                    </a:lnTo>
                    <a:lnTo>
                      <a:pt x="64" y="114"/>
                    </a:lnTo>
                    <a:lnTo>
                      <a:pt x="68" y="110"/>
                    </a:lnTo>
                    <a:lnTo>
                      <a:pt x="79" y="110"/>
                    </a:lnTo>
                    <a:lnTo>
                      <a:pt x="86" y="112"/>
                    </a:lnTo>
                    <a:lnTo>
                      <a:pt x="103" y="112"/>
                    </a:lnTo>
                    <a:lnTo>
                      <a:pt x="102" y="111"/>
                    </a:lnTo>
                    <a:lnTo>
                      <a:pt x="87" y="108"/>
                    </a:lnTo>
                    <a:lnTo>
                      <a:pt x="89" y="106"/>
                    </a:lnTo>
                    <a:lnTo>
                      <a:pt x="102" y="106"/>
                    </a:lnTo>
                    <a:lnTo>
                      <a:pt x="113" y="103"/>
                    </a:lnTo>
                    <a:lnTo>
                      <a:pt x="126" y="102"/>
                    </a:lnTo>
                    <a:lnTo>
                      <a:pt x="128" y="99"/>
                    </a:lnTo>
                    <a:lnTo>
                      <a:pt x="118" y="96"/>
                    </a:lnTo>
                    <a:lnTo>
                      <a:pt x="106" y="101"/>
                    </a:lnTo>
                    <a:lnTo>
                      <a:pt x="94" y="100"/>
                    </a:lnTo>
                    <a:lnTo>
                      <a:pt x="81" y="103"/>
                    </a:lnTo>
                    <a:lnTo>
                      <a:pt x="76" y="103"/>
                    </a:lnTo>
                    <a:lnTo>
                      <a:pt x="67" y="106"/>
                    </a:lnTo>
                    <a:lnTo>
                      <a:pt x="59" y="104"/>
                    </a:lnTo>
                    <a:lnTo>
                      <a:pt x="66" y="99"/>
                    </a:lnTo>
                    <a:lnTo>
                      <a:pt x="62" y="95"/>
                    </a:lnTo>
                    <a:lnTo>
                      <a:pt x="62" y="91"/>
                    </a:lnTo>
                    <a:lnTo>
                      <a:pt x="75" y="90"/>
                    </a:lnTo>
                    <a:lnTo>
                      <a:pt x="81" y="85"/>
                    </a:lnTo>
                    <a:lnTo>
                      <a:pt x="92" y="85"/>
                    </a:lnTo>
                    <a:lnTo>
                      <a:pt x="97" y="84"/>
                    </a:lnTo>
                    <a:lnTo>
                      <a:pt x="94" y="80"/>
                    </a:lnTo>
                    <a:lnTo>
                      <a:pt x="99" y="79"/>
                    </a:lnTo>
                    <a:lnTo>
                      <a:pt x="117" y="79"/>
                    </a:lnTo>
                    <a:lnTo>
                      <a:pt x="132" y="76"/>
                    </a:lnTo>
                    <a:lnTo>
                      <a:pt x="135" y="74"/>
                    </a:lnTo>
                    <a:lnTo>
                      <a:pt x="127" y="74"/>
                    </a:lnTo>
                    <a:lnTo>
                      <a:pt x="120" y="75"/>
                    </a:lnTo>
                    <a:lnTo>
                      <a:pt x="114" y="74"/>
                    </a:lnTo>
                    <a:lnTo>
                      <a:pt x="123" y="69"/>
                    </a:lnTo>
                    <a:lnTo>
                      <a:pt x="131" y="65"/>
                    </a:lnTo>
                    <a:lnTo>
                      <a:pt x="123" y="64"/>
                    </a:lnTo>
                    <a:lnTo>
                      <a:pt x="119" y="67"/>
                    </a:lnTo>
                    <a:lnTo>
                      <a:pt x="106" y="71"/>
                    </a:lnTo>
                    <a:lnTo>
                      <a:pt x="99" y="71"/>
                    </a:lnTo>
                    <a:lnTo>
                      <a:pt x="99" y="66"/>
                    </a:lnTo>
                    <a:lnTo>
                      <a:pt x="105" y="61"/>
                    </a:lnTo>
                    <a:lnTo>
                      <a:pt x="97" y="59"/>
                    </a:lnTo>
                    <a:lnTo>
                      <a:pt x="91" y="62"/>
                    </a:lnTo>
                    <a:lnTo>
                      <a:pt x="83" y="62"/>
                    </a:lnTo>
                    <a:lnTo>
                      <a:pt x="79" y="65"/>
                    </a:lnTo>
                    <a:lnTo>
                      <a:pt x="83" y="69"/>
                    </a:lnTo>
                    <a:lnTo>
                      <a:pt x="83" y="77"/>
                    </a:lnTo>
                    <a:lnTo>
                      <a:pt x="78" y="78"/>
                    </a:lnTo>
                    <a:lnTo>
                      <a:pt x="57" y="83"/>
                    </a:lnTo>
                    <a:lnTo>
                      <a:pt x="46" y="82"/>
                    </a:lnTo>
                    <a:lnTo>
                      <a:pt x="44" y="79"/>
                    </a:lnTo>
                    <a:lnTo>
                      <a:pt x="32" y="75"/>
                    </a:lnTo>
                    <a:lnTo>
                      <a:pt x="36" y="72"/>
                    </a:lnTo>
                    <a:lnTo>
                      <a:pt x="50" y="73"/>
                    </a:lnTo>
                    <a:lnTo>
                      <a:pt x="49" y="70"/>
                    </a:lnTo>
                    <a:lnTo>
                      <a:pt x="36" y="69"/>
                    </a:lnTo>
                    <a:lnTo>
                      <a:pt x="27" y="68"/>
                    </a:lnTo>
                    <a:lnTo>
                      <a:pt x="22" y="63"/>
                    </a:lnTo>
                    <a:lnTo>
                      <a:pt x="26" y="59"/>
                    </a:lnTo>
                    <a:lnTo>
                      <a:pt x="17" y="57"/>
                    </a:lnTo>
                    <a:lnTo>
                      <a:pt x="18" y="53"/>
                    </a:lnTo>
                    <a:lnTo>
                      <a:pt x="26" y="52"/>
                    </a:lnTo>
                    <a:lnTo>
                      <a:pt x="31" y="52"/>
                    </a:lnTo>
                    <a:lnTo>
                      <a:pt x="31" y="50"/>
                    </a:lnTo>
                    <a:lnTo>
                      <a:pt x="24" y="49"/>
                    </a:lnTo>
                    <a:lnTo>
                      <a:pt x="23" y="41"/>
                    </a:lnTo>
                    <a:lnTo>
                      <a:pt x="27" y="36"/>
                    </a:lnTo>
                    <a:lnTo>
                      <a:pt x="20" y="35"/>
                    </a:lnTo>
                    <a:lnTo>
                      <a:pt x="16" y="36"/>
                    </a:lnTo>
                    <a:lnTo>
                      <a:pt x="17" y="41"/>
                    </a:lnTo>
                    <a:lnTo>
                      <a:pt x="10" y="43"/>
                    </a:lnTo>
                    <a:lnTo>
                      <a:pt x="3" y="42"/>
                    </a:lnTo>
                    <a:lnTo>
                      <a:pt x="7" y="39"/>
                    </a:lnTo>
                    <a:lnTo>
                      <a:pt x="0" y="35"/>
                    </a:lnTo>
                    <a:lnTo>
                      <a:pt x="1" y="22"/>
                    </a:lnTo>
                    <a:lnTo>
                      <a:pt x="10" y="19"/>
                    </a:lnTo>
                    <a:lnTo>
                      <a:pt x="8" y="16"/>
                    </a:lnTo>
                    <a:lnTo>
                      <a:pt x="1" y="14"/>
                    </a:lnTo>
                    <a:lnTo>
                      <a:pt x="10" y="13"/>
                    </a:lnTo>
                    <a:lnTo>
                      <a:pt x="20" y="13"/>
                    </a:lnTo>
                    <a:lnTo>
                      <a:pt x="18" y="16"/>
                    </a:lnTo>
                    <a:lnTo>
                      <a:pt x="31" y="16"/>
                    </a:lnTo>
                    <a:lnTo>
                      <a:pt x="31" y="12"/>
                    </a:lnTo>
                    <a:lnTo>
                      <a:pt x="53" y="12"/>
                    </a:lnTo>
                    <a:lnTo>
                      <a:pt x="60" y="10"/>
                    </a:lnTo>
                    <a:lnTo>
                      <a:pt x="67" y="11"/>
                    </a:lnTo>
                    <a:lnTo>
                      <a:pt x="64" y="16"/>
                    </a:lnTo>
                    <a:lnTo>
                      <a:pt x="57" y="18"/>
                    </a:lnTo>
                    <a:lnTo>
                      <a:pt x="38" y="21"/>
                    </a:lnTo>
                    <a:lnTo>
                      <a:pt x="38" y="24"/>
                    </a:lnTo>
                    <a:lnTo>
                      <a:pt x="51" y="24"/>
                    </a:lnTo>
                    <a:lnTo>
                      <a:pt x="53" y="25"/>
                    </a:lnTo>
                    <a:lnTo>
                      <a:pt x="53" y="29"/>
                    </a:lnTo>
                    <a:lnTo>
                      <a:pt x="62" y="31"/>
                    </a:lnTo>
                    <a:lnTo>
                      <a:pt x="64" y="36"/>
                    </a:lnTo>
                    <a:lnTo>
                      <a:pt x="73" y="42"/>
                    </a:lnTo>
                    <a:lnTo>
                      <a:pt x="76" y="35"/>
                    </a:lnTo>
                    <a:lnTo>
                      <a:pt x="71" y="32"/>
                    </a:lnTo>
                    <a:lnTo>
                      <a:pt x="65" y="26"/>
                    </a:lnTo>
                    <a:lnTo>
                      <a:pt x="72" y="21"/>
                    </a:lnTo>
                    <a:lnTo>
                      <a:pt x="78" y="17"/>
                    </a:lnTo>
                    <a:lnTo>
                      <a:pt x="79" y="15"/>
                    </a:lnTo>
                    <a:lnTo>
                      <a:pt x="88" y="15"/>
                    </a:lnTo>
                    <a:lnTo>
                      <a:pt x="92" y="20"/>
                    </a:lnTo>
                    <a:lnTo>
                      <a:pt x="97" y="24"/>
                    </a:lnTo>
                    <a:lnTo>
                      <a:pt x="97" y="29"/>
                    </a:lnTo>
                    <a:lnTo>
                      <a:pt x="99" y="33"/>
                    </a:lnTo>
                    <a:lnTo>
                      <a:pt x="101" y="43"/>
                    </a:lnTo>
                    <a:lnTo>
                      <a:pt x="107" y="47"/>
                    </a:lnTo>
                    <a:lnTo>
                      <a:pt x="110" y="51"/>
                    </a:lnTo>
                    <a:lnTo>
                      <a:pt x="117" y="54"/>
                    </a:lnTo>
                    <a:lnTo>
                      <a:pt x="122" y="52"/>
                    </a:lnTo>
                    <a:lnTo>
                      <a:pt x="120" y="46"/>
                    </a:lnTo>
                    <a:lnTo>
                      <a:pt x="107" y="36"/>
                    </a:lnTo>
                    <a:lnTo>
                      <a:pt x="111" y="24"/>
                    </a:lnTo>
                    <a:lnTo>
                      <a:pt x="109" y="23"/>
                    </a:lnTo>
                    <a:lnTo>
                      <a:pt x="105" y="5"/>
                    </a:lnTo>
                    <a:lnTo>
                      <a:pt x="111" y="3"/>
                    </a:lnTo>
                    <a:lnTo>
                      <a:pt x="114" y="0"/>
                    </a:lnTo>
                    <a:lnTo>
                      <a:pt x="127" y="1"/>
                    </a:lnTo>
                    <a:lnTo>
                      <a:pt x="130" y="3"/>
                    </a:lnTo>
                    <a:lnTo>
                      <a:pt x="129" y="7"/>
                    </a:lnTo>
                    <a:lnTo>
                      <a:pt x="144" y="8"/>
                    </a:lnTo>
                    <a:lnTo>
                      <a:pt x="152" y="15"/>
                    </a:lnTo>
                    <a:lnTo>
                      <a:pt x="147" y="19"/>
                    </a:lnTo>
                    <a:lnTo>
                      <a:pt x="147" y="23"/>
                    </a:lnTo>
                    <a:lnTo>
                      <a:pt x="144" y="25"/>
                    </a:lnTo>
                    <a:lnTo>
                      <a:pt x="149" y="27"/>
                    </a:lnTo>
                    <a:lnTo>
                      <a:pt x="158" y="22"/>
                    </a:lnTo>
                    <a:lnTo>
                      <a:pt x="166" y="24"/>
                    </a:lnTo>
                    <a:lnTo>
                      <a:pt x="171" y="32"/>
                    </a:lnTo>
                    <a:lnTo>
                      <a:pt x="173" y="40"/>
                    </a:lnTo>
                    <a:lnTo>
                      <a:pt x="175"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3" name="Freeform 118"/>
              <p:cNvSpPr/>
              <p:nvPr/>
            </p:nvSpPr>
            <p:spPr bwMode="gray">
              <a:xfrm>
                <a:off x="4042" y="518"/>
                <a:ext cx="33" cy="14"/>
              </a:xfrm>
              <a:custGeom>
                <a:avLst/>
                <a:gdLst>
                  <a:gd name="T0" fmla="*/ 30 w 33"/>
                  <a:gd name="T1" fmla="*/ 0 h 14"/>
                  <a:gd name="T2" fmla="*/ 19 w 33"/>
                  <a:gd name="T3" fmla="*/ 0 h 14"/>
                  <a:gd name="T4" fmla="*/ 10 w 33"/>
                  <a:gd name="T5" fmla="*/ 3 h 14"/>
                  <a:gd name="T6" fmla="*/ 4 w 33"/>
                  <a:gd name="T7" fmla="*/ 3 h 14"/>
                  <a:gd name="T8" fmla="*/ 0 w 33"/>
                  <a:gd name="T9" fmla="*/ 6 h 14"/>
                  <a:gd name="T10" fmla="*/ 7 w 33"/>
                  <a:gd name="T11" fmla="*/ 14 h 14"/>
                  <a:gd name="T12" fmla="*/ 33 w 33"/>
                  <a:gd name="T13" fmla="*/ 12 h 14"/>
                  <a:gd name="T14" fmla="*/ 30 w 3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4">
                    <a:moveTo>
                      <a:pt x="30" y="0"/>
                    </a:moveTo>
                    <a:lnTo>
                      <a:pt x="19" y="0"/>
                    </a:lnTo>
                    <a:lnTo>
                      <a:pt x="10" y="3"/>
                    </a:lnTo>
                    <a:lnTo>
                      <a:pt x="4" y="3"/>
                    </a:lnTo>
                    <a:lnTo>
                      <a:pt x="0" y="6"/>
                    </a:lnTo>
                    <a:lnTo>
                      <a:pt x="7" y="14"/>
                    </a:lnTo>
                    <a:lnTo>
                      <a:pt x="33" y="12"/>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4" name="Freeform 119"/>
              <p:cNvSpPr/>
              <p:nvPr/>
            </p:nvSpPr>
            <p:spPr bwMode="gray">
              <a:xfrm>
                <a:off x="4045" y="532"/>
                <a:ext cx="86" cy="42"/>
              </a:xfrm>
              <a:custGeom>
                <a:avLst/>
                <a:gdLst>
                  <a:gd name="T0" fmla="*/ 45 w 86"/>
                  <a:gd name="T1" fmla="*/ 0 h 42"/>
                  <a:gd name="T2" fmla="*/ 39 w 86"/>
                  <a:gd name="T3" fmla="*/ 2 h 42"/>
                  <a:gd name="T4" fmla="*/ 18 w 86"/>
                  <a:gd name="T5" fmla="*/ 3 h 42"/>
                  <a:gd name="T6" fmla="*/ 15 w 86"/>
                  <a:gd name="T7" fmla="*/ 5 h 42"/>
                  <a:gd name="T8" fmla="*/ 2 w 86"/>
                  <a:gd name="T9" fmla="*/ 5 h 42"/>
                  <a:gd name="T10" fmla="*/ 0 w 86"/>
                  <a:gd name="T11" fmla="*/ 8 h 42"/>
                  <a:gd name="T12" fmla="*/ 17 w 86"/>
                  <a:gd name="T13" fmla="*/ 13 h 42"/>
                  <a:gd name="T14" fmla="*/ 10 w 86"/>
                  <a:gd name="T15" fmla="*/ 17 h 42"/>
                  <a:gd name="T16" fmla="*/ 10 w 86"/>
                  <a:gd name="T17" fmla="*/ 28 h 42"/>
                  <a:gd name="T18" fmla="*/ 1 w 86"/>
                  <a:gd name="T19" fmla="*/ 32 h 42"/>
                  <a:gd name="T20" fmla="*/ 1 w 86"/>
                  <a:gd name="T21" fmla="*/ 36 h 42"/>
                  <a:gd name="T22" fmla="*/ 6 w 86"/>
                  <a:gd name="T23" fmla="*/ 38 h 42"/>
                  <a:gd name="T24" fmla="*/ 31 w 86"/>
                  <a:gd name="T25" fmla="*/ 31 h 42"/>
                  <a:gd name="T26" fmla="*/ 43 w 86"/>
                  <a:gd name="T27" fmla="*/ 32 h 42"/>
                  <a:gd name="T28" fmla="*/ 41 w 86"/>
                  <a:gd name="T29" fmla="*/ 34 h 42"/>
                  <a:gd name="T30" fmla="*/ 34 w 86"/>
                  <a:gd name="T31" fmla="*/ 38 h 42"/>
                  <a:gd name="T32" fmla="*/ 38 w 86"/>
                  <a:gd name="T33" fmla="*/ 42 h 42"/>
                  <a:gd name="T34" fmla="*/ 51 w 86"/>
                  <a:gd name="T35" fmla="*/ 38 h 42"/>
                  <a:gd name="T36" fmla="*/ 58 w 86"/>
                  <a:gd name="T37" fmla="*/ 35 h 42"/>
                  <a:gd name="T38" fmla="*/ 58 w 86"/>
                  <a:gd name="T39" fmla="*/ 30 h 42"/>
                  <a:gd name="T40" fmla="*/ 69 w 86"/>
                  <a:gd name="T41" fmla="*/ 24 h 42"/>
                  <a:gd name="T42" fmla="*/ 86 w 86"/>
                  <a:gd name="T43" fmla="*/ 23 h 42"/>
                  <a:gd name="T44" fmla="*/ 85 w 86"/>
                  <a:gd name="T45" fmla="*/ 21 h 42"/>
                  <a:gd name="T46" fmla="*/ 70 w 86"/>
                  <a:gd name="T47" fmla="*/ 16 h 42"/>
                  <a:gd name="T48" fmla="*/ 67 w 86"/>
                  <a:gd name="T49" fmla="*/ 19 h 42"/>
                  <a:gd name="T50" fmla="*/ 57 w 86"/>
                  <a:gd name="T51" fmla="*/ 18 h 42"/>
                  <a:gd name="T52" fmla="*/ 55 w 86"/>
                  <a:gd name="T53" fmla="*/ 13 h 42"/>
                  <a:gd name="T54" fmla="*/ 47 w 86"/>
                  <a:gd name="T55" fmla="*/ 12 h 42"/>
                  <a:gd name="T56" fmla="*/ 54 w 86"/>
                  <a:gd name="T57" fmla="*/ 3 h 42"/>
                  <a:gd name="T58" fmla="*/ 45 w 86"/>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42">
                    <a:moveTo>
                      <a:pt x="45" y="0"/>
                    </a:moveTo>
                    <a:lnTo>
                      <a:pt x="39" y="2"/>
                    </a:lnTo>
                    <a:lnTo>
                      <a:pt x="18" y="3"/>
                    </a:lnTo>
                    <a:lnTo>
                      <a:pt x="15" y="5"/>
                    </a:lnTo>
                    <a:lnTo>
                      <a:pt x="2" y="5"/>
                    </a:lnTo>
                    <a:lnTo>
                      <a:pt x="0" y="8"/>
                    </a:lnTo>
                    <a:lnTo>
                      <a:pt x="17" y="13"/>
                    </a:lnTo>
                    <a:lnTo>
                      <a:pt x="10" y="17"/>
                    </a:lnTo>
                    <a:lnTo>
                      <a:pt x="10" y="28"/>
                    </a:lnTo>
                    <a:lnTo>
                      <a:pt x="1" y="32"/>
                    </a:lnTo>
                    <a:lnTo>
                      <a:pt x="1" y="36"/>
                    </a:lnTo>
                    <a:lnTo>
                      <a:pt x="6" y="38"/>
                    </a:lnTo>
                    <a:lnTo>
                      <a:pt x="31" y="31"/>
                    </a:lnTo>
                    <a:lnTo>
                      <a:pt x="43" y="32"/>
                    </a:lnTo>
                    <a:lnTo>
                      <a:pt x="41" y="34"/>
                    </a:lnTo>
                    <a:lnTo>
                      <a:pt x="34" y="38"/>
                    </a:lnTo>
                    <a:lnTo>
                      <a:pt x="38" y="42"/>
                    </a:lnTo>
                    <a:lnTo>
                      <a:pt x="51" y="38"/>
                    </a:lnTo>
                    <a:lnTo>
                      <a:pt x="58" y="35"/>
                    </a:lnTo>
                    <a:lnTo>
                      <a:pt x="58" y="30"/>
                    </a:lnTo>
                    <a:lnTo>
                      <a:pt x="69" y="24"/>
                    </a:lnTo>
                    <a:lnTo>
                      <a:pt x="86" y="23"/>
                    </a:lnTo>
                    <a:lnTo>
                      <a:pt x="85" y="21"/>
                    </a:lnTo>
                    <a:lnTo>
                      <a:pt x="70" y="16"/>
                    </a:lnTo>
                    <a:lnTo>
                      <a:pt x="67" y="19"/>
                    </a:lnTo>
                    <a:lnTo>
                      <a:pt x="57" y="18"/>
                    </a:lnTo>
                    <a:lnTo>
                      <a:pt x="55" y="13"/>
                    </a:lnTo>
                    <a:lnTo>
                      <a:pt x="47" y="12"/>
                    </a:lnTo>
                    <a:lnTo>
                      <a:pt x="54" y="3"/>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5" name="Freeform 120"/>
              <p:cNvSpPr/>
              <p:nvPr/>
            </p:nvSpPr>
            <p:spPr bwMode="gray">
              <a:xfrm>
                <a:off x="4034" y="494"/>
                <a:ext cx="12" cy="6"/>
              </a:xfrm>
              <a:custGeom>
                <a:avLst/>
                <a:gdLst>
                  <a:gd name="T0" fmla="*/ 1 w 12"/>
                  <a:gd name="T1" fmla="*/ 3 h 6"/>
                  <a:gd name="T2" fmla="*/ 0 w 12"/>
                  <a:gd name="T3" fmla="*/ 0 h 6"/>
                  <a:gd name="T4" fmla="*/ 5 w 12"/>
                  <a:gd name="T5" fmla="*/ 0 h 6"/>
                  <a:gd name="T6" fmla="*/ 12 w 12"/>
                  <a:gd name="T7" fmla="*/ 2 h 6"/>
                  <a:gd name="T8" fmla="*/ 10 w 12"/>
                  <a:gd name="T9" fmla="*/ 6 h 6"/>
                  <a:gd name="T10" fmla="*/ 1 w 12"/>
                  <a:gd name="T11" fmla="*/ 3 h 6"/>
                </a:gdLst>
                <a:ahLst/>
                <a:cxnLst>
                  <a:cxn ang="0">
                    <a:pos x="T0" y="T1"/>
                  </a:cxn>
                  <a:cxn ang="0">
                    <a:pos x="T2" y="T3"/>
                  </a:cxn>
                  <a:cxn ang="0">
                    <a:pos x="T4" y="T5"/>
                  </a:cxn>
                  <a:cxn ang="0">
                    <a:pos x="T6" y="T7"/>
                  </a:cxn>
                  <a:cxn ang="0">
                    <a:pos x="T8" y="T9"/>
                  </a:cxn>
                  <a:cxn ang="0">
                    <a:pos x="T10" y="T11"/>
                  </a:cxn>
                </a:cxnLst>
                <a:rect l="0" t="0" r="r" b="b"/>
                <a:pathLst>
                  <a:path w="12" h="6">
                    <a:moveTo>
                      <a:pt x="1" y="3"/>
                    </a:moveTo>
                    <a:lnTo>
                      <a:pt x="0" y="0"/>
                    </a:lnTo>
                    <a:lnTo>
                      <a:pt x="5" y="0"/>
                    </a:lnTo>
                    <a:lnTo>
                      <a:pt x="12" y="2"/>
                    </a:lnTo>
                    <a:lnTo>
                      <a:pt x="10" y="6"/>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6" name="Freeform 121"/>
              <p:cNvSpPr/>
              <p:nvPr/>
            </p:nvSpPr>
            <p:spPr bwMode="gray">
              <a:xfrm>
                <a:off x="3824" y="506"/>
                <a:ext cx="38" cy="29"/>
              </a:xfrm>
              <a:custGeom>
                <a:avLst/>
                <a:gdLst>
                  <a:gd name="T0" fmla="*/ 9 w 38"/>
                  <a:gd name="T1" fmla="*/ 15 h 29"/>
                  <a:gd name="T2" fmla="*/ 6 w 38"/>
                  <a:gd name="T3" fmla="*/ 6 h 29"/>
                  <a:gd name="T4" fmla="*/ 0 w 38"/>
                  <a:gd name="T5" fmla="*/ 2 h 29"/>
                  <a:gd name="T6" fmla="*/ 7 w 38"/>
                  <a:gd name="T7" fmla="*/ 0 h 29"/>
                  <a:gd name="T8" fmla="*/ 16 w 38"/>
                  <a:gd name="T9" fmla="*/ 3 h 29"/>
                  <a:gd name="T10" fmla="*/ 20 w 38"/>
                  <a:gd name="T11" fmla="*/ 13 h 29"/>
                  <a:gd name="T12" fmla="*/ 33 w 38"/>
                  <a:gd name="T13" fmla="*/ 21 h 29"/>
                  <a:gd name="T14" fmla="*/ 38 w 38"/>
                  <a:gd name="T15" fmla="*/ 25 h 29"/>
                  <a:gd name="T16" fmla="*/ 33 w 38"/>
                  <a:gd name="T17" fmla="*/ 29 h 29"/>
                  <a:gd name="T18" fmla="*/ 24 w 38"/>
                  <a:gd name="T19" fmla="*/ 28 h 29"/>
                  <a:gd name="T20" fmla="*/ 20 w 38"/>
                  <a:gd name="T21" fmla="*/ 21 h 29"/>
                  <a:gd name="T22" fmla="*/ 12 w 38"/>
                  <a:gd name="T23" fmla="*/ 18 h 29"/>
                  <a:gd name="T24" fmla="*/ 9 w 38"/>
                  <a:gd name="T2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9">
                    <a:moveTo>
                      <a:pt x="9" y="15"/>
                    </a:moveTo>
                    <a:lnTo>
                      <a:pt x="6" y="6"/>
                    </a:lnTo>
                    <a:lnTo>
                      <a:pt x="0" y="2"/>
                    </a:lnTo>
                    <a:lnTo>
                      <a:pt x="7" y="0"/>
                    </a:lnTo>
                    <a:lnTo>
                      <a:pt x="16" y="3"/>
                    </a:lnTo>
                    <a:lnTo>
                      <a:pt x="20" y="13"/>
                    </a:lnTo>
                    <a:lnTo>
                      <a:pt x="33" y="21"/>
                    </a:lnTo>
                    <a:lnTo>
                      <a:pt x="38" y="25"/>
                    </a:lnTo>
                    <a:lnTo>
                      <a:pt x="33" y="29"/>
                    </a:lnTo>
                    <a:lnTo>
                      <a:pt x="24" y="28"/>
                    </a:lnTo>
                    <a:lnTo>
                      <a:pt x="20" y="21"/>
                    </a:lnTo>
                    <a:lnTo>
                      <a:pt x="12" y="18"/>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7" name="Freeform 122"/>
              <p:cNvSpPr/>
              <p:nvPr/>
            </p:nvSpPr>
            <p:spPr bwMode="gray">
              <a:xfrm>
                <a:off x="4848" y="850"/>
                <a:ext cx="33" cy="18"/>
              </a:xfrm>
              <a:custGeom>
                <a:avLst/>
                <a:gdLst>
                  <a:gd name="T0" fmla="*/ 9 w 33"/>
                  <a:gd name="T1" fmla="*/ 0 h 18"/>
                  <a:gd name="T2" fmla="*/ 33 w 33"/>
                  <a:gd name="T3" fmla="*/ 11 h 18"/>
                  <a:gd name="T4" fmla="*/ 31 w 33"/>
                  <a:gd name="T5" fmla="*/ 18 h 18"/>
                  <a:gd name="T6" fmla="*/ 24 w 33"/>
                  <a:gd name="T7" fmla="*/ 18 h 18"/>
                  <a:gd name="T8" fmla="*/ 4 w 33"/>
                  <a:gd name="T9" fmla="*/ 11 h 18"/>
                  <a:gd name="T10" fmla="*/ 0 w 33"/>
                  <a:gd name="T11" fmla="*/ 4 h 18"/>
                  <a:gd name="T12" fmla="*/ 9 w 3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3" h="18">
                    <a:moveTo>
                      <a:pt x="9" y="0"/>
                    </a:moveTo>
                    <a:lnTo>
                      <a:pt x="33" y="11"/>
                    </a:lnTo>
                    <a:lnTo>
                      <a:pt x="31" y="18"/>
                    </a:lnTo>
                    <a:lnTo>
                      <a:pt x="24" y="18"/>
                    </a:lnTo>
                    <a:lnTo>
                      <a:pt x="4" y="11"/>
                    </a:lnTo>
                    <a:lnTo>
                      <a:pt x="0"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8" name="Freeform 123"/>
              <p:cNvSpPr/>
              <p:nvPr/>
            </p:nvSpPr>
            <p:spPr bwMode="gray">
              <a:xfrm>
                <a:off x="4738" y="584"/>
                <a:ext cx="332" cy="151"/>
              </a:xfrm>
              <a:custGeom>
                <a:avLst/>
                <a:gdLst>
                  <a:gd name="T0" fmla="*/ 367 w 370"/>
                  <a:gd name="T1" fmla="*/ 6 h 168"/>
                  <a:gd name="T2" fmla="*/ 360 w 370"/>
                  <a:gd name="T3" fmla="*/ 23 h 168"/>
                  <a:gd name="T4" fmla="*/ 338 w 370"/>
                  <a:gd name="T5" fmla="*/ 33 h 168"/>
                  <a:gd name="T6" fmla="*/ 276 w 370"/>
                  <a:gd name="T7" fmla="*/ 47 h 168"/>
                  <a:gd name="T8" fmla="*/ 240 w 370"/>
                  <a:gd name="T9" fmla="*/ 53 h 168"/>
                  <a:gd name="T10" fmla="*/ 216 w 370"/>
                  <a:gd name="T11" fmla="*/ 63 h 168"/>
                  <a:gd name="T12" fmla="*/ 194 w 370"/>
                  <a:gd name="T13" fmla="*/ 73 h 168"/>
                  <a:gd name="T14" fmla="*/ 166 w 370"/>
                  <a:gd name="T15" fmla="*/ 91 h 168"/>
                  <a:gd name="T16" fmla="*/ 154 w 370"/>
                  <a:gd name="T17" fmla="*/ 101 h 168"/>
                  <a:gd name="T18" fmla="*/ 128 w 370"/>
                  <a:gd name="T19" fmla="*/ 108 h 168"/>
                  <a:gd name="T20" fmla="*/ 118 w 370"/>
                  <a:gd name="T21" fmla="*/ 119 h 168"/>
                  <a:gd name="T22" fmla="*/ 100 w 370"/>
                  <a:gd name="T23" fmla="*/ 126 h 168"/>
                  <a:gd name="T24" fmla="*/ 74 w 370"/>
                  <a:gd name="T25" fmla="*/ 168 h 168"/>
                  <a:gd name="T26" fmla="*/ 51 w 370"/>
                  <a:gd name="T27" fmla="*/ 160 h 168"/>
                  <a:gd name="T28" fmla="*/ 20 w 370"/>
                  <a:gd name="T29" fmla="*/ 154 h 168"/>
                  <a:gd name="T30" fmla="*/ 44 w 370"/>
                  <a:gd name="T31" fmla="*/ 146 h 168"/>
                  <a:gd name="T32" fmla="*/ 15 w 370"/>
                  <a:gd name="T33" fmla="*/ 147 h 168"/>
                  <a:gd name="T34" fmla="*/ 7 w 370"/>
                  <a:gd name="T35" fmla="*/ 135 h 168"/>
                  <a:gd name="T36" fmla="*/ 25 w 370"/>
                  <a:gd name="T37" fmla="*/ 125 h 168"/>
                  <a:gd name="T38" fmla="*/ 46 w 370"/>
                  <a:gd name="T39" fmla="*/ 125 h 168"/>
                  <a:gd name="T40" fmla="*/ 44 w 370"/>
                  <a:gd name="T41" fmla="*/ 116 h 168"/>
                  <a:gd name="T42" fmla="*/ 62 w 370"/>
                  <a:gd name="T43" fmla="*/ 106 h 168"/>
                  <a:gd name="T44" fmla="*/ 59 w 370"/>
                  <a:gd name="T45" fmla="*/ 97 h 168"/>
                  <a:gd name="T46" fmla="*/ 52 w 370"/>
                  <a:gd name="T47" fmla="*/ 90 h 168"/>
                  <a:gd name="T48" fmla="*/ 44 w 370"/>
                  <a:gd name="T49" fmla="*/ 77 h 168"/>
                  <a:gd name="T50" fmla="*/ 68 w 370"/>
                  <a:gd name="T51" fmla="*/ 77 h 168"/>
                  <a:gd name="T52" fmla="*/ 83 w 370"/>
                  <a:gd name="T53" fmla="*/ 67 h 168"/>
                  <a:gd name="T54" fmla="*/ 112 w 370"/>
                  <a:gd name="T55" fmla="*/ 54 h 168"/>
                  <a:gd name="T56" fmla="*/ 120 w 370"/>
                  <a:gd name="T57" fmla="*/ 49 h 168"/>
                  <a:gd name="T58" fmla="*/ 156 w 370"/>
                  <a:gd name="T59" fmla="*/ 38 h 168"/>
                  <a:gd name="T60" fmla="*/ 169 w 370"/>
                  <a:gd name="T61" fmla="*/ 42 h 168"/>
                  <a:gd name="T62" fmla="*/ 174 w 370"/>
                  <a:gd name="T63" fmla="*/ 36 h 168"/>
                  <a:gd name="T64" fmla="*/ 208 w 370"/>
                  <a:gd name="T65" fmla="*/ 29 h 168"/>
                  <a:gd name="T66" fmla="*/ 235 w 370"/>
                  <a:gd name="T67" fmla="*/ 28 h 168"/>
                  <a:gd name="T68" fmla="*/ 298 w 370"/>
                  <a:gd name="T69" fmla="*/ 7 h 168"/>
                  <a:gd name="T70" fmla="*/ 336 w 370"/>
                  <a:gd name="T7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 h="168">
                    <a:moveTo>
                      <a:pt x="336" y="0"/>
                    </a:moveTo>
                    <a:cubicBezTo>
                      <a:pt x="367" y="6"/>
                      <a:pt x="367" y="6"/>
                      <a:pt x="367" y="6"/>
                    </a:cubicBezTo>
                    <a:cubicBezTo>
                      <a:pt x="370" y="16"/>
                      <a:pt x="370" y="16"/>
                      <a:pt x="370" y="16"/>
                    </a:cubicBezTo>
                    <a:cubicBezTo>
                      <a:pt x="360" y="23"/>
                      <a:pt x="360" y="23"/>
                      <a:pt x="360" y="23"/>
                    </a:cubicBezTo>
                    <a:cubicBezTo>
                      <a:pt x="362" y="30"/>
                      <a:pt x="362" y="30"/>
                      <a:pt x="362" y="30"/>
                    </a:cubicBezTo>
                    <a:cubicBezTo>
                      <a:pt x="338" y="33"/>
                      <a:pt x="338" y="33"/>
                      <a:pt x="338" y="33"/>
                    </a:cubicBezTo>
                    <a:cubicBezTo>
                      <a:pt x="308" y="43"/>
                      <a:pt x="308" y="43"/>
                      <a:pt x="308" y="43"/>
                    </a:cubicBezTo>
                    <a:cubicBezTo>
                      <a:pt x="276" y="47"/>
                      <a:pt x="276" y="47"/>
                      <a:pt x="276" y="47"/>
                    </a:cubicBezTo>
                    <a:cubicBezTo>
                      <a:pt x="265" y="50"/>
                      <a:pt x="265" y="50"/>
                      <a:pt x="265" y="50"/>
                    </a:cubicBezTo>
                    <a:cubicBezTo>
                      <a:pt x="240" y="53"/>
                      <a:pt x="240" y="53"/>
                      <a:pt x="240" y="53"/>
                    </a:cubicBezTo>
                    <a:cubicBezTo>
                      <a:pt x="237" y="58"/>
                      <a:pt x="237" y="58"/>
                      <a:pt x="237" y="58"/>
                    </a:cubicBezTo>
                    <a:cubicBezTo>
                      <a:pt x="216" y="63"/>
                      <a:pt x="216" y="63"/>
                      <a:pt x="216" y="63"/>
                    </a:cubicBezTo>
                    <a:cubicBezTo>
                      <a:pt x="205" y="66"/>
                      <a:pt x="205" y="66"/>
                      <a:pt x="205" y="66"/>
                    </a:cubicBezTo>
                    <a:cubicBezTo>
                      <a:pt x="194" y="73"/>
                      <a:pt x="194" y="73"/>
                      <a:pt x="194" y="73"/>
                    </a:cubicBezTo>
                    <a:cubicBezTo>
                      <a:pt x="166" y="82"/>
                      <a:pt x="166" y="82"/>
                      <a:pt x="166" y="82"/>
                    </a:cubicBezTo>
                    <a:cubicBezTo>
                      <a:pt x="166" y="91"/>
                      <a:pt x="166" y="91"/>
                      <a:pt x="166" y="91"/>
                    </a:cubicBezTo>
                    <a:cubicBezTo>
                      <a:pt x="156" y="93"/>
                      <a:pt x="156" y="93"/>
                      <a:pt x="156" y="93"/>
                    </a:cubicBezTo>
                    <a:cubicBezTo>
                      <a:pt x="154" y="101"/>
                      <a:pt x="154" y="101"/>
                      <a:pt x="154" y="101"/>
                    </a:cubicBezTo>
                    <a:cubicBezTo>
                      <a:pt x="132" y="101"/>
                      <a:pt x="132" y="101"/>
                      <a:pt x="132" y="101"/>
                    </a:cubicBezTo>
                    <a:cubicBezTo>
                      <a:pt x="128" y="108"/>
                      <a:pt x="128" y="108"/>
                      <a:pt x="128" y="108"/>
                    </a:cubicBezTo>
                    <a:cubicBezTo>
                      <a:pt x="118" y="108"/>
                      <a:pt x="118" y="108"/>
                      <a:pt x="118" y="108"/>
                    </a:cubicBezTo>
                    <a:cubicBezTo>
                      <a:pt x="118" y="119"/>
                      <a:pt x="118" y="119"/>
                      <a:pt x="118" y="119"/>
                    </a:cubicBezTo>
                    <a:cubicBezTo>
                      <a:pt x="110" y="125"/>
                      <a:pt x="110" y="125"/>
                      <a:pt x="110" y="125"/>
                    </a:cubicBezTo>
                    <a:cubicBezTo>
                      <a:pt x="100" y="126"/>
                      <a:pt x="100" y="126"/>
                      <a:pt x="100" y="126"/>
                    </a:cubicBezTo>
                    <a:cubicBezTo>
                      <a:pt x="98" y="142"/>
                      <a:pt x="98" y="142"/>
                      <a:pt x="98" y="142"/>
                    </a:cubicBezTo>
                    <a:cubicBezTo>
                      <a:pt x="74" y="168"/>
                      <a:pt x="74" y="168"/>
                      <a:pt x="74" y="168"/>
                    </a:cubicBezTo>
                    <a:cubicBezTo>
                      <a:pt x="56" y="163"/>
                      <a:pt x="56" y="163"/>
                      <a:pt x="56" y="163"/>
                    </a:cubicBezTo>
                    <a:cubicBezTo>
                      <a:pt x="51" y="160"/>
                      <a:pt x="51" y="160"/>
                      <a:pt x="51" y="160"/>
                    </a:cubicBezTo>
                    <a:cubicBezTo>
                      <a:pt x="24" y="161"/>
                      <a:pt x="24" y="161"/>
                      <a:pt x="24" y="161"/>
                    </a:cubicBezTo>
                    <a:cubicBezTo>
                      <a:pt x="20" y="154"/>
                      <a:pt x="20" y="154"/>
                      <a:pt x="20" y="154"/>
                    </a:cubicBezTo>
                    <a:cubicBezTo>
                      <a:pt x="30" y="148"/>
                      <a:pt x="30" y="148"/>
                      <a:pt x="30" y="148"/>
                    </a:cubicBezTo>
                    <a:cubicBezTo>
                      <a:pt x="44" y="146"/>
                      <a:pt x="44" y="146"/>
                      <a:pt x="44" y="146"/>
                    </a:cubicBezTo>
                    <a:cubicBezTo>
                      <a:pt x="42" y="143"/>
                      <a:pt x="42" y="143"/>
                      <a:pt x="42" y="143"/>
                    </a:cubicBezTo>
                    <a:cubicBezTo>
                      <a:pt x="15" y="147"/>
                      <a:pt x="15" y="147"/>
                      <a:pt x="15" y="147"/>
                    </a:cubicBezTo>
                    <a:cubicBezTo>
                      <a:pt x="0" y="140"/>
                      <a:pt x="0" y="140"/>
                      <a:pt x="0" y="140"/>
                    </a:cubicBezTo>
                    <a:cubicBezTo>
                      <a:pt x="7" y="135"/>
                      <a:pt x="7" y="135"/>
                      <a:pt x="7" y="135"/>
                    </a:cubicBezTo>
                    <a:cubicBezTo>
                      <a:pt x="20" y="134"/>
                      <a:pt x="20" y="134"/>
                      <a:pt x="20" y="134"/>
                    </a:cubicBezTo>
                    <a:cubicBezTo>
                      <a:pt x="25" y="125"/>
                      <a:pt x="25" y="125"/>
                      <a:pt x="25" y="125"/>
                    </a:cubicBezTo>
                    <a:cubicBezTo>
                      <a:pt x="32" y="123"/>
                      <a:pt x="32" y="123"/>
                      <a:pt x="32" y="123"/>
                    </a:cubicBezTo>
                    <a:cubicBezTo>
                      <a:pt x="32" y="123"/>
                      <a:pt x="40" y="124"/>
                      <a:pt x="46" y="125"/>
                    </a:cubicBezTo>
                    <a:cubicBezTo>
                      <a:pt x="51" y="127"/>
                      <a:pt x="56" y="124"/>
                      <a:pt x="56" y="124"/>
                    </a:cubicBezTo>
                    <a:cubicBezTo>
                      <a:pt x="44" y="116"/>
                      <a:pt x="44" y="116"/>
                      <a:pt x="44" y="116"/>
                    </a:cubicBezTo>
                    <a:cubicBezTo>
                      <a:pt x="47" y="108"/>
                      <a:pt x="47" y="108"/>
                      <a:pt x="47" y="108"/>
                    </a:cubicBezTo>
                    <a:cubicBezTo>
                      <a:pt x="62" y="106"/>
                      <a:pt x="62" y="106"/>
                      <a:pt x="62" y="106"/>
                    </a:cubicBezTo>
                    <a:cubicBezTo>
                      <a:pt x="52" y="101"/>
                      <a:pt x="52" y="101"/>
                      <a:pt x="52" y="101"/>
                    </a:cubicBezTo>
                    <a:cubicBezTo>
                      <a:pt x="59" y="97"/>
                      <a:pt x="59" y="97"/>
                      <a:pt x="59" y="97"/>
                    </a:cubicBezTo>
                    <a:cubicBezTo>
                      <a:pt x="66" y="94"/>
                      <a:pt x="66" y="94"/>
                      <a:pt x="66" y="94"/>
                    </a:cubicBezTo>
                    <a:cubicBezTo>
                      <a:pt x="52" y="90"/>
                      <a:pt x="52" y="90"/>
                      <a:pt x="52" y="90"/>
                    </a:cubicBezTo>
                    <a:cubicBezTo>
                      <a:pt x="51" y="80"/>
                      <a:pt x="51" y="80"/>
                      <a:pt x="51" y="80"/>
                    </a:cubicBezTo>
                    <a:cubicBezTo>
                      <a:pt x="44" y="77"/>
                      <a:pt x="44" y="77"/>
                      <a:pt x="44" y="77"/>
                    </a:cubicBezTo>
                    <a:cubicBezTo>
                      <a:pt x="54" y="74"/>
                      <a:pt x="54" y="74"/>
                      <a:pt x="54" y="74"/>
                    </a:cubicBezTo>
                    <a:cubicBezTo>
                      <a:pt x="68" y="77"/>
                      <a:pt x="68" y="77"/>
                      <a:pt x="68" y="77"/>
                    </a:cubicBezTo>
                    <a:cubicBezTo>
                      <a:pt x="83" y="72"/>
                      <a:pt x="83" y="72"/>
                      <a:pt x="83" y="72"/>
                    </a:cubicBezTo>
                    <a:cubicBezTo>
                      <a:pt x="83" y="67"/>
                      <a:pt x="83" y="67"/>
                      <a:pt x="83" y="67"/>
                    </a:cubicBezTo>
                    <a:cubicBezTo>
                      <a:pt x="105" y="67"/>
                      <a:pt x="105" y="67"/>
                      <a:pt x="105" y="67"/>
                    </a:cubicBezTo>
                    <a:cubicBezTo>
                      <a:pt x="112" y="54"/>
                      <a:pt x="112" y="54"/>
                      <a:pt x="112" y="54"/>
                    </a:cubicBezTo>
                    <a:cubicBezTo>
                      <a:pt x="120" y="54"/>
                      <a:pt x="120" y="54"/>
                      <a:pt x="120" y="54"/>
                    </a:cubicBezTo>
                    <a:cubicBezTo>
                      <a:pt x="120" y="49"/>
                      <a:pt x="120" y="49"/>
                      <a:pt x="120" y="49"/>
                    </a:cubicBezTo>
                    <a:cubicBezTo>
                      <a:pt x="142" y="47"/>
                      <a:pt x="142" y="47"/>
                      <a:pt x="142" y="47"/>
                    </a:cubicBezTo>
                    <a:cubicBezTo>
                      <a:pt x="156" y="38"/>
                      <a:pt x="156" y="38"/>
                      <a:pt x="156" y="38"/>
                    </a:cubicBezTo>
                    <a:cubicBezTo>
                      <a:pt x="169" y="38"/>
                      <a:pt x="169" y="38"/>
                      <a:pt x="169" y="38"/>
                    </a:cubicBezTo>
                    <a:cubicBezTo>
                      <a:pt x="169" y="42"/>
                      <a:pt x="169" y="42"/>
                      <a:pt x="169" y="42"/>
                    </a:cubicBezTo>
                    <a:cubicBezTo>
                      <a:pt x="184" y="40"/>
                      <a:pt x="184" y="40"/>
                      <a:pt x="184" y="40"/>
                    </a:cubicBezTo>
                    <a:cubicBezTo>
                      <a:pt x="174" y="36"/>
                      <a:pt x="174" y="36"/>
                      <a:pt x="174" y="36"/>
                    </a:cubicBezTo>
                    <a:cubicBezTo>
                      <a:pt x="181" y="30"/>
                      <a:pt x="181" y="30"/>
                      <a:pt x="181" y="30"/>
                    </a:cubicBezTo>
                    <a:cubicBezTo>
                      <a:pt x="208" y="29"/>
                      <a:pt x="208" y="29"/>
                      <a:pt x="208" y="29"/>
                    </a:cubicBezTo>
                    <a:cubicBezTo>
                      <a:pt x="210" y="34"/>
                      <a:pt x="210" y="34"/>
                      <a:pt x="210" y="34"/>
                    </a:cubicBezTo>
                    <a:cubicBezTo>
                      <a:pt x="235" y="28"/>
                      <a:pt x="235" y="28"/>
                      <a:pt x="235" y="28"/>
                    </a:cubicBezTo>
                    <a:cubicBezTo>
                      <a:pt x="294" y="18"/>
                      <a:pt x="294" y="18"/>
                      <a:pt x="294" y="18"/>
                    </a:cubicBezTo>
                    <a:cubicBezTo>
                      <a:pt x="298" y="7"/>
                      <a:pt x="298" y="7"/>
                      <a:pt x="298" y="7"/>
                    </a:cubicBezTo>
                    <a:cubicBezTo>
                      <a:pt x="316" y="5"/>
                      <a:pt x="316" y="5"/>
                      <a:pt x="316" y="5"/>
                    </a:cubicBezTo>
                    <a:lnTo>
                      <a:pt x="3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59" name="Freeform 124"/>
              <p:cNvSpPr/>
              <p:nvPr/>
            </p:nvSpPr>
            <p:spPr bwMode="gray">
              <a:xfrm>
                <a:off x="4694" y="735"/>
                <a:ext cx="126" cy="108"/>
              </a:xfrm>
              <a:custGeom>
                <a:avLst/>
                <a:gdLst>
                  <a:gd name="T0" fmla="*/ 105 w 126"/>
                  <a:gd name="T1" fmla="*/ 8 h 108"/>
                  <a:gd name="T2" fmla="*/ 87 w 126"/>
                  <a:gd name="T3" fmla="*/ 0 h 108"/>
                  <a:gd name="T4" fmla="*/ 43 w 126"/>
                  <a:gd name="T5" fmla="*/ 1 h 108"/>
                  <a:gd name="T6" fmla="*/ 35 w 126"/>
                  <a:gd name="T7" fmla="*/ 12 h 108"/>
                  <a:gd name="T8" fmla="*/ 27 w 126"/>
                  <a:gd name="T9" fmla="*/ 14 h 108"/>
                  <a:gd name="T10" fmla="*/ 22 w 126"/>
                  <a:gd name="T11" fmla="*/ 21 h 108"/>
                  <a:gd name="T12" fmla="*/ 29 w 126"/>
                  <a:gd name="T13" fmla="*/ 27 h 108"/>
                  <a:gd name="T14" fmla="*/ 27 w 126"/>
                  <a:gd name="T15" fmla="*/ 38 h 108"/>
                  <a:gd name="T16" fmla="*/ 20 w 126"/>
                  <a:gd name="T17" fmla="*/ 44 h 108"/>
                  <a:gd name="T18" fmla="*/ 7 w 126"/>
                  <a:gd name="T19" fmla="*/ 46 h 108"/>
                  <a:gd name="T20" fmla="*/ 0 w 126"/>
                  <a:gd name="T21" fmla="*/ 62 h 108"/>
                  <a:gd name="T22" fmla="*/ 5 w 126"/>
                  <a:gd name="T23" fmla="*/ 69 h 108"/>
                  <a:gd name="T24" fmla="*/ 14 w 126"/>
                  <a:gd name="T25" fmla="*/ 72 h 108"/>
                  <a:gd name="T26" fmla="*/ 23 w 126"/>
                  <a:gd name="T27" fmla="*/ 65 h 108"/>
                  <a:gd name="T28" fmla="*/ 25 w 126"/>
                  <a:gd name="T29" fmla="*/ 71 h 108"/>
                  <a:gd name="T30" fmla="*/ 40 w 126"/>
                  <a:gd name="T31" fmla="*/ 75 h 108"/>
                  <a:gd name="T32" fmla="*/ 53 w 126"/>
                  <a:gd name="T33" fmla="*/ 78 h 108"/>
                  <a:gd name="T34" fmla="*/ 44 w 126"/>
                  <a:gd name="T35" fmla="*/ 89 h 108"/>
                  <a:gd name="T36" fmla="*/ 46 w 126"/>
                  <a:gd name="T37" fmla="*/ 99 h 108"/>
                  <a:gd name="T38" fmla="*/ 64 w 126"/>
                  <a:gd name="T39" fmla="*/ 100 h 108"/>
                  <a:gd name="T40" fmla="*/ 84 w 126"/>
                  <a:gd name="T41" fmla="*/ 108 h 108"/>
                  <a:gd name="T42" fmla="*/ 106 w 126"/>
                  <a:gd name="T43" fmla="*/ 105 h 108"/>
                  <a:gd name="T44" fmla="*/ 123 w 126"/>
                  <a:gd name="T45" fmla="*/ 102 h 108"/>
                  <a:gd name="T46" fmla="*/ 126 w 126"/>
                  <a:gd name="T47" fmla="*/ 94 h 108"/>
                  <a:gd name="T48" fmla="*/ 88 w 126"/>
                  <a:gd name="T49" fmla="*/ 71 h 108"/>
                  <a:gd name="T50" fmla="*/ 82 w 126"/>
                  <a:gd name="T51" fmla="*/ 60 h 108"/>
                  <a:gd name="T52" fmla="*/ 84 w 126"/>
                  <a:gd name="T53" fmla="*/ 27 h 108"/>
                  <a:gd name="T54" fmla="*/ 96 w 126"/>
                  <a:gd name="T55" fmla="*/ 26 h 108"/>
                  <a:gd name="T56" fmla="*/ 105 w 126"/>
                  <a:gd name="T57" fmla="*/ 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08">
                    <a:moveTo>
                      <a:pt x="105" y="8"/>
                    </a:moveTo>
                    <a:lnTo>
                      <a:pt x="87" y="0"/>
                    </a:lnTo>
                    <a:lnTo>
                      <a:pt x="43" y="1"/>
                    </a:lnTo>
                    <a:lnTo>
                      <a:pt x="35" y="12"/>
                    </a:lnTo>
                    <a:lnTo>
                      <a:pt x="27" y="14"/>
                    </a:lnTo>
                    <a:lnTo>
                      <a:pt x="22" y="21"/>
                    </a:lnTo>
                    <a:lnTo>
                      <a:pt x="29" y="27"/>
                    </a:lnTo>
                    <a:lnTo>
                      <a:pt x="27" y="38"/>
                    </a:lnTo>
                    <a:lnTo>
                      <a:pt x="20" y="44"/>
                    </a:lnTo>
                    <a:lnTo>
                      <a:pt x="7" y="46"/>
                    </a:lnTo>
                    <a:lnTo>
                      <a:pt x="0" y="62"/>
                    </a:lnTo>
                    <a:lnTo>
                      <a:pt x="5" y="69"/>
                    </a:lnTo>
                    <a:lnTo>
                      <a:pt x="14" y="72"/>
                    </a:lnTo>
                    <a:lnTo>
                      <a:pt x="23" y="65"/>
                    </a:lnTo>
                    <a:lnTo>
                      <a:pt x="25" y="71"/>
                    </a:lnTo>
                    <a:lnTo>
                      <a:pt x="40" y="75"/>
                    </a:lnTo>
                    <a:lnTo>
                      <a:pt x="53" y="78"/>
                    </a:lnTo>
                    <a:lnTo>
                      <a:pt x="44" y="89"/>
                    </a:lnTo>
                    <a:lnTo>
                      <a:pt x="46" y="99"/>
                    </a:lnTo>
                    <a:lnTo>
                      <a:pt x="64" y="100"/>
                    </a:lnTo>
                    <a:lnTo>
                      <a:pt x="84" y="108"/>
                    </a:lnTo>
                    <a:lnTo>
                      <a:pt x="106" y="105"/>
                    </a:lnTo>
                    <a:lnTo>
                      <a:pt x="123" y="102"/>
                    </a:lnTo>
                    <a:lnTo>
                      <a:pt x="126" y="94"/>
                    </a:lnTo>
                    <a:lnTo>
                      <a:pt x="88" y="71"/>
                    </a:lnTo>
                    <a:lnTo>
                      <a:pt x="82" y="60"/>
                    </a:lnTo>
                    <a:lnTo>
                      <a:pt x="84" y="27"/>
                    </a:lnTo>
                    <a:lnTo>
                      <a:pt x="96" y="26"/>
                    </a:lnTo>
                    <a:lnTo>
                      <a:pt x="10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0" name="Freeform 125"/>
              <p:cNvSpPr/>
              <p:nvPr/>
            </p:nvSpPr>
            <p:spPr bwMode="gray">
              <a:xfrm>
                <a:off x="4708" y="811"/>
                <a:ext cx="24" cy="12"/>
              </a:xfrm>
              <a:custGeom>
                <a:avLst/>
                <a:gdLst>
                  <a:gd name="T0" fmla="*/ 9 w 24"/>
                  <a:gd name="T1" fmla="*/ 0 h 12"/>
                  <a:gd name="T2" fmla="*/ 24 w 24"/>
                  <a:gd name="T3" fmla="*/ 7 h 12"/>
                  <a:gd name="T4" fmla="*/ 22 w 24"/>
                  <a:gd name="T5" fmla="*/ 12 h 12"/>
                  <a:gd name="T6" fmla="*/ 0 w 24"/>
                  <a:gd name="T7" fmla="*/ 1 h 12"/>
                  <a:gd name="T8" fmla="*/ 9 w 24"/>
                  <a:gd name="T9" fmla="*/ 0 h 12"/>
                </a:gdLst>
                <a:ahLst/>
                <a:cxnLst>
                  <a:cxn ang="0">
                    <a:pos x="T0" y="T1"/>
                  </a:cxn>
                  <a:cxn ang="0">
                    <a:pos x="T2" y="T3"/>
                  </a:cxn>
                  <a:cxn ang="0">
                    <a:pos x="T4" y="T5"/>
                  </a:cxn>
                  <a:cxn ang="0">
                    <a:pos x="T6" y="T7"/>
                  </a:cxn>
                  <a:cxn ang="0">
                    <a:pos x="T8" y="T9"/>
                  </a:cxn>
                </a:cxnLst>
                <a:rect l="0" t="0" r="r" b="b"/>
                <a:pathLst>
                  <a:path w="24" h="12">
                    <a:moveTo>
                      <a:pt x="9" y="0"/>
                    </a:moveTo>
                    <a:lnTo>
                      <a:pt x="24" y="7"/>
                    </a:lnTo>
                    <a:lnTo>
                      <a:pt x="22" y="12"/>
                    </a:lnTo>
                    <a:lnTo>
                      <a:pt x="0"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1" name="Freeform 126"/>
              <p:cNvSpPr/>
              <p:nvPr/>
            </p:nvSpPr>
            <p:spPr bwMode="gray">
              <a:xfrm>
                <a:off x="4618" y="879"/>
                <a:ext cx="49" cy="26"/>
              </a:xfrm>
              <a:custGeom>
                <a:avLst/>
                <a:gdLst>
                  <a:gd name="T0" fmla="*/ 8 w 49"/>
                  <a:gd name="T1" fmla="*/ 2 h 26"/>
                  <a:gd name="T2" fmla="*/ 26 w 49"/>
                  <a:gd name="T3" fmla="*/ 0 h 26"/>
                  <a:gd name="T4" fmla="*/ 35 w 49"/>
                  <a:gd name="T5" fmla="*/ 7 h 26"/>
                  <a:gd name="T6" fmla="*/ 49 w 49"/>
                  <a:gd name="T7" fmla="*/ 10 h 26"/>
                  <a:gd name="T8" fmla="*/ 46 w 49"/>
                  <a:gd name="T9" fmla="*/ 21 h 26"/>
                  <a:gd name="T10" fmla="*/ 28 w 49"/>
                  <a:gd name="T11" fmla="*/ 26 h 26"/>
                  <a:gd name="T12" fmla="*/ 0 w 49"/>
                  <a:gd name="T13" fmla="*/ 23 h 26"/>
                  <a:gd name="T14" fmla="*/ 2 w 49"/>
                  <a:gd name="T15" fmla="*/ 15 h 26"/>
                  <a:gd name="T16" fmla="*/ 8 w 49"/>
                  <a:gd name="T1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6">
                    <a:moveTo>
                      <a:pt x="8" y="2"/>
                    </a:moveTo>
                    <a:lnTo>
                      <a:pt x="26" y="0"/>
                    </a:lnTo>
                    <a:lnTo>
                      <a:pt x="35" y="7"/>
                    </a:lnTo>
                    <a:lnTo>
                      <a:pt x="49" y="10"/>
                    </a:lnTo>
                    <a:lnTo>
                      <a:pt x="46" y="21"/>
                    </a:lnTo>
                    <a:lnTo>
                      <a:pt x="28" y="26"/>
                    </a:lnTo>
                    <a:lnTo>
                      <a:pt x="0" y="23"/>
                    </a:lnTo>
                    <a:lnTo>
                      <a:pt x="2" y="15"/>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2" name="Freeform 127"/>
              <p:cNvSpPr/>
              <p:nvPr/>
            </p:nvSpPr>
            <p:spPr bwMode="gray">
              <a:xfrm>
                <a:off x="4145" y="820"/>
                <a:ext cx="12" cy="5"/>
              </a:xfrm>
              <a:custGeom>
                <a:avLst/>
                <a:gdLst>
                  <a:gd name="T0" fmla="*/ 0 w 12"/>
                  <a:gd name="T1" fmla="*/ 1 h 5"/>
                  <a:gd name="T2" fmla="*/ 4 w 12"/>
                  <a:gd name="T3" fmla="*/ 5 h 5"/>
                  <a:gd name="T4" fmla="*/ 12 w 12"/>
                  <a:gd name="T5" fmla="*/ 4 h 5"/>
                  <a:gd name="T6" fmla="*/ 9 w 12"/>
                  <a:gd name="T7" fmla="*/ 0 h 5"/>
                  <a:gd name="T8" fmla="*/ 0 w 12"/>
                  <a:gd name="T9" fmla="*/ 1 h 5"/>
                </a:gdLst>
                <a:ahLst/>
                <a:cxnLst>
                  <a:cxn ang="0">
                    <a:pos x="T0" y="T1"/>
                  </a:cxn>
                  <a:cxn ang="0">
                    <a:pos x="T2" y="T3"/>
                  </a:cxn>
                  <a:cxn ang="0">
                    <a:pos x="T4" y="T5"/>
                  </a:cxn>
                  <a:cxn ang="0">
                    <a:pos x="T6" y="T7"/>
                  </a:cxn>
                  <a:cxn ang="0">
                    <a:pos x="T8" y="T9"/>
                  </a:cxn>
                </a:cxnLst>
                <a:rect l="0" t="0" r="r" b="b"/>
                <a:pathLst>
                  <a:path w="12" h="5">
                    <a:moveTo>
                      <a:pt x="0" y="1"/>
                    </a:moveTo>
                    <a:lnTo>
                      <a:pt x="4" y="5"/>
                    </a:lnTo>
                    <a:lnTo>
                      <a:pt x="12" y="4"/>
                    </a:lnTo>
                    <a:lnTo>
                      <a:pt x="9"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3" name="Freeform 128"/>
              <p:cNvSpPr/>
              <p:nvPr/>
            </p:nvSpPr>
            <p:spPr bwMode="gray">
              <a:xfrm>
                <a:off x="4127" y="821"/>
                <a:ext cx="11" cy="3"/>
              </a:xfrm>
              <a:custGeom>
                <a:avLst/>
                <a:gdLst>
                  <a:gd name="T0" fmla="*/ 8 w 11"/>
                  <a:gd name="T1" fmla="*/ 0 h 3"/>
                  <a:gd name="T2" fmla="*/ 11 w 11"/>
                  <a:gd name="T3" fmla="*/ 3 h 3"/>
                  <a:gd name="T4" fmla="*/ 0 w 11"/>
                  <a:gd name="T5" fmla="*/ 3 h 3"/>
                  <a:gd name="T6" fmla="*/ 8 w 11"/>
                  <a:gd name="T7" fmla="*/ 0 h 3"/>
                </a:gdLst>
                <a:ahLst/>
                <a:cxnLst>
                  <a:cxn ang="0">
                    <a:pos x="T0" y="T1"/>
                  </a:cxn>
                  <a:cxn ang="0">
                    <a:pos x="T2" y="T3"/>
                  </a:cxn>
                  <a:cxn ang="0">
                    <a:pos x="T4" y="T5"/>
                  </a:cxn>
                  <a:cxn ang="0">
                    <a:pos x="T6" y="T7"/>
                  </a:cxn>
                </a:cxnLst>
                <a:rect l="0" t="0" r="r" b="b"/>
                <a:pathLst>
                  <a:path w="11" h="3">
                    <a:moveTo>
                      <a:pt x="8" y="0"/>
                    </a:moveTo>
                    <a:lnTo>
                      <a:pt x="11" y="3"/>
                    </a:lnTo>
                    <a:lnTo>
                      <a:pt x="0" y="3"/>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4" name="Freeform 129"/>
              <p:cNvSpPr/>
              <p:nvPr/>
            </p:nvSpPr>
            <p:spPr bwMode="gray">
              <a:xfrm>
                <a:off x="4108" y="823"/>
                <a:ext cx="11" cy="6"/>
              </a:xfrm>
              <a:custGeom>
                <a:avLst/>
                <a:gdLst>
                  <a:gd name="T0" fmla="*/ 11 w 11"/>
                  <a:gd name="T1" fmla="*/ 0 h 6"/>
                  <a:gd name="T2" fmla="*/ 11 w 11"/>
                  <a:gd name="T3" fmla="*/ 2 h 6"/>
                  <a:gd name="T4" fmla="*/ 7 w 11"/>
                  <a:gd name="T5" fmla="*/ 6 h 6"/>
                  <a:gd name="T6" fmla="*/ 0 w 11"/>
                  <a:gd name="T7" fmla="*/ 3 h 6"/>
                  <a:gd name="T8" fmla="*/ 6 w 11"/>
                  <a:gd name="T9" fmla="*/ 0 h 6"/>
                  <a:gd name="T10" fmla="*/ 11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11" y="0"/>
                    </a:moveTo>
                    <a:lnTo>
                      <a:pt x="11" y="2"/>
                    </a:lnTo>
                    <a:lnTo>
                      <a:pt x="7" y="6"/>
                    </a:lnTo>
                    <a:lnTo>
                      <a:pt x="0" y="3"/>
                    </a:lnTo>
                    <a:lnTo>
                      <a:pt x="6"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5" name="Freeform 130"/>
              <p:cNvSpPr/>
              <p:nvPr/>
            </p:nvSpPr>
            <p:spPr bwMode="gray">
              <a:xfrm>
                <a:off x="4112" y="834"/>
                <a:ext cx="10" cy="4"/>
              </a:xfrm>
              <a:custGeom>
                <a:avLst/>
                <a:gdLst>
                  <a:gd name="T0" fmla="*/ 3 w 10"/>
                  <a:gd name="T1" fmla="*/ 4 h 4"/>
                  <a:gd name="T2" fmla="*/ 3 w 10"/>
                  <a:gd name="T3" fmla="*/ 4 h 4"/>
                  <a:gd name="T4" fmla="*/ 0 w 10"/>
                  <a:gd name="T5" fmla="*/ 2 h 4"/>
                  <a:gd name="T6" fmla="*/ 5 w 10"/>
                  <a:gd name="T7" fmla="*/ 0 h 4"/>
                  <a:gd name="T8" fmla="*/ 10 w 10"/>
                  <a:gd name="T9" fmla="*/ 1 h 4"/>
                  <a:gd name="T10" fmla="*/ 7 w 10"/>
                  <a:gd name="T11" fmla="*/ 3 h 4"/>
                  <a:gd name="T12" fmla="*/ 3 w 1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3" y="4"/>
                    </a:moveTo>
                    <a:lnTo>
                      <a:pt x="3" y="4"/>
                    </a:lnTo>
                    <a:lnTo>
                      <a:pt x="0" y="2"/>
                    </a:lnTo>
                    <a:lnTo>
                      <a:pt x="5" y="0"/>
                    </a:lnTo>
                    <a:lnTo>
                      <a:pt x="10" y="1"/>
                    </a:lnTo>
                    <a:lnTo>
                      <a:pt x="7" y="3"/>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6" name="Freeform 131"/>
              <p:cNvSpPr/>
              <p:nvPr/>
            </p:nvSpPr>
            <p:spPr bwMode="gray">
              <a:xfrm>
                <a:off x="4102" y="840"/>
                <a:ext cx="8" cy="5"/>
              </a:xfrm>
              <a:custGeom>
                <a:avLst/>
                <a:gdLst>
                  <a:gd name="T0" fmla="*/ 0 w 8"/>
                  <a:gd name="T1" fmla="*/ 3 h 5"/>
                  <a:gd name="T2" fmla="*/ 0 w 8"/>
                  <a:gd name="T3" fmla="*/ 1 h 5"/>
                  <a:gd name="T4" fmla="*/ 6 w 8"/>
                  <a:gd name="T5" fmla="*/ 0 h 5"/>
                  <a:gd name="T6" fmla="*/ 8 w 8"/>
                  <a:gd name="T7" fmla="*/ 3 h 5"/>
                  <a:gd name="T8" fmla="*/ 5 w 8"/>
                  <a:gd name="T9" fmla="*/ 5 h 5"/>
                  <a:gd name="T10" fmla="*/ 0 w 8"/>
                  <a:gd name="T11" fmla="*/ 3 h 5"/>
                </a:gdLst>
                <a:ahLst/>
                <a:cxnLst>
                  <a:cxn ang="0">
                    <a:pos x="T0" y="T1"/>
                  </a:cxn>
                  <a:cxn ang="0">
                    <a:pos x="T2" y="T3"/>
                  </a:cxn>
                  <a:cxn ang="0">
                    <a:pos x="T4" y="T5"/>
                  </a:cxn>
                  <a:cxn ang="0">
                    <a:pos x="T6" y="T7"/>
                  </a:cxn>
                  <a:cxn ang="0">
                    <a:pos x="T8" y="T9"/>
                  </a:cxn>
                  <a:cxn ang="0">
                    <a:pos x="T10" y="T11"/>
                  </a:cxn>
                </a:cxnLst>
                <a:rect l="0" t="0" r="r" b="b"/>
                <a:pathLst>
                  <a:path w="8" h="5">
                    <a:moveTo>
                      <a:pt x="0" y="3"/>
                    </a:moveTo>
                    <a:lnTo>
                      <a:pt x="0" y="1"/>
                    </a:lnTo>
                    <a:lnTo>
                      <a:pt x="6" y="0"/>
                    </a:lnTo>
                    <a:lnTo>
                      <a:pt x="8" y="3"/>
                    </a:lnTo>
                    <a:lnTo>
                      <a:pt x="5"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7" name="Freeform 132"/>
              <p:cNvSpPr/>
              <p:nvPr/>
            </p:nvSpPr>
            <p:spPr bwMode="gray">
              <a:xfrm>
                <a:off x="4087" y="846"/>
                <a:ext cx="7" cy="5"/>
              </a:xfrm>
              <a:custGeom>
                <a:avLst/>
                <a:gdLst>
                  <a:gd name="T0" fmla="*/ 4 w 7"/>
                  <a:gd name="T1" fmla="*/ 5 h 5"/>
                  <a:gd name="T2" fmla="*/ 0 w 7"/>
                  <a:gd name="T3" fmla="*/ 2 h 5"/>
                  <a:gd name="T4" fmla="*/ 5 w 7"/>
                  <a:gd name="T5" fmla="*/ 0 h 5"/>
                  <a:gd name="T6" fmla="*/ 7 w 7"/>
                  <a:gd name="T7" fmla="*/ 1 h 5"/>
                  <a:gd name="T8" fmla="*/ 7 w 7"/>
                  <a:gd name="T9" fmla="*/ 4 h 5"/>
                  <a:gd name="T10" fmla="*/ 4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4" y="5"/>
                    </a:moveTo>
                    <a:lnTo>
                      <a:pt x="0" y="2"/>
                    </a:lnTo>
                    <a:lnTo>
                      <a:pt x="5" y="0"/>
                    </a:lnTo>
                    <a:lnTo>
                      <a:pt x="7" y="1"/>
                    </a:lnTo>
                    <a:lnTo>
                      <a:pt x="7" y="4"/>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8" name="Freeform 133"/>
              <p:cNvSpPr/>
              <p:nvPr/>
            </p:nvSpPr>
            <p:spPr bwMode="gray">
              <a:xfrm>
                <a:off x="4069" y="832"/>
                <a:ext cx="30" cy="11"/>
              </a:xfrm>
              <a:custGeom>
                <a:avLst/>
                <a:gdLst>
                  <a:gd name="T0" fmla="*/ 0 w 30"/>
                  <a:gd name="T1" fmla="*/ 7 h 11"/>
                  <a:gd name="T2" fmla="*/ 3 w 30"/>
                  <a:gd name="T3" fmla="*/ 10 h 11"/>
                  <a:gd name="T4" fmla="*/ 9 w 30"/>
                  <a:gd name="T5" fmla="*/ 11 h 11"/>
                  <a:gd name="T6" fmla="*/ 27 w 30"/>
                  <a:gd name="T7" fmla="*/ 5 h 11"/>
                  <a:gd name="T8" fmla="*/ 30 w 30"/>
                  <a:gd name="T9" fmla="*/ 0 h 11"/>
                  <a:gd name="T10" fmla="*/ 23 w 30"/>
                  <a:gd name="T11" fmla="*/ 0 h 11"/>
                  <a:gd name="T12" fmla="*/ 14 w 30"/>
                  <a:gd name="T13" fmla="*/ 5 h 11"/>
                  <a:gd name="T14" fmla="*/ 0 w 30"/>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1">
                    <a:moveTo>
                      <a:pt x="0" y="7"/>
                    </a:moveTo>
                    <a:lnTo>
                      <a:pt x="3" y="10"/>
                    </a:lnTo>
                    <a:lnTo>
                      <a:pt x="9" y="11"/>
                    </a:lnTo>
                    <a:lnTo>
                      <a:pt x="27" y="5"/>
                    </a:lnTo>
                    <a:lnTo>
                      <a:pt x="30" y="0"/>
                    </a:lnTo>
                    <a:lnTo>
                      <a:pt x="23" y="0"/>
                    </a:lnTo>
                    <a:lnTo>
                      <a:pt x="14"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69" name="Freeform 134"/>
              <p:cNvSpPr/>
              <p:nvPr/>
            </p:nvSpPr>
            <p:spPr bwMode="gray">
              <a:xfrm>
                <a:off x="4038" y="851"/>
                <a:ext cx="9" cy="8"/>
              </a:xfrm>
              <a:custGeom>
                <a:avLst/>
                <a:gdLst>
                  <a:gd name="T0" fmla="*/ 1 w 9"/>
                  <a:gd name="T1" fmla="*/ 5 h 8"/>
                  <a:gd name="T2" fmla="*/ 0 w 9"/>
                  <a:gd name="T3" fmla="*/ 7 h 8"/>
                  <a:gd name="T4" fmla="*/ 6 w 9"/>
                  <a:gd name="T5" fmla="*/ 8 h 8"/>
                  <a:gd name="T6" fmla="*/ 9 w 9"/>
                  <a:gd name="T7" fmla="*/ 4 h 8"/>
                  <a:gd name="T8" fmla="*/ 8 w 9"/>
                  <a:gd name="T9" fmla="*/ 0 h 8"/>
                  <a:gd name="T10" fmla="*/ 1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1" y="5"/>
                    </a:moveTo>
                    <a:lnTo>
                      <a:pt x="0" y="7"/>
                    </a:lnTo>
                    <a:lnTo>
                      <a:pt x="6" y="8"/>
                    </a:lnTo>
                    <a:lnTo>
                      <a:pt x="9" y="4"/>
                    </a:lnTo>
                    <a:lnTo>
                      <a:pt x="8" y="0"/>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0" name="Freeform 135"/>
              <p:cNvSpPr/>
              <p:nvPr/>
            </p:nvSpPr>
            <p:spPr bwMode="gray">
              <a:xfrm>
                <a:off x="4020" y="851"/>
                <a:ext cx="8" cy="8"/>
              </a:xfrm>
              <a:custGeom>
                <a:avLst/>
                <a:gdLst>
                  <a:gd name="T0" fmla="*/ 5 w 8"/>
                  <a:gd name="T1" fmla="*/ 0 h 8"/>
                  <a:gd name="T2" fmla="*/ 8 w 8"/>
                  <a:gd name="T3" fmla="*/ 3 h 8"/>
                  <a:gd name="T4" fmla="*/ 8 w 8"/>
                  <a:gd name="T5" fmla="*/ 7 h 8"/>
                  <a:gd name="T6" fmla="*/ 3 w 8"/>
                  <a:gd name="T7" fmla="*/ 8 h 8"/>
                  <a:gd name="T8" fmla="*/ 0 w 8"/>
                  <a:gd name="T9" fmla="*/ 4 h 8"/>
                  <a:gd name="T10" fmla="*/ 5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5" y="0"/>
                    </a:moveTo>
                    <a:lnTo>
                      <a:pt x="8" y="3"/>
                    </a:lnTo>
                    <a:lnTo>
                      <a:pt x="8" y="7"/>
                    </a:lnTo>
                    <a:lnTo>
                      <a:pt x="3" y="8"/>
                    </a:lnTo>
                    <a:lnTo>
                      <a:pt x="0" y="4"/>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1" name="Freeform 136"/>
              <p:cNvSpPr/>
              <p:nvPr/>
            </p:nvSpPr>
            <p:spPr bwMode="gray">
              <a:xfrm>
                <a:off x="4005" y="852"/>
                <a:ext cx="11" cy="5"/>
              </a:xfrm>
              <a:custGeom>
                <a:avLst/>
                <a:gdLst>
                  <a:gd name="T0" fmla="*/ 10 w 11"/>
                  <a:gd name="T1" fmla="*/ 0 h 5"/>
                  <a:gd name="T2" fmla="*/ 11 w 11"/>
                  <a:gd name="T3" fmla="*/ 5 h 5"/>
                  <a:gd name="T4" fmla="*/ 0 w 11"/>
                  <a:gd name="T5" fmla="*/ 5 h 5"/>
                  <a:gd name="T6" fmla="*/ 0 w 11"/>
                  <a:gd name="T7" fmla="*/ 2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11" y="5"/>
                    </a:lnTo>
                    <a:lnTo>
                      <a:pt x="0" y="5"/>
                    </a:lnTo>
                    <a:lnTo>
                      <a:pt x="0" y="2"/>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2" name="Freeform 137"/>
              <p:cNvSpPr/>
              <p:nvPr/>
            </p:nvSpPr>
            <p:spPr bwMode="gray">
              <a:xfrm>
                <a:off x="4001" y="860"/>
                <a:ext cx="18" cy="6"/>
              </a:xfrm>
              <a:custGeom>
                <a:avLst/>
                <a:gdLst>
                  <a:gd name="T0" fmla="*/ 3 w 18"/>
                  <a:gd name="T1" fmla="*/ 6 h 6"/>
                  <a:gd name="T2" fmla="*/ 0 w 18"/>
                  <a:gd name="T3" fmla="*/ 4 h 6"/>
                  <a:gd name="T4" fmla="*/ 4 w 18"/>
                  <a:gd name="T5" fmla="*/ 0 h 6"/>
                  <a:gd name="T6" fmla="*/ 15 w 18"/>
                  <a:gd name="T7" fmla="*/ 0 h 6"/>
                  <a:gd name="T8" fmla="*/ 18 w 18"/>
                  <a:gd name="T9" fmla="*/ 6 h 6"/>
                  <a:gd name="T10" fmla="*/ 3 w 18"/>
                  <a:gd name="T11" fmla="*/ 6 h 6"/>
                </a:gdLst>
                <a:ahLst/>
                <a:cxnLst>
                  <a:cxn ang="0">
                    <a:pos x="T0" y="T1"/>
                  </a:cxn>
                  <a:cxn ang="0">
                    <a:pos x="T2" y="T3"/>
                  </a:cxn>
                  <a:cxn ang="0">
                    <a:pos x="T4" y="T5"/>
                  </a:cxn>
                  <a:cxn ang="0">
                    <a:pos x="T6" y="T7"/>
                  </a:cxn>
                  <a:cxn ang="0">
                    <a:pos x="T8" y="T9"/>
                  </a:cxn>
                  <a:cxn ang="0">
                    <a:pos x="T10" y="T11"/>
                  </a:cxn>
                </a:cxnLst>
                <a:rect l="0" t="0" r="r" b="b"/>
                <a:pathLst>
                  <a:path w="18" h="6">
                    <a:moveTo>
                      <a:pt x="3" y="6"/>
                    </a:moveTo>
                    <a:lnTo>
                      <a:pt x="0" y="4"/>
                    </a:lnTo>
                    <a:lnTo>
                      <a:pt x="4" y="0"/>
                    </a:lnTo>
                    <a:lnTo>
                      <a:pt x="15" y="0"/>
                    </a:lnTo>
                    <a:lnTo>
                      <a:pt x="18" y="6"/>
                    </a:ln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3" name="Freeform 138"/>
              <p:cNvSpPr/>
              <p:nvPr/>
            </p:nvSpPr>
            <p:spPr bwMode="gray">
              <a:xfrm>
                <a:off x="3983" y="870"/>
                <a:ext cx="22" cy="9"/>
              </a:xfrm>
              <a:custGeom>
                <a:avLst/>
                <a:gdLst>
                  <a:gd name="T0" fmla="*/ 0 w 22"/>
                  <a:gd name="T1" fmla="*/ 7 h 9"/>
                  <a:gd name="T2" fmla="*/ 5 w 22"/>
                  <a:gd name="T3" fmla="*/ 2 h 9"/>
                  <a:gd name="T4" fmla="*/ 14 w 22"/>
                  <a:gd name="T5" fmla="*/ 0 h 9"/>
                  <a:gd name="T6" fmla="*/ 22 w 22"/>
                  <a:gd name="T7" fmla="*/ 0 h 9"/>
                  <a:gd name="T8" fmla="*/ 22 w 22"/>
                  <a:gd name="T9" fmla="*/ 5 h 9"/>
                  <a:gd name="T10" fmla="*/ 14 w 22"/>
                  <a:gd name="T11" fmla="*/ 9 h 9"/>
                  <a:gd name="T12" fmla="*/ 0 w 22"/>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0" y="7"/>
                    </a:moveTo>
                    <a:lnTo>
                      <a:pt x="5" y="2"/>
                    </a:lnTo>
                    <a:lnTo>
                      <a:pt x="14" y="0"/>
                    </a:lnTo>
                    <a:lnTo>
                      <a:pt x="22" y="0"/>
                    </a:lnTo>
                    <a:lnTo>
                      <a:pt x="22" y="5"/>
                    </a:lnTo>
                    <a:lnTo>
                      <a:pt x="14" y="9"/>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4" name="Freeform 139"/>
              <p:cNvSpPr/>
              <p:nvPr/>
            </p:nvSpPr>
            <p:spPr bwMode="gray">
              <a:xfrm>
                <a:off x="3959" y="880"/>
                <a:ext cx="26" cy="14"/>
              </a:xfrm>
              <a:custGeom>
                <a:avLst/>
                <a:gdLst>
                  <a:gd name="T0" fmla="*/ 17 w 26"/>
                  <a:gd name="T1" fmla="*/ 0 h 14"/>
                  <a:gd name="T2" fmla="*/ 26 w 26"/>
                  <a:gd name="T3" fmla="*/ 2 h 14"/>
                  <a:gd name="T4" fmla="*/ 19 w 26"/>
                  <a:gd name="T5" fmla="*/ 7 h 14"/>
                  <a:gd name="T6" fmla="*/ 14 w 26"/>
                  <a:gd name="T7" fmla="*/ 13 h 14"/>
                  <a:gd name="T8" fmla="*/ 6 w 26"/>
                  <a:gd name="T9" fmla="*/ 14 h 14"/>
                  <a:gd name="T10" fmla="*/ 0 w 26"/>
                  <a:gd name="T11" fmla="*/ 13 h 14"/>
                  <a:gd name="T12" fmla="*/ 4 w 26"/>
                  <a:gd name="T13" fmla="*/ 5 h 14"/>
                  <a:gd name="T14" fmla="*/ 17 w 2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4">
                    <a:moveTo>
                      <a:pt x="17" y="0"/>
                    </a:moveTo>
                    <a:lnTo>
                      <a:pt x="26" y="2"/>
                    </a:lnTo>
                    <a:lnTo>
                      <a:pt x="19" y="7"/>
                    </a:lnTo>
                    <a:lnTo>
                      <a:pt x="14" y="13"/>
                    </a:lnTo>
                    <a:lnTo>
                      <a:pt x="6" y="14"/>
                    </a:lnTo>
                    <a:lnTo>
                      <a:pt x="0" y="13"/>
                    </a:lnTo>
                    <a:lnTo>
                      <a:pt x="4" y="5"/>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5" name="Freeform 140"/>
              <p:cNvSpPr/>
              <p:nvPr/>
            </p:nvSpPr>
            <p:spPr bwMode="gray">
              <a:xfrm>
                <a:off x="3927" y="887"/>
                <a:ext cx="25" cy="12"/>
              </a:xfrm>
              <a:custGeom>
                <a:avLst/>
                <a:gdLst>
                  <a:gd name="T0" fmla="*/ 25 w 25"/>
                  <a:gd name="T1" fmla="*/ 0 h 12"/>
                  <a:gd name="T2" fmla="*/ 17 w 25"/>
                  <a:gd name="T3" fmla="*/ 1 h 12"/>
                  <a:gd name="T4" fmla="*/ 5 w 25"/>
                  <a:gd name="T5" fmla="*/ 6 h 12"/>
                  <a:gd name="T6" fmla="*/ 0 w 25"/>
                  <a:gd name="T7" fmla="*/ 9 h 12"/>
                  <a:gd name="T8" fmla="*/ 8 w 25"/>
                  <a:gd name="T9" fmla="*/ 12 h 12"/>
                  <a:gd name="T10" fmla="*/ 14 w 25"/>
                  <a:gd name="T11" fmla="*/ 9 h 12"/>
                  <a:gd name="T12" fmla="*/ 25 w 2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25" y="0"/>
                    </a:moveTo>
                    <a:lnTo>
                      <a:pt x="17" y="1"/>
                    </a:lnTo>
                    <a:lnTo>
                      <a:pt x="5" y="6"/>
                    </a:lnTo>
                    <a:lnTo>
                      <a:pt x="0" y="9"/>
                    </a:lnTo>
                    <a:lnTo>
                      <a:pt x="8" y="12"/>
                    </a:lnTo>
                    <a:lnTo>
                      <a:pt x="14" y="9"/>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6" name="Freeform 141"/>
              <p:cNvSpPr/>
              <p:nvPr/>
            </p:nvSpPr>
            <p:spPr bwMode="gray">
              <a:xfrm>
                <a:off x="3930" y="902"/>
                <a:ext cx="28" cy="17"/>
              </a:xfrm>
              <a:custGeom>
                <a:avLst/>
                <a:gdLst>
                  <a:gd name="T0" fmla="*/ 6 w 28"/>
                  <a:gd name="T1" fmla="*/ 0 h 17"/>
                  <a:gd name="T2" fmla="*/ 5 w 28"/>
                  <a:gd name="T3" fmla="*/ 8 h 17"/>
                  <a:gd name="T4" fmla="*/ 0 w 28"/>
                  <a:gd name="T5" fmla="*/ 15 h 17"/>
                  <a:gd name="T6" fmla="*/ 5 w 28"/>
                  <a:gd name="T7" fmla="*/ 17 h 17"/>
                  <a:gd name="T8" fmla="*/ 12 w 28"/>
                  <a:gd name="T9" fmla="*/ 15 h 17"/>
                  <a:gd name="T10" fmla="*/ 19 w 28"/>
                  <a:gd name="T11" fmla="*/ 7 h 17"/>
                  <a:gd name="T12" fmla="*/ 28 w 28"/>
                  <a:gd name="T13" fmla="*/ 2 h 17"/>
                  <a:gd name="T14" fmla="*/ 22 w 28"/>
                  <a:gd name="T15" fmla="*/ 0 h 17"/>
                  <a:gd name="T16" fmla="*/ 14 w 28"/>
                  <a:gd name="T17" fmla="*/ 2 h 17"/>
                  <a:gd name="T18" fmla="*/ 6 w 28"/>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7">
                    <a:moveTo>
                      <a:pt x="6" y="0"/>
                    </a:moveTo>
                    <a:lnTo>
                      <a:pt x="5" y="8"/>
                    </a:lnTo>
                    <a:lnTo>
                      <a:pt x="0" y="15"/>
                    </a:lnTo>
                    <a:lnTo>
                      <a:pt x="5" y="17"/>
                    </a:lnTo>
                    <a:lnTo>
                      <a:pt x="12" y="15"/>
                    </a:lnTo>
                    <a:lnTo>
                      <a:pt x="19" y="7"/>
                    </a:lnTo>
                    <a:lnTo>
                      <a:pt x="28" y="2"/>
                    </a:lnTo>
                    <a:lnTo>
                      <a:pt x="22" y="0"/>
                    </a:lnTo>
                    <a:lnTo>
                      <a:pt x="14" y="2"/>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7" name="Freeform 142"/>
              <p:cNvSpPr/>
              <p:nvPr/>
            </p:nvSpPr>
            <p:spPr bwMode="gray">
              <a:xfrm>
                <a:off x="3912" y="902"/>
                <a:ext cx="13" cy="6"/>
              </a:xfrm>
              <a:custGeom>
                <a:avLst/>
                <a:gdLst>
                  <a:gd name="T0" fmla="*/ 0 w 13"/>
                  <a:gd name="T1" fmla="*/ 3 h 6"/>
                  <a:gd name="T2" fmla="*/ 4 w 13"/>
                  <a:gd name="T3" fmla="*/ 0 h 6"/>
                  <a:gd name="T4" fmla="*/ 13 w 13"/>
                  <a:gd name="T5" fmla="*/ 0 h 6"/>
                  <a:gd name="T6" fmla="*/ 13 w 13"/>
                  <a:gd name="T7" fmla="*/ 4 h 6"/>
                  <a:gd name="T8" fmla="*/ 4 w 13"/>
                  <a:gd name="T9" fmla="*/ 6 h 6"/>
                  <a:gd name="T10" fmla="*/ 0 w 13"/>
                  <a:gd name="T11" fmla="*/ 3 h 6"/>
                </a:gdLst>
                <a:ahLst/>
                <a:cxnLst>
                  <a:cxn ang="0">
                    <a:pos x="T0" y="T1"/>
                  </a:cxn>
                  <a:cxn ang="0">
                    <a:pos x="T2" y="T3"/>
                  </a:cxn>
                  <a:cxn ang="0">
                    <a:pos x="T4" y="T5"/>
                  </a:cxn>
                  <a:cxn ang="0">
                    <a:pos x="T6" y="T7"/>
                  </a:cxn>
                  <a:cxn ang="0">
                    <a:pos x="T8" y="T9"/>
                  </a:cxn>
                  <a:cxn ang="0">
                    <a:pos x="T10" y="T11"/>
                  </a:cxn>
                </a:cxnLst>
                <a:rect l="0" t="0" r="r" b="b"/>
                <a:pathLst>
                  <a:path w="13" h="6">
                    <a:moveTo>
                      <a:pt x="0" y="3"/>
                    </a:moveTo>
                    <a:lnTo>
                      <a:pt x="4" y="0"/>
                    </a:lnTo>
                    <a:lnTo>
                      <a:pt x="13" y="0"/>
                    </a:lnTo>
                    <a:lnTo>
                      <a:pt x="13" y="4"/>
                    </a:lnTo>
                    <a:lnTo>
                      <a:pt x="4"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8" name="Freeform 143"/>
              <p:cNvSpPr/>
              <p:nvPr/>
            </p:nvSpPr>
            <p:spPr bwMode="gray">
              <a:xfrm>
                <a:off x="3912" y="915"/>
                <a:ext cx="10" cy="6"/>
              </a:xfrm>
              <a:custGeom>
                <a:avLst/>
                <a:gdLst>
                  <a:gd name="T0" fmla="*/ 1 w 10"/>
                  <a:gd name="T1" fmla="*/ 6 h 6"/>
                  <a:gd name="T2" fmla="*/ 0 w 10"/>
                  <a:gd name="T3" fmla="*/ 4 h 6"/>
                  <a:gd name="T4" fmla="*/ 5 w 10"/>
                  <a:gd name="T5" fmla="*/ 0 h 6"/>
                  <a:gd name="T6" fmla="*/ 10 w 10"/>
                  <a:gd name="T7" fmla="*/ 0 h 6"/>
                  <a:gd name="T8" fmla="*/ 9 w 10"/>
                  <a:gd name="T9" fmla="*/ 3 h 6"/>
                  <a:gd name="T10" fmla="*/ 1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1" y="6"/>
                    </a:moveTo>
                    <a:lnTo>
                      <a:pt x="0" y="4"/>
                    </a:lnTo>
                    <a:lnTo>
                      <a:pt x="5" y="0"/>
                    </a:lnTo>
                    <a:lnTo>
                      <a:pt x="10" y="0"/>
                    </a:lnTo>
                    <a:lnTo>
                      <a:pt x="9" y="3"/>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79" name="Freeform 144"/>
              <p:cNvSpPr/>
              <p:nvPr/>
            </p:nvSpPr>
            <p:spPr bwMode="gray">
              <a:xfrm>
                <a:off x="3878" y="921"/>
                <a:ext cx="23" cy="15"/>
              </a:xfrm>
              <a:custGeom>
                <a:avLst/>
                <a:gdLst>
                  <a:gd name="T0" fmla="*/ 22 w 23"/>
                  <a:gd name="T1" fmla="*/ 0 h 15"/>
                  <a:gd name="T2" fmla="*/ 14 w 23"/>
                  <a:gd name="T3" fmla="*/ 0 h 15"/>
                  <a:gd name="T4" fmla="*/ 1 w 23"/>
                  <a:gd name="T5" fmla="*/ 7 h 15"/>
                  <a:gd name="T6" fmla="*/ 0 w 23"/>
                  <a:gd name="T7" fmla="*/ 15 h 15"/>
                  <a:gd name="T8" fmla="*/ 4 w 23"/>
                  <a:gd name="T9" fmla="*/ 9 h 15"/>
                  <a:gd name="T10" fmla="*/ 14 w 23"/>
                  <a:gd name="T11" fmla="*/ 6 h 15"/>
                  <a:gd name="T12" fmla="*/ 23 w 23"/>
                  <a:gd name="T13" fmla="*/ 2 h 15"/>
                  <a:gd name="T14" fmla="*/ 22 w 23"/>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22" y="0"/>
                    </a:moveTo>
                    <a:lnTo>
                      <a:pt x="14" y="0"/>
                    </a:lnTo>
                    <a:lnTo>
                      <a:pt x="1" y="7"/>
                    </a:lnTo>
                    <a:lnTo>
                      <a:pt x="0" y="15"/>
                    </a:lnTo>
                    <a:lnTo>
                      <a:pt x="4" y="9"/>
                    </a:lnTo>
                    <a:lnTo>
                      <a:pt x="14" y="6"/>
                    </a:lnTo>
                    <a:lnTo>
                      <a:pt x="23" y="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0" name="Freeform 145"/>
              <p:cNvSpPr/>
              <p:nvPr/>
            </p:nvSpPr>
            <p:spPr bwMode="gray">
              <a:xfrm>
                <a:off x="4025" y="1251"/>
                <a:ext cx="6" cy="9"/>
              </a:xfrm>
              <a:custGeom>
                <a:avLst/>
                <a:gdLst>
                  <a:gd name="T0" fmla="*/ 5 w 6"/>
                  <a:gd name="T1" fmla="*/ 9 h 9"/>
                  <a:gd name="T2" fmla="*/ 0 w 6"/>
                  <a:gd name="T3" fmla="*/ 6 h 9"/>
                  <a:gd name="T4" fmla="*/ 0 w 6"/>
                  <a:gd name="T5" fmla="*/ 0 h 9"/>
                  <a:gd name="T6" fmla="*/ 6 w 6"/>
                  <a:gd name="T7" fmla="*/ 0 h 9"/>
                  <a:gd name="T8" fmla="*/ 5 w 6"/>
                  <a:gd name="T9" fmla="*/ 9 h 9"/>
                </a:gdLst>
                <a:ahLst/>
                <a:cxnLst>
                  <a:cxn ang="0">
                    <a:pos x="T0" y="T1"/>
                  </a:cxn>
                  <a:cxn ang="0">
                    <a:pos x="T2" y="T3"/>
                  </a:cxn>
                  <a:cxn ang="0">
                    <a:pos x="T4" y="T5"/>
                  </a:cxn>
                  <a:cxn ang="0">
                    <a:pos x="T6" y="T7"/>
                  </a:cxn>
                  <a:cxn ang="0">
                    <a:pos x="T8" y="T9"/>
                  </a:cxn>
                </a:cxnLst>
                <a:rect l="0" t="0" r="r" b="b"/>
                <a:pathLst>
                  <a:path w="6" h="9">
                    <a:moveTo>
                      <a:pt x="5" y="9"/>
                    </a:moveTo>
                    <a:lnTo>
                      <a:pt x="0" y="6"/>
                    </a:lnTo>
                    <a:lnTo>
                      <a:pt x="0" y="0"/>
                    </a:lnTo>
                    <a:lnTo>
                      <a:pt x="6" y="0"/>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1" name="Freeform 146"/>
              <p:cNvSpPr/>
              <p:nvPr/>
            </p:nvSpPr>
            <p:spPr bwMode="gray">
              <a:xfrm>
                <a:off x="3996" y="1349"/>
                <a:ext cx="12" cy="22"/>
              </a:xfrm>
              <a:custGeom>
                <a:avLst/>
                <a:gdLst>
                  <a:gd name="T0" fmla="*/ 1 w 12"/>
                  <a:gd name="T1" fmla="*/ 14 h 22"/>
                  <a:gd name="T2" fmla="*/ 0 w 12"/>
                  <a:gd name="T3" fmla="*/ 6 h 22"/>
                  <a:gd name="T4" fmla="*/ 4 w 12"/>
                  <a:gd name="T5" fmla="*/ 0 h 22"/>
                  <a:gd name="T6" fmla="*/ 12 w 12"/>
                  <a:gd name="T7" fmla="*/ 2 h 22"/>
                  <a:gd name="T8" fmla="*/ 11 w 12"/>
                  <a:gd name="T9" fmla="*/ 18 h 22"/>
                  <a:gd name="T10" fmla="*/ 4 w 12"/>
                  <a:gd name="T11" fmla="*/ 22 h 22"/>
                  <a:gd name="T12" fmla="*/ 1 w 12"/>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12" h="22">
                    <a:moveTo>
                      <a:pt x="1" y="14"/>
                    </a:moveTo>
                    <a:lnTo>
                      <a:pt x="0" y="6"/>
                    </a:lnTo>
                    <a:lnTo>
                      <a:pt x="4" y="0"/>
                    </a:lnTo>
                    <a:lnTo>
                      <a:pt x="12" y="2"/>
                    </a:lnTo>
                    <a:lnTo>
                      <a:pt x="11" y="18"/>
                    </a:lnTo>
                    <a:lnTo>
                      <a:pt x="4" y="22"/>
                    </a:lnTo>
                    <a:lnTo>
                      <a:pt x="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2" name="Freeform 147"/>
              <p:cNvSpPr/>
              <p:nvPr/>
            </p:nvSpPr>
            <p:spPr bwMode="gray">
              <a:xfrm>
                <a:off x="4073" y="1320"/>
                <a:ext cx="28" cy="23"/>
              </a:xfrm>
              <a:custGeom>
                <a:avLst/>
                <a:gdLst>
                  <a:gd name="T0" fmla="*/ 28 w 28"/>
                  <a:gd name="T1" fmla="*/ 8 h 23"/>
                  <a:gd name="T2" fmla="*/ 26 w 28"/>
                  <a:gd name="T3" fmla="*/ 4 h 23"/>
                  <a:gd name="T4" fmla="*/ 13 w 28"/>
                  <a:gd name="T5" fmla="*/ 0 h 23"/>
                  <a:gd name="T6" fmla="*/ 0 w 28"/>
                  <a:gd name="T7" fmla="*/ 8 h 23"/>
                  <a:gd name="T8" fmla="*/ 3 w 28"/>
                  <a:gd name="T9" fmla="*/ 23 h 23"/>
                  <a:gd name="T10" fmla="*/ 10 w 28"/>
                  <a:gd name="T11" fmla="*/ 22 h 23"/>
                  <a:gd name="T12" fmla="*/ 13 w 28"/>
                  <a:gd name="T13" fmla="*/ 17 h 23"/>
                  <a:gd name="T14" fmla="*/ 28 w 28"/>
                  <a:gd name="T15" fmla="*/ 8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8" y="8"/>
                    </a:moveTo>
                    <a:lnTo>
                      <a:pt x="26" y="4"/>
                    </a:lnTo>
                    <a:lnTo>
                      <a:pt x="13" y="0"/>
                    </a:lnTo>
                    <a:lnTo>
                      <a:pt x="0" y="8"/>
                    </a:lnTo>
                    <a:lnTo>
                      <a:pt x="3" y="23"/>
                    </a:lnTo>
                    <a:lnTo>
                      <a:pt x="10" y="22"/>
                    </a:lnTo>
                    <a:lnTo>
                      <a:pt x="13" y="17"/>
                    </a:lnTo>
                    <a:lnTo>
                      <a:pt x="2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3" name="Freeform 148"/>
              <p:cNvSpPr/>
              <p:nvPr/>
            </p:nvSpPr>
            <p:spPr bwMode="gray">
              <a:xfrm>
                <a:off x="4078" y="1302"/>
                <a:ext cx="14" cy="10"/>
              </a:xfrm>
              <a:custGeom>
                <a:avLst/>
                <a:gdLst>
                  <a:gd name="T0" fmla="*/ 7 w 14"/>
                  <a:gd name="T1" fmla="*/ 0 h 10"/>
                  <a:gd name="T2" fmla="*/ 14 w 14"/>
                  <a:gd name="T3" fmla="*/ 1 h 10"/>
                  <a:gd name="T4" fmla="*/ 14 w 14"/>
                  <a:gd name="T5" fmla="*/ 6 h 10"/>
                  <a:gd name="T6" fmla="*/ 5 w 14"/>
                  <a:gd name="T7" fmla="*/ 10 h 10"/>
                  <a:gd name="T8" fmla="*/ 0 w 14"/>
                  <a:gd name="T9" fmla="*/ 4 h 10"/>
                  <a:gd name="T10" fmla="*/ 7 w 14"/>
                  <a:gd name="T11" fmla="*/ 0 h 10"/>
                </a:gdLst>
                <a:ahLst/>
                <a:cxnLst>
                  <a:cxn ang="0">
                    <a:pos x="T0" y="T1"/>
                  </a:cxn>
                  <a:cxn ang="0">
                    <a:pos x="T2" y="T3"/>
                  </a:cxn>
                  <a:cxn ang="0">
                    <a:pos x="T4" y="T5"/>
                  </a:cxn>
                  <a:cxn ang="0">
                    <a:pos x="T6" y="T7"/>
                  </a:cxn>
                  <a:cxn ang="0">
                    <a:pos x="T8" y="T9"/>
                  </a:cxn>
                  <a:cxn ang="0">
                    <a:pos x="T10" y="T11"/>
                  </a:cxn>
                </a:cxnLst>
                <a:rect l="0" t="0" r="r" b="b"/>
                <a:pathLst>
                  <a:path w="14" h="10">
                    <a:moveTo>
                      <a:pt x="7" y="0"/>
                    </a:moveTo>
                    <a:lnTo>
                      <a:pt x="14" y="1"/>
                    </a:lnTo>
                    <a:lnTo>
                      <a:pt x="14" y="6"/>
                    </a:lnTo>
                    <a:lnTo>
                      <a:pt x="5" y="10"/>
                    </a:lnTo>
                    <a:lnTo>
                      <a:pt x="0" y="4"/>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4" name="Freeform 149"/>
              <p:cNvSpPr/>
              <p:nvPr/>
            </p:nvSpPr>
            <p:spPr bwMode="gray">
              <a:xfrm>
                <a:off x="3953" y="1376"/>
                <a:ext cx="13" cy="31"/>
              </a:xfrm>
              <a:custGeom>
                <a:avLst/>
                <a:gdLst>
                  <a:gd name="T0" fmla="*/ 15 w 15"/>
                  <a:gd name="T1" fmla="*/ 5 h 34"/>
                  <a:gd name="T2" fmla="*/ 9 w 15"/>
                  <a:gd name="T3" fmla="*/ 7 h 34"/>
                  <a:gd name="T4" fmla="*/ 7 w 15"/>
                  <a:gd name="T5" fmla="*/ 16 h 34"/>
                  <a:gd name="T6" fmla="*/ 0 w 15"/>
                  <a:gd name="T7" fmla="*/ 34 h 34"/>
                  <a:gd name="T8" fmla="*/ 6 w 15"/>
                  <a:gd name="T9" fmla="*/ 31 h 34"/>
                  <a:gd name="T10" fmla="*/ 15 w 15"/>
                  <a:gd name="T11" fmla="*/ 5 h 34"/>
                </a:gdLst>
                <a:ahLst/>
                <a:cxnLst>
                  <a:cxn ang="0">
                    <a:pos x="T0" y="T1"/>
                  </a:cxn>
                  <a:cxn ang="0">
                    <a:pos x="T2" y="T3"/>
                  </a:cxn>
                  <a:cxn ang="0">
                    <a:pos x="T4" y="T5"/>
                  </a:cxn>
                  <a:cxn ang="0">
                    <a:pos x="T6" y="T7"/>
                  </a:cxn>
                  <a:cxn ang="0">
                    <a:pos x="T8" y="T9"/>
                  </a:cxn>
                  <a:cxn ang="0">
                    <a:pos x="T10" y="T11"/>
                  </a:cxn>
                </a:cxnLst>
                <a:rect l="0" t="0" r="r" b="b"/>
                <a:pathLst>
                  <a:path w="15" h="34">
                    <a:moveTo>
                      <a:pt x="15" y="5"/>
                    </a:moveTo>
                    <a:cubicBezTo>
                      <a:pt x="9" y="7"/>
                      <a:pt x="9" y="7"/>
                      <a:pt x="9" y="7"/>
                    </a:cubicBezTo>
                    <a:cubicBezTo>
                      <a:pt x="9" y="7"/>
                      <a:pt x="12" y="0"/>
                      <a:pt x="7" y="16"/>
                    </a:cubicBezTo>
                    <a:cubicBezTo>
                      <a:pt x="3" y="31"/>
                      <a:pt x="0" y="34"/>
                      <a:pt x="0" y="34"/>
                    </a:cubicBezTo>
                    <a:cubicBezTo>
                      <a:pt x="6" y="31"/>
                      <a:pt x="6" y="31"/>
                      <a:pt x="6" y="31"/>
                    </a:cubicBezTo>
                    <a:lnTo>
                      <a:pt x="1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5" name="Freeform 150"/>
              <p:cNvSpPr/>
              <p:nvPr/>
            </p:nvSpPr>
            <p:spPr bwMode="gray">
              <a:xfrm>
                <a:off x="3779" y="1357"/>
                <a:ext cx="51" cy="42"/>
              </a:xfrm>
              <a:custGeom>
                <a:avLst/>
                <a:gdLst>
                  <a:gd name="T0" fmla="*/ 0 w 51"/>
                  <a:gd name="T1" fmla="*/ 42 h 42"/>
                  <a:gd name="T2" fmla="*/ 12 w 51"/>
                  <a:gd name="T3" fmla="*/ 34 h 42"/>
                  <a:gd name="T4" fmla="*/ 22 w 51"/>
                  <a:gd name="T5" fmla="*/ 31 h 42"/>
                  <a:gd name="T6" fmla="*/ 29 w 51"/>
                  <a:gd name="T7" fmla="*/ 24 h 42"/>
                  <a:gd name="T8" fmla="*/ 47 w 51"/>
                  <a:gd name="T9" fmla="*/ 23 h 42"/>
                  <a:gd name="T10" fmla="*/ 51 w 51"/>
                  <a:gd name="T11" fmla="*/ 15 h 42"/>
                  <a:gd name="T12" fmla="*/ 51 w 51"/>
                  <a:gd name="T13" fmla="*/ 0 h 42"/>
                  <a:gd name="T14" fmla="*/ 37 w 51"/>
                  <a:gd name="T15" fmla="*/ 5 h 42"/>
                  <a:gd name="T16" fmla="*/ 30 w 51"/>
                  <a:gd name="T17" fmla="*/ 12 h 42"/>
                  <a:gd name="T18" fmla="*/ 21 w 51"/>
                  <a:gd name="T19" fmla="*/ 19 h 42"/>
                  <a:gd name="T20" fmla="*/ 12 w 51"/>
                  <a:gd name="T21" fmla="*/ 22 h 42"/>
                  <a:gd name="T22" fmla="*/ 2 w 51"/>
                  <a:gd name="T23" fmla="*/ 31 h 42"/>
                  <a:gd name="T24" fmla="*/ 0 w 51"/>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42">
                    <a:moveTo>
                      <a:pt x="0" y="42"/>
                    </a:moveTo>
                    <a:lnTo>
                      <a:pt x="12" y="34"/>
                    </a:lnTo>
                    <a:lnTo>
                      <a:pt x="22" y="31"/>
                    </a:lnTo>
                    <a:lnTo>
                      <a:pt x="29" y="24"/>
                    </a:lnTo>
                    <a:lnTo>
                      <a:pt x="47" y="23"/>
                    </a:lnTo>
                    <a:lnTo>
                      <a:pt x="51" y="15"/>
                    </a:lnTo>
                    <a:lnTo>
                      <a:pt x="51" y="0"/>
                    </a:lnTo>
                    <a:lnTo>
                      <a:pt x="37" y="5"/>
                    </a:lnTo>
                    <a:lnTo>
                      <a:pt x="30" y="12"/>
                    </a:lnTo>
                    <a:lnTo>
                      <a:pt x="21" y="19"/>
                    </a:lnTo>
                    <a:lnTo>
                      <a:pt x="12" y="22"/>
                    </a:lnTo>
                    <a:lnTo>
                      <a:pt x="2" y="31"/>
                    </a:lnTo>
                    <a:lnTo>
                      <a:pt x="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6" name="Freeform 151"/>
              <p:cNvSpPr/>
              <p:nvPr/>
            </p:nvSpPr>
            <p:spPr bwMode="gray">
              <a:xfrm>
                <a:off x="3839" y="1422"/>
                <a:ext cx="33" cy="30"/>
              </a:xfrm>
              <a:custGeom>
                <a:avLst/>
                <a:gdLst>
                  <a:gd name="T0" fmla="*/ 11 w 33"/>
                  <a:gd name="T1" fmla="*/ 4 h 30"/>
                  <a:gd name="T2" fmla="*/ 1 w 33"/>
                  <a:gd name="T3" fmla="*/ 6 h 30"/>
                  <a:gd name="T4" fmla="*/ 0 w 33"/>
                  <a:gd name="T5" fmla="*/ 11 h 30"/>
                  <a:gd name="T6" fmla="*/ 7 w 33"/>
                  <a:gd name="T7" fmla="*/ 20 h 30"/>
                  <a:gd name="T8" fmla="*/ 11 w 33"/>
                  <a:gd name="T9" fmla="*/ 25 h 30"/>
                  <a:gd name="T10" fmla="*/ 18 w 33"/>
                  <a:gd name="T11" fmla="*/ 25 h 30"/>
                  <a:gd name="T12" fmla="*/ 22 w 33"/>
                  <a:gd name="T13" fmla="*/ 30 h 30"/>
                  <a:gd name="T14" fmla="*/ 30 w 33"/>
                  <a:gd name="T15" fmla="*/ 25 h 30"/>
                  <a:gd name="T16" fmla="*/ 33 w 33"/>
                  <a:gd name="T17" fmla="*/ 19 h 30"/>
                  <a:gd name="T18" fmla="*/ 29 w 33"/>
                  <a:gd name="T19" fmla="*/ 12 h 30"/>
                  <a:gd name="T20" fmla="*/ 31 w 33"/>
                  <a:gd name="T21" fmla="*/ 2 h 30"/>
                  <a:gd name="T22" fmla="*/ 22 w 33"/>
                  <a:gd name="T23" fmla="*/ 0 h 30"/>
                  <a:gd name="T24" fmla="*/ 11 w 33"/>
                  <a:gd name="T2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0">
                    <a:moveTo>
                      <a:pt x="11" y="4"/>
                    </a:moveTo>
                    <a:lnTo>
                      <a:pt x="1" y="6"/>
                    </a:lnTo>
                    <a:lnTo>
                      <a:pt x="0" y="11"/>
                    </a:lnTo>
                    <a:lnTo>
                      <a:pt x="7" y="20"/>
                    </a:lnTo>
                    <a:lnTo>
                      <a:pt x="11" y="25"/>
                    </a:lnTo>
                    <a:lnTo>
                      <a:pt x="18" y="25"/>
                    </a:lnTo>
                    <a:lnTo>
                      <a:pt x="22" y="30"/>
                    </a:lnTo>
                    <a:lnTo>
                      <a:pt x="30" y="25"/>
                    </a:lnTo>
                    <a:lnTo>
                      <a:pt x="33" y="19"/>
                    </a:lnTo>
                    <a:lnTo>
                      <a:pt x="29" y="12"/>
                    </a:lnTo>
                    <a:lnTo>
                      <a:pt x="31" y="2"/>
                    </a:lnTo>
                    <a:lnTo>
                      <a:pt x="22" y="0"/>
                    </a:lnTo>
                    <a:lnTo>
                      <a:pt x="1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7" name="Freeform 152"/>
              <p:cNvSpPr/>
              <p:nvPr/>
            </p:nvSpPr>
            <p:spPr bwMode="gray">
              <a:xfrm>
                <a:off x="3863" y="1453"/>
                <a:ext cx="13" cy="8"/>
              </a:xfrm>
              <a:custGeom>
                <a:avLst/>
                <a:gdLst>
                  <a:gd name="T0" fmla="*/ 0 w 13"/>
                  <a:gd name="T1" fmla="*/ 6 h 8"/>
                  <a:gd name="T2" fmla="*/ 8 w 13"/>
                  <a:gd name="T3" fmla="*/ 0 h 8"/>
                  <a:gd name="T4" fmla="*/ 13 w 13"/>
                  <a:gd name="T5" fmla="*/ 0 h 8"/>
                  <a:gd name="T6" fmla="*/ 11 w 13"/>
                  <a:gd name="T7" fmla="*/ 3 h 8"/>
                  <a:gd name="T8" fmla="*/ 3 w 13"/>
                  <a:gd name="T9" fmla="*/ 8 h 8"/>
                  <a:gd name="T10" fmla="*/ 0 w 13"/>
                  <a:gd name="T11" fmla="*/ 6 h 8"/>
                </a:gdLst>
                <a:ahLst/>
                <a:cxnLst>
                  <a:cxn ang="0">
                    <a:pos x="T0" y="T1"/>
                  </a:cxn>
                  <a:cxn ang="0">
                    <a:pos x="T2" y="T3"/>
                  </a:cxn>
                  <a:cxn ang="0">
                    <a:pos x="T4" y="T5"/>
                  </a:cxn>
                  <a:cxn ang="0">
                    <a:pos x="T6" y="T7"/>
                  </a:cxn>
                  <a:cxn ang="0">
                    <a:pos x="T8" y="T9"/>
                  </a:cxn>
                  <a:cxn ang="0">
                    <a:pos x="T10" y="T11"/>
                  </a:cxn>
                </a:cxnLst>
                <a:rect l="0" t="0" r="r" b="b"/>
                <a:pathLst>
                  <a:path w="13" h="8">
                    <a:moveTo>
                      <a:pt x="0" y="6"/>
                    </a:moveTo>
                    <a:lnTo>
                      <a:pt x="8" y="0"/>
                    </a:lnTo>
                    <a:lnTo>
                      <a:pt x="13" y="0"/>
                    </a:lnTo>
                    <a:lnTo>
                      <a:pt x="11" y="3"/>
                    </a:lnTo>
                    <a:lnTo>
                      <a:pt x="3"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8" name="Freeform 153"/>
              <p:cNvSpPr/>
              <p:nvPr/>
            </p:nvSpPr>
            <p:spPr bwMode="gray">
              <a:xfrm>
                <a:off x="3841" y="1455"/>
                <a:ext cx="14" cy="10"/>
              </a:xfrm>
              <a:custGeom>
                <a:avLst/>
                <a:gdLst>
                  <a:gd name="T0" fmla="*/ 0 w 14"/>
                  <a:gd name="T1" fmla="*/ 4 h 10"/>
                  <a:gd name="T2" fmla="*/ 4 w 14"/>
                  <a:gd name="T3" fmla="*/ 0 h 10"/>
                  <a:gd name="T4" fmla="*/ 13 w 14"/>
                  <a:gd name="T5" fmla="*/ 4 h 10"/>
                  <a:gd name="T6" fmla="*/ 14 w 14"/>
                  <a:gd name="T7" fmla="*/ 10 h 10"/>
                  <a:gd name="T8" fmla="*/ 4 w 14"/>
                  <a:gd name="T9" fmla="*/ 9 h 10"/>
                  <a:gd name="T10" fmla="*/ 0 w 14"/>
                  <a:gd name="T11" fmla="*/ 4 h 10"/>
                </a:gdLst>
                <a:ahLst/>
                <a:cxnLst>
                  <a:cxn ang="0">
                    <a:pos x="T0" y="T1"/>
                  </a:cxn>
                  <a:cxn ang="0">
                    <a:pos x="T2" y="T3"/>
                  </a:cxn>
                  <a:cxn ang="0">
                    <a:pos x="T4" y="T5"/>
                  </a:cxn>
                  <a:cxn ang="0">
                    <a:pos x="T6" y="T7"/>
                  </a:cxn>
                  <a:cxn ang="0">
                    <a:pos x="T8" y="T9"/>
                  </a:cxn>
                  <a:cxn ang="0">
                    <a:pos x="T10" y="T11"/>
                  </a:cxn>
                </a:cxnLst>
                <a:rect l="0" t="0" r="r" b="b"/>
                <a:pathLst>
                  <a:path w="14" h="10">
                    <a:moveTo>
                      <a:pt x="0" y="4"/>
                    </a:moveTo>
                    <a:lnTo>
                      <a:pt x="4" y="0"/>
                    </a:lnTo>
                    <a:lnTo>
                      <a:pt x="13" y="4"/>
                    </a:lnTo>
                    <a:lnTo>
                      <a:pt x="14" y="10"/>
                    </a:lnTo>
                    <a:lnTo>
                      <a:pt x="4"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89" name="Freeform 154"/>
              <p:cNvSpPr/>
              <p:nvPr/>
            </p:nvSpPr>
            <p:spPr bwMode="gray">
              <a:xfrm>
                <a:off x="3815" y="1436"/>
                <a:ext cx="23" cy="15"/>
              </a:xfrm>
              <a:custGeom>
                <a:avLst/>
                <a:gdLst>
                  <a:gd name="T0" fmla="*/ 0 w 23"/>
                  <a:gd name="T1" fmla="*/ 3 h 15"/>
                  <a:gd name="T2" fmla="*/ 7 w 23"/>
                  <a:gd name="T3" fmla="*/ 0 h 15"/>
                  <a:gd name="T4" fmla="*/ 19 w 23"/>
                  <a:gd name="T5" fmla="*/ 1 h 15"/>
                  <a:gd name="T6" fmla="*/ 23 w 23"/>
                  <a:gd name="T7" fmla="*/ 7 h 15"/>
                  <a:gd name="T8" fmla="*/ 16 w 23"/>
                  <a:gd name="T9" fmla="*/ 15 h 15"/>
                  <a:gd name="T10" fmla="*/ 4 w 23"/>
                  <a:gd name="T11" fmla="*/ 12 h 15"/>
                  <a:gd name="T12" fmla="*/ 0 w 23"/>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23" h="15">
                    <a:moveTo>
                      <a:pt x="0" y="3"/>
                    </a:moveTo>
                    <a:lnTo>
                      <a:pt x="7" y="0"/>
                    </a:lnTo>
                    <a:lnTo>
                      <a:pt x="19" y="1"/>
                    </a:lnTo>
                    <a:lnTo>
                      <a:pt x="23" y="7"/>
                    </a:lnTo>
                    <a:lnTo>
                      <a:pt x="16" y="15"/>
                    </a:lnTo>
                    <a:lnTo>
                      <a:pt x="4" y="12"/>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0" name="Freeform 155"/>
              <p:cNvSpPr/>
              <p:nvPr/>
            </p:nvSpPr>
            <p:spPr bwMode="gray">
              <a:xfrm>
                <a:off x="3911" y="1481"/>
                <a:ext cx="8" cy="5"/>
              </a:xfrm>
              <a:custGeom>
                <a:avLst/>
                <a:gdLst>
                  <a:gd name="T0" fmla="*/ 0 w 8"/>
                  <a:gd name="T1" fmla="*/ 5 h 5"/>
                  <a:gd name="T2" fmla="*/ 8 w 8"/>
                  <a:gd name="T3" fmla="*/ 1 h 5"/>
                  <a:gd name="T4" fmla="*/ 2 w 8"/>
                  <a:gd name="T5" fmla="*/ 0 h 5"/>
                  <a:gd name="T6" fmla="*/ 0 w 8"/>
                  <a:gd name="T7" fmla="*/ 5 h 5"/>
                </a:gdLst>
                <a:ahLst/>
                <a:cxnLst>
                  <a:cxn ang="0">
                    <a:pos x="T0" y="T1"/>
                  </a:cxn>
                  <a:cxn ang="0">
                    <a:pos x="T2" y="T3"/>
                  </a:cxn>
                  <a:cxn ang="0">
                    <a:pos x="T4" y="T5"/>
                  </a:cxn>
                  <a:cxn ang="0">
                    <a:pos x="T6" y="T7"/>
                  </a:cxn>
                </a:cxnLst>
                <a:rect l="0" t="0" r="r" b="b"/>
                <a:pathLst>
                  <a:path w="8" h="5">
                    <a:moveTo>
                      <a:pt x="0" y="5"/>
                    </a:moveTo>
                    <a:lnTo>
                      <a:pt x="8" y="1"/>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1" name="Freeform 156"/>
              <p:cNvSpPr/>
              <p:nvPr/>
            </p:nvSpPr>
            <p:spPr bwMode="gray">
              <a:xfrm>
                <a:off x="3477" y="1326"/>
                <a:ext cx="162" cy="298"/>
              </a:xfrm>
              <a:custGeom>
                <a:avLst/>
                <a:gdLst>
                  <a:gd name="T0" fmla="*/ 58 w 162"/>
                  <a:gd name="T1" fmla="*/ 3 h 298"/>
                  <a:gd name="T2" fmla="*/ 23 w 162"/>
                  <a:gd name="T3" fmla="*/ 11 h 298"/>
                  <a:gd name="T4" fmla="*/ 9 w 162"/>
                  <a:gd name="T5" fmla="*/ 35 h 298"/>
                  <a:gd name="T6" fmla="*/ 14 w 162"/>
                  <a:gd name="T7" fmla="*/ 48 h 298"/>
                  <a:gd name="T8" fmla="*/ 4 w 162"/>
                  <a:gd name="T9" fmla="*/ 68 h 298"/>
                  <a:gd name="T10" fmla="*/ 2 w 162"/>
                  <a:gd name="T11" fmla="*/ 88 h 298"/>
                  <a:gd name="T12" fmla="*/ 9 w 162"/>
                  <a:gd name="T13" fmla="*/ 86 h 298"/>
                  <a:gd name="T14" fmla="*/ 17 w 162"/>
                  <a:gd name="T15" fmla="*/ 72 h 298"/>
                  <a:gd name="T16" fmla="*/ 19 w 162"/>
                  <a:gd name="T17" fmla="*/ 81 h 298"/>
                  <a:gd name="T18" fmla="*/ 11 w 162"/>
                  <a:gd name="T19" fmla="*/ 100 h 298"/>
                  <a:gd name="T20" fmla="*/ 14 w 162"/>
                  <a:gd name="T21" fmla="*/ 120 h 298"/>
                  <a:gd name="T22" fmla="*/ 19 w 162"/>
                  <a:gd name="T23" fmla="*/ 106 h 298"/>
                  <a:gd name="T24" fmla="*/ 29 w 162"/>
                  <a:gd name="T25" fmla="*/ 106 h 298"/>
                  <a:gd name="T26" fmla="*/ 33 w 162"/>
                  <a:gd name="T27" fmla="*/ 118 h 298"/>
                  <a:gd name="T28" fmla="*/ 25 w 162"/>
                  <a:gd name="T29" fmla="*/ 131 h 298"/>
                  <a:gd name="T30" fmla="*/ 28 w 162"/>
                  <a:gd name="T31" fmla="*/ 144 h 298"/>
                  <a:gd name="T32" fmla="*/ 60 w 162"/>
                  <a:gd name="T33" fmla="*/ 138 h 298"/>
                  <a:gd name="T34" fmla="*/ 62 w 162"/>
                  <a:gd name="T35" fmla="*/ 161 h 298"/>
                  <a:gd name="T36" fmla="*/ 70 w 162"/>
                  <a:gd name="T37" fmla="*/ 171 h 298"/>
                  <a:gd name="T38" fmla="*/ 67 w 162"/>
                  <a:gd name="T39" fmla="*/ 187 h 298"/>
                  <a:gd name="T40" fmla="*/ 41 w 162"/>
                  <a:gd name="T41" fmla="*/ 195 h 298"/>
                  <a:gd name="T42" fmla="*/ 44 w 162"/>
                  <a:gd name="T43" fmla="*/ 206 h 298"/>
                  <a:gd name="T44" fmla="*/ 32 w 162"/>
                  <a:gd name="T45" fmla="*/ 232 h 298"/>
                  <a:gd name="T46" fmla="*/ 23 w 162"/>
                  <a:gd name="T47" fmla="*/ 241 h 298"/>
                  <a:gd name="T48" fmla="*/ 49 w 162"/>
                  <a:gd name="T49" fmla="*/ 246 h 298"/>
                  <a:gd name="T50" fmla="*/ 63 w 162"/>
                  <a:gd name="T51" fmla="*/ 253 h 298"/>
                  <a:gd name="T52" fmla="*/ 73 w 162"/>
                  <a:gd name="T53" fmla="*/ 251 h 298"/>
                  <a:gd name="T54" fmla="*/ 59 w 162"/>
                  <a:gd name="T55" fmla="*/ 260 h 298"/>
                  <a:gd name="T56" fmla="*/ 44 w 162"/>
                  <a:gd name="T57" fmla="*/ 270 h 298"/>
                  <a:gd name="T58" fmla="*/ 32 w 162"/>
                  <a:gd name="T59" fmla="*/ 282 h 298"/>
                  <a:gd name="T60" fmla="*/ 22 w 162"/>
                  <a:gd name="T61" fmla="*/ 298 h 298"/>
                  <a:gd name="T62" fmla="*/ 36 w 162"/>
                  <a:gd name="T63" fmla="*/ 288 h 298"/>
                  <a:gd name="T64" fmla="*/ 62 w 162"/>
                  <a:gd name="T65" fmla="*/ 281 h 298"/>
                  <a:gd name="T66" fmla="*/ 82 w 162"/>
                  <a:gd name="T67" fmla="*/ 280 h 298"/>
                  <a:gd name="T68" fmla="*/ 121 w 162"/>
                  <a:gd name="T69" fmla="*/ 273 h 298"/>
                  <a:gd name="T70" fmla="*/ 157 w 162"/>
                  <a:gd name="T71" fmla="*/ 261 h 298"/>
                  <a:gd name="T72" fmla="*/ 145 w 162"/>
                  <a:gd name="T73" fmla="*/ 255 h 298"/>
                  <a:gd name="T74" fmla="*/ 138 w 162"/>
                  <a:gd name="T75" fmla="*/ 250 h 298"/>
                  <a:gd name="T76" fmla="*/ 158 w 162"/>
                  <a:gd name="T77" fmla="*/ 237 h 298"/>
                  <a:gd name="T78" fmla="*/ 162 w 162"/>
                  <a:gd name="T79" fmla="*/ 207 h 298"/>
                  <a:gd name="T80" fmla="*/ 134 w 162"/>
                  <a:gd name="T81" fmla="*/ 204 h 298"/>
                  <a:gd name="T82" fmla="*/ 127 w 162"/>
                  <a:gd name="T83" fmla="*/ 164 h 298"/>
                  <a:gd name="T84" fmla="*/ 105 w 162"/>
                  <a:gd name="T85" fmla="*/ 143 h 298"/>
                  <a:gd name="T86" fmla="*/ 92 w 162"/>
                  <a:gd name="T87" fmla="*/ 102 h 298"/>
                  <a:gd name="T88" fmla="*/ 68 w 162"/>
                  <a:gd name="T89" fmla="*/ 102 h 298"/>
                  <a:gd name="T90" fmla="*/ 75 w 162"/>
                  <a:gd name="T91" fmla="*/ 89 h 298"/>
                  <a:gd name="T92" fmla="*/ 92 w 162"/>
                  <a:gd name="T93" fmla="*/ 45 h 298"/>
                  <a:gd name="T94" fmla="*/ 69 w 162"/>
                  <a:gd name="T95" fmla="*/ 33 h 298"/>
                  <a:gd name="T96" fmla="*/ 53 w 162"/>
                  <a:gd name="T97" fmla="*/ 20 h 298"/>
                  <a:gd name="T98" fmla="*/ 68 w 162"/>
                  <a:gd name="T9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2" h="298">
                    <a:moveTo>
                      <a:pt x="68" y="0"/>
                    </a:moveTo>
                    <a:lnTo>
                      <a:pt x="58" y="3"/>
                    </a:lnTo>
                    <a:lnTo>
                      <a:pt x="30" y="3"/>
                    </a:lnTo>
                    <a:lnTo>
                      <a:pt x="23" y="11"/>
                    </a:lnTo>
                    <a:lnTo>
                      <a:pt x="19" y="27"/>
                    </a:lnTo>
                    <a:lnTo>
                      <a:pt x="9" y="35"/>
                    </a:lnTo>
                    <a:lnTo>
                      <a:pt x="9" y="45"/>
                    </a:lnTo>
                    <a:lnTo>
                      <a:pt x="14" y="48"/>
                    </a:lnTo>
                    <a:lnTo>
                      <a:pt x="14" y="59"/>
                    </a:lnTo>
                    <a:lnTo>
                      <a:pt x="4" y="68"/>
                    </a:lnTo>
                    <a:lnTo>
                      <a:pt x="0" y="77"/>
                    </a:lnTo>
                    <a:lnTo>
                      <a:pt x="2" y="88"/>
                    </a:lnTo>
                    <a:lnTo>
                      <a:pt x="4" y="91"/>
                    </a:lnTo>
                    <a:lnTo>
                      <a:pt x="9" y="86"/>
                    </a:lnTo>
                    <a:lnTo>
                      <a:pt x="10" y="78"/>
                    </a:lnTo>
                    <a:lnTo>
                      <a:pt x="17" y="72"/>
                    </a:lnTo>
                    <a:lnTo>
                      <a:pt x="19" y="76"/>
                    </a:lnTo>
                    <a:lnTo>
                      <a:pt x="19" y="81"/>
                    </a:lnTo>
                    <a:lnTo>
                      <a:pt x="13" y="91"/>
                    </a:lnTo>
                    <a:lnTo>
                      <a:pt x="11" y="100"/>
                    </a:lnTo>
                    <a:lnTo>
                      <a:pt x="11" y="113"/>
                    </a:lnTo>
                    <a:lnTo>
                      <a:pt x="14" y="120"/>
                    </a:lnTo>
                    <a:lnTo>
                      <a:pt x="17" y="115"/>
                    </a:lnTo>
                    <a:lnTo>
                      <a:pt x="19" y="106"/>
                    </a:lnTo>
                    <a:lnTo>
                      <a:pt x="27" y="101"/>
                    </a:lnTo>
                    <a:lnTo>
                      <a:pt x="29" y="106"/>
                    </a:lnTo>
                    <a:lnTo>
                      <a:pt x="30" y="113"/>
                    </a:lnTo>
                    <a:lnTo>
                      <a:pt x="33" y="118"/>
                    </a:lnTo>
                    <a:lnTo>
                      <a:pt x="32" y="125"/>
                    </a:lnTo>
                    <a:lnTo>
                      <a:pt x="25" y="131"/>
                    </a:lnTo>
                    <a:lnTo>
                      <a:pt x="24" y="141"/>
                    </a:lnTo>
                    <a:lnTo>
                      <a:pt x="28" y="144"/>
                    </a:lnTo>
                    <a:lnTo>
                      <a:pt x="50" y="143"/>
                    </a:lnTo>
                    <a:lnTo>
                      <a:pt x="60" y="138"/>
                    </a:lnTo>
                    <a:lnTo>
                      <a:pt x="58" y="151"/>
                    </a:lnTo>
                    <a:lnTo>
                      <a:pt x="62" y="161"/>
                    </a:lnTo>
                    <a:lnTo>
                      <a:pt x="66" y="168"/>
                    </a:lnTo>
                    <a:lnTo>
                      <a:pt x="70" y="171"/>
                    </a:lnTo>
                    <a:lnTo>
                      <a:pt x="72" y="181"/>
                    </a:lnTo>
                    <a:lnTo>
                      <a:pt x="67" y="187"/>
                    </a:lnTo>
                    <a:lnTo>
                      <a:pt x="56" y="193"/>
                    </a:lnTo>
                    <a:lnTo>
                      <a:pt x="41" y="195"/>
                    </a:lnTo>
                    <a:lnTo>
                      <a:pt x="39" y="205"/>
                    </a:lnTo>
                    <a:lnTo>
                      <a:pt x="44" y="206"/>
                    </a:lnTo>
                    <a:lnTo>
                      <a:pt x="40" y="230"/>
                    </a:lnTo>
                    <a:lnTo>
                      <a:pt x="32" y="232"/>
                    </a:lnTo>
                    <a:lnTo>
                      <a:pt x="24" y="236"/>
                    </a:lnTo>
                    <a:lnTo>
                      <a:pt x="23" y="241"/>
                    </a:lnTo>
                    <a:lnTo>
                      <a:pt x="25" y="246"/>
                    </a:lnTo>
                    <a:lnTo>
                      <a:pt x="49" y="246"/>
                    </a:lnTo>
                    <a:lnTo>
                      <a:pt x="54" y="252"/>
                    </a:lnTo>
                    <a:lnTo>
                      <a:pt x="63" y="253"/>
                    </a:lnTo>
                    <a:lnTo>
                      <a:pt x="66" y="251"/>
                    </a:lnTo>
                    <a:lnTo>
                      <a:pt x="73" y="251"/>
                    </a:lnTo>
                    <a:lnTo>
                      <a:pt x="69" y="258"/>
                    </a:lnTo>
                    <a:lnTo>
                      <a:pt x="59" y="260"/>
                    </a:lnTo>
                    <a:lnTo>
                      <a:pt x="46" y="262"/>
                    </a:lnTo>
                    <a:lnTo>
                      <a:pt x="44" y="270"/>
                    </a:lnTo>
                    <a:lnTo>
                      <a:pt x="36" y="272"/>
                    </a:lnTo>
                    <a:lnTo>
                      <a:pt x="32" y="282"/>
                    </a:lnTo>
                    <a:lnTo>
                      <a:pt x="21" y="293"/>
                    </a:lnTo>
                    <a:lnTo>
                      <a:pt x="22" y="298"/>
                    </a:lnTo>
                    <a:lnTo>
                      <a:pt x="30" y="296"/>
                    </a:lnTo>
                    <a:lnTo>
                      <a:pt x="36" y="288"/>
                    </a:lnTo>
                    <a:lnTo>
                      <a:pt x="60" y="287"/>
                    </a:lnTo>
                    <a:lnTo>
                      <a:pt x="62" y="281"/>
                    </a:lnTo>
                    <a:lnTo>
                      <a:pt x="77" y="276"/>
                    </a:lnTo>
                    <a:lnTo>
                      <a:pt x="82" y="280"/>
                    </a:lnTo>
                    <a:lnTo>
                      <a:pt x="111" y="271"/>
                    </a:lnTo>
                    <a:lnTo>
                      <a:pt x="121" y="273"/>
                    </a:lnTo>
                    <a:lnTo>
                      <a:pt x="138" y="272"/>
                    </a:lnTo>
                    <a:lnTo>
                      <a:pt x="157" y="261"/>
                    </a:lnTo>
                    <a:lnTo>
                      <a:pt x="157" y="255"/>
                    </a:lnTo>
                    <a:lnTo>
                      <a:pt x="145" y="255"/>
                    </a:lnTo>
                    <a:lnTo>
                      <a:pt x="136" y="254"/>
                    </a:lnTo>
                    <a:lnTo>
                      <a:pt x="138" y="250"/>
                    </a:lnTo>
                    <a:lnTo>
                      <a:pt x="147" y="248"/>
                    </a:lnTo>
                    <a:lnTo>
                      <a:pt x="158" y="237"/>
                    </a:lnTo>
                    <a:lnTo>
                      <a:pt x="162" y="227"/>
                    </a:lnTo>
                    <a:lnTo>
                      <a:pt x="162" y="207"/>
                    </a:lnTo>
                    <a:lnTo>
                      <a:pt x="142" y="209"/>
                    </a:lnTo>
                    <a:lnTo>
                      <a:pt x="134" y="204"/>
                    </a:lnTo>
                    <a:lnTo>
                      <a:pt x="132" y="170"/>
                    </a:lnTo>
                    <a:lnTo>
                      <a:pt x="127" y="164"/>
                    </a:lnTo>
                    <a:lnTo>
                      <a:pt x="112" y="147"/>
                    </a:lnTo>
                    <a:lnTo>
                      <a:pt x="105" y="143"/>
                    </a:lnTo>
                    <a:lnTo>
                      <a:pt x="102" y="120"/>
                    </a:lnTo>
                    <a:lnTo>
                      <a:pt x="92" y="102"/>
                    </a:lnTo>
                    <a:lnTo>
                      <a:pt x="82" y="97"/>
                    </a:lnTo>
                    <a:lnTo>
                      <a:pt x="68" y="102"/>
                    </a:lnTo>
                    <a:lnTo>
                      <a:pt x="67" y="96"/>
                    </a:lnTo>
                    <a:lnTo>
                      <a:pt x="75" y="89"/>
                    </a:lnTo>
                    <a:lnTo>
                      <a:pt x="75" y="73"/>
                    </a:lnTo>
                    <a:lnTo>
                      <a:pt x="92" y="45"/>
                    </a:lnTo>
                    <a:lnTo>
                      <a:pt x="90" y="34"/>
                    </a:lnTo>
                    <a:lnTo>
                      <a:pt x="69" y="33"/>
                    </a:lnTo>
                    <a:lnTo>
                      <a:pt x="49" y="34"/>
                    </a:lnTo>
                    <a:lnTo>
                      <a:pt x="53" y="20"/>
                    </a:lnTo>
                    <a:lnTo>
                      <a:pt x="66" y="9"/>
                    </a:lnTo>
                    <a:lnTo>
                      <a:pt x="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2" name="Freeform 157"/>
              <p:cNvSpPr/>
              <p:nvPr/>
            </p:nvSpPr>
            <p:spPr bwMode="gray">
              <a:xfrm>
                <a:off x="3514" y="1485"/>
                <a:ext cx="7" cy="11"/>
              </a:xfrm>
              <a:custGeom>
                <a:avLst/>
                <a:gdLst>
                  <a:gd name="T0" fmla="*/ 3 w 7"/>
                  <a:gd name="T1" fmla="*/ 11 h 11"/>
                  <a:gd name="T2" fmla="*/ 0 w 7"/>
                  <a:gd name="T3" fmla="*/ 9 h 11"/>
                  <a:gd name="T4" fmla="*/ 0 w 7"/>
                  <a:gd name="T5" fmla="*/ 3 h 11"/>
                  <a:gd name="T6" fmla="*/ 7 w 7"/>
                  <a:gd name="T7" fmla="*/ 0 h 11"/>
                  <a:gd name="T8" fmla="*/ 6 w 7"/>
                  <a:gd name="T9" fmla="*/ 5 h 11"/>
                  <a:gd name="T10" fmla="*/ 3 w 7"/>
                  <a:gd name="T11" fmla="*/ 11 h 11"/>
                </a:gdLst>
                <a:ahLst/>
                <a:cxnLst>
                  <a:cxn ang="0">
                    <a:pos x="T0" y="T1"/>
                  </a:cxn>
                  <a:cxn ang="0">
                    <a:pos x="T2" y="T3"/>
                  </a:cxn>
                  <a:cxn ang="0">
                    <a:pos x="T4" y="T5"/>
                  </a:cxn>
                  <a:cxn ang="0">
                    <a:pos x="T6" y="T7"/>
                  </a:cxn>
                  <a:cxn ang="0">
                    <a:pos x="T8" y="T9"/>
                  </a:cxn>
                  <a:cxn ang="0">
                    <a:pos x="T10" y="T11"/>
                  </a:cxn>
                </a:cxnLst>
                <a:rect l="0" t="0" r="r" b="b"/>
                <a:pathLst>
                  <a:path w="7" h="11">
                    <a:moveTo>
                      <a:pt x="3" y="11"/>
                    </a:moveTo>
                    <a:lnTo>
                      <a:pt x="0" y="9"/>
                    </a:lnTo>
                    <a:lnTo>
                      <a:pt x="0" y="3"/>
                    </a:lnTo>
                    <a:lnTo>
                      <a:pt x="7" y="0"/>
                    </a:lnTo>
                    <a:lnTo>
                      <a:pt x="6" y="5"/>
                    </a:lnTo>
                    <a:lnTo>
                      <a:pt x="3"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3" name="Freeform 158"/>
              <p:cNvSpPr/>
              <p:nvPr/>
            </p:nvSpPr>
            <p:spPr bwMode="gray">
              <a:xfrm>
                <a:off x="3474" y="1430"/>
                <a:ext cx="8" cy="9"/>
              </a:xfrm>
              <a:custGeom>
                <a:avLst/>
                <a:gdLst>
                  <a:gd name="T0" fmla="*/ 8 w 8"/>
                  <a:gd name="T1" fmla="*/ 0 h 9"/>
                  <a:gd name="T2" fmla="*/ 7 w 8"/>
                  <a:gd name="T3" fmla="*/ 8 h 9"/>
                  <a:gd name="T4" fmla="*/ 0 w 8"/>
                  <a:gd name="T5" fmla="*/ 9 h 9"/>
                  <a:gd name="T6" fmla="*/ 2 w 8"/>
                  <a:gd name="T7" fmla="*/ 0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7" y="8"/>
                    </a:lnTo>
                    <a:lnTo>
                      <a:pt x="0" y="9"/>
                    </a:lnTo>
                    <a:lnTo>
                      <a:pt x="2"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4" name="Freeform 159"/>
              <p:cNvSpPr/>
              <p:nvPr/>
            </p:nvSpPr>
            <p:spPr bwMode="gray">
              <a:xfrm>
                <a:off x="3471" y="1363"/>
                <a:ext cx="11" cy="10"/>
              </a:xfrm>
              <a:custGeom>
                <a:avLst/>
                <a:gdLst>
                  <a:gd name="T0" fmla="*/ 11 w 11"/>
                  <a:gd name="T1" fmla="*/ 0 h 10"/>
                  <a:gd name="T2" fmla="*/ 8 w 11"/>
                  <a:gd name="T3" fmla="*/ 9 h 10"/>
                  <a:gd name="T4" fmla="*/ 0 w 11"/>
                  <a:gd name="T5" fmla="*/ 10 h 10"/>
                  <a:gd name="T6" fmla="*/ 1 w 11"/>
                  <a:gd name="T7" fmla="*/ 1 h 10"/>
                  <a:gd name="T8" fmla="*/ 5 w 11"/>
                  <a:gd name="T9" fmla="*/ 0 h 10"/>
                  <a:gd name="T10" fmla="*/ 11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11" y="0"/>
                    </a:moveTo>
                    <a:lnTo>
                      <a:pt x="8" y="9"/>
                    </a:lnTo>
                    <a:lnTo>
                      <a:pt x="0" y="10"/>
                    </a:lnTo>
                    <a:lnTo>
                      <a:pt x="1" y="1"/>
                    </a:lnTo>
                    <a:lnTo>
                      <a:pt x="5" y="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5" name="Freeform 160"/>
              <p:cNvSpPr/>
              <p:nvPr/>
            </p:nvSpPr>
            <p:spPr bwMode="gray">
              <a:xfrm>
                <a:off x="3460" y="1333"/>
                <a:ext cx="16" cy="21"/>
              </a:xfrm>
              <a:custGeom>
                <a:avLst/>
                <a:gdLst>
                  <a:gd name="T0" fmla="*/ 16 w 16"/>
                  <a:gd name="T1" fmla="*/ 0 h 21"/>
                  <a:gd name="T2" fmla="*/ 16 w 16"/>
                  <a:gd name="T3" fmla="*/ 10 h 21"/>
                  <a:gd name="T4" fmla="*/ 9 w 16"/>
                  <a:gd name="T5" fmla="*/ 17 h 21"/>
                  <a:gd name="T6" fmla="*/ 1 w 16"/>
                  <a:gd name="T7" fmla="*/ 21 h 21"/>
                  <a:gd name="T8" fmla="*/ 0 w 16"/>
                  <a:gd name="T9" fmla="*/ 13 h 21"/>
                  <a:gd name="T10" fmla="*/ 10 w 16"/>
                  <a:gd name="T11" fmla="*/ 4 h 21"/>
                  <a:gd name="T12" fmla="*/ 16 w 1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6" h="21">
                    <a:moveTo>
                      <a:pt x="16" y="0"/>
                    </a:moveTo>
                    <a:lnTo>
                      <a:pt x="16" y="10"/>
                    </a:lnTo>
                    <a:lnTo>
                      <a:pt x="9" y="17"/>
                    </a:lnTo>
                    <a:lnTo>
                      <a:pt x="1" y="21"/>
                    </a:lnTo>
                    <a:lnTo>
                      <a:pt x="0" y="13"/>
                    </a:lnTo>
                    <a:lnTo>
                      <a:pt x="10" y="4"/>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6" name="Freeform 161"/>
              <p:cNvSpPr/>
              <p:nvPr/>
            </p:nvSpPr>
            <p:spPr bwMode="gray">
              <a:xfrm>
                <a:off x="3635" y="1927"/>
                <a:ext cx="12" cy="9"/>
              </a:xfrm>
              <a:custGeom>
                <a:avLst/>
                <a:gdLst>
                  <a:gd name="T0" fmla="*/ 0 w 12"/>
                  <a:gd name="T1" fmla="*/ 9 h 9"/>
                  <a:gd name="T2" fmla="*/ 1 w 12"/>
                  <a:gd name="T3" fmla="*/ 6 h 9"/>
                  <a:gd name="T4" fmla="*/ 7 w 12"/>
                  <a:gd name="T5" fmla="*/ 0 h 9"/>
                  <a:gd name="T6" fmla="*/ 12 w 12"/>
                  <a:gd name="T7" fmla="*/ 2 h 9"/>
                  <a:gd name="T8" fmla="*/ 9 w 12"/>
                  <a:gd name="T9" fmla="*/ 7 h 9"/>
                  <a:gd name="T10" fmla="*/ 0 w 12"/>
                  <a:gd name="T11" fmla="*/ 9 h 9"/>
                </a:gdLst>
                <a:ahLst/>
                <a:cxnLst>
                  <a:cxn ang="0">
                    <a:pos x="T0" y="T1"/>
                  </a:cxn>
                  <a:cxn ang="0">
                    <a:pos x="T2" y="T3"/>
                  </a:cxn>
                  <a:cxn ang="0">
                    <a:pos x="T4" y="T5"/>
                  </a:cxn>
                  <a:cxn ang="0">
                    <a:pos x="T6" y="T7"/>
                  </a:cxn>
                  <a:cxn ang="0">
                    <a:pos x="T8" y="T9"/>
                  </a:cxn>
                  <a:cxn ang="0">
                    <a:pos x="T10" y="T11"/>
                  </a:cxn>
                </a:cxnLst>
                <a:rect l="0" t="0" r="r" b="b"/>
                <a:pathLst>
                  <a:path w="12" h="9">
                    <a:moveTo>
                      <a:pt x="0" y="9"/>
                    </a:moveTo>
                    <a:lnTo>
                      <a:pt x="1" y="6"/>
                    </a:lnTo>
                    <a:lnTo>
                      <a:pt x="7" y="0"/>
                    </a:lnTo>
                    <a:lnTo>
                      <a:pt x="12" y="2"/>
                    </a:lnTo>
                    <a:lnTo>
                      <a:pt x="9" y="7"/>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7" name="Freeform 162"/>
              <p:cNvSpPr/>
              <p:nvPr/>
            </p:nvSpPr>
            <p:spPr bwMode="gray">
              <a:xfrm>
                <a:off x="3659" y="1913"/>
                <a:ext cx="19" cy="15"/>
              </a:xfrm>
              <a:custGeom>
                <a:avLst/>
                <a:gdLst>
                  <a:gd name="T0" fmla="*/ 0 w 19"/>
                  <a:gd name="T1" fmla="*/ 11 h 15"/>
                  <a:gd name="T2" fmla="*/ 0 w 19"/>
                  <a:gd name="T3" fmla="*/ 1 h 15"/>
                  <a:gd name="T4" fmla="*/ 14 w 19"/>
                  <a:gd name="T5" fmla="*/ 0 h 15"/>
                  <a:gd name="T6" fmla="*/ 19 w 19"/>
                  <a:gd name="T7" fmla="*/ 6 h 15"/>
                  <a:gd name="T8" fmla="*/ 15 w 19"/>
                  <a:gd name="T9" fmla="*/ 10 h 15"/>
                  <a:gd name="T10" fmla="*/ 5 w 19"/>
                  <a:gd name="T11" fmla="*/ 15 h 15"/>
                  <a:gd name="T12" fmla="*/ 0 w 19"/>
                  <a:gd name="T13" fmla="*/ 1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1"/>
                    </a:moveTo>
                    <a:lnTo>
                      <a:pt x="0" y="1"/>
                    </a:lnTo>
                    <a:lnTo>
                      <a:pt x="14" y="0"/>
                    </a:lnTo>
                    <a:lnTo>
                      <a:pt x="19" y="6"/>
                    </a:lnTo>
                    <a:lnTo>
                      <a:pt x="15" y="10"/>
                    </a:lnTo>
                    <a:lnTo>
                      <a:pt x="5" y="15"/>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8" name="Freeform 163"/>
              <p:cNvSpPr/>
              <p:nvPr/>
            </p:nvSpPr>
            <p:spPr bwMode="gray">
              <a:xfrm>
                <a:off x="3685" y="1902"/>
                <a:ext cx="12" cy="8"/>
              </a:xfrm>
              <a:custGeom>
                <a:avLst/>
                <a:gdLst>
                  <a:gd name="T0" fmla="*/ 0 w 12"/>
                  <a:gd name="T1" fmla="*/ 7 h 8"/>
                  <a:gd name="T2" fmla="*/ 0 w 12"/>
                  <a:gd name="T3" fmla="*/ 3 h 8"/>
                  <a:gd name="T4" fmla="*/ 6 w 12"/>
                  <a:gd name="T5" fmla="*/ 0 h 8"/>
                  <a:gd name="T6" fmla="*/ 12 w 12"/>
                  <a:gd name="T7" fmla="*/ 1 h 8"/>
                  <a:gd name="T8" fmla="*/ 11 w 12"/>
                  <a:gd name="T9" fmla="*/ 8 h 8"/>
                  <a:gd name="T10" fmla="*/ 0 w 12"/>
                  <a:gd name="T11" fmla="*/ 7 h 8"/>
                </a:gdLst>
                <a:ahLst/>
                <a:cxnLst>
                  <a:cxn ang="0">
                    <a:pos x="T0" y="T1"/>
                  </a:cxn>
                  <a:cxn ang="0">
                    <a:pos x="T2" y="T3"/>
                  </a:cxn>
                  <a:cxn ang="0">
                    <a:pos x="T4" y="T5"/>
                  </a:cxn>
                  <a:cxn ang="0">
                    <a:pos x="T6" y="T7"/>
                  </a:cxn>
                  <a:cxn ang="0">
                    <a:pos x="T8" y="T9"/>
                  </a:cxn>
                  <a:cxn ang="0">
                    <a:pos x="T10" y="T11"/>
                  </a:cxn>
                </a:cxnLst>
                <a:rect l="0" t="0" r="r" b="b"/>
                <a:pathLst>
                  <a:path w="12" h="8">
                    <a:moveTo>
                      <a:pt x="0" y="7"/>
                    </a:moveTo>
                    <a:lnTo>
                      <a:pt x="0" y="3"/>
                    </a:lnTo>
                    <a:lnTo>
                      <a:pt x="6" y="0"/>
                    </a:lnTo>
                    <a:lnTo>
                      <a:pt x="12" y="1"/>
                    </a:lnTo>
                    <a:lnTo>
                      <a:pt x="11" y="8"/>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799" name="Freeform 164"/>
              <p:cNvSpPr/>
              <p:nvPr/>
            </p:nvSpPr>
            <p:spPr bwMode="gray">
              <a:xfrm>
                <a:off x="4106" y="1929"/>
                <a:ext cx="23" cy="26"/>
              </a:xfrm>
              <a:custGeom>
                <a:avLst/>
                <a:gdLst>
                  <a:gd name="T0" fmla="*/ 0 w 23"/>
                  <a:gd name="T1" fmla="*/ 4 h 26"/>
                  <a:gd name="T2" fmla="*/ 8 w 23"/>
                  <a:gd name="T3" fmla="*/ 11 h 26"/>
                  <a:gd name="T4" fmla="*/ 17 w 23"/>
                  <a:gd name="T5" fmla="*/ 18 h 26"/>
                  <a:gd name="T6" fmla="*/ 20 w 23"/>
                  <a:gd name="T7" fmla="*/ 26 h 26"/>
                  <a:gd name="T8" fmla="*/ 23 w 23"/>
                  <a:gd name="T9" fmla="*/ 26 h 26"/>
                  <a:gd name="T10" fmla="*/ 22 w 23"/>
                  <a:gd name="T11" fmla="*/ 15 h 26"/>
                  <a:gd name="T12" fmla="*/ 10 w 23"/>
                  <a:gd name="T13" fmla="*/ 0 h 26"/>
                  <a:gd name="T14" fmla="*/ 2 w 23"/>
                  <a:gd name="T15" fmla="*/ 0 h 26"/>
                  <a:gd name="T16" fmla="*/ 0 w 23"/>
                  <a:gd name="T1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0" y="4"/>
                    </a:moveTo>
                    <a:lnTo>
                      <a:pt x="8" y="11"/>
                    </a:lnTo>
                    <a:lnTo>
                      <a:pt x="17" y="18"/>
                    </a:lnTo>
                    <a:lnTo>
                      <a:pt x="20" y="26"/>
                    </a:lnTo>
                    <a:lnTo>
                      <a:pt x="23" y="26"/>
                    </a:lnTo>
                    <a:lnTo>
                      <a:pt x="22" y="15"/>
                    </a:lnTo>
                    <a:lnTo>
                      <a:pt x="10"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0" name="Freeform 165"/>
              <p:cNvSpPr/>
              <p:nvPr/>
            </p:nvSpPr>
            <p:spPr bwMode="gray">
              <a:xfrm>
                <a:off x="4133" y="1885"/>
                <a:ext cx="7" cy="5"/>
              </a:xfrm>
              <a:custGeom>
                <a:avLst/>
                <a:gdLst>
                  <a:gd name="T0" fmla="*/ 0 w 7"/>
                  <a:gd name="T1" fmla="*/ 0 h 5"/>
                  <a:gd name="T2" fmla="*/ 4 w 7"/>
                  <a:gd name="T3" fmla="*/ 0 h 5"/>
                  <a:gd name="T4" fmla="*/ 7 w 7"/>
                  <a:gd name="T5" fmla="*/ 2 h 5"/>
                  <a:gd name="T6" fmla="*/ 0 w 7"/>
                  <a:gd name="T7" fmla="*/ 5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lnTo>
                      <a:pt x="4" y="0"/>
                    </a:lnTo>
                    <a:lnTo>
                      <a:pt x="7" y="2"/>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1" name="Freeform 166"/>
              <p:cNvSpPr/>
              <p:nvPr/>
            </p:nvSpPr>
            <p:spPr bwMode="gray">
              <a:xfrm>
                <a:off x="4142" y="1902"/>
                <a:ext cx="8" cy="7"/>
              </a:xfrm>
              <a:custGeom>
                <a:avLst/>
                <a:gdLst>
                  <a:gd name="T0" fmla="*/ 3 w 8"/>
                  <a:gd name="T1" fmla="*/ 7 h 7"/>
                  <a:gd name="T2" fmla="*/ 0 w 8"/>
                  <a:gd name="T3" fmla="*/ 3 h 7"/>
                  <a:gd name="T4" fmla="*/ 3 w 8"/>
                  <a:gd name="T5" fmla="*/ 0 h 7"/>
                  <a:gd name="T6" fmla="*/ 8 w 8"/>
                  <a:gd name="T7" fmla="*/ 1 h 7"/>
                  <a:gd name="T8" fmla="*/ 8 w 8"/>
                  <a:gd name="T9" fmla="*/ 4 h 7"/>
                  <a:gd name="T10" fmla="*/ 3 w 8"/>
                  <a:gd name="T11" fmla="*/ 7 h 7"/>
                </a:gdLst>
                <a:ahLst/>
                <a:cxnLst>
                  <a:cxn ang="0">
                    <a:pos x="T0" y="T1"/>
                  </a:cxn>
                  <a:cxn ang="0">
                    <a:pos x="T2" y="T3"/>
                  </a:cxn>
                  <a:cxn ang="0">
                    <a:pos x="T4" y="T5"/>
                  </a:cxn>
                  <a:cxn ang="0">
                    <a:pos x="T6" y="T7"/>
                  </a:cxn>
                  <a:cxn ang="0">
                    <a:pos x="T8" y="T9"/>
                  </a:cxn>
                  <a:cxn ang="0">
                    <a:pos x="T10" y="T11"/>
                  </a:cxn>
                </a:cxnLst>
                <a:rect l="0" t="0" r="r" b="b"/>
                <a:pathLst>
                  <a:path w="8" h="7">
                    <a:moveTo>
                      <a:pt x="3" y="7"/>
                    </a:moveTo>
                    <a:lnTo>
                      <a:pt x="0" y="3"/>
                    </a:lnTo>
                    <a:lnTo>
                      <a:pt x="3" y="0"/>
                    </a:lnTo>
                    <a:lnTo>
                      <a:pt x="8" y="1"/>
                    </a:lnTo>
                    <a:lnTo>
                      <a:pt x="8" y="4"/>
                    </a:ln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2" name="Freeform 167"/>
              <p:cNvSpPr/>
              <p:nvPr/>
            </p:nvSpPr>
            <p:spPr bwMode="gray">
              <a:xfrm>
                <a:off x="4155" y="1926"/>
                <a:ext cx="7" cy="14"/>
              </a:xfrm>
              <a:custGeom>
                <a:avLst/>
                <a:gdLst>
                  <a:gd name="T0" fmla="*/ 6 w 7"/>
                  <a:gd name="T1" fmla="*/ 14 h 14"/>
                  <a:gd name="T2" fmla="*/ 7 w 7"/>
                  <a:gd name="T3" fmla="*/ 12 h 14"/>
                  <a:gd name="T4" fmla="*/ 7 w 7"/>
                  <a:gd name="T5" fmla="*/ 4 h 14"/>
                  <a:gd name="T6" fmla="*/ 5 w 7"/>
                  <a:gd name="T7" fmla="*/ 0 h 14"/>
                  <a:gd name="T8" fmla="*/ 0 w 7"/>
                  <a:gd name="T9" fmla="*/ 2 h 14"/>
                  <a:gd name="T10" fmla="*/ 0 w 7"/>
                  <a:gd name="T11" fmla="*/ 8 h 14"/>
                  <a:gd name="T12" fmla="*/ 6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6" y="14"/>
                    </a:moveTo>
                    <a:lnTo>
                      <a:pt x="7" y="12"/>
                    </a:lnTo>
                    <a:lnTo>
                      <a:pt x="7" y="4"/>
                    </a:lnTo>
                    <a:lnTo>
                      <a:pt x="5" y="0"/>
                    </a:lnTo>
                    <a:lnTo>
                      <a:pt x="0" y="2"/>
                    </a:lnTo>
                    <a:lnTo>
                      <a:pt x="0" y="8"/>
                    </a:lnTo>
                    <a:lnTo>
                      <a:pt x="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3" name="Freeform 168"/>
              <p:cNvSpPr/>
              <p:nvPr/>
            </p:nvSpPr>
            <p:spPr bwMode="gray">
              <a:xfrm>
                <a:off x="4161" y="1918"/>
                <a:ext cx="7" cy="5"/>
              </a:xfrm>
              <a:custGeom>
                <a:avLst/>
                <a:gdLst>
                  <a:gd name="T0" fmla="*/ 0 w 7"/>
                  <a:gd name="T1" fmla="*/ 1 h 5"/>
                  <a:gd name="T2" fmla="*/ 5 w 7"/>
                  <a:gd name="T3" fmla="*/ 0 h 5"/>
                  <a:gd name="T4" fmla="*/ 7 w 7"/>
                  <a:gd name="T5" fmla="*/ 2 h 5"/>
                  <a:gd name="T6" fmla="*/ 4 w 7"/>
                  <a:gd name="T7" fmla="*/ 5 h 5"/>
                  <a:gd name="T8" fmla="*/ 0 w 7"/>
                  <a:gd name="T9" fmla="*/ 1 h 5"/>
                </a:gdLst>
                <a:ahLst/>
                <a:cxnLst>
                  <a:cxn ang="0">
                    <a:pos x="T0" y="T1"/>
                  </a:cxn>
                  <a:cxn ang="0">
                    <a:pos x="T2" y="T3"/>
                  </a:cxn>
                  <a:cxn ang="0">
                    <a:pos x="T4" y="T5"/>
                  </a:cxn>
                  <a:cxn ang="0">
                    <a:pos x="T6" y="T7"/>
                  </a:cxn>
                  <a:cxn ang="0">
                    <a:pos x="T8" y="T9"/>
                  </a:cxn>
                </a:cxnLst>
                <a:rect l="0" t="0" r="r" b="b"/>
                <a:pathLst>
                  <a:path w="7" h="5">
                    <a:moveTo>
                      <a:pt x="0" y="1"/>
                    </a:moveTo>
                    <a:lnTo>
                      <a:pt x="5" y="0"/>
                    </a:lnTo>
                    <a:lnTo>
                      <a:pt x="7" y="2"/>
                    </a:lnTo>
                    <a:lnTo>
                      <a:pt x="4"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4" name="Freeform 169"/>
              <p:cNvSpPr/>
              <p:nvPr/>
            </p:nvSpPr>
            <p:spPr bwMode="gray">
              <a:xfrm>
                <a:off x="4170" y="1955"/>
                <a:ext cx="8" cy="9"/>
              </a:xfrm>
              <a:custGeom>
                <a:avLst/>
                <a:gdLst>
                  <a:gd name="T0" fmla="*/ 0 w 8"/>
                  <a:gd name="T1" fmla="*/ 4 h 9"/>
                  <a:gd name="T2" fmla="*/ 3 w 8"/>
                  <a:gd name="T3" fmla="*/ 0 h 9"/>
                  <a:gd name="T4" fmla="*/ 7 w 8"/>
                  <a:gd name="T5" fmla="*/ 3 h 9"/>
                  <a:gd name="T6" fmla="*/ 8 w 8"/>
                  <a:gd name="T7" fmla="*/ 7 h 9"/>
                  <a:gd name="T8" fmla="*/ 4 w 8"/>
                  <a:gd name="T9" fmla="*/ 9 h 9"/>
                  <a:gd name="T10" fmla="*/ 0 w 8"/>
                  <a:gd name="T11" fmla="*/ 4 h 9"/>
                </a:gdLst>
                <a:ahLst/>
                <a:cxnLst>
                  <a:cxn ang="0">
                    <a:pos x="T0" y="T1"/>
                  </a:cxn>
                  <a:cxn ang="0">
                    <a:pos x="T2" y="T3"/>
                  </a:cxn>
                  <a:cxn ang="0">
                    <a:pos x="T4" y="T5"/>
                  </a:cxn>
                  <a:cxn ang="0">
                    <a:pos x="T6" y="T7"/>
                  </a:cxn>
                  <a:cxn ang="0">
                    <a:pos x="T8" y="T9"/>
                  </a:cxn>
                  <a:cxn ang="0">
                    <a:pos x="T10" y="T11"/>
                  </a:cxn>
                </a:cxnLst>
                <a:rect l="0" t="0" r="r" b="b"/>
                <a:pathLst>
                  <a:path w="8" h="9">
                    <a:moveTo>
                      <a:pt x="0" y="4"/>
                    </a:moveTo>
                    <a:lnTo>
                      <a:pt x="3" y="0"/>
                    </a:lnTo>
                    <a:lnTo>
                      <a:pt x="7" y="3"/>
                    </a:lnTo>
                    <a:lnTo>
                      <a:pt x="8" y="7"/>
                    </a:lnTo>
                    <a:lnTo>
                      <a:pt x="4" y="9"/>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5" name="Freeform 170"/>
              <p:cNvSpPr/>
              <p:nvPr/>
            </p:nvSpPr>
            <p:spPr bwMode="gray">
              <a:xfrm>
                <a:off x="4161" y="1962"/>
                <a:ext cx="9" cy="7"/>
              </a:xfrm>
              <a:custGeom>
                <a:avLst/>
                <a:gdLst>
                  <a:gd name="T0" fmla="*/ 0 w 9"/>
                  <a:gd name="T1" fmla="*/ 2 h 7"/>
                  <a:gd name="T2" fmla="*/ 2 w 9"/>
                  <a:gd name="T3" fmla="*/ 0 h 7"/>
                  <a:gd name="T4" fmla="*/ 9 w 9"/>
                  <a:gd name="T5" fmla="*/ 2 h 7"/>
                  <a:gd name="T6" fmla="*/ 7 w 9"/>
                  <a:gd name="T7" fmla="*/ 5 h 7"/>
                  <a:gd name="T8" fmla="*/ 2 w 9"/>
                  <a:gd name="T9" fmla="*/ 7 h 7"/>
                  <a:gd name="T10" fmla="*/ 0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0" y="2"/>
                    </a:moveTo>
                    <a:lnTo>
                      <a:pt x="2" y="0"/>
                    </a:lnTo>
                    <a:lnTo>
                      <a:pt x="9" y="2"/>
                    </a:lnTo>
                    <a:lnTo>
                      <a:pt x="7" y="5"/>
                    </a:lnTo>
                    <a:lnTo>
                      <a:pt x="2"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6" name="Freeform 171"/>
              <p:cNvSpPr/>
              <p:nvPr/>
            </p:nvSpPr>
            <p:spPr bwMode="gray">
              <a:xfrm>
                <a:off x="4144" y="1975"/>
                <a:ext cx="9" cy="6"/>
              </a:xfrm>
              <a:custGeom>
                <a:avLst/>
                <a:gdLst>
                  <a:gd name="T0" fmla="*/ 0 w 9"/>
                  <a:gd name="T1" fmla="*/ 3 h 6"/>
                  <a:gd name="T2" fmla="*/ 3 w 9"/>
                  <a:gd name="T3" fmla="*/ 0 h 6"/>
                  <a:gd name="T4" fmla="*/ 9 w 9"/>
                  <a:gd name="T5" fmla="*/ 1 h 6"/>
                  <a:gd name="T6" fmla="*/ 9 w 9"/>
                  <a:gd name="T7" fmla="*/ 5 h 6"/>
                  <a:gd name="T8" fmla="*/ 2 w 9"/>
                  <a:gd name="T9" fmla="*/ 6 h 6"/>
                  <a:gd name="T10" fmla="*/ 0 w 9"/>
                  <a:gd name="T11" fmla="*/ 3 h 6"/>
                </a:gdLst>
                <a:ahLst/>
                <a:cxnLst>
                  <a:cxn ang="0">
                    <a:pos x="T0" y="T1"/>
                  </a:cxn>
                  <a:cxn ang="0">
                    <a:pos x="T2" y="T3"/>
                  </a:cxn>
                  <a:cxn ang="0">
                    <a:pos x="T4" y="T5"/>
                  </a:cxn>
                  <a:cxn ang="0">
                    <a:pos x="T6" y="T7"/>
                  </a:cxn>
                  <a:cxn ang="0">
                    <a:pos x="T8" y="T9"/>
                  </a:cxn>
                  <a:cxn ang="0">
                    <a:pos x="T10" y="T11"/>
                  </a:cxn>
                </a:cxnLst>
                <a:rect l="0" t="0" r="r" b="b"/>
                <a:pathLst>
                  <a:path w="9" h="6">
                    <a:moveTo>
                      <a:pt x="0" y="3"/>
                    </a:moveTo>
                    <a:lnTo>
                      <a:pt x="3" y="0"/>
                    </a:lnTo>
                    <a:lnTo>
                      <a:pt x="9" y="1"/>
                    </a:lnTo>
                    <a:lnTo>
                      <a:pt x="9" y="5"/>
                    </a:lnTo>
                    <a:lnTo>
                      <a:pt x="2"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7" name="Freeform 172"/>
              <p:cNvSpPr/>
              <p:nvPr/>
            </p:nvSpPr>
            <p:spPr bwMode="gray">
              <a:xfrm>
                <a:off x="4180" y="2010"/>
                <a:ext cx="8" cy="7"/>
              </a:xfrm>
              <a:custGeom>
                <a:avLst/>
                <a:gdLst>
                  <a:gd name="T0" fmla="*/ 0 w 8"/>
                  <a:gd name="T1" fmla="*/ 2 h 7"/>
                  <a:gd name="T2" fmla="*/ 4 w 8"/>
                  <a:gd name="T3" fmla="*/ 0 h 7"/>
                  <a:gd name="T4" fmla="*/ 8 w 8"/>
                  <a:gd name="T5" fmla="*/ 2 h 7"/>
                  <a:gd name="T6" fmla="*/ 8 w 8"/>
                  <a:gd name="T7" fmla="*/ 6 h 7"/>
                  <a:gd name="T8" fmla="*/ 3 w 8"/>
                  <a:gd name="T9" fmla="*/ 7 h 7"/>
                  <a:gd name="T10" fmla="*/ 0 w 8"/>
                  <a:gd name="T11" fmla="*/ 2 h 7"/>
                </a:gdLst>
                <a:ahLst/>
                <a:cxnLst>
                  <a:cxn ang="0">
                    <a:pos x="T0" y="T1"/>
                  </a:cxn>
                  <a:cxn ang="0">
                    <a:pos x="T2" y="T3"/>
                  </a:cxn>
                  <a:cxn ang="0">
                    <a:pos x="T4" y="T5"/>
                  </a:cxn>
                  <a:cxn ang="0">
                    <a:pos x="T6" y="T7"/>
                  </a:cxn>
                  <a:cxn ang="0">
                    <a:pos x="T8" y="T9"/>
                  </a:cxn>
                  <a:cxn ang="0">
                    <a:pos x="T10" y="T11"/>
                  </a:cxn>
                </a:cxnLst>
                <a:rect l="0" t="0" r="r" b="b"/>
                <a:pathLst>
                  <a:path w="8" h="7">
                    <a:moveTo>
                      <a:pt x="0" y="2"/>
                    </a:moveTo>
                    <a:lnTo>
                      <a:pt x="4" y="0"/>
                    </a:lnTo>
                    <a:lnTo>
                      <a:pt x="8" y="2"/>
                    </a:lnTo>
                    <a:lnTo>
                      <a:pt x="8" y="6"/>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8" name="Freeform 173"/>
              <p:cNvSpPr/>
              <p:nvPr/>
            </p:nvSpPr>
            <p:spPr bwMode="gray">
              <a:xfrm>
                <a:off x="4290" y="2015"/>
                <a:ext cx="40" cy="22"/>
              </a:xfrm>
              <a:custGeom>
                <a:avLst/>
                <a:gdLst>
                  <a:gd name="T0" fmla="*/ 0 w 40"/>
                  <a:gd name="T1" fmla="*/ 14 h 22"/>
                  <a:gd name="T2" fmla="*/ 11 w 40"/>
                  <a:gd name="T3" fmla="*/ 8 h 22"/>
                  <a:gd name="T4" fmla="*/ 30 w 40"/>
                  <a:gd name="T5" fmla="*/ 4 h 22"/>
                  <a:gd name="T6" fmla="*/ 36 w 40"/>
                  <a:gd name="T7" fmla="*/ 0 h 22"/>
                  <a:gd name="T8" fmla="*/ 40 w 40"/>
                  <a:gd name="T9" fmla="*/ 0 h 22"/>
                  <a:gd name="T10" fmla="*/ 35 w 40"/>
                  <a:gd name="T11" fmla="*/ 7 h 22"/>
                  <a:gd name="T12" fmla="*/ 31 w 40"/>
                  <a:gd name="T13" fmla="*/ 16 h 22"/>
                  <a:gd name="T14" fmla="*/ 17 w 40"/>
                  <a:gd name="T15" fmla="*/ 22 h 22"/>
                  <a:gd name="T16" fmla="*/ 1 w 40"/>
                  <a:gd name="T17" fmla="*/ 20 h 22"/>
                  <a:gd name="T18" fmla="*/ 0 w 40"/>
                  <a:gd name="T19"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2">
                    <a:moveTo>
                      <a:pt x="0" y="14"/>
                    </a:moveTo>
                    <a:lnTo>
                      <a:pt x="11" y="8"/>
                    </a:lnTo>
                    <a:lnTo>
                      <a:pt x="30" y="4"/>
                    </a:lnTo>
                    <a:lnTo>
                      <a:pt x="36" y="0"/>
                    </a:lnTo>
                    <a:lnTo>
                      <a:pt x="40" y="0"/>
                    </a:lnTo>
                    <a:lnTo>
                      <a:pt x="35" y="7"/>
                    </a:lnTo>
                    <a:lnTo>
                      <a:pt x="31" y="16"/>
                    </a:lnTo>
                    <a:lnTo>
                      <a:pt x="17" y="22"/>
                    </a:lnTo>
                    <a:lnTo>
                      <a:pt x="1" y="2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09" name="Freeform 174"/>
              <p:cNvSpPr/>
              <p:nvPr/>
            </p:nvSpPr>
            <p:spPr bwMode="gray">
              <a:xfrm>
                <a:off x="4049" y="1942"/>
                <a:ext cx="2" cy="5"/>
              </a:xfrm>
              <a:custGeom>
                <a:avLst/>
                <a:gdLst>
                  <a:gd name="T0" fmla="*/ 2 w 2"/>
                  <a:gd name="T1" fmla="*/ 0 h 5"/>
                  <a:gd name="T2" fmla="*/ 2 w 2"/>
                  <a:gd name="T3" fmla="*/ 5 h 5"/>
                  <a:gd name="T4" fmla="*/ 0 w 2"/>
                  <a:gd name="T5" fmla="*/ 4 h 5"/>
                  <a:gd name="T6" fmla="*/ 2 w 2"/>
                  <a:gd name="T7" fmla="*/ 0 h 5"/>
                </a:gdLst>
                <a:ahLst/>
                <a:cxnLst>
                  <a:cxn ang="0">
                    <a:pos x="T0" y="T1"/>
                  </a:cxn>
                  <a:cxn ang="0">
                    <a:pos x="T2" y="T3"/>
                  </a:cxn>
                  <a:cxn ang="0">
                    <a:pos x="T4" y="T5"/>
                  </a:cxn>
                  <a:cxn ang="0">
                    <a:pos x="T6" y="T7"/>
                  </a:cxn>
                </a:cxnLst>
                <a:rect l="0" t="0" r="r" b="b"/>
                <a:pathLst>
                  <a:path w="2" h="5">
                    <a:moveTo>
                      <a:pt x="2" y="0"/>
                    </a:moveTo>
                    <a:lnTo>
                      <a:pt x="2" y="5"/>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0" name="Freeform 175"/>
              <p:cNvSpPr/>
              <p:nvPr/>
            </p:nvSpPr>
            <p:spPr bwMode="gray">
              <a:xfrm>
                <a:off x="4522" y="3018"/>
                <a:ext cx="150" cy="293"/>
              </a:xfrm>
              <a:custGeom>
                <a:avLst/>
                <a:gdLst>
                  <a:gd name="T0" fmla="*/ 126 w 150"/>
                  <a:gd name="T1" fmla="*/ 1 h 293"/>
                  <a:gd name="T2" fmla="*/ 131 w 150"/>
                  <a:gd name="T3" fmla="*/ 0 h 293"/>
                  <a:gd name="T4" fmla="*/ 136 w 150"/>
                  <a:gd name="T5" fmla="*/ 8 h 293"/>
                  <a:gd name="T6" fmla="*/ 137 w 150"/>
                  <a:gd name="T7" fmla="*/ 28 h 293"/>
                  <a:gd name="T8" fmla="*/ 150 w 150"/>
                  <a:gd name="T9" fmla="*/ 66 h 293"/>
                  <a:gd name="T10" fmla="*/ 148 w 150"/>
                  <a:gd name="T11" fmla="*/ 78 h 293"/>
                  <a:gd name="T12" fmla="*/ 137 w 150"/>
                  <a:gd name="T13" fmla="*/ 80 h 293"/>
                  <a:gd name="T14" fmla="*/ 136 w 150"/>
                  <a:gd name="T15" fmla="*/ 109 h 293"/>
                  <a:gd name="T16" fmla="*/ 132 w 150"/>
                  <a:gd name="T17" fmla="*/ 115 h 293"/>
                  <a:gd name="T18" fmla="*/ 116 w 150"/>
                  <a:gd name="T19" fmla="*/ 168 h 293"/>
                  <a:gd name="T20" fmla="*/ 106 w 150"/>
                  <a:gd name="T21" fmla="*/ 198 h 293"/>
                  <a:gd name="T22" fmla="*/ 96 w 150"/>
                  <a:gd name="T23" fmla="*/ 221 h 293"/>
                  <a:gd name="T24" fmla="*/ 89 w 150"/>
                  <a:gd name="T25" fmla="*/ 263 h 293"/>
                  <a:gd name="T26" fmla="*/ 76 w 150"/>
                  <a:gd name="T27" fmla="*/ 280 h 293"/>
                  <a:gd name="T28" fmla="*/ 59 w 150"/>
                  <a:gd name="T29" fmla="*/ 283 h 293"/>
                  <a:gd name="T30" fmla="*/ 44 w 150"/>
                  <a:gd name="T31" fmla="*/ 293 h 293"/>
                  <a:gd name="T32" fmla="*/ 28 w 150"/>
                  <a:gd name="T33" fmla="*/ 287 h 293"/>
                  <a:gd name="T34" fmla="*/ 15 w 150"/>
                  <a:gd name="T35" fmla="*/ 273 h 293"/>
                  <a:gd name="T36" fmla="*/ 10 w 150"/>
                  <a:gd name="T37" fmla="*/ 244 h 293"/>
                  <a:gd name="T38" fmla="*/ 0 w 150"/>
                  <a:gd name="T39" fmla="*/ 231 h 293"/>
                  <a:gd name="T40" fmla="*/ 0 w 150"/>
                  <a:gd name="T41" fmla="*/ 210 h 293"/>
                  <a:gd name="T42" fmla="*/ 18 w 150"/>
                  <a:gd name="T43" fmla="*/ 184 h 293"/>
                  <a:gd name="T44" fmla="*/ 24 w 150"/>
                  <a:gd name="T45" fmla="*/ 148 h 293"/>
                  <a:gd name="T46" fmla="*/ 15 w 150"/>
                  <a:gd name="T47" fmla="*/ 134 h 293"/>
                  <a:gd name="T48" fmla="*/ 22 w 150"/>
                  <a:gd name="T49" fmla="*/ 101 h 293"/>
                  <a:gd name="T50" fmla="*/ 29 w 150"/>
                  <a:gd name="T51" fmla="*/ 91 h 293"/>
                  <a:gd name="T52" fmla="*/ 40 w 150"/>
                  <a:gd name="T53" fmla="*/ 87 h 293"/>
                  <a:gd name="T54" fmla="*/ 45 w 150"/>
                  <a:gd name="T55" fmla="*/ 82 h 293"/>
                  <a:gd name="T56" fmla="*/ 56 w 150"/>
                  <a:gd name="T57" fmla="*/ 80 h 293"/>
                  <a:gd name="T58" fmla="*/ 70 w 150"/>
                  <a:gd name="T59" fmla="*/ 70 h 293"/>
                  <a:gd name="T60" fmla="*/ 84 w 150"/>
                  <a:gd name="T61" fmla="*/ 67 h 293"/>
                  <a:gd name="T62" fmla="*/ 89 w 150"/>
                  <a:gd name="T63" fmla="*/ 58 h 293"/>
                  <a:gd name="T64" fmla="*/ 98 w 150"/>
                  <a:gd name="T65" fmla="*/ 52 h 293"/>
                  <a:gd name="T66" fmla="*/ 98 w 150"/>
                  <a:gd name="T67" fmla="*/ 39 h 293"/>
                  <a:gd name="T68" fmla="*/ 110 w 150"/>
                  <a:gd name="T69" fmla="*/ 35 h 293"/>
                  <a:gd name="T70" fmla="*/ 120 w 150"/>
                  <a:gd name="T71" fmla="*/ 14 h 293"/>
                  <a:gd name="T72" fmla="*/ 126 w 150"/>
                  <a:gd name="T73" fmla="*/ 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 h="293">
                    <a:moveTo>
                      <a:pt x="126" y="1"/>
                    </a:moveTo>
                    <a:lnTo>
                      <a:pt x="131" y="0"/>
                    </a:lnTo>
                    <a:lnTo>
                      <a:pt x="136" y="8"/>
                    </a:lnTo>
                    <a:lnTo>
                      <a:pt x="137" y="28"/>
                    </a:lnTo>
                    <a:lnTo>
                      <a:pt x="150" y="66"/>
                    </a:lnTo>
                    <a:lnTo>
                      <a:pt x="148" y="78"/>
                    </a:lnTo>
                    <a:lnTo>
                      <a:pt x="137" y="80"/>
                    </a:lnTo>
                    <a:lnTo>
                      <a:pt x="136" y="109"/>
                    </a:lnTo>
                    <a:lnTo>
                      <a:pt x="132" y="115"/>
                    </a:lnTo>
                    <a:lnTo>
                      <a:pt x="116" y="168"/>
                    </a:lnTo>
                    <a:lnTo>
                      <a:pt x="106" y="198"/>
                    </a:lnTo>
                    <a:lnTo>
                      <a:pt x="96" y="221"/>
                    </a:lnTo>
                    <a:lnTo>
                      <a:pt x="89" y="263"/>
                    </a:lnTo>
                    <a:lnTo>
                      <a:pt x="76" y="280"/>
                    </a:lnTo>
                    <a:lnTo>
                      <a:pt x="59" y="283"/>
                    </a:lnTo>
                    <a:lnTo>
                      <a:pt x="44" y="293"/>
                    </a:lnTo>
                    <a:lnTo>
                      <a:pt x="28" y="287"/>
                    </a:lnTo>
                    <a:lnTo>
                      <a:pt x="15" y="273"/>
                    </a:lnTo>
                    <a:lnTo>
                      <a:pt x="10" y="244"/>
                    </a:lnTo>
                    <a:lnTo>
                      <a:pt x="0" y="231"/>
                    </a:lnTo>
                    <a:lnTo>
                      <a:pt x="0" y="210"/>
                    </a:lnTo>
                    <a:lnTo>
                      <a:pt x="18" y="184"/>
                    </a:lnTo>
                    <a:lnTo>
                      <a:pt x="24" y="148"/>
                    </a:lnTo>
                    <a:lnTo>
                      <a:pt x="15" y="134"/>
                    </a:lnTo>
                    <a:lnTo>
                      <a:pt x="22" y="101"/>
                    </a:lnTo>
                    <a:lnTo>
                      <a:pt x="29" y="91"/>
                    </a:lnTo>
                    <a:lnTo>
                      <a:pt x="40" y="87"/>
                    </a:lnTo>
                    <a:lnTo>
                      <a:pt x="45" y="82"/>
                    </a:lnTo>
                    <a:lnTo>
                      <a:pt x="56" y="80"/>
                    </a:lnTo>
                    <a:lnTo>
                      <a:pt x="70" y="70"/>
                    </a:lnTo>
                    <a:lnTo>
                      <a:pt x="84" y="67"/>
                    </a:lnTo>
                    <a:lnTo>
                      <a:pt x="89" y="58"/>
                    </a:lnTo>
                    <a:lnTo>
                      <a:pt x="98" y="52"/>
                    </a:lnTo>
                    <a:lnTo>
                      <a:pt x="98" y="39"/>
                    </a:lnTo>
                    <a:lnTo>
                      <a:pt x="110" y="35"/>
                    </a:lnTo>
                    <a:lnTo>
                      <a:pt x="120" y="14"/>
                    </a:lnTo>
                    <a:lnTo>
                      <a:pt x="12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1" name="Freeform 176"/>
              <p:cNvSpPr/>
              <p:nvPr/>
            </p:nvSpPr>
            <p:spPr bwMode="gray">
              <a:xfrm>
                <a:off x="3791" y="2703"/>
                <a:ext cx="7" cy="7"/>
              </a:xfrm>
              <a:custGeom>
                <a:avLst/>
                <a:gdLst>
                  <a:gd name="T0" fmla="*/ 1 w 7"/>
                  <a:gd name="T1" fmla="*/ 7 h 7"/>
                  <a:gd name="T2" fmla="*/ 0 w 7"/>
                  <a:gd name="T3" fmla="*/ 3 h 7"/>
                  <a:gd name="T4" fmla="*/ 2 w 7"/>
                  <a:gd name="T5" fmla="*/ 0 h 7"/>
                  <a:gd name="T6" fmla="*/ 7 w 7"/>
                  <a:gd name="T7" fmla="*/ 1 h 7"/>
                  <a:gd name="T8" fmla="*/ 7 w 7"/>
                  <a:gd name="T9" fmla="*/ 3 h 7"/>
                  <a:gd name="T10" fmla="*/ 1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1" y="7"/>
                    </a:moveTo>
                    <a:lnTo>
                      <a:pt x="0" y="3"/>
                    </a:lnTo>
                    <a:lnTo>
                      <a:pt x="2" y="0"/>
                    </a:lnTo>
                    <a:lnTo>
                      <a:pt x="7" y="1"/>
                    </a:lnTo>
                    <a:lnTo>
                      <a:pt x="7" y="3"/>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2" name="Freeform 177"/>
              <p:cNvSpPr/>
              <p:nvPr/>
            </p:nvSpPr>
            <p:spPr bwMode="gray">
              <a:xfrm>
                <a:off x="3769" y="2740"/>
                <a:ext cx="7" cy="7"/>
              </a:xfrm>
              <a:custGeom>
                <a:avLst/>
                <a:gdLst>
                  <a:gd name="T0" fmla="*/ 0 w 7"/>
                  <a:gd name="T1" fmla="*/ 4 h 7"/>
                  <a:gd name="T2" fmla="*/ 1 w 7"/>
                  <a:gd name="T3" fmla="*/ 0 h 7"/>
                  <a:gd name="T4" fmla="*/ 7 w 7"/>
                  <a:gd name="T5" fmla="*/ 1 h 7"/>
                  <a:gd name="T6" fmla="*/ 7 w 7"/>
                  <a:gd name="T7" fmla="*/ 5 h 7"/>
                  <a:gd name="T8" fmla="*/ 2 w 7"/>
                  <a:gd name="T9" fmla="*/ 7 h 7"/>
                  <a:gd name="T10" fmla="*/ 0 w 7"/>
                  <a:gd name="T11" fmla="*/ 4 h 7"/>
                </a:gdLst>
                <a:ahLst/>
                <a:cxnLst>
                  <a:cxn ang="0">
                    <a:pos x="T0" y="T1"/>
                  </a:cxn>
                  <a:cxn ang="0">
                    <a:pos x="T2" y="T3"/>
                  </a:cxn>
                  <a:cxn ang="0">
                    <a:pos x="T4" y="T5"/>
                  </a:cxn>
                  <a:cxn ang="0">
                    <a:pos x="T6" y="T7"/>
                  </a:cxn>
                  <a:cxn ang="0">
                    <a:pos x="T8" y="T9"/>
                  </a:cxn>
                  <a:cxn ang="0">
                    <a:pos x="T10" y="T11"/>
                  </a:cxn>
                </a:cxnLst>
                <a:rect l="0" t="0" r="r" b="b"/>
                <a:pathLst>
                  <a:path w="7" h="7">
                    <a:moveTo>
                      <a:pt x="0" y="4"/>
                    </a:moveTo>
                    <a:lnTo>
                      <a:pt x="1" y="0"/>
                    </a:lnTo>
                    <a:lnTo>
                      <a:pt x="7" y="1"/>
                    </a:lnTo>
                    <a:lnTo>
                      <a:pt x="7" y="5"/>
                    </a:lnTo>
                    <a:lnTo>
                      <a:pt x="2"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3" name="Freeform 178"/>
              <p:cNvSpPr/>
              <p:nvPr/>
            </p:nvSpPr>
            <p:spPr bwMode="gray">
              <a:xfrm>
                <a:off x="3761" y="2758"/>
                <a:ext cx="6" cy="7"/>
              </a:xfrm>
              <a:custGeom>
                <a:avLst/>
                <a:gdLst>
                  <a:gd name="T0" fmla="*/ 0 w 6"/>
                  <a:gd name="T1" fmla="*/ 5 h 7"/>
                  <a:gd name="T2" fmla="*/ 0 w 6"/>
                  <a:gd name="T3" fmla="*/ 2 h 7"/>
                  <a:gd name="T4" fmla="*/ 3 w 6"/>
                  <a:gd name="T5" fmla="*/ 0 h 7"/>
                  <a:gd name="T6" fmla="*/ 6 w 6"/>
                  <a:gd name="T7" fmla="*/ 4 h 7"/>
                  <a:gd name="T8" fmla="*/ 5 w 6"/>
                  <a:gd name="T9" fmla="*/ 7 h 7"/>
                  <a:gd name="T10" fmla="*/ 0 w 6"/>
                  <a:gd name="T11" fmla="*/ 5 h 7"/>
                </a:gdLst>
                <a:ahLst/>
                <a:cxnLst>
                  <a:cxn ang="0">
                    <a:pos x="T0" y="T1"/>
                  </a:cxn>
                  <a:cxn ang="0">
                    <a:pos x="T2" y="T3"/>
                  </a:cxn>
                  <a:cxn ang="0">
                    <a:pos x="T4" y="T5"/>
                  </a:cxn>
                  <a:cxn ang="0">
                    <a:pos x="T6" y="T7"/>
                  </a:cxn>
                  <a:cxn ang="0">
                    <a:pos x="T8" y="T9"/>
                  </a:cxn>
                  <a:cxn ang="0">
                    <a:pos x="T10" y="T11"/>
                  </a:cxn>
                </a:cxnLst>
                <a:rect l="0" t="0" r="r" b="b"/>
                <a:pathLst>
                  <a:path w="6" h="7">
                    <a:moveTo>
                      <a:pt x="0" y="5"/>
                    </a:moveTo>
                    <a:lnTo>
                      <a:pt x="0" y="2"/>
                    </a:lnTo>
                    <a:lnTo>
                      <a:pt x="3" y="0"/>
                    </a:lnTo>
                    <a:lnTo>
                      <a:pt x="6" y="4"/>
                    </a:lnTo>
                    <a:lnTo>
                      <a:pt x="5"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4" name="Freeform 179"/>
              <p:cNvSpPr/>
              <p:nvPr/>
            </p:nvSpPr>
            <p:spPr bwMode="gray">
              <a:xfrm>
                <a:off x="4780" y="3204"/>
                <a:ext cx="14" cy="9"/>
              </a:xfrm>
              <a:custGeom>
                <a:avLst/>
                <a:gdLst>
                  <a:gd name="T0" fmla="*/ 0 w 14"/>
                  <a:gd name="T1" fmla="*/ 6 h 9"/>
                  <a:gd name="T2" fmla="*/ 1 w 14"/>
                  <a:gd name="T3" fmla="*/ 0 h 9"/>
                  <a:gd name="T4" fmla="*/ 10 w 14"/>
                  <a:gd name="T5" fmla="*/ 0 h 9"/>
                  <a:gd name="T6" fmla="*/ 14 w 14"/>
                  <a:gd name="T7" fmla="*/ 6 h 9"/>
                  <a:gd name="T8" fmla="*/ 8 w 14"/>
                  <a:gd name="T9" fmla="*/ 9 h 9"/>
                  <a:gd name="T10" fmla="*/ 1 w 14"/>
                  <a:gd name="T11" fmla="*/ 9 h 9"/>
                  <a:gd name="T12" fmla="*/ 0 w 14"/>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0" y="6"/>
                    </a:moveTo>
                    <a:lnTo>
                      <a:pt x="1" y="0"/>
                    </a:lnTo>
                    <a:lnTo>
                      <a:pt x="10" y="0"/>
                    </a:lnTo>
                    <a:lnTo>
                      <a:pt x="14" y="6"/>
                    </a:lnTo>
                    <a:lnTo>
                      <a:pt x="8" y="9"/>
                    </a:lnTo>
                    <a:lnTo>
                      <a:pt x="1" y="9"/>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5" name="Freeform 180"/>
              <p:cNvSpPr/>
              <p:nvPr/>
            </p:nvSpPr>
            <p:spPr bwMode="gray">
              <a:xfrm>
                <a:off x="4823" y="3188"/>
                <a:ext cx="12" cy="12"/>
              </a:xfrm>
              <a:custGeom>
                <a:avLst/>
                <a:gdLst>
                  <a:gd name="T0" fmla="*/ 0 w 14"/>
                  <a:gd name="T1" fmla="*/ 8 h 13"/>
                  <a:gd name="T2" fmla="*/ 1 w 14"/>
                  <a:gd name="T3" fmla="*/ 2 h 13"/>
                  <a:gd name="T4" fmla="*/ 8 w 14"/>
                  <a:gd name="T5" fmla="*/ 0 h 13"/>
                  <a:gd name="T6" fmla="*/ 14 w 14"/>
                  <a:gd name="T7" fmla="*/ 6 h 13"/>
                  <a:gd name="T8" fmla="*/ 7 w 14"/>
                  <a:gd name="T9" fmla="*/ 13 h 13"/>
                  <a:gd name="T10" fmla="*/ 0 w 14"/>
                  <a:gd name="T11" fmla="*/ 8 h 13"/>
                </a:gdLst>
                <a:ahLst/>
                <a:cxnLst>
                  <a:cxn ang="0">
                    <a:pos x="T0" y="T1"/>
                  </a:cxn>
                  <a:cxn ang="0">
                    <a:pos x="T2" y="T3"/>
                  </a:cxn>
                  <a:cxn ang="0">
                    <a:pos x="T4" y="T5"/>
                  </a:cxn>
                  <a:cxn ang="0">
                    <a:pos x="T6" y="T7"/>
                  </a:cxn>
                  <a:cxn ang="0">
                    <a:pos x="T8" y="T9"/>
                  </a:cxn>
                  <a:cxn ang="0">
                    <a:pos x="T10" y="T11"/>
                  </a:cxn>
                </a:cxnLst>
                <a:rect l="0" t="0" r="r" b="b"/>
                <a:pathLst>
                  <a:path w="14" h="13">
                    <a:moveTo>
                      <a:pt x="0" y="8"/>
                    </a:moveTo>
                    <a:cubicBezTo>
                      <a:pt x="1" y="2"/>
                      <a:pt x="1" y="2"/>
                      <a:pt x="1" y="2"/>
                    </a:cubicBezTo>
                    <a:cubicBezTo>
                      <a:pt x="8" y="0"/>
                      <a:pt x="8" y="0"/>
                      <a:pt x="8" y="0"/>
                    </a:cubicBezTo>
                    <a:cubicBezTo>
                      <a:pt x="14" y="6"/>
                      <a:pt x="14" y="6"/>
                      <a:pt x="14" y="6"/>
                    </a:cubicBezTo>
                    <a:cubicBezTo>
                      <a:pt x="14" y="6"/>
                      <a:pt x="8" y="13"/>
                      <a:pt x="7" y="13"/>
                    </a:cubicBezTo>
                    <a:cubicBezTo>
                      <a:pt x="5" y="13"/>
                      <a:pt x="0" y="8"/>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6" name="Freeform 181"/>
              <p:cNvSpPr/>
              <p:nvPr/>
            </p:nvSpPr>
            <p:spPr bwMode="gray">
              <a:xfrm>
                <a:off x="4773" y="2865"/>
                <a:ext cx="8" cy="6"/>
              </a:xfrm>
              <a:custGeom>
                <a:avLst/>
                <a:gdLst>
                  <a:gd name="T0" fmla="*/ 0 w 8"/>
                  <a:gd name="T1" fmla="*/ 3 h 6"/>
                  <a:gd name="T2" fmla="*/ 3 w 8"/>
                  <a:gd name="T3" fmla="*/ 0 h 6"/>
                  <a:gd name="T4" fmla="*/ 8 w 8"/>
                  <a:gd name="T5" fmla="*/ 3 h 6"/>
                  <a:gd name="T6" fmla="*/ 5 w 8"/>
                  <a:gd name="T7" fmla="*/ 6 h 6"/>
                  <a:gd name="T8" fmla="*/ 0 w 8"/>
                  <a:gd name="T9" fmla="*/ 3 h 6"/>
                </a:gdLst>
                <a:ahLst/>
                <a:cxnLst>
                  <a:cxn ang="0">
                    <a:pos x="T0" y="T1"/>
                  </a:cxn>
                  <a:cxn ang="0">
                    <a:pos x="T2" y="T3"/>
                  </a:cxn>
                  <a:cxn ang="0">
                    <a:pos x="T4" y="T5"/>
                  </a:cxn>
                  <a:cxn ang="0">
                    <a:pos x="T6" y="T7"/>
                  </a:cxn>
                  <a:cxn ang="0">
                    <a:pos x="T8" y="T9"/>
                  </a:cxn>
                </a:cxnLst>
                <a:rect l="0" t="0" r="r" b="b"/>
                <a:pathLst>
                  <a:path w="8" h="6">
                    <a:moveTo>
                      <a:pt x="0" y="3"/>
                    </a:moveTo>
                    <a:lnTo>
                      <a:pt x="3" y="0"/>
                    </a:lnTo>
                    <a:lnTo>
                      <a:pt x="8" y="3"/>
                    </a:lnTo>
                    <a:lnTo>
                      <a:pt x="5" y="6"/>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7" name="Freeform 182"/>
              <p:cNvSpPr/>
              <p:nvPr/>
            </p:nvSpPr>
            <p:spPr bwMode="gray">
              <a:xfrm>
                <a:off x="4735" y="2522"/>
                <a:ext cx="26" cy="10"/>
              </a:xfrm>
              <a:custGeom>
                <a:avLst/>
                <a:gdLst>
                  <a:gd name="T0" fmla="*/ 3 w 26"/>
                  <a:gd name="T1" fmla="*/ 2 h 10"/>
                  <a:gd name="T2" fmla="*/ 11 w 26"/>
                  <a:gd name="T3" fmla="*/ 3 h 10"/>
                  <a:gd name="T4" fmla="*/ 20 w 26"/>
                  <a:gd name="T5" fmla="*/ 0 h 10"/>
                  <a:gd name="T6" fmla="*/ 26 w 26"/>
                  <a:gd name="T7" fmla="*/ 0 h 10"/>
                  <a:gd name="T8" fmla="*/ 26 w 26"/>
                  <a:gd name="T9" fmla="*/ 8 h 10"/>
                  <a:gd name="T10" fmla="*/ 14 w 26"/>
                  <a:gd name="T11" fmla="*/ 10 h 10"/>
                  <a:gd name="T12" fmla="*/ 0 w 26"/>
                  <a:gd name="T13" fmla="*/ 6 h 10"/>
                  <a:gd name="T14" fmla="*/ 3 w 26"/>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
                    <a:moveTo>
                      <a:pt x="3" y="2"/>
                    </a:moveTo>
                    <a:lnTo>
                      <a:pt x="11" y="3"/>
                    </a:lnTo>
                    <a:lnTo>
                      <a:pt x="20" y="0"/>
                    </a:lnTo>
                    <a:lnTo>
                      <a:pt x="26" y="0"/>
                    </a:lnTo>
                    <a:lnTo>
                      <a:pt x="26" y="8"/>
                    </a:lnTo>
                    <a:lnTo>
                      <a:pt x="14" y="10"/>
                    </a:lnTo>
                    <a:lnTo>
                      <a:pt x="0" y="6"/>
                    </a:ln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8" name="Freeform 183"/>
              <p:cNvSpPr/>
              <p:nvPr/>
            </p:nvSpPr>
            <p:spPr bwMode="gray">
              <a:xfrm>
                <a:off x="5304" y="2582"/>
                <a:ext cx="48" cy="73"/>
              </a:xfrm>
              <a:custGeom>
                <a:avLst/>
                <a:gdLst>
                  <a:gd name="T0" fmla="*/ 23 w 48"/>
                  <a:gd name="T1" fmla="*/ 6 h 73"/>
                  <a:gd name="T2" fmla="*/ 17 w 48"/>
                  <a:gd name="T3" fmla="*/ 0 h 73"/>
                  <a:gd name="T4" fmla="*/ 10 w 48"/>
                  <a:gd name="T5" fmla="*/ 0 h 73"/>
                  <a:gd name="T6" fmla="*/ 3 w 48"/>
                  <a:gd name="T7" fmla="*/ 7 h 73"/>
                  <a:gd name="T8" fmla="*/ 2 w 48"/>
                  <a:gd name="T9" fmla="*/ 17 h 73"/>
                  <a:gd name="T10" fmla="*/ 0 w 48"/>
                  <a:gd name="T11" fmla="*/ 26 h 73"/>
                  <a:gd name="T12" fmla="*/ 8 w 48"/>
                  <a:gd name="T13" fmla="*/ 64 h 73"/>
                  <a:gd name="T14" fmla="*/ 15 w 48"/>
                  <a:gd name="T15" fmla="*/ 73 h 73"/>
                  <a:gd name="T16" fmla="*/ 27 w 48"/>
                  <a:gd name="T17" fmla="*/ 73 h 73"/>
                  <a:gd name="T18" fmla="*/ 48 w 48"/>
                  <a:gd name="T19" fmla="*/ 53 h 73"/>
                  <a:gd name="T20" fmla="*/ 47 w 48"/>
                  <a:gd name="T21" fmla="*/ 45 h 73"/>
                  <a:gd name="T22" fmla="*/ 43 w 48"/>
                  <a:gd name="T23" fmla="*/ 40 h 73"/>
                  <a:gd name="T24" fmla="*/ 42 w 48"/>
                  <a:gd name="T25" fmla="*/ 26 h 73"/>
                  <a:gd name="T26" fmla="*/ 25 w 48"/>
                  <a:gd name="T27" fmla="*/ 15 h 73"/>
                  <a:gd name="T28" fmla="*/ 23 w 48"/>
                  <a:gd name="T29"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73">
                    <a:moveTo>
                      <a:pt x="23" y="6"/>
                    </a:moveTo>
                    <a:lnTo>
                      <a:pt x="17" y="0"/>
                    </a:lnTo>
                    <a:lnTo>
                      <a:pt x="10" y="0"/>
                    </a:lnTo>
                    <a:lnTo>
                      <a:pt x="3" y="7"/>
                    </a:lnTo>
                    <a:lnTo>
                      <a:pt x="2" y="17"/>
                    </a:lnTo>
                    <a:lnTo>
                      <a:pt x="0" y="26"/>
                    </a:lnTo>
                    <a:lnTo>
                      <a:pt x="8" y="64"/>
                    </a:lnTo>
                    <a:lnTo>
                      <a:pt x="15" y="73"/>
                    </a:lnTo>
                    <a:lnTo>
                      <a:pt x="27" y="73"/>
                    </a:lnTo>
                    <a:lnTo>
                      <a:pt x="48" y="53"/>
                    </a:lnTo>
                    <a:lnTo>
                      <a:pt x="47" y="45"/>
                    </a:lnTo>
                    <a:lnTo>
                      <a:pt x="43" y="40"/>
                    </a:lnTo>
                    <a:lnTo>
                      <a:pt x="42" y="26"/>
                    </a:lnTo>
                    <a:lnTo>
                      <a:pt x="25" y="15"/>
                    </a:lnTo>
                    <a:lnTo>
                      <a:pt x="2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19" name="Freeform 184"/>
              <p:cNvSpPr/>
              <p:nvPr/>
            </p:nvSpPr>
            <p:spPr bwMode="gray">
              <a:xfrm>
                <a:off x="5603" y="2510"/>
                <a:ext cx="7" cy="34"/>
              </a:xfrm>
              <a:custGeom>
                <a:avLst/>
                <a:gdLst>
                  <a:gd name="T0" fmla="*/ 7 w 7"/>
                  <a:gd name="T1" fmla="*/ 0 h 34"/>
                  <a:gd name="T2" fmla="*/ 3 w 7"/>
                  <a:gd name="T3" fmla="*/ 7 h 34"/>
                  <a:gd name="T4" fmla="*/ 2 w 7"/>
                  <a:gd name="T5" fmla="*/ 24 h 34"/>
                  <a:gd name="T6" fmla="*/ 0 w 7"/>
                  <a:gd name="T7" fmla="*/ 34 h 34"/>
                  <a:gd name="T8" fmla="*/ 5 w 7"/>
                  <a:gd name="T9" fmla="*/ 34 h 34"/>
                  <a:gd name="T10" fmla="*/ 6 w 7"/>
                  <a:gd name="T11" fmla="*/ 11 h 34"/>
                  <a:gd name="T12" fmla="*/ 7 w 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7" h="34">
                    <a:moveTo>
                      <a:pt x="7" y="0"/>
                    </a:moveTo>
                    <a:lnTo>
                      <a:pt x="3" y="7"/>
                    </a:lnTo>
                    <a:lnTo>
                      <a:pt x="2" y="24"/>
                    </a:lnTo>
                    <a:lnTo>
                      <a:pt x="0" y="34"/>
                    </a:lnTo>
                    <a:lnTo>
                      <a:pt x="5" y="34"/>
                    </a:lnTo>
                    <a:lnTo>
                      <a:pt x="6" y="11"/>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0" name="Freeform 185"/>
              <p:cNvSpPr/>
              <p:nvPr/>
            </p:nvSpPr>
            <p:spPr bwMode="gray">
              <a:xfrm>
                <a:off x="5603" y="2554"/>
                <a:ext cx="4" cy="6"/>
              </a:xfrm>
              <a:custGeom>
                <a:avLst/>
                <a:gdLst>
                  <a:gd name="T0" fmla="*/ 0 w 4"/>
                  <a:gd name="T1" fmla="*/ 6 h 6"/>
                  <a:gd name="T2" fmla="*/ 0 w 4"/>
                  <a:gd name="T3" fmla="*/ 0 h 6"/>
                  <a:gd name="T4" fmla="*/ 4 w 4"/>
                  <a:gd name="T5" fmla="*/ 3 h 6"/>
                  <a:gd name="T6" fmla="*/ 3 w 4"/>
                  <a:gd name="T7" fmla="*/ 6 h 6"/>
                  <a:gd name="T8" fmla="*/ 0 w 4"/>
                  <a:gd name="T9" fmla="*/ 6 h 6"/>
                </a:gdLst>
                <a:ahLst/>
                <a:cxnLst>
                  <a:cxn ang="0">
                    <a:pos x="T0" y="T1"/>
                  </a:cxn>
                  <a:cxn ang="0">
                    <a:pos x="T2" y="T3"/>
                  </a:cxn>
                  <a:cxn ang="0">
                    <a:pos x="T4" y="T5"/>
                  </a:cxn>
                  <a:cxn ang="0">
                    <a:pos x="T6" y="T7"/>
                  </a:cxn>
                  <a:cxn ang="0">
                    <a:pos x="T8" y="T9"/>
                  </a:cxn>
                </a:cxnLst>
                <a:rect l="0" t="0" r="r" b="b"/>
                <a:pathLst>
                  <a:path w="4" h="6">
                    <a:moveTo>
                      <a:pt x="0" y="6"/>
                    </a:moveTo>
                    <a:lnTo>
                      <a:pt x="0" y="0"/>
                    </a:lnTo>
                    <a:lnTo>
                      <a:pt x="4" y="3"/>
                    </a:lnTo>
                    <a:lnTo>
                      <a:pt x="3"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1" name="Freeform 186"/>
              <p:cNvSpPr/>
              <p:nvPr/>
            </p:nvSpPr>
            <p:spPr bwMode="gray">
              <a:xfrm>
                <a:off x="6540" y="1441"/>
                <a:ext cx="17" cy="14"/>
              </a:xfrm>
              <a:custGeom>
                <a:avLst/>
                <a:gdLst>
                  <a:gd name="T0" fmla="*/ 0 w 17"/>
                  <a:gd name="T1" fmla="*/ 10 h 14"/>
                  <a:gd name="T2" fmla="*/ 0 w 17"/>
                  <a:gd name="T3" fmla="*/ 4 h 14"/>
                  <a:gd name="T4" fmla="*/ 3 w 17"/>
                  <a:gd name="T5" fmla="*/ 0 h 14"/>
                  <a:gd name="T6" fmla="*/ 11 w 17"/>
                  <a:gd name="T7" fmla="*/ 0 h 14"/>
                  <a:gd name="T8" fmla="*/ 17 w 17"/>
                  <a:gd name="T9" fmla="*/ 5 h 14"/>
                  <a:gd name="T10" fmla="*/ 10 w 17"/>
                  <a:gd name="T11" fmla="*/ 14 h 14"/>
                  <a:gd name="T12" fmla="*/ 0 w 1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0" y="10"/>
                    </a:moveTo>
                    <a:lnTo>
                      <a:pt x="0" y="4"/>
                    </a:lnTo>
                    <a:lnTo>
                      <a:pt x="3" y="0"/>
                    </a:lnTo>
                    <a:lnTo>
                      <a:pt x="11" y="0"/>
                    </a:lnTo>
                    <a:lnTo>
                      <a:pt x="17" y="5"/>
                    </a:lnTo>
                    <a:lnTo>
                      <a:pt x="10" y="14"/>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2" name="Freeform 187"/>
              <p:cNvSpPr/>
              <p:nvPr/>
            </p:nvSpPr>
            <p:spPr bwMode="gray">
              <a:xfrm>
                <a:off x="6520" y="1443"/>
                <a:ext cx="13" cy="6"/>
              </a:xfrm>
              <a:custGeom>
                <a:avLst/>
                <a:gdLst>
                  <a:gd name="T0" fmla="*/ 13 w 13"/>
                  <a:gd name="T1" fmla="*/ 1 h 6"/>
                  <a:gd name="T2" fmla="*/ 7 w 13"/>
                  <a:gd name="T3" fmla="*/ 0 h 6"/>
                  <a:gd name="T4" fmla="*/ 0 w 13"/>
                  <a:gd name="T5" fmla="*/ 3 h 6"/>
                  <a:gd name="T6" fmla="*/ 5 w 13"/>
                  <a:gd name="T7" fmla="*/ 6 h 6"/>
                  <a:gd name="T8" fmla="*/ 9 w 13"/>
                  <a:gd name="T9" fmla="*/ 4 h 6"/>
                  <a:gd name="T10" fmla="*/ 13 w 13"/>
                  <a:gd name="T11" fmla="*/ 1 h 6"/>
                </a:gdLst>
                <a:ahLst/>
                <a:cxnLst>
                  <a:cxn ang="0">
                    <a:pos x="T0" y="T1"/>
                  </a:cxn>
                  <a:cxn ang="0">
                    <a:pos x="T2" y="T3"/>
                  </a:cxn>
                  <a:cxn ang="0">
                    <a:pos x="T4" y="T5"/>
                  </a:cxn>
                  <a:cxn ang="0">
                    <a:pos x="T6" y="T7"/>
                  </a:cxn>
                  <a:cxn ang="0">
                    <a:pos x="T8" y="T9"/>
                  </a:cxn>
                  <a:cxn ang="0">
                    <a:pos x="T10" y="T11"/>
                  </a:cxn>
                </a:cxnLst>
                <a:rect l="0" t="0" r="r" b="b"/>
                <a:pathLst>
                  <a:path w="13" h="6">
                    <a:moveTo>
                      <a:pt x="13" y="1"/>
                    </a:moveTo>
                    <a:lnTo>
                      <a:pt x="7" y="0"/>
                    </a:lnTo>
                    <a:lnTo>
                      <a:pt x="0" y="3"/>
                    </a:lnTo>
                    <a:lnTo>
                      <a:pt x="5" y="6"/>
                    </a:lnTo>
                    <a:lnTo>
                      <a:pt x="9" y="4"/>
                    </a:lnTo>
                    <a:lnTo>
                      <a:pt x="1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3" name="Freeform 188"/>
              <p:cNvSpPr/>
              <p:nvPr/>
            </p:nvSpPr>
            <p:spPr bwMode="gray">
              <a:xfrm>
                <a:off x="6630" y="1468"/>
                <a:ext cx="64" cy="260"/>
              </a:xfrm>
              <a:custGeom>
                <a:avLst/>
                <a:gdLst>
                  <a:gd name="T0" fmla="*/ 28 w 64"/>
                  <a:gd name="T1" fmla="*/ 6 h 260"/>
                  <a:gd name="T2" fmla="*/ 24 w 64"/>
                  <a:gd name="T3" fmla="*/ 0 h 260"/>
                  <a:gd name="T4" fmla="*/ 16 w 64"/>
                  <a:gd name="T5" fmla="*/ 0 h 260"/>
                  <a:gd name="T6" fmla="*/ 15 w 64"/>
                  <a:gd name="T7" fmla="*/ 5 h 260"/>
                  <a:gd name="T8" fmla="*/ 19 w 64"/>
                  <a:gd name="T9" fmla="*/ 26 h 260"/>
                  <a:gd name="T10" fmla="*/ 16 w 64"/>
                  <a:gd name="T11" fmla="*/ 30 h 260"/>
                  <a:gd name="T12" fmla="*/ 10 w 64"/>
                  <a:gd name="T13" fmla="*/ 28 h 260"/>
                  <a:gd name="T14" fmla="*/ 0 w 64"/>
                  <a:gd name="T15" fmla="*/ 32 h 260"/>
                  <a:gd name="T16" fmla="*/ 5 w 64"/>
                  <a:gd name="T17" fmla="*/ 43 h 260"/>
                  <a:gd name="T18" fmla="*/ 0 w 64"/>
                  <a:gd name="T19" fmla="*/ 62 h 260"/>
                  <a:gd name="T20" fmla="*/ 6 w 64"/>
                  <a:gd name="T21" fmla="*/ 67 h 260"/>
                  <a:gd name="T22" fmla="*/ 0 w 64"/>
                  <a:gd name="T23" fmla="*/ 74 h 260"/>
                  <a:gd name="T24" fmla="*/ 5 w 64"/>
                  <a:gd name="T25" fmla="*/ 95 h 260"/>
                  <a:gd name="T26" fmla="*/ 10 w 64"/>
                  <a:gd name="T27" fmla="*/ 103 h 260"/>
                  <a:gd name="T28" fmla="*/ 10 w 64"/>
                  <a:gd name="T29" fmla="*/ 139 h 260"/>
                  <a:gd name="T30" fmla="*/ 14 w 64"/>
                  <a:gd name="T31" fmla="*/ 151 h 260"/>
                  <a:gd name="T32" fmla="*/ 9 w 64"/>
                  <a:gd name="T33" fmla="*/ 165 h 260"/>
                  <a:gd name="T34" fmla="*/ 6 w 64"/>
                  <a:gd name="T35" fmla="*/ 187 h 260"/>
                  <a:gd name="T36" fmla="*/ 9 w 64"/>
                  <a:gd name="T37" fmla="*/ 197 h 260"/>
                  <a:gd name="T38" fmla="*/ 8 w 64"/>
                  <a:gd name="T39" fmla="*/ 216 h 260"/>
                  <a:gd name="T40" fmla="*/ 7 w 64"/>
                  <a:gd name="T41" fmla="*/ 228 h 260"/>
                  <a:gd name="T42" fmla="*/ 6 w 64"/>
                  <a:gd name="T43" fmla="*/ 260 h 260"/>
                  <a:gd name="T44" fmla="*/ 10 w 64"/>
                  <a:gd name="T45" fmla="*/ 258 h 260"/>
                  <a:gd name="T46" fmla="*/ 15 w 64"/>
                  <a:gd name="T47" fmla="*/ 249 h 260"/>
                  <a:gd name="T48" fmla="*/ 22 w 64"/>
                  <a:gd name="T49" fmla="*/ 243 h 260"/>
                  <a:gd name="T50" fmla="*/ 28 w 64"/>
                  <a:gd name="T51" fmla="*/ 248 h 260"/>
                  <a:gd name="T52" fmla="*/ 34 w 64"/>
                  <a:gd name="T53" fmla="*/ 257 h 260"/>
                  <a:gd name="T54" fmla="*/ 40 w 64"/>
                  <a:gd name="T55" fmla="*/ 252 h 260"/>
                  <a:gd name="T56" fmla="*/ 40 w 64"/>
                  <a:gd name="T57" fmla="*/ 240 h 260"/>
                  <a:gd name="T58" fmla="*/ 30 w 64"/>
                  <a:gd name="T59" fmla="*/ 231 h 260"/>
                  <a:gd name="T60" fmla="*/ 22 w 64"/>
                  <a:gd name="T61" fmla="*/ 221 h 260"/>
                  <a:gd name="T62" fmla="*/ 22 w 64"/>
                  <a:gd name="T63" fmla="*/ 203 h 260"/>
                  <a:gd name="T64" fmla="*/ 25 w 64"/>
                  <a:gd name="T65" fmla="*/ 195 h 260"/>
                  <a:gd name="T66" fmla="*/ 25 w 64"/>
                  <a:gd name="T67" fmla="*/ 189 h 260"/>
                  <a:gd name="T68" fmla="*/ 29 w 64"/>
                  <a:gd name="T69" fmla="*/ 183 h 260"/>
                  <a:gd name="T70" fmla="*/ 31 w 64"/>
                  <a:gd name="T71" fmla="*/ 163 h 260"/>
                  <a:gd name="T72" fmla="*/ 36 w 64"/>
                  <a:gd name="T73" fmla="*/ 159 h 260"/>
                  <a:gd name="T74" fmla="*/ 45 w 64"/>
                  <a:gd name="T75" fmla="*/ 162 h 260"/>
                  <a:gd name="T76" fmla="*/ 56 w 64"/>
                  <a:gd name="T77" fmla="*/ 173 h 260"/>
                  <a:gd name="T78" fmla="*/ 58 w 64"/>
                  <a:gd name="T79" fmla="*/ 176 h 260"/>
                  <a:gd name="T80" fmla="*/ 62 w 64"/>
                  <a:gd name="T81" fmla="*/ 177 h 260"/>
                  <a:gd name="T82" fmla="*/ 64 w 64"/>
                  <a:gd name="T83" fmla="*/ 173 h 260"/>
                  <a:gd name="T84" fmla="*/ 62 w 64"/>
                  <a:gd name="T85" fmla="*/ 164 h 260"/>
                  <a:gd name="T86" fmla="*/ 53 w 64"/>
                  <a:gd name="T87" fmla="*/ 152 h 260"/>
                  <a:gd name="T88" fmla="*/ 48 w 64"/>
                  <a:gd name="T89" fmla="*/ 126 h 260"/>
                  <a:gd name="T90" fmla="*/ 42 w 64"/>
                  <a:gd name="T91" fmla="*/ 105 h 260"/>
                  <a:gd name="T92" fmla="*/ 36 w 64"/>
                  <a:gd name="T93" fmla="*/ 70 h 260"/>
                  <a:gd name="T94" fmla="*/ 34 w 64"/>
                  <a:gd name="T95" fmla="*/ 52 h 260"/>
                  <a:gd name="T96" fmla="*/ 34 w 64"/>
                  <a:gd name="T97" fmla="*/ 32 h 260"/>
                  <a:gd name="T98" fmla="*/ 31 w 64"/>
                  <a:gd name="T99" fmla="*/ 13 h 260"/>
                  <a:gd name="T100" fmla="*/ 28 w 64"/>
                  <a:gd name="T101" fmla="*/ 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260">
                    <a:moveTo>
                      <a:pt x="28" y="6"/>
                    </a:moveTo>
                    <a:lnTo>
                      <a:pt x="24" y="0"/>
                    </a:lnTo>
                    <a:lnTo>
                      <a:pt x="16" y="0"/>
                    </a:lnTo>
                    <a:lnTo>
                      <a:pt x="15" y="5"/>
                    </a:lnTo>
                    <a:lnTo>
                      <a:pt x="19" y="26"/>
                    </a:lnTo>
                    <a:lnTo>
                      <a:pt x="16" y="30"/>
                    </a:lnTo>
                    <a:lnTo>
                      <a:pt x="10" y="28"/>
                    </a:lnTo>
                    <a:lnTo>
                      <a:pt x="0" y="32"/>
                    </a:lnTo>
                    <a:lnTo>
                      <a:pt x="5" y="43"/>
                    </a:lnTo>
                    <a:lnTo>
                      <a:pt x="0" y="62"/>
                    </a:lnTo>
                    <a:lnTo>
                      <a:pt x="6" y="67"/>
                    </a:lnTo>
                    <a:lnTo>
                      <a:pt x="0" y="74"/>
                    </a:lnTo>
                    <a:lnTo>
                      <a:pt x="5" y="95"/>
                    </a:lnTo>
                    <a:lnTo>
                      <a:pt x="10" y="103"/>
                    </a:lnTo>
                    <a:lnTo>
                      <a:pt x="10" y="139"/>
                    </a:lnTo>
                    <a:lnTo>
                      <a:pt x="14" y="151"/>
                    </a:lnTo>
                    <a:lnTo>
                      <a:pt x="9" y="165"/>
                    </a:lnTo>
                    <a:lnTo>
                      <a:pt x="6" y="187"/>
                    </a:lnTo>
                    <a:lnTo>
                      <a:pt x="9" y="197"/>
                    </a:lnTo>
                    <a:lnTo>
                      <a:pt x="8" y="216"/>
                    </a:lnTo>
                    <a:lnTo>
                      <a:pt x="7" y="228"/>
                    </a:lnTo>
                    <a:lnTo>
                      <a:pt x="6" y="260"/>
                    </a:lnTo>
                    <a:lnTo>
                      <a:pt x="10" y="258"/>
                    </a:lnTo>
                    <a:lnTo>
                      <a:pt x="15" y="249"/>
                    </a:lnTo>
                    <a:lnTo>
                      <a:pt x="22" y="243"/>
                    </a:lnTo>
                    <a:lnTo>
                      <a:pt x="28" y="248"/>
                    </a:lnTo>
                    <a:lnTo>
                      <a:pt x="34" y="257"/>
                    </a:lnTo>
                    <a:lnTo>
                      <a:pt x="40" y="252"/>
                    </a:lnTo>
                    <a:lnTo>
                      <a:pt x="40" y="240"/>
                    </a:lnTo>
                    <a:lnTo>
                      <a:pt x="30" y="231"/>
                    </a:lnTo>
                    <a:lnTo>
                      <a:pt x="22" y="221"/>
                    </a:lnTo>
                    <a:lnTo>
                      <a:pt x="22" y="203"/>
                    </a:lnTo>
                    <a:lnTo>
                      <a:pt x="25" y="195"/>
                    </a:lnTo>
                    <a:lnTo>
                      <a:pt x="25" y="189"/>
                    </a:lnTo>
                    <a:lnTo>
                      <a:pt x="29" y="183"/>
                    </a:lnTo>
                    <a:lnTo>
                      <a:pt x="31" y="163"/>
                    </a:lnTo>
                    <a:lnTo>
                      <a:pt x="36" y="159"/>
                    </a:lnTo>
                    <a:lnTo>
                      <a:pt x="45" y="162"/>
                    </a:lnTo>
                    <a:lnTo>
                      <a:pt x="56" y="173"/>
                    </a:lnTo>
                    <a:lnTo>
                      <a:pt x="58" y="176"/>
                    </a:lnTo>
                    <a:lnTo>
                      <a:pt x="62" y="177"/>
                    </a:lnTo>
                    <a:lnTo>
                      <a:pt x="64" y="173"/>
                    </a:lnTo>
                    <a:lnTo>
                      <a:pt x="62" y="164"/>
                    </a:lnTo>
                    <a:lnTo>
                      <a:pt x="53" y="152"/>
                    </a:lnTo>
                    <a:lnTo>
                      <a:pt x="48" y="126"/>
                    </a:lnTo>
                    <a:lnTo>
                      <a:pt x="42" y="105"/>
                    </a:lnTo>
                    <a:lnTo>
                      <a:pt x="36" y="70"/>
                    </a:lnTo>
                    <a:lnTo>
                      <a:pt x="34" y="52"/>
                    </a:lnTo>
                    <a:lnTo>
                      <a:pt x="34" y="32"/>
                    </a:lnTo>
                    <a:lnTo>
                      <a:pt x="31" y="13"/>
                    </a:lnTo>
                    <a:lnTo>
                      <a:pt x="2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4" name="Freeform 189"/>
              <p:cNvSpPr/>
              <p:nvPr/>
            </p:nvSpPr>
            <p:spPr bwMode="gray">
              <a:xfrm>
                <a:off x="6583" y="1748"/>
                <a:ext cx="133" cy="104"/>
              </a:xfrm>
              <a:custGeom>
                <a:avLst/>
                <a:gdLst>
                  <a:gd name="T0" fmla="*/ 44 w 133"/>
                  <a:gd name="T1" fmla="*/ 9 h 104"/>
                  <a:gd name="T2" fmla="*/ 46 w 133"/>
                  <a:gd name="T3" fmla="*/ 0 h 104"/>
                  <a:gd name="T4" fmla="*/ 58 w 133"/>
                  <a:gd name="T5" fmla="*/ 0 h 104"/>
                  <a:gd name="T6" fmla="*/ 63 w 133"/>
                  <a:gd name="T7" fmla="*/ 7 h 104"/>
                  <a:gd name="T8" fmla="*/ 70 w 133"/>
                  <a:gd name="T9" fmla="*/ 22 h 104"/>
                  <a:gd name="T10" fmla="*/ 78 w 133"/>
                  <a:gd name="T11" fmla="*/ 28 h 104"/>
                  <a:gd name="T12" fmla="*/ 86 w 133"/>
                  <a:gd name="T13" fmla="*/ 30 h 104"/>
                  <a:gd name="T14" fmla="*/ 95 w 133"/>
                  <a:gd name="T15" fmla="*/ 36 h 104"/>
                  <a:gd name="T16" fmla="*/ 104 w 133"/>
                  <a:gd name="T17" fmla="*/ 42 h 104"/>
                  <a:gd name="T18" fmla="*/ 114 w 133"/>
                  <a:gd name="T19" fmla="*/ 39 h 104"/>
                  <a:gd name="T20" fmla="*/ 124 w 133"/>
                  <a:gd name="T21" fmla="*/ 31 h 104"/>
                  <a:gd name="T22" fmla="*/ 124 w 133"/>
                  <a:gd name="T23" fmla="*/ 36 h 104"/>
                  <a:gd name="T24" fmla="*/ 124 w 133"/>
                  <a:gd name="T25" fmla="*/ 47 h 104"/>
                  <a:gd name="T26" fmla="*/ 131 w 133"/>
                  <a:gd name="T27" fmla="*/ 49 h 104"/>
                  <a:gd name="T28" fmla="*/ 133 w 133"/>
                  <a:gd name="T29" fmla="*/ 57 h 104"/>
                  <a:gd name="T30" fmla="*/ 124 w 133"/>
                  <a:gd name="T31" fmla="*/ 66 h 104"/>
                  <a:gd name="T32" fmla="*/ 109 w 133"/>
                  <a:gd name="T33" fmla="*/ 67 h 104"/>
                  <a:gd name="T34" fmla="*/ 98 w 133"/>
                  <a:gd name="T35" fmla="*/ 69 h 104"/>
                  <a:gd name="T36" fmla="*/ 86 w 133"/>
                  <a:gd name="T37" fmla="*/ 83 h 104"/>
                  <a:gd name="T38" fmla="*/ 86 w 133"/>
                  <a:gd name="T39" fmla="*/ 90 h 104"/>
                  <a:gd name="T40" fmla="*/ 78 w 133"/>
                  <a:gd name="T41" fmla="*/ 92 h 104"/>
                  <a:gd name="T42" fmla="*/ 69 w 133"/>
                  <a:gd name="T43" fmla="*/ 83 h 104"/>
                  <a:gd name="T44" fmla="*/ 55 w 133"/>
                  <a:gd name="T45" fmla="*/ 80 h 104"/>
                  <a:gd name="T46" fmla="*/ 50 w 133"/>
                  <a:gd name="T47" fmla="*/ 77 h 104"/>
                  <a:gd name="T48" fmla="*/ 44 w 133"/>
                  <a:gd name="T49" fmla="*/ 83 h 104"/>
                  <a:gd name="T50" fmla="*/ 29 w 133"/>
                  <a:gd name="T51" fmla="*/ 79 h 104"/>
                  <a:gd name="T52" fmla="*/ 21 w 133"/>
                  <a:gd name="T53" fmla="*/ 79 h 104"/>
                  <a:gd name="T54" fmla="*/ 15 w 133"/>
                  <a:gd name="T55" fmla="*/ 84 h 104"/>
                  <a:gd name="T56" fmla="*/ 25 w 133"/>
                  <a:gd name="T57" fmla="*/ 92 h 104"/>
                  <a:gd name="T58" fmla="*/ 25 w 133"/>
                  <a:gd name="T59" fmla="*/ 99 h 104"/>
                  <a:gd name="T60" fmla="*/ 12 w 133"/>
                  <a:gd name="T61" fmla="*/ 104 h 104"/>
                  <a:gd name="T62" fmla="*/ 8 w 133"/>
                  <a:gd name="T63" fmla="*/ 90 h 104"/>
                  <a:gd name="T64" fmla="*/ 0 w 133"/>
                  <a:gd name="T65" fmla="*/ 88 h 104"/>
                  <a:gd name="T66" fmla="*/ 7 w 133"/>
                  <a:gd name="T67" fmla="*/ 79 h 104"/>
                  <a:gd name="T68" fmla="*/ 19 w 133"/>
                  <a:gd name="T69" fmla="*/ 71 h 104"/>
                  <a:gd name="T70" fmla="*/ 19 w 133"/>
                  <a:gd name="T71" fmla="*/ 62 h 104"/>
                  <a:gd name="T72" fmla="*/ 25 w 133"/>
                  <a:gd name="T73" fmla="*/ 57 h 104"/>
                  <a:gd name="T74" fmla="*/ 33 w 133"/>
                  <a:gd name="T75" fmla="*/ 61 h 104"/>
                  <a:gd name="T76" fmla="*/ 40 w 133"/>
                  <a:gd name="T77" fmla="*/ 59 h 104"/>
                  <a:gd name="T78" fmla="*/ 41 w 133"/>
                  <a:gd name="T79" fmla="*/ 51 h 104"/>
                  <a:gd name="T80" fmla="*/ 47 w 133"/>
                  <a:gd name="T81" fmla="*/ 37 h 104"/>
                  <a:gd name="T82" fmla="*/ 48 w 133"/>
                  <a:gd name="T83" fmla="*/ 12 h 104"/>
                  <a:gd name="T84" fmla="*/ 44 w 133"/>
                  <a:gd name="T85"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04">
                    <a:moveTo>
                      <a:pt x="44" y="9"/>
                    </a:moveTo>
                    <a:lnTo>
                      <a:pt x="46" y="0"/>
                    </a:lnTo>
                    <a:lnTo>
                      <a:pt x="58" y="0"/>
                    </a:lnTo>
                    <a:lnTo>
                      <a:pt x="63" y="7"/>
                    </a:lnTo>
                    <a:lnTo>
                      <a:pt x="70" y="22"/>
                    </a:lnTo>
                    <a:lnTo>
                      <a:pt x="78" y="28"/>
                    </a:lnTo>
                    <a:lnTo>
                      <a:pt x="86" y="30"/>
                    </a:lnTo>
                    <a:lnTo>
                      <a:pt x="95" y="36"/>
                    </a:lnTo>
                    <a:lnTo>
                      <a:pt x="104" y="42"/>
                    </a:lnTo>
                    <a:lnTo>
                      <a:pt x="114" y="39"/>
                    </a:lnTo>
                    <a:lnTo>
                      <a:pt x="124" y="31"/>
                    </a:lnTo>
                    <a:lnTo>
                      <a:pt x="124" y="36"/>
                    </a:lnTo>
                    <a:lnTo>
                      <a:pt x="124" y="47"/>
                    </a:lnTo>
                    <a:lnTo>
                      <a:pt x="131" y="49"/>
                    </a:lnTo>
                    <a:lnTo>
                      <a:pt x="133" y="57"/>
                    </a:lnTo>
                    <a:lnTo>
                      <a:pt x="124" y="66"/>
                    </a:lnTo>
                    <a:lnTo>
                      <a:pt x="109" y="67"/>
                    </a:lnTo>
                    <a:lnTo>
                      <a:pt x="98" y="69"/>
                    </a:lnTo>
                    <a:lnTo>
                      <a:pt x="86" y="83"/>
                    </a:lnTo>
                    <a:lnTo>
                      <a:pt x="86" y="90"/>
                    </a:lnTo>
                    <a:lnTo>
                      <a:pt x="78" y="92"/>
                    </a:lnTo>
                    <a:lnTo>
                      <a:pt x="69" y="83"/>
                    </a:lnTo>
                    <a:lnTo>
                      <a:pt x="55" y="80"/>
                    </a:lnTo>
                    <a:lnTo>
                      <a:pt x="50" y="77"/>
                    </a:lnTo>
                    <a:lnTo>
                      <a:pt x="44" y="83"/>
                    </a:lnTo>
                    <a:lnTo>
                      <a:pt x="29" y="79"/>
                    </a:lnTo>
                    <a:lnTo>
                      <a:pt x="21" y="79"/>
                    </a:lnTo>
                    <a:lnTo>
                      <a:pt x="15" y="84"/>
                    </a:lnTo>
                    <a:lnTo>
                      <a:pt x="25" y="92"/>
                    </a:lnTo>
                    <a:lnTo>
                      <a:pt x="25" y="99"/>
                    </a:lnTo>
                    <a:lnTo>
                      <a:pt x="12" y="104"/>
                    </a:lnTo>
                    <a:lnTo>
                      <a:pt x="8" y="90"/>
                    </a:lnTo>
                    <a:lnTo>
                      <a:pt x="0" y="88"/>
                    </a:lnTo>
                    <a:lnTo>
                      <a:pt x="7" y="79"/>
                    </a:lnTo>
                    <a:lnTo>
                      <a:pt x="19" y="71"/>
                    </a:lnTo>
                    <a:lnTo>
                      <a:pt x="19" y="62"/>
                    </a:lnTo>
                    <a:lnTo>
                      <a:pt x="25" y="57"/>
                    </a:lnTo>
                    <a:lnTo>
                      <a:pt x="33" y="61"/>
                    </a:lnTo>
                    <a:lnTo>
                      <a:pt x="40" y="59"/>
                    </a:lnTo>
                    <a:lnTo>
                      <a:pt x="41" y="51"/>
                    </a:lnTo>
                    <a:lnTo>
                      <a:pt x="47" y="37"/>
                    </a:lnTo>
                    <a:lnTo>
                      <a:pt x="48" y="12"/>
                    </a:lnTo>
                    <a:lnTo>
                      <a:pt x="4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5" name="Freeform 190"/>
              <p:cNvSpPr/>
              <p:nvPr/>
            </p:nvSpPr>
            <p:spPr bwMode="gray">
              <a:xfrm>
                <a:off x="6401" y="1852"/>
                <a:ext cx="236" cy="207"/>
              </a:xfrm>
              <a:custGeom>
                <a:avLst/>
                <a:gdLst>
                  <a:gd name="T0" fmla="*/ 222 w 236"/>
                  <a:gd name="T1" fmla="*/ 5 h 207"/>
                  <a:gd name="T2" fmla="*/ 209 w 236"/>
                  <a:gd name="T3" fmla="*/ 7 h 207"/>
                  <a:gd name="T4" fmla="*/ 216 w 236"/>
                  <a:gd name="T5" fmla="*/ 21 h 207"/>
                  <a:gd name="T6" fmla="*/ 203 w 236"/>
                  <a:gd name="T7" fmla="*/ 14 h 207"/>
                  <a:gd name="T8" fmla="*/ 190 w 236"/>
                  <a:gd name="T9" fmla="*/ 28 h 207"/>
                  <a:gd name="T10" fmla="*/ 181 w 236"/>
                  <a:gd name="T11" fmla="*/ 86 h 207"/>
                  <a:gd name="T12" fmla="*/ 155 w 236"/>
                  <a:gd name="T13" fmla="*/ 112 h 207"/>
                  <a:gd name="T14" fmla="*/ 139 w 236"/>
                  <a:gd name="T15" fmla="*/ 125 h 207"/>
                  <a:gd name="T16" fmla="*/ 136 w 236"/>
                  <a:gd name="T17" fmla="*/ 110 h 207"/>
                  <a:gd name="T18" fmla="*/ 124 w 236"/>
                  <a:gd name="T19" fmla="*/ 112 h 207"/>
                  <a:gd name="T20" fmla="*/ 99 w 236"/>
                  <a:gd name="T21" fmla="*/ 153 h 207"/>
                  <a:gd name="T22" fmla="*/ 72 w 236"/>
                  <a:gd name="T23" fmla="*/ 157 h 207"/>
                  <a:gd name="T24" fmla="*/ 47 w 236"/>
                  <a:gd name="T25" fmla="*/ 155 h 207"/>
                  <a:gd name="T26" fmla="*/ 33 w 236"/>
                  <a:gd name="T27" fmla="*/ 164 h 207"/>
                  <a:gd name="T28" fmla="*/ 7 w 236"/>
                  <a:gd name="T29" fmla="*/ 180 h 207"/>
                  <a:gd name="T30" fmla="*/ 1 w 236"/>
                  <a:gd name="T31" fmla="*/ 192 h 207"/>
                  <a:gd name="T32" fmla="*/ 16 w 236"/>
                  <a:gd name="T33" fmla="*/ 197 h 207"/>
                  <a:gd name="T34" fmla="*/ 49 w 236"/>
                  <a:gd name="T35" fmla="*/ 186 h 207"/>
                  <a:gd name="T36" fmla="*/ 80 w 236"/>
                  <a:gd name="T37" fmla="*/ 173 h 207"/>
                  <a:gd name="T38" fmla="*/ 95 w 236"/>
                  <a:gd name="T39" fmla="*/ 188 h 207"/>
                  <a:gd name="T40" fmla="*/ 95 w 236"/>
                  <a:gd name="T41" fmla="*/ 203 h 207"/>
                  <a:gd name="T42" fmla="*/ 111 w 236"/>
                  <a:gd name="T43" fmla="*/ 203 h 207"/>
                  <a:gd name="T44" fmla="*/ 124 w 236"/>
                  <a:gd name="T45" fmla="*/ 191 h 207"/>
                  <a:gd name="T46" fmla="*/ 123 w 236"/>
                  <a:gd name="T47" fmla="*/ 181 h 207"/>
                  <a:gd name="T48" fmla="*/ 123 w 236"/>
                  <a:gd name="T49" fmla="*/ 167 h 207"/>
                  <a:gd name="T50" fmla="*/ 132 w 236"/>
                  <a:gd name="T51" fmla="*/ 177 h 207"/>
                  <a:gd name="T52" fmla="*/ 158 w 236"/>
                  <a:gd name="T53" fmla="*/ 168 h 207"/>
                  <a:gd name="T54" fmla="*/ 165 w 236"/>
                  <a:gd name="T55" fmla="*/ 177 h 207"/>
                  <a:gd name="T56" fmla="*/ 175 w 236"/>
                  <a:gd name="T57" fmla="*/ 162 h 207"/>
                  <a:gd name="T58" fmla="*/ 192 w 236"/>
                  <a:gd name="T59" fmla="*/ 156 h 207"/>
                  <a:gd name="T60" fmla="*/ 187 w 236"/>
                  <a:gd name="T61" fmla="*/ 167 h 207"/>
                  <a:gd name="T62" fmla="*/ 208 w 236"/>
                  <a:gd name="T63" fmla="*/ 152 h 207"/>
                  <a:gd name="T64" fmla="*/ 206 w 236"/>
                  <a:gd name="T65" fmla="*/ 135 h 207"/>
                  <a:gd name="T66" fmla="*/ 210 w 236"/>
                  <a:gd name="T67" fmla="*/ 103 h 207"/>
                  <a:gd name="T68" fmla="*/ 219 w 236"/>
                  <a:gd name="T69" fmla="*/ 89 h 207"/>
                  <a:gd name="T70" fmla="*/ 226 w 236"/>
                  <a:gd name="T71" fmla="*/ 75 h 207"/>
                  <a:gd name="T72" fmla="*/ 236 w 236"/>
                  <a:gd name="T73" fmla="*/ 41 h 207"/>
                  <a:gd name="T74" fmla="*/ 228 w 236"/>
                  <a:gd name="T75" fmla="*/ 3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 h="207">
                    <a:moveTo>
                      <a:pt x="221" y="24"/>
                    </a:moveTo>
                    <a:lnTo>
                      <a:pt x="222" y="5"/>
                    </a:lnTo>
                    <a:lnTo>
                      <a:pt x="217" y="0"/>
                    </a:lnTo>
                    <a:lnTo>
                      <a:pt x="209" y="7"/>
                    </a:lnTo>
                    <a:lnTo>
                      <a:pt x="212" y="14"/>
                    </a:lnTo>
                    <a:lnTo>
                      <a:pt x="216" y="21"/>
                    </a:lnTo>
                    <a:lnTo>
                      <a:pt x="210" y="22"/>
                    </a:lnTo>
                    <a:lnTo>
                      <a:pt x="203" y="14"/>
                    </a:lnTo>
                    <a:lnTo>
                      <a:pt x="198" y="16"/>
                    </a:lnTo>
                    <a:lnTo>
                      <a:pt x="190" y="28"/>
                    </a:lnTo>
                    <a:lnTo>
                      <a:pt x="190" y="65"/>
                    </a:lnTo>
                    <a:lnTo>
                      <a:pt x="181" y="86"/>
                    </a:lnTo>
                    <a:lnTo>
                      <a:pt x="165" y="106"/>
                    </a:lnTo>
                    <a:lnTo>
                      <a:pt x="155" y="112"/>
                    </a:lnTo>
                    <a:lnTo>
                      <a:pt x="150" y="120"/>
                    </a:lnTo>
                    <a:lnTo>
                      <a:pt x="139" y="125"/>
                    </a:lnTo>
                    <a:lnTo>
                      <a:pt x="132" y="121"/>
                    </a:lnTo>
                    <a:lnTo>
                      <a:pt x="136" y="110"/>
                    </a:lnTo>
                    <a:lnTo>
                      <a:pt x="130" y="109"/>
                    </a:lnTo>
                    <a:lnTo>
                      <a:pt x="124" y="112"/>
                    </a:lnTo>
                    <a:lnTo>
                      <a:pt x="124" y="122"/>
                    </a:lnTo>
                    <a:lnTo>
                      <a:pt x="99" y="153"/>
                    </a:lnTo>
                    <a:lnTo>
                      <a:pt x="84" y="152"/>
                    </a:lnTo>
                    <a:lnTo>
                      <a:pt x="72" y="157"/>
                    </a:lnTo>
                    <a:lnTo>
                      <a:pt x="58" y="158"/>
                    </a:lnTo>
                    <a:lnTo>
                      <a:pt x="47" y="155"/>
                    </a:lnTo>
                    <a:lnTo>
                      <a:pt x="37" y="156"/>
                    </a:lnTo>
                    <a:lnTo>
                      <a:pt x="33" y="164"/>
                    </a:lnTo>
                    <a:lnTo>
                      <a:pt x="15" y="178"/>
                    </a:lnTo>
                    <a:lnTo>
                      <a:pt x="7" y="180"/>
                    </a:lnTo>
                    <a:lnTo>
                      <a:pt x="0" y="185"/>
                    </a:lnTo>
                    <a:lnTo>
                      <a:pt x="1" y="192"/>
                    </a:lnTo>
                    <a:lnTo>
                      <a:pt x="15" y="192"/>
                    </a:lnTo>
                    <a:lnTo>
                      <a:pt x="16" y="197"/>
                    </a:lnTo>
                    <a:lnTo>
                      <a:pt x="27" y="190"/>
                    </a:lnTo>
                    <a:lnTo>
                      <a:pt x="49" y="186"/>
                    </a:lnTo>
                    <a:lnTo>
                      <a:pt x="55" y="178"/>
                    </a:lnTo>
                    <a:lnTo>
                      <a:pt x="80" y="173"/>
                    </a:lnTo>
                    <a:lnTo>
                      <a:pt x="93" y="178"/>
                    </a:lnTo>
                    <a:lnTo>
                      <a:pt x="95" y="188"/>
                    </a:lnTo>
                    <a:lnTo>
                      <a:pt x="91" y="193"/>
                    </a:lnTo>
                    <a:lnTo>
                      <a:pt x="95" y="203"/>
                    </a:lnTo>
                    <a:lnTo>
                      <a:pt x="103" y="207"/>
                    </a:lnTo>
                    <a:lnTo>
                      <a:pt x="111" y="203"/>
                    </a:lnTo>
                    <a:lnTo>
                      <a:pt x="114" y="192"/>
                    </a:lnTo>
                    <a:lnTo>
                      <a:pt x="124" y="191"/>
                    </a:lnTo>
                    <a:lnTo>
                      <a:pt x="123" y="185"/>
                    </a:lnTo>
                    <a:lnTo>
                      <a:pt x="123" y="181"/>
                    </a:lnTo>
                    <a:lnTo>
                      <a:pt x="119" y="174"/>
                    </a:lnTo>
                    <a:lnTo>
                      <a:pt x="123" y="167"/>
                    </a:lnTo>
                    <a:lnTo>
                      <a:pt x="133" y="167"/>
                    </a:lnTo>
                    <a:lnTo>
                      <a:pt x="132" y="177"/>
                    </a:lnTo>
                    <a:lnTo>
                      <a:pt x="152" y="176"/>
                    </a:lnTo>
                    <a:lnTo>
                      <a:pt x="158" y="168"/>
                    </a:lnTo>
                    <a:lnTo>
                      <a:pt x="164" y="167"/>
                    </a:lnTo>
                    <a:lnTo>
                      <a:pt x="165" y="177"/>
                    </a:lnTo>
                    <a:lnTo>
                      <a:pt x="173" y="175"/>
                    </a:lnTo>
                    <a:lnTo>
                      <a:pt x="175" y="162"/>
                    </a:lnTo>
                    <a:lnTo>
                      <a:pt x="185" y="153"/>
                    </a:lnTo>
                    <a:lnTo>
                      <a:pt x="192" y="156"/>
                    </a:lnTo>
                    <a:lnTo>
                      <a:pt x="191" y="164"/>
                    </a:lnTo>
                    <a:lnTo>
                      <a:pt x="187" y="167"/>
                    </a:lnTo>
                    <a:lnTo>
                      <a:pt x="193" y="171"/>
                    </a:lnTo>
                    <a:lnTo>
                      <a:pt x="208" y="152"/>
                    </a:lnTo>
                    <a:lnTo>
                      <a:pt x="204" y="143"/>
                    </a:lnTo>
                    <a:lnTo>
                      <a:pt x="206" y="135"/>
                    </a:lnTo>
                    <a:lnTo>
                      <a:pt x="217" y="113"/>
                    </a:lnTo>
                    <a:lnTo>
                      <a:pt x="210" y="103"/>
                    </a:lnTo>
                    <a:lnTo>
                      <a:pt x="212" y="94"/>
                    </a:lnTo>
                    <a:lnTo>
                      <a:pt x="219" y="89"/>
                    </a:lnTo>
                    <a:lnTo>
                      <a:pt x="225" y="90"/>
                    </a:lnTo>
                    <a:lnTo>
                      <a:pt x="226" y="75"/>
                    </a:lnTo>
                    <a:lnTo>
                      <a:pt x="235" y="57"/>
                    </a:lnTo>
                    <a:lnTo>
                      <a:pt x="236" y="41"/>
                    </a:lnTo>
                    <a:lnTo>
                      <a:pt x="233" y="39"/>
                    </a:lnTo>
                    <a:lnTo>
                      <a:pt x="228" y="30"/>
                    </a:lnTo>
                    <a:lnTo>
                      <a:pt x="22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6" name="Freeform 191"/>
              <p:cNvSpPr/>
              <p:nvPr/>
            </p:nvSpPr>
            <p:spPr bwMode="gray">
              <a:xfrm>
                <a:off x="6553" y="1938"/>
                <a:ext cx="14" cy="17"/>
              </a:xfrm>
              <a:custGeom>
                <a:avLst/>
                <a:gdLst>
                  <a:gd name="T0" fmla="*/ 14 w 14"/>
                  <a:gd name="T1" fmla="*/ 1 h 17"/>
                  <a:gd name="T2" fmla="*/ 11 w 14"/>
                  <a:gd name="T3" fmla="*/ 9 h 17"/>
                  <a:gd name="T4" fmla="*/ 2 w 14"/>
                  <a:gd name="T5" fmla="*/ 17 h 17"/>
                  <a:gd name="T6" fmla="*/ 0 w 14"/>
                  <a:gd name="T7" fmla="*/ 12 h 17"/>
                  <a:gd name="T8" fmla="*/ 6 w 14"/>
                  <a:gd name="T9" fmla="*/ 4 h 17"/>
                  <a:gd name="T10" fmla="*/ 6 w 14"/>
                  <a:gd name="T11" fmla="*/ 0 h 17"/>
                  <a:gd name="T12" fmla="*/ 14 w 14"/>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4" y="1"/>
                    </a:moveTo>
                    <a:lnTo>
                      <a:pt x="11" y="9"/>
                    </a:lnTo>
                    <a:lnTo>
                      <a:pt x="2" y="17"/>
                    </a:lnTo>
                    <a:lnTo>
                      <a:pt x="0" y="12"/>
                    </a:lnTo>
                    <a:lnTo>
                      <a:pt x="6" y="4"/>
                    </a:lnTo>
                    <a:lnTo>
                      <a:pt x="6"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7" name="Freeform 192"/>
              <p:cNvSpPr/>
              <p:nvPr/>
            </p:nvSpPr>
            <p:spPr bwMode="gray">
              <a:xfrm>
                <a:off x="6428" y="2038"/>
                <a:ext cx="50" cy="37"/>
              </a:xfrm>
              <a:custGeom>
                <a:avLst/>
                <a:gdLst>
                  <a:gd name="T0" fmla="*/ 50 w 50"/>
                  <a:gd name="T1" fmla="*/ 4 h 37"/>
                  <a:gd name="T2" fmla="*/ 42 w 50"/>
                  <a:gd name="T3" fmla="*/ 0 h 37"/>
                  <a:gd name="T4" fmla="*/ 33 w 50"/>
                  <a:gd name="T5" fmla="*/ 2 h 37"/>
                  <a:gd name="T6" fmla="*/ 23 w 50"/>
                  <a:gd name="T7" fmla="*/ 12 h 37"/>
                  <a:gd name="T8" fmla="*/ 9 w 50"/>
                  <a:gd name="T9" fmla="*/ 13 h 37"/>
                  <a:gd name="T10" fmla="*/ 0 w 50"/>
                  <a:gd name="T11" fmla="*/ 21 h 37"/>
                  <a:gd name="T12" fmla="*/ 6 w 50"/>
                  <a:gd name="T13" fmla="*/ 37 h 37"/>
                  <a:gd name="T14" fmla="*/ 17 w 50"/>
                  <a:gd name="T15" fmla="*/ 36 h 37"/>
                  <a:gd name="T16" fmla="*/ 21 w 50"/>
                  <a:gd name="T17" fmla="*/ 26 h 37"/>
                  <a:gd name="T18" fmla="*/ 29 w 50"/>
                  <a:gd name="T19" fmla="*/ 19 h 37"/>
                  <a:gd name="T20" fmla="*/ 37 w 50"/>
                  <a:gd name="T21" fmla="*/ 22 h 37"/>
                  <a:gd name="T22" fmla="*/ 45 w 50"/>
                  <a:gd name="T23" fmla="*/ 21 h 37"/>
                  <a:gd name="T24" fmla="*/ 50 w 50"/>
                  <a:gd name="T25"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7">
                    <a:moveTo>
                      <a:pt x="50" y="4"/>
                    </a:moveTo>
                    <a:lnTo>
                      <a:pt x="42" y="0"/>
                    </a:lnTo>
                    <a:lnTo>
                      <a:pt x="33" y="2"/>
                    </a:lnTo>
                    <a:lnTo>
                      <a:pt x="23" y="12"/>
                    </a:lnTo>
                    <a:lnTo>
                      <a:pt x="9" y="13"/>
                    </a:lnTo>
                    <a:lnTo>
                      <a:pt x="0" y="21"/>
                    </a:lnTo>
                    <a:lnTo>
                      <a:pt x="6" y="37"/>
                    </a:lnTo>
                    <a:lnTo>
                      <a:pt x="17" y="36"/>
                    </a:lnTo>
                    <a:lnTo>
                      <a:pt x="21" y="26"/>
                    </a:lnTo>
                    <a:lnTo>
                      <a:pt x="29" y="19"/>
                    </a:lnTo>
                    <a:lnTo>
                      <a:pt x="37" y="22"/>
                    </a:lnTo>
                    <a:lnTo>
                      <a:pt x="45" y="21"/>
                    </a:lnTo>
                    <a:lnTo>
                      <a:pt x="5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8" name="Freeform 193"/>
              <p:cNvSpPr/>
              <p:nvPr/>
            </p:nvSpPr>
            <p:spPr bwMode="gray">
              <a:xfrm>
                <a:off x="6371" y="2049"/>
                <a:ext cx="53" cy="66"/>
              </a:xfrm>
              <a:custGeom>
                <a:avLst/>
                <a:gdLst>
                  <a:gd name="T0" fmla="*/ 26 w 59"/>
                  <a:gd name="T1" fmla="*/ 0 h 74"/>
                  <a:gd name="T2" fmla="*/ 46 w 59"/>
                  <a:gd name="T3" fmla="*/ 10 h 74"/>
                  <a:gd name="T4" fmla="*/ 50 w 59"/>
                  <a:gd name="T5" fmla="*/ 18 h 74"/>
                  <a:gd name="T6" fmla="*/ 59 w 59"/>
                  <a:gd name="T7" fmla="*/ 31 h 74"/>
                  <a:gd name="T8" fmla="*/ 44 w 59"/>
                  <a:gd name="T9" fmla="*/ 46 h 74"/>
                  <a:gd name="T10" fmla="*/ 42 w 59"/>
                  <a:gd name="T11" fmla="*/ 70 h 74"/>
                  <a:gd name="T12" fmla="*/ 26 w 59"/>
                  <a:gd name="T13" fmla="*/ 74 h 74"/>
                  <a:gd name="T14" fmla="*/ 27 w 59"/>
                  <a:gd name="T15" fmla="*/ 61 h 74"/>
                  <a:gd name="T16" fmla="*/ 23 w 59"/>
                  <a:gd name="T17" fmla="*/ 60 h 74"/>
                  <a:gd name="T18" fmla="*/ 17 w 59"/>
                  <a:gd name="T19" fmla="*/ 69 h 74"/>
                  <a:gd name="T20" fmla="*/ 12 w 59"/>
                  <a:gd name="T21" fmla="*/ 66 h 74"/>
                  <a:gd name="T22" fmla="*/ 14 w 59"/>
                  <a:gd name="T23" fmla="*/ 45 h 74"/>
                  <a:gd name="T24" fmla="*/ 24 w 59"/>
                  <a:gd name="T25" fmla="*/ 34 h 74"/>
                  <a:gd name="T26" fmla="*/ 21 w 59"/>
                  <a:gd name="T27" fmla="*/ 23 h 74"/>
                  <a:gd name="T28" fmla="*/ 11 w 59"/>
                  <a:gd name="T29" fmla="*/ 31 h 74"/>
                  <a:gd name="T30" fmla="*/ 1 w 59"/>
                  <a:gd name="T31" fmla="*/ 23 h 74"/>
                  <a:gd name="T32" fmla="*/ 0 w 59"/>
                  <a:gd name="T33" fmla="*/ 13 h 74"/>
                  <a:gd name="T34" fmla="*/ 13 w 59"/>
                  <a:gd name="T35" fmla="*/ 8 h 74"/>
                  <a:gd name="T36" fmla="*/ 26 w 59"/>
                  <a:gd name="T3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74">
                    <a:moveTo>
                      <a:pt x="26" y="0"/>
                    </a:moveTo>
                    <a:cubicBezTo>
                      <a:pt x="46" y="10"/>
                      <a:pt x="46" y="10"/>
                      <a:pt x="46" y="10"/>
                    </a:cubicBezTo>
                    <a:cubicBezTo>
                      <a:pt x="50" y="18"/>
                      <a:pt x="50" y="18"/>
                      <a:pt x="50" y="18"/>
                    </a:cubicBezTo>
                    <a:cubicBezTo>
                      <a:pt x="59" y="31"/>
                      <a:pt x="59" y="31"/>
                      <a:pt x="59" y="31"/>
                    </a:cubicBezTo>
                    <a:cubicBezTo>
                      <a:pt x="44" y="46"/>
                      <a:pt x="44" y="46"/>
                      <a:pt x="44" y="46"/>
                    </a:cubicBezTo>
                    <a:cubicBezTo>
                      <a:pt x="42" y="70"/>
                      <a:pt x="42" y="70"/>
                      <a:pt x="42" y="70"/>
                    </a:cubicBezTo>
                    <a:cubicBezTo>
                      <a:pt x="26" y="74"/>
                      <a:pt x="26" y="74"/>
                      <a:pt x="26" y="74"/>
                    </a:cubicBezTo>
                    <a:cubicBezTo>
                      <a:pt x="27" y="61"/>
                      <a:pt x="27" y="61"/>
                      <a:pt x="27" y="61"/>
                    </a:cubicBezTo>
                    <a:cubicBezTo>
                      <a:pt x="23" y="60"/>
                      <a:pt x="23" y="60"/>
                      <a:pt x="23" y="60"/>
                    </a:cubicBezTo>
                    <a:cubicBezTo>
                      <a:pt x="17" y="69"/>
                      <a:pt x="17" y="69"/>
                      <a:pt x="17" y="69"/>
                    </a:cubicBezTo>
                    <a:cubicBezTo>
                      <a:pt x="12" y="66"/>
                      <a:pt x="12" y="66"/>
                      <a:pt x="12" y="66"/>
                    </a:cubicBezTo>
                    <a:cubicBezTo>
                      <a:pt x="14" y="45"/>
                      <a:pt x="14" y="45"/>
                      <a:pt x="14" y="45"/>
                    </a:cubicBezTo>
                    <a:cubicBezTo>
                      <a:pt x="14" y="45"/>
                      <a:pt x="24" y="44"/>
                      <a:pt x="24" y="34"/>
                    </a:cubicBezTo>
                    <a:cubicBezTo>
                      <a:pt x="24" y="25"/>
                      <a:pt x="21" y="23"/>
                      <a:pt x="21" y="23"/>
                    </a:cubicBezTo>
                    <a:cubicBezTo>
                      <a:pt x="11" y="31"/>
                      <a:pt x="11" y="31"/>
                      <a:pt x="11" y="31"/>
                    </a:cubicBezTo>
                    <a:cubicBezTo>
                      <a:pt x="1" y="23"/>
                      <a:pt x="1" y="23"/>
                      <a:pt x="1" y="23"/>
                    </a:cubicBezTo>
                    <a:cubicBezTo>
                      <a:pt x="0" y="13"/>
                      <a:pt x="0" y="13"/>
                      <a:pt x="0" y="13"/>
                    </a:cubicBezTo>
                    <a:cubicBezTo>
                      <a:pt x="13" y="8"/>
                      <a:pt x="13" y="8"/>
                      <a:pt x="13" y="8"/>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29" name="Freeform 194"/>
              <p:cNvSpPr/>
              <p:nvPr/>
            </p:nvSpPr>
            <p:spPr bwMode="gray">
              <a:xfrm>
                <a:off x="6359" y="2032"/>
                <a:ext cx="8" cy="9"/>
              </a:xfrm>
              <a:custGeom>
                <a:avLst/>
                <a:gdLst>
                  <a:gd name="T0" fmla="*/ 8 w 8"/>
                  <a:gd name="T1" fmla="*/ 0 h 9"/>
                  <a:gd name="T2" fmla="*/ 8 w 8"/>
                  <a:gd name="T3" fmla="*/ 8 h 9"/>
                  <a:gd name="T4" fmla="*/ 0 w 8"/>
                  <a:gd name="T5" fmla="*/ 9 h 9"/>
                  <a:gd name="T6" fmla="*/ 0 w 8"/>
                  <a:gd name="T7" fmla="*/ 5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8" y="8"/>
                    </a:lnTo>
                    <a:lnTo>
                      <a:pt x="0" y="9"/>
                    </a:lnTo>
                    <a:lnTo>
                      <a:pt x="0" y="5"/>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0" name="Freeform 195"/>
              <p:cNvSpPr/>
              <p:nvPr/>
            </p:nvSpPr>
            <p:spPr bwMode="gray">
              <a:xfrm>
                <a:off x="6300" y="2055"/>
                <a:ext cx="16" cy="8"/>
              </a:xfrm>
              <a:custGeom>
                <a:avLst/>
                <a:gdLst>
                  <a:gd name="T0" fmla="*/ 2 w 16"/>
                  <a:gd name="T1" fmla="*/ 8 h 8"/>
                  <a:gd name="T2" fmla="*/ 0 w 16"/>
                  <a:gd name="T3" fmla="*/ 5 h 8"/>
                  <a:gd name="T4" fmla="*/ 6 w 16"/>
                  <a:gd name="T5" fmla="*/ 4 h 8"/>
                  <a:gd name="T6" fmla="*/ 12 w 16"/>
                  <a:gd name="T7" fmla="*/ 0 h 8"/>
                  <a:gd name="T8" fmla="*/ 16 w 16"/>
                  <a:gd name="T9" fmla="*/ 4 h 8"/>
                  <a:gd name="T10" fmla="*/ 11 w 16"/>
                  <a:gd name="T11" fmla="*/ 8 h 8"/>
                  <a:gd name="T12" fmla="*/ 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2" y="8"/>
                    </a:moveTo>
                    <a:lnTo>
                      <a:pt x="0" y="5"/>
                    </a:lnTo>
                    <a:lnTo>
                      <a:pt x="6" y="4"/>
                    </a:lnTo>
                    <a:lnTo>
                      <a:pt x="12" y="0"/>
                    </a:lnTo>
                    <a:lnTo>
                      <a:pt x="16" y="4"/>
                    </a:lnTo>
                    <a:lnTo>
                      <a:pt x="11"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1" name="Freeform 196"/>
              <p:cNvSpPr/>
              <p:nvPr/>
            </p:nvSpPr>
            <p:spPr bwMode="gray">
              <a:xfrm>
                <a:off x="6352" y="2076"/>
                <a:ext cx="6" cy="3"/>
              </a:xfrm>
              <a:custGeom>
                <a:avLst/>
                <a:gdLst>
                  <a:gd name="T0" fmla="*/ 1 w 6"/>
                  <a:gd name="T1" fmla="*/ 3 h 3"/>
                  <a:gd name="T2" fmla="*/ 5 w 6"/>
                  <a:gd name="T3" fmla="*/ 3 h 3"/>
                  <a:gd name="T4" fmla="*/ 6 w 6"/>
                  <a:gd name="T5" fmla="*/ 0 h 3"/>
                  <a:gd name="T6" fmla="*/ 0 w 6"/>
                  <a:gd name="T7" fmla="*/ 0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lnTo>
                      <a:pt x="5" y="3"/>
                    </a:lnTo>
                    <a:lnTo>
                      <a:pt x="6" y="0"/>
                    </a:lnTo>
                    <a:lnTo>
                      <a:pt x="0" y="0"/>
                    </a:ln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2" name="Freeform 197"/>
              <p:cNvSpPr/>
              <p:nvPr/>
            </p:nvSpPr>
            <p:spPr bwMode="gray">
              <a:xfrm>
                <a:off x="6359" y="2067"/>
                <a:ext cx="6" cy="5"/>
              </a:xfrm>
              <a:custGeom>
                <a:avLst/>
                <a:gdLst>
                  <a:gd name="T0" fmla="*/ 0 w 6"/>
                  <a:gd name="T1" fmla="*/ 2 h 5"/>
                  <a:gd name="T2" fmla="*/ 3 w 6"/>
                  <a:gd name="T3" fmla="*/ 0 h 5"/>
                  <a:gd name="T4" fmla="*/ 6 w 6"/>
                  <a:gd name="T5" fmla="*/ 2 h 5"/>
                  <a:gd name="T6" fmla="*/ 5 w 6"/>
                  <a:gd name="T7" fmla="*/ 4 h 5"/>
                  <a:gd name="T8" fmla="*/ 2 w 6"/>
                  <a:gd name="T9" fmla="*/ 5 h 5"/>
                  <a:gd name="T10" fmla="*/ 0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0" y="2"/>
                    </a:moveTo>
                    <a:lnTo>
                      <a:pt x="3" y="0"/>
                    </a:lnTo>
                    <a:lnTo>
                      <a:pt x="6" y="2"/>
                    </a:lnTo>
                    <a:lnTo>
                      <a:pt x="5" y="4"/>
                    </a:lnTo>
                    <a:lnTo>
                      <a:pt x="2"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3" name="Freeform 198"/>
              <p:cNvSpPr/>
              <p:nvPr/>
            </p:nvSpPr>
            <p:spPr bwMode="gray">
              <a:xfrm>
                <a:off x="6373" y="2050"/>
                <a:ext cx="4" cy="4"/>
              </a:xfrm>
              <a:custGeom>
                <a:avLst/>
                <a:gdLst>
                  <a:gd name="T0" fmla="*/ 0 w 4"/>
                  <a:gd name="T1" fmla="*/ 4 h 4"/>
                  <a:gd name="T2" fmla="*/ 1 w 4"/>
                  <a:gd name="T3" fmla="*/ 0 h 4"/>
                  <a:gd name="T4" fmla="*/ 4 w 4"/>
                  <a:gd name="T5" fmla="*/ 0 h 4"/>
                  <a:gd name="T6" fmla="*/ 4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1" y="0"/>
                    </a:lnTo>
                    <a:lnTo>
                      <a:pt x="4" y="0"/>
                    </a:lnTo>
                    <a:lnTo>
                      <a:pt x="4"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4" name="Freeform 199"/>
              <p:cNvSpPr/>
              <p:nvPr/>
            </p:nvSpPr>
            <p:spPr bwMode="gray">
              <a:xfrm>
                <a:off x="6398" y="2123"/>
                <a:ext cx="9" cy="11"/>
              </a:xfrm>
              <a:custGeom>
                <a:avLst/>
                <a:gdLst>
                  <a:gd name="T0" fmla="*/ 4 w 9"/>
                  <a:gd name="T1" fmla="*/ 0 h 11"/>
                  <a:gd name="T2" fmla="*/ 0 w 9"/>
                  <a:gd name="T3" fmla="*/ 7 h 11"/>
                  <a:gd name="T4" fmla="*/ 0 w 9"/>
                  <a:gd name="T5" fmla="*/ 11 h 11"/>
                  <a:gd name="T6" fmla="*/ 4 w 9"/>
                  <a:gd name="T7" fmla="*/ 10 h 11"/>
                  <a:gd name="T8" fmla="*/ 9 w 9"/>
                  <a:gd name="T9" fmla="*/ 1 h 11"/>
                  <a:gd name="T10" fmla="*/ 4 w 9"/>
                  <a:gd name="T11" fmla="*/ 0 h 11"/>
                </a:gdLst>
                <a:ahLst/>
                <a:cxnLst>
                  <a:cxn ang="0">
                    <a:pos x="T0" y="T1"/>
                  </a:cxn>
                  <a:cxn ang="0">
                    <a:pos x="T2" y="T3"/>
                  </a:cxn>
                  <a:cxn ang="0">
                    <a:pos x="T4" y="T5"/>
                  </a:cxn>
                  <a:cxn ang="0">
                    <a:pos x="T6" y="T7"/>
                  </a:cxn>
                  <a:cxn ang="0">
                    <a:pos x="T8" y="T9"/>
                  </a:cxn>
                  <a:cxn ang="0">
                    <a:pos x="T10" y="T11"/>
                  </a:cxn>
                </a:cxnLst>
                <a:rect l="0" t="0" r="r" b="b"/>
                <a:pathLst>
                  <a:path w="9" h="11">
                    <a:moveTo>
                      <a:pt x="4" y="0"/>
                    </a:moveTo>
                    <a:lnTo>
                      <a:pt x="0" y="7"/>
                    </a:lnTo>
                    <a:lnTo>
                      <a:pt x="0" y="11"/>
                    </a:lnTo>
                    <a:lnTo>
                      <a:pt x="4" y="10"/>
                    </a:lnTo>
                    <a:lnTo>
                      <a:pt x="9"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5" name="Freeform 200"/>
              <p:cNvSpPr/>
              <p:nvPr/>
            </p:nvSpPr>
            <p:spPr bwMode="gray">
              <a:xfrm>
                <a:off x="6385" y="2132"/>
                <a:ext cx="8" cy="6"/>
              </a:xfrm>
              <a:custGeom>
                <a:avLst/>
                <a:gdLst>
                  <a:gd name="T0" fmla="*/ 4 w 8"/>
                  <a:gd name="T1" fmla="*/ 0 h 6"/>
                  <a:gd name="T2" fmla="*/ 8 w 8"/>
                  <a:gd name="T3" fmla="*/ 1 h 6"/>
                  <a:gd name="T4" fmla="*/ 7 w 8"/>
                  <a:gd name="T5" fmla="*/ 5 h 6"/>
                  <a:gd name="T6" fmla="*/ 1 w 8"/>
                  <a:gd name="T7" fmla="*/ 6 h 6"/>
                  <a:gd name="T8" fmla="*/ 0 w 8"/>
                  <a:gd name="T9" fmla="*/ 2 h 6"/>
                  <a:gd name="T10" fmla="*/ 4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4" y="0"/>
                    </a:moveTo>
                    <a:lnTo>
                      <a:pt x="8" y="1"/>
                    </a:lnTo>
                    <a:lnTo>
                      <a:pt x="7" y="5"/>
                    </a:lnTo>
                    <a:lnTo>
                      <a:pt x="1" y="6"/>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6" name="Freeform 201"/>
              <p:cNvSpPr/>
              <p:nvPr/>
            </p:nvSpPr>
            <p:spPr bwMode="gray">
              <a:xfrm>
                <a:off x="6714" y="1771"/>
                <a:ext cx="20" cy="17"/>
              </a:xfrm>
              <a:custGeom>
                <a:avLst/>
                <a:gdLst>
                  <a:gd name="T0" fmla="*/ 0 w 20"/>
                  <a:gd name="T1" fmla="*/ 16 h 17"/>
                  <a:gd name="T2" fmla="*/ 12 w 20"/>
                  <a:gd name="T3" fmla="*/ 1 h 17"/>
                  <a:gd name="T4" fmla="*/ 20 w 20"/>
                  <a:gd name="T5" fmla="*/ 0 h 17"/>
                  <a:gd name="T6" fmla="*/ 20 w 20"/>
                  <a:gd name="T7" fmla="*/ 7 h 17"/>
                  <a:gd name="T8" fmla="*/ 17 w 20"/>
                  <a:gd name="T9" fmla="*/ 9 h 17"/>
                  <a:gd name="T10" fmla="*/ 12 w 20"/>
                  <a:gd name="T11" fmla="*/ 8 h 17"/>
                  <a:gd name="T12" fmla="*/ 3 w 20"/>
                  <a:gd name="T13" fmla="*/ 17 h 17"/>
                  <a:gd name="T14" fmla="*/ 0 w 20"/>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0" y="16"/>
                    </a:moveTo>
                    <a:lnTo>
                      <a:pt x="12" y="1"/>
                    </a:lnTo>
                    <a:lnTo>
                      <a:pt x="20" y="0"/>
                    </a:lnTo>
                    <a:lnTo>
                      <a:pt x="20" y="7"/>
                    </a:lnTo>
                    <a:lnTo>
                      <a:pt x="17" y="9"/>
                    </a:lnTo>
                    <a:lnTo>
                      <a:pt x="12" y="8"/>
                    </a:lnTo>
                    <a:lnTo>
                      <a:pt x="3" y="17"/>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7" name="Freeform 202"/>
              <p:cNvSpPr/>
              <p:nvPr/>
            </p:nvSpPr>
            <p:spPr bwMode="gray">
              <a:xfrm>
                <a:off x="6741" y="1743"/>
                <a:ext cx="45" cy="33"/>
              </a:xfrm>
              <a:custGeom>
                <a:avLst/>
                <a:gdLst>
                  <a:gd name="T0" fmla="*/ 0 w 45"/>
                  <a:gd name="T1" fmla="*/ 33 h 33"/>
                  <a:gd name="T2" fmla="*/ 1 w 45"/>
                  <a:gd name="T3" fmla="*/ 25 h 33"/>
                  <a:gd name="T4" fmla="*/ 19 w 45"/>
                  <a:gd name="T5" fmla="*/ 4 h 33"/>
                  <a:gd name="T6" fmla="*/ 21 w 45"/>
                  <a:gd name="T7" fmla="*/ 9 h 33"/>
                  <a:gd name="T8" fmla="*/ 28 w 45"/>
                  <a:gd name="T9" fmla="*/ 2 h 33"/>
                  <a:gd name="T10" fmla="*/ 45 w 45"/>
                  <a:gd name="T11" fmla="*/ 0 h 33"/>
                  <a:gd name="T12" fmla="*/ 32 w 45"/>
                  <a:gd name="T13" fmla="*/ 12 h 33"/>
                  <a:gd name="T14" fmla="*/ 15 w 45"/>
                  <a:gd name="T15" fmla="*/ 20 h 33"/>
                  <a:gd name="T16" fmla="*/ 4 w 45"/>
                  <a:gd name="T17" fmla="*/ 33 h 33"/>
                  <a:gd name="T18" fmla="*/ 0 w 45"/>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3">
                    <a:moveTo>
                      <a:pt x="0" y="33"/>
                    </a:moveTo>
                    <a:lnTo>
                      <a:pt x="1" y="25"/>
                    </a:lnTo>
                    <a:lnTo>
                      <a:pt x="19" y="4"/>
                    </a:lnTo>
                    <a:lnTo>
                      <a:pt x="21" y="9"/>
                    </a:lnTo>
                    <a:lnTo>
                      <a:pt x="28" y="2"/>
                    </a:lnTo>
                    <a:lnTo>
                      <a:pt x="45" y="0"/>
                    </a:lnTo>
                    <a:lnTo>
                      <a:pt x="32" y="12"/>
                    </a:lnTo>
                    <a:lnTo>
                      <a:pt x="15" y="20"/>
                    </a:lnTo>
                    <a:lnTo>
                      <a:pt x="4" y="33"/>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8" name="Freeform 203"/>
              <p:cNvSpPr/>
              <p:nvPr/>
            </p:nvSpPr>
            <p:spPr bwMode="gray">
              <a:xfrm>
                <a:off x="6733" y="1790"/>
                <a:ext cx="9" cy="4"/>
              </a:xfrm>
              <a:custGeom>
                <a:avLst/>
                <a:gdLst>
                  <a:gd name="T0" fmla="*/ 0 w 9"/>
                  <a:gd name="T1" fmla="*/ 3 h 4"/>
                  <a:gd name="T2" fmla="*/ 1 w 9"/>
                  <a:gd name="T3" fmla="*/ 0 h 4"/>
                  <a:gd name="T4" fmla="*/ 9 w 9"/>
                  <a:gd name="T5" fmla="*/ 0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lnTo>
                      <a:pt x="1" y="0"/>
                    </a:lnTo>
                    <a:lnTo>
                      <a:pt x="9" y="0"/>
                    </a:lnTo>
                    <a:lnTo>
                      <a:pt x="4" y="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839" name="Freeform 204"/>
              <p:cNvSpPr/>
              <p:nvPr/>
            </p:nvSpPr>
            <p:spPr bwMode="gray">
              <a:xfrm>
                <a:off x="6795" y="1723"/>
                <a:ext cx="26" cy="17"/>
              </a:xfrm>
              <a:custGeom>
                <a:avLst/>
                <a:gdLst>
                  <a:gd name="T0" fmla="*/ 0 w 26"/>
                  <a:gd name="T1" fmla="*/ 15 h 17"/>
                  <a:gd name="T2" fmla="*/ 15 w 26"/>
                  <a:gd name="T3" fmla="*/ 1 h 17"/>
                  <a:gd name="T4" fmla="*/ 26 w 26"/>
                  <a:gd name="T5" fmla="*/ 0 h 17"/>
                  <a:gd name="T6" fmla="*/ 26 w 26"/>
                  <a:gd name="T7" fmla="*/ 3 h 17"/>
                  <a:gd name="T8" fmla="*/ 10 w 26"/>
                  <a:gd name="T9" fmla="*/ 15 h 17"/>
                  <a:gd name="T10" fmla="*/ 3 w 26"/>
                  <a:gd name="T11" fmla="*/ 17 h 17"/>
                  <a:gd name="T12" fmla="*/ 0 w 26"/>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26" h="17">
                    <a:moveTo>
                      <a:pt x="0" y="15"/>
                    </a:moveTo>
                    <a:lnTo>
                      <a:pt x="15" y="1"/>
                    </a:lnTo>
                    <a:lnTo>
                      <a:pt x="26" y="0"/>
                    </a:lnTo>
                    <a:lnTo>
                      <a:pt x="26" y="3"/>
                    </a:lnTo>
                    <a:lnTo>
                      <a:pt x="10" y="15"/>
                    </a:lnTo>
                    <a:lnTo>
                      <a:pt x="3" y="17"/>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grpSp>
          <p:nvGrpSpPr>
            <p:cNvPr id="2136" name="Group 406"/>
            <p:cNvGrpSpPr/>
            <p:nvPr/>
          </p:nvGrpSpPr>
          <p:grpSpPr bwMode="gray">
            <a:xfrm>
              <a:off x="5591829" y="1966377"/>
              <a:ext cx="2011755" cy="1261613"/>
              <a:chOff x="3245" y="1125"/>
              <a:chExt cx="4417" cy="2770"/>
            </a:xfrm>
            <a:grpFill/>
          </p:grpSpPr>
          <p:sp>
            <p:nvSpPr>
              <p:cNvPr id="2440" name="Freeform 206"/>
              <p:cNvSpPr/>
              <p:nvPr/>
            </p:nvSpPr>
            <p:spPr bwMode="gray">
              <a:xfrm>
                <a:off x="6843" y="1694"/>
                <a:ext cx="16" cy="15"/>
              </a:xfrm>
              <a:custGeom>
                <a:avLst/>
                <a:gdLst>
                  <a:gd name="T0" fmla="*/ 0 w 16"/>
                  <a:gd name="T1" fmla="*/ 9 h 15"/>
                  <a:gd name="T2" fmla="*/ 11 w 16"/>
                  <a:gd name="T3" fmla="*/ 0 h 15"/>
                  <a:gd name="T4" fmla="*/ 15 w 16"/>
                  <a:gd name="T5" fmla="*/ 1 h 15"/>
                  <a:gd name="T6" fmla="*/ 16 w 16"/>
                  <a:gd name="T7" fmla="*/ 5 h 15"/>
                  <a:gd name="T8" fmla="*/ 6 w 16"/>
                  <a:gd name="T9" fmla="*/ 14 h 15"/>
                  <a:gd name="T10" fmla="*/ 0 w 16"/>
                  <a:gd name="T11" fmla="*/ 15 h 15"/>
                  <a:gd name="T12" fmla="*/ 0 w 16"/>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9"/>
                    </a:moveTo>
                    <a:lnTo>
                      <a:pt x="11" y="0"/>
                    </a:lnTo>
                    <a:lnTo>
                      <a:pt x="15" y="1"/>
                    </a:lnTo>
                    <a:lnTo>
                      <a:pt x="16" y="5"/>
                    </a:lnTo>
                    <a:lnTo>
                      <a:pt x="6" y="14"/>
                    </a:lnTo>
                    <a:lnTo>
                      <a:pt x="0" y="15"/>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1" name="Freeform 207"/>
              <p:cNvSpPr/>
              <p:nvPr/>
            </p:nvSpPr>
            <p:spPr bwMode="gray">
              <a:xfrm>
                <a:off x="6916" y="1589"/>
                <a:ext cx="22" cy="18"/>
              </a:xfrm>
              <a:custGeom>
                <a:avLst/>
                <a:gdLst>
                  <a:gd name="T0" fmla="*/ 18 w 22"/>
                  <a:gd name="T1" fmla="*/ 0 h 18"/>
                  <a:gd name="T2" fmla="*/ 22 w 22"/>
                  <a:gd name="T3" fmla="*/ 0 h 18"/>
                  <a:gd name="T4" fmla="*/ 18 w 22"/>
                  <a:gd name="T5" fmla="*/ 14 h 18"/>
                  <a:gd name="T6" fmla="*/ 3 w 22"/>
                  <a:gd name="T7" fmla="*/ 18 h 18"/>
                  <a:gd name="T8" fmla="*/ 0 w 22"/>
                  <a:gd name="T9" fmla="*/ 13 h 18"/>
                  <a:gd name="T10" fmla="*/ 9 w 22"/>
                  <a:gd name="T11" fmla="*/ 7 h 18"/>
                  <a:gd name="T12" fmla="*/ 18 w 22"/>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2" h="18">
                    <a:moveTo>
                      <a:pt x="18" y="0"/>
                    </a:moveTo>
                    <a:lnTo>
                      <a:pt x="22" y="0"/>
                    </a:lnTo>
                    <a:lnTo>
                      <a:pt x="18" y="14"/>
                    </a:lnTo>
                    <a:lnTo>
                      <a:pt x="3" y="18"/>
                    </a:lnTo>
                    <a:lnTo>
                      <a:pt x="0" y="13"/>
                    </a:lnTo>
                    <a:lnTo>
                      <a:pt x="9" y="7"/>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2" name="Freeform 208"/>
              <p:cNvSpPr/>
              <p:nvPr/>
            </p:nvSpPr>
            <p:spPr bwMode="gray">
              <a:xfrm>
                <a:off x="6904" y="1619"/>
                <a:ext cx="10" cy="12"/>
              </a:xfrm>
              <a:custGeom>
                <a:avLst/>
                <a:gdLst>
                  <a:gd name="T0" fmla="*/ 9 w 10"/>
                  <a:gd name="T1" fmla="*/ 0 h 12"/>
                  <a:gd name="T2" fmla="*/ 10 w 10"/>
                  <a:gd name="T3" fmla="*/ 5 h 12"/>
                  <a:gd name="T4" fmla="*/ 5 w 10"/>
                  <a:gd name="T5" fmla="*/ 12 h 12"/>
                  <a:gd name="T6" fmla="*/ 0 w 10"/>
                  <a:gd name="T7" fmla="*/ 12 h 12"/>
                  <a:gd name="T8" fmla="*/ 2 w 10"/>
                  <a:gd name="T9" fmla="*/ 1 h 12"/>
                  <a:gd name="T10" fmla="*/ 9 w 10"/>
                  <a:gd name="T11" fmla="*/ 0 h 12"/>
                </a:gdLst>
                <a:ahLst/>
                <a:cxnLst>
                  <a:cxn ang="0">
                    <a:pos x="T0" y="T1"/>
                  </a:cxn>
                  <a:cxn ang="0">
                    <a:pos x="T2" y="T3"/>
                  </a:cxn>
                  <a:cxn ang="0">
                    <a:pos x="T4" y="T5"/>
                  </a:cxn>
                  <a:cxn ang="0">
                    <a:pos x="T6" y="T7"/>
                  </a:cxn>
                  <a:cxn ang="0">
                    <a:pos x="T8" y="T9"/>
                  </a:cxn>
                  <a:cxn ang="0">
                    <a:pos x="T10" y="T11"/>
                  </a:cxn>
                </a:cxnLst>
                <a:rect l="0" t="0" r="r" b="b"/>
                <a:pathLst>
                  <a:path w="10" h="12">
                    <a:moveTo>
                      <a:pt x="9" y="0"/>
                    </a:moveTo>
                    <a:lnTo>
                      <a:pt x="10" y="5"/>
                    </a:lnTo>
                    <a:lnTo>
                      <a:pt x="5" y="12"/>
                    </a:lnTo>
                    <a:lnTo>
                      <a:pt x="0" y="12"/>
                    </a:lnTo>
                    <a:lnTo>
                      <a:pt x="2"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3" name="Freeform 209"/>
              <p:cNvSpPr/>
              <p:nvPr/>
            </p:nvSpPr>
            <p:spPr bwMode="gray">
              <a:xfrm>
                <a:off x="6892" y="1639"/>
                <a:ext cx="10" cy="10"/>
              </a:xfrm>
              <a:custGeom>
                <a:avLst/>
                <a:gdLst>
                  <a:gd name="T0" fmla="*/ 0 w 10"/>
                  <a:gd name="T1" fmla="*/ 4 h 10"/>
                  <a:gd name="T2" fmla="*/ 4 w 10"/>
                  <a:gd name="T3" fmla="*/ 0 h 10"/>
                  <a:gd name="T4" fmla="*/ 10 w 10"/>
                  <a:gd name="T5" fmla="*/ 1 h 10"/>
                  <a:gd name="T6" fmla="*/ 10 w 10"/>
                  <a:gd name="T7" fmla="*/ 4 h 10"/>
                  <a:gd name="T8" fmla="*/ 4 w 10"/>
                  <a:gd name="T9" fmla="*/ 10 h 10"/>
                  <a:gd name="T10" fmla="*/ 0 w 10"/>
                  <a:gd name="T11" fmla="*/ 10 h 10"/>
                  <a:gd name="T12" fmla="*/ 0 w 10"/>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0" y="4"/>
                    </a:moveTo>
                    <a:lnTo>
                      <a:pt x="4" y="0"/>
                    </a:lnTo>
                    <a:lnTo>
                      <a:pt x="10" y="1"/>
                    </a:lnTo>
                    <a:lnTo>
                      <a:pt x="10" y="4"/>
                    </a:lnTo>
                    <a:lnTo>
                      <a:pt x="4" y="10"/>
                    </a:lnTo>
                    <a:lnTo>
                      <a:pt x="0"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4" name="Freeform 210"/>
              <p:cNvSpPr/>
              <p:nvPr/>
            </p:nvSpPr>
            <p:spPr bwMode="gray">
              <a:xfrm>
                <a:off x="6874" y="1659"/>
                <a:ext cx="8" cy="9"/>
              </a:xfrm>
              <a:custGeom>
                <a:avLst/>
                <a:gdLst>
                  <a:gd name="T0" fmla="*/ 0 w 8"/>
                  <a:gd name="T1" fmla="*/ 8 h 9"/>
                  <a:gd name="T2" fmla="*/ 1 w 8"/>
                  <a:gd name="T3" fmla="*/ 4 h 9"/>
                  <a:gd name="T4" fmla="*/ 6 w 8"/>
                  <a:gd name="T5" fmla="*/ 0 h 9"/>
                  <a:gd name="T6" fmla="*/ 8 w 8"/>
                  <a:gd name="T7" fmla="*/ 6 h 9"/>
                  <a:gd name="T8" fmla="*/ 4 w 8"/>
                  <a:gd name="T9" fmla="*/ 9 h 9"/>
                  <a:gd name="T10" fmla="*/ 0 w 8"/>
                  <a:gd name="T11" fmla="*/ 8 h 9"/>
                </a:gdLst>
                <a:ahLst/>
                <a:cxnLst>
                  <a:cxn ang="0">
                    <a:pos x="T0" y="T1"/>
                  </a:cxn>
                  <a:cxn ang="0">
                    <a:pos x="T2" y="T3"/>
                  </a:cxn>
                  <a:cxn ang="0">
                    <a:pos x="T4" y="T5"/>
                  </a:cxn>
                  <a:cxn ang="0">
                    <a:pos x="T6" y="T7"/>
                  </a:cxn>
                  <a:cxn ang="0">
                    <a:pos x="T8" y="T9"/>
                  </a:cxn>
                  <a:cxn ang="0">
                    <a:pos x="T10" y="T11"/>
                  </a:cxn>
                </a:cxnLst>
                <a:rect l="0" t="0" r="r" b="b"/>
                <a:pathLst>
                  <a:path w="8" h="9">
                    <a:moveTo>
                      <a:pt x="0" y="8"/>
                    </a:moveTo>
                    <a:lnTo>
                      <a:pt x="1" y="4"/>
                    </a:lnTo>
                    <a:lnTo>
                      <a:pt x="6" y="0"/>
                    </a:lnTo>
                    <a:lnTo>
                      <a:pt x="8" y="6"/>
                    </a:lnTo>
                    <a:lnTo>
                      <a:pt x="4" y="9"/>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5" name="Freeform 211"/>
              <p:cNvSpPr/>
              <p:nvPr/>
            </p:nvSpPr>
            <p:spPr bwMode="gray">
              <a:xfrm>
                <a:off x="6172" y="2249"/>
                <a:ext cx="32" cy="64"/>
              </a:xfrm>
              <a:custGeom>
                <a:avLst/>
                <a:gdLst>
                  <a:gd name="T0" fmla="*/ 14 w 32"/>
                  <a:gd name="T1" fmla="*/ 3 h 64"/>
                  <a:gd name="T2" fmla="*/ 20 w 32"/>
                  <a:gd name="T3" fmla="*/ 0 h 64"/>
                  <a:gd name="T4" fmla="*/ 32 w 32"/>
                  <a:gd name="T5" fmla="*/ 2 h 64"/>
                  <a:gd name="T6" fmla="*/ 32 w 32"/>
                  <a:gd name="T7" fmla="*/ 29 h 64"/>
                  <a:gd name="T8" fmla="*/ 21 w 32"/>
                  <a:gd name="T9" fmla="*/ 41 h 64"/>
                  <a:gd name="T10" fmla="*/ 15 w 32"/>
                  <a:gd name="T11" fmla="*/ 63 h 64"/>
                  <a:gd name="T12" fmla="*/ 7 w 32"/>
                  <a:gd name="T13" fmla="*/ 64 h 64"/>
                  <a:gd name="T14" fmla="*/ 1 w 32"/>
                  <a:gd name="T15" fmla="*/ 55 h 64"/>
                  <a:gd name="T16" fmla="*/ 0 w 32"/>
                  <a:gd name="T17" fmla="*/ 33 h 64"/>
                  <a:gd name="T18" fmla="*/ 14 w 32"/>
                  <a:gd name="T19" fmla="*/ 13 h 64"/>
                  <a:gd name="T20" fmla="*/ 14 w 32"/>
                  <a:gd name="T21"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4">
                    <a:moveTo>
                      <a:pt x="14" y="3"/>
                    </a:moveTo>
                    <a:lnTo>
                      <a:pt x="20" y="0"/>
                    </a:lnTo>
                    <a:lnTo>
                      <a:pt x="32" y="2"/>
                    </a:lnTo>
                    <a:lnTo>
                      <a:pt x="32" y="29"/>
                    </a:lnTo>
                    <a:lnTo>
                      <a:pt x="21" y="41"/>
                    </a:lnTo>
                    <a:lnTo>
                      <a:pt x="15" y="63"/>
                    </a:lnTo>
                    <a:lnTo>
                      <a:pt x="7" y="64"/>
                    </a:lnTo>
                    <a:lnTo>
                      <a:pt x="1" y="55"/>
                    </a:lnTo>
                    <a:lnTo>
                      <a:pt x="0" y="33"/>
                    </a:lnTo>
                    <a:lnTo>
                      <a:pt x="14" y="13"/>
                    </a:lnTo>
                    <a:lnTo>
                      <a:pt x="1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6" name="Freeform 212"/>
              <p:cNvSpPr/>
              <p:nvPr/>
            </p:nvSpPr>
            <p:spPr bwMode="gray">
              <a:xfrm>
                <a:off x="5926" y="2357"/>
                <a:ext cx="51" cy="41"/>
              </a:xfrm>
              <a:custGeom>
                <a:avLst/>
                <a:gdLst>
                  <a:gd name="T0" fmla="*/ 51 w 51"/>
                  <a:gd name="T1" fmla="*/ 6 h 41"/>
                  <a:gd name="T2" fmla="*/ 39 w 51"/>
                  <a:gd name="T3" fmla="*/ 0 h 41"/>
                  <a:gd name="T4" fmla="*/ 32 w 51"/>
                  <a:gd name="T5" fmla="*/ 1 h 41"/>
                  <a:gd name="T6" fmla="*/ 18 w 51"/>
                  <a:gd name="T7" fmla="*/ 7 h 41"/>
                  <a:gd name="T8" fmla="*/ 14 w 51"/>
                  <a:gd name="T9" fmla="*/ 4 h 41"/>
                  <a:gd name="T10" fmla="*/ 0 w 51"/>
                  <a:gd name="T11" fmla="*/ 17 h 41"/>
                  <a:gd name="T12" fmla="*/ 0 w 51"/>
                  <a:gd name="T13" fmla="*/ 34 h 41"/>
                  <a:gd name="T14" fmla="*/ 14 w 51"/>
                  <a:gd name="T15" fmla="*/ 41 h 41"/>
                  <a:gd name="T16" fmla="*/ 27 w 51"/>
                  <a:gd name="T17" fmla="*/ 40 h 41"/>
                  <a:gd name="T18" fmla="*/ 39 w 51"/>
                  <a:gd name="T19" fmla="*/ 29 h 41"/>
                  <a:gd name="T20" fmla="*/ 44 w 51"/>
                  <a:gd name="T21" fmla="*/ 13 h 41"/>
                  <a:gd name="T22" fmla="*/ 51 w 51"/>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1">
                    <a:moveTo>
                      <a:pt x="51" y="6"/>
                    </a:moveTo>
                    <a:lnTo>
                      <a:pt x="39" y="0"/>
                    </a:lnTo>
                    <a:lnTo>
                      <a:pt x="32" y="1"/>
                    </a:lnTo>
                    <a:lnTo>
                      <a:pt x="18" y="7"/>
                    </a:lnTo>
                    <a:lnTo>
                      <a:pt x="14" y="4"/>
                    </a:lnTo>
                    <a:lnTo>
                      <a:pt x="0" y="17"/>
                    </a:lnTo>
                    <a:lnTo>
                      <a:pt x="0" y="34"/>
                    </a:lnTo>
                    <a:lnTo>
                      <a:pt x="14" y="41"/>
                    </a:lnTo>
                    <a:lnTo>
                      <a:pt x="27" y="40"/>
                    </a:lnTo>
                    <a:lnTo>
                      <a:pt x="39" y="29"/>
                    </a:lnTo>
                    <a:lnTo>
                      <a:pt x="44" y="13"/>
                    </a:lnTo>
                    <a:lnTo>
                      <a:pt x="5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7" name="Freeform 213"/>
              <p:cNvSpPr/>
              <p:nvPr/>
            </p:nvSpPr>
            <p:spPr bwMode="gray">
              <a:xfrm>
                <a:off x="6358" y="2175"/>
                <a:ext cx="15" cy="10"/>
              </a:xfrm>
              <a:custGeom>
                <a:avLst/>
                <a:gdLst>
                  <a:gd name="T0" fmla="*/ 15 w 15"/>
                  <a:gd name="T1" fmla="*/ 0 h 10"/>
                  <a:gd name="T2" fmla="*/ 6 w 15"/>
                  <a:gd name="T3" fmla="*/ 0 h 10"/>
                  <a:gd name="T4" fmla="*/ 0 w 15"/>
                  <a:gd name="T5" fmla="*/ 7 h 10"/>
                  <a:gd name="T6" fmla="*/ 0 w 15"/>
                  <a:gd name="T7" fmla="*/ 10 h 10"/>
                  <a:gd name="T8" fmla="*/ 9 w 15"/>
                  <a:gd name="T9" fmla="*/ 10 h 10"/>
                  <a:gd name="T10" fmla="*/ 15 w 15"/>
                  <a:gd name="T11" fmla="*/ 3 h 10"/>
                  <a:gd name="T12" fmla="*/ 15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5" y="0"/>
                    </a:moveTo>
                    <a:lnTo>
                      <a:pt x="6" y="0"/>
                    </a:lnTo>
                    <a:lnTo>
                      <a:pt x="0" y="7"/>
                    </a:lnTo>
                    <a:lnTo>
                      <a:pt x="0" y="10"/>
                    </a:lnTo>
                    <a:lnTo>
                      <a:pt x="9" y="10"/>
                    </a:lnTo>
                    <a:lnTo>
                      <a:pt x="15" y="3"/>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8" name="Freeform 214"/>
              <p:cNvSpPr/>
              <p:nvPr/>
            </p:nvSpPr>
            <p:spPr bwMode="gray">
              <a:xfrm>
                <a:off x="6354" y="2190"/>
                <a:ext cx="9" cy="6"/>
              </a:xfrm>
              <a:custGeom>
                <a:avLst/>
                <a:gdLst>
                  <a:gd name="T0" fmla="*/ 3 w 9"/>
                  <a:gd name="T1" fmla="*/ 0 h 6"/>
                  <a:gd name="T2" fmla="*/ 8 w 9"/>
                  <a:gd name="T3" fmla="*/ 0 h 6"/>
                  <a:gd name="T4" fmla="*/ 9 w 9"/>
                  <a:gd name="T5" fmla="*/ 5 h 6"/>
                  <a:gd name="T6" fmla="*/ 4 w 9"/>
                  <a:gd name="T7" fmla="*/ 6 h 6"/>
                  <a:gd name="T8" fmla="*/ 0 w 9"/>
                  <a:gd name="T9" fmla="*/ 3 h 6"/>
                  <a:gd name="T10" fmla="*/ 3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3" y="0"/>
                    </a:moveTo>
                    <a:lnTo>
                      <a:pt x="8" y="0"/>
                    </a:lnTo>
                    <a:lnTo>
                      <a:pt x="9" y="5"/>
                    </a:lnTo>
                    <a:lnTo>
                      <a:pt x="4" y="6"/>
                    </a:lnTo>
                    <a:lnTo>
                      <a:pt x="0"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49" name="Freeform 215"/>
              <p:cNvSpPr/>
              <p:nvPr/>
            </p:nvSpPr>
            <p:spPr bwMode="gray">
              <a:xfrm>
                <a:off x="6329" y="2215"/>
                <a:ext cx="15" cy="13"/>
              </a:xfrm>
              <a:custGeom>
                <a:avLst/>
                <a:gdLst>
                  <a:gd name="T0" fmla="*/ 4 w 15"/>
                  <a:gd name="T1" fmla="*/ 6 h 13"/>
                  <a:gd name="T2" fmla="*/ 8 w 15"/>
                  <a:gd name="T3" fmla="*/ 0 h 13"/>
                  <a:gd name="T4" fmla="*/ 15 w 15"/>
                  <a:gd name="T5" fmla="*/ 1 h 13"/>
                  <a:gd name="T6" fmla="*/ 12 w 15"/>
                  <a:gd name="T7" fmla="*/ 6 h 13"/>
                  <a:gd name="T8" fmla="*/ 3 w 15"/>
                  <a:gd name="T9" fmla="*/ 13 h 13"/>
                  <a:gd name="T10" fmla="*/ 0 w 15"/>
                  <a:gd name="T11" fmla="*/ 8 h 13"/>
                  <a:gd name="T12" fmla="*/ 4 w 15"/>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5" h="13">
                    <a:moveTo>
                      <a:pt x="4" y="6"/>
                    </a:moveTo>
                    <a:lnTo>
                      <a:pt x="8" y="0"/>
                    </a:lnTo>
                    <a:lnTo>
                      <a:pt x="15" y="1"/>
                    </a:lnTo>
                    <a:lnTo>
                      <a:pt x="12" y="6"/>
                    </a:lnTo>
                    <a:lnTo>
                      <a:pt x="3" y="13"/>
                    </a:lnTo>
                    <a:lnTo>
                      <a:pt x="0" y="8"/>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0" name="Freeform 216"/>
              <p:cNvSpPr/>
              <p:nvPr/>
            </p:nvSpPr>
            <p:spPr bwMode="gray">
              <a:xfrm>
                <a:off x="6273" y="2251"/>
                <a:ext cx="11" cy="8"/>
              </a:xfrm>
              <a:custGeom>
                <a:avLst/>
                <a:gdLst>
                  <a:gd name="T0" fmla="*/ 0 w 11"/>
                  <a:gd name="T1" fmla="*/ 5 h 8"/>
                  <a:gd name="T2" fmla="*/ 4 w 11"/>
                  <a:gd name="T3" fmla="*/ 0 h 8"/>
                  <a:gd name="T4" fmla="*/ 9 w 11"/>
                  <a:gd name="T5" fmla="*/ 2 h 8"/>
                  <a:gd name="T6" fmla="*/ 11 w 11"/>
                  <a:gd name="T7" fmla="*/ 5 h 8"/>
                  <a:gd name="T8" fmla="*/ 6 w 11"/>
                  <a:gd name="T9" fmla="*/ 8 h 8"/>
                  <a:gd name="T10" fmla="*/ 0 w 11"/>
                  <a:gd name="T11" fmla="*/ 5 h 8"/>
                </a:gdLst>
                <a:ahLst/>
                <a:cxnLst>
                  <a:cxn ang="0">
                    <a:pos x="T0" y="T1"/>
                  </a:cxn>
                  <a:cxn ang="0">
                    <a:pos x="T2" y="T3"/>
                  </a:cxn>
                  <a:cxn ang="0">
                    <a:pos x="T4" y="T5"/>
                  </a:cxn>
                  <a:cxn ang="0">
                    <a:pos x="T6" y="T7"/>
                  </a:cxn>
                  <a:cxn ang="0">
                    <a:pos x="T8" y="T9"/>
                  </a:cxn>
                  <a:cxn ang="0">
                    <a:pos x="T10" y="T11"/>
                  </a:cxn>
                </a:cxnLst>
                <a:rect l="0" t="0" r="r" b="b"/>
                <a:pathLst>
                  <a:path w="11" h="8">
                    <a:moveTo>
                      <a:pt x="0" y="5"/>
                    </a:moveTo>
                    <a:lnTo>
                      <a:pt x="4" y="0"/>
                    </a:lnTo>
                    <a:lnTo>
                      <a:pt x="9" y="2"/>
                    </a:lnTo>
                    <a:lnTo>
                      <a:pt x="11" y="5"/>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1" name="Freeform 217"/>
              <p:cNvSpPr/>
              <p:nvPr/>
            </p:nvSpPr>
            <p:spPr bwMode="gray">
              <a:xfrm>
                <a:off x="6255" y="2258"/>
                <a:ext cx="6" cy="10"/>
              </a:xfrm>
              <a:custGeom>
                <a:avLst/>
                <a:gdLst>
                  <a:gd name="T0" fmla="*/ 0 w 6"/>
                  <a:gd name="T1" fmla="*/ 5 h 10"/>
                  <a:gd name="T2" fmla="*/ 4 w 6"/>
                  <a:gd name="T3" fmla="*/ 0 h 10"/>
                  <a:gd name="T4" fmla="*/ 6 w 6"/>
                  <a:gd name="T5" fmla="*/ 2 h 10"/>
                  <a:gd name="T6" fmla="*/ 6 w 6"/>
                  <a:gd name="T7" fmla="*/ 10 h 10"/>
                  <a:gd name="T8" fmla="*/ 2 w 6"/>
                  <a:gd name="T9" fmla="*/ 9 h 10"/>
                  <a:gd name="T10" fmla="*/ 0 w 6"/>
                  <a:gd name="T11" fmla="*/ 5 h 10"/>
                </a:gdLst>
                <a:ahLst/>
                <a:cxnLst>
                  <a:cxn ang="0">
                    <a:pos x="T0" y="T1"/>
                  </a:cxn>
                  <a:cxn ang="0">
                    <a:pos x="T2" y="T3"/>
                  </a:cxn>
                  <a:cxn ang="0">
                    <a:pos x="T4" y="T5"/>
                  </a:cxn>
                  <a:cxn ang="0">
                    <a:pos x="T6" y="T7"/>
                  </a:cxn>
                  <a:cxn ang="0">
                    <a:pos x="T8" y="T9"/>
                  </a:cxn>
                  <a:cxn ang="0">
                    <a:pos x="T10" y="T11"/>
                  </a:cxn>
                </a:cxnLst>
                <a:rect l="0" t="0" r="r" b="b"/>
                <a:pathLst>
                  <a:path w="6" h="10">
                    <a:moveTo>
                      <a:pt x="0" y="5"/>
                    </a:moveTo>
                    <a:lnTo>
                      <a:pt x="4" y="0"/>
                    </a:lnTo>
                    <a:lnTo>
                      <a:pt x="6" y="2"/>
                    </a:lnTo>
                    <a:lnTo>
                      <a:pt x="6" y="10"/>
                    </a:lnTo>
                    <a:lnTo>
                      <a:pt x="2"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2" name="Freeform 218"/>
              <p:cNvSpPr/>
              <p:nvPr/>
            </p:nvSpPr>
            <p:spPr bwMode="gray">
              <a:xfrm>
                <a:off x="6242" y="2266"/>
                <a:ext cx="10" cy="3"/>
              </a:xfrm>
              <a:custGeom>
                <a:avLst/>
                <a:gdLst>
                  <a:gd name="T0" fmla="*/ 0 w 10"/>
                  <a:gd name="T1" fmla="*/ 2 h 3"/>
                  <a:gd name="T2" fmla="*/ 3 w 10"/>
                  <a:gd name="T3" fmla="*/ 0 h 3"/>
                  <a:gd name="T4" fmla="*/ 10 w 10"/>
                  <a:gd name="T5" fmla="*/ 1 h 3"/>
                  <a:gd name="T6" fmla="*/ 10 w 10"/>
                  <a:gd name="T7" fmla="*/ 3 h 3"/>
                  <a:gd name="T8" fmla="*/ 3 w 10"/>
                  <a:gd name="T9" fmla="*/ 3 h 3"/>
                  <a:gd name="T10" fmla="*/ 0 w 10"/>
                  <a:gd name="T11" fmla="*/ 2 h 3"/>
                </a:gdLst>
                <a:ahLst/>
                <a:cxnLst>
                  <a:cxn ang="0">
                    <a:pos x="T0" y="T1"/>
                  </a:cxn>
                  <a:cxn ang="0">
                    <a:pos x="T2" y="T3"/>
                  </a:cxn>
                  <a:cxn ang="0">
                    <a:pos x="T4" y="T5"/>
                  </a:cxn>
                  <a:cxn ang="0">
                    <a:pos x="T6" y="T7"/>
                  </a:cxn>
                  <a:cxn ang="0">
                    <a:pos x="T8" y="T9"/>
                  </a:cxn>
                  <a:cxn ang="0">
                    <a:pos x="T10" y="T11"/>
                  </a:cxn>
                </a:cxnLst>
                <a:rect l="0" t="0" r="r" b="b"/>
                <a:pathLst>
                  <a:path w="10" h="3">
                    <a:moveTo>
                      <a:pt x="0" y="2"/>
                    </a:moveTo>
                    <a:lnTo>
                      <a:pt x="3" y="0"/>
                    </a:lnTo>
                    <a:lnTo>
                      <a:pt x="10" y="1"/>
                    </a:lnTo>
                    <a:lnTo>
                      <a:pt x="10" y="3"/>
                    </a:lnTo>
                    <a:lnTo>
                      <a:pt x="3"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3" name="Freeform 219"/>
              <p:cNvSpPr/>
              <p:nvPr/>
            </p:nvSpPr>
            <p:spPr bwMode="gray">
              <a:xfrm>
                <a:off x="5637" y="2660"/>
                <a:ext cx="225" cy="222"/>
              </a:xfrm>
              <a:custGeom>
                <a:avLst/>
                <a:gdLst>
                  <a:gd name="T0" fmla="*/ 1 w 225"/>
                  <a:gd name="T1" fmla="*/ 0 h 222"/>
                  <a:gd name="T2" fmla="*/ 16 w 225"/>
                  <a:gd name="T3" fmla="*/ 4 h 222"/>
                  <a:gd name="T4" fmla="*/ 44 w 225"/>
                  <a:gd name="T5" fmla="*/ 5 h 222"/>
                  <a:gd name="T6" fmla="*/ 51 w 225"/>
                  <a:gd name="T7" fmla="*/ 7 h 222"/>
                  <a:gd name="T8" fmla="*/ 60 w 225"/>
                  <a:gd name="T9" fmla="*/ 19 h 222"/>
                  <a:gd name="T10" fmla="*/ 65 w 225"/>
                  <a:gd name="T11" fmla="*/ 27 h 222"/>
                  <a:gd name="T12" fmla="*/ 70 w 225"/>
                  <a:gd name="T13" fmla="*/ 30 h 222"/>
                  <a:gd name="T14" fmla="*/ 84 w 225"/>
                  <a:gd name="T15" fmla="*/ 43 h 222"/>
                  <a:gd name="T16" fmla="*/ 97 w 225"/>
                  <a:gd name="T17" fmla="*/ 48 h 222"/>
                  <a:gd name="T18" fmla="*/ 114 w 225"/>
                  <a:gd name="T19" fmla="*/ 66 h 222"/>
                  <a:gd name="T20" fmla="*/ 121 w 225"/>
                  <a:gd name="T21" fmla="*/ 66 h 222"/>
                  <a:gd name="T22" fmla="*/ 142 w 225"/>
                  <a:gd name="T23" fmla="*/ 84 h 222"/>
                  <a:gd name="T24" fmla="*/ 146 w 225"/>
                  <a:gd name="T25" fmla="*/ 93 h 222"/>
                  <a:gd name="T26" fmla="*/ 162 w 225"/>
                  <a:gd name="T27" fmla="*/ 105 h 222"/>
                  <a:gd name="T28" fmla="*/ 178 w 225"/>
                  <a:gd name="T29" fmla="*/ 105 h 222"/>
                  <a:gd name="T30" fmla="*/ 180 w 225"/>
                  <a:gd name="T31" fmla="*/ 113 h 222"/>
                  <a:gd name="T32" fmla="*/ 180 w 225"/>
                  <a:gd name="T33" fmla="*/ 123 h 222"/>
                  <a:gd name="T34" fmla="*/ 193 w 225"/>
                  <a:gd name="T35" fmla="*/ 133 h 222"/>
                  <a:gd name="T36" fmla="*/ 200 w 225"/>
                  <a:gd name="T37" fmla="*/ 154 h 222"/>
                  <a:gd name="T38" fmla="*/ 209 w 225"/>
                  <a:gd name="T39" fmla="*/ 156 h 222"/>
                  <a:gd name="T40" fmla="*/ 225 w 225"/>
                  <a:gd name="T41" fmla="*/ 174 h 222"/>
                  <a:gd name="T42" fmla="*/ 225 w 225"/>
                  <a:gd name="T43" fmla="*/ 220 h 222"/>
                  <a:gd name="T44" fmla="*/ 217 w 225"/>
                  <a:gd name="T45" fmla="*/ 222 h 222"/>
                  <a:gd name="T46" fmla="*/ 198 w 225"/>
                  <a:gd name="T47" fmla="*/ 210 h 222"/>
                  <a:gd name="T48" fmla="*/ 178 w 225"/>
                  <a:gd name="T49" fmla="*/ 206 h 222"/>
                  <a:gd name="T50" fmla="*/ 142 w 225"/>
                  <a:gd name="T51" fmla="*/ 178 h 222"/>
                  <a:gd name="T52" fmla="*/ 120 w 225"/>
                  <a:gd name="T53" fmla="*/ 147 h 222"/>
                  <a:gd name="T54" fmla="*/ 115 w 225"/>
                  <a:gd name="T55" fmla="*/ 133 h 222"/>
                  <a:gd name="T56" fmla="*/ 90 w 225"/>
                  <a:gd name="T57" fmla="*/ 107 h 222"/>
                  <a:gd name="T58" fmla="*/ 81 w 225"/>
                  <a:gd name="T59" fmla="*/ 106 h 222"/>
                  <a:gd name="T60" fmla="*/ 73 w 225"/>
                  <a:gd name="T61" fmla="*/ 77 h 222"/>
                  <a:gd name="T62" fmla="*/ 63 w 225"/>
                  <a:gd name="T63" fmla="*/ 64 h 222"/>
                  <a:gd name="T64" fmla="*/ 49 w 225"/>
                  <a:gd name="T65" fmla="*/ 59 h 222"/>
                  <a:gd name="T66" fmla="*/ 45 w 225"/>
                  <a:gd name="T67" fmla="*/ 46 h 222"/>
                  <a:gd name="T68" fmla="*/ 33 w 225"/>
                  <a:gd name="T69" fmla="*/ 36 h 222"/>
                  <a:gd name="T70" fmla="*/ 23 w 225"/>
                  <a:gd name="T71" fmla="*/ 36 h 222"/>
                  <a:gd name="T72" fmla="*/ 0 w 225"/>
                  <a:gd name="T73" fmla="*/ 10 h 222"/>
                  <a:gd name="T74" fmla="*/ 1 w 225"/>
                  <a:gd name="T7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 h="222">
                    <a:moveTo>
                      <a:pt x="1" y="0"/>
                    </a:moveTo>
                    <a:lnTo>
                      <a:pt x="16" y="4"/>
                    </a:lnTo>
                    <a:lnTo>
                      <a:pt x="44" y="5"/>
                    </a:lnTo>
                    <a:lnTo>
                      <a:pt x="51" y="7"/>
                    </a:lnTo>
                    <a:lnTo>
                      <a:pt x="60" y="19"/>
                    </a:lnTo>
                    <a:lnTo>
                      <a:pt x="65" y="27"/>
                    </a:lnTo>
                    <a:lnTo>
                      <a:pt x="70" y="30"/>
                    </a:lnTo>
                    <a:lnTo>
                      <a:pt x="84" y="43"/>
                    </a:lnTo>
                    <a:lnTo>
                      <a:pt x="97" y="48"/>
                    </a:lnTo>
                    <a:lnTo>
                      <a:pt x="114" y="66"/>
                    </a:lnTo>
                    <a:lnTo>
                      <a:pt x="121" y="66"/>
                    </a:lnTo>
                    <a:lnTo>
                      <a:pt x="142" y="84"/>
                    </a:lnTo>
                    <a:lnTo>
                      <a:pt x="146" y="93"/>
                    </a:lnTo>
                    <a:lnTo>
                      <a:pt x="162" y="105"/>
                    </a:lnTo>
                    <a:lnTo>
                      <a:pt x="178" y="105"/>
                    </a:lnTo>
                    <a:lnTo>
                      <a:pt x="180" y="113"/>
                    </a:lnTo>
                    <a:lnTo>
                      <a:pt x="180" y="123"/>
                    </a:lnTo>
                    <a:lnTo>
                      <a:pt x="193" y="133"/>
                    </a:lnTo>
                    <a:lnTo>
                      <a:pt x="200" y="154"/>
                    </a:lnTo>
                    <a:lnTo>
                      <a:pt x="209" y="156"/>
                    </a:lnTo>
                    <a:lnTo>
                      <a:pt x="225" y="174"/>
                    </a:lnTo>
                    <a:lnTo>
                      <a:pt x="225" y="220"/>
                    </a:lnTo>
                    <a:lnTo>
                      <a:pt x="217" y="222"/>
                    </a:lnTo>
                    <a:lnTo>
                      <a:pt x="198" y="210"/>
                    </a:lnTo>
                    <a:lnTo>
                      <a:pt x="178" y="206"/>
                    </a:lnTo>
                    <a:lnTo>
                      <a:pt x="142" y="178"/>
                    </a:lnTo>
                    <a:lnTo>
                      <a:pt x="120" y="147"/>
                    </a:lnTo>
                    <a:lnTo>
                      <a:pt x="115" y="133"/>
                    </a:lnTo>
                    <a:lnTo>
                      <a:pt x="90" y="107"/>
                    </a:lnTo>
                    <a:lnTo>
                      <a:pt x="81" y="106"/>
                    </a:lnTo>
                    <a:lnTo>
                      <a:pt x="73" y="77"/>
                    </a:lnTo>
                    <a:lnTo>
                      <a:pt x="63" y="64"/>
                    </a:lnTo>
                    <a:lnTo>
                      <a:pt x="49" y="59"/>
                    </a:lnTo>
                    <a:lnTo>
                      <a:pt x="45" y="46"/>
                    </a:lnTo>
                    <a:lnTo>
                      <a:pt x="33" y="36"/>
                    </a:lnTo>
                    <a:lnTo>
                      <a:pt x="23" y="36"/>
                    </a:lnTo>
                    <a:lnTo>
                      <a:pt x="0" y="1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4" name="Freeform 220"/>
              <p:cNvSpPr/>
              <p:nvPr/>
            </p:nvSpPr>
            <p:spPr bwMode="gray">
              <a:xfrm>
                <a:off x="5852" y="2798"/>
                <a:ext cx="33" cy="29"/>
              </a:xfrm>
              <a:custGeom>
                <a:avLst/>
                <a:gdLst>
                  <a:gd name="T0" fmla="*/ 0 w 33"/>
                  <a:gd name="T1" fmla="*/ 8 h 29"/>
                  <a:gd name="T2" fmla="*/ 6 w 33"/>
                  <a:gd name="T3" fmla="*/ 10 h 29"/>
                  <a:gd name="T4" fmla="*/ 23 w 33"/>
                  <a:gd name="T5" fmla="*/ 29 h 29"/>
                  <a:gd name="T6" fmla="*/ 33 w 33"/>
                  <a:gd name="T7" fmla="*/ 26 h 29"/>
                  <a:gd name="T8" fmla="*/ 14 w 33"/>
                  <a:gd name="T9" fmla="*/ 0 h 29"/>
                  <a:gd name="T10" fmla="*/ 1 w 33"/>
                  <a:gd name="T11" fmla="*/ 1 h 29"/>
                  <a:gd name="T12" fmla="*/ 0 w 33"/>
                  <a:gd name="T13" fmla="*/ 8 h 29"/>
                </a:gdLst>
                <a:ahLst/>
                <a:cxnLst>
                  <a:cxn ang="0">
                    <a:pos x="T0" y="T1"/>
                  </a:cxn>
                  <a:cxn ang="0">
                    <a:pos x="T2" y="T3"/>
                  </a:cxn>
                  <a:cxn ang="0">
                    <a:pos x="T4" y="T5"/>
                  </a:cxn>
                  <a:cxn ang="0">
                    <a:pos x="T6" y="T7"/>
                  </a:cxn>
                  <a:cxn ang="0">
                    <a:pos x="T8" y="T9"/>
                  </a:cxn>
                  <a:cxn ang="0">
                    <a:pos x="T10" y="T11"/>
                  </a:cxn>
                  <a:cxn ang="0">
                    <a:pos x="T12" y="T13"/>
                  </a:cxn>
                </a:cxnLst>
                <a:rect l="0" t="0" r="r" b="b"/>
                <a:pathLst>
                  <a:path w="33" h="29">
                    <a:moveTo>
                      <a:pt x="0" y="8"/>
                    </a:moveTo>
                    <a:lnTo>
                      <a:pt x="6" y="10"/>
                    </a:lnTo>
                    <a:lnTo>
                      <a:pt x="23" y="29"/>
                    </a:lnTo>
                    <a:lnTo>
                      <a:pt x="33" y="26"/>
                    </a:lnTo>
                    <a:lnTo>
                      <a:pt x="14" y="0"/>
                    </a:lnTo>
                    <a:lnTo>
                      <a:pt x="1" y="1"/>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5" name="Freeform 221"/>
              <p:cNvSpPr/>
              <p:nvPr/>
            </p:nvSpPr>
            <p:spPr bwMode="gray">
              <a:xfrm>
                <a:off x="5899" y="2817"/>
                <a:ext cx="19" cy="17"/>
              </a:xfrm>
              <a:custGeom>
                <a:avLst/>
                <a:gdLst>
                  <a:gd name="T0" fmla="*/ 0 w 19"/>
                  <a:gd name="T1" fmla="*/ 9 h 17"/>
                  <a:gd name="T2" fmla="*/ 7 w 19"/>
                  <a:gd name="T3" fmla="*/ 0 h 17"/>
                  <a:gd name="T4" fmla="*/ 15 w 19"/>
                  <a:gd name="T5" fmla="*/ 2 h 17"/>
                  <a:gd name="T6" fmla="*/ 19 w 19"/>
                  <a:gd name="T7" fmla="*/ 8 h 17"/>
                  <a:gd name="T8" fmla="*/ 17 w 19"/>
                  <a:gd name="T9" fmla="*/ 12 h 17"/>
                  <a:gd name="T10" fmla="*/ 6 w 19"/>
                  <a:gd name="T11" fmla="*/ 17 h 17"/>
                  <a:gd name="T12" fmla="*/ 0 w 19"/>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19" h="17">
                    <a:moveTo>
                      <a:pt x="0" y="9"/>
                    </a:moveTo>
                    <a:lnTo>
                      <a:pt x="7" y="0"/>
                    </a:lnTo>
                    <a:lnTo>
                      <a:pt x="15" y="2"/>
                    </a:lnTo>
                    <a:lnTo>
                      <a:pt x="19" y="8"/>
                    </a:lnTo>
                    <a:lnTo>
                      <a:pt x="17" y="12"/>
                    </a:lnTo>
                    <a:lnTo>
                      <a:pt x="6" y="17"/>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6" name="Freeform 222"/>
              <p:cNvSpPr/>
              <p:nvPr/>
            </p:nvSpPr>
            <p:spPr bwMode="gray">
              <a:xfrm>
                <a:off x="5862" y="2886"/>
                <a:ext cx="183" cy="54"/>
              </a:xfrm>
              <a:custGeom>
                <a:avLst/>
                <a:gdLst>
                  <a:gd name="T0" fmla="*/ 182 w 183"/>
                  <a:gd name="T1" fmla="*/ 42 h 54"/>
                  <a:gd name="T2" fmla="*/ 176 w 183"/>
                  <a:gd name="T3" fmla="*/ 36 h 54"/>
                  <a:gd name="T4" fmla="*/ 167 w 183"/>
                  <a:gd name="T5" fmla="*/ 38 h 54"/>
                  <a:gd name="T6" fmla="*/ 143 w 183"/>
                  <a:gd name="T7" fmla="*/ 33 h 54"/>
                  <a:gd name="T8" fmla="*/ 142 w 183"/>
                  <a:gd name="T9" fmla="*/ 20 h 54"/>
                  <a:gd name="T10" fmla="*/ 107 w 183"/>
                  <a:gd name="T11" fmla="*/ 11 h 54"/>
                  <a:gd name="T12" fmla="*/ 103 w 183"/>
                  <a:gd name="T13" fmla="*/ 15 h 54"/>
                  <a:gd name="T14" fmla="*/ 100 w 183"/>
                  <a:gd name="T15" fmla="*/ 22 h 54"/>
                  <a:gd name="T16" fmla="*/ 61 w 183"/>
                  <a:gd name="T17" fmla="*/ 16 h 54"/>
                  <a:gd name="T18" fmla="*/ 56 w 183"/>
                  <a:gd name="T19" fmla="*/ 6 h 54"/>
                  <a:gd name="T20" fmla="*/ 36 w 183"/>
                  <a:gd name="T21" fmla="*/ 6 h 54"/>
                  <a:gd name="T22" fmla="*/ 30 w 183"/>
                  <a:gd name="T23" fmla="*/ 9 h 54"/>
                  <a:gd name="T24" fmla="*/ 13 w 183"/>
                  <a:gd name="T25" fmla="*/ 0 h 54"/>
                  <a:gd name="T26" fmla="*/ 0 w 183"/>
                  <a:gd name="T27" fmla="*/ 15 h 54"/>
                  <a:gd name="T28" fmla="*/ 12 w 183"/>
                  <a:gd name="T29" fmla="*/ 30 h 54"/>
                  <a:gd name="T30" fmla="*/ 47 w 183"/>
                  <a:gd name="T31" fmla="*/ 34 h 54"/>
                  <a:gd name="T32" fmla="*/ 54 w 183"/>
                  <a:gd name="T33" fmla="*/ 36 h 54"/>
                  <a:gd name="T34" fmla="*/ 83 w 183"/>
                  <a:gd name="T35" fmla="*/ 36 h 54"/>
                  <a:gd name="T36" fmla="*/ 104 w 183"/>
                  <a:gd name="T37" fmla="*/ 45 h 54"/>
                  <a:gd name="T38" fmla="*/ 144 w 183"/>
                  <a:gd name="T39" fmla="*/ 45 h 54"/>
                  <a:gd name="T40" fmla="*/ 167 w 183"/>
                  <a:gd name="T41" fmla="*/ 54 h 54"/>
                  <a:gd name="T42" fmla="*/ 183 w 183"/>
                  <a:gd name="T43" fmla="*/ 54 h 54"/>
                  <a:gd name="T44" fmla="*/ 182 w 183"/>
                  <a:gd name="T4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54">
                    <a:moveTo>
                      <a:pt x="182" y="42"/>
                    </a:moveTo>
                    <a:lnTo>
                      <a:pt x="176" y="36"/>
                    </a:lnTo>
                    <a:lnTo>
                      <a:pt x="167" y="38"/>
                    </a:lnTo>
                    <a:lnTo>
                      <a:pt x="143" y="33"/>
                    </a:lnTo>
                    <a:lnTo>
                      <a:pt x="142" y="20"/>
                    </a:lnTo>
                    <a:lnTo>
                      <a:pt x="107" y="11"/>
                    </a:lnTo>
                    <a:lnTo>
                      <a:pt x="103" y="15"/>
                    </a:lnTo>
                    <a:lnTo>
                      <a:pt x="100" y="22"/>
                    </a:lnTo>
                    <a:lnTo>
                      <a:pt x="61" y="16"/>
                    </a:lnTo>
                    <a:lnTo>
                      <a:pt x="56" y="6"/>
                    </a:lnTo>
                    <a:lnTo>
                      <a:pt x="36" y="6"/>
                    </a:lnTo>
                    <a:lnTo>
                      <a:pt x="30" y="9"/>
                    </a:lnTo>
                    <a:lnTo>
                      <a:pt x="13" y="0"/>
                    </a:lnTo>
                    <a:lnTo>
                      <a:pt x="0" y="15"/>
                    </a:lnTo>
                    <a:lnTo>
                      <a:pt x="12" y="30"/>
                    </a:lnTo>
                    <a:lnTo>
                      <a:pt x="47" y="34"/>
                    </a:lnTo>
                    <a:lnTo>
                      <a:pt x="54" y="36"/>
                    </a:lnTo>
                    <a:lnTo>
                      <a:pt x="83" y="36"/>
                    </a:lnTo>
                    <a:lnTo>
                      <a:pt x="104" y="45"/>
                    </a:lnTo>
                    <a:lnTo>
                      <a:pt x="144" y="45"/>
                    </a:lnTo>
                    <a:lnTo>
                      <a:pt x="167" y="54"/>
                    </a:lnTo>
                    <a:lnTo>
                      <a:pt x="183" y="54"/>
                    </a:lnTo>
                    <a:lnTo>
                      <a:pt x="18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7" name="Freeform 223"/>
              <p:cNvSpPr/>
              <p:nvPr/>
            </p:nvSpPr>
            <p:spPr bwMode="gray">
              <a:xfrm>
                <a:off x="6014" y="2906"/>
                <a:ext cx="32" cy="7"/>
              </a:xfrm>
              <a:custGeom>
                <a:avLst/>
                <a:gdLst>
                  <a:gd name="T0" fmla="*/ 0 w 32"/>
                  <a:gd name="T1" fmla="*/ 3 h 7"/>
                  <a:gd name="T2" fmla="*/ 0 w 32"/>
                  <a:gd name="T3" fmla="*/ 7 h 7"/>
                  <a:gd name="T4" fmla="*/ 30 w 32"/>
                  <a:gd name="T5" fmla="*/ 6 h 7"/>
                  <a:gd name="T6" fmla="*/ 32 w 32"/>
                  <a:gd name="T7" fmla="*/ 0 h 7"/>
                  <a:gd name="T8" fmla="*/ 0 w 32"/>
                  <a:gd name="T9" fmla="*/ 3 h 7"/>
                </a:gdLst>
                <a:ahLst/>
                <a:cxnLst>
                  <a:cxn ang="0">
                    <a:pos x="T0" y="T1"/>
                  </a:cxn>
                  <a:cxn ang="0">
                    <a:pos x="T2" y="T3"/>
                  </a:cxn>
                  <a:cxn ang="0">
                    <a:pos x="T4" y="T5"/>
                  </a:cxn>
                  <a:cxn ang="0">
                    <a:pos x="T6" y="T7"/>
                  </a:cxn>
                  <a:cxn ang="0">
                    <a:pos x="T8" y="T9"/>
                  </a:cxn>
                </a:cxnLst>
                <a:rect l="0" t="0" r="r" b="b"/>
                <a:pathLst>
                  <a:path w="32" h="7">
                    <a:moveTo>
                      <a:pt x="0" y="3"/>
                    </a:moveTo>
                    <a:lnTo>
                      <a:pt x="0" y="7"/>
                    </a:lnTo>
                    <a:lnTo>
                      <a:pt x="30" y="6"/>
                    </a:lnTo>
                    <a:lnTo>
                      <a:pt x="3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8" name="Freeform 224"/>
              <p:cNvSpPr/>
              <p:nvPr/>
            </p:nvSpPr>
            <p:spPr bwMode="gray">
              <a:xfrm>
                <a:off x="6052" y="2929"/>
                <a:ext cx="19" cy="13"/>
              </a:xfrm>
              <a:custGeom>
                <a:avLst/>
                <a:gdLst>
                  <a:gd name="T0" fmla="*/ 0 w 19"/>
                  <a:gd name="T1" fmla="*/ 0 h 13"/>
                  <a:gd name="T2" fmla="*/ 1 w 19"/>
                  <a:gd name="T3" fmla="*/ 10 h 13"/>
                  <a:gd name="T4" fmla="*/ 10 w 19"/>
                  <a:gd name="T5" fmla="*/ 13 h 13"/>
                  <a:gd name="T6" fmla="*/ 19 w 19"/>
                  <a:gd name="T7" fmla="*/ 11 h 13"/>
                  <a:gd name="T8" fmla="*/ 17 w 19"/>
                  <a:gd name="T9" fmla="*/ 1 h 13"/>
                  <a:gd name="T10" fmla="*/ 0 w 19"/>
                  <a:gd name="T11" fmla="*/ 0 h 13"/>
                </a:gdLst>
                <a:ahLst/>
                <a:cxnLst>
                  <a:cxn ang="0">
                    <a:pos x="T0" y="T1"/>
                  </a:cxn>
                  <a:cxn ang="0">
                    <a:pos x="T2" y="T3"/>
                  </a:cxn>
                  <a:cxn ang="0">
                    <a:pos x="T4" y="T5"/>
                  </a:cxn>
                  <a:cxn ang="0">
                    <a:pos x="T6" y="T7"/>
                  </a:cxn>
                  <a:cxn ang="0">
                    <a:pos x="T8" y="T9"/>
                  </a:cxn>
                  <a:cxn ang="0">
                    <a:pos x="T10" y="T11"/>
                  </a:cxn>
                </a:cxnLst>
                <a:rect l="0" t="0" r="r" b="b"/>
                <a:pathLst>
                  <a:path w="19" h="13">
                    <a:moveTo>
                      <a:pt x="0" y="0"/>
                    </a:moveTo>
                    <a:lnTo>
                      <a:pt x="1" y="10"/>
                    </a:lnTo>
                    <a:lnTo>
                      <a:pt x="10" y="13"/>
                    </a:lnTo>
                    <a:lnTo>
                      <a:pt x="19" y="11"/>
                    </a:lnTo>
                    <a:lnTo>
                      <a:pt x="17"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59" name="Freeform 225"/>
              <p:cNvSpPr/>
              <p:nvPr/>
            </p:nvSpPr>
            <p:spPr bwMode="gray">
              <a:xfrm>
                <a:off x="6082" y="2829"/>
                <a:ext cx="6" cy="14"/>
              </a:xfrm>
              <a:custGeom>
                <a:avLst/>
                <a:gdLst>
                  <a:gd name="T0" fmla="*/ 1 w 6"/>
                  <a:gd name="T1" fmla="*/ 6 h 14"/>
                  <a:gd name="T2" fmla="*/ 0 w 6"/>
                  <a:gd name="T3" fmla="*/ 14 h 14"/>
                  <a:gd name="T4" fmla="*/ 6 w 6"/>
                  <a:gd name="T5" fmla="*/ 14 h 14"/>
                  <a:gd name="T6" fmla="*/ 6 w 6"/>
                  <a:gd name="T7" fmla="*/ 0 h 14"/>
                  <a:gd name="T8" fmla="*/ 1 w 6"/>
                  <a:gd name="T9" fmla="*/ 6 h 14"/>
                </a:gdLst>
                <a:ahLst/>
                <a:cxnLst>
                  <a:cxn ang="0">
                    <a:pos x="T0" y="T1"/>
                  </a:cxn>
                  <a:cxn ang="0">
                    <a:pos x="T2" y="T3"/>
                  </a:cxn>
                  <a:cxn ang="0">
                    <a:pos x="T4" y="T5"/>
                  </a:cxn>
                  <a:cxn ang="0">
                    <a:pos x="T6" y="T7"/>
                  </a:cxn>
                  <a:cxn ang="0">
                    <a:pos x="T8" y="T9"/>
                  </a:cxn>
                </a:cxnLst>
                <a:rect l="0" t="0" r="r" b="b"/>
                <a:pathLst>
                  <a:path w="6" h="14">
                    <a:moveTo>
                      <a:pt x="1" y="6"/>
                    </a:moveTo>
                    <a:lnTo>
                      <a:pt x="0" y="14"/>
                    </a:lnTo>
                    <a:lnTo>
                      <a:pt x="6" y="14"/>
                    </a:lnTo>
                    <a:lnTo>
                      <a:pt x="6" y="0"/>
                    </a:ln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0" name="Freeform 226"/>
              <p:cNvSpPr/>
              <p:nvPr/>
            </p:nvSpPr>
            <p:spPr bwMode="gray">
              <a:xfrm>
                <a:off x="6081" y="2933"/>
                <a:ext cx="71" cy="17"/>
              </a:xfrm>
              <a:custGeom>
                <a:avLst/>
                <a:gdLst>
                  <a:gd name="T0" fmla="*/ 0 w 71"/>
                  <a:gd name="T1" fmla="*/ 7 h 17"/>
                  <a:gd name="T2" fmla="*/ 7 w 71"/>
                  <a:gd name="T3" fmla="*/ 0 h 17"/>
                  <a:gd name="T4" fmla="*/ 16 w 71"/>
                  <a:gd name="T5" fmla="*/ 6 h 17"/>
                  <a:gd name="T6" fmla="*/ 31 w 71"/>
                  <a:gd name="T7" fmla="*/ 3 h 17"/>
                  <a:gd name="T8" fmla="*/ 39 w 71"/>
                  <a:gd name="T9" fmla="*/ 5 h 17"/>
                  <a:gd name="T10" fmla="*/ 42 w 71"/>
                  <a:gd name="T11" fmla="*/ 2 h 17"/>
                  <a:gd name="T12" fmla="*/ 67 w 71"/>
                  <a:gd name="T13" fmla="*/ 0 h 17"/>
                  <a:gd name="T14" fmla="*/ 71 w 71"/>
                  <a:gd name="T15" fmla="*/ 6 h 17"/>
                  <a:gd name="T16" fmla="*/ 64 w 71"/>
                  <a:gd name="T17" fmla="*/ 11 h 17"/>
                  <a:gd name="T18" fmla="*/ 25 w 71"/>
                  <a:gd name="T19" fmla="*/ 17 h 17"/>
                  <a:gd name="T20" fmla="*/ 3 w 71"/>
                  <a:gd name="T21" fmla="*/ 12 h 17"/>
                  <a:gd name="T22" fmla="*/ 0 w 71"/>
                  <a:gd name="T2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
                    <a:moveTo>
                      <a:pt x="0" y="7"/>
                    </a:moveTo>
                    <a:lnTo>
                      <a:pt x="7" y="0"/>
                    </a:lnTo>
                    <a:lnTo>
                      <a:pt x="16" y="6"/>
                    </a:lnTo>
                    <a:lnTo>
                      <a:pt x="31" y="3"/>
                    </a:lnTo>
                    <a:lnTo>
                      <a:pt x="39" y="5"/>
                    </a:lnTo>
                    <a:lnTo>
                      <a:pt x="42" y="2"/>
                    </a:lnTo>
                    <a:lnTo>
                      <a:pt x="67" y="0"/>
                    </a:lnTo>
                    <a:lnTo>
                      <a:pt x="71" y="6"/>
                    </a:lnTo>
                    <a:lnTo>
                      <a:pt x="64" y="11"/>
                    </a:lnTo>
                    <a:lnTo>
                      <a:pt x="25" y="17"/>
                    </a:lnTo>
                    <a:lnTo>
                      <a:pt x="3" y="12"/>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1" name="Freeform 227"/>
              <p:cNvSpPr/>
              <p:nvPr/>
            </p:nvSpPr>
            <p:spPr bwMode="gray">
              <a:xfrm>
                <a:off x="6160" y="2935"/>
                <a:ext cx="52" cy="11"/>
              </a:xfrm>
              <a:custGeom>
                <a:avLst/>
                <a:gdLst>
                  <a:gd name="T0" fmla="*/ 0 w 52"/>
                  <a:gd name="T1" fmla="*/ 6 h 11"/>
                  <a:gd name="T2" fmla="*/ 20 w 52"/>
                  <a:gd name="T3" fmla="*/ 0 h 11"/>
                  <a:gd name="T4" fmla="*/ 50 w 52"/>
                  <a:gd name="T5" fmla="*/ 1 h 11"/>
                  <a:gd name="T6" fmla="*/ 52 w 52"/>
                  <a:gd name="T7" fmla="*/ 6 h 11"/>
                  <a:gd name="T8" fmla="*/ 49 w 52"/>
                  <a:gd name="T9" fmla="*/ 10 h 11"/>
                  <a:gd name="T10" fmla="*/ 4 w 52"/>
                  <a:gd name="T11" fmla="*/ 11 h 11"/>
                  <a:gd name="T12" fmla="*/ 0 w 52"/>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52" h="11">
                    <a:moveTo>
                      <a:pt x="0" y="6"/>
                    </a:moveTo>
                    <a:lnTo>
                      <a:pt x="20" y="0"/>
                    </a:lnTo>
                    <a:lnTo>
                      <a:pt x="50" y="1"/>
                    </a:lnTo>
                    <a:lnTo>
                      <a:pt x="52" y="6"/>
                    </a:lnTo>
                    <a:lnTo>
                      <a:pt x="49" y="10"/>
                    </a:lnTo>
                    <a:lnTo>
                      <a:pt x="4" y="11"/>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2" name="Freeform 228"/>
              <p:cNvSpPr/>
              <p:nvPr/>
            </p:nvSpPr>
            <p:spPr bwMode="gray">
              <a:xfrm>
                <a:off x="6145" y="2954"/>
                <a:ext cx="39" cy="20"/>
              </a:xfrm>
              <a:custGeom>
                <a:avLst/>
                <a:gdLst>
                  <a:gd name="T0" fmla="*/ 0 w 39"/>
                  <a:gd name="T1" fmla="*/ 3 h 20"/>
                  <a:gd name="T2" fmla="*/ 4 w 39"/>
                  <a:gd name="T3" fmla="*/ 0 h 20"/>
                  <a:gd name="T4" fmla="*/ 24 w 39"/>
                  <a:gd name="T5" fmla="*/ 3 h 20"/>
                  <a:gd name="T6" fmla="*/ 39 w 39"/>
                  <a:gd name="T7" fmla="*/ 17 h 20"/>
                  <a:gd name="T8" fmla="*/ 34 w 39"/>
                  <a:gd name="T9" fmla="*/ 20 h 20"/>
                  <a:gd name="T10" fmla="*/ 15 w 39"/>
                  <a:gd name="T11" fmla="*/ 14 h 20"/>
                  <a:gd name="T12" fmla="*/ 0 w 39"/>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39" h="20">
                    <a:moveTo>
                      <a:pt x="0" y="3"/>
                    </a:moveTo>
                    <a:lnTo>
                      <a:pt x="4" y="0"/>
                    </a:lnTo>
                    <a:lnTo>
                      <a:pt x="24" y="3"/>
                    </a:lnTo>
                    <a:lnTo>
                      <a:pt x="39" y="17"/>
                    </a:lnTo>
                    <a:lnTo>
                      <a:pt x="34" y="20"/>
                    </a:lnTo>
                    <a:lnTo>
                      <a:pt x="15" y="14"/>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3" name="Freeform 229"/>
              <p:cNvSpPr/>
              <p:nvPr/>
            </p:nvSpPr>
            <p:spPr bwMode="gray">
              <a:xfrm>
                <a:off x="6243" y="2935"/>
                <a:ext cx="76" cy="38"/>
              </a:xfrm>
              <a:custGeom>
                <a:avLst/>
                <a:gdLst>
                  <a:gd name="T0" fmla="*/ 73 w 76"/>
                  <a:gd name="T1" fmla="*/ 0 h 38"/>
                  <a:gd name="T2" fmla="*/ 76 w 76"/>
                  <a:gd name="T3" fmla="*/ 5 h 38"/>
                  <a:gd name="T4" fmla="*/ 71 w 76"/>
                  <a:gd name="T5" fmla="*/ 11 h 38"/>
                  <a:gd name="T6" fmla="*/ 52 w 76"/>
                  <a:gd name="T7" fmla="*/ 17 h 38"/>
                  <a:gd name="T8" fmla="*/ 38 w 76"/>
                  <a:gd name="T9" fmla="*/ 20 h 38"/>
                  <a:gd name="T10" fmla="*/ 30 w 76"/>
                  <a:gd name="T11" fmla="*/ 31 h 38"/>
                  <a:gd name="T12" fmla="*/ 12 w 76"/>
                  <a:gd name="T13" fmla="*/ 38 h 38"/>
                  <a:gd name="T14" fmla="*/ 1 w 76"/>
                  <a:gd name="T15" fmla="*/ 37 h 38"/>
                  <a:gd name="T16" fmla="*/ 0 w 76"/>
                  <a:gd name="T17" fmla="*/ 31 h 38"/>
                  <a:gd name="T18" fmla="*/ 10 w 76"/>
                  <a:gd name="T19" fmla="*/ 21 h 38"/>
                  <a:gd name="T20" fmla="*/ 18 w 76"/>
                  <a:gd name="T21" fmla="*/ 17 h 38"/>
                  <a:gd name="T22" fmla="*/ 36 w 76"/>
                  <a:gd name="T23" fmla="*/ 5 h 38"/>
                  <a:gd name="T24" fmla="*/ 73 w 76"/>
                  <a:gd name="T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38">
                    <a:moveTo>
                      <a:pt x="73" y="0"/>
                    </a:moveTo>
                    <a:lnTo>
                      <a:pt x="76" y="5"/>
                    </a:lnTo>
                    <a:lnTo>
                      <a:pt x="71" y="11"/>
                    </a:lnTo>
                    <a:lnTo>
                      <a:pt x="52" y="17"/>
                    </a:lnTo>
                    <a:lnTo>
                      <a:pt x="38" y="20"/>
                    </a:lnTo>
                    <a:lnTo>
                      <a:pt x="30" y="31"/>
                    </a:lnTo>
                    <a:lnTo>
                      <a:pt x="12" y="38"/>
                    </a:lnTo>
                    <a:lnTo>
                      <a:pt x="1" y="37"/>
                    </a:lnTo>
                    <a:lnTo>
                      <a:pt x="0" y="31"/>
                    </a:lnTo>
                    <a:lnTo>
                      <a:pt x="10" y="21"/>
                    </a:lnTo>
                    <a:lnTo>
                      <a:pt x="18" y="17"/>
                    </a:lnTo>
                    <a:lnTo>
                      <a:pt x="36" y="5"/>
                    </a:lnTo>
                    <a:lnTo>
                      <a:pt x="7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4" name="Freeform 230"/>
              <p:cNvSpPr/>
              <p:nvPr/>
            </p:nvSpPr>
            <p:spPr bwMode="gray">
              <a:xfrm>
                <a:off x="6253" y="2930"/>
                <a:ext cx="22" cy="10"/>
              </a:xfrm>
              <a:custGeom>
                <a:avLst/>
                <a:gdLst>
                  <a:gd name="T0" fmla="*/ 0 w 22"/>
                  <a:gd name="T1" fmla="*/ 10 h 10"/>
                  <a:gd name="T2" fmla="*/ 1 w 22"/>
                  <a:gd name="T3" fmla="*/ 6 h 10"/>
                  <a:gd name="T4" fmla="*/ 11 w 22"/>
                  <a:gd name="T5" fmla="*/ 1 h 10"/>
                  <a:gd name="T6" fmla="*/ 22 w 22"/>
                  <a:gd name="T7" fmla="*/ 0 h 10"/>
                  <a:gd name="T8" fmla="*/ 22 w 22"/>
                  <a:gd name="T9" fmla="*/ 5 h 10"/>
                  <a:gd name="T10" fmla="*/ 11 w 22"/>
                  <a:gd name="T11" fmla="*/ 10 h 10"/>
                  <a:gd name="T12" fmla="*/ 0 w 2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0" y="10"/>
                    </a:moveTo>
                    <a:lnTo>
                      <a:pt x="1" y="6"/>
                    </a:lnTo>
                    <a:lnTo>
                      <a:pt x="11" y="1"/>
                    </a:lnTo>
                    <a:lnTo>
                      <a:pt x="22" y="0"/>
                    </a:lnTo>
                    <a:lnTo>
                      <a:pt x="22" y="5"/>
                    </a:lnTo>
                    <a:lnTo>
                      <a:pt x="11"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5" name="Freeform 231"/>
              <p:cNvSpPr/>
              <p:nvPr/>
            </p:nvSpPr>
            <p:spPr bwMode="gray">
              <a:xfrm>
                <a:off x="6234" y="2930"/>
                <a:ext cx="14" cy="10"/>
              </a:xfrm>
              <a:custGeom>
                <a:avLst/>
                <a:gdLst>
                  <a:gd name="T0" fmla="*/ 0 w 14"/>
                  <a:gd name="T1" fmla="*/ 8 h 10"/>
                  <a:gd name="T2" fmla="*/ 5 w 14"/>
                  <a:gd name="T3" fmla="*/ 1 h 10"/>
                  <a:gd name="T4" fmla="*/ 14 w 14"/>
                  <a:gd name="T5" fmla="*/ 0 h 10"/>
                  <a:gd name="T6" fmla="*/ 14 w 14"/>
                  <a:gd name="T7" fmla="*/ 4 h 10"/>
                  <a:gd name="T8" fmla="*/ 3 w 14"/>
                  <a:gd name="T9" fmla="*/ 10 h 10"/>
                  <a:gd name="T10" fmla="*/ 0 w 14"/>
                  <a:gd name="T11" fmla="*/ 8 h 10"/>
                </a:gdLst>
                <a:ahLst/>
                <a:cxnLst>
                  <a:cxn ang="0">
                    <a:pos x="T0" y="T1"/>
                  </a:cxn>
                  <a:cxn ang="0">
                    <a:pos x="T2" y="T3"/>
                  </a:cxn>
                  <a:cxn ang="0">
                    <a:pos x="T4" y="T5"/>
                  </a:cxn>
                  <a:cxn ang="0">
                    <a:pos x="T6" y="T7"/>
                  </a:cxn>
                  <a:cxn ang="0">
                    <a:pos x="T8" y="T9"/>
                  </a:cxn>
                  <a:cxn ang="0">
                    <a:pos x="T10" y="T11"/>
                  </a:cxn>
                </a:cxnLst>
                <a:rect l="0" t="0" r="r" b="b"/>
                <a:pathLst>
                  <a:path w="14" h="10">
                    <a:moveTo>
                      <a:pt x="0" y="8"/>
                    </a:moveTo>
                    <a:lnTo>
                      <a:pt x="5" y="1"/>
                    </a:lnTo>
                    <a:lnTo>
                      <a:pt x="14" y="0"/>
                    </a:lnTo>
                    <a:lnTo>
                      <a:pt x="14" y="4"/>
                    </a:lnTo>
                    <a:lnTo>
                      <a:pt x="3" y="1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6" name="Freeform 232"/>
              <p:cNvSpPr/>
              <p:nvPr/>
            </p:nvSpPr>
            <p:spPr bwMode="gray">
              <a:xfrm>
                <a:off x="6217" y="2928"/>
                <a:ext cx="17" cy="12"/>
              </a:xfrm>
              <a:custGeom>
                <a:avLst/>
                <a:gdLst>
                  <a:gd name="T0" fmla="*/ 0 w 17"/>
                  <a:gd name="T1" fmla="*/ 11 h 12"/>
                  <a:gd name="T2" fmla="*/ 11 w 17"/>
                  <a:gd name="T3" fmla="*/ 0 h 12"/>
                  <a:gd name="T4" fmla="*/ 17 w 17"/>
                  <a:gd name="T5" fmla="*/ 3 h 12"/>
                  <a:gd name="T6" fmla="*/ 6 w 17"/>
                  <a:gd name="T7" fmla="*/ 12 h 12"/>
                  <a:gd name="T8" fmla="*/ 0 w 17"/>
                  <a:gd name="T9" fmla="*/ 11 h 12"/>
                </a:gdLst>
                <a:ahLst/>
                <a:cxnLst>
                  <a:cxn ang="0">
                    <a:pos x="T0" y="T1"/>
                  </a:cxn>
                  <a:cxn ang="0">
                    <a:pos x="T2" y="T3"/>
                  </a:cxn>
                  <a:cxn ang="0">
                    <a:pos x="T4" y="T5"/>
                  </a:cxn>
                  <a:cxn ang="0">
                    <a:pos x="T6" y="T7"/>
                  </a:cxn>
                  <a:cxn ang="0">
                    <a:pos x="T8" y="T9"/>
                  </a:cxn>
                </a:cxnLst>
                <a:rect l="0" t="0" r="r" b="b"/>
                <a:pathLst>
                  <a:path w="17" h="12">
                    <a:moveTo>
                      <a:pt x="0" y="11"/>
                    </a:moveTo>
                    <a:lnTo>
                      <a:pt x="11" y="0"/>
                    </a:lnTo>
                    <a:lnTo>
                      <a:pt x="17" y="3"/>
                    </a:lnTo>
                    <a:lnTo>
                      <a:pt x="6" y="12"/>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7" name="Freeform 233"/>
              <p:cNvSpPr/>
              <p:nvPr/>
            </p:nvSpPr>
            <p:spPr bwMode="gray">
              <a:xfrm>
                <a:off x="6292" y="2917"/>
                <a:ext cx="19" cy="11"/>
              </a:xfrm>
              <a:custGeom>
                <a:avLst/>
                <a:gdLst>
                  <a:gd name="T0" fmla="*/ 0 w 19"/>
                  <a:gd name="T1" fmla="*/ 6 h 11"/>
                  <a:gd name="T2" fmla="*/ 16 w 19"/>
                  <a:gd name="T3" fmla="*/ 0 h 11"/>
                  <a:gd name="T4" fmla="*/ 19 w 19"/>
                  <a:gd name="T5" fmla="*/ 4 h 11"/>
                  <a:gd name="T6" fmla="*/ 14 w 19"/>
                  <a:gd name="T7" fmla="*/ 8 h 11"/>
                  <a:gd name="T8" fmla="*/ 2 w 19"/>
                  <a:gd name="T9" fmla="*/ 11 h 11"/>
                  <a:gd name="T10" fmla="*/ 0 w 19"/>
                  <a:gd name="T11" fmla="*/ 6 h 11"/>
                </a:gdLst>
                <a:ahLst/>
                <a:cxnLst>
                  <a:cxn ang="0">
                    <a:pos x="T0" y="T1"/>
                  </a:cxn>
                  <a:cxn ang="0">
                    <a:pos x="T2" y="T3"/>
                  </a:cxn>
                  <a:cxn ang="0">
                    <a:pos x="T4" y="T5"/>
                  </a:cxn>
                  <a:cxn ang="0">
                    <a:pos x="T6" y="T7"/>
                  </a:cxn>
                  <a:cxn ang="0">
                    <a:pos x="T8" y="T9"/>
                  </a:cxn>
                  <a:cxn ang="0">
                    <a:pos x="T10" y="T11"/>
                  </a:cxn>
                </a:cxnLst>
                <a:rect l="0" t="0" r="r" b="b"/>
                <a:pathLst>
                  <a:path w="19" h="11">
                    <a:moveTo>
                      <a:pt x="0" y="6"/>
                    </a:moveTo>
                    <a:lnTo>
                      <a:pt x="16" y="0"/>
                    </a:lnTo>
                    <a:lnTo>
                      <a:pt x="19" y="4"/>
                    </a:lnTo>
                    <a:lnTo>
                      <a:pt x="14" y="8"/>
                    </a:lnTo>
                    <a:lnTo>
                      <a:pt x="2" y="11"/>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8" name="Freeform 234"/>
              <p:cNvSpPr/>
              <p:nvPr/>
            </p:nvSpPr>
            <p:spPr bwMode="gray">
              <a:xfrm>
                <a:off x="6143" y="2734"/>
                <a:ext cx="131" cy="147"/>
              </a:xfrm>
              <a:custGeom>
                <a:avLst/>
                <a:gdLst>
                  <a:gd name="T0" fmla="*/ 121 w 131"/>
                  <a:gd name="T1" fmla="*/ 0 h 147"/>
                  <a:gd name="T2" fmla="*/ 115 w 131"/>
                  <a:gd name="T3" fmla="*/ 12 h 147"/>
                  <a:gd name="T4" fmla="*/ 100 w 131"/>
                  <a:gd name="T5" fmla="*/ 15 h 147"/>
                  <a:gd name="T6" fmla="*/ 74 w 131"/>
                  <a:gd name="T7" fmla="*/ 16 h 147"/>
                  <a:gd name="T8" fmla="*/ 50 w 131"/>
                  <a:gd name="T9" fmla="*/ 6 h 147"/>
                  <a:gd name="T10" fmla="*/ 44 w 131"/>
                  <a:gd name="T11" fmla="*/ 6 h 147"/>
                  <a:gd name="T12" fmla="*/ 37 w 131"/>
                  <a:gd name="T13" fmla="*/ 17 h 147"/>
                  <a:gd name="T14" fmla="*/ 31 w 131"/>
                  <a:gd name="T15" fmla="*/ 16 h 147"/>
                  <a:gd name="T16" fmla="*/ 24 w 131"/>
                  <a:gd name="T17" fmla="*/ 19 h 147"/>
                  <a:gd name="T18" fmla="*/ 19 w 131"/>
                  <a:gd name="T19" fmla="*/ 36 h 147"/>
                  <a:gd name="T20" fmla="*/ 13 w 131"/>
                  <a:gd name="T21" fmla="*/ 47 h 147"/>
                  <a:gd name="T22" fmla="*/ 10 w 131"/>
                  <a:gd name="T23" fmla="*/ 58 h 147"/>
                  <a:gd name="T24" fmla="*/ 12 w 131"/>
                  <a:gd name="T25" fmla="*/ 74 h 147"/>
                  <a:gd name="T26" fmla="*/ 6 w 131"/>
                  <a:gd name="T27" fmla="*/ 84 h 147"/>
                  <a:gd name="T28" fmla="*/ 3 w 131"/>
                  <a:gd name="T29" fmla="*/ 85 h 147"/>
                  <a:gd name="T30" fmla="*/ 0 w 131"/>
                  <a:gd name="T31" fmla="*/ 102 h 147"/>
                  <a:gd name="T32" fmla="*/ 12 w 131"/>
                  <a:gd name="T33" fmla="*/ 103 h 147"/>
                  <a:gd name="T34" fmla="*/ 17 w 131"/>
                  <a:gd name="T35" fmla="*/ 110 h 147"/>
                  <a:gd name="T36" fmla="*/ 19 w 131"/>
                  <a:gd name="T37" fmla="*/ 128 h 147"/>
                  <a:gd name="T38" fmla="*/ 12 w 131"/>
                  <a:gd name="T39" fmla="*/ 142 h 147"/>
                  <a:gd name="T40" fmla="*/ 12 w 131"/>
                  <a:gd name="T41" fmla="*/ 147 h 147"/>
                  <a:gd name="T42" fmla="*/ 22 w 131"/>
                  <a:gd name="T43" fmla="*/ 146 h 147"/>
                  <a:gd name="T44" fmla="*/ 28 w 131"/>
                  <a:gd name="T45" fmla="*/ 130 h 147"/>
                  <a:gd name="T46" fmla="*/ 30 w 131"/>
                  <a:gd name="T47" fmla="*/ 99 h 147"/>
                  <a:gd name="T48" fmla="*/ 25 w 131"/>
                  <a:gd name="T49" fmla="*/ 92 h 147"/>
                  <a:gd name="T50" fmla="*/ 29 w 131"/>
                  <a:gd name="T51" fmla="*/ 89 h 147"/>
                  <a:gd name="T52" fmla="*/ 36 w 131"/>
                  <a:gd name="T53" fmla="*/ 90 h 147"/>
                  <a:gd name="T54" fmla="*/ 38 w 131"/>
                  <a:gd name="T55" fmla="*/ 84 h 147"/>
                  <a:gd name="T56" fmla="*/ 48 w 131"/>
                  <a:gd name="T57" fmla="*/ 88 h 147"/>
                  <a:gd name="T58" fmla="*/ 46 w 131"/>
                  <a:gd name="T59" fmla="*/ 107 h 147"/>
                  <a:gd name="T60" fmla="*/ 58 w 131"/>
                  <a:gd name="T61" fmla="*/ 119 h 147"/>
                  <a:gd name="T62" fmla="*/ 56 w 131"/>
                  <a:gd name="T63" fmla="*/ 132 h 147"/>
                  <a:gd name="T64" fmla="*/ 65 w 131"/>
                  <a:gd name="T65" fmla="*/ 134 h 147"/>
                  <a:gd name="T66" fmla="*/ 69 w 131"/>
                  <a:gd name="T67" fmla="*/ 119 h 147"/>
                  <a:gd name="T68" fmla="*/ 77 w 131"/>
                  <a:gd name="T69" fmla="*/ 119 h 147"/>
                  <a:gd name="T70" fmla="*/ 76 w 131"/>
                  <a:gd name="T71" fmla="*/ 113 h 147"/>
                  <a:gd name="T72" fmla="*/ 70 w 131"/>
                  <a:gd name="T73" fmla="*/ 101 h 147"/>
                  <a:gd name="T74" fmla="*/ 70 w 131"/>
                  <a:gd name="T75" fmla="*/ 84 h 147"/>
                  <a:gd name="T76" fmla="*/ 53 w 131"/>
                  <a:gd name="T77" fmla="*/ 77 h 147"/>
                  <a:gd name="T78" fmla="*/ 50 w 131"/>
                  <a:gd name="T79" fmla="*/ 71 h 147"/>
                  <a:gd name="T80" fmla="*/ 54 w 131"/>
                  <a:gd name="T81" fmla="*/ 68 h 147"/>
                  <a:gd name="T82" fmla="*/ 67 w 131"/>
                  <a:gd name="T83" fmla="*/ 70 h 147"/>
                  <a:gd name="T84" fmla="*/ 82 w 131"/>
                  <a:gd name="T85" fmla="*/ 56 h 147"/>
                  <a:gd name="T86" fmla="*/ 95 w 131"/>
                  <a:gd name="T87" fmla="*/ 55 h 147"/>
                  <a:gd name="T88" fmla="*/ 101 w 131"/>
                  <a:gd name="T89" fmla="*/ 49 h 147"/>
                  <a:gd name="T90" fmla="*/ 90 w 131"/>
                  <a:gd name="T91" fmla="*/ 44 h 147"/>
                  <a:gd name="T92" fmla="*/ 70 w 131"/>
                  <a:gd name="T93" fmla="*/ 46 h 147"/>
                  <a:gd name="T94" fmla="*/ 51 w 131"/>
                  <a:gd name="T95" fmla="*/ 53 h 147"/>
                  <a:gd name="T96" fmla="*/ 43 w 131"/>
                  <a:gd name="T97" fmla="*/ 62 h 147"/>
                  <a:gd name="T98" fmla="*/ 24 w 131"/>
                  <a:gd name="T99" fmla="*/ 46 h 147"/>
                  <a:gd name="T100" fmla="*/ 26 w 131"/>
                  <a:gd name="T101" fmla="*/ 34 h 147"/>
                  <a:gd name="T102" fmla="*/ 34 w 131"/>
                  <a:gd name="T103" fmla="*/ 26 h 147"/>
                  <a:gd name="T104" fmla="*/ 90 w 131"/>
                  <a:gd name="T105" fmla="*/ 26 h 147"/>
                  <a:gd name="T106" fmla="*/ 103 w 131"/>
                  <a:gd name="T107" fmla="*/ 30 h 147"/>
                  <a:gd name="T108" fmla="*/ 122 w 131"/>
                  <a:gd name="T109" fmla="*/ 22 h 147"/>
                  <a:gd name="T110" fmla="*/ 131 w 131"/>
                  <a:gd name="T111" fmla="*/ 0 h 147"/>
                  <a:gd name="T112" fmla="*/ 121 w 131"/>
                  <a:gd name="T11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 h="147">
                    <a:moveTo>
                      <a:pt x="121" y="0"/>
                    </a:moveTo>
                    <a:lnTo>
                      <a:pt x="115" y="12"/>
                    </a:lnTo>
                    <a:lnTo>
                      <a:pt x="100" y="15"/>
                    </a:lnTo>
                    <a:lnTo>
                      <a:pt x="74" y="16"/>
                    </a:lnTo>
                    <a:lnTo>
                      <a:pt x="50" y="6"/>
                    </a:lnTo>
                    <a:lnTo>
                      <a:pt x="44" y="6"/>
                    </a:lnTo>
                    <a:lnTo>
                      <a:pt x="37" y="17"/>
                    </a:lnTo>
                    <a:lnTo>
                      <a:pt x="31" y="16"/>
                    </a:lnTo>
                    <a:lnTo>
                      <a:pt x="24" y="19"/>
                    </a:lnTo>
                    <a:lnTo>
                      <a:pt x="19" y="36"/>
                    </a:lnTo>
                    <a:lnTo>
                      <a:pt x="13" y="47"/>
                    </a:lnTo>
                    <a:lnTo>
                      <a:pt x="10" y="58"/>
                    </a:lnTo>
                    <a:lnTo>
                      <a:pt x="12" y="74"/>
                    </a:lnTo>
                    <a:lnTo>
                      <a:pt x="6" y="84"/>
                    </a:lnTo>
                    <a:lnTo>
                      <a:pt x="3" y="85"/>
                    </a:lnTo>
                    <a:lnTo>
                      <a:pt x="0" y="102"/>
                    </a:lnTo>
                    <a:lnTo>
                      <a:pt x="12" y="103"/>
                    </a:lnTo>
                    <a:lnTo>
                      <a:pt x="17" y="110"/>
                    </a:lnTo>
                    <a:lnTo>
                      <a:pt x="19" y="128"/>
                    </a:lnTo>
                    <a:lnTo>
                      <a:pt x="12" y="142"/>
                    </a:lnTo>
                    <a:lnTo>
                      <a:pt x="12" y="147"/>
                    </a:lnTo>
                    <a:lnTo>
                      <a:pt x="22" y="146"/>
                    </a:lnTo>
                    <a:lnTo>
                      <a:pt x="28" y="130"/>
                    </a:lnTo>
                    <a:lnTo>
                      <a:pt x="30" y="99"/>
                    </a:lnTo>
                    <a:lnTo>
                      <a:pt x="25" y="92"/>
                    </a:lnTo>
                    <a:lnTo>
                      <a:pt x="29" y="89"/>
                    </a:lnTo>
                    <a:lnTo>
                      <a:pt x="36" y="90"/>
                    </a:lnTo>
                    <a:lnTo>
                      <a:pt x="38" y="84"/>
                    </a:lnTo>
                    <a:lnTo>
                      <a:pt x="48" y="88"/>
                    </a:lnTo>
                    <a:lnTo>
                      <a:pt x="46" y="107"/>
                    </a:lnTo>
                    <a:lnTo>
                      <a:pt x="58" y="119"/>
                    </a:lnTo>
                    <a:lnTo>
                      <a:pt x="56" y="132"/>
                    </a:lnTo>
                    <a:lnTo>
                      <a:pt x="65" y="134"/>
                    </a:lnTo>
                    <a:lnTo>
                      <a:pt x="69" y="119"/>
                    </a:lnTo>
                    <a:lnTo>
                      <a:pt x="77" y="119"/>
                    </a:lnTo>
                    <a:lnTo>
                      <a:pt x="76" y="113"/>
                    </a:lnTo>
                    <a:lnTo>
                      <a:pt x="70" y="101"/>
                    </a:lnTo>
                    <a:lnTo>
                      <a:pt x="70" y="84"/>
                    </a:lnTo>
                    <a:lnTo>
                      <a:pt x="53" y="77"/>
                    </a:lnTo>
                    <a:lnTo>
                      <a:pt x="50" y="71"/>
                    </a:lnTo>
                    <a:lnTo>
                      <a:pt x="54" y="68"/>
                    </a:lnTo>
                    <a:lnTo>
                      <a:pt x="67" y="70"/>
                    </a:lnTo>
                    <a:lnTo>
                      <a:pt x="82" y="56"/>
                    </a:lnTo>
                    <a:lnTo>
                      <a:pt x="95" y="55"/>
                    </a:lnTo>
                    <a:lnTo>
                      <a:pt x="101" y="49"/>
                    </a:lnTo>
                    <a:lnTo>
                      <a:pt x="90" y="44"/>
                    </a:lnTo>
                    <a:lnTo>
                      <a:pt x="70" y="46"/>
                    </a:lnTo>
                    <a:lnTo>
                      <a:pt x="51" y="53"/>
                    </a:lnTo>
                    <a:lnTo>
                      <a:pt x="43" y="62"/>
                    </a:lnTo>
                    <a:lnTo>
                      <a:pt x="24" y="46"/>
                    </a:lnTo>
                    <a:lnTo>
                      <a:pt x="26" y="34"/>
                    </a:lnTo>
                    <a:lnTo>
                      <a:pt x="34" y="26"/>
                    </a:lnTo>
                    <a:lnTo>
                      <a:pt x="90" y="26"/>
                    </a:lnTo>
                    <a:lnTo>
                      <a:pt x="103" y="30"/>
                    </a:lnTo>
                    <a:lnTo>
                      <a:pt x="122" y="22"/>
                    </a:lnTo>
                    <a:lnTo>
                      <a:pt x="131" y="0"/>
                    </a:lnTo>
                    <a:lnTo>
                      <a:pt x="1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69" name="Freeform 235"/>
              <p:cNvSpPr/>
              <p:nvPr/>
            </p:nvSpPr>
            <p:spPr bwMode="gray">
              <a:xfrm>
                <a:off x="6162" y="2390"/>
                <a:ext cx="60" cy="105"/>
              </a:xfrm>
              <a:custGeom>
                <a:avLst/>
                <a:gdLst>
                  <a:gd name="T0" fmla="*/ 27 w 60"/>
                  <a:gd name="T1" fmla="*/ 2 h 105"/>
                  <a:gd name="T2" fmla="*/ 38 w 60"/>
                  <a:gd name="T3" fmla="*/ 7 h 105"/>
                  <a:gd name="T4" fmla="*/ 49 w 60"/>
                  <a:gd name="T5" fmla="*/ 0 h 105"/>
                  <a:gd name="T6" fmla="*/ 56 w 60"/>
                  <a:gd name="T7" fmla="*/ 3 h 105"/>
                  <a:gd name="T8" fmla="*/ 53 w 60"/>
                  <a:gd name="T9" fmla="*/ 23 h 105"/>
                  <a:gd name="T10" fmla="*/ 60 w 60"/>
                  <a:gd name="T11" fmla="*/ 31 h 105"/>
                  <a:gd name="T12" fmla="*/ 58 w 60"/>
                  <a:gd name="T13" fmla="*/ 44 h 105"/>
                  <a:gd name="T14" fmla="*/ 39 w 60"/>
                  <a:gd name="T15" fmla="*/ 59 h 105"/>
                  <a:gd name="T16" fmla="*/ 35 w 60"/>
                  <a:gd name="T17" fmla="*/ 67 h 105"/>
                  <a:gd name="T18" fmla="*/ 41 w 60"/>
                  <a:gd name="T19" fmla="*/ 84 h 105"/>
                  <a:gd name="T20" fmla="*/ 45 w 60"/>
                  <a:gd name="T21" fmla="*/ 90 h 105"/>
                  <a:gd name="T22" fmla="*/ 40 w 60"/>
                  <a:gd name="T23" fmla="*/ 99 h 105"/>
                  <a:gd name="T24" fmla="*/ 37 w 60"/>
                  <a:gd name="T25" fmla="*/ 105 h 105"/>
                  <a:gd name="T26" fmla="*/ 23 w 60"/>
                  <a:gd name="T27" fmla="*/ 97 h 105"/>
                  <a:gd name="T28" fmla="*/ 22 w 60"/>
                  <a:gd name="T29" fmla="*/ 80 h 105"/>
                  <a:gd name="T30" fmla="*/ 9 w 60"/>
                  <a:gd name="T31" fmla="*/ 75 h 105"/>
                  <a:gd name="T32" fmla="*/ 0 w 60"/>
                  <a:gd name="T33" fmla="*/ 53 h 105"/>
                  <a:gd name="T34" fmla="*/ 3 w 60"/>
                  <a:gd name="T35" fmla="*/ 47 h 105"/>
                  <a:gd name="T36" fmla="*/ 10 w 60"/>
                  <a:gd name="T37" fmla="*/ 46 h 105"/>
                  <a:gd name="T38" fmla="*/ 15 w 60"/>
                  <a:gd name="T39" fmla="*/ 17 h 105"/>
                  <a:gd name="T40" fmla="*/ 21 w 60"/>
                  <a:gd name="T41" fmla="*/ 10 h 105"/>
                  <a:gd name="T42" fmla="*/ 21 w 60"/>
                  <a:gd name="T43" fmla="*/ 3 h 105"/>
                  <a:gd name="T44" fmla="*/ 27 w 60"/>
                  <a:gd name="T45"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05">
                    <a:moveTo>
                      <a:pt x="27" y="2"/>
                    </a:moveTo>
                    <a:lnTo>
                      <a:pt x="38" y="7"/>
                    </a:lnTo>
                    <a:lnTo>
                      <a:pt x="49" y="0"/>
                    </a:lnTo>
                    <a:lnTo>
                      <a:pt x="56" y="3"/>
                    </a:lnTo>
                    <a:lnTo>
                      <a:pt x="53" y="23"/>
                    </a:lnTo>
                    <a:lnTo>
                      <a:pt x="60" y="31"/>
                    </a:lnTo>
                    <a:lnTo>
                      <a:pt x="58" y="44"/>
                    </a:lnTo>
                    <a:lnTo>
                      <a:pt x="39" y="59"/>
                    </a:lnTo>
                    <a:lnTo>
                      <a:pt x="35" y="67"/>
                    </a:lnTo>
                    <a:lnTo>
                      <a:pt x="41" y="84"/>
                    </a:lnTo>
                    <a:lnTo>
                      <a:pt x="45" y="90"/>
                    </a:lnTo>
                    <a:lnTo>
                      <a:pt x="40" y="99"/>
                    </a:lnTo>
                    <a:lnTo>
                      <a:pt x="37" y="105"/>
                    </a:lnTo>
                    <a:lnTo>
                      <a:pt x="23" y="97"/>
                    </a:lnTo>
                    <a:lnTo>
                      <a:pt x="22" y="80"/>
                    </a:lnTo>
                    <a:lnTo>
                      <a:pt x="9" y="75"/>
                    </a:lnTo>
                    <a:lnTo>
                      <a:pt x="0" y="53"/>
                    </a:lnTo>
                    <a:lnTo>
                      <a:pt x="3" y="47"/>
                    </a:lnTo>
                    <a:lnTo>
                      <a:pt x="10" y="46"/>
                    </a:lnTo>
                    <a:lnTo>
                      <a:pt x="15" y="17"/>
                    </a:lnTo>
                    <a:lnTo>
                      <a:pt x="21" y="10"/>
                    </a:lnTo>
                    <a:lnTo>
                      <a:pt x="21" y="3"/>
                    </a:lnTo>
                    <a:lnTo>
                      <a:pt x="2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0" name="Freeform 236"/>
              <p:cNvSpPr/>
              <p:nvPr/>
            </p:nvSpPr>
            <p:spPr bwMode="gray">
              <a:xfrm>
                <a:off x="6173" y="2494"/>
                <a:ext cx="27" cy="25"/>
              </a:xfrm>
              <a:custGeom>
                <a:avLst/>
                <a:gdLst>
                  <a:gd name="T0" fmla="*/ 13 w 27"/>
                  <a:gd name="T1" fmla="*/ 1 h 25"/>
                  <a:gd name="T2" fmla="*/ 24 w 27"/>
                  <a:gd name="T3" fmla="*/ 9 h 25"/>
                  <a:gd name="T4" fmla="*/ 27 w 27"/>
                  <a:gd name="T5" fmla="*/ 20 h 25"/>
                  <a:gd name="T6" fmla="*/ 22 w 27"/>
                  <a:gd name="T7" fmla="*/ 25 h 25"/>
                  <a:gd name="T8" fmla="*/ 13 w 27"/>
                  <a:gd name="T9" fmla="*/ 23 h 25"/>
                  <a:gd name="T10" fmla="*/ 10 w 27"/>
                  <a:gd name="T11" fmla="*/ 10 h 25"/>
                  <a:gd name="T12" fmla="*/ 0 w 27"/>
                  <a:gd name="T13" fmla="*/ 3 h 25"/>
                  <a:gd name="T14" fmla="*/ 3 w 27"/>
                  <a:gd name="T15" fmla="*/ 0 h 25"/>
                  <a:gd name="T16" fmla="*/ 13 w 27"/>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13" y="1"/>
                    </a:moveTo>
                    <a:lnTo>
                      <a:pt x="24" y="9"/>
                    </a:lnTo>
                    <a:lnTo>
                      <a:pt x="27" y="20"/>
                    </a:lnTo>
                    <a:lnTo>
                      <a:pt x="22" y="25"/>
                    </a:lnTo>
                    <a:lnTo>
                      <a:pt x="13" y="23"/>
                    </a:lnTo>
                    <a:lnTo>
                      <a:pt x="10" y="10"/>
                    </a:lnTo>
                    <a:lnTo>
                      <a:pt x="0" y="3"/>
                    </a:lnTo>
                    <a:lnTo>
                      <a:pt x="3" y="0"/>
                    </a:lnTo>
                    <a:lnTo>
                      <a:pt x="1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1" name="Freeform 237"/>
              <p:cNvSpPr/>
              <p:nvPr/>
            </p:nvSpPr>
            <p:spPr bwMode="gray">
              <a:xfrm>
                <a:off x="6209" y="2480"/>
                <a:ext cx="48" cy="33"/>
              </a:xfrm>
              <a:custGeom>
                <a:avLst/>
                <a:gdLst>
                  <a:gd name="T0" fmla="*/ 0 w 48"/>
                  <a:gd name="T1" fmla="*/ 7 h 33"/>
                  <a:gd name="T2" fmla="*/ 8 w 48"/>
                  <a:gd name="T3" fmla="*/ 0 h 33"/>
                  <a:gd name="T4" fmla="*/ 16 w 48"/>
                  <a:gd name="T5" fmla="*/ 0 h 33"/>
                  <a:gd name="T6" fmla="*/ 23 w 48"/>
                  <a:gd name="T7" fmla="*/ 7 h 33"/>
                  <a:gd name="T8" fmla="*/ 31 w 48"/>
                  <a:gd name="T9" fmla="*/ 3 h 33"/>
                  <a:gd name="T10" fmla="*/ 38 w 48"/>
                  <a:gd name="T11" fmla="*/ 11 h 33"/>
                  <a:gd name="T12" fmla="*/ 41 w 48"/>
                  <a:gd name="T13" fmla="*/ 24 h 33"/>
                  <a:gd name="T14" fmla="*/ 48 w 48"/>
                  <a:gd name="T15" fmla="*/ 27 h 33"/>
                  <a:gd name="T16" fmla="*/ 45 w 48"/>
                  <a:gd name="T17" fmla="*/ 33 h 33"/>
                  <a:gd name="T18" fmla="*/ 26 w 48"/>
                  <a:gd name="T19" fmla="*/ 23 h 33"/>
                  <a:gd name="T20" fmla="*/ 15 w 48"/>
                  <a:gd name="T21" fmla="*/ 14 h 33"/>
                  <a:gd name="T22" fmla="*/ 10 w 48"/>
                  <a:gd name="T23" fmla="*/ 19 h 33"/>
                  <a:gd name="T24" fmla="*/ 0 w 48"/>
                  <a:gd name="T25"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3">
                    <a:moveTo>
                      <a:pt x="0" y="7"/>
                    </a:moveTo>
                    <a:lnTo>
                      <a:pt x="8" y="0"/>
                    </a:lnTo>
                    <a:lnTo>
                      <a:pt x="16" y="0"/>
                    </a:lnTo>
                    <a:lnTo>
                      <a:pt x="23" y="7"/>
                    </a:lnTo>
                    <a:lnTo>
                      <a:pt x="31" y="3"/>
                    </a:lnTo>
                    <a:lnTo>
                      <a:pt x="38" y="11"/>
                    </a:lnTo>
                    <a:lnTo>
                      <a:pt x="41" y="24"/>
                    </a:lnTo>
                    <a:lnTo>
                      <a:pt x="48" y="27"/>
                    </a:lnTo>
                    <a:lnTo>
                      <a:pt x="45" y="33"/>
                    </a:lnTo>
                    <a:lnTo>
                      <a:pt x="26" y="23"/>
                    </a:lnTo>
                    <a:lnTo>
                      <a:pt x="15" y="14"/>
                    </a:lnTo>
                    <a:lnTo>
                      <a:pt x="10" y="19"/>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2" name="Freeform 238"/>
              <p:cNvSpPr/>
              <p:nvPr/>
            </p:nvSpPr>
            <p:spPr bwMode="gray">
              <a:xfrm>
                <a:off x="6263" y="2516"/>
                <a:ext cx="23" cy="27"/>
              </a:xfrm>
              <a:custGeom>
                <a:avLst/>
                <a:gdLst>
                  <a:gd name="T0" fmla="*/ 0 w 23"/>
                  <a:gd name="T1" fmla="*/ 2 h 27"/>
                  <a:gd name="T2" fmla="*/ 7 w 23"/>
                  <a:gd name="T3" fmla="*/ 0 h 27"/>
                  <a:gd name="T4" fmla="*/ 17 w 23"/>
                  <a:gd name="T5" fmla="*/ 3 h 27"/>
                  <a:gd name="T6" fmla="*/ 23 w 23"/>
                  <a:gd name="T7" fmla="*/ 12 h 27"/>
                  <a:gd name="T8" fmla="*/ 20 w 23"/>
                  <a:gd name="T9" fmla="*/ 27 h 27"/>
                  <a:gd name="T10" fmla="*/ 11 w 23"/>
                  <a:gd name="T11" fmla="*/ 23 h 27"/>
                  <a:gd name="T12" fmla="*/ 8 w 23"/>
                  <a:gd name="T13" fmla="*/ 13 h 27"/>
                  <a:gd name="T14" fmla="*/ 0 w 23"/>
                  <a:gd name="T15" fmla="*/ 6 h 27"/>
                  <a:gd name="T16" fmla="*/ 0 w 23"/>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0" y="2"/>
                    </a:moveTo>
                    <a:lnTo>
                      <a:pt x="7" y="0"/>
                    </a:lnTo>
                    <a:lnTo>
                      <a:pt x="17" y="3"/>
                    </a:lnTo>
                    <a:lnTo>
                      <a:pt x="23" y="12"/>
                    </a:lnTo>
                    <a:lnTo>
                      <a:pt x="20" y="27"/>
                    </a:lnTo>
                    <a:lnTo>
                      <a:pt x="11" y="23"/>
                    </a:lnTo>
                    <a:lnTo>
                      <a:pt x="8" y="13"/>
                    </a:lnTo>
                    <a:lnTo>
                      <a:pt x="0" y="6"/>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3" name="Freeform 239"/>
              <p:cNvSpPr/>
              <p:nvPr/>
            </p:nvSpPr>
            <p:spPr bwMode="gray">
              <a:xfrm>
                <a:off x="6252" y="2483"/>
                <a:ext cx="9" cy="8"/>
              </a:xfrm>
              <a:custGeom>
                <a:avLst/>
                <a:gdLst>
                  <a:gd name="T0" fmla="*/ 2 w 9"/>
                  <a:gd name="T1" fmla="*/ 8 h 8"/>
                  <a:gd name="T2" fmla="*/ 0 w 9"/>
                  <a:gd name="T3" fmla="*/ 5 h 8"/>
                  <a:gd name="T4" fmla="*/ 2 w 9"/>
                  <a:gd name="T5" fmla="*/ 0 h 8"/>
                  <a:gd name="T6" fmla="*/ 9 w 9"/>
                  <a:gd name="T7" fmla="*/ 2 h 8"/>
                  <a:gd name="T8" fmla="*/ 9 w 9"/>
                  <a:gd name="T9" fmla="*/ 7 h 8"/>
                  <a:gd name="T10" fmla="*/ 2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2" y="8"/>
                    </a:moveTo>
                    <a:lnTo>
                      <a:pt x="0" y="5"/>
                    </a:lnTo>
                    <a:lnTo>
                      <a:pt x="2" y="0"/>
                    </a:lnTo>
                    <a:lnTo>
                      <a:pt x="9" y="2"/>
                    </a:lnTo>
                    <a:lnTo>
                      <a:pt x="9" y="7"/>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4" name="Freeform 240"/>
              <p:cNvSpPr/>
              <p:nvPr/>
            </p:nvSpPr>
            <p:spPr bwMode="gray">
              <a:xfrm>
                <a:off x="6235" y="2518"/>
                <a:ext cx="15" cy="11"/>
              </a:xfrm>
              <a:custGeom>
                <a:avLst/>
                <a:gdLst>
                  <a:gd name="T0" fmla="*/ 0 w 15"/>
                  <a:gd name="T1" fmla="*/ 11 h 11"/>
                  <a:gd name="T2" fmla="*/ 1 w 15"/>
                  <a:gd name="T3" fmla="*/ 0 h 11"/>
                  <a:gd name="T4" fmla="*/ 7 w 15"/>
                  <a:gd name="T5" fmla="*/ 1 h 11"/>
                  <a:gd name="T6" fmla="*/ 15 w 15"/>
                  <a:gd name="T7" fmla="*/ 6 h 11"/>
                  <a:gd name="T8" fmla="*/ 15 w 15"/>
                  <a:gd name="T9" fmla="*/ 10 h 11"/>
                  <a:gd name="T10" fmla="*/ 6 w 15"/>
                  <a:gd name="T11" fmla="*/ 6 h 11"/>
                  <a:gd name="T12" fmla="*/ 0 w 1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0" y="11"/>
                    </a:moveTo>
                    <a:lnTo>
                      <a:pt x="1" y="0"/>
                    </a:lnTo>
                    <a:lnTo>
                      <a:pt x="7" y="1"/>
                    </a:lnTo>
                    <a:lnTo>
                      <a:pt x="15" y="6"/>
                    </a:lnTo>
                    <a:lnTo>
                      <a:pt x="15" y="10"/>
                    </a:lnTo>
                    <a:lnTo>
                      <a:pt x="6"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5" name="Freeform 241"/>
              <p:cNvSpPr/>
              <p:nvPr/>
            </p:nvSpPr>
            <p:spPr bwMode="gray">
              <a:xfrm>
                <a:off x="6212" y="2537"/>
                <a:ext cx="19" cy="20"/>
              </a:xfrm>
              <a:custGeom>
                <a:avLst/>
                <a:gdLst>
                  <a:gd name="T0" fmla="*/ 3 w 19"/>
                  <a:gd name="T1" fmla="*/ 0 h 20"/>
                  <a:gd name="T2" fmla="*/ 0 w 19"/>
                  <a:gd name="T3" fmla="*/ 20 h 20"/>
                  <a:gd name="T4" fmla="*/ 16 w 19"/>
                  <a:gd name="T5" fmla="*/ 11 h 20"/>
                  <a:gd name="T6" fmla="*/ 19 w 19"/>
                  <a:gd name="T7" fmla="*/ 2 h 20"/>
                  <a:gd name="T8" fmla="*/ 12 w 19"/>
                  <a:gd name="T9" fmla="*/ 0 h 20"/>
                  <a:gd name="T10" fmla="*/ 3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3" y="0"/>
                    </a:moveTo>
                    <a:lnTo>
                      <a:pt x="0" y="20"/>
                    </a:lnTo>
                    <a:lnTo>
                      <a:pt x="16" y="11"/>
                    </a:lnTo>
                    <a:lnTo>
                      <a:pt x="19" y="2"/>
                    </a:lnTo>
                    <a:lnTo>
                      <a:pt x="12"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6" name="Freeform 242"/>
              <p:cNvSpPr/>
              <p:nvPr/>
            </p:nvSpPr>
            <p:spPr bwMode="gray">
              <a:xfrm>
                <a:off x="6218" y="2549"/>
                <a:ext cx="26" cy="33"/>
              </a:xfrm>
              <a:custGeom>
                <a:avLst/>
                <a:gdLst>
                  <a:gd name="T0" fmla="*/ 26 w 26"/>
                  <a:gd name="T1" fmla="*/ 4 h 33"/>
                  <a:gd name="T2" fmla="*/ 24 w 26"/>
                  <a:gd name="T3" fmla="*/ 20 h 33"/>
                  <a:gd name="T4" fmla="*/ 18 w 26"/>
                  <a:gd name="T5" fmla="*/ 29 h 33"/>
                  <a:gd name="T6" fmla="*/ 10 w 26"/>
                  <a:gd name="T7" fmla="*/ 33 h 33"/>
                  <a:gd name="T8" fmla="*/ 0 w 26"/>
                  <a:gd name="T9" fmla="*/ 26 h 33"/>
                  <a:gd name="T10" fmla="*/ 1 w 26"/>
                  <a:gd name="T11" fmla="*/ 19 h 33"/>
                  <a:gd name="T12" fmla="*/ 17 w 26"/>
                  <a:gd name="T13" fmla="*/ 15 h 33"/>
                  <a:gd name="T14" fmla="*/ 12 w 26"/>
                  <a:gd name="T15" fmla="*/ 10 h 33"/>
                  <a:gd name="T16" fmla="*/ 15 w 26"/>
                  <a:gd name="T17" fmla="*/ 0 h 33"/>
                  <a:gd name="T18" fmla="*/ 26 w 26"/>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26" y="4"/>
                    </a:moveTo>
                    <a:lnTo>
                      <a:pt x="24" y="20"/>
                    </a:lnTo>
                    <a:lnTo>
                      <a:pt x="18" y="29"/>
                    </a:lnTo>
                    <a:lnTo>
                      <a:pt x="10" y="33"/>
                    </a:lnTo>
                    <a:lnTo>
                      <a:pt x="0" y="26"/>
                    </a:lnTo>
                    <a:lnTo>
                      <a:pt x="1" y="19"/>
                    </a:lnTo>
                    <a:lnTo>
                      <a:pt x="17" y="15"/>
                    </a:lnTo>
                    <a:lnTo>
                      <a:pt x="12" y="10"/>
                    </a:lnTo>
                    <a:lnTo>
                      <a:pt x="15" y="0"/>
                    </a:lnTo>
                    <a:lnTo>
                      <a:pt x="2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7" name="Freeform 243"/>
              <p:cNvSpPr/>
              <p:nvPr/>
            </p:nvSpPr>
            <p:spPr bwMode="gray">
              <a:xfrm>
                <a:off x="6246" y="2547"/>
                <a:ext cx="8" cy="27"/>
              </a:xfrm>
              <a:custGeom>
                <a:avLst/>
                <a:gdLst>
                  <a:gd name="T0" fmla="*/ 4 w 8"/>
                  <a:gd name="T1" fmla="*/ 0 h 27"/>
                  <a:gd name="T2" fmla="*/ 0 w 8"/>
                  <a:gd name="T3" fmla="*/ 27 h 27"/>
                  <a:gd name="T4" fmla="*/ 5 w 8"/>
                  <a:gd name="T5" fmla="*/ 26 h 27"/>
                  <a:gd name="T6" fmla="*/ 8 w 8"/>
                  <a:gd name="T7" fmla="*/ 18 h 27"/>
                  <a:gd name="T8" fmla="*/ 4 w 8"/>
                  <a:gd name="T9" fmla="*/ 0 h 27"/>
                </a:gdLst>
                <a:ahLst/>
                <a:cxnLst>
                  <a:cxn ang="0">
                    <a:pos x="T0" y="T1"/>
                  </a:cxn>
                  <a:cxn ang="0">
                    <a:pos x="T2" y="T3"/>
                  </a:cxn>
                  <a:cxn ang="0">
                    <a:pos x="T4" y="T5"/>
                  </a:cxn>
                  <a:cxn ang="0">
                    <a:pos x="T6" y="T7"/>
                  </a:cxn>
                  <a:cxn ang="0">
                    <a:pos x="T8" y="T9"/>
                  </a:cxn>
                </a:cxnLst>
                <a:rect l="0" t="0" r="r" b="b"/>
                <a:pathLst>
                  <a:path w="8" h="27">
                    <a:moveTo>
                      <a:pt x="4" y="0"/>
                    </a:moveTo>
                    <a:lnTo>
                      <a:pt x="0" y="27"/>
                    </a:lnTo>
                    <a:lnTo>
                      <a:pt x="5" y="26"/>
                    </a:lnTo>
                    <a:lnTo>
                      <a:pt x="8" y="18"/>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8" name="Freeform 244"/>
              <p:cNvSpPr/>
              <p:nvPr/>
            </p:nvSpPr>
            <p:spPr bwMode="gray">
              <a:xfrm>
                <a:off x="6257" y="2543"/>
                <a:ext cx="22" cy="19"/>
              </a:xfrm>
              <a:custGeom>
                <a:avLst/>
                <a:gdLst>
                  <a:gd name="T0" fmla="*/ 0 w 22"/>
                  <a:gd name="T1" fmla="*/ 0 h 19"/>
                  <a:gd name="T2" fmla="*/ 11 w 22"/>
                  <a:gd name="T3" fmla="*/ 0 h 19"/>
                  <a:gd name="T4" fmla="*/ 18 w 22"/>
                  <a:gd name="T5" fmla="*/ 10 h 19"/>
                  <a:gd name="T6" fmla="*/ 22 w 22"/>
                  <a:gd name="T7" fmla="*/ 18 h 19"/>
                  <a:gd name="T8" fmla="*/ 11 w 22"/>
                  <a:gd name="T9" fmla="*/ 19 h 19"/>
                  <a:gd name="T10" fmla="*/ 10 w 22"/>
                  <a:gd name="T11" fmla="*/ 10 h 19"/>
                  <a:gd name="T12" fmla="*/ 0 w 2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0" y="0"/>
                    </a:moveTo>
                    <a:lnTo>
                      <a:pt x="11" y="0"/>
                    </a:lnTo>
                    <a:lnTo>
                      <a:pt x="18" y="10"/>
                    </a:lnTo>
                    <a:lnTo>
                      <a:pt x="22" y="18"/>
                    </a:lnTo>
                    <a:lnTo>
                      <a:pt x="11" y="19"/>
                    </a:lnTo>
                    <a:lnTo>
                      <a:pt x="10"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79" name="Freeform 245"/>
              <p:cNvSpPr/>
              <p:nvPr/>
            </p:nvSpPr>
            <p:spPr bwMode="gray">
              <a:xfrm>
                <a:off x="6255" y="2565"/>
                <a:ext cx="16" cy="10"/>
              </a:xfrm>
              <a:custGeom>
                <a:avLst/>
                <a:gdLst>
                  <a:gd name="T0" fmla="*/ 0 w 16"/>
                  <a:gd name="T1" fmla="*/ 9 h 10"/>
                  <a:gd name="T2" fmla="*/ 6 w 16"/>
                  <a:gd name="T3" fmla="*/ 1 h 10"/>
                  <a:gd name="T4" fmla="*/ 9 w 16"/>
                  <a:gd name="T5" fmla="*/ 0 h 10"/>
                  <a:gd name="T6" fmla="*/ 16 w 16"/>
                  <a:gd name="T7" fmla="*/ 1 h 10"/>
                  <a:gd name="T8" fmla="*/ 8 w 16"/>
                  <a:gd name="T9" fmla="*/ 10 h 10"/>
                  <a:gd name="T10" fmla="*/ 0 w 16"/>
                  <a:gd name="T11" fmla="*/ 9 h 10"/>
                </a:gdLst>
                <a:ahLst/>
                <a:cxnLst>
                  <a:cxn ang="0">
                    <a:pos x="T0" y="T1"/>
                  </a:cxn>
                  <a:cxn ang="0">
                    <a:pos x="T2" y="T3"/>
                  </a:cxn>
                  <a:cxn ang="0">
                    <a:pos x="T4" y="T5"/>
                  </a:cxn>
                  <a:cxn ang="0">
                    <a:pos x="T6" y="T7"/>
                  </a:cxn>
                  <a:cxn ang="0">
                    <a:pos x="T8" y="T9"/>
                  </a:cxn>
                  <a:cxn ang="0">
                    <a:pos x="T10" y="T11"/>
                  </a:cxn>
                </a:cxnLst>
                <a:rect l="0" t="0" r="r" b="b"/>
                <a:pathLst>
                  <a:path w="16" h="10">
                    <a:moveTo>
                      <a:pt x="0" y="9"/>
                    </a:moveTo>
                    <a:lnTo>
                      <a:pt x="6" y="1"/>
                    </a:lnTo>
                    <a:lnTo>
                      <a:pt x="9" y="0"/>
                    </a:lnTo>
                    <a:lnTo>
                      <a:pt x="16" y="1"/>
                    </a:lnTo>
                    <a:lnTo>
                      <a:pt x="8" y="1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0" name="Freeform 246"/>
              <p:cNvSpPr/>
              <p:nvPr/>
            </p:nvSpPr>
            <p:spPr bwMode="gray">
              <a:xfrm>
                <a:off x="6211" y="2576"/>
                <a:ext cx="95" cy="81"/>
              </a:xfrm>
              <a:custGeom>
                <a:avLst/>
                <a:gdLst>
                  <a:gd name="T0" fmla="*/ 40 w 95"/>
                  <a:gd name="T1" fmla="*/ 41 h 81"/>
                  <a:gd name="T2" fmla="*/ 48 w 95"/>
                  <a:gd name="T3" fmla="*/ 46 h 81"/>
                  <a:gd name="T4" fmla="*/ 43 w 95"/>
                  <a:gd name="T5" fmla="*/ 57 h 81"/>
                  <a:gd name="T6" fmla="*/ 43 w 95"/>
                  <a:gd name="T7" fmla="*/ 62 h 81"/>
                  <a:gd name="T8" fmla="*/ 60 w 95"/>
                  <a:gd name="T9" fmla="*/ 76 h 81"/>
                  <a:gd name="T10" fmla="*/ 65 w 95"/>
                  <a:gd name="T11" fmla="*/ 72 h 81"/>
                  <a:gd name="T12" fmla="*/ 69 w 95"/>
                  <a:gd name="T13" fmla="*/ 70 h 81"/>
                  <a:gd name="T14" fmla="*/ 69 w 95"/>
                  <a:gd name="T15" fmla="*/ 76 h 81"/>
                  <a:gd name="T16" fmla="*/ 73 w 95"/>
                  <a:gd name="T17" fmla="*/ 81 h 81"/>
                  <a:gd name="T18" fmla="*/ 77 w 95"/>
                  <a:gd name="T19" fmla="*/ 78 h 81"/>
                  <a:gd name="T20" fmla="*/ 77 w 95"/>
                  <a:gd name="T21" fmla="*/ 66 h 81"/>
                  <a:gd name="T22" fmla="*/ 71 w 95"/>
                  <a:gd name="T23" fmla="*/ 59 h 81"/>
                  <a:gd name="T24" fmla="*/ 72 w 95"/>
                  <a:gd name="T25" fmla="*/ 53 h 81"/>
                  <a:gd name="T26" fmla="*/ 78 w 95"/>
                  <a:gd name="T27" fmla="*/ 51 h 81"/>
                  <a:gd name="T28" fmla="*/ 87 w 95"/>
                  <a:gd name="T29" fmla="*/ 58 h 81"/>
                  <a:gd name="T30" fmla="*/ 94 w 95"/>
                  <a:gd name="T31" fmla="*/ 51 h 81"/>
                  <a:gd name="T32" fmla="*/ 95 w 95"/>
                  <a:gd name="T33" fmla="*/ 39 h 81"/>
                  <a:gd name="T34" fmla="*/ 89 w 95"/>
                  <a:gd name="T35" fmla="*/ 30 h 81"/>
                  <a:gd name="T36" fmla="*/ 91 w 95"/>
                  <a:gd name="T37" fmla="*/ 21 h 81"/>
                  <a:gd name="T38" fmla="*/ 87 w 95"/>
                  <a:gd name="T39" fmla="*/ 9 h 81"/>
                  <a:gd name="T40" fmla="*/ 71 w 95"/>
                  <a:gd name="T41" fmla="*/ 0 h 81"/>
                  <a:gd name="T42" fmla="*/ 76 w 95"/>
                  <a:gd name="T43" fmla="*/ 9 h 81"/>
                  <a:gd name="T44" fmla="*/ 71 w 95"/>
                  <a:gd name="T45" fmla="*/ 15 h 81"/>
                  <a:gd name="T46" fmla="*/ 69 w 95"/>
                  <a:gd name="T47" fmla="*/ 12 h 81"/>
                  <a:gd name="T48" fmla="*/ 62 w 95"/>
                  <a:gd name="T49" fmla="*/ 12 h 81"/>
                  <a:gd name="T50" fmla="*/ 60 w 95"/>
                  <a:gd name="T51" fmla="*/ 20 h 81"/>
                  <a:gd name="T52" fmla="*/ 52 w 95"/>
                  <a:gd name="T53" fmla="*/ 21 h 81"/>
                  <a:gd name="T54" fmla="*/ 50 w 95"/>
                  <a:gd name="T55" fmla="*/ 30 h 81"/>
                  <a:gd name="T56" fmla="*/ 43 w 95"/>
                  <a:gd name="T57" fmla="*/ 32 h 81"/>
                  <a:gd name="T58" fmla="*/ 40 w 95"/>
                  <a:gd name="T59" fmla="*/ 24 h 81"/>
                  <a:gd name="T60" fmla="*/ 29 w 95"/>
                  <a:gd name="T61" fmla="*/ 16 h 81"/>
                  <a:gd name="T62" fmla="*/ 13 w 95"/>
                  <a:gd name="T63" fmla="*/ 33 h 81"/>
                  <a:gd name="T64" fmla="*/ 6 w 95"/>
                  <a:gd name="T65" fmla="*/ 35 h 81"/>
                  <a:gd name="T66" fmla="*/ 0 w 95"/>
                  <a:gd name="T67" fmla="*/ 44 h 81"/>
                  <a:gd name="T68" fmla="*/ 0 w 95"/>
                  <a:gd name="T69" fmla="*/ 51 h 81"/>
                  <a:gd name="T70" fmla="*/ 5 w 95"/>
                  <a:gd name="T71" fmla="*/ 50 h 81"/>
                  <a:gd name="T72" fmla="*/ 8 w 95"/>
                  <a:gd name="T73" fmla="*/ 46 h 81"/>
                  <a:gd name="T74" fmla="*/ 8 w 95"/>
                  <a:gd name="T75" fmla="*/ 41 h 81"/>
                  <a:gd name="T76" fmla="*/ 16 w 95"/>
                  <a:gd name="T77" fmla="*/ 37 h 81"/>
                  <a:gd name="T78" fmla="*/ 22 w 95"/>
                  <a:gd name="T79" fmla="*/ 44 h 81"/>
                  <a:gd name="T80" fmla="*/ 28 w 95"/>
                  <a:gd name="T81" fmla="*/ 41 h 81"/>
                  <a:gd name="T82" fmla="*/ 33 w 95"/>
                  <a:gd name="T83" fmla="*/ 41 h 81"/>
                  <a:gd name="T84" fmla="*/ 40 w 95"/>
                  <a:gd name="T85"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81">
                    <a:moveTo>
                      <a:pt x="40" y="41"/>
                    </a:moveTo>
                    <a:lnTo>
                      <a:pt x="48" y="46"/>
                    </a:lnTo>
                    <a:lnTo>
                      <a:pt x="43" y="57"/>
                    </a:lnTo>
                    <a:lnTo>
                      <a:pt x="43" y="62"/>
                    </a:lnTo>
                    <a:lnTo>
                      <a:pt x="60" y="76"/>
                    </a:lnTo>
                    <a:lnTo>
                      <a:pt x="65" y="72"/>
                    </a:lnTo>
                    <a:lnTo>
                      <a:pt x="69" y="70"/>
                    </a:lnTo>
                    <a:lnTo>
                      <a:pt x="69" y="76"/>
                    </a:lnTo>
                    <a:lnTo>
                      <a:pt x="73" y="81"/>
                    </a:lnTo>
                    <a:lnTo>
                      <a:pt x="77" y="78"/>
                    </a:lnTo>
                    <a:lnTo>
                      <a:pt x="77" y="66"/>
                    </a:lnTo>
                    <a:lnTo>
                      <a:pt x="71" y="59"/>
                    </a:lnTo>
                    <a:lnTo>
                      <a:pt x="72" y="53"/>
                    </a:lnTo>
                    <a:lnTo>
                      <a:pt x="78" y="51"/>
                    </a:lnTo>
                    <a:lnTo>
                      <a:pt x="87" y="58"/>
                    </a:lnTo>
                    <a:lnTo>
                      <a:pt x="94" y="51"/>
                    </a:lnTo>
                    <a:lnTo>
                      <a:pt x="95" y="39"/>
                    </a:lnTo>
                    <a:lnTo>
                      <a:pt x="89" y="30"/>
                    </a:lnTo>
                    <a:lnTo>
                      <a:pt x="91" y="21"/>
                    </a:lnTo>
                    <a:lnTo>
                      <a:pt x="87" y="9"/>
                    </a:lnTo>
                    <a:lnTo>
                      <a:pt x="71" y="0"/>
                    </a:lnTo>
                    <a:lnTo>
                      <a:pt x="76" y="9"/>
                    </a:lnTo>
                    <a:lnTo>
                      <a:pt x="71" y="15"/>
                    </a:lnTo>
                    <a:lnTo>
                      <a:pt x="69" y="12"/>
                    </a:lnTo>
                    <a:lnTo>
                      <a:pt x="62" y="12"/>
                    </a:lnTo>
                    <a:lnTo>
                      <a:pt x="60" y="20"/>
                    </a:lnTo>
                    <a:lnTo>
                      <a:pt x="52" y="21"/>
                    </a:lnTo>
                    <a:lnTo>
                      <a:pt x="50" y="30"/>
                    </a:lnTo>
                    <a:lnTo>
                      <a:pt x="43" y="32"/>
                    </a:lnTo>
                    <a:lnTo>
                      <a:pt x="40" y="24"/>
                    </a:lnTo>
                    <a:lnTo>
                      <a:pt x="29" y="16"/>
                    </a:lnTo>
                    <a:lnTo>
                      <a:pt x="13" y="33"/>
                    </a:lnTo>
                    <a:lnTo>
                      <a:pt x="6" y="35"/>
                    </a:lnTo>
                    <a:lnTo>
                      <a:pt x="0" y="44"/>
                    </a:lnTo>
                    <a:lnTo>
                      <a:pt x="0" y="51"/>
                    </a:lnTo>
                    <a:lnTo>
                      <a:pt x="5" y="50"/>
                    </a:lnTo>
                    <a:lnTo>
                      <a:pt x="8" y="46"/>
                    </a:lnTo>
                    <a:lnTo>
                      <a:pt x="8" y="41"/>
                    </a:lnTo>
                    <a:lnTo>
                      <a:pt x="16" y="37"/>
                    </a:lnTo>
                    <a:lnTo>
                      <a:pt x="22" y="44"/>
                    </a:lnTo>
                    <a:lnTo>
                      <a:pt x="28" y="41"/>
                    </a:lnTo>
                    <a:lnTo>
                      <a:pt x="33" y="41"/>
                    </a:lnTo>
                    <a:lnTo>
                      <a:pt x="4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1" name="Freeform 247"/>
              <p:cNvSpPr/>
              <p:nvPr/>
            </p:nvSpPr>
            <p:spPr bwMode="gray">
              <a:xfrm>
                <a:off x="6282" y="2556"/>
                <a:ext cx="10" cy="11"/>
              </a:xfrm>
              <a:custGeom>
                <a:avLst/>
                <a:gdLst>
                  <a:gd name="T0" fmla="*/ 9 w 10"/>
                  <a:gd name="T1" fmla="*/ 9 h 11"/>
                  <a:gd name="T2" fmla="*/ 6 w 10"/>
                  <a:gd name="T3" fmla="*/ 11 h 11"/>
                  <a:gd name="T4" fmla="*/ 0 w 10"/>
                  <a:gd name="T5" fmla="*/ 8 h 11"/>
                  <a:gd name="T6" fmla="*/ 1 w 10"/>
                  <a:gd name="T7" fmla="*/ 1 h 11"/>
                  <a:gd name="T8" fmla="*/ 10 w 10"/>
                  <a:gd name="T9" fmla="*/ 0 h 11"/>
                  <a:gd name="T10" fmla="*/ 9 w 10"/>
                  <a:gd name="T11" fmla="*/ 9 h 11"/>
                </a:gdLst>
                <a:ahLst/>
                <a:cxnLst>
                  <a:cxn ang="0">
                    <a:pos x="T0" y="T1"/>
                  </a:cxn>
                  <a:cxn ang="0">
                    <a:pos x="T2" y="T3"/>
                  </a:cxn>
                  <a:cxn ang="0">
                    <a:pos x="T4" y="T5"/>
                  </a:cxn>
                  <a:cxn ang="0">
                    <a:pos x="T6" y="T7"/>
                  </a:cxn>
                  <a:cxn ang="0">
                    <a:pos x="T8" y="T9"/>
                  </a:cxn>
                  <a:cxn ang="0">
                    <a:pos x="T10" y="T11"/>
                  </a:cxn>
                </a:cxnLst>
                <a:rect l="0" t="0" r="r" b="b"/>
                <a:pathLst>
                  <a:path w="10" h="11">
                    <a:moveTo>
                      <a:pt x="9" y="9"/>
                    </a:moveTo>
                    <a:lnTo>
                      <a:pt x="6" y="11"/>
                    </a:lnTo>
                    <a:lnTo>
                      <a:pt x="0" y="8"/>
                    </a:lnTo>
                    <a:lnTo>
                      <a:pt x="1" y="1"/>
                    </a:lnTo>
                    <a:lnTo>
                      <a:pt x="10" y="0"/>
                    </a:lnTo>
                    <a:lnTo>
                      <a:pt x="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2" name="Freeform 248"/>
              <p:cNvSpPr/>
              <p:nvPr/>
            </p:nvSpPr>
            <p:spPr bwMode="gray">
              <a:xfrm>
                <a:off x="6330" y="2739"/>
                <a:ext cx="29" cy="37"/>
              </a:xfrm>
              <a:custGeom>
                <a:avLst/>
                <a:gdLst>
                  <a:gd name="T0" fmla="*/ 0 w 29"/>
                  <a:gd name="T1" fmla="*/ 15 h 37"/>
                  <a:gd name="T2" fmla="*/ 3 w 29"/>
                  <a:gd name="T3" fmla="*/ 27 h 37"/>
                  <a:gd name="T4" fmla="*/ 9 w 29"/>
                  <a:gd name="T5" fmla="*/ 37 h 37"/>
                  <a:gd name="T6" fmla="*/ 15 w 29"/>
                  <a:gd name="T7" fmla="*/ 37 h 37"/>
                  <a:gd name="T8" fmla="*/ 10 w 29"/>
                  <a:gd name="T9" fmla="*/ 27 h 37"/>
                  <a:gd name="T10" fmla="*/ 8 w 29"/>
                  <a:gd name="T11" fmla="*/ 19 h 37"/>
                  <a:gd name="T12" fmla="*/ 28 w 29"/>
                  <a:gd name="T13" fmla="*/ 19 h 37"/>
                  <a:gd name="T14" fmla="*/ 22 w 29"/>
                  <a:gd name="T15" fmla="*/ 12 h 37"/>
                  <a:gd name="T16" fmla="*/ 15 w 29"/>
                  <a:gd name="T17" fmla="*/ 12 h 37"/>
                  <a:gd name="T18" fmla="*/ 17 w 29"/>
                  <a:gd name="T19" fmla="*/ 9 h 37"/>
                  <a:gd name="T20" fmla="*/ 28 w 29"/>
                  <a:gd name="T21" fmla="*/ 6 h 37"/>
                  <a:gd name="T22" fmla="*/ 29 w 29"/>
                  <a:gd name="T23" fmla="*/ 0 h 37"/>
                  <a:gd name="T24" fmla="*/ 18 w 29"/>
                  <a:gd name="T25" fmla="*/ 0 h 37"/>
                  <a:gd name="T26" fmla="*/ 9 w 29"/>
                  <a:gd name="T27" fmla="*/ 8 h 37"/>
                  <a:gd name="T28" fmla="*/ 0 w 29"/>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7">
                    <a:moveTo>
                      <a:pt x="0" y="15"/>
                    </a:moveTo>
                    <a:lnTo>
                      <a:pt x="3" y="27"/>
                    </a:lnTo>
                    <a:lnTo>
                      <a:pt x="9" y="37"/>
                    </a:lnTo>
                    <a:lnTo>
                      <a:pt x="15" y="37"/>
                    </a:lnTo>
                    <a:lnTo>
                      <a:pt x="10" y="27"/>
                    </a:lnTo>
                    <a:lnTo>
                      <a:pt x="8" y="19"/>
                    </a:lnTo>
                    <a:lnTo>
                      <a:pt x="28" y="19"/>
                    </a:lnTo>
                    <a:lnTo>
                      <a:pt x="22" y="12"/>
                    </a:lnTo>
                    <a:lnTo>
                      <a:pt x="15" y="12"/>
                    </a:lnTo>
                    <a:lnTo>
                      <a:pt x="17" y="9"/>
                    </a:lnTo>
                    <a:lnTo>
                      <a:pt x="28" y="6"/>
                    </a:lnTo>
                    <a:lnTo>
                      <a:pt x="29" y="0"/>
                    </a:lnTo>
                    <a:lnTo>
                      <a:pt x="18" y="0"/>
                    </a:lnTo>
                    <a:lnTo>
                      <a:pt x="9" y="8"/>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3" name="Freeform 249"/>
              <p:cNvSpPr/>
              <p:nvPr/>
            </p:nvSpPr>
            <p:spPr bwMode="gray">
              <a:xfrm>
                <a:off x="6328" y="2731"/>
                <a:ext cx="7" cy="16"/>
              </a:xfrm>
              <a:custGeom>
                <a:avLst/>
                <a:gdLst>
                  <a:gd name="T0" fmla="*/ 2 w 7"/>
                  <a:gd name="T1" fmla="*/ 16 h 16"/>
                  <a:gd name="T2" fmla="*/ 7 w 7"/>
                  <a:gd name="T3" fmla="*/ 8 h 16"/>
                  <a:gd name="T4" fmla="*/ 5 w 7"/>
                  <a:gd name="T5" fmla="*/ 0 h 16"/>
                  <a:gd name="T6" fmla="*/ 0 w 7"/>
                  <a:gd name="T7" fmla="*/ 0 h 16"/>
                  <a:gd name="T8" fmla="*/ 2 w 7"/>
                  <a:gd name="T9" fmla="*/ 16 h 16"/>
                </a:gdLst>
                <a:ahLst/>
                <a:cxnLst>
                  <a:cxn ang="0">
                    <a:pos x="T0" y="T1"/>
                  </a:cxn>
                  <a:cxn ang="0">
                    <a:pos x="T2" y="T3"/>
                  </a:cxn>
                  <a:cxn ang="0">
                    <a:pos x="T4" y="T5"/>
                  </a:cxn>
                  <a:cxn ang="0">
                    <a:pos x="T6" y="T7"/>
                  </a:cxn>
                  <a:cxn ang="0">
                    <a:pos x="T8" y="T9"/>
                  </a:cxn>
                </a:cxnLst>
                <a:rect l="0" t="0" r="r" b="b"/>
                <a:pathLst>
                  <a:path w="7" h="16">
                    <a:moveTo>
                      <a:pt x="2" y="16"/>
                    </a:moveTo>
                    <a:lnTo>
                      <a:pt x="7" y="8"/>
                    </a:lnTo>
                    <a:lnTo>
                      <a:pt x="5" y="0"/>
                    </a:lnTo>
                    <a:lnTo>
                      <a:pt x="0" y="0"/>
                    </a:lnTo>
                    <a:lnTo>
                      <a:pt x="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4" name="Freeform 250"/>
              <p:cNvSpPr/>
              <p:nvPr/>
            </p:nvSpPr>
            <p:spPr bwMode="gray">
              <a:xfrm>
                <a:off x="6345" y="2717"/>
                <a:ext cx="9" cy="11"/>
              </a:xfrm>
              <a:custGeom>
                <a:avLst/>
                <a:gdLst>
                  <a:gd name="T0" fmla="*/ 0 w 9"/>
                  <a:gd name="T1" fmla="*/ 5 h 11"/>
                  <a:gd name="T2" fmla="*/ 5 w 9"/>
                  <a:gd name="T3" fmla="*/ 0 h 11"/>
                  <a:gd name="T4" fmla="*/ 9 w 9"/>
                  <a:gd name="T5" fmla="*/ 5 h 11"/>
                  <a:gd name="T6" fmla="*/ 5 w 9"/>
                  <a:gd name="T7" fmla="*/ 11 h 11"/>
                  <a:gd name="T8" fmla="*/ 0 w 9"/>
                  <a:gd name="T9" fmla="*/ 5 h 11"/>
                </a:gdLst>
                <a:ahLst/>
                <a:cxnLst>
                  <a:cxn ang="0">
                    <a:pos x="T0" y="T1"/>
                  </a:cxn>
                  <a:cxn ang="0">
                    <a:pos x="T2" y="T3"/>
                  </a:cxn>
                  <a:cxn ang="0">
                    <a:pos x="T4" y="T5"/>
                  </a:cxn>
                  <a:cxn ang="0">
                    <a:pos x="T6" y="T7"/>
                  </a:cxn>
                  <a:cxn ang="0">
                    <a:pos x="T8" y="T9"/>
                  </a:cxn>
                </a:cxnLst>
                <a:rect l="0" t="0" r="r" b="b"/>
                <a:pathLst>
                  <a:path w="9" h="11">
                    <a:moveTo>
                      <a:pt x="0" y="5"/>
                    </a:moveTo>
                    <a:lnTo>
                      <a:pt x="5" y="0"/>
                    </a:lnTo>
                    <a:lnTo>
                      <a:pt x="9" y="5"/>
                    </a:lnTo>
                    <a:lnTo>
                      <a:pt x="5" y="11"/>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5" name="Freeform 251"/>
              <p:cNvSpPr/>
              <p:nvPr/>
            </p:nvSpPr>
            <p:spPr bwMode="gray">
              <a:xfrm>
                <a:off x="6308" y="2672"/>
                <a:ext cx="10" cy="13"/>
              </a:xfrm>
              <a:custGeom>
                <a:avLst/>
                <a:gdLst>
                  <a:gd name="T0" fmla="*/ 0 w 10"/>
                  <a:gd name="T1" fmla="*/ 9 h 13"/>
                  <a:gd name="T2" fmla="*/ 7 w 10"/>
                  <a:gd name="T3" fmla="*/ 0 h 13"/>
                  <a:gd name="T4" fmla="*/ 10 w 10"/>
                  <a:gd name="T5" fmla="*/ 4 h 13"/>
                  <a:gd name="T6" fmla="*/ 7 w 10"/>
                  <a:gd name="T7" fmla="*/ 10 h 13"/>
                  <a:gd name="T8" fmla="*/ 4 w 10"/>
                  <a:gd name="T9" fmla="*/ 13 h 13"/>
                  <a:gd name="T10" fmla="*/ 0 w 10"/>
                  <a:gd name="T11" fmla="*/ 9 h 13"/>
                </a:gdLst>
                <a:ahLst/>
                <a:cxnLst>
                  <a:cxn ang="0">
                    <a:pos x="T0" y="T1"/>
                  </a:cxn>
                  <a:cxn ang="0">
                    <a:pos x="T2" y="T3"/>
                  </a:cxn>
                  <a:cxn ang="0">
                    <a:pos x="T4" y="T5"/>
                  </a:cxn>
                  <a:cxn ang="0">
                    <a:pos x="T6" y="T7"/>
                  </a:cxn>
                  <a:cxn ang="0">
                    <a:pos x="T8" y="T9"/>
                  </a:cxn>
                  <a:cxn ang="0">
                    <a:pos x="T10" y="T11"/>
                  </a:cxn>
                </a:cxnLst>
                <a:rect l="0" t="0" r="r" b="b"/>
                <a:pathLst>
                  <a:path w="10" h="13">
                    <a:moveTo>
                      <a:pt x="0" y="9"/>
                    </a:moveTo>
                    <a:lnTo>
                      <a:pt x="7" y="0"/>
                    </a:lnTo>
                    <a:lnTo>
                      <a:pt x="10" y="4"/>
                    </a:lnTo>
                    <a:lnTo>
                      <a:pt x="7" y="10"/>
                    </a:lnTo>
                    <a:lnTo>
                      <a:pt x="4" y="13"/>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6" name="Freeform 252"/>
              <p:cNvSpPr/>
              <p:nvPr/>
            </p:nvSpPr>
            <p:spPr bwMode="gray">
              <a:xfrm>
                <a:off x="6324" y="2772"/>
                <a:ext cx="11" cy="11"/>
              </a:xfrm>
              <a:custGeom>
                <a:avLst/>
                <a:gdLst>
                  <a:gd name="T0" fmla="*/ 4 w 11"/>
                  <a:gd name="T1" fmla="*/ 0 h 11"/>
                  <a:gd name="T2" fmla="*/ 8 w 11"/>
                  <a:gd name="T3" fmla="*/ 4 h 11"/>
                  <a:gd name="T4" fmla="*/ 11 w 11"/>
                  <a:gd name="T5" fmla="*/ 7 h 11"/>
                  <a:gd name="T6" fmla="*/ 8 w 11"/>
                  <a:gd name="T7" fmla="*/ 11 h 11"/>
                  <a:gd name="T8" fmla="*/ 2 w 11"/>
                  <a:gd name="T9" fmla="*/ 7 h 11"/>
                  <a:gd name="T10" fmla="*/ 0 w 11"/>
                  <a:gd name="T11" fmla="*/ 2 h 11"/>
                  <a:gd name="T12" fmla="*/ 4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4" y="0"/>
                    </a:moveTo>
                    <a:lnTo>
                      <a:pt x="8" y="4"/>
                    </a:lnTo>
                    <a:lnTo>
                      <a:pt x="11" y="7"/>
                    </a:lnTo>
                    <a:lnTo>
                      <a:pt x="8" y="11"/>
                    </a:lnTo>
                    <a:lnTo>
                      <a:pt x="2" y="7"/>
                    </a:lnTo>
                    <a:lnTo>
                      <a:pt x="0"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7" name="Freeform 253"/>
              <p:cNvSpPr/>
              <p:nvPr/>
            </p:nvSpPr>
            <p:spPr bwMode="gray">
              <a:xfrm>
                <a:off x="6302" y="2824"/>
                <a:ext cx="21" cy="13"/>
              </a:xfrm>
              <a:custGeom>
                <a:avLst/>
                <a:gdLst>
                  <a:gd name="T0" fmla="*/ 0 w 21"/>
                  <a:gd name="T1" fmla="*/ 7 h 13"/>
                  <a:gd name="T2" fmla="*/ 3 w 21"/>
                  <a:gd name="T3" fmla="*/ 0 h 13"/>
                  <a:gd name="T4" fmla="*/ 16 w 21"/>
                  <a:gd name="T5" fmla="*/ 1 h 13"/>
                  <a:gd name="T6" fmla="*/ 21 w 21"/>
                  <a:gd name="T7" fmla="*/ 8 h 13"/>
                  <a:gd name="T8" fmla="*/ 18 w 21"/>
                  <a:gd name="T9" fmla="*/ 13 h 13"/>
                  <a:gd name="T10" fmla="*/ 6 w 21"/>
                  <a:gd name="T11" fmla="*/ 12 h 13"/>
                  <a:gd name="T12" fmla="*/ 0 w 21"/>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0" y="7"/>
                    </a:moveTo>
                    <a:lnTo>
                      <a:pt x="3" y="0"/>
                    </a:lnTo>
                    <a:lnTo>
                      <a:pt x="16" y="1"/>
                    </a:lnTo>
                    <a:lnTo>
                      <a:pt x="21" y="8"/>
                    </a:lnTo>
                    <a:lnTo>
                      <a:pt x="18" y="13"/>
                    </a:lnTo>
                    <a:lnTo>
                      <a:pt x="6" y="12"/>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8" name="Freeform 254"/>
              <p:cNvSpPr/>
              <p:nvPr/>
            </p:nvSpPr>
            <p:spPr bwMode="gray">
              <a:xfrm>
                <a:off x="6338" y="2822"/>
                <a:ext cx="65" cy="23"/>
              </a:xfrm>
              <a:custGeom>
                <a:avLst/>
                <a:gdLst>
                  <a:gd name="T0" fmla="*/ 0 w 65"/>
                  <a:gd name="T1" fmla="*/ 7 h 23"/>
                  <a:gd name="T2" fmla="*/ 17 w 65"/>
                  <a:gd name="T3" fmla="*/ 1 h 23"/>
                  <a:gd name="T4" fmla="*/ 40 w 65"/>
                  <a:gd name="T5" fmla="*/ 0 h 23"/>
                  <a:gd name="T6" fmla="*/ 49 w 65"/>
                  <a:gd name="T7" fmla="*/ 5 h 23"/>
                  <a:gd name="T8" fmla="*/ 60 w 65"/>
                  <a:gd name="T9" fmla="*/ 6 h 23"/>
                  <a:gd name="T10" fmla="*/ 65 w 65"/>
                  <a:gd name="T11" fmla="*/ 12 h 23"/>
                  <a:gd name="T12" fmla="*/ 65 w 65"/>
                  <a:gd name="T13" fmla="*/ 21 h 23"/>
                  <a:gd name="T14" fmla="*/ 62 w 65"/>
                  <a:gd name="T15" fmla="*/ 23 h 23"/>
                  <a:gd name="T16" fmla="*/ 44 w 65"/>
                  <a:gd name="T17" fmla="*/ 12 h 23"/>
                  <a:gd name="T18" fmla="*/ 28 w 65"/>
                  <a:gd name="T19" fmla="*/ 10 h 23"/>
                  <a:gd name="T20" fmla="*/ 13 w 65"/>
                  <a:gd name="T21" fmla="*/ 11 h 23"/>
                  <a:gd name="T22" fmla="*/ 5 w 65"/>
                  <a:gd name="T23" fmla="*/ 15 h 23"/>
                  <a:gd name="T24" fmla="*/ 0 w 65"/>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23">
                    <a:moveTo>
                      <a:pt x="0" y="7"/>
                    </a:moveTo>
                    <a:lnTo>
                      <a:pt x="17" y="1"/>
                    </a:lnTo>
                    <a:lnTo>
                      <a:pt x="40" y="0"/>
                    </a:lnTo>
                    <a:lnTo>
                      <a:pt x="49" y="5"/>
                    </a:lnTo>
                    <a:lnTo>
                      <a:pt x="60" y="6"/>
                    </a:lnTo>
                    <a:lnTo>
                      <a:pt x="65" y="12"/>
                    </a:lnTo>
                    <a:lnTo>
                      <a:pt x="65" y="21"/>
                    </a:lnTo>
                    <a:lnTo>
                      <a:pt x="62" y="23"/>
                    </a:lnTo>
                    <a:lnTo>
                      <a:pt x="44" y="12"/>
                    </a:lnTo>
                    <a:lnTo>
                      <a:pt x="28" y="10"/>
                    </a:lnTo>
                    <a:lnTo>
                      <a:pt x="13" y="11"/>
                    </a:lnTo>
                    <a:lnTo>
                      <a:pt x="5" y="1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89" name="Freeform 255"/>
              <p:cNvSpPr/>
              <p:nvPr/>
            </p:nvSpPr>
            <p:spPr bwMode="gray">
              <a:xfrm>
                <a:off x="6259" y="2797"/>
                <a:ext cx="36" cy="10"/>
              </a:xfrm>
              <a:custGeom>
                <a:avLst/>
                <a:gdLst>
                  <a:gd name="T0" fmla="*/ 7 w 36"/>
                  <a:gd name="T1" fmla="*/ 10 h 10"/>
                  <a:gd name="T2" fmla="*/ 0 w 36"/>
                  <a:gd name="T3" fmla="*/ 6 h 10"/>
                  <a:gd name="T4" fmla="*/ 0 w 36"/>
                  <a:gd name="T5" fmla="*/ 2 h 10"/>
                  <a:gd name="T6" fmla="*/ 8 w 36"/>
                  <a:gd name="T7" fmla="*/ 0 h 10"/>
                  <a:gd name="T8" fmla="*/ 14 w 36"/>
                  <a:gd name="T9" fmla="*/ 3 h 10"/>
                  <a:gd name="T10" fmla="*/ 21 w 36"/>
                  <a:gd name="T11" fmla="*/ 5 h 10"/>
                  <a:gd name="T12" fmla="*/ 36 w 36"/>
                  <a:gd name="T13" fmla="*/ 5 h 10"/>
                  <a:gd name="T14" fmla="*/ 35 w 36"/>
                  <a:gd name="T15" fmla="*/ 9 h 10"/>
                  <a:gd name="T16" fmla="*/ 7 w 36"/>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
                    <a:moveTo>
                      <a:pt x="7" y="10"/>
                    </a:moveTo>
                    <a:lnTo>
                      <a:pt x="0" y="6"/>
                    </a:lnTo>
                    <a:lnTo>
                      <a:pt x="0" y="2"/>
                    </a:lnTo>
                    <a:lnTo>
                      <a:pt x="8" y="0"/>
                    </a:lnTo>
                    <a:lnTo>
                      <a:pt x="14" y="3"/>
                    </a:lnTo>
                    <a:lnTo>
                      <a:pt x="21" y="5"/>
                    </a:lnTo>
                    <a:lnTo>
                      <a:pt x="36" y="5"/>
                    </a:lnTo>
                    <a:lnTo>
                      <a:pt x="35" y="9"/>
                    </a:lnTo>
                    <a:lnTo>
                      <a:pt x="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0" name="Freeform 256"/>
              <p:cNvSpPr/>
              <p:nvPr/>
            </p:nvSpPr>
            <p:spPr bwMode="gray">
              <a:xfrm>
                <a:off x="6220" y="2854"/>
                <a:ext cx="15" cy="27"/>
              </a:xfrm>
              <a:custGeom>
                <a:avLst/>
                <a:gdLst>
                  <a:gd name="T0" fmla="*/ 15 w 15"/>
                  <a:gd name="T1" fmla="*/ 6 h 27"/>
                  <a:gd name="T2" fmla="*/ 11 w 15"/>
                  <a:gd name="T3" fmla="*/ 0 h 27"/>
                  <a:gd name="T4" fmla="*/ 6 w 15"/>
                  <a:gd name="T5" fmla="*/ 4 h 27"/>
                  <a:gd name="T6" fmla="*/ 10 w 15"/>
                  <a:gd name="T7" fmla="*/ 11 h 27"/>
                  <a:gd name="T8" fmla="*/ 5 w 15"/>
                  <a:gd name="T9" fmla="*/ 21 h 27"/>
                  <a:gd name="T10" fmla="*/ 0 w 15"/>
                  <a:gd name="T11" fmla="*/ 25 h 27"/>
                  <a:gd name="T12" fmla="*/ 5 w 15"/>
                  <a:gd name="T13" fmla="*/ 27 h 27"/>
                  <a:gd name="T14" fmla="*/ 12 w 15"/>
                  <a:gd name="T15" fmla="*/ 19 h 27"/>
                  <a:gd name="T16" fmla="*/ 15 w 15"/>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7">
                    <a:moveTo>
                      <a:pt x="15" y="6"/>
                    </a:moveTo>
                    <a:lnTo>
                      <a:pt x="11" y="0"/>
                    </a:lnTo>
                    <a:lnTo>
                      <a:pt x="6" y="4"/>
                    </a:lnTo>
                    <a:lnTo>
                      <a:pt x="10" y="11"/>
                    </a:lnTo>
                    <a:lnTo>
                      <a:pt x="5" y="21"/>
                    </a:lnTo>
                    <a:lnTo>
                      <a:pt x="0" y="25"/>
                    </a:lnTo>
                    <a:lnTo>
                      <a:pt x="5" y="27"/>
                    </a:lnTo>
                    <a:lnTo>
                      <a:pt x="12" y="19"/>
                    </a:lnTo>
                    <a:lnTo>
                      <a:pt x="15"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1" name="Freeform 257"/>
              <p:cNvSpPr/>
              <p:nvPr/>
            </p:nvSpPr>
            <p:spPr bwMode="gray">
              <a:xfrm>
                <a:off x="6213" y="2862"/>
                <a:ext cx="12" cy="9"/>
              </a:xfrm>
              <a:custGeom>
                <a:avLst/>
                <a:gdLst>
                  <a:gd name="T0" fmla="*/ 12 w 12"/>
                  <a:gd name="T1" fmla="*/ 5 h 9"/>
                  <a:gd name="T2" fmla="*/ 6 w 12"/>
                  <a:gd name="T3" fmla="*/ 7 h 9"/>
                  <a:gd name="T4" fmla="*/ 6 w 12"/>
                  <a:gd name="T5" fmla="*/ 9 h 9"/>
                  <a:gd name="T6" fmla="*/ 0 w 12"/>
                  <a:gd name="T7" fmla="*/ 9 h 9"/>
                  <a:gd name="T8" fmla="*/ 4 w 12"/>
                  <a:gd name="T9" fmla="*/ 1 h 9"/>
                  <a:gd name="T10" fmla="*/ 8 w 12"/>
                  <a:gd name="T11" fmla="*/ 0 h 9"/>
                  <a:gd name="T12" fmla="*/ 12 w 1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2" y="5"/>
                    </a:moveTo>
                    <a:lnTo>
                      <a:pt x="6" y="7"/>
                    </a:lnTo>
                    <a:lnTo>
                      <a:pt x="6" y="9"/>
                    </a:lnTo>
                    <a:lnTo>
                      <a:pt x="0" y="9"/>
                    </a:lnTo>
                    <a:lnTo>
                      <a:pt x="4" y="1"/>
                    </a:lnTo>
                    <a:lnTo>
                      <a:pt x="8" y="0"/>
                    </a:lnTo>
                    <a:lnTo>
                      <a:pt x="1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2" name="Freeform 258"/>
              <p:cNvSpPr/>
              <p:nvPr/>
            </p:nvSpPr>
            <p:spPr bwMode="gray">
              <a:xfrm>
                <a:off x="6433" y="2878"/>
                <a:ext cx="15" cy="9"/>
              </a:xfrm>
              <a:custGeom>
                <a:avLst/>
                <a:gdLst>
                  <a:gd name="T0" fmla="*/ 5 w 15"/>
                  <a:gd name="T1" fmla="*/ 9 h 9"/>
                  <a:gd name="T2" fmla="*/ 0 w 15"/>
                  <a:gd name="T3" fmla="*/ 1 h 9"/>
                  <a:gd name="T4" fmla="*/ 5 w 15"/>
                  <a:gd name="T5" fmla="*/ 0 h 9"/>
                  <a:gd name="T6" fmla="*/ 13 w 15"/>
                  <a:gd name="T7" fmla="*/ 1 h 9"/>
                  <a:gd name="T8" fmla="*/ 15 w 15"/>
                  <a:gd name="T9" fmla="*/ 5 h 9"/>
                  <a:gd name="T10" fmla="*/ 5 w 15"/>
                  <a:gd name="T11" fmla="*/ 9 h 9"/>
                </a:gdLst>
                <a:ahLst/>
                <a:cxnLst>
                  <a:cxn ang="0">
                    <a:pos x="T0" y="T1"/>
                  </a:cxn>
                  <a:cxn ang="0">
                    <a:pos x="T2" y="T3"/>
                  </a:cxn>
                  <a:cxn ang="0">
                    <a:pos x="T4" y="T5"/>
                  </a:cxn>
                  <a:cxn ang="0">
                    <a:pos x="T6" y="T7"/>
                  </a:cxn>
                  <a:cxn ang="0">
                    <a:pos x="T8" y="T9"/>
                  </a:cxn>
                  <a:cxn ang="0">
                    <a:pos x="T10" y="T11"/>
                  </a:cxn>
                </a:cxnLst>
                <a:rect l="0" t="0" r="r" b="b"/>
                <a:pathLst>
                  <a:path w="15" h="9">
                    <a:moveTo>
                      <a:pt x="5" y="9"/>
                    </a:moveTo>
                    <a:lnTo>
                      <a:pt x="0" y="1"/>
                    </a:lnTo>
                    <a:lnTo>
                      <a:pt x="5" y="0"/>
                    </a:lnTo>
                    <a:lnTo>
                      <a:pt x="13" y="1"/>
                    </a:lnTo>
                    <a:lnTo>
                      <a:pt x="15" y="5"/>
                    </a:lnTo>
                    <a:lnTo>
                      <a:pt x="5"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3" name="Freeform 259"/>
              <p:cNvSpPr/>
              <p:nvPr/>
            </p:nvSpPr>
            <p:spPr bwMode="gray">
              <a:xfrm>
                <a:off x="6403" y="2912"/>
                <a:ext cx="14" cy="16"/>
              </a:xfrm>
              <a:custGeom>
                <a:avLst/>
                <a:gdLst>
                  <a:gd name="T0" fmla="*/ 0 w 14"/>
                  <a:gd name="T1" fmla="*/ 16 h 16"/>
                  <a:gd name="T2" fmla="*/ 0 w 14"/>
                  <a:gd name="T3" fmla="*/ 10 h 16"/>
                  <a:gd name="T4" fmla="*/ 12 w 14"/>
                  <a:gd name="T5" fmla="*/ 0 h 16"/>
                  <a:gd name="T6" fmla="*/ 14 w 14"/>
                  <a:gd name="T7" fmla="*/ 5 h 16"/>
                  <a:gd name="T8" fmla="*/ 11 w 14"/>
                  <a:gd name="T9" fmla="*/ 13 h 16"/>
                  <a:gd name="T10" fmla="*/ 0 w 14"/>
                  <a:gd name="T11" fmla="*/ 16 h 16"/>
                </a:gdLst>
                <a:ahLst/>
                <a:cxnLst>
                  <a:cxn ang="0">
                    <a:pos x="T0" y="T1"/>
                  </a:cxn>
                  <a:cxn ang="0">
                    <a:pos x="T2" y="T3"/>
                  </a:cxn>
                  <a:cxn ang="0">
                    <a:pos x="T4" y="T5"/>
                  </a:cxn>
                  <a:cxn ang="0">
                    <a:pos x="T6" y="T7"/>
                  </a:cxn>
                  <a:cxn ang="0">
                    <a:pos x="T8" y="T9"/>
                  </a:cxn>
                  <a:cxn ang="0">
                    <a:pos x="T10" y="T11"/>
                  </a:cxn>
                </a:cxnLst>
                <a:rect l="0" t="0" r="r" b="b"/>
                <a:pathLst>
                  <a:path w="14" h="16">
                    <a:moveTo>
                      <a:pt x="0" y="16"/>
                    </a:moveTo>
                    <a:lnTo>
                      <a:pt x="0" y="10"/>
                    </a:lnTo>
                    <a:lnTo>
                      <a:pt x="12" y="0"/>
                    </a:lnTo>
                    <a:lnTo>
                      <a:pt x="14" y="5"/>
                    </a:lnTo>
                    <a:lnTo>
                      <a:pt x="11" y="13"/>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4" name="Freeform 260"/>
              <p:cNvSpPr/>
              <p:nvPr/>
            </p:nvSpPr>
            <p:spPr bwMode="gray">
              <a:xfrm>
                <a:off x="6373" y="2922"/>
                <a:ext cx="9" cy="9"/>
              </a:xfrm>
              <a:custGeom>
                <a:avLst/>
                <a:gdLst>
                  <a:gd name="T0" fmla="*/ 1 w 9"/>
                  <a:gd name="T1" fmla="*/ 4 h 9"/>
                  <a:gd name="T2" fmla="*/ 0 w 9"/>
                  <a:gd name="T3" fmla="*/ 0 h 9"/>
                  <a:gd name="T4" fmla="*/ 9 w 9"/>
                  <a:gd name="T5" fmla="*/ 0 h 9"/>
                  <a:gd name="T6" fmla="*/ 9 w 9"/>
                  <a:gd name="T7" fmla="*/ 8 h 9"/>
                  <a:gd name="T8" fmla="*/ 3 w 9"/>
                  <a:gd name="T9" fmla="*/ 9 h 9"/>
                  <a:gd name="T10" fmla="*/ 1 w 9"/>
                  <a:gd name="T11" fmla="*/ 4 h 9"/>
                </a:gdLst>
                <a:ahLst/>
                <a:cxnLst>
                  <a:cxn ang="0">
                    <a:pos x="T0" y="T1"/>
                  </a:cxn>
                  <a:cxn ang="0">
                    <a:pos x="T2" y="T3"/>
                  </a:cxn>
                  <a:cxn ang="0">
                    <a:pos x="T4" y="T5"/>
                  </a:cxn>
                  <a:cxn ang="0">
                    <a:pos x="T6" y="T7"/>
                  </a:cxn>
                  <a:cxn ang="0">
                    <a:pos x="T8" y="T9"/>
                  </a:cxn>
                  <a:cxn ang="0">
                    <a:pos x="T10" y="T11"/>
                  </a:cxn>
                </a:cxnLst>
                <a:rect l="0" t="0" r="r" b="b"/>
                <a:pathLst>
                  <a:path w="9" h="9">
                    <a:moveTo>
                      <a:pt x="1" y="4"/>
                    </a:moveTo>
                    <a:lnTo>
                      <a:pt x="0" y="0"/>
                    </a:lnTo>
                    <a:lnTo>
                      <a:pt x="9" y="0"/>
                    </a:lnTo>
                    <a:lnTo>
                      <a:pt x="9" y="8"/>
                    </a:lnTo>
                    <a:lnTo>
                      <a:pt x="3" y="9"/>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5" name="Freeform 261"/>
              <p:cNvSpPr/>
              <p:nvPr/>
            </p:nvSpPr>
            <p:spPr bwMode="gray">
              <a:xfrm>
                <a:off x="6469" y="2891"/>
                <a:ext cx="9" cy="10"/>
              </a:xfrm>
              <a:custGeom>
                <a:avLst/>
                <a:gdLst>
                  <a:gd name="T0" fmla="*/ 1 w 9"/>
                  <a:gd name="T1" fmla="*/ 10 h 10"/>
                  <a:gd name="T2" fmla="*/ 0 w 9"/>
                  <a:gd name="T3" fmla="*/ 2 h 10"/>
                  <a:gd name="T4" fmla="*/ 4 w 9"/>
                  <a:gd name="T5" fmla="*/ 0 h 10"/>
                  <a:gd name="T6" fmla="*/ 9 w 9"/>
                  <a:gd name="T7" fmla="*/ 6 h 10"/>
                  <a:gd name="T8" fmla="*/ 1 w 9"/>
                  <a:gd name="T9" fmla="*/ 10 h 10"/>
                </a:gdLst>
                <a:ahLst/>
                <a:cxnLst>
                  <a:cxn ang="0">
                    <a:pos x="T0" y="T1"/>
                  </a:cxn>
                  <a:cxn ang="0">
                    <a:pos x="T2" y="T3"/>
                  </a:cxn>
                  <a:cxn ang="0">
                    <a:pos x="T4" y="T5"/>
                  </a:cxn>
                  <a:cxn ang="0">
                    <a:pos x="T6" y="T7"/>
                  </a:cxn>
                  <a:cxn ang="0">
                    <a:pos x="T8" y="T9"/>
                  </a:cxn>
                </a:cxnLst>
                <a:rect l="0" t="0" r="r" b="b"/>
                <a:pathLst>
                  <a:path w="9" h="10">
                    <a:moveTo>
                      <a:pt x="1" y="10"/>
                    </a:moveTo>
                    <a:lnTo>
                      <a:pt x="0" y="2"/>
                    </a:lnTo>
                    <a:lnTo>
                      <a:pt x="4" y="0"/>
                    </a:lnTo>
                    <a:lnTo>
                      <a:pt x="9" y="6"/>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6" name="Freeform 262"/>
              <p:cNvSpPr/>
              <p:nvPr/>
            </p:nvSpPr>
            <p:spPr bwMode="gray">
              <a:xfrm>
                <a:off x="6474" y="2877"/>
                <a:ext cx="10" cy="10"/>
              </a:xfrm>
              <a:custGeom>
                <a:avLst/>
                <a:gdLst>
                  <a:gd name="T0" fmla="*/ 0 w 10"/>
                  <a:gd name="T1" fmla="*/ 5 h 10"/>
                  <a:gd name="T2" fmla="*/ 2 w 10"/>
                  <a:gd name="T3" fmla="*/ 0 h 10"/>
                  <a:gd name="T4" fmla="*/ 8 w 10"/>
                  <a:gd name="T5" fmla="*/ 0 h 10"/>
                  <a:gd name="T6" fmla="*/ 10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lnTo>
                      <a:pt x="2" y="0"/>
                    </a:lnTo>
                    <a:lnTo>
                      <a:pt x="8" y="0"/>
                    </a:lnTo>
                    <a:lnTo>
                      <a:pt x="10"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7" name="Freeform 263"/>
              <p:cNvSpPr/>
              <p:nvPr/>
            </p:nvSpPr>
            <p:spPr bwMode="gray">
              <a:xfrm>
                <a:off x="6611" y="2818"/>
                <a:ext cx="211" cy="163"/>
              </a:xfrm>
              <a:custGeom>
                <a:avLst/>
                <a:gdLst>
                  <a:gd name="T0" fmla="*/ 3 w 211"/>
                  <a:gd name="T1" fmla="*/ 0 h 163"/>
                  <a:gd name="T2" fmla="*/ 25 w 211"/>
                  <a:gd name="T3" fmla="*/ 8 h 163"/>
                  <a:gd name="T4" fmla="*/ 58 w 211"/>
                  <a:gd name="T5" fmla="*/ 18 h 163"/>
                  <a:gd name="T6" fmla="*/ 71 w 211"/>
                  <a:gd name="T7" fmla="*/ 23 h 163"/>
                  <a:gd name="T8" fmla="*/ 89 w 211"/>
                  <a:gd name="T9" fmla="*/ 36 h 163"/>
                  <a:gd name="T10" fmla="*/ 104 w 211"/>
                  <a:gd name="T11" fmla="*/ 43 h 163"/>
                  <a:gd name="T12" fmla="*/ 106 w 211"/>
                  <a:gd name="T13" fmla="*/ 60 h 163"/>
                  <a:gd name="T14" fmla="*/ 140 w 211"/>
                  <a:gd name="T15" fmla="*/ 72 h 163"/>
                  <a:gd name="T16" fmla="*/ 148 w 211"/>
                  <a:gd name="T17" fmla="*/ 77 h 163"/>
                  <a:gd name="T18" fmla="*/ 146 w 211"/>
                  <a:gd name="T19" fmla="*/ 84 h 163"/>
                  <a:gd name="T20" fmla="*/ 132 w 211"/>
                  <a:gd name="T21" fmla="*/ 87 h 163"/>
                  <a:gd name="T22" fmla="*/ 132 w 211"/>
                  <a:gd name="T23" fmla="*/ 92 h 163"/>
                  <a:gd name="T24" fmla="*/ 144 w 211"/>
                  <a:gd name="T25" fmla="*/ 106 h 163"/>
                  <a:gd name="T26" fmla="*/ 157 w 211"/>
                  <a:gd name="T27" fmla="*/ 107 h 163"/>
                  <a:gd name="T28" fmla="*/ 156 w 211"/>
                  <a:gd name="T29" fmla="*/ 118 h 163"/>
                  <a:gd name="T30" fmla="*/ 166 w 211"/>
                  <a:gd name="T31" fmla="*/ 132 h 163"/>
                  <a:gd name="T32" fmla="*/ 183 w 211"/>
                  <a:gd name="T33" fmla="*/ 138 h 163"/>
                  <a:gd name="T34" fmla="*/ 209 w 211"/>
                  <a:gd name="T35" fmla="*/ 152 h 163"/>
                  <a:gd name="T36" fmla="*/ 211 w 211"/>
                  <a:gd name="T37" fmla="*/ 162 h 163"/>
                  <a:gd name="T38" fmla="*/ 206 w 211"/>
                  <a:gd name="T39" fmla="*/ 163 h 163"/>
                  <a:gd name="T40" fmla="*/ 188 w 211"/>
                  <a:gd name="T41" fmla="*/ 157 h 163"/>
                  <a:gd name="T42" fmla="*/ 170 w 211"/>
                  <a:gd name="T43" fmla="*/ 152 h 163"/>
                  <a:gd name="T44" fmla="*/ 151 w 211"/>
                  <a:gd name="T45" fmla="*/ 152 h 163"/>
                  <a:gd name="T46" fmla="*/ 138 w 211"/>
                  <a:gd name="T47" fmla="*/ 146 h 163"/>
                  <a:gd name="T48" fmla="*/ 132 w 211"/>
                  <a:gd name="T49" fmla="*/ 132 h 163"/>
                  <a:gd name="T50" fmla="*/ 122 w 211"/>
                  <a:gd name="T51" fmla="*/ 127 h 163"/>
                  <a:gd name="T52" fmla="*/ 114 w 211"/>
                  <a:gd name="T53" fmla="*/ 113 h 163"/>
                  <a:gd name="T54" fmla="*/ 104 w 211"/>
                  <a:gd name="T55" fmla="*/ 111 h 163"/>
                  <a:gd name="T56" fmla="*/ 81 w 211"/>
                  <a:gd name="T57" fmla="*/ 102 h 163"/>
                  <a:gd name="T58" fmla="*/ 67 w 211"/>
                  <a:gd name="T59" fmla="*/ 104 h 163"/>
                  <a:gd name="T60" fmla="*/ 70 w 211"/>
                  <a:gd name="T61" fmla="*/ 113 h 163"/>
                  <a:gd name="T62" fmla="*/ 51 w 211"/>
                  <a:gd name="T63" fmla="*/ 113 h 163"/>
                  <a:gd name="T64" fmla="*/ 48 w 211"/>
                  <a:gd name="T65" fmla="*/ 120 h 163"/>
                  <a:gd name="T66" fmla="*/ 59 w 211"/>
                  <a:gd name="T67" fmla="*/ 128 h 163"/>
                  <a:gd name="T68" fmla="*/ 50 w 211"/>
                  <a:gd name="T69" fmla="*/ 134 h 163"/>
                  <a:gd name="T70" fmla="*/ 10 w 211"/>
                  <a:gd name="T71" fmla="*/ 134 h 163"/>
                  <a:gd name="T72" fmla="*/ 8 w 211"/>
                  <a:gd name="T73" fmla="*/ 93 h 163"/>
                  <a:gd name="T74" fmla="*/ 1 w 211"/>
                  <a:gd name="T75" fmla="*/ 84 h 163"/>
                  <a:gd name="T76" fmla="*/ 0 w 211"/>
                  <a:gd name="T77" fmla="*/ 77 h 163"/>
                  <a:gd name="T78" fmla="*/ 8 w 211"/>
                  <a:gd name="T79" fmla="*/ 68 h 163"/>
                  <a:gd name="T80" fmla="*/ 3 w 211"/>
                  <a:gd name="T8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1" h="163">
                    <a:moveTo>
                      <a:pt x="3" y="0"/>
                    </a:moveTo>
                    <a:lnTo>
                      <a:pt x="25" y="8"/>
                    </a:lnTo>
                    <a:lnTo>
                      <a:pt x="58" y="18"/>
                    </a:lnTo>
                    <a:lnTo>
                      <a:pt x="71" y="23"/>
                    </a:lnTo>
                    <a:lnTo>
                      <a:pt x="89" y="36"/>
                    </a:lnTo>
                    <a:lnTo>
                      <a:pt x="104" y="43"/>
                    </a:lnTo>
                    <a:lnTo>
                      <a:pt x="106" y="60"/>
                    </a:lnTo>
                    <a:lnTo>
                      <a:pt x="140" y="72"/>
                    </a:lnTo>
                    <a:lnTo>
                      <a:pt x="148" y="77"/>
                    </a:lnTo>
                    <a:lnTo>
                      <a:pt x="146" y="84"/>
                    </a:lnTo>
                    <a:lnTo>
                      <a:pt x="132" y="87"/>
                    </a:lnTo>
                    <a:lnTo>
                      <a:pt x="132" y="92"/>
                    </a:lnTo>
                    <a:lnTo>
                      <a:pt x="144" y="106"/>
                    </a:lnTo>
                    <a:lnTo>
                      <a:pt x="157" y="107"/>
                    </a:lnTo>
                    <a:lnTo>
                      <a:pt x="156" y="118"/>
                    </a:lnTo>
                    <a:lnTo>
                      <a:pt x="166" y="132"/>
                    </a:lnTo>
                    <a:lnTo>
                      <a:pt x="183" y="138"/>
                    </a:lnTo>
                    <a:lnTo>
                      <a:pt x="209" y="152"/>
                    </a:lnTo>
                    <a:lnTo>
                      <a:pt x="211" y="162"/>
                    </a:lnTo>
                    <a:lnTo>
                      <a:pt x="206" y="163"/>
                    </a:lnTo>
                    <a:lnTo>
                      <a:pt x="188" y="157"/>
                    </a:lnTo>
                    <a:lnTo>
                      <a:pt x="170" y="152"/>
                    </a:lnTo>
                    <a:lnTo>
                      <a:pt x="151" y="152"/>
                    </a:lnTo>
                    <a:lnTo>
                      <a:pt x="138" y="146"/>
                    </a:lnTo>
                    <a:lnTo>
                      <a:pt x="132" y="132"/>
                    </a:lnTo>
                    <a:lnTo>
                      <a:pt x="122" y="127"/>
                    </a:lnTo>
                    <a:lnTo>
                      <a:pt x="114" y="113"/>
                    </a:lnTo>
                    <a:lnTo>
                      <a:pt x="104" y="111"/>
                    </a:lnTo>
                    <a:lnTo>
                      <a:pt x="81" y="102"/>
                    </a:lnTo>
                    <a:lnTo>
                      <a:pt x="67" y="104"/>
                    </a:lnTo>
                    <a:lnTo>
                      <a:pt x="70" y="113"/>
                    </a:lnTo>
                    <a:lnTo>
                      <a:pt x="51" y="113"/>
                    </a:lnTo>
                    <a:lnTo>
                      <a:pt x="48" y="120"/>
                    </a:lnTo>
                    <a:lnTo>
                      <a:pt x="59" y="128"/>
                    </a:lnTo>
                    <a:lnTo>
                      <a:pt x="50" y="134"/>
                    </a:lnTo>
                    <a:lnTo>
                      <a:pt x="10" y="134"/>
                    </a:lnTo>
                    <a:lnTo>
                      <a:pt x="8" y="93"/>
                    </a:lnTo>
                    <a:lnTo>
                      <a:pt x="1" y="84"/>
                    </a:lnTo>
                    <a:lnTo>
                      <a:pt x="0" y="77"/>
                    </a:lnTo>
                    <a:lnTo>
                      <a:pt x="8" y="68"/>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8" name="Freeform 264"/>
              <p:cNvSpPr/>
              <p:nvPr/>
            </p:nvSpPr>
            <p:spPr bwMode="gray">
              <a:xfrm>
                <a:off x="6545" y="2912"/>
                <a:ext cx="26" cy="23"/>
              </a:xfrm>
              <a:custGeom>
                <a:avLst/>
                <a:gdLst>
                  <a:gd name="T0" fmla="*/ 21 w 26"/>
                  <a:gd name="T1" fmla="*/ 0 h 23"/>
                  <a:gd name="T2" fmla="*/ 24 w 26"/>
                  <a:gd name="T3" fmla="*/ 8 h 23"/>
                  <a:gd name="T4" fmla="*/ 26 w 26"/>
                  <a:gd name="T5" fmla="*/ 21 h 23"/>
                  <a:gd name="T6" fmla="*/ 1 w 26"/>
                  <a:gd name="T7" fmla="*/ 23 h 23"/>
                  <a:gd name="T8" fmla="*/ 0 w 26"/>
                  <a:gd name="T9" fmla="*/ 17 h 23"/>
                  <a:gd name="T10" fmla="*/ 9 w 26"/>
                  <a:gd name="T11" fmla="*/ 1 h 23"/>
                  <a:gd name="T12" fmla="*/ 21 w 26"/>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1" y="0"/>
                    </a:moveTo>
                    <a:lnTo>
                      <a:pt x="24" y="8"/>
                    </a:lnTo>
                    <a:lnTo>
                      <a:pt x="26" y="21"/>
                    </a:lnTo>
                    <a:lnTo>
                      <a:pt x="1" y="23"/>
                    </a:lnTo>
                    <a:lnTo>
                      <a:pt x="0" y="17"/>
                    </a:lnTo>
                    <a:lnTo>
                      <a:pt x="9" y="1"/>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99" name="Freeform 265"/>
              <p:cNvSpPr/>
              <p:nvPr/>
            </p:nvSpPr>
            <p:spPr bwMode="gray">
              <a:xfrm>
                <a:off x="6326" y="2793"/>
                <a:ext cx="13" cy="6"/>
              </a:xfrm>
              <a:custGeom>
                <a:avLst/>
                <a:gdLst>
                  <a:gd name="T0" fmla="*/ 4 w 13"/>
                  <a:gd name="T1" fmla="*/ 5 h 6"/>
                  <a:gd name="T2" fmla="*/ 12 w 13"/>
                  <a:gd name="T3" fmla="*/ 6 h 6"/>
                  <a:gd name="T4" fmla="*/ 13 w 13"/>
                  <a:gd name="T5" fmla="*/ 1 h 6"/>
                  <a:gd name="T6" fmla="*/ 4 w 13"/>
                  <a:gd name="T7" fmla="*/ 0 h 6"/>
                  <a:gd name="T8" fmla="*/ 0 w 13"/>
                  <a:gd name="T9" fmla="*/ 3 h 6"/>
                  <a:gd name="T10" fmla="*/ 4 w 13"/>
                  <a:gd name="T11" fmla="*/ 5 h 6"/>
                </a:gdLst>
                <a:ahLst/>
                <a:cxnLst>
                  <a:cxn ang="0">
                    <a:pos x="T0" y="T1"/>
                  </a:cxn>
                  <a:cxn ang="0">
                    <a:pos x="T2" y="T3"/>
                  </a:cxn>
                  <a:cxn ang="0">
                    <a:pos x="T4" y="T5"/>
                  </a:cxn>
                  <a:cxn ang="0">
                    <a:pos x="T6" y="T7"/>
                  </a:cxn>
                  <a:cxn ang="0">
                    <a:pos x="T8" y="T9"/>
                  </a:cxn>
                  <a:cxn ang="0">
                    <a:pos x="T10" y="T11"/>
                  </a:cxn>
                </a:cxnLst>
                <a:rect l="0" t="0" r="r" b="b"/>
                <a:pathLst>
                  <a:path w="13" h="6">
                    <a:moveTo>
                      <a:pt x="4" y="5"/>
                    </a:moveTo>
                    <a:lnTo>
                      <a:pt x="12" y="6"/>
                    </a:lnTo>
                    <a:lnTo>
                      <a:pt x="13" y="1"/>
                    </a:lnTo>
                    <a:lnTo>
                      <a:pt x="4" y="0"/>
                    </a:lnTo>
                    <a:lnTo>
                      <a:pt x="0" y="3"/>
                    </a:lnTo>
                    <a:lnTo>
                      <a:pt x="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0" name="Freeform 266"/>
              <p:cNvSpPr/>
              <p:nvPr/>
            </p:nvSpPr>
            <p:spPr bwMode="gray">
              <a:xfrm>
                <a:off x="6378" y="2794"/>
                <a:ext cx="16" cy="11"/>
              </a:xfrm>
              <a:custGeom>
                <a:avLst/>
                <a:gdLst>
                  <a:gd name="T0" fmla="*/ 1 w 16"/>
                  <a:gd name="T1" fmla="*/ 10 h 11"/>
                  <a:gd name="T2" fmla="*/ 0 w 16"/>
                  <a:gd name="T3" fmla="*/ 6 h 11"/>
                  <a:gd name="T4" fmla="*/ 4 w 16"/>
                  <a:gd name="T5" fmla="*/ 0 h 11"/>
                  <a:gd name="T6" fmla="*/ 16 w 16"/>
                  <a:gd name="T7" fmla="*/ 1 h 11"/>
                  <a:gd name="T8" fmla="*/ 16 w 16"/>
                  <a:gd name="T9" fmla="*/ 6 h 11"/>
                  <a:gd name="T10" fmla="*/ 9 w 16"/>
                  <a:gd name="T11" fmla="*/ 11 h 11"/>
                  <a:gd name="T12" fmla="*/ 1 w 16"/>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6" h="11">
                    <a:moveTo>
                      <a:pt x="1" y="10"/>
                    </a:moveTo>
                    <a:lnTo>
                      <a:pt x="0" y="6"/>
                    </a:lnTo>
                    <a:lnTo>
                      <a:pt x="4" y="0"/>
                    </a:lnTo>
                    <a:lnTo>
                      <a:pt x="16" y="1"/>
                    </a:lnTo>
                    <a:lnTo>
                      <a:pt x="16" y="6"/>
                    </a:lnTo>
                    <a:lnTo>
                      <a:pt x="9" y="11"/>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1" name="Freeform 267"/>
              <p:cNvSpPr/>
              <p:nvPr/>
            </p:nvSpPr>
            <p:spPr bwMode="gray">
              <a:xfrm>
                <a:off x="6494" y="2777"/>
                <a:ext cx="26" cy="15"/>
              </a:xfrm>
              <a:custGeom>
                <a:avLst/>
                <a:gdLst>
                  <a:gd name="T0" fmla="*/ 0 w 26"/>
                  <a:gd name="T1" fmla="*/ 0 h 15"/>
                  <a:gd name="T2" fmla="*/ 17 w 26"/>
                  <a:gd name="T3" fmla="*/ 15 h 15"/>
                  <a:gd name="T4" fmla="*/ 26 w 26"/>
                  <a:gd name="T5" fmla="*/ 12 h 15"/>
                  <a:gd name="T6" fmla="*/ 13 w 26"/>
                  <a:gd name="T7" fmla="*/ 1 h 15"/>
                  <a:gd name="T8" fmla="*/ 0 w 26"/>
                  <a:gd name="T9" fmla="*/ 0 h 15"/>
                </a:gdLst>
                <a:ahLst/>
                <a:cxnLst>
                  <a:cxn ang="0">
                    <a:pos x="T0" y="T1"/>
                  </a:cxn>
                  <a:cxn ang="0">
                    <a:pos x="T2" y="T3"/>
                  </a:cxn>
                  <a:cxn ang="0">
                    <a:pos x="T4" y="T5"/>
                  </a:cxn>
                  <a:cxn ang="0">
                    <a:pos x="T6" y="T7"/>
                  </a:cxn>
                  <a:cxn ang="0">
                    <a:pos x="T8" y="T9"/>
                  </a:cxn>
                </a:cxnLst>
                <a:rect l="0" t="0" r="r" b="b"/>
                <a:pathLst>
                  <a:path w="26" h="15">
                    <a:moveTo>
                      <a:pt x="0" y="0"/>
                    </a:moveTo>
                    <a:lnTo>
                      <a:pt x="17" y="15"/>
                    </a:lnTo>
                    <a:lnTo>
                      <a:pt x="26" y="12"/>
                    </a:lnTo>
                    <a:lnTo>
                      <a:pt x="13"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2" name="Freeform 268"/>
              <p:cNvSpPr/>
              <p:nvPr/>
            </p:nvSpPr>
            <p:spPr bwMode="gray">
              <a:xfrm>
                <a:off x="6769" y="2846"/>
                <a:ext cx="87" cy="44"/>
              </a:xfrm>
              <a:custGeom>
                <a:avLst/>
                <a:gdLst>
                  <a:gd name="T0" fmla="*/ 82 w 97"/>
                  <a:gd name="T1" fmla="*/ 5 h 49"/>
                  <a:gd name="T2" fmla="*/ 80 w 97"/>
                  <a:gd name="T3" fmla="*/ 16 h 49"/>
                  <a:gd name="T4" fmla="*/ 57 w 97"/>
                  <a:gd name="T5" fmla="*/ 34 h 49"/>
                  <a:gd name="T6" fmla="*/ 34 w 97"/>
                  <a:gd name="T7" fmla="*/ 34 h 49"/>
                  <a:gd name="T8" fmla="*/ 16 w 97"/>
                  <a:gd name="T9" fmla="*/ 30 h 49"/>
                  <a:gd name="T10" fmla="*/ 0 w 97"/>
                  <a:gd name="T11" fmla="*/ 29 h 49"/>
                  <a:gd name="T12" fmla="*/ 4 w 97"/>
                  <a:gd name="T13" fmla="*/ 39 h 49"/>
                  <a:gd name="T14" fmla="*/ 21 w 97"/>
                  <a:gd name="T15" fmla="*/ 49 h 49"/>
                  <a:gd name="T16" fmla="*/ 47 w 97"/>
                  <a:gd name="T17" fmla="*/ 48 h 49"/>
                  <a:gd name="T18" fmla="*/ 89 w 97"/>
                  <a:gd name="T19" fmla="*/ 33 h 49"/>
                  <a:gd name="T20" fmla="*/ 94 w 97"/>
                  <a:gd name="T21" fmla="*/ 34 h 49"/>
                  <a:gd name="T22" fmla="*/ 93 w 97"/>
                  <a:gd name="T23" fmla="*/ 15 h 49"/>
                  <a:gd name="T24" fmla="*/ 97 w 97"/>
                  <a:gd name="T25" fmla="*/ 8 h 49"/>
                  <a:gd name="T26" fmla="*/ 87 w 97"/>
                  <a:gd name="T27" fmla="*/ 0 h 49"/>
                  <a:gd name="T28" fmla="*/ 82 w 97"/>
                  <a:gd name="T29"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49">
                    <a:moveTo>
                      <a:pt x="82" y="5"/>
                    </a:moveTo>
                    <a:cubicBezTo>
                      <a:pt x="80" y="16"/>
                      <a:pt x="80" y="16"/>
                      <a:pt x="80" y="16"/>
                    </a:cubicBezTo>
                    <a:cubicBezTo>
                      <a:pt x="57" y="34"/>
                      <a:pt x="57" y="34"/>
                      <a:pt x="57" y="34"/>
                    </a:cubicBezTo>
                    <a:cubicBezTo>
                      <a:pt x="34" y="34"/>
                      <a:pt x="34" y="34"/>
                      <a:pt x="34" y="34"/>
                    </a:cubicBezTo>
                    <a:cubicBezTo>
                      <a:pt x="34" y="34"/>
                      <a:pt x="23" y="33"/>
                      <a:pt x="16" y="30"/>
                    </a:cubicBezTo>
                    <a:cubicBezTo>
                      <a:pt x="10" y="28"/>
                      <a:pt x="0" y="29"/>
                      <a:pt x="0" y="29"/>
                    </a:cubicBezTo>
                    <a:cubicBezTo>
                      <a:pt x="4" y="39"/>
                      <a:pt x="4" y="39"/>
                      <a:pt x="4" y="39"/>
                    </a:cubicBezTo>
                    <a:cubicBezTo>
                      <a:pt x="21" y="49"/>
                      <a:pt x="21" y="49"/>
                      <a:pt x="21" y="49"/>
                    </a:cubicBezTo>
                    <a:cubicBezTo>
                      <a:pt x="47" y="48"/>
                      <a:pt x="47" y="48"/>
                      <a:pt x="47" y="48"/>
                    </a:cubicBezTo>
                    <a:cubicBezTo>
                      <a:pt x="89" y="33"/>
                      <a:pt x="89" y="33"/>
                      <a:pt x="89" y="33"/>
                    </a:cubicBezTo>
                    <a:cubicBezTo>
                      <a:pt x="94" y="34"/>
                      <a:pt x="94" y="34"/>
                      <a:pt x="94" y="34"/>
                    </a:cubicBezTo>
                    <a:cubicBezTo>
                      <a:pt x="93" y="15"/>
                      <a:pt x="93" y="15"/>
                      <a:pt x="93" y="15"/>
                    </a:cubicBezTo>
                    <a:cubicBezTo>
                      <a:pt x="97" y="8"/>
                      <a:pt x="97" y="8"/>
                      <a:pt x="97" y="8"/>
                    </a:cubicBezTo>
                    <a:cubicBezTo>
                      <a:pt x="87" y="0"/>
                      <a:pt x="87" y="0"/>
                      <a:pt x="87" y="0"/>
                    </a:cubicBezTo>
                    <a:lnTo>
                      <a:pt x="8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3" name="Freeform 269"/>
              <p:cNvSpPr/>
              <p:nvPr/>
            </p:nvSpPr>
            <p:spPr bwMode="gray">
              <a:xfrm>
                <a:off x="6806" y="2812"/>
                <a:ext cx="67" cy="48"/>
              </a:xfrm>
              <a:custGeom>
                <a:avLst/>
                <a:gdLst>
                  <a:gd name="T0" fmla="*/ 8 w 67"/>
                  <a:gd name="T1" fmla="*/ 0 h 48"/>
                  <a:gd name="T2" fmla="*/ 17 w 67"/>
                  <a:gd name="T3" fmla="*/ 5 h 48"/>
                  <a:gd name="T4" fmla="*/ 30 w 67"/>
                  <a:gd name="T5" fmla="*/ 6 h 48"/>
                  <a:gd name="T6" fmla="*/ 43 w 67"/>
                  <a:gd name="T7" fmla="*/ 14 h 48"/>
                  <a:gd name="T8" fmla="*/ 54 w 67"/>
                  <a:gd name="T9" fmla="*/ 25 h 48"/>
                  <a:gd name="T10" fmla="*/ 64 w 67"/>
                  <a:gd name="T11" fmla="*/ 31 h 48"/>
                  <a:gd name="T12" fmla="*/ 67 w 67"/>
                  <a:gd name="T13" fmla="*/ 43 h 48"/>
                  <a:gd name="T14" fmla="*/ 59 w 67"/>
                  <a:gd name="T15" fmla="*/ 48 h 48"/>
                  <a:gd name="T16" fmla="*/ 50 w 67"/>
                  <a:gd name="T17" fmla="*/ 28 h 48"/>
                  <a:gd name="T18" fmla="*/ 43 w 67"/>
                  <a:gd name="T19" fmla="*/ 26 h 48"/>
                  <a:gd name="T20" fmla="*/ 35 w 67"/>
                  <a:gd name="T21" fmla="*/ 15 h 48"/>
                  <a:gd name="T22" fmla="*/ 17 w 67"/>
                  <a:gd name="T23" fmla="*/ 11 h 48"/>
                  <a:gd name="T24" fmla="*/ 1 w 67"/>
                  <a:gd name="T25" fmla="*/ 6 h 48"/>
                  <a:gd name="T26" fmla="*/ 0 w 67"/>
                  <a:gd name="T27" fmla="*/ 0 h 48"/>
                  <a:gd name="T28" fmla="*/ 8 w 67"/>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8">
                    <a:moveTo>
                      <a:pt x="8" y="0"/>
                    </a:moveTo>
                    <a:lnTo>
                      <a:pt x="17" y="5"/>
                    </a:lnTo>
                    <a:lnTo>
                      <a:pt x="30" y="6"/>
                    </a:lnTo>
                    <a:lnTo>
                      <a:pt x="43" y="14"/>
                    </a:lnTo>
                    <a:lnTo>
                      <a:pt x="54" y="25"/>
                    </a:lnTo>
                    <a:lnTo>
                      <a:pt x="64" y="31"/>
                    </a:lnTo>
                    <a:lnTo>
                      <a:pt x="67" y="43"/>
                    </a:lnTo>
                    <a:lnTo>
                      <a:pt x="59" y="48"/>
                    </a:lnTo>
                    <a:lnTo>
                      <a:pt x="50" y="28"/>
                    </a:lnTo>
                    <a:lnTo>
                      <a:pt x="43" y="26"/>
                    </a:lnTo>
                    <a:lnTo>
                      <a:pt x="35" y="15"/>
                    </a:lnTo>
                    <a:lnTo>
                      <a:pt x="17" y="11"/>
                    </a:lnTo>
                    <a:lnTo>
                      <a:pt x="1" y="6"/>
                    </a:lnTo>
                    <a:lnTo>
                      <a:pt x="0"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4" name="Freeform 270"/>
              <p:cNvSpPr/>
              <p:nvPr/>
            </p:nvSpPr>
            <p:spPr bwMode="gray">
              <a:xfrm>
                <a:off x="6908" y="2875"/>
                <a:ext cx="21" cy="30"/>
              </a:xfrm>
              <a:custGeom>
                <a:avLst/>
                <a:gdLst>
                  <a:gd name="T0" fmla="*/ 0 w 24"/>
                  <a:gd name="T1" fmla="*/ 6 h 33"/>
                  <a:gd name="T2" fmla="*/ 1 w 24"/>
                  <a:gd name="T3" fmla="*/ 0 h 33"/>
                  <a:gd name="T4" fmla="*/ 21 w 24"/>
                  <a:gd name="T5" fmla="*/ 17 h 33"/>
                  <a:gd name="T6" fmla="*/ 24 w 24"/>
                  <a:gd name="T7" fmla="*/ 22 h 33"/>
                  <a:gd name="T8" fmla="*/ 24 w 24"/>
                  <a:gd name="T9" fmla="*/ 33 h 33"/>
                  <a:gd name="T10" fmla="*/ 11 w 24"/>
                  <a:gd name="T11" fmla="*/ 23 h 33"/>
                  <a:gd name="T12" fmla="*/ 0 w 24"/>
                  <a:gd name="T13" fmla="*/ 6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0" y="6"/>
                    </a:moveTo>
                    <a:cubicBezTo>
                      <a:pt x="1" y="0"/>
                      <a:pt x="1" y="0"/>
                      <a:pt x="1" y="0"/>
                    </a:cubicBezTo>
                    <a:cubicBezTo>
                      <a:pt x="21" y="17"/>
                      <a:pt x="21" y="17"/>
                      <a:pt x="21" y="17"/>
                    </a:cubicBezTo>
                    <a:cubicBezTo>
                      <a:pt x="24" y="22"/>
                      <a:pt x="24" y="22"/>
                      <a:pt x="24" y="22"/>
                    </a:cubicBezTo>
                    <a:cubicBezTo>
                      <a:pt x="24" y="33"/>
                      <a:pt x="24" y="33"/>
                      <a:pt x="24" y="33"/>
                    </a:cubicBezTo>
                    <a:cubicBezTo>
                      <a:pt x="24" y="33"/>
                      <a:pt x="15" y="24"/>
                      <a:pt x="11" y="23"/>
                    </a:cubicBezTo>
                    <a:cubicBezTo>
                      <a:pt x="8" y="22"/>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5" name="Freeform 271"/>
              <p:cNvSpPr/>
              <p:nvPr/>
            </p:nvSpPr>
            <p:spPr bwMode="gray">
              <a:xfrm>
                <a:off x="6944" y="2896"/>
                <a:ext cx="20" cy="16"/>
              </a:xfrm>
              <a:custGeom>
                <a:avLst/>
                <a:gdLst>
                  <a:gd name="T0" fmla="*/ 0 w 20"/>
                  <a:gd name="T1" fmla="*/ 6 h 16"/>
                  <a:gd name="T2" fmla="*/ 2 w 20"/>
                  <a:gd name="T3" fmla="*/ 0 h 16"/>
                  <a:gd name="T4" fmla="*/ 12 w 20"/>
                  <a:gd name="T5" fmla="*/ 2 h 16"/>
                  <a:gd name="T6" fmla="*/ 20 w 20"/>
                  <a:gd name="T7" fmla="*/ 12 h 16"/>
                  <a:gd name="T8" fmla="*/ 14 w 20"/>
                  <a:gd name="T9" fmla="*/ 16 h 16"/>
                  <a:gd name="T10" fmla="*/ 0 w 20"/>
                  <a:gd name="T11" fmla="*/ 6 h 16"/>
                </a:gdLst>
                <a:ahLst/>
                <a:cxnLst>
                  <a:cxn ang="0">
                    <a:pos x="T0" y="T1"/>
                  </a:cxn>
                  <a:cxn ang="0">
                    <a:pos x="T2" y="T3"/>
                  </a:cxn>
                  <a:cxn ang="0">
                    <a:pos x="T4" y="T5"/>
                  </a:cxn>
                  <a:cxn ang="0">
                    <a:pos x="T6" y="T7"/>
                  </a:cxn>
                  <a:cxn ang="0">
                    <a:pos x="T8" y="T9"/>
                  </a:cxn>
                  <a:cxn ang="0">
                    <a:pos x="T10" y="T11"/>
                  </a:cxn>
                </a:cxnLst>
                <a:rect l="0" t="0" r="r" b="b"/>
                <a:pathLst>
                  <a:path w="20" h="16">
                    <a:moveTo>
                      <a:pt x="0" y="6"/>
                    </a:moveTo>
                    <a:lnTo>
                      <a:pt x="2" y="0"/>
                    </a:lnTo>
                    <a:lnTo>
                      <a:pt x="12" y="2"/>
                    </a:lnTo>
                    <a:lnTo>
                      <a:pt x="20" y="12"/>
                    </a:lnTo>
                    <a:lnTo>
                      <a:pt x="14" y="1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6" name="Freeform 272"/>
              <p:cNvSpPr/>
              <p:nvPr/>
            </p:nvSpPr>
            <p:spPr bwMode="gray">
              <a:xfrm>
                <a:off x="6985" y="2913"/>
                <a:ext cx="34" cy="21"/>
              </a:xfrm>
              <a:custGeom>
                <a:avLst/>
                <a:gdLst>
                  <a:gd name="T0" fmla="*/ 1 w 34"/>
                  <a:gd name="T1" fmla="*/ 10 h 21"/>
                  <a:gd name="T2" fmla="*/ 0 w 34"/>
                  <a:gd name="T3" fmla="*/ 3 h 21"/>
                  <a:gd name="T4" fmla="*/ 5 w 34"/>
                  <a:gd name="T5" fmla="*/ 0 h 21"/>
                  <a:gd name="T6" fmla="*/ 25 w 34"/>
                  <a:gd name="T7" fmla="*/ 9 h 21"/>
                  <a:gd name="T8" fmla="*/ 34 w 34"/>
                  <a:gd name="T9" fmla="*/ 21 h 21"/>
                  <a:gd name="T10" fmla="*/ 27 w 34"/>
                  <a:gd name="T11" fmla="*/ 21 h 21"/>
                  <a:gd name="T12" fmla="*/ 1 w 34"/>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34" h="21">
                    <a:moveTo>
                      <a:pt x="1" y="10"/>
                    </a:moveTo>
                    <a:lnTo>
                      <a:pt x="0" y="3"/>
                    </a:lnTo>
                    <a:lnTo>
                      <a:pt x="5" y="0"/>
                    </a:lnTo>
                    <a:lnTo>
                      <a:pt x="25" y="9"/>
                    </a:lnTo>
                    <a:lnTo>
                      <a:pt x="34" y="21"/>
                    </a:lnTo>
                    <a:lnTo>
                      <a:pt x="27" y="21"/>
                    </a:ln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7" name="Freeform 273"/>
              <p:cNvSpPr/>
              <p:nvPr/>
            </p:nvSpPr>
            <p:spPr bwMode="gray">
              <a:xfrm>
                <a:off x="7031" y="2935"/>
                <a:ext cx="25" cy="25"/>
              </a:xfrm>
              <a:custGeom>
                <a:avLst/>
                <a:gdLst>
                  <a:gd name="T0" fmla="*/ 4 w 25"/>
                  <a:gd name="T1" fmla="*/ 11 h 25"/>
                  <a:gd name="T2" fmla="*/ 0 w 25"/>
                  <a:gd name="T3" fmla="*/ 5 h 25"/>
                  <a:gd name="T4" fmla="*/ 4 w 25"/>
                  <a:gd name="T5" fmla="*/ 0 h 25"/>
                  <a:gd name="T6" fmla="*/ 11 w 25"/>
                  <a:gd name="T7" fmla="*/ 2 h 25"/>
                  <a:gd name="T8" fmla="*/ 25 w 25"/>
                  <a:gd name="T9" fmla="*/ 21 h 25"/>
                  <a:gd name="T10" fmla="*/ 25 w 25"/>
                  <a:gd name="T11" fmla="*/ 25 h 25"/>
                  <a:gd name="T12" fmla="*/ 17 w 25"/>
                  <a:gd name="T13" fmla="*/ 23 h 25"/>
                  <a:gd name="T14" fmla="*/ 4 w 25"/>
                  <a:gd name="T15" fmla="*/ 1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11"/>
                    </a:moveTo>
                    <a:lnTo>
                      <a:pt x="0" y="5"/>
                    </a:lnTo>
                    <a:lnTo>
                      <a:pt x="4" y="0"/>
                    </a:lnTo>
                    <a:lnTo>
                      <a:pt x="11" y="2"/>
                    </a:lnTo>
                    <a:lnTo>
                      <a:pt x="25" y="21"/>
                    </a:lnTo>
                    <a:lnTo>
                      <a:pt x="25" y="25"/>
                    </a:lnTo>
                    <a:lnTo>
                      <a:pt x="17" y="23"/>
                    </a:lnTo>
                    <a:lnTo>
                      <a:pt x="4"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8" name="Freeform 274"/>
              <p:cNvSpPr/>
              <p:nvPr/>
            </p:nvSpPr>
            <p:spPr bwMode="gray">
              <a:xfrm>
                <a:off x="7050" y="2971"/>
                <a:ext cx="18" cy="13"/>
              </a:xfrm>
              <a:custGeom>
                <a:avLst/>
                <a:gdLst>
                  <a:gd name="T0" fmla="*/ 14 w 18"/>
                  <a:gd name="T1" fmla="*/ 13 h 13"/>
                  <a:gd name="T2" fmla="*/ 2 w 18"/>
                  <a:gd name="T3" fmla="*/ 6 h 13"/>
                  <a:gd name="T4" fmla="*/ 0 w 18"/>
                  <a:gd name="T5" fmla="*/ 0 h 13"/>
                  <a:gd name="T6" fmla="*/ 9 w 18"/>
                  <a:gd name="T7" fmla="*/ 0 h 13"/>
                  <a:gd name="T8" fmla="*/ 17 w 18"/>
                  <a:gd name="T9" fmla="*/ 3 h 13"/>
                  <a:gd name="T10" fmla="*/ 18 w 18"/>
                  <a:gd name="T11" fmla="*/ 12 h 13"/>
                  <a:gd name="T12" fmla="*/ 14 w 1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14" y="13"/>
                    </a:moveTo>
                    <a:lnTo>
                      <a:pt x="2" y="6"/>
                    </a:lnTo>
                    <a:lnTo>
                      <a:pt x="0" y="0"/>
                    </a:lnTo>
                    <a:lnTo>
                      <a:pt x="9" y="0"/>
                    </a:lnTo>
                    <a:lnTo>
                      <a:pt x="17" y="3"/>
                    </a:lnTo>
                    <a:lnTo>
                      <a:pt x="18" y="12"/>
                    </a:lnTo>
                    <a:lnTo>
                      <a:pt x="1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09" name="Freeform 275"/>
              <p:cNvSpPr/>
              <p:nvPr/>
            </p:nvSpPr>
            <p:spPr bwMode="gray">
              <a:xfrm>
                <a:off x="7019" y="2992"/>
                <a:ext cx="13" cy="9"/>
              </a:xfrm>
              <a:custGeom>
                <a:avLst/>
                <a:gdLst>
                  <a:gd name="T0" fmla="*/ 2 w 13"/>
                  <a:gd name="T1" fmla="*/ 9 h 9"/>
                  <a:gd name="T2" fmla="*/ 0 w 13"/>
                  <a:gd name="T3" fmla="*/ 7 h 9"/>
                  <a:gd name="T4" fmla="*/ 0 w 13"/>
                  <a:gd name="T5" fmla="*/ 2 h 9"/>
                  <a:gd name="T6" fmla="*/ 6 w 13"/>
                  <a:gd name="T7" fmla="*/ 0 h 9"/>
                  <a:gd name="T8" fmla="*/ 13 w 13"/>
                  <a:gd name="T9" fmla="*/ 8 h 9"/>
                  <a:gd name="T10" fmla="*/ 2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2" y="9"/>
                    </a:moveTo>
                    <a:lnTo>
                      <a:pt x="0" y="7"/>
                    </a:lnTo>
                    <a:lnTo>
                      <a:pt x="0" y="2"/>
                    </a:lnTo>
                    <a:lnTo>
                      <a:pt x="6" y="0"/>
                    </a:lnTo>
                    <a:lnTo>
                      <a:pt x="13" y="8"/>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0" name="Freeform 276"/>
              <p:cNvSpPr/>
              <p:nvPr/>
            </p:nvSpPr>
            <p:spPr bwMode="gray">
              <a:xfrm>
                <a:off x="7015" y="2951"/>
                <a:ext cx="19" cy="9"/>
              </a:xfrm>
              <a:custGeom>
                <a:avLst/>
                <a:gdLst>
                  <a:gd name="T0" fmla="*/ 10 w 19"/>
                  <a:gd name="T1" fmla="*/ 9 h 9"/>
                  <a:gd name="T2" fmla="*/ 0 w 19"/>
                  <a:gd name="T3" fmla="*/ 3 h 9"/>
                  <a:gd name="T4" fmla="*/ 0 w 19"/>
                  <a:gd name="T5" fmla="*/ 0 h 9"/>
                  <a:gd name="T6" fmla="*/ 10 w 19"/>
                  <a:gd name="T7" fmla="*/ 0 h 9"/>
                  <a:gd name="T8" fmla="*/ 19 w 19"/>
                  <a:gd name="T9" fmla="*/ 6 h 9"/>
                  <a:gd name="T10" fmla="*/ 10 w 19"/>
                  <a:gd name="T11" fmla="*/ 9 h 9"/>
                </a:gdLst>
                <a:ahLst/>
                <a:cxnLst>
                  <a:cxn ang="0">
                    <a:pos x="T0" y="T1"/>
                  </a:cxn>
                  <a:cxn ang="0">
                    <a:pos x="T2" y="T3"/>
                  </a:cxn>
                  <a:cxn ang="0">
                    <a:pos x="T4" y="T5"/>
                  </a:cxn>
                  <a:cxn ang="0">
                    <a:pos x="T6" y="T7"/>
                  </a:cxn>
                  <a:cxn ang="0">
                    <a:pos x="T8" y="T9"/>
                  </a:cxn>
                  <a:cxn ang="0">
                    <a:pos x="T10" y="T11"/>
                  </a:cxn>
                </a:cxnLst>
                <a:rect l="0" t="0" r="r" b="b"/>
                <a:pathLst>
                  <a:path w="19" h="9">
                    <a:moveTo>
                      <a:pt x="10" y="9"/>
                    </a:moveTo>
                    <a:lnTo>
                      <a:pt x="0" y="3"/>
                    </a:lnTo>
                    <a:lnTo>
                      <a:pt x="0" y="0"/>
                    </a:lnTo>
                    <a:lnTo>
                      <a:pt x="10" y="0"/>
                    </a:lnTo>
                    <a:lnTo>
                      <a:pt x="19" y="6"/>
                    </a:lnTo>
                    <a:lnTo>
                      <a:pt x="1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1" name="Freeform 277"/>
              <p:cNvSpPr/>
              <p:nvPr/>
            </p:nvSpPr>
            <p:spPr bwMode="gray">
              <a:xfrm>
                <a:off x="6822" y="2960"/>
                <a:ext cx="11" cy="14"/>
              </a:xfrm>
              <a:custGeom>
                <a:avLst/>
                <a:gdLst>
                  <a:gd name="T0" fmla="*/ 0 w 11"/>
                  <a:gd name="T1" fmla="*/ 5 h 14"/>
                  <a:gd name="T2" fmla="*/ 5 w 11"/>
                  <a:gd name="T3" fmla="*/ 8 h 14"/>
                  <a:gd name="T4" fmla="*/ 6 w 11"/>
                  <a:gd name="T5" fmla="*/ 14 h 14"/>
                  <a:gd name="T6" fmla="*/ 11 w 11"/>
                  <a:gd name="T7" fmla="*/ 14 h 14"/>
                  <a:gd name="T8" fmla="*/ 9 w 11"/>
                  <a:gd name="T9" fmla="*/ 8 h 14"/>
                  <a:gd name="T10" fmla="*/ 5 w 11"/>
                  <a:gd name="T11" fmla="*/ 0 h 14"/>
                  <a:gd name="T12" fmla="*/ 0 w 11"/>
                  <a:gd name="T13" fmla="*/ 5 h 14"/>
                </a:gdLst>
                <a:ahLst/>
                <a:cxnLst>
                  <a:cxn ang="0">
                    <a:pos x="T0" y="T1"/>
                  </a:cxn>
                  <a:cxn ang="0">
                    <a:pos x="T2" y="T3"/>
                  </a:cxn>
                  <a:cxn ang="0">
                    <a:pos x="T4" y="T5"/>
                  </a:cxn>
                  <a:cxn ang="0">
                    <a:pos x="T6" y="T7"/>
                  </a:cxn>
                  <a:cxn ang="0">
                    <a:pos x="T8" y="T9"/>
                  </a:cxn>
                  <a:cxn ang="0">
                    <a:pos x="T10" y="T11"/>
                  </a:cxn>
                  <a:cxn ang="0">
                    <a:pos x="T12" y="T13"/>
                  </a:cxn>
                </a:cxnLst>
                <a:rect l="0" t="0" r="r" b="b"/>
                <a:pathLst>
                  <a:path w="11" h="14">
                    <a:moveTo>
                      <a:pt x="0" y="5"/>
                    </a:moveTo>
                    <a:lnTo>
                      <a:pt x="5" y="8"/>
                    </a:lnTo>
                    <a:lnTo>
                      <a:pt x="6" y="14"/>
                    </a:lnTo>
                    <a:lnTo>
                      <a:pt x="11" y="14"/>
                    </a:lnTo>
                    <a:lnTo>
                      <a:pt x="9" y="8"/>
                    </a:lnTo>
                    <a:lnTo>
                      <a:pt x="5"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2" name="Freeform 278"/>
              <p:cNvSpPr/>
              <p:nvPr/>
            </p:nvSpPr>
            <p:spPr bwMode="gray">
              <a:xfrm>
                <a:off x="6860" y="2978"/>
                <a:ext cx="13" cy="7"/>
              </a:xfrm>
              <a:custGeom>
                <a:avLst/>
                <a:gdLst>
                  <a:gd name="T0" fmla="*/ 0 w 13"/>
                  <a:gd name="T1" fmla="*/ 5 h 7"/>
                  <a:gd name="T2" fmla="*/ 0 w 13"/>
                  <a:gd name="T3" fmla="*/ 1 h 7"/>
                  <a:gd name="T4" fmla="*/ 8 w 13"/>
                  <a:gd name="T5" fmla="*/ 0 h 7"/>
                  <a:gd name="T6" fmla="*/ 13 w 13"/>
                  <a:gd name="T7" fmla="*/ 5 h 7"/>
                  <a:gd name="T8" fmla="*/ 7 w 13"/>
                  <a:gd name="T9" fmla="*/ 7 h 7"/>
                  <a:gd name="T10" fmla="*/ 0 w 13"/>
                  <a:gd name="T11" fmla="*/ 5 h 7"/>
                </a:gdLst>
                <a:ahLst/>
                <a:cxnLst>
                  <a:cxn ang="0">
                    <a:pos x="T0" y="T1"/>
                  </a:cxn>
                  <a:cxn ang="0">
                    <a:pos x="T2" y="T3"/>
                  </a:cxn>
                  <a:cxn ang="0">
                    <a:pos x="T4" y="T5"/>
                  </a:cxn>
                  <a:cxn ang="0">
                    <a:pos x="T6" y="T7"/>
                  </a:cxn>
                  <a:cxn ang="0">
                    <a:pos x="T8" y="T9"/>
                  </a:cxn>
                  <a:cxn ang="0">
                    <a:pos x="T10" y="T11"/>
                  </a:cxn>
                </a:cxnLst>
                <a:rect l="0" t="0" r="r" b="b"/>
                <a:pathLst>
                  <a:path w="13" h="7">
                    <a:moveTo>
                      <a:pt x="0" y="5"/>
                    </a:moveTo>
                    <a:lnTo>
                      <a:pt x="0" y="1"/>
                    </a:lnTo>
                    <a:lnTo>
                      <a:pt x="8" y="0"/>
                    </a:lnTo>
                    <a:lnTo>
                      <a:pt x="13" y="5"/>
                    </a:lnTo>
                    <a:lnTo>
                      <a:pt x="7"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3" name="Freeform 279"/>
              <p:cNvSpPr/>
              <p:nvPr/>
            </p:nvSpPr>
            <p:spPr bwMode="gray">
              <a:xfrm>
                <a:off x="7162" y="3067"/>
                <a:ext cx="12" cy="19"/>
              </a:xfrm>
              <a:custGeom>
                <a:avLst/>
                <a:gdLst>
                  <a:gd name="T0" fmla="*/ 6 w 12"/>
                  <a:gd name="T1" fmla="*/ 19 h 19"/>
                  <a:gd name="T2" fmla="*/ 12 w 12"/>
                  <a:gd name="T3" fmla="*/ 13 h 19"/>
                  <a:gd name="T4" fmla="*/ 12 w 12"/>
                  <a:gd name="T5" fmla="*/ 3 h 19"/>
                  <a:gd name="T6" fmla="*/ 2 w 12"/>
                  <a:gd name="T7" fmla="*/ 0 h 19"/>
                  <a:gd name="T8" fmla="*/ 0 w 12"/>
                  <a:gd name="T9" fmla="*/ 6 h 19"/>
                  <a:gd name="T10" fmla="*/ 0 w 12"/>
                  <a:gd name="T11" fmla="*/ 14 h 19"/>
                  <a:gd name="T12" fmla="*/ 6 w 1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6" y="19"/>
                    </a:moveTo>
                    <a:lnTo>
                      <a:pt x="12" y="13"/>
                    </a:lnTo>
                    <a:lnTo>
                      <a:pt x="12" y="3"/>
                    </a:lnTo>
                    <a:lnTo>
                      <a:pt x="2" y="0"/>
                    </a:lnTo>
                    <a:lnTo>
                      <a:pt x="0" y="6"/>
                    </a:lnTo>
                    <a:lnTo>
                      <a:pt x="0" y="14"/>
                    </a:lnTo>
                    <a:lnTo>
                      <a:pt x="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4" name="Freeform 280"/>
              <p:cNvSpPr/>
              <p:nvPr/>
            </p:nvSpPr>
            <p:spPr bwMode="gray">
              <a:xfrm>
                <a:off x="7172" y="3088"/>
                <a:ext cx="14" cy="10"/>
              </a:xfrm>
              <a:custGeom>
                <a:avLst/>
                <a:gdLst>
                  <a:gd name="T0" fmla="*/ 0 w 14"/>
                  <a:gd name="T1" fmla="*/ 2 h 10"/>
                  <a:gd name="T2" fmla="*/ 3 w 14"/>
                  <a:gd name="T3" fmla="*/ 0 h 10"/>
                  <a:gd name="T4" fmla="*/ 14 w 14"/>
                  <a:gd name="T5" fmla="*/ 7 h 10"/>
                  <a:gd name="T6" fmla="*/ 13 w 14"/>
                  <a:gd name="T7" fmla="*/ 1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3" y="0"/>
                    </a:lnTo>
                    <a:lnTo>
                      <a:pt x="14" y="7"/>
                    </a:lnTo>
                    <a:lnTo>
                      <a:pt x="13"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5" name="Freeform 281"/>
              <p:cNvSpPr/>
              <p:nvPr/>
            </p:nvSpPr>
            <p:spPr bwMode="gray">
              <a:xfrm>
                <a:off x="7209" y="3141"/>
                <a:ext cx="11" cy="10"/>
              </a:xfrm>
              <a:custGeom>
                <a:avLst/>
                <a:gdLst>
                  <a:gd name="T0" fmla="*/ 1 w 11"/>
                  <a:gd name="T1" fmla="*/ 7 h 10"/>
                  <a:gd name="T2" fmla="*/ 0 w 11"/>
                  <a:gd name="T3" fmla="*/ 2 h 10"/>
                  <a:gd name="T4" fmla="*/ 6 w 11"/>
                  <a:gd name="T5" fmla="*/ 0 h 10"/>
                  <a:gd name="T6" fmla="*/ 11 w 11"/>
                  <a:gd name="T7" fmla="*/ 8 h 10"/>
                  <a:gd name="T8" fmla="*/ 6 w 11"/>
                  <a:gd name="T9" fmla="*/ 10 h 10"/>
                  <a:gd name="T10" fmla="*/ 1 w 11"/>
                  <a:gd name="T11" fmla="*/ 7 h 10"/>
                </a:gdLst>
                <a:ahLst/>
                <a:cxnLst>
                  <a:cxn ang="0">
                    <a:pos x="T0" y="T1"/>
                  </a:cxn>
                  <a:cxn ang="0">
                    <a:pos x="T2" y="T3"/>
                  </a:cxn>
                  <a:cxn ang="0">
                    <a:pos x="T4" y="T5"/>
                  </a:cxn>
                  <a:cxn ang="0">
                    <a:pos x="T6" y="T7"/>
                  </a:cxn>
                  <a:cxn ang="0">
                    <a:pos x="T8" y="T9"/>
                  </a:cxn>
                  <a:cxn ang="0">
                    <a:pos x="T10" y="T11"/>
                  </a:cxn>
                </a:cxnLst>
                <a:rect l="0" t="0" r="r" b="b"/>
                <a:pathLst>
                  <a:path w="11" h="10">
                    <a:moveTo>
                      <a:pt x="1" y="7"/>
                    </a:moveTo>
                    <a:lnTo>
                      <a:pt x="0" y="2"/>
                    </a:lnTo>
                    <a:lnTo>
                      <a:pt x="6" y="0"/>
                    </a:lnTo>
                    <a:lnTo>
                      <a:pt x="11" y="8"/>
                    </a:lnTo>
                    <a:lnTo>
                      <a:pt x="6" y="1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6" name="Freeform 282"/>
              <p:cNvSpPr/>
              <p:nvPr/>
            </p:nvSpPr>
            <p:spPr bwMode="gray">
              <a:xfrm>
                <a:off x="7215" y="3158"/>
                <a:ext cx="5" cy="7"/>
              </a:xfrm>
              <a:custGeom>
                <a:avLst/>
                <a:gdLst>
                  <a:gd name="T0" fmla="*/ 0 w 5"/>
                  <a:gd name="T1" fmla="*/ 7 h 7"/>
                  <a:gd name="T2" fmla="*/ 0 w 5"/>
                  <a:gd name="T3" fmla="*/ 0 h 7"/>
                  <a:gd name="T4" fmla="*/ 5 w 5"/>
                  <a:gd name="T5" fmla="*/ 0 h 7"/>
                  <a:gd name="T6" fmla="*/ 5 w 5"/>
                  <a:gd name="T7" fmla="*/ 5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0" y="0"/>
                    </a:lnTo>
                    <a:lnTo>
                      <a:pt x="5" y="0"/>
                    </a:lnTo>
                    <a:lnTo>
                      <a:pt x="5"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7" name="Freeform 283"/>
              <p:cNvSpPr/>
              <p:nvPr/>
            </p:nvSpPr>
            <p:spPr bwMode="gray">
              <a:xfrm>
                <a:off x="7171" y="3188"/>
                <a:ext cx="8" cy="7"/>
              </a:xfrm>
              <a:custGeom>
                <a:avLst/>
                <a:gdLst>
                  <a:gd name="T0" fmla="*/ 0 w 8"/>
                  <a:gd name="T1" fmla="*/ 6 h 7"/>
                  <a:gd name="T2" fmla="*/ 1 w 8"/>
                  <a:gd name="T3" fmla="*/ 2 h 7"/>
                  <a:gd name="T4" fmla="*/ 5 w 8"/>
                  <a:gd name="T5" fmla="*/ 0 h 7"/>
                  <a:gd name="T6" fmla="*/ 8 w 8"/>
                  <a:gd name="T7" fmla="*/ 4 h 7"/>
                  <a:gd name="T8" fmla="*/ 6 w 8"/>
                  <a:gd name="T9" fmla="*/ 7 h 7"/>
                  <a:gd name="T10" fmla="*/ 0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0" y="6"/>
                    </a:moveTo>
                    <a:lnTo>
                      <a:pt x="1" y="2"/>
                    </a:lnTo>
                    <a:lnTo>
                      <a:pt x="5" y="0"/>
                    </a:lnTo>
                    <a:lnTo>
                      <a:pt x="8" y="4"/>
                    </a:lnTo>
                    <a:lnTo>
                      <a:pt x="6" y="7"/>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8" name="Freeform 284"/>
              <p:cNvSpPr/>
              <p:nvPr/>
            </p:nvSpPr>
            <p:spPr bwMode="gray">
              <a:xfrm>
                <a:off x="7158" y="3182"/>
                <a:ext cx="3" cy="5"/>
              </a:xfrm>
              <a:custGeom>
                <a:avLst/>
                <a:gdLst>
                  <a:gd name="T0" fmla="*/ 3 w 3"/>
                  <a:gd name="T1" fmla="*/ 4 h 5"/>
                  <a:gd name="T2" fmla="*/ 3 w 3"/>
                  <a:gd name="T3" fmla="*/ 0 h 5"/>
                  <a:gd name="T4" fmla="*/ 0 w 3"/>
                  <a:gd name="T5" fmla="*/ 2 h 5"/>
                  <a:gd name="T6" fmla="*/ 0 w 3"/>
                  <a:gd name="T7" fmla="*/ 5 h 5"/>
                  <a:gd name="T8" fmla="*/ 3 w 3"/>
                  <a:gd name="T9" fmla="*/ 4 h 5"/>
                </a:gdLst>
                <a:ahLst/>
                <a:cxnLst>
                  <a:cxn ang="0">
                    <a:pos x="T0" y="T1"/>
                  </a:cxn>
                  <a:cxn ang="0">
                    <a:pos x="T2" y="T3"/>
                  </a:cxn>
                  <a:cxn ang="0">
                    <a:pos x="T4" y="T5"/>
                  </a:cxn>
                  <a:cxn ang="0">
                    <a:pos x="T6" y="T7"/>
                  </a:cxn>
                  <a:cxn ang="0">
                    <a:pos x="T8" y="T9"/>
                  </a:cxn>
                </a:cxnLst>
                <a:rect l="0" t="0" r="r" b="b"/>
                <a:pathLst>
                  <a:path w="3" h="5">
                    <a:moveTo>
                      <a:pt x="3" y="4"/>
                    </a:moveTo>
                    <a:lnTo>
                      <a:pt x="3" y="0"/>
                    </a:lnTo>
                    <a:lnTo>
                      <a:pt x="0" y="2"/>
                    </a:lnTo>
                    <a:lnTo>
                      <a:pt x="0" y="5"/>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19" name="Freeform 285"/>
              <p:cNvSpPr/>
              <p:nvPr/>
            </p:nvSpPr>
            <p:spPr bwMode="gray">
              <a:xfrm>
                <a:off x="7108" y="3178"/>
                <a:ext cx="59" cy="42"/>
              </a:xfrm>
              <a:custGeom>
                <a:avLst/>
                <a:gdLst>
                  <a:gd name="T0" fmla="*/ 6 w 59"/>
                  <a:gd name="T1" fmla="*/ 2 h 42"/>
                  <a:gd name="T2" fmla="*/ 12 w 59"/>
                  <a:gd name="T3" fmla="*/ 7 h 42"/>
                  <a:gd name="T4" fmla="*/ 18 w 59"/>
                  <a:gd name="T5" fmla="*/ 8 h 42"/>
                  <a:gd name="T6" fmla="*/ 32 w 59"/>
                  <a:gd name="T7" fmla="*/ 18 h 42"/>
                  <a:gd name="T8" fmla="*/ 38 w 59"/>
                  <a:gd name="T9" fmla="*/ 23 h 42"/>
                  <a:gd name="T10" fmla="*/ 56 w 59"/>
                  <a:gd name="T11" fmla="*/ 33 h 42"/>
                  <a:gd name="T12" fmla="*/ 59 w 59"/>
                  <a:gd name="T13" fmla="*/ 40 h 42"/>
                  <a:gd name="T14" fmla="*/ 54 w 59"/>
                  <a:gd name="T15" fmla="*/ 42 h 42"/>
                  <a:gd name="T16" fmla="*/ 43 w 59"/>
                  <a:gd name="T17" fmla="*/ 39 h 42"/>
                  <a:gd name="T18" fmla="*/ 19 w 59"/>
                  <a:gd name="T19" fmla="*/ 26 h 42"/>
                  <a:gd name="T20" fmla="*/ 13 w 59"/>
                  <a:gd name="T21" fmla="*/ 23 h 42"/>
                  <a:gd name="T22" fmla="*/ 2 w 59"/>
                  <a:gd name="T23" fmla="*/ 13 h 42"/>
                  <a:gd name="T24" fmla="*/ 0 w 59"/>
                  <a:gd name="T25" fmla="*/ 8 h 42"/>
                  <a:gd name="T26" fmla="*/ 0 w 59"/>
                  <a:gd name="T27" fmla="*/ 0 h 42"/>
                  <a:gd name="T28" fmla="*/ 6 w 59"/>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6" y="2"/>
                    </a:moveTo>
                    <a:lnTo>
                      <a:pt x="12" y="7"/>
                    </a:lnTo>
                    <a:lnTo>
                      <a:pt x="18" y="8"/>
                    </a:lnTo>
                    <a:lnTo>
                      <a:pt x="32" y="18"/>
                    </a:lnTo>
                    <a:lnTo>
                      <a:pt x="38" y="23"/>
                    </a:lnTo>
                    <a:lnTo>
                      <a:pt x="56" y="33"/>
                    </a:lnTo>
                    <a:lnTo>
                      <a:pt x="59" y="40"/>
                    </a:lnTo>
                    <a:lnTo>
                      <a:pt x="54" y="42"/>
                    </a:lnTo>
                    <a:lnTo>
                      <a:pt x="43" y="39"/>
                    </a:lnTo>
                    <a:lnTo>
                      <a:pt x="19" y="26"/>
                    </a:lnTo>
                    <a:lnTo>
                      <a:pt x="13" y="23"/>
                    </a:lnTo>
                    <a:lnTo>
                      <a:pt x="2" y="13"/>
                    </a:lnTo>
                    <a:lnTo>
                      <a:pt x="0" y="8"/>
                    </a:lnTo>
                    <a:lnTo>
                      <a:pt x="0"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0" name="Freeform 286"/>
              <p:cNvSpPr/>
              <p:nvPr/>
            </p:nvSpPr>
            <p:spPr bwMode="gray">
              <a:xfrm>
                <a:off x="7389" y="3119"/>
                <a:ext cx="24" cy="17"/>
              </a:xfrm>
              <a:custGeom>
                <a:avLst/>
                <a:gdLst>
                  <a:gd name="T0" fmla="*/ 9 w 24"/>
                  <a:gd name="T1" fmla="*/ 17 h 17"/>
                  <a:gd name="T2" fmla="*/ 24 w 24"/>
                  <a:gd name="T3" fmla="*/ 15 h 17"/>
                  <a:gd name="T4" fmla="*/ 24 w 24"/>
                  <a:gd name="T5" fmla="*/ 7 h 17"/>
                  <a:gd name="T6" fmla="*/ 20 w 24"/>
                  <a:gd name="T7" fmla="*/ 0 h 17"/>
                  <a:gd name="T8" fmla="*/ 1 w 24"/>
                  <a:gd name="T9" fmla="*/ 1 h 17"/>
                  <a:gd name="T10" fmla="*/ 0 w 24"/>
                  <a:gd name="T11" fmla="*/ 11 h 17"/>
                  <a:gd name="T12" fmla="*/ 9 w 2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4" h="17">
                    <a:moveTo>
                      <a:pt x="9" y="17"/>
                    </a:moveTo>
                    <a:lnTo>
                      <a:pt x="24" y="15"/>
                    </a:lnTo>
                    <a:lnTo>
                      <a:pt x="24" y="7"/>
                    </a:lnTo>
                    <a:lnTo>
                      <a:pt x="20" y="0"/>
                    </a:lnTo>
                    <a:lnTo>
                      <a:pt x="1" y="1"/>
                    </a:lnTo>
                    <a:lnTo>
                      <a:pt x="0" y="11"/>
                    </a:lnTo>
                    <a:lnTo>
                      <a:pt x="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1" name="Freeform 287"/>
              <p:cNvSpPr/>
              <p:nvPr/>
            </p:nvSpPr>
            <p:spPr bwMode="gray">
              <a:xfrm>
                <a:off x="7412" y="3090"/>
                <a:ext cx="32" cy="15"/>
              </a:xfrm>
              <a:custGeom>
                <a:avLst/>
                <a:gdLst>
                  <a:gd name="T0" fmla="*/ 9 w 32"/>
                  <a:gd name="T1" fmla="*/ 15 h 15"/>
                  <a:gd name="T2" fmla="*/ 32 w 32"/>
                  <a:gd name="T3" fmla="*/ 5 h 15"/>
                  <a:gd name="T4" fmla="*/ 26 w 32"/>
                  <a:gd name="T5" fmla="*/ 0 h 15"/>
                  <a:gd name="T6" fmla="*/ 18 w 32"/>
                  <a:gd name="T7" fmla="*/ 3 h 15"/>
                  <a:gd name="T8" fmla="*/ 0 w 32"/>
                  <a:gd name="T9" fmla="*/ 13 h 15"/>
                  <a:gd name="T10" fmla="*/ 9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9" y="15"/>
                    </a:moveTo>
                    <a:lnTo>
                      <a:pt x="32" y="5"/>
                    </a:lnTo>
                    <a:lnTo>
                      <a:pt x="26" y="0"/>
                    </a:lnTo>
                    <a:lnTo>
                      <a:pt x="18" y="3"/>
                    </a:lnTo>
                    <a:lnTo>
                      <a:pt x="0" y="13"/>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2" name="Freeform 288"/>
              <p:cNvSpPr/>
              <p:nvPr/>
            </p:nvSpPr>
            <p:spPr bwMode="gray">
              <a:xfrm>
                <a:off x="7293" y="3494"/>
                <a:ext cx="122" cy="177"/>
              </a:xfrm>
              <a:custGeom>
                <a:avLst/>
                <a:gdLst>
                  <a:gd name="T0" fmla="*/ 8 w 122"/>
                  <a:gd name="T1" fmla="*/ 19 h 177"/>
                  <a:gd name="T2" fmla="*/ 0 w 122"/>
                  <a:gd name="T3" fmla="*/ 10 h 177"/>
                  <a:gd name="T4" fmla="*/ 0 w 122"/>
                  <a:gd name="T5" fmla="*/ 0 h 177"/>
                  <a:gd name="T6" fmla="*/ 24 w 122"/>
                  <a:gd name="T7" fmla="*/ 19 h 177"/>
                  <a:gd name="T8" fmla="*/ 29 w 122"/>
                  <a:gd name="T9" fmla="*/ 19 h 177"/>
                  <a:gd name="T10" fmla="*/ 40 w 122"/>
                  <a:gd name="T11" fmla="*/ 29 h 177"/>
                  <a:gd name="T12" fmla="*/ 40 w 122"/>
                  <a:gd name="T13" fmla="*/ 38 h 177"/>
                  <a:gd name="T14" fmla="*/ 49 w 122"/>
                  <a:gd name="T15" fmla="*/ 57 h 177"/>
                  <a:gd name="T16" fmla="*/ 57 w 122"/>
                  <a:gd name="T17" fmla="*/ 64 h 177"/>
                  <a:gd name="T18" fmla="*/ 59 w 122"/>
                  <a:gd name="T19" fmla="*/ 60 h 177"/>
                  <a:gd name="T20" fmla="*/ 58 w 122"/>
                  <a:gd name="T21" fmla="*/ 50 h 177"/>
                  <a:gd name="T22" fmla="*/ 68 w 122"/>
                  <a:gd name="T23" fmla="*/ 60 h 177"/>
                  <a:gd name="T24" fmla="*/ 72 w 122"/>
                  <a:gd name="T25" fmla="*/ 77 h 177"/>
                  <a:gd name="T26" fmla="*/ 87 w 122"/>
                  <a:gd name="T27" fmla="*/ 86 h 177"/>
                  <a:gd name="T28" fmla="*/ 103 w 122"/>
                  <a:gd name="T29" fmla="*/ 83 h 177"/>
                  <a:gd name="T30" fmla="*/ 110 w 122"/>
                  <a:gd name="T31" fmla="*/ 73 h 177"/>
                  <a:gd name="T32" fmla="*/ 122 w 122"/>
                  <a:gd name="T33" fmla="*/ 70 h 177"/>
                  <a:gd name="T34" fmla="*/ 122 w 122"/>
                  <a:gd name="T35" fmla="*/ 86 h 177"/>
                  <a:gd name="T36" fmla="*/ 116 w 122"/>
                  <a:gd name="T37" fmla="*/ 95 h 177"/>
                  <a:gd name="T38" fmla="*/ 112 w 122"/>
                  <a:gd name="T39" fmla="*/ 119 h 177"/>
                  <a:gd name="T40" fmla="*/ 103 w 122"/>
                  <a:gd name="T41" fmla="*/ 115 h 177"/>
                  <a:gd name="T42" fmla="*/ 88 w 122"/>
                  <a:gd name="T43" fmla="*/ 115 h 177"/>
                  <a:gd name="T44" fmla="*/ 87 w 122"/>
                  <a:gd name="T45" fmla="*/ 120 h 177"/>
                  <a:gd name="T46" fmla="*/ 92 w 122"/>
                  <a:gd name="T47" fmla="*/ 129 h 177"/>
                  <a:gd name="T48" fmla="*/ 84 w 122"/>
                  <a:gd name="T49" fmla="*/ 138 h 177"/>
                  <a:gd name="T50" fmla="*/ 66 w 122"/>
                  <a:gd name="T51" fmla="*/ 173 h 177"/>
                  <a:gd name="T52" fmla="*/ 52 w 122"/>
                  <a:gd name="T53" fmla="*/ 177 h 177"/>
                  <a:gd name="T54" fmla="*/ 38 w 122"/>
                  <a:gd name="T55" fmla="*/ 172 h 177"/>
                  <a:gd name="T56" fmla="*/ 51 w 122"/>
                  <a:gd name="T57" fmla="*/ 160 h 177"/>
                  <a:gd name="T58" fmla="*/ 52 w 122"/>
                  <a:gd name="T59" fmla="*/ 145 h 177"/>
                  <a:gd name="T60" fmla="*/ 38 w 122"/>
                  <a:gd name="T61" fmla="*/ 131 h 177"/>
                  <a:gd name="T62" fmla="*/ 24 w 122"/>
                  <a:gd name="T63" fmla="*/ 126 h 177"/>
                  <a:gd name="T64" fmla="*/ 24 w 122"/>
                  <a:gd name="T65" fmla="*/ 116 h 177"/>
                  <a:gd name="T66" fmla="*/ 42 w 122"/>
                  <a:gd name="T67" fmla="*/ 112 h 177"/>
                  <a:gd name="T68" fmla="*/ 46 w 122"/>
                  <a:gd name="T69" fmla="*/ 95 h 177"/>
                  <a:gd name="T70" fmla="*/ 38 w 122"/>
                  <a:gd name="T71" fmla="*/ 66 h 177"/>
                  <a:gd name="T72" fmla="*/ 29 w 122"/>
                  <a:gd name="T73" fmla="*/ 49 h 177"/>
                  <a:gd name="T74" fmla="*/ 8 w 122"/>
                  <a:gd name="T75" fmla="*/ 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77">
                    <a:moveTo>
                      <a:pt x="8" y="19"/>
                    </a:moveTo>
                    <a:lnTo>
                      <a:pt x="0" y="10"/>
                    </a:lnTo>
                    <a:lnTo>
                      <a:pt x="0" y="0"/>
                    </a:lnTo>
                    <a:lnTo>
                      <a:pt x="24" y="19"/>
                    </a:lnTo>
                    <a:lnTo>
                      <a:pt x="29" y="19"/>
                    </a:lnTo>
                    <a:lnTo>
                      <a:pt x="40" y="29"/>
                    </a:lnTo>
                    <a:lnTo>
                      <a:pt x="40" y="38"/>
                    </a:lnTo>
                    <a:lnTo>
                      <a:pt x="49" y="57"/>
                    </a:lnTo>
                    <a:lnTo>
                      <a:pt x="57" y="64"/>
                    </a:lnTo>
                    <a:lnTo>
                      <a:pt x="59" y="60"/>
                    </a:lnTo>
                    <a:lnTo>
                      <a:pt x="58" y="50"/>
                    </a:lnTo>
                    <a:lnTo>
                      <a:pt x="68" y="60"/>
                    </a:lnTo>
                    <a:lnTo>
                      <a:pt x="72" y="77"/>
                    </a:lnTo>
                    <a:lnTo>
                      <a:pt x="87" y="86"/>
                    </a:lnTo>
                    <a:lnTo>
                      <a:pt x="103" y="83"/>
                    </a:lnTo>
                    <a:lnTo>
                      <a:pt x="110" y="73"/>
                    </a:lnTo>
                    <a:lnTo>
                      <a:pt x="122" y="70"/>
                    </a:lnTo>
                    <a:lnTo>
                      <a:pt x="122" y="86"/>
                    </a:lnTo>
                    <a:lnTo>
                      <a:pt x="116" y="95"/>
                    </a:lnTo>
                    <a:lnTo>
                      <a:pt x="112" y="119"/>
                    </a:lnTo>
                    <a:lnTo>
                      <a:pt x="103" y="115"/>
                    </a:lnTo>
                    <a:lnTo>
                      <a:pt x="88" y="115"/>
                    </a:lnTo>
                    <a:lnTo>
                      <a:pt x="87" y="120"/>
                    </a:lnTo>
                    <a:lnTo>
                      <a:pt x="92" y="129"/>
                    </a:lnTo>
                    <a:lnTo>
                      <a:pt x="84" y="138"/>
                    </a:lnTo>
                    <a:lnTo>
                      <a:pt x="66" y="173"/>
                    </a:lnTo>
                    <a:lnTo>
                      <a:pt x="52" y="177"/>
                    </a:lnTo>
                    <a:lnTo>
                      <a:pt x="38" y="172"/>
                    </a:lnTo>
                    <a:lnTo>
                      <a:pt x="51" y="160"/>
                    </a:lnTo>
                    <a:lnTo>
                      <a:pt x="52" y="145"/>
                    </a:lnTo>
                    <a:lnTo>
                      <a:pt x="38" y="131"/>
                    </a:lnTo>
                    <a:lnTo>
                      <a:pt x="24" y="126"/>
                    </a:lnTo>
                    <a:lnTo>
                      <a:pt x="24" y="116"/>
                    </a:lnTo>
                    <a:lnTo>
                      <a:pt x="42" y="112"/>
                    </a:lnTo>
                    <a:lnTo>
                      <a:pt x="46" y="95"/>
                    </a:lnTo>
                    <a:lnTo>
                      <a:pt x="38" y="66"/>
                    </a:lnTo>
                    <a:lnTo>
                      <a:pt x="29" y="49"/>
                    </a:ln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3" name="Freeform 289"/>
              <p:cNvSpPr/>
              <p:nvPr/>
            </p:nvSpPr>
            <p:spPr bwMode="gray">
              <a:xfrm>
                <a:off x="7163" y="3649"/>
                <a:ext cx="158" cy="162"/>
              </a:xfrm>
              <a:custGeom>
                <a:avLst/>
                <a:gdLst>
                  <a:gd name="T0" fmla="*/ 135 w 158"/>
                  <a:gd name="T1" fmla="*/ 7 h 162"/>
                  <a:gd name="T2" fmla="*/ 135 w 158"/>
                  <a:gd name="T3" fmla="*/ 18 h 162"/>
                  <a:gd name="T4" fmla="*/ 143 w 158"/>
                  <a:gd name="T5" fmla="*/ 18 h 162"/>
                  <a:gd name="T6" fmla="*/ 147 w 158"/>
                  <a:gd name="T7" fmla="*/ 12 h 162"/>
                  <a:gd name="T8" fmla="*/ 158 w 158"/>
                  <a:gd name="T9" fmla="*/ 13 h 162"/>
                  <a:gd name="T10" fmla="*/ 154 w 158"/>
                  <a:gd name="T11" fmla="*/ 43 h 162"/>
                  <a:gd name="T12" fmla="*/ 143 w 158"/>
                  <a:gd name="T13" fmla="*/ 60 h 162"/>
                  <a:gd name="T14" fmla="*/ 135 w 158"/>
                  <a:gd name="T15" fmla="*/ 70 h 162"/>
                  <a:gd name="T16" fmla="*/ 130 w 158"/>
                  <a:gd name="T17" fmla="*/ 84 h 162"/>
                  <a:gd name="T18" fmla="*/ 111 w 158"/>
                  <a:gd name="T19" fmla="*/ 90 h 162"/>
                  <a:gd name="T20" fmla="*/ 100 w 158"/>
                  <a:gd name="T21" fmla="*/ 103 h 162"/>
                  <a:gd name="T22" fmla="*/ 84 w 158"/>
                  <a:gd name="T23" fmla="*/ 137 h 162"/>
                  <a:gd name="T24" fmla="*/ 55 w 158"/>
                  <a:gd name="T25" fmla="*/ 162 h 162"/>
                  <a:gd name="T26" fmla="*/ 20 w 158"/>
                  <a:gd name="T27" fmla="*/ 152 h 162"/>
                  <a:gd name="T28" fmla="*/ 3 w 158"/>
                  <a:gd name="T29" fmla="*/ 152 h 162"/>
                  <a:gd name="T30" fmla="*/ 0 w 158"/>
                  <a:gd name="T31" fmla="*/ 141 h 162"/>
                  <a:gd name="T32" fmla="*/ 12 w 158"/>
                  <a:gd name="T33" fmla="*/ 116 h 162"/>
                  <a:gd name="T34" fmla="*/ 25 w 158"/>
                  <a:gd name="T35" fmla="*/ 101 h 162"/>
                  <a:gd name="T36" fmla="*/ 50 w 158"/>
                  <a:gd name="T37" fmla="*/ 89 h 162"/>
                  <a:gd name="T38" fmla="*/ 68 w 158"/>
                  <a:gd name="T39" fmla="*/ 72 h 162"/>
                  <a:gd name="T40" fmla="*/ 94 w 158"/>
                  <a:gd name="T41" fmla="*/ 57 h 162"/>
                  <a:gd name="T42" fmla="*/ 102 w 158"/>
                  <a:gd name="T43" fmla="*/ 44 h 162"/>
                  <a:gd name="T44" fmla="*/ 102 w 158"/>
                  <a:gd name="T45" fmla="*/ 34 h 162"/>
                  <a:gd name="T46" fmla="*/ 115 w 158"/>
                  <a:gd name="T47" fmla="*/ 17 h 162"/>
                  <a:gd name="T48" fmla="*/ 117 w 158"/>
                  <a:gd name="T49" fmla="*/ 5 h 162"/>
                  <a:gd name="T50" fmla="*/ 129 w 158"/>
                  <a:gd name="T51" fmla="*/ 0 h 162"/>
                  <a:gd name="T52" fmla="*/ 135 w 158"/>
                  <a:gd name="T53"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62">
                    <a:moveTo>
                      <a:pt x="135" y="7"/>
                    </a:moveTo>
                    <a:lnTo>
                      <a:pt x="135" y="18"/>
                    </a:lnTo>
                    <a:lnTo>
                      <a:pt x="143" y="18"/>
                    </a:lnTo>
                    <a:lnTo>
                      <a:pt x="147" y="12"/>
                    </a:lnTo>
                    <a:lnTo>
                      <a:pt x="158" y="13"/>
                    </a:lnTo>
                    <a:lnTo>
                      <a:pt x="154" y="43"/>
                    </a:lnTo>
                    <a:lnTo>
                      <a:pt x="143" y="60"/>
                    </a:lnTo>
                    <a:lnTo>
                      <a:pt x="135" y="70"/>
                    </a:lnTo>
                    <a:lnTo>
                      <a:pt x="130" y="84"/>
                    </a:lnTo>
                    <a:lnTo>
                      <a:pt x="111" y="90"/>
                    </a:lnTo>
                    <a:lnTo>
                      <a:pt x="100" y="103"/>
                    </a:lnTo>
                    <a:lnTo>
                      <a:pt x="84" y="137"/>
                    </a:lnTo>
                    <a:lnTo>
                      <a:pt x="55" y="162"/>
                    </a:lnTo>
                    <a:lnTo>
                      <a:pt x="20" y="152"/>
                    </a:lnTo>
                    <a:lnTo>
                      <a:pt x="3" y="152"/>
                    </a:lnTo>
                    <a:lnTo>
                      <a:pt x="0" y="141"/>
                    </a:lnTo>
                    <a:lnTo>
                      <a:pt x="12" y="116"/>
                    </a:lnTo>
                    <a:lnTo>
                      <a:pt x="25" y="101"/>
                    </a:lnTo>
                    <a:lnTo>
                      <a:pt x="50" y="89"/>
                    </a:lnTo>
                    <a:lnTo>
                      <a:pt x="68" y="72"/>
                    </a:lnTo>
                    <a:lnTo>
                      <a:pt x="94" y="57"/>
                    </a:lnTo>
                    <a:lnTo>
                      <a:pt x="102" y="44"/>
                    </a:lnTo>
                    <a:lnTo>
                      <a:pt x="102" y="34"/>
                    </a:lnTo>
                    <a:lnTo>
                      <a:pt x="115" y="17"/>
                    </a:lnTo>
                    <a:lnTo>
                      <a:pt x="117" y="5"/>
                    </a:lnTo>
                    <a:lnTo>
                      <a:pt x="129" y="0"/>
                    </a:lnTo>
                    <a:lnTo>
                      <a:pt x="13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4" name="Freeform 290"/>
              <p:cNvSpPr/>
              <p:nvPr/>
            </p:nvSpPr>
            <p:spPr bwMode="gray">
              <a:xfrm>
                <a:off x="7184" y="3815"/>
                <a:ext cx="10" cy="13"/>
              </a:xfrm>
              <a:custGeom>
                <a:avLst/>
                <a:gdLst>
                  <a:gd name="T0" fmla="*/ 10 w 10"/>
                  <a:gd name="T1" fmla="*/ 2 h 13"/>
                  <a:gd name="T2" fmla="*/ 10 w 10"/>
                  <a:gd name="T3" fmla="*/ 10 h 13"/>
                  <a:gd name="T4" fmla="*/ 0 w 10"/>
                  <a:gd name="T5" fmla="*/ 13 h 13"/>
                  <a:gd name="T6" fmla="*/ 3 w 10"/>
                  <a:gd name="T7" fmla="*/ 0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lnTo>
                      <a:pt x="10" y="10"/>
                    </a:lnTo>
                    <a:lnTo>
                      <a:pt x="0" y="13"/>
                    </a:lnTo>
                    <a:lnTo>
                      <a:pt x="3"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5" name="Freeform 291"/>
              <p:cNvSpPr/>
              <p:nvPr/>
            </p:nvSpPr>
            <p:spPr bwMode="gray">
              <a:xfrm>
                <a:off x="7530" y="3712"/>
                <a:ext cx="11" cy="9"/>
              </a:xfrm>
              <a:custGeom>
                <a:avLst/>
                <a:gdLst>
                  <a:gd name="T0" fmla="*/ 6 w 11"/>
                  <a:gd name="T1" fmla="*/ 9 h 9"/>
                  <a:gd name="T2" fmla="*/ 0 w 11"/>
                  <a:gd name="T3" fmla="*/ 4 h 9"/>
                  <a:gd name="T4" fmla="*/ 6 w 11"/>
                  <a:gd name="T5" fmla="*/ 0 h 9"/>
                  <a:gd name="T6" fmla="*/ 11 w 11"/>
                  <a:gd name="T7" fmla="*/ 2 h 9"/>
                  <a:gd name="T8" fmla="*/ 6 w 11"/>
                  <a:gd name="T9" fmla="*/ 9 h 9"/>
                </a:gdLst>
                <a:ahLst/>
                <a:cxnLst>
                  <a:cxn ang="0">
                    <a:pos x="T0" y="T1"/>
                  </a:cxn>
                  <a:cxn ang="0">
                    <a:pos x="T2" y="T3"/>
                  </a:cxn>
                  <a:cxn ang="0">
                    <a:pos x="T4" y="T5"/>
                  </a:cxn>
                  <a:cxn ang="0">
                    <a:pos x="T6" y="T7"/>
                  </a:cxn>
                  <a:cxn ang="0">
                    <a:pos x="T8" y="T9"/>
                  </a:cxn>
                </a:cxnLst>
                <a:rect l="0" t="0" r="r" b="b"/>
                <a:pathLst>
                  <a:path w="11" h="9">
                    <a:moveTo>
                      <a:pt x="6" y="9"/>
                    </a:moveTo>
                    <a:lnTo>
                      <a:pt x="0" y="4"/>
                    </a:lnTo>
                    <a:lnTo>
                      <a:pt x="6" y="0"/>
                    </a:lnTo>
                    <a:lnTo>
                      <a:pt x="11" y="2"/>
                    </a:lnTo>
                    <a:lnTo>
                      <a:pt x="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6" name="Freeform 292"/>
              <p:cNvSpPr/>
              <p:nvPr/>
            </p:nvSpPr>
            <p:spPr bwMode="gray">
              <a:xfrm>
                <a:off x="6014" y="2981"/>
                <a:ext cx="871" cy="637"/>
              </a:xfrm>
              <a:custGeom>
                <a:avLst/>
                <a:gdLst>
                  <a:gd name="T0" fmla="*/ 884 w 971"/>
                  <a:gd name="T1" fmla="*/ 662 h 710"/>
                  <a:gd name="T2" fmla="*/ 901 w 971"/>
                  <a:gd name="T3" fmla="*/ 586 h 710"/>
                  <a:gd name="T4" fmla="*/ 951 w 971"/>
                  <a:gd name="T5" fmla="*/ 512 h 710"/>
                  <a:gd name="T6" fmla="*/ 959 w 971"/>
                  <a:gd name="T7" fmla="*/ 468 h 710"/>
                  <a:gd name="T8" fmla="*/ 960 w 971"/>
                  <a:gd name="T9" fmla="*/ 393 h 710"/>
                  <a:gd name="T10" fmla="*/ 952 w 971"/>
                  <a:gd name="T11" fmla="*/ 349 h 710"/>
                  <a:gd name="T12" fmla="*/ 901 w 971"/>
                  <a:gd name="T13" fmla="*/ 292 h 710"/>
                  <a:gd name="T14" fmla="*/ 866 w 971"/>
                  <a:gd name="T15" fmla="*/ 267 h 710"/>
                  <a:gd name="T16" fmla="*/ 849 w 971"/>
                  <a:gd name="T17" fmla="*/ 214 h 710"/>
                  <a:gd name="T18" fmla="*/ 800 w 971"/>
                  <a:gd name="T19" fmla="*/ 180 h 710"/>
                  <a:gd name="T20" fmla="*/ 774 w 971"/>
                  <a:gd name="T21" fmla="*/ 90 h 710"/>
                  <a:gd name="T22" fmla="*/ 742 w 971"/>
                  <a:gd name="T23" fmla="*/ 86 h 710"/>
                  <a:gd name="T24" fmla="*/ 716 w 971"/>
                  <a:gd name="T25" fmla="*/ 21 h 710"/>
                  <a:gd name="T26" fmla="*/ 699 w 971"/>
                  <a:gd name="T27" fmla="*/ 18 h 710"/>
                  <a:gd name="T28" fmla="*/ 693 w 971"/>
                  <a:gd name="T29" fmla="*/ 49 h 710"/>
                  <a:gd name="T30" fmla="*/ 689 w 971"/>
                  <a:gd name="T31" fmla="*/ 81 h 710"/>
                  <a:gd name="T32" fmla="*/ 660 w 971"/>
                  <a:gd name="T33" fmla="*/ 161 h 710"/>
                  <a:gd name="T34" fmla="*/ 599 w 971"/>
                  <a:gd name="T35" fmla="*/ 136 h 710"/>
                  <a:gd name="T36" fmla="*/ 561 w 971"/>
                  <a:gd name="T37" fmla="*/ 111 h 710"/>
                  <a:gd name="T38" fmla="*/ 551 w 971"/>
                  <a:gd name="T39" fmla="*/ 85 h 710"/>
                  <a:gd name="T40" fmla="*/ 571 w 971"/>
                  <a:gd name="T41" fmla="*/ 44 h 710"/>
                  <a:gd name="T42" fmla="*/ 549 w 971"/>
                  <a:gd name="T43" fmla="*/ 32 h 710"/>
                  <a:gd name="T44" fmla="*/ 477 w 971"/>
                  <a:gd name="T45" fmla="*/ 16 h 710"/>
                  <a:gd name="T46" fmla="*/ 469 w 971"/>
                  <a:gd name="T47" fmla="*/ 39 h 710"/>
                  <a:gd name="T48" fmla="*/ 413 w 971"/>
                  <a:gd name="T49" fmla="*/ 60 h 710"/>
                  <a:gd name="T50" fmla="*/ 410 w 971"/>
                  <a:gd name="T51" fmla="*/ 108 h 710"/>
                  <a:gd name="T52" fmla="*/ 385 w 971"/>
                  <a:gd name="T53" fmla="*/ 105 h 710"/>
                  <a:gd name="T54" fmla="*/ 353 w 971"/>
                  <a:gd name="T55" fmla="*/ 71 h 710"/>
                  <a:gd name="T56" fmla="*/ 317 w 971"/>
                  <a:gd name="T57" fmla="*/ 88 h 710"/>
                  <a:gd name="T58" fmla="*/ 281 w 971"/>
                  <a:gd name="T59" fmla="*/ 108 h 710"/>
                  <a:gd name="T60" fmla="*/ 257 w 971"/>
                  <a:gd name="T61" fmla="*/ 139 h 710"/>
                  <a:gd name="T62" fmla="*/ 229 w 971"/>
                  <a:gd name="T63" fmla="*/ 144 h 710"/>
                  <a:gd name="T64" fmla="*/ 213 w 971"/>
                  <a:gd name="T65" fmla="*/ 191 h 710"/>
                  <a:gd name="T66" fmla="*/ 154 w 971"/>
                  <a:gd name="T67" fmla="*/ 217 h 710"/>
                  <a:gd name="T68" fmla="*/ 107 w 971"/>
                  <a:gd name="T69" fmla="*/ 239 h 710"/>
                  <a:gd name="T70" fmla="*/ 66 w 971"/>
                  <a:gd name="T71" fmla="*/ 255 h 710"/>
                  <a:gd name="T72" fmla="*/ 32 w 971"/>
                  <a:gd name="T73" fmla="*/ 264 h 710"/>
                  <a:gd name="T74" fmla="*/ 34 w 971"/>
                  <a:gd name="T75" fmla="*/ 364 h 710"/>
                  <a:gd name="T76" fmla="*/ 17 w 971"/>
                  <a:gd name="T77" fmla="*/ 361 h 710"/>
                  <a:gd name="T78" fmla="*/ 5 w 971"/>
                  <a:gd name="T79" fmla="*/ 358 h 710"/>
                  <a:gd name="T80" fmla="*/ 24 w 971"/>
                  <a:gd name="T81" fmla="*/ 402 h 710"/>
                  <a:gd name="T82" fmla="*/ 49 w 971"/>
                  <a:gd name="T83" fmla="*/ 446 h 710"/>
                  <a:gd name="T84" fmla="*/ 70 w 971"/>
                  <a:gd name="T85" fmla="*/ 528 h 710"/>
                  <a:gd name="T86" fmla="*/ 50 w 971"/>
                  <a:gd name="T87" fmla="*/ 575 h 710"/>
                  <a:gd name="T88" fmla="*/ 107 w 971"/>
                  <a:gd name="T89" fmla="*/ 605 h 710"/>
                  <a:gd name="T90" fmla="*/ 155 w 971"/>
                  <a:gd name="T91" fmla="*/ 588 h 710"/>
                  <a:gd name="T92" fmla="*/ 229 w 971"/>
                  <a:gd name="T93" fmla="*/ 570 h 710"/>
                  <a:gd name="T94" fmla="*/ 264 w 971"/>
                  <a:gd name="T95" fmla="*/ 557 h 710"/>
                  <a:gd name="T96" fmla="*/ 351 w 971"/>
                  <a:gd name="T97" fmla="*/ 527 h 710"/>
                  <a:gd name="T98" fmla="*/ 477 w 971"/>
                  <a:gd name="T99" fmla="*/ 524 h 710"/>
                  <a:gd name="T100" fmla="*/ 529 w 971"/>
                  <a:gd name="T101" fmla="*/ 580 h 710"/>
                  <a:gd name="T102" fmla="*/ 560 w 971"/>
                  <a:gd name="T103" fmla="*/ 592 h 710"/>
                  <a:gd name="T104" fmla="*/ 587 w 971"/>
                  <a:gd name="T105" fmla="*/ 545 h 710"/>
                  <a:gd name="T106" fmla="*/ 586 w 971"/>
                  <a:gd name="T107" fmla="*/ 591 h 710"/>
                  <a:gd name="T108" fmla="*/ 586 w 971"/>
                  <a:gd name="T109" fmla="*/ 611 h 710"/>
                  <a:gd name="T110" fmla="*/ 616 w 971"/>
                  <a:gd name="T111" fmla="*/ 603 h 710"/>
                  <a:gd name="T112" fmla="*/ 632 w 971"/>
                  <a:gd name="T113" fmla="*/ 633 h 710"/>
                  <a:gd name="T114" fmla="*/ 652 w 971"/>
                  <a:gd name="T115" fmla="*/ 679 h 710"/>
                  <a:gd name="T116" fmla="*/ 693 w 971"/>
                  <a:gd name="T117" fmla="*/ 694 h 710"/>
                  <a:gd name="T118" fmla="*/ 756 w 971"/>
                  <a:gd name="T119" fmla="*/ 676 h 710"/>
                  <a:gd name="T120" fmla="*/ 804 w 971"/>
                  <a:gd name="T121" fmla="*/ 702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1" h="710">
                    <a:moveTo>
                      <a:pt x="822" y="686"/>
                    </a:moveTo>
                    <a:cubicBezTo>
                      <a:pt x="831" y="675"/>
                      <a:pt x="831" y="675"/>
                      <a:pt x="831" y="675"/>
                    </a:cubicBezTo>
                    <a:cubicBezTo>
                      <a:pt x="846" y="672"/>
                      <a:pt x="846" y="672"/>
                      <a:pt x="846" y="672"/>
                    </a:cubicBezTo>
                    <a:cubicBezTo>
                      <a:pt x="884" y="662"/>
                      <a:pt x="884" y="662"/>
                      <a:pt x="884" y="662"/>
                    </a:cubicBezTo>
                    <a:cubicBezTo>
                      <a:pt x="885" y="650"/>
                      <a:pt x="885" y="650"/>
                      <a:pt x="885" y="650"/>
                    </a:cubicBezTo>
                    <a:cubicBezTo>
                      <a:pt x="884" y="629"/>
                      <a:pt x="884" y="629"/>
                      <a:pt x="884" y="629"/>
                    </a:cubicBezTo>
                    <a:cubicBezTo>
                      <a:pt x="904" y="594"/>
                      <a:pt x="904" y="594"/>
                      <a:pt x="904" y="594"/>
                    </a:cubicBezTo>
                    <a:cubicBezTo>
                      <a:pt x="901" y="586"/>
                      <a:pt x="901" y="586"/>
                      <a:pt x="901" y="586"/>
                    </a:cubicBezTo>
                    <a:cubicBezTo>
                      <a:pt x="918" y="561"/>
                      <a:pt x="918" y="561"/>
                      <a:pt x="918" y="561"/>
                    </a:cubicBezTo>
                    <a:cubicBezTo>
                      <a:pt x="918" y="551"/>
                      <a:pt x="918" y="551"/>
                      <a:pt x="918" y="551"/>
                    </a:cubicBezTo>
                    <a:cubicBezTo>
                      <a:pt x="943" y="523"/>
                      <a:pt x="943" y="523"/>
                      <a:pt x="943" y="523"/>
                    </a:cubicBezTo>
                    <a:cubicBezTo>
                      <a:pt x="951" y="512"/>
                      <a:pt x="951" y="512"/>
                      <a:pt x="951" y="512"/>
                    </a:cubicBezTo>
                    <a:cubicBezTo>
                      <a:pt x="951" y="504"/>
                      <a:pt x="951" y="504"/>
                      <a:pt x="951" y="504"/>
                    </a:cubicBezTo>
                    <a:cubicBezTo>
                      <a:pt x="961" y="491"/>
                      <a:pt x="961" y="491"/>
                      <a:pt x="961" y="491"/>
                    </a:cubicBezTo>
                    <a:cubicBezTo>
                      <a:pt x="961" y="484"/>
                      <a:pt x="961" y="484"/>
                      <a:pt x="961" y="484"/>
                    </a:cubicBezTo>
                    <a:cubicBezTo>
                      <a:pt x="959" y="468"/>
                      <a:pt x="959" y="468"/>
                      <a:pt x="959" y="468"/>
                    </a:cubicBezTo>
                    <a:cubicBezTo>
                      <a:pt x="966" y="449"/>
                      <a:pt x="966" y="449"/>
                      <a:pt x="966" y="449"/>
                    </a:cubicBezTo>
                    <a:cubicBezTo>
                      <a:pt x="966" y="420"/>
                      <a:pt x="966" y="420"/>
                      <a:pt x="966" y="420"/>
                    </a:cubicBezTo>
                    <a:cubicBezTo>
                      <a:pt x="971" y="406"/>
                      <a:pt x="971" y="406"/>
                      <a:pt x="971" y="406"/>
                    </a:cubicBezTo>
                    <a:cubicBezTo>
                      <a:pt x="960" y="393"/>
                      <a:pt x="960" y="393"/>
                      <a:pt x="960" y="393"/>
                    </a:cubicBezTo>
                    <a:cubicBezTo>
                      <a:pt x="957" y="379"/>
                      <a:pt x="957" y="379"/>
                      <a:pt x="957" y="379"/>
                    </a:cubicBezTo>
                    <a:cubicBezTo>
                      <a:pt x="961" y="345"/>
                      <a:pt x="961" y="345"/>
                      <a:pt x="961" y="345"/>
                    </a:cubicBezTo>
                    <a:cubicBezTo>
                      <a:pt x="959" y="341"/>
                      <a:pt x="959" y="341"/>
                      <a:pt x="959" y="341"/>
                    </a:cubicBezTo>
                    <a:cubicBezTo>
                      <a:pt x="952" y="349"/>
                      <a:pt x="952" y="349"/>
                      <a:pt x="952" y="349"/>
                    </a:cubicBezTo>
                    <a:cubicBezTo>
                      <a:pt x="941" y="333"/>
                      <a:pt x="941" y="333"/>
                      <a:pt x="941" y="333"/>
                    </a:cubicBezTo>
                    <a:cubicBezTo>
                      <a:pt x="928" y="313"/>
                      <a:pt x="928" y="313"/>
                      <a:pt x="928" y="313"/>
                    </a:cubicBezTo>
                    <a:cubicBezTo>
                      <a:pt x="917" y="306"/>
                      <a:pt x="917" y="306"/>
                      <a:pt x="917" y="306"/>
                    </a:cubicBezTo>
                    <a:cubicBezTo>
                      <a:pt x="901" y="292"/>
                      <a:pt x="901" y="292"/>
                      <a:pt x="901" y="292"/>
                    </a:cubicBezTo>
                    <a:cubicBezTo>
                      <a:pt x="899" y="277"/>
                      <a:pt x="899" y="277"/>
                      <a:pt x="899" y="277"/>
                    </a:cubicBezTo>
                    <a:cubicBezTo>
                      <a:pt x="891" y="278"/>
                      <a:pt x="891" y="278"/>
                      <a:pt x="891" y="278"/>
                    </a:cubicBezTo>
                    <a:cubicBezTo>
                      <a:pt x="881" y="280"/>
                      <a:pt x="881" y="280"/>
                      <a:pt x="881" y="280"/>
                    </a:cubicBezTo>
                    <a:cubicBezTo>
                      <a:pt x="866" y="267"/>
                      <a:pt x="866" y="267"/>
                      <a:pt x="866" y="267"/>
                    </a:cubicBezTo>
                    <a:cubicBezTo>
                      <a:pt x="867" y="246"/>
                      <a:pt x="867" y="246"/>
                      <a:pt x="867" y="246"/>
                    </a:cubicBezTo>
                    <a:cubicBezTo>
                      <a:pt x="856" y="232"/>
                      <a:pt x="856" y="232"/>
                      <a:pt x="856" y="232"/>
                    </a:cubicBezTo>
                    <a:cubicBezTo>
                      <a:pt x="854" y="220"/>
                      <a:pt x="854" y="220"/>
                      <a:pt x="854" y="220"/>
                    </a:cubicBezTo>
                    <a:cubicBezTo>
                      <a:pt x="849" y="214"/>
                      <a:pt x="849" y="214"/>
                      <a:pt x="849" y="214"/>
                    </a:cubicBezTo>
                    <a:cubicBezTo>
                      <a:pt x="833" y="212"/>
                      <a:pt x="833" y="212"/>
                      <a:pt x="833" y="212"/>
                    </a:cubicBezTo>
                    <a:cubicBezTo>
                      <a:pt x="822" y="199"/>
                      <a:pt x="822" y="199"/>
                      <a:pt x="822" y="199"/>
                    </a:cubicBezTo>
                    <a:cubicBezTo>
                      <a:pt x="803" y="197"/>
                      <a:pt x="803" y="197"/>
                      <a:pt x="803" y="197"/>
                    </a:cubicBezTo>
                    <a:cubicBezTo>
                      <a:pt x="800" y="180"/>
                      <a:pt x="800" y="180"/>
                      <a:pt x="800" y="180"/>
                    </a:cubicBezTo>
                    <a:cubicBezTo>
                      <a:pt x="794" y="170"/>
                      <a:pt x="794" y="170"/>
                      <a:pt x="794" y="170"/>
                    </a:cubicBezTo>
                    <a:cubicBezTo>
                      <a:pt x="789" y="142"/>
                      <a:pt x="789" y="142"/>
                      <a:pt x="789" y="142"/>
                    </a:cubicBezTo>
                    <a:cubicBezTo>
                      <a:pt x="776" y="130"/>
                      <a:pt x="776" y="130"/>
                      <a:pt x="776" y="130"/>
                    </a:cubicBezTo>
                    <a:cubicBezTo>
                      <a:pt x="774" y="90"/>
                      <a:pt x="774" y="90"/>
                      <a:pt x="774" y="90"/>
                    </a:cubicBezTo>
                    <a:cubicBezTo>
                      <a:pt x="765" y="87"/>
                      <a:pt x="765" y="87"/>
                      <a:pt x="765" y="87"/>
                    </a:cubicBezTo>
                    <a:cubicBezTo>
                      <a:pt x="754" y="80"/>
                      <a:pt x="754" y="80"/>
                      <a:pt x="754" y="80"/>
                    </a:cubicBezTo>
                    <a:cubicBezTo>
                      <a:pt x="747" y="79"/>
                      <a:pt x="747" y="79"/>
                      <a:pt x="747" y="79"/>
                    </a:cubicBezTo>
                    <a:cubicBezTo>
                      <a:pt x="742" y="86"/>
                      <a:pt x="742" y="86"/>
                      <a:pt x="742" y="86"/>
                    </a:cubicBezTo>
                    <a:cubicBezTo>
                      <a:pt x="738" y="66"/>
                      <a:pt x="738" y="66"/>
                      <a:pt x="738" y="66"/>
                    </a:cubicBezTo>
                    <a:cubicBezTo>
                      <a:pt x="725" y="43"/>
                      <a:pt x="725" y="43"/>
                      <a:pt x="725" y="43"/>
                    </a:cubicBezTo>
                    <a:cubicBezTo>
                      <a:pt x="724" y="30"/>
                      <a:pt x="724" y="30"/>
                      <a:pt x="724" y="30"/>
                    </a:cubicBezTo>
                    <a:cubicBezTo>
                      <a:pt x="716" y="21"/>
                      <a:pt x="716" y="21"/>
                      <a:pt x="716" y="21"/>
                    </a:cubicBezTo>
                    <a:cubicBezTo>
                      <a:pt x="715" y="6"/>
                      <a:pt x="715" y="6"/>
                      <a:pt x="715" y="6"/>
                    </a:cubicBezTo>
                    <a:cubicBezTo>
                      <a:pt x="707" y="0"/>
                      <a:pt x="707" y="0"/>
                      <a:pt x="707" y="0"/>
                    </a:cubicBezTo>
                    <a:cubicBezTo>
                      <a:pt x="703" y="3"/>
                      <a:pt x="703" y="3"/>
                      <a:pt x="703" y="3"/>
                    </a:cubicBezTo>
                    <a:cubicBezTo>
                      <a:pt x="699" y="18"/>
                      <a:pt x="699" y="18"/>
                      <a:pt x="699" y="18"/>
                    </a:cubicBezTo>
                    <a:cubicBezTo>
                      <a:pt x="696" y="26"/>
                      <a:pt x="696" y="26"/>
                      <a:pt x="696" y="26"/>
                    </a:cubicBezTo>
                    <a:cubicBezTo>
                      <a:pt x="688" y="32"/>
                      <a:pt x="688" y="32"/>
                      <a:pt x="688" y="32"/>
                    </a:cubicBezTo>
                    <a:cubicBezTo>
                      <a:pt x="685" y="40"/>
                      <a:pt x="685" y="40"/>
                      <a:pt x="685" y="40"/>
                    </a:cubicBezTo>
                    <a:cubicBezTo>
                      <a:pt x="693" y="49"/>
                      <a:pt x="693" y="49"/>
                      <a:pt x="693" y="49"/>
                    </a:cubicBezTo>
                    <a:cubicBezTo>
                      <a:pt x="688" y="53"/>
                      <a:pt x="688" y="53"/>
                      <a:pt x="688" y="53"/>
                    </a:cubicBezTo>
                    <a:cubicBezTo>
                      <a:pt x="683" y="59"/>
                      <a:pt x="683" y="59"/>
                      <a:pt x="683" y="59"/>
                    </a:cubicBezTo>
                    <a:cubicBezTo>
                      <a:pt x="683" y="72"/>
                      <a:pt x="683" y="72"/>
                      <a:pt x="683" y="72"/>
                    </a:cubicBezTo>
                    <a:cubicBezTo>
                      <a:pt x="689" y="81"/>
                      <a:pt x="689" y="81"/>
                      <a:pt x="689" y="81"/>
                    </a:cubicBezTo>
                    <a:cubicBezTo>
                      <a:pt x="687" y="90"/>
                      <a:pt x="687" y="90"/>
                      <a:pt x="687" y="90"/>
                    </a:cubicBezTo>
                    <a:cubicBezTo>
                      <a:pt x="680" y="114"/>
                      <a:pt x="680" y="114"/>
                      <a:pt x="680" y="114"/>
                    </a:cubicBezTo>
                    <a:cubicBezTo>
                      <a:pt x="674" y="149"/>
                      <a:pt x="674" y="149"/>
                      <a:pt x="674" y="149"/>
                    </a:cubicBezTo>
                    <a:cubicBezTo>
                      <a:pt x="660" y="161"/>
                      <a:pt x="660" y="161"/>
                      <a:pt x="660" y="161"/>
                    </a:cubicBezTo>
                    <a:cubicBezTo>
                      <a:pt x="640" y="160"/>
                      <a:pt x="640" y="160"/>
                      <a:pt x="640" y="160"/>
                    </a:cubicBezTo>
                    <a:cubicBezTo>
                      <a:pt x="626" y="149"/>
                      <a:pt x="626" y="149"/>
                      <a:pt x="626" y="149"/>
                    </a:cubicBezTo>
                    <a:cubicBezTo>
                      <a:pt x="618" y="142"/>
                      <a:pt x="618" y="142"/>
                      <a:pt x="618" y="142"/>
                    </a:cubicBezTo>
                    <a:cubicBezTo>
                      <a:pt x="599" y="136"/>
                      <a:pt x="599" y="136"/>
                      <a:pt x="599" y="136"/>
                    </a:cubicBezTo>
                    <a:cubicBezTo>
                      <a:pt x="581" y="122"/>
                      <a:pt x="581" y="122"/>
                      <a:pt x="581" y="122"/>
                    </a:cubicBezTo>
                    <a:cubicBezTo>
                      <a:pt x="579" y="117"/>
                      <a:pt x="579" y="117"/>
                      <a:pt x="579" y="117"/>
                    </a:cubicBezTo>
                    <a:cubicBezTo>
                      <a:pt x="564" y="116"/>
                      <a:pt x="564" y="116"/>
                      <a:pt x="564" y="116"/>
                    </a:cubicBezTo>
                    <a:cubicBezTo>
                      <a:pt x="561" y="111"/>
                      <a:pt x="561" y="111"/>
                      <a:pt x="561" y="111"/>
                    </a:cubicBezTo>
                    <a:cubicBezTo>
                      <a:pt x="549" y="104"/>
                      <a:pt x="549" y="104"/>
                      <a:pt x="549" y="104"/>
                    </a:cubicBezTo>
                    <a:cubicBezTo>
                      <a:pt x="540" y="100"/>
                      <a:pt x="540" y="100"/>
                      <a:pt x="540" y="100"/>
                    </a:cubicBezTo>
                    <a:cubicBezTo>
                      <a:pt x="544" y="90"/>
                      <a:pt x="544" y="90"/>
                      <a:pt x="544" y="90"/>
                    </a:cubicBezTo>
                    <a:cubicBezTo>
                      <a:pt x="551" y="85"/>
                      <a:pt x="551" y="85"/>
                      <a:pt x="551" y="85"/>
                    </a:cubicBezTo>
                    <a:cubicBezTo>
                      <a:pt x="551" y="66"/>
                      <a:pt x="551" y="66"/>
                      <a:pt x="551" y="66"/>
                    </a:cubicBezTo>
                    <a:cubicBezTo>
                      <a:pt x="564" y="60"/>
                      <a:pt x="564" y="60"/>
                      <a:pt x="564" y="60"/>
                    </a:cubicBezTo>
                    <a:cubicBezTo>
                      <a:pt x="570" y="55"/>
                      <a:pt x="570" y="55"/>
                      <a:pt x="570" y="55"/>
                    </a:cubicBezTo>
                    <a:cubicBezTo>
                      <a:pt x="571" y="44"/>
                      <a:pt x="571" y="44"/>
                      <a:pt x="571" y="44"/>
                    </a:cubicBezTo>
                    <a:cubicBezTo>
                      <a:pt x="571" y="34"/>
                      <a:pt x="571" y="34"/>
                      <a:pt x="571" y="34"/>
                    </a:cubicBezTo>
                    <a:cubicBezTo>
                      <a:pt x="564" y="33"/>
                      <a:pt x="564" y="33"/>
                      <a:pt x="564" y="33"/>
                    </a:cubicBezTo>
                    <a:cubicBezTo>
                      <a:pt x="555" y="36"/>
                      <a:pt x="555" y="36"/>
                      <a:pt x="555" y="36"/>
                    </a:cubicBezTo>
                    <a:cubicBezTo>
                      <a:pt x="549" y="32"/>
                      <a:pt x="549" y="32"/>
                      <a:pt x="549" y="32"/>
                    </a:cubicBezTo>
                    <a:cubicBezTo>
                      <a:pt x="528" y="32"/>
                      <a:pt x="528" y="32"/>
                      <a:pt x="528" y="32"/>
                    </a:cubicBezTo>
                    <a:cubicBezTo>
                      <a:pt x="515" y="25"/>
                      <a:pt x="515" y="25"/>
                      <a:pt x="515" y="25"/>
                    </a:cubicBezTo>
                    <a:cubicBezTo>
                      <a:pt x="490" y="24"/>
                      <a:pt x="490" y="24"/>
                      <a:pt x="490" y="24"/>
                    </a:cubicBezTo>
                    <a:cubicBezTo>
                      <a:pt x="477" y="16"/>
                      <a:pt x="477" y="16"/>
                      <a:pt x="477" y="16"/>
                    </a:cubicBezTo>
                    <a:cubicBezTo>
                      <a:pt x="455" y="15"/>
                      <a:pt x="455" y="15"/>
                      <a:pt x="455" y="15"/>
                    </a:cubicBezTo>
                    <a:cubicBezTo>
                      <a:pt x="455" y="20"/>
                      <a:pt x="455" y="20"/>
                      <a:pt x="455" y="20"/>
                    </a:cubicBezTo>
                    <a:cubicBezTo>
                      <a:pt x="473" y="30"/>
                      <a:pt x="473" y="30"/>
                      <a:pt x="473" y="30"/>
                    </a:cubicBezTo>
                    <a:cubicBezTo>
                      <a:pt x="469" y="39"/>
                      <a:pt x="469" y="39"/>
                      <a:pt x="469" y="39"/>
                    </a:cubicBezTo>
                    <a:cubicBezTo>
                      <a:pt x="439" y="38"/>
                      <a:pt x="439" y="38"/>
                      <a:pt x="439" y="38"/>
                    </a:cubicBezTo>
                    <a:cubicBezTo>
                      <a:pt x="425" y="39"/>
                      <a:pt x="425" y="39"/>
                      <a:pt x="425" y="39"/>
                    </a:cubicBezTo>
                    <a:cubicBezTo>
                      <a:pt x="413" y="52"/>
                      <a:pt x="413" y="52"/>
                      <a:pt x="413" y="52"/>
                    </a:cubicBezTo>
                    <a:cubicBezTo>
                      <a:pt x="413" y="60"/>
                      <a:pt x="413" y="60"/>
                      <a:pt x="413" y="60"/>
                    </a:cubicBezTo>
                    <a:cubicBezTo>
                      <a:pt x="406" y="64"/>
                      <a:pt x="406" y="64"/>
                      <a:pt x="406" y="64"/>
                    </a:cubicBezTo>
                    <a:cubicBezTo>
                      <a:pt x="396" y="87"/>
                      <a:pt x="396" y="87"/>
                      <a:pt x="396" y="87"/>
                    </a:cubicBezTo>
                    <a:cubicBezTo>
                      <a:pt x="409" y="99"/>
                      <a:pt x="409" y="99"/>
                      <a:pt x="409" y="99"/>
                    </a:cubicBezTo>
                    <a:cubicBezTo>
                      <a:pt x="410" y="108"/>
                      <a:pt x="410" y="108"/>
                      <a:pt x="410" y="108"/>
                    </a:cubicBezTo>
                    <a:cubicBezTo>
                      <a:pt x="406" y="113"/>
                      <a:pt x="406" y="113"/>
                      <a:pt x="406" y="113"/>
                    </a:cubicBezTo>
                    <a:cubicBezTo>
                      <a:pt x="401" y="104"/>
                      <a:pt x="401" y="104"/>
                      <a:pt x="401" y="104"/>
                    </a:cubicBezTo>
                    <a:cubicBezTo>
                      <a:pt x="390" y="105"/>
                      <a:pt x="390" y="105"/>
                      <a:pt x="390" y="105"/>
                    </a:cubicBezTo>
                    <a:cubicBezTo>
                      <a:pt x="385" y="105"/>
                      <a:pt x="385" y="105"/>
                      <a:pt x="385" y="105"/>
                    </a:cubicBezTo>
                    <a:cubicBezTo>
                      <a:pt x="384" y="98"/>
                      <a:pt x="384" y="98"/>
                      <a:pt x="384" y="98"/>
                    </a:cubicBezTo>
                    <a:cubicBezTo>
                      <a:pt x="378" y="98"/>
                      <a:pt x="378" y="98"/>
                      <a:pt x="378" y="98"/>
                    </a:cubicBezTo>
                    <a:cubicBezTo>
                      <a:pt x="370" y="105"/>
                      <a:pt x="370" y="105"/>
                      <a:pt x="370" y="105"/>
                    </a:cubicBezTo>
                    <a:cubicBezTo>
                      <a:pt x="353" y="71"/>
                      <a:pt x="353" y="71"/>
                      <a:pt x="353" y="71"/>
                    </a:cubicBezTo>
                    <a:cubicBezTo>
                      <a:pt x="343" y="73"/>
                      <a:pt x="343" y="73"/>
                      <a:pt x="343" y="73"/>
                    </a:cubicBezTo>
                    <a:cubicBezTo>
                      <a:pt x="335" y="79"/>
                      <a:pt x="335" y="79"/>
                      <a:pt x="335" y="79"/>
                    </a:cubicBezTo>
                    <a:cubicBezTo>
                      <a:pt x="326" y="79"/>
                      <a:pt x="326" y="79"/>
                      <a:pt x="326" y="79"/>
                    </a:cubicBezTo>
                    <a:cubicBezTo>
                      <a:pt x="317" y="88"/>
                      <a:pt x="317" y="88"/>
                      <a:pt x="317" y="88"/>
                    </a:cubicBezTo>
                    <a:cubicBezTo>
                      <a:pt x="308" y="86"/>
                      <a:pt x="308" y="86"/>
                      <a:pt x="308" y="86"/>
                    </a:cubicBezTo>
                    <a:cubicBezTo>
                      <a:pt x="296" y="96"/>
                      <a:pt x="296" y="96"/>
                      <a:pt x="296" y="96"/>
                    </a:cubicBezTo>
                    <a:cubicBezTo>
                      <a:pt x="296" y="107"/>
                      <a:pt x="296" y="107"/>
                      <a:pt x="296" y="107"/>
                    </a:cubicBezTo>
                    <a:cubicBezTo>
                      <a:pt x="281" y="108"/>
                      <a:pt x="281" y="108"/>
                      <a:pt x="281" y="108"/>
                    </a:cubicBezTo>
                    <a:cubicBezTo>
                      <a:pt x="277" y="134"/>
                      <a:pt x="277" y="134"/>
                      <a:pt x="277" y="134"/>
                    </a:cubicBezTo>
                    <a:cubicBezTo>
                      <a:pt x="268" y="134"/>
                      <a:pt x="268" y="134"/>
                      <a:pt x="268" y="134"/>
                    </a:cubicBezTo>
                    <a:cubicBezTo>
                      <a:pt x="260" y="135"/>
                      <a:pt x="260" y="135"/>
                      <a:pt x="260" y="135"/>
                    </a:cubicBezTo>
                    <a:cubicBezTo>
                      <a:pt x="257" y="139"/>
                      <a:pt x="257" y="139"/>
                      <a:pt x="257" y="139"/>
                    </a:cubicBezTo>
                    <a:cubicBezTo>
                      <a:pt x="263" y="146"/>
                      <a:pt x="263" y="146"/>
                      <a:pt x="263" y="146"/>
                    </a:cubicBezTo>
                    <a:cubicBezTo>
                      <a:pt x="251" y="147"/>
                      <a:pt x="251" y="147"/>
                      <a:pt x="251" y="147"/>
                    </a:cubicBezTo>
                    <a:cubicBezTo>
                      <a:pt x="237" y="134"/>
                      <a:pt x="237" y="134"/>
                      <a:pt x="237" y="134"/>
                    </a:cubicBezTo>
                    <a:cubicBezTo>
                      <a:pt x="229" y="144"/>
                      <a:pt x="229" y="144"/>
                      <a:pt x="229" y="144"/>
                    </a:cubicBezTo>
                    <a:cubicBezTo>
                      <a:pt x="224" y="158"/>
                      <a:pt x="224" y="158"/>
                      <a:pt x="224" y="158"/>
                    </a:cubicBezTo>
                    <a:cubicBezTo>
                      <a:pt x="220" y="170"/>
                      <a:pt x="220" y="170"/>
                      <a:pt x="220" y="170"/>
                    </a:cubicBezTo>
                    <a:cubicBezTo>
                      <a:pt x="228" y="174"/>
                      <a:pt x="228" y="174"/>
                      <a:pt x="228" y="174"/>
                    </a:cubicBezTo>
                    <a:cubicBezTo>
                      <a:pt x="213" y="191"/>
                      <a:pt x="213" y="191"/>
                      <a:pt x="213" y="191"/>
                    </a:cubicBezTo>
                    <a:cubicBezTo>
                      <a:pt x="208" y="198"/>
                      <a:pt x="208" y="198"/>
                      <a:pt x="208" y="198"/>
                    </a:cubicBezTo>
                    <a:cubicBezTo>
                      <a:pt x="185" y="212"/>
                      <a:pt x="185" y="212"/>
                      <a:pt x="185" y="212"/>
                    </a:cubicBezTo>
                    <a:cubicBezTo>
                      <a:pt x="178" y="216"/>
                      <a:pt x="178" y="216"/>
                      <a:pt x="178" y="216"/>
                    </a:cubicBezTo>
                    <a:cubicBezTo>
                      <a:pt x="154" y="217"/>
                      <a:pt x="154" y="217"/>
                      <a:pt x="154" y="217"/>
                    </a:cubicBezTo>
                    <a:cubicBezTo>
                      <a:pt x="147" y="224"/>
                      <a:pt x="147" y="224"/>
                      <a:pt x="147" y="224"/>
                    </a:cubicBezTo>
                    <a:cubicBezTo>
                      <a:pt x="132" y="227"/>
                      <a:pt x="132" y="227"/>
                      <a:pt x="132" y="227"/>
                    </a:cubicBezTo>
                    <a:cubicBezTo>
                      <a:pt x="119" y="238"/>
                      <a:pt x="119" y="238"/>
                      <a:pt x="119" y="238"/>
                    </a:cubicBezTo>
                    <a:cubicBezTo>
                      <a:pt x="107" y="239"/>
                      <a:pt x="107" y="239"/>
                      <a:pt x="107" y="239"/>
                    </a:cubicBezTo>
                    <a:cubicBezTo>
                      <a:pt x="101" y="234"/>
                      <a:pt x="101" y="234"/>
                      <a:pt x="101" y="234"/>
                    </a:cubicBezTo>
                    <a:cubicBezTo>
                      <a:pt x="89" y="236"/>
                      <a:pt x="89" y="236"/>
                      <a:pt x="89" y="236"/>
                    </a:cubicBezTo>
                    <a:cubicBezTo>
                      <a:pt x="70" y="253"/>
                      <a:pt x="70" y="253"/>
                      <a:pt x="70" y="253"/>
                    </a:cubicBezTo>
                    <a:cubicBezTo>
                      <a:pt x="66" y="255"/>
                      <a:pt x="66" y="255"/>
                      <a:pt x="66" y="255"/>
                    </a:cubicBezTo>
                    <a:cubicBezTo>
                      <a:pt x="51" y="261"/>
                      <a:pt x="51" y="261"/>
                      <a:pt x="51" y="261"/>
                    </a:cubicBezTo>
                    <a:cubicBezTo>
                      <a:pt x="40" y="275"/>
                      <a:pt x="40" y="275"/>
                      <a:pt x="40" y="275"/>
                    </a:cubicBezTo>
                    <a:cubicBezTo>
                      <a:pt x="36" y="267"/>
                      <a:pt x="36" y="267"/>
                      <a:pt x="36" y="267"/>
                    </a:cubicBezTo>
                    <a:cubicBezTo>
                      <a:pt x="32" y="264"/>
                      <a:pt x="32" y="264"/>
                      <a:pt x="32" y="264"/>
                    </a:cubicBezTo>
                    <a:cubicBezTo>
                      <a:pt x="29" y="269"/>
                      <a:pt x="29" y="269"/>
                      <a:pt x="29" y="269"/>
                    </a:cubicBezTo>
                    <a:cubicBezTo>
                      <a:pt x="17" y="320"/>
                      <a:pt x="17" y="320"/>
                      <a:pt x="17" y="320"/>
                    </a:cubicBezTo>
                    <a:cubicBezTo>
                      <a:pt x="23" y="337"/>
                      <a:pt x="23" y="337"/>
                      <a:pt x="23" y="337"/>
                    </a:cubicBezTo>
                    <a:cubicBezTo>
                      <a:pt x="34" y="364"/>
                      <a:pt x="34" y="364"/>
                      <a:pt x="34" y="364"/>
                    </a:cubicBezTo>
                    <a:cubicBezTo>
                      <a:pt x="33" y="373"/>
                      <a:pt x="33" y="373"/>
                      <a:pt x="33" y="373"/>
                    </a:cubicBezTo>
                    <a:cubicBezTo>
                      <a:pt x="30" y="374"/>
                      <a:pt x="30" y="374"/>
                      <a:pt x="30" y="374"/>
                    </a:cubicBezTo>
                    <a:cubicBezTo>
                      <a:pt x="22" y="361"/>
                      <a:pt x="22" y="361"/>
                      <a:pt x="22" y="361"/>
                    </a:cubicBezTo>
                    <a:cubicBezTo>
                      <a:pt x="17" y="361"/>
                      <a:pt x="17" y="361"/>
                      <a:pt x="17" y="361"/>
                    </a:cubicBezTo>
                    <a:cubicBezTo>
                      <a:pt x="19" y="367"/>
                      <a:pt x="19" y="367"/>
                      <a:pt x="19" y="367"/>
                    </a:cubicBezTo>
                    <a:cubicBezTo>
                      <a:pt x="26" y="380"/>
                      <a:pt x="26" y="380"/>
                      <a:pt x="26" y="380"/>
                    </a:cubicBezTo>
                    <a:cubicBezTo>
                      <a:pt x="22" y="383"/>
                      <a:pt x="22" y="383"/>
                      <a:pt x="22" y="383"/>
                    </a:cubicBezTo>
                    <a:cubicBezTo>
                      <a:pt x="5" y="358"/>
                      <a:pt x="5" y="358"/>
                      <a:pt x="5" y="358"/>
                    </a:cubicBezTo>
                    <a:cubicBezTo>
                      <a:pt x="0" y="357"/>
                      <a:pt x="0" y="357"/>
                      <a:pt x="0" y="357"/>
                    </a:cubicBezTo>
                    <a:cubicBezTo>
                      <a:pt x="0" y="361"/>
                      <a:pt x="0" y="361"/>
                      <a:pt x="0" y="361"/>
                    </a:cubicBezTo>
                    <a:cubicBezTo>
                      <a:pt x="22" y="393"/>
                      <a:pt x="22" y="393"/>
                      <a:pt x="22" y="393"/>
                    </a:cubicBezTo>
                    <a:cubicBezTo>
                      <a:pt x="24" y="402"/>
                      <a:pt x="24" y="402"/>
                      <a:pt x="24" y="402"/>
                    </a:cubicBezTo>
                    <a:cubicBezTo>
                      <a:pt x="32" y="414"/>
                      <a:pt x="32" y="414"/>
                      <a:pt x="32" y="414"/>
                    </a:cubicBezTo>
                    <a:cubicBezTo>
                      <a:pt x="33" y="421"/>
                      <a:pt x="33" y="421"/>
                      <a:pt x="33" y="421"/>
                    </a:cubicBezTo>
                    <a:cubicBezTo>
                      <a:pt x="48" y="439"/>
                      <a:pt x="48" y="439"/>
                      <a:pt x="48" y="439"/>
                    </a:cubicBezTo>
                    <a:cubicBezTo>
                      <a:pt x="49" y="446"/>
                      <a:pt x="49" y="446"/>
                      <a:pt x="49" y="446"/>
                    </a:cubicBezTo>
                    <a:cubicBezTo>
                      <a:pt x="50" y="483"/>
                      <a:pt x="50" y="483"/>
                      <a:pt x="50" y="483"/>
                    </a:cubicBezTo>
                    <a:cubicBezTo>
                      <a:pt x="61" y="497"/>
                      <a:pt x="61" y="497"/>
                      <a:pt x="61" y="497"/>
                    </a:cubicBezTo>
                    <a:cubicBezTo>
                      <a:pt x="65" y="509"/>
                      <a:pt x="65" y="509"/>
                      <a:pt x="65" y="509"/>
                    </a:cubicBezTo>
                    <a:cubicBezTo>
                      <a:pt x="70" y="528"/>
                      <a:pt x="70" y="528"/>
                      <a:pt x="70" y="528"/>
                    </a:cubicBezTo>
                    <a:cubicBezTo>
                      <a:pt x="66" y="537"/>
                      <a:pt x="66" y="537"/>
                      <a:pt x="66" y="537"/>
                    </a:cubicBezTo>
                    <a:cubicBezTo>
                      <a:pt x="62" y="562"/>
                      <a:pt x="62" y="562"/>
                      <a:pt x="62" y="562"/>
                    </a:cubicBezTo>
                    <a:cubicBezTo>
                      <a:pt x="53" y="564"/>
                      <a:pt x="53" y="564"/>
                      <a:pt x="53" y="564"/>
                    </a:cubicBezTo>
                    <a:cubicBezTo>
                      <a:pt x="50" y="575"/>
                      <a:pt x="50" y="575"/>
                      <a:pt x="50" y="575"/>
                    </a:cubicBezTo>
                    <a:cubicBezTo>
                      <a:pt x="54" y="587"/>
                      <a:pt x="54" y="587"/>
                      <a:pt x="54" y="587"/>
                    </a:cubicBezTo>
                    <a:cubicBezTo>
                      <a:pt x="76" y="592"/>
                      <a:pt x="76" y="592"/>
                      <a:pt x="76" y="592"/>
                    </a:cubicBezTo>
                    <a:cubicBezTo>
                      <a:pt x="85" y="601"/>
                      <a:pt x="85" y="601"/>
                      <a:pt x="85" y="601"/>
                    </a:cubicBezTo>
                    <a:cubicBezTo>
                      <a:pt x="107" y="605"/>
                      <a:pt x="107" y="605"/>
                      <a:pt x="107" y="605"/>
                    </a:cubicBezTo>
                    <a:cubicBezTo>
                      <a:pt x="133" y="605"/>
                      <a:pt x="133" y="605"/>
                      <a:pt x="133" y="605"/>
                    </a:cubicBezTo>
                    <a:cubicBezTo>
                      <a:pt x="138" y="601"/>
                      <a:pt x="138" y="601"/>
                      <a:pt x="138" y="601"/>
                    </a:cubicBezTo>
                    <a:cubicBezTo>
                      <a:pt x="139" y="591"/>
                      <a:pt x="139" y="591"/>
                      <a:pt x="139" y="591"/>
                    </a:cubicBezTo>
                    <a:cubicBezTo>
                      <a:pt x="155" y="588"/>
                      <a:pt x="155" y="588"/>
                      <a:pt x="155" y="588"/>
                    </a:cubicBezTo>
                    <a:cubicBezTo>
                      <a:pt x="163" y="580"/>
                      <a:pt x="163" y="580"/>
                      <a:pt x="163" y="580"/>
                    </a:cubicBezTo>
                    <a:cubicBezTo>
                      <a:pt x="185" y="574"/>
                      <a:pt x="185" y="574"/>
                      <a:pt x="185" y="574"/>
                    </a:cubicBezTo>
                    <a:cubicBezTo>
                      <a:pt x="192" y="568"/>
                      <a:pt x="192" y="568"/>
                      <a:pt x="192" y="568"/>
                    </a:cubicBezTo>
                    <a:cubicBezTo>
                      <a:pt x="229" y="570"/>
                      <a:pt x="229" y="570"/>
                      <a:pt x="229" y="570"/>
                    </a:cubicBezTo>
                    <a:cubicBezTo>
                      <a:pt x="235" y="573"/>
                      <a:pt x="235" y="573"/>
                      <a:pt x="235" y="573"/>
                    </a:cubicBezTo>
                    <a:cubicBezTo>
                      <a:pt x="252" y="573"/>
                      <a:pt x="252" y="573"/>
                      <a:pt x="252" y="573"/>
                    </a:cubicBezTo>
                    <a:cubicBezTo>
                      <a:pt x="264" y="564"/>
                      <a:pt x="264" y="564"/>
                      <a:pt x="264" y="564"/>
                    </a:cubicBezTo>
                    <a:cubicBezTo>
                      <a:pt x="264" y="557"/>
                      <a:pt x="264" y="557"/>
                      <a:pt x="264" y="557"/>
                    </a:cubicBezTo>
                    <a:cubicBezTo>
                      <a:pt x="284" y="544"/>
                      <a:pt x="284" y="544"/>
                      <a:pt x="284" y="544"/>
                    </a:cubicBezTo>
                    <a:cubicBezTo>
                      <a:pt x="299" y="545"/>
                      <a:pt x="299" y="545"/>
                      <a:pt x="299" y="545"/>
                    </a:cubicBezTo>
                    <a:cubicBezTo>
                      <a:pt x="318" y="529"/>
                      <a:pt x="318" y="529"/>
                      <a:pt x="318" y="529"/>
                    </a:cubicBezTo>
                    <a:cubicBezTo>
                      <a:pt x="351" y="527"/>
                      <a:pt x="351" y="527"/>
                      <a:pt x="351" y="527"/>
                    </a:cubicBezTo>
                    <a:cubicBezTo>
                      <a:pt x="385" y="514"/>
                      <a:pt x="385" y="514"/>
                      <a:pt x="385" y="514"/>
                    </a:cubicBezTo>
                    <a:cubicBezTo>
                      <a:pt x="437" y="510"/>
                      <a:pt x="437" y="510"/>
                      <a:pt x="437" y="510"/>
                    </a:cubicBezTo>
                    <a:cubicBezTo>
                      <a:pt x="464" y="528"/>
                      <a:pt x="464" y="528"/>
                      <a:pt x="464" y="528"/>
                    </a:cubicBezTo>
                    <a:cubicBezTo>
                      <a:pt x="477" y="524"/>
                      <a:pt x="477" y="524"/>
                      <a:pt x="477" y="524"/>
                    </a:cubicBezTo>
                    <a:cubicBezTo>
                      <a:pt x="501" y="531"/>
                      <a:pt x="501" y="531"/>
                      <a:pt x="501" y="531"/>
                    </a:cubicBezTo>
                    <a:cubicBezTo>
                      <a:pt x="513" y="554"/>
                      <a:pt x="513" y="554"/>
                      <a:pt x="513" y="554"/>
                    </a:cubicBezTo>
                    <a:cubicBezTo>
                      <a:pt x="527" y="565"/>
                      <a:pt x="527" y="565"/>
                      <a:pt x="527" y="565"/>
                    </a:cubicBezTo>
                    <a:cubicBezTo>
                      <a:pt x="529" y="580"/>
                      <a:pt x="529" y="580"/>
                      <a:pt x="529" y="580"/>
                    </a:cubicBezTo>
                    <a:cubicBezTo>
                      <a:pt x="524" y="587"/>
                      <a:pt x="524" y="587"/>
                      <a:pt x="524" y="587"/>
                    </a:cubicBezTo>
                    <a:cubicBezTo>
                      <a:pt x="529" y="593"/>
                      <a:pt x="529" y="593"/>
                      <a:pt x="529" y="593"/>
                    </a:cubicBezTo>
                    <a:cubicBezTo>
                      <a:pt x="547" y="600"/>
                      <a:pt x="547" y="600"/>
                      <a:pt x="547" y="600"/>
                    </a:cubicBezTo>
                    <a:cubicBezTo>
                      <a:pt x="560" y="592"/>
                      <a:pt x="560" y="592"/>
                      <a:pt x="560" y="592"/>
                    </a:cubicBezTo>
                    <a:cubicBezTo>
                      <a:pt x="557" y="581"/>
                      <a:pt x="557" y="581"/>
                      <a:pt x="557" y="581"/>
                    </a:cubicBezTo>
                    <a:cubicBezTo>
                      <a:pt x="578" y="559"/>
                      <a:pt x="578" y="559"/>
                      <a:pt x="578" y="559"/>
                    </a:cubicBezTo>
                    <a:cubicBezTo>
                      <a:pt x="586" y="554"/>
                      <a:pt x="586" y="554"/>
                      <a:pt x="586" y="554"/>
                    </a:cubicBezTo>
                    <a:cubicBezTo>
                      <a:pt x="587" y="545"/>
                      <a:pt x="587" y="545"/>
                      <a:pt x="587" y="545"/>
                    </a:cubicBezTo>
                    <a:cubicBezTo>
                      <a:pt x="599" y="546"/>
                      <a:pt x="599" y="546"/>
                      <a:pt x="599" y="546"/>
                    </a:cubicBezTo>
                    <a:cubicBezTo>
                      <a:pt x="598" y="562"/>
                      <a:pt x="598" y="562"/>
                      <a:pt x="598" y="562"/>
                    </a:cubicBezTo>
                    <a:cubicBezTo>
                      <a:pt x="588" y="575"/>
                      <a:pt x="588" y="575"/>
                      <a:pt x="588" y="575"/>
                    </a:cubicBezTo>
                    <a:cubicBezTo>
                      <a:pt x="586" y="591"/>
                      <a:pt x="586" y="591"/>
                      <a:pt x="586" y="591"/>
                    </a:cubicBezTo>
                    <a:cubicBezTo>
                      <a:pt x="578" y="597"/>
                      <a:pt x="578" y="597"/>
                      <a:pt x="578" y="597"/>
                    </a:cubicBezTo>
                    <a:cubicBezTo>
                      <a:pt x="572" y="601"/>
                      <a:pt x="572" y="601"/>
                      <a:pt x="572" y="601"/>
                    </a:cubicBezTo>
                    <a:cubicBezTo>
                      <a:pt x="572" y="611"/>
                      <a:pt x="572" y="611"/>
                      <a:pt x="572" y="611"/>
                    </a:cubicBezTo>
                    <a:cubicBezTo>
                      <a:pt x="586" y="611"/>
                      <a:pt x="586" y="611"/>
                      <a:pt x="586" y="611"/>
                    </a:cubicBezTo>
                    <a:cubicBezTo>
                      <a:pt x="597" y="600"/>
                      <a:pt x="597" y="600"/>
                      <a:pt x="597" y="600"/>
                    </a:cubicBezTo>
                    <a:cubicBezTo>
                      <a:pt x="597" y="591"/>
                      <a:pt x="597" y="591"/>
                      <a:pt x="597" y="591"/>
                    </a:cubicBezTo>
                    <a:cubicBezTo>
                      <a:pt x="609" y="592"/>
                      <a:pt x="609" y="592"/>
                      <a:pt x="609" y="592"/>
                    </a:cubicBezTo>
                    <a:cubicBezTo>
                      <a:pt x="616" y="603"/>
                      <a:pt x="616" y="603"/>
                      <a:pt x="616" y="603"/>
                    </a:cubicBezTo>
                    <a:cubicBezTo>
                      <a:pt x="601" y="609"/>
                      <a:pt x="601" y="609"/>
                      <a:pt x="601" y="609"/>
                    </a:cubicBezTo>
                    <a:cubicBezTo>
                      <a:pt x="606" y="619"/>
                      <a:pt x="606" y="619"/>
                      <a:pt x="606" y="619"/>
                    </a:cubicBezTo>
                    <a:cubicBezTo>
                      <a:pt x="627" y="624"/>
                      <a:pt x="627" y="624"/>
                      <a:pt x="627" y="624"/>
                    </a:cubicBezTo>
                    <a:cubicBezTo>
                      <a:pt x="632" y="633"/>
                      <a:pt x="632" y="633"/>
                      <a:pt x="632" y="633"/>
                    </a:cubicBezTo>
                    <a:cubicBezTo>
                      <a:pt x="641" y="643"/>
                      <a:pt x="641" y="643"/>
                      <a:pt x="641" y="643"/>
                    </a:cubicBezTo>
                    <a:cubicBezTo>
                      <a:pt x="636" y="658"/>
                      <a:pt x="636" y="658"/>
                      <a:pt x="636" y="658"/>
                    </a:cubicBezTo>
                    <a:cubicBezTo>
                      <a:pt x="648" y="666"/>
                      <a:pt x="648" y="666"/>
                      <a:pt x="648" y="666"/>
                    </a:cubicBezTo>
                    <a:cubicBezTo>
                      <a:pt x="652" y="679"/>
                      <a:pt x="652" y="679"/>
                      <a:pt x="652" y="679"/>
                    </a:cubicBezTo>
                    <a:cubicBezTo>
                      <a:pt x="663" y="686"/>
                      <a:pt x="663" y="686"/>
                      <a:pt x="663" y="686"/>
                    </a:cubicBezTo>
                    <a:cubicBezTo>
                      <a:pt x="677" y="689"/>
                      <a:pt x="677" y="689"/>
                      <a:pt x="677" y="689"/>
                    </a:cubicBezTo>
                    <a:cubicBezTo>
                      <a:pt x="684" y="695"/>
                      <a:pt x="684" y="695"/>
                      <a:pt x="684" y="695"/>
                    </a:cubicBezTo>
                    <a:cubicBezTo>
                      <a:pt x="684" y="695"/>
                      <a:pt x="689" y="693"/>
                      <a:pt x="693" y="694"/>
                    </a:cubicBezTo>
                    <a:cubicBezTo>
                      <a:pt x="696" y="695"/>
                      <a:pt x="737" y="710"/>
                      <a:pt x="737" y="710"/>
                    </a:cubicBezTo>
                    <a:cubicBezTo>
                      <a:pt x="736" y="697"/>
                      <a:pt x="736" y="697"/>
                      <a:pt x="736" y="697"/>
                    </a:cubicBezTo>
                    <a:cubicBezTo>
                      <a:pt x="748" y="691"/>
                      <a:pt x="748" y="691"/>
                      <a:pt x="748" y="691"/>
                    </a:cubicBezTo>
                    <a:cubicBezTo>
                      <a:pt x="756" y="676"/>
                      <a:pt x="756" y="676"/>
                      <a:pt x="756" y="676"/>
                    </a:cubicBezTo>
                    <a:cubicBezTo>
                      <a:pt x="776" y="679"/>
                      <a:pt x="776" y="679"/>
                      <a:pt x="776" y="679"/>
                    </a:cubicBezTo>
                    <a:cubicBezTo>
                      <a:pt x="774" y="693"/>
                      <a:pt x="774" y="693"/>
                      <a:pt x="774" y="693"/>
                    </a:cubicBezTo>
                    <a:cubicBezTo>
                      <a:pt x="785" y="704"/>
                      <a:pt x="785" y="704"/>
                      <a:pt x="785" y="704"/>
                    </a:cubicBezTo>
                    <a:cubicBezTo>
                      <a:pt x="804" y="702"/>
                      <a:pt x="804" y="702"/>
                      <a:pt x="804" y="702"/>
                    </a:cubicBezTo>
                    <a:cubicBezTo>
                      <a:pt x="820" y="695"/>
                      <a:pt x="820" y="695"/>
                      <a:pt x="820" y="695"/>
                    </a:cubicBezTo>
                    <a:lnTo>
                      <a:pt x="822" y="6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7" name="Freeform 293"/>
              <p:cNvSpPr/>
              <p:nvPr/>
            </p:nvSpPr>
            <p:spPr bwMode="gray">
              <a:xfrm>
                <a:off x="6675" y="3633"/>
                <a:ext cx="6" cy="10"/>
              </a:xfrm>
              <a:custGeom>
                <a:avLst/>
                <a:gdLst>
                  <a:gd name="T0" fmla="*/ 0 w 6"/>
                  <a:gd name="T1" fmla="*/ 5 h 10"/>
                  <a:gd name="T2" fmla="*/ 0 w 6"/>
                  <a:gd name="T3" fmla="*/ 2 h 10"/>
                  <a:gd name="T4" fmla="*/ 2 w 6"/>
                  <a:gd name="T5" fmla="*/ 0 h 10"/>
                  <a:gd name="T6" fmla="*/ 6 w 6"/>
                  <a:gd name="T7" fmla="*/ 4 h 10"/>
                  <a:gd name="T8" fmla="*/ 2 w 6"/>
                  <a:gd name="T9" fmla="*/ 10 h 10"/>
                  <a:gd name="T10" fmla="*/ 0 w 6"/>
                  <a:gd name="T11" fmla="*/ 5 h 10"/>
                </a:gdLst>
                <a:ahLst/>
                <a:cxnLst>
                  <a:cxn ang="0">
                    <a:pos x="T0" y="T1"/>
                  </a:cxn>
                  <a:cxn ang="0">
                    <a:pos x="T2" y="T3"/>
                  </a:cxn>
                  <a:cxn ang="0">
                    <a:pos x="T4" y="T5"/>
                  </a:cxn>
                  <a:cxn ang="0">
                    <a:pos x="T6" y="T7"/>
                  </a:cxn>
                  <a:cxn ang="0">
                    <a:pos x="T8" y="T9"/>
                  </a:cxn>
                  <a:cxn ang="0">
                    <a:pos x="T10" y="T11"/>
                  </a:cxn>
                </a:cxnLst>
                <a:rect l="0" t="0" r="r" b="b"/>
                <a:pathLst>
                  <a:path w="6" h="10">
                    <a:moveTo>
                      <a:pt x="0" y="5"/>
                    </a:moveTo>
                    <a:lnTo>
                      <a:pt x="0" y="2"/>
                    </a:lnTo>
                    <a:lnTo>
                      <a:pt x="2" y="0"/>
                    </a:lnTo>
                    <a:lnTo>
                      <a:pt x="6" y="4"/>
                    </a:lnTo>
                    <a:lnTo>
                      <a:pt x="2" y="1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8" name="Freeform 294"/>
              <p:cNvSpPr/>
              <p:nvPr/>
            </p:nvSpPr>
            <p:spPr bwMode="gray">
              <a:xfrm>
                <a:off x="6763" y="3635"/>
                <a:ext cx="10" cy="11"/>
              </a:xfrm>
              <a:custGeom>
                <a:avLst/>
                <a:gdLst>
                  <a:gd name="T0" fmla="*/ 0 w 10"/>
                  <a:gd name="T1" fmla="*/ 4 h 11"/>
                  <a:gd name="T2" fmla="*/ 3 w 10"/>
                  <a:gd name="T3" fmla="*/ 0 h 11"/>
                  <a:gd name="T4" fmla="*/ 7 w 10"/>
                  <a:gd name="T5" fmla="*/ 1 h 11"/>
                  <a:gd name="T6" fmla="*/ 10 w 10"/>
                  <a:gd name="T7" fmla="*/ 10 h 11"/>
                  <a:gd name="T8" fmla="*/ 4 w 10"/>
                  <a:gd name="T9" fmla="*/ 11 h 11"/>
                  <a:gd name="T10" fmla="*/ 0 w 10"/>
                  <a:gd name="T11" fmla="*/ 7 h 11"/>
                  <a:gd name="T12" fmla="*/ 0 w 1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0" y="4"/>
                    </a:moveTo>
                    <a:lnTo>
                      <a:pt x="3" y="0"/>
                    </a:lnTo>
                    <a:lnTo>
                      <a:pt x="7" y="1"/>
                    </a:lnTo>
                    <a:lnTo>
                      <a:pt x="10" y="10"/>
                    </a:lnTo>
                    <a:lnTo>
                      <a:pt x="4" y="11"/>
                    </a:lnTo>
                    <a:lnTo>
                      <a:pt x="0"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29" name="Freeform 295"/>
              <p:cNvSpPr/>
              <p:nvPr/>
            </p:nvSpPr>
            <p:spPr bwMode="gray">
              <a:xfrm>
                <a:off x="6690" y="3660"/>
                <a:ext cx="84" cy="79"/>
              </a:xfrm>
              <a:custGeom>
                <a:avLst/>
                <a:gdLst>
                  <a:gd name="T0" fmla="*/ 84 w 84"/>
                  <a:gd name="T1" fmla="*/ 3 h 79"/>
                  <a:gd name="T2" fmla="*/ 76 w 84"/>
                  <a:gd name="T3" fmla="*/ 1 h 79"/>
                  <a:gd name="T4" fmla="*/ 70 w 84"/>
                  <a:gd name="T5" fmla="*/ 2 h 79"/>
                  <a:gd name="T6" fmla="*/ 57 w 84"/>
                  <a:gd name="T7" fmla="*/ 11 h 79"/>
                  <a:gd name="T8" fmla="*/ 45 w 84"/>
                  <a:gd name="T9" fmla="*/ 14 h 79"/>
                  <a:gd name="T10" fmla="*/ 26 w 84"/>
                  <a:gd name="T11" fmla="*/ 8 h 79"/>
                  <a:gd name="T12" fmla="*/ 12 w 84"/>
                  <a:gd name="T13" fmla="*/ 1 h 79"/>
                  <a:gd name="T14" fmla="*/ 5 w 84"/>
                  <a:gd name="T15" fmla="*/ 0 h 79"/>
                  <a:gd name="T16" fmla="*/ 0 w 84"/>
                  <a:gd name="T17" fmla="*/ 5 h 79"/>
                  <a:gd name="T18" fmla="*/ 6 w 84"/>
                  <a:gd name="T19" fmla="*/ 18 h 79"/>
                  <a:gd name="T20" fmla="*/ 13 w 84"/>
                  <a:gd name="T21" fmla="*/ 26 h 79"/>
                  <a:gd name="T22" fmla="*/ 15 w 84"/>
                  <a:gd name="T23" fmla="*/ 48 h 79"/>
                  <a:gd name="T24" fmla="*/ 24 w 84"/>
                  <a:gd name="T25" fmla="*/ 59 h 79"/>
                  <a:gd name="T26" fmla="*/ 31 w 84"/>
                  <a:gd name="T27" fmla="*/ 72 h 79"/>
                  <a:gd name="T28" fmla="*/ 36 w 84"/>
                  <a:gd name="T29" fmla="*/ 79 h 79"/>
                  <a:gd name="T30" fmla="*/ 56 w 84"/>
                  <a:gd name="T31" fmla="*/ 76 h 79"/>
                  <a:gd name="T32" fmla="*/ 61 w 84"/>
                  <a:gd name="T33" fmla="*/ 66 h 79"/>
                  <a:gd name="T34" fmla="*/ 69 w 84"/>
                  <a:gd name="T35" fmla="*/ 66 h 79"/>
                  <a:gd name="T36" fmla="*/ 73 w 84"/>
                  <a:gd name="T37" fmla="*/ 53 h 79"/>
                  <a:gd name="T38" fmla="*/ 80 w 84"/>
                  <a:gd name="T39" fmla="*/ 44 h 79"/>
                  <a:gd name="T40" fmla="*/ 84 w 84"/>
                  <a:gd name="T41" fmla="*/ 22 h 79"/>
                  <a:gd name="T42" fmla="*/ 84 w 84"/>
                  <a:gd name="T43"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79">
                    <a:moveTo>
                      <a:pt x="84" y="3"/>
                    </a:moveTo>
                    <a:lnTo>
                      <a:pt x="76" y="1"/>
                    </a:lnTo>
                    <a:lnTo>
                      <a:pt x="70" y="2"/>
                    </a:lnTo>
                    <a:lnTo>
                      <a:pt x="57" y="11"/>
                    </a:lnTo>
                    <a:lnTo>
                      <a:pt x="45" y="14"/>
                    </a:lnTo>
                    <a:lnTo>
                      <a:pt x="26" y="8"/>
                    </a:lnTo>
                    <a:lnTo>
                      <a:pt x="12" y="1"/>
                    </a:lnTo>
                    <a:lnTo>
                      <a:pt x="5" y="0"/>
                    </a:lnTo>
                    <a:lnTo>
                      <a:pt x="0" y="5"/>
                    </a:lnTo>
                    <a:lnTo>
                      <a:pt x="6" y="18"/>
                    </a:lnTo>
                    <a:lnTo>
                      <a:pt x="13" y="26"/>
                    </a:lnTo>
                    <a:lnTo>
                      <a:pt x="15" y="48"/>
                    </a:lnTo>
                    <a:lnTo>
                      <a:pt x="24" y="59"/>
                    </a:lnTo>
                    <a:lnTo>
                      <a:pt x="31" y="72"/>
                    </a:lnTo>
                    <a:lnTo>
                      <a:pt x="36" y="79"/>
                    </a:lnTo>
                    <a:lnTo>
                      <a:pt x="56" y="76"/>
                    </a:lnTo>
                    <a:lnTo>
                      <a:pt x="61" y="66"/>
                    </a:lnTo>
                    <a:lnTo>
                      <a:pt x="69" y="66"/>
                    </a:lnTo>
                    <a:lnTo>
                      <a:pt x="73" y="53"/>
                    </a:lnTo>
                    <a:lnTo>
                      <a:pt x="80" y="44"/>
                    </a:lnTo>
                    <a:lnTo>
                      <a:pt x="84" y="22"/>
                    </a:lnTo>
                    <a:lnTo>
                      <a:pt x="8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0" name="Freeform 296"/>
              <p:cNvSpPr/>
              <p:nvPr/>
            </p:nvSpPr>
            <p:spPr bwMode="gray">
              <a:xfrm>
                <a:off x="3583" y="1599"/>
                <a:ext cx="10" cy="4"/>
              </a:xfrm>
              <a:custGeom>
                <a:avLst/>
                <a:gdLst>
                  <a:gd name="T0" fmla="*/ 0 w 10"/>
                  <a:gd name="T1" fmla="*/ 2 h 4"/>
                  <a:gd name="T2" fmla="*/ 6 w 10"/>
                  <a:gd name="T3" fmla="*/ 0 h 4"/>
                  <a:gd name="T4" fmla="*/ 10 w 10"/>
                  <a:gd name="T5" fmla="*/ 3 h 4"/>
                  <a:gd name="T6" fmla="*/ 4 w 10"/>
                  <a:gd name="T7" fmla="*/ 4 h 4"/>
                  <a:gd name="T8" fmla="*/ 0 w 10"/>
                  <a:gd name="T9" fmla="*/ 2 h 4"/>
                </a:gdLst>
                <a:ahLst/>
                <a:cxnLst>
                  <a:cxn ang="0">
                    <a:pos x="T0" y="T1"/>
                  </a:cxn>
                  <a:cxn ang="0">
                    <a:pos x="T2" y="T3"/>
                  </a:cxn>
                  <a:cxn ang="0">
                    <a:pos x="T4" y="T5"/>
                  </a:cxn>
                  <a:cxn ang="0">
                    <a:pos x="T6" y="T7"/>
                  </a:cxn>
                  <a:cxn ang="0">
                    <a:pos x="T8" y="T9"/>
                  </a:cxn>
                </a:cxnLst>
                <a:rect l="0" t="0" r="r" b="b"/>
                <a:pathLst>
                  <a:path w="10" h="4">
                    <a:moveTo>
                      <a:pt x="0" y="2"/>
                    </a:moveTo>
                    <a:lnTo>
                      <a:pt x="6" y="0"/>
                    </a:lnTo>
                    <a:lnTo>
                      <a:pt x="10" y="3"/>
                    </a:lnTo>
                    <a:lnTo>
                      <a:pt x="4"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1" name="Freeform 297"/>
              <p:cNvSpPr/>
              <p:nvPr/>
            </p:nvSpPr>
            <p:spPr bwMode="gray">
              <a:xfrm>
                <a:off x="7091" y="1287"/>
                <a:ext cx="26" cy="28"/>
              </a:xfrm>
              <a:custGeom>
                <a:avLst/>
                <a:gdLst>
                  <a:gd name="T0" fmla="*/ 0 w 26"/>
                  <a:gd name="T1" fmla="*/ 27 h 28"/>
                  <a:gd name="T2" fmla="*/ 0 w 26"/>
                  <a:gd name="T3" fmla="*/ 22 h 28"/>
                  <a:gd name="T4" fmla="*/ 6 w 26"/>
                  <a:gd name="T5" fmla="*/ 17 h 28"/>
                  <a:gd name="T6" fmla="*/ 8 w 26"/>
                  <a:gd name="T7" fmla="*/ 8 h 28"/>
                  <a:gd name="T8" fmla="*/ 24 w 26"/>
                  <a:gd name="T9" fmla="*/ 0 h 28"/>
                  <a:gd name="T10" fmla="*/ 26 w 26"/>
                  <a:gd name="T11" fmla="*/ 16 h 28"/>
                  <a:gd name="T12" fmla="*/ 8 w 26"/>
                  <a:gd name="T13" fmla="*/ 28 h 28"/>
                  <a:gd name="T14" fmla="*/ 0 w 26"/>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8">
                    <a:moveTo>
                      <a:pt x="0" y="27"/>
                    </a:moveTo>
                    <a:lnTo>
                      <a:pt x="0" y="22"/>
                    </a:lnTo>
                    <a:lnTo>
                      <a:pt x="6" y="17"/>
                    </a:lnTo>
                    <a:lnTo>
                      <a:pt x="8" y="8"/>
                    </a:lnTo>
                    <a:lnTo>
                      <a:pt x="24" y="0"/>
                    </a:lnTo>
                    <a:lnTo>
                      <a:pt x="26" y="16"/>
                    </a:lnTo>
                    <a:lnTo>
                      <a:pt x="8" y="28"/>
                    </a:ln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2" name="Freeform 298"/>
              <p:cNvSpPr/>
              <p:nvPr/>
            </p:nvSpPr>
            <p:spPr bwMode="gray">
              <a:xfrm>
                <a:off x="7139" y="1429"/>
                <a:ext cx="26" cy="28"/>
              </a:xfrm>
              <a:custGeom>
                <a:avLst/>
                <a:gdLst>
                  <a:gd name="T0" fmla="*/ 0 w 26"/>
                  <a:gd name="T1" fmla="*/ 8 h 28"/>
                  <a:gd name="T2" fmla="*/ 4 w 26"/>
                  <a:gd name="T3" fmla="*/ 0 h 28"/>
                  <a:gd name="T4" fmla="*/ 13 w 26"/>
                  <a:gd name="T5" fmla="*/ 5 h 28"/>
                  <a:gd name="T6" fmla="*/ 25 w 26"/>
                  <a:gd name="T7" fmla="*/ 23 h 28"/>
                  <a:gd name="T8" fmla="*/ 26 w 26"/>
                  <a:gd name="T9" fmla="*/ 28 h 28"/>
                  <a:gd name="T10" fmla="*/ 12 w 26"/>
                  <a:gd name="T11" fmla="*/ 23 h 28"/>
                  <a:gd name="T12" fmla="*/ 0 w 26"/>
                  <a:gd name="T13" fmla="*/ 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0" y="8"/>
                    </a:moveTo>
                    <a:lnTo>
                      <a:pt x="4" y="0"/>
                    </a:lnTo>
                    <a:lnTo>
                      <a:pt x="13" y="5"/>
                    </a:lnTo>
                    <a:lnTo>
                      <a:pt x="25" y="23"/>
                    </a:lnTo>
                    <a:lnTo>
                      <a:pt x="26" y="28"/>
                    </a:lnTo>
                    <a:lnTo>
                      <a:pt x="12" y="23"/>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3" name="Freeform 299"/>
              <p:cNvSpPr/>
              <p:nvPr/>
            </p:nvSpPr>
            <p:spPr bwMode="gray">
              <a:xfrm>
                <a:off x="7174" y="1444"/>
                <a:ext cx="21" cy="18"/>
              </a:xfrm>
              <a:custGeom>
                <a:avLst/>
                <a:gdLst>
                  <a:gd name="T0" fmla="*/ 0 w 21"/>
                  <a:gd name="T1" fmla="*/ 2 h 18"/>
                  <a:gd name="T2" fmla="*/ 9 w 21"/>
                  <a:gd name="T3" fmla="*/ 0 h 18"/>
                  <a:gd name="T4" fmla="*/ 21 w 21"/>
                  <a:gd name="T5" fmla="*/ 15 h 18"/>
                  <a:gd name="T6" fmla="*/ 13 w 21"/>
                  <a:gd name="T7" fmla="*/ 18 h 18"/>
                  <a:gd name="T8" fmla="*/ 2 w 21"/>
                  <a:gd name="T9" fmla="*/ 9 h 18"/>
                  <a:gd name="T10" fmla="*/ 0 w 21"/>
                  <a:gd name="T11" fmla="*/ 2 h 18"/>
                </a:gdLst>
                <a:ahLst/>
                <a:cxnLst>
                  <a:cxn ang="0">
                    <a:pos x="T0" y="T1"/>
                  </a:cxn>
                  <a:cxn ang="0">
                    <a:pos x="T2" y="T3"/>
                  </a:cxn>
                  <a:cxn ang="0">
                    <a:pos x="T4" y="T5"/>
                  </a:cxn>
                  <a:cxn ang="0">
                    <a:pos x="T6" y="T7"/>
                  </a:cxn>
                  <a:cxn ang="0">
                    <a:pos x="T8" y="T9"/>
                  </a:cxn>
                  <a:cxn ang="0">
                    <a:pos x="T10" y="T11"/>
                  </a:cxn>
                </a:cxnLst>
                <a:rect l="0" t="0" r="r" b="b"/>
                <a:pathLst>
                  <a:path w="21" h="18">
                    <a:moveTo>
                      <a:pt x="0" y="2"/>
                    </a:moveTo>
                    <a:lnTo>
                      <a:pt x="9" y="0"/>
                    </a:lnTo>
                    <a:lnTo>
                      <a:pt x="21" y="15"/>
                    </a:lnTo>
                    <a:lnTo>
                      <a:pt x="13" y="18"/>
                    </a:lnTo>
                    <a:lnTo>
                      <a:pt x="2" y="9"/>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4" name="Freeform 300"/>
              <p:cNvSpPr/>
              <p:nvPr/>
            </p:nvSpPr>
            <p:spPr bwMode="gray">
              <a:xfrm>
                <a:off x="4791" y="2217"/>
                <a:ext cx="15" cy="8"/>
              </a:xfrm>
              <a:custGeom>
                <a:avLst/>
                <a:gdLst>
                  <a:gd name="T0" fmla="*/ 0 w 15"/>
                  <a:gd name="T1" fmla="*/ 6 h 8"/>
                  <a:gd name="T2" fmla="*/ 0 w 15"/>
                  <a:gd name="T3" fmla="*/ 8 h 8"/>
                  <a:gd name="T4" fmla="*/ 15 w 15"/>
                  <a:gd name="T5" fmla="*/ 2 h 8"/>
                  <a:gd name="T6" fmla="*/ 13 w 15"/>
                  <a:gd name="T7" fmla="*/ 0 h 8"/>
                  <a:gd name="T8" fmla="*/ 0 w 15"/>
                  <a:gd name="T9" fmla="*/ 6 h 8"/>
                </a:gdLst>
                <a:ahLst/>
                <a:cxnLst>
                  <a:cxn ang="0">
                    <a:pos x="T0" y="T1"/>
                  </a:cxn>
                  <a:cxn ang="0">
                    <a:pos x="T2" y="T3"/>
                  </a:cxn>
                  <a:cxn ang="0">
                    <a:pos x="T4" y="T5"/>
                  </a:cxn>
                  <a:cxn ang="0">
                    <a:pos x="T6" y="T7"/>
                  </a:cxn>
                  <a:cxn ang="0">
                    <a:pos x="T8" y="T9"/>
                  </a:cxn>
                </a:cxnLst>
                <a:rect l="0" t="0" r="r" b="b"/>
                <a:pathLst>
                  <a:path w="15" h="8">
                    <a:moveTo>
                      <a:pt x="0" y="6"/>
                    </a:moveTo>
                    <a:lnTo>
                      <a:pt x="0" y="8"/>
                    </a:lnTo>
                    <a:lnTo>
                      <a:pt x="15" y="2"/>
                    </a:lnTo>
                    <a:lnTo>
                      <a:pt x="13"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5" name="Freeform 301"/>
              <p:cNvSpPr/>
              <p:nvPr/>
            </p:nvSpPr>
            <p:spPr bwMode="gray">
              <a:xfrm>
                <a:off x="4673" y="2220"/>
                <a:ext cx="12" cy="8"/>
              </a:xfrm>
              <a:custGeom>
                <a:avLst/>
                <a:gdLst>
                  <a:gd name="T0" fmla="*/ 0 w 12"/>
                  <a:gd name="T1" fmla="*/ 3 h 8"/>
                  <a:gd name="T2" fmla="*/ 6 w 12"/>
                  <a:gd name="T3" fmla="*/ 0 h 8"/>
                  <a:gd name="T4" fmla="*/ 12 w 12"/>
                  <a:gd name="T5" fmla="*/ 3 h 8"/>
                  <a:gd name="T6" fmla="*/ 5 w 12"/>
                  <a:gd name="T7" fmla="*/ 8 h 8"/>
                  <a:gd name="T8" fmla="*/ 0 w 12"/>
                  <a:gd name="T9" fmla="*/ 3 h 8"/>
                </a:gdLst>
                <a:ahLst/>
                <a:cxnLst>
                  <a:cxn ang="0">
                    <a:pos x="T0" y="T1"/>
                  </a:cxn>
                  <a:cxn ang="0">
                    <a:pos x="T2" y="T3"/>
                  </a:cxn>
                  <a:cxn ang="0">
                    <a:pos x="T4" y="T5"/>
                  </a:cxn>
                  <a:cxn ang="0">
                    <a:pos x="T6" y="T7"/>
                  </a:cxn>
                  <a:cxn ang="0">
                    <a:pos x="T8" y="T9"/>
                  </a:cxn>
                </a:cxnLst>
                <a:rect l="0" t="0" r="r" b="b"/>
                <a:pathLst>
                  <a:path w="12" h="8">
                    <a:moveTo>
                      <a:pt x="0" y="3"/>
                    </a:moveTo>
                    <a:lnTo>
                      <a:pt x="6" y="0"/>
                    </a:lnTo>
                    <a:lnTo>
                      <a:pt x="12" y="3"/>
                    </a:lnTo>
                    <a:lnTo>
                      <a:pt x="5" y="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6" name="Freeform 302"/>
              <p:cNvSpPr/>
              <p:nvPr/>
            </p:nvSpPr>
            <p:spPr bwMode="gray">
              <a:xfrm>
                <a:off x="7162" y="3067"/>
                <a:ext cx="12" cy="19"/>
              </a:xfrm>
              <a:custGeom>
                <a:avLst/>
                <a:gdLst>
                  <a:gd name="T0" fmla="*/ 6 w 12"/>
                  <a:gd name="T1" fmla="*/ 19 h 19"/>
                  <a:gd name="T2" fmla="*/ 12 w 12"/>
                  <a:gd name="T3" fmla="*/ 13 h 19"/>
                  <a:gd name="T4" fmla="*/ 12 w 12"/>
                  <a:gd name="T5" fmla="*/ 3 h 19"/>
                  <a:gd name="T6" fmla="*/ 2 w 12"/>
                  <a:gd name="T7" fmla="*/ 0 h 19"/>
                  <a:gd name="T8" fmla="*/ 0 w 12"/>
                  <a:gd name="T9" fmla="*/ 6 h 19"/>
                  <a:gd name="T10" fmla="*/ 0 w 12"/>
                  <a:gd name="T11" fmla="*/ 14 h 19"/>
                  <a:gd name="T12" fmla="*/ 6 w 1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2" h="19">
                    <a:moveTo>
                      <a:pt x="6" y="19"/>
                    </a:moveTo>
                    <a:lnTo>
                      <a:pt x="12" y="13"/>
                    </a:lnTo>
                    <a:lnTo>
                      <a:pt x="12" y="3"/>
                    </a:lnTo>
                    <a:lnTo>
                      <a:pt x="2" y="0"/>
                    </a:lnTo>
                    <a:lnTo>
                      <a:pt x="0" y="6"/>
                    </a:lnTo>
                    <a:lnTo>
                      <a:pt x="0" y="14"/>
                    </a:lnTo>
                    <a:lnTo>
                      <a:pt x="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7" name="Freeform 303"/>
              <p:cNvSpPr/>
              <p:nvPr/>
            </p:nvSpPr>
            <p:spPr bwMode="gray">
              <a:xfrm>
                <a:off x="7172" y="3088"/>
                <a:ext cx="14" cy="10"/>
              </a:xfrm>
              <a:custGeom>
                <a:avLst/>
                <a:gdLst>
                  <a:gd name="T0" fmla="*/ 0 w 14"/>
                  <a:gd name="T1" fmla="*/ 2 h 10"/>
                  <a:gd name="T2" fmla="*/ 3 w 14"/>
                  <a:gd name="T3" fmla="*/ 0 h 10"/>
                  <a:gd name="T4" fmla="*/ 14 w 14"/>
                  <a:gd name="T5" fmla="*/ 7 h 10"/>
                  <a:gd name="T6" fmla="*/ 13 w 14"/>
                  <a:gd name="T7" fmla="*/ 10 h 10"/>
                  <a:gd name="T8" fmla="*/ 0 w 14"/>
                  <a:gd name="T9" fmla="*/ 2 h 10"/>
                </a:gdLst>
                <a:ahLst/>
                <a:cxnLst>
                  <a:cxn ang="0">
                    <a:pos x="T0" y="T1"/>
                  </a:cxn>
                  <a:cxn ang="0">
                    <a:pos x="T2" y="T3"/>
                  </a:cxn>
                  <a:cxn ang="0">
                    <a:pos x="T4" y="T5"/>
                  </a:cxn>
                  <a:cxn ang="0">
                    <a:pos x="T6" y="T7"/>
                  </a:cxn>
                  <a:cxn ang="0">
                    <a:pos x="T8" y="T9"/>
                  </a:cxn>
                </a:cxnLst>
                <a:rect l="0" t="0" r="r" b="b"/>
                <a:pathLst>
                  <a:path w="14" h="10">
                    <a:moveTo>
                      <a:pt x="0" y="2"/>
                    </a:moveTo>
                    <a:lnTo>
                      <a:pt x="3" y="0"/>
                    </a:lnTo>
                    <a:lnTo>
                      <a:pt x="14" y="7"/>
                    </a:lnTo>
                    <a:lnTo>
                      <a:pt x="13"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8" name="Freeform 304"/>
              <p:cNvSpPr/>
              <p:nvPr/>
            </p:nvSpPr>
            <p:spPr bwMode="gray">
              <a:xfrm>
                <a:off x="7209" y="3141"/>
                <a:ext cx="11" cy="10"/>
              </a:xfrm>
              <a:custGeom>
                <a:avLst/>
                <a:gdLst>
                  <a:gd name="T0" fmla="*/ 1 w 11"/>
                  <a:gd name="T1" fmla="*/ 7 h 10"/>
                  <a:gd name="T2" fmla="*/ 0 w 11"/>
                  <a:gd name="T3" fmla="*/ 2 h 10"/>
                  <a:gd name="T4" fmla="*/ 6 w 11"/>
                  <a:gd name="T5" fmla="*/ 0 h 10"/>
                  <a:gd name="T6" fmla="*/ 11 w 11"/>
                  <a:gd name="T7" fmla="*/ 8 h 10"/>
                  <a:gd name="T8" fmla="*/ 6 w 11"/>
                  <a:gd name="T9" fmla="*/ 10 h 10"/>
                  <a:gd name="T10" fmla="*/ 1 w 11"/>
                  <a:gd name="T11" fmla="*/ 7 h 10"/>
                </a:gdLst>
                <a:ahLst/>
                <a:cxnLst>
                  <a:cxn ang="0">
                    <a:pos x="T0" y="T1"/>
                  </a:cxn>
                  <a:cxn ang="0">
                    <a:pos x="T2" y="T3"/>
                  </a:cxn>
                  <a:cxn ang="0">
                    <a:pos x="T4" y="T5"/>
                  </a:cxn>
                  <a:cxn ang="0">
                    <a:pos x="T6" y="T7"/>
                  </a:cxn>
                  <a:cxn ang="0">
                    <a:pos x="T8" y="T9"/>
                  </a:cxn>
                  <a:cxn ang="0">
                    <a:pos x="T10" y="T11"/>
                  </a:cxn>
                </a:cxnLst>
                <a:rect l="0" t="0" r="r" b="b"/>
                <a:pathLst>
                  <a:path w="11" h="10">
                    <a:moveTo>
                      <a:pt x="1" y="7"/>
                    </a:moveTo>
                    <a:lnTo>
                      <a:pt x="0" y="2"/>
                    </a:lnTo>
                    <a:lnTo>
                      <a:pt x="6" y="0"/>
                    </a:lnTo>
                    <a:lnTo>
                      <a:pt x="11" y="8"/>
                    </a:lnTo>
                    <a:lnTo>
                      <a:pt x="6" y="10"/>
                    </a:lnTo>
                    <a:lnTo>
                      <a:pt x="1"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39" name="Freeform 305"/>
              <p:cNvSpPr/>
              <p:nvPr/>
            </p:nvSpPr>
            <p:spPr bwMode="gray">
              <a:xfrm>
                <a:off x="7215" y="3158"/>
                <a:ext cx="5" cy="7"/>
              </a:xfrm>
              <a:custGeom>
                <a:avLst/>
                <a:gdLst>
                  <a:gd name="T0" fmla="*/ 0 w 5"/>
                  <a:gd name="T1" fmla="*/ 7 h 7"/>
                  <a:gd name="T2" fmla="*/ 0 w 5"/>
                  <a:gd name="T3" fmla="*/ 0 h 7"/>
                  <a:gd name="T4" fmla="*/ 5 w 5"/>
                  <a:gd name="T5" fmla="*/ 0 h 7"/>
                  <a:gd name="T6" fmla="*/ 5 w 5"/>
                  <a:gd name="T7" fmla="*/ 5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0" y="0"/>
                    </a:lnTo>
                    <a:lnTo>
                      <a:pt x="5" y="0"/>
                    </a:lnTo>
                    <a:lnTo>
                      <a:pt x="5" y="5"/>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0" name="Freeform 306"/>
              <p:cNvSpPr/>
              <p:nvPr/>
            </p:nvSpPr>
            <p:spPr bwMode="gray">
              <a:xfrm>
                <a:off x="7171" y="3188"/>
                <a:ext cx="8" cy="7"/>
              </a:xfrm>
              <a:custGeom>
                <a:avLst/>
                <a:gdLst>
                  <a:gd name="T0" fmla="*/ 0 w 8"/>
                  <a:gd name="T1" fmla="*/ 6 h 7"/>
                  <a:gd name="T2" fmla="*/ 1 w 8"/>
                  <a:gd name="T3" fmla="*/ 2 h 7"/>
                  <a:gd name="T4" fmla="*/ 5 w 8"/>
                  <a:gd name="T5" fmla="*/ 0 h 7"/>
                  <a:gd name="T6" fmla="*/ 8 w 8"/>
                  <a:gd name="T7" fmla="*/ 4 h 7"/>
                  <a:gd name="T8" fmla="*/ 6 w 8"/>
                  <a:gd name="T9" fmla="*/ 7 h 7"/>
                  <a:gd name="T10" fmla="*/ 0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0" y="6"/>
                    </a:moveTo>
                    <a:lnTo>
                      <a:pt x="1" y="2"/>
                    </a:lnTo>
                    <a:lnTo>
                      <a:pt x="5" y="0"/>
                    </a:lnTo>
                    <a:lnTo>
                      <a:pt x="8" y="4"/>
                    </a:lnTo>
                    <a:lnTo>
                      <a:pt x="6" y="7"/>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1" name="Freeform 307"/>
              <p:cNvSpPr/>
              <p:nvPr/>
            </p:nvSpPr>
            <p:spPr bwMode="gray">
              <a:xfrm>
                <a:off x="7158" y="3182"/>
                <a:ext cx="3" cy="5"/>
              </a:xfrm>
              <a:custGeom>
                <a:avLst/>
                <a:gdLst>
                  <a:gd name="T0" fmla="*/ 3 w 3"/>
                  <a:gd name="T1" fmla="*/ 4 h 5"/>
                  <a:gd name="T2" fmla="*/ 3 w 3"/>
                  <a:gd name="T3" fmla="*/ 0 h 5"/>
                  <a:gd name="T4" fmla="*/ 0 w 3"/>
                  <a:gd name="T5" fmla="*/ 2 h 5"/>
                  <a:gd name="T6" fmla="*/ 0 w 3"/>
                  <a:gd name="T7" fmla="*/ 5 h 5"/>
                  <a:gd name="T8" fmla="*/ 3 w 3"/>
                  <a:gd name="T9" fmla="*/ 4 h 5"/>
                </a:gdLst>
                <a:ahLst/>
                <a:cxnLst>
                  <a:cxn ang="0">
                    <a:pos x="T0" y="T1"/>
                  </a:cxn>
                  <a:cxn ang="0">
                    <a:pos x="T2" y="T3"/>
                  </a:cxn>
                  <a:cxn ang="0">
                    <a:pos x="T4" y="T5"/>
                  </a:cxn>
                  <a:cxn ang="0">
                    <a:pos x="T6" y="T7"/>
                  </a:cxn>
                  <a:cxn ang="0">
                    <a:pos x="T8" y="T9"/>
                  </a:cxn>
                </a:cxnLst>
                <a:rect l="0" t="0" r="r" b="b"/>
                <a:pathLst>
                  <a:path w="3" h="5">
                    <a:moveTo>
                      <a:pt x="3" y="4"/>
                    </a:moveTo>
                    <a:lnTo>
                      <a:pt x="3" y="0"/>
                    </a:lnTo>
                    <a:lnTo>
                      <a:pt x="0" y="2"/>
                    </a:lnTo>
                    <a:lnTo>
                      <a:pt x="0" y="5"/>
                    </a:ln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2" name="Freeform 308"/>
              <p:cNvSpPr/>
              <p:nvPr/>
            </p:nvSpPr>
            <p:spPr bwMode="gray">
              <a:xfrm>
                <a:off x="7108" y="3178"/>
                <a:ext cx="59" cy="42"/>
              </a:xfrm>
              <a:custGeom>
                <a:avLst/>
                <a:gdLst>
                  <a:gd name="T0" fmla="*/ 6 w 59"/>
                  <a:gd name="T1" fmla="*/ 2 h 42"/>
                  <a:gd name="T2" fmla="*/ 12 w 59"/>
                  <a:gd name="T3" fmla="*/ 7 h 42"/>
                  <a:gd name="T4" fmla="*/ 18 w 59"/>
                  <a:gd name="T5" fmla="*/ 8 h 42"/>
                  <a:gd name="T6" fmla="*/ 32 w 59"/>
                  <a:gd name="T7" fmla="*/ 18 h 42"/>
                  <a:gd name="T8" fmla="*/ 38 w 59"/>
                  <a:gd name="T9" fmla="*/ 23 h 42"/>
                  <a:gd name="T10" fmla="*/ 56 w 59"/>
                  <a:gd name="T11" fmla="*/ 33 h 42"/>
                  <a:gd name="T12" fmla="*/ 59 w 59"/>
                  <a:gd name="T13" fmla="*/ 40 h 42"/>
                  <a:gd name="T14" fmla="*/ 54 w 59"/>
                  <a:gd name="T15" fmla="*/ 42 h 42"/>
                  <a:gd name="T16" fmla="*/ 43 w 59"/>
                  <a:gd name="T17" fmla="*/ 39 h 42"/>
                  <a:gd name="T18" fmla="*/ 19 w 59"/>
                  <a:gd name="T19" fmla="*/ 26 h 42"/>
                  <a:gd name="T20" fmla="*/ 13 w 59"/>
                  <a:gd name="T21" fmla="*/ 23 h 42"/>
                  <a:gd name="T22" fmla="*/ 2 w 59"/>
                  <a:gd name="T23" fmla="*/ 13 h 42"/>
                  <a:gd name="T24" fmla="*/ 0 w 59"/>
                  <a:gd name="T25" fmla="*/ 8 h 42"/>
                  <a:gd name="T26" fmla="*/ 0 w 59"/>
                  <a:gd name="T27" fmla="*/ 0 h 42"/>
                  <a:gd name="T28" fmla="*/ 6 w 59"/>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6" y="2"/>
                    </a:moveTo>
                    <a:lnTo>
                      <a:pt x="12" y="7"/>
                    </a:lnTo>
                    <a:lnTo>
                      <a:pt x="18" y="8"/>
                    </a:lnTo>
                    <a:lnTo>
                      <a:pt x="32" y="18"/>
                    </a:lnTo>
                    <a:lnTo>
                      <a:pt x="38" y="23"/>
                    </a:lnTo>
                    <a:lnTo>
                      <a:pt x="56" y="33"/>
                    </a:lnTo>
                    <a:lnTo>
                      <a:pt x="59" y="40"/>
                    </a:lnTo>
                    <a:lnTo>
                      <a:pt x="54" y="42"/>
                    </a:lnTo>
                    <a:lnTo>
                      <a:pt x="43" y="39"/>
                    </a:lnTo>
                    <a:lnTo>
                      <a:pt x="19" y="26"/>
                    </a:lnTo>
                    <a:lnTo>
                      <a:pt x="13" y="23"/>
                    </a:lnTo>
                    <a:lnTo>
                      <a:pt x="2" y="13"/>
                    </a:lnTo>
                    <a:lnTo>
                      <a:pt x="0" y="8"/>
                    </a:lnTo>
                    <a:lnTo>
                      <a:pt x="0"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3" name="Freeform 309"/>
              <p:cNvSpPr/>
              <p:nvPr/>
            </p:nvSpPr>
            <p:spPr bwMode="gray">
              <a:xfrm>
                <a:off x="7389" y="3119"/>
                <a:ext cx="24" cy="17"/>
              </a:xfrm>
              <a:custGeom>
                <a:avLst/>
                <a:gdLst>
                  <a:gd name="T0" fmla="*/ 9 w 24"/>
                  <a:gd name="T1" fmla="*/ 17 h 17"/>
                  <a:gd name="T2" fmla="*/ 24 w 24"/>
                  <a:gd name="T3" fmla="*/ 15 h 17"/>
                  <a:gd name="T4" fmla="*/ 24 w 24"/>
                  <a:gd name="T5" fmla="*/ 7 h 17"/>
                  <a:gd name="T6" fmla="*/ 20 w 24"/>
                  <a:gd name="T7" fmla="*/ 0 h 17"/>
                  <a:gd name="T8" fmla="*/ 1 w 24"/>
                  <a:gd name="T9" fmla="*/ 1 h 17"/>
                  <a:gd name="T10" fmla="*/ 0 w 24"/>
                  <a:gd name="T11" fmla="*/ 11 h 17"/>
                  <a:gd name="T12" fmla="*/ 9 w 24"/>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4" h="17">
                    <a:moveTo>
                      <a:pt x="9" y="17"/>
                    </a:moveTo>
                    <a:lnTo>
                      <a:pt x="24" y="15"/>
                    </a:lnTo>
                    <a:lnTo>
                      <a:pt x="24" y="7"/>
                    </a:lnTo>
                    <a:lnTo>
                      <a:pt x="20" y="0"/>
                    </a:lnTo>
                    <a:lnTo>
                      <a:pt x="1" y="1"/>
                    </a:lnTo>
                    <a:lnTo>
                      <a:pt x="0" y="11"/>
                    </a:lnTo>
                    <a:lnTo>
                      <a:pt x="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4" name="Freeform 310"/>
              <p:cNvSpPr/>
              <p:nvPr/>
            </p:nvSpPr>
            <p:spPr bwMode="gray">
              <a:xfrm>
                <a:off x="7412" y="3090"/>
                <a:ext cx="32" cy="15"/>
              </a:xfrm>
              <a:custGeom>
                <a:avLst/>
                <a:gdLst>
                  <a:gd name="T0" fmla="*/ 9 w 32"/>
                  <a:gd name="T1" fmla="*/ 15 h 15"/>
                  <a:gd name="T2" fmla="*/ 32 w 32"/>
                  <a:gd name="T3" fmla="*/ 5 h 15"/>
                  <a:gd name="T4" fmla="*/ 26 w 32"/>
                  <a:gd name="T5" fmla="*/ 0 h 15"/>
                  <a:gd name="T6" fmla="*/ 18 w 32"/>
                  <a:gd name="T7" fmla="*/ 3 h 15"/>
                  <a:gd name="T8" fmla="*/ 0 w 32"/>
                  <a:gd name="T9" fmla="*/ 13 h 15"/>
                  <a:gd name="T10" fmla="*/ 9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9" y="15"/>
                    </a:moveTo>
                    <a:lnTo>
                      <a:pt x="32" y="5"/>
                    </a:lnTo>
                    <a:lnTo>
                      <a:pt x="26" y="0"/>
                    </a:lnTo>
                    <a:lnTo>
                      <a:pt x="18" y="3"/>
                    </a:lnTo>
                    <a:lnTo>
                      <a:pt x="0" y="13"/>
                    </a:lnTo>
                    <a:lnTo>
                      <a:pt x="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5" name="Freeform 311"/>
              <p:cNvSpPr/>
              <p:nvPr/>
            </p:nvSpPr>
            <p:spPr bwMode="gray">
              <a:xfrm>
                <a:off x="7293" y="3494"/>
                <a:ext cx="122" cy="177"/>
              </a:xfrm>
              <a:custGeom>
                <a:avLst/>
                <a:gdLst>
                  <a:gd name="T0" fmla="*/ 8 w 122"/>
                  <a:gd name="T1" fmla="*/ 19 h 177"/>
                  <a:gd name="T2" fmla="*/ 0 w 122"/>
                  <a:gd name="T3" fmla="*/ 10 h 177"/>
                  <a:gd name="T4" fmla="*/ 0 w 122"/>
                  <a:gd name="T5" fmla="*/ 0 h 177"/>
                  <a:gd name="T6" fmla="*/ 24 w 122"/>
                  <a:gd name="T7" fmla="*/ 19 h 177"/>
                  <a:gd name="T8" fmla="*/ 29 w 122"/>
                  <a:gd name="T9" fmla="*/ 19 h 177"/>
                  <a:gd name="T10" fmla="*/ 40 w 122"/>
                  <a:gd name="T11" fmla="*/ 29 h 177"/>
                  <a:gd name="T12" fmla="*/ 40 w 122"/>
                  <a:gd name="T13" fmla="*/ 38 h 177"/>
                  <a:gd name="T14" fmla="*/ 49 w 122"/>
                  <a:gd name="T15" fmla="*/ 57 h 177"/>
                  <a:gd name="T16" fmla="*/ 57 w 122"/>
                  <a:gd name="T17" fmla="*/ 64 h 177"/>
                  <a:gd name="T18" fmla="*/ 59 w 122"/>
                  <a:gd name="T19" fmla="*/ 60 h 177"/>
                  <a:gd name="T20" fmla="*/ 58 w 122"/>
                  <a:gd name="T21" fmla="*/ 50 h 177"/>
                  <a:gd name="T22" fmla="*/ 68 w 122"/>
                  <a:gd name="T23" fmla="*/ 60 h 177"/>
                  <a:gd name="T24" fmla="*/ 72 w 122"/>
                  <a:gd name="T25" fmla="*/ 77 h 177"/>
                  <a:gd name="T26" fmla="*/ 87 w 122"/>
                  <a:gd name="T27" fmla="*/ 86 h 177"/>
                  <a:gd name="T28" fmla="*/ 103 w 122"/>
                  <a:gd name="T29" fmla="*/ 83 h 177"/>
                  <a:gd name="T30" fmla="*/ 110 w 122"/>
                  <a:gd name="T31" fmla="*/ 73 h 177"/>
                  <a:gd name="T32" fmla="*/ 122 w 122"/>
                  <a:gd name="T33" fmla="*/ 70 h 177"/>
                  <a:gd name="T34" fmla="*/ 122 w 122"/>
                  <a:gd name="T35" fmla="*/ 86 h 177"/>
                  <a:gd name="T36" fmla="*/ 116 w 122"/>
                  <a:gd name="T37" fmla="*/ 95 h 177"/>
                  <a:gd name="T38" fmla="*/ 112 w 122"/>
                  <a:gd name="T39" fmla="*/ 119 h 177"/>
                  <a:gd name="T40" fmla="*/ 103 w 122"/>
                  <a:gd name="T41" fmla="*/ 115 h 177"/>
                  <a:gd name="T42" fmla="*/ 88 w 122"/>
                  <a:gd name="T43" fmla="*/ 115 h 177"/>
                  <a:gd name="T44" fmla="*/ 87 w 122"/>
                  <a:gd name="T45" fmla="*/ 120 h 177"/>
                  <a:gd name="T46" fmla="*/ 92 w 122"/>
                  <a:gd name="T47" fmla="*/ 129 h 177"/>
                  <a:gd name="T48" fmla="*/ 84 w 122"/>
                  <a:gd name="T49" fmla="*/ 138 h 177"/>
                  <a:gd name="T50" fmla="*/ 66 w 122"/>
                  <a:gd name="T51" fmla="*/ 173 h 177"/>
                  <a:gd name="T52" fmla="*/ 52 w 122"/>
                  <a:gd name="T53" fmla="*/ 177 h 177"/>
                  <a:gd name="T54" fmla="*/ 38 w 122"/>
                  <a:gd name="T55" fmla="*/ 172 h 177"/>
                  <a:gd name="T56" fmla="*/ 51 w 122"/>
                  <a:gd name="T57" fmla="*/ 160 h 177"/>
                  <a:gd name="T58" fmla="*/ 52 w 122"/>
                  <a:gd name="T59" fmla="*/ 145 h 177"/>
                  <a:gd name="T60" fmla="*/ 38 w 122"/>
                  <a:gd name="T61" fmla="*/ 131 h 177"/>
                  <a:gd name="T62" fmla="*/ 24 w 122"/>
                  <a:gd name="T63" fmla="*/ 126 h 177"/>
                  <a:gd name="T64" fmla="*/ 24 w 122"/>
                  <a:gd name="T65" fmla="*/ 116 h 177"/>
                  <a:gd name="T66" fmla="*/ 42 w 122"/>
                  <a:gd name="T67" fmla="*/ 112 h 177"/>
                  <a:gd name="T68" fmla="*/ 46 w 122"/>
                  <a:gd name="T69" fmla="*/ 95 h 177"/>
                  <a:gd name="T70" fmla="*/ 38 w 122"/>
                  <a:gd name="T71" fmla="*/ 66 h 177"/>
                  <a:gd name="T72" fmla="*/ 29 w 122"/>
                  <a:gd name="T73" fmla="*/ 49 h 177"/>
                  <a:gd name="T74" fmla="*/ 8 w 122"/>
                  <a:gd name="T75" fmla="*/ 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77">
                    <a:moveTo>
                      <a:pt x="8" y="19"/>
                    </a:moveTo>
                    <a:lnTo>
                      <a:pt x="0" y="10"/>
                    </a:lnTo>
                    <a:lnTo>
                      <a:pt x="0" y="0"/>
                    </a:lnTo>
                    <a:lnTo>
                      <a:pt x="24" y="19"/>
                    </a:lnTo>
                    <a:lnTo>
                      <a:pt x="29" y="19"/>
                    </a:lnTo>
                    <a:lnTo>
                      <a:pt x="40" y="29"/>
                    </a:lnTo>
                    <a:lnTo>
                      <a:pt x="40" y="38"/>
                    </a:lnTo>
                    <a:lnTo>
                      <a:pt x="49" y="57"/>
                    </a:lnTo>
                    <a:lnTo>
                      <a:pt x="57" y="64"/>
                    </a:lnTo>
                    <a:lnTo>
                      <a:pt x="59" y="60"/>
                    </a:lnTo>
                    <a:lnTo>
                      <a:pt x="58" y="50"/>
                    </a:lnTo>
                    <a:lnTo>
                      <a:pt x="68" y="60"/>
                    </a:lnTo>
                    <a:lnTo>
                      <a:pt x="72" y="77"/>
                    </a:lnTo>
                    <a:lnTo>
                      <a:pt x="87" y="86"/>
                    </a:lnTo>
                    <a:lnTo>
                      <a:pt x="103" y="83"/>
                    </a:lnTo>
                    <a:lnTo>
                      <a:pt x="110" y="73"/>
                    </a:lnTo>
                    <a:lnTo>
                      <a:pt x="122" y="70"/>
                    </a:lnTo>
                    <a:lnTo>
                      <a:pt x="122" y="86"/>
                    </a:lnTo>
                    <a:lnTo>
                      <a:pt x="116" y="95"/>
                    </a:lnTo>
                    <a:lnTo>
                      <a:pt x="112" y="119"/>
                    </a:lnTo>
                    <a:lnTo>
                      <a:pt x="103" y="115"/>
                    </a:lnTo>
                    <a:lnTo>
                      <a:pt x="88" y="115"/>
                    </a:lnTo>
                    <a:lnTo>
                      <a:pt x="87" y="120"/>
                    </a:lnTo>
                    <a:lnTo>
                      <a:pt x="92" y="129"/>
                    </a:lnTo>
                    <a:lnTo>
                      <a:pt x="84" y="138"/>
                    </a:lnTo>
                    <a:lnTo>
                      <a:pt x="66" y="173"/>
                    </a:lnTo>
                    <a:lnTo>
                      <a:pt x="52" y="177"/>
                    </a:lnTo>
                    <a:lnTo>
                      <a:pt x="38" y="172"/>
                    </a:lnTo>
                    <a:lnTo>
                      <a:pt x="51" y="160"/>
                    </a:lnTo>
                    <a:lnTo>
                      <a:pt x="52" y="145"/>
                    </a:lnTo>
                    <a:lnTo>
                      <a:pt x="38" y="131"/>
                    </a:lnTo>
                    <a:lnTo>
                      <a:pt x="24" y="126"/>
                    </a:lnTo>
                    <a:lnTo>
                      <a:pt x="24" y="116"/>
                    </a:lnTo>
                    <a:lnTo>
                      <a:pt x="42" y="112"/>
                    </a:lnTo>
                    <a:lnTo>
                      <a:pt x="46" y="95"/>
                    </a:lnTo>
                    <a:lnTo>
                      <a:pt x="38" y="66"/>
                    </a:lnTo>
                    <a:lnTo>
                      <a:pt x="29" y="49"/>
                    </a:ln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6" name="Freeform 312"/>
              <p:cNvSpPr/>
              <p:nvPr/>
            </p:nvSpPr>
            <p:spPr bwMode="gray">
              <a:xfrm>
                <a:off x="7163" y="3649"/>
                <a:ext cx="158" cy="162"/>
              </a:xfrm>
              <a:custGeom>
                <a:avLst/>
                <a:gdLst>
                  <a:gd name="T0" fmla="*/ 135 w 158"/>
                  <a:gd name="T1" fmla="*/ 7 h 162"/>
                  <a:gd name="T2" fmla="*/ 135 w 158"/>
                  <a:gd name="T3" fmla="*/ 18 h 162"/>
                  <a:gd name="T4" fmla="*/ 143 w 158"/>
                  <a:gd name="T5" fmla="*/ 18 h 162"/>
                  <a:gd name="T6" fmla="*/ 147 w 158"/>
                  <a:gd name="T7" fmla="*/ 12 h 162"/>
                  <a:gd name="T8" fmla="*/ 158 w 158"/>
                  <a:gd name="T9" fmla="*/ 13 h 162"/>
                  <a:gd name="T10" fmla="*/ 154 w 158"/>
                  <a:gd name="T11" fmla="*/ 43 h 162"/>
                  <a:gd name="T12" fmla="*/ 143 w 158"/>
                  <a:gd name="T13" fmla="*/ 60 h 162"/>
                  <a:gd name="T14" fmla="*/ 135 w 158"/>
                  <a:gd name="T15" fmla="*/ 70 h 162"/>
                  <a:gd name="T16" fmla="*/ 130 w 158"/>
                  <a:gd name="T17" fmla="*/ 84 h 162"/>
                  <a:gd name="T18" fmla="*/ 111 w 158"/>
                  <a:gd name="T19" fmla="*/ 90 h 162"/>
                  <a:gd name="T20" fmla="*/ 100 w 158"/>
                  <a:gd name="T21" fmla="*/ 103 h 162"/>
                  <a:gd name="T22" fmla="*/ 84 w 158"/>
                  <a:gd name="T23" fmla="*/ 137 h 162"/>
                  <a:gd name="T24" fmla="*/ 55 w 158"/>
                  <a:gd name="T25" fmla="*/ 162 h 162"/>
                  <a:gd name="T26" fmla="*/ 20 w 158"/>
                  <a:gd name="T27" fmla="*/ 152 h 162"/>
                  <a:gd name="T28" fmla="*/ 3 w 158"/>
                  <a:gd name="T29" fmla="*/ 152 h 162"/>
                  <a:gd name="T30" fmla="*/ 0 w 158"/>
                  <a:gd name="T31" fmla="*/ 141 h 162"/>
                  <a:gd name="T32" fmla="*/ 12 w 158"/>
                  <a:gd name="T33" fmla="*/ 116 h 162"/>
                  <a:gd name="T34" fmla="*/ 25 w 158"/>
                  <a:gd name="T35" fmla="*/ 101 h 162"/>
                  <a:gd name="T36" fmla="*/ 50 w 158"/>
                  <a:gd name="T37" fmla="*/ 89 h 162"/>
                  <a:gd name="T38" fmla="*/ 68 w 158"/>
                  <a:gd name="T39" fmla="*/ 72 h 162"/>
                  <a:gd name="T40" fmla="*/ 94 w 158"/>
                  <a:gd name="T41" fmla="*/ 57 h 162"/>
                  <a:gd name="T42" fmla="*/ 102 w 158"/>
                  <a:gd name="T43" fmla="*/ 44 h 162"/>
                  <a:gd name="T44" fmla="*/ 102 w 158"/>
                  <a:gd name="T45" fmla="*/ 34 h 162"/>
                  <a:gd name="T46" fmla="*/ 115 w 158"/>
                  <a:gd name="T47" fmla="*/ 17 h 162"/>
                  <a:gd name="T48" fmla="*/ 117 w 158"/>
                  <a:gd name="T49" fmla="*/ 5 h 162"/>
                  <a:gd name="T50" fmla="*/ 129 w 158"/>
                  <a:gd name="T51" fmla="*/ 0 h 162"/>
                  <a:gd name="T52" fmla="*/ 135 w 158"/>
                  <a:gd name="T53"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62">
                    <a:moveTo>
                      <a:pt x="135" y="7"/>
                    </a:moveTo>
                    <a:lnTo>
                      <a:pt x="135" y="18"/>
                    </a:lnTo>
                    <a:lnTo>
                      <a:pt x="143" y="18"/>
                    </a:lnTo>
                    <a:lnTo>
                      <a:pt x="147" y="12"/>
                    </a:lnTo>
                    <a:lnTo>
                      <a:pt x="158" y="13"/>
                    </a:lnTo>
                    <a:lnTo>
                      <a:pt x="154" y="43"/>
                    </a:lnTo>
                    <a:lnTo>
                      <a:pt x="143" y="60"/>
                    </a:lnTo>
                    <a:lnTo>
                      <a:pt x="135" y="70"/>
                    </a:lnTo>
                    <a:lnTo>
                      <a:pt x="130" y="84"/>
                    </a:lnTo>
                    <a:lnTo>
                      <a:pt x="111" y="90"/>
                    </a:lnTo>
                    <a:lnTo>
                      <a:pt x="100" y="103"/>
                    </a:lnTo>
                    <a:lnTo>
                      <a:pt x="84" y="137"/>
                    </a:lnTo>
                    <a:lnTo>
                      <a:pt x="55" y="162"/>
                    </a:lnTo>
                    <a:lnTo>
                      <a:pt x="20" y="152"/>
                    </a:lnTo>
                    <a:lnTo>
                      <a:pt x="3" y="152"/>
                    </a:lnTo>
                    <a:lnTo>
                      <a:pt x="0" y="141"/>
                    </a:lnTo>
                    <a:lnTo>
                      <a:pt x="12" y="116"/>
                    </a:lnTo>
                    <a:lnTo>
                      <a:pt x="25" y="101"/>
                    </a:lnTo>
                    <a:lnTo>
                      <a:pt x="50" y="89"/>
                    </a:lnTo>
                    <a:lnTo>
                      <a:pt x="68" y="72"/>
                    </a:lnTo>
                    <a:lnTo>
                      <a:pt x="94" y="57"/>
                    </a:lnTo>
                    <a:lnTo>
                      <a:pt x="102" y="44"/>
                    </a:lnTo>
                    <a:lnTo>
                      <a:pt x="102" y="34"/>
                    </a:lnTo>
                    <a:lnTo>
                      <a:pt x="115" y="17"/>
                    </a:lnTo>
                    <a:lnTo>
                      <a:pt x="117" y="5"/>
                    </a:lnTo>
                    <a:lnTo>
                      <a:pt x="129" y="0"/>
                    </a:lnTo>
                    <a:lnTo>
                      <a:pt x="13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7" name="Freeform 313"/>
              <p:cNvSpPr/>
              <p:nvPr/>
            </p:nvSpPr>
            <p:spPr bwMode="gray">
              <a:xfrm>
                <a:off x="7184" y="3815"/>
                <a:ext cx="10" cy="13"/>
              </a:xfrm>
              <a:custGeom>
                <a:avLst/>
                <a:gdLst>
                  <a:gd name="T0" fmla="*/ 10 w 10"/>
                  <a:gd name="T1" fmla="*/ 2 h 13"/>
                  <a:gd name="T2" fmla="*/ 10 w 10"/>
                  <a:gd name="T3" fmla="*/ 10 h 13"/>
                  <a:gd name="T4" fmla="*/ 0 w 10"/>
                  <a:gd name="T5" fmla="*/ 13 h 13"/>
                  <a:gd name="T6" fmla="*/ 3 w 10"/>
                  <a:gd name="T7" fmla="*/ 0 h 13"/>
                  <a:gd name="T8" fmla="*/ 10 w 10"/>
                  <a:gd name="T9" fmla="*/ 2 h 13"/>
                </a:gdLst>
                <a:ahLst/>
                <a:cxnLst>
                  <a:cxn ang="0">
                    <a:pos x="T0" y="T1"/>
                  </a:cxn>
                  <a:cxn ang="0">
                    <a:pos x="T2" y="T3"/>
                  </a:cxn>
                  <a:cxn ang="0">
                    <a:pos x="T4" y="T5"/>
                  </a:cxn>
                  <a:cxn ang="0">
                    <a:pos x="T6" y="T7"/>
                  </a:cxn>
                  <a:cxn ang="0">
                    <a:pos x="T8" y="T9"/>
                  </a:cxn>
                </a:cxnLst>
                <a:rect l="0" t="0" r="r" b="b"/>
                <a:pathLst>
                  <a:path w="10" h="13">
                    <a:moveTo>
                      <a:pt x="10" y="2"/>
                    </a:moveTo>
                    <a:lnTo>
                      <a:pt x="10" y="10"/>
                    </a:lnTo>
                    <a:lnTo>
                      <a:pt x="0" y="13"/>
                    </a:lnTo>
                    <a:lnTo>
                      <a:pt x="3" y="0"/>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8" name="Freeform 314"/>
              <p:cNvSpPr/>
              <p:nvPr/>
            </p:nvSpPr>
            <p:spPr bwMode="gray">
              <a:xfrm>
                <a:off x="7530" y="3712"/>
                <a:ext cx="11" cy="9"/>
              </a:xfrm>
              <a:custGeom>
                <a:avLst/>
                <a:gdLst>
                  <a:gd name="T0" fmla="*/ 6 w 11"/>
                  <a:gd name="T1" fmla="*/ 9 h 9"/>
                  <a:gd name="T2" fmla="*/ 0 w 11"/>
                  <a:gd name="T3" fmla="*/ 4 h 9"/>
                  <a:gd name="T4" fmla="*/ 6 w 11"/>
                  <a:gd name="T5" fmla="*/ 0 h 9"/>
                  <a:gd name="T6" fmla="*/ 11 w 11"/>
                  <a:gd name="T7" fmla="*/ 2 h 9"/>
                  <a:gd name="T8" fmla="*/ 6 w 11"/>
                  <a:gd name="T9" fmla="*/ 9 h 9"/>
                </a:gdLst>
                <a:ahLst/>
                <a:cxnLst>
                  <a:cxn ang="0">
                    <a:pos x="T0" y="T1"/>
                  </a:cxn>
                  <a:cxn ang="0">
                    <a:pos x="T2" y="T3"/>
                  </a:cxn>
                  <a:cxn ang="0">
                    <a:pos x="T4" y="T5"/>
                  </a:cxn>
                  <a:cxn ang="0">
                    <a:pos x="T6" y="T7"/>
                  </a:cxn>
                  <a:cxn ang="0">
                    <a:pos x="T8" y="T9"/>
                  </a:cxn>
                </a:cxnLst>
                <a:rect l="0" t="0" r="r" b="b"/>
                <a:pathLst>
                  <a:path w="11" h="9">
                    <a:moveTo>
                      <a:pt x="6" y="9"/>
                    </a:moveTo>
                    <a:lnTo>
                      <a:pt x="0" y="4"/>
                    </a:lnTo>
                    <a:lnTo>
                      <a:pt x="6" y="0"/>
                    </a:lnTo>
                    <a:lnTo>
                      <a:pt x="11" y="2"/>
                    </a:lnTo>
                    <a:lnTo>
                      <a:pt x="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49" name="Freeform 315"/>
              <p:cNvSpPr/>
              <p:nvPr/>
            </p:nvSpPr>
            <p:spPr bwMode="gray">
              <a:xfrm>
                <a:off x="5072" y="3871"/>
                <a:ext cx="41" cy="24"/>
              </a:xfrm>
              <a:custGeom>
                <a:avLst/>
                <a:gdLst>
                  <a:gd name="T0" fmla="*/ 5 w 41"/>
                  <a:gd name="T1" fmla="*/ 10 h 24"/>
                  <a:gd name="T2" fmla="*/ 2 w 41"/>
                  <a:gd name="T3" fmla="*/ 7 h 24"/>
                  <a:gd name="T4" fmla="*/ 3 w 41"/>
                  <a:gd name="T5" fmla="*/ 0 h 24"/>
                  <a:gd name="T6" fmla="*/ 6 w 41"/>
                  <a:gd name="T7" fmla="*/ 0 h 24"/>
                  <a:gd name="T8" fmla="*/ 8 w 41"/>
                  <a:gd name="T9" fmla="*/ 4 h 24"/>
                  <a:gd name="T10" fmla="*/ 12 w 41"/>
                  <a:gd name="T11" fmla="*/ 5 h 24"/>
                  <a:gd name="T12" fmla="*/ 11 w 41"/>
                  <a:gd name="T13" fmla="*/ 1 h 24"/>
                  <a:gd name="T14" fmla="*/ 14 w 41"/>
                  <a:gd name="T15" fmla="*/ 1 h 24"/>
                  <a:gd name="T16" fmla="*/ 14 w 41"/>
                  <a:gd name="T17" fmla="*/ 6 h 24"/>
                  <a:gd name="T18" fmla="*/ 20 w 41"/>
                  <a:gd name="T19" fmla="*/ 5 h 24"/>
                  <a:gd name="T20" fmla="*/ 22 w 41"/>
                  <a:gd name="T21" fmla="*/ 6 h 24"/>
                  <a:gd name="T22" fmla="*/ 20 w 41"/>
                  <a:gd name="T23" fmla="*/ 9 h 24"/>
                  <a:gd name="T24" fmla="*/ 34 w 41"/>
                  <a:gd name="T25" fmla="*/ 9 h 24"/>
                  <a:gd name="T26" fmla="*/ 38 w 41"/>
                  <a:gd name="T27" fmla="*/ 7 h 24"/>
                  <a:gd name="T28" fmla="*/ 41 w 41"/>
                  <a:gd name="T29" fmla="*/ 9 h 24"/>
                  <a:gd name="T30" fmla="*/ 40 w 41"/>
                  <a:gd name="T31" fmla="*/ 18 h 24"/>
                  <a:gd name="T32" fmla="*/ 26 w 41"/>
                  <a:gd name="T33" fmla="*/ 17 h 24"/>
                  <a:gd name="T34" fmla="*/ 24 w 41"/>
                  <a:gd name="T35" fmla="*/ 19 h 24"/>
                  <a:gd name="T36" fmla="*/ 25 w 41"/>
                  <a:gd name="T37" fmla="*/ 21 h 24"/>
                  <a:gd name="T38" fmla="*/ 21 w 41"/>
                  <a:gd name="T39" fmla="*/ 22 h 24"/>
                  <a:gd name="T40" fmla="*/ 21 w 41"/>
                  <a:gd name="T41" fmla="*/ 24 h 24"/>
                  <a:gd name="T42" fmla="*/ 15 w 41"/>
                  <a:gd name="T43" fmla="*/ 24 h 24"/>
                  <a:gd name="T44" fmla="*/ 9 w 41"/>
                  <a:gd name="T45" fmla="*/ 22 h 24"/>
                  <a:gd name="T46" fmla="*/ 0 w 41"/>
                  <a:gd name="T47" fmla="*/ 24 h 24"/>
                  <a:gd name="T48" fmla="*/ 2 w 41"/>
                  <a:gd name="T49" fmla="*/ 20 h 24"/>
                  <a:gd name="T50" fmla="*/ 7 w 41"/>
                  <a:gd name="T51" fmla="*/ 18 h 24"/>
                  <a:gd name="T52" fmla="*/ 7 w 41"/>
                  <a:gd name="T53" fmla="*/ 11 h 24"/>
                  <a:gd name="T54" fmla="*/ 5 w 41"/>
                  <a:gd name="T55"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24">
                    <a:moveTo>
                      <a:pt x="5" y="10"/>
                    </a:moveTo>
                    <a:lnTo>
                      <a:pt x="2" y="7"/>
                    </a:lnTo>
                    <a:lnTo>
                      <a:pt x="3" y="0"/>
                    </a:lnTo>
                    <a:lnTo>
                      <a:pt x="6" y="0"/>
                    </a:lnTo>
                    <a:lnTo>
                      <a:pt x="8" y="4"/>
                    </a:lnTo>
                    <a:lnTo>
                      <a:pt x="12" y="5"/>
                    </a:lnTo>
                    <a:lnTo>
                      <a:pt x="11" y="1"/>
                    </a:lnTo>
                    <a:lnTo>
                      <a:pt x="14" y="1"/>
                    </a:lnTo>
                    <a:lnTo>
                      <a:pt x="14" y="6"/>
                    </a:lnTo>
                    <a:lnTo>
                      <a:pt x="20" y="5"/>
                    </a:lnTo>
                    <a:lnTo>
                      <a:pt x="22" y="6"/>
                    </a:lnTo>
                    <a:lnTo>
                      <a:pt x="20" y="9"/>
                    </a:lnTo>
                    <a:lnTo>
                      <a:pt x="34" y="9"/>
                    </a:lnTo>
                    <a:lnTo>
                      <a:pt x="38" y="7"/>
                    </a:lnTo>
                    <a:lnTo>
                      <a:pt x="41" y="9"/>
                    </a:lnTo>
                    <a:lnTo>
                      <a:pt x="40" y="18"/>
                    </a:lnTo>
                    <a:lnTo>
                      <a:pt x="26" y="17"/>
                    </a:lnTo>
                    <a:lnTo>
                      <a:pt x="24" y="19"/>
                    </a:lnTo>
                    <a:lnTo>
                      <a:pt x="25" y="21"/>
                    </a:lnTo>
                    <a:lnTo>
                      <a:pt x="21" y="22"/>
                    </a:lnTo>
                    <a:lnTo>
                      <a:pt x="21" y="24"/>
                    </a:lnTo>
                    <a:lnTo>
                      <a:pt x="15" y="24"/>
                    </a:lnTo>
                    <a:lnTo>
                      <a:pt x="9" y="22"/>
                    </a:lnTo>
                    <a:lnTo>
                      <a:pt x="0" y="24"/>
                    </a:lnTo>
                    <a:lnTo>
                      <a:pt x="2" y="20"/>
                    </a:lnTo>
                    <a:lnTo>
                      <a:pt x="7" y="18"/>
                    </a:lnTo>
                    <a:lnTo>
                      <a:pt x="7" y="11"/>
                    </a:lnTo>
                    <a:lnTo>
                      <a:pt x="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0" name="Freeform 316"/>
              <p:cNvSpPr/>
              <p:nvPr/>
            </p:nvSpPr>
            <p:spPr bwMode="gray">
              <a:xfrm>
                <a:off x="7524" y="1555"/>
                <a:ext cx="24" cy="16"/>
              </a:xfrm>
              <a:custGeom>
                <a:avLst/>
                <a:gdLst>
                  <a:gd name="T0" fmla="*/ 24 w 24"/>
                  <a:gd name="T1" fmla="*/ 1 h 16"/>
                  <a:gd name="T2" fmla="*/ 22 w 24"/>
                  <a:gd name="T3" fmla="*/ 7 h 16"/>
                  <a:gd name="T4" fmla="*/ 8 w 24"/>
                  <a:gd name="T5" fmla="*/ 16 h 16"/>
                  <a:gd name="T6" fmla="*/ 0 w 24"/>
                  <a:gd name="T7" fmla="*/ 14 h 16"/>
                  <a:gd name="T8" fmla="*/ 2 w 24"/>
                  <a:gd name="T9" fmla="*/ 9 h 16"/>
                  <a:gd name="T10" fmla="*/ 16 w 24"/>
                  <a:gd name="T11" fmla="*/ 3 h 16"/>
                  <a:gd name="T12" fmla="*/ 18 w 24"/>
                  <a:gd name="T13" fmla="*/ 0 h 16"/>
                  <a:gd name="T14" fmla="*/ 24 w 24"/>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6">
                    <a:moveTo>
                      <a:pt x="24" y="1"/>
                    </a:moveTo>
                    <a:lnTo>
                      <a:pt x="22" y="7"/>
                    </a:lnTo>
                    <a:lnTo>
                      <a:pt x="8" y="16"/>
                    </a:lnTo>
                    <a:lnTo>
                      <a:pt x="0" y="14"/>
                    </a:lnTo>
                    <a:lnTo>
                      <a:pt x="2" y="9"/>
                    </a:lnTo>
                    <a:lnTo>
                      <a:pt x="16" y="3"/>
                    </a:lnTo>
                    <a:lnTo>
                      <a:pt x="18" y="0"/>
                    </a:ln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1" name="Freeform 317"/>
              <p:cNvSpPr/>
              <p:nvPr/>
            </p:nvSpPr>
            <p:spPr bwMode="gray">
              <a:xfrm>
                <a:off x="7546" y="1564"/>
                <a:ext cx="19" cy="6"/>
              </a:xfrm>
              <a:custGeom>
                <a:avLst/>
                <a:gdLst>
                  <a:gd name="T0" fmla="*/ 0 w 19"/>
                  <a:gd name="T1" fmla="*/ 6 h 6"/>
                  <a:gd name="T2" fmla="*/ 4 w 19"/>
                  <a:gd name="T3" fmla="*/ 0 h 6"/>
                  <a:gd name="T4" fmla="*/ 19 w 19"/>
                  <a:gd name="T5" fmla="*/ 0 h 6"/>
                  <a:gd name="T6" fmla="*/ 19 w 19"/>
                  <a:gd name="T7" fmla="*/ 5 h 6"/>
                  <a:gd name="T8" fmla="*/ 0 w 19"/>
                  <a:gd name="T9" fmla="*/ 6 h 6"/>
                </a:gdLst>
                <a:ahLst/>
                <a:cxnLst>
                  <a:cxn ang="0">
                    <a:pos x="T0" y="T1"/>
                  </a:cxn>
                  <a:cxn ang="0">
                    <a:pos x="T2" y="T3"/>
                  </a:cxn>
                  <a:cxn ang="0">
                    <a:pos x="T4" y="T5"/>
                  </a:cxn>
                  <a:cxn ang="0">
                    <a:pos x="T6" y="T7"/>
                  </a:cxn>
                  <a:cxn ang="0">
                    <a:pos x="T8" y="T9"/>
                  </a:cxn>
                </a:cxnLst>
                <a:rect l="0" t="0" r="r" b="b"/>
                <a:pathLst>
                  <a:path w="19" h="6">
                    <a:moveTo>
                      <a:pt x="0" y="6"/>
                    </a:moveTo>
                    <a:lnTo>
                      <a:pt x="4" y="0"/>
                    </a:lnTo>
                    <a:lnTo>
                      <a:pt x="19" y="0"/>
                    </a:lnTo>
                    <a:lnTo>
                      <a:pt x="19" y="5"/>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2" name="Freeform 318"/>
              <p:cNvSpPr/>
              <p:nvPr/>
            </p:nvSpPr>
            <p:spPr bwMode="gray">
              <a:xfrm>
                <a:off x="7458" y="1572"/>
                <a:ext cx="21" cy="9"/>
              </a:xfrm>
              <a:custGeom>
                <a:avLst/>
                <a:gdLst>
                  <a:gd name="T0" fmla="*/ 3 w 21"/>
                  <a:gd name="T1" fmla="*/ 0 h 9"/>
                  <a:gd name="T2" fmla="*/ 10 w 21"/>
                  <a:gd name="T3" fmla="*/ 0 h 9"/>
                  <a:gd name="T4" fmla="*/ 21 w 21"/>
                  <a:gd name="T5" fmla="*/ 2 h 9"/>
                  <a:gd name="T6" fmla="*/ 21 w 21"/>
                  <a:gd name="T7" fmla="*/ 9 h 9"/>
                  <a:gd name="T8" fmla="*/ 0 w 21"/>
                  <a:gd name="T9" fmla="*/ 7 h 9"/>
                  <a:gd name="T10" fmla="*/ 3 w 21"/>
                  <a:gd name="T11" fmla="*/ 0 h 9"/>
                </a:gdLst>
                <a:ahLst/>
                <a:cxnLst>
                  <a:cxn ang="0">
                    <a:pos x="T0" y="T1"/>
                  </a:cxn>
                  <a:cxn ang="0">
                    <a:pos x="T2" y="T3"/>
                  </a:cxn>
                  <a:cxn ang="0">
                    <a:pos x="T4" y="T5"/>
                  </a:cxn>
                  <a:cxn ang="0">
                    <a:pos x="T6" y="T7"/>
                  </a:cxn>
                  <a:cxn ang="0">
                    <a:pos x="T8" y="T9"/>
                  </a:cxn>
                  <a:cxn ang="0">
                    <a:pos x="T10" y="T11"/>
                  </a:cxn>
                </a:cxnLst>
                <a:rect l="0" t="0" r="r" b="b"/>
                <a:pathLst>
                  <a:path w="21" h="9">
                    <a:moveTo>
                      <a:pt x="3" y="0"/>
                    </a:moveTo>
                    <a:lnTo>
                      <a:pt x="10" y="0"/>
                    </a:lnTo>
                    <a:lnTo>
                      <a:pt x="21" y="2"/>
                    </a:lnTo>
                    <a:lnTo>
                      <a:pt x="21" y="9"/>
                    </a:lnTo>
                    <a:lnTo>
                      <a:pt x="0" y="7"/>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3" name="Freeform 319"/>
              <p:cNvSpPr/>
              <p:nvPr/>
            </p:nvSpPr>
            <p:spPr bwMode="gray">
              <a:xfrm>
                <a:off x="7483" y="1572"/>
                <a:ext cx="13" cy="13"/>
              </a:xfrm>
              <a:custGeom>
                <a:avLst/>
                <a:gdLst>
                  <a:gd name="T0" fmla="*/ 8 w 13"/>
                  <a:gd name="T1" fmla="*/ 0 h 13"/>
                  <a:gd name="T2" fmla="*/ 4 w 13"/>
                  <a:gd name="T3" fmla="*/ 6 h 13"/>
                  <a:gd name="T4" fmla="*/ 0 w 13"/>
                  <a:gd name="T5" fmla="*/ 11 h 13"/>
                  <a:gd name="T6" fmla="*/ 3 w 13"/>
                  <a:gd name="T7" fmla="*/ 13 h 13"/>
                  <a:gd name="T8" fmla="*/ 13 w 13"/>
                  <a:gd name="T9" fmla="*/ 4 h 13"/>
                  <a:gd name="T10" fmla="*/ 13 w 13"/>
                  <a:gd name="T11" fmla="*/ 1 h 13"/>
                  <a:gd name="T12" fmla="*/ 8 w 13"/>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0"/>
                    </a:moveTo>
                    <a:lnTo>
                      <a:pt x="4" y="6"/>
                    </a:lnTo>
                    <a:lnTo>
                      <a:pt x="0" y="11"/>
                    </a:lnTo>
                    <a:lnTo>
                      <a:pt x="3" y="13"/>
                    </a:lnTo>
                    <a:lnTo>
                      <a:pt x="13" y="4"/>
                    </a:lnTo>
                    <a:lnTo>
                      <a:pt x="13" y="1"/>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4" name="Freeform 320"/>
              <p:cNvSpPr/>
              <p:nvPr/>
            </p:nvSpPr>
            <p:spPr bwMode="gray">
              <a:xfrm>
                <a:off x="7393" y="1576"/>
                <a:ext cx="18" cy="12"/>
              </a:xfrm>
              <a:custGeom>
                <a:avLst/>
                <a:gdLst>
                  <a:gd name="T0" fmla="*/ 7 w 18"/>
                  <a:gd name="T1" fmla="*/ 0 h 12"/>
                  <a:gd name="T2" fmla="*/ 18 w 18"/>
                  <a:gd name="T3" fmla="*/ 9 h 12"/>
                  <a:gd name="T4" fmla="*/ 11 w 18"/>
                  <a:gd name="T5" fmla="*/ 12 h 12"/>
                  <a:gd name="T6" fmla="*/ 2 w 18"/>
                  <a:gd name="T7" fmla="*/ 4 h 12"/>
                  <a:gd name="T8" fmla="*/ 0 w 18"/>
                  <a:gd name="T9" fmla="*/ 0 h 12"/>
                  <a:gd name="T10" fmla="*/ 7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7" y="0"/>
                    </a:moveTo>
                    <a:lnTo>
                      <a:pt x="18" y="9"/>
                    </a:lnTo>
                    <a:lnTo>
                      <a:pt x="11" y="12"/>
                    </a:lnTo>
                    <a:lnTo>
                      <a:pt x="2" y="4"/>
                    </a:lnTo>
                    <a:lnTo>
                      <a:pt x="0"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5" name="Freeform 321"/>
              <p:cNvSpPr/>
              <p:nvPr/>
            </p:nvSpPr>
            <p:spPr bwMode="gray">
              <a:xfrm>
                <a:off x="7361" y="1559"/>
                <a:ext cx="15" cy="11"/>
              </a:xfrm>
              <a:custGeom>
                <a:avLst/>
                <a:gdLst>
                  <a:gd name="T0" fmla="*/ 9 w 15"/>
                  <a:gd name="T1" fmla="*/ 0 h 11"/>
                  <a:gd name="T2" fmla="*/ 15 w 15"/>
                  <a:gd name="T3" fmla="*/ 1 h 11"/>
                  <a:gd name="T4" fmla="*/ 13 w 15"/>
                  <a:gd name="T5" fmla="*/ 7 h 11"/>
                  <a:gd name="T6" fmla="*/ 7 w 15"/>
                  <a:gd name="T7" fmla="*/ 11 h 11"/>
                  <a:gd name="T8" fmla="*/ 0 w 15"/>
                  <a:gd name="T9" fmla="*/ 9 h 11"/>
                  <a:gd name="T10" fmla="*/ 5 w 15"/>
                  <a:gd name="T11" fmla="*/ 4 h 11"/>
                  <a:gd name="T12" fmla="*/ 9 w 1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9" y="0"/>
                    </a:moveTo>
                    <a:lnTo>
                      <a:pt x="15" y="1"/>
                    </a:lnTo>
                    <a:lnTo>
                      <a:pt x="13" y="7"/>
                    </a:lnTo>
                    <a:lnTo>
                      <a:pt x="7" y="11"/>
                    </a:lnTo>
                    <a:lnTo>
                      <a:pt x="0" y="9"/>
                    </a:lnTo>
                    <a:lnTo>
                      <a:pt x="5" y="4"/>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6" name="Freeform 322"/>
              <p:cNvSpPr/>
              <p:nvPr/>
            </p:nvSpPr>
            <p:spPr bwMode="gray">
              <a:xfrm>
                <a:off x="7260" y="1531"/>
                <a:ext cx="20" cy="11"/>
              </a:xfrm>
              <a:custGeom>
                <a:avLst/>
                <a:gdLst>
                  <a:gd name="T0" fmla="*/ 1 w 20"/>
                  <a:gd name="T1" fmla="*/ 0 h 11"/>
                  <a:gd name="T2" fmla="*/ 14 w 20"/>
                  <a:gd name="T3" fmla="*/ 3 h 11"/>
                  <a:gd name="T4" fmla="*/ 20 w 20"/>
                  <a:gd name="T5" fmla="*/ 9 h 11"/>
                  <a:gd name="T6" fmla="*/ 12 w 20"/>
                  <a:gd name="T7" fmla="*/ 11 h 11"/>
                  <a:gd name="T8" fmla="*/ 0 w 20"/>
                  <a:gd name="T9" fmla="*/ 5 h 11"/>
                  <a:gd name="T10" fmla="*/ 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 y="0"/>
                    </a:moveTo>
                    <a:lnTo>
                      <a:pt x="14" y="3"/>
                    </a:lnTo>
                    <a:lnTo>
                      <a:pt x="20" y="9"/>
                    </a:lnTo>
                    <a:lnTo>
                      <a:pt x="12" y="11"/>
                    </a:lnTo>
                    <a:lnTo>
                      <a:pt x="0" y="5"/>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7" name="Freeform 323"/>
              <p:cNvSpPr/>
              <p:nvPr/>
            </p:nvSpPr>
            <p:spPr bwMode="gray">
              <a:xfrm>
                <a:off x="7274" y="1549"/>
                <a:ext cx="17" cy="6"/>
              </a:xfrm>
              <a:custGeom>
                <a:avLst/>
                <a:gdLst>
                  <a:gd name="T0" fmla="*/ 0 w 17"/>
                  <a:gd name="T1" fmla="*/ 0 h 6"/>
                  <a:gd name="T2" fmla="*/ 12 w 17"/>
                  <a:gd name="T3" fmla="*/ 1 h 6"/>
                  <a:gd name="T4" fmla="*/ 17 w 17"/>
                  <a:gd name="T5" fmla="*/ 6 h 6"/>
                  <a:gd name="T6" fmla="*/ 6 w 17"/>
                  <a:gd name="T7" fmla="*/ 6 h 6"/>
                  <a:gd name="T8" fmla="*/ 0 w 17"/>
                  <a:gd name="T9" fmla="*/ 0 h 6"/>
                </a:gdLst>
                <a:ahLst/>
                <a:cxnLst>
                  <a:cxn ang="0">
                    <a:pos x="T0" y="T1"/>
                  </a:cxn>
                  <a:cxn ang="0">
                    <a:pos x="T2" y="T3"/>
                  </a:cxn>
                  <a:cxn ang="0">
                    <a:pos x="T4" y="T5"/>
                  </a:cxn>
                  <a:cxn ang="0">
                    <a:pos x="T6" y="T7"/>
                  </a:cxn>
                  <a:cxn ang="0">
                    <a:pos x="T8" y="T9"/>
                  </a:cxn>
                </a:cxnLst>
                <a:rect l="0" t="0" r="r" b="b"/>
                <a:pathLst>
                  <a:path w="17" h="6">
                    <a:moveTo>
                      <a:pt x="0" y="0"/>
                    </a:moveTo>
                    <a:lnTo>
                      <a:pt x="12" y="1"/>
                    </a:lnTo>
                    <a:lnTo>
                      <a:pt x="17" y="6"/>
                    </a:lnTo>
                    <a:lnTo>
                      <a:pt x="6"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8" name="Freeform 324"/>
              <p:cNvSpPr/>
              <p:nvPr/>
            </p:nvSpPr>
            <p:spPr bwMode="gray">
              <a:xfrm>
                <a:off x="7588" y="1125"/>
                <a:ext cx="74" cy="28"/>
              </a:xfrm>
              <a:custGeom>
                <a:avLst/>
                <a:gdLst>
                  <a:gd name="T0" fmla="*/ 3 w 74"/>
                  <a:gd name="T1" fmla="*/ 0 h 28"/>
                  <a:gd name="T2" fmla="*/ 19 w 74"/>
                  <a:gd name="T3" fmla="*/ 3 h 28"/>
                  <a:gd name="T4" fmla="*/ 42 w 74"/>
                  <a:gd name="T5" fmla="*/ 3 h 28"/>
                  <a:gd name="T6" fmla="*/ 61 w 74"/>
                  <a:gd name="T7" fmla="*/ 13 h 28"/>
                  <a:gd name="T8" fmla="*/ 74 w 74"/>
                  <a:gd name="T9" fmla="*/ 15 h 28"/>
                  <a:gd name="T10" fmla="*/ 72 w 74"/>
                  <a:gd name="T11" fmla="*/ 20 h 28"/>
                  <a:gd name="T12" fmla="*/ 58 w 74"/>
                  <a:gd name="T13" fmla="*/ 24 h 28"/>
                  <a:gd name="T14" fmla="*/ 49 w 74"/>
                  <a:gd name="T15" fmla="*/ 28 h 28"/>
                  <a:gd name="T16" fmla="*/ 26 w 74"/>
                  <a:gd name="T17" fmla="*/ 14 h 28"/>
                  <a:gd name="T18" fmla="*/ 7 w 74"/>
                  <a:gd name="T19" fmla="*/ 20 h 28"/>
                  <a:gd name="T20" fmla="*/ 0 w 74"/>
                  <a:gd name="T21" fmla="*/ 10 h 28"/>
                  <a:gd name="T22" fmla="*/ 3 w 74"/>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28">
                    <a:moveTo>
                      <a:pt x="3" y="0"/>
                    </a:moveTo>
                    <a:lnTo>
                      <a:pt x="19" y="3"/>
                    </a:lnTo>
                    <a:lnTo>
                      <a:pt x="42" y="3"/>
                    </a:lnTo>
                    <a:lnTo>
                      <a:pt x="61" y="13"/>
                    </a:lnTo>
                    <a:lnTo>
                      <a:pt x="74" y="15"/>
                    </a:lnTo>
                    <a:lnTo>
                      <a:pt x="72" y="20"/>
                    </a:lnTo>
                    <a:lnTo>
                      <a:pt x="58" y="24"/>
                    </a:lnTo>
                    <a:lnTo>
                      <a:pt x="49" y="28"/>
                    </a:lnTo>
                    <a:lnTo>
                      <a:pt x="26" y="14"/>
                    </a:lnTo>
                    <a:lnTo>
                      <a:pt x="7" y="20"/>
                    </a:lnTo>
                    <a:lnTo>
                      <a:pt x="0" y="1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59" name="Freeform 325"/>
              <p:cNvSpPr/>
              <p:nvPr/>
            </p:nvSpPr>
            <p:spPr bwMode="gray">
              <a:xfrm>
                <a:off x="4515" y="1859"/>
                <a:ext cx="85" cy="63"/>
              </a:xfrm>
              <a:custGeom>
                <a:avLst/>
                <a:gdLst>
                  <a:gd name="T0" fmla="*/ 85 w 85"/>
                  <a:gd name="T1" fmla="*/ 61 h 63"/>
                  <a:gd name="T2" fmla="*/ 64 w 85"/>
                  <a:gd name="T3" fmla="*/ 40 h 63"/>
                  <a:gd name="T4" fmla="*/ 57 w 85"/>
                  <a:gd name="T5" fmla="*/ 27 h 63"/>
                  <a:gd name="T6" fmla="*/ 48 w 85"/>
                  <a:gd name="T7" fmla="*/ 16 h 63"/>
                  <a:gd name="T8" fmla="*/ 26 w 85"/>
                  <a:gd name="T9" fmla="*/ 9 h 63"/>
                  <a:gd name="T10" fmla="*/ 0 w 85"/>
                  <a:gd name="T11" fmla="*/ 0 h 63"/>
                  <a:gd name="T12" fmla="*/ 15 w 85"/>
                  <a:gd name="T13" fmla="*/ 20 h 63"/>
                  <a:gd name="T14" fmla="*/ 19 w 85"/>
                  <a:gd name="T15" fmla="*/ 35 h 63"/>
                  <a:gd name="T16" fmla="*/ 31 w 85"/>
                  <a:gd name="T17" fmla="*/ 43 h 63"/>
                  <a:gd name="T18" fmla="*/ 35 w 85"/>
                  <a:gd name="T19" fmla="*/ 50 h 63"/>
                  <a:gd name="T20" fmla="*/ 48 w 85"/>
                  <a:gd name="T21" fmla="*/ 49 h 63"/>
                  <a:gd name="T22" fmla="*/ 73 w 85"/>
                  <a:gd name="T23" fmla="*/ 63 h 63"/>
                  <a:gd name="T24" fmla="*/ 85 w 85"/>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1"/>
                    </a:moveTo>
                    <a:lnTo>
                      <a:pt x="64" y="40"/>
                    </a:lnTo>
                    <a:lnTo>
                      <a:pt x="57" y="27"/>
                    </a:lnTo>
                    <a:lnTo>
                      <a:pt x="48" y="16"/>
                    </a:lnTo>
                    <a:lnTo>
                      <a:pt x="26" y="9"/>
                    </a:lnTo>
                    <a:lnTo>
                      <a:pt x="0" y="0"/>
                    </a:lnTo>
                    <a:lnTo>
                      <a:pt x="15" y="20"/>
                    </a:lnTo>
                    <a:lnTo>
                      <a:pt x="19" y="35"/>
                    </a:lnTo>
                    <a:lnTo>
                      <a:pt x="31" y="43"/>
                    </a:lnTo>
                    <a:lnTo>
                      <a:pt x="35" y="50"/>
                    </a:lnTo>
                    <a:lnTo>
                      <a:pt x="48" y="49"/>
                    </a:lnTo>
                    <a:lnTo>
                      <a:pt x="73" y="63"/>
                    </a:lnTo>
                    <a:lnTo>
                      <a:pt x="8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0" name="Freeform 326"/>
              <p:cNvSpPr/>
              <p:nvPr/>
            </p:nvSpPr>
            <p:spPr bwMode="gray">
              <a:xfrm>
                <a:off x="4425" y="1964"/>
                <a:ext cx="125" cy="106"/>
              </a:xfrm>
              <a:custGeom>
                <a:avLst/>
                <a:gdLst>
                  <a:gd name="T0" fmla="*/ 0 w 125"/>
                  <a:gd name="T1" fmla="*/ 106 h 106"/>
                  <a:gd name="T2" fmla="*/ 4 w 125"/>
                  <a:gd name="T3" fmla="*/ 97 h 106"/>
                  <a:gd name="T4" fmla="*/ 49 w 125"/>
                  <a:gd name="T5" fmla="*/ 70 h 106"/>
                  <a:gd name="T6" fmla="*/ 57 w 125"/>
                  <a:gd name="T7" fmla="*/ 46 h 106"/>
                  <a:gd name="T8" fmla="*/ 47 w 125"/>
                  <a:gd name="T9" fmla="*/ 26 h 106"/>
                  <a:gd name="T10" fmla="*/ 72 w 125"/>
                  <a:gd name="T11" fmla="*/ 10 h 106"/>
                  <a:gd name="T12" fmla="*/ 87 w 125"/>
                  <a:gd name="T13" fmla="*/ 0 h 106"/>
                  <a:gd name="T14" fmla="*/ 103 w 125"/>
                  <a:gd name="T15" fmla="*/ 3 h 106"/>
                  <a:gd name="T16" fmla="*/ 112 w 125"/>
                  <a:gd name="T17" fmla="*/ 12 h 106"/>
                  <a:gd name="T18" fmla="*/ 125 w 125"/>
                  <a:gd name="T19" fmla="*/ 9 h 106"/>
                  <a:gd name="T20" fmla="*/ 0 w 125"/>
                  <a:gd name="T2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106">
                    <a:moveTo>
                      <a:pt x="0" y="106"/>
                    </a:moveTo>
                    <a:lnTo>
                      <a:pt x="4" y="97"/>
                    </a:lnTo>
                    <a:lnTo>
                      <a:pt x="49" y="70"/>
                    </a:lnTo>
                    <a:lnTo>
                      <a:pt x="57" y="46"/>
                    </a:lnTo>
                    <a:lnTo>
                      <a:pt x="47" y="26"/>
                    </a:lnTo>
                    <a:lnTo>
                      <a:pt x="72" y="10"/>
                    </a:lnTo>
                    <a:lnTo>
                      <a:pt x="87" y="0"/>
                    </a:lnTo>
                    <a:lnTo>
                      <a:pt x="103" y="3"/>
                    </a:lnTo>
                    <a:lnTo>
                      <a:pt x="112" y="12"/>
                    </a:lnTo>
                    <a:lnTo>
                      <a:pt x="125" y="9"/>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1" name="Freeform 327"/>
              <p:cNvSpPr/>
              <p:nvPr/>
            </p:nvSpPr>
            <p:spPr bwMode="gray">
              <a:xfrm>
                <a:off x="4425" y="1964"/>
                <a:ext cx="125" cy="106"/>
              </a:xfrm>
              <a:custGeom>
                <a:avLst/>
                <a:gdLst>
                  <a:gd name="T0" fmla="*/ 0 w 125"/>
                  <a:gd name="T1" fmla="*/ 106 h 106"/>
                  <a:gd name="T2" fmla="*/ 4 w 125"/>
                  <a:gd name="T3" fmla="*/ 97 h 106"/>
                  <a:gd name="T4" fmla="*/ 49 w 125"/>
                  <a:gd name="T5" fmla="*/ 70 h 106"/>
                  <a:gd name="T6" fmla="*/ 57 w 125"/>
                  <a:gd name="T7" fmla="*/ 46 h 106"/>
                  <a:gd name="T8" fmla="*/ 47 w 125"/>
                  <a:gd name="T9" fmla="*/ 26 h 106"/>
                  <a:gd name="T10" fmla="*/ 72 w 125"/>
                  <a:gd name="T11" fmla="*/ 10 h 106"/>
                  <a:gd name="T12" fmla="*/ 87 w 125"/>
                  <a:gd name="T13" fmla="*/ 0 h 106"/>
                  <a:gd name="T14" fmla="*/ 103 w 125"/>
                  <a:gd name="T15" fmla="*/ 3 h 106"/>
                  <a:gd name="T16" fmla="*/ 112 w 125"/>
                  <a:gd name="T17" fmla="*/ 12 h 106"/>
                  <a:gd name="T18" fmla="*/ 125 w 125"/>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06">
                    <a:moveTo>
                      <a:pt x="0" y="106"/>
                    </a:moveTo>
                    <a:lnTo>
                      <a:pt x="4" y="97"/>
                    </a:lnTo>
                    <a:lnTo>
                      <a:pt x="49" y="70"/>
                    </a:lnTo>
                    <a:lnTo>
                      <a:pt x="57" y="46"/>
                    </a:lnTo>
                    <a:lnTo>
                      <a:pt x="47" y="26"/>
                    </a:lnTo>
                    <a:lnTo>
                      <a:pt x="72" y="10"/>
                    </a:lnTo>
                    <a:lnTo>
                      <a:pt x="87" y="0"/>
                    </a:lnTo>
                    <a:lnTo>
                      <a:pt x="103" y="3"/>
                    </a:lnTo>
                    <a:lnTo>
                      <a:pt x="112" y="12"/>
                    </a:lnTo>
                    <a:lnTo>
                      <a:pt x="125" y="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2" name="Freeform 328"/>
              <p:cNvSpPr/>
              <p:nvPr/>
            </p:nvSpPr>
            <p:spPr bwMode="gray">
              <a:xfrm>
                <a:off x="4378" y="1968"/>
                <a:ext cx="119" cy="31"/>
              </a:xfrm>
              <a:custGeom>
                <a:avLst/>
                <a:gdLst>
                  <a:gd name="T0" fmla="*/ 0 w 119"/>
                  <a:gd name="T1" fmla="*/ 31 h 31"/>
                  <a:gd name="T2" fmla="*/ 1 w 119"/>
                  <a:gd name="T3" fmla="*/ 19 h 31"/>
                  <a:gd name="T4" fmla="*/ 32 w 119"/>
                  <a:gd name="T5" fmla="*/ 13 h 31"/>
                  <a:gd name="T6" fmla="*/ 43 w 119"/>
                  <a:gd name="T7" fmla="*/ 15 h 31"/>
                  <a:gd name="T8" fmla="*/ 69 w 119"/>
                  <a:gd name="T9" fmla="*/ 12 h 31"/>
                  <a:gd name="T10" fmla="*/ 95 w 119"/>
                  <a:gd name="T11" fmla="*/ 3 h 31"/>
                  <a:gd name="T12" fmla="*/ 114 w 119"/>
                  <a:gd name="T13" fmla="*/ 0 h 31"/>
                  <a:gd name="T14" fmla="*/ 119 w 119"/>
                  <a:gd name="T15" fmla="*/ 6 h 31"/>
                  <a:gd name="T16" fmla="*/ 0 w 119"/>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31">
                    <a:moveTo>
                      <a:pt x="0" y="31"/>
                    </a:moveTo>
                    <a:lnTo>
                      <a:pt x="1" y="19"/>
                    </a:lnTo>
                    <a:lnTo>
                      <a:pt x="32" y="13"/>
                    </a:lnTo>
                    <a:lnTo>
                      <a:pt x="43" y="15"/>
                    </a:lnTo>
                    <a:lnTo>
                      <a:pt x="69" y="12"/>
                    </a:lnTo>
                    <a:lnTo>
                      <a:pt x="95" y="3"/>
                    </a:lnTo>
                    <a:lnTo>
                      <a:pt x="114" y="0"/>
                    </a:lnTo>
                    <a:lnTo>
                      <a:pt x="119" y="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3" name="Freeform 329"/>
              <p:cNvSpPr/>
              <p:nvPr/>
            </p:nvSpPr>
            <p:spPr bwMode="gray">
              <a:xfrm>
                <a:off x="4378" y="1968"/>
                <a:ext cx="119" cy="31"/>
              </a:xfrm>
              <a:custGeom>
                <a:avLst/>
                <a:gdLst>
                  <a:gd name="T0" fmla="*/ 0 w 119"/>
                  <a:gd name="T1" fmla="*/ 31 h 31"/>
                  <a:gd name="T2" fmla="*/ 1 w 119"/>
                  <a:gd name="T3" fmla="*/ 19 h 31"/>
                  <a:gd name="T4" fmla="*/ 32 w 119"/>
                  <a:gd name="T5" fmla="*/ 13 h 31"/>
                  <a:gd name="T6" fmla="*/ 43 w 119"/>
                  <a:gd name="T7" fmla="*/ 15 h 31"/>
                  <a:gd name="T8" fmla="*/ 69 w 119"/>
                  <a:gd name="T9" fmla="*/ 12 h 31"/>
                  <a:gd name="T10" fmla="*/ 95 w 119"/>
                  <a:gd name="T11" fmla="*/ 3 h 31"/>
                  <a:gd name="T12" fmla="*/ 114 w 119"/>
                  <a:gd name="T13" fmla="*/ 0 h 31"/>
                  <a:gd name="T14" fmla="*/ 119 w 119"/>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31">
                    <a:moveTo>
                      <a:pt x="0" y="31"/>
                    </a:moveTo>
                    <a:lnTo>
                      <a:pt x="1" y="19"/>
                    </a:lnTo>
                    <a:lnTo>
                      <a:pt x="32" y="13"/>
                    </a:lnTo>
                    <a:lnTo>
                      <a:pt x="43" y="15"/>
                    </a:lnTo>
                    <a:lnTo>
                      <a:pt x="69" y="12"/>
                    </a:lnTo>
                    <a:lnTo>
                      <a:pt x="95" y="3"/>
                    </a:lnTo>
                    <a:lnTo>
                      <a:pt x="114" y="0"/>
                    </a:lnTo>
                    <a:lnTo>
                      <a:pt x="119" y="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4" name="Freeform 330"/>
              <p:cNvSpPr/>
              <p:nvPr/>
            </p:nvSpPr>
            <p:spPr bwMode="gray">
              <a:xfrm>
                <a:off x="4782" y="1743"/>
                <a:ext cx="363" cy="226"/>
              </a:xfrm>
              <a:custGeom>
                <a:avLst/>
                <a:gdLst>
                  <a:gd name="T0" fmla="*/ 265 w 363"/>
                  <a:gd name="T1" fmla="*/ 226 h 226"/>
                  <a:gd name="T2" fmla="*/ 266 w 363"/>
                  <a:gd name="T3" fmla="*/ 209 h 226"/>
                  <a:gd name="T4" fmla="*/ 271 w 363"/>
                  <a:gd name="T5" fmla="*/ 194 h 226"/>
                  <a:gd name="T6" fmla="*/ 264 w 363"/>
                  <a:gd name="T7" fmla="*/ 184 h 226"/>
                  <a:gd name="T8" fmla="*/ 257 w 363"/>
                  <a:gd name="T9" fmla="*/ 161 h 226"/>
                  <a:gd name="T10" fmla="*/ 273 w 363"/>
                  <a:gd name="T11" fmla="*/ 157 h 226"/>
                  <a:gd name="T12" fmla="*/ 292 w 363"/>
                  <a:gd name="T13" fmla="*/ 153 h 226"/>
                  <a:gd name="T14" fmla="*/ 293 w 363"/>
                  <a:gd name="T15" fmla="*/ 134 h 226"/>
                  <a:gd name="T16" fmla="*/ 317 w 363"/>
                  <a:gd name="T17" fmla="*/ 127 h 226"/>
                  <a:gd name="T18" fmla="*/ 331 w 363"/>
                  <a:gd name="T19" fmla="*/ 133 h 226"/>
                  <a:gd name="T20" fmla="*/ 322 w 363"/>
                  <a:gd name="T21" fmla="*/ 141 h 226"/>
                  <a:gd name="T22" fmla="*/ 320 w 363"/>
                  <a:gd name="T23" fmla="*/ 152 h 226"/>
                  <a:gd name="T24" fmla="*/ 341 w 363"/>
                  <a:gd name="T25" fmla="*/ 149 h 226"/>
                  <a:gd name="T26" fmla="*/ 363 w 363"/>
                  <a:gd name="T27" fmla="*/ 136 h 226"/>
                  <a:gd name="T28" fmla="*/ 363 w 363"/>
                  <a:gd name="T29" fmla="*/ 125 h 226"/>
                  <a:gd name="T30" fmla="*/ 345 w 363"/>
                  <a:gd name="T31" fmla="*/ 125 h 226"/>
                  <a:gd name="T32" fmla="*/ 340 w 363"/>
                  <a:gd name="T33" fmla="*/ 112 h 226"/>
                  <a:gd name="T34" fmla="*/ 319 w 363"/>
                  <a:gd name="T35" fmla="*/ 111 h 226"/>
                  <a:gd name="T36" fmla="*/ 303 w 363"/>
                  <a:gd name="T37" fmla="*/ 108 h 226"/>
                  <a:gd name="T38" fmla="*/ 313 w 363"/>
                  <a:gd name="T39" fmla="*/ 100 h 226"/>
                  <a:gd name="T40" fmla="*/ 324 w 363"/>
                  <a:gd name="T41" fmla="*/ 99 h 226"/>
                  <a:gd name="T42" fmla="*/ 330 w 363"/>
                  <a:gd name="T43" fmla="*/ 89 h 226"/>
                  <a:gd name="T44" fmla="*/ 303 w 363"/>
                  <a:gd name="T45" fmla="*/ 94 h 226"/>
                  <a:gd name="T46" fmla="*/ 288 w 363"/>
                  <a:gd name="T47" fmla="*/ 108 h 226"/>
                  <a:gd name="T48" fmla="*/ 286 w 363"/>
                  <a:gd name="T49" fmla="*/ 118 h 226"/>
                  <a:gd name="T50" fmla="*/ 276 w 363"/>
                  <a:gd name="T51" fmla="*/ 122 h 226"/>
                  <a:gd name="T52" fmla="*/ 265 w 363"/>
                  <a:gd name="T53" fmla="*/ 129 h 226"/>
                  <a:gd name="T54" fmla="*/ 257 w 363"/>
                  <a:gd name="T55" fmla="*/ 130 h 226"/>
                  <a:gd name="T56" fmla="*/ 245 w 363"/>
                  <a:gd name="T57" fmla="*/ 118 h 226"/>
                  <a:gd name="T58" fmla="*/ 237 w 363"/>
                  <a:gd name="T59" fmla="*/ 117 h 226"/>
                  <a:gd name="T60" fmla="*/ 223 w 363"/>
                  <a:gd name="T61" fmla="*/ 82 h 226"/>
                  <a:gd name="T62" fmla="*/ 209 w 363"/>
                  <a:gd name="T63" fmla="*/ 86 h 226"/>
                  <a:gd name="T64" fmla="*/ 199 w 363"/>
                  <a:gd name="T65" fmla="*/ 65 h 226"/>
                  <a:gd name="T66" fmla="*/ 182 w 363"/>
                  <a:gd name="T67" fmla="*/ 55 h 226"/>
                  <a:gd name="T68" fmla="*/ 173 w 363"/>
                  <a:gd name="T69" fmla="*/ 56 h 226"/>
                  <a:gd name="T70" fmla="*/ 151 w 363"/>
                  <a:gd name="T71" fmla="*/ 54 h 226"/>
                  <a:gd name="T72" fmla="*/ 137 w 363"/>
                  <a:gd name="T73" fmla="*/ 56 h 226"/>
                  <a:gd name="T74" fmla="*/ 121 w 363"/>
                  <a:gd name="T75" fmla="*/ 38 h 226"/>
                  <a:gd name="T76" fmla="*/ 61 w 363"/>
                  <a:gd name="T77" fmla="*/ 0 h 226"/>
                  <a:gd name="T78" fmla="*/ 0 w 363"/>
                  <a:gd name="T79" fmla="*/ 31 h 226"/>
                  <a:gd name="T80" fmla="*/ 4 w 363"/>
                  <a:gd name="T81" fmla="*/ 106 h 226"/>
                  <a:gd name="T82" fmla="*/ 39 w 363"/>
                  <a:gd name="T83" fmla="*/ 113 h 226"/>
                  <a:gd name="T84" fmla="*/ 45 w 363"/>
                  <a:gd name="T85" fmla="*/ 92 h 226"/>
                  <a:gd name="T86" fmla="*/ 59 w 363"/>
                  <a:gd name="T87" fmla="*/ 85 h 226"/>
                  <a:gd name="T88" fmla="*/ 65 w 363"/>
                  <a:gd name="T89" fmla="*/ 86 h 226"/>
                  <a:gd name="T90" fmla="*/ 67 w 363"/>
                  <a:gd name="T91" fmla="*/ 82 h 226"/>
                  <a:gd name="T92" fmla="*/ 74 w 363"/>
                  <a:gd name="T93" fmla="*/ 82 h 226"/>
                  <a:gd name="T94" fmla="*/ 86 w 363"/>
                  <a:gd name="T95" fmla="*/ 88 h 226"/>
                  <a:gd name="T96" fmla="*/ 92 w 363"/>
                  <a:gd name="T97" fmla="*/ 94 h 226"/>
                  <a:gd name="T98" fmla="*/ 95 w 363"/>
                  <a:gd name="T99" fmla="*/ 105 h 226"/>
                  <a:gd name="T100" fmla="*/ 91 w 363"/>
                  <a:gd name="T101" fmla="*/ 113 h 226"/>
                  <a:gd name="T102" fmla="*/ 121 w 363"/>
                  <a:gd name="T103" fmla="*/ 125 h 226"/>
                  <a:gd name="T104" fmla="*/ 136 w 363"/>
                  <a:gd name="T105" fmla="*/ 128 h 226"/>
                  <a:gd name="T106" fmla="*/ 148 w 363"/>
                  <a:gd name="T107" fmla="*/ 143 h 226"/>
                  <a:gd name="T108" fmla="*/ 156 w 363"/>
                  <a:gd name="T109" fmla="*/ 169 h 226"/>
                  <a:gd name="T110" fmla="*/ 173 w 363"/>
                  <a:gd name="T111" fmla="*/ 188 h 226"/>
                  <a:gd name="T112" fmla="*/ 192 w 363"/>
                  <a:gd name="T113" fmla="*/ 196 h 226"/>
                  <a:gd name="T114" fmla="*/ 212 w 363"/>
                  <a:gd name="T115" fmla="*/ 206 h 226"/>
                  <a:gd name="T116" fmla="*/ 226 w 363"/>
                  <a:gd name="T117" fmla="*/ 209 h 226"/>
                  <a:gd name="T118" fmla="*/ 234 w 363"/>
                  <a:gd name="T119" fmla="*/ 221 h 226"/>
                  <a:gd name="T120" fmla="*/ 265 w 363"/>
                  <a:gd name="T1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 h="226">
                    <a:moveTo>
                      <a:pt x="265" y="226"/>
                    </a:moveTo>
                    <a:lnTo>
                      <a:pt x="266" y="209"/>
                    </a:lnTo>
                    <a:lnTo>
                      <a:pt x="271" y="194"/>
                    </a:lnTo>
                    <a:lnTo>
                      <a:pt x="264" y="184"/>
                    </a:lnTo>
                    <a:lnTo>
                      <a:pt x="257" y="161"/>
                    </a:lnTo>
                    <a:lnTo>
                      <a:pt x="273" y="157"/>
                    </a:lnTo>
                    <a:lnTo>
                      <a:pt x="292" y="153"/>
                    </a:lnTo>
                    <a:lnTo>
                      <a:pt x="293" y="134"/>
                    </a:lnTo>
                    <a:lnTo>
                      <a:pt x="317" y="127"/>
                    </a:lnTo>
                    <a:lnTo>
                      <a:pt x="331" y="133"/>
                    </a:lnTo>
                    <a:lnTo>
                      <a:pt x="322" y="141"/>
                    </a:lnTo>
                    <a:lnTo>
                      <a:pt x="320" y="152"/>
                    </a:lnTo>
                    <a:lnTo>
                      <a:pt x="341" y="149"/>
                    </a:lnTo>
                    <a:lnTo>
                      <a:pt x="363" y="136"/>
                    </a:lnTo>
                    <a:lnTo>
                      <a:pt x="363" y="125"/>
                    </a:lnTo>
                    <a:lnTo>
                      <a:pt x="345" y="125"/>
                    </a:lnTo>
                    <a:lnTo>
                      <a:pt x="340" y="112"/>
                    </a:lnTo>
                    <a:lnTo>
                      <a:pt x="319" y="111"/>
                    </a:lnTo>
                    <a:lnTo>
                      <a:pt x="303" y="108"/>
                    </a:lnTo>
                    <a:lnTo>
                      <a:pt x="313" y="100"/>
                    </a:lnTo>
                    <a:lnTo>
                      <a:pt x="324" y="99"/>
                    </a:lnTo>
                    <a:lnTo>
                      <a:pt x="330" y="89"/>
                    </a:lnTo>
                    <a:lnTo>
                      <a:pt x="303" y="94"/>
                    </a:lnTo>
                    <a:lnTo>
                      <a:pt x="288" y="108"/>
                    </a:lnTo>
                    <a:lnTo>
                      <a:pt x="286" y="118"/>
                    </a:lnTo>
                    <a:lnTo>
                      <a:pt x="276" y="122"/>
                    </a:lnTo>
                    <a:lnTo>
                      <a:pt x="265" y="129"/>
                    </a:lnTo>
                    <a:lnTo>
                      <a:pt x="257" y="130"/>
                    </a:lnTo>
                    <a:lnTo>
                      <a:pt x="245" y="118"/>
                    </a:lnTo>
                    <a:lnTo>
                      <a:pt x="237" y="117"/>
                    </a:lnTo>
                    <a:lnTo>
                      <a:pt x="223" y="82"/>
                    </a:lnTo>
                    <a:lnTo>
                      <a:pt x="209" y="86"/>
                    </a:lnTo>
                    <a:lnTo>
                      <a:pt x="199" y="65"/>
                    </a:lnTo>
                    <a:lnTo>
                      <a:pt x="182" y="55"/>
                    </a:lnTo>
                    <a:lnTo>
                      <a:pt x="173" y="56"/>
                    </a:lnTo>
                    <a:lnTo>
                      <a:pt x="151" y="54"/>
                    </a:lnTo>
                    <a:lnTo>
                      <a:pt x="137" y="56"/>
                    </a:lnTo>
                    <a:lnTo>
                      <a:pt x="121" y="38"/>
                    </a:lnTo>
                    <a:lnTo>
                      <a:pt x="61" y="0"/>
                    </a:lnTo>
                    <a:lnTo>
                      <a:pt x="0" y="31"/>
                    </a:lnTo>
                    <a:lnTo>
                      <a:pt x="4" y="106"/>
                    </a:lnTo>
                    <a:lnTo>
                      <a:pt x="39" y="113"/>
                    </a:lnTo>
                    <a:lnTo>
                      <a:pt x="45" y="92"/>
                    </a:lnTo>
                    <a:lnTo>
                      <a:pt x="59" y="85"/>
                    </a:lnTo>
                    <a:lnTo>
                      <a:pt x="65" y="86"/>
                    </a:lnTo>
                    <a:lnTo>
                      <a:pt x="67" y="82"/>
                    </a:lnTo>
                    <a:lnTo>
                      <a:pt x="74" y="82"/>
                    </a:lnTo>
                    <a:lnTo>
                      <a:pt x="86" y="88"/>
                    </a:lnTo>
                    <a:lnTo>
                      <a:pt x="92" y="94"/>
                    </a:lnTo>
                    <a:lnTo>
                      <a:pt x="95" y="105"/>
                    </a:lnTo>
                    <a:lnTo>
                      <a:pt x="91" y="113"/>
                    </a:lnTo>
                    <a:lnTo>
                      <a:pt x="121" y="125"/>
                    </a:lnTo>
                    <a:lnTo>
                      <a:pt x="136" y="128"/>
                    </a:lnTo>
                    <a:lnTo>
                      <a:pt x="148" y="143"/>
                    </a:lnTo>
                    <a:lnTo>
                      <a:pt x="156" y="169"/>
                    </a:lnTo>
                    <a:lnTo>
                      <a:pt x="173" y="188"/>
                    </a:lnTo>
                    <a:lnTo>
                      <a:pt x="192" y="196"/>
                    </a:lnTo>
                    <a:lnTo>
                      <a:pt x="212" y="206"/>
                    </a:lnTo>
                    <a:lnTo>
                      <a:pt x="226" y="209"/>
                    </a:lnTo>
                    <a:lnTo>
                      <a:pt x="234" y="221"/>
                    </a:lnTo>
                    <a:lnTo>
                      <a:pt x="265"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5" name="Freeform 331"/>
              <p:cNvSpPr/>
              <p:nvPr/>
            </p:nvSpPr>
            <p:spPr bwMode="gray">
              <a:xfrm>
                <a:off x="4054" y="1402"/>
                <a:ext cx="116" cy="86"/>
              </a:xfrm>
              <a:custGeom>
                <a:avLst/>
                <a:gdLst>
                  <a:gd name="T0" fmla="*/ 6 w 116"/>
                  <a:gd name="T1" fmla="*/ 45 h 86"/>
                  <a:gd name="T2" fmla="*/ 21 w 116"/>
                  <a:gd name="T3" fmla="*/ 50 h 86"/>
                  <a:gd name="T4" fmla="*/ 32 w 116"/>
                  <a:gd name="T5" fmla="*/ 56 h 86"/>
                  <a:gd name="T6" fmla="*/ 39 w 116"/>
                  <a:gd name="T7" fmla="*/ 72 h 86"/>
                  <a:gd name="T8" fmla="*/ 47 w 116"/>
                  <a:gd name="T9" fmla="*/ 72 h 86"/>
                  <a:gd name="T10" fmla="*/ 52 w 116"/>
                  <a:gd name="T11" fmla="*/ 79 h 86"/>
                  <a:gd name="T12" fmla="*/ 66 w 116"/>
                  <a:gd name="T13" fmla="*/ 86 h 86"/>
                  <a:gd name="T14" fmla="*/ 74 w 116"/>
                  <a:gd name="T15" fmla="*/ 79 h 86"/>
                  <a:gd name="T16" fmla="*/ 76 w 116"/>
                  <a:gd name="T17" fmla="*/ 72 h 86"/>
                  <a:gd name="T18" fmla="*/ 94 w 116"/>
                  <a:gd name="T19" fmla="*/ 65 h 86"/>
                  <a:gd name="T20" fmla="*/ 103 w 116"/>
                  <a:gd name="T21" fmla="*/ 48 h 86"/>
                  <a:gd name="T22" fmla="*/ 116 w 116"/>
                  <a:gd name="T23" fmla="*/ 30 h 86"/>
                  <a:gd name="T24" fmla="*/ 96 w 116"/>
                  <a:gd name="T25" fmla="*/ 7 h 86"/>
                  <a:gd name="T26" fmla="*/ 57 w 116"/>
                  <a:gd name="T27" fmla="*/ 0 h 86"/>
                  <a:gd name="T28" fmla="*/ 11 w 116"/>
                  <a:gd name="T29" fmla="*/ 0 h 86"/>
                  <a:gd name="T30" fmla="*/ 0 w 116"/>
                  <a:gd name="T31" fmla="*/ 10 h 86"/>
                  <a:gd name="T32" fmla="*/ 6 w 116"/>
                  <a:gd name="T33"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6">
                    <a:moveTo>
                      <a:pt x="6" y="45"/>
                    </a:moveTo>
                    <a:lnTo>
                      <a:pt x="21" y="50"/>
                    </a:lnTo>
                    <a:lnTo>
                      <a:pt x="32" y="56"/>
                    </a:lnTo>
                    <a:lnTo>
                      <a:pt x="39" y="72"/>
                    </a:lnTo>
                    <a:lnTo>
                      <a:pt x="47" y="72"/>
                    </a:lnTo>
                    <a:lnTo>
                      <a:pt x="52" y="79"/>
                    </a:lnTo>
                    <a:lnTo>
                      <a:pt x="66" y="86"/>
                    </a:lnTo>
                    <a:lnTo>
                      <a:pt x="74" y="79"/>
                    </a:lnTo>
                    <a:lnTo>
                      <a:pt x="76" y="72"/>
                    </a:lnTo>
                    <a:lnTo>
                      <a:pt x="94" y="65"/>
                    </a:lnTo>
                    <a:lnTo>
                      <a:pt x="103" y="48"/>
                    </a:lnTo>
                    <a:lnTo>
                      <a:pt x="116" y="30"/>
                    </a:lnTo>
                    <a:lnTo>
                      <a:pt x="96" y="7"/>
                    </a:lnTo>
                    <a:lnTo>
                      <a:pt x="57" y="0"/>
                    </a:lnTo>
                    <a:lnTo>
                      <a:pt x="11" y="0"/>
                    </a:lnTo>
                    <a:lnTo>
                      <a:pt x="0" y="10"/>
                    </a:lnTo>
                    <a:lnTo>
                      <a:pt x="6"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6" name="Freeform 332"/>
              <p:cNvSpPr/>
              <p:nvPr/>
            </p:nvSpPr>
            <p:spPr bwMode="gray">
              <a:xfrm>
                <a:off x="4101" y="1412"/>
                <a:ext cx="192" cy="160"/>
              </a:xfrm>
              <a:custGeom>
                <a:avLst/>
                <a:gdLst>
                  <a:gd name="T0" fmla="*/ 176 w 192"/>
                  <a:gd name="T1" fmla="*/ 136 h 160"/>
                  <a:gd name="T2" fmla="*/ 155 w 192"/>
                  <a:gd name="T3" fmla="*/ 141 h 160"/>
                  <a:gd name="T4" fmla="*/ 150 w 192"/>
                  <a:gd name="T5" fmla="*/ 153 h 160"/>
                  <a:gd name="T6" fmla="*/ 138 w 192"/>
                  <a:gd name="T7" fmla="*/ 156 h 160"/>
                  <a:gd name="T8" fmla="*/ 105 w 192"/>
                  <a:gd name="T9" fmla="*/ 146 h 160"/>
                  <a:gd name="T10" fmla="*/ 96 w 192"/>
                  <a:gd name="T11" fmla="*/ 149 h 160"/>
                  <a:gd name="T12" fmla="*/ 80 w 192"/>
                  <a:gd name="T13" fmla="*/ 144 h 160"/>
                  <a:gd name="T14" fmla="*/ 69 w 192"/>
                  <a:gd name="T15" fmla="*/ 146 h 160"/>
                  <a:gd name="T16" fmla="*/ 54 w 192"/>
                  <a:gd name="T17" fmla="*/ 139 h 160"/>
                  <a:gd name="T18" fmla="*/ 39 w 192"/>
                  <a:gd name="T19" fmla="*/ 141 h 160"/>
                  <a:gd name="T20" fmla="*/ 18 w 192"/>
                  <a:gd name="T21" fmla="*/ 160 h 160"/>
                  <a:gd name="T22" fmla="*/ 15 w 192"/>
                  <a:gd name="T23" fmla="*/ 143 h 160"/>
                  <a:gd name="T24" fmla="*/ 0 w 192"/>
                  <a:gd name="T25" fmla="*/ 127 h 160"/>
                  <a:gd name="T26" fmla="*/ 15 w 192"/>
                  <a:gd name="T27" fmla="*/ 112 h 160"/>
                  <a:gd name="T28" fmla="*/ 5 w 192"/>
                  <a:gd name="T29" fmla="*/ 90 h 160"/>
                  <a:gd name="T30" fmla="*/ 5 w 192"/>
                  <a:gd name="T31" fmla="*/ 69 h 160"/>
                  <a:gd name="T32" fmla="*/ 19 w 192"/>
                  <a:gd name="T33" fmla="*/ 76 h 160"/>
                  <a:gd name="T34" fmla="*/ 27 w 192"/>
                  <a:gd name="T35" fmla="*/ 69 h 160"/>
                  <a:gd name="T36" fmla="*/ 29 w 192"/>
                  <a:gd name="T37" fmla="*/ 62 h 160"/>
                  <a:gd name="T38" fmla="*/ 47 w 192"/>
                  <a:gd name="T39" fmla="*/ 55 h 160"/>
                  <a:gd name="T40" fmla="*/ 56 w 192"/>
                  <a:gd name="T41" fmla="*/ 38 h 160"/>
                  <a:gd name="T42" fmla="*/ 69 w 192"/>
                  <a:gd name="T43" fmla="*/ 20 h 160"/>
                  <a:gd name="T44" fmla="*/ 79 w 192"/>
                  <a:gd name="T45" fmla="*/ 20 h 160"/>
                  <a:gd name="T46" fmla="*/ 97 w 192"/>
                  <a:gd name="T47" fmla="*/ 0 h 160"/>
                  <a:gd name="T48" fmla="*/ 111 w 192"/>
                  <a:gd name="T49" fmla="*/ 2 h 160"/>
                  <a:gd name="T50" fmla="*/ 122 w 192"/>
                  <a:gd name="T51" fmla="*/ 12 h 160"/>
                  <a:gd name="T52" fmla="*/ 133 w 192"/>
                  <a:gd name="T53" fmla="*/ 9 h 160"/>
                  <a:gd name="T54" fmla="*/ 148 w 192"/>
                  <a:gd name="T55" fmla="*/ 10 h 160"/>
                  <a:gd name="T56" fmla="*/ 157 w 192"/>
                  <a:gd name="T57" fmla="*/ 21 h 160"/>
                  <a:gd name="T58" fmla="*/ 159 w 192"/>
                  <a:gd name="T59" fmla="*/ 53 h 160"/>
                  <a:gd name="T60" fmla="*/ 170 w 192"/>
                  <a:gd name="T61" fmla="*/ 72 h 160"/>
                  <a:gd name="T62" fmla="*/ 192 w 192"/>
                  <a:gd name="T63" fmla="*/ 91 h 160"/>
                  <a:gd name="T64" fmla="*/ 188 w 192"/>
                  <a:gd name="T65" fmla="*/ 106 h 160"/>
                  <a:gd name="T66" fmla="*/ 179 w 192"/>
                  <a:gd name="T67" fmla="*/ 106 h 160"/>
                  <a:gd name="T68" fmla="*/ 170 w 192"/>
                  <a:gd name="T69" fmla="*/ 100 h 160"/>
                  <a:gd name="T70" fmla="*/ 159 w 192"/>
                  <a:gd name="T71" fmla="*/ 100 h 160"/>
                  <a:gd name="T72" fmla="*/ 162 w 192"/>
                  <a:gd name="T73" fmla="*/ 113 h 160"/>
                  <a:gd name="T74" fmla="*/ 172 w 192"/>
                  <a:gd name="T75" fmla="*/ 122 h 160"/>
                  <a:gd name="T76" fmla="*/ 176 w 192"/>
                  <a:gd name="T77"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60">
                    <a:moveTo>
                      <a:pt x="176" y="136"/>
                    </a:moveTo>
                    <a:lnTo>
                      <a:pt x="155" y="141"/>
                    </a:lnTo>
                    <a:lnTo>
                      <a:pt x="150" y="153"/>
                    </a:lnTo>
                    <a:lnTo>
                      <a:pt x="138" y="156"/>
                    </a:lnTo>
                    <a:lnTo>
                      <a:pt x="105" y="146"/>
                    </a:lnTo>
                    <a:lnTo>
                      <a:pt x="96" y="149"/>
                    </a:lnTo>
                    <a:lnTo>
                      <a:pt x="80" y="144"/>
                    </a:lnTo>
                    <a:lnTo>
                      <a:pt x="69" y="146"/>
                    </a:lnTo>
                    <a:lnTo>
                      <a:pt x="54" y="139"/>
                    </a:lnTo>
                    <a:lnTo>
                      <a:pt x="39" y="141"/>
                    </a:lnTo>
                    <a:lnTo>
                      <a:pt x="18" y="160"/>
                    </a:lnTo>
                    <a:lnTo>
                      <a:pt x="15" y="143"/>
                    </a:lnTo>
                    <a:lnTo>
                      <a:pt x="0" y="127"/>
                    </a:lnTo>
                    <a:lnTo>
                      <a:pt x="15" y="112"/>
                    </a:lnTo>
                    <a:lnTo>
                      <a:pt x="5" y="90"/>
                    </a:lnTo>
                    <a:lnTo>
                      <a:pt x="5" y="69"/>
                    </a:lnTo>
                    <a:lnTo>
                      <a:pt x="19" y="76"/>
                    </a:lnTo>
                    <a:lnTo>
                      <a:pt x="27" y="69"/>
                    </a:lnTo>
                    <a:lnTo>
                      <a:pt x="29" y="62"/>
                    </a:lnTo>
                    <a:lnTo>
                      <a:pt x="47" y="55"/>
                    </a:lnTo>
                    <a:lnTo>
                      <a:pt x="56" y="38"/>
                    </a:lnTo>
                    <a:lnTo>
                      <a:pt x="69" y="20"/>
                    </a:lnTo>
                    <a:lnTo>
                      <a:pt x="79" y="20"/>
                    </a:lnTo>
                    <a:lnTo>
                      <a:pt x="97" y="0"/>
                    </a:lnTo>
                    <a:lnTo>
                      <a:pt x="111" y="2"/>
                    </a:lnTo>
                    <a:lnTo>
                      <a:pt x="122" y="12"/>
                    </a:lnTo>
                    <a:lnTo>
                      <a:pt x="133" y="9"/>
                    </a:lnTo>
                    <a:lnTo>
                      <a:pt x="148" y="10"/>
                    </a:lnTo>
                    <a:lnTo>
                      <a:pt x="157" y="21"/>
                    </a:lnTo>
                    <a:lnTo>
                      <a:pt x="159" y="53"/>
                    </a:lnTo>
                    <a:lnTo>
                      <a:pt x="170" y="72"/>
                    </a:lnTo>
                    <a:lnTo>
                      <a:pt x="192" y="91"/>
                    </a:lnTo>
                    <a:lnTo>
                      <a:pt x="188" y="106"/>
                    </a:lnTo>
                    <a:lnTo>
                      <a:pt x="179" y="106"/>
                    </a:lnTo>
                    <a:lnTo>
                      <a:pt x="170" y="100"/>
                    </a:lnTo>
                    <a:lnTo>
                      <a:pt x="159" y="100"/>
                    </a:lnTo>
                    <a:lnTo>
                      <a:pt x="162" y="113"/>
                    </a:lnTo>
                    <a:lnTo>
                      <a:pt x="172" y="122"/>
                    </a:lnTo>
                    <a:lnTo>
                      <a:pt x="176"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7" name="Freeform 333"/>
              <p:cNvSpPr/>
              <p:nvPr/>
            </p:nvSpPr>
            <p:spPr bwMode="gray">
              <a:xfrm>
                <a:off x="3812" y="1651"/>
                <a:ext cx="156" cy="78"/>
              </a:xfrm>
              <a:custGeom>
                <a:avLst/>
                <a:gdLst>
                  <a:gd name="T0" fmla="*/ 141 w 156"/>
                  <a:gd name="T1" fmla="*/ 60 h 78"/>
                  <a:gd name="T2" fmla="*/ 123 w 156"/>
                  <a:gd name="T3" fmla="*/ 65 h 78"/>
                  <a:gd name="T4" fmla="*/ 101 w 156"/>
                  <a:gd name="T5" fmla="*/ 78 h 78"/>
                  <a:gd name="T6" fmla="*/ 86 w 156"/>
                  <a:gd name="T7" fmla="*/ 72 h 78"/>
                  <a:gd name="T8" fmla="*/ 66 w 156"/>
                  <a:gd name="T9" fmla="*/ 66 h 78"/>
                  <a:gd name="T10" fmla="*/ 58 w 156"/>
                  <a:gd name="T11" fmla="*/ 66 h 78"/>
                  <a:gd name="T12" fmla="*/ 53 w 156"/>
                  <a:gd name="T13" fmla="*/ 61 h 78"/>
                  <a:gd name="T14" fmla="*/ 42 w 156"/>
                  <a:gd name="T15" fmla="*/ 61 h 78"/>
                  <a:gd name="T16" fmla="*/ 34 w 156"/>
                  <a:gd name="T17" fmla="*/ 68 h 78"/>
                  <a:gd name="T18" fmla="*/ 13 w 156"/>
                  <a:gd name="T19" fmla="*/ 68 h 78"/>
                  <a:gd name="T20" fmla="*/ 1 w 156"/>
                  <a:gd name="T21" fmla="*/ 63 h 78"/>
                  <a:gd name="T22" fmla="*/ 0 w 156"/>
                  <a:gd name="T23" fmla="*/ 52 h 78"/>
                  <a:gd name="T24" fmla="*/ 2 w 156"/>
                  <a:gd name="T25" fmla="*/ 49 h 78"/>
                  <a:gd name="T26" fmla="*/ 20 w 156"/>
                  <a:gd name="T27" fmla="*/ 51 h 78"/>
                  <a:gd name="T28" fmla="*/ 43 w 156"/>
                  <a:gd name="T29" fmla="*/ 46 h 78"/>
                  <a:gd name="T30" fmla="*/ 57 w 156"/>
                  <a:gd name="T31" fmla="*/ 39 h 78"/>
                  <a:gd name="T32" fmla="*/ 72 w 156"/>
                  <a:gd name="T33" fmla="*/ 42 h 78"/>
                  <a:gd name="T34" fmla="*/ 78 w 156"/>
                  <a:gd name="T35" fmla="*/ 34 h 78"/>
                  <a:gd name="T36" fmla="*/ 75 w 156"/>
                  <a:gd name="T37" fmla="*/ 22 h 78"/>
                  <a:gd name="T38" fmla="*/ 88 w 156"/>
                  <a:gd name="T39" fmla="*/ 13 h 78"/>
                  <a:gd name="T40" fmla="*/ 90 w 156"/>
                  <a:gd name="T41" fmla="*/ 5 h 78"/>
                  <a:gd name="T42" fmla="*/ 121 w 156"/>
                  <a:gd name="T43" fmla="*/ 0 h 78"/>
                  <a:gd name="T44" fmla="*/ 141 w 156"/>
                  <a:gd name="T45" fmla="*/ 8 h 78"/>
                  <a:gd name="T46" fmla="*/ 145 w 156"/>
                  <a:gd name="T47" fmla="*/ 20 h 78"/>
                  <a:gd name="T48" fmla="*/ 153 w 156"/>
                  <a:gd name="T49" fmla="*/ 21 h 78"/>
                  <a:gd name="T50" fmla="*/ 156 w 156"/>
                  <a:gd name="T51" fmla="*/ 34 h 78"/>
                  <a:gd name="T52" fmla="*/ 145 w 156"/>
                  <a:gd name="T53" fmla="*/ 41 h 78"/>
                  <a:gd name="T54" fmla="*/ 146 w 156"/>
                  <a:gd name="T55" fmla="*/ 53 h 78"/>
                  <a:gd name="T56" fmla="*/ 141 w 156"/>
                  <a:gd name="T57"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78">
                    <a:moveTo>
                      <a:pt x="141" y="60"/>
                    </a:moveTo>
                    <a:lnTo>
                      <a:pt x="123" y="65"/>
                    </a:lnTo>
                    <a:lnTo>
                      <a:pt x="101" y="78"/>
                    </a:lnTo>
                    <a:lnTo>
                      <a:pt x="86" y="72"/>
                    </a:lnTo>
                    <a:lnTo>
                      <a:pt x="66" y="66"/>
                    </a:lnTo>
                    <a:lnTo>
                      <a:pt x="58" y="66"/>
                    </a:lnTo>
                    <a:lnTo>
                      <a:pt x="53" y="61"/>
                    </a:lnTo>
                    <a:lnTo>
                      <a:pt x="42" y="61"/>
                    </a:lnTo>
                    <a:lnTo>
                      <a:pt x="34" y="68"/>
                    </a:lnTo>
                    <a:lnTo>
                      <a:pt x="13" y="68"/>
                    </a:lnTo>
                    <a:lnTo>
                      <a:pt x="1" y="63"/>
                    </a:lnTo>
                    <a:lnTo>
                      <a:pt x="0" y="52"/>
                    </a:lnTo>
                    <a:lnTo>
                      <a:pt x="2" y="49"/>
                    </a:lnTo>
                    <a:lnTo>
                      <a:pt x="20" y="51"/>
                    </a:lnTo>
                    <a:lnTo>
                      <a:pt x="43" y="46"/>
                    </a:lnTo>
                    <a:lnTo>
                      <a:pt x="57" y="39"/>
                    </a:lnTo>
                    <a:lnTo>
                      <a:pt x="72" y="42"/>
                    </a:lnTo>
                    <a:lnTo>
                      <a:pt x="78" y="34"/>
                    </a:lnTo>
                    <a:lnTo>
                      <a:pt x="75" y="22"/>
                    </a:lnTo>
                    <a:lnTo>
                      <a:pt x="88" y="13"/>
                    </a:lnTo>
                    <a:lnTo>
                      <a:pt x="90" y="5"/>
                    </a:lnTo>
                    <a:lnTo>
                      <a:pt x="121" y="0"/>
                    </a:lnTo>
                    <a:lnTo>
                      <a:pt x="141" y="8"/>
                    </a:lnTo>
                    <a:lnTo>
                      <a:pt x="145" y="20"/>
                    </a:lnTo>
                    <a:lnTo>
                      <a:pt x="153" y="21"/>
                    </a:lnTo>
                    <a:lnTo>
                      <a:pt x="156" y="34"/>
                    </a:lnTo>
                    <a:lnTo>
                      <a:pt x="145" y="41"/>
                    </a:lnTo>
                    <a:lnTo>
                      <a:pt x="146" y="53"/>
                    </a:lnTo>
                    <a:lnTo>
                      <a:pt x="141"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8" name="Freeform 334"/>
              <p:cNvSpPr/>
              <p:nvPr/>
            </p:nvSpPr>
            <p:spPr bwMode="gray">
              <a:xfrm>
                <a:off x="3729" y="1687"/>
                <a:ext cx="96" cy="58"/>
              </a:xfrm>
              <a:custGeom>
                <a:avLst/>
                <a:gdLst>
                  <a:gd name="T0" fmla="*/ 18 w 96"/>
                  <a:gd name="T1" fmla="*/ 58 h 58"/>
                  <a:gd name="T2" fmla="*/ 22 w 96"/>
                  <a:gd name="T3" fmla="*/ 47 h 58"/>
                  <a:gd name="T4" fmla="*/ 13 w 96"/>
                  <a:gd name="T5" fmla="*/ 46 h 58"/>
                  <a:gd name="T6" fmla="*/ 5 w 96"/>
                  <a:gd name="T7" fmla="*/ 51 h 58"/>
                  <a:gd name="T8" fmla="*/ 0 w 96"/>
                  <a:gd name="T9" fmla="*/ 46 h 58"/>
                  <a:gd name="T10" fmla="*/ 8 w 96"/>
                  <a:gd name="T11" fmla="*/ 36 h 58"/>
                  <a:gd name="T12" fmla="*/ 13 w 96"/>
                  <a:gd name="T13" fmla="*/ 27 h 58"/>
                  <a:gd name="T14" fmla="*/ 20 w 96"/>
                  <a:gd name="T15" fmla="*/ 24 h 58"/>
                  <a:gd name="T16" fmla="*/ 20 w 96"/>
                  <a:gd name="T17" fmla="*/ 16 h 58"/>
                  <a:gd name="T18" fmla="*/ 24 w 96"/>
                  <a:gd name="T19" fmla="*/ 7 h 58"/>
                  <a:gd name="T20" fmla="*/ 37 w 96"/>
                  <a:gd name="T21" fmla="*/ 8 h 58"/>
                  <a:gd name="T22" fmla="*/ 46 w 96"/>
                  <a:gd name="T23" fmla="*/ 3 h 58"/>
                  <a:gd name="T24" fmla="*/ 59 w 96"/>
                  <a:gd name="T25" fmla="*/ 0 h 58"/>
                  <a:gd name="T26" fmla="*/ 73 w 96"/>
                  <a:gd name="T27" fmla="*/ 10 h 58"/>
                  <a:gd name="T28" fmla="*/ 85 w 96"/>
                  <a:gd name="T29" fmla="*/ 13 h 58"/>
                  <a:gd name="T30" fmla="*/ 83 w 96"/>
                  <a:gd name="T31" fmla="*/ 16 h 58"/>
                  <a:gd name="T32" fmla="*/ 79 w 96"/>
                  <a:gd name="T33" fmla="*/ 19 h 58"/>
                  <a:gd name="T34" fmla="*/ 84 w 96"/>
                  <a:gd name="T35" fmla="*/ 27 h 58"/>
                  <a:gd name="T36" fmla="*/ 96 w 96"/>
                  <a:gd name="T37" fmla="*/ 32 h 58"/>
                  <a:gd name="T38" fmla="*/ 90 w 96"/>
                  <a:gd name="T39" fmla="*/ 43 h 58"/>
                  <a:gd name="T40" fmla="*/ 66 w 96"/>
                  <a:gd name="T41" fmla="*/ 40 h 58"/>
                  <a:gd name="T42" fmla="*/ 58 w 96"/>
                  <a:gd name="T43" fmla="*/ 34 h 58"/>
                  <a:gd name="T44" fmla="*/ 49 w 96"/>
                  <a:gd name="T45" fmla="*/ 37 h 58"/>
                  <a:gd name="T46" fmla="*/ 46 w 96"/>
                  <a:gd name="T47" fmla="*/ 54 h 58"/>
                  <a:gd name="T48" fmla="*/ 40 w 96"/>
                  <a:gd name="T49" fmla="*/ 58 h 58"/>
                  <a:gd name="T50" fmla="*/ 29 w 96"/>
                  <a:gd name="T51" fmla="*/ 56 h 58"/>
                  <a:gd name="T52" fmla="*/ 18 w 96"/>
                  <a:gd name="T5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58">
                    <a:moveTo>
                      <a:pt x="18" y="58"/>
                    </a:moveTo>
                    <a:lnTo>
                      <a:pt x="22" y="47"/>
                    </a:lnTo>
                    <a:lnTo>
                      <a:pt x="13" y="46"/>
                    </a:lnTo>
                    <a:lnTo>
                      <a:pt x="5" y="51"/>
                    </a:lnTo>
                    <a:lnTo>
                      <a:pt x="0" y="46"/>
                    </a:lnTo>
                    <a:lnTo>
                      <a:pt x="8" y="36"/>
                    </a:lnTo>
                    <a:lnTo>
                      <a:pt x="13" y="27"/>
                    </a:lnTo>
                    <a:lnTo>
                      <a:pt x="20" y="24"/>
                    </a:lnTo>
                    <a:lnTo>
                      <a:pt x="20" y="16"/>
                    </a:lnTo>
                    <a:lnTo>
                      <a:pt x="24" y="7"/>
                    </a:lnTo>
                    <a:lnTo>
                      <a:pt x="37" y="8"/>
                    </a:lnTo>
                    <a:lnTo>
                      <a:pt x="46" y="3"/>
                    </a:lnTo>
                    <a:lnTo>
                      <a:pt x="59" y="0"/>
                    </a:lnTo>
                    <a:lnTo>
                      <a:pt x="73" y="10"/>
                    </a:lnTo>
                    <a:lnTo>
                      <a:pt x="85" y="13"/>
                    </a:lnTo>
                    <a:lnTo>
                      <a:pt x="83" y="16"/>
                    </a:lnTo>
                    <a:lnTo>
                      <a:pt x="79" y="19"/>
                    </a:lnTo>
                    <a:lnTo>
                      <a:pt x="84" y="27"/>
                    </a:lnTo>
                    <a:lnTo>
                      <a:pt x="96" y="32"/>
                    </a:lnTo>
                    <a:lnTo>
                      <a:pt x="90" y="43"/>
                    </a:lnTo>
                    <a:lnTo>
                      <a:pt x="66" y="40"/>
                    </a:lnTo>
                    <a:lnTo>
                      <a:pt x="58" y="34"/>
                    </a:lnTo>
                    <a:lnTo>
                      <a:pt x="49" y="37"/>
                    </a:lnTo>
                    <a:lnTo>
                      <a:pt x="46" y="54"/>
                    </a:lnTo>
                    <a:lnTo>
                      <a:pt x="40" y="58"/>
                    </a:lnTo>
                    <a:lnTo>
                      <a:pt x="29" y="56"/>
                    </a:lnTo>
                    <a:lnTo>
                      <a:pt x="18"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69" name="Freeform 335"/>
              <p:cNvSpPr/>
              <p:nvPr/>
            </p:nvSpPr>
            <p:spPr bwMode="gray">
              <a:xfrm>
                <a:off x="3808" y="1703"/>
                <a:ext cx="5" cy="11"/>
              </a:xfrm>
              <a:custGeom>
                <a:avLst/>
                <a:gdLst>
                  <a:gd name="T0" fmla="*/ 5 w 5"/>
                  <a:gd name="T1" fmla="*/ 11 h 11"/>
                  <a:gd name="T2" fmla="*/ 4 w 5"/>
                  <a:gd name="T3" fmla="*/ 0 h 11"/>
                  <a:gd name="T4" fmla="*/ 0 w 5"/>
                  <a:gd name="T5" fmla="*/ 3 h 11"/>
                  <a:gd name="T6" fmla="*/ 5 w 5"/>
                  <a:gd name="T7" fmla="*/ 11 h 11"/>
                </a:gdLst>
                <a:ahLst/>
                <a:cxnLst>
                  <a:cxn ang="0">
                    <a:pos x="T0" y="T1"/>
                  </a:cxn>
                  <a:cxn ang="0">
                    <a:pos x="T2" y="T3"/>
                  </a:cxn>
                  <a:cxn ang="0">
                    <a:pos x="T4" y="T5"/>
                  </a:cxn>
                  <a:cxn ang="0">
                    <a:pos x="T6" y="T7"/>
                  </a:cxn>
                </a:cxnLst>
                <a:rect l="0" t="0" r="r" b="b"/>
                <a:pathLst>
                  <a:path w="5" h="11">
                    <a:moveTo>
                      <a:pt x="5" y="11"/>
                    </a:moveTo>
                    <a:lnTo>
                      <a:pt x="4" y="0"/>
                    </a:lnTo>
                    <a:lnTo>
                      <a:pt x="0" y="3"/>
                    </a:lnTo>
                    <a:lnTo>
                      <a:pt x="5"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0" name="Freeform 336"/>
              <p:cNvSpPr/>
              <p:nvPr/>
            </p:nvSpPr>
            <p:spPr bwMode="gray">
              <a:xfrm>
                <a:off x="3632" y="1825"/>
                <a:ext cx="9" cy="8"/>
              </a:xfrm>
              <a:custGeom>
                <a:avLst/>
                <a:gdLst>
                  <a:gd name="T0" fmla="*/ 0 w 9"/>
                  <a:gd name="T1" fmla="*/ 5 h 8"/>
                  <a:gd name="T2" fmla="*/ 1 w 9"/>
                  <a:gd name="T3" fmla="*/ 1 h 8"/>
                  <a:gd name="T4" fmla="*/ 7 w 9"/>
                  <a:gd name="T5" fmla="*/ 0 h 8"/>
                  <a:gd name="T6" fmla="*/ 9 w 9"/>
                  <a:gd name="T7" fmla="*/ 3 h 8"/>
                  <a:gd name="T8" fmla="*/ 7 w 9"/>
                  <a:gd name="T9" fmla="*/ 8 h 8"/>
                  <a:gd name="T10" fmla="*/ 0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0" y="5"/>
                    </a:moveTo>
                    <a:lnTo>
                      <a:pt x="1" y="1"/>
                    </a:lnTo>
                    <a:lnTo>
                      <a:pt x="7" y="0"/>
                    </a:lnTo>
                    <a:lnTo>
                      <a:pt x="9" y="3"/>
                    </a:lnTo>
                    <a:lnTo>
                      <a:pt x="7"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1" name="Freeform 337"/>
              <p:cNvSpPr/>
              <p:nvPr/>
            </p:nvSpPr>
            <p:spPr bwMode="gray">
              <a:xfrm>
                <a:off x="3437" y="1450"/>
                <a:ext cx="58" cy="44"/>
              </a:xfrm>
              <a:custGeom>
                <a:avLst/>
                <a:gdLst>
                  <a:gd name="T0" fmla="*/ 13 w 58"/>
                  <a:gd name="T1" fmla="*/ 0 h 44"/>
                  <a:gd name="T2" fmla="*/ 13 w 58"/>
                  <a:gd name="T3" fmla="*/ 15 h 44"/>
                  <a:gd name="T4" fmla="*/ 0 w 58"/>
                  <a:gd name="T5" fmla="*/ 26 h 44"/>
                  <a:gd name="T6" fmla="*/ 0 w 58"/>
                  <a:gd name="T7" fmla="*/ 32 h 44"/>
                  <a:gd name="T8" fmla="*/ 10 w 58"/>
                  <a:gd name="T9" fmla="*/ 41 h 44"/>
                  <a:gd name="T10" fmla="*/ 20 w 58"/>
                  <a:gd name="T11" fmla="*/ 35 h 44"/>
                  <a:gd name="T12" fmla="*/ 32 w 58"/>
                  <a:gd name="T13" fmla="*/ 39 h 44"/>
                  <a:gd name="T14" fmla="*/ 40 w 58"/>
                  <a:gd name="T15" fmla="*/ 44 h 44"/>
                  <a:gd name="T16" fmla="*/ 53 w 58"/>
                  <a:gd name="T17" fmla="*/ 36 h 44"/>
                  <a:gd name="T18" fmla="*/ 58 w 58"/>
                  <a:gd name="T19" fmla="*/ 23 h 44"/>
                  <a:gd name="T20" fmla="*/ 52 w 58"/>
                  <a:gd name="T21" fmla="*/ 21 h 44"/>
                  <a:gd name="T22" fmla="*/ 42 w 58"/>
                  <a:gd name="T23" fmla="*/ 4 h 44"/>
                  <a:gd name="T24" fmla="*/ 28 w 58"/>
                  <a:gd name="T25" fmla="*/ 3 h 44"/>
                  <a:gd name="T26" fmla="*/ 25 w 58"/>
                  <a:gd name="T27" fmla="*/ 0 h 44"/>
                  <a:gd name="T28" fmla="*/ 13 w 58"/>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4">
                    <a:moveTo>
                      <a:pt x="13" y="0"/>
                    </a:moveTo>
                    <a:lnTo>
                      <a:pt x="13" y="15"/>
                    </a:lnTo>
                    <a:lnTo>
                      <a:pt x="0" y="26"/>
                    </a:lnTo>
                    <a:lnTo>
                      <a:pt x="0" y="32"/>
                    </a:lnTo>
                    <a:lnTo>
                      <a:pt x="10" y="41"/>
                    </a:lnTo>
                    <a:lnTo>
                      <a:pt x="20" y="35"/>
                    </a:lnTo>
                    <a:lnTo>
                      <a:pt x="32" y="39"/>
                    </a:lnTo>
                    <a:lnTo>
                      <a:pt x="40" y="44"/>
                    </a:lnTo>
                    <a:lnTo>
                      <a:pt x="53" y="36"/>
                    </a:lnTo>
                    <a:lnTo>
                      <a:pt x="58" y="23"/>
                    </a:lnTo>
                    <a:lnTo>
                      <a:pt x="52" y="21"/>
                    </a:lnTo>
                    <a:lnTo>
                      <a:pt x="42" y="4"/>
                    </a:lnTo>
                    <a:lnTo>
                      <a:pt x="28" y="3"/>
                    </a:lnTo>
                    <a:lnTo>
                      <a:pt x="25" y="0"/>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2" name="Freeform 338"/>
              <p:cNvSpPr/>
              <p:nvPr/>
            </p:nvSpPr>
            <p:spPr bwMode="gray">
              <a:xfrm>
                <a:off x="3387" y="1450"/>
                <a:ext cx="92" cy="130"/>
              </a:xfrm>
              <a:custGeom>
                <a:avLst/>
                <a:gdLst>
                  <a:gd name="T0" fmla="*/ 90 w 92"/>
                  <a:gd name="T1" fmla="*/ 44 h 130"/>
                  <a:gd name="T2" fmla="*/ 82 w 92"/>
                  <a:gd name="T3" fmla="*/ 39 h 130"/>
                  <a:gd name="T4" fmla="*/ 70 w 92"/>
                  <a:gd name="T5" fmla="*/ 35 h 130"/>
                  <a:gd name="T6" fmla="*/ 60 w 92"/>
                  <a:gd name="T7" fmla="*/ 41 h 130"/>
                  <a:gd name="T8" fmla="*/ 50 w 92"/>
                  <a:gd name="T9" fmla="*/ 32 h 130"/>
                  <a:gd name="T10" fmla="*/ 50 w 92"/>
                  <a:gd name="T11" fmla="*/ 26 h 130"/>
                  <a:gd name="T12" fmla="*/ 63 w 92"/>
                  <a:gd name="T13" fmla="*/ 15 h 130"/>
                  <a:gd name="T14" fmla="*/ 63 w 92"/>
                  <a:gd name="T15" fmla="*/ 0 h 130"/>
                  <a:gd name="T16" fmla="*/ 45 w 92"/>
                  <a:gd name="T17" fmla="*/ 3 h 130"/>
                  <a:gd name="T18" fmla="*/ 41 w 92"/>
                  <a:gd name="T19" fmla="*/ 9 h 130"/>
                  <a:gd name="T20" fmla="*/ 36 w 92"/>
                  <a:gd name="T21" fmla="*/ 23 h 130"/>
                  <a:gd name="T22" fmla="*/ 41 w 92"/>
                  <a:gd name="T23" fmla="*/ 31 h 130"/>
                  <a:gd name="T24" fmla="*/ 30 w 92"/>
                  <a:gd name="T25" fmla="*/ 36 h 130"/>
                  <a:gd name="T26" fmla="*/ 20 w 92"/>
                  <a:gd name="T27" fmla="*/ 33 h 130"/>
                  <a:gd name="T28" fmla="*/ 11 w 92"/>
                  <a:gd name="T29" fmla="*/ 35 h 130"/>
                  <a:gd name="T30" fmla="*/ 6 w 92"/>
                  <a:gd name="T31" fmla="*/ 44 h 130"/>
                  <a:gd name="T32" fmla="*/ 14 w 92"/>
                  <a:gd name="T33" fmla="*/ 54 h 130"/>
                  <a:gd name="T34" fmla="*/ 13 w 92"/>
                  <a:gd name="T35" fmla="*/ 60 h 130"/>
                  <a:gd name="T36" fmla="*/ 7 w 92"/>
                  <a:gd name="T37" fmla="*/ 64 h 130"/>
                  <a:gd name="T38" fmla="*/ 11 w 92"/>
                  <a:gd name="T39" fmla="*/ 69 h 130"/>
                  <a:gd name="T40" fmla="*/ 20 w 92"/>
                  <a:gd name="T41" fmla="*/ 64 h 130"/>
                  <a:gd name="T42" fmla="*/ 26 w 92"/>
                  <a:gd name="T43" fmla="*/ 67 h 130"/>
                  <a:gd name="T44" fmla="*/ 20 w 92"/>
                  <a:gd name="T45" fmla="*/ 79 h 130"/>
                  <a:gd name="T46" fmla="*/ 19 w 92"/>
                  <a:gd name="T47" fmla="*/ 88 h 130"/>
                  <a:gd name="T48" fmla="*/ 26 w 92"/>
                  <a:gd name="T49" fmla="*/ 92 h 130"/>
                  <a:gd name="T50" fmla="*/ 26 w 92"/>
                  <a:gd name="T51" fmla="*/ 94 h 130"/>
                  <a:gd name="T52" fmla="*/ 7 w 92"/>
                  <a:gd name="T53" fmla="*/ 100 h 130"/>
                  <a:gd name="T54" fmla="*/ 0 w 92"/>
                  <a:gd name="T55" fmla="*/ 106 h 130"/>
                  <a:gd name="T56" fmla="*/ 2 w 92"/>
                  <a:gd name="T57" fmla="*/ 118 h 130"/>
                  <a:gd name="T58" fmla="*/ 9 w 92"/>
                  <a:gd name="T59" fmla="*/ 121 h 130"/>
                  <a:gd name="T60" fmla="*/ 11 w 92"/>
                  <a:gd name="T61" fmla="*/ 127 h 130"/>
                  <a:gd name="T62" fmla="*/ 20 w 92"/>
                  <a:gd name="T63" fmla="*/ 130 h 130"/>
                  <a:gd name="T64" fmla="*/ 32 w 92"/>
                  <a:gd name="T65" fmla="*/ 124 h 130"/>
                  <a:gd name="T66" fmla="*/ 50 w 92"/>
                  <a:gd name="T67" fmla="*/ 116 h 130"/>
                  <a:gd name="T68" fmla="*/ 69 w 92"/>
                  <a:gd name="T69" fmla="*/ 108 h 130"/>
                  <a:gd name="T70" fmla="*/ 84 w 92"/>
                  <a:gd name="T71" fmla="*/ 105 h 130"/>
                  <a:gd name="T72" fmla="*/ 89 w 92"/>
                  <a:gd name="T73" fmla="*/ 81 h 130"/>
                  <a:gd name="T74" fmla="*/ 92 w 92"/>
                  <a:gd name="T75" fmla="*/ 70 h 130"/>
                  <a:gd name="T76" fmla="*/ 90 w 92"/>
                  <a:gd name="T77" fmla="*/ 61 h 130"/>
                  <a:gd name="T78" fmla="*/ 90 w 92"/>
                  <a:gd name="T79" fmla="*/ 4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0">
                    <a:moveTo>
                      <a:pt x="90" y="44"/>
                    </a:moveTo>
                    <a:lnTo>
                      <a:pt x="82" y="39"/>
                    </a:lnTo>
                    <a:lnTo>
                      <a:pt x="70" y="35"/>
                    </a:lnTo>
                    <a:lnTo>
                      <a:pt x="60" y="41"/>
                    </a:lnTo>
                    <a:lnTo>
                      <a:pt x="50" y="32"/>
                    </a:lnTo>
                    <a:lnTo>
                      <a:pt x="50" y="26"/>
                    </a:lnTo>
                    <a:lnTo>
                      <a:pt x="63" y="15"/>
                    </a:lnTo>
                    <a:lnTo>
                      <a:pt x="63" y="0"/>
                    </a:lnTo>
                    <a:lnTo>
                      <a:pt x="45" y="3"/>
                    </a:lnTo>
                    <a:lnTo>
                      <a:pt x="41" y="9"/>
                    </a:lnTo>
                    <a:lnTo>
                      <a:pt x="36" y="23"/>
                    </a:lnTo>
                    <a:lnTo>
                      <a:pt x="41" y="31"/>
                    </a:lnTo>
                    <a:lnTo>
                      <a:pt x="30" y="36"/>
                    </a:lnTo>
                    <a:lnTo>
                      <a:pt x="20" y="33"/>
                    </a:lnTo>
                    <a:lnTo>
                      <a:pt x="11" y="35"/>
                    </a:lnTo>
                    <a:lnTo>
                      <a:pt x="6" y="44"/>
                    </a:lnTo>
                    <a:lnTo>
                      <a:pt x="14" y="54"/>
                    </a:lnTo>
                    <a:lnTo>
                      <a:pt x="13" y="60"/>
                    </a:lnTo>
                    <a:lnTo>
                      <a:pt x="7" y="64"/>
                    </a:lnTo>
                    <a:lnTo>
                      <a:pt x="11" y="69"/>
                    </a:lnTo>
                    <a:lnTo>
                      <a:pt x="20" y="64"/>
                    </a:lnTo>
                    <a:lnTo>
                      <a:pt x="26" y="67"/>
                    </a:lnTo>
                    <a:lnTo>
                      <a:pt x="20" y="79"/>
                    </a:lnTo>
                    <a:lnTo>
                      <a:pt x="19" y="88"/>
                    </a:lnTo>
                    <a:lnTo>
                      <a:pt x="26" y="92"/>
                    </a:lnTo>
                    <a:lnTo>
                      <a:pt x="26" y="94"/>
                    </a:lnTo>
                    <a:lnTo>
                      <a:pt x="7" y="100"/>
                    </a:lnTo>
                    <a:lnTo>
                      <a:pt x="0" y="106"/>
                    </a:lnTo>
                    <a:lnTo>
                      <a:pt x="2" y="118"/>
                    </a:lnTo>
                    <a:lnTo>
                      <a:pt x="9" y="121"/>
                    </a:lnTo>
                    <a:lnTo>
                      <a:pt x="11" y="127"/>
                    </a:lnTo>
                    <a:lnTo>
                      <a:pt x="20" y="130"/>
                    </a:lnTo>
                    <a:lnTo>
                      <a:pt x="32" y="124"/>
                    </a:lnTo>
                    <a:lnTo>
                      <a:pt x="50" y="116"/>
                    </a:lnTo>
                    <a:lnTo>
                      <a:pt x="69" y="108"/>
                    </a:lnTo>
                    <a:lnTo>
                      <a:pt x="84" y="105"/>
                    </a:lnTo>
                    <a:lnTo>
                      <a:pt x="89" y="81"/>
                    </a:lnTo>
                    <a:lnTo>
                      <a:pt x="92" y="70"/>
                    </a:lnTo>
                    <a:lnTo>
                      <a:pt x="90" y="61"/>
                    </a:lnTo>
                    <a:lnTo>
                      <a:pt x="9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3" name="Freeform 339"/>
              <p:cNvSpPr/>
              <p:nvPr/>
            </p:nvSpPr>
            <p:spPr bwMode="gray">
              <a:xfrm>
                <a:off x="5039" y="1870"/>
                <a:ext cx="162" cy="109"/>
              </a:xfrm>
              <a:custGeom>
                <a:avLst/>
                <a:gdLst>
                  <a:gd name="T0" fmla="*/ 152 w 162"/>
                  <a:gd name="T1" fmla="*/ 95 h 109"/>
                  <a:gd name="T2" fmla="*/ 162 w 162"/>
                  <a:gd name="T3" fmla="*/ 75 h 109"/>
                  <a:gd name="T4" fmla="*/ 158 w 162"/>
                  <a:gd name="T5" fmla="*/ 60 h 109"/>
                  <a:gd name="T6" fmla="*/ 138 w 162"/>
                  <a:gd name="T7" fmla="*/ 58 h 109"/>
                  <a:gd name="T8" fmla="*/ 134 w 162"/>
                  <a:gd name="T9" fmla="*/ 38 h 109"/>
                  <a:gd name="T10" fmla="*/ 114 w 162"/>
                  <a:gd name="T11" fmla="*/ 43 h 109"/>
                  <a:gd name="T12" fmla="*/ 95 w 162"/>
                  <a:gd name="T13" fmla="*/ 43 h 109"/>
                  <a:gd name="T14" fmla="*/ 94 w 162"/>
                  <a:gd name="T15" fmla="*/ 36 h 109"/>
                  <a:gd name="T16" fmla="*/ 75 w 162"/>
                  <a:gd name="T17" fmla="*/ 37 h 109"/>
                  <a:gd name="T18" fmla="*/ 69 w 162"/>
                  <a:gd name="T19" fmla="*/ 40 h 109"/>
                  <a:gd name="T20" fmla="*/ 56 w 162"/>
                  <a:gd name="T21" fmla="*/ 40 h 109"/>
                  <a:gd name="T22" fmla="*/ 46 w 162"/>
                  <a:gd name="T23" fmla="*/ 44 h 109"/>
                  <a:gd name="T24" fmla="*/ 42 w 162"/>
                  <a:gd name="T25" fmla="*/ 37 h 109"/>
                  <a:gd name="T26" fmla="*/ 63 w 162"/>
                  <a:gd name="T27" fmla="*/ 25 h 109"/>
                  <a:gd name="T28" fmla="*/ 65 w 162"/>
                  <a:gd name="T29" fmla="*/ 14 h 109"/>
                  <a:gd name="T30" fmla="*/ 74 w 162"/>
                  <a:gd name="T31" fmla="*/ 6 h 109"/>
                  <a:gd name="T32" fmla="*/ 60 w 162"/>
                  <a:gd name="T33" fmla="*/ 0 h 109"/>
                  <a:gd name="T34" fmla="*/ 36 w 162"/>
                  <a:gd name="T35" fmla="*/ 7 h 109"/>
                  <a:gd name="T36" fmla="*/ 35 w 162"/>
                  <a:gd name="T37" fmla="*/ 26 h 109"/>
                  <a:gd name="T38" fmla="*/ 16 w 162"/>
                  <a:gd name="T39" fmla="*/ 30 h 109"/>
                  <a:gd name="T40" fmla="*/ 0 w 162"/>
                  <a:gd name="T41" fmla="*/ 34 h 109"/>
                  <a:gd name="T42" fmla="*/ 7 w 162"/>
                  <a:gd name="T43" fmla="*/ 57 h 109"/>
                  <a:gd name="T44" fmla="*/ 14 w 162"/>
                  <a:gd name="T45" fmla="*/ 67 h 109"/>
                  <a:gd name="T46" fmla="*/ 9 w 162"/>
                  <a:gd name="T47" fmla="*/ 82 h 109"/>
                  <a:gd name="T48" fmla="*/ 8 w 162"/>
                  <a:gd name="T49" fmla="*/ 99 h 109"/>
                  <a:gd name="T50" fmla="*/ 23 w 162"/>
                  <a:gd name="T51" fmla="*/ 101 h 109"/>
                  <a:gd name="T52" fmla="*/ 55 w 162"/>
                  <a:gd name="T53" fmla="*/ 88 h 109"/>
                  <a:gd name="T54" fmla="*/ 64 w 162"/>
                  <a:gd name="T55" fmla="*/ 75 h 109"/>
                  <a:gd name="T56" fmla="*/ 76 w 162"/>
                  <a:gd name="T57" fmla="*/ 61 h 109"/>
                  <a:gd name="T58" fmla="*/ 86 w 162"/>
                  <a:gd name="T59" fmla="*/ 70 h 109"/>
                  <a:gd name="T60" fmla="*/ 90 w 162"/>
                  <a:gd name="T61" fmla="*/ 90 h 109"/>
                  <a:gd name="T62" fmla="*/ 86 w 162"/>
                  <a:gd name="T63" fmla="*/ 109 h 109"/>
                  <a:gd name="T64" fmla="*/ 111 w 162"/>
                  <a:gd name="T65" fmla="*/ 106 h 109"/>
                  <a:gd name="T66" fmla="*/ 132 w 162"/>
                  <a:gd name="T67" fmla="*/ 91 h 109"/>
                  <a:gd name="T68" fmla="*/ 143 w 162"/>
                  <a:gd name="T69" fmla="*/ 91 h 109"/>
                  <a:gd name="T70" fmla="*/ 152 w 162"/>
                  <a:gd name="T71" fmla="*/ 95 h 109"/>
                  <a:gd name="T72" fmla="*/ 152 w 162"/>
                  <a:gd name="T73"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09">
                    <a:moveTo>
                      <a:pt x="152" y="95"/>
                    </a:moveTo>
                    <a:lnTo>
                      <a:pt x="162" y="75"/>
                    </a:lnTo>
                    <a:lnTo>
                      <a:pt x="158" y="60"/>
                    </a:lnTo>
                    <a:lnTo>
                      <a:pt x="138" y="58"/>
                    </a:lnTo>
                    <a:lnTo>
                      <a:pt x="134" y="38"/>
                    </a:lnTo>
                    <a:lnTo>
                      <a:pt x="114" y="43"/>
                    </a:lnTo>
                    <a:lnTo>
                      <a:pt x="95" y="43"/>
                    </a:lnTo>
                    <a:lnTo>
                      <a:pt x="94" y="36"/>
                    </a:lnTo>
                    <a:lnTo>
                      <a:pt x="75" y="37"/>
                    </a:lnTo>
                    <a:lnTo>
                      <a:pt x="69" y="40"/>
                    </a:lnTo>
                    <a:lnTo>
                      <a:pt x="56" y="40"/>
                    </a:lnTo>
                    <a:lnTo>
                      <a:pt x="46" y="44"/>
                    </a:lnTo>
                    <a:lnTo>
                      <a:pt x="42" y="37"/>
                    </a:lnTo>
                    <a:lnTo>
                      <a:pt x="63" y="25"/>
                    </a:lnTo>
                    <a:lnTo>
                      <a:pt x="65" y="14"/>
                    </a:lnTo>
                    <a:lnTo>
                      <a:pt x="74" y="6"/>
                    </a:lnTo>
                    <a:lnTo>
                      <a:pt x="60" y="0"/>
                    </a:lnTo>
                    <a:lnTo>
                      <a:pt x="36" y="7"/>
                    </a:lnTo>
                    <a:lnTo>
                      <a:pt x="35" y="26"/>
                    </a:lnTo>
                    <a:lnTo>
                      <a:pt x="16" y="30"/>
                    </a:lnTo>
                    <a:lnTo>
                      <a:pt x="0" y="34"/>
                    </a:lnTo>
                    <a:lnTo>
                      <a:pt x="7" y="57"/>
                    </a:lnTo>
                    <a:lnTo>
                      <a:pt x="14" y="67"/>
                    </a:lnTo>
                    <a:lnTo>
                      <a:pt x="9" y="82"/>
                    </a:lnTo>
                    <a:lnTo>
                      <a:pt x="8" y="99"/>
                    </a:lnTo>
                    <a:lnTo>
                      <a:pt x="23" y="101"/>
                    </a:lnTo>
                    <a:lnTo>
                      <a:pt x="55" y="88"/>
                    </a:lnTo>
                    <a:lnTo>
                      <a:pt x="64" y="75"/>
                    </a:lnTo>
                    <a:lnTo>
                      <a:pt x="76" y="61"/>
                    </a:lnTo>
                    <a:lnTo>
                      <a:pt x="86" y="70"/>
                    </a:lnTo>
                    <a:lnTo>
                      <a:pt x="90" y="90"/>
                    </a:lnTo>
                    <a:lnTo>
                      <a:pt x="86" y="109"/>
                    </a:lnTo>
                    <a:lnTo>
                      <a:pt x="111" y="106"/>
                    </a:lnTo>
                    <a:lnTo>
                      <a:pt x="132" y="91"/>
                    </a:lnTo>
                    <a:lnTo>
                      <a:pt x="143" y="91"/>
                    </a:lnTo>
                    <a:lnTo>
                      <a:pt x="152" y="95"/>
                    </a:lnTo>
                    <a:lnTo>
                      <a:pt x="152"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4" name="Freeform 340"/>
              <p:cNvSpPr/>
              <p:nvPr/>
            </p:nvSpPr>
            <p:spPr bwMode="gray">
              <a:xfrm>
                <a:off x="5081" y="1803"/>
                <a:ext cx="231" cy="111"/>
              </a:xfrm>
              <a:custGeom>
                <a:avLst/>
                <a:gdLst>
                  <a:gd name="T0" fmla="*/ 92 w 231"/>
                  <a:gd name="T1" fmla="*/ 105 h 111"/>
                  <a:gd name="T2" fmla="*/ 97 w 231"/>
                  <a:gd name="T3" fmla="*/ 91 h 111"/>
                  <a:gd name="T4" fmla="*/ 129 w 231"/>
                  <a:gd name="T5" fmla="*/ 74 h 111"/>
                  <a:gd name="T6" fmla="*/ 141 w 231"/>
                  <a:gd name="T7" fmla="*/ 84 h 111"/>
                  <a:gd name="T8" fmla="*/ 155 w 231"/>
                  <a:gd name="T9" fmla="*/ 83 h 111"/>
                  <a:gd name="T10" fmla="*/ 158 w 231"/>
                  <a:gd name="T11" fmla="*/ 66 h 111"/>
                  <a:gd name="T12" fmla="*/ 171 w 231"/>
                  <a:gd name="T13" fmla="*/ 65 h 111"/>
                  <a:gd name="T14" fmla="*/ 190 w 231"/>
                  <a:gd name="T15" fmla="*/ 52 h 111"/>
                  <a:gd name="T16" fmla="*/ 214 w 231"/>
                  <a:gd name="T17" fmla="*/ 48 h 111"/>
                  <a:gd name="T18" fmla="*/ 231 w 231"/>
                  <a:gd name="T19" fmla="*/ 29 h 111"/>
                  <a:gd name="T20" fmla="*/ 220 w 231"/>
                  <a:gd name="T21" fmla="*/ 21 h 111"/>
                  <a:gd name="T22" fmla="*/ 192 w 231"/>
                  <a:gd name="T23" fmla="*/ 13 h 111"/>
                  <a:gd name="T24" fmla="*/ 156 w 231"/>
                  <a:gd name="T25" fmla="*/ 7 h 111"/>
                  <a:gd name="T26" fmla="*/ 127 w 231"/>
                  <a:gd name="T27" fmla="*/ 17 h 111"/>
                  <a:gd name="T28" fmla="*/ 117 w 231"/>
                  <a:gd name="T29" fmla="*/ 4 h 111"/>
                  <a:gd name="T30" fmla="*/ 106 w 231"/>
                  <a:gd name="T31" fmla="*/ 0 h 111"/>
                  <a:gd name="T32" fmla="*/ 84 w 231"/>
                  <a:gd name="T33" fmla="*/ 12 h 111"/>
                  <a:gd name="T34" fmla="*/ 89 w 231"/>
                  <a:gd name="T35" fmla="*/ 24 h 111"/>
                  <a:gd name="T36" fmla="*/ 65 w 231"/>
                  <a:gd name="T37" fmla="*/ 27 h 111"/>
                  <a:gd name="T38" fmla="*/ 54 w 231"/>
                  <a:gd name="T39" fmla="*/ 19 h 111"/>
                  <a:gd name="T40" fmla="*/ 40 w 231"/>
                  <a:gd name="T41" fmla="*/ 19 h 111"/>
                  <a:gd name="T42" fmla="*/ 31 w 231"/>
                  <a:gd name="T43" fmla="*/ 29 h 111"/>
                  <a:gd name="T44" fmla="*/ 25 w 231"/>
                  <a:gd name="T45" fmla="*/ 39 h 111"/>
                  <a:gd name="T46" fmla="*/ 14 w 231"/>
                  <a:gd name="T47" fmla="*/ 40 h 111"/>
                  <a:gd name="T48" fmla="*/ 4 w 231"/>
                  <a:gd name="T49" fmla="*/ 48 h 111"/>
                  <a:gd name="T50" fmla="*/ 20 w 231"/>
                  <a:gd name="T51" fmla="*/ 51 h 111"/>
                  <a:gd name="T52" fmla="*/ 41 w 231"/>
                  <a:gd name="T53" fmla="*/ 52 h 111"/>
                  <a:gd name="T54" fmla="*/ 46 w 231"/>
                  <a:gd name="T55" fmla="*/ 65 h 111"/>
                  <a:gd name="T56" fmla="*/ 64 w 231"/>
                  <a:gd name="T57" fmla="*/ 65 h 111"/>
                  <a:gd name="T58" fmla="*/ 64 w 231"/>
                  <a:gd name="T59" fmla="*/ 76 h 111"/>
                  <a:gd name="T60" fmla="*/ 42 w 231"/>
                  <a:gd name="T61" fmla="*/ 89 h 111"/>
                  <a:gd name="T62" fmla="*/ 21 w 231"/>
                  <a:gd name="T63" fmla="*/ 92 h 111"/>
                  <a:gd name="T64" fmla="*/ 0 w 231"/>
                  <a:gd name="T65" fmla="*/ 104 h 111"/>
                  <a:gd name="T66" fmla="*/ 4 w 231"/>
                  <a:gd name="T67" fmla="*/ 111 h 111"/>
                  <a:gd name="T68" fmla="*/ 14 w 231"/>
                  <a:gd name="T69" fmla="*/ 107 h 111"/>
                  <a:gd name="T70" fmla="*/ 27 w 231"/>
                  <a:gd name="T71" fmla="*/ 107 h 111"/>
                  <a:gd name="T72" fmla="*/ 33 w 231"/>
                  <a:gd name="T73" fmla="*/ 104 h 111"/>
                  <a:gd name="T74" fmla="*/ 52 w 231"/>
                  <a:gd name="T75" fmla="*/ 103 h 111"/>
                  <a:gd name="T76" fmla="*/ 53 w 231"/>
                  <a:gd name="T77" fmla="*/ 110 h 111"/>
                  <a:gd name="T78" fmla="*/ 72 w 231"/>
                  <a:gd name="T79" fmla="*/ 110 h 111"/>
                  <a:gd name="T80" fmla="*/ 92 w 231"/>
                  <a:gd name="T81" fmla="*/ 10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1" h="111">
                    <a:moveTo>
                      <a:pt x="92" y="105"/>
                    </a:moveTo>
                    <a:lnTo>
                      <a:pt x="97" y="91"/>
                    </a:lnTo>
                    <a:lnTo>
                      <a:pt x="129" y="74"/>
                    </a:lnTo>
                    <a:lnTo>
                      <a:pt x="141" y="84"/>
                    </a:lnTo>
                    <a:lnTo>
                      <a:pt x="155" y="83"/>
                    </a:lnTo>
                    <a:lnTo>
                      <a:pt x="158" y="66"/>
                    </a:lnTo>
                    <a:lnTo>
                      <a:pt x="171" y="65"/>
                    </a:lnTo>
                    <a:lnTo>
                      <a:pt x="190" y="52"/>
                    </a:lnTo>
                    <a:lnTo>
                      <a:pt x="214" y="48"/>
                    </a:lnTo>
                    <a:lnTo>
                      <a:pt x="231" y="29"/>
                    </a:lnTo>
                    <a:lnTo>
                      <a:pt x="220" y="21"/>
                    </a:lnTo>
                    <a:lnTo>
                      <a:pt x="192" y="13"/>
                    </a:lnTo>
                    <a:lnTo>
                      <a:pt x="156" y="7"/>
                    </a:lnTo>
                    <a:lnTo>
                      <a:pt x="127" y="17"/>
                    </a:lnTo>
                    <a:lnTo>
                      <a:pt x="117" y="4"/>
                    </a:lnTo>
                    <a:lnTo>
                      <a:pt x="106" y="0"/>
                    </a:lnTo>
                    <a:lnTo>
                      <a:pt x="84" y="12"/>
                    </a:lnTo>
                    <a:lnTo>
                      <a:pt x="89" y="24"/>
                    </a:lnTo>
                    <a:lnTo>
                      <a:pt x="65" y="27"/>
                    </a:lnTo>
                    <a:lnTo>
                      <a:pt x="54" y="19"/>
                    </a:lnTo>
                    <a:lnTo>
                      <a:pt x="40" y="19"/>
                    </a:lnTo>
                    <a:lnTo>
                      <a:pt x="31" y="29"/>
                    </a:lnTo>
                    <a:lnTo>
                      <a:pt x="25" y="39"/>
                    </a:lnTo>
                    <a:lnTo>
                      <a:pt x="14" y="40"/>
                    </a:lnTo>
                    <a:lnTo>
                      <a:pt x="4" y="48"/>
                    </a:lnTo>
                    <a:lnTo>
                      <a:pt x="20" y="51"/>
                    </a:lnTo>
                    <a:lnTo>
                      <a:pt x="41" y="52"/>
                    </a:lnTo>
                    <a:lnTo>
                      <a:pt x="46" y="65"/>
                    </a:lnTo>
                    <a:lnTo>
                      <a:pt x="64" y="65"/>
                    </a:lnTo>
                    <a:lnTo>
                      <a:pt x="64" y="76"/>
                    </a:lnTo>
                    <a:lnTo>
                      <a:pt x="42" y="89"/>
                    </a:lnTo>
                    <a:lnTo>
                      <a:pt x="21" y="92"/>
                    </a:lnTo>
                    <a:lnTo>
                      <a:pt x="0" y="104"/>
                    </a:lnTo>
                    <a:lnTo>
                      <a:pt x="4" y="111"/>
                    </a:lnTo>
                    <a:lnTo>
                      <a:pt x="14" y="107"/>
                    </a:lnTo>
                    <a:lnTo>
                      <a:pt x="27" y="107"/>
                    </a:lnTo>
                    <a:lnTo>
                      <a:pt x="33" y="104"/>
                    </a:lnTo>
                    <a:lnTo>
                      <a:pt x="52" y="103"/>
                    </a:lnTo>
                    <a:lnTo>
                      <a:pt x="53" y="110"/>
                    </a:lnTo>
                    <a:lnTo>
                      <a:pt x="72" y="110"/>
                    </a:lnTo>
                    <a:lnTo>
                      <a:pt x="9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5" name="Freeform 341"/>
              <p:cNvSpPr/>
              <p:nvPr/>
            </p:nvSpPr>
            <p:spPr bwMode="gray">
              <a:xfrm>
                <a:off x="4888" y="1931"/>
                <a:ext cx="307" cy="225"/>
              </a:xfrm>
              <a:custGeom>
                <a:avLst/>
                <a:gdLst>
                  <a:gd name="T0" fmla="*/ 9 w 307"/>
                  <a:gd name="T1" fmla="*/ 217 h 225"/>
                  <a:gd name="T2" fmla="*/ 37 w 307"/>
                  <a:gd name="T3" fmla="*/ 219 h 225"/>
                  <a:gd name="T4" fmla="*/ 48 w 307"/>
                  <a:gd name="T5" fmla="*/ 220 h 225"/>
                  <a:gd name="T6" fmla="*/ 93 w 307"/>
                  <a:gd name="T7" fmla="*/ 225 h 225"/>
                  <a:gd name="T8" fmla="*/ 123 w 307"/>
                  <a:gd name="T9" fmla="*/ 217 h 225"/>
                  <a:gd name="T10" fmla="*/ 123 w 307"/>
                  <a:gd name="T11" fmla="*/ 198 h 225"/>
                  <a:gd name="T12" fmla="*/ 127 w 307"/>
                  <a:gd name="T13" fmla="*/ 183 h 225"/>
                  <a:gd name="T14" fmla="*/ 145 w 307"/>
                  <a:gd name="T15" fmla="*/ 181 h 225"/>
                  <a:gd name="T16" fmla="*/ 160 w 307"/>
                  <a:gd name="T17" fmla="*/ 169 h 225"/>
                  <a:gd name="T18" fmla="*/ 186 w 307"/>
                  <a:gd name="T19" fmla="*/ 173 h 225"/>
                  <a:gd name="T20" fmla="*/ 186 w 307"/>
                  <a:gd name="T21" fmla="*/ 152 h 225"/>
                  <a:gd name="T22" fmla="*/ 206 w 307"/>
                  <a:gd name="T23" fmla="*/ 119 h 225"/>
                  <a:gd name="T24" fmla="*/ 224 w 307"/>
                  <a:gd name="T25" fmla="*/ 121 h 225"/>
                  <a:gd name="T26" fmla="*/ 242 w 307"/>
                  <a:gd name="T27" fmla="*/ 92 h 225"/>
                  <a:gd name="T28" fmla="*/ 234 w 307"/>
                  <a:gd name="T29" fmla="*/ 66 h 225"/>
                  <a:gd name="T30" fmla="*/ 284 w 307"/>
                  <a:gd name="T31" fmla="*/ 45 h 225"/>
                  <a:gd name="T32" fmla="*/ 299 w 307"/>
                  <a:gd name="T33" fmla="*/ 45 h 225"/>
                  <a:gd name="T34" fmla="*/ 307 w 307"/>
                  <a:gd name="T35" fmla="*/ 42 h 225"/>
                  <a:gd name="T36" fmla="*/ 303 w 307"/>
                  <a:gd name="T37" fmla="*/ 34 h 225"/>
                  <a:gd name="T38" fmla="*/ 294 w 307"/>
                  <a:gd name="T39" fmla="*/ 30 h 225"/>
                  <a:gd name="T40" fmla="*/ 283 w 307"/>
                  <a:gd name="T41" fmla="*/ 30 h 225"/>
                  <a:gd name="T42" fmla="*/ 262 w 307"/>
                  <a:gd name="T43" fmla="*/ 45 h 225"/>
                  <a:gd name="T44" fmla="*/ 237 w 307"/>
                  <a:gd name="T45" fmla="*/ 48 h 225"/>
                  <a:gd name="T46" fmla="*/ 241 w 307"/>
                  <a:gd name="T47" fmla="*/ 29 h 225"/>
                  <a:gd name="T48" fmla="*/ 237 w 307"/>
                  <a:gd name="T49" fmla="*/ 9 h 225"/>
                  <a:gd name="T50" fmla="*/ 227 w 307"/>
                  <a:gd name="T51" fmla="*/ 0 h 225"/>
                  <a:gd name="T52" fmla="*/ 215 w 307"/>
                  <a:gd name="T53" fmla="*/ 14 h 225"/>
                  <a:gd name="T54" fmla="*/ 206 w 307"/>
                  <a:gd name="T55" fmla="*/ 27 h 225"/>
                  <a:gd name="T56" fmla="*/ 174 w 307"/>
                  <a:gd name="T57" fmla="*/ 40 h 225"/>
                  <a:gd name="T58" fmla="*/ 159 w 307"/>
                  <a:gd name="T59" fmla="*/ 38 h 225"/>
                  <a:gd name="T60" fmla="*/ 128 w 307"/>
                  <a:gd name="T61" fmla="*/ 33 h 225"/>
                  <a:gd name="T62" fmla="*/ 102 w 307"/>
                  <a:gd name="T63" fmla="*/ 34 h 225"/>
                  <a:gd name="T64" fmla="*/ 93 w 307"/>
                  <a:gd name="T65" fmla="*/ 54 h 225"/>
                  <a:gd name="T66" fmla="*/ 52 w 307"/>
                  <a:gd name="T67" fmla="*/ 77 h 225"/>
                  <a:gd name="T68" fmla="*/ 48 w 307"/>
                  <a:gd name="T69" fmla="*/ 90 h 225"/>
                  <a:gd name="T70" fmla="*/ 35 w 307"/>
                  <a:gd name="T71" fmla="*/ 81 h 225"/>
                  <a:gd name="T72" fmla="*/ 17 w 307"/>
                  <a:gd name="T73" fmla="*/ 77 h 225"/>
                  <a:gd name="T74" fmla="*/ 17 w 307"/>
                  <a:gd name="T75" fmla="*/ 95 h 225"/>
                  <a:gd name="T76" fmla="*/ 0 w 307"/>
                  <a:gd name="T77" fmla="*/ 117 h 225"/>
                  <a:gd name="T78" fmla="*/ 6 w 307"/>
                  <a:gd name="T79" fmla="*/ 150 h 225"/>
                  <a:gd name="T80" fmla="*/ 5 w 307"/>
                  <a:gd name="T81" fmla="*/ 167 h 225"/>
                  <a:gd name="T82" fmla="*/ 11 w 307"/>
                  <a:gd name="T83" fmla="*/ 179 h 225"/>
                  <a:gd name="T84" fmla="*/ 20 w 307"/>
                  <a:gd name="T85" fmla="*/ 172 h 225"/>
                  <a:gd name="T86" fmla="*/ 29 w 307"/>
                  <a:gd name="T87" fmla="*/ 184 h 225"/>
                  <a:gd name="T88" fmla="*/ 17 w 307"/>
                  <a:gd name="T89" fmla="*/ 202 h 225"/>
                  <a:gd name="T90" fmla="*/ 9 w 307"/>
                  <a:gd name="T91" fmla="*/ 217 h 225"/>
                  <a:gd name="T92" fmla="*/ 9 w 307"/>
                  <a:gd name="T93" fmla="*/ 21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7" h="225">
                    <a:moveTo>
                      <a:pt x="9" y="217"/>
                    </a:moveTo>
                    <a:lnTo>
                      <a:pt x="37" y="219"/>
                    </a:lnTo>
                    <a:lnTo>
                      <a:pt x="48" y="220"/>
                    </a:lnTo>
                    <a:lnTo>
                      <a:pt x="93" y="225"/>
                    </a:lnTo>
                    <a:lnTo>
                      <a:pt x="123" y="217"/>
                    </a:lnTo>
                    <a:lnTo>
                      <a:pt x="123" y="198"/>
                    </a:lnTo>
                    <a:lnTo>
                      <a:pt x="127" y="183"/>
                    </a:lnTo>
                    <a:lnTo>
                      <a:pt x="145" y="181"/>
                    </a:lnTo>
                    <a:lnTo>
                      <a:pt x="160" y="169"/>
                    </a:lnTo>
                    <a:lnTo>
                      <a:pt x="186" y="173"/>
                    </a:lnTo>
                    <a:lnTo>
                      <a:pt x="186" y="152"/>
                    </a:lnTo>
                    <a:lnTo>
                      <a:pt x="206" y="119"/>
                    </a:lnTo>
                    <a:lnTo>
                      <a:pt x="224" y="121"/>
                    </a:lnTo>
                    <a:lnTo>
                      <a:pt x="242" y="92"/>
                    </a:lnTo>
                    <a:lnTo>
                      <a:pt x="234" y="66"/>
                    </a:lnTo>
                    <a:lnTo>
                      <a:pt x="284" y="45"/>
                    </a:lnTo>
                    <a:lnTo>
                      <a:pt x="299" y="45"/>
                    </a:lnTo>
                    <a:lnTo>
                      <a:pt x="307" y="42"/>
                    </a:lnTo>
                    <a:lnTo>
                      <a:pt x="303" y="34"/>
                    </a:lnTo>
                    <a:lnTo>
                      <a:pt x="294" y="30"/>
                    </a:lnTo>
                    <a:lnTo>
                      <a:pt x="283" y="30"/>
                    </a:lnTo>
                    <a:lnTo>
                      <a:pt x="262" y="45"/>
                    </a:lnTo>
                    <a:lnTo>
                      <a:pt x="237" y="48"/>
                    </a:lnTo>
                    <a:lnTo>
                      <a:pt x="241" y="29"/>
                    </a:lnTo>
                    <a:lnTo>
                      <a:pt x="237" y="9"/>
                    </a:lnTo>
                    <a:lnTo>
                      <a:pt x="227" y="0"/>
                    </a:lnTo>
                    <a:lnTo>
                      <a:pt x="215" y="14"/>
                    </a:lnTo>
                    <a:lnTo>
                      <a:pt x="206" y="27"/>
                    </a:lnTo>
                    <a:lnTo>
                      <a:pt x="174" y="40"/>
                    </a:lnTo>
                    <a:lnTo>
                      <a:pt x="159" y="38"/>
                    </a:lnTo>
                    <a:lnTo>
                      <a:pt x="128" y="33"/>
                    </a:lnTo>
                    <a:lnTo>
                      <a:pt x="102" y="34"/>
                    </a:lnTo>
                    <a:lnTo>
                      <a:pt x="93" y="54"/>
                    </a:lnTo>
                    <a:lnTo>
                      <a:pt x="52" y="77"/>
                    </a:lnTo>
                    <a:lnTo>
                      <a:pt x="48" y="90"/>
                    </a:lnTo>
                    <a:lnTo>
                      <a:pt x="35" y="81"/>
                    </a:lnTo>
                    <a:lnTo>
                      <a:pt x="17" y="77"/>
                    </a:lnTo>
                    <a:lnTo>
                      <a:pt x="17" y="95"/>
                    </a:lnTo>
                    <a:lnTo>
                      <a:pt x="0" y="117"/>
                    </a:lnTo>
                    <a:lnTo>
                      <a:pt x="6" y="150"/>
                    </a:lnTo>
                    <a:lnTo>
                      <a:pt x="5" y="167"/>
                    </a:lnTo>
                    <a:lnTo>
                      <a:pt x="11" y="179"/>
                    </a:lnTo>
                    <a:lnTo>
                      <a:pt x="20" y="172"/>
                    </a:lnTo>
                    <a:lnTo>
                      <a:pt x="29" y="184"/>
                    </a:lnTo>
                    <a:lnTo>
                      <a:pt x="17" y="202"/>
                    </a:lnTo>
                    <a:lnTo>
                      <a:pt x="9" y="217"/>
                    </a:lnTo>
                    <a:lnTo>
                      <a:pt x="9" y="2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6" name="Freeform 342"/>
              <p:cNvSpPr/>
              <p:nvPr/>
            </p:nvSpPr>
            <p:spPr bwMode="gray">
              <a:xfrm>
                <a:off x="5249" y="2016"/>
                <a:ext cx="44" cy="61"/>
              </a:xfrm>
              <a:custGeom>
                <a:avLst/>
                <a:gdLst>
                  <a:gd name="T0" fmla="*/ 38 w 44"/>
                  <a:gd name="T1" fmla="*/ 61 h 61"/>
                  <a:gd name="T2" fmla="*/ 44 w 44"/>
                  <a:gd name="T3" fmla="*/ 59 h 61"/>
                  <a:gd name="T4" fmla="*/ 42 w 44"/>
                  <a:gd name="T5" fmla="*/ 53 h 61"/>
                  <a:gd name="T6" fmla="*/ 37 w 44"/>
                  <a:gd name="T7" fmla="*/ 39 h 61"/>
                  <a:gd name="T8" fmla="*/ 36 w 44"/>
                  <a:gd name="T9" fmla="*/ 31 h 61"/>
                  <a:gd name="T10" fmla="*/ 40 w 44"/>
                  <a:gd name="T11" fmla="*/ 18 h 61"/>
                  <a:gd name="T12" fmla="*/ 38 w 44"/>
                  <a:gd name="T13" fmla="*/ 7 h 61"/>
                  <a:gd name="T14" fmla="*/ 29 w 44"/>
                  <a:gd name="T15" fmla="*/ 0 h 61"/>
                  <a:gd name="T16" fmla="*/ 14 w 44"/>
                  <a:gd name="T17" fmla="*/ 0 h 61"/>
                  <a:gd name="T18" fmla="*/ 0 w 44"/>
                  <a:gd name="T19" fmla="*/ 11 h 61"/>
                  <a:gd name="T20" fmla="*/ 3 w 44"/>
                  <a:gd name="T21" fmla="*/ 12 h 61"/>
                  <a:gd name="T22" fmla="*/ 5 w 44"/>
                  <a:gd name="T23" fmla="*/ 15 h 61"/>
                  <a:gd name="T24" fmla="*/ 13 w 44"/>
                  <a:gd name="T25" fmla="*/ 22 h 61"/>
                  <a:gd name="T26" fmla="*/ 23 w 44"/>
                  <a:gd name="T27" fmla="*/ 26 h 61"/>
                  <a:gd name="T28" fmla="*/ 27 w 44"/>
                  <a:gd name="T29" fmla="*/ 42 h 61"/>
                  <a:gd name="T30" fmla="*/ 38 w 44"/>
                  <a:gd name="T31" fmla="*/ 55 h 61"/>
                  <a:gd name="T32" fmla="*/ 38 w 44"/>
                  <a:gd name="T3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1">
                    <a:moveTo>
                      <a:pt x="38" y="61"/>
                    </a:moveTo>
                    <a:lnTo>
                      <a:pt x="44" y="59"/>
                    </a:lnTo>
                    <a:lnTo>
                      <a:pt x="42" y="53"/>
                    </a:lnTo>
                    <a:lnTo>
                      <a:pt x="37" y="39"/>
                    </a:lnTo>
                    <a:lnTo>
                      <a:pt x="36" y="31"/>
                    </a:lnTo>
                    <a:lnTo>
                      <a:pt x="40" y="18"/>
                    </a:lnTo>
                    <a:lnTo>
                      <a:pt x="38" y="7"/>
                    </a:lnTo>
                    <a:lnTo>
                      <a:pt x="29" y="0"/>
                    </a:lnTo>
                    <a:lnTo>
                      <a:pt x="14" y="0"/>
                    </a:lnTo>
                    <a:lnTo>
                      <a:pt x="0" y="11"/>
                    </a:lnTo>
                    <a:lnTo>
                      <a:pt x="3" y="12"/>
                    </a:lnTo>
                    <a:lnTo>
                      <a:pt x="5" y="15"/>
                    </a:lnTo>
                    <a:lnTo>
                      <a:pt x="13" y="22"/>
                    </a:lnTo>
                    <a:lnTo>
                      <a:pt x="23" y="26"/>
                    </a:lnTo>
                    <a:lnTo>
                      <a:pt x="27" y="42"/>
                    </a:lnTo>
                    <a:lnTo>
                      <a:pt x="38" y="55"/>
                    </a:lnTo>
                    <a:lnTo>
                      <a:pt x="38"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7" name="Freeform 343"/>
              <p:cNvSpPr/>
              <p:nvPr/>
            </p:nvSpPr>
            <p:spPr bwMode="gray">
              <a:xfrm>
                <a:off x="5741" y="2304"/>
                <a:ext cx="158" cy="181"/>
              </a:xfrm>
              <a:custGeom>
                <a:avLst/>
                <a:gdLst>
                  <a:gd name="T0" fmla="*/ 23 w 158"/>
                  <a:gd name="T1" fmla="*/ 32 h 181"/>
                  <a:gd name="T2" fmla="*/ 35 w 158"/>
                  <a:gd name="T3" fmla="*/ 34 h 181"/>
                  <a:gd name="T4" fmla="*/ 31 w 158"/>
                  <a:gd name="T5" fmla="*/ 12 h 181"/>
                  <a:gd name="T6" fmla="*/ 36 w 158"/>
                  <a:gd name="T7" fmla="*/ 0 h 181"/>
                  <a:gd name="T8" fmla="*/ 49 w 158"/>
                  <a:gd name="T9" fmla="*/ 3 h 181"/>
                  <a:gd name="T10" fmla="*/ 51 w 158"/>
                  <a:gd name="T11" fmla="*/ 13 h 181"/>
                  <a:gd name="T12" fmla="*/ 60 w 158"/>
                  <a:gd name="T13" fmla="*/ 19 h 181"/>
                  <a:gd name="T14" fmla="*/ 61 w 158"/>
                  <a:gd name="T15" fmla="*/ 36 h 181"/>
                  <a:gd name="T16" fmla="*/ 83 w 158"/>
                  <a:gd name="T17" fmla="*/ 38 h 181"/>
                  <a:gd name="T18" fmla="*/ 102 w 158"/>
                  <a:gd name="T19" fmla="*/ 50 h 181"/>
                  <a:gd name="T20" fmla="*/ 99 w 158"/>
                  <a:gd name="T21" fmla="*/ 81 h 181"/>
                  <a:gd name="T22" fmla="*/ 114 w 158"/>
                  <a:gd name="T23" fmla="*/ 105 h 181"/>
                  <a:gd name="T24" fmla="*/ 141 w 158"/>
                  <a:gd name="T25" fmla="*/ 130 h 181"/>
                  <a:gd name="T26" fmla="*/ 144 w 158"/>
                  <a:gd name="T27" fmla="*/ 138 h 181"/>
                  <a:gd name="T28" fmla="*/ 158 w 158"/>
                  <a:gd name="T29" fmla="*/ 142 h 181"/>
                  <a:gd name="T30" fmla="*/ 157 w 158"/>
                  <a:gd name="T31" fmla="*/ 179 h 181"/>
                  <a:gd name="T32" fmla="*/ 149 w 158"/>
                  <a:gd name="T33" fmla="*/ 178 h 181"/>
                  <a:gd name="T34" fmla="*/ 138 w 158"/>
                  <a:gd name="T35" fmla="*/ 165 h 181"/>
                  <a:gd name="T36" fmla="*/ 130 w 158"/>
                  <a:gd name="T37" fmla="*/ 170 h 181"/>
                  <a:gd name="T38" fmla="*/ 128 w 158"/>
                  <a:gd name="T39" fmla="*/ 181 h 181"/>
                  <a:gd name="T40" fmla="*/ 105 w 158"/>
                  <a:gd name="T41" fmla="*/ 178 h 181"/>
                  <a:gd name="T42" fmla="*/ 113 w 158"/>
                  <a:gd name="T43" fmla="*/ 151 h 181"/>
                  <a:gd name="T44" fmla="*/ 111 w 158"/>
                  <a:gd name="T45" fmla="*/ 139 h 181"/>
                  <a:gd name="T46" fmla="*/ 90 w 158"/>
                  <a:gd name="T47" fmla="*/ 116 h 181"/>
                  <a:gd name="T48" fmla="*/ 84 w 158"/>
                  <a:gd name="T49" fmla="*/ 92 h 181"/>
                  <a:gd name="T50" fmla="*/ 73 w 158"/>
                  <a:gd name="T51" fmla="*/ 90 h 181"/>
                  <a:gd name="T52" fmla="*/ 63 w 158"/>
                  <a:gd name="T53" fmla="*/ 100 h 181"/>
                  <a:gd name="T54" fmla="*/ 53 w 158"/>
                  <a:gd name="T55" fmla="*/ 100 h 181"/>
                  <a:gd name="T56" fmla="*/ 46 w 158"/>
                  <a:gd name="T57" fmla="*/ 93 h 181"/>
                  <a:gd name="T58" fmla="*/ 34 w 158"/>
                  <a:gd name="T59" fmla="*/ 93 h 181"/>
                  <a:gd name="T60" fmla="*/ 19 w 158"/>
                  <a:gd name="T61" fmla="*/ 107 h 181"/>
                  <a:gd name="T62" fmla="*/ 12 w 158"/>
                  <a:gd name="T63" fmla="*/ 100 h 181"/>
                  <a:gd name="T64" fmla="*/ 15 w 158"/>
                  <a:gd name="T65" fmla="*/ 92 h 181"/>
                  <a:gd name="T66" fmla="*/ 18 w 158"/>
                  <a:gd name="T67" fmla="*/ 68 h 181"/>
                  <a:gd name="T68" fmla="*/ 4 w 158"/>
                  <a:gd name="T69" fmla="*/ 62 h 181"/>
                  <a:gd name="T70" fmla="*/ 0 w 158"/>
                  <a:gd name="T71" fmla="*/ 46 h 181"/>
                  <a:gd name="T72" fmla="*/ 14 w 158"/>
                  <a:gd name="T73" fmla="*/ 31 h 181"/>
                  <a:gd name="T74" fmla="*/ 20 w 158"/>
                  <a:gd name="T75" fmla="*/ 29 h 181"/>
                  <a:gd name="T76" fmla="*/ 23 w 158"/>
                  <a:gd name="T77" fmla="*/ 3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1">
                    <a:moveTo>
                      <a:pt x="23" y="32"/>
                    </a:moveTo>
                    <a:lnTo>
                      <a:pt x="35" y="34"/>
                    </a:lnTo>
                    <a:lnTo>
                      <a:pt x="31" y="12"/>
                    </a:lnTo>
                    <a:lnTo>
                      <a:pt x="36" y="0"/>
                    </a:lnTo>
                    <a:lnTo>
                      <a:pt x="49" y="3"/>
                    </a:lnTo>
                    <a:lnTo>
                      <a:pt x="51" y="13"/>
                    </a:lnTo>
                    <a:lnTo>
                      <a:pt x="60" y="19"/>
                    </a:lnTo>
                    <a:lnTo>
                      <a:pt x="61" y="36"/>
                    </a:lnTo>
                    <a:lnTo>
                      <a:pt x="83" y="38"/>
                    </a:lnTo>
                    <a:lnTo>
                      <a:pt x="102" y="50"/>
                    </a:lnTo>
                    <a:lnTo>
                      <a:pt x="99" y="81"/>
                    </a:lnTo>
                    <a:lnTo>
                      <a:pt x="114" y="105"/>
                    </a:lnTo>
                    <a:lnTo>
                      <a:pt x="141" y="130"/>
                    </a:lnTo>
                    <a:lnTo>
                      <a:pt x="144" y="138"/>
                    </a:lnTo>
                    <a:lnTo>
                      <a:pt x="158" y="142"/>
                    </a:lnTo>
                    <a:lnTo>
                      <a:pt x="157" y="179"/>
                    </a:lnTo>
                    <a:lnTo>
                      <a:pt x="149" y="178"/>
                    </a:lnTo>
                    <a:lnTo>
                      <a:pt x="138" y="165"/>
                    </a:lnTo>
                    <a:lnTo>
                      <a:pt x="130" y="170"/>
                    </a:lnTo>
                    <a:lnTo>
                      <a:pt x="128" y="181"/>
                    </a:lnTo>
                    <a:lnTo>
                      <a:pt x="105" y="178"/>
                    </a:lnTo>
                    <a:lnTo>
                      <a:pt x="113" y="151"/>
                    </a:lnTo>
                    <a:lnTo>
                      <a:pt x="111" y="139"/>
                    </a:lnTo>
                    <a:lnTo>
                      <a:pt x="90" y="116"/>
                    </a:lnTo>
                    <a:lnTo>
                      <a:pt x="84" y="92"/>
                    </a:lnTo>
                    <a:lnTo>
                      <a:pt x="73" y="90"/>
                    </a:lnTo>
                    <a:lnTo>
                      <a:pt x="63" y="100"/>
                    </a:lnTo>
                    <a:lnTo>
                      <a:pt x="53" y="100"/>
                    </a:lnTo>
                    <a:lnTo>
                      <a:pt x="46" y="93"/>
                    </a:lnTo>
                    <a:lnTo>
                      <a:pt x="34" y="93"/>
                    </a:lnTo>
                    <a:lnTo>
                      <a:pt x="19" y="107"/>
                    </a:lnTo>
                    <a:lnTo>
                      <a:pt x="12" y="100"/>
                    </a:lnTo>
                    <a:lnTo>
                      <a:pt x="15" y="92"/>
                    </a:lnTo>
                    <a:lnTo>
                      <a:pt x="18" y="68"/>
                    </a:lnTo>
                    <a:lnTo>
                      <a:pt x="4" y="62"/>
                    </a:lnTo>
                    <a:lnTo>
                      <a:pt x="0" y="46"/>
                    </a:lnTo>
                    <a:lnTo>
                      <a:pt x="14" y="31"/>
                    </a:lnTo>
                    <a:lnTo>
                      <a:pt x="20" y="29"/>
                    </a:lnTo>
                    <a:lnTo>
                      <a:pt x="23"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8" name="Freeform 344"/>
              <p:cNvSpPr/>
              <p:nvPr/>
            </p:nvSpPr>
            <p:spPr bwMode="gray">
              <a:xfrm>
                <a:off x="5313" y="2131"/>
                <a:ext cx="170" cy="93"/>
              </a:xfrm>
              <a:custGeom>
                <a:avLst/>
                <a:gdLst>
                  <a:gd name="T0" fmla="*/ 165 w 170"/>
                  <a:gd name="T1" fmla="*/ 58 h 93"/>
                  <a:gd name="T2" fmla="*/ 115 w 170"/>
                  <a:gd name="T3" fmla="*/ 48 h 93"/>
                  <a:gd name="T4" fmla="*/ 91 w 170"/>
                  <a:gd name="T5" fmla="*/ 31 h 93"/>
                  <a:gd name="T6" fmla="*/ 64 w 170"/>
                  <a:gd name="T7" fmla="*/ 20 h 93"/>
                  <a:gd name="T8" fmla="*/ 37 w 170"/>
                  <a:gd name="T9" fmla="*/ 0 h 93"/>
                  <a:gd name="T10" fmla="*/ 11 w 170"/>
                  <a:gd name="T11" fmla="*/ 3 h 93"/>
                  <a:gd name="T12" fmla="*/ 6 w 170"/>
                  <a:gd name="T13" fmla="*/ 17 h 93"/>
                  <a:gd name="T14" fmla="*/ 0 w 170"/>
                  <a:gd name="T15" fmla="*/ 31 h 93"/>
                  <a:gd name="T16" fmla="*/ 4 w 170"/>
                  <a:gd name="T17" fmla="*/ 46 h 93"/>
                  <a:gd name="T18" fmla="*/ 18 w 170"/>
                  <a:gd name="T19" fmla="*/ 51 h 93"/>
                  <a:gd name="T20" fmla="*/ 28 w 170"/>
                  <a:gd name="T21" fmla="*/ 58 h 93"/>
                  <a:gd name="T22" fmla="*/ 67 w 170"/>
                  <a:gd name="T23" fmla="*/ 65 h 93"/>
                  <a:gd name="T24" fmla="*/ 89 w 170"/>
                  <a:gd name="T25" fmla="*/ 68 h 93"/>
                  <a:gd name="T26" fmla="*/ 114 w 170"/>
                  <a:gd name="T27" fmla="*/ 86 h 93"/>
                  <a:gd name="T28" fmla="*/ 139 w 170"/>
                  <a:gd name="T29" fmla="*/ 93 h 93"/>
                  <a:gd name="T30" fmla="*/ 163 w 170"/>
                  <a:gd name="T31" fmla="*/ 89 h 93"/>
                  <a:gd name="T32" fmla="*/ 170 w 170"/>
                  <a:gd name="T33" fmla="*/ 74 h 93"/>
                  <a:gd name="T34" fmla="*/ 165 w 170"/>
                  <a:gd name="T3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93">
                    <a:moveTo>
                      <a:pt x="165" y="58"/>
                    </a:moveTo>
                    <a:lnTo>
                      <a:pt x="115" y="48"/>
                    </a:lnTo>
                    <a:lnTo>
                      <a:pt x="91" y="31"/>
                    </a:lnTo>
                    <a:lnTo>
                      <a:pt x="64" y="20"/>
                    </a:lnTo>
                    <a:lnTo>
                      <a:pt x="37" y="0"/>
                    </a:lnTo>
                    <a:lnTo>
                      <a:pt x="11" y="3"/>
                    </a:lnTo>
                    <a:lnTo>
                      <a:pt x="6" y="17"/>
                    </a:lnTo>
                    <a:lnTo>
                      <a:pt x="0" y="31"/>
                    </a:lnTo>
                    <a:lnTo>
                      <a:pt x="4" y="46"/>
                    </a:lnTo>
                    <a:lnTo>
                      <a:pt x="18" y="51"/>
                    </a:lnTo>
                    <a:lnTo>
                      <a:pt x="28" y="58"/>
                    </a:lnTo>
                    <a:lnTo>
                      <a:pt x="67" y="65"/>
                    </a:lnTo>
                    <a:lnTo>
                      <a:pt x="89" y="68"/>
                    </a:lnTo>
                    <a:lnTo>
                      <a:pt x="114" y="86"/>
                    </a:lnTo>
                    <a:lnTo>
                      <a:pt x="139" y="93"/>
                    </a:lnTo>
                    <a:lnTo>
                      <a:pt x="163" y="89"/>
                    </a:lnTo>
                    <a:lnTo>
                      <a:pt x="170" y="74"/>
                    </a:lnTo>
                    <a:lnTo>
                      <a:pt x="165"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79" name="Freeform 345"/>
              <p:cNvSpPr/>
              <p:nvPr/>
            </p:nvSpPr>
            <p:spPr bwMode="gray">
              <a:xfrm>
                <a:off x="5503" y="2177"/>
                <a:ext cx="67" cy="38"/>
              </a:xfrm>
              <a:custGeom>
                <a:avLst/>
                <a:gdLst>
                  <a:gd name="T0" fmla="*/ 67 w 67"/>
                  <a:gd name="T1" fmla="*/ 13 h 38"/>
                  <a:gd name="T2" fmla="*/ 56 w 67"/>
                  <a:gd name="T3" fmla="*/ 5 h 38"/>
                  <a:gd name="T4" fmla="*/ 38 w 67"/>
                  <a:gd name="T5" fmla="*/ 9 h 38"/>
                  <a:gd name="T6" fmla="*/ 28 w 67"/>
                  <a:gd name="T7" fmla="*/ 0 h 38"/>
                  <a:gd name="T8" fmla="*/ 15 w 67"/>
                  <a:gd name="T9" fmla="*/ 0 h 38"/>
                  <a:gd name="T10" fmla="*/ 0 w 67"/>
                  <a:gd name="T11" fmla="*/ 14 h 38"/>
                  <a:gd name="T12" fmla="*/ 0 w 67"/>
                  <a:gd name="T13" fmla="*/ 14 h 38"/>
                  <a:gd name="T14" fmla="*/ 3 w 67"/>
                  <a:gd name="T15" fmla="*/ 26 h 38"/>
                  <a:gd name="T16" fmla="*/ 12 w 67"/>
                  <a:gd name="T17" fmla="*/ 38 h 38"/>
                  <a:gd name="T18" fmla="*/ 66 w 67"/>
                  <a:gd name="T19" fmla="*/ 33 h 38"/>
                  <a:gd name="T20" fmla="*/ 67 w 67"/>
                  <a:gd name="T21"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38">
                    <a:moveTo>
                      <a:pt x="67" y="13"/>
                    </a:moveTo>
                    <a:lnTo>
                      <a:pt x="56" y="5"/>
                    </a:lnTo>
                    <a:lnTo>
                      <a:pt x="38" y="9"/>
                    </a:lnTo>
                    <a:lnTo>
                      <a:pt x="28" y="0"/>
                    </a:lnTo>
                    <a:lnTo>
                      <a:pt x="15" y="0"/>
                    </a:lnTo>
                    <a:lnTo>
                      <a:pt x="0" y="14"/>
                    </a:lnTo>
                    <a:lnTo>
                      <a:pt x="0" y="14"/>
                    </a:lnTo>
                    <a:lnTo>
                      <a:pt x="3" y="26"/>
                    </a:lnTo>
                    <a:lnTo>
                      <a:pt x="12" y="38"/>
                    </a:lnTo>
                    <a:lnTo>
                      <a:pt x="66" y="33"/>
                    </a:lnTo>
                    <a:lnTo>
                      <a:pt x="6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0" name="Freeform 346"/>
              <p:cNvSpPr/>
              <p:nvPr/>
            </p:nvSpPr>
            <p:spPr bwMode="gray">
              <a:xfrm>
                <a:off x="3412" y="1851"/>
                <a:ext cx="62" cy="135"/>
              </a:xfrm>
              <a:custGeom>
                <a:avLst/>
                <a:gdLst>
                  <a:gd name="T0" fmla="*/ 13 w 62"/>
                  <a:gd name="T1" fmla="*/ 2 h 135"/>
                  <a:gd name="T2" fmla="*/ 9 w 62"/>
                  <a:gd name="T3" fmla="*/ 10 h 135"/>
                  <a:gd name="T4" fmla="*/ 12 w 62"/>
                  <a:gd name="T5" fmla="*/ 20 h 135"/>
                  <a:gd name="T6" fmla="*/ 16 w 62"/>
                  <a:gd name="T7" fmla="*/ 34 h 135"/>
                  <a:gd name="T8" fmla="*/ 13 w 62"/>
                  <a:gd name="T9" fmla="*/ 52 h 135"/>
                  <a:gd name="T10" fmla="*/ 8 w 62"/>
                  <a:gd name="T11" fmla="*/ 57 h 135"/>
                  <a:gd name="T12" fmla="*/ 6 w 62"/>
                  <a:gd name="T13" fmla="*/ 67 h 135"/>
                  <a:gd name="T14" fmla="*/ 0 w 62"/>
                  <a:gd name="T15" fmla="*/ 74 h 135"/>
                  <a:gd name="T16" fmla="*/ 1 w 62"/>
                  <a:gd name="T17" fmla="*/ 94 h 135"/>
                  <a:gd name="T18" fmla="*/ 8 w 62"/>
                  <a:gd name="T19" fmla="*/ 94 h 135"/>
                  <a:gd name="T20" fmla="*/ 9 w 62"/>
                  <a:gd name="T21" fmla="*/ 102 h 135"/>
                  <a:gd name="T22" fmla="*/ 9 w 62"/>
                  <a:gd name="T23" fmla="*/ 121 h 135"/>
                  <a:gd name="T24" fmla="*/ 7 w 62"/>
                  <a:gd name="T25" fmla="*/ 132 h 135"/>
                  <a:gd name="T26" fmla="*/ 18 w 62"/>
                  <a:gd name="T27" fmla="*/ 133 h 135"/>
                  <a:gd name="T28" fmla="*/ 29 w 62"/>
                  <a:gd name="T29" fmla="*/ 135 h 135"/>
                  <a:gd name="T30" fmla="*/ 39 w 62"/>
                  <a:gd name="T31" fmla="*/ 130 h 135"/>
                  <a:gd name="T32" fmla="*/ 40 w 62"/>
                  <a:gd name="T33" fmla="*/ 118 h 135"/>
                  <a:gd name="T34" fmla="*/ 47 w 62"/>
                  <a:gd name="T35" fmla="*/ 107 h 135"/>
                  <a:gd name="T36" fmla="*/ 52 w 62"/>
                  <a:gd name="T37" fmla="*/ 85 h 135"/>
                  <a:gd name="T38" fmla="*/ 45 w 62"/>
                  <a:gd name="T39" fmla="*/ 65 h 135"/>
                  <a:gd name="T40" fmla="*/ 52 w 62"/>
                  <a:gd name="T41" fmla="*/ 58 h 135"/>
                  <a:gd name="T42" fmla="*/ 53 w 62"/>
                  <a:gd name="T43" fmla="*/ 36 h 135"/>
                  <a:gd name="T44" fmla="*/ 58 w 62"/>
                  <a:gd name="T45" fmla="*/ 28 h 135"/>
                  <a:gd name="T46" fmla="*/ 62 w 62"/>
                  <a:gd name="T47" fmla="*/ 11 h 135"/>
                  <a:gd name="T48" fmla="*/ 53 w 62"/>
                  <a:gd name="T49" fmla="*/ 0 h 135"/>
                  <a:gd name="T50" fmla="*/ 44 w 62"/>
                  <a:gd name="T51" fmla="*/ 4 h 135"/>
                  <a:gd name="T52" fmla="*/ 24 w 62"/>
                  <a:gd name="T53" fmla="*/ 6 h 135"/>
                  <a:gd name="T54" fmla="*/ 13 w 62"/>
                  <a:gd name="T55"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35">
                    <a:moveTo>
                      <a:pt x="13" y="2"/>
                    </a:moveTo>
                    <a:lnTo>
                      <a:pt x="9" y="10"/>
                    </a:lnTo>
                    <a:lnTo>
                      <a:pt x="12" y="20"/>
                    </a:lnTo>
                    <a:lnTo>
                      <a:pt x="16" y="34"/>
                    </a:lnTo>
                    <a:lnTo>
                      <a:pt x="13" y="52"/>
                    </a:lnTo>
                    <a:lnTo>
                      <a:pt x="8" y="57"/>
                    </a:lnTo>
                    <a:lnTo>
                      <a:pt x="6" y="67"/>
                    </a:lnTo>
                    <a:lnTo>
                      <a:pt x="0" y="74"/>
                    </a:lnTo>
                    <a:lnTo>
                      <a:pt x="1" y="94"/>
                    </a:lnTo>
                    <a:lnTo>
                      <a:pt x="8" y="94"/>
                    </a:lnTo>
                    <a:lnTo>
                      <a:pt x="9" y="102"/>
                    </a:lnTo>
                    <a:lnTo>
                      <a:pt x="9" y="121"/>
                    </a:lnTo>
                    <a:lnTo>
                      <a:pt x="7" y="132"/>
                    </a:lnTo>
                    <a:lnTo>
                      <a:pt x="18" y="133"/>
                    </a:lnTo>
                    <a:lnTo>
                      <a:pt x="29" y="135"/>
                    </a:lnTo>
                    <a:lnTo>
                      <a:pt x="39" y="130"/>
                    </a:lnTo>
                    <a:lnTo>
                      <a:pt x="40" y="118"/>
                    </a:lnTo>
                    <a:lnTo>
                      <a:pt x="47" y="107"/>
                    </a:lnTo>
                    <a:lnTo>
                      <a:pt x="52" y="85"/>
                    </a:lnTo>
                    <a:lnTo>
                      <a:pt x="45" y="65"/>
                    </a:lnTo>
                    <a:lnTo>
                      <a:pt x="52" y="58"/>
                    </a:lnTo>
                    <a:lnTo>
                      <a:pt x="53" y="36"/>
                    </a:lnTo>
                    <a:lnTo>
                      <a:pt x="58" y="28"/>
                    </a:lnTo>
                    <a:lnTo>
                      <a:pt x="62" y="11"/>
                    </a:lnTo>
                    <a:lnTo>
                      <a:pt x="53" y="0"/>
                    </a:lnTo>
                    <a:lnTo>
                      <a:pt x="44" y="4"/>
                    </a:lnTo>
                    <a:lnTo>
                      <a:pt x="24" y="6"/>
                    </a:lnTo>
                    <a:lnTo>
                      <a:pt x="1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1" name="Freeform 347"/>
              <p:cNvSpPr/>
              <p:nvPr/>
            </p:nvSpPr>
            <p:spPr bwMode="gray">
              <a:xfrm>
                <a:off x="4327" y="2112"/>
                <a:ext cx="9" cy="14"/>
              </a:xfrm>
              <a:custGeom>
                <a:avLst/>
                <a:gdLst>
                  <a:gd name="T0" fmla="*/ 7 w 9"/>
                  <a:gd name="T1" fmla="*/ 0 h 14"/>
                  <a:gd name="T2" fmla="*/ 0 w 9"/>
                  <a:gd name="T3" fmla="*/ 8 h 14"/>
                  <a:gd name="T4" fmla="*/ 2 w 9"/>
                  <a:gd name="T5" fmla="*/ 14 h 14"/>
                  <a:gd name="T6" fmla="*/ 9 w 9"/>
                  <a:gd name="T7" fmla="*/ 7 h 14"/>
                  <a:gd name="T8" fmla="*/ 7 w 9"/>
                  <a:gd name="T9" fmla="*/ 0 h 14"/>
                </a:gdLst>
                <a:ahLst/>
                <a:cxnLst>
                  <a:cxn ang="0">
                    <a:pos x="T0" y="T1"/>
                  </a:cxn>
                  <a:cxn ang="0">
                    <a:pos x="T2" y="T3"/>
                  </a:cxn>
                  <a:cxn ang="0">
                    <a:pos x="T4" y="T5"/>
                  </a:cxn>
                  <a:cxn ang="0">
                    <a:pos x="T6" y="T7"/>
                  </a:cxn>
                  <a:cxn ang="0">
                    <a:pos x="T8" y="T9"/>
                  </a:cxn>
                </a:cxnLst>
                <a:rect l="0" t="0" r="r" b="b"/>
                <a:pathLst>
                  <a:path w="9" h="14">
                    <a:moveTo>
                      <a:pt x="7" y="0"/>
                    </a:moveTo>
                    <a:lnTo>
                      <a:pt x="0" y="8"/>
                    </a:lnTo>
                    <a:lnTo>
                      <a:pt x="2" y="14"/>
                    </a:lnTo>
                    <a:lnTo>
                      <a:pt x="9"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2" name="Freeform 348"/>
              <p:cNvSpPr/>
              <p:nvPr/>
            </p:nvSpPr>
            <p:spPr bwMode="gray">
              <a:xfrm>
                <a:off x="4327" y="2120"/>
                <a:ext cx="2" cy="6"/>
              </a:xfrm>
              <a:custGeom>
                <a:avLst/>
                <a:gdLst>
                  <a:gd name="T0" fmla="*/ 0 w 2"/>
                  <a:gd name="T1" fmla="*/ 0 h 6"/>
                  <a:gd name="T2" fmla="*/ 2 w 2"/>
                  <a:gd name="T3" fmla="*/ 6 h 6"/>
                  <a:gd name="T4" fmla="*/ 0 w 2"/>
                  <a:gd name="T5" fmla="*/ 0 h 6"/>
                </a:gdLst>
                <a:ahLst/>
                <a:cxnLst>
                  <a:cxn ang="0">
                    <a:pos x="T0" y="T1"/>
                  </a:cxn>
                  <a:cxn ang="0">
                    <a:pos x="T2" y="T3"/>
                  </a:cxn>
                  <a:cxn ang="0">
                    <a:pos x="T4" y="T5"/>
                  </a:cxn>
                </a:cxnLst>
                <a:rect l="0" t="0" r="r" b="b"/>
                <a:pathLst>
                  <a:path w="2" h="6">
                    <a:moveTo>
                      <a:pt x="0" y="0"/>
                    </a:moveTo>
                    <a:lnTo>
                      <a:pt x="2"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3" name="Line 349"/>
              <p:cNvSpPr>
                <a:spLocks noChangeShapeType="1"/>
              </p:cNvSpPr>
              <p:nvPr/>
            </p:nvSpPr>
            <p:spPr bwMode="gray">
              <a:xfrm>
                <a:off x="4327" y="2120"/>
                <a:ext cx="2" cy="6"/>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4" name="Freeform 350"/>
              <p:cNvSpPr/>
              <p:nvPr/>
            </p:nvSpPr>
            <p:spPr bwMode="gray">
              <a:xfrm>
                <a:off x="3350" y="2267"/>
                <a:ext cx="358" cy="307"/>
              </a:xfrm>
              <a:custGeom>
                <a:avLst/>
                <a:gdLst>
                  <a:gd name="T0" fmla="*/ 162 w 358"/>
                  <a:gd name="T1" fmla="*/ 0 h 307"/>
                  <a:gd name="T2" fmla="*/ 115 w 358"/>
                  <a:gd name="T3" fmla="*/ 1 h 307"/>
                  <a:gd name="T4" fmla="*/ 141 w 358"/>
                  <a:gd name="T5" fmla="*/ 194 h 307"/>
                  <a:gd name="T6" fmla="*/ 65 w 358"/>
                  <a:gd name="T7" fmla="*/ 195 h 307"/>
                  <a:gd name="T8" fmla="*/ 59 w 358"/>
                  <a:gd name="T9" fmla="*/ 191 h 307"/>
                  <a:gd name="T10" fmla="*/ 50 w 358"/>
                  <a:gd name="T11" fmla="*/ 197 h 307"/>
                  <a:gd name="T12" fmla="*/ 35 w 358"/>
                  <a:gd name="T13" fmla="*/ 195 h 307"/>
                  <a:gd name="T14" fmla="*/ 23 w 358"/>
                  <a:gd name="T15" fmla="*/ 204 h 307"/>
                  <a:gd name="T16" fmla="*/ 13 w 358"/>
                  <a:gd name="T17" fmla="*/ 194 h 307"/>
                  <a:gd name="T18" fmla="*/ 4 w 358"/>
                  <a:gd name="T19" fmla="*/ 195 h 307"/>
                  <a:gd name="T20" fmla="*/ 0 w 358"/>
                  <a:gd name="T21" fmla="*/ 210 h 307"/>
                  <a:gd name="T22" fmla="*/ 4 w 358"/>
                  <a:gd name="T23" fmla="*/ 241 h 307"/>
                  <a:gd name="T24" fmla="*/ 19 w 358"/>
                  <a:gd name="T25" fmla="*/ 251 h 307"/>
                  <a:gd name="T26" fmla="*/ 19 w 358"/>
                  <a:gd name="T27" fmla="*/ 265 h 307"/>
                  <a:gd name="T28" fmla="*/ 41 w 358"/>
                  <a:gd name="T29" fmla="*/ 275 h 307"/>
                  <a:gd name="T30" fmla="*/ 56 w 358"/>
                  <a:gd name="T31" fmla="*/ 274 h 307"/>
                  <a:gd name="T32" fmla="*/ 63 w 358"/>
                  <a:gd name="T33" fmla="*/ 267 h 307"/>
                  <a:gd name="T34" fmla="*/ 72 w 358"/>
                  <a:gd name="T35" fmla="*/ 277 h 307"/>
                  <a:gd name="T36" fmla="*/ 88 w 358"/>
                  <a:gd name="T37" fmla="*/ 307 h 307"/>
                  <a:gd name="T38" fmla="*/ 107 w 358"/>
                  <a:gd name="T39" fmla="*/ 304 h 307"/>
                  <a:gd name="T40" fmla="*/ 120 w 358"/>
                  <a:gd name="T41" fmla="*/ 293 h 307"/>
                  <a:gd name="T42" fmla="*/ 132 w 358"/>
                  <a:gd name="T43" fmla="*/ 303 h 307"/>
                  <a:gd name="T44" fmla="*/ 146 w 358"/>
                  <a:gd name="T45" fmla="*/ 304 h 307"/>
                  <a:gd name="T46" fmla="*/ 149 w 358"/>
                  <a:gd name="T47" fmla="*/ 280 h 307"/>
                  <a:gd name="T48" fmla="*/ 156 w 358"/>
                  <a:gd name="T49" fmla="*/ 275 h 307"/>
                  <a:gd name="T50" fmla="*/ 155 w 358"/>
                  <a:gd name="T51" fmla="*/ 265 h 307"/>
                  <a:gd name="T52" fmla="*/ 175 w 358"/>
                  <a:gd name="T53" fmla="*/ 248 h 307"/>
                  <a:gd name="T54" fmla="*/ 177 w 358"/>
                  <a:gd name="T55" fmla="*/ 239 h 307"/>
                  <a:gd name="T56" fmla="*/ 193 w 358"/>
                  <a:gd name="T57" fmla="*/ 243 h 307"/>
                  <a:gd name="T58" fmla="*/ 212 w 358"/>
                  <a:gd name="T59" fmla="*/ 219 h 307"/>
                  <a:gd name="T60" fmla="*/ 223 w 358"/>
                  <a:gd name="T61" fmla="*/ 219 h 307"/>
                  <a:gd name="T62" fmla="*/ 232 w 358"/>
                  <a:gd name="T63" fmla="*/ 205 h 307"/>
                  <a:gd name="T64" fmla="*/ 256 w 358"/>
                  <a:gd name="T65" fmla="*/ 204 h 307"/>
                  <a:gd name="T66" fmla="*/ 263 w 358"/>
                  <a:gd name="T67" fmla="*/ 210 h 307"/>
                  <a:gd name="T68" fmla="*/ 294 w 358"/>
                  <a:gd name="T69" fmla="*/ 208 h 307"/>
                  <a:gd name="T70" fmla="*/ 307 w 358"/>
                  <a:gd name="T71" fmla="*/ 202 h 307"/>
                  <a:gd name="T72" fmla="*/ 329 w 358"/>
                  <a:gd name="T73" fmla="*/ 200 h 307"/>
                  <a:gd name="T74" fmla="*/ 358 w 358"/>
                  <a:gd name="T75" fmla="*/ 118 h 307"/>
                  <a:gd name="T76" fmla="*/ 322 w 358"/>
                  <a:gd name="T77" fmla="*/ 121 h 307"/>
                  <a:gd name="T78" fmla="*/ 321 w 358"/>
                  <a:gd name="T79" fmla="*/ 112 h 307"/>
                  <a:gd name="T80" fmla="*/ 320 w 358"/>
                  <a:gd name="T81" fmla="*/ 100 h 307"/>
                  <a:gd name="T82" fmla="*/ 308 w 358"/>
                  <a:gd name="T83" fmla="*/ 98 h 307"/>
                  <a:gd name="T84" fmla="*/ 293 w 358"/>
                  <a:gd name="T85" fmla="*/ 98 h 307"/>
                  <a:gd name="T86" fmla="*/ 284 w 358"/>
                  <a:gd name="T87" fmla="*/ 83 h 307"/>
                  <a:gd name="T88" fmla="*/ 162 w 358"/>
                  <a:gd name="T89" fmla="*/ 0 h 307"/>
                  <a:gd name="T90" fmla="*/ 162 w 358"/>
                  <a:gd name="T9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07">
                    <a:moveTo>
                      <a:pt x="162" y="0"/>
                    </a:moveTo>
                    <a:lnTo>
                      <a:pt x="115" y="1"/>
                    </a:lnTo>
                    <a:lnTo>
                      <a:pt x="141" y="194"/>
                    </a:lnTo>
                    <a:lnTo>
                      <a:pt x="65" y="195"/>
                    </a:lnTo>
                    <a:lnTo>
                      <a:pt x="59" y="191"/>
                    </a:lnTo>
                    <a:lnTo>
                      <a:pt x="50" y="197"/>
                    </a:lnTo>
                    <a:lnTo>
                      <a:pt x="35" y="195"/>
                    </a:lnTo>
                    <a:lnTo>
                      <a:pt x="23" y="204"/>
                    </a:lnTo>
                    <a:lnTo>
                      <a:pt x="13" y="194"/>
                    </a:lnTo>
                    <a:lnTo>
                      <a:pt x="4" y="195"/>
                    </a:lnTo>
                    <a:lnTo>
                      <a:pt x="0" y="210"/>
                    </a:lnTo>
                    <a:lnTo>
                      <a:pt x="4" y="241"/>
                    </a:lnTo>
                    <a:lnTo>
                      <a:pt x="19" y="251"/>
                    </a:lnTo>
                    <a:lnTo>
                      <a:pt x="19" y="265"/>
                    </a:lnTo>
                    <a:lnTo>
                      <a:pt x="41" y="275"/>
                    </a:lnTo>
                    <a:lnTo>
                      <a:pt x="56" y="274"/>
                    </a:lnTo>
                    <a:lnTo>
                      <a:pt x="63" y="267"/>
                    </a:lnTo>
                    <a:lnTo>
                      <a:pt x="72" y="277"/>
                    </a:lnTo>
                    <a:lnTo>
                      <a:pt x="88" y="307"/>
                    </a:lnTo>
                    <a:lnTo>
                      <a:pt x="107" y="304"/>
                    </a:lnTo>
                    <a:lnTo>
                      <a:pt x="120" y="293"/>
                    </a:lnTo>
                    <a:lnTo>
                      <a:pt x="132" y="303"/>
                    </a:lnTo>
                    <a:lnTo>
                      <a:pt x="146" y="304"/>
                    </a:lnTo>
                    <a:lnTo>
                      <a:pt x="149" y="280"/>
                    </a:lnTo>
                    <a:lnTo>
                      <a:pt x="156" y="275"/>
                    </a:lnTo>
                    <a:lnTo>
                      <a:pt x="155" y="265"/>
                    </a:lnTo>
                    <a:lnTo>
                      <a:pt x="175" y="248"/>
                    </a:lnTo>
                    <a:lnTo>
                      <a:pt x="177" y="239"/>
                    </a:lnTo>
                    <a:lnTo>
                      <a:pt x="193" y="243"/>
                    </a:lnTo>
                    <a:lnTo>
                      <a:pt x="212" y="219"/>
                    </a:lnTo>
                    <a:lnTo>
                      <a:pt x="223" y="219"/>
                    </a:lnTo>
                    <a:lnTo>
                      <a:pt x="232" y="205"/>
                    </a:lnTo>
                    <a:lnTo>
                      <a:pt x="256" y="204"/>
                    </a:lnTo>
                    <a:lnTo>
                      <a:pt x="263" y="210"/>
                    </a:lnTo>
                    <a:lnTo>
                      <a:pt x="294" y="208"/>
                    </a:lnTo>
                    <a:lnTo>
                      <a:pt x="307" y="202"/>
                    </a:lnTo>
                    <a:lnTo>
                      <a:pt x="329" y="200"/>
                    </a:lnTo>
                    <a:lnTo>
                      <a:pt x="358" y="118"/>
                    </a:lnTo>
                    <a:lnTo>
                      <a:pt x="322" y="121"/>
                    </a:lnTo>
                    <a:lnTo>
                      <a:pt x="321" y="112"/>
                    </a:lnTo>
                    <a:lnTo>
                      <a:pt x="320" y="100"/>
                    </a:lnTo>
                    <a:lnTo>
                      <a:pt x="308" y="98"/>
                    </a:lnTo>
                    <a:lnTo>
                      <a:pt x="293" y="98"/>
                    </a:lnTo>
                    <a:lnTo>
                      <a:pt x="284" y="83"/>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5" name="Freeform 351"/>
              <p:cNvSpPr/>
              <p:nvPr/>
            </p:nvSpPr>
            <p:spPr bwMode="gray">
              <a:xfrm>
                <a:off x="3496" y="2471"/>
                <a:ext cx="165" cy="114"/>
              </a:xfrm>
              <a:custGeom>
                <a:avLst/>
                <a:gdLst>
                  <a:gd name="T0" fmla="*/ 117 w 165"/>
                  <a:gd name="T1" fmla="*/ 6 h 114"/>
                  <a:gd name="T2" fmla="*/ 118 w 165"/>
                  <a:gd name="T3" fmla="*/ 20 h 114"/>
                  <a:gd name="T4" fmla="*/ 127 w 165"/>
                  <a:gd name="T5" fmla="*/ 30 h 114"/>
                  <a:gd name="T6" fmla="*/ 138 w 165"/>
                  <a:gd name="T7" fmla="*/ 30 h 114"/>
                  <a:gd name="T8" fmla="*/ 141 w 165"/>
                  <a:gd name="T9" fmla="*/ 44 h 114"/>
                  <a:gd name="T10" fmla="*/ 159 w 165"/>
                  <a:gd name="T11" fmla="*/ 57 h 114"/>
                  <a:gd name="T12" fmla="*/ 162 w 165"/>
                  <a:gd name="T13" fmla="*/ 65 h 114"/>
                  <a:gd name="T14" fmla="*/ 165 w 165"/>
                  <a:gd name="T15" fmla="*/ 70 h 114"/>
                  <a:gd name="T16" fmla="*/ 128 w 165"/>
                  <a:gd name="T17" fmla="*/ 89 h 114"/>
                  <a:gd name="T18" fmla="*/ 115 w 165"/>
                  <a:gd name="T19" fmla="*/ 85 h 114"/>
                  <a:gd name="T20" fmla="*/ 101 w 165"/>
                  <a:gd name="T21" fmla="*/ 80 h 114"/>
                  <a:gd name="T22" fmla="*/ 91 w 165"/>
                  <a:gd name="T23" fmla="*/ 82 h 114"/>
                  <a:gd name="T24" fmla="*/ 75 w 165"/>
                  <a:gd name="T25" fmla="*/ 76 h 114"/>
                  <a:gd name="T26" fmla="*/ 62 w 165"/>
                  <a:gd name="T27" fmla="*/ 78 h 114"/>
                  <a:gd name="T28" fmla="*/ 51 w 165"/>
                  <a:gd name="T29" fmla="*/ 106 h 114"/>
                  <a:gd name="T30" fmla="*/ 29 w 165"/>
                  <a:gd name="T31" fmla="*/ 106 h 114"/>
                  <a:gd name="T32" fmla="*/ 16 w 165"/>
                  <a:gd name="T33" fmla="*/ 114 h 114"/>
                  <a:gd name="T34" fmla="*/ 0 w 165"/>
                  <a:gd name="T35" fmla="*/ 100 h 114"/>
                  <a:gd name="T36" fmla="*/ 3 w 165"/>
                  <a:gd name="T37" fmla="*/ 76 h 114"/>
                  <a:gd name="T38" fmla="*/ 10 w 165"/>
                  <a:gd name="T39" fmla="*/ 71 h 114"/>
                  <a:gd name="T40" fmla="*/ 9 w 165"/>
                  <a:gd name="T41" fmla="*/ 61 h 114"/>
                  <a:gd name="T42" fmla="*/ 29 w 165"/>
                  <a:gd name="T43" fmla="*/ 44 h 114"/>
                  <a:gd name="T44" fmla="*/ 31 w 165"/>
                  <a:gd name="T45" fmla="*/ 35 h 114"/>
                  <a:gd name="T46" fmla="*/ 47 w 165"/>
                  <a:gd name="T47" fmla="*/ 39 h 114"/>
                  <a:gd name="T48" fmla="*/ 66 w 165"/>
                  <a:gd name="T49" fmla="*/ 15 h 114"/>
                  <a:gd name="T50" fmla="*/ 77 w 165"/>
                  <a:gd name="T51" fmla="*/ 15 h 114"/>
                  <a:gd name="T52" fmla="*/ 86 w 165"/>
                  <a:gd name="T53" fmla="*/ 1 h 114"/>
                  <a:gd name="T54" fmla="*/ 110 w 165"/>
                  <a:gd name="T55" fmla="*/ 0 h 114"/>
                  <a:gd name="T56" fmla="*/ 117 w 165"/>
                  <a:gd name="T57"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14">
                    <a:moveTo>
                      <a:pt x="117" y="6"/>
                    </a:moveTo>
                    <a:lnTo>
                      <a:pt x="118" y="20"/>
                    </a:lnTo>
                    <a:lnTo>
                      <a:pt x="127" y="30"/>
                    </a:lnTo>
                    <a:lnTo>
                      <a:pt x="138" y="30"/>
                    </a:lnTo>
                    <a:lnTo>
                      <a:pt x="141" y="44"/>
                    </a:lnTo>
                    <a:lnTo>
                      <a:pt x="159" y="57"/>
                    </a:lnTo>
                    <a:lnTo>
                      <a:pt x="162" y="65"/>
                    </a:lnTo>
                    <a:lnTo>
                      <a:pt x="165" y="70"/>
                    </a:lnTo>
                    <a:lnTo>
                      <a:pt x="128" y="89"/>
                    </a:lnTo>
                    <a:lnTo>
                      <a:pt x="115" y="85"/>
                    </a:lnTo>
                    <a:lnTo>
                      <a:pt x="101" y="80"/>
                    </a:lnTo>
                    <a:lnTo>
                      <a:pt x="91" y="82"/>
                    </a:lnTo>
                    <a:lnTo>
                      <a:pt x="75" y="76"/>
                    </a:lnTo>
                    <a:lnTo>
                      <a:pt x="62" y="78"/>
                    </a:lnTo>
                    <a:lnTo>
                      <a:pt x="51" y="106"/>
                    </a:lnTo>
                    <a:lnTo>
                      <a:pt x="29" y="106"/>
                    </a:lnTo>
                    <a:lnTo>
                      <a:pt x="16" y="114"/>
                    </a:lnTo>
                    <a:lnTo>
                      <a:pt x="0" y="100"/>
                    </a:lnTo>
                    <a:lnTo>
                      <a:pt x="3" y="76"/>
                    </a:lnTo>
                    <a:lnTo>
                      <a:pt x="10" y="71"/>
                    </a:lnTo>
                    <a:lnTo>
                      <a:pt x="9" y="61"/>
                    </a:lnTo>
                    <a:lnTo>
                      <a:pt x="29" y="44"/>
                    </a:lnTo>
                    <a:lnTo>
                      <a:pt x="31" y="35"/>
                    </a:lnTo>
                    <a:lnTo>
                      <a:pt x="47" y="39"/>
                    </a:lnTo>
                    <a:lnTo>
                      <a:pt x="66" y="15"/>
                    </a:lnTo>
                    <a:lnTo>
                      <a:pt x="77" y="15"/>
                    </a:lnTo>
                    <a:lnTo>
                      <a:pt x="86" y="1"/>
                    </a:lnTo>
                    <a:lnTo>
                      <a:pt x="110" y="0"/>
                    </a:lnTo>
                    <a:lnTo>
                      <a:pt x="117"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6" name="Freeform 352"/>
              <p:cNvSpPr/>
              <p:nvPr/>
            </p:nvSpPr>
            <p:spPr bwMode="gray">
              <a:xfrm>
                <a:off x="3858" y="2871"/>
                <a:ext cx="30" cy="20"/>
              </a:xfrm>
              <a:custGeom>
                <a:avLst/>
                <a:gdLst>
                  <a:gd name="T0" fmla="*/ 0 w 30"/>
                  <a:gd name="T1" fmla="*/ 11 h 20"/>
                  <a:gd name="T2" fmla="*/ 25 w 30"/>
                  <a:gd name="T3" fmla="*/ 0 h 20"/>
                  <a:gd name="T4" fmla="*/ 29 w 30"/>
                  <a:gd name="T5" fmla="*/ 1 h 20"/>
                  <a:gd name="T6" fmla="*/ 30 w 30"/>
                  <a:gd name="T7" fmla="*/ 8 h 20"/>
                  <a:gd name="T8" fmla="*/ 30 w 30"/>
                  <a:gd name="T9" fmla="*/ 8 h 20"/>
                  <a:gd name="T10" fmla="*/ 27 w 30"/>
                  <a:gd name="T11" fmla="*/ 15 h 20"/>
                  <a:gd name="T12" fmla="*/ 10 w 30"/>
                  <a:gd name="T13" fmla="*/ 20 h 20"/>
                  <a:gd name="T14" fmla="*/ 0 w 30"/>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0" y="11"/>
                    </a:moveTo>
                    <a:lnTo>
                      <a:pt x="25" y="0"/>
                    </a:lnTo>
                    <a:lnTo>
                      <a:pt x="29" y="1"/>
                    </a:lnTo>
                    <a:lnTo>
                      <a:pt x="30" y="8"/>
                    </a:lnTo>
                    <a:lnTo>
                      <a:pt x="30" y="8"/>
                    </a:lnTo>
                    <a:lnTo>
                      <a:pt x="27" y="15"/>
                    </a:lnTo>
                    <a:lnTo>
                      <a:pt x="10" y="2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7" name="Freeform 353"/>
              <p:cNvSpPr/>
              <p:nvPr/>
            </p:nvSpPr>
            <p:spPr bwMode="gray">
              <a:xfrm>
                <a:off x="4079" y="2939"/>
                <a:ext cx="234" cy="202"/>
              </a:xfrm>
              <a:custGeom>
                <a:avLst/>
                <a:gdLst>
                  <a:gd name="T0" fmla="*/ 17 w 234"/>
                  <a:gd name="T1" fmla="*/ 186 h 202"/>
                  <a:gd name="T2" fmla="*/ 31 w 234"/>
                  <a:gd name="T3" fmla="*/ 191 h 202"/>
                  <a:gd name="T4" fmla="*/ 56 w 234"/>
                  <a:gd name="T5" fmla="*/ 192 h 202"/>
                  <a:gd name="T6" fmla="*/ 69 w 234"/>
                  <a:gd name="T7" fmla="*/ 195 h 202"/>
                  <a:gd name="T8" fmla="*/ 76 w 234"/>
                  <a:gd name="T9" fmla="*/ 202 h 202"/>
                  <a:gd name="T10" fmla="*/ 96 w 234"/>
                  <a:gd name="T11" fmla="*/ 202 h 202"/>
                  <a:gd name="T12" fmla="*/ 108 w 234"/>
                  <a:gd name="T13" fmla="*/ 188 h 202"/>
                  <a:gd name="T14" fmla="*/ 119 w 234"/>
                  <a:gd name="T15" fmla="*/ 184 h 202"/>
                  <a:gd name="T16" fmla="*/ 135 w 234"/>
                  <a:gd name="T17" fmla="*/ 175 h 202"/>
                  <a:gd name="T18" fmla="*/ 136 w 234"/>
                  <a:gd name="T19" fmla="*/ 164 h 202"/>
                  <a:gd name="T20" fmla="*/ 144 w 234"/>
                  <a:gd name="T21" fmla="*/ 157 h 202"/>
                  <a:gd name="T22" fmla="*/ 164 w 234"/>
                  <a:gd name="T23" fmla="*/ 153 h 202"/>
                  <a:gd name="T24" fmla="*/ 167 w 234"/>
                  <a:gd name="T25" fmla="*/ 139 h 202"/>
                  <a:gd name="T26" fmla="*/ 178 w 234"/>
                  <a:gd name="T27" fmla="*/ 135 h 202"/>
                  <a:gd name="T28" fmla="*/ 192 w 234"/>
                  <a:gd name="T29" fmla="*/ 127 h 202"/>
                  <a:gd name="T30" fmla="*/ 206 w 234"/>
                  <a:gd name="T31" fmla="*/ 128 h 202"/>
                  <a:gd name="T32" fmla="*/ 223 w 234"/>
                  <a:gd name="T33" fmla="*/ 120 h 202"/>
                  <a:gd name="T34" fmla="*/ 228 w 234"/>
                  <a:gd name="T35" fmla="*/ 84 h 202"/>
                  <a:gd name="T36" fmla="*/ 234 w 234"/>
                  <a:gd name="T37" fmla="*/ 78 h 202"/>
                  <a:gd name="T38" fmla="*/ 231 w 234"/>
                  <a:gd name="T39" fmla="*/ 42 h 202"/>
                  <a:gd name="T40" fmla="*/ 219 w 234"/>
                  <a:gd name="T41" fmla="*/ 23 h 202"/>
                  <a:gd name="T42" fmla="*/ 197 w 234"/>
                  <a:gd name="T43" fmla="*/ 15 h 202"/>
                  <a:gd name="T44" fmla="*/ 179 w 234"/>
                  <a:gd name="T45" fmla="*/ 0 h 202"/>
                  <a:gd name="T46" fmla="*/ 157 w 234"/>
                  <a:gd name="T47" fmla="*/ 7 h 202"/>
                  <a:gd name="T48" fmla="*/ 144 w 234"/>
                  <a:gd name="T49" fmla="*/ 12 h 202"/>
                  <a:gd name="T50" fmla="*/ 135 w 234"/>
                  <a:gd name="T51" fmla="*/ 21 h 202"/>
                  <a:gd name="T52" fmla="*/ 126 w 234"/>
                  <a:gd name="T53" fmla="*/ 70 h 202"/>
                  <a:gd name="T54" fmla="*/ 136 w 234"/>
                  <a:gd name="T55" fmla="*/ 81 h 202"/>
                  <a:gd name="T56" fmla="*/ 146 w 234"/>
                  <a:gd name="T57" fmla="*/ 83 h 202"/>
                  <a:gd name="T58" fmla="*/ 153 w 234"/>
                  <a:gd name="T59" fmla="*/ 74 h 202"/>
                  <a:gd name="T60" fmla="*/ 160 w 234"/>
                  <a:gd name="T61" fmla="*/ 78 h 202"/>
                  <a:gd name="T62" fmla="*/ 159 w 234"/>
                  <a:gd name="T63" fmla="*/ 105 h 202"/>
                  <a:gd name="T64" fmla="*/ 149 w 234"/>
                  <a:gd name="T65" fmla="*/ 111 h 202"/>
                  <a:gd name="T66" fmla="*/ 100 w 234"/>
                  <a:gd name="T67" fmla="*/ 69 h 202"/>
                  <a:gd name="T68" fmla="*/ 91 w 234"/>
                  <a:gd name="T69" fmla="*/ 65 h 202"/>
                  <a:gd name="T70" fmla="*/ 87 w 234"/>
                  <a:gd name="T71" fmla="*/ 75 h 202"/>
                  <a:gd name="T72" fmla="*/ 78 w 234"/>
                  <a:gd name="T73" fmla="*/ 75 h 202"/>
                  <a:gd name="T74" fmla="*/ 73 w 234"/>
                  <a:gd name="T75" fmla="*/ 67 h 202"/>
                  <a:gd name="T76" fmla="*/ 64 w 234"/>
                  <a:gd name="T77" fmla="*/ 62 h 202"/>
                  <a:gd name="T78" fmla="*/ 59 w 234"/>
                  <a:gd name="T79" fmla="*/ 65 h 202"/>
                  <a:gd name="T80" fmla="*/ 51 w 234"/>
                  <a:gd name="T81" fmla="*/ 64 h 202"/>
                  <a:gd name="T82" fmla="*/ 44 w 234"/>
                  <a:gd name="T83" fmla="*/ 67 h 202"/>
                  <a:gd name="T84" fmla="*/ 40 w 234"/>
                  <a:gd name="T85" fmla="*/ 96 h 202"/>
                  <a:gd name="T86" fmla="*/ 0 w 234"/>
                  <a:gd name="T87" fmla="*/ 98 h 202"/>
                  <a:gd name="T88" fmla="*/ 2 w 234"/>
                  <a:gd name="T89" fmla="*/ 173 h 202"/>
                  <a:gd name="T90" fmla="*/ 17 w 234"/>
                  <a:gd name="T91" fmla="*/ 18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4" h="202">
                    <a:moveTo>
                      <a:pt x="17" y="186"/>
                    </a:moveTo>
                    <a:lnTo>
                      <a:pt x="31" y="191"/>
                    </a:lnTo>
                    <a:lnTo>
                      <a:pt x="56" y="192"/>
                    </a:lnTo>
                    <a:lnTo>
                      <a:pt x="69" y="195"/>
                    </a:lnTo>
                    <a:lnTo>
                      <a:pt x="76" y="202"/>
                    </a:lnTo>
                    <a:lnTo>
                      <a:pt x="96" y="202"/>
                    </a:lnTo>
                    <a:lnTo>
                      <a:pt x="108" y="188"/>
                    </a:lnTo>
                    <a:lnTo>
                      <a:pt x="119" y="184"/>
                    </a:lnTo>
                    <a:lnTo>
                      <a:pt x="135" y="175"/>
                    </a:lnTo>
                    <a:lnTo>
                      <a:pt x="136" y="164"/>
                    </a:lnTo>
                    <a:lnTo>
                      <a:pt x="144" y="157"/>
                    </a:lnTo>
                    <a:lnTo>
                      <a:pt x="164" y="153"/>
                    </a:lnTo>
                    <a:lnTo>
                      <a:pt x="167" y="139"/>
                    </a:lnTo>
                    <a:lnTo>
                      <a:pt x="178" y="135"/>
                    </a:lnTo>
                    <a:lnTo>
                      <a:pt x="192" y="127"/>
                    </a:lnTo>
                    <a:lnTo>
                      <a:pt x="206" y="128"/>
                    </a:lnTo>
                    <a:lnTo>
                      <a:pt x="223" y="120"/>
                    </a:lnTo>
                    <a:lnTo>
                      <a:pt x="228" y="84"/>
                    </a:lnTo>
                    <a:lnTo>
                      <a:pt x="234" y="78"/>
                    </a:lnTo>
                    <a:lnTo>
                      <a:pt x="231" y="42"/>
                    </a:lnTo>
                    <a:lnTo>
                      <a:pt x="219" y="23"/>
                    </a:lnTo>
                    <a:lnTo>
                      <a:pt x="197" y="15"/>
                    </a:lnTo>
                    <a:lnTo>
                      <a:pt x="179" y="0"/>
                    </a:lnTo>
                    <a:lnTo>
                      <a:pt x="157" y="7"/>
                    </a:lnTo>
                    <a:lnTo>
                      <a:pt x="144" y="12"/>
                    </a:lnTo>
                    <a:lnTo>
                      <a:pt x="135" y="21"/>
                    </a:lnTo>
                    <a:lnTo>
                      <a:pt x="126" y="70"/>
                    </a:lnTo>
                    <a:lnTo>
                      <a:pt x="136" y="81"/>
                    </a:lnTo>
                    <a:lnTo>
                      <a:pt x="146" y="83"/>
                    </a:lnTo>
                    <a:lnTo>
                      <a:pt x="153" y="74"/>
                    </a:lnTo>
                    <a:lnTo>
                      <a:pt x="160" y="78"/>
                    </a:lnTo>
                    <a:lnTo>
                      <a:pt x="159" y="105"/>
                    </a:lnTo>
                    <a:lnTo>
                      <a:pt x="149" y="111"/>
                    </a:lnTo>
                    <a:lnTo>
                      <a:pt x="100" y="69"/>
                    </a:lnTo>
                    <a:lnTo>
                      <a:pt x="91" y="65"/>
                    </a:lnTo>
                    <a:lnTo>
                      <a:pt x="87" y="75"/>
                    </a:lnTo>
                    <a:lnTo>
                      <a:pt x="78" y="75"/>
                    </a:lnTo>
                    <a:lnTo>
                      <a:pt x="73" y="67"/>
                    </a:lnTo>
                    <a:lnTo>
                      <a:pt x="64" y="62"/>
                    </a:lnTo>
                    <a:lnTo>
                      <a:pt x="59" y="65"/>
                    </a:lnTo>
                    <a:lnTo>
                      <a:pt x="51" y="64"/>
                    </a:lnTo>
                    <a:lnTo>
                      <a:pt x="44" y="67"/>
                    </a:lnTo>
                    <a:lnTo>
                      <a:pt x="40" y="96"/>
                    </a:lnTo>
                    <a:lnTo>
                      <a:pt x="0" y="98"/>
                    </a:lnTo>
                    <a:lnTo>
                      <a:pt x="2" y="173"/>
                    </a:lnTo>
                    <a:lnTo>
                      <a:pt x="17"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8" name="Freeform 354"/>
              <p:cNvSpPr/>
              <p:nvPr/>
            </p:nvSpPr>
            <p:spPr bwMode="gray">
              <a:xfrm>
                <a:off x="4225" y="2792"/>
                <a:ext cx="36" cy="33"/>
              </a:xfrm>
              <a:custGeom>
                <a:avLst/>
                <a:gdLst>
                  <a:gd name="T0" fmla="*/ 1 w 36"/>
                  <a:gd name="T1" fmla="*/ 9 h 33"/>
                  <a:gd name="T2" fmla="*/ 13 w 36"/>
                  <a:gd name="T3" fmla="*/ 5 h 33"/>
                  <a:gd name="T4" fmla="*/ 20 w 36"/>
                  <a:gd name="T5" fmla="*/ 0 h 33"/>
                  <a:gd name="T6" fmla="*/ 28 w 36"/>
                  <a:gd name="T7" fmla="*/ 1 h 33"/>
                  <a:gd name="T8" fmla="*/ 36 w 36"/>
                  <a:gd name="T9" fmla="*/ 10 h 33"/>
                  <a:gd name="T10" fmla="*/ 33 w 36"/>
                  <a:gd name="T11" fmla="*/ 17 h 33"/>
                  <a:gd name="T12" fmla="*/ 26 w 36"/>
                  <a:gd name="T13" fmla="*/ 20 h 33"/>
                  <a:gd name="T14" fmla="*/ 24 w 36"/>
                  <a:gd name="T15" fmla="*/ 30 h 33"/>
                  <a:gd name="T16" fmla="*/ 16 w 36"/>
                  <a:gd name="T17" fmla="*/ 30 h 33"/>
                  <a:gd name="T18" fmla="*/ 13 w 36"/>
                  <a:gd name="T19" fmla="*/ 33 h 33"/>
                  <a:gd name="T20" fmla="*/ 8 w 36"/>
                  <a:gd name="T21" fmla="*/ 33 h 33"/>
                  <a:gd name="T22" fmla="*/ 7 w 36"/>
                  <a:gd name="T23" fmla="*/ 28 h 33"/>
                  <a:gd name="T24" fmla="*/ 0 w 36"/>
                  <a:gd name="T25" fmla="*/ 28 h 33"/>
                  <a:gd name="T26" fmla="*/ 1 w 36"/>
                  <a:gd name="T2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3">
                    <a:moveTo>
                      <a:pt x="1" y="9"/>
                    </a:moveTo>
                    <a:lnTo>
                      <a:pt x="13" y="5"/>
                    </a:lnTo>
                    <a:lnTo>
                      <a:pt x="20" y="0"/>
                    </a:lnTo>
                    <a:lnTo>
                      <a:pt x="28" y="1"/>
                    </a:lnTo>
                    <a:lnTo>
                      <a:pt x="36" y="10"/>
                    </a:lnTo>
                    <a:lnTo>
                      <a:pt x="33" y="17"/>
                    </a:lnTo>
                    <a:lnTo>
                      <a:pt x="26" y="20"/>
                    </a:lnTo>
                    <a:lnTo>
                      <a:pt x="24" y="30"/>
                    </a:lnTo>
                    <a:lnTo>
                      <a:pt x="16" y="30"/>
                    </a:lnTo>
                    <a:lnTo>
                      <a:pt x="13" y="33"/>
                    </a:lnTo>
                    <a:lnTo>
                      <a:pt x="8" y="33"/>
                    </a:lnTo>
                    <a:lnTo>
                      <a:pt x="7" y="28"/>
                    </a:lnTo>
                    <a:lnTo>
                      <a:pt x="0" y="28"/>
                    </a:ln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89" name="Freeform 355"/>
              <p:cNvSpPr/>
              <p:nvPr/>
            </p:nvSpPr>
            <p:spPr bwMode="gray">
              <a:xfrm>
                <a:off x="4298" y="2962"/>
                <a:ext cx="62" cy="161"/>
              </a:xfrm>
              <a:custGeom>
                <a:avLst/>
                <a:gdLst>
                  <a:gd name="T0" fmla="*/ 0 w 62"/>
                  <a:gd name="T1" fmla="*/ 0 h 161"/>
                  <a:gd name="T2" fmla="*/ 12 w 62"/>
                  <a:gd name="T3" fmla="*/ 19 h 161"/>
                  <a:gd name="T4" fmla="*/ 15 w 62"/>
                  <a:gd name="T5" fmla="*/ 55 h 161"/>
                  <a:gd name="T6" fmla="*/ 9 w 62"/>
                  <a:gd name="T7" fmla="*/ 61 h 161"/>
                  <a:gd name="T8" fmla="*/ 4 w 62"/>
                  <a:gd name="T9" fmla="*/ 97 h 161"/>
                  <a:gd name="T10" fmla="*/ 15 w 62"/>
                  <a:gd name="T11" fmla="*/ 98 h 161"/>
                  <a:gd name="T12" fmla="*/ 22 w 62"/>
                  <a:gd name="T13" fmla="*/ 106 h 161"/>
                  <a:gd name="T14" fmla="*/ 34 w 62"/>
                  <a:gd name="T15" fmla="*/ 108 h 161"/>
                  <a:gd name="T16" fmla="*/ 35 w 62"/>
                  <a:gd name="T17" fmla="*/ 124 h 161"/>
                  <a:gd name="T18" fmla="*/ 35 w 62"/>
                  <a:gd name="T19" fmla="*/ 140 h 161"/>
                  <a:gd name="T20" fmla="*/ 38 w 62"/>
                  <a:gd name="T21" fmla="*/ 152 h 161"/>
                  <a:gd name="T22" fmla="*/ 51 w 62"/>
                  <a:gd name="T23" fmla="*/ 161 h 161"/>
                  <a:gd name="T24" fmla="*/ 56 w 62"/>
                  <a:gd name="T25" fmla="*/ 160 h 161"/>
                  <a:gd name="T26" fmla="*/ 52 w 62"/>
                  <a:gd name="T27" fmla="*/ 143 h 161"/>
                  <a:gd name="T28" fmla="*/ 62 w 62"/>
                  <a:gd name="T29" fmla="*/ 127 h 161"/>
                  <a:gd name="T30" fmla="*/ 62 w 62"/>
                  <a:gd name="T31" fmla="*/ 105 h 161"/>
                  <a:gd name="T32" fmla="*/ 54 w 62"/>
                  <a:gd name="T33" fmla="*/ 88 h 161"/>
                  <a:gd name="T34" fmla="*/ 40 w 62"/>
                  <a:gd name="T35" fmla="*/ 73 h 161"/>
                  <a:gd name="T36" fmla="*/ 43 w 62"/>
                  <a:gd name="T37" fmla="*/ 47 h 161"/>
                  <a:gd name="T38" fmla="*/ 40 w 62"/>
                  <a:gd name="T39" fmla="*/ 22 h 161"/>
                  <a:gd name="T40" fmla="*/ 31 w 62"/>
                  <a:gd name="T41" fmla="*/ 4 h 161"/>
                  <a:gd name="T42" fmla="*/ 17 w 62"/>
                  <a:gd name="T43" fmla="*/ 0 h 161"/>
                  <a:gd name="T44" fmla="*/ 0 w 62"/>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161">
                    <a:moveTo>
                      <a:pt x="0" y="0"/>
                    </a:moveTo>
                    <a:lnTo>
                      <a:pt x="12" y="19"/>
                    </a:lnTo>
                    <a:lnTo>
                      <a:pt x="15" y="55"/>
                    </a:lnTo>
                    <a:lnTo>
                      <a:pt x="9" y="61"/>
                    </a:lnTo>
                    <a:lnTo>
                      <a:pt x="4" y="97"/>
                    </a:lnTo>
                    <a:lnTo>
                      <a:pt x="15" y="98"/>
                    </a:lnTo>
                    <a:lnTo>
                      <a:pt x="22" y="106"/>
                    </a:lnTo>
                    <a:lnTo>
                      <a:pt x="34" y="108"/>
                    </a:lnTo>
                    <a:lnTo>
                      <a:pt x="35" y="124"/>
                    </a:lnTo>
                    <a:lnTo>
                      <a:pt x="35" y="140"/>
                    </a:lnTo>
                    <a:lnTo>
                      <a:pt x="38" y="152"/>
                    </a:lnTo>
                    <a:lnTo>
                      <a:pt x="51" y="161"/>
                    </a:lnTo>
                    <a:lnTo>
                      <a:pt x="56" y="160"/>
                    </a:lnTo>
                    <a:lnTo>
                      <a:pt x="52" y="143"/>
                    </a:lnTo>
                    <a:lnTo>
                      <a:pt x="62" y="127"/>
                    </a:lnTo>
                    <a:lnTo>
                      <a:pt x="62" y="105"/>
                    </a:lnTo>
                    <a:lnTo>
                      <a:pt x="54" y="88"/>
                    </a:lnTo>
                    <a:lnTo>
                      <a:pt x="40" y="73"/>
                    </a:lnTo>
                    <a:lnTo>
                      <a:pt x="43" y="47"/>
                    </a:lnTo>
                    <a:lnTo>
                      <a:pt x="40" y="22"/>
                    </a:lnTo>
                    <a:lnTo>
                      <a:pt x="31" y="4"/>
                    </a:lnTo>
                    <a:lnTo>
                      <a:pt x="17"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0" name="Freeform 356"/>
              <p:cNvSpPr/>
              <p:nvPr/>
            </p:nvSpPr>
            <p:spPr bwMode="gray">
              <a:xfrm>
                <a:off x="4252" y="3303"/>
                <a:ext cx="30" cy="45"/>
              </a:xfrm>
              <a:custGeom>
                <a:avLst/>
                <a:gdLst>
                  <a:gd name="T0" fmla="*/ 30 w 30"/>
                  <a:gd name="T1" fmla="*/ 29 h 45"/>
                  <a:gd name="T2" fmla="*/ 23 w 30"/>
                  <a:gd name="T3" fmla="*/ 45 h 45"/>
                  <a:gd name="T4" fmla="*/ 6 w 30"/>
                  <a:gd name="T5" fmla="*/ 45 h 45"/>
                  <a:gd name="T6" fmla="*/ 0 w 30"/>
                  <a:gd name="T7" fmla="*/ 34 h 45"/>
                  <a:gd name="T8" fmla="*/ 5 w 30"/>
                  <a:gd name="T9" fmla="*/ 2 h 45"/>
                  <a:gd name="T10" fmla="*/ 13 w 30"/>
                  <a:gd name="T11" fmla="*/ 0 h 45"/>
                  <a:gd name="T12" fmla="*/ 24 w 30"/>
                  <a:gd name="T13" fmla="*/ 2 h 45"/>
                  <a:gd name="T14" fmla="*/ 30 w 30"/>
                  <a:gd name="T15" fmla="*/ 29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45">
                    <a:moveTo>
                      <a:pt x="30" y="29"/>
                    </a:moveTo>
                    <a:lnTo>
                      <a:pt x="23" y="45"/>
                    </a:lnTo>
                    <a:lnTo>
                      <a:pt x="6" y="45"/>
                    </a:lnTo>
                    <a:lnTo>
                      <a:pt x="0" y="34"/>
                    </a:lnTo>
                    <a:lnTo>
                      <a:pt x="5" y="2"/>
                    </a:lnTo>
                    <a:lnTo>
                      <a:pt x="13" y="0"/>
                    </a:lnTo>
                    <a:lnTo>
                      <a:pt x="24" y="2"/>
                    </a:lnTo>
                    <a:lnTo>
                      <a:pt x="3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1" name="Freeform 357"/>
              <p:cNvSpPr/>
              <p:nvPr/>
            </p:nvSpPr>
            <p:spPr bwMode="gray">
              <a:xfrm>
                <a:off x="4178" y="3373"/>
                <a:ext cx="55" cy="48"/>
              </a:xfrm>
              <a:custGeom>
                <a:avLst/>
                <a:gdLst>
                  <a:gd name="T0" fmla="*/ 53 w 55"/>
                  <a:gd name="T1" fmla="*/ 3 h 48"/>
                  <a:gd name="T2" fmla="*/ 55 w 55"/>
                  <a:gd name="T3" fmla="*/ 20 h 48"/>
                  <a:gd name="T4" fmla="*/ 37 w 55"/>
                  <a:gd name="T5" fmla="*/ 34 h 48"/>
                  <a:gd name="T6" fmla="*/ 35 w 55"/>
                  <a:gd name="T7" fmla="*/ 41 h 48"/>
                  <a:gd name="T8" fmla="*/ 15 w 55"/>
                  <a:gd name="T9" fmla="*/ 48 h 48"/>
                  <a:gd name="T10" fmla="*/ 0 w 55"/>
                  <a:gd name="T11" fmla="*/ 31 h 48"/>
                  <a:gd name="T12" fmla="*/ 0 w 55"/>
                  <a:gd name="T13" fmla="*/ 21 h 48"/>
                  <a:gd name="T14" fmla="*/ 23 w 55"/>
                  <a:gd name="T15" fmla="*/ 0 h 48"/>
                  <a:gd name="T16" fmla="*/ 53 w 55"/>
                  <a:gd name="T1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8">
                    <a:moveTo>
                      <a:pt x="53" y="3"/>
                    </a:moveTo>
                    <a:lnTo>
                      <a:pt x="55" y="20"/>
                    </a:lnTo>
                    <a:lnTo>
                      <a:pt x="37" y="34"/>
                    </a:lnTo>
                    <a:lnTo>
                      <a:pt x="35" y="41"/>
                    </a:lnTo>
                    <a:lnTo>
                      <a:pt x="15" y="48"/>
                    </a:lnTo>
                    <a:lnTo>
                      <a:pt x="0" y="31"/>
                    </a:lnTo>
                    <a:lnTo>
                      <a:pt x="0" y="21"/>
                    </a:lnTo>
                    <a:lnTo>
                      <a:pt x="23" y="0"/>
                    </a:lnTo>
                    <a:lnTo>
                      <a:pt x="5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2" name="Freeform 358"/>
              <p:cNvSpPr/>
              <p:nvPr/>
            </p:nvSpPr>
            <p:spPr bwMode="gray">
              <a:xfrm>
                <a:off x="4243" y="2983"/>
                <a:ext cx="224" cy="349"/>
              </a:xfrm>
              <a:custGeom>
                <a:avLst/>
                <a:gdLst>
                  <a:gd name="T0" fmla="*/ 56 w 224"/>
                  <a:gd name="T1" fmla="*/ 349 h 349"/>
                  <a:gd name="T2" fmla="*/ 57 w 224"/>
                  <a:gd name="T3" fmla="*/ 339 h 349"/>
                  <a:gd name="T4" fmla="*/ 52 w 224"/>
                  <a:gd name="T5" fmla="*/ 331 h 349"/>
                  <a:gd name="T6" fmla="*/ 63 w 224"/>
                  <a:gd name="T7" fmla="*/ 317 h 349"/>
                  <a:gd name="T8" fmla="*/ 103 w 224"/>
                  <a:gd name="T9" fmla="*/ 306 h 349"/>
                  <a:gd name="T10" fmla="*/ 111 w 224"/>
                  <a:gd name="T11" fmla="*/ 279 h 349"/>
                  <a:gd name="T12" fmla="*/ 109 w 224"/>
                  <a:gd name="T13" fmla="*/ 239 h 349"/>
                  <a:gd name="T14" fmla="*/ 96 w 224"/>
                  <a:gd name="T15" fmla="*/ 204 h 349"/>
                  <a:gd name="T16" fmla="*/ 96 w 224"/>
                  <a:gd name="T17" fmla="*/ 192 h 349"/>
                  <a:gd name="T18" fmla="*/ 118 w 224"/>
                  <a:gd name="T19" fmla="*/ 177 h 349"/>
                  <a:gd name="T20" fmla="*/ 127 w 224"/>
                  <a:gd name="T21" fmla="*/ 174 h 349"/>
                  <a:gd name="T22" fmla="*/ 137 w 224"/>
                  <a:gd name="T23" fmla="*/ 161 h 349"/>
                  <a:gd name="T24" fmla="*/ 157 w 224"/>
                  <a:gd name="T25" fmla="*/ 146 h 349"/>
                  <a:gd name="T26" fmla="*/ 193 w 224"/>
                  <a:gd name="T27" fmla="*/ 134 h 349"/>
                  <a:gd name="T28" fmla="*/ 222 w 224"/>
                  <a:gd name="T29" fmla="*/ 98 h 349"/>
                  <a:gd name="T30" fmla="*/ 224 w 224"/>
                  <a:gd name="T31" fmla="*/ 55 h 349"/>
                  <a:gd name="T32" fmla="*/ 219 w 224"/>
                  <a:gd name="T33" fmla="*/ 35 h 349"/>
                  <a:gd name="T34" fmla="*/ 217 w 224"/>
                  <a:gd name="T35" fmla="*/ 0 h 349"/>
                  <a:gd name="T36" fmla="*/ 206 w 224"/>
                  <a:gd name="T37" fmla="*/ 4 h 349"/>
                  <a:gd name="T38" fmla="*/ 199 w 224"/>
                  <a:gd name="T39" fmla="*/ 12 h 349"/>
                  <a:gd name="T40" fmla="*/ 186 w 224"/>
                  <a:gd name="T41" fmla="*/ 18 h 349"/>
                  <a:gd name="T42" fmla="*/ 175 w 224"/>
                  <a:gd name="T43" fmla="*/ 26 h 349"/>
                  <a:gd name="T44" fmla="*/ 157 w 224"/>
                  <a:gd name="T45" fmla="*/ 29 h 349"/>
                  <a:gd name="T46" fmla="*/ 143 w 224"/>
                  <a:gd name="T47" fmla="*/ 33 h 349"/>
                  <a:gd name="T48" fmla="*/ 128 w 224"/>
                  <a:gd name="T49" fmla="*/ 28 h 349"/>
                  <a:gd name="T50" fmla="*/ 98 w 224"/>
                  <a:gd name="T51" fmla="*/ 26 h 349"/>
                  <a:gd name="T52" fmla="*/ 95 w 224"/>
                  <a:gd name="T53" fmla="*/ 52 h 349"/>
                  <a:gd name="T54" fmla="*/ 109 w 224"/>
                  <a:gd name="T55" fmla="*/ 67 h 349"/>
                  <a:gd name="T56" fmla="*/ 117 w 224"/>
                  <a:gd name="T57" fmla="*/ 84 h 349"/>
                  <a:gd name="T58" fmla="*/ 117 w 224"/>
                  <a:gd name="T59" fmla="*/ 106 h 349"/>
                  <a:gd name="T60" fmla="*/ 107 w 224"/>
                  <a:gd name="T61" fmla="*/ 122 h 349"/>
                  <a:gd name="T62" fmla="*/ 111 w 224"/>
                  <a:gd name="T63" fmla="*/ 139 h 349"/>
                  <a:gd name="T64" fmla="*/ 106 w 224"/>
                  <a:gd name="T65" fmla="*/ 140 h 349"/>
                  <a:gd name="T66" fmla="*/ 93 w 224"/>
                  <a:gd name="T67" fmla="*/ 131 h 349"/>
                  <a:gd name="T68" fmla="*/ 90 w 224"/>
                  <a:gd name="T69" fmla="*/ 119 h 349"/>
                  <a:gd name="T70" fmla="*/ 90 w 224"/>
                  <a:gd name="T71" fmla="*/ 103 h 349"/>
                  <a:gd name="T72" fmla="*/ 89 w 224"/>
                  <a:gd name="T73" fmla="*/ 87 h 349"/>
                  <a:gd name="T74" fmla="*/ 77 w 224"/>
                  <a:gd name="T75" fmla="*/ 85 h 349"/>
                  <a:gd name="T76" fmla="*/ 70 w 224"/>
                  <a:gd name="T77" fmla="*/ 77 h 349"/>
                  <a:gd name="T78" fmla="*/ 59 w 224"/>
                  <a:gd name="T79" fmla="*/ 76 h 349"/>
                  <a:gd name="T80" fmla="*/ 42 w 224"/>
                  <a:gd name="T81" fmla="*/ 84 h 349"/>
                  <a:gd name="T82" fmla="*/ 28 w 224"/>
                  <a:gd name="T83" fmla="*/ 83 h 349"/>
                  <a:gd name="T84" fmla="*/ 14 w 224"/>
                  <a:gd name="T85" fmla="*/ 91 h 349"/>
                  <a:gd name="T86" fmla="*/ 3 w 224"/>
                  <a:gd name="T87" fmla="*/ 95 h 349"/>
                  <a:gd name="T88" fmla="*/ 0 w 224"/>
                  <a:gd name="T89" fmla="*/ 109 h 349"/>
                  <a:gd name="T90" fmla="*/ 49 w 224"/>
                  <a:gd name="T91" fmla="*/ 125 h 349"/>
                  <a:gd name="T92" fmla="*/ 58 w 224"/>
                  <a:gd name="T93" fmla="*/ 136 h 349"/>
                  <a:gd name="T94" fmla="*/ 59 w 224"/>
                  <a:gd name="T95" fmla="*/ 166 h 349"/>
                  <a:gd name="T96" fmla="*/ 54 w 224"/>
                  <a:gd name="T97" fmla="*/ 172 h 349"/>
                  <a:gd name="T98" fmla="*/ 54 w 224"/>
                  <a:gd name="T99" fmla="*/ 183 h 349"/>
                  <a:gd name="T100" fmla="*/ 64 w 224"/>
                  <a:gd name="T101" fmla="*/ 197 h 349"/>
                  <a:gd name="T102" fmla="*/ 61 w 224"/>
                  <a:gd name="T103" fmla="*/ 204 h 349"/>
                  <a:gd name="T104" fmla="*/ 41 w 224"/>
                  <a:gd name="T105" fmla="*/ 217 h 349"/>
                  <a:gd name="T106" fmla="*/ 39 w 224"/>
                  <a:gd name="T107" fmla="*/ 239 h 349"/>
                  <a:gd name="T108" fmla="*/ 27 w 224"/>
                  <a:gd name="T109" fmla="*/ 249 h 349"/>
                  <a:gd name="T110" fmla="*/ 36 w 224"/>
                  <a:gd name="T111" fmla="*/ 299 h 349"/>
                  <a:gd name="T112" fmla="*/ 33 w 224"/>
                  <a:gd name="T113" fmla="*/ 322 h 349"/>
                  <a:gd name="T114" fmla="*/ 39 w 224"/>
                  <a:gd name="T115" fmla="*/ 349 h 349"/>
                  <a:gd name="T116" fmla="*/ 56 w 224"/>
                  <a:gd name="T117"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349">
                    <a:moveTo>
                      <a:pt x="56" y="349"/>
                    </a:moveTo>
                    <a:lnTo>
                      <a:pt x="57" y="339"/>
                    </a:lnTo>
                    <a:lnTo>
                      <a:pt x="52" y="331"/>
                    </a:lnTo>
                    <a:lnTo>
                      <a:pt x="63" y="317"/>
                    </a:lnTo>
                    <a:lnTo>
                      <a:pt x="103" y="306"/>
                    </a:lnTo>
                    <a:lnTo>
                      <a:pt x="111" y="279"/>
                    </a:lnTo>
                    <a:lnTo>
                      <a:pt x="109" y="239"/>
                    </a:lnTo>
                    <a:lnTo>
                      <a:pt x="96" y="204"/>
                    </a:lnTo>
                    <a:lnTo>
                      <a:pt x="96" y="192"/>
                    </a:lnTo>
                    <a:lnTo>
                      <a:pt x="118" y="177"/>
                    </a:lnTo>
                    <a:lnTo>
                      <a:pt x="127" y="174"/>
                    </a:lnTo>
                    <a:lnTo>
                      <a:pt x="137" y="161"/>
                    </a:lnTo>
                    <a:lnTo>
                      <a:pt x="157" y="146"/>
                    </a:lnTo>
                    <a:lnTo>
                      <a:pt x="193" y="134"/>
                    </a:lnTo>
                    <a:lnTo>
                      <a:pt x="222" y="98"/>
                    </a:lnTo>
                    <a:lnTo>
                      <a:pt x="224" y="55"/>
                    </a:lnTo>
                    <a:lnTo>
                      <a:pt x="219" y="35"/>
                    </a:lnTo>
                    <a:lnTo>
                      <a:pt x="217" y="0"/>
                    </a:lnTo>
                    <a:lnTo>
                      <a:pt x="206" y="4"/>
                    </a:lnTo>
                    <a:lnTo>
                      <a:pt x="199" y="12"/>
                    </a:lnTo>
                    <a:lnTo>
                      <a:pt x="186" y="18"/>
                    </a:lnTo>
                    <a:lnTo>
                      <a:pt x="175" y="26"/>
                    </a:lnTo>
                    <a:lnTo>
                      <a:pt x="157" y="29"/>
                    </a:lnTo>
                    <a:lnTo>
                      <a:pt x="143" y="33"/>
                    </a:lnTo>
                    <a:lnTo>
                      <a:pt x="128" y="28"/>
                    </a:lnTo>
                    <a:lnTo>
                      <a:pt x="98" y="26"/>
                    </a:lnTo>
                    <a:lnTo>
                      <a:pt x="95" y="52"/>
                    </a:lnTo>
                    <a:lnTo>
                      <a:pt x="109" y="67"/>
                    </a:lnTo>
                    <a:lnTo>
                      <a:pt x="117" y="84"/>
                    </a:lnTo>
                    <a:lnTo>
                      <a:pt x="117" y="106"/>
                    </a:lnTo>
                    <a:lnTo>
                      <a:pt x="107" y="122"/>
                    </a:lnTo>
                    <a:lnTo>
                      <a:pt x="111" y="139"/>
                    </a:lnTo>
                    <a:lnTo>
                      <a:pt x="106" y="140"/>
                    </a:lnTo>
                    <a:lnTo>
                      <a:pt x="93" y="131"/>
                    </a:lnTo>
                    <a:lnTo>
                      <a:pt x="90" y="119"/>
                    </a:lnTo>
                    <a:lnTo>
                      <a:pt x="90" y="103"/>
                    </a:lnTo>
                    <a:lnTo>
                      <a:pt x="89" y="87"/>
                    </a:lnTo>
                    <a:lnTo>
                      <a:pt x="77" y="85"/>
                    </a:lnTo>
                    <a:lnTo>
                      <a:pt x="70" y="77"/>
                    </a:lnTo>
                    <a:lnTo>
                      <a:pt x="59" y="76"/>
                    </a:lnTo>
                    <a:lnTo>
                      <a:pt x="42" y="84"/>
                    </a:lnTo>
                    <a:lnTo>
                      <a:pt x="28" y="83"/>
                    </a:lnTo>
                    <a:lnTo>
                      <a:pt x="14" y="91"/>
                    </a:lnTo>
                    <a:lnTo>
                      <a:pt x="3" y="95"/>
                    </a:lnTo>
                    <a:lnTo>
                      <a:pt x="0" y="109"/>
                    </a:lnTo>
                    <a:lnTo>
                      <a:pt x="49" y="125"/>
                    </a:lnTo>
                    <a:lnTo>
                      <a:pt x="58" y="136"/>
                    </a:lnTo>
                    <a:lnTo>
                      <a:pt x="59" y="166"/>
                    </a:lnTo>
                    <a:lnTo>
                      <a:pt x="54" y="172"/>
                    </a:lnTo>
                    <a:lnTo>
                      <a:pt x="54" y="183"/>
                    </a:lnTo>
                    <a:lnTo>
                      <a:pt x="64" y="197"/>
                    </a:lnTo>
                    <a:lnTo>
                      <a:pt x="61" y="204"/>
                    </a:lnTo>
                    <a:lnTo>
                      <a:pt x="41" y="217"/>
                    </a:lnTo>
                    <a:lnTo>
                      <a:pt x="39" y="239"/>
                    </a:lnTo>
                    <a:lnTo>
                      <a:pt x="27" y="249"/>
                    </a:lnTo>
                    <a:lnTo>
                      <a:pt x="36" y="299"/>
                    </a:lnTo>
                    <a:lnTo>
                      <a:pt x="33" y="322"/>
                    </a:lnTo>
                    <a:lnTo>
                      <a:pt x="39" y="349"/>
                    </a:lnTo>
                    <a:lnTo>
                      <a:pt x="56" y="3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3" name="Freeform 359"/>
              <p:cNvSpPr/>
              <p:nvPr/>
            </p:nvSpPr>
            <p:spPr bwMode="gray">
              <a:xfrm>
                <a:off x="4322" y="2680"/>
                <a:ext cx="169" cy="185"/>
              </a:xfrm>
              <a:custGeom>
                <a:avLst/>
                <a:gdLst>
                  <a:gd name="T0" fmla="*/ 118 w 169"/>
                  <a:gd name="T1" fmla="*/ 185 h 185"/>
                  <a:gd name="T2" fmla="*/ 127 w 169"/>
                  <a:gd name="T3" fmla="*/ 165 h 185"/>
                  <a:gd name="T4" fmla="*/ 131 w 169"/>
                  <a:gd name="T5" fmla="*/ 149 h 185"/>
                  <a:gd name="T6" fmla="*/ 146 w 169"/>
                  <a:gd name="T7" fmla="*/ 145 h 185"/>
                  <a:gd name="T8" fmla="*/ 146 w 169"/>
                  <a:gd name="T9" fmla="*/ 137 h 185"/>
                  <a:gd name="T10" fmla="*/ 157 w 169"/>
                  <a:gd name="T11" fmla="*/ 132 h 185"/>
                  <a:gd name="T12" fmla="*/ 167 w 169"/>
                  <a:gd name="T13" fmla="*/ 120 h 185"/>
                  <a:gd name="T14" fmla="*/ 155 w 169"/>
                  <a:gd name="T15" fmla="*/ 112 h 185"/>
                  <a:gd name="T16" fmla="*/ 155 w 169"/>
                  <a:gd name="T17" fmla="*/ 24 h 185"/>
                  <a:gd name="T18" fmla="*/ 169 w 169"/>
                  <a:gd name="T19" fmla="*/ 13 h 185"/>
                  <a:gd name="T20" fmla="*/ 133 w 169"/>
                  <a:gd name="T21" fmla="*/ 10 h 185"/>
                  <a:gd name="T22" fmla="*/ 113 w 169"/>
                  <a:gd name="T23" fmla="*/ 22 h 185"/>
                  <a:gd name="T24" fmla="*/ 90 w 169"/>
                  <a:gd name="T25" fmla="*/ 19 h 185"/>
                  <a:gd name="T26" fmla="*/ 54 w 169"/>
                  <a:gd name="T27" fmla="*/ 3 h 185"/>
                  <a:gd name="T28" fmla="*/ 40 w 169"/>
                  <a:gd name="T29" fmla="*/ 0 h 185"/>
                  <a:gd name="T30" fmla="*/ 0 w 169"/>
                  <a:gd name="T31" fmla="*/ 5 h 185"/>
                  <a:gd name="T32" fmla="*/ 6 w 169"/>
                  <a:gd name="T33" fmla="*/ 19 h 185"/>
                  <a:gd name="T34" fmla="*/ 24 w 169"/>
                  <a:gd name="T35" fmla="*/ 48 h 185"/>
                  <a:gd name="T36" fmla="*/ 24 w 169"/>
                  <a:gd name="T37" fmla="*/ 64 h 185"/>
                  <a:gd name="T38" fmla="*/ 4 w 169"/>
                  <a:gd name="T39" fmla="*/ 79 h 185"/>
                  <a:gd name="T40" fmla="*/ 1 w 169"/>
                  <a:gd name="T41" fmla="*/ 111 h 185"/>
                  <a:gd name="T42" fmla="*/ 32 w 169"/>
                  <a:gd name="T43" fmla="*/ 130 h 185"/>
                  <a:gd name="T44" fmla="*/ 78 w 169"/>
                  <a:gd name="T45" fmla="*/ 146 h 185"/>
                  <a:gd name="T46" fmla="*/ 79 w 169"/>
                  <a:gd name="T47" fmla="*/ 155 h 185"/>
                  <a:gd name="T48" fmla="*/ 77 w 169"/>
                  <a:gd name="T49" fmla="*/ 166 h 185"/>
                  <a:gd name="T50" fmla="*/ 118 w 169"/>
                  <a:gd name="T5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85">
                    <a:moveTo>
                      <a:pt x="118" y="185"/>
                    </a:moveTo>
                    <a:lnTo>
                      <a:pt x="127" y="165"/>
                    </a:lnTo>
                    <a:lnTo>
                      <a:pt x="131" y="149"/>
                    </a:lnTo>
                    <a:lnTo>
                      <a:pt x="146" y="145"/>
                    </a:lnTo>
                    <a:lnTo>
                      <a:pt x="146" y="137"/>
                    </a:lnTo>
                    <a:lnTo>
                      <a:pt x="157" y="132"/>
                    </a:lnTo>
                    <a:lnTo>
                      <a:pt x="167" y="120"/>
                    </a:lnTo>
                    <a:lnTo>
                      <a:pt x="155" y="112"/>
                    </a:lnTo>
                    <a:lnTo>
                      <a:pt x="155" y="24"/>
                    </a:lnTo>
                    <a:lnTo>
                      <a:pt x="169" y="13"/>
                    </a:lnTo>
                    <a:lnTo>
                      <a:pt x="133" y="10"/>
                    </a:lnTo>
                    <a:lnTo>
                      <a:pt x="113" y="22"/>
                    </a:lnTo>
                    <a:lnTo>
                      <a:pt x="90" y="19"/>
                    </a:lnTo>
                    <a:lnTo>
                      <a:pt x="54" y="3"/>
                    </a:lnTo>
                    <a:lnTo>
                      <a:pt x="40" y="0"/>
                    </a:lnTo>
                    <a:lnTo>
                      <a:pt x="0" y="5"/>
                    </a:lnTo>
                    <a:lnTo>
                      <a:pt x="6" y="19"/>
                    </a:lnTo>
                    <a:lnTo>
                      <a:pt x="24" y="48"/>
                    </a:lnTo>
                    <a:lnTo>
                      <a:pt x="24" y="64"/>
                    </a:lnTo>
                    <a:lnTo>
                      <a:pt x="4" y="79"/>
                    </a:lnTo>
                    <a:lnTo>
                      <a:pt x="1" y="111"/>
                    </a:lnTo>
                    <a:lnTo>
                      <a:pt x="32" y="130"/>
                    </a:lnTo>
                    <a:lnTo>
                      <a:pt x="78" y="146"/>
                    </a:lnTo>
                    <a:lnTo>
                      <a:pt x="79" y="155"/>
                    </a:lnTo>
                    <a:lnTo>
                      <a:pt x="77" y="166"/>
                    </a:lnTo>
                    <a:lnTo>
                      <a:pt x="118"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4" name="Freeform 360"/>
              <p:cNvSpPr/>
              <p:nvPr/>
            </p:nvSpPr>
            <p:spPr bwMode="gray">
              <a:xfrm>
                <a:off x="4488" y="2515"/>
                <a:ext cx="38" cy="41"/>
              </a:xfrm>
              <a:custGeom>
                <a:avLst/>
                <a:gdLst>
                  <a:gd name="T0" fmla="*/ 3 w 38"/>
                  <a:gd name="T1" fmla="*/ 15 h 41"/>
                  <a:gd name="T2" fmla="*/ 0 w 38"/>
                  <a:gd name="T3" fmla="*/ 31 h 41"/>
                  <a:gd name="T4" fmla="*/ 7 w 38"/>
                  <a:gd name="T5" fmla="*/ 39 h 41"/>
                  <a:gd name="T6" fmla="*/ 21 w 38"/>
                  <a:gd name="T7" fmla="*/ 41 h 41"/>
                  <a:gd name="T8" fmla="*/ 35 w 38"/>
                  <a:gd name="T9" fmla="*/ 33 h 41"/>
                  <a:gd name="T10" fmla="*/ 21 w 38"/>
                  <a:gd name="T11" fmla="*/ 24 h 41"/>
                  <a:gd name="T12" fmla="*/ 38 w 38"/>
                  <a:gd name="T13" fmla="*/ 15 h 41"/>
                  <a:gd name="T14" fmla="*/ 33 w 38"/>
                  <a:gd name="T15" fmla="*/ 6 h 41"/>
                  <a:gd name="T16" fmla="*/ 27 w 38"/>
                  <a:gd name="T17" fmla="*/ 0 h 41"/>
                  <a:gd name="T18" fmla="*/ 20 w 38"/>
                  <a:gd name="T19" fmla="*/ 0 h 41"/>
                  <a:gd name="T20" fmla="*/ 12 w 38"/>
                  <a:gd name="T21" fmla="*/ 12 h 41"/>
                  <a:gd name="T22" fmla="*/ 3 w 38"/>
                  <a:gd name="T2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1">
                    <a:moveTo>
                      <a:pt x="3" y="15"/>
                    </a:moveTo>
                    <a:lnTo>
                      <a:pt x="0" y="31"/>
                    </a:lnTo>
                    <a:lnTo>
                      <a:pt x="7" y="39"/>
                    </a:lnTo>
                    <a:lnTo>
                      <a:pt x="21" y="41"/>
                    </a:lnTo>
                    <a:lnTo>
                      <a:pt x="35" y="33"/>
                    </a:lnTo>
                    <a:lnTo>
                      <a:pt x="21" y="24"/>
                    </a:lnTo>
                    <a:lnTo>
                      <a:pt x="38" y="15"/>
                    </a:lnTo>
                    <a:lnTo>
                      <a:pt x="33" y="6"/>
                    </a:lnTo>
                    <a:lnTo>
                      <a:pt x="27" y="0"/>
                    </a:lnTo>
                    <a:lnTo>
                      <a:pt x="20" y="0"/>
                    </a:lnTo>
                    <a:lnTo>
                      <a:pt x="12" y="12"/>
                    </a:lnTo>
                    <a:lnTo>
                      <a:pt x="3"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5" name="Freeform 361"/>
              <p:cNvSpPr/>
              <p:nvPr/>
            </p:nvSpPr>
            <p:spPr bwMode="gray">
              <a:xfrm>
                <a:off x="4133" y="2114"/>
                <a:ext cx="223" cy="216"/>
              </a:xfrm>
              <a:custGeom>
                <a:avLst/>
                <a:gdLst>
                  <a:gd name="T0" fmla="*/ 11 w 223"/>
                  <a:gd name="T1" fmla="*/ 6 h 216"/>
                  <a:gd name="T2" fmla="*/ 20 w 223"/>
                  <a:gd name="T3" fmla="*/ 2 h 216"/>
                  <a:gd name="T4" fmla="*/ 38 w 223"/>
                  <a:gd name="T5" fmla="*/ 3 h 216"/>
                  <a:gd name="T6" fmla="*/ 60 w 223"/>
                  <a:gd name="T7" fmla="*/ 7 h 216"/>
                  <a:gd name="T8" fmla="*/ 84 w 223"/>
                  <a:gd name="T9" fmla="*/ 15 h 216"/>
                  <a:gd name="T10" fmla="*/ 98 w 223"/>
                  <a:gd name="T11" fmla="*/ 14 h 216"/>
                  <a:gd name="T12" fmla="*/ 108 w 223"/>
                  <a:gd name="T13" fmla="*/ 7 h 216"/>
                  <a:gd name="T14" fmla="*/ 113 w 223"/>
                  <a:gd name="T15" fmla="*/ 6 h 216"/>
                  <a:gd name="T16" fmla="*/ 121 w 223"/>
                  <a:gd name="T17" fmla="*/ 0 h 216"/>
                  <a:gd name="T18" fmla="*/ 134 w 223"/>
                  <a:gd name="T19" fmla="*/ 1 h 216"/>
                  <a:gd name="T20" fmla="*/ 149 w 223"/>
                  <a:gd name="T21" fmla="*/ 11 h 216"/>
                  <a:gd name="T22" fmla="*/ 154 w 223"/>
                  <a:gd name="T23" fmla="*/ 9 h 216"/>
                  <a:gd name="T24" fmla="*/ 155 w 223"/>
                  <a:gd name="T25" fmla="*/ 10 h 216"/>
                  <a:gd name="T26" fmla="*/ 156 w 223"/>
                  <a:gd name="T27" fmla="*/ 9 h 216"/>
                  <a:gd name="T28" fmla="*/ 160 w 223"/>
                  <a:gd name="T29" fmla="*/ 7 h 216"/>
                  <a:gd name="T30" fmla="*/ 171 w 223"/>
                  <a:gd name="T31" fmla="*/ 9 h 216"/>
                  <a:gd name="T32" fmla="*/ 194 w 223"/>
                  <a:gd name="T33" fmla="*/ 6 h 216"/>
                  <a:gd name="T34" fmla="*/ 196 w 223"/>
                  <a:gd name="T35" fmla="*/ 12 h 216"/>
                  <a:gd name="T36" fmla="*/ 201 w 223"/>
                  <a:gd name="T37" fmla="*/ 24 h 216"/>
                  <a:gd name="T38" fmla="*/ 206 w 223"/>
                  <a:gd name="T39" fmla="*/ 42 h 216"/>
                  <a:gd name="T40" fmla="*/ 200 w 223"/>
                  <a:gd name="T41" fmla="*/ 67 h 216"/>
                  <a:gd name="T42" fmla="*/ 200 w 223"/>
                  <a:gd name="T43" fmla="*/ 78 h 216"/>
                  <a:gd name="T44" fmla="*/ 191 w 223"/>
                  <a:gd name="T45" fmla="*/ 82 h 216"/>
                  <a:gd name="T46" fmla="*/ 177 w 223"/>
                  <a:gd name="T47" fmla="*/ 68 h 216"/>
                  <a:gd name="T48" fmla="*/ 167 w 223"/>
                  <a:gd name="T49" fmla="*/ 53 h 216"/>
                  <a:gd name="T50" fmla="*/ 165 w 223"/>
                  <a:gd name="T51" fmla="*/ 34 h 216"/>
                  <a:gd name="T52" fmla="*/ 160 w 223"/>
                  <a:gd name="T53" fmla="*/ 30 h 216"/>
                  <a:gd name="T54" fmla="*/ 159 w 223"/>
                  <a:gd name="T55" fmla="*/ 30 h 216"/>
                  <a:gd name="T56" fmla="*/ 156 w 223"/>
                  <a:gd name="T57" fmla="*/ 37 h 216"/>
                  <a:gd name="T58" fmla="*/ 160 w 223"/>
                  <a:gd name="T59" fmla="*/ 61 h 216"/>
                  <a:gd name="T60" fmla="*/ 177 w 223"/>
                  <a:gd name="T61" fmla="*/ 77 h 216"/>
                  <a:gd name="T62" fmla="*/ 180 w 223"/>
                  <a:gd name="T63" fmla="*/ 89 h 216"/>
                  <a:gd name="T64" fmla="*/ 193 w 223"/>
                  <a:gd name="T65" fmla="*/ 108 h 216"/>
                  <a:gd name="T66" fmla="*/ 203 w 223"/>
                  <a:gd name="T67" fmla="*/ 132 h 216"/>
                  <a:gd name="T68" fmla="*/ 219 w 223"/>
                  <a:gd name="T69" fmla="*/ 161 h 216"/>
                  <a:gd name="T70" fmla="*/ 223 w 223"/>
                  <a:gd name="T71" fmla="*/ 186 h 216"/>
                  <a:gd name="T72" fmla="*/ 209 w 223"/>
                  <a:gd name="T73" fmla="*/ 198 h 216"/>
                  <a:gd name="T74" fmla="*/ 190 w 223"/>
                  <a:gd name="T75" fmla="*/ 203 h 216"/>
                  <a:gd name="T76" fmla="*/ 190 w 223"/>
                  <a:gd name="T77" fmla="*/ 216 h 216"/>
                  <a:gd name="T78" fmla="*/ 177 w 223"/>
                  <a:gd name="T79" fmla="*/ 213 h 216"/>
                  <a:gd name="T80" fmla="*/ 171 w 223"/>
                  <a:gd name="T81" fmla="*/ 207 h 216"/>
                  <a:gd name="T82" fmla="*/ 71 w 223"/>
                  <a:gd name="T83" fmla="*/ 211 h 216"/>
                  <a:gd name="T84" fmla="*/ 9 w 223"/>
                  <a:gd name="T85" fmla="*/ 207 h 216"/>
                  <a:gd name="T86" fmla="*/ 10 w 223"/>
                  <a:gd name="T87" fmla="*/ 156 h 216"/>
                  <a:gd name="T88" fmla="*/ 11 w 223"/>
                  <a:gd name="T89" fmla="*/ 68 h 216"/>
                  <a:gd name="T90" fmla="*/ 0 w 223"/>
                  <a:gd name="T91" fmla="*/ 27 h 216"/>
                  <a:gd name="T92" fmla="*/ 9 w 223"/>
                  <a:gd name="T93" fmla="*/ 20 h 216"/>
                  <a:gd name="T94" fmla="*/ 11 w 223"/>
                  <a:gd name="T95" fmla="*/ 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16">
                    <a:moveTo>
                      <a:pt x="11" y="6"/>
                    </a:moveTo>
                    <a:lnTo>
                      <a:pt x="20" y="2"/>
                    </a:lnTo>
                    <a:lnTo>
                      <a:pt x="38" y="3"/>
                    </a:lnTo>
                    <a:lnTo>
                      <a:pt x="60" y="7"/>
                    </a:lnTo>
                    <a:lnTo>
                      <a:pt x="84" y="15"/>
                    </a:lnTo>
                    <a:lnTo>
                      <a:pt x="98" y="14"/>
                    </a:lnTo>
                    <a:lnTo>
                      <a:pt x="108" y="7"/>
                    </a:lnTo>
                    <a:lnTo>
                      <a:pt x="113" y="6"/>
                    </a:lnTo>
                    <a:lnTo>
                      <a:pt x="121" y="0"/>
                    </a:lnTo>
                    <a:lnTo>
                      <a:pt x="134" y="1"/>
                    </a:lnTo>
                    <a:lnTo>
                      <a:pt x="149" y="11"/>
                    </a:lnTo>
                    <a:lnTo>
                      <a:pt x="154" y="9"/>
                    </a:lnTo>
                    <a:lnTo>
                      <a:pt x="155" y="10"/>
                    </a:lnTo>
                    <a:lnTo>
                      <a:pt x="156" y="9"/>
                    </a:lnTo>
                    <a:lnTo>
                      <a:pt x="160" y="7"/>
                    </a:lnTo>
                    <a:lnTo>
                      <a:pt x="171" y="9"/>
                    </a:lnTo>
                    <a:lnTo>
                      <a:pt x="194" y="6"/>
                    </a:lnTo>
                    <a:lnTo>
                      <a:pt x="196" y="12"/>
                    </a:lnTo>
                    <a:lnTo>
                      <a:pt x="201" y="24"/>
                    </a:lnTo>
                    <a:lnTo>
                      <a:pt x="206" y="42"/>
                    </a:lnTo>
                    <a:lnTo>
                      <a:pt x="200" y="67"/>
                    </a:lnTo>
                    <a:lnTo>
                      <a:pt x="200" y="78"/>
                    </a:lnTo>
                    <a:lnTo>
                      <a:pt x="191" y="82"/>
                    </a:lnTo>
                    <a:lnTo>
                      <a:pt x="177" y="68"/>
                    </a:lnTo>
                    <a:lnTo>
                      <a:pt x="167" y="53"/>
                    </a:lnTo>
                    <a:lnTo>
                      <a:pt x="165" y="34"/>
                    </a:lnTo>
                    <a:lnTo>
                      <a:pt x="160" y="30"/>
                    </a:lnTo>
                    <a:lnTo>
                      <a:pt x="159" y="30"/>
                    </a:lnTo>
                    <a:lnTo>
                      <a:pt x="156" y="37"/>
                    </a:lnTo>
                    <a:lnTo>
                      <a:pt x="160" y="61"/>
                    </a:lnTo>
                    <a:lnTo>
                      <a:pt x="177" y="77"/>
                    </a:lnTo>
                    <a:lnTo>
                      <a:pt x="180" y="89"/>
                    </a:lnTo>
                    <a:lnTo>
                      <a:pt x="193" y="108"/>
                    </a:lnTo>
                    <a:lnTo>
                      <a:pt x="203" y="132"/>
                    </a:lnTo>
                    <a:lnTo>
                      <a:pt x="219" y="161"/>
                    </a:lnTo>
                    <a:lnTo>
                      <a:pt x="223" y="186"/>
                    </a:lnTo>
                    <a:lnTo>
                      <a:pt x="209" y="198"/>
                    </a:lnTo>
                    <a:lnTo>
                      <a:pt x="190" y="203"/>
                    </a:lnTo>
                    <a:lnTo>
                      <a:pt x="190" y="216"/>
                    </a:lnTo>
                    <a:lnTo>
                      <a:pt x="177" y="213"/>
                    </a:lnTo>
                    <a:lnTo>
                      <a:pt x="171" y="207"/>
                    </a:lnTo>
                    <a:lnTo>
                      <a:pt x="71" y="211"/>
                    </a:lnTo>
                    <a:lnTo>
                      <a:pt x="9" y="207"/>
                    </a:lnTo>
                    <a:lnTo>
                      <a:pt x="10" y="156"/>
                    </a:lnTo>
                    <a:lnTo>
                      <a:pt x="11" y="68"/>
                    </a:lnTo>
                    <a:lnTo>
                      <a:pt x="0" y="27"/>
                    </a:lnTo>
                    <a:lnTo>
                      <a:pt x="9" y="20"/>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6" name="Freeform 362"/>
              <p:cNvSpPr/>
              <p:nvPr/>
            </p:nvSpPr>
            <p:spPr bwMode="gray">
              <a:xfrm>
                <a:off x="3808" y="2077"/>
                <a:ext cx="336" cy="291"/>
              </a:xfrm>
              <a:custGeom>
                <a:avLst/>
                <a:gdLst>
                  <a:gd name="T0" fmla="*/ 334 w 336"/>
                  <a:gd name="T1" fmla="*/ 244 h 291"/>
                  <a:gd name="T2" fmla="*/ 331 w 336"/>
                  <a:gd name="T3" fmla="*/ 288 h 291"/>
                  <a:gd name="T4" fmla="*/ 311 w 336"/>
                  <a:gd name="T5" fmla="*/ 291 h 291"/>
                  <a:gd name="T6" fmla="*/ 149 w 336"/>
                  <a:gd name="T7" fmla="*/ 213 h 291"/>
                  <a:gd name="T8" fmla="*/ 117 w 336"/>
                  <a:gd name="T9" fmla="*/ 232 h 291"/>
                  <a:gd name="T10" fmla="*/ 57 w 336"/>
                  <a:gd name="T11" fmla="*/ 217 h 291"/>
                  <a:gd name="T12" fmla="*/ 44 w 336"/>
                  <a:gd name="T13" fmla="*/ 192 h 291"/>
                  <a:gd name="T14" fmla="*/ 23 w 336"/>
                  <a:gd name="T15" fmla="*/ 194 h 291"/>
                  <a:gd name="T16" fmla="*/ 3 w 336"/>
                  <a:gd name="T17" fmla="*/ 171 h 291"/>
                  <a:gd name="T18" fmla="*/ 0 w 336"/>
                  <a:gd name="T19" fmla="*/ 148 h 291"/>
                  <a:gd name="T20" fmla="*/ 14 w 336"/>
                  <a:gd name="T21" fmla="*/ 134 h 291"/>
                  <a:gd name="T22" fmla="*/ 14 w 336"/>
                  <a:gd name="T23" fmla="*/ 115 h 291"/>
                  <a:gd name="T24" fmla="*/ 8 w 336"/>
                  <a:gd name="T25" fmla="*/ 102 h 291"/>
                  <a:gd name="T26" fmla="*/ 9 w 336"/>
                  <a:gd name="T27" fmla="*/ 93 h 291"/>
                  <a:gd name="T28" fmla="*/ 1 w 336"/>
                  <a:gd name="T29" fmla="*/ 58 h 291"/>
                  <a:gd name="T30" fmla="*/ 8 w 336"/>
                  <a:gd name="T31" fmla="*/ 58 h 291"/>
                  <a:gd name="T32" fmla="*/ 19 w 336"/>
                  <a:gd name="T33" fmla="*/ 50 h 291"/>
                  <a:gd name="T34" fmla="*/ 21 w 336"/>
                  <a:gd name="T35" fmla="*/ 26 h 291"/>
                  <a:gd name="T36" fmla="*/ 35 w 336"/>
                  <a:gd name="T37" fmla="*/ 25 h 291"/>
                  <a:gd name="T38" fmla="*/ 45 w 336"/>
                  <a:gd name="T39" fmla="*/ 17 h 291"/>
                  <a:gd name="T40" fmla="*/ 44 w 336"/>
                  <a:gd name="T41" fmla="*/ 0 h 291"/>
                  <a:gd name="T42" fmla="*/ 66 w 336"/>
                  <a:gd name="T43" fmla="*/ 9 h 291"/>
                  <a:gd name="T44" fmla="*/ 97 w 336"/>
                  <a:gd name="T45" fmla="*/ 9 h 291"/>
                  <a:gd name="T46" fmla="*/ 111 w 336"/>
                  <a:gd name="T47" fmla="*/ 14 h 291"/>
                  <a:gd name="T48" fmla="*/ 121 w 336"/>
                  <a:gd name="T49" fmla="*/ 16 h 291"/>
                  <a:gd name="T50" fmla="*/ 136 w 336"/>
                  <a:gd name="T51" fmla="*/ 43 h 291"/>
                  <a:gd name="T52" fmla="*/ 170 w 336"/>
                  <a:gd name="T53" fmla="*/ 49 h 291"/>
                  <a:gd name="T54" fmla="*/ 208 w 336"/>
                  <a:gd name="T55" fmla="*/ 69 h 291"/>
                  <a:gd name="T56" fmla="*/ 224 w 336"/>
                  <a:gd name="T57" fmla="*/ 60 h 291"/>
                  <a:gd name="T58" fmla="*/ 232 w 336"/>
                  <a:gd name="T59" fmla="*/ 50 h 291"/>
                  <a:gd name="T60" fmla="*/ 224 w 336"/>
                  <a:gd name="T61" fmla="*/ 38 h 291"/>
                  <a:gd name="T62" fmla="*/ 226 w 336"/>
                  <a:gd name="T63" fmla="*/ 23 h 291"/>
                  <a:gd name="T64" fmla="*/ 253 w 336"/>
                  <a:gd name="T65" fmla="*/ 9 h 291"/>
                  <a:gd name="T66" fmla="*/ 272 w 336"/>
                  <a:gd name="T67" fmla="*/ 6 h 291"/>
                  <a:gd name="T68" fmla="*/ 293 w 336"/>
                  <a:gd name="T69" fmla="*/ 9 h 291"/>
                  <a:gd name="T70" fmla="*/ 294 w 336"/>
                  <a:gd name="T71" fmla="*/ 20 h 291"/>
                  <a:gd name="T72" fmla="*/ 311 w 336"/>
                  <a:gd name="T73" fmla="*/ 26 h 291"/>
                  <a:gd name="T74" fmla="*/ 327 w 336"/>
                  <a:gd name="T75" fmla="*/ 31 h 291"/>
                  <a:gd name="T76" fmla="*/ 336 w 336"/>
                  <a:gd name="T77" fmla="*/ 43 h 291"/>
                  <a:gd name="T78" fmla="*/ 334 w 336"/>
                  <a:gd name="T79" fmla="*/ 57 h 291"/>
                  <a:gd name="T80" fmla="*/ 325 w 336"/>
                  <a:gd name="T81" fmla="*/ 64 h 291"/>
                  <a:gd name="T82" fmla="*/ 336 w 336"/>
                  <a:gd name="T83" fmla="*/ 105 h 291"/>
                  <a:gd name="T84" fmla="*/ 335 w 336"/>
                  <a:gd name="T85" fmla="*/ 193 h 291"/>
                  <a:gd name="T86" fmla="*/ 334 w 336"/>
                  <a:gd name="T87" fmla="*/ 24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6" h="291">
                    <a:moveTo>
                      <a:pt x="334" y="244"/>
                    </a:moveTo>
                    <a:lnTo>
                      <a:pt x="331" y="288"/>
                    </a:lnTo>
                    <a:lnTo>
                      <a:pt x="311" y="291"/>
                    </a:lnTo>
                    <a:lnTo>
                      <a:pt x="149" y="213"/>
                    </a:lnTo>
                    <a:lnTo>
                      <a:pt x="117" y="232"/>
                    </a:lnTo>
                    <a:lnTo>
                      <a:pt x="57" y="217"/>
                    </a:lnTo>
                    <a:lnTo>
                      <a:pt x="44" y="192"/>
                    </a:lnTo>
                    <a:lnTo>
                      <a:pt x="23" y="194"/>
                    </a:lnTo>
                    <a:lnTo>
                      <a:pt x="3" y="171"/>
                    </a:lnTo>
                    <a:lnTo>
                      <a:pt x="0" y="148"/>
                    </a:lnTo>
                    <a:lnTo>
                      <a:pt x="14" y="134"/>
                    </a:lnTo>
                    <a:lnTo>
                      <a:pt x="14" y="115"/>
                    </a:lnTo>
                    <a:lnTo>
                      <a:pt x="8" y="102"/>
                    </a:lnTo>
                    <a:lnTo>
                      <a:pt x="9" y="93"/>
                    </a:lnTo>
                    <a:lnTo>
                      <a:pt x="1" y="58"/>
                    </a:lnTo>
                    <a:lnTo>
                      <a:pt x="8" y="58"/>
                    </a:lnTo>
                    <a:lnTo>
                      <a:pt x="19" y="50"/>
                    </a:lnTo>
                    <a:lnTo>
                      <a:pt x="21" y="26"/>
                    </a:lnTo>
                    <a:lnTo>
                      <a:pt x="35" y="25"/>
                    </a:lnTo>
                    <a:lnTo>
                      <a:pt x="45" y="17"/>
                    </a:lnTo>
                    <a:lnTo>
                      <a:pt x="44" y="0"/>
                    </a:lnTo>
                    <a:lnTo>
                      <a:pt x="66" y="9"/>
                    </a:lnTo>
                    <a:lnTo>
                      <a:pt x="97" y="9"/>
                    </a:lnTo>
                    <a:lnTo>
                      <a:pt x="111" y="14"/>
                    </a:lnTo>
                    <a:lnTo>
                      <a:pt x="121" y="16"/>
                    </a:lnTo>
                    <a:lnTo>
                      <a:pt x="136" y="43"/>
                    </a:lnTo>
                    <a:lnTo>
                      <a:pt x="170" y="49"/>
                    </a:lnTo>
                    <a:lnTo>
                      <a:pt x="208" y="69"/>
                    </a:lnTo>
                    <a:lnTo>
                      <a:pt x="224" y="60"/>
                    </a:lnTo>
                    <a:lnTo>
                      <a:pt x="232" y="50"/>
                    </a:lnTo>
                    <a:lnTo>
                      <a:pt x="224" y="38"/>
                    </a:lnTo>
                    <a:lnTo>
                      <a:pt x="226" y="23"/>
                    </a:lnTo>
                    <a:lnTo>
                      <a:pt x="253" y="9"/>
                    </a:lnTo>
                    <a:lnTo>
                      <a:pt x="272" y="6"/>
                    </a:lnTo>
                    <a:lnTo>
                      <a:pt x="293" y="9"/>
                    </a:lnTo>
                    <a:lnTo>
                      <a:pt x="294" y="20"/>
                    </a:lnTo>
                    <a:lnTo>
                      <a:pt x="311" y="26"/>
                    </a:lnTo>
                    <a:lnTo>
                      <a:pt x="327" y="31"/>
                    </a:lnTo>
                    <a:lnTo>
                      <a:pt x="336" y="43"/>
                    </a:lnTo>
                    <a:lnTo>
                      <a:pt x="334" y="57"/>
                    </a:lnTo>
                    <a:lnTo>
                      <a:pt x="325" y="64"/>
                    </a:lnTo>
                    <a:lnTo>
                      <a:pt x="336" y="105"/>
                    </a:lnTo>
                    <a:lnTo>
                      <a:pt x="335" y="193"/>
                    </a:lnTo>
                    <a:lnTo>
                      <a:pt x="334"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7" name="Freeform 363"/>
              <p:cNvSpPr/>
              <p:nvPr/>
            </p:nvSpPr>
            <p:spPr bwMode="gray">
              <a:xfrm>
                <a:off x="4078" y="2300"/>
                <a:ext cx="343" cy="402"/>
              </a:xfrm>
              <a:custGeom>
                <a:avLst/>
                <a:gdLst>
                  <a:gd name="T0" fmla="*/ 41 w 343"/>
                  <a:gd name="T1" fmla="*/ 68 h 402"/>
                  <a:gd name="T2" fmla="*/ 61 w 343"/>
                  <a:gd name="T3" fmla="*/ 65 h 402"/>
                  <a:gd name="T4" fmla="*/ 64 w 343"/>
                  <a:gd name="T5" fmla="*/ 21 h 402"/>
                  <a:gd name="T6" fmla="*/ 126 w 343"/>
                  <a:gd name="T7" fmla="*/ 25 h 402"/>
                  <a:gd name="T8" fmla="*/ 226 w 343"/>
                  <a:gd name="T9" fmla="*/ 21 h 402"/>
                  <a:gd name="T10" fmla="*/ 232 w 343"/>
                  <a:gd name="T11" fmla="*/ 27 h 402"/>
                  <a:gd name="T12" fmla="*/ 245 w 343"/>
                  <a:gd name="T13" fmla="*/ 30 h 402"/>
                  <a:gd name="T14" fmla="*/ 245 w 343"/>
                  <a:gd name="T15" fmla="*/ 17 h 402"/>
                  <a:gd name="T16" fmla="*/ 264 w 343"/>
                  <a:gd name="T17" fmla="*/ 12 h 402"/>
                  <a:gd name="T18" fmla="*/ 278 w 343"/>
                  <a:gd name="T19" fmla="*/ 0 h 402"/>
                  <a:gd name="T20" fmla="*/ 301 w 343"/>
                  <a:gd name="T21" fmla="*/ 18 h 402"/>
                  <a:gd name="T22" fmla="*/ 310 w 343"/>
                  <a:gd name="T23" fmla="*/ 33 h 402"/>
                  <a:gd name="T24" fmla="*/ 311 w 343"/>
                  <a:gd name="T25" fmla="*/ 68 h 402"/>
                  <a:gd name="T26" fmla="*/ 311 w 343"/>
                  <a:gd name="T27" fmla="*/ 82 h 402"/>
                  <a:gd name="T28" fmla="*/ 343 w 343"/>
                  <a:gd name="T29" fmla="*/ 110 h 402"/>
                  <a:gd name="T30" fmla="*/ 310 w 343"/>
                  <a:gd name="T31" fmla="*/ 129 h 402"/>
                  <a:gd name="T32" fmla="*/ 298 w 343"/>
                  <a:gd name="T33" fmla="*/ 151 h 402"/>
                  <a:gd name="T34" fmla="*/ 294 w 343"/>
                  <a:gd name="T35" fmla="*/ 186 h 402"/>
                  <a:gd name="T36" fmla="*/ 292 w 343"/>
                  <a:gd name="T37" fmla="*/ 225 h 402"/>
                  <a:gd name="T38" fmla="*/ 270 w 343"/>
                  <a:gd name="T39" fmla="*/ 230 h 402"/>
                  <a:gd name="T40" fmla="*/ 267 w 343"/>
                  <a:gd name="T41" fmla="*/ 251 h 402"/>
                  <a:gd name="T42" fmla="*/ 249 w 343"/>
                  <a:gd name="T43" fmla="*/ 260 h 402"/>
                  <a:gd name="T44" fmla="*/ 248 w 343"/>
                  <a:gd name="T45" fmla="*/ 287 h 402"/>
                  <a:gd name="T46" fmla="*/ 232 w 343"/>
                  <a:gd name="T47" fmla="*/ 307 h 402"/>
                  <a:gd name="T48" fmla="*/ 258 w 343"/>
                  <a:gd name="T49" fmla="*/ 342 h 402"/>
                  <a:gd name="T50" fmla="*/ 267 w 343"/>
                  <a:gd name="T51" fmla="*/ 363 h 402"/>
                  <a:gd name="T52" fmla="*/ 284 w 343"/>
                  <a:gd name="T53" fmla="*/ 380 h 402"/>
                  <a:gd name="T54" fmla="*/ 244 w 343"/>
                  <a:gd name="T55" fmla="*/ 385 h 402"/>
                  <a:gd name="T56" fmla="*/ 231 w 343"/>
                  <a:gd name="T57" fmla="*/ 400 h 402"/>
                  <a:gd name="T58" fmla="*/ 200 w 343"/>
                  <a:gd name="T59" fmla="*/ 402 h 402"/>
                  <a:gd name="T60" fmla="*/ 185 w 343"/>
                  <a:gd name="T61" fmla="*/ 397 h 402"/>
                  <a:gd name="T62" fmla="*/ 176 w 343"/>
                  <a:gd name="T63" fmla="*/ 402 h 402"/>
                  <a:gd name="T64" fmla="*/ 160 w 343"/>
                  <a:gd name="T65" fmla="*/ 383 h 402"/>
                  <a:gd name="T66" fmla="*/ 149 w 343"/>
                  <a:gd name="T67" fmla="*/ 385 h 402"/>
                  <a:gd name="T68" fmla="*/ 136 w 343"/>
                  <a:gd name="T69" fmla="*/ 380 h 402"/>
                  <a:gd name="T70" fmla="*/ 131 w 343"/>
                  <a:gd name="T71" fmla="*/ 385 h 402"/>
                  <a:gd name="T72" fmla="*/ 120 w 343"/>
                  <a:gd name="T73" fmla="*/ 385 h 402"/>
                  <a:gd name="T74" fmla="*/ 112 w 343"/>
                  <a:gd name="T75" fmla="*/ 371 h 402"/>
                  <a:gd name="T76" fmla="*/ 106 w 343"/>
                  <a:gd name="T77" fmla="*/ 363 h 402"/>
                  <a:gd name="T78" fmla="*/ 84 w 343"/>
                  <a:gd name="T79" fmla="*/ 349 h 402"/>
                  <a:gd name="T80" fmla="*/ 82 w 343"/>
                  <a:gd name="T81" fmla="*/ 335 h 402"/>
                  <a:gd name="T82" fmla="*/ 66 w 343"/>
                  <a:gd name="T83" fmla="*/ 318 h 402"/>
                  <a:gd name="T84" fmla="*/ 55 w 343"/>
                  <a:gd name="T85" fmla="*/ 316 h 402"/>
                  <a:gd name="T86" fmla="*/ 48 w 343"/>
                  <a:gd name="T87" fmla="*/ 304 h 402"/>
                  <a:gd name="T88" fmla="*/ 35 w 343"/>
                  <a:gd name="T89" fmla="*/ 300 h 402"/>
                  <a:gd name="T90" fmla="*/ 37 w 343"/>
                  <a:gd name="T91" fmla="*/ 275 h 402"/>
                  <a:gd name="T92" fmla="*/ 24 w 343"/>
                  <a:gd name="T93" fmla="*/ 260 h 402"/>
                  <a:gd name="T94" fmla="*/ 28 w 343"/>
                  <a:gd name="T95" fmla="*/ 254 h 402"/>
                  <a:gd name="T96" fmla="*/ 26 w 343"/>
                  <a:gd name="T97" fmla="*/ 247 h 402"/>
                  <a:gd name="T98" fmla="*/ 11 w 343"/>
                  <a:gd name="T99" fmla="*/ 237 h 402"/>
                  <a:gd name="T100" fmla="*/ 11 w 343"/>
                  <a:gd name="T101" fmla="*/ 225 h 402"/>
                  <a:gd name="T102" fmla="*/ 0 w 343"/>
                  <a:gd name="T103" fmla="*/ 215 h 402"/>
                  <a:gd name="T104" fmla="*/ 5 w 343"/>
                  <a:gd name="T105" fmla="*/ 208 h 402"/>
                  <a:gd name="T106" fmla="*/ 11 w 343"/>
                  <a:gd name="T107" fmla="*/ 179 h 402"/>
                  <a:gd name="T108" fmla="*/ 15 w 343"/>
                  <a:gd name="T109" fmla="*/ 172 h 402"/>
                  <a:gd name="T110" fmla="*/ 14 w 343"/>
                  <a:gd name="T111" fmla="*/ 158 h 402"/>
                  <a:gd name="T112" fmla="*/ 41 w 343"/>
                  <a:gd name="T113" fmla="*/ 153 h 402"/>
                  <a:gd name="T114" fmla="*/ 41 w 343"/>
                  <a:gd name="T115" fmla="*/ 6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3" h="402">
                    <a:moveTo>
                      <a:pt x="41" y="68"/>
                    </a:moveTo>
                    <a:lnTo>
                      <a:pt x="61" y="65"/>
                    </a:lnTo>
                    <a:lnTo>
                      <a:pt x="64" y="21"/>
                    </a:lnTo>
                    <a:lnTo>
                      <a:pt x="126" y="25"/>
                    </a:lnTo>
                    <a:lnTo>
                      <a:pt x="226" y="21"/>
                    </a:lnTo>
                    <a:lnTo>
                      <a:pt x="232" y="27"/>
                    </a:lnTo>
                    <a:lnTo>
                      <a:pt x="245" y="30"/>
                    </a:lnTo>
                    <a:lnTo>
                      <a:pt x="245" y="17"/>
                    </a:lnTo>
                    <a:lnTo>
                      <a:pt x="264" y="12"/>
                    </a:lnTo>
                    <a:lnTo>
                      <a:pt x="278" y="0"/>
                    </a:lnTo>
                    <a:lnTo>
                      <a:pt x="301" y="18"/>
                    </a:lnTo>
                    <a:lnTo>
                      <a:pt x="310" y="33"/>
                    </a:lnTo>
                    <a:lnTo>
                      <a:pt x="311" y="68"/>
                    </a:lnTo>
                    <a:lnTo>
                      <a:pt x="311" y="82"/>
                    </a:lnTo>
                    <a:lnTo>
                      <a:pt x="343" y="110"/>
                    </a:lnTo>
                    <a:lnTo>
                      <a:pt x="310" y="129"/>
                    </a:lnTo>
                    <a:lnTo>
                      <a:pt x="298" y="151"/>
                    </a:lnTo>
                    <a:lnTo>
                      <a:pt x="294" y="186"/>
                    </a:lnTo>
                    <a:lnTo>
                      <a:pt x="292" y="225"/>
                    </a:lnTo>
                    <a:lnTo>
                      <a:pt x="270" y="230"/>
                    </a:lnTo>
                    <a:lnTo>
                      <a:pt x="267" y="251"/>
                    </a:lnTo>
                    <a:lnTo>
                      <a:pt x="249" y="260"/>
                    </a:lnTo>
                    <a:lnTo>
                      <a:pt x="248" y="287"/>
                    </a:lnTo>
                    <a:lnTo>
                      <a:pt x="232" y="307"/>
                    </a:lnTo>
                    <a:lnTo>
                      <a:pt x="258" y="342"/>
                    </a:lnTo>
                    <a:lnTo>
                      <a:pt x="267" y="363"/>
                    </a:lnTo>
                    <a:lnTo>
                      <a:pt x="284" y="380"/>
                    </a:lnTo>
                    <a:lnTo>
                      <a:pt x="244" y="385"/>
                    </a:lnTo>
                    <a:lnTo>
                      <a:pt x="231" y="400"/>
                    </a:lnTo>
                    <a:lnTo>
                      <a:pt x="200" y="402"/>
                    </a:lnTo>
                    <a:lnTo>
                      <a:pt x="185" y="397"/>
                    </a:lnTo>
                    <a:lnTo>
                      <a:pt x="176" y="402"/>
                    </a:lnTo>
                    <a:lnTo>
                      <a:pt x="160" y="383"/>
                    </a:lnTo>
                    <a:lnTo>
                      <a:pt x="149" y="385"/>
                    </a:lnTo>
                    <a:lnTo>
                      <a:pt x="136" y="380"/>
                    </a:lnTo>
                    <a:lnTo>
                      <a:pt x="131" y="385"/>
                    </a:lnTo>
                    <a:lnTo>
                      <a:pt x="120" y="385"/>
                    </a:lnTo>
                    <a:lnTo>
                      <a:pt x="112" y="371"/>
                    </a:lnTo>
                    <a:lnTo>
                      <a:pt x="106" y="363"/>
                    </a:lnTo>
                    <a:lnTo>
                      <a:pt x="84" y="349"/>
                    </a:lnTo>
                    <a:lnTo>
                      <a:pt x="82" y="335"/>
                    </a:lnTo>
                    <a:lnTo>
                      <a:pt x="66" y="318"/>
                    </a:lnTo>
                    <a:lnTo>
                      <a:pt x="55" y="316"/>
                    </a:lnTo>
                    <a:lnTo>
                      <a:pt x="48" y="304"/>
                    </a:lnTo>
                    <a:lnTo>
                      <a:pt x="35" y="300"/>
                    </a:lnTo>
                    <a:lnTo>
                      <a:pt x="37" y="275"/>
                    </a:lnTo>
                    <a:lnTo>
                      <a:pt x="24" y="260"/>
                    </a:lnTo>
                    <a:lnTo>
                      <a:pt x="28" y="254"/>
                    </a:lnTo>
                    <a:lnTo>
                      <a:pt x="26" y="247"/>
                    </a:lnTo>
                    <a:lnTo>
                      <a:pt x="11" y="237"/>
                    </a:lnTo>
                    <a:lnTo>
                      <a:pt x="11" y="225"/>
                    </a:lnTo>
                    <a:lnTo>
                      <a:pt x="0" y="215"/>
                    </a:lnTo>
                    <a:lnTo>
                      <a:pt x="5" y="208"/>
                    </a:lnTo>
                    <a:lnTo>
                      <a:pt x="11" y="179"/>
                    </a:lnTo>
                    <a:lnTo>
                      <a:pt x="15" y="172"/>
                    </a:lnTo>
                    <a:lnTo>
                      <a:pt x="14" y="158"/>
                    </a:lnTo>
                    <a:lnTo>
                      <a:pt x="41" y="153"/>
                    </a:lnTo>
                    <a:lnTo>
                      <a:pt x="41"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8" name="Freeform 364"/>
              <p:cNvSpPr/>
              <p:nvPr/>
            </p:nvSpPr>
            <p:spPr bwMode="gray">
              <a:xfrm>
                <a:off x="4372" y="2410"/>
                <a:ext cx="136" cy="120"/>
              </a:xfrm>
              <a:custGeom>
                <a:avLst/>
                <a:gdLst>
                  <a:gd name="T0" fmla="*/ 136 w 136"/>
                  <a:gd name="T1" fmla="*/ 105 h 120"/>
                  <a:gd name="T2" fmla="*/ 128 w 136"/>
                  <a:gd name="T3" fmla="*/ 117 h 120"/>
                  <a:gd name="T4" fmla="*/ 119 w 136"/>
                  <a:gd name="T5" fmla="*/ 120 h 120"/>
                  <a:gd name="T6" fmla="*/ 99 w 136"/>
                  <a:gd name="T7" fmla="*/ 91 h 120"/>
                  <a:gd name="T8" fmla="*/ 75 w 136"/>
                  <a:gd name="T9" fmla="*/ 78 h 120"/>
                  <a:gd name="T10" fmla="*/ 57 w 136"/>
                  <a:gd name="T11" fmla="*/ 71 h 120"/>
                  <a:gd name="T12" fmla="*/ 0 w 136"/>
                  <a:gd name="T13" fmla="*/ 76 h 120"/>
                  <a:gd name="T14" fmla="*/ 4 w 136"/>
                  <a:gd name="T15" fmla="*/ 41 h 120"/>
                  <a:gd name="T16" fmla="*/ 16 w 136"/>
                  <a:gd name="T17" fmla="*/ 19 h 120"/>
                  <a:gd name="T18" fmla="*/ 49 w 136"/>
                  <a:gd name="T19" fmla="*/ 0 h 120"/>
                  <a:gd name="T20" fmla="*/ 57 w 136"/>
                  <a:gd name="T21" fmla="*/ 26 h 120"/>
                  <a:gd name="T22" fmla="*/ 70 w 136"/>
                  <a:gd name="T23" fmla="*/ 54 h 120"/>
                  <a:gd name="T24" fmla="*/ 81 w 136"/>
                  <a:gd name="T25" fmla="*/ 58 h 120"/>
                  <a:gd name="T26" fmla="*/ 108 w 136"/>
                  <a:gd name="T27" fmla="*/ 76 h 120"/>
                  <a:gd name="T28" fmla="*/ 136 w 136"/>
                  <a:gd name="T29" fmla="*/ 10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 h="120">
                    <a:moveTo>
                      <a:pt x="136" y="105"/>
                    </a:moveTo>
                    <a:lnTo>
                      <a:pt x="128" y="117"/>
                    </a:lnTo>
                    <a:lnTo>
                      <a:pt x="119" y="120"/>
                    </a:lnTo>
                    <a:lnTo>
                      <a:pt x="99" y="91"/>
                    </a:lnTo>
                    <a:lnTo>
                      <a:pt x="75" y="78"/>
                    </a:lnTo>
                    <a:lnTo>
                      <a:pt x="57" y="71"/>
                    </a:lnTo>
                    <a:lnTo>
                      <a:pt x="0" y="76"/>
                    </a:lnTo>
                    <a:lnTo>
                      <a:pt x="4" y="41"/>
                    </a:lnTo>
                    <a:lnTo>
                      <a:pt x="16" y="19"/>
                    </a:lnTo>
                    <a:lnTo>
                      <a:pt x="49" y="0"/>
                    </a:lnTo>
                    <a:lnTo>
                      <a:pt x="57" y="26"/>
                    </a:lnTo>
                    <a:lnTo>
                      <a:pt x="70" y="54"/>
                    </a:lnTo>
                    <a:lnTo>
                      <a:pt x="81" y="58"/>
                    </a:lnTo>
                    <a:lnTo>
                      <a:pt x="108" y="76"/>
                    </a:lnTo>
                    <a:lnTo>
                      <a:pt x="136"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599" name="Freeform 365"/>
              <p:cNvSpPr/>
              <p:nvPr/>
            </p:nvSpPr>
            <p:spPr bwMode="gray">
              <a:xfrm>
                <a:off x="4310" y="2481"/>
                <a:ext cx="317" cy="221"/>
              </a:xfrm>
              <a:custGeom>
                <a:avLst/>
                <a:gdLst>
                  <a:gd name="T0" fmla="*/ 52 w 317"/>
                  <a:gd name="T1" fmla="*/ 199 h 221"/>
                  <a:gd name="T2" fmla="*/ 35 w 317"/>
                  <a:gd name="T3" fmla="*/ 182 h 221"/>
                  <a:gd name="T4" fmla="*/ 26 w 317"/>
                  <a:gd name="T5" fmla="*/ 161 h 221"/>
                  <a:gd name="T6" fmla="*/ 0 w 317"/>
                  <a:gd name="T7" fmla="*/ 126 h 221"/>
                  <a:gd name="T8" fmla="*/ 16 w 317"/>
                  <a:gd name="T9" fmla="*/ 106 h 221"/>
                  <a:gd name="T10" fmla="*/ 17 w 317"/>
                  <a:gd name="T11" fmla="*/ 79 h 221"/>
                  <a:gd name="T12" fmla="*/ 35 w 317"/>
                  <a:gd name="T13" fmla="*/ 70 h 221"/>
                  <a:gd name="T14" fmla="*/ 38 w 317"/>
                  <a:gd name="T15" fmla="*/ 49 h 221"/>
                  <a:gd name="T16" fmla="*/ 60 w 317"/>
                  <a:gd name="T17" fmla="*/ 44 h 221"/>
                  <a:gd name="T18" fmla="*/ 62 w 317"/>
                  <a:gd name="T19" fmla="*/ 5 h 221"/>
                  <a:gd name="T20" fmla="*/ 119 w 317"/>
                  <a:gd name="T21" fmla="*/ 0 h 221"/>
                  <a:gd name="T22" fmla="*/ 137 w 317"/>
                  <a:gd name="T23" fmla="*/ 7 h 221"/>
                  <a:gd name="T24" fmla="*/ 161 w 317"/>
                  <a:gd name="T25" fmla="*/ 20 h 221"/>
                  <a:gd name="T26" fmla="*/ 181 w 317"/>
                  <a:gd name="T27" fmla="*/ 49 h 221"/>
                  <a:gd name="T28" fmla="*/ 178 w 317"/>
                  <a:gd name="T29" fmla="*/ 65 h 221"/>
                  <a:gd name="T30" fmla="*/ 185 w 317"/>
                  <a:gd name="T31" fmla="*/ 73 h 221"/>
                  <a:gd name="T32" fmla="*/ 199 w 317"/>
                  <a:gd name="T33" fmla="*/ 75 h 221"/>
                  <a:gd name="T34" fmla="*/ 201 w 317"/>
                  <a:gd name="T35" fmla="*/ 93 h 221"/>
                  <a:gd name="T36" fmla="*/ 214 w 317"/>
                  <a:gd name="T37" fmla="*/ 108 h 221"/>
                  <a:gd name="T38" fmla="*/ 225 w 317"/>
                  <a:gd name="T39" fmla="*/ 109 h 221"/>
                  <a:gd name="T40" fmla="*/ 249 w 317"/>
                  <a:gd name="T41" fmla="*/ 120 h 221"/>
                  <a:gd name="T42" fmla="*/ 301 w 317"/>
                  <a:gd name="T43" fmla="*/ 128 h 221"/>
                  <a:gd name="T44" fmla="*/ 317 w 317"/>
                  <a:gd name="T45" fmla="*/ 126 h 221"/>
                  <a:gd name="T46" fmla="*/ 312 w 317"/>
                  <a:gd name="T47" fmla="*/ 142 h 221"/>
                  <a:gd name="T48" fmla="*/ 244 w 317"/>
                  <a:gd name="T49" fmla="*/ 190 h 221"/>
                  <a:gd name="T50" fmla="*/ 198 w 317"/>
                  <a:gd name="T51" fmla="*/ 200 h 221"/>
                  <a:gd name="T52" fmla="*/ 181 w 317"/>
                  <a:gd name="T53" fmla="*/ 212 h 221"/>
                  <a:gd name="T54" fmla="*/ 145 w 317"/>
                  <a:gd name="T55" fmla="*/ 209 h 221"/>
                  <a:gd name="T56" fmla="*/ 125 w 317"/>
                  <a:gd name="T57" fmla="*/ 221 h 221"/>
                  <a:gd name="T58" fmla="*/ 102 w 317"/>
                  <a:gd name="T59" fmla="*/ 218 h 221"/>
                  <a:gd name="T60" fmla="*/ 66 w 317"/>
                  <a:gd name="T61" fmla="*/ 202 h 221"/>
                  <a:gd name="T62" fmla="*/ 52 w 317"/>
                  <a:gd name="T6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221">
                    <a:moveTo>
                      <a:pt x="52" y="199"/>
                    </a:moveTo>
                    <a:lnTo>
                      <a:pt x="35" y="182"/>
                    </a:lnTo>
                    <a:lnTo>
                      <a:pt x="26" y="161"/>
                    </a:lnTo>
                    <a:lnTo>
                      <a:pt x="0" y="126"/>
                    </a:lnTo>
                    <a:lnTo>
                      <a:pt x="16" y="106"/>
                    </a:lnTo>
                    <a:lnTo>
                      <a:pt x="17" y="79"/>
                    </a:lnTo>
                    <a:lnTo>
                      <a:pt x="35" y="70"/>
                    </a:lnTo>
                    <a:lnTo>
                      <a:pt x="38" y="49"/>
                    </a:lnTo>
                    <a:lnTo>
                      <a:pt x="60" y="44"/>
                    </a:lnTo>
                    <a:lnTo>
                      <a:pt x="62" y="5"/>
                    </a:lnTo>
                    <a:lnTo>
                      <a:pt x="119" y="0"/>
                    </a:lnTo>
                    <a:lnTo>
                      <a:pt x="137" y="7"/>
                    </a:lnTo>
                    <a:lnTo>
                      <a:pt x="161" y="20"/>
                    </a:lnTo>
                    <a:lnTo>
                      <a:pt x="181" y="49"/>
                    </a:lnTo>
                    <a:lnTo>
                      <a:pt x="178" y="65"/>
                    </a:lnTo>
                    <a:lnTo>
                      <a:pt x="185" y="73"/>
                    </a:lnTo>
                    <a:lnTo>
                      <a:pt x="199" y="75"/>
                    </a:lnTo>
                    <a:lnTo>
                      <a:pt x="201" y="93"/>
                    </a:lnTo>
                    <a:lnTo>
                      <a:pt x="214" y="108"/>
                    </a:lnTo>
                    <a:lnTo>
                      <a:pt x="225" y="109"/>
                    </a:lnTo>
                    <a:lnTo>
                      <a:pt x="249" y="120"/>
                    </a:lnTo>
                    <a:lnTo>
                      <a:pt x="301" y="128"/>
                    </a:lnTo>
                    <a:lnTo>
                      <a:pt x="317" y="126"/>
                    </a:lnTo>
                    <a:lnTo>
                      <a:pt x="312" y="142"/>
                    </a:lnTo>
                    <a:lnTo>
                      <a:pt x="244" y="190"/>
                    </a:lnTo>
                    <a:lnTo>
                      <a:pt x="198" y="200"/>
                    </a:lnTo>
                    <a:lnTo>
                      <a:pt x="181" y="212"/>
                    </a:lnTo>
                    <a:lnTo>
                      <a:pt x="145" y="209"/>
                    </a:lnTo>
                    <a:lnTo>
                      <a:pt x="125" y="221"/>
                    </a:lnTo>
                    <a:lnTo>
                      <a:pt x="102" y="218"/>
                    </a:lnTo>
                    <a:lnTo>
                      <a:pt x="66" y="202"/>
                    </a:lnTo>
                    <a:lnTo>
                      <a:pt x="52" y="1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0" name="Freeform 366"/>
              <p:cNvSpPr/>
              <p:nvPr/>
            </p:nvSpPr>
            <p:spPr bwMode="gray">
              <a:xfrm>
                <a:off x="4477" y="2531"/>
                <a:ext cx="209" cy="269"/>
              </a:xfrm>
              <a:custGeom>
                <a:avLst/>
                <a:gdLst>
                  <a:gd name="T0" fmla="*/ 12 w 209"/>
                  <a:gd name="T1" fmla="*/ 269 h 269"/>
                  <a:gd name="T2" fmla="*/ 34 w 209"/>
                  <a:gd name="T3" fmla="*/ 245 h 269"/>
                  <a:gd name="T4" fmla="*/ 44 w 209"/>
                  <a:gd name="T5" fmla="*/ 231 h 269"/>
                  <a:gd name="T6" fmla="*/ 69 w 209"/>
                  <a:gd name="T7" fmla="*/ 214 h 269"/>
                  <a:gd name="T8" fmla="*/ 95 w 209"/>
                  <a:gd name="T9" fmla="*/ 195 h 269"/>
                  <a:gd name="T10" fmla="*/ 114 w 209"/>
                  <a:gd name="T11" fmla="*/ 186 h 269"/>
                  <a:gd name="T12" fmla="*/ 130 w 209"/>
                  <a:gd name="T13" fmla="*/ 168 h 269"/>
                  <a:gd name="T14" fmla="*/ 152 w 209"/>
                  <a:gd name="T15" fmla="*/ 139 h 269"/>
                  <a:gd name="T16" fmla="*/ 160 w 209"/>
                  <a:gd name="T17" fmla="*/ 126 h 269"/>
                  <a:gd name="T18" fmla="*/ 169 w 209"/>
                  <a:gd name="T19" fmla="*/ 111 h 269"/>
                  <a:gd name="T20" fmla="*/ 173 w 209"/>
                  <a:gd name="T21" fmla="*/ 99 h 269"/>
                  <a:gd name="T22" fmla="*/ 200 w 209"/>
                  <a:gd name="T23" fmla="*/ 65 h 269"/>
                  <a:gd name="T24" fmla="*/ 207 w 209"/>
                  <a:gd name="T25" fmla="*/ 42 h 269"/>
                  <a:gd name="T26" fmla="*/ 209 w 209"/>
                  <a:gd name="T27" fmla="*/ 8 h 269"/>
                  <a:gd name="T28" fmla="*/ 204 w 209"/>
                  <a:gd name="T29" fmla="*/ 0 h 269"/>
                  <a:gd name="T30" fmla="*/ 198 w 209"/>
                  <a:gd name="T31" fmla="*/ 0 h 269"/>
                  <a:gd name="T32" fmla="*/ 185 w 209"/>
                  <a:gd name="T33" fmla="*/ 8 h 269"/>
                  <a:gd name="T34" fmla="*/ 156 w 209"/>
                  <a:gd name="T35" fmla="*/ 15 h 269"/>
                  <a:gd name="T36" fmla="*/ 150 w 209"/>
                  <a:gd name="T37" fmla="*/ 18 h 269"/>
                  <a:gd name="T38" fmla="*/ 134 w 209"/>
                  <a:gd name="T39" fmla="*/ 18 h 269"/>
                  <a:gd name="T40" fmla="*/ 117 w 209"/>
                  <a:gd name="T41" fmla="*/ 25 h 269"/>
                  <a:gd name="T42" fmla="*/ 86 w 209"/>
                  <a:gd name="T43" fmla="*/ 32 h 269"/>
                  <a:gd name="T44" fmla="*/ 77 w 209"/>
                  <a:gd name="T45" fmla="*/ 36 h 269"/>
                  <a:gd name="T46" fmla="*/ 62 w 209"/>
                  <a:gd name="T47" fmla="*/ 33 h 269"/>
                  <a:gd name="T48" fmla="*/ 46 w 209"/>
                  <a:gd name="T49" fmla="*/ 17 h 269"/>
                  <a:gd name="T50" fmla="*/ 32 w 209"/>
                  <a:gd name="T51" fmla="*/ 25 h 269"/>
                  <a:gd name="T52" fmla="*/ 34 w 209"/>
                  <a:gd name="T53" fmla="*/ 43 h 269"/>
                  <a:gd name="T54" fmla="*/ 47 w 209"/>
                  <a:gd name="T55" fmla="*/ 58 h 269"/>
                  <a:gd name="T56" fmla="*/ 58 w 209"/>
                  <a:gd name="T57" fmla="*/ 59 h 269"/>
                  <a:gd name="T58" fmla="*/ 82 w 209"/>
                  <a:gd name="T59" fmla="*/ 70 h 269"/>
                  <a:gd name="T60" fmla="*/ 134 w 209"/>
                  <a:gd name="T61" fmla="*/ 78 h 269"/>
                  <a:gd name="T62" fmla="*/ 150 w 209"/>
                  <a:gd name="T63" fmla="*/ 76 h 269"/>
                  <a:gd name="T64" fmla="*/ 145 w 209"/>
                  <a:gd name="T65" fmla="*/ 92 h 269"/>
                  <a:gd name="T66" fmla="*/ 77 w 209"/>
                  <a:gd name="T67" fmla="*/ 140 h 269"/>
                  <a:gd name="T68" fmla="*/ 31 w 209"/>
                  <a:gd name="T69" fmla="*/ 150 h 269"/>
                  <a:gd name="T70" fmla="*/ 14 w 209"/>
                  <a:gd name="T71" fmla="*/ 162 h 269"/>
                  <a:gd name="T72" fmla="*/ 0 w 209"/>
                  <a:gd name="T73" fmla="*/ 173 h 269"/>
                  <a:gd name="T74" fmla="*/ 0 w 209"/>
                  <a:gd name="T75" fmla="*/ 261 h 269"/>
                  <a:gd name="T76" fmla="*/ 12 w 209"/>
                  <a:gd name="T7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69">
                    <a:moveTo>
                      <a:pt x="12" y="269"/>
                    </a:moveTo>
                    <a:lnTo>
                      <a:pt x="34" y="245"/>
                    </a:lnTo>
                    <a:lnTo>
                      <a:pt x="44" y="231"/>
                    </a:lnTo>
                    <a:lnTo>
                      <a:pt x="69" y="214"/>
                    </a:lnTo>
                    <a:lnTo>
                      <a:pt x="95" y="195"/>
                    </a:lnTo>
                    <a:lnTo>
                      <a:pt x="114" y="186"/>
                    </a:lnTo>
                    <a:lnTo>
                      <a:pt x="130" y="168"/>
                    </a:lnTo>
                    <a:lnTo>
                      <a:pt x="152" y="139"/>
                    </a:lnTo>
                    <a:lnTo>
                      <a:pt x="160" y="126"/>
                    </a:lnTo>
                    <a:lnTo>
                      <a:pt x="169" y="111"/>
                    </a:lnTo>
                    <a:lnTo>
                      <a:pt x="173" y="99"/>
                    </a:lnTo>
                    <a:lnTo>
                      <a:pt x="200" y="65"/>
                    </a:lnTo>
                    <a:lnTo>
                      <a:pt x="207" y="42"/>
                    </a:lnTo>
                    <a:lnTo>
                      <a:pt x="209" y="8"/>
                    </a:lnTo>
                    <a:lnTo>
                      <a:pt x="204" y="0"/>
                    </a:lnTo>
                    <a:lnTo>
                      <a:pt x="198" y="0"/>
                    </a:lnTo>
                    <a:lnTo>
                      <a:pt x="185" y="8"/>
                    </a:lnTo>
                    <a:lnTo>
                      <a:pt x="156" y="15"/>
                    </a:lnTo>
                    <a:lnTo>
                      <a:pt x="150" y="18"/>
                    </a:lnTo>
                    <a:lnTo>
                      <a:pt x="134" y="18"/>
                    </a:lnTo>
                    <a:lnTo>
                      <a:pt x="117" y="25"/>
                    </a:lnTo>
                    <a:lnTo>
                      <a:pt x="86" y="32"/>
                    </a:lnTo>
                    <a:lnTo>
                      <a:pt x="77" y="36"/>
                    </a:lnTo>
                    <a:lnTo>
                      <a:pt x="62" y="33"/>
                    </a:lnTo>
                    <a:lnTo>
                      <a:pt x="46" y="17"/>
                    </a:lnTo>
                    <a:lnTo>
                      <a:pt x="32" y="25"/>
                    </a:lnTo>
                    <a:lnTo>
                      <a:pt x="34" y="43"/>
                    </a:lnTo>
                    <a:lnTo>
                      <a:pt x="47" y="58"/>
                    </a:lnTo>
                    <a:lnTo>
                      <a:pt x="58" y="59"/>
                    </a:lnTo>
                    <a:lnTo>
                      <a:pt x="82" y="70"/>
                    </a:lnTo>
                    <a:lnTo>
                      <a:pt x="134" y="78"/>
                    </a:lnTo>
                    <a:lnTo>
                      <a:pt x="150" y="76"/>
                    </a:lnTo>
                    <a:lnTo>
                      <a:pt x="145" y="92"/>
                    </a:lnTo>
                    <a:lnTo>
                      <a:pt x="77" y="140"/>
                    </a:lnTo>
                    <a:lnTo>
                      <a:pt x="31" y="150"/>
                    </a:lnTo>
                    <a:lnTo>
                      <a:pt x="14" y="162"/>
                    </a:lnTo>
                    <a:lnTo>
                      <a:pt x="0" y="173"/>
                    </a:lnTo>
                    <a:lnTo>
                      <a:pt x="0" y="261"/>
                    </a:lnTo>
                    <a:lnTo>
                      <a:pt x="12" y="2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1" name="Freeform 367"/>
              <p:cNvSpPr/>
              <p:nvPr/>
            </p:nvSpPr>
            <p:spPr bwMode="gray">
              <a:xfrm>
                <a:off x="4477" y="2531"/>
                <a:ext cx="209" cy="269"/>
              </a:xfrm>
              <a:custGeom>
                <a:avLst/>
                <a:gdLst>
                  <a:gd name="T0" fmla="*/ 12 w 209"/>
                  <a:gd name="T1" fmla="*/ 269 h 269"/>
                  <a:gd name="T2" fmla="*/ 34 w 209"/>
                  <a:gd name="T3" fmla="*/ 245 h 269"/>
                  <a:gd name="T4" fmla="*/ 44 w 209"/>
                  <a:gd name="T5" fmla="*/ 231 h 269"/>
                  <a:gd name="T6" fmla="*/ 69 w 209"/>
                  <a:gd name="T7" fmla="*/ 214 h 269"/>
                  <a:gd name="T8" fmla="*/ 95 w 209"/>
                  <a:gd name="T9" fmla="*/ 195 h 269"/>
                  <a:gd name="T10" fmla="*/ 114 w 209"/>
                  <a:gd name="T11" fmla="*/ 186 h 269"/>
                  <a:gd name="T12" fmla="*/ 130 w 209"/>
                  <a:gd name="T13" fmla="*/ 168 h 269"/>
                  <a:gd name="T14" fmla="*/ 152 w 209"/>
                  <a:gd name="T15" fmla="*/ 139 h 269"/>
                  <a:gd name="T16" fmla="*/ 160 w 209"/>
                  <a:gd name="T17" fmla="*/ 126 h 269"/>
                  <a:gd name="T18" fmla="*/ 169 w 209"/>
                  <a:gd name="T19" fmla="*/ 111 h 269"/>
                  <a:gd name="T20" fmla="*/ 173 w 209"/>
                  <a:gd name="T21" fmla="*/ 99 h 269"/>
                  <a:gd name="T22" fmla="*/ 200 w 209"/>
                  <a:gd name="T23" fmla="*/ 65 h 269"/>
                  <a:gd name="T24" fmla="*/ 207 w 209"/>
                  <a:gd name="T25" fmla="*/ 42 h 269"/>
                  <a:gd name="T26" fmla="*/ 209 w 209"/>
                  <a:gd name="T27" fmla="*/ 8 h 269"/>
                  <a:gd name="T28" fmla="*/ 204 w 209"/>
                  <a:gd name="T29" fmla="*/ 0 h 269"/>
                  <a:gd name="T30" fmla="*/ 198 w 209"/>
                  <a:gd name="T31" fmla="*/ 0 h 269"/>
                  <a:gd name="T32" fmla="*/ 185 w 209"/>
                  <a:gd name="T33" fmla="*/ 8 h 269"/>
                  <a:gd name="T34" fmla="*/ 156 w 209"/>
                  <a:gd name="T35" fmla="*/ 15 h 269"/>
                  <a:gd name="T36" fmla="*/ 150 w 209"/>
                  <a:gd name="T37" fmla="*/ 18 h 269"/>
                  <a:gd name="T38" fmla="*/ 134 w 209"/>
                  <a:gd name="T39" fmla="*/ 18 h 269"/>
                  <a:gd name="T40" fmla="*/ 117 w 209"/>
                  <a:gd name="T41" fmla="*/ 25 h 269"/>
                  <a:gd name="T42" fmla="*/ 86 w 209"/>
                  <a:gd name="T43" fmla="*/ 32 h 269"/>
                  <a:gd name="T44" fmla="*/ 77 w 209"/>
                  <a:gd name="T45" fmla="*/ 36 h 269"/>
                  <a:gd name="T46" fmla="*/ 62 w 209"/>
                  <a:gd name="T47" fmla="*/ 33 h 269"/>
                  <a:gd name="T48" fmla="*/ 46 w 209"/>
                  <a:gd name="T49" fmla="*/ 17 h 269"/>
                  <a:gd name="T50" fmla="*/ 32 w 209"/>
                  <a:gd name="T51" fmla="*/ 25 h 269"/>
                  <a:gd name="T52" fmla="*/ 34 w 209"/>
                  <a:gd name="T53" fmla="*/ 43 h 269"/>
                  <a:gd name="T54" fmla="*/ 47 w 209"/>
                  <a:gd name="T55" fmla="*/ 58 h 269"/>
                  <a:gd name="T56" fmla="*/ 58 w 209"/>
                  <a:gd name="T57" fmla="*/ 59 h 269"/>
                  <a:gd name="T58" fmla="*/ 82 w 209"/>
                  <a:gd name="T59" fmla="*/ 70 h 269"/>
                  <a:gd name="T60" fmla="*/ 134 w 209"/>
                  <a:gd name="T61" fmla="*/ 78 h 269"/>
                  <a:gd name="T62" fmla="*/ 150 w 209"/>
                  <a:gd name="T63" fmla="*/ 76 h 269"/>
                  <a:gd name="T64" fmla="*/ 145 w 209"/>
                  <a:gd name="T65" fmla="*/ 92 h 269"/>
                  <a:gd name="T66" fmla="*/ 77 w 209"/>
                  <a:gd name="T67" fmla="*/ 140 h 269"/>
                  <a:gd name="T68" fmla="*/ 31 w 209"/>
                  <a:gd name="T69" fmla="*/ 150 h 269"/>
                  <a:gd name="T70" fmla="*/ 14 w 209"/>
                  <a:gd name="T71" fmla="*/ 162 h 269"/>
                  <a:gd name="T72" fmla="*/ 0 w 209"/>
                  <a:gd name="T73" fmla="*/ 173 h 269"/>
                  <a:gd name="T74" fmla="*/ 0 w 209"/>
                  <a:gd name="T75" fmla="*/ 261 h 269"/>
                  <a:gd name="T76" fmla="*/ 12 w 209"/>
                  <a:gd name="T7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9" h="269">
                    <a:moveTo>
                      <a:pt x="12" y="269"/>
                    </a:moveTo>
                    <a:lnTo>
                      <a:pt x="34" y="245"/>
                    </a:lnTo>
                    <a:lnTo>
                      <a:pt x="44" y="231"/>
                    </a:lnTo>
                    <a:lnTo>
                      <a:pt x="69" y="214"/>
                    </a:lnTo>
                    <a:lnTo>
                      <a:pt x="95" y="195"/>
                    </a:lnTo>
                    <a:lnTo>
                      <a:pt x="114" y="186"/>
                    </a:lnTo>
                    <a:lnTo>
                      <a:pt x="130" y="168"/>
                    </a:lnTo>
                    <a:lnTo>
                      <a:pt x="152" y="139"/>
                    </a:lnTo>
                    <a:lnTo>
                      <a:pt x="160" y="126"/>
                    </a:lnTo>
                    <a:lnTo>
                      <a:pt x="169" y="111"/>
                    </a:lnTo>
                    <a:lnTo>
                      <a:pt x="173" y="99"/>
                    </a:lnTo>
                    <a:lnTo>
                      <a:pt x="200" y="65"/>
                    </a:lnTo>
                    <a:lnTo>
                      <a:pt x="207" y="42"/>
                    </a:lnTo>
                    <a:lnTo>
                      <a:pt x="209" y="8"/>
                    </a:lnTo>
                    <a:lnTo>
                      <a:pt x="204" y="0"/>
                    </a:lnTo>
                    <a:lnTo>
                      <a:pt x="198" y="0"/>
                    </a:lnTo>
                    <a:lnTo>
                      <a:pt x="185" y="8"/>
                    </a:lnTo>
                    <a:lnTo>
                      <a:pt x="156" y="15"/>
                    </a:lnTo>
                    <a:lnTo>
                      <a:pt x="150" y="18"/>
                    </a:lnTo>
                    <a:lnTo>
                      <a:pt x="134" y="18"/>
                    </a:lnTo>
                    <a:lnTo>
                      <a:pt x="117" y="25"/>
                    </a:lnTo>
                    <a:lnTo>
                      <a:pt x="86" y="32"/>
                    </a:lnTo>
                    <a:lnTo>
                      <a:pt x="77" y="36"/>
                    </a:lnTo>
                    <a:lnTo>
                      <a:pt x="62" y="33"/>
                    </a:lnTo>
                    <a:lnTo>
                      <a:pt x="46" y="17"/>
                    </a:lnTo>
                    <a:lnTo>
                      <a:pt x="32" y="25"/>
                    </a:lnTo>
                    <a:lnTo>
                      <a:pt x="34" y="43"/>
                    </a:lnTo>
                    <a:lnTo>
                      <a:pt x="47" y="58"/>
                    </a:lnTo>
                    <a:lnTo>
                      <a:pt x="58" y="59"/>
                    </a:lnTo>
                    <a:lnTo>
                      <a:pt x="82" y="70"/>
                    </a:lnTo>
                    <a:lnTo>
                      <a:pt x="134" y="78"/>
                    </a:lnTo>
                    <a:lnTo>
                      <a:pt x="150" y="76"/>
                    </a:lnTo>
                    <a:lnTo>
                      <a:pt x="145" y="92"/>
                    </a:lnTo>
                    <a:lnTo>
                      <a:pt x="77" y="140"/>
                    </a:lnTo>
                    <a:lnTo>
                      <a:pt x="31" y="150"/>
                    </a:lnTo>
                    <a:lnTo>
                      <a:pt x="14" y="162"/>
                    </a:lnTo>
                    <a:lnTo>
                      <a:pt x="0" y="173"/>
                    </a:lnTo>
                    <a:lnTo>
                      <a:pt x="0" y="261"/>
                    </a:lnTo>
                    <a:lnTo>
                      <a:pt x="12" y="269"/>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2" name="Freeform 368"/>
              <p:cNvSpPr/>
              <p:nvPr/>
            </p:nvSpPr>
            <p:spPr bwMode="gray">
              <a:xfrm>
                <a:off x="3425" y="1984"/>
                <a:ext cx="440" cy="404"/>
              </a:xfrm>
              <a:custGeom>
                <a:avLst/>
                <a:gdLst>
                  <a:gd name="T0" fmla="*/ 384 w 440"/>
                  <a:gd name="T1" fmla="*/ 151 h 404"/>
                  <a:gd name="T2" fmla="*/ 368 w 440"/>
                  <a:gd name="T3" fmla="*/ 115 h 404"/>
                  <a:gd name="T4" fmla="*/ 357 w 440"/>
                  <a:gd name="T5" fmla="*/ 102 h 404"/>
                  <a:gd name="T6" fmla="*/ 341 w 440"/>
                  <a:gd name="T7" fmla="*/ 85 h 404"/>
                  <a:gd name="T8" fmla="*/ 341 w 440"/>
                  <a:gd name="T9" fmla="*/ 72 h 404"/>
                  <a:gd name="T10" fmla="*/ 357 w 440"/>
                  <a:gd name="T11" fmla="*/ 50 h 404"/>
                  <a:gd name="T12" fmla="*/ 359 w 440"/>
                  <a:gd name="T13" fmla="*/ 32 h 404"/>
                  <a:gd name="T14" fmla="*/ 356 w 440"/>
                  <a:gd name="T15" fmla="*/ 26 h 404"/>
                  <a:gd name="T16" fmla="*/ 354 w 440"/>
                  <a:gd name="T17" fmla="*/ 5 h 404"/>
                  <a:gd name="T18" fmla="*/ 338 w 440"/>
                  <a:gd name="T19" fmla="*/ 0 h 404"/>
                  <a:gd name="T20" fmla="*/ 314 w 440"/>
                  <a:gd name="T21" fmla="*/ 4 h 404"/>
                  <a:gd name="T22" fmla="*/ 299 w 440"/>
                  <a:gd name="T23" fmla="*/ 6 h 404"/>
                  <a:gd name="T24" fmla="*/ 285 w 440"/>
                  <a:gd name="T25" fmla="*/ 6 h 404"/>
                  <a:gd name="T26" fmla="*/ 275 w 440"/>
                  <a:gd name="T27" fmla="*/ 4 h 404"/>
                  <a:gd name="T28" fmla="*/ 250 w 440"/>
                  <a:gd name="T29" fmla="*/ 6 h 404"/>
                  <a:gd name="T30" fmla="*/ 240 w 440"/>
                  <a:gd name="T31" fmla="*/ 11 h 404"/>
                  <a:gd name="T32" fmla="*/ 219 w 440"/>
                  <a:gd name="T33" fmla="*/ 12 h 404"/>
                  <a:gd name="T34" fmla="*/ 204 w 440"/>
                  <a:gd name="T35" fmla="*/ 16 h 404"/>
                  <a:gd name="T36" fmla="*/ 193 w 440"/>
                  <a:gd name="T37" fmla="*/ 22 h 404"/>
                  <a:gd name="T38" fmla="*/ 178 w 440"/>
                  <a:gd name="T39" fmla="*/ 34 h 404"/>
                  <a:gd name="T40" fmla="*/ 170 w 440"/>
                  <a:gd name="T41" fmla="*/ 37 h 404"/>
                  <a:gd name="T42" fmla="*/ 155 w 440"/>
                  <a:gd name="T43" fmla="*/ 44 h 404"/>
                  <a:gd name="T44" fmla="*/ 147 w 440"/>
                  <a:gd name="T45" fmla="*/ 51 h 404"/>
                  <a:gd name="T46" fmla="*/ 155 w 440"/>
                  <a:gd name="T47" fmla="*/ 91 h 404"/>
                  <a:gd name="T48" fmla="*/ 159 w 440"/>
                  <a:gd name="T49" fmla="*/ 101 h 404"/>
                  <a:gd name="T50" fmla="*/ 151 w 440"/>
                  <a:gd name="T51" fmla="*/ 123 h 404"/>
                  <a:gd name="T52" fmla="*/ 135 w 440"/>
                  <a:gd name="T53" fmla="*/ 127 h 404"/>
                  <a:gd name="T54" fmla="*/ 117 w 440"/>
                  <a:gd name="T55" fmla="*/ 125 h 404"/>
                  <a:gd name="T56" fmla="*/ 112 w 440"/>
                  <a:gd name="T57" fmla="*/ 146 h 404"/>
                  <a:gd name="T58" fmla="*/ 102 w 440"/>
                  <a:gd name="T59" fmla="*/ 147 h 404"/>
                  <a:gd name="T60" fmla="*/ 91 w 440"/>
                  <a:gd name="T61" fmla="*/ 153 h 404"/>
                  <a:gd name="T62" fmla="*/ 83 w 440"/>
                  <a:gd name="T63" fmla="*/ 153 h 404"/>
                  <a:gd name="T64" fmla="*/ 75 w 440"/>
                  <a:gd name="T65" fmla="*/ 162 h 404"/>
                  <a:gd name="T66" fmla="*/ 73 w 440"/>
                  <a:gd name="T67" fmla="*/ 168 h 404"/>
                  <a:gd name="T68" fmla="*/ 20 w 440"/>
                  <a:gd name="T69" fmla="*/ 181 h 404"/>
                  <a:gd name="T70" fmla="*/ 0 w 440"/>
                  <a:gd name="T71" fmla="*/ 196 h 404"/>
                  <a:gd name="T72" fmla="*/ 1 w 440"/>
                  <a:gd name="T73" fmla="*/ 211 h 404"/>
                  <a:gd name="T74" fmla="*/ 4 w 440"/>
                  <a:gd name="T75" fmla="*/ 225 h 404"/>
                  <a:gd name="T76" fmla="*/ 87 w 440"/>
                  <a:gd name="T77" fmla="*/ 283 h 404"/>
                  <a:gd name="T78" fmla="*/ 209 w 440"/>
                  <a:gd name="T79" fmla="*/ 366 h 404"/>
                  <a:gd name="T80" fmla="*/ 218 w 440"/>
                  <a:gd name="T81" fmla="*/ 381 h 404"/>
                  <a:gd name="T82" fmla="*/ 233 w 440"/>
                  <a:gd name="T83" fmla="*/ 381 h 404"/>
                  <a:gd name="T84" fmla="*/ 245 w 440"/>
                  <a:gd name="T85" fmla="*/ 383 h 404"/>
                  <a:gd name="T86" fmla="*/ 246 w 440"/>
                  <a:gd name="T87" fmla="*/ 395 h 404"/>
                  <a:gd name="T88" fmla="*/ 247 w 440"/>
                  <a:gd name="T89" fmla="*/ 404 h 404"/>
                  <a:gd name="T90" fmla="*/ 283 w 440"/>
                  <a:gd name="T91" fmla="*/ 401 h 404"/>
                  <a:gd name="T92" fmla="*/ 306 w 440"/>
                  <a:gd name="T93" fmla="*/ 400 h 404"/>
                  <a:gd name="T94" fmla="*/ 440 w 440"/>
                  <a:gd name="T95" fmla="*/ 310 h 404"/>
                  <a:gd name="T96" fmla="*/ 427 w 440"/>
                  <a:gd name="T97" fmla="*/ 285 h 404"/>
                  <a:gd name="T98" fmla="*/ 406 w 440"/>
                  <a:gd name="T99" fmla="*/ 287 h 404"/>
                  <a:gd name="T100" fmla="*/ 386 w 440"/>
                  <a:gd name="T101" fmla="*/ 264 h 404"/>
                  <a:gd name="T102" fmla="*/ 383 w 440"/>
                  <a:gd name="T103" fmla="*/ 241 h 404"/>
                  <a:gd name="T104" fmla="*/ 397 w 440"/>
                  <a:gd name="T105" fmla="*/ 227 h 404"/>
                  <a:gd name="T106" fmla="*/ 397 w 440"/>
                  <a:gd name="T107" fmla="*/ 208 h 404"/>
                  <a:gd name="T108" fmla="*/ 391 w 440"/>
                  <a:gd name="T109" fmla="*/ 195 h 404"/>
                  <a:gd name="T110" fmla="*/ 392 w 440"/>
                  <a:gd name="T111" fmla="*/ 186 h 404"/>
                  <a:gd name="T112" fmla="*/ 384 w 440"/>
                  <a:gd name="T113" fmla="*/ 15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404">
                    <a:moveTo>
                      <a:pt x="384" y="151"/>
                    </a:moveTo>
                    <a:lnTo>
                      <a:pt x="368" y="115"/>
                    </a:lnTo>
                    <a:lnTo>
                      <a:pt x="357" y="102"/>
                    </a:lnTo>
                    <a:lnTo>
                      <a:pt x="341" y="85"/>
                    </a:lnTo>
                    <a:lnTo>
                      <a:pt x="341" y="72"/>
                    </a:lnTo>
                    <a:lnTo>
                      <a:pt x="357" y="50"/>
                    </a:lnTo>
                    <a:lnTo>
                      <a:pt x="359" y="32"/>
                    </a:lnTo>
                    <a:lnTo>
                      <a:pt x="356" y="26"/>
                    </a:lnTo>
                    <a:lnTo>
                      <a:pt x="354" y="5"/>
                    </a:lnTo>
                    <a:lnTo>
                      <a:pt x="338" y="0"/>
                    </a:lnTo>
                    <a:lnTo>
                      <a:pt x="314" y="4"/>
                    </a:lnTo>
                    <a:lnTo>
                      <a:pt x="299" y="6"/>
                    </a:lnTo>
                    <a:lnTo>
                      <a:pt x="285" y="6"/>
                    </a:lnTo>
                    <a:lnTo>
                      <a:pt x="275" y="4"/>
                    </a:lnTo>
                    <a:lnTo>
                      <a:pt x="250" y="6"/>
                    </a:lnTo>
                    <a:lnTo>
                      <a:pt x="240" y="11"/>
                    </a:lnTo>
                    <a:lnTo>
                      <a:pt x="219" y="12"/>
                    </a:lnTo>
                    <a:lnTo>
                      <a:pt x="204" y="16"/>
                    </a:lnTo>
                    <a:lnTo>
                      <a:pt x="193" y="22"/>
                    </a:lnTo>
                    <a:lnTo>
                      <a:pt x="178" y="34"/>
                    </a:lnTo>
                    <a:lnTo>
                      <a:pt x="170" y="37"/>
                    </a:lnTo>
                    <a:lnTo>
                      <a:pt x="155" y="44"/>
                    </a:lnTo>
                    <a:lnTo>
                      <a:pt x="147" y="51"/>
                    </a:lnTo>
                    <a:lnTo>
                      <a:pt x="155" y="91"/>
                    </a:lnTo>
                    <a:lnTo>
                      <a:pt x="159" y="101"/>
                    </a:lnTo>
                    <a:lnTo>
                      <a:pt x="151" y="123"/>
                    </a:lnTo>
                    <a:lnTo>
                      <a:pt x="135" y="127"/>
                    </a:lnTo>
                    <a:lnTo>
                      <a:pt x="117" y="125"/>
                    </a:lnTo>
                    <a:lnTo>
                      <a:pt x="112" y="146"/>
                    </a:lnTo>
                    <a:lnTo>
                      <a:pt x="102" y="147"/>
                    </a:lnTo>
                    <a:lnTo>
                      <a:pt x="91" y="153"/>
                    </a:lnTo>
                    <a:lnTo>
                      <a:pt x="83" y="153"/>
                    </a:lnTo>
                    <a:lnTo>
                      <a:pt x="75" y="162"/>
                    </a:lnTo>
                    <a:lnTo>
                      <a:pt x="73" y="168"/>
                    </a:lnTo>
                    <a:lnTo>
                      <a:pt x="20" y="181"/>
                    </a:lnTo>
                    <a:lnTo>
                      <a:pt x="0" y="196"/>
                    </a:lnTo>
                    <a:lnTo>
                      <a:pt x="1" y="211"/>
                    </a:lnTo>
                    <a:lnTo>
                      <a:pt x="4" y="225"/>
                    </a:lnTo>
                    <a:lnTo>
                      <a:pt x="87" y="283"/>
                    </a:lnTo>
                    <a:lnTo>
                      <a:pt x="209" y="366"/>
                    </a:lnTo>
                    <a:lnTo>
                      <a:pt x="218" y="381"/>
                    </a:lnTo>
                    <a:lnTo>
                      <a:pt x="233" y="381"/>
                    </a:lnTo>
                    <a:lnTo>
                      <a:pt x="245" y="383"/>
                    </a:lnTo>
                    <a:lnTo>
                      <a:pt x="246" y="395"/>
                    </a:lnTo>
                    <a:lnTo>
                      <a:pt x="247" y="404"/>
                    </a:lnTo>
                    <a:lnTo>
                      <a:pt x="283" y="401"/>
                    </a:lnTo>
                    <a:lnTo>
                      <a:pt x="306" y="400"/>
                    </a:lnTo>
                    <a:lnTo>
                      <a:pt x="440" y="310"/>
                    </a:lnTo>
                    <a:lnTo>
                      <a:pt x="427" y="285"/>
                    </a:lnTo>
                    <a:lnTo>
                      <a:pt x="406" y="287"/>
                    </a:lnTo>
                    <a:lnTo>
                      <a:pt x="386" y="264"/>
                    </a:lnTo>
                    <a:lnTo>
                      <a:pt x="383" y="241"/>
                    </a:lnTo>
                    <a:lnTo>
                      <a:pt x="397" y="227"/>
                    </a:lnTo>
                    <a:lnTo>
                      <a:pt x="397" y="208"/>
                    </a:lnTo>
                    <a:lnTo>
                      <a:pt x="391" y="195"/>
                    </a:lnTo>
                    <a:lnTo>
                      <a:pt x="392" y="186"/>
                    </a:lnTo>
                    <a:lnTo>
                      <a:pt x="38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3" name="Freeform 369"/>
              <p:cNvSpPr/>
              <p:nvPr/>
            </p:nvSpPr>
            <p:spPr bwMode="gray">
              <a:xfrm>
                <a:off x="3613" y="2294"/>
                <a:ext cx="340" cy="242"/>
              </a:xfrm>
              <a:custGeom>
                <a:avLst/>
                <a:gdLst>
                  <a:gd name="T0" fmla="*/ 252 w 340"/>
                  <a:gd name="T1" fmla="*/ 0 h 242"/>
                  <a:gd name="T2" fmla="*/ 118 w 340"/>
                  <a:gd name="T3" fmla="*/ 90 h 242"/>
                  <a:gd name="T4" fmla="*/ 95 w 340"/>
                  <a:gd name="T5" fmla="*/ 91 h 242"/>
                  <a:gd name="T6" fmla="*/ 66 w 340"/>
                  <a:gd name="T7" fmla="*/ 173 h 242"/>
                  <a:gd name="T8" fmla="*/ 44 w 340"/>
                  <a:gd name="T9" fmla="*/ 175 h 242"/>
                  <a:gd name="T10" fmla="*/ 31 w 340"/>
                  <a:gd name="T11" fmla="*/ 181 h 242"/>
                  <a:gd name="T12" fmla="*/ 0 w 340"/>
                  <a:gd name="T13" fmla="*/ 183 h 242"/>
                  <a:gd name="T14" fmla="*/ 1 w 340"/>
                  <a:gd name="T15" fmla="*/ 197 h 242"/>
                  <a:gd name="T16" fmla="*/ 10 w 340"/>
                  <a:gd name="T17" fmla="*/ 207 h 242"/>
                  <a:gd name="T18" fmla="*/ 21 w 340"/>
                  <a:gd name="T19" fmla="*/ 207 h 242"/>
                  <a:gd name="T20" fmla="*/ 24 w 340"/>
                  <a:gd name="T21" fmla="*/ 221 h 242"/>
                  <a:gd name="T22" fmla="*/ 42 w 340"/>
                  <a:gd name="T23" fmla="*/ 234 h 242"/>
                  <a:gd name="T24" fmla="*/ 45 w 340"/>
                  <a:gd name="T25" fmla="*/ 242 h 242"/>
                  <a:gd name="T26" fmla="*/ 63 w 340"/>
                  <a:gd name="T27" fmla="*/ 240 h 242"/>
                  <a:gd name="T28" fmla="*/ 70 w 340"/>
                  <a:gd name="T29" fmla="*/ 238 h 242"/>
                  <a:gd name="T30" fmla="*/ 81 w 340"/>
                  <a:gd name="T31" fmla="*/ 212 h 242"/>
                  <a:gd name="T32" fmla="*/ 96 w 340"/>
                  <a:gd name="T33" fmla="*/ 201 h 242"/>
                  <a:gd name="T34" fmla="*/ 130 w 340"/>
                  <a:gd name="T35" fmla="*/ 204 h 242"/>
                  <a:gd name="T36" fmla="*/ 147 w 340"/>
                  <a:gd name="T37" fmla="*/ 221 h 242"/>
                  <a:gd name="T38" fmla="*/ 168 w 340"/>
                  <a:gd name="T39" fmla="*/ 221 h 242"/>
                  <a:gd name="T40" fmla="*/ 186 w 340"/>
                  <a:gd name="T41" fmla="*/ 226 h 242"/>
                  <a:gd name="T42" fmla="*/ 201 w 340"/>
                  <a:gd name="T43" fmla="*/ 223 h 242"/>
                  <a:gd name="T44" fmla="*/ 212 w 340"/>
                  <a:gd name="T45" fmla="*/ 210 h 242"/>
                  <a:gd name="T46" fmla="*/ 253 w 340"/>
                  <a:gd name="T47" fmla="*/ 217 h 242"/>
                  <a:gd name="T48" fmla="*/ 285 w 340"/>
                  <a:gd name="T49" fmla="*/ 205 h 242"/>
                  <a:gd name="T50" fmla="*/ 289 w 340"/>
                  <a:gd name="T51" fmla="*/ 180 h 242"/>
                  <a:gd name="T52" fmla="*/ 327 w 340"/>
                  <a:gd name="T53" fmla="*/ 140 h 242"/>
                  <a:gd name="T54" fmla="*/ 329 w 340"/>
                  <a:gd name="T55" fmla="*/ 82 h 242"/>
                  <a:gd name="T56" fmla="*/ 340 w 340"/>
                  <a:gd name="T57" fmla="*/ 65 h 242"/>
                  <a:gd name="T58" fmla="*/ 321 w 340"/>
                  <a:gd name="T59" fmla="*/ 44 h 242"/>
                  <a:gd name="T60" fmla="*/ 312 w 340"/>
                  <a:gd name="T61" fmla="*/ 15 h 242"/>
                  <a:gd name="T62" fmla="*/ 252 w 340"/>
                  <a:gd name="T6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242">
                    <a:moveTo>
                      <a:pt x="252" y="0"/>
                    </a:moveTo>
                    <a:lnTo>
                      <a:pt x="118" y="90"/>
                    </a:lnTo>
                    <a:lnTo>
                      <a:pt x="95" y="91"/>
                    </a:lnTo>
                    <a:lnTo>
                      <a:pt x="66" y="173"/>
                    </a:lnTo>
                    <a:lnTo>
                      <a:pt x="44" y="175"/>
                    </a:lnTo>
                    <a:lnTo>
                      <a:pt x="31" y="181"/>
                    </a:lnTo>
                    <a:lnTo>
                      <a:pt x="0" y="183"/>
                    </a:lnTo>
                    <a:lnTo>
                      <a:pt x="1" y="197"/>
                    </a:lnTo>
                    <a:lnTo>
                      <a:pt x="10" y="207"/>
                    </a:lnTo>
                    <a:lnTo>
                      <a:pt x="21" y="207"/>
                    </a:lnTo>
                    <a:lnTo>
                      <a:pt x="24" y="221"/>
                    </a:lnTo>
                    <a:lnTo>
                      <a:pt x="42" y="234"/>
                    </a:lnTo>
                    <a:lnTo>
                      <a:pt x="45" y="242"/>
                    </a:lnTo>
                    <a:lnTo>
                      <a:pt x="63" y="240"/>
                    </a:lnTo>
                    <a:lnTo>
                      <a:pt x="70" y="238"/>
                    </a:lnTo>
                    <a:lnTo>
                      <a:pt x="81" y="212"/>
                    </a:lnTo>
                    <a:lnTo>
                      <a:pt x="96" y="201"/>
                    </a:lnTo>
                    <a:lnTo>
                      <a:pt x="130" y="204"/>
                    </a:lnTo>
                    <a:lnTo>
                      <a:pt x="147" y="221"/>
                    </a:lnTo>
                    <a:lnTo>
                      <a:pt x="168" y="221"/>
                    </a:lnTo>
                    <a:lnTo>
                      <a:pt x="186" y="226"/>
                    </a:lnTo>
                    <a:lnTo>
                      <a:pt x="201" y="223"/>
                    </a:lnTo>
                    <a:lnTo>
                      <a:pt x="212" y="210"/>
                    </a:lnTo>
                    <a:lnTo>
                      <a:pt x="253" y="217"/>
                    </a:lnTo>
                    <a:lnTo>
                      <a:pt x="285" y="205"/>
                    </a:lnTo>
                    <a:lnTo>
                      <a:pt x="289" y="180"/>
                    </a:lnTo>
                    <a:lnTo>
                      <a:pt x="327" y="140"/>
                    </a:lnTo>
                    <a:lnTo>
                      <a:pt x="329" y="82"/>
                    </a:lnTo>
                    <a:lnTo>
                      <a:pt x="340" y="65"/>
                    </a:lnTo>
                    <a:lnTo>
                      <a:pt x="321" y="44"/>
                    </a:lnTo>
                    <a:lnTo>
                      <a:pt x="312" y="15"/>
                    </a:lnTo>
                    <a:lnTo>
                      <a:pt x="2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4" name="Freeform 370"/>
              <p:cNvSpPr/>
              <p:nvPr/>
            </p:nvSpPr>
            <p:spPr bwMode="gray">
              <a:xfrm>
                <a:off x="3613" y="2294"/>
                <a:ext cx="340" cy="242"/>
              </a:xfrm>
              <a:custGeom>
                <a:avLst/>
                <a:gdLst>
                  <a:gd name="T0" fmla="*/ 252 w 340"/>
                  <a:gd name="T1" fmla="*/ 0 h 242"/>
                  <a:gd name="T2" fmla="*/ 118 w 340"/>
                  <a:gd name="T3" fmla="*/ 90 h 242"/>
                  <a:gd name="T4" fmla="*/ 95 w 340"/>
                  <a:gd name="T5" fmla="*/ 91 h 242"/>
                  <a:gd name="T6" fmla="*/ 66 w 340"/>
                  <a:gd name="T7" fmla="*/ 173 h 242"/>
                  <a:gd name="T8" fmla="*/ 44 w 340"/>
                  <a:gd name="T9" fmla="*/ 175 h 242"/>
                  <a:gd name="T10" fmla="*/ 31 w 340"/>
                  <a:gd name="T11" fmla="*/ 181 h 242"/>
                  <a:gd name="T12" fmla="*/ 0 w 340"/>
                  <a:gd name="T13" fmla="*/ 183 h 242"/>
                  <a:gd name="T14" fmla="*/ 1 w 340"/>
                  <a:gd name="T15" fmla="*/ 197 h 242"/>
                  <a:gd name="T16" fmla="*/ 10 w 340"/>
                  <a:gd name="T17" fmla="*/ 207 h 242"/>
                  <a:gd name="T18" fmla="*/ 21 w 340"/>
                  <a:gd name="T19" fmla="*/ 207 h 242"/>
                  <a:gd name="T20" fmla="*/ 24 w 340"/>
                  <a:gd name="T21" fmla="*/ 221 h 242"/>
                  <a:gd name="T22" fmla="*/ 42 w 340"/>
                  <a:gd name="T23" fmla="*/ 234 h 242"/>
                  <a:gd name="T24" fmla="*/ 45 w 340"/>
                  <a:gd name="T25" fmla="*/ 242 h 242"/>
                  <a:gd name="T26" fmla="*/ 63 w 340"/>
                  <a:gd name="T27" fmla="*/ 240 h 242"/>
                  <a:gd name="T28" fmla="*/ 70 w 340"/>
                  <a:gd name="T29" fmla="*/ 238 h 242"/>
                  <a:gd name="T30" fmla="*/ 81 w 340"/>
                  <a:gd name="T31" fmla="*/ 212 h 242"/>
                  <a:gd name="T32" fmla="*/ 96 w 340"/>
                  <a:gd name="T33" fmla="*/ 201 h 242"/>
                  <a:gd name="T34" fmla="*/ 130 w 340"/>
                  <a:gd name="T35" fmla="*/ 204 h 242"/>
                  <a:gd name="T36" fmla="*/ 147 w 340"/>
                  <a:gd name="T37" fmla="*/ 221 h 242"/>
                  <a:gd name="T38" fmla="*/ 168 w 340"/>
                  <a:gd name="T39" fmla="*/ 221 h 242"/>
                  <a:gd name="T40" fmla="*/ 186 w 340"/>
                  <a:gd name="T41" fmla="*/ 226 h 242"/>
                  <a:gd name="T42" fmla="*/ 201 w 340"/>
                  <a:gd name="T43" fmla="*/ 223 h 242"/>
                  <a:gd name="T44" fmla="*/ 212 w 340"/>
                  <a:gd name="T45" fmla="*/ 210 h 242"/>
                  <a:gd name="T46" fmla="*/ 253 w 340"/>
                  <a:gd name="T47" fmla="*/ 217 h 242"/>
                  <a:gd name="T48" fmla="*/ 285 w 340"/>
                  <a:gd name="T49" fmla="*/ 205 h 242"/>
                  <a:gd name="T50" fmla="*/ 289 w 340"/>
                  <a:gd name="T51" fmla="*/ 180 h 242"/>
                  <a:gd name="T52" fmla="*/ 327 w 340"/>
                  <a:gd name="T53" fmla="*/ 140 h 242"/>
                  <a:gd name="T54" fmla="*/ 329 w 340"/>
                  <a:gd name="T55" fmla="*/ 82 h 242"/>
                  <a:gd name="T56" fmla="*/ 340 w 340"/>
                  <a:gd name="T57" fmla="*/ 65 h 242"/>
                  <a:gd name="T58" fmla="*/ 321 w 340"/>
                  <a:gd name="T59" fmla="*/ 44 h 242"/>
                  <a:gd name="T60" fmla="*/ 312 w 340"/>
                  <a:gd name="T61" fmla="*/ 15 h 242"/>
                  <a:gd name="T62" fmla="*/ 252 w 340"/>
                  <a:gd name="T6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242">
                    <a:moveTo>
                      <a:pt x="252" y="0"/>
                    </a:moveTo>
                    <a:lnTo>
                      <a:pt x="118" y="90"/>
                    </a:lnTo>
                    <a:lnTo>
                      <a:pt x="95" y="91"/>
                    </a:lnTo>
                    <a:lnTo>
                      <a:pt x="66" y="173"/>
                    </a:lnTo>
                    <a:lnTo>
                      <a:pt x="44" y="175"/>
                    </a:lnTo>
                    <a:lnTo>
                      <a:pt x="31" y="181"/>
                    </a:lnTo>
                    <a:lnTo>
                      <a:pt x="0" y="183"/>
                    </a:lnTo>
                    <a:lnTo>
                      <a:pt x="1" y="197"/>
                    </a:lnTo>
                    <a:lnTo>
                      <a:pt x="10" y="207"/>
                    </a:lnTo>
                    <a:lnTo>
                      <a:pt x="21" y="207"/>
                    </a:lnTo>
                    <a:lnTo>
                      <a:pt x="24" y="221"/>
                    </a:lnTo>
                    <a:lnTo>
                      <a:pt x="42" y="234"/>
                    </a:lnTo>
                    <a:lnTo>
                      <a:pt x="45" y="242"/>
                    </a:lnTo>
                    <a:lnTo>
                      <a:pt x="63" y="240"/>
                    </a:lnTo>
                    <a:lnTo>
                      <a:pt x="70" y="238"/>
                    </a:lnTo>
                    <a:lnTo>
                      <a:pt x="81" y="212"/>
                    </a:lnTo>
                    <a:lnTo>
                      <a:pt x="96" y="201"/>
                    </a:lnTo>
                    <a:lnTo>
                      <a:pt x="130" y="204"/>
                    </a:lnTo>
                    <a:lnTo>
                      <a:pt x="147" y="221"/>
                    </a:lnTo>
                    <a:lnTo>
                      <a:pt x="168" y="221"/>
                    </a:lnTo>
                    <a:lnTo>
                      <a:pt x="186" y="226"/>
                    </a:lnTo>
                    <a:lnTo>
                      <a:pt x="201" y="223"/>
                    </a:lnTo>
                    <a:lnTo>
                      <a:pt x="212" y="210"/>
                    </a:lnTo>
                    <a:lnTo>
                      <a:pt x="253" y="217"/>
                    </a:lnTo>
                    <a:lnTo>
                      <a:pt x="285" y="205"/>
                    </a:lnTo>
                    <a:lnTo>
                      <a:pt x="289" y="180"/>
                    </a:lnTo>
                    <a:lnTo>
                      <a:pt x="327" y="140"/>
                    </a:lnTo>
                    <a:lnTo>
                      <a:pt x="329" y="82"/>
                    </a:lnTo>
                    <a:lnTo>
                      <a:pt x="340" y="65"/>
                    </a:lnTo>
                    <a:lnTo>
                      <a:pt x="321" y="44"/>
                    </a:lnTo>
                    <a:lnTo>
                      <a:pt x="312" y="15"/>
                    </a:lnTo>
                    <a:lnTo>
                      <a:pt x="2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5" name="Freeform 371"/>
              <p:cNvSpPr/>
              <p:nvPr/>
            </p:nvSpPr>
            <p:spPr bwMode="gray">
              <a:xfrm>
                <a:off x="3766" y="1979"/>
                <a:ext cx="87" cy="156"/>
              </a:xfrm>
              <a:custGeom>
                <a:avLst/>
                <a:gdLst>
                  <a:gd name="T0" fmla="*/ 13 w 87"/>
                  <a:gd name="T1" fmla="*/ 10 h 156"/>
                  <a:gd name="T2" fmla="*/ 15 w 87"/>
                  <a:gd name="T3" fmla="*/ 31 h 156"/>
                  <a:gd name="T4" fmla="*/ 18 w 87"/>
                  <a:gd name="T5" fmla="*/ 37 h 156"/>
                  <a:gd name="T6" fmla="*/ 16 w 87"/>
                  <a:gd name="T7" fmla="*/ 55 h 156"/>
                  <a:gd name="T8" fmla="*/ 0 w 87"/>
                  <a:gd name="T9" fmla="*/ 77 h 156"/>
                  <a:gd name="T10" fmla="*/ 0 w 87"/>
                  <a:gd name="T11" fmla="*/ 90 h 156"/>
                  <a:gd name="T12" fmla="*/ 16 w 87"/>
                  <a:gd name="T13" fmla="*/ 107 h 156"/>
                  <a:gd name="T14" fmla="*/ 27 w 87"/>
                  <a:gd name="T15" fmla="*/ 120 h 156"/>
                  <a:gd name="T16" fmla="*/ 43 w 87"/>
                  <a:gd name="T17" fmla="*/ 156 h 156"/>
                  <a:gd name="T18" fmla="*/ 50 w 87"/>
                  <a:gd name="T19" fmla="*/ 156 h 156"/>
                  <a:gd name="T20" fmla="*/ 61 w 87"/>
                  <a:gd name="T21" fmla="*/ 148 h 156"/>
                  <a:gd name="T22" fmla="*/ 63 w 87"/>
                  <a:gd name="T23" fmla="*/ 124 h 156"/>
                  <a:gd name="T24" fmla="*/ 77 w 87"/>
                  <a:gd name="T25" fmla="*/ 123 h 156"/>
                  <a:gd name="T26" fmla="*/ 87 w 87"/>
                  <a:gd name="T27" fmla="*/ 115 h 156"/>
                  <a:gd name="T28" fmla="*/ 86 w 87"/>
                  <a:gd name="T29" fmla="*/ 98 h 156"/>
                  <a:gd name="T30" fmla="*/ 69 w 87"/>
                  <a:gd name="T31" fmla="*/ 90 h 156"/>
                  <a:gd name="T32" fmla="*/ 60 w 87"/>
                  <a:gd name="T33" fmla="*/ 83 h 156"/>
                  <a:gd name="T34" fmla="*/ 57 w 87"/>
                  <a:gd name="T35" fmla="*/ 71 h 156"/>
                  <a:gd name="T36" fmla="*/ 75 w 87"/>
                  <a:gd name="T37" fmla="*/ 56 h 156"/>
                  <a:gd name="T38" fmla="*/ 75 w 87"/>
                  <a:gd name="T39" fmla="*/ 42 h 156"/>
                  <a:gd name="T40" fmla="*/ 66 w 87"/>
                  <a:gd name="T41" fmla="*/ 29 h 156"/>
                  <a:gd name="T42" fmla="*/ 66 w 87"/>
                  <a:gd name="T43" fmla="*/ 19 h 156"/>
                  <a:gd name="T44" fmla="*/ 74 w 87"/>
                  <a:gd name="T45" fmla="*/ 11 h 156"/>
                  <a:gd name="T46" fmla="*/ 71 w 87"/>
                  <a:gd name="T47" fmla="*/ 5 h 156"/>
                  <a:gd name="T48" fmla="*/ 60 w 87"/>
                  <a:gd name="T49" fmla="*/ 5 h 156"/>
                  <a:gd name="T50" fmla="*/ 53 w 87"/>
                  <a:gd name="T51" fmla="*/ 0 h 156"/>
                  <a:gd name="T52" fmla="*/ 39 w 87"/>
                  <a:gd name="T53" fmla="*/ 2 h 156"/>
                  <a:gd name="T54" fmla="*/ 30 w 87"/>
                  <a:gd name="T55" fmla="*/ 8 h 156"/>
                  <a:gd name="T56" fmla="*/ 13 w 87"/>
                  <a:gd name="T57" fmla="*/ 1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56">
                    <a:moveTo>
                      <a:pt x="13" y="10"/>
                    </a:moveTo>
                    <a:lnTo>
                      <a:pt x="15" y="31"/>
                    </a:lnTo>
                    <a:lnTo>
                      <a:pt x="18" y="37"/>
                    </a:lnTo>
                    <a:lnTo>
                      <a:pt x="16" y="55"/>
                    </a:lnTo>
                    <a:lnTo>
                      <a:pt x="0" y="77"/>
                    </a:lnTo>
                    <a:lnTo>
                      <a:pt x="0" y="90"/>
                    </a:lnTo>
                    <a:lnTo>
                      <a:pt x="16" y="107"/>
                    </a:lnTo>
                    <a:lnTo>
                      <a:pt x="27" y="120"/>
                    </a:lnTo>
                    <a:lnTo>
                      <a:pt x="43" y="156"/>
                    </a:lnTo>
                    <a:lnTo>
                      <a:pt x="50" y="156"/>
                    </a:lnTo>
                    <a:lnTo>
                      <a:pt x="61" y="148"/>
                    </a:lnTo>
                    <a:lnTo>
                      <a:pt x="63" y="124"/>
                    </a:lnTo>
                    <a:lnTo>
                      <a:pt x="77" y="123"/>
                    </a:lnTo>
                    <a:lnTo>
                      <a:pt x="87" y="115"/>
                    </a:lnTo>
                    <a:lnTo>
                      <a:pt x="86" y="98"/>
                    </a:lnTo>
                    <a:lnTo>
                      <a:pt x="69" y="90"/>
                    </a:lnTo>
                    <a:lnTo>
                      <a:pt x="60" y="83"/>
                    </a:lnTo>
                    <a:lnTo>
                      <a:pt x="57" y="71"/>
                    </a:lnTo>
                    <a:lnTo>
                      <a:pt x="75" y="56"/>
                    </a:lnTo>
                    <a:lnTo>
                      <a:pt x="75" y="42"/>
                    </a:lnTo>
                    <a:lnTo>
                      <a:pt x="66" y="29"/>
                    </a:lnTo>
                    <a:lnTo>
                      <a:pt x="66" y="19"/>
                    </a:lnTo>
                    <a:lnTo>
                      <a:pt x="74" y="11"/>
                    </a:lnTo>
                    <a:lnTo>
                      <a:pt x="71" y="5"/>
                    </a:lnTo>
                    <a:lnTo>
                      <a:pt x="60" y="5"/>
                    </a:lnTo>
                    <a:lnTo>
                      <a:pt x="53" y="0"/>
                    </a:lnTo>
                    <a:lnTo>
                      <a:pt x="39" y="2"/>
                    </a:lnTo>
                    <a:lnTo>
                      <a:pt x="30" y="8"/>
                    </a:lnTo>
                    <a:lnTo>
                      <a:pt x="13"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6" name="Freeform 372"/>
              <p:cNvSpPr/>
              <p:nvPr/>
            </p:nvSpPr>
            <p:spPr bwMode="gray">
              <a:xfrm>
                <a:off x="3360" y="2015"/>
                <a:ext cx="224" cy="180"/>
              </a:xfrm>
              <a:custGeom>
                <a:avLst/>
                <a:gdLst>
                  <a:gd name="T0" fmla="*/ 0 w 224"/>
                  <a:gd name="T1" fmla="*/ 180 h 180"/>
                  <a:gd name="T2" fmla="*/ 11 w 224"/>
                  <a:gd name="T3" fmla="*/ 172 h 180"/>
                  <a:gd name="T4" fmla="*/ 22 w 224"/>
                  <a:gd name="T5" fmla="*/ 165 h 180"/>
                  <a:gd name="T6" fmla="*/ 35 w 224"/>
                  <a:gd name="T7" fmla="*/ 150 h 180"/>
                  <a:gd name="T8" fmla="*/ 44 w 224"/>
                  <a:gd name="T9" fmla="*/ 136 h 180"/>
                  <a:gd name="T10" fmla="*/ 43 w 224"/>
                  <a:gd name="T11" fmla="*/ 106 h 180"/>
                  <a:gd name="T12" fmla="*/ 49 w 224"/>
                  <a:gd name="T13" fmla="*/ 91 h 180"/>
                  <a:gd name="T14" fmla="*/ 52 w 224"/>
                  <a:gd name="T15" fmla="*/ 79 h 180"/>
                  <a:gd name="T16" fmla="*/ 54 w 224"/>
                  <a:gd name="T17" fmla="*/ 73 h 180"/>
                  <a:gd name="T18" fmla="*/ 78 w 224"/>
                  <a:gd name="T19" fmla="*/ 57 h 180"/>
                  <a:gd name="T20" fmla="*/ 92 w 224"/>
                  <a:gd name="T21" fmla="*/ 53 h 180"/>
                  <a:gd name="T22" fmla="*/ 105 w 224"/>
                  <a:gd name="T23" fmla="*/ 45 h 180"/>
                  <a:gd name="T24" fmla="*/ 106 w 224"/>
                  <a:gd name="T25" fmla="*/ 34 h 180"/>
                  <a:gd name="T26" fmla="*/ 122 w 224"/>
                  <a:gd name="T27" fmla="*/ 17 h 180"/>
                  <a:gd name="T28" fmla="*/ 122 w 224"/>
                  <a:gd name="T29" fmla="*/ 6 h 180"/>
                  <a:gd name="T30" fmla="*/ 132 w 224"/>
                  <a:gd name="T31" fmla="*/ 0 h 180"/>
                  <a:gd name="T32" fmla="*/ 140 w 224"/>
                  <a:gd name="T33" fmla="*/ 3 h 180"/>
                  <a:gd name="T34" fmla="*/ 140 w 224"/>
                  <a:gd name="T35" fmla="*/ 9 h 180"/>
                  <a:gd name="T36" fmla="*/ 148 w 224"/>
                  <a:gd name="T37" fmla="*/ 11 h 180"/>
                  <a:gd name="T38" fmla="*/ 154 w 224"/>
                  <a:gd name="T39" fmla="*/ 15 h 180"/>
                  <a:gd name="T40" fmla="*/ 169 w 224"/>
                  <a:gd name="T41" fmla="*/ 17 h 180"/>
                  <a:gd name="T42" fmla="*/ 192 w 224"/>
                  <a:gd name="T43" fmla="*/ 16 h 180"/>
                  <a:gd name="T44" fmla="*/ 198 w 224"/>
                  <a:gd name="T45" fmla="*/ 19 h 180"/>
                  <a:gd name="T46" fmla="*/ 212 w 224"/>
                  <a:gd name="T47" fmla="*/ 20 h 180"/>
                  <a:gd name="T48" fmla="*/ 220 w 224"/>
                  <a:gd name="T49" fmla="*/ 60 h 180"/>
                  <a:gd name="T50" fmla="*/ 224 w 224"/>
                  <a:gd name="T51" fmla="*/ 70 h 180"/>
                  <a:gd name="T52" fmla="*/ 216 w 224"/>
                  <a:gd name="T53" fmla="*/ 92 h 180"/>
                  <a:gd name="T54" fmla="*/ 200 w 224"/>
                  <a:gd name="T55" fmla="*/ 96 h 180"/>
                  <a:gd name="T56" fmla="*/ 182 w 224"/>
                  <a:gd name="T57" fmla="*/ 94 h 180"/>
                  <a:gd name="T58" fmla="*/ 177 w 224"/>
                  <a:gd name="T59" fmla="*/ 115 h 180"/>
                  <a:gd name="T60" fmla="*/ 167 w 224"/>
                  <a:gd name="T61" fmla="*/ 116 h 180"/>
                  <a:gd name="T62" fmla="*/ 156 w 224"/>
                  <a:gd name="T63" fmla="*/ 122 h 180"/>
                  <a:gd name="T64" fmla="*/ 148 w 224"/>
                  <a:gd name="T65" fmla="*/ 122 h 180"/>
                  <a:gd name="T66" fmla="*/ 140 w 224"/>
                  <a:gd name="T67" fmla="*/ 131 h 180"/>
                  <a:gd name="T68" fmla="*/ 138 w 224"/>
                  <a:gd name="T69" fmla="*/ 137 h 180"/>
                  <a:gd name="T70" fmla="*/ 85 w 224"/>
                  <a:gd name="T71" fmla="*/ 150 h 180"/>
                  <a:gd name="T72" fmla="*/ 65 w 224"/>
                  <a:gd name="T73" fmla="*/ 165 h 180"/>
                  <a:gd name="T74" fmla="*/ 66 w 224"/>
                  <a:gd name="T75" fmla="*/ 180 h 180"/>
                  <a:gd name="T76" fmla="*/ 0 w 224"/>
                  <a:gd name="T7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180">
                    <a:moveTo>
                      <a:pt x="0" y="180"/>
                    </a:moveTo>
                    <a:lnTo>
                      <a:pt x="11" y="172"/>
                    </a:lnTo>
                    <a:lnTo>
                      <a:pt x="22" y="165"/>
                    </a:lnTo>
                    <a:lnTo>
                      <a:pt x="35" y="150"/>
                    </a:lnTo>
                    <a:lnTo>
                      <a:pt x="44" y="136"/>
                    </a:lnTo>
                    <a:lnTo>
                      <a:pt x="43" y="106"/>
                    </a:lnTo>
                    <a:lnTo>
                      <a:pt x="49" y="91"/>
                    </a:lnTo>
                    <a:lnTo>
                      <a:pt x="52" y="79"/>
                    </a:lnTo>
                    <a:lnTo>
                      <a:pt x="54" y="73"/>
                    </a:lnTo>
                    <a:lnTo>
                      <a:pt x="78" y="57"/>
                    </a:lnTo>
                    <a:lnTo>
                      <a:pt x="92" y="53"/>
                    </a:lnTo>
                    <a:lnTo>
                      <a:pt x="105" y="45"/>
                    </a:lnTo>
                    <a:lnTo>
                      <a:pt x="106" y="34"/>
                    </a:lnTo>
                    <a:lnTo>
                      <a:pt x="122" y="17"/>
                    </a:lnTo>
                    <a:lnTo>
                      <a:pt x="122" y="6"/>
                    </a:lnTo>
                    <a:lnTo>
                      <a:pt x="132" y="0"/>
                    </a:lnTo>
                    <a:lnTo>
                      <a:pt x="140" y="3"/>
                    </a:lnTo>
                    <a:lnTo>
                      <a:pt x="140" y="9"/>
                    </a:lnTo>
                    <a:lnTo>
                      <a:pt x="148" y="11"/>
                    </a:lnTo>
                    <a:lnTo>
                      <a:pt x="154" y="15"/>
                    </a:lnTo>
                    <a:lnTo>
                      <a:pt x="169" y="17"/>
                    </a:lnTo>
                    <a:lnTo>
                      <a:pt x="192" y="16"/>
                    </a:lnTo>
                    <a:lnTo>
                      <a:pt x="198" y="19"/>
                    </a:lnTo>
                    <a:lnTo>
                      <a:pt x="212" y="20"/>
                    </a:lnTo>
                    <a:lnTo>
                      <a:pt x="220" y="60"/>
                    </a:lnTo>
                    <a:lnTo>
                      <a:pt x="224" y="70"/>
                    </a:lnTo>
                    <a:lnTo>
                      <a:pt x="216" y="92"/>
                    </a:lnTo>
                    <a:lnTo>
                      <a:pt x="200" y="96"/>
                    </a:lnTo>
                    <a:lnTo>
                      <a:pt x="182" y="94"/>
                    </a:lnTo>
                    <a:lnTo>
                      <a:pt x="177" y="115"/>
                    </a:lnTo>
                    <a:lnTo>
                      <a:pt x="167" y="116"/>
                    </a:lnTo>
                    <a:lnTo>
                      <a:pt x="156" y="122"/>
                    </a:lnTo>
                    <a:lnTo>
                      <a:pt x="148" y="122"/>
                    </a:lnTo>
                    <a:lnTo>
                      <a:pt x="140" y="131"/>
                    </a:lnTo>
                    <a:lnTo>
                      <a:pt x="138" y="137"/>
                    </a:lnTo>
                    <a:lnTo>
                      <a:pt x="85" y="150"/>
                    </a:lnTo>
                    <a:lnTo>
                      <a:pt x="65" y="165"/>
                    </a:lnTo>
                    <a:lnTo>
                      <a:pt x="66" y="180"/>
                    </a:lnTo>
                    <a:lnTo>
                      <a:pt x="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7" name="Freeform 373"/>
              <p:cNvSpPr/>
              <p:nvPr/>
            </p:nvSpPr>
            <p:spPr bwMode="gray">
              <a:xfrm>
                <a:off x="3255" y="2496"/>
                <a:ext cx="65" cy="19"/>
              </a:xfrm>
              <a:custGeom>
                <a:avLst/>
                <a:gdLst>
                  <a:gd name="T0" fmla="*/ 0 w 65"/>
                  <a:gd name="T1" fmla="*/ 17 h 19"/>
                  <a:gd name="T2" fmla="*/ 2 w 65"/>
                  <a:gd name="T3" fmla="*/ 8 h 19"/>
                  <a:gd name="T4" fmla="*/ 0 w 65"/>
                  <a:gd name="T5" fmla="*/ 3 h 19"/>
                  <a:gd name="T6" fmla="*/ 39 w 65"/>
                  <a:gd name="T7" fmla="*/ 0 h 19"/>
                  <a:gd name="T8" fmla="*/ 57 w 65"/>
                  <a:gd name="T9" fmla="*/ 5 h 19"/>
                  <a:gd name="T10" fmla="*/ 65 w 65"/>
                  <a:gd name="T11" fmla="*/ 15 h 19"/>
                  <a:gd name="T12" fmla="*/ 56 w 65"/>
                  <a:gd name="T13" fmla="*/ 19 h 19"/>
                  <a:gd name="T14" fmla="*/ 35 w 65"/>
                  <a:gd name="T15" fmla="*/ 15 h 19"/>
                  <a:gd name="T16" fmla="*/ 0 w 65"/>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9">
                    <a:moveTo>
                      <a:pt x="0" y="17"/>
                    </a:moveTo>
                    <a:lnTo>
                      <a:pt x="2" y="8"/>
                    </a:lnTo>
                    <a:lnTo>
                      <a:pt x="0" y="3"/>
                    </a:lnTo>
                    <a:lnTo>
                      <a:pt x="39" y="0"/>
                    </a:lnTo>
                    <a:lnTo>
                      <a:pt x="57" y="5"/>
                    </a:lnTo>
                    <a:lnTo>
                      <a:pt x="65" y="15"/>
                    </a:lnTo>
                    <a:lnTo>
                      <a:pt x="56" y="19"/>
                    </a:lnTo>
                    <a:lnTo>
                      <a:pt x="35" y="15"/>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8" name="Freeform 374"/>
              <p:cNvSpPr/>
              <p:nvPr/>
            </p:nvSpPr>
            <p:spPr bwMode="gray">
              <a:xfrm>
                <a:off x="3247" y="2432"/>
                <a:ext cx="122" cy="100"/>
              </a:xfrm>
              <a:custGeom>
                <a:avLst/>
                <a:gdLst>
                  <a:gd name="T0" fmla="*/ 5 w 136"/>
                  <a:gd name="T1" fmla="*/ 103 h 112"/>
                  <a:gd name="T2" fmla="*/ 9 w 136"/>
                  <a:gd name="T3" fmla="*/ 91 h 112"/>
                  <a:gd name="T4" fmla="*/ 48 w 136"/>
                  <a:gd name="T5" fmla="*/ 88 h 112"/>
                  <a:gd name="T6" fmla="*/ 72 w 136"/>
                  <a:gd name="T7" fmla="*/ 93 h 112"/>
                  <a:gd name="T8" fmla="*/ 82 w 136"/>
                  <a:gd name="T9" fmla="*/ 88 h 112"/>
                  <a:gd name="T10" fmla="*/ 73 w 136"/>
                  <a:gd name="T11" fmla="*/ 77 h 112"/>
                  <a:gd name="T12" fmla="*/ 53 w 136"/>
                  <a:gd name="T13" fmla="*/ 72 h 112"/>
                  <a:gd name="T14" fmla="*/ 9 w 136"/>
                  <a:gd name="T15" fmla="*/ 75 h 112"/>
                  <a:gd name="T16" fmla="*/ 4 w 136"/>
                  <a:gd name="T17" fmla="*/ 66 h 112"/>
                  <a:gd name="T18" fmla="*/ 0 w 136"/>
                  <a:gd name="T19" fmla="*/ 50 h 112"/>
                  <a:gd name="T20" fmla="*/ 9 w 136"/>
                  <a:gd name="T21" fmla="*/ 36 h 112"/>
                  <a:gd name="T22" fmla="*/ 17 w 136"/>
                  <a:gd name="T23" fmla="*/ 7 h 112"/>
                  <a:gd name="T24" fmla="*/ 34 w 136"/>
                  <a:gd name="T25" fmla="*/ 0 h 112"/>
                  <a:gd name="T26" fmla="*/ 61 w 136"/>
                  <a:gd name="T27" fmla="*/ 4 h 112"/>
                  <a:gd name="T28" fmla="*/ 80 w 136"/>
                  <a:gd name="T29" fmla="*/ 16 h 112"/>
                  <a:gd name="T30" fmla="*/ 90 w 136"/>
                  <a:gd name="T31" fmla="*/ 29 h 112"/>
                  <a:gd name="T32" fmla="*/ 115 w 136"/>
                  <a:gd name="T33" fmla="*/ 50 h 112"/>
                  <a:gd name="T34" fmla="*/ 120 w 136"/>
                  <a:gd name="T35" fmla="*/ 85 h 112"/>
                  <a:gd name="T36" fmla="*/ 136 w 136"/>
                  <a:gd name="T37" fmla="*/ 96 h 112"/>
                  <a:gd name="T38" fmla="*/ 136 w 136"/>
                  <a:gd name="T39" fmla="*/ 112 h 112"/>
                  <a:gd name="T40" fmla="*/ 100 w 136"/>
                  <a:gd name="T41" fmla="*/ 104 h 112"/>
                  <a:gd name="T42" fmla="*/ 78 w 136"/>
                  <a:gd name="T43" fmla="*/ 106 h 112"/>
                  <a:gd name="T44" fmla="*/ 42 w 136"/>
                  <a:gd name="T45" fmla="*/ 103 h 112"/>
                  <a:gd name="T46" fmla="*/ 14 w 136"/>
                  <a:gd name="T47" fmla="*/ 112 h 112"/>
                  <a:gd name="T48" fmla="*/ 5 w 136"/>
                  <a:gd name="T49" fmla="*/ 103 h 112"/>
                  <a:gd name="T50" fmla="*/ 9 w 136"/>
                  <a:gd name="T51"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 h="112">
                    <a:moveTo>
                      <a:pt x="5" y="103"/>
                    </a:moveTo>
                    <a:cubicBezTo>
                      <a:pt x="9" y="91"/>
                      <a:pt x="9" y="91"/>
                      <a:pt x="9" y="91"/>
                    </a:cubicBezTo>
                    <a:cubicBezTo>
                      <a:pt x="48" y="88"/>
                      <a:pt x="48" y="88"/>
                      <a:pt x="48" y="88"/>
                    </a:cubicBezTo>
                    <a:cubicBezTo>
                      <a:pt x="72" y="93"/>
                      <a:pt x="72" y="93"/>
                      <a:pt x="72" y="93"/>
                    </a:cubicBezTo>
                    <a:cubicBezTo>
                      <a:pt x="82" y="88"/>
                      <a:pt x="82" y="88"/>
                      <a:pt x="82" y="88"/>
                    </a:cubicBezTo>
                    <a:cubicBezTo>
                      <a:pt x="73" y="77"/>
                      <a:pt x="73" y="77"/>
                      <a:pt x="73" y="77"/>
                    </a:cubicBezTo>
                    <a:cubicBezTo>
                      <a:pt x="53" y="72"/>
                      <a:pt x="53" y="72"/>
                      <a:pt x="53" y="72"/>
                    </a:cubicBezTo>
                    <a:cubicBezTo>
                      <a:pt x="9" y="75"/>
                      <a:pt x="9" y="75"/>
                      <a:pt x="9" y="75"/>
                    </a:cubicBezTo>
                    <a:cubicBezTo>
                      <a:pt x="4" y="66"/>
                      <a:pt x="4" y="66"/>
                      <a:pt x="4" y="66"/>
                    </a:cubicBezTo>
                    <a:cubicBezTo>
                      <a:pt x="0" y="50"/>
                      <a:pt x="0" y="50"/>
                      <a:pt x="0" y="50"/>
                    </a:cubicBezTo>
                    <a:cubicBezTo>
                      <a:pt x="9" y="36"/>
                      <a:pt x="9" y="36"/>
                      <a:pt x="9" y="36"/>
                    </a:cubicBezTo>
                    <a:cubicBezTo>
                      <a:pt x="17" y="7"/>
                      <a:pt x="17" y="7"/>
                      <a:pt x="17" y="7"/>
                    </a:cubicBezTo>
                    <a:cubicBezTo>
                      <a:pt x="34" y="0"/>
                      <a:pt x="34" y="0"/>
                      <a:pt x="34" y="0"/>
                    </a:cubicBezTo>
                    <a:cubicBezTo>
                      <a:pt x="34" y="0"/>
                      <a:pt x="56" y="2"/>
                      <a:pt x="61" y="4"/>
                    </a:cubicBezTo>
                    <a:cubicBezTo>
                      <a:pt x="66" y="5"/>
                      <a:pt x="80" y="16"/>
                      <a:pt x="80" y="16"/>
                    </a:cubicBezTo>
                    <a:cubicBezTo>
                      <a:pt x="90" y="29"/>
                      <a:pt x="90" y="29"/>
                      <a:pt x="90" y="29"/>
                    </a:cubicBezTo>
                    <a:cubicBezTo>
                      <a:pt x="115" y="50"/>
                      <a:pt x="115" y="50"/>
                      <a:pt x="115" y="50"/>
                    </a:cubicBezTo>
                    <a:cubicBezTo>
                      <a:pt x="120" y="85"/>
                      <a:pt x="120" y="85"/>
                      <a:pt x="120" y="85"/>
                    </a:cubicBezTo>
                    <a:cubicBezTo>
                      <a:pt x="136" y="96"/>
                      <a:pt x="136" y="96"/>
                      <a:pt x="136" y="96"/>
                    </a:cubicBezTo>
                    <a:cubicBezTo>
                      <a:pt x="136" y="112"/>
                      <a:pt x="136" y="112"/>
                      <a:pt x="136" y="112"/>
                    </a:cubicBezTo>
                    <a:cubicBezTo>
                      <a:pt x="100" y="104"/>
                      <a:pt x="100" y="104"/>
                      <a:pt x="100" y="104"/>
                    </a:cubicBezTo>
                    <a:cubicBezTo>
                      <a:pt x="78" y="106"/>
                      <a:pt x="78" y="106"/>
                      <a:pt x="78" y="106"/>
                    </a:cubicBezTo>
                    <a:cubicBezTo>
                      <a:pt x="42" y="103"/>
                      <a:pt x="42" y="103"/>
                      <a:pt x="42" y="103"/>
                    </a:cubicBezTo>
                    <a:cubicBezTo>
                      <a:pt x="14" y="112"/>
                      <a:pt x="14" y="112"/>
                      <a:pt x="14" y="112"/>
                    </a:cubicBezTo>
                    <a:cubicBezTo>
                      <a:pt x="5" y="103"/>
                      <a:pt x="5" y="103"/>
                      <a:pt x="5" y="103"/>
                    </a:cubicBezTo>
                    <a:cubicBezTo>
                      <a:pt x="9" y="91"/>
                      <a:pt x="9" y="91"/>
                      <a:pt x="9" y="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09" name="Freeform 375"/>
              <p:cNvSpPr/>
              <p:nvPr/>
            </p:nvSpPr>
            <p:spPr bwMode="gray">
              <a:xfrm>
                <a:off x="3245" y="2209"/>
                <a:ext cx="267" cy="268"/>
              </a:xfrm>
              <a:custGeom>
                <a:avLst/>
                <a:gdLst>
                  <a:gd name="T0" fmla="*/ 205 w 298"/>
                  <a:gd name="T1" fmla="*/ 0 h 298"/>
                  <a:gd name="T2" fmla="*/ 201 w 298"/>
                  <a:gd name="T3" fmla="*/ 32 h 298"/>
                  <a:gd name="T4" fmla="*/ 122 w 298"/>
                  <a:gd name="T5" fmla="*/ 32 h 298"/>
                  <a:gd name="T6" fmla="*/ 125 w 298"/>
                  <a:gd name="T7" fmla="*/ 96 h 298"/>
                  <a:gd name="T8" fmla="*/ 105 w 298"/>
                  <a:gd name="T9" fmla="*/ 97 h 298"/>
                  <a:gd name="T10" fmla="*/ 96 w 298"/>
                  <a:gd name="T11" fmla="*/ 118 h 298"/>
                  <a:gd name="T12" fmla="*/ 97 w 298"/>
                  <a:gd name="T13" fmla="*/ 147 h 298"/>
                  <a:gd name="T14" fmla="*/ 0 w 298"/>
                  <a:gd name="T15" fmla="*/ 147 h 298"/>
                  <a:gd name="T16" fmla="*/ 4 w 298"/>
                  <a:gd name="T17" fmla="*/ 157 h 298"/>
                  <a:gd name="T18" fmla="*/ 9 w 298"/>
                  <a:gd name="T19" fmla="*/ 162 h 298"/>
                  <a:gd name="T20" fmla="*/ 17 w 298"/>
                  <a:gd name="T21" fmla="*/ 178 h 298"/>
                  <a:gd name="T22" fmla="*/ 16 w 298"/>
                  <a:gd name="T23" fmla="*/ 194 h 298"/>
                  <a:gd name="T24" fmla="*/ 26 w 298"/>
                  <a:gd name="T25" fmla="*/ 226 h 298"/>
                  <a:gd name="T26" fmla="*/ 26 w 298"/>
                  <a:gd name="T27" fmla="*/ 232 h 298"/>
                  <a:gd name="T28" fmla="*/ 19 w 298"/>
                  <a:gd name="T29" fmla="*/ 255 h 298"/>
                  <a:gd name="T30" fmla="*/ 36 w 298"/>
                  <a:gd name="T31" fmla="*/ 248 h 298"/>
                  <a:gd name="T32" fmla="*/ 63 w 298"/>
                  <a:gd name="T33" fmla="*/ 252 h 298"/>
                  <a:gd name="T34" fmla="*/ 82 w 298"/>
                  <a:gd name="T35" fmla="*/ 264 h 298"/>
                  <a:gd name="T36" fmla="*/ 92 w 298"/>
                  <a:gd name="T37" fmla="*/ 277 h 298"/>
                  <a:gd name="T38" fmla="*/ 117 w 298"/>
                  <a:gd name="T39" fmla="*/ 298 h 298"/>
                  <a:gd name="T40" fmla="*/ 122 w 298"/>
                  <a:gd name="T41" fmla="*/ 282 h 298"/>
                  <a:gd name="T42" fmla="*/ 132 w 298"/>
                  <a:gd name="T43" fmla="*/ 280 h 298"/>
                  <a:gd name="T44" fmla="*/ 143 w 298"/>
                  <a:gd name="T45" fmla="*/ 292 h 298"/>
                  <a:gd name="T46" fmla="*/ 156 w 298"/>
                  <a:gd name="T47" fmla="*/ 282 h 298"/>
                  <a:gd name="T48" fmla="*/ 173 w 298"/>
                  <a:gd name="T49" fmla="*/ 284 h 298"/>
                  <a:gd name="T50" fmla="*/ 183 w 298"/>
                  <a:gd name="T51" fmla="*/ 277 h 298"/>
                  <a:gd name="T52" fmla="*/ 190 w 298"/>
                  <a:gd name="T53" fmla="*/ 282 h 298"/>
                  <a:gd name="T54" fmla="*/ 275 w 298"/>
                  <a:gd name="T55" fmla="*/ 280 h 298"/>
                  <a:gd name="T56" fmla="*/ 246 w 298"/>
                  <a:gd name="T57" fmla="*/ 65 h 298"/>
                  <a:gd name="T58" fmla="*/ 298 w 298"/>
                  <a:gd name="T59" fmla="*/ 64 h 298"/>
                  <a:gd name="T60" fmla="*/ 205 w 298"/>
                  <a:gd name="T6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8" h="298">
                    <a:moveTo>
                      <a:pt x="205" y="0"/>
                    </a:moveTo>
                    <a:cubicBezTo>
                      <a:pt x="201" y="32"/>
                      <a:pt x="201" y="32"/>
                      <a:pt x="201" y="32"/>
                    </a:cubicBezTo>
                    <a:cubicBezTo>
                      <a:pt x="122" y="32"/>
                      <a:pt x="122" y="32"/>
                      <a:pt x="122" y="32"/>
                    </a:cubicBezTo>
                    <a:cubicBezTo>
                      <a:pt x="125" y="96"/>
                      <a:pt x="125" y="96"/>
                      <a:pt x="125" y="96"/>
                    </a:cubicBezTo>
                    <a:cubicBezTo>
                      <a:pt x="105" y="97"/>
                      <a:pt x="105" y="97"/>
                      <a:pt x="105" y="97"/>
                    </a:cubicBezTo>
                    <a:cubicBezTo>
                      <a:pt x="96" y="118"/>
                      <a:pt x="96" y="118"/>
                      <a:pt x="96" y="118"/>
                    </a:cubicBezTo>
                    <a:cubicBezTo>
                      <a:pt x="97" y="147"/>
                      <a:pt x="97" y="147"/>
                      <a:pt x="97" y="147"/>
                    </a:cubicBezTo>
                    <a:cubicBezTo>
                      <a:pt x="0" y="147"/>
                      <a:pt x="0" y="147"/>
                      <a:pt x="0" y="147"/>
                    </a:cubicBezTo>
                    <a:cubicBezTo>
                      <a:pt x="4" y="157"/>
                      <a:pt x="4" y="157"/>
                      <a:pt x="4" y="157"/>
                    </a:cubicBezTo>
                    <a:cubicBezTo>
                      <a:pt x="9" y="162"/>
                      <a:pt x="9" y="162"/>
                      <a:pt x="9" y="162"/>
                    </a:cubicBezTo>
                    <a:cubicBezTo>
                      <a:pt x="17" y="178"/>
                      <a:pt x="17" y="178"/>
                      <a:pt x="17" y="178"/>
                    </a:cubicBezTo>
                    <a:cubicBezTo>
                      <a:pt x="16" y="194"/>
                      <a:pt x="16" y="194"/>
                      <a:pt x="16" y="194"/>
                    </a:cubicBezTo>
                    <a:cubicBezTo>
                      <a:pt x="26" y="226"/>
                      <a:pt x="26" y="226"/>
                      <a:pt x="26" y="226"/>
                    </a:cubicBezTo>
                    <a:cubicBezTo>
                      <a:pt x="26" y="232"/>
                      <a:pt x="26" y="232"/>
                      <a:pt x="26" y="232"/>
                    </a:cubicBezTo>
                    <a:cubicBezTo>
                      <a:pt x="19" y="255"/>
                      <a:pt x="19" y="255"/>
                      <a:pt x="19" y="255"/>
                    </a:cubicBezTo>
                    <a:cubicBezTo>
                      <a:pt x="36" y="248"/>
                      <a:pt x="36" y="248"/>
                      <a:pt x="36" y="248"/>
                    </a:cubicBezTo>
                    <a:cubicBezTo>
                      <a:pt x="36" y="248"/>
                      <a:pt x="58" y="250"/>
                      <a:pt x="63" y="252"/>
                    </a:cubicBezTo>
                    <a:cubicBezTo>
                      <a:pt x="68" y="253"/>
                      <a:pt x="82" y="264"/>
                      <a:pt x="82" y="264"/>
                    </a:cubicBezTo>
                    <a:cubicBezTo>
                      <a:pt x="92" y="277"/>
                      <a:pt x="92" y="277"/>
                      <a:pt x="92" y="277"/>
                    </a:cubicBezTo>
                    <a:cubicBezTo>
                      <a:pt x="117" y="298"/>
                      <a:pt x="117" y="298"/>
                      <a:pt x="117" y="298"/>
                    </a:cubicBezTo>
                    <a:cubicBezTo>
                      <a:pt x="122" y="282"/>
                      <a:pt x="122" y="282"/>
                      <a:pt x="122" y="282"/>
                    </a:cubicBezTo>
                    <a:cubicBezTo>
                      <a:pt x="132" y="280"/>
                      <a:pt x="132" y="280"/>
                      <a:pt x="132" y="280"/>
                    </a:cubicBezTo>
                    <a:cubicBezTo>
                      <a:pt x="143" y="292"/>
                      <a:pt x="143" y="292"/>
                      <a:pt x="143" y="292"/>
                    </a:cubicBezTo>
                    <a:cubicBezTo>
                      <a:pt x="156" y="282"/>
                      <a:pt x="156" y="282"/>
                      <a:pt x="156" y="282"/>
                    </a:cubicBezTo>
                    <a:cubicBezTo>
                      <a:pt x="173" y="284"/>
                      <a:pt x="173" y="284"/>
                      <a:pt x="173" y="284"/>
                    </a:cubicBezTo>
                    <a:cubicBezTo>
                      <a:pt x="183" y="277"/>
                      <a:pt x="183" y="277"/>
                      <a:pt x="183" y="277"/>
                    </a:cubicBezTo>
                    <a:cubicBezTo>
                      <a:pt x="190" y="282"/>
                      <a:pt x="190" y="282"/>
                      <a:pt x="190" y="282"/>
                    </a:cubicBezTo>
                    <a:cubicBezTo>
                      <a:pt x="275" y="280"/>
                      <a:pt x="275" y="280"/>
                      <a:pt x="275" y="280"/>
                    </a:cubicBezTo>
                    <a:cubicBezTo>
                      <a:pt x="246" y="65"/>
                      <a:pt x="246" y="65"/>
                      <a:pt x="246" y="65"/>
                    </a:cubicBezTo>
                    <a:cubicBezTo>
                      <a:pt x="298" y="64"/>
                      <a:pt x="298" y="64"/>
                      <a:pt x="298" y="64"/>
                    </a:cubicBezTo>
                    <a:lnTo>
                      <a:pt x="2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0" name="Freeform 376"/>
              <p:cNvSpPr/>
              <p:nvPr/>
            </p:nvSpPr>
            <p:spPr bwMode="gray">
              <a:xfrm>
                <a:off x="3245" y="2195"/>
                <a:ext cx="184" cy="146"/>
              </a:xfrm>
              <a:custGeom>
                <a:avLst/>
                <a:gdLst>
                  <a:gd name="T0" fmla="*/ 0 w 184"/>
                  <a:gd name="T1" fmla="*/ 146 h 146"/>
                  <a:gd name="T2" fmla="*/ 87 w 184"/>
                  <a:gd name="T3" fmla="*/ 146 h 146"/>
                  <a:gd name="T4" fmla="*/ 86 w 184"/>
                  <a:gd name="T5" fmla="*/ 120 h 146"/>
                  <a:gd name="T6" fmla="*/ 94 w 184"/>
                  <a:gd name="T7" fmla="*/ 101 h 146"/>
                  <a:gd name="T8" fmla="*/ 112 w 184"/>
                  <a:gd name="T9" fmla="*/ 100 h 146"/>
                  <a:gd name="T10" fmla="*/ 109 w 184"/>
                  <a:gd name="T11" fmla="*/ 43 h 146"/>
                  <a:gd name="T12" fmla="*/ 180 w 184"/>
                  <a:gd name="T13" fmla="*/ 43 h 146"/>
                  <a:gd name="T14" fmla="*/ 184 w 184"/>
                  <a:gd name="T15" fmla="*/ 14 h 146"/>
                  <a:gd name="T16" fmla="*/ 181 w 184"/>
                  <a:gd name="T17" fmla="*/ 0 h 146"/>
                  <a:gd name="T18" fmla="*/ 115 w 184"/>
                  <a:gd name="T19" fmla="*/ 0 h 146"/>
                  <a:gd name="T20" fmla="*/ 110 w 184"/>
                  <a:gd name="T21" fmla="*/ 3 h 146"/>
                  <a:gd name="T22" fmla="*/ 98 w 184"/>
                  <a:gd name="T23" fmla="*/ 4 h 146"/>
                  <a:gd name="T24" fmla="*/ 87 w 184"/>
                  <a:gd name="T25" fmla="*/ 10 h 146"/>
                  <a:gd name="T26" fmla="*/ 72 w 184"/>
                  <a:gd name="T27" fmla="*/ 33 h 146"/>
                  <a:gd name="T28" fmla="*/ 67 w 184"/>
                  <a:gd name="T29" fmla="*/ 39 h 146"/>
                  <a:gd name="T30" fmla="*/ 62 w 184"/>
                  <a:gd name="T31" fmla="*/ 41 h 146"/>
                  <a:gd name="T32" fmla="*/ 50 w 184"/>
                  <a:gd name="T33" fmla="*/ 54 h 146"/>
                  <a:gd name="T34" fmla="*/ 45 w 184"/>
                  <a:gd name="T35" fmla="*/ 72 h 146"/>
                  <a:gd name="T36" fmla="*/ 30 w 184"/>
                  <a:gd name="T37" fmla="*/ 90 h 146"/>
                  <a:gd name="T38" fmla="*/ 13 w 184"/>
                  <a:gd name="T39" fmla="*/ 117 h 146"/>
                  <a:gd name="T40" fmla="*/ 0 w 184"/>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146">
                    <a:moveTo>
                      <a:pt x="0" y="146"/>
                    </a:moveTo>
                    <a:lnTo>
                      <a:pt x="87" y="146"/>
                    </a:lnTo>
                    <a:lnTo>
                      <a:pt x="86" y="120"/>
                    </a:lnTo>
                    <a:lnTo>
                      <a:pt x="94" y="101"/>
                    </a:lnTo>
                    <a:lnTo>
                      <a:pt x="112" y="100"/>
                    </a:lnTo>
                    <a:lnTo>
                      <a:pt x="109" y="43"/>
                    </a:lnTo>
                    <a:lnTo>
                      <a:pt x="180" y="43"/>
                    </a:lnTo>
                    <a:lnTo>
                      <a:pt x="184" y="14"/>
                    </a:lnTo>
                    <a:lnTo>
                      <a:pt x="181" y="0"/>
                    </a:lnTo>
                    <a:lnTo>
                      <a:pt x="115" y="0"/>
                    </a:lnTo>
                    <a:lnTo>
                      <a:pt x="110" y="3"/>
                    </a:lnTo>
                    <a:lnTo>
                      <a:pt x="98" y="4"/>
                    </a:lnTo>
                    <a:lnTo>
                      <a:pt x="87" y="10"/>
                    </a:lnTo>
                    <a:lnTo>
                      <a:pt x="72" y="33"/>
                    </a:lnTo>
                    <a:lnTo>
                      <a:pt x="67" y="39"/>
                    </a:lnTo>
                    <a:lnTo>
                      <a:pt x="62" y="41"/>
                    </a:lnTo>
                    <a:lnTo>
                      <a:pt x="50" y="54"/>
                    </a:lnTo>
                    <a:lnTo>
                      <a:pt x="45" y="72"/>
                    </a:lnTo>
                    <a:lnTo>
                      <a:pt x="30" y="90"/>
                    </a:lnTo>
                    <a:lnTo>
                      <a:pt x="13" y="117"/>
                    </a:lnTo>
                    <a:lnTo>
                      <a:pt x="0" y="1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1" name="Freeform 377"/>
              <p:cNvSpPr/>
              <p:nvPr/>
            </p:nvSpPr>
            <p:spPr bwMode="gray">
              <a:xfrm>
                <a:off x="3259" y="2524"/>
                <a:ext cx="58" cy="29"/>
              </a:xfrm>
              <a:custGeom>
                <a:avLst/>
                <a:gdLst>
                  <a:gd name="T0" fmla="*/ 27 w 58"/>
                  <a:gd name="T1" fmla="*/ 29 h 29"/>
                  <a:gd name="T2" fmla="*/ 21 w 58"/>
                  <a:gd name="T3" fmla="*/ 18 h 29"/>
                  <a:gd name="T4" fmla="*/ 7 w 58"/>
                  <a:gd name="T5" fmla="*/ 11 h 29"/>
                  <a:gd name="T6" fmla="*/ 0 w 58"/>
                  <a:gd name="T7" fmla="*/ 8 h 29"/>
                  <a:gd name="T8" fmla="*/ 25 w 58"/>
                  <a:gd name="T9" fmla="*/ 0 h 29"/>
                  <a:gd name="T10" fmla="*/ 58 w 58"/>
                  <a:gd name="T11" fmla="*/ 3 h 29"/>
                  <a:gd name="T12" fmla="*/ 56 w 58"/>
                  <a:gd name="T13" fmla="*/ 22 h 29"/>
                  <a:gd name="T14" fmla="*/ 40 w 58"/>
                  <a:gd name="T15" fmla="*/ 24 h 29"/>
                  <a:gd name="T16" fmla="*/ 27 w 58"/>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9">
                    <a:moveTo>
                      <a:pt x="27" y="29"/>
                    </a:moveTo>
                    <a:lnTo>
                      <a:pt x="21" y="18"/>
                    </a:lnTo>
                    <a:lnTo>
                      <a:pt x="7" y="11"/>
                    </a:lnTo>
                    <a:lnTo>
                      <a:pt x="0" y="8"/>
                    </a:lnTo>
                    <a:lnTo>
                      <a:pt x="25" y="0"/>
                    </a:lnTo>
                    <a:lnTo>
                      <a:pt x="58" y="3"/>
                    </a:lnTo>
                    <a:lnTo>
                      <a:pt x="56" y="22"/>
                    </a:lnTo>
                    <a:lnTo>
                      <a:pt x="40" y="24"/>
                    </a:lnTo>
                    <a:lnTo>
                      <a:pt x="27"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2" name="Freeform 378"/>
              <p:cNvSpPr/>
              <p:nvPr/>
            </p:nvSpPr>
            <p:spPr bwMode="gray">
              <a:xfrm>
                <a:off x="3286" y="2525"/>
                <a:ext cx="156" cy="105"/>
              </a:xfrm>
              <a:custGeom>
                <a:avLst/>
                <a:gdLst>
                  <a:gd name="T0" fmla="*/ 37 w 156"/>
                  <a:gd name="T1" fmla="*/ 66 h 105"/>
                  <a:gd name="T2" fmla="*/ 4 w 156"/>
                  <a:gd name="T3" fmla="*/ 33 h 105"/>
                  <a:gd name="T4" fmla="*/ 0 w 156"/>
                  <a:gd name="T5" fmla="*/ 28 h 105"/>
                  <a:gd name="T6" fmla="*/ 13 w 156"/>
                  <a:gd name="T7" fmla="*/ 23 h 105"/>
                  <a:gd name="T8" fmla="*/ 29 w 156"/>
                  <a:gd name="T9" fmla="*/ 21 h 105"/>
                  <a:gd name="T10" fmla="*/ 31 w 156"/>
                  <a:gd name="T11" fmla="*/ 2 h 105"/>
                  <a:gd name="T12" fmla="*/ 50 w 156"/>
                  <a:gd name="T13" fmla="*/ 0 h 105"/>
                  <a:gd name="T14" fmla="*/ 83 w 156"/>
                  <a:gd name="T15" fmla="*/ 7 h 105"/>
                  <a:gd name="T16" fmla="*/ 105 w 156"/>
                  <a:gd name="T17" fmla="*/ 17 h 105"/>
                  <a:gd name="T18" fmla="*/ 120 w 156"/>
                  <a:gd name="T19" fmla="*/ 16 h 105"/>
                  <a:gd name="T20" fmla="*/ 127 w 156"/>
                  <a:gd name="T21" fmla="*/ 9 h 105"/>
                  <a:gd name="T22" fmla="*/ 136 w 156"/>
                  <a:gd name="T23" fmla="*/ 19 h 105"/>
                  <a:gd name="T24" fmla="*/ 152 w 156"/>
                  <a:gd name="T25" fmla="*/ 49 h 105"/>
                  <a:gd name="T26" fmla="*/ 156 w 156"/>
                  <a:gd name="T27" fmla="*/ 75 h 105"/>
                  <a:gd name="T28" fmla="*/ 151 w 156"/>
                  <a:gd name="T29" fmla="*/ 96 h 105"/>
                  <a:gd name="T30" fmla="*/ 144 w 156"/>
                  <a:gd name="T31" fmla="*/ 105 h 105"/>
                  <a:gd name="T32" fmla="*/ 125 w 156"/>
                  <a:gd name="T33" fmla="*/ 101 h 105"/>
                  <a:gd name="T34" fmla="*/ 118 w 156"/>
                  <a:gd name="T35" fmla="*/ 95 h 105"/>
                  <a:gd name="T36" fmla="*/ 103 w 156"/>
                  <a:gd name="T37" fmla="*/ 88 h 105"/>
                  <a:gd name="T38" fmla="*/ 100 w 156"/>
                  <a:gd name="T39" fmla="*/ 81 h 105"/>
                  <a:gd name="T40" fmla="*/ 90 w 156"/>
                  <a:gd name="T41" fmla="*/ 84 h 105"/>
                  <a:gd name="T42" fmla="*/ 85 w 156"/>
                  <a:gd name="T43" fmla="*/ 75 h 105"/>
                  <a:gd name="T44" fmla="*/ 88 w 156"/>
                  <a:gd name="T45" fmla="*/ 62 h 105"/>
                  <a:gd name="T46" fmla="*/ 77 w 156"/>
                  <a:gd name="T47" fmla="*/ 57 h 105"/>
                  <a:gd name="T48" fmla="*/ 57 w 156"/>
                  <a:gd name="T49" fmla="*/ 57 h 105"/>
                  <a:gd name="T50" fmla="*/ 37 w 156"/>
                  <a:gd name="T51" fmla="*/ 6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6" h="105">
                    <a:moveTo>
                      <a:pt x="37" y="66"/>
                    </a:moveTo>
                    <a:lnTo>
                      <a:pt x="4" y="33"/>
                    </a:lnTo>
                    <a:lnTo>
                      <a:pt x="0" y="28"/>
                    </a:lnTo>
                    <a:lnTo>
                      <a:pt x="13" y="23"/>
                    </a:lnTo>
                    <a:lnTo>
                      <a:pt x="29" y="21"/>
                    </a:lnTo>
                    <a:lnTo>
                      <a:pt x="31" y="2"/>
                    </a:lnTo>
                    <a:lnTo>
                      <a:pt x="50" y="0"/>
                    </a:lnTo>
                    <a:lnTo>
                      <a:pt x="83" y="7"/>
                    </a:lnTo>
                    <a:lnTo>
                      <a:pt x="105" y="17"/>
                    </a:lnTo>
                    <a:lnTo>
                      <a:pt x="120" y="16"/>
                    </a:lnTo>
                    <a:lnTo>
                      <a:pt x="127" y="9"/>
                    </a:lnTo>
                    <a:lnTo>
                      <a:pt x="136" y="19"/>
                    </a:lnTo>
                    <a:lnTo>
                      <a:pt x="152" y="49"/>
                    </a:lnTo>
                    <a:lnTo>
                      <a:pt x="156" y="75"/>
                    </a:lnTo>
                    <a:lnTo>
                      <a:pt x="151" y="96"/>
                    </a:lnTo>
                    <a:lnTo>
                      <a:pt x="144" y="105"/>
                    </a:lnTo>
                    <a:lnTo>
                      <a:pt x="125" y="101"/>
                    </a:lnTo>
                    <a:lnTo>
                      <a:pt x="118" y="95"/>
                    </a:lnTo>
                    <a:lnTo>
                      <a:pt x="103" y="88"/>
                    </a:lnTo>
                    <a:lnTo>
                      <a:pt x="100" y="81"/>
                    </a:lnTo>
                    <a:lnTo>
                      <a:pt x="90" y="84"/>
                    </a:lnTo>
                    <a:lnTo>
                      <a:pt x="85" y="75"/>
                    </a:lnTo>
                    <a:lnTo>
                      <a:pt x="88" y="62"/>
                    </a:lnTo>
                    <a:lnTo>
                      <a:pt x="77" y="57"/>
                    </a:lnTo>
                    <a:lnTo>
                      <a:pt x="57" y="57"/>
                    </a:lnTo>
                    <a:lnTo>
                      <a:pt x="37"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3" name="Freeform 379"/>
              <p:cNvSpPr/>
              <p:nvPr/>
            </p:nvSpPr>
            <p:spPr bwMode="gray">
              <a:xfrm>
                <a:off x="3323" y="2582"/>
                <a:ext cx="66" cy="58"/>
              </a:xfrm>
              <a:custGeom>
                <a:avLst/>
                <a:gdLst>
                  <a:gd name="T0" fmla="*/ 46 w 66"/>
                  <a:gd name="T1" fmla="*/ 58 h 58"/>
                  <a:gd name="T2" fmla="*/ 15 w 66"/>
                  <a:gd name="T3" fmla="*/ 46 h 58"/>
                  <a:gd name="T4" fmla="*/ 9 w 66"/>
                  <a:gd name="T5" fmla="*/ 27 h 58"/>
                  <a:gd name="T6" fmla="*/ 0 w 66"/>
                  <a:gd name="T7" fmla="*/ 9 h 58"/>
                  <a:gd name="T8" fmla="*/ 20 w 66"/>
                  <a:gd name="T9" fmla="*/ 0 h 58"/>
                  <a:gd name="T10" fmla="*/ 40 w 66"/>
                  <a:gd name="T11" fmla="*/ 0 h 58"/>
                  <a:gd name="T12" fmla="*/ 51 w 66"/>
                  <a:gd name="T13" fmla="*/ 5 h 58"/>
                  <a:gd name="T14" fmla="*/ 48 w 66"/>
                  <a:gd name="T15" fmla="*/ 18 h 58"/>
                  <a:gd name="T16" fmla="*/ 53 w 66"/>
                  <a:gd name="T17" fmla="*/ 27 h 58"/>
                  <a:gd name="T18" fmla="*/ 63 w 66"/>
                  <a:gd name="T19" fmla="*/ 24 h 58"/>
                  <a:gd name="T20" fmla="*/ 66 w 66"/>
                  <a:gd name="T21" fmla="*/ 31 h 58"/>
                  <a:gd name="T22" fmla="*/ 46 w 66"/>
                  <a:gd name="T2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58">
                    <a:moveTo>
                      <a:pt x="46" y="58"/>
                    </a:moveTo>
                    <a:lnTo>
                      <a:pt x="15" y="46"/>
                    </a:lnTo>
                    <a:lnTo>
                      <a:pt x="9" y="27"/>
                    </a:lnTo>
                    <a:lnTo>
                      <a:pt x="0" y="9"/>
                    </a:lnTo>
                    <a:lnTo>
                      <a:pt x="20" y="0"/>
                    </a:lnTo>
                    <a:lnTo>
                      <a:pt x="40" y="0"/>
                    </a:lnTo>
                    <a:lnTo>
                      <a:pt x="51" y="5"/>
                    </a:lnTo>
                    <a:lnTo>
                      <a:pt x="48" y="18"/>
                    </a:lnTo>
                    <a:lnTo>
                      <a:pt x="53" y="27"/>
                    </a:lnTo>
                    <a:lnTo>
                      <a:pt x="63" y="24"/>
                    </a:lnTo>
                    <a:lnTo>
                      <a:pt x="66" y="31"/>
                    </a:lnTo>
                    <a:lnTo>
                      <a:pt x="4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4" name="Freeform 380"/>
              <p:cNvSpPr/>
              <p:nvPr/>
            </p:nvSpPr>
            <p:spPr bwMode="gray">
              <a:xfrm>
                <a:off x="3668" y="2495"/>
                <a:ext cx="243" cy="193"/>
              </a:xfrm>
              <a:custGeom>
                <a:avLst/>
                <a:gdLst>
                  <a:gd name="T0" fmla="*/ 230 w 243"/>
                  <a:gd name="T1" fmla="*/ 4 h 193"/>
                  <a:gd name="T2" fmla="*/ 239 w 243"/>
                  <a:gd name="T3" fmla="*/ 13 h 193"/>
                  <a:gd name="T4" fmla="*/ 241 w 243"/>
                  <a:gd name="T5" fmla="*/ 23 h 193"/>
                  <a:gd name="T6" fmla="*/ 243 w 243"/>
                  <a:gd name="T7" fmla="*/ 54 h 193"/>
                  <a:gd name="T8" fmla="*/ 233 w 243"/>
                  <a:gd name="T9" fmla="*/ 61 h 193"/>
                  <a:gd name="T10" fmla="*/ 216 w 243"/>
                  <a:gd name="T11" fmla="*/ 89 h 193"/>
                  <a:gd name="T12" fmla="*/ 202 w 243"/>
                  <a:gd name="T13" fmla="*/ 102 h 193"/>
                  <a:gd name="T14" fmla="*/ 193 w 243"/>
                  <a:gd name="T15" fmla="*/ 140 h 193"/>
                  <a:gd name="T16" fmla="*/ 181 w 243"/>
                  <a:gd name="T17" fmla="*/ 150 h 193"/>
                  <a:gd name="T18" fmla="*/ 169 w 243"/>
                  <a:gd name="T19" fmla="*/ 138 h 193"/>
                  <a:gd name="T20" fmla="*/ 154 w 243"/>
                  <a:gd name="T21" fmla="*/ 138 h 193"/>
                  <a:gd name="T22" fmla="*/ 128 w 243"/>
                  <a:gd name="T23" fmla="*/ 168 h 193"/>
                  <a:gd name="T24" fmla="*/ 120 w 243"/>
                  <a:gd name="T25" fmla="*/ 193 h 193"/>
                  <a:gd name="T26" fmla="*/ 74 w 243"/>
                  <a:gd name="T27" fmla="*/ 192 h 193"/>
                  <a:gd name="T28" fmla="*/ 61 w 243"/>
                  <a:gd name="T29" fmla="*/ 190 h 193"/>
                  <a:gd name="T30" fmla="*/ 55 w 243"/>
                  <a:gd name="T31" fmla="*/ 176 h 193"/>
                  <a:gd name="T32" fmla="*/ 28 w 243"/>
                  <a:gd name="T33" fmla="*/ 155 h 193"/>
                  <a:gd name="T34" fmla="*/ 4 w 243"/>
                  <a:gd name="T35" fmla="*/ 155 h 193"/>
                  <a:gd name="T36" fmla="*/ 0 w 243"/>
                  <a:gd name="T37" fmla="*/ 103 h 193"/>
                  <a:gd name="T38" fmla="*/ 15 w 243"/>
                  <a:gd name="T39" fmla="*/ 87 h 193"/>
                  <a:gd name="T40" fmla="*/ 18 w 243"/>
                  <a:gd name="T41" fmla="*/ 58 h 193"/>
                  <a:gd name="T42" fmla="*/ 8 w 243"/>
                  <a:gd name="T43" fmla="*/ 39 h 193"/>
                  <a:gd name="T44" fmla="*/ 15 w 243"/>
                  <a:gd name="T45" fmla="*/ 37 h 193"/>
                  <a:gd name="T46" fmla="*/ 26 w 243"/>
                  <a:gd name="T47" fmla="*/ 11 h 193"/>
                  <a:gd name="T48" fmla="*/ 41 w 243"/>
                  <a:gd name="T49" fmla="*/ 0 h 193"/>
                  <a:gd name="T50" fmla="*/ 75 w 243"/>
                  <a:gd name="T51" fmla="*/ 3 h 193"/>
                  <a:gd name="T52" fmla="*/ 92 w 243"/>
                  <a:gd name="T53" fmla="*/ 20 h 193"/>
                  <a:gd name="T54" fmla="*/ 113 w 243"/>
                  <a:gd name="T55" fmla="*/ 20 h 193"/>
                  <a:gd name="T56" fmla="*/ 131 w 243"/>
                  <a:gd name="T57" fmla="*/ 25 h 193"/>
                  <a:gd name="T58" fmla="*/ 146 w 243"/>
                  <a:gd name="T59" fmla="*/ 22 h 193"/>
                  <a:gd name="T60" fmla="*/ 157 w 243"/>
                  <a:gd name="T61" fmla="*/ 9 h 193"/>
                  <a:gd name="T62" fmla="*/ 198 w 243"/>
                  <a:gd name="T63" fmla="*/ 16 h 193"/>
                  <a:gd name="T64" fmla="*/ 230 w 243"/>
                  <a:gd name="T65" fmla="*/ 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193">
                    <a:moveTo>
                      <a:pt x="230" y="4"/>
                    </a:moveTo>
                    <a:lnTo>
                      <a:pt x="239" y="13"/>
                    </a:lnTo>
                    <a:lnTo>
                      <a:pt x="241" y="23"/>
                    </a:lnTo>
                    <a:lnTo>
                      <a:pt x="243" y="54"/>
                    </a:lnTo>
                    <a:lnTo>
                      <a:pt x="233" y="61"/>
                    </a:lnTo>
                    <a:lnTo>
                      <a:pt x="216" y="89"/>
                    </a:lnTo>
                    <a:lnTo>
                      <a:pt x="202" y="102"/>
                    </a:lnTo>
                    <a:lnTo>
                      <a:pt x="193" y="140"/>
                    </a:lnTo>
                    <a:lnTo>
                      <a:pt x="181" y="150"/>
                    </a:lnTo>
                    <a:lnTo>
                      <a:pt x="169" y="138"/>
                    </a:lnTo>
                    <a:lnTo>
                      <a:pt x="154" y="138"/>
                    </a:lnTo>
                    <a:lnTo>
                      <a:pt x="128" y="168"/>
                    </a:lnTo>
                    <a:lnTo>
                      <a:pt x="120" y="193"/>
                    </a:lnTo>
                    <a:lnTo>
                      <a:pt x="74" y="192"/>
                    </a:lnTo>
                    <a:lnTo>
                      <a:pt x="61" y="190"/>
                    </a:lnTo>
                    <a:lnTo>
                      <a:pt x="55" y="176"/>
                    </a:lnTo>
                    <a:lnTo>
                      <a:pt x="28" y="155"/>
                    </a:lnTo>
                    <a:lnTo>
                      <a:pt x="4" y="155"/>
                    </a:lnTo>
                    <a:lnTo>
                      <a:pt x="0" y="103"/>
                    </a:lnTo>
                    <a:lnTo>
                      <a:pt x="15" y="87"/>
                    </a:lnTo>
                    <a:lnTo>
                      <a:pt x="18" y="58"/>
                    </a:lnTo>
                    <a:lnTo>
                      <a:pt x="8" y="39"/>
                    </a:lnTo>
                    <a:lnTo>
                      <a:pt x="15" y="37"/>
                    </a:lnTo>
                    <a:lnTo>
                      <a:pt x="26" y="11"/>
                    </a:lnTo>
                    <a:lnTo>
                      <a:pt x="41" y="0"/>
                    </a:lnTo>
                    <a:lnTo>
                      <a:pt x="75" y="3"/>
                    </a:lnTo>
                    <a:lnTo>
                      <a:pt x="92" y="20"/>
                    </a:lnTo>
                    <a:lnTo>
                      <a:pt x="113" y="20"/>
                    </a:lnTo>
                    <a:lnTo>
                      <a:pt x="131" y="25"/>
                    </a:lnTo>
                    <a:lnTo>
                      <a:pt x="146" y="22"/>
                    </a:lnTo>
                    <a:lnTo>
                      <a:pt x="157" y="9"/>
                    </a:lnTo>
                    <a:lnTo>
                      <a:pt x="198" y="16"/>
                    </a:lnTo>
                    <a:lnTo>
                      <a:pt x="23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5" name="Freeform 381"/>
              <p:cNvSpPr/>
              <p:nvPr/>
            </p:nvSpPr>
            <p:spPr bwMode="gray">
              <a:xfrm>
                <a:off x="3624" y="2534"/>
                <a:ext cx="62" cy="118"/>
              </a:xfrm>
              <a:custGeom>
                <a:avLst/>
                <a:gdLst>
                  <a:gd name="T0" fmla="*/ 0 w 62"/>
                  <a:gd name="T1" fmla="*/ 26 h 118"/>
                  <a:gd name="T2" fmla="*/ 37 w 62"/>
                  <a:gd name="T3" fmla="*/ 7 h 118"/>
                  <a:gd name="T4" fmla="*/ 34 w 62"/>
                  <a:gd name="T5" fmla="*/ 2 h 118"/>
                  <a:gd name="T6" fmla="*/ 52 w 62"/>
                  <a:gd name="T7" fmla="*/ 0 h 118"/>
                  <a:gd name="T8" fmla="*/ 62 w 62"/>
                  <a:gd name="T9" fmla="*/ 19 h 118"/>
                  <a:gd name="T10" fmla="*/ 59 w 62"/>
                  <a:gd name="T11" fmla="*/ 48 h 118"/>
                  <a:gd name="T12" fmla="*/ 44 w 62"/>
                  <a:gd name="T13" fmla="*/ 64 h 118"/>
                  <a:gd name="T14" fmla="*/ 48 w 62"/>
                  <a:gd name="T15" fmla="*/ 116 h 118"/>
                  <a:gd name="T16" fmla="*/ 22 w 62"/>
                  <a:gd name="T17" fmla="*/ 118 h 118"/>
                  <a:gd name="T18" fmla="*/ 23 w 62"/>
                  <a:gd name="T19" fmla="*/ 64 h 118"/>
                  <a:gd name="T20" fmla="*/ 12 w 62"/>
                  <a:gd name="T21" fmla="*/ 46 h 118"/>
                  <a:gd name="T22" fmla="*/ 3 w 62"/>
                  <a:gd name="T23" fmla="*/ 37 h 118"/>
                  <a:gd name="T24" fmla="*/ 0 w 62"/>
                  <a:gd name="T25"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18">
                    <a:moveTo>
                      <a:pt x="0" y="26"/>
                    </a:moveTo>
                    <a:lnTo>
                      <a:pt x="37" y="7"/>
                    </a:lnTo>
                    <a:lnTo>
                      <a:pt x="34" y="2"/>
                    </a:lnTo>
                    <a:lnTo>
                      <a:pt x="52" y="0"/>
                    </a:lnTo>
                    <a:lnTo>
                      <a:pt x="62" y="19"/>
                    </a:lnTo>
                    <a:lnTo>
                      <a:pt x="59" y="48"/>
                    </a:lnTo>
                    <a:lnTo>
                      <a:pt x="44" y="64"/>
                    </a:lnTo>
                    <a:lnTo>
                      <a:pt x="48" y="116"/>
                    </a:lnTo>
                    <a:lnTo>
                      <a:pt x="22" y="118"/>
                    </a:lnTo>
                    <a:lnTo>
                      <a:pt x="23" y="64"/>
                    </a:lnTo>
                    <a:lnTo>
                      <a:pt x="12" y="46"/>
                    </a:lnTo>
                    <a:lnTo>
                      <a:pt x="3" y="37"/>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6" name="Freeform 382"/>
              <p:cNvSpPr/>
              <p:nvPr/>
            </p:nvSpPr>
            <p:spPr bwMode="gray">
              <a:xfrm>
                <a:off x="3611" y="2556"/>
                <a:ext cx="36" cy="104"/>
              </a:xfrm>
              <a:custGeom>
                <a:avLst/>
                <a:gdLst>
                  <a:gd name="T0" fmla="*/ 13 w 36"/>
                  <a:gd name="T1" fmla="*/ 4 h 104"/>
                  <a:gd name="T2" fmla="*/ 16 w 36"/>
                  <a:gd name="T3" fmla="*/ 15 h 104"/>
                  <a:gd name="T4" fmla="*/ 25 w 36"/>
                  <a:gd name="T5" fmla="*/ 24 h 104"/>
                  <a:gd name="T6" fmla="*/ 36 w 36"/>
                  <a:gd name="T7" fmla="*/ 42 h 104"/>
                  <a:gd name="T8" fmla="*/ 35 w 36"/>
                  <a:gd name="T9" fmla="*/ 96 h 104"/>
                  <a:gd name="T10" fmla="*/ 12 w 36"/>
                  <a:gd name="T11" fmla="*/ 104 h 104"/>
                  <a:gd name="T12" fmla="*/ 9 w 36"/>
                  <a:gd name="T13" fmla="*/ 90 h 104"/>
                  <a:gd name="T14" fmla="*/ 9 w 36"/>
                  <a:gd name="T15" fmla="*/ 79 h 104"/>
                  <a:gd name="T16" fmla="*/ 9 w 36"/>
                  <a:gd name="T17" fmla="*/ 70 h 104"/>
                  <a:gd name="T18" fmla="*/ 3 w 36"/>
                  <a:gd name="T19" fmla="*/ 60 h 104"/>
                  <a:gd name="T20" fmla="*/ 1 w 36"/>
                  <a:gd name="T21" fmla="*/ 23 h 104"/>
                  <a:gd name="T22" fmla="*/ 0 w 36"/>
                  <a:gd name="T23" fmla="*/ 0 h 104"/>
                  <a:gd name="T24" fmla="*/ 13 w 36"/>
                  <a:gd name="T2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3" y="4"/>
                    </a:moveTo>
                    <a:lnTo>
                      <a:pt x="16" y="15"/>
                    </a:lnTo>
                    <a:lnTo>
                      <a:pt x="25" y="24"/>
                    </a:lnTo>
                    <a:lnTo>
                      <a:pt x="36" y="42"/>
                    </a:lnTo>
                    <a:lnTo>
                      <a:pt x="35" y="96"/>
                    </a:lnTo>
                    <a:lnTo>
                      <a:pt x="12" y="104"/>
                    </a:lnTo>
                    <a:lnTo>
                      <a:pt x="9" y="90"/>
                    </a:lnTo>
                    <a:lnTo>
                      <a:pt x="9" y="79"/>
                    </a:lnTo>
                    <a:lnTo>
                      <a:pt x="9" y="70"/>
                    </a:lnTo>
                    <a:lnTo>
                      <a:pt x="3" y="60"/>
                    </a:lnTo>
                    <a:lnTo>
                      <a:pt x="1" y="23"/>
                    </a:lnTo>
                    <a:lnTo>
                      <a:pt x="0" y="0"/>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7" name="Freeform 383"/>
              <p:cNvSpPr/>
              <p:nvPr/>
            </p:nvSpPr>
            <p:spPr bwMode="gray">
              <a:xfrm>
                <a:off x="3542" y="2547"/>
                <a:ext cx="81" cy="133"/>
              </a:xfrm>
              <a:custGeom>
                <a:avLst/>
                <a:gdLst>
                  <a:gd name="T0" fmla="*/ 69 w 81"/>
                  <a:gd name="T1" fmla="*/ 9 h 133"/>
                  <a:gd name="T2" fmla="*/ 70 w 81"/>
                  <a:gd name="T3" fmla="*/ 32 h 133"/>
                  <a:gd name="T4" fmla="*/ 72 w 81"/>
                  <a:gd name="T5" fmla="*/ 69 h 133"/>
                  <a:gd name="T6" fmla="*/ 78 w 81"/>
                  <a:gd name="T7" fmla="*/ 79 h 133"/>
                  <a:gd name="T8" fmla="*/ 78 w 81"/>
                  <a:gd name="T9" fmla="*/ 88 h 133"/>
                  <a:gd name="T10" fmla="*/ 78 w 81"/>
                  <a:gd name="T11" fmla="*/ 99 h 133"/>
                  <a:gd name="T12" fmla="*/ 81 w 81"/>
                  <a:gd name="T13" fmla="*/ 113 h 133"/>
                  <a:gd name="T14" fmla="*/ 67 w 81"/>
                  <a:gd name="T15" fmla="*/ 117 h 133"/>
                  <a:gd name="T16" fmla="*/ 22 w 81"/>
                  <a:gd name="T17" fmla="*/ 133 h 133"/>
                  <a:gd name="T18" fmla="*/ 11 w 81"/>
                  <a:gd name="T19" fmla="*/ 129 h 133"/>
                  <a:gd name="T20" fmla="*/ 3 w 81"/>
                  <a:gd name="T21" fmla="*/ 114 h 133"/>
                  <a:gd name="T22" fmla="*/ 0 w 81"/>
                  <a:gd name="T23" fmla="*/ 100 h 133"/>
                  <a:gd name="T24" fmla="*/ 18 w 81"/>
                  <a:gd name="T25" fmla="*/ 69 h 133"/>
                  <a:gd name="T26" fmla="*/ 18 w 81"/>
                  <a:gd name="T27" fmla="*/ 60 h 133"/>
                  <a:gd name="T28" fmla="*/ 5 w 81"/>
                  <a:gd name="T29" fmla="*/ 30 h 133"/>
                  <a:gd name="T30" fmla="*/ 16 w 81"/>
                  <a:gd name="T31" fmla="*/ 2 h 133"/>
                  <a:gd name="T32" fmla="*/ 29 w 81"/>
                  <a:gd name="T33" fmla="*/ 0 h 133"/>
                  <a:gd name="T34" fmla="*/ 45 w 81"/>
                  <a:gd name="T35" fmla="*/ 6 h 133"/>
                  <a:gd name="T36" fmla="*/ 55 w 81"/>
                  <a:gd name="T37" fmla="*/ 4 h 133"/>
                  <a:gd name="T38" fmla="*/ 69 w 81"/>
                  <a:gd name="T39" fmla="*/ 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33">
                    <a:moveTo>
                      <a:pt x="69" y="9"/>
                    </a:moveTo>
                    <a:lnTo>
                      <a:pt x="70" y="32"/>
                    </a:lnTo>
                    <a:lnTo>
                      <a:pt x="72" y="69"/>
                    </a:lnTo>
                    <a:lnTo>
                      <a:pt x="78" y="79"/>
                    </a:lnTo>
                    <a:lnTo>
                      <a:pt x="78" y="88"/>
                    </a:lnTo>
                    <a:lnTo>
                      <a:pt x="78" y="99"/>
                    </a:lnTo>
                    <a:lnTo>
                      <a:pt x="81" y="113"/>
                    </a:lnTo>
                    <a:lnTo>
                      <a:pt x="67" y="117"/>
                    </a:lnTo>
                    <a:lnTo>
                      <a:pt x="22" y="133"/>
                    </a:lnTo>
                    <a:lnTo>
                      <a:pt x="11" y="129"/>
                    </a:lnTo>
                    <a:lnTo>
                      <a:pt x="3" y="114"/>
                    </a:lnTo>
                    <a:lnTo>
                      <a:pt x="0" y="100"/>
                    </a:lnTo>
                    <a:lnTo>
                      <a:pt x="18" y="69"/>
                    </a:lnTo>
                    <a:lnTo>
                      <a:pt x="18" y="60"/>
                    </a:lnTo>
                    <a:lnTo>
                      <a:pt x="5" y="30"/>
                    </a:lnTo>
                    <a:lnTo>
                      <a:pt x="16" y="2"/>
                    </a:lnTo>
                    <a:lnTo>
                      <a:pt x="29" y="0"/>
                    </a:lnTo>
                    <a:lnTo>
                      <a:pt x="45" y="6"/>
                    </a:lnTo>
                    <a:lnTo>
                      <a:pt x="55" y="4"/>
                    </a:lnTo>
                    <a:lnTo>
                      <a:pt x="6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8" name="Freeform 384"/>
              <p:cNvSpPr/>
              <p:nvPr/>
            </p:nvSpPr>
            <p:spPr bwMode="gray">
              <a:xfrm>
                <a:off x="3430" y="2560"/>
                <a:ext cx="130" cy="130"/>
              </a:xfrm>
              <a:custGeom>
                <a:avLst/>
                <a:gdLst>
                  <a:gd name="T0" fmla="*/ 123 w 130"/>
                  <a:gd name="T1" fmla="*/ 116 h 130"/>
                  <a:gd name="T2" fmla="*/ 115 w 130"/>
                  <a:gd name="T3" fmla="*/ 101 h 130"/>
                  <a:gd name="T4" fmla="*/ 112 w 130"/>
                  <a:gd name="T5" fmla="*/ 87 h 130"/>
                  <a:gd name="T6" fmla="*/ 130 w 130"/>
                  <a:gd name="T7" fmla="*/ 56 h 130"/>
                  <a:gd name="T8" fmla="*/ 130 w 130"/>
                  <a:gd name="T9" fmla="*/ 47 h 130"/>
                  <a:gd name="T10" fmla="*/ 117 w 130"/>
                  <a:gd name="T11" fmla="*/ 17 h 130"/>
                  <a:gd name="T12" fmla="*/ 95 w 130"/>
                  <a:gd name="T13" fmla="*/ 17 h 130"/>
                  <a:gd name="T14" fmla="*/ 82 w 130"/>
                  <a:gd name="T15" fmla="*/ 25 h 130"/>
                  <a:gd name="T16" fmla="*/ 66 w 130"/>
                  <a:gd name="T17" fmla="*/ 11 h 130"/>
                  <a:gd name="T18" fmla="*/ 52 w 130"/>
                  <a:gd name="T19" fmla="*/ 10 h 130"/>
                  <a:gd name="T20" fmla="*/ 40 w 130"/>
                  <a:gd name="T21" fmla="*/ 0 h 130"/>
                  <a:gd name="T22" fmla="*/ 27 w 130"/>
                  <a:gd name="T23" fmla="*/ 11 h 130"/>
                  <a:gd name="T24" fmla="*/ 8 w 130"/>
                  <a:gd name="T25" fmla="*/ 14 h 130"/>
                  <a:gd name="T26" fmla="*/ 12 w 130"/>
                  <a:gd name="T27" fmla="*/ 40 h 130"/>
                  <a:gd name="T28" fmla="*/ 7 w 130"/>
                  <a:gd name="T29" fmla="*/ 61 h 130"/>
                  <a:gd name="T30" fmla="*/ 0 w 130"/>
                  <a:gd name="T31" fmla="*/ 70 h 130"/>
                  <a:gd name="T32" fmla="*/ 0 w 130"/>
                  <a:gd name="T33" fmla="*/ 92 h 130"/>
                  <a:gd name="T34" fmla="*/ 18 w 130"/>
                  <a:gd name="T35" fmla="*/ 101 h 130"/>
                  <a:gd name="T36" fmla="*/ 20 w 130"/>
                  <a:gd name="T37" fmla="*/ 113 h 130"/>
                  <a:gd name="T38" fmla="*/ 14 w 130"/>
                  <a:gd name="T39" fmla="*/ 130 h 130"/>
                  <a:gd name="T40" fmla="*/ 38 w 130"/>
                  <a:gd name="T41" fmla="*/ 127 h 130"/>
                  <a:gd name="T42" fmla="*/ 67 w 130"/>
                  <a:gd name="T43" fmla="*/ 120 h 130"/>
                  <a:gd name="T44" fmla="*/ 93 w 130"/>
                  <a:gd name="T45" fmla="*/ 116 h 130"/>
                  <a:gd name="T46" fmla="*/ 123 w 130"/>
                  <a:gd name="T47" fmla="*/ 11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30">
                    <a:moveTo>
                      <a:pt x="123" y="116"/>
                    </a:moveTo>
                    <a:lnTo>
                      <a:pt x="115" y="101"/>
                    </a:lnTo>
                    <a:lnTo>
                      <a:pt x="112" y="87"/>
                    </a:lnTo>
                    <a:lnTo>
                      <a:pt x="130" y="56"/>
                    </a:lnTo>
                    <a:lnTo>
                      <a:pt x="130" y="47"/>
                    </a:lnTo>
                    <a:lnTo>
                      <a:pt x="117" y="17"/>
                    </a:lnTo>
                    <a:lnTo>
                      <a:pt x="95" y="17"/>
                    </a:lnTo>
                    <a:lnTo>
                      <a:pt x="82" y="25"/>
                    </a:lnTo>
                    <a:lnTo>
                      <a:pt x="66" y="11"/>
                    </a:lnTo>
                    <a:lnTo>
                      <a:pt x="52" y="10"/>
                    </a:lnTo>
                    <a:lnTo>
                      <a:pt x="40" y="0"/>
                    </a:lnTo>
                    <a:lnTo>
                      <a:pt x="27" y="11"/>
                    </a:lnTo>
                    <a:lnTo>
                      <a:pt x="8" y="14"/>
                    </a:lnTo>
                    <a:lnTo>
                      <a:pt x="12" y="40"/>
                    </a:lnTo>
                    <a:lnTo>
                      <a:pt x="7" y="61"/>
                    </a:lnTo>
                    <a:lnTo>
                      <a:pt x="0" y="70"/>
                    </a:lnTo>
                    <a:lnTo>
                      <a:pt x="0" y="92"/>
                    </a:lnTo>
                    <a:lnTo>
                      <a:pt x="18" y="101"/>
                    </a:lnTo>
                    <a:lnTo>
                      <a:pt x="20" y="113"/>
                    </a:lnTo>
                    <a:lnTo>
                      <a:pt x="14" y="130"/>
                    </a:lnTo>
                    <a:lnTo>
                      <a:pt x="38" y="127"/>
                    </a:lnTo>
                    <a:lnTo>
                      <a:pt x="67" y="120"/>
                    </a:lnTo>
                    <a:lnTo>
                      <a:pt x="93" y="116"/>
                    </a:lnTo>
                    <a:lnTo>
                      <a:pt x="123"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19" name="Freeform 385"/>
              <p:cNvSpPr/>
              <p:nvPr/>
            </p:nvSpPr>
            <p:spPr bwMode="gray">
              <a:xfrm>
                <a:off x="3788" y="2508"/>
                <a:ext cx="152" cy="231"/>
              </a:xfrm>
              <a:custGeom>
                <a:avLst/>
                <a:gdLst>
                  <a:gd name="T0" fmla="*/ 0 w 152"/>
                  <a:gd name="T1" fmla="*/ 180 h 231"/>
                  <a:gd name="T2" fmla="*/ 17 w 152"/>
                  <a:gd name="T3" fmla="*/ 192 h 231"/>
                  <a:gd name="T4" fmla="*/ 29 w 152"/>
                  <a:gd name="T5" fmla="*/ 206 h 231"/>
                  <a:gd name="T6" fmla="*/ 29 w 152"/>
                  <a:gd name="T7" fmla="*/ 225 h 231"/>
                  <a:gd name="T8" fmla="*/ 62 w 152"/>
                  <a:gd name="T9" fmla="*/ 225 h 231"/>
                  <a:gd name="T10" fmla="*/ 94 w 152"/>
                  <a:gd name="T11" fmla="*/ 224 h 231"/>
                  <a:gd name="T12" fmla="*/ 125 w 152"/>
                  <a:gd name="T13" fmla="*/ 224 h 231"/>
                  <a:gd name="T14" fmla="*/ 137 w 152"/>
                  <a:gd name="T15" fmla="*/ 231 h 231"/>
                  <a:gd name="T16" fmla="*/ 152 w 152"/>
                  <a:gd name="T17" fmla="*/ 214 h 231"/>
                  <a:gd name="T18" fmla="*/ 128 w 152"/>
                  <a:gd name="T19" fmla="*/ 166 h 231"/>
                  <a:gd name="T20" fmla="*/ 128 w 152"/>
                  <a:gd name="T21" fmla="*/ 153 h 231"/>
                  <a:gd name="T22" fmla="*/ 152 w 152"/>
                  <a:gd name="T23" fmla="*/ 118 h 231"/>
                  <a:gd name="T24" fmla="*/ 139 w 152"/>
                  <a:gd name="T25" fmla="*/ 95 h 231"/>
                  <a:gd name="T26" fmla="*/ 119 w 152"/>
                  <a:gd name="T27" fmla="*/ 82 h 231"/>
                  <a:gd name="T28" fmla="*/ 121 w 152"/>
                  <a:gd name="T29" fmla="*/ 69 h 231"/>
                  <a:gd name="T30" fmla="*/ 145 w 152"/>
                  <a:gd name="T31" fmla="*/ 63 h 231"/>
                  <a:gd name="T32" fmla="*/ 146 w 152"/>
                  <a:gd name="T33" fmla="*/ 26 h 231"/>
                  <a:gd name="T34" fmla="*/ 126 w 152"/>
                  <a:gd name="T35" fmla="*/ 2 h 231"/>
                  <a:gd name="T36" fmla="*/ 119 w 152"/>
                  <a:gd name="T37" fmla="*/ 0 h 231"/>
                  <a:gd name="T38" fmla="*/ 121 w 152"/>
                  <a:gd name="T39" fmla="*/ 10 h 231"/>
                  <a:gd name="T40" fmla="*/ 123 w 152"/>
                  <a:gd name="T41" fmla="*/ 41 h 231"/>
                  <a:gd name="T42" fmla="*/ 113 w 152"/>
                  <a:gd name="T43" fmla="*/ 48 h 231"/>
                  <a:gd name="T44" fmla="*/ 96 w 152"/>
                  <a:gd name="T45" fmla="*/ 76 h 231"/>
                  <a:gd name="T46" fmla="*/ 82 w 152"/>
                  <a:gd name="T47" fmla="*/ 89 h 231"/>
                  <a:gd name="T48" fmla="*/ 73 w 152"/>
                  <a:gd name="T49" fmla="*/ 127 h 231"/>
                  <a:gd name="T50" fmla="*/ 61 w 152"/>
                  <a:gd name="T51" fmla="*/ 137 h 231"/>
                  <a:gd name="T52" fmla="*/ 49 w 152"/>
                  <a:gd name="T53" fmla="*/ 125 h 231"/>
                  <a:gd name="T54" fmla="*/ 34 w 152"/>
                  <a:gd name="T55" fmla="*/ 125 h 231"/>
                  <a:gd name="T56" fmla="*/ 8 w 152"/>
                  <a:gd name="T57" fmla="*/ 155 h 231"/>
                  <a:gd name="T58" fmla="*/ 0 w 152"/>
                  <a:gd name="T59" fmla="*/ 18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231">
                    <a:moveTo>
                      <a:pt x="0" y="180"/>
                    </a:moveTo>
                    <a:lnTo>
                      <a:pt x="17" y="192"/>
                    </a:lnTo>
                    <a:lnTo>
                      <a:pt x="29" y="206"/>
                    </a:lnTo>
                    <a:lnTo>
                      <a:pt x="29" y="225"/>
                    </a:lnTo>
                    <a:lnTo>
                      <a:pt x="62" y="225"/>
                    </a:lnTo>
                    <a:lnTo>
                      <a:pt x="94" y="224"/>
                    </a:lnTo>
                    <a:lnTo>
                      <a:pt x="125" y="224"/>
                    </a:lnTo>
                    <a:lnTo>
                      <a:pt x="137" y="231"/>
                    </a:lnTo>
                    <a:lnTo>
                      <a:pt x="152" y="214"/>
                    </a:lnTo>
                    <a:lnTo>
                      <a:pt x="128" y="166"/>
                    </a:lnTo>
                    <a:lnTo>
                      <a:pt x="128" y="153"/>
                    </a:lnTo>
                    <a:lnTo>
                      <a:pt x="152" y="118"/>
                    </a:lnTo>
                    <a:lnTo>
                      <a:pt x="139" y="95"/>
                    </a:lnTo>
                    <a:lnTo>
                      <a:pt x="119" y="82"/>
                    </a:lnTo>
                    <a:lnTo>
                      <a:pt x="121" y="69"/>
                    </a:lnTo>
                    <a:lnTo>
                      <a:pt x="145" y="63"/>
                    </a:lnTo>
                    <a:lnTo>
                      <a:pt x="146" y="26"/>
                    </a:lnTo>
                    <a:lnTo>
                      <a:pt x="126" y="2"/>
                    </a:lnTo>
                    <a:lnTo>
                      <a:pt x="119" y="0"/>
                    </a:lnTo>
                    <a:lnTo>
                      <a:pt x="121" y="10"/>
                    </a:lnTo>
                    <a:lnTo>
                      <a:pt x="123" y="41"/>
                    </a:lnTo>
                    <a:lnTo>
                      <a:pt x="113" y="48"/>
                    </a:lnTo>
                    <a:lnTo>
                      <a:pt x="96" y="76"/>
                    </a:lnTo>
                    <a:lnTo>
                      <a:pt x="82" y="89"/>
                    </a:lnTo>
                    <a:lnTo>
                      <a:pt x="73" y="127"/>
                    </a:lnTo>
                    <a:lnTo>
                      <a:pt x="61" y="137"/>
                    </a:lnTo>
                    <a:lnTo>
                      <a:pt x="49" y="125"/>
                    </a:lnTo>
                    <a:lnTo>
                      <a:pt x="34" y="125"/>
                    </a:lnTo>
                    <a:lnTo>
                      <a:pt x="8" y="155"/>
                    </a:lnTo>
                    <a:lnTo>
                      <a:pt x="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0" name="Freeform 386"/>
              <p:cNvSpPr/>
              <p:nvPr/>
            </p:nvSpPr>
            <p:spPr bwMode="gray">
              <a:xfrm>
                <a:off x="3916" y="2537"/>
                <a:ext cx="274" cy="185"/>
              </a:xfrm>
              <a:custGeom>
                <a:avLst/>
                <a:gdLst>
                  <a:gd name="T0" fmla="*/ 24 w 274"/>
                  <a:gd name="T1" fmla="*/ 185 h 185"/>
                  <a:gd name="T2" fmla="*/ 0 w 274"/>
                  <a:gd name="T3" fmla="*/ 137 h 185"/>
                  <a:gd name="T4" fmla="*/ 0 w 274"/>
                  <a:gd name="T5" fmla="*/ 124 h 185"/>
                  <a:gd name="T6" fmla="*/ 24 w 274"/>
                  <a:gd name="T7" fmla="*/ 89 h 185"/>
                  <a:gd name="T8" fmla="*/ 88 w 274"/>
                  <a:gd name="T9" fmla="*/ 79 h 185"/>
                  <a:gd name="T10" fmla="*/ 100 w 274"/>
                  <a:gd name="T11" fmla="*/ 57 h 185"/>
                  <a:gd name="T12" fmla="*/ 125 w 274"/>
                  <a:gd name="T13" fmla="*/ 57 h 185"/>
                  <a:gd name="T14" fmla="*/ 155 w 274"/>
                  <a:gd name="T15" fmla="*/ 28 h 185"/>
                  <a:gd name="T16" fmla="*/ 160 w 274"/>
                  <a:gd name="T17" fmla="*/ 7 h 185"/>
                  <a:gd name="T18" fmla="*/ 173 w 274"/>
                  <a:gd name="T19" fmla="*/ 0 h 185"/>
                  <a:gd name="T20" fmla="*/ 188 w 274"/>
                  <a:gd name="T21" fmla="*/ 10 h 185"/>
                  <a:gd name="T22" fmla="*/ 190 w 274"/>
                  <a:gd name="T23" fmla="*/ 17 h 185"/>
                  <a:gd name="T24" fmla="*/ 186 w 274"/>
                  <a:gd name="T25" fmla="*/ 23 h 185"/>
                  <a:gd name="T26" fmla="*/ 199 w 274"/>
                  <a:gd name="T27" fmla="*/ 38 h 185"/>
                  <a:gd name="T28" fmla="*/ 197 w 274"/>
                  <a:gd name="T29" fmla="*/ 63 h 185"/>
                  <a:gd name="T30" fmla="*/ 210 w 274"/>
                  <a:gd name="T31" fmla="*/ 67 h 185"/>
                  <a:gd name="T32" fmla="*/ 217 w 274"/>
                  <a:gd name="T33" fmla="*/ 79 h 185"/>
                  <a:gd name="T34" fmla="*/ 228 w 274"/>
                  <a:gd name="T35" fmla="*/ 81 h 185"/>
                  <a:gd name="T36" fmla="*/ 244 w 274"/>
                  <a:gd name="T37" fmla="*/ 98 h 185"/>
                  <a:gd name="T38" fmla="*/ 246 w 274"/>
                  <a:gd name="T39" fmla="*/ 112 h 185"/>
                  <a:gd name="T40" fmla="*/ 268 w 274"/>
                  <a:gd name="T41" fmla="*/ 126 h 185"/>
                  <a:gd name="T42" fmla="*/ 274 w 274"/>
                  <a:gd name="T43" fmla="*/ 134 h 185"/>
                  <a:gd name="T44" fmla="*/ 237 w 274"/>
                  <a:gd name="T45" fmla="*/ 133 h 185"/>
                  <a:gd name="T46" fmla="*/ 185 w 274"/>
                  <a:gd name="T47" fmla="*/ 151 h 185"/>
                  <a:gd name="T48" fmla="*/ 165 w 274"/>
                  <a:gd name="T49" fmla="*/ 158 h 185"/>
                  <a:gd name="T50" fmla="*/ 136 w 274"/>
                  <a:gd name="T51" fmla="*/ 151 h 185"/>
                  <a:gd name="T52" fmla="*/ 118 w 274"/>
                  <a:gd name="T53" fmla="*/ 139 h 185"/>
                  <a:gd name="T54" fmla="*/ 85 w 274"/>
                  <a:gd name="T55" fmla="*/ 144 h 185"/>
                  <a:gd name="T56" fmla="*/ 83 w 274"/>
                  <a:gd name="T57" fmla="*/ 165 h 185"/>
                  <a:gd name="T58" fmla="*/ 70 w 274"/>
                  <a:gd name="T59" fmla="*/ 166 h 185"/>
                  <a:gd name="T60" fmla="*/ 48 w 274"/>
                  <a:gd name="T61" fmla="*/ 165 h 185"/>
                  <a:gd name="T62" fmla="*/ 35 w 274"/>
                  <a:gd name="T63" fmla="*/ 170 h 185"/>
                  <a:gd name="T64" fmla="*/ 24 w 274"/>
                  <a:gd name="T65"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 h="185">
                    <a:moveTo>
                      <a:pt x="24" y="185"/>
                    </a:moveTo>
                    <a:lnTo>
                      <a:pt x="0" y="137"/>
                    </a:lnTo>
                    <a:lnTo>
                      <a:pt x="0" y="124"/>
                    </a:lnTo>
                    <a:lnTo>
                      <a:pt x="24" y="89"/>
                    </a:lnTo>
                    <a:lnTo>
                      <a:pt x="88" y="79"/>
                    </a:lnTo>
                    <a:lnTo>
                      <a:pt x="100" y="57"/>
                    </a:lnTo>
                    <a:lnTo>
                      <a:pt x="125" y="57"/>
                    </a:lnTo>
                    <a:lnTo>
                      <a:pt x="155" y="28"/>
                    </a:lnTo>
                    <a:lnTo>
                      <a:pt x="160" y="7"/>
                    </a:lnTo>
                    <a:lnTo>
                      <a:pt x="173" y="0"/>
                    </a:lnTo>
                    <a:lnTo>
                      <a:pt x="188" y="10"/>
                    </a:lnTo>
                    <a:lnTo>
                      <a:pt x="190" y="17"/>
                    </a:lnTo>
                    <a:lnTo>
                      <a:pt x="186" y="23"/>
                    </a:lnTo>
                    <a:lnTo>
                      <a:pt x="199" y="38"/>
                    </a:lnTo>
                    <a:lnTo>
                      <a:pt x="197" y="63"/>
                    </a:lnTo>
                    <a:lnTo>
                      <a:pt x="210" y="67"/>
                    </a:lnTo>
                    <a:lnTo>
                      <a:pt x="217" y="79"/>
                    </a:lnTo>
                    <a:lnTo>
                      <a:pt x="228" y="81"/>
                    </a:lnTo>
                    <a:lnTo>
                      <a:pt x="244" y="98"/>
                    </a:lnTo>
                    <a:lnTo>
                      <a:pt x="246" y="112"/>
                    </a:lnTo>
                    <a:lnTo>
                      <a:pt x="268" y="126"/>
                    </a:lnTo>
                    <a:lnTo>
                      <a:pt x="274" y="134"/>
                    </a:lnTo>
                    <a:lnTo>
                      <a:pt x="237" y="133"/>
                    </a:lnTo>
                    <a:lnTo>
                      <a:pt x="185" y="151"/>
                    </a:lnTo>
                    <a:lnTo>
                      <a:pt x="165" y="158"/>
                    </a:lnTo>
                    <a:lnTo>
                      <a:pt x="136" y="151"/>
                    </a:lnTo>
                    <a:lnTo>
                      <a:pt x="118" y="139"/>
                    </a:lnTo>
                    <a:lnTo>
                      <a:pt x="85" y="144"/>
                    </a:lnTo>
                    <a:lnTo>
                      <a:pt x="83" y="165"/>
                    </a:lnTo>
                    <a:lnTo>
                      <a:pt x="70" y="166"/>
                    </a:lnTo>
                    <a:lnTo>
                      <a:pt x="48" y="165"/>
                    </a:lnTo>
                    <a:lnTo>
                      <a:pt x="35" y="170"/>
                    </a:lnTo>
                    <a:lnTo>
                      <a:pt x="24"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1" name="Freeform 387"/>
              <p:cNvSpPr/>
              <p:nvPr/>
            </p:nvSpPr>
            <p:spPr bwMode="gray">
              <a:xfrm>
                <a:off x="3898" y="2290"/>
                <a:ext cx="221" cy="336"/>
              </a:xfrm>
              <a:custGeom>
                <a:avLst/>
                <a:gdLst>
                  <a:gd name="T0" fmla="*/ 42 w 221"/>
                  <a:gd name="T1" fmla="*/ 336 h 336"/>
                  <a:gd name="T2" fmla="*/ 29 w 221"/>
                  <a:gd name="T3" fmla="*/ 313 h 336"/>
                  <a:gd name="T4" fmla="*/ 9 w 221"/>
                  <a:gd name="T5" fmla="*/ 300 h 336"/>
                  <a:gd name="T6" fmla="*/ 11 w 221"/>
                  <a:gd name="T7" fmla="*/ 287 h 336"/>
                  <a:gd name="T8" fmla="*/ 35 w 221"/>
                  <a:gd name="T9" fmla="*/ 281 h 336"/>
                  <a:gd name="T10" fmla="*/ 36 w 221"/>
                  <a:gd name="T11" fmla="*/ 244 h 336"/>
                  <a:gd name="T12" fmla="*/ 16 w 221"/>
                  <a:gd name="T13" fmla="*/ 220 h 336"/>
                  <a:gd name="T14" fmla="*/ 9 w 221"/>
                  <a:gd name="T15" fmla="*/ 218 h 336"/>
                  <a:gd name="T16" fmla="*/ 0 w 221"/>
                  <a:gd name="T17" fmla="*/ 209 h 336"/>
                  <a:gd name="T18" fmla="*/ 4 w 221"/>
                  <a:gd name="T19" fmla="*/ 184 h 336"/>
                  <a:gd name="T20" fmla="*/ 42 w 221"/>
                  <a:gd name="T21" fmla="*/ 144 h 336"/>
                  <a:gd name="T22" fmla="*/ 44 w 221"/>
                  <a:gd name="T23" fmla="*/ 86 h 336"/>
                  <a:gd name="T24" fmla="*/ 55 w 221"/>
                  <a:gd name="T25" fmla="*/ 69 h 336"/>
                  <a:gd name="T26" fmla="*/ 36 w 221"/>
                  <a:gd name="T27" fmla="*/ 48 h 336"/>
                  <a:gd name="T28" fmla="*/ 27 w 221"/>
                  <a:gd name="T29" fmla="*/ 19 h 336"/>
                  <a:gd name="T30" fmla="*/ 59 w 221"/>
                  <a:gd name="T31" fmla="*/ 0 h 336"/>
                  <a:gd name="T32" fmla="*/ 221 w 221"/>
                  <a:gd name="T33" fmla="*/ 78 h 336"/>
                  <a:gd name="T34" fmla="*/ 221 w 221"/>
                  <a:gd name="T35" fmla="*/ 163 h 336"/>
                  <a:gd name="T36" fmla="*/ 194 w 221"/>
                  <a:gd name="T37" fmla="*/ 168 h 336"/>
                  <a:gd name="T38" fmla="*/ 195 w 221"/>
                  <a:gd name="T39" fmla="*/ 182 h 336"/>
                  <a:gd name="T40" fmla="*/ 191 w 221"/>
                  <a:gd name="T41" fmla="*/ 189 h 336"/>
                  <a:gd name="T42" fmla="*/ 185 w 221"/>
                  <a:gd name="T43" fmla="*/ 218 h 336"/>
                  <a:gd name="T44" fmla="*/ 180 w 221"/>
                  <a:gd name="T45" fmla="*/ 225 h 336"/>
                  <a:gd name="T46" fmla="*/ 191 w 221"/>
                  <a:gd name="T47" fmla="*/ 235 h 336"/>
                  <a:gd name="T48" fmla="*/ 191 w 221"/>
                  <a:gd name="T49" fmla="*/ 247 h 336"/>
                  <a:gd name="T50" fmla="*/ 178 w 221"/>
                  <a:gd name="T51" fmla="*/ 254 h 336"/>
                  <a:gd name="T52" fmla="*/ 173 w 221"/>
                  <a:gd name="T53" fmla="*/ 275 h 336"/>
                  <a:gd name="T54" fmla="*/ 143 w 221"/>
                  <a:gd name="T55" fmla="*/ 304 h 336"/>
                  <a:gd name="T56" fmla="*/ 118 w 221"/>
                  <a:gd name="T57" fmla="*/ 304 h 336"/>
                  <a:gd name="T58" fmla="*/ 106 w 221"/>
                  <a:gd name="T59" fmla="*/ 326 h 336"/>
                  <a:gd name="T60" fmla="*/ 42 w 221"/>
                  <a:gd name="T6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36">
                    <a:moveTo>
                      <a:pt x="42" y="336"/>
                    </a:moveTo>
                    <a:lnTo>
                      <a:pt x="29" y="313"/>
                    </a:lnTo>
                    <a:lnTo>
                      <a:pt x="9" y="300"/>
                    </a:lnTo>
                    <a:lnTo>
                      <a:pt x="11" y="287"/>
                    </a:lnTo>
                    <a:lnTo>
                      <a:pt x="35" y="281"/>
                    </a:lnTo>
                    <a:lnTo>
                      <a:pt x="36" y="244"/>
                    </a:lnTo>
                    <a:lnTo>
                      <a:pt x="16" y="220"/>
                    </a:lnTo>
                    <a:lnTo>
                      <a:pt x="9" y="218"/>
                    </a:lnTo>
                    <a:lnTo>
                      <a:pt x="0" y="209"/>
                    </a:lnTo>
                    <a:lnTo>
                      <a:pt x="4" y="184"/>
                    </a:lnTo>
                    <a:lnTo>
                      <a:pt x="42" y="144"/>
                    </a:lnTo>
                    <a:lnTo>
                      <a:pt x="44" y="86"/>
                    </a:lnTo>
                    <a:lnTo>
                      <a:pt x="55" y="69"/>
                    </a:lnTo>
                    <a:lnTo>
                      <a:pt x="36" y="48"/>
                    </a:lnTo>
                    <a:lnTo>
                      <a:pt x="27" y="19"/>
                    </a:lnTo>
                    <a:lnTo>
                      <a:pt x="59" y="0"/>
                    </a:lnTo>
                    <a:lnTo>
                      <a:pt x="221" y="78"/>
                    </a:lnTo>
                    <a:lnTo>
                      <a:pt x="221" y="163"/>
                    </a:lnTo>
                    <a:lnTo>
                      <a:pt x="194" y="168"/>
                    </a:lnTo>
                    <a:lnTo>
                      <a:pt x="195" y="182"/>
                    </a:lnTo>
                    <a:lnTo>
                      <a:pt x="191" y="189"/>
                    </a:lnTo>
                    <a:lnTo>
                      <a:pt x="185" y="218"/>
                    </a:lnTo>
                    <a:lnTo>
                      <a:pt x="180" y="225"/>
                    </a:lnTo>
                    <a:lnTo>
                      <a:pt x="191" y="235"/>
                    </a:lnTo>
                    <a:lnTo>
                      <a:pt x="191" y="247"/>
                    </a:lnTo>
                    <a:lnTo>
                      <a:pt x="178" y="254"/>
                    </a:lnTo>
                    <a:lnTo>
                      <a:pt x="173" y="275"/>
                    </a:lnTo>
                    <a:lnTo>
                      <a:pt x="143" y="304"/>
                    </a:lnTo>
                    <a:lnTo>
                      <a:pt x="118" y="304"/>
                    </a:lnTo>
                    <a:lnTo>
                      <a:pt x="106" y="326"/>
                    </a:lnTo>
                    <a:lnTo>
                      <a:pt x="42"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2" name="Freeform 388"/>
              <p:cNvSpPr/>
              <p:nvPr/>
            </p:nvSpPr>
            <p:spPr bwMode="gray">
              <a:xfrm>
                <a:off x="3801" y="2732"/>
                <a:ext cx="117" cy="138"/>
              </a:xfrm>
              <a:custGeom>
                <a:avLst/>
                <a:gdLst>
                  <a:gd name="T0" fmla="*/ 53 w 117"/>
                  <a:gd name="T1" fmla="*/ 138 h 138"/>
                  <a:gd name="T2" fmla="*/ 30 w 117"/>
                  <a:gd name="T3" fmla="*/ 104 h 138"/>
                  <a:gd name="T4" fmla="*/ 13 w 117"/>
                  <a:gd name="T5" fmla="*/ 88 h 138"/>
                  <a:gd name="T6" fmla="*/ 0 w 117"/>
                  <a:gd name="T7" fmla="*/ 66 h 138"/>
                  <a:gd name="T8" fmla="*/ 10 w 117"/>
                  <a:gd name="T9" fmla="*/ 42 h 138"/>
                  <a:gd name="T10" fmla="*/ 9 w 117"/>
                  <a:gd name="T11" fmla="*/ 30 h 138"/>
                  <a:gd name="T12" fmla="*/ 12 w 117"/>
                  <a:gd name="T13" fmla="*/ 19 h 138"/>
                  <a:gd name="T14" fmla="*/ 50 w 117"/>
                  <a:gd name="T15" fmla="*/ 18 h 138"/>
                  <a:gd name="T16" fmla="*/ 49 w 117"/>
                  <a:gd name="T17" fmla="*/ 1 h 138"/>
                  <a:gd name="T18" fmla="*/ 81 w 117"/>
                  <a:gd name="T19" fmla="*/ 0 h 138"/>
                  <a:gd name="T20" fmla="*/ 76 w 117"/>
                  <a:gd name="T21" fmla="*/ 15 h 138"/>
                  <a:gd name="T22" fmla="*/ 94 w 117"/>
                  <a:gd name="T23" fmla="*/ 28 h 138"/>
                  <a:gd name="T24" fmla="*/ 110 w 117"/>
                  <a:gd name="T25" fmla="*/ 21 h 138"/>
                  <a:gd name="T26" fmla="*/ 115 w 117"/>
                  <a:gd name="T27" fmla="*/ 24 h 138"/>
                  <a:gd name="T28" fmla="*/ 117 w 117"/>
                  <a:gd name="T29" fmla="*/ 38 h 138"/>
                  <a:gd name="T30" fmla="*/ 104 w 117"/>
                  <a:gd name="T31" fmla="*/ 47 h 138"/>
                  <a:gd name="T32" fmla="*/ 100 w 117"/>
                  <a:gd name="T33" fmla="*/ 60 h 138"/>
                  <a:gd name="T34" fmla="*/ 104 w 117"/>
                  <a:gd name="T35" fmla="*/ 66 h 138"/>
                  <a:gd name="T36" fmla="*/ 110 w 117"/>
                  <a:gd name="T37" fmla="*/ 67 h 138"/>
                  <a:gd name="T38" fmla="*/ 104 w 117"/>
                  <a:gd name="T39" fmla="*/ 104 h 138"/>
                  <a:gd name="T40" fmla="*/ 89 w 117"/>
                  <a:gd name="T41" fmla="*/ 95 h 138"/>
                  <a:gd name="T42" fmla="*/ 80 w 117"/>
                  <a:gd name="T43" fmla="*/ 83 h 138"/>
                  <a:gd name="T44" fmla="*/ 65 w 117"/>
                  <a:gd name="T45" fmla="*/ 80 h 138"/>
                  <a:gd name="T46" fmla="*/ 64 w 117"/>
                  <a:gd name="T47" fmla="*/ 88 h 138"/>
                  <a:gd name="T48" fmla="*/ 59 w 117"/>
                  <a:gd name="T49" fmla="*/ 100 h 138"/>
                  <a:gd name="T50" fmla="*/ 51 w 117"/>
                  <a:gd name="T51" fmla="*/ 97 h 138"/>
                  <a:gd name="T52" fmla="*/ 54 w 117"/>
                  <a:gd name="T53" fmla="*/ 107 h 138"/>
                  <a:gd name="T54" fmla="*/ 71 w 117"/>
                  <a:gd name="T55" fmla="*/ 123 h 138"/>
                  <a:gd name="T56" fmla="*/ 53 w 117"/>
                  <a:gd name="T5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38">
                    <a:moveTo>
                      <a:pt x="53" y="138"/>
                    </a:moveTo>
                    <a:lnTo>
                      <a:pt x="30" y="104"/>
                    </a:lnTo>
                    <a:lnTo>
                      <a:pt x="13" y="88"/>
                    </a:lnTo>
                    <a:lnTo>
                      <a:pt x="0" y="66"/>
                    </a:lnTo>
                    <a:lnTo>
                      <a:pt x="10" y="42"/>
                    </a:lnTo>
                    <a:lnTo>
                      <a:pt x="9" y="30"/>
                    </a:lnTo>
                    <a:lnTo>
                      <a:pt x="12" y="19"/>
                    </a:lnTo>
                    <a:lnTo>
                      <a:pt x="50" y="18"/>
                    </a:lnTo>
                    <a:lnTo>
                      <a:pt x="49" y="1"/>
                    </a:lnTo>
                    <a:lnTo>
                      <a:pt x="81" y="0"/>
                    </a:lnTo>
                    <a:lnTo>
                      <a:pt x="76" y="15"/>
                    </a:lnTo>
                    <a:lnTo>
                      <a:pt x="94" y="28"/>
                    </a:lnTo>
                    <a:lnTo>
                      <a:pt x="110" y="21"/>
                    </a:lnTo>
                    <a:lnTo>
                      <a:pt x="115" y="24"/>
                    </a:lnTo>
                    <a:lnTo>
                      <a:pt x="117" y="38"/>
                    </a:lnTo>
                    <a:lnTo>
                      <a:pt x="104" y="47"/>
                    </a:lnTo>
                    <a:lnTo>
                      <a:pt x="100" y="60"/>
                    </a:lnTo>
                    <a:lnTo>
                      <a:pt x="104" y="66"/>
                    </a:lnTo>
                    <a:lnTo>
                      <a:pt x="110" y="67"/>
                    </a:lnTo>
                    <a:lnTo>
                      <a:pt x="104" y="104"/>
                    </a:lnTo>
                    <a:lnTo>
                      <a:pt x="89" y="95"/>
                    </a:lnTo>
                    <a:lnTo>
                      <a:pt x="80" y="83"/>
                    </a:lnTo>
                    <a:lnTo>
                      <a:pt x="65" y="80"/>
                    </a:lnTo>
                    <a:lnTo>
                      <a:pt x="64" y="88"/>
                    </a:lnTo>
                    <a:lnTo>
                      <a:pt x="59" y="100"/>
                    </a:lnTo>
                    <a:lnTo>
                      <a:pt x="51" y="97"/>
                    </a:lnTo>
                    <a:lnTo>
                      <a:pt x="54" y="107"/>
                    </a:lnTo>
                    <a:lnTo>
                      <a:pt x="71" y="123"/>
                    </a:lnTo>
                    <a:lnTo>
                      <a:pt x="5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3" name="Freeform 389"/>
              <p:cNvSpPr/>
              <p:nvPr/>
            </p:nvSpPr>
            <p:spPr bwMode="gray">
              <a:xfrm>
                <a:off x="3858" y="2898"/>
                <a:ext cx="265" cy="244"/>
              </a:xfrm>
              <a:custGeom>
                <a:avLst/>
                <a:gdLst>
                  <a:gd name="T0" fmla="*/ 2 w 265"/>
                  <a:gd name="T1" fmla="*/ 232 h 244"/>
                  <a:gd name="T2" fmla="*/ 0 w 265"/>
                  <a:gd name="T3" fmla="*/ 214 h 244"/>
                  <a:gd name="T4" fmla="*/ 3 w 265"/>
                  <a:gd name="T5" fmla="*/ 195 h 244"/>
                  <a:gd name="T6" fmla="*/ 22 w 265"/>
                  <a:gd name="T7" fmla="*/ 145 h 244"/>
                  <a:gd name="T8" fmla="*/ 34 w 265"/>
                  <a:gd name="T9" fmla="*/ 137 h 244"/>
                  <a:gd name="T10" fmla="*/ 46 w 265"/>
                  <a:gd name="T11" fmla="*/ 114 h 244"/>
                  <a:gd name="T12" fmla="*/ 40 w 265"/>
                  <a:gd name="T13" fmla="*/ 94 h 244"/>
                  <a:gd name="T14" fmla="*/ 34 w 265"/>
                  <a:gd name="T15" fmla="*/ 77 h 244"/>
                  <a:gd name="T16" fmla="*/ 34 w 265"/>
                  <a:gd name="T17" fmla="*/ 40 h 244"/>
                  <a:gd name="T18" fmla="*/ 26 w 265"/>
                  <a:gd name="T19" fmla="*/ 29 h 244"/>
                  <a:gd name="T20" fmla="*/ 18 w 265"/>
                  <a:gd name="T21" fmla="*/ 13 h 244"/>
                  <a:gd name="T22" fmla="*/ 20 w 265"/>
                  <a:gd name="T23" fmla="*/ 3 h 244"/>
                  <a:gd name="T24" fmla="*/ 106 w 265"/>
                  <a:gd name="T25" fmla="*/ 0 h 244"/>
                  <a:gd name="T26" fmla="*/ 119 w 265"/>
                  <a:gd name="T27" fmla="*/ 17 h 244"/>
                  <a:gd name="T28" fmla="*/ 130 w 265"/>
                  <a:gd name="T29" fmla="*/ 40 h 244"/>
                  <a:gd name="T30" fmla="*/ 164 w 265"/>
                  <a:gd name="T31" fmla="*/ 37 h 244"/>
                  <a:gd name="T32" fmla="*/ 165 w 265"/>
                  <a:gd name="T33" fmla="*/ 19 h 244"/>
                  <a:gd name="T34" fmla="*/ 186 w 265"/>
                  <a:gd name="T35" fmla="*/ 16 h 244"/>
                  <a:gd name="T36" fmla="*/ 200 w 265"/>
                  <a:gd name="T37" fmla="*/ 24 h 244"/>
                  <a:gd name="T38" fmla="*/ 218 w 265"/>
                  <a:gd name="T39" fmla="*/ 28 h 244"/>
                  <a:gd name="T40" fmla="*/ 221 w 265"/>
                  <a:gd name="T41" fmla="*/ 83 h 244"/>
                  <a:gd name="T42" fmla="*/ 230 w 265"/>
                  <a:gd name="T43" fmla="*/ 103 h 244"/>
                  <a:gd name="T44" fmla="*/ 261 w 265"/>
                  <a:gd name="T45" fmla="*/ 103 h 244"/>
                  <a:gd name="T46" fmla="*/ 265 w 265"/>
                  <a:gd name="T47" fmla="*/ 108 h 244"/>
                  <a:gd name="T48" fmla="*/ 261 w 265"/>
                  <a:gd name="T49" fmla="*/ 137 h 244"/>
                  <a:gd name="T50" fmla="*/ 221 w 265"/>
                  <a:gd name="T51" fmla="*/ 139 h 244"/>
                  <a:gd name="T52" fmla="*/ 223 w 265"/>
                  <a:gd name="T53" fmla="*/ 214 h 244"/>
                  <a:gd name="T54" fmla="*/ 238 w 265"/>
                  <a:gd name="T55" fmla="*/ 227 h 244"/>
                  <a:gd name="T56" fmla="*/ 221 w 265"/>
                  <a:gd name="T57" fmla="*/ 238 h 244"/>
                  <a:gd name="T58" fmla="*/ 198 w 265"/>
                  <a:gd name="T59" fmla="*/ 239 h 244"/>
                  <a:gd name="T60" fmla="*/ 174 w 265"/>
                  <a:gd name="T61" fmla="*/ 244 h 244"/>
                  <a:gd name="T62" fmla="*/ 156 w 265"/>
                  <a:gd name="T63" fmla="*/ 238 h 244"/>
                  <a:gd name="T64" fmla="*/ 136 w 265"/>
                  <a:gd name="T65" fmla="*/ 227 h 244"/>
                  <a:gd name="T66" fmla="*/ 72 w 265"/>
                  <a:gd name="T67" fmla="*/ 225 h 244"/>
                  <a:gd name="T68" fmla="*/ 51 w 265"/>
                  <a:gd name="T69" fmla="*/ 233 h 244"/>
                  <a:gd name="T70" fmla="*/ 41 w 265"/>
                  <a:gd name="T71" fmla="*/ 225 h 244"/>
                  <a:gd name="T72" fmla="*/ 18 w 265"/>
                  <a:gd name="T73" fmla="*/ 225 h 244"/>
                  <a:gd name="T74" fmla="*/ 2 w 265"/>
                  <a:gd name="T75"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44">
                    <a:moveTo>
                      <a:pt x="2" y="232"/>
                    </a:moveTo>
                    <a:lnTo>
                      <a:pt x="0" y="214"/>
                    </a:lnTo>
                    <a:lnTo>
                      <a:pt x="3" y="195"/>
                    </a:lnTo>
                    <a:lnTo>
                      <a:pt x="22" y="145"/>
                    </a:lnTo>
                    <a:lnTo>
                      <a:pt x="34" y="137"/>
                    </a:lnTo>
                    <a:lnTo>
                      <a:pt x="46" y="114"/>
                    </a:lnTo>
                    <a:lnTo>
                      <a:pt x="40" y="94"/>
                    </a:lnTo>
                    <a:lnTo>
                      <a:pt x="34" y="77"/>
                    </a:lnTo>
                    <a:lnTo>
                      <a:pt x="34" y="40"/>
                    </a:lnTo>
                    <a:lnTo>
                      <a:pt x="26" y="29"/>
                    </a:lnTo>
                    <a:lnTo>
                      <a:pt x="18" y="13"/>
                    </a:lnTo>
                    <a:lnTo>
                      <a:pt x="20" y="3"/>
                    </a:lnTo>
                    <a:lnTo>
                      <a:pt x="106" y="0"/>
                    </a:lnTo>
                    <a:lnTo>
                      <a:pt x="119" y="17"/>
                    </a:lnTo>
                    <a:lnTo>
                      <a:pt x="130" y="40"/>
                    </a:lnTo>
                    <a:lnTo>
                      <a:pt x="164" y="37"/>
                    </a:lnTo>
                    <a:lnTo>
                      <a:pt x="165" y="19"/>
                    </a:lnTo>
                    <a:lnTo>
                      <a:pt x="186" y="16"/>
                    </a:lnTo>
                    <a:lnTo>
                      <a:pt x="200" y="24"/>
                    </a:lnTo>
                    <a:lnTo>
                      <a:pt x="218" y="28"/>
                    </a:lnTo>
                    <a:lnTo>
                      <a:pt x="221" y="83"/>
                    </a:lnTo>
                    <a:lnTo>
                      <a:pt x="230" y="103"/>
                    </a:lnTo>
                    <a:lnTo>
                      <a:pt x="261" y="103"/>
                    </a:lnTo>
                    <a:lnTo>
                      <a:pt x="265" y="108"/>
                    </a:lnTo>
                    <a:lnTo>
                      <a:pt x="261" y="137"/>
                    </a:lnTo>
                    <a:lnTo>
                      <a:pt x="221" y="139"/>
                    </a:lnTo>
                    <a:lnTo>
                      <a:pt x="223" y="214"/>
                    </a:lnTo>
                    <a:lnTo>
                      <a:pt x="238" y="227"/>
                    </a:lnTo>
                    <a:lnTo>
                      <a:pt x="221" y="238"/>
                    </a:lnTo>
                    <a:lnTo>
                      <a:pt x="198" y="239"/>
                    </a:lnTo>
                    <a:lnTo>
                      <a:pt x="174" y="244"/>
                    </a:lnTo>
                    <a:lnTo>
                      <a:pt x="156" y="238"/>
                    </a:lnTo>
                    <a:lnTo>
                      <a:pt x="136" y="227"/>
                    </a:lnTo>
                    <a:lnTo>
                      <a:pt x="72" y="225"/>
                    </a:lnTo>
                    <a:lnTo>
                      <a:pt x="51" y="233"/>
                    </a:lnTo>
                    <a:lnTo>
                      <a:pt x="41" y="225"/>
                    </a:lnTo>
                    <a:lnTo>
                      <a:pt x="18" y="225"/>
                    </a:lnTo>
                    <a:lnTo>
                      <a:pt x="2"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4" name="Freeform 390"/>
              <p:cNvSpPr/>
              <p:nvPr/>
            </p:nvSpPr>
            <p:spPr bwMode="gray">
              <a:xfrm>
                <a:off x="3868" y="2670"/>
                <a:ext cx="392" cy="380"/>
              </a:xfrm>
              <a:custGeom>
                <a:avLst/>
                <a:gdLst>
                  <a:gd name="T0" fmla="*/ 368 w 392"/>
                  <a:gd name="T1" fmla="*/ 276 h 380"/>
                  <a:gd name="T2" fmla="*/ 346 w 392"/>
                  <a:gd name="T3" fmla="*/ 290 h 380"/>
                  <a:gd name="T4" fmla="*/ 347 w 392"/>
                  <a:gd name="T5" fmla="*/ 350 h 380"/>
                  <a:gd name="T6" fmla="*/ 364 w 392"/>
                  <a:gd name="T7" fmla="*/ 343 h 380"/>
                  <a:gd name="T8" fmla="*/ 370 w 392"/>
                  <a:gd name="T9" fmla="*/ 374 h 380"/>
                  <a:gd name="T10" fmla="*/ 311 w 392"/>
                  <a:gd name="T11" fmla="*/ 338 h 380"/>
                  <a:gd name="T12" fmla="*/ 298 w 392"/>
                  <a:gd name="T13" fmla="*/ 344 h 380"/>
                  <a:gd name="T14" fmla="*/ 284 w 392"/>
                  <a:gd name="T15" fmla="*/ 336 h 380"/>
                  <a:gd name="T16" fmla="*/ 270 w 392"/>
                  <a:gd name="T17" fmla="*/ 334 h 380"/>
                  <a:gd name="T18" fmla="*/ 255 w 392"/>
                  <a:gd name="T19" fmla="*/ 336 h 380"/>
                  <a:gd name="T20" fmla="*/ 220 w 392"/>
                  <a:gd name="T21" fmla="*/ 331 h 380"/>
                  <a:gd name="T22" fmla="*/ 208 w 392"/>
                  <a:gd name="T23" fmla="*/ 256 h 380"/>
                  <a:gd name="T24" fmla="*/ 176 w 392"/>
                  <a:gd name="T25" fmla="*/ 244 h 380"/>
                  <a:gd name="T26" fmla="*/ 154 w 392"/>
                  <a:gd name="T27" fmla="*/ 265 h 380"/>
                  <a:gd name="T28" fmla="*/ 109 w 392"/>
                  <a:gd name="T29" fmla="*/ 245 h 380"/>
                  <a:gd name="T30" fmla="*/ 10 w 392"/>
                  <a:gd name="T31" fmla="*/ 231 h 380"/>
                  <a:gd name="T32" fmla="*/ 17 w 392"/>
                  <a:gd name="T33" fmla="*/ 216 h 380"/>
                  <a:gd name="T34" fmla="*/ 29 w 392"/>
                  <a:gd name="T35" fmla="*/ 199 h 380"/>
                  <a:gd name="T36" fmla="*/ 37 w 392"/>
                  <a:gd name="T37" fmla="*/ 209 h 380"/>
                  <a:gd name="T38" fmla="*/ 89 w 392"/>
                  <a:gd name="T39" fmla="*/ 140 h 380"/>
                  <a:gd name="T40" fmla="*/ 116 w 392"/>
                  <a:gd name="T41" fmla="*/ 104 h 380"/>
                  <a:gd name="T42" fmla="*/ 131 w 392"/>
                  <a:gd name="T43" fmla="*/ 55 h 380"/>
                  <a:gd name="T44" fmla="*/ 133 w 392"/>
                  <a:gd name="T45" fmla="*/ 11 h 380"/>
                  <a:gd name="T46" fmla="*/ 184 w 392"/>
                  <a:gd name="T47" fmla="*/ 18 h 380"/>
                  <a:gd name="T48" fmla="*/ 233 w 392"/>
                  <a:gd name="T49" fmla="*/ 18 h 380"/>
                  <a:gd name="T50" fmla="*/ 322 w 392"/>
                  <a:gd name="T51" fmla="*/ 1 h 380"/>
                  <a:gd name="T52" fmla="*/ 341 w 392"/>
                  <a:gd name="T53" fmla="*/ 15 h 380"/>
                  <a:gd name="T54" fmla="*/ 359 w 392"/>
                  <a:gd name="T55" fmla="*/ 15 h 380"/>
                  <a:gd name="T56" fmla="*/ 386 w 392"/>
                  <a:gd name="T57" fmla="*/ 32 h 380"/>
                  <a:gd name="T58" fmla="*/ 387 w 392"/>
                  <a:gd name="T59" fmla="*/ 70 h 380"/>
                  <a:gd name="T60" fmla="*/ 358 w 392"/>
                  <a:gd name="T61" fmla="*/ 131 h 380"/>
                  <a:gd name="T62" fmla="*/ 360 w 392"/>
                  <a:gd name="T63" fmla="*/ 167 h 380"/>
                  <a:gd name="T64" fmla="*/ 368 w 392"/>
                  <a:gd name="T65" fmla="*/ 191 h 380"/>
                  <a:gd name="T66" fmla="*/ 365 w 392"/>
                  <a:gd name="T67" fmla="*/ 205 h 380"/>
                  <a:gd name="T68" fmla="*/ 385 w 392"/>
                  <a:gd name="T69" fmla="*/ 25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2" h="380">
                    <a:moveTo>
                      <a:pt x="390" y="269"/>
                    </a:moveTo>
                    <a:lnTo>
                      <a:pt x="368" y="276"/>
                    </a:lnTo>
                    <a:lnTo>
                      <a:pt x="355" y="281"/>
                    </a:lnTo>
                    <a:lnTo>
                      <a:pt x="346" y="290"/>
                    </a:lnTo>
                    <a:lnTo>
                      <a:pt x="337" y="339"/>
                    </a:lnTo>
                    <a:lnTo>
                      <a:pt x="347" y="350"/>
                    </a:lnTo>
                    <a:lnTo>
                      <a:pt x="357" y="352"/>
                    </a:lnTo>
                    <a:lnTo>
                      <a:pt x="364" y="343"/>
                    </a:lnTo>
                    <a:lnTo>
                      <a:pt x="371" y="347"/>
                    </a:lnTo>
                    <a:lnTo>
                      <a:pt x="370" y="374"/>
                    </a:lnTo>
                    <a:lnTo>
                      <a:pt x="360" y="380"/>
                    </a:lnTo>
                    <a:lnTo>
                      <a:pt x="311" y="338"/>
                    </a:lnTo>
                    <a:lnTo>
                      <a:pt x="302" y="334"/>
                    </a:lnTo>
                    <a:lnTo>
                      <a:pt x="298" y="344"/>
                    </a:lnTo>
                    <a:lnTo>
                      <a:pt x="289" y="344"/>
                    </a:lnTo>
                    <a:lnTo>
                      <a:pt x="284" y="336"/>
                    </a:lnTo>
                    <a:lnTo>
                      <a:pt x="275" y="331"/>
                    </a:lnTo>
                    <a:lnTo>
                      <a:pt x="270" y="334"/>
                    </a:lnTo>
                    <a:lnTo>
                      <a:pt x="262" y="333"/>
                    </a:lnTo>
                    <a:lnTo>
                      <a:pt x="255" y="336"/>
                    </a:lnTo>
                    <a:lnTo>
                      <a:pt x="251" y="331"/>
                    </a:lnTo>
                    <a:lnTo>
                      <a:pt x="220" y="331"/>
                    </a:lnTo>
                    <a:lnTo>
                      <a:pt x="211" y="311"/>
                    </a:lnTo>
                    <a:lnTo>
                      <a:pt x="208" y="256"/>
                    </a:lnTo>
                    <a:lnTo>
                      <a:pt x="190" y="252"/>
                    </a:lnTo>
                    <a:lnTo>
                      <a:pt x="176" y="244"/>
                    </a:lnTo>
                    <a:lnTo>
                      <a:pt x="155" y="247"/>
                    </a:lnTo>
                    <a:lnTo>
                      <a:pt x="154" y="265"/>
                    </a:lnTo>
                    <a:lnTo>
                      <a:pt x="120" y="268"/>
                    </a:lnTo>
                    <a:lnTo>
                      <a:pt x="109" y="245"/>
                    </a:lnTo>
                    <a:lnTo>
                      <a:pt x="96" y="228"/>
                    </a:lnTo>
                    <a:lnTo>
                      <a:pt x="10" y="231"/>
                    </a:lnTo>
                    <a:lnTo>
                      <a:pt x="0" y="221"/>
                    </a:lnTo>
                    <a:lnTo>
                      <a:pt x="17" y="216"/>
                    </a:lnTo>
                    <a:lnTo>
                      <a:pt x="20" y="209"/>
                    </a:lnTo>
                    <a:lnTo>
                      <a:pt x="29" y="199"/>
                    </a:lnTo>
                    <a:lnTo>
                      <a:pt x="36" y="198"/>
                    </a:lnTo>
                    <a:lnTo>
                      <a:pt x="37" y="209"/>
                    </a:lnTo>
                    <a:lnTo>
                      <a:pt x="75" y="191"/>
                    </a:lnTo>
                    <a:lnTo>
                      <a:pt x="89" y="140"/>
                    </a:lnTo>
                    <a:lnTo>
                      <a:pt x="105" y="132"/>
                    </a:lnTo>
                    <a:lnTo>
                      <a:pt x="116" y="104"/>
                    </a:lnTo>
                    <a:lnTo>
                      <a:pt x="118" y="69"/>
                    </a:lnTo>
                    <a:lnTo>
                      <a:pt x="131" y="55"/>
                    </a:lnTo>
                    <a:lnTo>
                      <a:pt x="131" y="32"/>
                    </a:lnTo>
                    <a:lnTo>
                      <a:pt x="133" y="11"/>
                    </a:lnTo>
                    <a:lnTo>
                      <a:pt x="166" y="6"/>
                    </a:lnTo>
                    <a:lnTo>
                      <a:pt x="184" y="18"/>
                    </a:lnTo>
                    <a:lnTo>
                      <a:pt x="213" y="25"/>
                    </a:lnTo>
                    <a:lnTo>
                      <a:pt x="233" y="18"/>
                    </a:lnTo>
                    <a:lnTo>
                      <a:pt x="285" y="0"/>
                    </a:lnTo>
                    <a:lnTo>
                      <a:pt x="322" y="1"/>
                    </a:lnTo>
                    <a:lnTo>
                      <a:pt x="330" y="15"/>
                    </a:lnTo>
                    <a:lnTo>
                      <a:pt x="341" y="15"/>
                    </a:lnTo>
                    <a:lnTo>
                      <a:pt x="346" y="10"/>
                    </a:lnTo>
                    <a:lnTo>
                      <a:pt x="359" y="15"/>
                    </a:lnTo>
                    <a:lnTo>
                      <a:pt x="370" y="13"/>
                    </a:lnTo>
                    <a:lnTo>
                      <a:pt x="386" y="32"/>
                    </a:lnTo>
                    <a:lnTo>
                      <a:pt x="392" y="52"/>
                    </a:lnTo>
                    <a:lnTo>
                      <a:pt x="387" y="70"/>
                    </a:lnTo>
                    <a:lnTo>
                      <a:pt x="364" y="105"/>
                    </a:lnTo>
                    <a:lnTo>
                      <a:pt x="358" y="131"/>
                    </a:lnTo>
                    <a:lnTo>
                      <a:pt x="357" y="150"/>
                    </a:lnTo>
                    <a:lnTo>
                      <a:pt x="360" y="167"/>
                    </a:lnTo>
                    <a:lnTo>
                      <a:pt x="367" y="174"/>
                    </a:lnTo>
                    <a:lnTo>
                      <a:pt x="368" y="191"/>
                    </a:lnTo>
                    <a:lnTo>
                      <a:pt x="365" y="201"/>
                    </a:lnTo>
                    <a:lnTo>
                      <a:pt x="365" y="205"/>
                    </a:lnTo>
                    <a:lnTo>
                      <a:pt x="367" y="228"/>
                    </a:lnTo>
                    <a:lnTo>
                      <a:pt x="385" y="252"/>
                    </a:lnTo>
                    <a:lnTo>
                      <a:pt x="390" y="2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5" name="Freeform 391"/>
              <p:cNvSpPr/>
              <p:nvPr/>
            </p:nvSpPr>
            <p:spPr bwMode="gray">
              <a:xfrm>
                <a:off x="3852" y="2702"/>
                <a:ext cx="147" cy="180"/>
              </a:xfrm>
              <a:custGeom>
                <a:avLst/>
                <a:gdLst>
                  <a:gd name="T0" fmla="*/ 36 w 147"/>
                  <a:gd name="T1" fmla="*/ 177 h 180"/>
                  <a:gd name="T2" fmla="*/ 45 w 147"/>
                  <a:gd name="T3" fmla="*/ 167 h 180"/>
                  <a:gd name="T4" fmla="*/ 52 w 147"/>
                  <a:gd name="T5" fmla="*/ 166 h 180"/>
                  <a:gd name="T6" fmla="*/ 53 w 147"/>
                  <a:gd name="T7" fmla="*/ 177 h 180"/>
                  <a:gd name="T8" fmla="*/ 91 w 147"/>
                  <a:gd name="T9" fmla="*/ 159 h 180"/>
                  <a:gd name="T10" fmla="*/ 105 w 147"/>
                  <a:gd name="T11" fmla="*/ 108 h 180"/>
                  <a:gd name="T12" fmla="*/ 121 w 147"/>
                  <a:gd name="T13" fmla="*/ 100 h 180"/>
                  <a:gd name="T14" fmla="*/ 132 w 147"/>
                  <a:gd name="T15" fmla="*/ 72 h 180"/>
                  <a:gd name="T16" fmla="*/ 134 w 147"/>
                  <a:gd name="T17" fmla="*/ 37 h 180"/>
                  <a:gd name="T18" fmla="*/ 147 w 147"/>
                  <a:gd name="T19" fmla="*/ 23 h 180"/>
                  <a:gd name="T20" fmla="*/ 147 w 147"/>
                  <a:gd name="T21" fmla="*/ 0 h 180"/>
                  <a:gd name="T22" fmla="*/ 134 w 147"/>
                  <a:gd name="T23" fmla="*/ 1 h 180"/>
                  <a:gd name="T24" fmla="*/ 112 w 147"/>
                  <a:gd name="T25" fmla="*/ 0 h 180"/>
                  <a:gd name="T26" fmla="*/ 99 w 147"/>
                  <a:gd name="T27" fmla="*/ 5 h 180"/>
                  <a:gd name="T28" fmla="*/ 88 w 147"/>
                  <a:gd name="T29" fmla="*/ 20 h 180"/>
                  <a:gd name="T30" fmla="*/ 73 w 147"/>
                  <a:gd name="T31" fmla="*/ 37 h 180"/>
                  <a:gd name="T32" fmla="*/ 61 w 147"/>
                  <a:gd name="T33" fmla="*/ 30 h 180"/>
                  <a:gd name="T34" fmla="*/ 30 w 147"/>
                  <a:gd name="T35" fmla="*/ 30 h 180"/>
                  <a:gd name="T36" fmla="*/ 25 w 147"/>
                  <a:gd name="T37" fmla="*/ 45 h 180"/>
                  <a:gd name="T38" fmla="*/ 43 w 147"/>
                  <a:gd name="T39" fmla="*/ 58 h 180"/>
                  <a:gd name="T40" fmla="*/ 59 w 147"/>
                  <a:gd name="T41" fmla="*/ 51 h 180"/>
                  <a:gd name="T42" fmla="*/ 64 w 147"/>
                  <a:gd name="T43" fmla="*/ 54 h 180"/>
                  <a:gd name="T44" fmla="*/ 66 w 147"/>
                  <a:gd name="T45" fmla="*/ 68 h 180"/>
                  <a:gd name="T46" fmla="*/ 53 w 147"/>
                  <a:gd name="T47" fmla="*/ 77 h 180"/>
                  <a:gd name="T48" fmla="*/ 49 w 147"/>
                  <a:gd name="T49" fmla="*/ 90 h 180"/>
                  <a:gd name="T50" fmla="*/ 53 w 147"/>
                  <a:gd name="T51" fmla="*/ 96 h 180"/>
                  <a:gd name="T52" fmla="*/ 59 w 147"/>
                  <a:gd name="T53" fmla="*/ 97 h 180"/>
                  <a:gd name="T54" fmla="*/ 53 w 147"/>
                  <a:gd name="T55" fmla="*/ 134 h 180"/>
                  <a:gd name="T56" fmla="*/ 38 w 147"/>
                  <a:gd name="T57" fmla="*/ 125 h 180"/>
                  <a:gd name="T58" fmla="*/ 29 w 147"/>
                  <a:gd name="T59" fmla="*/ 113 h 180"/>
                  <a:gd name="T60" fmla="*/ 14 w 147"/>
                  <a:gd name="T61" fmla="*/ 110 h 180"/>
                  <a:gd name="T62" fmla="*/ 13 w 147"/>
                  <a:gd name="T63" fmla="*/ 118 h 180"/>
                  <a:gd name="T64" fmla="*/ 8 w 147"/>
                  <a:gd name="T65" fmla="*/ 130 h 180"/>
                  <a:gd name="T66" fmla="*/ 0 w 147"/>
                  <a:gd name="T67" fmla="*/ 127 h 180"/>
                  <a:gd name="T68" fmla="*/ 3 w 147"/>
                  <a:gd name="T69" fmla="*/ 137 h 180"/>
                  <a:gd name="T70" fmla="*/ 20 w 147"/>
                  <a:gd name="T71" fmla="*/ 153 h 180"/>
                  <a:gd name="T72" fmla="*/ 2 w 147"/>
                  <a:gd name="T73" fmla="*/ 168 h 180"/>
                  <a:gd name="T74" fmla="*/ 6 w 147"/>
                  <a:gd name="T75" fmla="*/ 180 h 180"/>
                  <a:gd name="T76" fmla="*/ 31 w 147"/>
                  <a:gd name="T77" fmla="*/ 169 h 180"/>
                  <a:gd name="T78" fmla="*/ 35 w 147"/>
                  <a:gd name="T79" fmla="*/ 170 h 180"/>
                  <a:gd name="T80" fmla="*/ 36 w 147"/>
                  <a:gd name="T81" fmla="*/ 1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 h="180">
                    <a:moveTo>
                      <a:pt x="36" y="177"/>
                    </a:moveTo>
                    <a:lnTo>
                      <a:pt x="45" y="167"/>
                    </a:lnTo>
                    <a:lnTo>
                      <a:pt x="52" y="166"/>
                    </a:lnTo>
                    <a:lnTo>
                      <a:pt x="53" y="177"/>
                    </a:lnTo>
                    <a:lnTo>
                      <a:pt x="91" y="159"/>
                    </a:lnTo>
                    <a:lnTo>
                      <a:pt x="105" y="108"/>
                    </a:lnTo>
                    <a:lnTo>
                      <a:pt x="121" y="100"/>
                    </a:lnTo>
                    <a:lnTo>
                      <a:pt x="132" y="72"/>
                    </a:lnTo>
                    <a:lnTo>
                      <a:pt x="134" y="37"/>
                    </a:lnTo>
                    <a:lnTo>
                      <a:pt x="147" y="23"/>
                    </a:lnTo>
                    <a:lnTo>
                      <a:pt x="147" y="0"/>
                    </a:lnTo>
                    <a:lnTo>
                      <a:pt x="134" y="1"/>
                    </a:lnTo>
                    <a:lnTo>
                      <a:pt x="112" y="0"/>
                    </a:lnTo>
                    <a:lnTo>
                      <a:pt x="99" y="5"/>
                    </a:lnTo>
                    <a:lnTo>
                      <a:pt x="88" y="20"/>
                    </a:lnTo>
                    <a:lnTo>
                      <a:pt x="73" y="37"/>
                    </a:lnTo>
                    <a:lnTo>
                      <a:pt x="61" y="30"/>
                    </a:lnTo>
                    <a:lnTo>
                      <a:pt x="30" y="30"/>
                    </a:lnTo>
                    <a:lnTo>
                      <a:pt x="25" y="45"/>
                    </a:lnTo>
                    <a:lnTo>
                      <a:pt x="43" y="58"/>
                    </a:lnTo>
                    <a:lnTo>
                      <a:pt x="59" y="51"/>
                    </a:lnTo>
                    <a:lnTo>
                      <a:pt x="64" y="54"/>
                    </a:lnTo>
                    <a:lnTo>
                      <a:pt x="66" y="68"/>
                    </a:lnTo>
                    <a:lnTo>
                      <a:pt x="53" y="77"/>
                    </a:lnTo>
                    <a:lnTo>
                      <a:pt x="49" y="90"/>
                    </a:lnTo>
                    <a:lnTo>
                      <a:pt x="53" y="96"/>
                    </a:lnTo>
                    <a:lnTo>
                      <a:pt x="59" y="97"/>
                    </a:lnTo>
                    <a:lnTo>
                      <a:pt x="53" y="134"/>
                    </a:lnTo>
                    <a:lnTo>
                      <a:pt x="38" y="125"/>
                    </a:lnTo>
                    <a:lnTo>
                      <a:pt x="29" y="113"/>
                    </a:lnTo>
                    <a:lnTo>
                      <a:pt x="14" y="110"/>
                    </a:lnTo>
                    <a:lnTo>
                      <a:pt x="13" y="118"/>
                    </a:lnTo>
                    <a:lnTo>
                      <a:pt x="8" y="130"/>
                    </a:lnTo>
                    <a:lnTo>
                      <a:pt x="0" y="127"/>
                    </a:lnTo>
                    <a:lnTo>
                      <a:pt x="3" y="137"/>
                    </a:lnTo>
                    <a:lnTo>
                      <a:pt x="20" y="153"/>
                    </a:lnTo>
                    <a:lnTo>
                      <a:pt x="2" y="168"/>
                    </a:lnTo>
                    <a:lnTo>
                      <a:pt x="6" y="180"/>
                    </a:lnTo>
                    <a:lnTo>
                      <a:pt x="31" y="169"/>
                    </a:lnTo>
                    <a:lnTo>
                      <a:pt x="35" y="170"/>
                    </a:lnTo>
                    <a:lnTo>
                      <a:pt x="36"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6" name="Freeform 392"/>
              <p:cNvSpPr/>
              <p:nvPr/>
            </p:nvSpPr>
            <p:spPr bwMode="gray">
              <a:xfrm>
                <a:off x="4233" y="2790"/>
                <a:ext cx="227" cy="226"/>
              </a:xfrm>
              <a:custGeom>
                <a:avLst/>
                <a:gdLst>
                  <a:gd name="T0" fmla="*/ 207 w 227"/>
                  <a:gd name="T1" fmla="*/ 75 h 226"/>
                  <a:gd name="T2" fmla="*/ 166 w 227"/>
                  <a:gd name="T3" fmla="*/ 56 h 226"/>
                  <a:gd name="T4" fmla="*/ 168 w 227"/>
                  <a:gd name="T5" fmla="*/ 45 h 226"/>
                  <a:gd name="T6" fmla="*/ 167 w 227"/>
                  <a:gd name="T7" fmla="*/ 36 h 226"/>
                  <a:gd name="T8" fmla="*/ 121 w 227"/>
                  <a:gd name="T9" fmla="*/ 20 h 226"/>
                  <a:gd name="T10" fmla="*/ 90 w 227"/>
                  <a:gd name="T11" fmla="*/ 1 h 226"/>
                  <a:gd name="T12" fmla="*/ 29 w 227"/>
                  <a:gd name="T13" fmla="*/ 0 h 226"/>
                  <a:gd name="T14" fmla="*/ 20 w 227"/>
                  <a:gd name="T15" fmla="*/ 3 h 226"/>
                  <a:gd name="T16" fmla="*/ 28 w 227"/>
                  <a:gd name="T17" fmla="*/ 12 h 226"/>
                  <a:gd name="T18" fmla="*/ 25 w 227"/>
                  <a:gd name="T19" fmla="*/ 19 h 226"/>
                  <a:gd name="T20" fmla="*/ 18 w 227"/>
                  <a:gd name="T21" fmla="*/ 22 h 226"/>
                  <a:gd name="T22" fmla="*/ 16 w 227"/>
                  <a:gd name="T23" fmla="*/ 32 h 226"/>
                  <a:gd name="T24" fmla="*/ 25 w 227"/>
                  <a:gd name="T25" fmla="*/ 39 h 226"/>
                  <a:gd name="T26" fmla="*/ 22 w 227"/>
                  <a:gd name="T27" fmla="*/ 52 h 226"/>
                  <a:gd name="T28" fmla="*/ 13 w 227"/>
                  <a:gd name="T29" fmla="*/ 56 h 226"/>
                  <a:gd name="T30" fmla="*/ 11 w 227"/>
                  <a:gd name="T31" fmla="*/ 64 h 226"/>
                  <a:gd name="T32" fmla="*/ 3 w 227"/>
                  <a:gd name="T33" fmla="*/ 71 h 226"/>
                  <a:gd name="T34" fmla="*/ 0 w 227"/>
                  <a:gd name="T35" fmla="*/ 81 h 226"/>
                  <a:gd name="T36" fmla="*/ 0 w 227"/>
                  <a:gd name="T37" fmla="*/ 85 h 226"/>
                  <a:gd name="T38" fmla="*/ 2 w 227"/>
                  <a:gd name="T39" fmla="*/ 108 h 226"/>
                  <a:gd name="T40" fmla="*/ 20 w 227"/>
                  <a:gd name="T41" fmla="*/ 132 h 226"/>
                  <a:gd name="T42" fmla="*/ 25 w 227"/>
                  <a:gd name="T43" fmla="*/ 149 h 226"/>
                  <a:gd name="T44" fmla="*/ 43 w 227"/>
                  <a:gd name="T45" fmla="*/ 164 h 226"/>
                  <a:gd name="T46" fmla="*/ 65 w 227"/>
                  <a:gd name="T47" fmla="*/ 172 h 226"/>
                  <a:gd name="T48" fmla="*/ 82 w 227"/>
                  <a:gd name="T49" fmla="*/ 172 h 226"/>
                  <a:gd name="T50" fmla="*/ 96 w 227"/>
                  <a:gd name="T51" fmla="*/ 176 h 226"/>
                  <a:gd name="T52" fmla="*/ 105 w 227"/>
                  <a:gd name="T53" fmla="*/ 194 h 226"/>
                  <a:gd name="T54" fmla="*/ 108 w 227"/>
                  <a:gd name="T55" fmla="*/ 219 h 226"/>
                  <a:gd name="T56" fmla="*/ 138 w 227"/>
                  <a:gd name="T57" fmla="*/ 221 h 226"/>
                  <a:gd name="T58" fmla="*/ 153 w 227"/>
                  <a:gd name="T59" fmla="*/ 226 h 226"/>
                  <a:gd name="T60" fmla="*/ 167 w 227"/>
                  <a:gd name="T61" fmla="*/ 222 h 226"/>
                  <a:gd name="T62" fmla="*/ 185 w 227"/>
                  <a:gd name="T63" fmla="*/ 219 h 226"/>
                  <a:gd name="T64" fmla="*/ 196 w 227"/>
                  <a:gd name="T65" fmla="*/ 211 h 226"/>
                  <a:gd name="T66" fmla="*/ 209 w 227"/>
                  <a:gd name="T67" fmla="*/ 205 h 226"/>
                  <a:gd name="T68" fmla="*/ 216 w 227"/>
                  <a:gd name="T69" fmla="*/ 197 h 226"/>
                  <a:gd name="T70" fmla="*/ 227 w 227"/>
                  <a:gd name="T71" fmla="*/ 193 h 226"/>
                  <a:gd name="T72" fmla="*/ 203 w 227"/>
                  <a:gd name="T73" fmla="*/ 168 h 226"/>
                  <a:gd name="T74" fmla="*/ 202 w 227"/>
                  <a:gd name="T75" fmla="*/ 142 h 226"/>
                  <a:gd name="T76" fmla="*/ 207 w 227"/>
                  <a:gd name="T77" fmla="*/ 121 h 226"/>
                  <a:gd name="T78" fmla="*/ 192 w 227"/>
                  <a:gd name="T79" fmla="*/ 109 h 226"/>
                  <a:gd name="T80" fmla="*/ 191 w 227"/>
                  <a:gd name="T81" fmla="*/ 99 h 226"/>
                  <a:gd name="T82" fmla="*/ 207 w 227"/>
                  <a:gd name="T83" fmla="*/ 7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226">
                    <a:moveTo>
                      <a:pt x="207" y="75"/>
                    </a:moveTo>
                    <a:lnTo>
                      <a:pt x="166" y="56"/>
                    </a:lnTo>
                    <a:lnTo>
                      <a:pt x="168" y="45"/>
                    </a:lnTo>
                    <a:lnTo>
                      <a:pt x="167" y="36"/>
                    </a:lnTo>
                    <a:lnTo>
                      <a:pt x="121" y="20"/>
                    </a:lnTo>
                    <a:lnTo>
                      <a:pt x="90" y="1"/>
                    </a:lnTo>
                    <a:lnTo>
                      <a:pt x="29" y="0"/>
                    </a:lnTo>
                    <a:lnTo>
                      <a:pt x="20" y="3"/>
                    </a:lnTo>
                    <a:lnTo>
                      <a:pt x="28" y="12"/>
                    </a:lnTo>
                    <a:lnTo>
                      <a:pt x="25" y="19"/>
                    </a:lnTo>
                    <a:lnTo>
                      <a:pt x="18" y="22"/>
                    </a:lnTo>
                    <a:lnTo>
                      <a:pt x="16" y="32"/>
                    </a:lnTo>
                    <a:lnTo>
                      <a:pt x="25" y="39"/>
                    </a:lnTo>
                    <a:lnTo>
                      <a:pt x="22" y="52"/>
                    </a:lnTo>
                    <a:lnTo>
                      <a:pt x="13" y="56"/>
                    </a:lnTo>
                    <a:lnTo>
                      <a:pt x="11" y="64"/>
                    </a:lnTo>
                    <a:lnTo>
                      <a:pt x="3" y="71"/>
                    </a:lnTo>
                    <a:lnTo>
                      <a:pt x="0" y="81"/>
                    </a:lnTo>
                    <a:lnTo>
                      <a:pt x="0" y="85"/>
                    </a:lnTo>
                    <a:lnTo>
                      <a:pt x="2" y="108"/>
                    </a:lnTo>
                    <a:lnTo>
                      <a:pt x="20" y="132"/>
                    </a:lnTo>
                    <a:lnTo>
                      <a:pt x="25" y="149"/>
                    </a:lnTo>
                    <a:lnTo>
                      <a:pt x="43" y="164"/>
                    </a:lnTo>
                    <a:lnTo>
                      <a:pt x="65" y="172"/>
                    </a:lnTo>
                    <a:lnTo>
                      <a:pt x="82" y="172"/>
                    </a:lnTo>
                    <a:lnTo>
                      <a:pt x="96" y="176"/>
                    </a:lnTo>
                    <a:lnTo>
                      <a:pt x="105" y="194"/>
                    </a:lnTo>
                    <a:lnTo>
                      <a:pt x="108" y="219"/>
                    </a:lnTo>
                    <a:lnTo>
                      <a:pt x="138" y="221"/>
                    </a:lnTo>
                    <a:lnTo>
                      <a:pt x="153" y="226"/>
                    </a:lnTo>
                    <a:lnTo>
                      <a:pt x="167" y="222"/>
                    </a:lnTo>
                    <a:lnTo>
                      <a:pt x="185" y="219"/>
                    </a:lnTo>
                    <a:lnTo>
                      <a:pt x="196" y="211"/>
                    </a:lnTo>
                    <a:lnTo>
                      <a:pt x="209" y="205"/>
                    </a:lnTo>
                    <a:lnTo>
                      <a:pt x="216" y="197"/>
                    </a:lnTo>
                    <a:lnTo>
                      <a:pt x="227" y="193"/>
                    </a:lnTo>
                    <a:lnTo>
                      <a:pt x="203" y="168"/>
                    </a:lnTo>
                    <a:lnTo>
                      <a:pt x="202" y="142"/>
                    </a:lnTo>
                    <a:lnTo>
                      <a:pt x="207" y="121"/>
                    </a:lnTo>
                    <a:lnTo>
                      <a:pt x="192" y="109"/>
                    </a:lnTo>
                    <a:lnTo>
                      <a:pt x="191" y="99"/>
                    </a:lnTo>
                    <a:lnTo>
                      <a:pt x="20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7" name="Freeform 393"/>
              <p:cNvSpPr/>
              <p:nvPr/>
            </p:nvSpPr>
            <p:spPr bwMode="gray">
              <a:xfrm>
                <a:off x="4226" y="2685"/>
                <a:ext cx="120" cy="116"/>
              </a:xfrm>
              <a:custGeom>
                <a:avLst/>
                <a:gdLst>
                  <a:gd name="T0" fmla="*/ 97 w 120"/>
                  <a:gd name="T1" fmla="*/ 106 h 116"/>
                  <a:gd name="T2" fmla="*/ 36 w 120"/>
                  <a:gd name="T3" fmla="*/ 105 h 116"/>
                  <a:gd name="T4" fmla="*/ 27 w 120"/>
                  <a:gd name="T5" fmla="*/ 108 h 116"/>
                  <a:gd name="T6" fmla="*/ 19 w 120"/>
                  <a:gd name="T7" fmla="*/ 107 h 116"/>
                  <a:gd name="T8" fmla="*/ 12 w 120"/>
                  <a:gd name="T9" fmla="*/ 112 h 116"/>
                  <a:gd name="T10" fmla="*/ 0 w 120"/>
                  <a:gd name="T11" fmla="*/ 116 h 116"/>
                  <a:gd name="T12" fmla="*/ 6 w 120"/>
                  <a:gd name="T13" fmla="*/ 90 h 116"/>
                  <a:gd name="T14" fmla="*/ 29 w 120"/>
                  <a:gd name="T15" fmla="*/ 55 h 116"/>
                  <a:gd name="T16" fmla="*/ 34 w 120"/>
                  <a:gd name="T17" fmla="*/ 37 h 116"/>
                  <a:gd name="T18" fmla="*/ 28 w 120"/>
                  <a:gd name="T19" fmla="*/ 17 h 116"/>
                  <a:gd name="T20" fmla="*/ 37 w 120"/>
                  <a:gd name="T21" fmla="*/ 12 h 116"/>
                  <a:gd name="T22" fmla="*/ 52 w 120"/>
                  <a:gd name="T23" fmla="*/ 17 h 116"/>
                  <a:gd name="T24" fmla="*/ 83 w 120"/>
                  <a:gd name="T25" fmla="*/ 15 h 116"/>
                  <a:gd name="T26" fmla="*/ 96 w 120"/>
                  <a:gd name="T27" fmla="*/ 0 h 116"/>
                  <a:gd name="T28" fmla="*/ 102 w 120"/>
                  <a:gd name="T29" fmla="*/ 14 h 116"/>
                  <a:gd name="T30" fmla="*/ 120 w 120"/>
                  <a:gd name="T31" fmla="*/ 43 h 116"/>
                  <a:gd name="T32" fmla="*/ 120 w 120"/>
                  <a:gd name="T33" fmla="*/ 59 h 116"/>
                  <a:gd name="T34" fmla="*/ 100 w 120"/>
                  <a:gd name="T35" fmla="*/ 74 h 116"/>
                  <a:gd name="T36" fmla="*/ 97 w 120"/>
                  <a:gd name="T37" fmla="*/ 10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16">
                    <a:moveTo>
                      <a:pt x="97" y="106"/>
                    </a:moveTo>
                    <a:lnTo>
                      <a:pt x="36" y="105"/>
                    </a:lnTo>
                    <a:lnTo>
                      <a:pt x="27" y="108"/>
                    </a:lnTo>
                    <a:lnTo>
                      <a:pt x="19" y="107"/>
                    </a:lnTo>
                    <a:lnTo>
                      <a:pt x="12" y="112"/>
                    </a:lnTo>
                    <a:lnTo>
                      <a:pt x="0" y="116"/>
                    </a:lnTo>
                    <a:lnTo>
                      <a:pt x="6" y="90"/>
                    </a:lnTo>
                    <a:lnTo>
                      <a:pt x="29" y="55"/>
                    </a:lnTo>
                    <a:lnTo>
                      <a:pt x="34" y="37"/>
                    </a:lnTo>
                    <a:lnTo>
                      <a:pt x="28" y="17"/>
                    </a:lnTo>
                    <a:lnTo>
                      <a:pt x="37" y="12"/>
                    </a:lnTo>
                    <a:lnTo>
                      <a:pt x="52" y="17"/>
                    </a:lnTo>
                    <a:lnTo>
                      <a:pt x="83" y="15"/>
                    </a:lnTo>
                    <a:lnTo>
                      <a:pt x="96" y="0"/>
                    </a:lnTo>
                    <a:lnTo>
                      <a:pt x="102" y="14"/>
                    </a:lnTo>
                    <a:lnTo>
                      <a:pt x="120" y="43"/>
                    </a:lnTo>
                    <a:lnTo>
                      <a:pt x="120" y="59"/>
                    </a:lnTo>
                    <a:lnTo>
                      <a:pt x="100" y="74"/>
                    </a:lnTo>
                    <a:lnTo>
                      <a:pt x="97"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8" name="Freeform 394"/>
              <p:cNvSpPr/>
              <p:nvPr/>
            </p:nvSpPr>
            <p:spPr bwMode="gray">
              <a:xfrm>
                <a:off x="3860" y="3123"/>
                <a:ext cx="295" cy="256"/>
              </a:xfrm>
              <a:custGeom>
                <a:avLst/>
                <a:gdLst>
                  <a:gd name="T0" fmla="*/ 95 w 295"/>
                  <a:gd name="T1" fmla="*/ 251 h 256"/>
                  <a:gd name="T2" fmla="*/ 84 w 295"/>
                  <a:gd name="T3" fmla="*/ 236 h 256"/>
                  <a:gd name="T4" fmla="*/ 75 w 295"/>
                  <a:gd name="T5" fmla="*/ 217 h 256"/>
                  <a:gd name="T6" fmla="*/ 65 w 295"/>
                  <a:gd name="T7" fmla="*/ 188 h 256"/>
                  <a:gd name="T8" fmla="*/ 58 w 295"/>
                  <a:gd name="T9" fmla="*/ 162 h 256"/>
                  <a:gd name="T10" fmla="*/ 49 w 295"/>
                  <a:gd name="T11" fmla="*/ 121 h 256"/>
                  <a:gd name="T12" fmla="*/ 47 w 295"/>
                  <a:gd name="T13" fmla="*/ 107 h 256"/>
                  <a:gd name="T14" fmla="*/ 14 w 295"/>
                  <a:gd name="T15" fmla="*/ 53 h 256"/>
                  <a:gd name="T16" fmla="*/ 14 w 295"/>
                  <a:gd name="T17" fmla="*/ 44 h 256"/>
                  <a:gd name="T18" fmla="*/ 5 w 295"/>
                  <a:gd name="T19" fmla="*/ 32 h 256"/>
                  <a:gd name="T20" fmla="*/ 0 w 295"/>
                  <a:gd name="T21" fmla="*/ 7 h 256"/>
                  <a:gd name="T22" fmla="*/ 16 w 295"/>
                  <a:gd name="T23" fmla="*/ 0 h 256"/>
                  <a:gd name="T24" fmla="*/ 39 w 295"/>
                  <a:gd name="T25" fmla="*/ 0 h 256"/>
                  <a:gd name="T26" fmla="*/ 49 w 295"/>
                  <a:gd name="T27" fmla="*/ 8 h 256"/>
                  <a:gd name="T28" fmla="*/ 70 w 295"/>
                  <a:gd name="T29" fmla="*/ 0 h 256"/>
                  <a:gd name="T30" fmla="*/ 134 w 295"/>
                  <a:gd name="T31" fmla="*/ 2 h 256"/>
                  <a:gd name="T32" fmla="*/ 154 w 295"/>
                  <a:gd name="T33" fmla="*/ 13 h 256"/>
                  <a:gd name="T34" fmla="*/ 172 w 295"/>
                  <a:gd name="T35" fmla="*/ 19 h 256"/>
                  <a:gd name="T36" fmla="*/ 196 w 295"/>
                  <a:gd name="T37" fmla="*/ 14 h 256"/>
                  <a:gd name="T38" fmla="*/ 219 w 295"/>
                  <a:gd name="T39" fmla="*/ 13 h 256"/>
                  <a:gd name="T40" fmla="*/ 236 w 295"/>
                  <a:gd name="T41" fmla="*/ 2 h 256"/>
                  <a:gd name="T42" fmla="*/ 250 w 295"/>
                  <a:gd name="T43" fmla="*/ 7 h 256"/>
                  <a:gd name="T44" fmla="*/ 275 w 295"/>
                  <a:gd name="T45" fmla="*/ 8 h 256"/>
                  <a:gd name="T46" fmla="*/ 288 w 295"/>
                  <a:gd name="T47" fmla="*/ 11 h 256"/>
                  <a:gd name="T48" fmla="*/ 295 w 295"/>
                  <a:gd name="T49" fmla="*/ 18 h 256"/>
                  <a:gd name="T50" fmla="*/ 277 w 295"/>
                  <a:gd name="T51" fmla="*/ 17 h 256"/>
                  <a:gd name="T52" fmla="*/ 255 w 295"/>
                  <a:gd name="T53" fmla="*/ 26 h 256"/>
                  <a:gd name="T54" fmla="*/ 238 w 295"/>
                  <a:gd name="T55" fmla="*/ 20 h 256"/>
                  <a:gd name="T56" fmla="*/ 198 w 295"/>
                  <a:gd name="T57" fmla="*/ 33 h 256"/>
                  <a:gd name="T58" fmla="*/ 197 w 295"/>
                  <a:gd name="T59" fmla="*/ 99 h 256"/>
                  <a:gd name="T60" fmla="*/ 176 w 295"/>
                  <a:gd name="T61" fmla="*/ 102 h 256"/>
                  <a:gd name="T62" fmla="*/ 174 w 295"/>
                  <a:gd name="T63" fmla="*/ 159 h 256"/>
                  <a:gd name="T64" fmla="*/ 171 w 295"/>
                  <a:gd name="T65" fmla="*/ 251 h 256"/>
                  <a:gd name="T66" fmla="*/ 147 w 295"/>
                  <a:gd name="T67" fmla="*/ 256 h 256"/>
                  <a:gd name="T68" fmla="*/ 132 w 295"/>
                  <a:gd name="T69" fmla="*/ 252 h 256"/>
                  <a:gd name="T70" fmla="*/ 121 w 295"/>
                  <a:gd name="T71" fmla="*/ 246 h 256"/>
                  <a:gd name="T72" fmla="*/ 115 w 295"/>
                  <a:gd name="T73" fmla="*/ 241 h 256"/>
                  <a:gd name="T74" fmla="*/ 108 w 295"/>
                  <a:gd name="T75" fmla="*/ 241 h 256"/>
                  <a:gd name="T76" fmla="*/ 95 w 295"/>
                  <a:gd name="T77"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5" h="256">
                    <a:moveTo>
                      <a:pt x="95" y="251"/>
                    </a:moveTo>
                    <a:lnTo>
                      <a:pt x="84" y="236"/>
                    </a:lnTo>
                    <a:lnTo>
                      <a:pt x="75" y="217"/>
                    </a:lnTo>
                    <a:lnTo>
                      <a:pt x="65" y="188"/>
                    </a:lnTo>
                    <a:lnTo>
                      <a:pt x="58" y="162"/>
                    </a:lnTo>
                    <a:lnTo>
                      <a:pt x="49" y="121"/>
                    </a:lnTo>
                    <a:lnTo>
                      <a:pt x="47" y="107"/>
                    </a:lnTo>
                    <a:lnTo>
                      <a:pt x="14" y="53"/>
                    </a:lnTo>
                    <a:lnTo>
                      <a:pt x="14" y="44"/>
                    </a:lnTo>
                    <a:lnTo>
                      <a:pt x="5" y="32"/>
                    </a:lnTo>
                    <a:lnTo>
                      <a:pt x="0" y="7"/>
                    </a:lnTo>
                    <a:lnTo>
                      <a:pt x="16" y="0"/>
                    </a:lnTo>
                    <a:lnTo>
                      <a:pt x="39" y="0"/>
                    </a:lnTo>
                    <a:lnTo>
                      <a:pt x="49" y="8"/>
                    </a:lnTo>
                    <a:lnTo>
                      <a:pt x="70" y="0"/>
                    </a:lnTo>
                    <a:lnTo>
                      <a:pt x="134" y="2"/>
                    </a:lnTo>
                    <a:lnTo>
                      <a:pt x="154" y="13"/>
                    </a:lnTo>
                    <a:lnTo>
                      <a:pt x="172" y="19"/>
                    </a:lnTo>
                    <a:lnTo>
                      <a:pt x="196" y="14"/>
                    </a:lnTo>
                    <a:lnTo>
                      <a:pt x="219" y="13"/>
                    </a:lnTo>
                    <a:lnTo>
                      <a:pt x="236" y="2"/>
                    </a:lnTo>
                    <a:lnTo>
                      <a:pt x="250" y="7"/>
                    </a:lnTo>
                    <a:lnTo>
                      <a:pt x="275" y="8"/>
                    </a:lnTo>
                    <a:lnTo>
                      <a:pt x="288" y="11"/>
                    </a:lnTo>
                    <a:lnTo>
                      <a:pt x="295" y="18"/>
                    </a:lnTo>
                    <a:lnTo>
                      <a:pt x="277" y="17"/>
                    </a:lnTo>
                    <a:lnTo>
                      <a:pt x="255" y="26"/>
                    </a:lnTo>
                    <a:lnTo>
                      <a:pt x="238" y="20"/>
                    </a:lnTo>
                    <a:lnTo>
                      <a:pt x="198" y="33"/>
                    </a:lnTo>
                    <a:lnTo>
                      <a:pt x="197" y="99"/>
                    </a:lnTo>
                    <a:lnTo>
                      <a:pt x="176" y="102"/>
                    </a:lnTo>
                    <a:lnTo>
                      <a:pt x="174" y="159"/>
                    </a:lnTo>
                    <a:lnTo>
                      <a:pt x="171" y="251"/>
                    </a:lnTo>
                    <a:lnTo>
                      <a:pt x="147" y="256"/>
                    </a:lnTo>
                    <a:lnTo>
                      <a:pt x="132" y="252"/>
                    </a:lnTo>
                    <a:lnTo>
                      <a:pt x="121" y="246"/>
                    </a:lnTo>
                    <a:lnTo>
                      <a:pt x="115" y="241"/>
                    </a:lnTo>
                    <a:lnTo>
                      <a:pt x="108" y="241"/>
                    </a:lnTo>
                    <a:lnTo>
                      <a:pt x="95"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29" name="Freeform 395"/>
              <p:cNvSpPr/>
              <p:nvPr/>
            </p:nvSpPr>
            <p:spPr bwMode="gray">
              <a:xfrm>
                <a:off x="4034" y="3140"/>
                <a:ext cx="178" cy="191"/>
              </a:xfrm>
              <a:custGeom>
                <a:avLst/>
                <a:gdLst>
                  <a:gd name="T0" fmla="*/ 178 w 178"/>
                  <a:gd name="T1" fmla="*/ 90 h 191"/>
                  <a:gd name="T2" fmla="*/ 169 w 178"/>
                  <a:gd name="T3" fmla="*/ 78 h 191"/>
                  <a:gd name="T4" fmla="*/ 156 w 178"/>
                  <a:gd name="T5" fmla="*/ 50 h 191"/>
                  <a:gd name="T6" fmla="*/ 154 w 178"/>
                  <a:gd name="T7" fmla="*/ 37 h 191"/>
                  <a:gd name="T8" fmla="*/ 121 w 178"/>
                  <a:gd name="T9" fmla="*/ 15 h 191"/>
                  <a:gd name="T10" fmla="*/ 121 w 178"/>
                  <a:gd name="T11" fmla="*/ 1 h 191"/>
                  <a:gd name="T12" fmla="*/ 103 w 178"/>
                  <a:gd name="T13" fmla="*/ 0 h 191"/>
                  <a:gd name="T14" fmla="*/ 81 w 178"/>
                  <a:gd name="T15" fmla="*/ 9 h 191"/>
                  <a:gd name="T16" fmla="*/ 64 w 178"/>
                  <a:gd name="T17" fmla="*/ 3 h 191"/>
                  <a:gd name="T18" fmla="*/ 24 w 178"/>
                  <a:gd name="T19" fmla="*/ 16 h 191"/>
                  <a:gd name="T20" fmla="*/ 23 w 178"/>
                  <a:gd name="T21" fmla="*/ 82 h 191"/>
                  <a:gd name="T22" fmla="*/ 2 w 178"/>
                  <a:gd name="T23" fmla="*/ 85 h 191"/>
                  <a:gd name="T24" fmla="*/ 0 w 178"/>
                  <a:gd name="T25" fmla="*/ 142 h 191"/>
                  <a:gd name="T26" fmla="*/ 14 w 178"/>
                  <a:gd name="T27" fmla="*/ 157 h 191"/>
                  <a:gd name="T28" fmla="*/ 22 w 178"/>
                  <a:gd name="T29" fmla="*/ 191 h 191"/>
                  <a:gd name="T30" fmla="*/ 41 w 178"/>
                  <a:gd name="T31" fmla="*/ 191 h 191"/>
                  <a:gd name="T32" fmla="*/ 67 w 178"/>
                  <a:gd name="T33" fmla="*/ 162 h 191"/>
                  <a:gd name="T34" fmla="*/ 79 w 178"/>
                  <a:gd name="T35" fmla="*/ 160 h 191"/>
                  <a:gd name="T36" fmla="*/ 90 w 178"/>
                  <a:gd name="T37" fmla="*/ 167 h 191"/>
                  <a:gd name="T38" fmla="*/ 108 w 178"/>
                  <a:gd name="T39" fmla="*/ 166 h 191"/>
                  <a:gd name="T40" fmla="*/ 123 w 178"/>
                  <a:gd name="T41" fmla="*/ 150 h 191"/>
                  <a:gd name="T42" fmla="*/ 126 w 178"/>
                  <a:gd name="T43" fmla="*/ 126 h 191"/>
                  <a:gd name="T44" fmla="*/ 147 w 178"/>
                  <a:gd name="T45" fmla="*/ 119 h 191"/>
                  <a:gd name="T46" fmla="*/ 154 w 178"/>
                  <a:gd name="T47" fmla="*/ 111 h 191"/>
                  <a:gd name="T48" fmla="*/ 178 w 178"/>
                  <a:gd name="T49" fmla="*/ 9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191">
                    <a:moveTo>
                      <a:pt x="178" y="90"/>
                    </a:moveTo>
                    <a:lnTo>
                      <a:pt x="169" y="78"/>
                    </a:lnTo>
                    <a:lnTo>
                      <a:pt x="156" y="50"/>
                    </a:lnTo>
                    <a:lnTo>
                      <a:pt x="154" y="37"/>
                    </a:lnTo>
                    <a:lnTo>
                      <a:pt x="121" y="15"/>
                    </a:lnTo>
                    <a:lnTo>
                      <a:pt x="121" y="1"/>
                    </a:lnTo>
                    <a:lnTo>
                      <a:pt x="103" y="0"/>
                    </a:lnTo>
                    <a:lnTo>
                      <a:pt x="81" y="9"/>
                    </a:lnTo>
                    <a:lnTo>
                      <a:pt x="64" y="3"/>
                    </a:lnTo>
                    <a:lnTo>
                      <a:pt x="24" y="16"/>
                    </a:lnTo>
                    <a:lnTo>
                      <a:pt x="23" y="82"/>
                    </a:lnTo>
                    <a:lnTo>
                      <a:pt x="2" y="85"/>
                    </a:lnTo>
                    <a:lnTo>
                      <a:pt x="0" y="142"/>
                    </a:lnTo>
                    <a:lnTo>
                      <a:pt x="14" y="157"/>
                    </a:lnTo>
                    <a:lnTo>
                      <a:pt x="22" y="191"/>
                    </a:lnTo>
                    <a:lnTo>
                      <a:pt x="41" y="191"/>
                    </a:lnTo>
                    <a:lnTo>
                      <a:pt x="67" y="162"/>
                    </a:lnTo>
                    <a:lnTo>
                      <a:pt x="79" y="160"/>
                    </a:lnTo>
                    <a:lnTo>
                      <a:pt x="90" y="167"/>
                    </a:lnTo>
                    <a:lnTo>
                      <a:pt x="108" y="166"/>
                    </a:lnTo>
                    <a:lnTo>
                      <a:pt x="123" y="150"/>
                    </a:lnTo>
                    <a:lnTo>
                      <a:pt x="126" y="126"/>
                    </a:lnTo>
                    <a:lnTo>
                      <a:pt x="147" y="119"/>
                    </a:lnTo>
                    <a:lnTo>
                      <a:pt x="154" y="111"/>
                    </a:lnTo>
                    <a:lnTo>
                      <a:pt x="178"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0" name="Freeform 396"/>
              <p:cNvSpPr/>
              <p:nvPr/>
            </p:nvSpPr>
            <p:spPr bwMode="gray">
              <a:xfrm>
                <a:off x="4155" y="3092"/>
                <a:ext cx="152" cy="140"/>
              </a:xfrm>
              <a:custGeom>
                <a:avLst/>
                <a:gdLst>
                  <a:gd name="T0" fmla="*/ 60 w 152"/>
                  <a:gd name="T1" fmla="*/ 11 h 140"/>
                  <a:gd name="T2" fmla="*/ 59 w 152"/>
                  <a:gd name="T3" fmla="*/ 22 h 140"/>
                  <a:gd name="T4" fmla="*/ 43 w 152"/>
                  <a:gd name="T5" fmla="*/ 31 h 140"/>
                  <a:gd name="T6" fmla="*/ 32 w 152"/>
                  <a:gd name="T7" fmla="*/ 35 h 140"/>
                  <a:gd name="T8" fmla="*/ 20 w 152"/>
                  <a:gd name="T9" fmla="*/ 49 h 140"/>
                  <a:gd name="T10" fmla="*/ 0 w 152"/>
                  <a:gd name="T11" fmla="*/ 49 h 140"/>
                  <a:gd name="T12" fmla="*/ 0 w 152"/>
                  <a:gd name="T13" fmla="*/ 63 h 140"/>
                  <a:gd name="T14" fmla="*/ 33 w 152"/>
                  <a:gd name="T15" fmla="*/ 85 h 140"/>
                  <a:gd name="T16" fmla="*/ 35 w 152"/>
                  <a:gd name="T17" fmla="*/ 98 h 140"/>
                  <a:gd name="T18" fmla="*/ 48 w 152"/>
                  <a:gd name="T19" fmla="*/ 126 h 140"/>
                  <a:gd name="T20" fmla="*/ 57 w 152"/>
                  <a:gd name="T21" fmla="*/ 138 h 140"/>
                  <a:gd name="T22" fmla="*/ 72 w 152"/>
                  <a:gd name="T23" fmla="*/ 138 h 140"/>
                  <a:gd name="T24" fmla="*/ 84 w 152"/>
                  <a:gd name="T25" fmla="*/ 133 h 140"/>
                  <a:gd name="T26" fmla="*/ 115 w 152"/>
                  <a:gd name="T27" fmla="*/ 140 h 140"/>
                  <a:gd name="T28" fmla="*/ 127 w 152"/>
                  <a:gd name="T29" fmla="*/ 130 h 140"/>
                  <a:gd name="T30" fmla="*/ 129 w 152"/>
                  <a:gd name="T31" fmla="*/ 108 h 140"/>
                  <a:gd name="T32" fmla="*/ 149 w 152"/>
                  <a:gd name="T33" fmla="*/ 95 h 140"/>
                  <a:gd name="T34" fmla="*/ 152 w 152"/>
                  <a:gd name="T35" fmla="*/ 88 h 140"/>
                  <a:gd name="T36" fmla="*/ 142 w 152"/>
                  <a:gd name="T37" fmla="*/ 74 h 140"/>
                  <a:gd name="T38" fmla="*/ 142 w 152"/>
                  <a:gd name="T39" fmla="*/ 63 h 140"/>
                  <a:gd name="T40" fmla="*/ 147 w 152"/>
                  <a:gd name="T41" fmla="*/ 57 h 140"/>
                  <a:gd name="T42" fmla="*/ 146 w 152"/>
                  <a:gd name="T43" fmla="*/ 27 h 140"/>
                  <a:gd name="T44" fmla="*/ 137 w 152"/>
                  <a:gd name="T45" fmla="*/ 16 h 140"/>
                  <a:gd name="T46" fmla="*/ 88 w 152"/>
                  <a:gd name="T47" fmla="*/ 0 h 140"/>
                  <a:gd name="T48" fmla="*/ 68 w 152"/>
                  <a:gd name="T49" fmla="*/ 4 h 140"/>
                  <a:gd name="T50" fmla="*/ 60 w 152"/>
                  <a:gd name="T51" fmla="*/ 1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 h="140">
                    <a:moveTo>
                      <a:pt x="60" y="11"/>
                    </a:moveTo>
                    <a:lnTo>
                      <a:pt x="59" y="22"/>
                    </a:lnTo>
                    <a:lnTo>
                      <a:pt x="43" y="31"/>
                    </a:lnTo>
                    <a:lnTo>
                      <a:pt x="32" y="35"/>
                    </a:lnTo>
                    <a:lnTo>
                      <a:pt x="20" y="49"/>
                    </a:lnTo>
                    <a:lnTo>
                      <a:pt x="0" y="49"/>
                    </a:lnTo>
                    <a:lnTo>
                      <a:pt x="0" y="63"/>
                    </a:lnTo>
                    <a:lnTo>
                      <a:pt x="33" y="85"/>
                    </a:lnTo>
                    <a:lnTo>
                      <a:pt x="35" y="98"/>
                    </a:lnTo>
                    <a:lnTo>
                      <a:pt x="48" y="126"/>
                    </a:lnTo>
                    <a:lnTo>
                      <a:pt x="57" y="138"/>
                    </a:lnTo>
                    <a:lnTo>
                      <a:pt x="72" y="138"/>
                    </a:lnTo>
                    <a:lnTo>
                      <a:pt x="84" y="133"/>
                    </a:lnTo>
                    <a:lnTo>
                      <a:pt x="115" y="140"/>
                    </a:lnTo>
                    <a:lnTo>
                      <a:pt x="127" y="130"/>
                    </a:lnTo>
                    <a:lnTo>
                      <a:pt x="129" y="108"/>
                    </a:lnTo>
                    <a:lnTo>
                      <a:pt x="149" y="95"/>
                    </a:lnTo>
                    <a:lnTo>
                      <a:pt x="152" y="88"/>
                    </a:lnTo>
                    <a:lnTo>
                      <a:pt x="142" y="74"/>
                    </a:lnTo>
                    <a:lnTo>
                      <a:pt x="142" y="63"/>
                    </a:lnTo>
                    <a:lnTo>
                      <a:pt x="147" y="57"/>
                    </a:lnTo>
                    <a:lnTo>
                      <a:pt x="146" y="27"/>
                    </a:lnTo>
                    <a:lnTo>
                      <a:pt x="137" y="16"/>
                    </a:lnTo>
                    <a:lnTo>
                      <a:pt x="88" y="0"/>
                    </a:lnTo>
                    <a:lnTo>
                      <a:pt x="68" y="4"/>
                    </a:lnTo>
                    <a:lnTo>
                      <a:pt x="6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1" name="Freeform 397"/>
              <p:cNvSpPr/>
              <p:nvPr/>
            </p:nvSpPr>
            <p:spPr bwMode="gray">
              <a:xfrm>
                <a:off x="3813" y="2733"/>
                <a:ext cx="38" cy="18"/>
              </a:xfrm>
              <a:custGeom>
                <a:avLst/>
                <a:gdLst>
                  <a:gd name="T0" fmla="*/ 4 w 38"/>
                  <a:gd name="T1" fmla="*/ 0 h 18"/>
                  <a:gd name="T2" fmla="*/ 0 w 38"/>
                  <a:gd name="T3" fmla="*/ 18 h 18"/>
                  <a:gd name="T4" fmla="*/ 38 w 38"/>
                  <a:gd name="T5" fmla="*/ 17 h 18"/>
                  <a:gd name="T6" fmla="*/ 37 w 38"/>
                  <a:gd name="T7" fmla="*/ 0 h 18"/>
                  <a:gd name="T8" fmla="*/ 4 w 38"/>
                  <a:gd name="T9" fmla="*/ 0 h 18"/>
                </a:gdLst>
                <a:ahLst/>
                <a:cxnLst>
                  <a:cxn ang="0">
                    <a:pos x="T0" y="T1"/>
                  </a:cxn>
                  <a:cxn ang="0">
                    <a:pos x="T2" y="T3"/>
                  </a:cxn>
                  <a:cxn ang="0">
                    <a:pos x="T4" y="T5"/>
                  </a:cxn>
                  <a:cxn ang="0">
                    <a:pos x="T6" y="T7"/>
                  </a:cxn>
                  <a:cxn ang="0">
                    <a:pos x="T8" y="T9"/>
                  </a:cxn>
                </a:cxnLst>
                <a:rect l="0" t="0" r="r" b="b"/>
                <a:pathLst>
                  <a:path w="38" h="18">
                    <a:moveTo>
                      <a:pt x="4" y="0"/>
                    </a:moveTo>
                    <a:lnTo>
                      <a:pt x="0" y="18"/>
                    </a:lnTo>
                    <a:lnTo>
                      <a:pt x="38" y="17"/>
                    </a:lnTo>
                    <a:lnTo>
                      <a:pt x="37"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2" name="Freeform 398"/>
              <p:cNvSpPr/>
              <p:nvPr/>
            </p:nvSpPr>
            <p:spPr bwMode="gray">
              <a:xfrm>
                <a:off x="3369" y="2613"/>
                <a:ext cx="81" cy="77"/>
              </a:xfrm>
              <a:custGeom>
                <a:avLst/>
                <a:gdLst>
                  <a:gd name="T0" fmla="*/ 61 w 81"/>
                  <a:gd name="T1" fmla="*/ 17 h 77"/>
                  <a:gd name="T2" fmla="*/ 61 w 81"/>
                  <a:gd name="T3" fmla="*/ 39 h 77"/>
                  <a:gd name="T4" fmla="*/ 79 w 81"/>
                  <a:gd name="T5" fmla="*/ 48 h 77"/>
                  <a:gd name="T6" fmla="*/ 81 w 81"/>
                  <a:gd name="T7" fmla="*/ 60 h 77"/>
                  <a:gd name="T8" fmla="*/ 75 w 81"/>
                  <a:gd name="T9" fmla="*/ 77 h 77"/>
                  <a:gd name="T10" fmla="*/ 46 w 81"/>
                  <a:gd name="T11" fmla="*/ 67 h 77"/>
                  <a:gd name="T12" fmla="*/ 22 w 81"/>
                  <a:gd name="T13" fmla="*/ 46 h 77"/>
                  <a:gd name="T14" fmla="*/ 0 w 81"/>
                  <a:gd name="T15" fmla="*/ 27 h 77"/>
                  <a:gd name="T16" fmla="*/ 20 w 81"/>
                  <a:gd name="T17" fmla="*/ 0 h 77"/>
                  <a:gd name="T18" fmla="*/ 35 w 81"/>
                  <a:gd name="T19" fmla="*/ 7 h 77"/>
                  <a:gd name="T20" fmla="*/ 42 w 81"/>
                  <a:gd name="T21" fmla="*/ 13 h 77"/>
                  <a:gd name="T22" fmla="*/ 61 w 81"/>
                  <a:gd name="T23"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7">
                    <a:moveTo>
                      <a:pt x="61" y="17"/>
                    </a:moveTo>
                    <a:lnTo>
                      <a:pt x="61" y="39"/>
                    </a:lnTo>
                    <a:lnTo>
                      <a:pt x="79" y="48"/>
                    </a:lnTo>
                    <a:lnTo>
                      <a:pt x="81" y="60"/>
                    </a:lnTo>
                    <a:lnTo>
                      <a:pt x="75" y="77"/>
                    </a:lnTo>
                    <a:lnTo>
                      <a:pt x="46" y="67"/>
                    </a:lnTo>
                    <a:lnTo>
                      <a:pt x="22" y="46"/>
                    </a:lnTo>
                    <a:lnTo>
                      <a:pt x="0" y="27"/>
                    </a:lnTo>
                    <a:lnTo>
                      <a:pt x="20" y="0"/>
                    </a:lnTo>
                    <a:lnTo>
                      <a:pt x="35" y="7"/>
                    </a:lnTo>
                    <a:lnTo>
                      <a:pt x="42" y="13"/>
                    </a:lnTo>
                    <a:lnTo>
                      <a:pt x="6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3" name="Freeform 399"/>
              <p:cNvSpPr/>
              <p:nvPr/>
            </p:nvSpPr>
            <p:spPr bwMode="gray">
              <a:xfrm>
                <a:off x="4225" y="2820"/>
                <a:ext cx="33" cy="41"/>
              </a:xfrm>
              <a:custGeom>
                <a:avLst/>
                <a:gdLst>
                  <a:gd name="T0" fmla="*/ 0 w 33"/>
                  <a:gd name="T1" fmla="*/ 0 h 41"/>
                  <a:gd name="T2" fmla="*/ 7 w 33"/>
                  <a:gd name="T3" fmla="*/ 0 h 41"/>
                  <a:gd name="T4" fmla="*/ 8 w 33"/>
                  <a:gd name="T5" fmla="*/ 5 h 41"/>
                  <a:gd name="T6" fmla="*/ 13 w 33"/>
                  <a:gd name="T7" fmla="*/ 5 h 41"/>
                  <a:gd name="T8" fmla="*/ 16 w 33"/>
                  <a:gd name="T9" fmla="*/ 2 h 41"/>
                  <a:gd name="T10" fmla="*/ 24 w 33"/>
                  <a:gd name="T11" fmla="*/ 2 h 41"/>
                  <a:gd name="T12" fmla="*/ 33 w 33"/>
                  <a:gd name="T13" fmla="*/ 9 h 41"/>
                  <a:gd name="T14" fmla="*/ 30 w 33"/>
                  <a:gd name="T15" fmla="*/ 22 h 41"/>
                  <a:gd name="T16" fmla="*/ 21 w 33"/>
                  <a:gd name="T17" fmla="*/ 26 h 41"/>
                  <a:gd name="T18" fmla="*/ 19 w 33"/>
                  <a:gd name="T19" fmla="*/ 34 h 41"/>
                  <a:gd name="T20" fmla="*/ 11 w 33"/>
                  <a:gd name="T21" fmla="*/ 41 h 41"/>
                  <a:gd name="T22" fmla="*/ 10 w 33"/>
                  <a:gd name="T23" fmla="*/ 24 h 41"/>
                  <a:gd name="T24" fmla="*/ 3 w 33"/>
                  <a:gd name="T25" fmla="*/ 17 h 41"/>
                  <a:gd name="T26" fmla="*/ 0 w 33"/>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1">
                    <a:moveTo>
                      <a:pt x="0" y="0"/>
                    </a:moveTo>
                    <a:lnTo>
                      <a:pt x="7" y="0"/>
                    </a:lnTo>
                    <a:lnTo>
                      <a:pt x="8" y="5"/>
                    </a:lnTo>
                    <a:lnTo>
                      <a:pt x="13" y="5"/>
                    </a:lnTo>
                    <a:lnTo>
                      <a:pt x="16" y="2"/>
                    </a:lnTo>
                    <a:lnTo>
                      <a:pt x="24" y="2"/>
                    </a:lnTo>
                    <a:lnTo>
                      <a:pt x="33" y="9"/>
                    </a:lnTo>
                    <a:lnTo>
                      <a:pt x="30" y="22"/>
                    </a:lnTo>
                    <a:lnTo>
                      <a:pt x="21" y="26"/>
                    </a:lnTo>
                    <a:lnTo>
                      <a:pt x="19" y="34"/>
                    </a:lnTo>
                    <a:lnTo>
                      <a:pt x="11" y="41"/>
                    </a:lnTo>
                    <a:lnTo>
                      <a:pt x="10" y="24"/>
                    </a:lnTo>
                    <a:lnTo>
                      <a:pt x="3" y="1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4" name="Freeform 400"/>
              <p:cNvSpPr/>
              <p:nvPr/>
            </p:nvSpPr>
            <p:spPr bwMode="gray">
              <a:xfrm>
                <a:off x="4031" y="1447"/>
                <a:ext cx="62" cy="29"/>
              </a:xfrm>
              <a:custGeom>
                <a:avLst/>
                <a:gdLst>
                  <a:gd name="T0" fmla="*/ 62 w 62"/>
                  <a:gd name="T1" fmla="*/ 27 h 29"/>
                  <a:gd name="T2" fmla="*/ 30 w 62"/>
                  <a:gd name="T3" fmla="*/ 29 h 29"/>
                  <a:gd name="T4" fmla="*/ 12 w 62"/>
                  <a:gd name="T5" fmla="*/ 27 h 29"/>
                  <a:gd name="T6" fmla="*/ 1 w 62"/>
                  <a:gd name="T7" fmla="*/ 24 h 29"/>
                  <a:gd name="T8" fmla="*/ 4 w 62"/>
                  <a:gd name="T9" fmla="*/ 18 h 29"/>
                  <a:gd name="T10" fmla="*/ 0 w 62"/>
                  <a:gd name="T11" fmla="*/ 12 h 29"/>
                  <a:gd name="T12" fmla="*/ 1 w 62"/>
                  <a:gd name="T13" fmla="*/ 6 h 29"/>
                  <a:gd name="T14" fmla="*/ 25 w 62"/>
                  <a:gd name="T15" fmla="*/ 5 h 29"/>
                  <a:gd name="T16" fmla="*/ 29 w 62"/>
                  <a:gd name="T17" fmla="*/ 0 h 29"/>
                  <a:gd name="T18" fmla="*/ 44 w 62"/>
                  <a:gd name="T19" fmla="*/ 5 h 29"/>
                  <a:gd name="T20" fmla="*/ 55 w 62"/>
                  <a:gd name="T21" fmla="*/ 11 h 29"/>
                  <a:gd name="T22" fmla="*/ 62 w 62"/>
                  <a:gd name="T2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9">
                    <a:moveTo>
                      <a:pt x="62" y="27"/>
                    </a:moveTo>
                    <a:lnTo>
                      <a:pt x="30" y="29"/>
                    </a:lnTo>
                    <a:lnTo>
                      <a:pt x="12" y="27"/>
                    </a:lnTo>
                    <a:lnTo>
                      <a:pt x="1" y="24"/>
                    </a:lnTo>
                    <a:lnTo>
                      <a:pt x="4" y="18"/>
                    </a:lnTo>
                    <a:lnTo>
                      <a:pt x="0" y="12"/>
                    </a:lnTo>
                    <a:lnTo>
                      <a:pt x="1" y="6"/>
                    </a:lnTo>
                    <a:lnTo>
                      <a:pt x="25" y="5"/>
                    </a:lnTo>
                    <a:lnTo>
                      <a:pt x="29" y="0"/>
                    </a:lnTo>
                    <a:lnTo>
                      <a:pt x="44" y="5"/>
                    </a:lnTo>
                    <a:lnTo>
                      <a:pt x="55" y="11"/>
                    </a:lnTo>
                    <a:lnTo>
                      <a:pt x="6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5" name="Freeform 401"/>
              <p:cNvSpPr/>
              <p:nvPr/>
            </p:nvSpPr>
            <p:spPr bwMode="gray">
              <a:xfrm>
                <a:off x="3909" y="1458"/>
                <a:ext cx="213" cy="186"/>
              </a:xfrm>
              <a:custGeom>
                <a:avLst/>
                <a:gdLst>
                  <a:gd name="T0" fmla="*/ 0 w 213"/>
                  <a:gd name="T1" fmla="*/ 33 h 186"/>
                  <a:gd name="T2" fmla="*/ 13 w 213"/>
                  <a:gd name="T3" fmla="*/ 27 h 186"/>
                  <a:gd name="T4" fmla="*/ 28 w 213"/>
                  <a:gd name="T5" fmla="*/ 25 h 186"/>
                  <a:gd name="T6" fmla="*/ 46 w 213"/>
                  <a:gd name="T7" fmla="*/ 12 h 186"/>
                  <a:gd name="T8" fmla="*/ 61 w 213"/>
                  <a:gd name="T9" fmla="*/ 8 h 186"/>
                  <a:gd name="T10" fmla="*/ 69 w 213"/>
                  <a:gd name="T11" fmla="*/ 0 h 186"/>
                  <a:gd name="T12" fmla="*/ 91 w 213"/>
                  <a:gd name="T13" fmla="*/ 3 h 186"/>
                  <a:gd name="T14" fmla="*/ 92 w 213"/>
                  <a:gd name="T15" fmla="*/ 17 h 186"/>
                  <a:gd name="T16" fmla="*/ 106 w 213"/>
                  <a:gd name="T17" fmla="*/ 20 h 186"/>
                  <a:gd name="T18" fmla="*/ 119 w 213"/>
                  <a:gd name="T19" fmla="*/ 12 h 186"/>
                  <a:gd name="T20" fmla="*/ 123 w 213"/>
                  <a:gd name="T21" fmla="*/ 13 h 186"/>
                  <a:gd name="T22" fmla="*/ 134 w 213"/>
                  <a:gd name="T23" fmla="*/ 16 h 186"/>
                  <a:gd name="T24" fmla="*/ 152 w 213"/>
                  <a:gd name="T25" fmla="*/ 18 h 186"/>
                  <a:gd name="T26" fmla="*/ 184 w 213"/>
                  <a:gd name="T27" fmla="*/ 16 h 186"/>
                  <a:gd name="T28" fmla="*/ 192 w 213"/>
                  <a:gd name="T29" fmla="*/ 16 h 186"/>
                  <a:gd name="T30" fmla="*/ 197 w 213"/>
                  <a:gd name="T31" fmla="*/ 23 h 186"/>
                  <a:gd name="T32" fmla="*/ 197 w 213"/>
                  <a:gd name="T33" fmla="*/ 44 h 186"/>
                  <a:gd name="T34" fmla="*/ 207 w 213"/>
                  <a:gd name="T35" fmla="*/ 66 h 186"/>
                  <a:gd name="T36" fmla="*/ 192 w 213"/>
                  <a:gd name="T37" fmla="*/ 81 h 186"/>
                  <a:gd name="T38" fmla="*/ 207 w 213"/>
                  <a:gd name="T39" fmla="*/ 97 h 186"/>
                  <a:gd name="T40" fmla="*/ 210 w 213"/>
                  <a:gd name="T41" fmla="*/ 114 h 186"/>
                  <a:gd name="T42" fmla="*/ 213 w 213"/>
                  <a:gd name="T43" fmla="*/ 140 h 186"/>
                  <a:gd name="T44" fmla="*/ 184 w 213"/>
                  <a:gd name="T45" fmla="*/ 170 h 186"/>
                  <a:gd name="T46" fmla="*/ 186 w 213"/>
                  <a:gd name="T47" fmla="*/ 177 h 186"/>
                  <a:gd name="T48" fmla="*/ 175 w 213"/>
                  <a:gd name="T49" fmla="*/ 186 h 186"/>
                  <a:gd name="T50" fmla="*/ 162 w 213"/>
                  <a:gd name="T51" fmla="*/ 175 h 186"/>
                  <a:gd name="T52" fmla="*/ 119 w 213"/>
                  <a:gd name="T53" fmla="*/ 180 h 186"/>
                  <a:gd name="T54" fmla="*/ 104 w 213"/>
                  <a:gd name="T55" fmla="*/ 174 h 186"/>
                  <a:gd name="T56" fmla="*/ 92 w 213"/>
                  <a:gd name="T57" fmla="*/ 173 h 186"/>
                  <a:gd name="T58" fmla="*/ 60 w 213"/>
                  <a:gd name="T59" fmla="*/ 146 h 186"/>
                  <a:gd name="T60" fmla="*/ 44 w 213"/>
                  <a:gd name="T61" fmla="*/ 149 h 186"/>
                  <a:gd name="T62" fmla="*/ 31 w 213"/>
                  <a:gd name="T63" fmla="*/ 129 h 186"/>
                  <a:gd name="T64" fmla="*/ 19 w 213"/>
                  <a:gd name="T65" fmla="*/ 126 h 186"/>
                  <a:gd name="T66" fmla="*/ 0 w 213"/>
                  <a:gd name="T67" fmla="*/ 73 h 186"/>
                  <a:gd name="T68" fmla="*/ 4 w 213"/>
                  <a:gd name="T69" fmla="*/ 48 h 186"/>
                  <a:gd name="T70" fmla="*/ 0 w 213"/>
                  <a:gd name="T71"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3" h="186">
                    <a:moveTo>
                      <a:pt x="0" y="33"/>
                    </a:moveTo>
                    <a:lnTo>
                      <a:pt x="13" y="27"/>
                    </a:lnTo>
                    <a:lnTo>
                      <a:pt x="28" y="25"/>
                    </a:lnTo>
                    <a:lnTo>
                      <a:pt x="46" y="12"/>
                    </a:lnTo>
                    <a:lnTo>
                      <a:pt x="61" y="8"/>
                    </a:lnTo>
                    <a:lnTo>
                      <a:pt x="69" y="0"/>
                    </a:lnTo>
                    <a:lnTo>
                      <a:pt x="91" y="3"/>
                    </a:lnTo>
                    <a:lnTo>
                      <a:pt x="92" y="17"/>
                    </a:lnTo>
                    <a:lnTo>
                      <a:pt x="106" y="20"/>
                    </a:lnTo>
                    <a:lnTo>
                      <a:pt x="119" y="12"/>
                    </a:lnTo>
                    <a:lnTo>
                      <a:pt x="123" y="13"/>
                    </a:lnTo>
                    <a:lnTo>
                      <a:pt x="134" y="16"/>
                    </a:lnTo>
                    <a:lnTo>
                      <a:pt x="152" y="18"/>
                    </a:lnTo>
                    <a:lnTo>
                      <a:pt x="184" y="16"/>
                    </a:lnTo>
                    <a:lnTo>
                      <a:pt x="192" y="16"/>
                    </a:lnTo>
                    <a:lnTo>
                      <a:pt x="197" y="23"/>
                    </a:lnTo>
                    <a:lnTo>
                      <a:pt x="197" y="44"/>
                    </a:lnTo>
                    <a:lnTo>
                      <a:pt x="207" y="66"/>
                    </a:lnTo>
                    <a:lnTo>
                      <a:pt x="192" y="81"/>
                    </a:lnTo>
                    <a:lnTo>
                      <a:pt x="207" y="97"/>
                    </a:lnTo>
                    <a:lnTo>
                      <a:pt x="210" y="114"/>
                    </a:lnTo>
                    <a:lnTo>
                      <a:pt x="213" y="140"/>
                    </a:lnTo>
                    <a:lnTo>
                      <a:pt x="184" y="170"/>
                    </a:lnTo>
                    <a:lnTo>
                      <a:pt x="186" y="177"/>
                    </a:lnTo>
                    <a:lnTo>
                      <a:pt x="175" y="186"/>
                    </a:lnTo>
                    <a:lnTo>
                      <a:pt x="162" y="175"/>
                    </a:lnTo>
                    <a:lnTo>
                      <a:pt x="119" y="180"/>
                    </a:lnTo>
                    <a:lnTo>
                      <a:pt x="104" y="174"/>
                    </a:lnTo>
                    <a:lnTo>
                      <a:pt x="92" y="173"/>
                    </a:lnTo>
                    <a:lnTo>
                      <a:pt x="60" y="146"/>
                    </a:lnTo>
                    <a:lnTo>
                      <a:pt x="44" y="149"/>
                    </a:lnTo>
                    <a:lnTo>
                      <a:pt x="31" y="129"/>
                    </a:lnTo>
                    <a:lnTo>
                      <a:pt x="19" y="126"/>
                    </a:lnTo>
                    <a:lnTo>
                      <a:pt x="0" y="73"/>
                    </a:lnTo>
                    <a:lnTo>
                      <a:pt x="4" y="48"/>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6" name="Freeform 402"/>
              <p:cNvSpPr/>
              <p:nvPr/>
            </p:nvSpPr>
            <p:spPr bwMode="gray">
              <a:xfrm>
                <a:off x="3973" y="1632"/>
                <a:ext cx="111" cy="45"/>
              </a:xfrm>
              <a:custGeom>
                <a:avLst/>
                <a:gdLst>
                  <a:gd name="T0" fmla="*/ 111 w 111"/>
                  <a:gd name="T1" fmla="*/ 12 h 45"/>
                  <a:gd name="T2" fmla="*/ 98 w 111"/>
                  <a:gd name="T3" fmla="*/ 1 h 45"/>
                  <a:gd name="T4" fmla="*/ 55 w 111"/>
                  <a:gd name="T5" fmla="*/ 6 h 45"/>
                  <a:gd name="T6" fmla="*/ 40 w 111"/>
                  <a:gd name="T7" fmla="*/ 0 h 45"/>
                  <a:gd name="T8" fmla="*/ 35 w 111"/>
                  <a:gd name="T9" fmla="*/ 10 h 45"/>
                  <a:gd name="T10" fmla="*/ 22 w 111"/>
                  <a:gd name="T11" fmla="*/ 12 h 45"/>
                  <a:gd name="T12" fmla="*/ 15 w 111"/>
                  <a:gd name="T13" fmla="*/ 20 h 45"/>
                  <a:gd name="T14" fmla="*/ 4 w 111"/>
                  <a:gd name="T15" fmla="*/ 31 h 45"/>
                  <a:gd name="T16" fmla="*/ 0 w 111"/>
                  <a:gd name="T17" fmla="*/ 41 h 45"/>
                  <a:gd name="T18" fmla="*/ 11 w 111"/>
                  <a:gd name="T19" fmla="*/ 42 h 45"/>
                  <a:gd name="T20" fmla="*/ 17 w 111"/>
                  <a:gd name="T21" fmla="*/ 45 h 45"/>
                  <a:gd name="T22" fmla="*/ 37 w 111"/>
                  <a:gd name="T23" fmla="*/ 45 h 45"/>
                  <a:gd name="T24" fmla="*/ 54 w 111"/>
                  <a:gd name="T25" fmla="*/ 41 h 45"/>
                  <a:gd name="T26" fmla="*/ 64 w 111"/>
                  <a:gd name="T27" fmla="*/ 27 h 45"/>
                  <a:gd name="T28" fmla="*/ 88 w 111"/>
                  <a:gd name="T29" fmla="*/ 25 h 45"/>
                  <a:gd name="T30" fmla="*/ 99 w 111"/>
                  <a:gd name="T31" fmla="*/ 31 h 45"/>
                  <a:gd name="T32" fmla="*/ 107 w 111"/>
                  <a:gd name="T33" fmla="*/ 29 h 45"/>
                  <a:gd name="T34" fmla="*/ 111 w 111"/>
                  <a:gd name="T35"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45">
                    <a:moveTo>
                      <a:pt x="111" y="12"/>
                    </a:moveTo>
                    <a:lnTo>
                      <a:pt x="98" y="1"/>
                    </a:lnTo>
                    <a:lnTo>
                      <a:pt x="55" y="6"/>
                    </a:lnTo>
                    <a:lnTo>
                      <a:pt x="40" y="0"/>
                    </a:lnTo>
                    <a:lnTo>
                      <a:pt x="35" y="10"/>
                    </a:lnTo>
                    <a:lnTo>
                      <a:pt x="22" y="12"/>
                    </a:lnTo>
                    <a:lnTo>
                      <a:pt x="15" y="20"/>
                    </a:lnTo>
                    <a:lnTo>
                      <a:pt x="4" y="31"/>
                    </a:lnTo>
                    <a:lnTo>
                      <a:pt x="0" y="41"/>
                    </a:lnTo>
                    <a:lnTo>
                      <a:pt x="11" y="42"/>
                    </a:lnTo>
                    <a:lnTo>
                      <a:pt x="17" y="45"/>
                    </a:lnTo>
                    <a:lnTo>
                      <a:pt x="37" y="45"/>
                    </a:lnTo>
                    <a:lnTo>
                      <a:pt x="54" y="41"/>
                    </a:lnTo>
                    <a:lnTo>
                      <a:pt x="64" y="27"/>
                    </a:lnTo>
                    <a:lnTo>
                      <a:pt x="88" y="25"/>
                    </a:lnTo>
                    <a:lnTo>
                      <a:pt x="99" y="31"/>
                    </a:lnTo>
                    <a:lnTo>
                      <a:pt x="107" y="29"/>
                    </a:lnTo>
                    <a:lnTo>
                      <a:pt x="1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7" name="Freeform 403"/>
              <p:cNvSpPr/>
              <p:nvPr/>
            </p:nvSpPr>
            <p:spPr bwMode="gray">
              <a:xfrm>
                <a:off x="3953" y="1657"/>
                <a:ext cx="145" cy="86"/>
              </a:xfrm>
              <a:custGeom>
                <a:avLst/>
                <a:gdLst>
                  <a:gd name="T0" fmla="*/ 127 w 145"/>
                  <a:gd name="T1" fmla="*/ 4 h 86"/>
                  <a:gd name="T2" fmla="*/ 119 w 145"/>
                  <a:gd name="T3" fmla="*/ 6 h 86"/>
                  <a:gd name="T4" fmla="*/ 108 w 145"/>
                  <a:gd name="T5" fmla="*/ 0 h 86"/>
                  <a:gd name="T6" fmla="*/ 84 w 145"/>
                  <a:gd name="T7" fmla="*/ 2 h 86"/>
                  <a:gd name="T8" fmla="*/ 74 w 145"/>
                  <a:gd name="T9" fmla="*/ 16 h 86"/>
                  <a:gd name="T10" fmla="*/ 57 w 145"/>
                  <a:gd name="T11" fmla="*/ 20 h 86"/>
                  <a:gd name="T12" fmla="*/ 37 w 145"/>
                  <a:gd name="T13" fmla="*/ 20 h 86"/>
                  <a:gd name="T14" fmla="*/ 31 w 145"/>
                  <a:gd name="T15" fmla="*/ 17 h 86"/>
                  <a:gd name="T16" fmla="*/ 20 w 145"/>
                  <a:gd name="T17" fmla="*/ 16 h 86"/>
                  <a:gd name="T18" fmla="*/ 12 w 145"/>
                  <a:gd name="T19" fmla="*/ 15 h 86"/>
                  <a:gd name="T20" fmla="*/ 15 w 145"/>
                  <a:gd name="T21" fmla="*/ 28 h 86"/>
                  <a:gd name="T22" fmla="*/ 4 w 145"/>
                  <a:gd name="T23" fmla="*/ 35 h 86"/>
                  <a:gd name="T24" fmla="*/ 5 w 145"/>
                  <a:gd name="T25" fmla="*/ 47 h 86"/>
                  <a:gd name="T26" fmla="*/ 0 w 145"/>
                  <a:gd name="T27" fmla="*/ 54 h 86"/>
                  <a:gd name="T28" fmla="*/ 5 w 145"/>
                  <a:gd name="T29" fmla="*/ 62 h 86"/>
                  <a:gd name="T30" fmla="*/ 16 w 145"/>
                  <a:gd name="T31" fmla="*/ 64 h 86"/>
                  <a:gd name="T32" fmla="*/ 25 w 145"/>
                  <a:gd name="T33" fmla="*/ 83 h 86"/>
                  <a:gd name="T34" fmla="*/ 55 w 145"/>
                  <a:gd name="T35" fmla="*/ 86 h 86"/>
                  <a:gd name="T36" fmla="*/ 59 w 145"/>
                  <a:gd name="T37" fmla="*/ 81 h 86"/>
                  <a:gd name="T38" fmla="*/ 83 w 145"/>
                  <a:gd name="T39" fmla="*/ 73 h 86"/>
                  <a:gd name="T40" fmla="*/ 89 w 145"/>
                  <a:gd name="T41" fmla="*/ 74 h 86"/>
                  <a:gd name="T42" fmla="*/ 105 w 145"/>
                  <a:gd name="T43" fmla="*/ 70 h 86"/>
                  <a:gd name="T44" fmla="*/ 112 w 145"/>
                  <a:gd name="T45" fmla="*/ 47 h 86"/>
                  <a:gd name="T46" fmla="*/ 128 w 145"/>
                  <a:gd name="T47" fmla="*/ 28 h 86"/>
                  <a:gd name="T48" fmla="*/ 145 w 145"/>
                  <a:gd name="T49" fmla="*/ 19 h 86"/>
                  <a:gd name="T50" fmla="*/ 127 w 145"/>
                  <a:gd name="T5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86">
                    <a:moveTo>
                      <a:pt x="127" y="4"/>
                    </a:moveTo>
                    <a:lnTo>
                      <a:pt x="119" y="6"/>
                    </a:lnTo>
                    <a:lnTo>
                      <a:pt x="108" y="0"/>
                    </a:lnTo>
                    <a:lnTo>
                      <a:pt x="84" y="2"/>
                    </a:lnTo>
                    <a:lnTo>
                      <a:pt x="74" y="16"/>
                    </a:lnTo>
                    <a:lnTo>
                      <a:pt x="57" y="20"/>
                    </a:lnTo>
                    <a:lnTo>
                      <a:pt x="37" y="20"/>
                    </a:lnTo>
                    <a:lnTo>
                      <a:pt x="31" y="17"/>
                    </a:lnTo>
                    <a:lnTo>
                      <a:pt x="20" y="16"/>
                    </a:lnTo>
                    <a:lnTo>
                      <a:pt x="12" y="15"/>
                    </a:lnTo>
                    <a:lnTo>
                      <a:pt x="15" y="28"/>
                    </a:lnTo>
                    <a:lnTo>
                      <a:pt x="4" y="35"/>
                    </a:lnTo>
                    <a:lnTo>
                      <a:pt x="5" y="47"/>
                    </a:lnTo>
                    <a:lnTo>
                      <a:pt x="0" y="54"/>
                    </a:lnTo>
                    <a:lnTo>
                      <a:pt x="5" y="62"/>
                    </a:lnTo>
                    <a:lnTo>
                      <a:pt x="16" y="64"/>
                    </a:lnTo>
                    <a:lnTo>
                      <a:pt x="25" y="83"/>
                    </a:lnTo>
                    <a:lnTo>
                      <a:pt x="55" y="86"/>
                    </a:lnTo>
                    <a:lnTo>
                      <a:pt x="59" y="81"/>
                    </a:lnTo>
                    <a:lnTo>
                      <a:pt x="83" y="73"/>
                    </a:lnTo>
                    <a:lnTo>
                      <a:pt x="89" y="74"/>
                    </a:lnTo>
                    <a:lnTo>
                      <a:pt x="105" y="70"/>
                    </a:lnTo>
                    <a:lnTo>
                      <a:pt x="112" y="47"/>
                    </a:lnTo>
                    <a:lnTo>
                      <a:pt x="128" y="28"/>
                    </a:lnTo>
                    <a:lnTo>
                      <a:pt x="145" y="19"/>
                    </a:lnTo>
                    <a:lnTo>
                      <a:pt x="12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8" name="Freeform 404"/>
              <p:cNvSpPr/>
              <p:nvPr/>
            </p:nvSpPr>
            <p:spPr bwMode="gray">
              <a:xfrm>
                <a:off x="3867" y="1584"/>
                <a:ext cx="146" cy="89"/>
              </a:xfrm>
              <a:custGeom>
                <a:avLst/>
                <a:gdLst>
                  <a:gd name="T0" fmla="*/ 106 w 146"/>
                  <a:gd name="T1" fmla="*/ 89 h 89"/>
                  <a:gd name="T2" fmla="*/ 98 w 146"/>
                  <a:gd name="T3" fmla="*/ 88 h 89"/>
                  <a:gd name="T4" fmla="*/ 90 w 146"/>
                  <a:gd name="T5" fmla="*/ 87 h 89"/>
                  <a:gd name="T6" fmla="*/ 86 w 146"/>
                  <a:gd name="T7" fmla="*/ 75 h 89"/>
                  <a:gd name="T8" fmla="*/ 66 w 146"/>
                  <a:gd name="T9" fmla="*/ 67 h 89"/>
                  <a:gd name="T10" fmla="*/ 35 w 146"/>
                  <a:gd name="T11" fmla="*/ 72 h 89"/>
                  <a:gd name="T12" fmla="*/ 5 w 146"/>
                  <a:gd name="T13" fmla="*/ 49 h 89"/>
                  <a:gd name="T14" fmla="*/ 0 w 146"/>
                  <a:gd name="T15" fmla="*/ 27 h 89"/>
                  <a:gd name="T16" fmla="*/ 34 w 146"/>
                  <a:gd name="T17" fmla="*/ 10 h 89"/>
                  <a:gd name="T18" fmla="*/ 40 w 146"/>
                  <a:gd name="T19" fmla="*/ 1 h 89"/>
                  <a:gd name="T20" fmla="*/ 61 w 146"/>
                  <a:gd name="T21" fmla="*/ 0 h 89"/>
                  <a:gd name="T22" fmla="*/ 73 w 146"/>
                  <a:gd name="T23" fmla="*/ 3 h 89"/>
                  <a:gd name="T24" fmla="*/ 86 w 146"/>
                  <a:gd name="T25" fmla="*/ 23 h 89"/>
                  <a:gd name="T26" fmla="*/ 102 w 146"/>
                  <a:gd name="T27" fmla="*/ 20 h 89"/>
                  <a:gd name="T28" fmla="*/ 134 w 146"/>
                  <a:gd name="T29" fmla="*/ 47 h 89"/>
                  <a:gd name="T30" fmla="*/ 146 w 146"/>
                  <a:gd name="T31" fmla="*/ 48 h 89"/>
                  <a:gd name="T32" fmla="*/ 141 w 146"/>
                  <a:gd name="T33" fmla="*/ 58 h 89"/>
                  <a:gd name="T34" fmla="*/ 128 w 146"/>
                  <a:gd name="T35" fmla="*/ 60 h 89"/>
                  <a:gd name="T36" fmla="*/ 121 w 146"/>
                  <a:gd name="T37" fmla="*/ 68 h 89"/>
                  <a:gd name="T38" fmla="*/ 110 w 146"/>
                  <a:gd name="T39" fmla="*/ 79 h 89"/>
                  <a:gd name="T40" fmla="*/ 106 w 146"/>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89">
                    <a:moveTo>
                      <a:pt x="106" y="89"/>
                    </a:moveTo>
                    <a:lnTo>
                      <a:pt x="98" y="88"/>
                    </a:lnTo>
                    <a:lnTo>
                      <a:pt x="90" y="87"/>
                    </a:lnTo>
                    <a:lnTo>
                      <a:pt x="86" y="75"/>
                    </a:lnTo>
                    <a:lnTo>
                      <a:pt x="66" y="67"/>
                    </a:lnTo>
                    <a:lnTo>
                      <a:pt x="35" y="72"/>
                    </a:lnTo>
                    <a:lnTo>
                      <a:pt x="5" y="49"/>
                    </a:lnTo>
                    <a:lnTo>
                      <a:pt x="0" y="27"/>
                    </a:lnTo>
                    <a:lnTo>
                      <a:pt x="34" y="10"/>
                    </a:lnTo>
                    <a:lnTo>
                      <a:pt x="40" y="1"/>
                    </a:lnTo>
                    <a:lnTo>
                      <a:pt x="61" y="0"/>
                    </a:lnTo>
                    <a:lnTo>
                      <a:pt x="73" y="3"/>
                    </a:lnTo>
                    <a:lnTo>
                      <a:pt x="86" y="23"/>
                    </a:lnTo>
                    <a:lnTo>
                      <a:pt x="102" y="20"/>
                    </a:lnTo>
                    <a:lnTo>
                      <a:pt x="134" y="47"/>
                    </a:lnTo>
                    <a:lnTo>
                      <a:pt x="146" y="48"/>
                    </a:lnTo>
                    <a:lnTo>
                      <a:pt x="141" y="58"/>
                    </a:lnTo>
                    <a:lnTo>
                      <a:pt x="128" y="60"/>
                    </a:lnTo>
                    <a:lnTo>
                      <a:pt x="121" y="68"/>
                    </a:lnTo>
                    <a:lnTo>
                      <a:pt x="110" y="79"/>
                    </a:lnTo>
                    <a:lnTo>
                      <a:pt x="106"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639" name="Freeform 405"/>
              <p:cNvSpPr/>
              <p:nvPr/>
            </p:nvSpPr>
            <p:spPr bwMode="gray">
              <a:xfrm>
                <a:off x="4789" y="2234"/>
                <a:ext cx="14" cy="15"/>
              </a:xfrm>
              <a:custGeom>
                <a:avLst/>
                <a:gdLst>
                  <a:gd name="T0" fmla="*/ 12 w 14"/>
                  <a:gd name="T1" fmla="*/ 15 h 15"/>
                  <a:gd name="T2" fmla="*/ 14 w 14"/>
                  <a:gd name="T3" fmla="*/ 2 h 15"/>
                  <a:gd name="T4" fmla="*/ 10 w 14"/>
                  <a:gd name="T5" fmla="*/ 0 h 15"/>
                  <a:gd name="T6" fmla="*/ 6 w 14"/>
                  <a:gd name="T7" fmla="*/ 0 h 15"/>
                  <a:gd name="T8" fmla="*/ 0 w 14"/>
                  <a:gd name="T9" fmla="*/ 8 h 15"/>
                  <a:gd name="T10" fmla="*/ 12 w 14"/>
                  <a:gd name="T11" fmla="*/ 15 h 15"/>
                </a:gdLst>
                <a:ahLst/>
                <a:cxnLst>
                  <a:cxn ang="0">
                    <a:pos x="T0" y="T1"/>
                  </a:cxn>
                  <a:cxn ang="0">
                    <a:pos x="T2" y="T3"/>
                  </a:cxn>
                  <a:cxn ang="0">
                    <a:pos x="T4" y="T5"/>
                  </a:cxn>
                  <a:cxn ang="0">
                    <a:pos x="T6" y="T7"/>
                  </a:cxn>
                  <a:cxn ang="0">
                    <a:pos x="T8" y="T9"/>
                  </a:cxn>
                  <a:cxn ang="0">
                    <a:pos x="T10" y="T11"/>
                  </a:cxn>
                </a:cxnLst>
                <a:rect l="0" t="0" r="r" b="b"/>
                <a:pathLst>
                  <a:path w="14" h="15">
                    <a:moveTo>
                      <a:pt x="12" y="15"/>
                    </a:moveTo>
                    <a:lnTo>
                      <a:pt x="14" y="2"/>
                    </a:lnTo>
                    <a:lnTo>
                      <a:pt x="10" y="0"/>
                    </a:lnTo>
                    <a:lnTo>
                      <a:pt x="6" y="0"/>
                    </a:lnTo>
                    <a:lnTo>
                      <a:pt x="0" y="8"/>
                    </a:lnTo>
                    <a:lnTo>
                      <a:pt x="1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grpSp>
          <p:nvGrpSpPr>
            <p:cNvPr id="2137" name="Group 607"/>
            <p:cNvGrpSpPr/>
            <p:nvPr/>
          </p:nvGrpSpPr>
          <p:grpSpPr bwMode="gray">
            <a:xfrm>
              <a:off x="4113870" y="1675796"/>
              <a:ext cx="3487437" cy="1638731"/>
              <a:chOff x="0" y="487"/>
              <a:chExt cx="7657" cy="3598"/>
            </a:xfrm>
            <a:grpFill/>
          </p:grpSpPr>
          <p:sp>
            <p:nvSpPr>
              <p:cNvPr id="2240" name="Freeform 407"/>
              <p:cNvSpPr/>
              <p:nvPr/>
            </p:nvSpPr>
            <p:spPr bwMode="gray">
              <a:xfrm>
                <a:off x="4701" y="2242"/>
                <a:ext cx="100" cy="69"/>
              </a:xfrm>
              <a:custGeom>
                <a:avLst/>
                <a:gdLst>
                  <a:gd name="T0" fmla="*/ 100 w 100"/>
                  <a:gd name="T1" fmla="*/ 7 h 69"/>
                  <a:gd name="T2" fmla="*/ 88 w 100"/>
                  <a:gd name="T3" fmla="*/ 0 h 69"/>
                  <a:gd name="T4" fmla="*/ 77 w 100"/>
                  <a:gd name="T5" fmla="*/ 10 h 69"/>
                  <a:gd name="T6" fmla="*/ 56 w 100"/>
                  <a:gd name="T7" fmla="*/ 26 h 69"/>
                  <a:gd name="T8" fmla="*/ 45 w 100"/>
                  <a:gd name="T9" fmla="*/ 37 h 69"/>
                  <a:gd name="T10" fmla="*/ 27 w 100"/>
                  <a:gd name="T11" fmla="*/ 40 h 69"/>
                  <a:gd name="T12" fmla="*/ 17 w 100"/>
                  <a:gd name="T13" fmla="*/ 40 h 69"/>
                  <a:gd name="T14" fmla="*/ 3 w 100"/>
                  <a:gd name="T15" fmla="*/ 38 h 69"/>
                  <a:gd name="T16" fmla="*/ 0 w 100"/>
                  <a:gd name="T17" fmla="*/ 47 h 69"/>
                  <a:gd name="T18" fmla="*/ 14 w 100"/>
                  <a:gd name="T19" fmla="*/ 62 h 69"/>
                  <a:gd name="T20" fmla="*/ 71 w 100"/>
                  <a:gd name="T21" fmla="*/ 69 h 69"/>
                  <a:gd name="T22" fmla="*/ 72 w 100"/>
                  <a:gd name="T23" fmla="*/ 51 h 69"/>
                  <a:gd name="T24" fmla="*/ 92 w 100"/>
                  <a:gd name="T25" fmla="*/ 33 h 69"/>
                  <a:gd name="T26" fmla="*/ 86 w 100"/>
                  <a:gd name="T27" fmla="*/ 16 h 69"/>
                  <a:gd name="T28" fmla="*/ 99 w 100"/>
                  <a:gd name="T29" fmla="*/ 14 h 69"/>
                  <a:gd name="T30" fmla="*/ 100 w 100"/>
                  <a:gd name="T31"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69">
                    <a:moveTo>
                      <a:pt x="100" y="7"/>
                    </a:moveTo>
                    <a:lnTo>
                      <a:pt x="88" y="0"/>
                    </a:lnTo>
                    <a:lnTo>
                      <a:pt x="77" y="10"/>
                    </a:lnTo>
                    <a:lnTo>
                      <a:pt x="56" y="26"/>
                    </a:lnTo>
                    <a:lnTo>
                      <a:pt x="45" y="37"/>
                    </a:lnTo>
                    <a:lnTo>
                      <a:pt x="27" y="40"/>
                    </a:lnTo>
                    <a:lnTo>
                      <a:pt x="17" y="40"/>
                    </a:lnTo>
                    <a:lnTo>
                      <a:pt x="3" y="38"/>
                    </a:lnTo>
                    <a:lnTo>
                      <a:pt x="0" y="47"/>
                    </a:lnTo>
                    <a:lnTo>
                      <a:pt x="14" y="62"/>
                    </a:lnTo>
                    <a:lnTo>
                      <a:pt x="71" y="69"/>
                    </a:lnTo>
                    <a:lnTo>
                      <a:pt x="72" y="51"/>
                    </a:lnTo>
                    <a:lnTo>
                      <a:pt x="92" y="33"/>
                    </a:lnTo>
                    <a:lnTo>
                      <a:pt x="86" y="16"/>
                    </a:lnTo>
                    <a:lnTo>
                      <a:pt x="99" y="14"/>
                    </a:lnTo>
                    <a:lnTo>
                      <a:pt x="10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1" name="Freeform 408"/>
              <p:cNvSpPr/>
              <p:nvPr/>
            </p:nvSpPr>
            <p:spPr bwMode="gray">
              <a:xfrm>
                <a:off x="4682" y="2232"/>
                <a:ext cx="19" cy="41"/>
              </a:xfrm>
              <a:custGeom>
                <a:avLst/>
                <a:gdLst>
                  <a:gd name="T0" fmla="*/ 0 w 19"/>
                  <a:gd name="T1" fmla="*/ 28 h 41"/>
                  <a:gd name="T2" fmla="*/ 5 w 19"/>
                  <a:gd name="T3" fmla="*/ 18 h 41"/>
                  <a:gd name="T4" fmla="*/ 1 w 19"/>
                  <a:gd name="T5" fmla="*/ 6 h 41"/>
                  <a:gd name="T6" fmla="*/ 5 w 19"/>
                  <a:gd name="T7" fmla="*/ 0 h 41"/>
                  <a:gd name="T8" fmla="*/ 15 w 19"/>
                  <a:gd name="T9" fmla="*/ 2 h 41"/>
                  <a:gd name="T10" fmla="*/ 19 w 19"/>
                  <a:gd name="T11" fmla="*/ 24 h 41"/>
                  <a:gd name="T12" fmla="*/ 14 w 19"/>
                  <a:gd name="T13" fmla="*/ 41 h 41"/>
                  <a:gd name="T14" fmla="*/ 3 w 19"/>
                  <a:gd name="T15" fmla="*/ 37 h 41"/>
                  <a:gd name="T16" fmla="*/ 0 w 19"/>
                  <a:gd name="T17"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1">
                    <a:moveTo>
                      <a:pt x="0" y="28"/>
                    </a:moveTo>
                    <a:lnTo>
                      <a:pt x="5" y="18"/>
                    </a:lnTo>
                    <a:lnTo>
                      <a:pt x="1" y="6"/>
                    </a:lnTo>
                    <a:lnTo>
                      <a:pt x="5" y="0"/>
                    </a:lnTo>
                    <a:lnTo>
                      <a:pt x="15" y="2"/>
                    </a:lnTo>
                    <a:lnTo>
                      <a:pt x="19" y="24"/>
                    </a:lnTo>
                    <a:lnTo>
                      <a:pt x="14" y="41"/>
                    </a:lnTo>
                    <a:lnTo>
                      <a:pt x="3" y="37"/>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2" name="Freeform 409"/>
              <p:cNvSpPr/>
              <p:nvPr/>
            </p:nvSpPr>
            <p:spPr bwMode="gray">
              <a:xfrm>
                <a:off x="4598" y="2146"/>
                <a:ext cx="26" cy="27"/>
              </a:xfrm>
              <a:custGeom>
                <a:avLst/>
                <a:gdLst>
                  <a:gd name="T0" fmla="*/ 2 w 26"/>
                  <a:gd name="T1" fmla="*/ 18 h 27"/>
                  <a:gd name="T2" fmla="*/ 0 w 26"/>
                  <a:gd name="T3" fmla="*/ 9 h 27"/>
                  <a:gd name="T4" fmla="*/ 7 w 26"/>
                  <a:gd name="T5" fmla="*/ 0 h 27"/>
                  <a:gd name="T6" fmla="*/ 25 w 26"/>
                  <a:gd name="T7" fmla="*/ 5 h 27"/>
                  <a:gd name="T8" fmla="*/ 18 w 26"/>
                  <a:gd name="T9" fmla="*/ 11 h 27"/>
                  <a:gd name="T10" fmla="*/ 18 w 26"/>
                  <a:gd name="T11" fmla="*/ 17 h 27"/>
                  <a:gd name="T12" fmla="*/ 26 w 26"/>
                  <a:gd name="T13" fmla="*/ 27 h 27"/>
                  <a:gd name="T14" fmla="*/ 13 w 26"/>
                  <a:gd name="T15" fmla="*/ 27 h 27"/>
                  <a:gd name="T16" fmla="*/ 2 w 26"/>
                  <a:gd name="T1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 y="18"/>
                    </a:moveTo>
                    <a:lnTo>
                      <a:pt x="0" y="9"/>
                    </a:lnTo>
                    <a:lnTo>
                      <a:pt x="7" y="0"/>
                    </a:lnTo>
                    <a:lnTo>
                      <a:pt x="25" y="5"/>
                    </a:lnTo>
                    <a:lnTo>
                      <a:pt x="18" y="11"/>
                    </a:lnTo>
                    <a:lnTo>
                      <a:pt x="18" y="17"/>
                    </a:lnTo>
                    <a:lnTo>
                      <a:pt x="26" y="27"/>
                    </a:lnTo>
                    <a:lnTo>
                      <a:pt x="13" y="27"/>
                    </a:lnTo>
                    <a:lnTo>
                      <a:pt x="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3" name="Freeform 410"/>
              <p:cNvSpPr/>
              <p:nvPr/>
            </p:nvSpPr>
            <p:spPr bwMode="gray">
              <a:xfrm>
                <a:off x="4897" y="1973"/>
                <a:ext cx="355" cy="314"/>
              </a:xfrm>
              <a:custGeom>
                <a:avLst/>
                <a:gdLst>
                  <a:gd name="T0" fmla="*/ 355 w 355"/>
                  <a:gd name="T1" fmla="*/ 55 h 314"/>
                  <a:gd name="T2" fmla="*/ 327 w 355"/>
                  <a:gd name="T3" fmla="*/ 60 h 314"/>
                  <a:gd name="T4" fmla="*/ 304 w 355"/>
                  <a:gd name="T5" fmla="*/ 55 h 314"/>
                  <a:gd name="T6" fmla="*/ 284 w 355"/>
                  <a:gd name="T7" fmla="*/ 57 h 314"/>
                  <a:gd name="T8" fmla="*/ 282 w 355"/>
                  <a:gd name="T9" fmla="*/ 96 h 314"/>
                  <a:gd name="T10" fmla="*/ 297 w 355"/>
                  <a:gd name="T11" fmla="*/ 100 h 314"/>
                  <a:gd name="T12" fmla="*/ 312 w 355"/>
                  <a:gd name="T13" fmla="*/ 115 h 314"/>
                  <a:gd name="T14" fmla="*/ 308 w 355"/>
                  <a:gd name="T15" fmla="*/ 125 h 314"/>
                  <a:gd name="T16" fmla="*/ 293 w 355"/>
                  <a:gd name="T17" fmla="*/ 136 h 314"/>
                  <a:gd name="T18" fmla="*/ 290 w 355"/>
                  <a:gd name="T19" fmla="*/ 157 h 314"/>
                  <a:gd name="T20" fmla="*/ 276 w 355"/>
                  <a:gd name="T21" fmla="*/ 164 h 314"/>
                  <a:gd name="T22" fmla="*/ 271 w 355"/>
                  <a:gd name="T23" fmla="*/ 183 h 314"/>
                  <a:gd name="T24" fmla="*/ 228 w 355"/>
                  <a:gd name="T25" fmla="*/ 221 h 314"/>
                  <a:gd name="T26" fmla="*/ 212 w 355"/>
                  <a:gd name="T27" fmla="*/ 222 h 314"/>
                  <a:gd name="T28" fmla="*/ 204 w 355"/>
                  <a:gd name="T29" fmla="*/ 216 h 314"/>
                  <a:gd name="T30" fmla="*/ 193 w 355"/>
                  <a:gd name="T31" fmla="*/ 242 h 314"/>
                  <a:gd name="T32" fmla="*/ 217 w 355"/>
                  <a:gd name="T33" fmla="*/ 280 h 314"/>
                  <a:gd name="T34" fmla="*/ 215 w 355"/>
                  <a:gd name="T35" fmla="*/ 297 h 314"/>
                  <a:gd name="T36" fmla="*/ 184 w 355"/>
                  <a:gd name="T37" fmla="*/ 294 h 314"/>
                  <a:gd name="T38" fmla="*/ 166 w 355"/>
                  <a:gd name="T39" fmla="*/ 303 h 314"/>
                  <a:gd name="T40" fmla="*/ 155 w 355"/>
                  <a:gd name="T41" fmla="*/ 314 h 314"/>
                  <a:gd name="T42" fmla="*/ 155 w 355"/>
                  <a:gd name="T43" fmla="*/ 314 h 314"/>
                  <a:gd name="T44" fmla="*/ 145 w 355"/>
                  <a:gd name="T45" fmla="*/ 309 h 314"/>
                  <a:gd name="T46" fmla="*/ 142 w 355"/>
                  <a:gd name="T47" fmla="*/ 304 h 314"/>
                  <a:gd name="T48" fmla="*/ 134 w 355"/>
                  <a:gd name="T49" fmla="*/ 299 h 314"/>
                  <a:gd name="T50" fmla="*/ 131 w 355"/>
                  <a:gd name="T51" fmla="*/ 286 h 314"/>
                  <a:gd name="T52" fmla="*/ 127 w 355"/>
                  <a:gd name="T53" fmla="*/ 280 h 314"/>
                  <a:gd name="T54" fmla="*/ 110 w 355"/>
                  <a:gd name="T55" fmla="*/ 279 h 314"/>
                  <a:gd name="T56" fmla="*/ 101 w 355"/>
                  <a:gd name="T57" fmla="*/ 282 h 314"/>
                  <a:gd name="T58" fmla="*/ 73 w 355"/>
                  <a:gd name="T59" fmla="*/ 280 h 314"/>
                  <a:gd name="T60" fmla="*/ 63 w 355"/>
                  <a:gd name="T61" fmla="*/ 282 h 314"/>
                  <a:gd name="T62" fmla="*/ 33 w 355"/>
                  <a:gd name="T63" fmla="*/ 285 h 314"/>
                  <a:gd name="T64" fmla="*/ 23 w 355"/>
                  <a:gd name="T65" fmla="*/ 280 h 314"/>
                  <a:gd name="T66" fmla="*/ 20 w 355"/>
                  <a:gd name="T67" fmla="*/ 278 h 314"/>
                  <a:gd name="T68" fmla="*/ 22 w 355"/>
                  <a:gd name="T69" fmla="*/ 260 h 314"/>
                  <a:gd name="T70" fmla="*/ 50 w 355"/>
                  <a:gd name="T71" fmla="*/ 249 h 314"/>
                  <a:gd name="T72" fmla="*/ 50 w 355"/>
                  <a:gd name="T73" fmla="*/ 235 h 314"/>
                  <a:gd name="T74" fmla="*/ 37 w 355"/>
                  <a:gd name="T75" fmla="*/ 233 h 314"/>
                  <a:gd name="T76" fmla="*/ 39 w 355"/>
                  <a:gd name="T77" fmla="*/ 218 h 314"/>
                  <a:gd name="T78" fmla="*/ 0 w 355"/>
                  <a:gd name="T79" fmla="*/ 189 h 314"/>
                  <a:gd name="T80" fmla="*/ 0 w 355"/>
                  <a:gd name="T81" fmla="*/ 175 h 314"/>
                  <a:gd name="T82" fmla="*/ 28 w 355"/>
                  <a:gd name="T83" fmla="*/ 177 h 314"/>
                  <a:gd name="T84" fmla="*/ 39 w 355"/>
                  <a:gd name="T85" fmla="*/ 178 h 314"/>
                  <a:gd name="T86" fmla="*/ 84 w 355"/>
                  <a:gd name="T87" fmla="*/ 183 h 314"/>
                  <a:gd name="T88" fmla="*/ 114 w 355"/>
                  <a:gd name="T89" fmla="*/ 175 h 314"/>
                  <a:gd name="T90" fmla="*/ 114 w 355"/>
                  <a:gd name="T91" fmla="*/ 156 h 314"/>
                  <a:gd name="T92" fmla="*/ 118 w 355"/>
                  <a:gd name="T93" fmla="*/ 141 h 314"/>
                  <a:gd name="T94" fmla="*/ 136 w 355"/>
                  <a:gd name="T95" fmla="*/ 139 h 314"/>
                  <a:gd name="T96" fmla="*/ 151 w 355"/>
                  <a:gd name="T97" fmla="*/ 127 h 314"/>
                  <a:gd name="T98" fmla="*/ 177 w 355"/>
                  <a:gd name="T99" fmla="*/ 131 h 314"/>
                  <a:gd name="T100" fmla="*/ 177 w 355"/>
                  <a:gd name="T101" fmla="*/ 110 h 314"/>
                  <a:gd name="T102" fmla="*/ 197 w 355"/>
                  <a:gd name="T103" fmla="*/ 77 h 314"/>
                  <a:gd name="T104" fmla="*/ 215 w 355"/>
                  <a:gd name="T105" fmla="*/ 79 h 314"/>
                  <a:gd name="T106" fmla="*/ 233 w 355"/>
                  <a:gd name="T107" fmla="*/ 50 h 314"/>
                  <a:gd name="T108" fmla="*/ 225 w 355"/>
                  <a:gd name="T109" fmla="*/ 24 h 314"/>
                  <a:gd name="T110" fmla="*/ 275 w 355"/>
                  <a:gd name="T111" fmla="*/ 3 h 314"/>
                  <a:gd name="T112" fmla="*/ 290 w 355"/>
                  <a:gd name="T113" fmla="*/ 3 h 314"/>
                  <a:gd name="T114" fmla="*/ 298 w 355"/>
                  <a:gd name="T115" fmla="*/ 0 h 314"/>
                  <a:gd name="T116" fmla="*/ 311 w 355"/>
                  <a:gd name="T117" fmla="*/ 4 h 314"/>
                  <a:gd name="T118" fmla="*/ 318 w 355"/>
                  <a:gd name="T119" fmla="*/ 15 h 314"/>
                  <a:gd name="T120" fmla="*/ 323 w 355"/>
                  <a:gd name="T121" fmla="*/ 31 h 314"/>
                  <a:gd name="T122" fmla="*/ 340 w 355"/>
                  <a:gd name="T123" fmla="*/ 42 h 314"/>
                  <a:gd name="T124" fmla="*/ 355 w 355"/>
                  <a:gd name="T125" fmla="*/ 5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5" h="314">
                    <a:moveTo>
                      <a:pt x="355" y="55"/>
                    </a:moveTo>
                    <a:lnTo>
                      <a:pt x="327" y="60"/>
                    </a:lnTo>
                    <a:lnTo>
                      <a:pt x="304" y="55"/>
                    </a:lnTo>
                    <a:lnTo>
                      <a:pt x="284" y="57"/>
                    </a:lnTo>
                    <a:lnTo>
                      <a:pt x="282" y="96"/>
                    </a:lnTo>
                    <a:lnTo>
                      <a:pt x="297" y="100"/>
                    </a:lnTo>
                    <a:lnTo>
                      <a:pt x="312" y="115"/>
                    </a:lnTo>
                    <a:lnTo>
                      <a:pt x="308" y="125"/>
                    </a:lnTo>
                    <a:lnTo>
                      <a:pt x="293" y="136"/>
                    </a:lnTo>
                    <a:lnTo>
                      <a:pt x="290" y="157"/>
                    </a:lnTo>
                    <a:lnTo>
                      <a:pt x="276" y="164"/>
                    </a:lnTo>
                    <a:lnTo>
                      <a:pt x="271" y="183"/>
                    </a:lnTo>
                    <a:lnTo>
                      <a:pt x="228" y="221"/>
                    </a:lnTo>
                    <a:lnTo>
                      <a:pt x="212" y="222"/>
                    </a:lnTo>
                    <a:lnTo>
                      <a:pt x="204" y="216"/>
                    </a:lnTo>
                    <a:lnTo>
                      <a:pt x="193" y="242"/>
                    </a:lnTo>
                    <a:lnTo>
                      <a:pt x="217" y="280"/>
                    </a:lnTo>
                    <a:lnTo>
                      <a:pt x="215" y="297"/>
                    </a:lnTo>
                    <a:lnTo>
                      <a:pt x="184" y="294"/>
                    </a:lnTo>
                    <a:lnTo>
                      <a:pt x="166" y="303"/>
                    </a:lnTo>
                    <a:lnTo>
                      <a:pt x="155" y="314"/>
                    </a:lnTo>
                    <a:lnTo>
                      <a:pt x="155" y="314"/>
                    </a:lnTo>
                    <a:lnTo>
                      <a:pt x="145" y="309"/>
                    </a:lnTo>
                    <a:lnTo>
                      <a:pt x="142" y="304"/>
                    </a:lnTo>
                    <a:lnTo>
                      <a:pt x="134" y="299"/>
                    </a:lnTo>
                    <a:lnTo>
                      <a:pt x="131" y="286"/>
                    </a:lnTo>
                    <a:lnTo>
                      <a:pt x="127" y="280"/>
                    </a:lnTo>
                    <a:lnTo>
                      <a:pt x="110" y="279"/>
                    </a:lnTo>
                    <a:lnTo>
                      <a:pt x="101" y="282"/>
                    </a:lnTo>
                    <a:lnTo>
                      <a:pt x="73" y="280"/>
                    </a:lnTo>
                    <a:lnTo>
                      <a:pt x="63" y="282"/>
                    </a:lnTo>
                    <a:lnTo>
                      <a:pt x="33" y="285"/>
                    </a:lnTo>
                    <a:lnTo>
                      <a:pt x="23" y="280"/>
                    </a:lnTo>
                    <a:lnTo>
                      <a:pt x="20" y="278"/>
                    </a:lnTo>
                    <a:lnTo>
                      <a:pt x="22" y="260"/>
                    </a:lnTo>
                    <a:lnTo>
                      <a:pt x="50" y="249"/>
                    </a:lnTo>
                    <a:lnTo>
                      <a:pt x="50" y="235"/>
                    </a:lnTo>
                    <a:lnTo>
                      <a:pt x="37" y="233"/>
                    </a:lnTo>
                    <a:lnTo>
                      <a:pt x="39" y="218"/>
                    </a:lnTo>
                    <a:lnTo>
                      <a:pt x="0" y="189"/>
                    </a:lnTo>
                    <a:lnTo>
                      <a:pt x="0" y="175"/>
                    </a:lnTo>
                    <a:lnTo>
                      <a:pt x="28" y="177"/>
                    </a:lnTo>
                    <a:lnTo>
                      <a:pt x="39" y="178"/>
                    </a:lnTo>
                    <a:lnTo>
                      <a:pt x="84" y="183"/>
                    </a:lnTo>
                    <a:lnTo>
                      <a:pt x="114" y="175"/>
                    </a:lnTo>
                    <a:lnTo>
                      <a:pt x="114" y="156"/>
                    </a:lnTo>
                    <a:lnTo>
                      <a:pt x="118" y="141"/>
                    </a:lnTo>
                    <a:lnTo>
                      <a:pt x="136" y="139"/>
                    </a:lnTo>
                    <a:lnTo>
                      <a:pt x="151" y="127"/>
                    </a:lnTo>
                    <a:lnTo>
                      <a:pt x="177" y="131"/>
                    </a:lnTo>
                    <a:lnTo>
                      <a:pt x="177" y="110"/>
                    </a:lnTo>
                    <a:lnTo>
                      <a:pt x="197" y="77"/>
                    </a:lnTo>
                    <a:lnTo>
                      <a:pt x="215" y="79"/>
                    </a:lnTo>
                    <a:lnTo>
                      <a:pt x="233" y="50"/>
                    </a:lnTo>
                    <a:lnTo>
                      <a:pt x="225" y="24"/>
                    </a:lnTo>
                    <a:lnTo>
                      <a:pt x="275" y="3"/>
                    </a:lnTo>
                    <a:lnTo>
                      <a:pt x="290" y="3"/>
                    </a:lnTo>
                    <a:lnTo>
                      <a:pt x="298" y="0"/>
                    </a:lnTo>
                    <a:lnTo>
                      <a:pt x="311" y="4"/>
                    </a:lnTo>
                    <a:lnTo>
                      <a:pt x="318" y="15"/>
                    </a:lnTo>
                    <a:lnTo>
                      <a:pt x="323" y="31"/>
                    </a:lnTo>
                    <a:lnTo>
                      <a:pt x="340" y="42"/>
                    </a:lnTo>
                    <a:lnTo>
                      <a:pt x="355"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4" name="Freeform 411"/>
              <p:cNvSpPr/>
              <p:nvPr/>
            </p:nvSpPr>
            <p:spPr bwMode="gray">
              <a:xfrm>
                <a:off x="5483" y="2222"/>
                <a:ext cx="99" cy="118"/>
              </a:xfrm>
              <a:custGeom>
                <a:avLst/>
                <a:gdLst>
                  <a:gd name="T0" fmla="*/ 96 w 99"/>
                  <a:gd name="T1" fmla="*/ 107 h 118"/>
                  <a:gd name="T2" fmla="*/ 85 w 99"/>
                  <a:gd name="T3" fmla="*/ 118 h 118"/>
                  <a:gd name="T4" fmla="*/ 80 w 99"/>
                  <a:gd name="T5" fmla="*/ 109 h 118"/>
                  <a:gd name="T6" fmla="*/ 79 w 99"/>
                  <a:gd name="T7" fmla="*/ 92 h 118"/>
                  <a:gd name="T8" fmla="*/ 63 w 99"/>
                  <a:gd name="T9" fmla="*/ 76 h 118"/>
                  <a:gd name="T10" fmla="*/ 55 w 99"/>
                  <a:gd name="T11" fmla="*/ 77 h 118"/>
                  <a:gd name="T12" fmla="*/ 53 w 99"/>
                  <a:gd name="T13" fmla="*/ 83 h 118"/>
                  <a:gd name="T14" fmla="*/ 54 w 99"/>
                  <a:gd name="T15" fmla="*/ 95 h 118"/>
                  <a:gd name="T16" fmla="*/ 34 w 99"/>
                  <a:gd name="T17" fmla="*/ 104 h 118"/>
                  <a:gd name="T18" fmla="*/ 21 w 99"/>
                  <a:gd name="T19" fmla="*/ 106 h 118"/>
                  <a:gd name="T20" fmla="*/ 16 w 99"/>
                  <a:gd name="T21" fmla="*/ 100 h 118"/>
                  <a:gd name="T22" fmla="*/ 16 w 99"/>
                  <a:gd name="T23" fmla="*/ 72 h 118"/>
                  <a:gd name="T24" fmla="*/ 12 w 99"/>
                  <a:gd name="T25" fmla="*/ 62 h 118"/>
                  <a:gd name="T26" fmla="*/ 11 w 99"/>
                  <a:gd name="T27" fmla="*/ 44 h 118"/>
                  <a:gd name="T28" fmla="*/ 0 w 99"/>
                  <a:gd name="T29" fmla="*/ 33 h 118"/>
                  <a:gd name="T30" fmla="*/ 1 w 99"/>
                  <a:gd name="T31" fmla="*/ 27 h 118"/>
                  <a:gd name="T32" fmla="*/ 18 w 99"/>
                  <a:gd name="T33" fmla="*/ 27 h 118"/>
                  <a:gd name="T34" fmla="*/ 15 w 99"/>
                  <a:gd name="T35" fmla="*/ 17 h 118"/>
                  <a:gd name="T36" fmla="*/ 9 w 99"/>
                  <a:gd name="T37" fmla="*/ 10 h 118"/>
                  <a:gd name="T38" fmla="*/ 1 w 99"/>
                  <a:gd name="T39" fmla="*/ 8 h 118"/>
                  <a:gd name="T40" fmla="*/ 11 w 99"/>
                  <a:gd name="T41" fmla="*/ 0 h 118"/>
                  <a:gd name="T42" fmla="*/ 28 w 99"/>
                  <a:gd name="T43" fmla="*/ 1 h 118"/>
                  <a:gd name="T44" fmla="*/ 40 w 99"/>
                  <a:gd name="T45" fmla="*/ 14 h 118"/>
                  <a:gd name="T46" fmla="*/ 77 w 99"/>
                  <a:gd name="T47" fmla="*/ 12 h 118"/>
                  <a:gd name="T48" fmla="*/ 85 w 99"/>
                  <a:gd name="T49" fmla="*/ 22 h 118"/>
                  <a:gd name="T50" fmla="*/ 84 w 99"/>
                  <a:gd name="T51" fmla="*/ 30 h 118"/>
                  <a:gd name="T52" fmla="*/ 70 w 99"/>
                  <a:gd name="T53" fmla="*/ 42 h 118"/>
                  <a:gd name="T54" fmla="*/ 74 w 99"/>
                  <a:gd name="T55" fmla="*/ 57 h 118"/>
                  <a:gd name="T56" fmla="*/ 90 w 99"/>
                  <a:gd name="T57" fmla="*/ 61 h 118"/>
                  <a:gd name="T58" fmla="*/ 94 w 99"/>
                  <a:gd name="T59" fmla="*/ 82 h 118"/>
                  <a:gd name="T60" fmla="*/ 99 w 99"/>
                  <a:gd name="T61" fmla="*/ 96 h 118"/>
                  <a:gd name="T62" fmla="*/ 96 w 99"/>
                  <a:gd name="T63" fmla="*/ 10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118">
                    <a:moveTo>
                      <a:pt x="96" y="107"/>
                    </a:moveTo>
                    <a:lnTo>
                      <a:pt x="85" y="118"/>
                    </a:lnTo>
                    <a:lnTo>
                      <a:pt x="80" y="109"/>
                    </a:lnTo>
                    <a:lnTo>
                      <a:pt x="79" y="92"/>
                    </a:lnTo>
                    <a:lnTo>
                      <a:pt x="63" y="76"/>
                    </a:lnTo>
                    <a:lnTo>
                      <a:pt x="55" y="77"/>
                    </a:lnTo>
                    <a:lnTo>
                      <a:pt x="53" y="83"/>
                    </a:lnTo>
                    <a:lnTo>
                      <a:pt x="54" y="95"/>
                    </a:lnTo>
                    <a:lnTo>
                      <a:pt x="34" y="104"/>
                    </a:lnTo>
                    <a:lnTo>
                      <a:pt x="21" y="106"/>
                    </a:lnTo>
                    <a:lnTo>
                      <a:pt x="16" y="100"/>
                    </a:lnTo>
                    <a:lnTo>
                      <a:pt x="16" y="72"/>
                    </a:lnTo>
                    <a:lnTo>
                      <a:pt x="12" y="62"/>
                    </a:lnTo>
                    <a:lnTo>
                      <a:pt x="11" y="44"/>
                    </a:lnTo>
                    <a:lnTo>
                      <a:pt x="0" y="33"/>
                    </a:lnTo>
                    <a:lnTo>
                      <a:pt x="1" y="27"/>
                    </a:lnTo>
                    <a:lnTo>
                      <a:pt x="18" y="27"/>
                    </a:lnTo>
                    <a:lnTo>
                      <a:pt x="15" y="17"/>
                    </a:lnTo>
                    <a:lnTo>
                      <a:pt x="9" y="10"/>
                    </a:lnTo>
                    <a:lnTo>
                      <a:pt x="1" y="8"/>
                    </a:lnTo>
                    <a:lnTo>
                      <a:pt x="11" y="0"/>
                    </a:lnTo>
                    <a:lnTo>
                      <a:pt x="28" y="1"/>
                    </a:lnTo>
                    <a:lnTo>
                      <a:pt x="40" y="14"/>
                    </a:lnTo>
                    <a:lnTo>
                      <a:pt x="77" y="12"/>
                    </a:lnTo>
                    <a:lnTo>
                      <a:pt x="85" y="22"/>
                    </a:lnTo>
                    <a:lnTo>
                      <a:pt x="84" y="30"/>
                    </a:lnTo>
                    <a:lnTo>
                      <a:pt x="70" y="42"/>
                    </a:lnTo>
                    <a:lnTo>
                      <a:pt x="74" y="57"/>
                    </a:lnTo>
                    <a:lnTo>
                      <a:pt x="90" y="61"/>
                    </a:lnTo>
                    <a:lnTo>
                      <a:pt x="94" y="82"/>
                    </a:lnTo>
                    <a:lnTo>
                      <a:pt x="99" y="96"/>
                    </a:lnTo>
                    <a:lnTo>
                      <a:pt x="96" y="1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5" name="Freeform 412"/>
              <p:cNvSpPr/>
              <p:nvPr/>
            </p:nvSpPr>
            <p:spPr bwMode="gray">
              <a:xfrm>
                <a:off x="5568" y="2179"/>
                <a:ext cx="193" cy="390"/>
              </a:xfrm>
              <a:custGeom>
                <a:avLst/>
                <a:gdLst>
                  <a:gd name="T0" fmla="*/ 173 w 193"/>
                  <a:gd name="T1" fmla="*/ 171 h 390"/>
                  <a:gd name="T2" fmla="*/ 146 w 193"/>
                  <a:gd name="T3" fmla="*/ 177 h 390"/>
                  <a:gd name="T4" fmla="*/ 141 w 193"/>
                  <a:gd name="T5" fmla="*/ 191 h 390"/>
                  <a:gd name="T6" fmla="*/ 131 w 193"/>
                  <a:gd name="T7" fmla="*/ 192 h 390"/>
                  <a:gd name="T8" fmla="*/ 120 w 193"/>
                  <a:gd name="T9" fmla="*/ 198 h 390"/>
                  <a:gd name="T10" fmla="*/ 122 w 193"/>
                  <a:gd name="T11" fmla="*/ 223 h 390"/>
                  <a:gd name="T12" fmla="*/ 137 w 193"/>
                  <a:gd name="T13" fmla="*/ 237 h 390"/>
                  <a:gd name="T14" fmla="*/ 143 w 193"/>
                  <a:gd name="T15" fmla="*/ 267 h 390"/>
                  <a:gd name="T16" fmla="*/ 134 w 193"/>
                  <a:gd name="T17" fmla="*/ 279 h 390"/>
                  <a:gd name="T18" fmla="*/ 151 w 193"/>
                  <a:gd name="T19" fmla="*/ 312 h 390"/>
                  <a:gd name="T20" fmla="*/ 151 w 193"/>
                  <a:gd name="T21" fmla="*/ 342 h 390"/>
                  <a:gd name="T22" fmla="*/ 149 w 193"/>
                  <a:gd name="T23" fmla="*/ 362 h 390"/>
                  <a:gd name="T24" fmla="*/ 145 w 193"/>
                  <a:gd name="T25" fmla="*/ 375 h 390"/>
                  <a:gd name="T26" fmla="*/ 137 w 193"/>
                  <a:gd name="T27" fmla="*/ 390 h 390"/>
                  <a:gd name="T28" fmla="*/ 140 w 193"/>
                  <a:gd name="T29" fmla="*/ 368 h 390"/>
                  <a:gd name="T30" fmla="*/ 141 w 193"/>
                  <a:gd name="T31" fmla="*/ 342 h 390"/>
                  <a:gd name="T32" fmla="*/ 141 w 193"/>
                  <a:gd name="T33" fmla="*/ 330 h 390"/>
                  <a:gd name="T34" fmla="*/ 137 w 193"/>
                  <a:gd name="T35" fmla="*/ 321 h 390"/>
                  <a:gd name="T36" fmla="*/ 126 w 193"/>
                  <a:gd name="T37" fmla="*/ 307 h 390"/>
                  <a:gd name="T38" fmla="*/ 122 w 193"/>
                  <a:gd name="T39" fmla="*/ 286 h 390"/>
                  <a:gd name="T40" fmla="*/ 120 w 193"/>
                  <a:gd name="T41" fmla="*/ 261 h 390"/>
                  <a:gd name="T42" fmla="*/ 111 w 193"/>
                  <a:gd name="T43" fmla="*/ 255 h 390"/>
                  <a:gd name="T44" fmla="*/ 105 w 193"/>
                  <a:gd name="T45" fmla="*/ 247 h 390"/>
                  <a:gd name="T46" fmla="*/ 95 w 193"/>
                  <a:gd name="T47" fmla="*/ 257 h 390"/>
                  <a:gd name="T48" fmla="*/ 85 w 193"/>
                  <a:gd name="T49" fmla="*/ 270 h 390"/>
                  <a:gd name="T50" fmla="*/ 60 w 193"/>
                  <a:gd name="T51" fmla="*/ 274 h 390"/>
                  <a:gd name="T52" fmla="*/ 48 w 193"/>
                  <a:gd name="T53" fmla="*/ 272 h 390"/>
                  <a:gd name="T54" fmla="*/ 50 w 193"/>
                  <a:gd name="T55" fmla="*/ 260 h 390"/>
                  <a:gd name="T56" fmla="*/ 45 w 193"/>
                  <a:gd name="T57" fmla="*/ 244 h 390"/>
                  <a:gd name="T58" fmla="*/ 45 w 193"/>
                  <a:gd name="T59" fmla="*/ 218 h 390"/>
                  <a:gd name="T60" fmla="*/ 32 w 193"/>
                  <a:gd name="T61" fmla="*/ 205 h 390"/>
                  <a:gd name="T62" fmla="*/ 26 w 193"/>
                  <a:gd name="T63" fmla="*/ 186 h 390"/>
                  <a:gd name="T64" fmla="*/ 6 w 193"/>
                  <a:gd name="T65" fmla="*/ 174 h 390"/>
                  <a:gd name="T66" fmla="*/ 0 w 193"/>
                  <a:gd name="T67" fmla="*/ 161 h 390"/>
                  <a:gd name="T68" fmla="*/ 11 w 193"/>
                  <a:gd name="T69" fmla="*/ 150 h 390"/>
                  <a:gd name="T70" fmla="*/ 14 w 193"/>
                  <a:gd name="T71" fmla="*/ 139 h 390"/>
                  <a:gd name="T72" fmla="*/ 29 w 193"/>
                  <a:gd name="T73" fmla="*/ 131 h 390"/>
                  <a:gd name="T74" fmla="*/ 24 w 193"/>
                  <a:gd name="T75" fmla="*/ 104 h 390"/>
                  <a:gd name="T76" fmla="*/ 33 w 193"/>
                  <a:gd name="T77" fmla="*/ 102 h 390"/>
                  <a:gd name="T78" fmla="*/ 37 w 193"/>
                  <a:gd name="T79" fmla="*/ 90 h 390"/>
                  <a:gd name="T80" fmla="*/ 48 w 193"/>
                  <a:gd name="T81" fmla="*/ 89 h 390"/>
                  <a:gd name="T82" fmla="*/ 70 w 193"/>
                  <a:gd name="T83" fmla="*/ 27 h 390"/>
                  <a:gd name="T84" fmla="*/ 100 w 193"/>
                  <a:gd name="T85" fmla="*/ 15 h 390"/>
                  <a:gd name="T86" fmla="*/ 110 w 193"/>
                  <a:gd name="T87" fmla="*/ 1 h 390"/>
                  <a:gd name="T88" fmla="*/ 110 w 193"/>
                  <a:gd name="T89" fmla="*/ 1 h 390"/>
                  <a:gd name="T90" fmla="*/ 125 w 193"/>
                  <a:gd name="T91" fmla="*/ 0 h 390"/>
                  <a:gd name="T92" fmla="*/ 137 w 193"/>
                  <a:gd name="T93" fmla="*/ 24 h 390"/>
                  <a:gd name="T94" fmla="*/ 141 w 193"/>
                  <a:gd name="T95" fmla="*/ 51 h 390"/>
                  <a:gd name="T96" fmla="*/ 121 w 193"/>
                  <a:gd name="T97" fmla="*/ 72 h 390"/>
                  <a:gd name="T98" fmla="*/ 121 w 193"/>
                  <a:gd name="T99" fmla="*/ 94 h 390"/>
                  <a:gd name="T100" fmla="*/ 136 w 193"/>
                  <a:gd name="T101" fmla="*/ 96 h 390"/>
                  <a:gd name="T102" fmla="*/ 154 w 193"/>
                  <a:gd name="T103" fmla="*/ 116 h 390"/>
                  <a:gd name="T104" fmla="*/ 154 w 193"/>
                  <a:gd name="T105" fmla="*/ 134 h 390"/>
                  <a:gd name="T106" fmla="*/ 172 w 193"/>
                  <a:gd name="T107" fmla="*/ 134 h 390"/>
                  <a:gd name="T108" fmla="*/ 173 w 193"/>
                  <a:gd name="T109" fmla="*/ 142 h 390"/>
                  <a:gd name="T110" fmla="*/ 189 w 193"/>
                  <a:gd name="T111" fmla="*/ 147 h 390"/>
                  <a:gd name="T112" fmla="*/ 193 w 193"/>
                  <a:gd name="T113" fmla="*/ 154 h 390"/>
                  <a:gd name="T114" fmla="*/ 187 w 193"/>
                  <a:gd name="T115" fmla="*/ 156 h 390"/>
                  <a:gd name="T116" fmla="*/ 173 w 193"/>
                  <a:gd name="T117" fmla="*/ 17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 h="390">
                    <a:moveTo>
                      <a:pt x="173" y="171"/>
                    </a:moveTo>
                    <a:lnTo>
                      <a:pt x="146" y="177"/>
                    </a:lnTo>
                    <a:lnTo>
                      <a:pt x="141" y="191"/>
                    </a:lnTo>
                    <a:lnTo>
                      <a:pt x="131" y="192"/>
                    </a:lnTo>
                    <a:lnTo>
                      <a:pt x="120" y="198"/>
                    </a:lnTo>
                    <a:lnTo>
                      <a:pt x="122" y="223"/>
                    </a:lnTo>
                    <a:lnTo>
                      <a:pt x="137" y="237"/>
                    </a:lnTo>
                    <a:lnTo>
                      <a:pt x="143" y="267"/>
                    </a:lnTo>
                    <a:lnTo>
                      <a:pt x="134" y="279"/>
                    </a:lnTo>
                    <a:lnTo>
                      <a:pt x="151" y="312"/>
                    </a:lnTo>
                    <a:lnTo>
                      <a:pt x="151" y="342"/>
                    </a:lnTo>
                    <a:lnTo>
                      <a:pt x="149" y="362"/>
                    </a:lnTo>
                    <a:lnTo>
                      <a:pt x="145" y="375"/>
                    </a:lnTo>
                    <a:lnTo>
                      <a:pt x="137" y="390"/>
                    </a:lnTo>
                    <a:lnTo>
                      <a:pt x="140" y="368"/>
                    </a:lnTo>
                    <a:lnTo>
                      <a:pt x="141" y="342"/>
                    </a:lnTo>
                    <a:lnTo>
                      <a:pt x="141" y="330"/>
                    </a:lnTo>
                    <a:lnTo>
                      <a:pt x="137" y="321"/>
                    </a:lnTo>
                    <a:lnTo>
                      <a:pt x="126" y="307"/>
                    </a:lnTo>
                    <a:lnTo>
                      <a:pt x="122" y="286"/>
                    </a:lnTo>
                    <a:lnTo>
                      <a:pt x="120" y="261"/>
                    </a:lnTo>
                    <a:lnTo>
                      <a:pt x="111" y="255"/>
                    </a:lnTo>
                    <a:lnTo>
                      <a:pt x="105" y="247"/>
                    </a:lnTo>
                    <a:lnTo>
                      <a:pt x="95" y="257"/>
                    </a:lnTo>
                    <a:lnTo>
                      <a:pt x="85" y="270"/>
                    </a:lnTo>
                    <a:lnTo>
                      <a:pt x="60" y="274"/>
                    </a:lnTo>
                    <a:lnTo>
                      <a:pt x="48" y="272"/>
                    </a:lnTo>
                    <a:lnTo>
                      <a:pt x="50" y="260"/>
                    </a:lnTo>
                    <a:lnTo>
                      <a:pt x="45" y="244"/>
                    </a:lnTo>
                    <a:lnTo>
                      <a:pt x="45" y="218"/>
                    </a:lnTo>
                    <a:lnTo>
                      <a:pt x="32" y="205"/>
                    </a:lnTo>
                    <a:lnTo>
                      <a:pt x="26" y="186"/>
                    </a:lnTo>
                    <a:lnTo>
                      <a:pt x="6" y="174"/>
                    </a:lnTo>
                    <a:lnTo>
                      <a:pt x="0" y="161"/>
                    </a:lnTo>
                    <a:lnTo>
                      <a:pt x="11" y="150"/>
                    </a:lnTo>
                    <a:lnTo>
                      <a:pt x="14" y="139"/>
                    </a:lnTo>
                    <a:lnTo>
                      <a:pt x="29" y="131"/>
                    </a:lnTo>
                    <a:lnTo>
                      <a:pt x="24" y="104"/>
                    </a:lnTo>
                    <a:lnTo>
                      <a:pt x="33" y="102"/>
                    </a:lnTo>
                    <a:lnTo>
                      <a:pt x="37" y="90"/>
                    </a:lnTo>
                    <a:lnTo>
                      <a:pt x="48" y="89"/>
                    </a:lnTo>
                    <a:lnTo>
                      <a:pt x="70" y="27"/>
                    </a:lnTo>
                    <a:lnTo>
                      <a:pt x="100" y="15"/>
                    </a:lnTo>
                    <a:lnTo>
                      <a:pt x="110" y="1"/>
                    </a:lnTo>
                    <a:lnTo>
                      <a:pt x="110" y="1"/>
                    </a:lnTo>
                    <a:lnTo>
                      <a:pt x="125" y="0"/>
                    </a:lnTo>
                    <a:lnTo>
                      <a:pt x="137" y="24"/>
                    </a:lnTo>
                    <a:lnTo>
                      <a:pt x="141" y="51"/>
                    </a:lnTo>
                    <a:lnTo>
                      <a:pt x="121" y="72"/>
                    </a:lnTo>
                    <a:lnTo>
                      <a:pt x="121" y="94"/>
                    </a:lnTo>
                    <a:lnTo>
                      <a:pt x="136" y="96"/>
                    </a:lnTo>
                    <a:lnTo>
                      <a:pt x="154" y="116"/>
                    </a:lnTo>
                    <a:lnTo>
                      <a:pt x="154" y="134"/>
                    </a:lnTo>
                    <a:lnTo>
                      <a:pt x="172" y="134"/>
                    </a:lnTo>
                    <a:lnTo>
                      <a:pt x="173" y="142"/>
                    </a:lnTo>
                    <a:lnTo>
                      <a:pt x="189" y="147"/>
                    </a:lnTo>
                    <a:lnTo>
                      <a:pt x="193" y="154"/>
                    </a:lnTo>
                    <a:lnTo>
                      <a:pt x="187" y="156"/>
                    </a:lnTo>
                    <a:lnTo>
                      <a:pt x="173" y="1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6" name="Freeform 413"/>
              <p:cNvSpPr/>
              <p:nvPr/>
            </p:nvSpPr>
            <p:spPr bwMode="gray">
              <a:xfrm>
                <a:off x="5741" y="2644"/>
                <a:ext cx="90" cy="111"/>
              </a:xfrm>
              <a:custGeom>
                <a:avLst/>
                <a:gdLst>
                  <a:gd name="T0" fmla="*/ 53 w 90"/>
                  <a:gd name="T1" fmla="*/ 14 h 111"/>
                  <a:gd name="T2" fmla="*/ 67 w 90"/>
                  <a:gd name="T3" fmla="*/ 38 h 111"/>
                  <a:gd name="T4" fmla="*/ 69 w 90"/>
                  <a:gd name="T5" fmla="*/ 67 h 111"/>
                  <a:gd name="T6" fmla="*/ 77 w 90"/>
                  <a:gd name="T7" fmla="*/ 76 h 111"/>
                  <a:gd name="T8" fmla="*/ 86 w 90"/>
                  <a:gd name="T9" fmla="*/ 91 h 111"/>
                  <a:gd name="T10" fmla="*/ 90 w 90"/>
                  <a:gd name="T11" fmla="*/ 111 h 111"/>
                  <a:gd name="T12" fmla="*/ 77 w 90"/>
                  <a:gd name="T13" fmla="*/ 107 h 111"/>
                  <a:gd name="T14" fmla="*/ 63 w 90"/>
                  <a:gd name="T15" fmla="*/ 103 h 111"/>
                  <a:gd name="T16" fmla="*/ 48 w 90"/>
                  <a:gd name="T17" fmla="*/ 87 h 111"/>
                  <a:gd name="T18" fmla="*/ 42 w 90"/>
                  <a:gd name="T19" fmla="*/ 87 h 111"/>
                  <a:gd name="T20" fmla="*/ 31 w 90"/>
                  <a:gd name="T21" fmla="*/ 78 h 111"/>
                  <a:gd name="T22" fmla="*/ 20 w 90"/>
                  <a:gd name="T23" fmla="*/ 65 h 111"/>
                  <a:gd name="T24" fmla="*/ 17 w 90"/>
                  <a:gd name="T25" fmla="*/ 51 h 111"/>
                  <a:gd name="T26" fmla="*/ 4 w 90"/>
                  <a:gd name="T27" fmla="*/ 29 h 111"/>
                  <a:gd name="T28" fmla="*/ 4 w 90"/>
                  <a:gd name="T29" fmla="*/ 13 h 111"/>
                  <a:gd name="T30" fmla="*/ 0 w 90"/>
                  <a:gd name="T31" fmla="*/ 2 h 111"/>
                  <a:gd name="T32" fmla="*/ 12 w 90"/>
                  <a:gd name="T33" fmla="*/ 0 h 111"/>
                  <a:gd name="T34" fmla="*/ 20 w 90"/>
                  <a:gd name="T35" fmla="*/ 11 h 111"/>
                  <a:gd name="T36" fmla="*/ 34 w 90"/>
                  <a:gd name="T37" fmla="*/ 16 h 111"/>
                  <a:gd name="T38" fmla="*/ 53 w 90"/>
                  <a:gd name="T39"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11">
                    <a:moveTo>
                      <a:pt x="53" y="14"/>
                    </a:moveTo>
                    <a:lnTo>
                      <a:pt x="67" y="38"/>
                    </a:lnTo>
                    <a:lnTo>
                      <a:pt x="69" y="67"/>
                    </a:lnTo>
                    <a:lnTo>
                      <a:pt x="77" y="76"/>
                    </a:lnTo>
                    <a:lnTo>
                      <a:pt x="86" y="91"/>
                    </a:lnTo>
                    <a:lnTo>
                      <a:pt x="90" y="111"/>
                    </a:lnTo>
                    <a:lnTo>
                      <a:pt x="77" y="107"/>
                    </a:lnTo>
                    <a:lnTo>
                      <a:pt x="63" y="103"/>
                    </a:lnTo>
                    <a:lnTo>
                      <a:pt x="48" y="87"/>
                    </a:lnTo>
                    <a:lnTo>
                      <a:pt x="42" y="87"/>
                    </a:lnTo>
                    <a:lnTo>
                      <a:pt x="31" y="78"/>
                    </a:lnTo>
                    <a:lnTo>
                      <a:pt x="20" y="65"/>
                    </a:lnTo>
                    <a:lnTo>
                      <a:pt x="17" y="51"/>
                    </a:lnTo>
                    <a:lnTo>
                      <a:pt x="4" y="29"/>
                    </a:lnTo>
                    <a:lnTo>
                      <a:pt x="4" y="13"/>
                    </a:lnTo>
                    <a:lnTo>
                      <a:pt x="0" y="2"/>
                    </a:lnTo>
                    <a:lnTo>
                      <a:pt x="12" y="0"/>
                    </a:lnTo>
                    <a:lnTo>
                      <a:pt x="20" y="11"/>
                    </a:lnTo>
                    <a:lnTo>
                      <a:pt x="34" y="16"/>
                    </a:lnTo>
                    <a:lnTo>
                      <a:pt x="53"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7" name="Freeform 414"/>
              <p:cNvSpPr/>
              <p:nvPr/>
            </p:nvSpPr>
            <p:spPr bwMode="gray">
              <a:xfrm>
                <a:off x="5789" y="2469"/>
                <a:ext cx="114" cy="97"/>
              </a:xfrm>
              <a:custGeom>
                <a:avLst/>
                <a:gdLst>
                  <a:gd name="T0" fmla="*/ 109 w 114"/>
                  <a:gd name="T1" fmla="*/ 14 h 97"/>
                  <a:gd name="T2" fmla="*/ 114 w 114"/>
                  <a:gd name="T3" fmla="*/ 35 h 97"/>
                  <a:gd name="T4" fmla="*/ 105 w 114"/>
                  <a:gd name="T5" fmla="*/ 59 h 97"/>
                  <a:gd name="T6" fmla="*/ 80 w 114"/>
                  <a:gd name="T7" fmla="*/ 59 h 97"/>
                  <a:gd name="T8" fmla="*/ 73 w 114"/>
                  <a:gd name="T9" fmla="*/ 64 h 97"/>
                  <a:gd name="T10" fmla="*/ 74 w 114"/>
                  <a:gd name="T11" fmla="*/ 78 h 97"/>
                  <a:gd name="T12" fmla="*/ 56 w 114"/>
                  <a:gd name="T13" fmla="*/ 87 h 97"/>
                  <a:gd name="T14" fmla="*/ 47 w 114"/>
                  <a:gd name="T15" fmla="*/ 91 h 97"/>
                  <a:gd name="T16" fmla="*/ 46 w 114"/>
                  <a:gd name="T17" fmla="*/ 97 h 97"/>
                  <a:gd name="T18" fmla="*/ 31 w 114"/>
                  <a:gd name="T19" fmla="*/ 97 h 97"/>
                  <a:gd name="T20" fmla="*/ 17 w 114"/>
                  <a:gd name="T21" fmla="*/ 88 h 97"/>
                  <a:gd name="T22" fmla="*/ 11 w 114"/>
                  <a:gd name="T23" fmla="*/ 74 h 97"/>
                  <a:gd name="T24" fmla="*/ 3 w 114"/>
                  <a:gd name="T25" fmla="*/ 61 h 97"/>
                  <a:gd name="T26" fmla="*/ 8 w 114"/>
                  <a:gd name="T27" fmla="*/ 42 h 97"/>
                  <a:gd name="T28" fmla="*/ 0 w 114"/>
                  <a:gd name="T29" fmla="*/ 35 h 97"/>
                  <a:gd name="T30" fmla="*/ 1 w 114"/>
                  <a:gd name="T31" fmla="*/ 26 h 97"/>
                  <a:gd name="T32" fmla="*/ 9 w 114"/>
                  <a:gd name="T33" fmla="*/ 19 h 97"/>
                  <a:gd name="T34" fmla="*/ 13 w 114"/>
                  <a:gd name="T35" fmla="*/ 9 h 97"/>
                  <a:gd name="T36" fmla="*/ 27 w 114"/>
                  <a:gd name="T37" fmla="*/ 4 h 97"/>
                  <a:gd name="T38" fmla="*/ 57 w 114"/>
                  <a:gd name="T39" fmla="*/ 13 h 97"/>
                  <a:gd name="T40" fmla="*/ 80 w 114"/>
                  <a:gd name="T41" fmla="*/ 16 h 97"/>
                  <a:gd name="T42" fmla="*/ 82 w 114"/>
                  <a:gd name="T43" fmla="*/ 5 h 97"/>
                  <a:gd name="T44" fmla="*/ 90 w 114"/>
                  <a:gd name="T45" fmla="*/ 0 h 97"/>
                  <a:gd name="T46" fmla="*/ 101 w 114"/>
                  <a:gd name="T47" fmla="*/ 13 h 97"/>
                  <a:gd name="T48" fmla="*/ 109 w 114"/>
                  <a:gd name="T49"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97">
                    <a:moveTo>
                      <a:pt x="109" y="14"/>
                    </a:moveTo>
                    <a:lnTo>
                      <a:pt x="114" y="35"/>
                    </a:lnTo>
                    <a:lnTo>
                      <a:pt x="105" y="59"/>
                    </a:lnTo>
                    <a:lnTo>
                      <a:pt x="80" y="59"/>
                    </a:lnTo>
                    <a:lnTo>
                      <a:pt x="73" y="64"/>
                    </a:lnTo>
                    <a:lnTo>
                      <a:pt x="74" y="78"/>
                    </a:lnTo>
                    <a:lnTo>
                      <a:pt x="56" y="87"/>
                    </a:lnTo>
                    <a:lnTo>
                      <a:pt x="47" y="91"/>
                    </a:lnTo>
                    <a:lnTo>
                      <a:pt x="46" y="97"/>
                    </a:lnTo>
                    <a:lnTo>
                      <a:pt x="31" y="97"/>
                    </a:lnTo>
                    <a:lnTo>
                      <a:pt x="17" y="88"/>
                    </a:lnTo>
                    <a:lnTo>
                      <a:pt x="11" y="74"/>
                    </a:lnTo>
                    <a:lnTo>
                      <a:pt x="3" y="61"/>
                    </a:lnTo>
                    <a:lnTo>
                      <a:pt x="8" y="42"/>
                    </a:lnTo>
                    <a:lnTo>
                      <a:pt x="0" y="35"/>
                    </a:lnTo>
                    <a:lnTo>
                      <a:pt x="1" y="26"/>
                    </a:lnTo>
                    <a:lnTo>
                      <a:pt x="9" y="19"/>
                    </a:lnTo>
                    <a:lnTo>
                      <a:pt x="13" y="9"/>
                    </a:lnTo>
                    <a:lnTo>
                      <a:pt x="27" y="4"/>
                    </a:lnTo>
                    <a:lnTo>
                      <a:pt x="57" y="13"/>
                    </a:lnTo>
                    <a:lnTo>
                      <a:pt x="80" y="16"/>
                    </a:lnTo>
                    <a:lnTo>
                      <a:pt x="82" y="5"/>
                    </a:lnTo>
                    <a:lnTo>
                      <a:pt x="90" y="0"/>
                    </a:lnTo>
                    <a:lnTo>
                      <a:pt x="101" y="13"/>
                    </a:lnTo>
                    <a:lnTo>
                      <a:pt x="10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8" name="Freeform 415"/>
              <p:cNvSpPr/>
              <p:nvPr/>
            </p:nvSpPr>
            <p:spPr bwMode="gray">
              <a:xfrm>
                <a:off x="5790" y="2286"/>
                <a:ext cx="148" cy="317"/>
              </a:xfrm>
              <a:custGeom>
                <a:avLst/>
                <a:gdLst>
                  <a:gd name="T0" fmla="*/ 124 w 148"/>
                  <a:gd name="T1" fmla="*/ 44 h 317"/>
                  <a:gd name="T2" fmla="*/ 116 w 148"/>
                  <a:gd name="T3" fmla="*/ 51 h 317"/>
                  <a:gd name="T4" fmla="*/ 100 w 148"/>
                  <a:gd name="T5" fmla="*/ 55 h 317"/>
                  <a:gd name="T6" fmla="*/ 86 w 148"/>
                  <a:gd name="T7" fmla="*/ 75 h 317"/>
                  <a:gd name="T8" fmla="*/ 79 w 148"/>
                  <a:gd name="T9" fmla="*/ 78 h 317"/>
                  <a:gd name="T10" fmla="*/ 71 w 148"/>
                  <a:gd name="T11" fmla="*/ 87 h 317"/>
                  <a:gd name="T12" fmla="*/ 72 w 148"/>
                  <a:gd name="T13" fmla="*/ 110 h 317"/>
                  <a:gd name="T14" fmla="*/ 81 w 148"/>
                  <a:gd name="T15" fmla="*/ 115 h 317"/>
                  <a:gd name="T16" fmla="*/ 103 w 148"/>
                  <a:gd name="T17" fmla="*/ 144 h 317"/>
                  <a:gd name="T18" fmla="*/ 113 w 148"/>
                  <a:gd name="T19" fmla="*/ 149 h 317"/>
                  <a:gd name="T20" fmla="*/ 126 w 148"/>
                  <a:gd name="T21" fmla="*/ 165 h 317"/>
                  <a:gd name="T22" fmla="*/ 143 w 148"/>
                  <a:gd name="T23" fmla="*/ 185 h 317"/>
                  <a:gd name="T24" fmla="*/ 148 w 148"/>
                  <a:gd name="T25" fmla="*/ 225 h 317"/>
                  <a:gd name="T26" fmla="*/ 143 w 148"/>
                  <a:gd name="T27" fmla="*/ 244 h 317"/>
                  <a:gd name="T28" fmla="*/ 142 w 148"/>
                  <a:gd name="T29" fmla="*/ 259 h 317"/>
                  <a:gd name="T30" fmla="*/ 120 w 148"/>
                  <a:gd name="T31" fmla="*/ 273 h 317"/>
                  <a:gd name="T32" fmla="*/ 100 w 148"/>
                  <a:gd name="T33" fmla="*/ 279 h 317"/>
                  <a:gd name="T34" fmla="*/ 95 w 148"/>
                  <a:gd name="T35" fmla="*/ 287 h 317"/>
                  <a:gd name="T36" fmla="*/ 86 w 148"/>
                  <a:gd name="T37" fmla="*/ 298 h 317"/>
                  <a:gd name="T38" fmla="*/ 76 w 148"/>
                  <a:gd name="T39" fmla="*/ 300 h 317"/>
                  <a:gd name="T40" fmla="*/ 55 w 148"/>
                  <a:gd name="T41" fmla="*/ 317 h 317"/>
                  <a:gd name="T42" fmla="*/ 49 w 148"/>
                  <a:gd name="T43" fmla="*/ 314 h 317"/>
                  <a:gd name="T44" fmla="*/ 52 w 148"/>
                  <a:gd name="T45" fmla="*/ 286 h 317"/>
                  <a:gd name="T46" fmla="*/ 45 w 148"/>
                  <a:gd name="T47" fmla="*/ 280 h 317"/>
                  <a:gd name="T48" fmla="*/ 46 w 148"/>
                  <a:gd name="T49" fmla="*/ 274 h 317"/>
                  <a:gd name="T50" fmla="*/ 55 w 148"/>
                  <a:gd name="T51" fmla="*/ 270 h 317"/>
                  <a:gd name="T52" fmla="*/ 73 w 148"/>
                  <a:gd name="T53" fmla="*/ 261 h 317"/>
                  <a:gd name="T54" fmla="*/ 72 w 148"/>
                  <a:gd name="T55" fmla="*/ 247 h 317"/>
                  <a:gd name="T56" fmla="*/ 79 w 148"/>
                  <a:gd name="T57" fmla="*/ 242 h 317"/>
                  <a:gd name="T58" fmla="*/ 104 w 148"/>
                  <a:gd name="T59" fmla="*/ 242 h 317"/>
                  <a:gd name="T60" fmla="*/ 113 w 148"/>
                  <a:gd name="T61" fmla="*/ 218 h 317"/>
                  <a:gd name="T62" fmla="*/ 108 w 148"/>
                  <a:gd name="T63" fmla="*/ 197 h 317"/>
                  <a:gd name="T64" fmla="*/ 109 w 148"/>
                  <a:gd name="T65" fmla="*/ 160 h 317"/>
                  <a:gd name="T66" fmla="*/ 95 w 148"/>
                  <a:gd name="T67" fmla="*/ 156 h 317"/>
                  <a:gd name="T68" fmla="*/ 92 w 148"/>
                  <a:gd name="T69" fmla="*/ 148 h 317"/>
                  <a:gd name="T70" fmla="*/ 65 w 148"/>
                  <a:gd name="T71" fmla="*/ 123 h 317"/>
                  <a:gd name="T72" fmla="*/ 50 w 148"/>
                  <a:gd name="T73" fmla="*/ 99 h 317"/>
                  <a:gd name="T74" fmla="*/ 53 w 148"/>
                  <a:gd name="T75" fmla="*/ 68 h 317"/>
                  <a:gd name="T76" fmla="*/ 34 w 148"/>
                  <a:gd name="T77" fmla="*/ 56 h 317"/>
                  <a:gd name="T78" fmla="*/ 12 w 148"/>
                  <a:gd name="T79" fmla="*/ 54 h 317"/>
                  <a:gd name="T80" fmla="*/ 11 w 148"/>
                  <a:gd name="T81" fmla="*/ 37 h 317"/>
                  <a:gd name="T82" fmla="*/ 2 w 148"/>
                  <a:gd name="T83" fmla="*/ 31 h 317"/>
                  <a:gd name="T84" fmla="*/ 0 w 148"/>
                  <a:gd name="T85" fmla="*/ 21 h 317"/>
                  <a:gd name="T86" fmla="*/ 9 w 148"/>
                  <a:gd name="T87" fmla="*/ 13 h 317"/>
                  <a:gd name="T88" fmla="*/ 21 w 148"/>
                  <a:gd name="T89" fmla="*/ 16 h 317"/>
                  <a:gd name="T90" fmla="*/ 46 w 148"/>
                  <a:gd name="T91" fmla="*/ 18 h 317"/>
                  <a:gd name="T92" fmla="*/ 57 w 148"/>
                  <a:gd name="T93" fmla="*/ 0 h 317"/>
                  <a:gd name="T94" fmla="*/ 70 w 148"/>
                  <a:gd name="T95" fmla="*/ 10 h 317"/>
                  <a:gd name="T96" fmla="*/ 92 w 148"/>
                  <a:gd name="T97" fmla="*/ 10 h 317"/>
                  <a:gd name="T98" fmla="*/ 96 w 148"/>
                  <a:gd name="T99" fmla="*/ 18 h 317"/>
                  <a:gd name="T100" fmla="*/ 92 w 148"/>
                  <a:gd name="T101" fmla="*/ 30 h 317"/>
                  <a:gd name="T102" fmla="*/ 105 w 148"/>
                  <a:gd name="T103" fmla="*/ 40 h 317"/>
                  <a:gd name="T104" fmla="*/ 118 w 148"/>
                  <a:gd name="T105" fmla="*/ 39 h 317"/>
                  <a:gd name="T106" fmla="*/ 124 w 148"/>
                  <a:gd name="T107" fmla="*/ 4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8" h="317">
                    <a:moveTo>
                      <a:pt x="124" y="44"/>
                    </a:moveTo>
                    <a:lnTo>
                      <a:pt x="116" y="51"/>
                    </a:lnTo>
                    <a:lnTo>
                      <a:pt x="100" y="55"/>
                    </a:lnTo>
                    <a:lnTo>
                      <a:pt x="86" y="75"/>
                    </a:lnTo>
                    <a:lnTo>
                      <a:pt x="79" y="78"/>
                    </a:lnTo>
                    <a:lnTo>
                      <a:pt x="71" y="87"/>
                    </a:lnTo>
                    <a:lnTo>
                      <a:pt x="72" y="110"/>
                    </a:lnTo>
                    <a:lnTo>
                      <a:pt x="81" y="115"/>
                    </a:lnTo>
                    <a:lnTo>
                      <a:pt x="103" y="144"/>
                    </a:lnTo>
                    <a:lnTo>
                      <a:pt x="113" y="149"/>
                    </a:lnTo>
                    <a:lnTo>
                      <a:pt x="126" y="165"/>
                    </a:lnTo>
                    <a:lnTo>
                      <a:pt x="143" y="185"/>
                    </a:lnTo>
                    <a:lnTo>
                      <a:pt x="148" y="225"/>
                    </a:lnTo>
                    <a:lnTo>
                      <a:pt x="143" y="244"/>
                    </a:lnTo>
                    <a:lnTo>
                      <a:pt x="142" y="259"/>
                    </a:lnTo>
                    <a:lnTo>
                      <a:pt x="120" y="273"/>
                    </a:lnTo>
                    <a:lnTo>
                      <a:pt x="100" y="279"/>
                    </a:lnTo>
                    <a:lnTo>
                      <a:pt x="95" y="287"/>
                    </a:lnTo>
                    <a:lnTo>
                      <a:pt x="86" y="298"/>
                    </a:lnTo>
                    <a:lnTo>
                      <a:pt x="76" y="300"/>
                    </a:lnTo>
                    <a:lnTo>
                      <a:pt x="55" y="317"/>
                    </a:lnTo>
                    <a:lnTo>
                      <a:pt x="49" y="314"/>
                    </a:lnTo>
                    <a:lnTo>
                      <a:pt x="52" y="286"/>
                    </a:lnTo>
                    <a:lnTo>
                      <a:pt x="45" y="280"/>
                    </a:lnTo>
                    <a:lnTo>
                      <a:pt x="46" y="274"/>
                    </a:lnTo>
                    <a:lnTo>
                      <a:pt x="55" y="270"/>
                    </a:lnTo>
                    <a:lnTo>
                      <a:pt x="73" y="261"/>
                    </a:lnTo>
                    <a:lnTo>
                      <a:pt x="72" y="247"/>
                    </a:lnTo>
                    <a:lnTo>
                      <a:pt x="79" y="242"/>
                    </a:lnTo>
                    <a:lnTo>
                      <a:pt x="104" y="242"/>
                    </a:lnTo>
                    <a:lnTo>
                      <a:pt x="113" y="218"/>
                    </a:lnTo>
                    <a:lnTo>
                      <a:pt x="108" y="197"/>
                    </a:lnTo>
                    <a:lnTo>
                      <a:pt x="109" y="160"/>
                    </a:lnTo>
                    <a:lnTo>
                      <a:pt x="95" y="156"/>
                    </a:lnTo>
                    <a:lnTo>
                      <a:pt x="92" y="148"/>
                    </a:lnTo>
                    <a:lnTo>
                      <a:pt x="65" y="123"/>
                    </a:lnTo>
                    <a:lnTo>
                      <a:pt x="50" y="99"/>
                    </a:lnTo>
                    <a:lnTo>
                      <a:pt x="53" y="68"/>
                    </a:lnTo>
                    <a:lnTo>
                      <a:pt x="34" y="56"/>
                    </a:lnTo>
                    <a:lnTo>
                      <a:pt x="12" y="54"/>
                    </a:lnTo>
                    <a:lnTo>
                      <a:pt x="11" y="37"/>
                    </a:lnTo>
                    <a:lnTo>
                      <a:pt x="2" y="31"/>
                    </a:lnTo>
                    <a:lnTo>
                      <a:pt x="0" y="21"/>
                    </a:lnTo>
                    <a:lnTo>
                      <a:pt x="9" y="13"/>
                    </a:lnTo>
                    <a:lnTo>
                      <a:pt x="21" y="16"/>
                    </a:lnTo>
                    <a:lnTo>
                      <a:pt x="46" y="18"/>
                    </a:lnTo>
                    <a:lnTo>
                      <a:pt x="57" y="0"/>
                    </a:lnTo>
                    <a:lnTo>
                      <a:pt x="70" y="10"/>
                    </a:lnTo>
                    <a:lnTo>
                      <a:pt x="92" y="10"/>
                    </a:lnTo>
                    <a:lnTo>
                      <a:pt x="96" y="18"/>
                    </a:lnTo>
                    <a:lnTo>
                      <a:pt x="92" y="30"/>
                    </a:lnTo>
                    <a:lnTo>
                      <a:pt x="105" y="40"/>
                    </a:lnTo>
                    <a:lnTo>
                      <a:pt x="118" y="39"/>
                    </a:lnTo>
                    <a:lnTo>
                      <a:pt x="124"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49" name="Freeform 416"/>
              <p:cNvSpPr/>
              <p:nvPr/>
            </p:nvSpPr>
            <p:spPr bwMode="gray">
              <a:xfrm>
                <a:off x="6255" y="1816"/>
                <a:ext cx="140" cy="139"/>
              </a:xfrm>
              <a:custGeom>
                <a:avLst/>
                <a:gdLst>
                  <a:gd name="T0" fmla="*/ 140 w 140"/>
                  <a:gd name="T1" fmla="*/ 11 h 139"/>
                  <a:gd name="T2" fmla="*/ 134 w 140"/>
                  <a:gd name="T3" fmla="*/ 8 h 139"/>
                  <a:gd name="T4" fmla="*/ 123 w 140"/>
                  <a:gd name="T5" fmla="*/ 0 h 139"/>
                  <a:gd name="T6" fmla="*/ 103 w 140"/>
                  <a:gd name="T7" fmla="*/ 22 h 139"/>
                  <a:gd name="T8" fmla="*/ 86 w 140"/>
                  <a:gd name="T9" fmla="*/ 20 h 139"/>
                  <a:gd name="T10" fmla="*/ 90 w 140"/>
                  <a:gd name="T11" fmla="*/ 37 h 139"/>
                  <a:gd name="T12" fmla="*/ 82 w 140"/>
                  <a:gd name="T13" fmla="*/ 44 h 139"/>
                  <a:gd name="T14" fmla="*/ 65 w 140"/>
                  <a:gd name="T15" fmla="*/ 45 h 139"/>
                  <a:gd name="T16" fmla="*/ 65 w 140"/>
                  <a:gd name="T17" fmla="*/ 31 h 139"/>
                  <a:gd name="T18" fmla="*/ 56 w 140"/>
                  <a:gd name="T19" fmla="*/ 30 h 139"/>
                  <a:gd name="T20" fmla="*/ 38 w 140"/>
                  <a:gd name="T21" fmla="*/ 58 h 139"/>
                  <a:gd name="T22" fmla="*/ 10 w 140"/>
                  <a:gd name="T23" fmla="*/ 67 h 139"/>
                  <a:gd name="T24" fmla="*/ 0 w 140"/>
                  <a:gd name="T25" fmla="*/ 86 h 139"/>
                  <a:gd name="T26" fmla="*/ 8 w 140"/>
                  <a:gd name="T27" fmla="*/ 91 h 139"/>
                  <a:gd name="T28" fmla="*/ 15 w 140"/>
                  <a:gd name="T29" fmla="*/ 93 h 139"/>
                  <a:gd name="T30" fmla="*/ 24 w 140"/>
                  <a:gd name="T31" fmla="*/ 96 h 139"/>
                  <a:gd name="T32" fmla="*/ 23 w 140"/>
                  <a:gd name="T33" fmla="*/ 106 h 139"/>
                  <a:gd name="T34" fmla="*/ 25 w 140"/>
                  <a:gd name="T35" fmla="*/ 116 h 139"/>
                  <a:gd name="T36" fmla="*/ 11 w 140"/>
                  <a:gd name="T37" fmla="*/ 130 h 139"/>
                  <a:gd name="T38" fmla="*/ 19 w 140"/>
                  <a:gd name="T39" fmla="*/ 139 h 139"/>
                  <a:gd name="T40" fmla="*/ 29 w 140"/>
                  <a:gd name="T41" fmla="*/ 139 h 139"/>
                  <a:gd name="T42" fmla="*/ 42 w 140"/>
                  <a:gd name="T43" fmla="*/ 137 h 139"/>
                  <a:gd name="T44" fmla="*/ 43 w 140"/>
                  <a:gd name="T45" fmla="*/ 138 h 139"/>
                  <a:gd name="T46" fmla="*/ 59 w 140"/>
                  <a:gd name="T47" fmla="*/ 122 h 139"/>
                  <a:gd name="T48" fmla="*/ 92 w 140"/>
                  <a:gd name="T49" fmla="*/ 113 h 139"/>
                  <a:gd name="T50" fmla="*/ 78 w 140"/>
                  <a:gd name="T51" fmla="*/ 104 h 139"/>
                  <a:gd name="T52" fmla="*/ 70 w 140"/>
                  <a:gd name="T53" fmla="*/ 101 h 139"/>
                  <a:gd name="T54" fmla="*/ 70 w 140"/>
                  <a:gd name="T55" fmla="*/ 88 h 139"/>
                  <a:gd name="T56" fmla="*/ 74 w 140"/>
                  <a:gd name="T57" fmla="*/ 81 h 139"/>
                  <a:gd name="T58" fmla="*/ 88 w 140"/>
                  <a:gd name="T59" fmla="*/ 79 h 139"/>
                  <a:gd name="T60" fmla="*/ 106 w 140"/>
                  <a:gd name="T61" fmla="*/ 67 h 139"/>
                  <a:gd name="T62" fmla="*/ 121 w 140"/>
                  <a:gd name="T63" fmla="*/ 50 h 139"/>
                  <a:gd name="T64" fmla="*/ 121 w 140"/>
                  <a:gd name="T65" fmla="*/ 37 h 139"/>
                  <a:gd name="T66" fmla="*/ 127 w 140"/>
                  <a:gd name="T67" fmla="*/ 25 h 139"/>
                  <a:gd name="T68" fmla="*/ 140 w 140"/>
                  <a:gd name="T69" fmla="*/ 11 h 139"/>
                  <a:gd name="T70" fmla="*/ 140 w 140"/>
                  <a:gd name="T71" fmla="*/ 1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139">
                    <a:moveTo>
                      <a:pt x="140" y="11"/>
                    </a:moveTo>
                    <a:lnTo>
                      <a:pt x="134" y="8"/>
                    </a:lnTo>
                    <a:lnTo>
                      <a:pt x="123" y="0"/>
                    </a:lnTo>
                    <a:lnTo>
                      <a:pt x="103" y="22"/>
                    </a:lnTo>
                    <a:lnTo>
                      <a:pt x="86" y="20"/>
                    </a:lnTo>
                    <a:lnTo>
                      <a:pt x="90" y="37"/>
                    </a:lnTo>
                    <a:lnTo>
                      <a:pt x="82" y="44"/>
                    </a:lnTo>
                    <a:lnTo>
                      <a:pt x="65" y="45"/>
                    </a:lnTo>
                    <a:lnTo>
                      <a:pt x="65" y="31"/>
                    </a:lnTo>
                    <a:lnTo>
                      <a:pt x="56" y="30"/>
                    </a:lnTo>
                    <a:lnTo>
                      <a:pt x="38" y="58"/>
                    </a:lnTo>
                    <a:lnTo>
                      <a:pt x="10" y="67"/>
                    </a:lnTo>
                    <a:lnTo>
                      <a:pt x="0" y="86"/>
                    </a:lnTo>
                    <a:lnTo>
                      <a:pt x="8" y="91"/>
                    </a:lnTo>
                    <a:lnTo>
                      <a:pt x="15" y="93"/>
                    </a:lnTo>
                    <a:lnTo>
                      <a:pt x="24" y="96"/>
                    </a:lnTo>
                    <a:lnTo>
                      <a:pt x="23" y="106"/>
                    </a:lnTo>
                    <a:lnTo>
                      <a:pt x="25" y="116"/>
                    </a:lnTo>
                    <a:lnTo>
                      <a:pt x="11" y="130"/>
                    </a:lnTo>
                    <a:lnTo>
                      <a:pt x="19" y="139"/>
                    </a:lnTo>
                    <a:lnTo>
                      <a:pt x="29" y="139"/>
                    </a:lnTo>
                    <a:lnTo>
                      <a:pt x="42" y="137"/>
                    </a:lnTo>
                    <a:lnTo>
                      <a:pt x="43" y="138"/>
                    </a:lnTo>
                    <a:lnTo>
                      <a:pt x="59" y="122"/>
                    </a:lnTo>
                    <a:lnTo>
                      <a:pt x="92" y="113"/>
                    </a:lnTo>
                    <a:lnTo>
                      <a:pt x="78" y="104"/>
                    </a:lnTo>
                    <a:lnTo>
                      <a:pt x="70" y="101"/>
                    </a:lnTo>
                    <a:lnTo>
                      <a:pt x="70" y="88"/>
                    </a:lnTo>
                    <a:lnTo>
                      <a:pt x="74" y="81"/>
                    </a:lnTo>
                    <a:lnTo>
                      <a:pt x="88" y="79"/>
                    </a:lnTo>
                    <a:lnTo>
                      <a:pt x="106" y="67"/>
                    </a:lnTo>
                    <a:lnTo>
                      <a:pt x="121" y="50"/>
                    </a:lnTo>
                    <a:lnTo>
                      <a:pt x="121" y="37"/>
                    </a:lnTo>
                    <a:lnTo>
                      <a:pt x="127" y="25"/>
                    </a:lnTo>
                    <a:lnTo>
                      <a:pt x="140" y="11"/>
                    </a:lnTo>
                    <a:lnTo>
                      <a:pt x="14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0" name="Freeform 417"/>
              <p:cNvSpPr/>
              <p:nvPr/>
            </p:nvSpPr>
            <p:spPr bwMode="gray">
              <a:xfrm>
                <a:off x="3711" y="821"/>
                <a:ext cx="549" cy="530"/>
              </a:xfrm>
              <a:custGeom>
                <a:avLst/>
                <a:gdLst>
                  <a:gd name="T0" fmla="*/ 469 w 549"/>
                  <a:gd name="T1" fmla="*/ 39 h 530"/>
                  <a:gd name="T2" fmla="*/ 426 w 549"/>
                  <a:gd name="T3" fmla="*/ 81 h 530"/>
                  <a:gd name="T4" fmla="*/ 376 w 549"/>
                  <a:gd name="T5" fmla="*/ 80 h 530"/>
                  <a:gd name="T6" fmla="*/ 323 w 549"/>
                  <a:gd name="T7" fmla="*/ 70 h 530"/>
                  <a:gd name="T8" fmla="*/ 282 w 549"/>
                  <a:gd name="T9" fmla="*/ 87 h 530"/>
                  <a:gd name="T10" fmla="*/ 237 w 549"/>
                  <a:gd name="T11" fmla="*/ 125 h 530"/>
                  <a:gd name="T12" fmla="*/ 207 w 549"/>
                  <a:gd name="T13" fmla="*/ 166 h 530"/>
                  <a:gd name="T14" fmla="*/ 187 w 549"/>
                  <a:gd name="T15" fmla="*/ 248 h 530"/>
                  <a:gd name="T16" fmla="*/ 154 w 549"/>
                  <a:gd name="T17" fmla="*/ 286 h 530"/>
                  <a:gd name="T18" fmla="*/ 167 w 549"/>
                  <a:gd name="T19" fmla="*/ 399 h 530"/>
                  <a:gd name="T20" fmla="*/ 159 w 549"/>
                  <a:gd name="T21" fmla="*/ 435 h 530"/>
                  <a:gd name="T22" fmla="*/ 139 w 549"/>
                  <a:gd name="T23" fmla="*/ 509 h 530"/>
                  <a:gd name="T24" fmla="*/ 128 w 549"/>
                  <a:gd name="T25" fmla="*/ 464 h 530"/>
                  <a:gd name="T26" fmla="*/ 107 w 549"/>
                  <a:gd name="T27" fmla="*/ 485 h 530"/>
                  <a:gd name="T28" fmla="*/ 90 w 549"/>
                  <a:gd name="T29" fmla="*/ 493 h 530"/>
                  <a:gd name="T30" fmla="*/ 41 w 549"/>
                  <a:gd name="T31" fmla="*/ 530 h 530"/>
                  <a:gd name="T32" fmla="*/ 31 w 549"/>
                  <a:gd name="T33" fmla="*/ 513 h 530"/>
                  <a:gd name="T34" fmla="*/ 8 w 549"/>
                  <a:gd name="T35" fmla="*/ 492 h 530"/>
                  <a:gd name="T36" fmla="*/ 26 w 549"/>
                  <a:gd name="T37" fmla="*/ 468 h 530"/>
                  <a:gd name="T38" fmla="*/ 7 w 549"/>
                  <a:gd name="T39" fmla="*/ 464 h 530"/>
                  <a:gd name="T40" fmla="*/ 33 w 549"/>
                  <a:gd name="T41" fmla="*/ 434 h 530"/>
                  <a:gd name="T42" fmla="*/ 12 w 549"/>
                  <a:gd name="T43" fmla="*/ 437 h 530"/>
                  <a:gd name="T44" fmla="*/ 5 w 549"/>
                  <a:gd name="T45" fmla="*/ 418 h 530"/>
                  <a:gd name="T46" fmla="*/ 33 w 549"/>
                  <a:gd name="T47" fmla="*/ 405 h 530"/>
                  <a:gd name="T48" fmla="*/ 41 w 549"/>
                  <a:gd name="T49" fmla="*/ 397 h 530"/>
                  <a:gd name="T50" fmla="*/ 0 w 549"/>
                  <a:gd name="T51" fmla="*/ 402 h 530"/>
                  <a:gd name="T52" fmla="*/ 4 w 549"/>
                  <a:gd name="T53" fmla="*/ 366 h 530"/>
                  <a:gd name="T54" fmla="*/ 41 w 549"/>
                  <a:gd name="T55" fmla="*/ 345 h 530"/>
                  <a:gd name="T56" fmla="*/ 44 w 549"/>
                  <a:gd name="T57" fmla="*/ 332 h 530"/>
                  <a:gd name="T58" fmla="*/ 66 w 549"/>
                  <a:gd name="T59" fmla="*/ 311 h 530"/>
                  <a:gd name="T60" fmla="*/ 95 w 549"/>
                  <a:gd name="T61" fmla="*/ 295 h 530"/>
                  <a:gd name="T62" fmla="*/ 146 w 549"/>
                  <a:gd name="T63" fmla="*/ 224 h 530"/>
                  <a:gd name="T64" fmla="*/ 155 w 549"/>
                  <a:gd name="T65" fmla="*/ 211 h 530"/>
                  <a:gd name="T66" fmla="*/ 181 w 549"/>
                  <a:gd name="T67" fmla="*/ 173 h 530"/>
                  <a:gd name="T68" fmla="*/ 171 w 549"/>
                  <a:gd name="T69" fmla="*/ 154 h 530"/>
                  <a:gd name="T70" fmla="*/ 209 w 549"/>
                  <a:gd name="T71" fmla="*/ 133 h 530"/>
                  <a:gd name="T72" fmla="*/ 216 w 549"/>
                  <a:gd name="T73" fmla="*/ 123 h 530"/>
                  <a:gd name="T74" fmla="*/ 231 w 549"/>
                  <a:gd name="T75" fmla="*/ 103 h 530"/>
                  <a:gd name="T76" fmla="*/ 259 w 549"/>
                  <a:gd name="T77" fmla="*/ 96 h 530"/>
                  <a:gd name="T78" fmla="*/ 249 w 549"/>
                  <a:gd name="T79" fmla="*/ 84 h 530"/>
                  <a:gd name="T80" fmla="*/ 273 w 549"/>
                  <a:gd name="T81" fmla="*/ 67 h 530"/>
                  <a:gd name="T82" fmla="*/ 294 w 549"/>
                  <a:gd name="T83" fmla="*/ 59 h 530"/>
                  <a:gd name="T84" fmla="*/ 298 w 549"/>
                  <a:gd name="T85" fmla="*/ 54 h 530"/>
                  <a:gd name="T86" fmla="*/ 317 w 549"/>
                  <a:gd name="T87" fmla="*/ 45 h 530"/>
                  <a:gd name="T88" fmla="*/ 321 w 549"/>
                  <a:gd name="T89" fmla="*/ 56 h 530"/>
                  <a:gd name="T90" fmla="*/ 335 w 549"/>
                  <a:gd name="T91" fmla="*/ 47 h 530"/>
                  <a:gd name="T92" fmla="*/ 364 w 549"/>
                  <a:gd name="T93" fmla="*/ 45 h 530"/>
                  <a:gd name="T94" fmla="*/ 357 w 549"/>
                  <a:gd name="T95" fmla="*/ 27 h 530"/>
                  <a:gd name="T96" fmla="*/ 398 w 549"/>
                  <a:gd name="T97" fmla="*/ 40 h 530"/>
                  <a:gd name="T98" fmla="*/ 416 w 549"/>
                  <a:gd name="T99" fmla="*/ 19 h 530"/>
                  <a:gd name="T100" fmla="*/ 425 w 549"/>
                  <a:gd name="T101" fmla="*/ 5 h 530"/>
                  <a:gd name="T102" fmla="*/ 428 w 549"/>
                  <a:gd name="T103" fmla="*/ 23 h 530"/>
                  <a:gd name="T104" fmla="*/ 454 w 549"/>
                  <a:gd name="T105" fmla="*/ 9 h 530"/>
                  <a:gd name="T106" fmla="*/ 472 w 549"/>
                  <a:gd name="T107" fmla="*/ 8 h 530"/>
                  <a:gd name="T108" fmla="*/ 488 w 549"/>
                  <a:gd name="T109" fmla="*/ 13 h 530"/>
                  <a:gd name="T110" fmla="*/ 543 w 549"/>
                  <a:gd name="T111" fmla="*/ 25 h 530"/>
                  <a:gd name="T112" fmla="*/ 522 w 549"/>
                  <a:gd name="T113" fmla="*/ 42 h 530"/>
                  <a:gd name="T114" fmla="*/ 549 w 549"/>
                  <a:gd name="T115" fmla="*/ 4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9" h="530">
                    <a:moveTo>
                      <a:pt x="508" y="67"/>
                    </a:moveTo>
                    <a:lnTo>
                      <a:pt x="507" y="47"/>
                    </a:lnTo>
                    <a:lnTo>
                      <a:pt x="487" y="38"/>
                    </a:lnTo>
                    <a:lnTo>
                      <a:pt x="469" y="39"/>
                    </a:lnTo>
                    <a:lnTo>
                      <a:pt x="449" y="47"/>
                    </a:lnTo>
                    <a:lnTo>
                      <a:pt x="448" y="71"/>
                    </a:lnTo>
                    <a:lnTo>
                      <a:pt x="433" y="81"/>
                    </a:lnTo>
                    <a:lnTo>
                      <a:pt x="426" y="81"/>
                    </a:lnTo>
                    <a:lnTo>
                      <a:pt x="417" y="77"/>
                    </a:lnTo>
                    <a:lnTo>
                      <a:pt x="405" y="77"/>
                    </a:lnTo>
                    <a:lnTo>
                      <a:pt x="391" y="82"/>
                    </a:lnTo>
                    <a:lnTo>
                      <a:pt x="376" y="80"/>
                    </a:lnTo>
                    <a:lnTo>
                      <a:pt x="356" y="63"/>
                    </a:lnTo>
                    <a:lnTo>
                      <a:pt x="345" y="63"/>
                    </a:lnTo>
                    <a:lnTo>
                      <a:pt x="334" y="69"/>
                    </a:lnTo>
                    <a:lnTo>
                      <a:pt x="323" y="70"/>
                    </a:lnTo>
                    <a:lnTo>
                      <a:pt x="319" y="86"/>
                    </a:lnTo>
                    <a:lnTo>
                      <a:pt x="306" y="89"/>
                    </a:lnTo>
                    <a:lnTo>
                      <a:pt x="294" y="86"/>
                    </a:lnTo>
                    <a:lnTo>
                      <a:pt x="282" y="87"/>
                    </a:lnTo>
                    <a:lnTo>
                      <a:pt x="277" y="99"/>
                    </a:lnTo>
                    <a:lnTo>
                      <a:pt x="259" y="104"/>
                    </a:lnTo>
                    <a:lnTo>
                      <a:pt x="253" y="114"/>
                    </a:lnTo>
                    <a:lnTo>
                      <a:pt x="237" y="125"/>
                    </a:lnTo>
                    <a:lnTo>
                      <a:pt x="244" y="130"/>
                    </a:lnTo>
                    <a:lnTo>
                      <a:pt x="242" y="139"/>
                    </a:lnTo>
                    <a:lnTo>
                      <a:pt x="218" y="161"/>
                    </a:lnTo>
                    <a:lnTo>
                      <a:pt x="207" y="166"/>
                    </a:lnTo>
                    <a:lnTo>
                      <a:pt x="198" y="176"/>
                    </a:lnTo>
                    <a:lnTo>
                      <a:pt x="205" y="190"/>
                    </a:lnTo>
                    <a:lnTo>
                      <a:pt x="200" y="228"/>
                    </a:lnTo>
                    <a:lnTo>
                      <a:pt x="187" y="248"/>
                    </a:lnTo>
                    <a:lnTo>
                      <a:pt x="198" y="265"/>
                    </a:lnTo>
                    <a:lnTo>
                      <a:pt x="187" y="277"/>
                    </a:lnTo>
                    <a:lnTo>
                      <a:pt x="165" y="274"/>
                    </a:lnTo>
                    <a:lnTo>
                      <a:pt x="154" y="286"/>
                    </a:lnTo>
                    <a:lnTo>
                      <a:pt x="154" y="320"/>
                    </a:lnTo>
                    <a:lnTo>
                      <a:pt x="158" y="370"/>
                    </a:lnTo>
                    <a:lnTo>
                      <a:pt x="167" y="382"/>
                    </a:lnTo>
                    <a:lnTo>
                      <a:pt x="167" y="399"/>
                    </a:lnTo>
                    <a:lnTo>
                      <a:pt x="155" y="403"/>
                    </a:lnTo>
                    <a:lnTo>
                      <a:pt x="154" y="411"/>
                    </a:lnTo>
                    <a:lnTo>
                      <a:pt x="163" y="422"/>
                    </a:lnTo>
                    <a:lnTo>
                      <a:pt x="159" y="435"/>
                    </a:lnTo>
                    <a:lnTo>
                      <a:pt x="152" y="443"/>
                    </a:lnTo>
                    <a:lnTo>
                      <a:pt x="147" y="482"/>
                    </a:lnTo>
                    <a:lnTo>
                      <a:pt x="146" y="492"/>
                    </a:lnTo>
                    <a:lnTo>
                      <a:pt x="139" y="509"/>
                    </a:lnTo>
                    <a:lnTo>
                      <a:pt x="136" y="498"/>
                    </a:lnTo>
                    <a:lnTo>
                      <a:pt x="136" y="485"/>
                    </a:lnTo>
                    <a:lnTo>
                      <a:pt x="124" y="475"/>
                    </a:lnTo>
                    <a:lnTo>
                      <a:pt x="128" y="464"/>
                    </a:lnTo>
                    <a:lnTo>
                      <a:pt x="122" y="461"/>
                    </a:lnTo>
                    <a:lnTo>
                      <a:pt x="116" y="466"/>
                    </a:lnTo>
                    <a:lnTo>
                      <a:pt x="116" y="477"/>
                    </a:lnTo>
                    <a:lnTo>
                      <a:pt x="107" y="485"/>
                    </a:lnTo>
                    <a:lnTo>
                      <a:pt x="97" y="486"/>
                    </a:lnTo>
                    <a:lnTo>
                      <a:pt x="98" y="482"/>
                    </a:lnTo>
                    <a:lnTo>
                      <a:pt x="90" y="488"/>
                    </a:lnTo>
                    <a:lnTo>
                      <a:pt x="90" y="493"/>
                    </a:lnTo>
                    <a:lnTo>
                      <a:pt x="76" y="513"/>
                    </a:lnTo>
                    <a:lnTo>
                      <a:pt x="67" y="517"/>
                    </a:lnTo>
                    <a:lnTo>
                      <a:pt x="55" y="524"/>
                    </a:lnTo>
                    <a:lnTo>
                      <a:pt x="41" y="530"/>
                    </a:lnTo>
                    <a:lnTo>
                      <a:pt x="33" y="519"/>
                    </a:lnTo>
                    <a:lnTo>
                      <a:pt x="41" y="509"/>
                    </a:lnTo>
                    <a:lnTo>
                      <a:pt x="34" y="508"/>
                    </a:lnTo>
                    <a:lnTo>
                      <a:pt x="31" y="513"/>
                    </a:lnTo>
                    <a:lnTo>
                      <a:pt x="20" y="513"/>
                    </a:lnTo>
                    <a:lnTo>
                      <a:pt x="20" y="502"/>
                    </a:lnTo>
                    <a:lnTo>
                      <a:pt x="15" y="501"/>
                    </a:lnTo>
                    <a:lnTo>
                      <a:pt x="8" y="492"/>
                    </a:lnTo>
                    <a:lnTo>
                      <a:pt x="10" y="486"/>
                    </a:lnTo>
                    <a:lnTo>
                      <a:pt x="20" y="484"/>
                    </a:lnTo>
                    <a:lnTo>
                      <a:pt x="20" y="475"/>
                    </a:lnTo>
                    <a:lnTo>
                      <a:pt x="26" y="468"/>
                    </a:lnTo>
                    <a:lnTo>
                      <a:pt x="19" y="467"/>
                    </a:lnTo>
                    <a:lnTo>
                      <a:pt x="16" y="472"/>
                    </a:lnTo>
                    <a:lnTo>
                      <a:pt x="7" y="473"/>
                    </a:lnTo>
                    <a:lnTo>
                      <a:pt x="7" y="464"/>
                    </a:lnTo>
                    <a:lnTo>
                      <a:pt x="9" y="458"/>
                    </a:lnTo>
                    <a:lnTo>
                      <a:pt x="18" y="455"/>
                    </a:lnTo>
                    <a:lnTo>
                      <a:pt x="21" y="446"/>
                    </a:lnTo>
                    <a:lnTo>
                      <a:pt x="33" y="434"/>
                    </a:lnTo>
                    <a:lnTo>
                      <a:pt x="33" y="426"/>
                    </a:lnTo>
                    <a:lnTo>
                      <a:pt x="28" y="428"/>
                    </a:lnTo>
                    <a:lnTo>
                      <a:pt x="20" y="437"/>
                    </a:lnTo>
                    <a:lnTo>
                      <a:pt x="12" y="437"/>
                    </a:lnTo>
                    <a:lnTo>
                      <a:pt x="7" y="433"/>
                    </a:lnTo>
                    <a:lnTo>
                      <a:pt x="13" y="427"/>
                    </a:lnTo>
                    <a:lnTo>
                      <a:pt x="11" y="420"/>
                    </a:lnTo>
                    <a:lnTo>
                      <a:pt x="5" y="418"/>
                    </a:lnTo>
                    <a:lnTo>
                      <a:pt x="4" y="411"/>
                    </a:lnTo>
                    <a:lnTo>
                      <a:pt x="17" y="408"/>
                    </a:lnTo>
                    <a:lnTo>
                      <a:pt x="24" y="409"/>
                    </a:lnTo>
                    <a:lnTo>
                      <a:pt x="33" y="405"/>
                    </a:lnTo>
                    <a:lnTo>
                      <a:pt x="40" y="403"/>
                    </a:lnTo>
                    <a:lnTo>
                      <a:pt x="49" y="401"/>
                    </a:lnTo>
                    <a:lnTo>
                      <a:pt x="50" y="395"/>
                    </a:lnTo>
                    <a:lnTo>
                      <a:pt x="41" y="397"/>
                    </a:lnTo>
                    <a:lnTo>
                      <a:pt x="34" y="400"/>
                    </a:lnTo>
                    <a:lnTo>
                      <a:pt x="15" y="400"/>
                    </a:lnTo>
                    <a:lnTo>
                      <a:pt x="10" y="403"/>
                    </a:lnTo>
                    <a:lnTo>
                      <a:pt x="0" y="402"/>
                    </a:lnTo>
                    <a:lnTo>
                      <a:pt x="2" y="387"/>
                    </a:lnTo>
                    <a:lnTo>
                      <a:pt x="0" y="375"/>
                    </a:lnTo>
                    <a:lnTo>
                      <a:pt x="3" y="371"/>
                    </a:lnTo>
                    <a:lnTo>
                      <a:pt x="4" y="366"/>
                    </a:lnTo>
                    <a:lnTo>
                      <a:pt x="8" y="359"/>
                    </a:lnTo>
                    <a:lnTo>
                      <a:pt x="16" y="358"/>
                    </a:lnTo>
                    <a:lnTo>
                      <a:pt x="24" y="346"/>
                    </a:lnTo>
                    <a:lnTo>
                      <a:pt x="41" y="345"/>
                    </a:lnTo>
                    <a:lnTo>
                      <a:pt x="41" y="341"/>
                    </a:lnTo>
                    <a:lnTo>
                      <a:pt x="34" y="339"/>
                    </a:lnTo>
                    <a:lnTo>
                      <a:pt x="36" y="333"/>
                    </a:lnTo>
                    <a:lnTo>
                      <a:pt x="44" y="332"/>
                    </a:lnTo>
                    <a:lnTo>
                      <a:pt x="44" y="324"/>
                    </a:lnTo>
                    <a:lnTo>
                      <a:pt x="55" y="316"/>
                    </a:lnTo>
                    <a:lnTo>
                      <a:pt x="64" y="316"/>
                    </a:lnTo>
                    <a:lnTo>
                      <a:pt x="66" y="311"/>
                    </a:lnTo>
                    <a:lnTo>
                      <a:pt x="79" y="303"/>
                    </a:lnTo>
                    <a:lnTo>
                      <a:pt x="87" y="306"/>
                    </a:lnTo>
                    <a:lnTo>
                      <a:pt x="90" y="299"/>
                    </a:lnTo>
                    <a:lnTo>
                      <a:pt x="95" y="295"/>
                    </a:lnTo>
                    <a:lnTo>
                      <a:pt x="99" y="279"/>
                    </a:lnTo>
                    <a:lnTo>
                      <a:pt x="129" y="254"/>
                    </a:lnTo>
                    <a:lnTo>
                      <a:pt x="129" y="245"/>
                    </a:lnTo>
                    <a:lnTo>
                      <a:pt x="146" y="224"/>
                    </a:lnTo>
                    <a:lnTo>
                      <a:pt x="157" y="222"/>
                    </a:lnTo>
                    <a:lnTo>
                      <a:pt x="163" y="213"/>
                    </a:lnTo>
                    <a:lnTo>
                      <a:pt x="155" y="215"/>
                    </a:lnTo>
                    <a:lnTo>
                      <a:pt x="155" y="211"/>
                    </a:lnTo>
                    <a:lnTo>
                      <a:pt x="161" y="203"/>
                    </a:lnTo>
                    <a:lnTo>
                      <a:pt x="166" y="187"/>
                    </a:lnTo>
                    <a:lnTo>
                      <a:pt x="167" y="174"/>
                    </a:lnTo>
                    <a:lnTo>
                      <a:pt x="181" y="173"/>
                    </a:lnTo>
                    <a:lnTo>
                      <a:pt x="189" y="166"/>
                    </a:lnTo>
                    <a:lnTo>
                      <a:pt x="182" y="162"/>
                    </a:lnTo>
                    <a:lnTo>
                      <a:pt x="171" y="165"/>
                    </a:lnTo>
                    <a:lnTo>
                      <a:pt x="171" y="154"/>
                    </a:lnTo>
                    <a:lnTo>
                      <a:pt x="177" y="151"/>
                    </a:lnTo>
                    <a:lnTo>
                      <a:pt x="190" y="139"/>
                    </a:lnTo>
                    <a:lnTo>
                      <a:pt x="201" y="133"/>
                    </a:lnTo>
                    <a:lnTo>
                      <a:pt x="209" y="133"/>
                    </a:lnTo>
                    <a:lnTo>
                      <a:pt x="217" y="129"/>
                    </a:lnTo>
                    <a:lnTo>
                      <a:pt x="207" y="127"/>
                    </a:lnTo>
                    <a:lnTo>
                      <a:pt x="207" y="125"/>
                    </a:lnTo>
                    <a:lnTo>
                      <a:pt x="216" y="123"/>
                    </a:lnTo>
                    <a:lnTo>
                      <a:pt x="225" y="123"/>
                    </a:lnTo>
                    <a:lnTo>
                      <a:pt x="228" y="117"/>
                    </a:lnTo>
                    <a:lnTo>
                      <a:pt x="213" y="118"/>
                    </a:lnTo>
                    <a:lnTo>
                      <a:pt x="231" y="103"/>
                    </a:lnTo>
                    <a:lnTo>
                      <a:pt x="237" y="108"/>
                    </a:lnTo>
                    <a:lnTo>
                      <a:pt x="244" y="106"/>
                    </a:lnTo>
                    <a:lnTo>
                      <a:pt x="242" y="96"/>
                    </a:lnTo>
                    <a:lnTo>
                      <a:pt x="259" y="96"/>
                    </a:lnTo>
                    <a:lnTo>
                      <a:pt x="260" y="91"/>
                    </a:lnTo>
                    <a:lnTo>
                      <a:pt x="252" y="92"/>
                    </a:lnTo>
                    <a:lnTo>
                      <a:pt x="240" y="92"/>
                    </a:lnTo>
                    <a:lnTo>
                      <a:pt x="249" y="84"/>
                    </a:lnTo>
                    <a:lnTo>
                      <a:pt x="261" y="85"/>
                    </a:lnTo>
                    <a:lnTo>
                      <a:pt x="268" y="80"/>
                    </a:lnTo>
                    <a:lnTo>
                      <a:pt x="267" y="75"/>
                    </a:lnTo>
                    <a:lnTo>
                      <a:pt x="273" y="67"/>
                    </a:lnTo>
                    <a:lnTo>
                      <a:pt x="284" y="64"/>
                    </a:lnTo>
                    <a:lnTo>
                      <a:pt x="286" y="69"/>
                    </a:lnTo>
                    <a:lnTo>
                      <a:pt x="293" y="65"/>
                    </a:lnTo>
                    <a:lnTo>
                      <a:pt x="294" y="59"/>
                    </a:lnTo>
                    <a:lnTo>
                      <a:pt x="302" y="62"/>
                    </a:lnTo>
                    <a:lnTo>
                      <a:pt x="306" y="61"/>
                    </a:lnTo>
                    <a:lnTo>
                      <a:pt x="303" y="57"/>
                    </a:lnTo>
                    <a:lnTo>
                      <a:pt x="298" y="54"/>
                    </a:lnTo>
                    <a:lnTo>
                      <a:pt x="302" y="49"/>
                    </a:lnTo>
                    <a:lnTo>
                      <a:pt x="309" y="49"/>
                    </a:lnTo>
                    <a:lnTo>
                      <a:pt x="312" y="54"/>
                    </a:lnTo>
                    <a:lnTo>
                      <a:pt x="317" y="45"/>
                    </a:lnTo>
                    <a:lnTo>
                      <a:pt x="321" y="41"/>
                    </a:lnTo>
                    <a:lnTo>
                      <a:pt x="328" y="44"/>
                    </a:lnTo>
                    <a:lnTo>
                      <a:pt x="324" y="49"/>
                    </a:lnTo>
                    <a:lnTo>
                      <a:pt x="321" y="56"/>
                    </a:lnTo>
                    <a:lnTo>
                      <a:pt x="323" y="62"/>
                    </a:lnTo>
                    <a:lnTo>
                      <a:pt x="329" y="61"/>
                    </a:lnTo>
                    <a:lnTo>
                      <a:pt x="335" y="55"/>
                    </a:lnTo>
                    <a:lnTo>
                      <a:pt x="335" y="47"/>
                    </a:lnTo>
                    <a:lnTo>
                      <a:pt x="341" y="43"/>
                    </a:lnTo>
                    <a:lnTo>
                      <a:pt x="353" y="42"/>
                    </a:lnTo>
                    <a:lnTo>
                      <a:pt x="356" y="45"/>
                    </a:lnTo>
                    <a:lnTo>
                      <a:pt x="364" y="45"/>
                    </a:lnTo>
                    <a:lnTo>
                      <a:pt x="365" y="41"/>
                    </a:lnTo>
                    <a:lnTo>
                      <a:pt x="347" y="34"/>
                    </a:lnTo>
                    <a:lnTo>
                      <a:pt x="349" y="29"/>
                    </a:lnTo>
                    <a:lnTo>
                      <a:pt x="357" y="27"/>
                    </a:lnTo>
                    <a:lnTo>
                      <a:pt x="368" y="28"/>
                    </a:lnTo>
                    <a:lnTo>
                      <a:pt x="380" y="37"/>
                    </a:lnTo>
                    <a:lnTo>
                      <a:pt x="382" y="41"/>
                    </a:lnTo>
                    <a:lnTo>
                      <a:pt x="398" y="40"/>
                    </a:lnTo>
                    <a:lnTo>
                      <a:pt x="393" y="32"/>
                    </a:lnTo>
                    <a:lnTo>
                      <a:pt x="401" y="26"/>
                    </a:lnTo>
                    <a:lnTo>
                      <a:pt x="412" y="24"/>
                    </a:lnTo>
                    <a:lnTo>
                      <a:pt x="416" y="19"/>
                    </a:lnTo>
                    <a:lnTo>
                      <a:pt x="422" y="16"/>
                    </a:lnTo>
                    <a:lnTo>
                      <a:pt x="416" y="11"/>
                    </a:lnTo>
                    <a:lnTo>
                      <a:pt x="419" y="6"/>
                    </a:lnTo>
                    <a:lnTo>
                      <a:pt x="425" y="5"/>
                    </a:lnTo>
                    <a:lnTo>
                      <a:pt x="442" y="6"/>
                    </a:lnTo>
                    <a:lnTo>
                      <a:pt x="444" y="11"/>
                    </a:lnTo>
                    <a:lnTo>
                      <a:pt x="435" y="16"/>
                    </a:lnTo>
                    <a:lnTo>
                      <a:pt x="428" y="23"/>
                    </a:lnTo>
                    <a:lnTo>
                      <a:pt x="425" y="35"/>
                    </a:lnTo>
                    <a:lnTo>
                      <a:pt x="442" y="27"/>
                    </a:lnTo>
                    <a:lnTo>
                      <a:pt x="446" y="19"/>
                    </a:lnTo>
                    <a:lnTo>
                      <a:pt x="454" y="9"/>
                    </a:lnTo>
                    <a:lnTo>
                      <a:pt x="464" y="9"/>
                    </a:lnTo>
                    <a:lnTo>
                      <a:pt x="460" y="14"/>
                    </a:lnTo>
                    <a:lnTo>
                      <a:pt x="464" y="18"/>
                    </a:lnTo>
                    <a:lnTo>
                      <a:pt x="472" y="8"/>
                    </a:lnTo>
                    <a:lnTo>
                      <a:pt x="469" y="0"/>
                    </a:lnTo>
                    <a:lnTo>
                      <a:pt x="488" y="2"/>
                    </a:lnTo>
                    <a:lnTo>
                      <a:pt x="498" y="8"/>
                    </a:lnTo>
                    <a:lnTo>
                      <a:pt x="488" y="13"/>
                    </a:lnTo>
                    <a:lnTo>
                      <a:pt x="496" y="18"/>
                    </a:lnTo>
                    <a:lnTo>
                      <a:pt x="503" y="11"/>
                    </a:lnTo>
                    <a:lnTo>
                      <a:pt x="513" y="9"/>
                    </a:lnTo>
                    <a:lnTo>
                      <a:pt x="543" y="25"/>
                    </a:lnTo>
                    <a:lnTo>
                      <a:pt x="528" y="36"/>
                    </a:lnTo>
                    <a:lnTo>
                      <a:pt x="505" y="32"/>
                    </a:lnTo>
                    <a:lnTo>
                      <a:pt x="503" y="36"/>
                    </a:lnTo>
                    <a:lnTo>
                      <a:pt x="522" y="42"/>
                    </a:lnTo>
                    <a:lnTo>
                      <a:pt x="522" y="46"/>
                    </a:lnTo>
                    <a:lnTo>
                      <a:pt x="528" y="48"/>
                    </a:lnTo>
                    <a:lnTo>
                      <a:pt x="540" y="44"/>
                    </a:lnTo>
                    <a:lnTo>
                      <a:pt x="549" y="47"/>
                    </a:lnTo>
                    <a:lnTo>
                      <a:pt x="521" y="58"/>
                    </a:lnTo>
                    <a:lnTo>
                      <a:pt x="519" y="62"/>
                    </a:lnTo>
                    <a:lnTo>
                      <a:pt x="508"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1" name="Freeform 418"/>
              <p:cNvSpPr/>
              <p:nvPr/>
            </p:nvSpPr>
            <p:spPr bwMode="gray">
              <a:xfrm>
                <a:off x="3413" y="1803"/>
                <a:ext cx="260" cy="205"/>
              </a:xfrm>
              <a:custGeom>
                <a:avLst/>
                <a:gdLst>
                  <a:gd name="T0" fmla="*/ 258 w 260"/>
                  <a:gd name="T1" fmla="*/ 33 h 205"/>
                  <a:gd name="T2" fmla="*/ 260 w 260"/>
                  <a:gd name="T3" fmla="*/ 45 h 205"/>
                  <a:gd name="T4" fmla="*/ 252 w 260"/>
                  <a:gd name="T5" fmla="*/ 61 h 205"/>
                  <a:gd name="T6" fmla="*/ 234 w 260"/>
                  <a:gd name="T7" fmla="*/ 68 h 205"/>
                  <a:gd name="T8" fmla="*/ 221 w 260"/>
                  <a:gd name="T9" fmla="*/ 69 h 205"/>
                  <a:gd name="T10" fmla="*/ 209 w 260"/>
                  <a:gd name="T11" fmla="*/ 80 h 205"/>
                  <a:gd name="T12" fmla="*/ 208 w 260"/>
                  <a:gd name="T13" fmla="*/ 87 h 205"/>
                  <a:gd name="T14" fmla="*/ 197 w 260"/>
                  <a:gd name="T15" fmla="*/ 97 h 205"/>
                  <a:gd name="T16" fmla="*/ 196 w 260"/>
                  <a:gd name="T17" fmla="*/ 117 h 205"/>
                  <a:gd name="T18" fmla="*/ 198 w 260"/>
                  <a:gd name="T19" fmla="*/ 137 h 205"/>
                  <a:gd name="T20" fmla="*/ 187 w 260"/>
                  <a:gd name="T21" fmla="*/ 150 h 205"/>
                  <a:gd name="T22" fmla="*/ 183 w 260"/>
                  <a:gd name="T23" fmla="*/ 162 h 205"/>
                  <a:gd name="T24" fmla="*/ 171 w 260"/>
                  <a:gd name="T25" fmla="*/ 168 h 205"/>
                  <a:gd name="T26" fmla="*/ 164 w 260"/>
                  <a:gd name="T27" fmla="*/ 176 h 205"/>
                  <a:gd name="T28" fmla="*/ 155 w 260"/>
                  <a:gd name="T29" fmla="*/ 179 h 205"/>
                  <a:gd name="T30" fmla="*/ 151 w 260"/>
                  <a:gd name="T31" fmla="*/ 186 h 205"/>
                  <a:gd name="T32" fmla="*/ 139 w 260"/>
                  <a:gd name="T33" fmla="*/ 195 h 205"/>
                  <a:gd name="T34" fmla="*/ 126 w 260"/>
                  <a:gd name="T35" fmla="*/ 191 h 205"/>
                  <a:gd name="T36" fmla="*/ 114 w 260"/>
                  <a:gd name="T37" fmla="*/ 188 h 205"/>
                  <a:gd name="T38" fmla="*/ 95 w 260"/>
                  <a:gd name="T39" fmla="*/ 194 h 205"/>
                  <a:gd name="T40" fmla="*/ 81 w 260"/>
                  <a:gd name="T41" fmla="*/ 205 h 205"/>
                  <a:gd name="T42" fmla="*/ 72 w 260"/>
                  <a:gd name="T43" fmla="*/ 203 h 205"/>
                  <a:gd name="T44" fmla="*/ 69 w 260"/>
                  <a:gd name="T45" fmla="*/ 199 h 205"/>
                  <a:gd name="T46" fmla="*/ 60 w 260"/>
                  <a:gd name="T47" fmla="*/ 195 h 205"/>
                  <a:gd name="T48" fmla="*/ 52 w 260"/>
                  <a:gd name="T49" fmla="*/ 178 h 205"/>
                  <a:gd name="T50" fmla="*/ 43 w 260"/>
                  <a:gd name="T51" fmla="*/ 177 h 205"/>
                  <a:gd name="T52" fmla="*/ 38 w 260"/>
                  <a:gd name="T53" fmla="*/ 178 h 205"/>
                  <a:gd name="T54" fmla="*/ 39 w 260"/>
                  <a:gd name="T55" fmla="*/ 166 h 205"/>
                  <a:gd name="T56" fmla="*/ 46 w 260"/>
                  <a:gd name="T57" fmla="*/ 155 h 205"/>
                  <a:gd name="T58" fmla="*/ 51 w 260"/>
                  <a:gd name="T59" fmla="*/ 133 h 205"/>
                  <a:gd name="T60" fmla="*/ 44 w 260"/>
                  <a:gd name="T61" fmla="*/ 113 h 205"/>
                  <a:gd name="T62" fmla="*/ 51 w 260"/>
                  <a:gd name="T63" fmla="*/ 106 h 205"/>
                  <a:gd name="T64" fmla="*/ 52 w 260"/>
                  <a:gd name="T65" fmla="*/ 84 h 205"/>
                  <a:gd name="T66" fmla="*/ 57 w 260"/>
                  <a:gd name="T67" fmla="*/ 76 h 205"/>
                  <a:gd name="T68" fmla="*/ 61 w 260"/>
                  <a:gd name="T69" fmla="*/ 59 h 205"/>
                  <a:gd name="T70" fmla="*/ 52 w 260"/>
                  <a:gd name="T71" fmla="*/ 48 h 205"/>
                  <a:gd name="T72" fmla="*/ 43 w 260"/>
                  <a:gd name="T73" fmla="*/ 52 h 205"/>
                  <a:gd name="T74" fmla="*/ 23 w 260"/>
                  <a:gd name="T75" fmla="*/ 54 h 205"/>
                  <a:gd name="T76" fmla="*/ 12 w 260"/>
                  <a:gd name="T77" fmla="*/ 50 h 205"/>
                  <a:gd name="T78" fmla="*/ 11 w 260"/>
                  <a:gd name="T79" fmla="*/ 40 h 205"/>
                  <a:gd name="T80" fmla="*/ 0 w 260"/>
                  <a:gd name="T81" fmla="*/ 24 h 205"/>
                  <a:gd name="T82" fmla="*/ 7 w 260"/>
                  <a:gd name="T83" fmla="*/ 14 h 205"/>
                  <a:gd name="T84" fmla="*/ 19 w 260"/>
                  <a:gd name="T85" fmla="*/ 9 h 205"/>
                  <a:gd name="T86" fmla="*/ 24 w 260"/>
                  <a:gd name="T87" fmla="*/ 1 h 205"/>
                  <a:gd name="T88" fmla="*/ 34 w 260"/>
                  <a:gd name="T89" fmla="*/ 0 h 205"/>
                  <a:gd name="T90" fmla="*/ 38 w 260"/>
                  <a:gd name="T91" fmla="*/ 5 h 205"/>
                  <a:gd name="T92" fmla="*/ 64 w 260"/>
                  <a:gd name="T93" fmla="*/ 6 h 205"/>
                  <a:gd name="T94" fmla="*/ 71 w 260"/>
                  <a:gd name="T95" fmla="*/ 4 h 205"/>
                  <a:gd name="T96" fmla="*/ 81 w 260"/>
                  <a:gd name="T97" fmla="*/ 3 h 205"/>
                  <a:gd name="T98" fmla="*/ 103 w 260"/>
                  <a:gd name="T99" fmla="*/ 9 h 205"/>
                  <a:gd name="T100" fmla="*/ 118 w 260"/>
                  <a:gd name="T101" fmla="*/ 6 h 205"/>
                  <a:gd name="T102" fmla="*/ 139 w 260"/>
                  <a:gd name="T103" fmla="*/ 11 h 205"/>
                  <a:gd name="T104" fmla="*/ 164 w 260"/>
                  <a:gd name="T105" fmla="*/ 12 h 205"/>
                  <a:gd name="T106" fmla="*/ 180 w 260"/>
                  <a:gd name="T107" fmla="*/ 22 h 205"/>
                  <a:gd name="T108" fmla="*/ 186 w 260"/>
                  <a:gd name="T109" fmla="*/ 22 h 205"/>
                  <a:gd name="T110" fmla="*/ 193 w 260"/>
                  <a:gd name="T111" fmla="*/ 29 h 205"/>
                  <a:gd name="T112" fmla="*/ 219 w 260"/>
                  <a:gd name="T113" fmla="*/ 27 h 205"/>
                  <a:gd name="T114" fmla="*/ 226 w 260"/>
                  <a:gd name="T115" fmla="*/ 30 h 205"/>
                  <a:gd name="T116" fmla="*/ 229 w 260"/>
                  <a:gd name="T117" fmla="*/ 31 h 205"/>
                  <a:gd name="T118" fmla="*/ 235 w 260"/>
                  <a:gd name="T119" fmla="*/ 33 h 205"/>
                  <a:gd name="T120" fmla="*/ 258 w 260"/>
                  <a:gd name="T121" fmla="*/ 3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205">
                    <a:moveTo>
                      <a:pt x="258" y="33"/>
                    </a:moveTo>
                    <a:lnTo>
                      <a:pt x="260" y="45"/>
                    </a:lnTo>
                    <a:lnTo>
                      <a:pt x="252" y="61"/>
                    </a:lnTo>
                    <a:lnTo>
                      <a:pt x="234" y="68"/>
                    </a:lnTo>
                    <a:lnTo>
                      <a:pt x="221" y="69"/>
                    </a:lnTo>
                    <a:lnTo>
                      <a:pt x="209" y="80"/>
                    </a:lnTo>
                    <a:lnTo>
                      <a:pt x="208" y="87"/>
                    </a:lnTo>
                    <a:lnTo>
                      <a:pt x="197" y="97"/>
                    </a:lnTo>
                    <a:lnTo>
                      <a:pt x="196" y="117"/>
                    </a:lnTo>
                    <a:lnTo>
                      <a:pt x="198" y="137"/>
                    </a:lnTo>
                    <a:lnTo>
                      <a:pt x="187" y="150"/>
                    </a:lnTo>
                    <a:lnTo>
                      <a:pt x="183" y="162"/>
                    </a:lnTo>
                    <a:lnTo>
                      <a:pt x="171" y="168"/>
                    </a:lnTo>
                    <a:lnTo>
                      <a:pt x="164" y="176"/>
                    </a:lnTo>
                    <a:lnTo>
                      <a:pt x="155" y="179"/>
                    </a:lnTo>
                    <a:lnTo>
                      <a:pt x="151" y="186"/>
                    </a:lnTo>
                    <a:lnTo>
                      <a:pt x="139" y="195"/>
                    </a:lnTo>
                    <a:lnTo>
                      <a:pt x="126" y="191"/>
                    </a:lnTo>
                    <a:lnTo>
                      <a:pt x="114" y="188"/>
                    </a:lnTo>
                    <a:lnTo>
                      <a:pt x="95" y="194"/>
                    </a:lnTo>
                    <a:lnTo>
                      <a:pt x="81" y="205"/>
                    </a:lnTo>
                    <a:lnTo>
                      <a:pt x="72" y="203"/>
                    </a:lnTo>
                    <a:lnTo>
                      <a:pt x="69" y="199"/>
                    </a:lnTo>
                    <a:lnTo>
                      <a:pt x="60" y="195"/>
                    </a:lnTo>
                    <a:lnTo>
                      <a:pt x="52" y="178"/>
                    </a:lnTo>
                    <a:lnTo>
                      <a:pt x="43" y="177"/>
                    </a:lnTo>
                    <a:lnTo>
                      <a:pt x="38" y="178"/>
                    </a:lnTo>
                    <a:lnTo>
                      <a:pt x="39" y="166"/>
                    </a:lnTo>
                    <a:lnTo>
                      <a:pt x="46" y="155"/>
                    </a:lnTo>
                    <a:lnTo>
                      <a:pt x="51" y="133"/>
                    </a:lnTo>
                    <a:lnTo>
                      <a:pt x="44" y="113"/>
                    </a:lnTo>
                    <a:lnTo>
                      <a:pt x="51" y="106"/>
                    </a:lnTo>
                    <a:lnTo>
                      <a:pt x="52" y="84"/>
                    </a:lnTo>
                    <a:lnTo>
                      <a:pt x="57" y="76"/>
                    </a:lnTo>
                    <a:lnTo>
                      <a:pt x="61" y="59"/>
                    </a:lnTo>
                    <a:lnTo>
                      <a:pt x="52" y="48"/>
                    </a:lnTo>
                    <a:lnTo>
                      <a:pt x="43" y="52"/>
                    </a:lnTo>
                    <a:lnTo>
                      <a:pt x="23" y="54"/>
                    </a:lnTo>
                    <a:lnTo>
                      <a:pt x="12" y="50"/>
                    </a:lnTo>
                    <a:lnTo>
                      <a:pt x="11" y="40"/>
                    </a:lnTo>
                    <a:lnTo>
                      <a:pt x="0" y="24"/>
                    </a:lnTo>
                    <a:lnTo>
                      <a:pt x="7" y="14"/>
                    </a:lnTo>
                    <a:lnTo>
                      <a:pt x="19" y="9"/>
                    </a:lnTo>
                    <a:lnTo>
                      <a:pt x="24" y="1"/>
                    </a:lnTo>
                    <a:lnTo>
                      <a:pt x="34" y="0"/>
                    </a:lnTo>
                    <a:lnTo>
                      <a:pt x="38" y="5"/>
                    </a:lnTo>
                    <a:lnTo>
                      <a:pt x="64" y="6"/>
                    </a:lnTo>
                    <a:lnTo>
                      <a:pt x="71" y="4"/>
                    </a:lnTo>
                    <a:lnTo>
                      <a:pt x="81" y="3"/>
                    </a:lnTo>
                    <a:lnTo>
                      <a:pt x="103" y="9"/>
                    </a:lnTo>
                    <a:lnTo>
                      <a:pt x="118" y="6"/>
                    </a:lnTo>
                    <a:lnTo>
                      <a:pt x="139" y="11"/>
                    </a:lnTo>
                    <a:lnTo>
                      <a:pt x="164" y="12"/>
                    </a:lnTo>
                    <a:lnTo>
                      <a:pt x="180" y="22"/>
                    </a:lnTo>
                    <a:lnTo>
                      <a:pt x="186" y="22"/>
                    </a:lnTo>
                    <a:lnTo>
                      <a:pt x="193" y="29"/>
                    </a:lnTo>
                    <a:lnTo>
                      <a:pt x="219" y="27"/>
                    </a:lnTo>
                    <a:lnTo>
                      <a:pt x="226" y="30"/>
                    </a:lnTo>
                    <a:lnTo>
                      <a:pt x="229" y="31"/>
                    </a:lnTo>
                    <a:lnTo>
                      <a:pt x="235" y="33"/>
                    </a:lnTo>
                    <a:lnTo>
                      <a:pt x="25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2" name="Freeform 419"/>
              <p:cNvSpPr/>
              <p:nvPr/>
            </p:nvSpPr>
            <p:spPr bwMode="gray">
              <a:xfrm>
                <a:off x="3511" y="1588"/>
                <a:ext cx="273" cy="248"/>
              </a:xfrm>
              <a:custGeom>
                <a:avLst/>
                <a:gdLst>
                  <a:gd name="T0" fmla="*/ 164 w 273"/>
                  <a:gd name="T1" fmla="*/ 231 h 248"/>
                  <a:gd name="T2" fmla="*/ 197 w 273"/>
                  <a:gd name="T3" fmla="*/ 229 h 248"/>
                  <a:gd name="T4" fmla="*/ 219 w 273"/>
                  <a:gd name="T5" fmla="*/ 231 h 248"/>
                  <a:gd name="T6" fmla="*/ 241 w 273"/>
                  <a:gd name="T7" fmla="*/ 222 h 248"/>
                  <a:gd name="T8" fmla="*/ 264 w 273"/>
                  <a:gd name="T9" fmla="*/ 212 h 248"/>
                  <a:gd name="T10" fmla="*/ 244 w 273"/>
                  <a:gd name="T11" fmla="*/ 200 h 248"/>
                  <a:gd name="T12" fmla="*/ 236 w 273"/>
                  <a:gd name="T13" fmla="*/ 157 h 248"/>
                  <a:gd name="T14" fmla="*/ 231 w 273"/>
                  <a:gd name="T15" fmla="*/ 145 h 248"/>
                  <a:gd name="T16" fmla="*/ 218 w 273"/>
                  <a:gd name="T17" fmla="*/ 145 h 248"/>
                  <a:gd name="T18" fmla="*/ 231 w 273"/>
                  <a:gd name="T19" fmla="*/ 126 h 248"/>
                  <a:gd name="T20" fmla="*/ 238 w 273"/>
                  <a:gd name="T21" fmla="*/ 115 h 248"/>
                  <a:gd name="T22" fmla="*/ 255 w 273"/>
                  <a:gd name="T23" fmla="*/ 107 h 248"/>
                  <a:gd name="T24" fmla="*/ 273 w 273"/>
                  <a:gd name="T25" fmla="*/ 56 h 248"/>
                  <a:gd name="T26" fmla="*/ 236 w 273"/>
                  <a:gd name="T27" fmla="*/ 50 h 248"/>
                  <a:gd name="T28" fmla="*/ 207 w 273"/>
                  <a:gd name="T29" fmla="*/ 36 h 248"/>
                  <a:gd name="T30" fmla="*/ 183 w 273"/>
                  <a:gd name="T31" fmla="*/ 28 h 248"/>
                  <a:gd name="T32" fmla="*/ 148 w 273"/>
                  <a:gd name="T33" fmla="*/ 0 h 248"/>
                  <a:gd name="T34" fmla="*/ 125 w 273"/>
                  <a:gd name="T35" fmla="*/ 28 h 248"/>
                  <a:gd name="T36" fmla="*/ 95 w 273"/>
                  <a:gd name="T37" fmla="*/ 45 h 248"/>
                  <a:gd name="T38" fmla="*/ 77 w 273"/>
                  <a:gd name="T39" fmla="*/ 51 h 248"/>
                  <a:gd name="T40" fmla="*/ 57 w 273"/>
                  <a:gd name="T41" fmla="*/ 44 h 248"/>
                  <a:gd name="T42" fmla="*/ 65 w 273"/>
                  <a:gd name="T43" fmla="*/ 62 h 248"/>
                  <a:gd name="T44" fmla="*/ 62 w 273"/>
                  <a:gd name="T45" fmla="*/ 77 h 248"/>
                  <a:gd name="T46" fmla="*/ 46 w 273"/>
                  <a:gd name="T47" fmla="*/ 77 h 248"/>
                  <a:gd name="T48" fmla="*/ 25 w 273"/>
                  <a:gd name="T49" fmla="*/ 70 h 248"/>
                  <a:gd name="T50" fmla="*/ 4 w 273"/>
                  <a:gd name="T51" fmla="*/ 76 h 248"/>
                  <a:gd name="T52" fmla="*/ 6 w 273"/>
                  <a:gd name="T53" fmla="*/ 89 h 248"/>
                  <a:gd name="T54" fmla="*/ 13 w 273"/>
                  <a:gd name="T55" fmla="*/ 101 h 248"/>
                  <a:gd name="T56" fmla="*/ 36 w 273"/>
                  <a:gd name="T57" fmla="*/ 106 h 248"/>
                  <a:gd name="T58" fmla="*/ 49 w 273"/>
                  <a:gd name="T59" fmla="*/ 110 h 248"/>
                  <a:gd name="T60" fmla="*/ 53 w 273"/>
                  <a:gd name="T61" fmla="*/ 130 h 248"/>
                  <a:gd name="T62" fmla="*/ 75 w 273"/>
                  <a:gd name="T63" fmla="*/ 151 h 248"/>
                  <a:gd name="T64" fmla="*/ 73 w 273"/>
                  <a:gd name="T65" fmla="*/ 167 h 248"/>
                  <a:gd name="T66" fmla="*/ 81 w 273"/>
                  <a:gd name="T67" fmla="*/ 180 h 248"/>
                  <a:gd name="T68" fmla="*/ 76 w 273"/>
                  <a:gd name="T69" fmla="*/ 182 h 248"/>
                  <a:gd name="T70" fmla="*/ 72 w 273"/>
                  <a:gd name="T71" fmla="*/ 211 h 248"/>
                  <a:gd name="T72" fmla="*/ 82 w 273"/>
                  <a:gd name="T73" fmla="*/ 237 h 248"/>
                  <a:gd name="T74" fmla="*/ 95 w 273"/>
                  <a:gd name="T75" fmla="*/ 244 h 248"/>
                  <a:gd name="T76" fmla="*/ 122 w 273"/>
                  <a:gd name="T77" fmla="*/ 238 h 248"/>
                  <a:gd name="T78" fmla="*/ 130 w 273"/>
                  <a:gd name="T79" fmla="*/ 240 h 248"/>
                  <a:gd name="T80" fmla="*/ 137 w 273"/>
                  <a:gd name="T8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 h="248">
                    <a:moveTo>
                      <a:pt x="160" y="248"/>
                    </a:moveTo>
                    <a:lnTo>
                      <a:pt x="164" y="231"/>
                    </a:lnTo>
                    <a:lnTo>
                      <a:pt x="180" y="222"/>
                    </a:lnTo>
                    <a:lnTo>
                      <a:pt x="197" y="229"/>
                    </a:lnTo>
                    <a:lnTo>
                      <a:pt x="209" y="228"/>
                    </a:lnTo>
                    <a:lnTo>
                      <a:pt x="219" y="231"/>
                    </a:lnTo>
                    <a:lnTo>
                      <a:pt x="232" y="228"/>
                    </a:lnTo>
                    <a:lnTo>
                      <a:pt x="241" y="222"/>
                    </a:lnTo>
                    <a:lnTo>
                      <a:pt x="251" y="219"/>
                    </a:lnTo>
                    <a:lnTo>
                      <a:pt x="264" y="212"/>
                    </a:lnTo>
                    <a:lnTo>
                      <a:pt x="255" y="202"/>
                    </a:lnTo>
                    <a:lnTo>
                      <a:pt x="244" y="200"/>
                    </a:lnTo>
                    <a:lnTo>
                      <a:pt x="240" y="179"/>
                    </a:lnTo>
                    <a:lnTo>
                      <a:pt x="236" y="157"/>
                    </a:lnTo>
                    <a:lnTo>
                      <a:pt x="240" y="146"/>
                    </a:lnTo>
                    <a:lnTo>
                      <a:pt x="231" y="145"/>
                    </a:lnTo>
                    <a:lnTo>
                      <a:pt x="223" y="150"/>
                    </a:lnTo>
                    <a:lnTo>
                      <a:pt x="218" y="145"/>
                    </a:lnTo>
                    <a:lnTo>
                      <a:pt x="226" y="135"/>
                    </a:lnTo>
                    <a:lnTo>
                      <a:pt x="231" y="126"/>
                    </a:lnTo>
                    <a:lnTo>
                      <a:pt x="238" y="123"/>
                    </a:lnTo>
                    <a:lnTo>
                      <a:pt x="238" y="115"/>
                    </a:lnTo>
                    <a:lnTo>
                      <a:pt x="242" y="106"/>
                    </a:lnTo>
                    <a:lnTo>
                      <a:pt x="255" y="107"/>
                    </a:lnTo>
                    <a:lnTo>
                      <a:pt x="262" y="82"/>
                    </a:lnTo>
                    <a:lnTo>
                      <a:pt x="273" y="56"/>
                    </a:lnTo>
                    <a:lnTo>
                      <a:pt x="256" y="52"/>
                    </a:lnTo>
                    <a:lnTo>
                      <a:pt x="236" y="50"/>
                    </a:lnTo>
                    <a:lnTo>
                      <a:pt x="222" y="47"/>
                    </a:lnTo>
                    <a:lnTo>
                      <a:pt x="207" y="36"/>
                    </a:lnTo>
                    <a:lnTo>
                      <a:pt x="192" y="30"/>
                    </a:lnTo>
                    <a:lnTo>
                      <a:pt x="183" y="28"/>
                    </a:lnTo>
                    <a:lnTo>
                      <a:pt x="163" y="14"/>
                    </a:lnTo>
                    <a:lnTo>
                      <a:pt x="148" y="0"/>
                    </a:lnTo>
                    <a:lnTo>
                      <a:pt x="131" y="3"/>
                    </a:lnTo>
                    <a:lnTo>
                      <a:pt x="125" y="28"/>
                    </a:lnTo>
                    <a:lnTo>
                      <a:pt x="106" y="40"/>
                    </a:lnTo>
                    <a:lnTo>
                      <a:pt x="95" y="45"/>
                    </a:lnTo>
                    <a:lnTo>
                      <a:pt x="95" y="51"/>
                    </a:lnTo>
                    <a:lnTo>
                      <a:pt x="77" y="51"/>
                    </a:lnTo>
                    <a:lnTo>
                      <a:pt x="70" y="44"/>
                    </a:lnTo>
                    <a:lnTo>
                      <a:pt x="57" y="44"/>
                    </a:lnTo>
                    <a:lnTo>
                      <a:pt x="57" y="49"/>
                    </a:lnTo>
                    <a:lnTo>
                      <a:pt x="65" y="62"/>
                    </a:lnTo>
                    <a:lnTo>
                      <a:pt x="68" y="70"/>
                    </a:lnTo>
                    <a:lnTo>
                      <a:pt x="62" y="77"/>
                    </a:lnTo>
                    <a:lnTo>
                      <a:pt x="53" y="74"/>
                    </a:lnTo>
                    <a:lnTo>
                      <a:pt x="46" y="77"/>
                    </a:lnTo>
                    <a:lnTo>
                      <a:pt x="32" y="71"/>
                    </a:lnTo>
                    <a:lnTo>
                      <a:pt x="25" y="70"/>
                    </a:lnTo>
                    <a:lnTo>
                      <a:pt x="16" y="77"/>
                    </a:lnTo>
                    <a:lnTo>
                      <a:pt x="4" y="76"/>
                    </a:lnTo>
                    <a:lnTo>
                      <a:pt x="0" y="84"/>
                    </a:lnTo>
                    <a:lnTo>
                      <a:pt x="6" y="89"/>
                    </a:lnTo>
                    <a:lnTo>
                      <a:pt x="4" y="94"/>
                    </a:lnTo>
                    <a:lnTo>
                      <a:pt x="13" y="101"/>
                    </a:lnTo>
                    <a:lnTo>
                      <a:pt x="26" y="104"/>
                    </a:lnTo>
                    <a:lnTo>
                      <a:pt x="36" y="106"/>
                    </a:lnTo>
                    <a:lnTo>
                      <a:pt x="41" y="110"/>
                    </a:lnTo>
                    <a:lnTo>
                      <a:pt x="49" y="110"/>
                    </a:lnTo>
                    <a:lnTo>
                      <a:pt x="58" y="120"/>
                    </a:lnTo>
                    <a:lnTo>
                      <a:pt x="53" y="130"/>
                    </a:lnTo>
                    <a:lnTo>
                      <a:pt x="74" y="144"/>
                    </a:lnTo>
                    <a:lnTo>
                      <a:pt x="75" y="151"/>
                    </a:lnTo>
                    <a:lnTo>
                      <a:pt x="70" y="152"/>
                    </a:lnTo>
                    <a:lnTo>
                      <a:pt x="73" y="167"/>
                    </a:lnTo>
                    <a:lnTo>
                      <a:pt x="75" y="177"/>
                    </a:lnTo>
                    <a:lnTo>
                      <a:pt x="81" y="180"/>
                    </a:lnTo>
                    <a:lnTo>
                      <a:pt x="84" y="188"/>
                    </a:lnTo>
                    <a:lnTo>
                      <a:pt x="76" y="182"/>
                    </a:lnTo>
                    <a:lnTo>
                      <a:pt x="76" y="195"/>
                    </a:lnTo>
                    <a:lnTo>
                      <a:pt x="72" y="211"/>
                    </a:lnTo>
                    <a:lnTo>
                      <a:pt x="66" y="227"/>
                    </a:lnTo>
                    <a:lnTo>
                      <a:pt x="82" y="237"/>
                    </a:lnTo>
                    <a:lnTo>
                      <a:pt x="88" y="237"/>
                    </a:lnTo>
                    <a:lnTo>
                      <a:pt x="95" y="244"/>
                    </a:lnTo>
                    <a:lnTo>
                      <a:pt x="121" y="242"/>
                    </a:lnTo>
                    <a:lnTo>
                      <a:pt x="122" y="238"/>
                    </a:lnTo>
                    <a:lnTo>
                      <a:pt x="128" y="237"/>
                    </a:lnTo>
                    <a:lnTo>
                      <a:pt x="130" y="240"/>
                    </a:lnTo>
                    <a:lnTo>
                      <a:pt x="128" y="245"/>
                    </a:lnTo>
                    <a:lnTo>
                      <a:pt x="137" y="248"/>
                    </a:lnTo>
                    <a:lnTo>
                      <a:pt x="160"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3" name="Freeform 420"/>
              <p:cNvSpPr/>
              <p:nvPr/>
            </p:nvSpPr>
            <p:spPr bwMode="gray">
              <a:xfrm>
                <a:off x="3730" y="1462"/>
                <a:ext cx="198" cy="240"/>
              </a:xfrm>
              <a:custGeom>
                <a:avLst/>
                <a:gdLst>
                  <a:gd name="T0" fmla="*/ 17 w 198"/>
                  <a:gd name="T1" fmla="*/ 176 h 240"/>
                  <a:gd name="T2" fmla="*/ 37 w 198"/>
                  <a:gd name="T3" fmla="*/ 178 h 240"/>
                  <a:gd name="T4" fmla="*/ 54 w 198"/>
                  <a:gd name="T5" fmla="*/ 182 h 240"/>
                  <a:gd name="T6" fmla="*/ 43 w 198"/>
                  <a:gd name="T7" fmla="*/ 208 h 240"/>
                  <a:gd name="T8" fmla="*/ 36 w 198"/>
                  <a:gd name="T9" fmla="*/ 233 h 240"/>
                  <a:gd name="T10" fmla="*/ 45 w 198"/>
                  <a:gd name="T11" fmla="*/ 228 h 240"/>
                  <a:gd name="T12" fmla="*/ 58 w 198"/>
                  <a:gd name="T13" fmla="*/ 225 h 240"/>
                  <a:gd name="T14" fmla="*/ 72 w 198"/>
                  <a:gd name="T15" fmla="*/ 235 h 240"/>
                  <a:gd name="T16" fmla="*/ 84 w 198"/>
                  <a:gd name="T17" fmla="*/ 238 h 240"/>
                  <a:gd name="T18" fmla="*/ 102 w 198"/>
                  <a:gd name="T19" fmla="*/ 240 h 240"/>
                  <a:gd name="T20" fmla="*/ 125 w 198"/>
                  <a:gd name="T21" fmla="*/ 235 h 240"/>
                  <a:gd name="T22" fmla="*/ 139 w 198"/>
                  <a:gd name="T23" fmla="*/ 228 h 240"/>
                  <a:gd name="T24" fmla="*/ 154 w 198"/>
                  <a:gd name="T25" fmla="*/ 231 h 240"/>
                  <a:gd name="T26" fmla="*/ 160 w 198"/>
                  <a:gd name="T27" fmla="*/ 223 h 240"/>
                  <a:gd name="T28" fmla="*/ 157 w 198"/>
                  <a:gd name="T29" fmla="*/ 211 h 240"/>
                  <a:gd name="T30" fmla="*/ 170 w 198"/>
                  <a:gd name="T31" fmla="*/ 202 h 240"/>
                  <a:gd name="T32" fmla="*/ 172 w 198"/>
                  <a:gd name="T33" fmla="*/ 194 h 240"/>
                  <a:gd name="T34" fmla="*/ 142 w 198"/>
                  <a:gd name="T35" fmla="*/ 171 h 240"/>
                  <a:gd name="T36" fmla="*/ 137 w 198"/>
                  <a:gd name="T37" fmla="*/ 149 h 240"/>
                  <a:gd name="T38" fmla="*/ 171 w 198"/>
                  <a:gd name="T39" fmla="*/ 132 h 240"/>
                  <a:gd name="T40" fmla="*/ 177 w 198"/>
                  <a:gd name="T41" fmla="*/ 123 h 240"/>
                  <a:gd name="T42" fmla="*/ 198 w 198"/>
                  <a:gd name="T43" fmla="*/ 122 h 240"/>
                  <a:gd name="T44" fmla="*/ 179 w 198"/>
                  <a:gd name="T45" fmla="*/ 69 h 240"/>
                  <a:gd name="T46" fmla="*/ 183 w 198"/>
                  <a:gd name="T47" fmla="*/ 44 h 240"/>
                  <a:gd name="T48" fmla="*/ 179 w 198"/>
                  <a:gd name="T49" fmla="*/ 29 h 240"/>
                  <a:gd name="T50" fmla="*/ 171 w 198"/>
                  <a:gd name="T51" fmla="*/ 20 h 240"/>
                  <a:gd name="T52" fmla="*/ 164 w 198"/>
                  <a:gd name="T53" fmla="*/ 17 h 240"/>
                  <a:gd name="T54" fmla="*/ 163 w 198"/>
                  <a:gd name="T55" fmla="*/ 5 h 240"/>
                  <a:gd name="T56" fmla="*/ 139 w 198"/>
                  <a:gd name="T57" fmla="*/ 11 h 240"/>
                  <a:gd name="T58" fmla="*/ 128 w 198"/>
                  <a:gd name="T59" fmla="*/ 21 h 240"/>
                  <a:gd name="T60" fmla="*/ 111 w 198"/>
                  <a:gd name="T61" fmla="*/ 20 h 240"/>
                  <a:gd name="T62" fmla="*/ 107 w 198"/>
                  <a:gd name="T63" fmla="*/ 14 h 240"/>
                  <a:gd name="T64" fmla="*/ 92 w 198"/>
                  <a:gd name="T65" fmla="*/ 13 h 240"/>
                  <a:gd name="T66" fmla="*/ 84 w 198"/>
                  <a:gd name="T67" fmla="*/ 1 h 240"/>
                  <a:gd name="T68" fmla="*/ 83 w 198"/>
                  <a:gd name="T69" fmla="*/ 1 h 240"/>
                  <a:gd name="T70" fmla="*/ 69 w 198"/>
                  <a:gd name="T71" fmla="*/ 0 h 240"/>
                  <a:gd name="T72" fmla="*/ 60 w 198"/>
                  <a:gd name="T73" fmla="*/ 2 h 240"/>
                  <a:gd name="T74" fmla="*/ 60 w 198"/>
                  <a:gd name="T75" fmla="*/ 3 h 240"/>
                  <a:gd name="T76" fmla="*/ 65 w 198"/>
                  <a:gd name="T77" fmla="*/ 18 h 240"/>
                  <a:gd name="T78" fmla="*/ 64 w 198"/>
                  <a:gd name="T79" fmla="*/ 32 h 240"/>
                  <a:gd name="T80" fmla="*/ 56 w 198"/>
                  <a:gd name="T81" fmla="*/ 37 h 240"/>
                  <a:gd name="T82" fmla="*/ 49 w 198"/>
                  <a:gd name="T83" fmla="*/ 40 h 240"/>
                  <a:gd name="T84" fmla="*/ 43 w 198"/>
                  <a:gd name="T85" fmla="*/ 38 h 240"/>
                  <a:gd name="T86" fmla="*/ 31 w 198"/>
                  <a:gd name="T87" fmla="*/ 38 h 240"/>
                  <a:gd name="T88" fmla="*/ 23 w 198"/>
                  <a:gd name="T89" fmla="*/ 48 h 240"/>
                  <a:gd name="T90" fmla="*/ 29 w 198"/>
                  <a:gd name="T91" fmla="*/ 53 h 240"/>
                  <a:gd name="T92" fmla="*/ 22 w 198"/>
                  <a:gd name="T93" fmla="*/ 66 h 240"/>
                  <a:gd name="T94" fmla="*/ 26 w 198"/>
                  <a:gd name="T95" fmla="*/ 73 h 240"/>
                  <a:gd name="T96" fmla="*/ 24 w 198"/>
                  <a:gd name="T97" fmla="*/ 84 h 240"/>
                  <a:gd name="T98" fmla="*/ 7 w 198"/>
                  <a:gd name="T99" fmla="*/ 97 h 240"/>
                  <a:gd name="T100" fmla="*/ 4 w 198"/>
                  <a:gd name="T101" fmla="*/ 102 h 240"/>
                  <a:gd name="T102" fmla="*/ 7 w 198"/>
                  <a:gd name="T103" fmla="*/ 109 h 240"/>
                  <a:gd name="T104" fmla="*/ 2 w 198"/>
                  <a:gd name="T105" fmla="*/ 120 h 240"/>
                  <a:gd name="T106" fmla="*/ 0 w 198"/>
                  <a:gd name="T107" fmla="*/ 127 h 240"/>
                  <a:gd name="T108" fmla="*/ 6 w 198"/>
                  <a:gd name="T109" fmla="*/ 133 h 240"/>
                  <a:gd name="T110" fmla="*/ 7 w 198"/>
                  <a:gd name="T111" fmla="*/ 147 h 240"/>
                  <a:gd name="T112" fmla="*/ 14 w 198"/>
                  <a:gd name="T113" fmla="*/ 158 h 240"/>
                  <a:gd name="T114" fmla="*/ 17 w 198"/>
                  <a:gd name="T115" fmla="*/ 17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240">
                    <a:moveTo>
                      <a:pt x="17" y="176"/>
                    </a:moveTo>
                    <a:lnTo>
                      <a:pt x="37" y="178"/>
                    </a:lnTo>
                    <a:lnTo>
                      <a:pt x="54" y="182"/>
                    </a:lnTo>
                    <a:lnTo>
                      <a:pt x="43" y="208"/>
                    </a:lnTo>
                    <a:lnTo>
                      <a:pt x="36" y="233"/>
                    </a:lnTo>
                    <a:lnTo>
                      <a:pt x="45" y="228"/>
                    </a:lnTo>
                    <a:lnTo>
                      <a:pt x="58" y="225"/>
                    </a:lnTo>
                    <a:lnTo>
                      <a:pt x="72" y="235"/>
                    </a:lnTo>
                    <a:lnTo>
                      <a:pt x="84" y="238"/>
                    </a:lnTo>
                    <a:lnTo>
                      <a:pt x="102" y="240"/>
                    </a:lnTo>
                    <a:lnTo>
                      <a:pt x="125" y="235"/>
                    </a:lnTo>
                    <a:lnTo>
                      <a:pt x="139" y="228"/>
                    </a:lnTo>
                    <a:lnTo>
                      <a:pt x="154" y="231"/>
                    </a:lnTo>
                    <a:lnTo>
                      <a:pt x="160" y="223"/>
                    </a:lnTo>
                    <a:lnTo>
                      <a:pt x="157" y="211"/>
                    </a:lnTo>
                    <a:lnTo>
                      <a:pt x="170" y="202"/>
                    </a:lnTo>
                    <a:lnTo>
                      <a:pt x="172" y="194"/>
                    </a:lnTo>
                    <a:lnTo>
                      <a:pt x="142" y="171"/>
                    </a:lnTo>
                    <a:lnTo>
                      <a:pt x="137" y="149"/>
                    </a:lnTo>
                    <a:lnTo>
                      <a:pt x="171" y="132"/>
                    </a:lnTo>
                    <a:lnTo>
                      <a:pt x="177" y="123"/>
                    </a:lnTo>
                    <a:lnTo>
                      <a:pt x="198" y="122"/>
                    </a:lnTo>
                    <a:lnTo>
                      <a:pt x="179" y="69"/>
                    </a:lnTo>
                    <a:lnTo>
                      <a:pt x="183" y="44"/>
                    </a:lnTo>
                    <a:lnTo>
                      <a:pt x="179" y="29"/>
                    </a:lnTo>
                    <a:lnTo>
                      <a:pt x="171" y="20"/>
                    </a:lnTo>
                    <a:lnTo>
                      <a:pt x="164" y="17"/>
                    </a:lnTo>
                    <a:lnTo>
                      <a:pt x="163" y="5"/>
                    </a:lnTo>
                    <a:lnTo>
                      <a:pt x="139" y="11"/>
                    </a:lnTo>
                    <a:lnTo>
                      <a:pt x="128" y="21"/>
                    </a:lnTo>
                    <a:lnTo>
                      <a:pt x="111" y="20"/>
                    </a:lnTo>
                    <a:lnTo>
                      <a:pt x="107" y="14"/>
                    </a:lnTo>
                    <a:lnTo>
                      <a:pt x="92" y="13"/>
                    </a:lnTo>
                    <a:lnTo>
                      <a:pt x="84" y="1"/>
                    </a:lnTo>
                    <a:lnTo>
                      <a:pt x="83" y="1"/>
                    </a:lnTo>
                    <a:lnTo>
                      <a:pt x="69" y="0"/>
                    </a:lnTo>
                    <a:lnTo>
                      <a:pt x="60" y="2"/>
                    </a:lnTo>
                    <a:lnTo>
                      <a:pt x="60" y="3"/>
                    </a:lnTo>
                    <a:lnTo>
                      <a:pt x="65" y="18"/>
                    </a:lnTo>
                    <a:lnTo>
                      <a:pt x="64" y="32"/>
                    </a:lnTo>
                    <a:lnTo>
                      <a:pt x="56" y="37"/>
                    </a:lnTo>
                    <a:lnTo>
                      <a:pt x="49" y="40"/>
                    </a:lnTo>
                    <a:lnTo>
                      <a:pt x="43" y="38"/>
                    </a:lnTo>
                    <a:lnTo>
                      <a:pt x="31" y="38"/>
                    </a:lnTo>
                    <a:lnTo>
                      <a:pt x="23" y="48"/>
                    </a:lnTo>
                    <a:lnTo>
                      <a:pt x="29" y="53"/>
                    </a:lnTo>
                    <a:lnTo>
                      <a:pt x="22" y="66"/>
                    </a:lnTo>
                    <a:lnTo>
                      <a:pt x="26" y="73"/>
                    </a:lnTo>
                    <a:lnTo>
                      <a:pt x="24" y="84"/>
                    </a:lnTo>
                    <a:lnTo>
                      <a:pt x="7" y="97"/>
                    </a:lnTo>
                    <a:lnTo>
                      <a:pt x="4" y="102"/>
                    </a:lnTo>
                    <a:lnTo>
                      <a:pt x="7" y="109"/>
                    </a:lnTo>
                    <a:lnTo>
                      <a:pt x="2" y="120"/>
                    </a:lnTo>
                    <a:lnTo>
                      <a:pt x="0" y="127"/>
                    </a:lnTo>
                    <a:lnTo>
                      <a:pt x="6" y="133"/>
                    </a:lnTo>
                    <a:lnTo>
                      <a:pt x="7" y="147"/>
                    </a:lnTo>
                    <a:lnTo>
                      <a:pt x="14" y="158"/>
                    </a:lnTo>
                    <a:lnTo>
                      <a:pt x="17"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4" name="Freeform 421"/>
              <p:cNvSpPr/>
              <p:nvPr/>
            </p:nvSpPr>
            <p:spPr bwMode="gray">
              <a:xfrm>
                <a:off x="3776" y="1385"/>
                <a:ext cx="66" cy="80"/>
              </a:xfrm>
              <a:custGeom>
                <a:avLst/>
                <a:gdLst>
                  <a:gd name="T0" fmla="*/ 37 w 66"/>
                  <a:gd name="T1" fmla="*/ 78 h 80"/>
                  <a:gd name="T2" fmla="*/ 23 w 66"/>
                  <a:gd name="T3" fmla="*/ 77 h 80"/>
                  <a:gd name="T4" fmla="*/ 14 w 66"/>
                  <a:gd name="T5" fmla="*/ 79 h 80"/>
                  <a:gd name="T6" fmla="*/ 14 w 66"/>
                  <a:gd name="T7" fmla="*/ 80 h 80"/>
                  <a:gd name="T8" fmla="*/ 13 w 66"/>
                  <a:gd name="T9" fmla="*/ 76 h 80"/>
                  <a:gd name="T10" fmla="*/ 11 w 66"/>
                  <a:gd name="T11" fmla="*/ 62 h 80"/>
                  <a:gd name="T12" fmla="*/ 3 w 66"/>
                  <a:gd name="T13" fmla="*/ 53 h 80"/>
                  <a:gd name="T14" fmla="*/ 0 w 66"/>
                  <a:gd name="T15" fmla="*/ 36 h 80"/>
                  <a:gd name="T16" fmla="*/ 1 w 66"/>
                  <a:gd name="T17" fmla="*/ 21 h 80"/>
                  <a:gd name="T18" fmla="*/ 17 w 66"/>
                  <a:gd name="T19" fmla="*/ 11 h 80"/>
                  <a:gd name="T20" fmla="*/ 25 w 66"/>
                  <a:gd name="T21" fmla="*/ 13 h 80"/>
                  <a:gd name="T22" fmla="*/ 34 w 66"/>
                  <a:gd name="T23" fmla="*/ 1 h 80"/>
                  <a:gd name="T24" fmla="*/ 43 w 66"/>
                  <a:gd name="T25" fmla="*/ 0 h 80"/>
                  <a:gd name="T26" fmla="*/ 51 w 66"/>
                  <a:gd name="T27" fmla="*/ 15 h 80"/>
                  <a:gd name="T28" fmla="*/ 61 w 66"/>
                  <a:gd name="T29" fmla="*/ 16 h 80"/>
                  <a:gd name="T30" fmla="*/ 66 w 66"/>
                  <a:gd name="T31" fmla="*/ 21 h 80"/>
                  <a:gd name="T32" fmla="*/ 63 w 66"/>
                  <a:gd name="T33" fmla="*/ 27 h 80"/>
                  <a:gd name="T34" fmla="*/ 48 w 66"/>
                  <a:gd name="T35" fmla="*/ 30 h 80"/>
                  <a:gd name="T36" fmla="*/ 46 w 66"/>
                  <a:gd name="T37" fmla="*/ 39 h 80"/>
                  <a:gd name="T38" fmla="*/ 32 w 66"/>
                  <a:gd name="T39" fmla="*/ 49 h 80"/>
                  <a:gd name="T40" fmla="*/ 31 w 66"/>
                  <a:gd name="T41" fmla="*/ 62 h 80"/>
                  <a:gd name="T42" fmla="*/ 37 w 66"/>
                  <a:gd name="T43" fmla="*/ 75 h 80"/>
                  <a:gd name="T44" fmla="*/ 38 w 66"/>
                  <a:gd name="T45" fmla="*/ 78 h 80"/>
                  <a:gd name="T46" fmla="*/ 37 w 66"/>
                  <a:gd name="T4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80">
                    <a:moveTo>
                      <a:pt x="37" y="78"/>
                    </a:moveTo>
                    <a:lnTo>
                      <a:pt x="23" y="77"/>
                    </a:lnTo>
                    <a:lnTo>
                      <a:pt x="14" y="79"/>
                    </a:lnTo>
                    <a:lnTo>
                      <a:pt x="14" y="80"/>
                    </a:lnTo>
                    <a:lnTo>
                      <a:pt x="13" y="76"/>
                    </a:lnTo>
                    <a:lnTo>
                      <a:pt x="11" y="62"/>
                    </a:lnTo>
                    <a:lnTo>
                      <a:pt x="3" y="53"/>
                    </a:lnTo>
                    <a:lnTo>
                      <a:pt x="0" y="36"/>
                    </a:lnTo>
                    <a:lnTo>
                      <a:pt x="1" y="21"/>
                    </a:lnTo>
                    <a:lnTo>
                      <a:pt x="17" y="11"/>
                    </a:lnTo>
                    <a:lnTo>
                      <a:pt x="25" y="13"/>
                    </a:lnTo>
                    <a:lnTo>
                      <a:pt x="34" y="1"/>
                    </a:lnTo>
                    <a:lnTo>
                      <a:pt x="43" y="0"/>
                    </a:lnTo>
                    <a:lnTo>
                      <a:pt x="51" y="15"/>
                    </a:lnTo>
                    <a:lnTo>
                      <a:pt x="61" y="16"/>
                    </a:lnTo>
                    <a:lnTo>
                      <a:pt x="66" y="21"/>
                    </a:lnTo>
                    <a:lnTo>
                      <a:pt x="63" y="27"/>
                    </a:lnTo>
                    <a:lnTo>
                      <a:pt x="48" y="30"/>
                    </a:lnTo>
                    <a:lnTo>
                      <a:pt x="46" y="39"/>
                    </a:lnTo>
                    <a:lnTo>
                      <a:pt x="32" y="49"/>
                    </a:lnTo>
                    <a:lnTo>
                      <a:pt x="31" y="62"/>
                    </a:lnTo>
                    <a:lnTo>
                      <a:pt x="37" y="75"/>
                    </a:lnTo>
                    <a:lnTo>
                      <a:pt x="38" y="78"/>
                    </a:lnTo>
                    <a:lnTo>
                      <a:pt x="37"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5" name="Freeform 422"/>
              <p:cNvSpPr/>
              <p:nvPr/>
            </p:nvSpPr>
            <p:spPr bwMode="gray">
              <a:xfrm>
                <a:off x="3673" y="1510"/>
                <a:ext cx="86" cy="83"/>
              </a:xfrm>
              <a:custGeom>
                <a:avLst/>
                <a:gdLst>
                  <a:gd name="T0" fmla="*/ 61 w 86"/>
                  <a:gd name="T1" fmla="*/ 54 h 83"/>
                  <a:gd name="T2" fmla="*/ 64 w 86"/>
                  <a:gd name="T3" fmla="*/ 49 h 83"/>
                  <a:gd name="T4" fmla="*/ 81 w 86"/>
                  <a:gd name="T5" fmla="*/ 36 h 83"/>
                  <a:gd name="T6" fmla="*/ 83 w 86"/>
                  <a:gd name="T7" fmla="*/ 25 h 83"/>
                  <a:gd name="T8" fmla="*/ 79 w 86"/>
                  <a:gd name="T9" fmla="*/ 18 h 83"/>
                  <a:gd name="T10" fmla="*/ 86 w 86"/>
                  <a:gd name="T11" fmla="*/ 5 h 83"/>
                  <a:gd name="T12" fmla="*/ 80 w 86"/>
                  <a:gd name="T13" fmla="*/ 0 h 83"/>
                  <a:gd name="T14" fmla="*/ 59 w 86"/>
                  <a:gd name="T15" fmla="*/ 1 h 83"/>
                  <a:gd name="T16" fmla="*/ 48 w 86"/>
                  <a:gd name="T17" fmla="*/ 7 h 83"/>
                  <a:gd name="T18" fmla="*/ 47 w 86"/>
                  <a:gd name="T19" fmla="*/ 15 h 83"/>
                  <a:gd name="T20" fmla="*/ 55 w 86"/>
                  <a:gd name="T21" fmla="*/ 20 h 83"/>
                  <a:gd name="T22" fmla="*/ 54 w 86"/>
                  <a:gd name="T23" fmla="*/ 28 h 83"/>
                  <a:gd name="T24" fmla="*/ 45 w 86"/>
                  <a:gd name="T25" fmla="*/ 35 h 83"/>
                  <a:gd name="T26" fmla="*/ 41 w 86"/>
                  <a:gd name="T27" fmla="*/ 28 h 83"/>
                  <a:gd name="T28" fmla="*/ 46 w 86"/>
                  <a:gd name="T29" fmla="*/ 21 h 83"/>
                  <a:gd name="T30" fmla="*/ 43 w 86"/>
                  <a:gd name="T31" fmla="*/ 18 h 83"/>
                  <a:gd name="T32" fmla="*/ 34 w 86"/>
                  <a:gd name="T33" fmla="*/ 19 h 83"/>
                  <a:gd name="T34" fmla="*/ 27 w 86"/>
                  <a:gd name="T35" fmla="*/ 36 h 83"/>
                  <a:gd name="T36" fmla="*/ 18 w 86"/>
                  <a:gd name="T37" fmla="*/ 48 h 83"/>
                  <a:gd name="T38" fmla="*/ 17 w 86"/>
                  <a:gd name="T39" fmla="*/ 57 h 83"/>
                  <a:gd name="T40" fmla="*/ 18 w 86"/>
                  <a:gd name="T41" fmla="*/ 61 h 83"/>
                  <a:gd name="T42" fmla="*/ 15 w 86"/>
                  <a:gd name="T43" fmla="*/ 65 h 83"/>
                  <a:gd name="T44" fmla="*/ 9 w 86"/>
                  <a:gd name="T45" fmla="*/ 65 h 83"/>
                  <a:gd name="T46" fmla="*/ 0 w 86"/>
                  <a:gd name="T47" fmla="*/ 67 h 83"/>
                  <a:gd name="T48" fmla="*/ 10 w 86"/>
                  <a:gd name="T49" fmla="*/ 71 h 83"/>
                  <a:gd name="T50" fmla="*/ 21 w 86"/>
                  <a:gd name="T51" fmla="*/ 68 h 83"/>
                  <a:gd name="T52" fmla="*/ 30 w 86"/>
                  <a:gd name="T53" fmla="*/ 63 h 83"/>
                  <a:gd name="T54" fmla="*/ 37 w 86"/>
                  <a:gd name="T55" fmla="*/ 64 h 83"/>
                  <a:gd name="T56" fmla="*/ 49 w 86"/>
                  <a:gd name="T57" fmla="*/ 65 h 83"/>
                  <a:gd name="T58" fmla="*/ 50 w 86"/>
                  <a:gd name="T59" fmla="*/ 77 h 83"/>
                  <a:gd name="T60" fmla="*/ 55 w 86"/>
                  <a:gd name="T61" fmla="*/ 83 h 83"/>
                  <a:gd name="T62" fmla="*/ 57 w 86"/>
                  <a:gd name="T63" fmla="*/ 79 h 83"/>
                  <a:gd name="T64" fmla="*/ 59 w 86"/>
                  <a:gd name="T65" fmla="*/ 72 h 83"/>
                  <a:gd name="T66" fmla="*/ 64 w 86"/>
                  <a:gd name="T67" fmla="*/ 61 h 83"/>
                  <a:gd name="T68" fmla="*/ 61 w 86"/>
                  <a:gd name="T69"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83">
                    <a:moveTo>
                      <a:pt x="61" y="54"/>
                    </a:moveTo>
                    <a:lnTo>
                      <a:pt x="64" y="49"/>
                    </a:lnTo>
                    <a:lnTo>
                      <a:pt x="81" y="36"/>
                    </a:lnTo>
                    <a:lnTo>
                      <a:pt x="83" y="25"/>
                    </a:lnTo>
                    <a:lnTo>
                      <a:pt x="79" y="18"/>
                    </a:lnTo>
                    <a:lnTo>
                      <a:pt x="86" y="5"/>
                    </a:lnTo>
                    <a:lnTo>
                      <a:pt x="80" y="0"/>
                    </a:lnTo>
                    <a:lnTo>
                      <a:pt x="59" y="1"/>
                    </a:lnTo>
                    <a:lnTo>
                      <a:pt x="48" y="7"/>
                    </a:lnTo>
                    <a:lnTo>
                      <a:pt x="47" y="15"/>
                    </a:lnTo>
                    <a:lnTo>
                      <a:pt x="55" y="20"/>
                    </a:lnTo>
                    <a:lnTo>
                      <a:pt x="54" y="28"/>
                    </a:lnTo>
                    <a:lnTo>
                      <a:pt x="45" y="35"/>
                    </a:lnTo>
                    <a:lnTo>
                      <a:pt x="41" y="28"/>
                    </a:lnTo>
                    <a:lnTo>
                      <a:pt x="46" y="21"/>
                    </a:lnTo>
                    <a:lnTo>
                      <a:pt x="43" y="18"/>
                    </a:lnTo>
                    <a:lnTo>
                      <a:pt x="34" y="19"/>
                    </a:lnTo>
                    <a:lnTo>
                      <a:pt x="27" y="36"/>
                    </a:lnTo>
                    <a:lnTo>
                      <a:pt x="18" y="48"/>
                    </a:lnTo>
                    <a:lnTo>
                      <a:pt x="17" y="57"/>
                    </a:lnTo>
                    <a:lnTo>
                      <a:pt x="18" y="61"/>
                    </a:lnTo>
                    <a:lnTo>
                      <a:pt x="15" y="65"/>
                    </a:lnTo>
                    <a:lnTo>
                      <a:pt x="9" y="65"/>
                    </a:lnTo>
                    <a:lnTo>
                      <a:pt x="0" y="67"/>
                    </a:lnTo>
                    <a:lnTo>
                      <a:pt x="10" y="71"/>
                    </a:lnTo>
                    <a:lnTo>
                      <a:pt x="21" y="68"/>
                    </a:lnTo>
                    <a:lnTo>
                      <a:pt x="30" y="63"/>
                    </a:lnTo>
                    <a:lnTo>
                      <a:pt x="37" y="64"/>
                    </a:lnTo>
                    <a:lnTo>
                      <a:pt x="49" y="65"/>
                    </a:lnTo>
                    <a:lnTo>
                      <a:pt x="50" y="77"/>
                    </a:lnTo>
                    <a:lnTo>
                      <a:pt x="55" y="83"/>
                    </a:lnTo>
                    <a:lnTo>
                      <a:pt x="57" y="79"/>
                    </a:lnTo>
                    <a:lnTo>
                      <a:pt x="59" y="72"/>
                    </a:lnTo>
                    <a:lnTo>
                      <a:pt x="64" y="61"/>
                    </a:lnTo>
                    <a:lnTo>
                      <a:pt x="6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6" name="Freeform 423"/>
              <p:cNvSpPr/>
              <p:nvPr/>
            </p:nvSpPr>
            <p:spPr bwMode="gray">
              <a:xfrm>
                <a:off x="3732" y="1609"/>
                <a:ext cx="15" cy="29"/>
              </a:xfrm>
              <a:custGeom>
                <a:avLst/>
                <a:gdLst>
                  <a:gd name="T0" fmla="*/ 15 w 15"/>
                  <a:gd name="T1" fmla="*/ 29 h 29"/>
                  <a:gd name="T2" fmla="*/ 12 w 15"/>
                  <a:gd name="T3" fmla="*/ 11 h 29"/>
                  <a:gd name="T4" fmla="*/ 5 w 15"/>
                  <a:gd name="T5" fmla="*/ 0 h 29"/>
                  <a:gd name="T6" fmla="*/ 1 w 15"/>
                  <a:gd name="T7" fmla="*/ 7 h 29"/>
                  <a:gd name="T8" fmla="*/ 0 w 15"/>
                  <a:gd name="T9" fmla="*/ 15 h 29"/>
                  <a:gd name="T10" fmla="*/ 1 w 15"/>
                  <a:gd name="T11" fmla="*/ 26 h 29"/>
                  <a:gd name="T12" fmla="*/ 15 w 1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5" h="29">
                    <a:moveTo>
                      <a:pt x="15" y="29"/>
                    </a:moveTo>
                    <a:lnTo>
                      <a:pt x="12" y="11"/>
                    </a:lnTo>
                    <a:lnTo>
                      <a:pt x="5" y="0"/>
                    </a:lnTo>
                    <a:lnTo>
                      <a:pt x="1" y="7"/>
                    </a:lnTo>
                    <a:lnTo>
                      <a:pt x="0" y="15"/>
                    </a:lnTo>
                    <a:lnTo>
                      <a:pt x="1" y="26"/>
                    </a:lnTo>
                    <a:lnTo>
                      <a:pt x="15"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7" name="Freeform 424"/>
              <p:cNvSpPr/>
              <p:nvPr/>
            </p:nvSpPr>
            <p:spPr bwMode="gray">
              <a:xfrm>
                <a:off x="3659" y="1573"/>
                <a:ext cx="78" cy="62"/>
              </a:xfrm>
              <a:custGeom>
                <a:avLst/>
                <a:gdLst>
                  <a:gd name="T0" fmla="*/ 78 w 78"/>
                  <a:gd name="T1" fmla="*/ 36 h 62"/>
                  <a:gd name="T2" fmla="*/ 74 w 78"/>
                  <a:gd name="T3" fmla="*/ 43 h 62"/>
                  <a:gd name="T4" fmla="*/ 73 w 78"/>
                  <a:gd name="T5" fmla="*/ 51 h 62"/>
                  <a:gd name="T6" fmla="*/ 74 w 78"/>
                  <a:gd name="T7" fmla="*/ 62 h 62"/>
                  <a:gd name="T8" fmla="*/ 59 w 78"/>
                  <a:gd name="T9" fmla="*/ 51 h 62"/>
                  <a:gd name="T10" fmla="*/ 44 w 78"/>
                  <a:gd name="T11" fmla="*/ 45 h 62"/>
                  <a:gd name="T12" fmla="*/ 35 w 78"/>
                  <a:gd name="T13" fmla="*/ 43 h 62"/>
                  <a:gd name="T14" fmla="*/ 15 w 78"/>
                  <a:gd name="T15" fmla="*/ 29 h 62"/>
                  <a:gd name="T16" fmla="*/ 0 w 78"/>
                  <a:gd name="T17" fmla="*/ 15 h 62"/>
                  <a:gd name="T18" fmla="*/ 11 w 78"/>
                  <a:gd name="T19" fmla="*/ 8 h 62"/>
                  <a:gd name="T20" fmla="*/ 14 w 78"/>
                  <a:gd name="T21" fmla="*/ 4 h 62"/>
                  <a:gd name="T22" fmla="*/ 24 w 78"/>
                  <a:gd name="T23" fmla="*/ 8 h 62"/>
                  <a:gd name="T24" fmla="*/ 35 w 78"/>
                  <a:gd name="T25" fmla="*/ 5 h 62"/>
                  <a:gd name="T26" fmla="*/ 44 w 78"/>
                  <a:gd name="T27" fmla="*/ 0 h 62"/>
                  <a:gd name="T28" fmla="*/ 51 w 78"/>
                  <a:gd name="T29" fmla="*/ 1 h 62"/>
                  <a:gd name="T30" fmla="*/ 63 w 78"/>
                  <a:gd name="T31" fmla="*/ 2 h 62"/>
                  <a:gd name="T32" fmla="*/ 64 w 78"/>
                  <a:gd name="T33" fmla="*/ 14 h 62"/>
                  <a:gd name="T34" fmla="*/ 69 w 78"/>
                  <a:gd name="T35" fmla="*/ 20 h 62"/>
                  <a:gd name="T36" fmla="*/ 71 w 78"/>
                  <a:gd name="T37" fmla="*/ 16 h 62"/>
                  <a:gd name="T38" fmla="*/ 77 w 78"/>
                  <a:gd name="T39" fmla="*/ 22 h 62"/>
                  <a:gd name="T40" fmla="*/ 78 w 78"/>
                  <a:gd name="T41"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62">
                    <a:moveTo>
                      <a:pt x="78" y="36"/>
                    </a:moveTo>
                    <a:lnTo>
                      <a:pt x="74" y="43"/>
                    </a:lnTo>
                    <a:lnTo>
                      <a:pt x="73" y="51"/>
                    </a:lnTo>
                    <a:lnTo>
                      <a:pt x="74" y="62"/>
                    </a:lnTo>
                    <a:lnTo>
                      <a:pt x="59" y="51"/>
                    </a:lnTo>
                    <a:lnTo>
                      <a:pt x="44" y="45"/>
                    </a:lnTo>
                    <a:lnTo>
                      <a:pt x="35" y="43"/>
                    </a:lnTo>
                    <a:lnTo>
                      <a:pt x="15" y="29"/>
                    </a:lnTo>
                    <a:lnTo>
                      <a:pt x="0" y="15"/>
                    </a:lnTo>
                    <a:lnTo>
                      <a:pt x="11" y="8"/>
                    </a:lnTo>
                    <a:lnTo>
                      <a:pt x="14" y="4"/>
                    </a:lnTo>
                    <a:lnTo>
                      <a:pt x="24" y="8"/>
                    </a:lnTo>
                    <a:lnTo>
                      <a:pt x="35" y="5"/>
                    </a:lnTo>
                    <a:lnTo>
                      <a:pt x="44" y="0"/>
                    </a:lnTo>
                    <a:lnTo>
                      <a:pt x="51" y="1"/>
                    </a:lnTo>
                    <a:lnTo>
                      <a:pt x="63" y="2"/>
                    </a:lnTo>
                    <a:lnTo>
                      <a:pt x="64" y="14"/>
                    </a:lnTo>
                    <a:lnTo>
                      <a:pt x="69" y="20"/>
                    </a:lnTo>
                    <a:lnTo>
                      <a:pt x="71" y="16"/>
                    </a:lnTo>
                    <a:lnTo>
                      <a:pt x="77" y="22"/>
                    </a:lnTo>
                    <a:lnTo>
                      <a:pt x="7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8" name="Freeform 425"/>
              <p:cNvSpPr/>
              <p:nvPr/>
            </p:nvSpPr>
            <p:spPr bwMode="gray">
              <a:xfrm>
                <a:off x="3747" y="1712"/>
                <a:ext cx="257" cy="247"/>
              </a:xfrm>
              <a:custGeom>
                <a:avLst/>
                <a:gdLst>
                  <a:gd name="T0" fmla="*/ 42 w 257"/>
                  <a:gd name="T1" fmla="*/ 76 h 247"/>
                  <a:gd name="T2" fmla="*/ 70 w 257"/>
                  <a:gd name="T3" fmla="*/ 76 h 247"/>
                  <a:gd name="T4" fmla="*/ 85 w 257"/>
                  <a:gd name="T5" fmla="*/ 113 h 247"/>
                  <a:gd name="T6" fmla="*/ 102 w 257"/>
                  <a:gd name="T7" fmla="*/ 132 h 247"/>
                  <a:gd name="T8" fmla="*/ 122 w 257"/>
                  <a:gd name="T9" fmla="*/ 142 h 247"/>
                  <a:gd name="T10" fmla="*/ 145 w 257"/>
                  <a:gd name="T11" fmla="*/ 161 h 247"/>
                  <a:gd name="T12" fmla="*/ 159 w 257"/>
                  <a:gd name="T13" fmla="*/ 171 h 247"/>
                  <a:gd name="T14" fmla="*/ 170 w 257"/>
                  <a:gd name="T15" fmla="*/ 175 h 247"/>
                  <a:gd name="T16" fmla="*/ 180 w 257"/>
                  <a:gd name="T17" fmla="*/ 187 h 247"/>
                  <a:gd name="T18" fmla="*/ 195 w 257"/>
                  <a:gd name="T19" fmla="*/ 191 h 247"/>
                  <a:gd name="T20" fmla="*/ 202 w 257"/>
                  <a:gd name="T21" fmla="*/ 209 h 247"/>
                  <a:gd name="T22" fmla="*/ 197 w 257"/>
                  <a:gd name="T23" fmla="*/ 233 h 247"/>
                  <a:gd name="T24" fmla="*/ 198 w 257"/>
                  <a:gd name="T25" fmla="*/ 247 h 247"/>
                  <a:gd name="T26" fmla="*/ 218 w 257"/>
                  <a:gd name="T27" fmla="*/ 226 h 247"/>
                  <a:gd name="T28" fmla="*/ 226 w 257"/>
                  <a:gd name="T29" fmla="*/ 211 h 247"/>
                  <a:gd name="T30" fmla="*/ 219 w 257"/>
                  <a:gd name="T31" fmla="*/ 184 h 247"/>
                  <a:gd name="T32" fmla="*/ 239 w 257"/>
                  <a:gd name="T33" fmla="*/ 186 h 247"/>
                  <a:gd name="T34" fmla="*/ 257 w 257"/>
                  <a:gd name="T35" fmla="*/ 191 h 247"/>
                  <a:gd name="T36" fmla="*/ 241 w 257"/>
                  <a:gd name="T37" fmla="*/ 172 h 247"/>
                  <a:gd name="T38" fmla="*/ 227 w 257"/>
                  <a:gd name="T39" fmla="*/ 160 h 247"/>
                  <a:gd name="T40" fmla="*/ 205 w 257"/>
                  <a:gd name="T41" fmla="*/ 154 h 247"/>
                  <a:gd name="T42" fmla="*/ 180 w 257"/>
                  <a:gd name="T43" fmla="*/ 139 h 247"/>
                  <a:gd name="T44" fmla="*/ 150 w 257"/>
                  <a:gd name="T45" fmla="*/ 104 h 247"/>
                  <a:gd name="T46" fmla="*/ 119 w 257"/>
                  <a:gd name="T47" fmla="*/ 77 h 247"/>
                  <a:gd name="T48" fmla="*/ 119 w 257"/>
                  <a:gd name="T49" fmla="*/ 52 h 247"/>
                  <a:gd name="T50" fmla="*/ 150 w 257"/>
                  <a:gd name="T51" fmla="*/ 39 h 247"/>
                  <a:gd name="T52" fmla="*/ 155 w 257"/>
                  <a:gd name="T53" fmla="*/ 41 h 247"/>
                  <a:gd name="T54" fmla="*/ 157 w 257"/>
                  <a:gd name="T55" fmla="*/ 29 h 247"/>
                  <a:gd name="T56" fmla="*/ 151 w 257"/>
                  <a:gd name="T57" fmla="*/ 11 h 247"/>
                  <a:gd name="T58" fmla="*/ 123 w 257"/>
                  <a:gd name="T59" fmla="*/ 5 h 247"/>
                  <a:gd name="T60" fmla="*/ 107 w 257"/>
                  <a:gd name="T61" fmla="*/ 0 h 247"/>
                  <a:gd name="T62" fmla="*/ 78 w 257"/>
                  <a:gd name="T63" fmla="*/ 7 h 247"/>
                  <a:gd name="T64" fmla="*/ 48 w 257"/>
                  <a:gd name="T65" fmla="*/ 15 h 247"/>
                  <a:gd name="T66" fmla="*/ 31 w 257"/>
                  <a:gd name="T67" fmla="*/ 12 h 247"/>
                  <a:gd name="T68" fmla="*/ 22 w 257"/>
                  <a:gd name="T69" fmla="*/ 33 h 247"/>
                  <a:gd name="T70" fmla="*/ 0 w 257"/>
                  <a:gd name="T71" fmla="*/ 33 h 247"/>
                  <a:gd name="T72" fmla="*/ 8 w 257"/>
                  <a:gd name="T73" fmla="*/ 76 h 247"/>
                  <a:gd name="T74" fmla="*/ 28 w 257"/>
                  <a:gd name="T75" fmla="*/ 8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47">
                    <a:moveTo>
                      <a:pt x="28" y="88"/>
                    </a:moveTo>
                    <a:lnTo>
                      <a:pt x="42" y="76"/>
                    </a:lnTo>
                    <a:lnTo>
                      <a:pt x="62" y="71"/>
                    </a:lnTo>
                    <a:lnTo>
                      <a:pt x="70" y="76"/>
                    </a:lnTo>
                    <a:lnTo>
                      <a:pt x="84" y="95"/>
                    </a:lnTo>
                    <a:lnTo>
                      <a:pt x="85" y="113"/>
                    </a:lnTo>
                    <a:lnTo>
                      <a:pt x="99" y="122"/>
                    </a:lnTo>
                    <a:lnTo>
                      <a:pt x="102" y="132"/>
                    </a:lnTo>
                    <a:lnTo>
                      <a:pt x="114" y="141"/>
                    </a:lnTo>
                    <a:lnTo>
                      <a:pt x="122" y="142"/>
                    </a:lnTo>
                    <a:lnTo>
                      <a:pt x="126" y="151"/>
                    </a:lnTo>
                    <a:lnTo>
                      <a:pt x="145" y="161"/>
                    </a:lnTo>
                    <a:lnTo>
                      <a:pt x="151" y="162"/>
                    </a:lnTo>
                    <a:lnTo>
                      <a:pt x="159" y="171"/>
                    </a:lnTo>
                    <a:lnTo>
                      <a:pt x="165" y="171"/>
                    </a:lnTo>
                    <a:lnTo>
                      <a:pt x="170" y="175"/>
                    </a:lnTo>
                    <a:lnTo>
                      <a:pt x="179" y="179"/>
                    </a:lnTo>
                    <a:lnTo>
                      <a:pt x="180" y="187"/>
                    </a:lnTo>
                    <a:lnTo>
                      <a:pt x="188" y="191"/>
                    </a:lnTo>
                    <a:lnTo>
                      <a:pt x="195" y="191"/>
                    </a:lnTo>
                    <a:lnTo>
                      <a:pt x="202" y="200"/>
                    </a:lnTo>
                    <a:lnTo>
                      <a:pt x="202" y="209"/>
                    </a:lnTo>
                    <a:lnTo>
                      <a:pt x="206" y="221"/>
                    </a:lnTo>
                    <a:lnTo>
                      <a:pt x="197" y="233"/>
                    </a:lnTo>
                    <a:lnTo>
                      <a:pt x="194" y="242"/>
                    </a:lnTo>
                    <a:lnTo>
                      <a:pt x="198" y="247"/>
                    </a:lnTo>
                    <a:lnTo>
                      <a:pt x="214" y="237"/>
                    </a:lnTo>
                    <a:lnTo>
                      <a:pt x="218" y="226"/>
                    </a:lnTo>
                    <a:lnTo>
                      <a:pt x="227" y="220"/>
                    </a:lnTo>
                    <a:lnTo>
                      <a:pt x="226" y="211"/>
                    </a:lnTo>
                    <a:lnTo>
                      <a:pt x="215" y="200"/>
                    </a:lnTo>
                    <a:lnTo>
                      <a:pt x="219" y="184"/>
                    </a:lnTo>
                    <a:lnTo>
                      <a:pt x="231" y="182"/>
                    </a:lnTo>
                    <a:lnTo>
                      <a:pt x="239" y="186"/>
                    </a:lnTo>
                    <a:lnTo>
                      <a:pt x="252" y="195"/>
                    </a:lnTo>
                    <a:lnTo>
                      <a:pt x="257" y="191"/>
                    </a:lnTo>
                    <a:lnTo>
                      <a:pt x="254" y="183"/>
                    </a:lnTo>
                    <a:lnTo>
                      <a:pt x="241" y="172"/>
                    </a:lnTo>
                    <a:lnTo>
                      <a:pt x="228" y="168"/>
                    </a:lnTo>
                    <a:lnTo>
                      <a:pt x="227" y="160"/>
                    </a:lnTo>
                    <a:lnTo>
                      <a:pt x="211" y="158"/>
                    </a:lnTo>
                    <a:lnTo>
                      <a:pt x="205" y="154"/>
                    </a:lnTo>
                    <a:lnTo>
                      <a:pt x="200" y="141"/>
                    </a:lnTo>
                    <a:lnTo>
                      <a:pt x="180" y="139"/>
                    </a:lnTo>
                    <a:lnTo>
                      <a:pt x="161" y="127"/>
                    </a:lnTo>
                    <a:lnTo>
                      <a:pt x="150" y="104"/>
                    </a:lnTo>
                    <a:lnTo>
                      <a:pt x="141" y="91"/>
                    </a:lnTo>
                    <a:lnTo>
                      <a:pt x="119" y="77"/>
                    </a:lnTo>
                    <a:lnTo>
                      <a:pt x="121" y="55"/>
                    </a:lnTo>
                    <a:lnTo>
                      <a:pt x="119" y="52"/>
                    </a:lnTo>
                    <a:lnTo>
                      <a:pt x="127" y="43"/>
                    </a:lnTo>
                    <a:lnTo>
                      <a:pt x="150" y="39"/>
                    </a:lnTo>
                    <a:lnTo>
                      <a:pt x="150" y="49"/>
                    </a:lnTo>
                    <a:lnTo>
                      <a:pt x="155" y="41"/>
                    </a:lnTo>
                    <a:lnTo>
                      <a:pt x="157" y="35"/>
                    </a:lnTo>
                    <a:lnTo>
                      <a:pt x="157" y="29"/>
                    </a:lnTo>
                    <a:lnTo>
                      <a:pt x="151" y="22"/>
                    </a:lnTo>
                    <a:lnTo>
                      <a:pt x="151" y="11"/>
                    </a:lnTo>
                    <a:lnTo>
                      <a:pt x="131" y="5"/>
                    </a:lnTo>
                    <a:lnTo>
                      <a:pt x="123" y="5"/>
                    </a:lnTo>
                    <a:lnTo>
                      <a:pt x="118" y="0"/>
                    </a:lnTo>
                    <a:lnTo>
                      <a:pt x="107" y="0"/>
                    </a:lnTo>
                    <a:lnTo>
                      <a:pt x="99" y="7"/>
                    </a:lnTo>
                    <a:lnTo>
                      <a:pt x="78" y="7"/>
                    </a:lnTo>
                    <a:lnTo>
                      <a:pt x="72" y="18"/>
                    </a:lnTo>
                    <a:lnTo>
                      <a:pt x="48" y="15"/>
                    </a:lnTo>
                    <a:lnTo>
                      <a:pt x="40" y="9"/>
                    </a:lnTo>
                    <a:lnTo>
                      <a:pt x="31" y="12"/>
                    </a:lnTo>
                    <a:lnTo>
                      <a:pt x="28" y="29"/>
                    </a:lnTo>
                    <a:lnTo>
                      <a:pt x="22" y="33"/>
                    </a:lnTo>
                    <a:lnTo>
                      <a:pt x="11" y="31"/>
                    </a:lnTo>
                    <a:lnTo>
                      <a:pt x="0" y="33"/>
                    </a:lnTo>
                    <a:lnTo>
                      <a:pt x="4" y="55"/>
                    </a:lnTo>
                    <a:lnTo>
                      <a:pt x="8" y="76"/>
                    </a:lnTo>
                    <a:lnTo>
                      <a:pt x="19" y="78"/>
                    </a:lnTo>
                    <a:lnTo>
                      <a:pt x="2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59" name="Freeform 426"/>
              <p:cNvSpPr/>
              <p:nvPr/>
            </p:nvSpPr>
            <p:spPr bwMode="gray">
              <a:xfrm>
                <a:off x="3898" y="1711"/>
                <a:ext cx="60" cy="36"/>
              </a:xfrm>
              <a:custGeom>
                <a:avLst/>
                <a:gdLst>
                  <a:gd name="T0" fmla="*/ 55 w 60"/>
                  <a:gd name="T1" fmla="*/ 0 h 36"/>
                  <a:gd name="T2" fmla="*/ 60 w 60"/>
                  <a:gd name="T3" fmla="*/ 8 h 36"/>
                  <a:gd name="T4" fmla="*/ 51 w 60"/>
                  <a:gd name="T5" fmla="*/ 12 h 36"/>
                  <a:gd name="T6" fmla="*/ 50 w 60"/>
                  <a:gd name="T7" fmla="*/ 20 h 36"/>
                  <a:gd name="T8" fmla="*/ 40 w 60"/>
                  <a:gd name="T9" fmla="*/ 35 h 36"/>
                  <a:gd name="T10" fmla="*/ 6 w 60"/>
                  <a:gd name="T11" fmla="*/ 36 h 36"/>
                  <a:gd name="T12" fmla="*/ 6 w 60"/>
                  <a:gd name="T13" fmla="*/ 30 h 36"/>
                  <a:gd name="T14" fmla="*/ 0 w 60"/>
                  <a:gd name="T15" fmla="*/ 23 h 36"/>
                  <a:gd name="T16" fmla="*/ 0 w 60"/>
                  <a:gd name="T17" fmla="*/ 12 h 36"/>
                  <a:gd name="T18" fmla="*/ 15 w 60"/>
                  <a:gd name="T19" fmla="*/ 18 h 36"/>
                  <a:gd name="T20" fmla="*/ 37 w 60"/>
                  <a:gd name="T21" fmla="*/ 5 h 36"/>
                  <a:gd name="T22" fmla="*/ 55 w 60"/>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36">
                    <a:moveTo>
                      <a:pt x="55" y="0"/>
                    </a:moveTo>
                    <a:lnTo>
                      <a:pt x="60" y="8"/>
                    </a:lnTo>
                    <a:lnTo>
                      <a:pt x="51" y="12"/>
                    </a:lnTo>
                    <a:lnTo>
                      <a:pt x="50" y="20"/>
                    </a:lnTo>
                    <a:lnTo>
                      <a:pt x="40" y="35"/>
                    </a:lnTo>
                    <a:lnTo>
                      <a:pt x="6" y="36"/>
                    </a:lnTo>
                    <a:lnTo>
                      <a:pt x="6" y="30"/>
                    </a:lnTo>
                    <a:lnTo>
                      <a:pt x="0" y="23"/>
                    </a:lnTo>
                    <a:lnTo>
                      <a:pt x="0" y="12"/>
                    </a:lnTo>
                    <a:lnTo>
                      <a:pt x="15" y="18"/>
                    </a:lnTo>
                    <a:lnTo>
                      <a:pt x="37" y="5"/>
                    </a:ln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0" name="Freeform 427"/>
              <p:cNvSpPr/>
              <p:nvPr/>
            </p:nvSpPr>
            <p:spPr bwMode="gray">
              <a:xfrm>
                <a:off x="3897" y="1719"/>
                <a:ext cx="117" cy="119"/>
              </a:xfrm>
              <a:custGeom>
                <a:avLst/>
                <a:gdLst>
                  <a:gd name="T0" fmla="*/ 100 w 117"/>
                  <a:gd name="T1" fmla="*/ 119 h 119"/>
                  <a:gd name="T2" fmla="*/ 86 w 117"/>
                  <a:gd name="T3" fmla="*/ 114 h 119"/>
                  <a:gd name="T4" fmla="*/ 81 w 117"/>
                  <a:gd name="T5" fmla="*/ 104 h 119"/>
                  <a:gd name="T6" fmla="*/ 62 w 117"/>
                  <a:gd name="T7" fmla="*/ 94 h 119"/>
                  <a:gd name="T8" fmla="*/ 46 w 117"/>
                  <a:gd name="T9" fmla="*/ 85 h 119"/>
                  <a:gd name="T10" fmla="*/ 35 w 117"/>
                  <a:gd name="T11" fmla="*/ 73 h 119"/>
                  <a:gd name="T12" fmla="*/ 32 w 117"/>
                  <a:gd name="T13" fmla="*/ 62 h 119"/>
                  <a:gd name="T14" fmla="*/ 25 w 117"/>
                  <a:gd name="T15" fmla="*/ 56 h 119"/>
                  <a:gd name="T16" fmla="*/ 20 w 117"/>
                  <a:gd name="T17" fmla="*/ 44 h 119"/>
                  <a:gd name="T18" fmla="*/ 12 w 117"/>
                  <a:gd name="T19" fmla="*/ 48 h 119"/>
                  <a:gd name="T20" fmla="*/ 8 w 117"/>
                  <a:gd name="T21" fmla="*/ 56 h 119"/>
                  <a:gd name="T22" fmla="*/ 0 w 117"/>
                  <a:gd name="T23" fmla="*/ 42 h 119"/>
                  <a:gd name="T24" fmla="*/ 5 w 117"/>
                  <a:gd name="T25" fmla="*/ 34 h 119"/>
                  <a:gd name="T26" fmla="*/ 7 w 117"/>
                  <a:gd name="T27" fmla="*/ 28 h 119"/>
                  <a:gd name="T28" fmla="*/ 41 w 117"/>
                  <a:gd name="T29" fmla="*/ 27 h 119"/>
                  <a:gd name="T30" fmla="*/ 51 w 117"/>
                  <a:gd name="T31" fmla="*/ 12 h 119"/>
                  <a:gd name="T32" fmla="*/ 52 w 117"/>
                  <a:gd name="T33" fmla="*/ 4 h 119"/>
                  <a:gd name="T34" fmla="*/ 61 w 117"/>
                  <a:gd name="T35" fmla="*/ 0 h 119"/>
                  <a:gd name="T36" fmla="*/ 72 w 117"/>
                  <a:gd name="T37" fmla="*/ 2 h 119"/>
                  <a:gd name="T38" fmla="*/ 81 w 117"/>
                  <a:gd name="T39" fmla="*/ 21 h 119"/>
                  <a:gd name="T40" fmla="*/ 111 w 117"/>
                  <a:gd name="T41" fmla="*/ 24 h 119"/>
                  <a:gd name="T42" fmla="*/ 117 w 117"/>
                  <a:gd name="T43" fmla="*/ 44 h 119"/>
                  <a:gd name="T44" fmla="*/ 91 w 117"/>
                  <a:gd name="T45" fmla="*/ 47 h 119"/>
                  <a:gd name="T46" fmla="*/ 73 w 117"/>
                  <a:gd name="T47" fmla="*/ 36 h 119"/>
                  <a:gd name="T48" fmla="*/ 66 w 117"/>
                  <a:gd name="T49" fmla="*/ 40 h 119"/>
                  <a:gd name="T50" fmla="*/ 63 w 117"/>
                  <a:gd name="T51" fmla="*/ 50 h 119"/>
                  <a:gd name="T52" fmla="*/ 56 w 117"/>
                  <a:gd name="T53" fmla="*/ 48 h 119"/>
                  <a:gd name="T54" fmla="*/ 49 w 117"/>
                  <a:gd name="T55" fmla="*/ 53 h 119"/>
                  <a:gd name="T56" fmla="*/ 54 w 117"/>
                  <a:gd name="T57" fmla="*/ 70 h 119"/>
                  <a:gd name="T58" fmla="*/ 69 w 117"/>
                  <a:gd name="T59" fmla="*/ 84 h 119"/>
                  <a:gd name="T60" fmla="*/ 89 w 117"/>
                  <a:gd name="T61" fmla="*/ 101 h 119"/>
                  <a:gd name="T62" fmla="*/ 91 w 117"/>
                  <a:gd name="T63" fmla="*/ 110 h 119"/>
                  <a:gd name="T64" fmla="*/ 100 w 117"/>
                  <a:gd name="T65" fmla="*/ 114 h 119"/>
                  <a:gd name="T66" fmla="*/ 100 w 117"/>
                  <a:gd name="T6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7" h="119">
                    <a:moveTo>
                      <a:pt x="100" y="119"/>
                    </a:moveTo>
                    <a:lnTo>
                      <a:pt x="86" y="114"/>
                    </a:lnTo>
                    <a:lnTo>
                      <a:pt x="81" y="104"/>
                    </a:lnTo>
                    <a:lnTo>
                      <a:pt x="62" y="94"/>
                    </a:lnTo>
                    <a:lnTo>
                      <a:pt x="46" y="85"/>
                    </a:lnTo>
                    <a:lnTo>
                      <a:pt x="35" y="73"/>
                    </a:lnTo>
                    <a:lnTo>
                      <a:pt x="32" y="62"/>
                    </a:lnTo>
                    <a:lnTo>
                      <a:pt x="25" y="56"/>
                    </a:lnTo>
                    <a:lnTo>
                      <a:pt x="20" y="44"/>
                    </a:lnTo>
                    <a:lnTo>
                      <a:pt x="12" y="48"/>
                    </a:lnTo>
                    <a:lnTo>
                      <a:pt x="8" y="56"/>
                    </a:lnTo>
                    <a:lnTo>
                      <a:pt x="0" y="42"/>
                    </a:lnTo>
                    <a:lnTo>
                      <a:pt x="5" y="34"/>
                    </a:lnTo>
                    <a:lnTo>
                      <a:pt x="7" y="28"/>
                    </a:lnTo>
                    <a:lnTo>
                      <a:pt x="41" y="27"/>
                    </a:lnTo>
                    <a:lnTo>
                      <a:pt x="51" y="12"/>
                    </a:lnTo>
                    <a:lnTo>
                      <a:pt x="52" y="4"/>
                    </a:lnTo>
                    <a:lnTo>
                      <a:pt x="61" y="0"/>
                    </a:lnTo>
                    <a:lnTo>
                      <a:pt x="72" y="2"/>
                    </a:lnTo>
                    <a:lnTo>
                      <a:pt x="81" y="21"/>
                    </a:lnTo>
                    <a:lnTo>
                      <a:pt x="111" y="24"/>
                    </a:lnTo>
                    <a:lnTo>
                      <a:pt x="117" y="44"/>
                    </a:lnTo>
                    <a:lnTo>
                      <a:pt x="91" y="47"/>
                    </a:lnTo>
                    <a:lnTo>
                      <a:pt x="73" y="36"/>
                    </a:lnTo>
                    <a:lnTo>
                      <a:pt x="66" y="40"/>
                    </a:lnTo>
                    <a:lnTo>
                      <a:pt x="63" y="50"/>
                    </a:lnTo>
                    <a:lnTo>
                      <a:pt x="56" y="48"/>
                    </a:lnTo>
                    <a:lnTo>
                      <a:pt x="49" y="53"/>
                    </a:lnTo>
                    <a:lnTo>
                      <a:pt x="54" y="70"/>
                    </a:lnTo>
                    <a:lnTo>
                      <a:pt x="69" y="84"/>
                    </a:lnTo>
                    <a:lnTo>
                      <a:pt x="89" y="101"/>
                    </a:lnTo>
                    <a:lnTo>
                      <a:pt x="91" y="110"/>
                    </a:lnTo>
                    <a:lnTo>
                      <a:pt x="100" y="114"/>
                    </a:lnTo>
                    <a:lnTo>
                      <a:pt x="100"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1" name="Freeform 428"/>
              <p:cNvSpPr/>
              <p:nvPr/>
            </p:nvSpPr>
            <p:spPr bwMode="gray">
              <a:xfrm>
                <a:off x="3946" y="1755"/>
                <a:ext cx="75" cy="78"/>
              </a:xfrm>
              <a:custGeom>
                <a:avLst/>
                <a:gdLst>
                  <a:gd name="T0" fmla="*/ 51 w 75"/>
                  <a:gd name="T1" fmla="*/ 78 h 78"/>
                  <a:gd name="T2" fmla="*/ 42 w 75"/>
                  <a:gd name="T3" fmla="*/ 74 h 78"/>
                  <a:gd name="T4" fmla="*/ 40 w 75"/>
                  <a:gd name="T5" fmla="*/ 65 h 78"/>
                  <a:gd name="T6" fmla="*/ 20 w 75"/>
                  <a:gd name="T7" fmla="*/ 48 h 78"/>
                  <a:gd name="T8" fmla="*/ 5 w 75"/>
                  <a:gd name="T9" fmla="*/ 34 h 78"/>
                  <a:gd name="T10" fmla="*/ 0 w 75"/>
                  <a:gd name="T11" fmla="*/ 17 h 78"/>
                  <a:gd name="T12" fmla="*/ 7 w 75"/>
                  <a:gd name="T13" fmla="*/ 12 h 78"/>
                  <a:gd name="T14" fmla="*/ 14 w 75"/>
                  <a:gd name="T15" fmla="*/ 14 h 78"/>
                  <a:gd name="T16" fmla="*/ 17 w 75"/>
                  <a:gd name="T17" fmla="*/ 4 h 78"/>
                  <a:gd name="T18" fmla="*/ 24 w 75"/>
                  <a:gd name="T19" fmla="*/ 0 h 78"/>
                  <a:gd name="T20" fmla="*/ 42 w 75"/>
                  <a:gd name="T21" fmla="*/ 11 h 78"/>
                  <a:gd name="T22" fmla="*/ 68 w 75"/>
                  <a:gd name="T23" fmla="*/ 8 h 78"/>
                  <a:gd name="T24" fmla="*/ 73 w 75"/>
                  <a:gd name="T25" fmla="*/ 24 h 78"/>
                  <a:gd name="T26" fmla="*/ 75 w 75"/>
                  <a:gd name="T27" fmla="*/ 50 h 78"/>
                  <a:gd name="T28" fmla="*/ 58 w 75"/>
                  <a:gd name="T29" fmla="*/ 70 h 78"/>
                  <a:gd name="T30" fmla="*/ 51 w 75"/>
                  <a:gd name="T3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8">
                    <a:moveTo>
                      <a:pt x="51" y="78"/>
                    </a:moveTo>
                    <a:lnTo>
                      <a:pt x="42" y="74"/>
                    </a:lnTo>
                    <a:lnTo>
                      <a:pt x="40" y="65"/>
                    </a:lnTo>
                    <a:lnTo>
                      <a:pt x="20" y="48"/>
                    </a:lnTo>
                    <a:lnTo>
                      <a:pt x="5" y="34"/>
                    </a:lnTo>
                    <a:lnTo>
                      <a:pt x="0" y="17"/>
                    </a:lnTo>
                    <a:lnTo>
                      <a:pt x="7" y="12"/>
                    </a:lnTo>
                    <a:lnTo>
                      <a:pt x="14" y="14"/>
                    </a:lnTo>
                    <a:lnTo>
                      <a:pt x="17" y="4"/>
                    </a:lnTo>
                    <a:lnTo>
                      <a:pt x="24" y="0"/>
                    </a:lnTo>
                    <a:lnTo>
                      <a:pt x="42" y="11"/>
                    </a:lnTo>
                    <a:lnTo>
                      <a:pt x="68" y="8"/>
                    </a:lnTo>
                    <a:lnTo>
                      <a:pt x="73" y="24"/>
                    </a:lnTo>
                    <a:lnTo>
                      <a:pt x="75" y="50"/>
                    </a:lnTo>
                    <a:lnTo>
                      <a:pt x="58" y="70"/>
                    </a:lnTo>
                    <a:lnTo>
                      <a:pt x="5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2" name="Freeform 429"/>
              <p:cNvSpPr/>
              <p:nvPr/>
            </p:nvSpPr>
            <p:spPr bwMode="gray">
              <a:xfrm>
                <a:off x="3997" y="1730"/>
                <a:ext cx="103" cy="119"/>
              </a:xfrm>
              <a:custGeom>
                <a:avLst/>
                <a:gdLst>
                  <a:gd name="T0" fmla="*/ 45 w 103"/>
                  <a:gd name="T1" fmla="*/ 1 h 119"/>
                  <a:gd name="T2" fmla="*/ 39 w 103"/>
                  <a:gd name="T3" fmla="*/ 0 h 119"/>
                  <a:gd name="T4" fmla="*/ 15 w 103"/>
                  <a:gd name="T5" fmla="*/ 8 h 119"/>
                  <a:gd name="T6" fmla="*/ 11 w 103"/>
                  <a:gd name="T7" fmla="*/ 13 h 119"/>
                  <a:gd name="T8" fmla="*/ 17 w 103"/>
                  <a:gd name="T9" fmla="*/ 33 h 119"/>
                  <a:gd name="T10" fmla="*/ 22 w 103"/>
                  <a:gd name="T11" fmla="*/ 49 h 119"/>
                  <a:gd name="T12" fmla="*/ 24 w 103"/>
                  <a:gd name="T13" fmla="*/ 75 h 119"/>
                  <a:gd name="T14" fmla="*/ 7 w 103"/>
                  <a:gd name="T15" fmla="*/ 95 h 119"/>
                  <a:gd name="T16" fmla="*/ 0 w 103"/>
                  <a:gd name="T17" fmla="*/ 103 h 119"/>
                  <a:gd name="T18" fmla="*/ 0 w 103"/>
                  <a:gd name="T19" fmla="*/ 108 h 119"/>
                  <a:gd name="T20" fmla="*/ 17 w 103"/>
                  <a:gd name="T21" fmla="*/ 118 h 119"/>
                  <a:gd name="T22" fmla="*/ 24 w 103"/>
                  <a:gd name="T23" fmla="*/ 107 h 119"/>
                  <a:gd name="T24" fmla="*/ 31 w 103"/>
                  <a:gd name="T25" fmla="*/ 102 h 119"/>
                  <a:gd name="T26" fmla="*/ 46 w 103"/>
                  <a:gd name="T27" fmla="*/ 106 h 119"/>
                  <a:gd name="T28" fmla="*/ 54 w 103"/>
                  <a:gd name="T29" fmla="*/ 119 h 119"/>
                  <a:gd name="T30" fmla="*/ 70 w 103"/>
                  <a:gd name="T31" fmla="*/ 109 h 119"/>
                  <a:gd name="T32" fmla="*/ 94 w 103"/>
                  <a:gd name="T33" fmla="*/ 102 h 119"/>
                  <a:gd name="T34" fmla="*/ 103 w 103"/>
                  <a:gd name="T35" fmla="*/ 85 h 119"/>
                  <a:gd name="T36" fmla="*/ 90 w 103"/>
                  <a:gd name="T37" fmla="*/ 73 h 119"/>
                  <a:gd name="T38" fmla="*/ 98 w 103"/>
                  <a:gd name="T39" fmla="*/ 59 h 119"/>
                  <a:gd name="T40" fmla="*/ 86 w 103"/>
                  <a:gd name="T41" fmla="*/ 46 h 119"/>
                  <a:gd name="T42" fmla="*/ 57 w 103"/>
                  <a:gd name="T43" fmla="*/ 42 h 119"/>
                  <a:gd name="T44" fmla="*/ 55 w 103"/>
                  <a:gd name="T45" fmla="*/ 18 h 119"/>
                  <a:gd name="T46" fmla="*/ 45 w 103"/>
                  <a:gd name="T47" fmla="*/ 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119">
                    <a:moveTo>
                      <a:pt x="45" y="1"/>
                    </a:moveTo>
                    <a:lnTo>
                      <a:pt x="39" y="0"/>
                    </a:lnTo>
                    <a:lnTo>
                      <a:pt x="15" y="8"/>
                    </a:lnTo>
                    <a:lnTo>
                      <a:pt x="11" y="13"/>
                    </a:lnTo>
                    <a:lnTo>
                      <a:pt x="17" y="33"/>
                    </a:lnTo>
                    <a:lnTo>
                      <a:pt x="22" y="49"/>
                    </a:lnTo>
                    <a:lnTo>
                      <a:pt x="24" y="75"/>
                    </a:lnTo>
                    <a:lnTo>
                      <a:pt x="7" y="95"/>
                    </a:lnTo>
                    <a:lnTo>
                      <a:pt x="0" y="103"/>
                    </a:lnTo>
                    <a:lnTo>
                      <a:pt x="0" y="108"/>
                    </a:lnTo>
                    <a:lnTo>
                      <a:pt x="17" y="118"/>
                    </a:lnTo>
                    <a:lnTo>
                      <a:pt x="24" y="107"/>
                    </a:lnTo>
                    <a:lnTo>
                      <a:pt x="31" y="102"/>
                    </a:lnTo>
                    <a:lnTo>
                      <a:pt x="46" y="106"/>
                    </a:lnTo>
                    <a:lnTo>
                      <a:pt x="54" y="119"/>
                    </a:lnTo>
                    <a:lnTo>
                      <a:pt x="70" y="109"/>
                    </a:lnTo>
                    <a:lnTo>
                      <a:pt x="94" y="102"/>
                    </a:lnTo>
                    <a:lnTo>
                      <a:pt x="103" y="85"/>
                    </a:lnTo>
                    <a:lnTo>
                      <a:pt x="90" y="73"/>
                    </a:lnTo>
                    <a:lnTo>
                      <a:pt x="98" y="59"/>
                    </a:lnTo>
                    <a:lnTo>
                      <a:pt x="86" y="46"/>
                    </a:lnTo>
                    <a:lnTo>
                      <a:pt x="57" y="42"/>
                    </a:lnTo>
                    <a:lnTo>
                      <a:pt x="55" y="18"/>
                    </a:lnTo>
                    <a:lnTo>
                      <a:pt x="4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3" name="Freeform 430"/>
              <p:cNvSpPr/>
              <p:nvPr/>
            </p:nvSpPr>
            <p:spPr bwMode="gray">
              <a:xfrm>
                <a:off x="4014" y="1832"/>
                <a:ext cx="43" cy="80"/>
              </a:xfrm>
              <a:custGeom>
                <a:avLst/>
                <a:gdLst>
                  <a:gd name="T0" fmla="*/ 37 w 43"/>
                  <a:gd name="T1" fmla="*/ 17 h 80"/>
                  <a:gd name="T2" fmla="*/ 29 w 43"/>
                  <a:gd name="T3" fmla="*/ 4 h 80"/>
                  <a:gd name="T4" fmla="*/ 14 w 43"/>
                  <a:gd name="T5" fmla="*/ 0 h 80"/>
                  <a:gd name="T6" fmla="*/ 7 w 43"/>
                  <a:gd name="T7" fmla="*/ 5 h 80"/>
                  <a:gd name="T8" fmla="*/ 0 w 43"/>
                  <a:gd name="T9" fmla="*/ 16 h 80"/>
                  <a:gd name="T10" fmla="*/ 9 w 43"/>
                  <a:gd name="T11" fmla="*/ 25 h 80"/>
                  <a:gd name="T12" fmla="*/ 9 w 43"/>
                  <a:gd name="T13" fmla="*/ 35 h 80"/>
                  <a:gd name="T14" fmla="*/ 7 w 43"/>
                  <a:gd name="T15" fmla="*/ 47 h 80"/>
                  <a:gd name="T16" fmla="*/ 9 w 43"/>
                  <a:gd name="T17" fmla="*/ 64 h 80"/>
                  <a:gd name="T18" fmla="*/ 23 w 43"/>
                  <a:gd name="T19" fmla="*/ 80 h 80"/>
                  <a:gd name="T20" fmla="*/ 34 w 43"/>
                  <a:gd name="T21" fmla="*/ 71 h 80"/>
                  <a:gd name="T22" fmla="*/ 43 w 43"/>
                  <a:gd name="T23" fmla="*/ 57 h 80"/>
                  <a:gd name="T24" fmla="*/ 40 w 43"/>
                  <a:gd name="T25" fmla="*/ 45 h 80"/>
                  <a:gd name="T26" fmla="*/ 33 w 43"/>
                  <a:gd name="T27" fmla="*/ 31 h 80"/>
                  <a:gd name="T28" fmla="*/ 37 w 43"/>
                  <a:gd name="T2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80">
                    <a:moveTo>
                      <a:pt x="37" y="17"/>
                    </a:moveTo>
                    <a:lnTo>
                      <a:pt x="29" y="4"/>
                    </a:lnTo>
                    <a:lnTo>
                      <a:pt x="14" y="0"/>
                    </a:lnTo>
                    <a:lnTo>
                      <a:pt x="7" y="5"/>
                    </a:lnTo>
                    <a:lnTo>
                      <a:pt x="0" y="16"/>
                    </a:lnTo>
                    <a:lnTo>
                      <a:pt x="9" y="25"/>
                    </a:lnTo>
                    <a:lnTo>
                      <a:pt x="9" y="35"/>
                    </a:lnTo>
                    <a:lnTo>
                      <a:pt x="7" y="47"/>
                    </a:lnTo>
                    <a:lnTo>
                      <a:pt x="9" y="64"/>
                    </a:lnTo>
                    <a:lnTo>
                      <a:pt x="23" y="80"/>
                    </a:lnTo>
                    <a:lnTo>
                      <a:pt x="34" y="71"/>
                    </a:lnTo>
                    <a:lnTo>
                      <a:pt x="43" y="57"/>
                    </a:lnTo>
                    <a:lnTo>
                      <a:pt x="40" y="45"/>
                    </a:lnTo>
                    <a:lnTo>
                      <a:pt x="33" y="31"/>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4" name="Freeform 431"/>
              <p:cNvSpPr/>
              <p:nvPr/>
            </p:nvSpPr>
            <p:spPr bwMode="gray">
              <a:xfrm>
                <a:off x="4047" y="1832"/>
                <a:ext cx="53" cy="45"/>
              </a:xfrm>
              <a:custGeom>
                <a:avLst/>
                <a:gdLst>
                  <a:gd name="T0" fmla="*/ 4 w 53"/>
                  <a:gd name="T1" fmla="*/ 17 h 45"/>
                  <a:gd name="T2" fmla="*/ 0 w 53"/>
                  <a:gd name="T3" fmla="*/ 31 h 45"/>
                  <a:gd name="T4" fmla="*/ 7 w 53"/>
                  <a:gd name="T5" fmla="*/ 45 h 45"/>
                  <a:gd name="T6" fmla="*/ 33 w 53"/>
                  <a:gd name="T7" fmla="*/ 45 h 45"/>
                  <a:gd name="T8" fmla="*/ 42 w 53"/>
                  <a:gd name="T9" fmla="*/ 36 h 45"/>
                  <a:gd name="T10" fmla="*/ 53 w 53"/>
                  <a:gd name="T11" fmla="*/ 36 h 45"/>
                  <a:gd name="T12" fmla="*/ 51 w 53"/>
                  <a:gd name="T13" fmla="*/ 19 h 45"/>
                  <a:gd name="T14" fmla="*/ 44 w 53"/>
                  <a:gd name="T15" fmla="*/ 0 h 45"/>
                  <a:gd name="T16" fmla="*/ 20 w 53"/>
                  <a:gd name="T17" fmla="*/ 7 h 45"/>
                  <a:gd name="T18" fmla="*/ 4 w 53"/>
                  <a:gd name="T1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5">
                    <a:moveTo>
                      <a:pt x="4" y="17"/>
                    </a:moveTo>
                    <a:lnTo>
                      <a:pt x="0" y="31"/>
                    </a:lnTo>
                    <a:lnTo>
                      <a:pt x="7" y="45"/>
                    </a:lnTo>
                    <a:lnTo>
                      <a:pt x="33" y="45"/>
                    </a:lnTo>
                    <a:lnTo>
                      <a:pt x="42" y="36"/>
                    </a:lnTo>
                    <a:lnTo>
                      <a:pt x="53" y="36"/>
                    </a:lnTo>
                    <a:lnTo>
                      <a:pt x="51" y="19"/>
                    </a:lnTo>
                    <a:lnTo>
                      <a:pt x="44" y="0"/>
                    </a:lnTo>
                    <a:lnTo>
                      <a:pt x="20" y="7"/>
                    </a:lnTo>
                    <a:lnTo>
                      <a:pt x="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5" name="Freeform 432"/>
              <p:cNvSpPr/>
              <p:nvPr/>
            </p:nvSpPr>
            <p:spPr bwMode="gray">
              <a:xfrm>
                <a:off x="4087" y="1789"/>
                <a:ext cx="123" cy="79"/>
              </a:xfrm>
              <a:custGeom>
                <a:avLst/>
                <a:gdLst>
                  <a:gd name="T0" fmla="*/ 13 w 123"/>
                  <a:gd name="T1" fmla="*/ 79 h 79"/>
                  <a:gd name="T2" fmla="*/ 26 w 123"/>
                  <a:gd name="T3" fmla="*/ 74 h 79"/>
                  <a:gd name="T4" fmla="*/ 37 w 123"/>
                  <a:gd name="T5" fmla="*/ 70 h 79"/>
                  <a:gd name="T6" fmla="*/ 52 w 123"/>
                  <a:gd name="T7" fmla="*/ 73 h 79"/>
                  <a:gd name="T8" fmla="*/ 63 w 123"/>
                  <a:gd name="T9" fmla="*/ 79 h 79"/>
                  <a:gd name="T10" fmla="*/ 73 w 123"/>
                  <a:gd name="T11" fmla="*/ 77 h 79"/>
                  <a:gd name="T12" fmla="*/ 79 w 123"/>
                  <a:gd name="T13" fmla="*/ 62 h 79"/>
                  <a:gd name="T14" fmla="*/ 93 w 123"/>
                  <a:gd name="T15" fmla="*/ 57 h 79"/>
                  <a:gd name="T16" fmla="*/ 107 w 123"/>
                  <a:gd name="T17" fmla="*/ 60 h 79"/>
                  <a:gd name="T18" fmla="*/ 111 w 123"/>
                  <a:gd name="T19" fmla="*/ 50 h 79"/>
                  <a:gd name="T20" fmla="*/ 112 w 123"/>
                  <a:gd name="T21" fmla="*/ 28 h 79"/>
                  <a:gd name="T22" fmla="*/ 122 w 123"/>
                  <a:gd name="T23" fmla="*/ 22 h 79"/>
                  <a:gd name="T24" fmla="*/ 123 w 123"/>
                  <a:gd name="T25" fmla="*/ 10 h 79"/>
                  <a:gd name="T26" fmla="*/ 94 w 123"/>
                  <a:gd name="T27" fmla="*/ 0 h 79"/>
                  <a:gd name="T28" fmla="*/ 84 w 123"/>
                  <a:gd name="T29" fmla="*/ 0 h 79"/>
                  <a:gd name="T30" fmla="*/ 67 w 123"/>
                  <a:gd name="T31" fmla="*/ 11 h 79"/>
                  <a:gd name="T32" fmla="*/ 44 w 123"/>
                  <a:gd name="T33" fmla="*/ 14 h 79"/>
                  <a:gd name="T34" fmla="*/ 22 w 123"/>
                  <a:gd name="T35" fmla="*/ 9 h 79"/>
                  <a:gd name="T36" fmla="*/ 8 w 123"/>
                  <a:gd name="T37" fmla="*/ 0 h 79"/>
                  <a:gd name="T38" fmla="*/ 0 w 123"/>
                  <a:gd name="T39" fmla="*/ 14 h 79"/>
                  <a:gd name="T40" fmla="*/ 13 w 123"/>
                  <a:gd name="T41" fmla="*/ 26 h 79"/>
                  <a:gd name="T42" fmla="*/ 4 w 123"/>
                  <a:gd name="T43" fmla="*/ 43 h 79"/>
                  <a:gd name="T44" fmla="*/ 11 w 123"/>
                  <a:gd name="T45" fmla="*/ 62 h 79"/>
                  <a:gd name="T46" fmla="*/ 13 w 123"/>
                  <a:gd name="T4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3" h="79">
                    <a:moveTo>
                      <a:pt x="13" y="79"/>
                    </a:moveTo>
                    <a:lnTo>
                      <a:pt x="26" y="74"/>
                    </a:lnTo>
                    <a:lnTo>
                      <a:pt x="37" y="70"/>
                    </a:lnTo>
                    <a:lnTo>
                      <a:pt x="52" y="73"/>
                    </a:lnTo>
                    <a:lnTo>
                      <a:pt x="63" y="79"/>
                    </a:lnTo>
                    <a:lnTo>
                      <a:pt x="73" y="77"/>
                    </a:lnTo>
                    <a:lnTo>
                      <a:pt x="79" y="62"/>
                    </a:lnTo>
                    <a:lnTo>
                      <a:pt x="93" y="57"/>
                    </a:lnTo>
                    <a:lnTo>
                      <a:pt x="107" y="60"/>
                    </a:lnTo>
                    <a:lnTo>
                      <a:pt x="111" y="50"/>
                    </a:lnTo>
                    <a:lnTo>
                      <a:pt x="112" y="28"/>
                    </a:lnTo>
                    <a:lnTo>
                      <a:pt x="122" y="22"/>
                    </a:lnTo>
                    <a:lnTo>
                      <a:pt x="123" y="10"/>
                    </a:lnTo>
                    <a:lnTo>
                      <a:pt x="94" y="0"/>
                    </a:lnTo>
                    <a:lnTo>
                      <a:pt x="84" y="0"/>
                    </a:lnTo>
                    <a:lnTo>
                      <a:pt x="67" y="11"/>
                    </a:lnTo>
                    <a:lnTo>
                      <a:pt x="44" y="14"/>
                    </a:lnTo>
                    <a:lnTo>
                      <a:pt x="22" y="9"/>
                    </a:lnTo>
                    <a:lnTo>
                      <a:pt x="8" y="0"/>
                    </a:lnTo>
                    <a:lnTo>
                      <a:pt x="0" y="14"/>
                    </a:lnTo>
                    <a:lnTo>
                      <a:pt x="13" y="26"/>
                    </a:lnTo>
                    <a:lnTo>
                      <a:pt x="4" y="43"/>
                    </a:lnTo>
                    <a:lnTo>
                      <a:pt x="11" y="62"/>
                    </a:lnTo>
                    <a:lnTo>
                      <a:pt x="1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6" name="Freeform 433"/>
              <p:cNvSpPr/>
              <p:nvPr/>
            </p:nvSpPr>
            <p:spPr bwMode="gray">
              <a:xfrm>
                <a:off x="4161" y="1846"/>
                <a:ext cx="57" cy="50"/>
              </a:xfrm>
              <a:custGeom>
                <a:avLst/>
                <a:gdLst>
                  <a:gd name="T0" fmla="*/ 5 w 57"/>
                  <a:gd name="T1" fmla="*/ 5 h 50"/>
                  <a:gd name="T2" fmla="*/ 19 w 57"/>
                  <a:gd name="T3" fmla="*/ 0 h 50"/>
                  <a:gd name="T4" fmla="*/ 33 w 57"/>
                  <a:gd name="T5" fmla="*/ 3 h 50"/>
                  <a:gd name="T6" fmla="*/ 57 w 57"/>
                  <a:gd name="T7" fmla="*/ 24 h 50"/>
                  <a:gd name="T8" fmla="*/ 56 w 57"/>
                  <a:gd name="T9" fmla="*/ 32 h 50"/>
                  <a:gd name="T10" fmla="*/ 44 w 57"/>
                  <a:gd name="T11" fmla="*/ 32 h 50"/>
                  <a:gd name="T12" fmla="*/ 30 w 57"/>
                  <a:gd name="T13" fmla="*/ 31 h 50"/>
                  <a:gd name="T14" fmla="*/ 27 w 57"/>
                  <a:gd name="T15" fmla="*/ 37 h 50"/>
                  <a:gd name="T16" fmla="*/ 11 w 57"/>
                  <a:gd name="T17" fmla="*/ 40 h 50"/>
                  <a:gd name="T18" fmla="*/ 1 w 57"/>
                  <a:gd name="T19" fmla="*/ 50 h 50"/>
                  <a:gd name="T20" fmla="*/ 1 w 57"/>
                  <a:gd name="T21" fmla="*/ 46 h 50"/>
                  <a:gd name="T22" fmla="*/ 5 w 57"/>
                  <a:gd name="T23" fmla="*/ 40 h 50"/>
                  <a:gd name="T24" fmla="*/ 0 w 57"/>
                  <a:gd name="T25" fmla="*/ 38 h 50"/>
                  <a:gd name="T26" fmla="*/ 10 w 57"/>
                  <a:gd name="T27" fmla="*/ 26 h 50"/>
                  <a:gd name="T28" fmla="*/ 13 w 57"/>
                  <a:gd name="T29" fmla="*/ 14 h 50"/>
                  <a:gd name="T30" fmla="*/ 5 w 57"/>
                  <a:gd name="T31"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 y="5"/>
                    </a:moveTo>
                    <a:lnTo>
                      <a:pt x="19" y="0"/>
                    </a:lnTo>
                    <a:lnTo>
                      <a:pt x="33" y="3"/>
                    </a:lnTo>
                    <a:lnTo>
                      <a:pt x="57" y="24"/>
                    </a:lnTo>
                    <a:lnTo>
                      <a:pt x="56" y="32"/>
                    </a:lnTo>
                    <a:lnTo>
                      <a:pt x="44" y="32"/>
                    </a:lnTo>
                    <a:lnTo>
                      <a:pt x="30" y="31"/>
                    </a:lnTo>
                    <a:lnTo>
                      <a:pt x="27" y="37"/>
                    </a:lnTo>
                    <a:lnTo>
                      <a:pt x="11" y="40"/>
                    </a:lnTo>
                    <a:lnTo>
                      <a:pt x="1" y="50"/>
                    </a:lnTo>
                    <a:lnTo>
                      <a:pt x="1" y="46"/>
                    </a:lnTo>
                    <a:lnTo>
                      <a:pt x="5" y="40"/>
                    </a:lnTo>
                    <a:lnTo>
                      <a:pt x="0" y="38"/>
                    </a:lnTo>
                    <a:lnTo>
                      <a:pt x="10" y="26"/>
                    </a:lnTo>
                    <a:lnTo>
                      <a:pt x="13" y="14"/>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7" name="Freeform 434"/>
              <p:cNvSpPr/>
              <p:nvPr/>
            </p:nvSpPr>
            <p:spPr bwMode="gray">
              <a:xfrm>
                <a:off x="4037" y="1851"/>
                <a:ext cx="137" cy="142"/>
              </a:xfrm>
              <a:custGeom>
                <a:avLst/>
                <a:gdLst>
                  <a:gd name="T0" fmla="*/ 134 w 137"/>
                  <a:gd name="T1" fmla="*/ 21 h 142"/>
                  <a:gd name="T2" fmla="*/ 129 w 137"/>
                  <a:gd name="T3" fmla="*/ 0 h 142"/>
                  <a:gd name="T4" fmla="*/ 113 w 137"/>
                  <a:gd name="T5" fmla="*/ 17 h 142"/>
                  <a:gd name="T6" fmla="*/ 87 w 137"/>
                  <a:gd name="T7" fmla="*/ 8 h 142"/>
                  <a:gd name="T8" fmla="*/ 63 w 137"/>
                  <a:gd name="T9" fmla="*/ 17 h 142"/>
                  <a:gd name="T10" fmla="*/ 43 w 137"/>
                  <a:gd name="T11" fmla="*/ 26 h 142"/>
                  <a:gd name="T12" fmla="*/ 20 w 137"/>
                  <a:gd name="T13" fmla="*/ 38 h 142"/>
                  <a:gd name="T14" fmla="*/ 0 w 137"/>
                  <a:gd name="T15" fmla="*/ 61 h 142"/>
                  <a:gd name="T16" fmla="*/ 11 w 137"/>
                  <a:gd name="T17" fmla="*/ 77 h 142"/>
                  <a:gd name="T18" fmla="*/ 25 w 137"/>
                  <a:gd name="T19" fmla="*/ 96 h 142"/>
                  <a:gd name="T20" fmla="*/ 55 w 137"/>
                  <a:gd name="T21" fmla="*/ 95 h 142"/>
                  <a:gd name="T22" fmla="*/ 38 w 137"/>
                  <a:gd name="T23" fmla="*/ 101 h 142"/>
                  <a:gd name="T24" fmla="*/ 25 w 137"/>
                  <a:gd name="T25" fmla="*/ 111 h 142"/>
                  <a:gd name="T26" fmla="*/ 30 w 137"/>
                  <a:gd name="T27" fmla="*/ 130 h 142"/>
                  <a:gd name="T28" fmla="*/ 42 w 137"/>
                  <a:gd name="T29" fmla="*/ 134 h 142"/>
                  <a:gd name="T30" fmla="*/ 55 w 137"/>
                  <a:gd name="T31" fmla="*/ 139 h 142"/>
                  <a:gd name="T32" fmla="*/ 63 w 137"/>
                  <a:gd name="T33" fmla="*/ 128 h 142"/>
                  <a:gd name="T34" fmla="*/ 58 w 137"/>
                  <a:gd name="T35" fmla="*/ 119 h 142"/>
                  <a:gd name="T36" fmla="*/ 70 w 137"/>
                  <a:gd name="T37" fmla="*/ 109 h 142"/>
                  <a:gd name="T38" fmla="*/ 82 w 137"/>
                  <a:gd name="T39" fmla="*/ 100 h 142"/>
                  <a:gd name="T40" fmla="*/ 57 w 137"/>
                  <a:gd name="T41" fmla="*/ 86 h 142"/>
                  <a:gd name="T42" fmla="*/ 47 w 137"/>
                  <a:gd name="T43" fmla="*/ 51 h 142"/>
                  <a:gd name="T44" fmla="*/ 55 w 137"/>
                  <a:gd name="T45" fmla="*/ 39 h 142"/>
                  <a:gd name="T46" fmla="*/ 62 w 137"/>
                  <a:gd name="T47" fmla="*/ 47 h 142"/>
                  <a:gd name="T48" fmla="*/ 72 w 137"/>
                  <a:gd name="T49" fmla="*/ 54 h 142"/>
                  <a:gd name="T50" fmla="*/ 73 w 137"/>
                  <a:gd name="T51" fmla="*/ 46 h 142"/>
                  <a:gd name="T52" fmla="*/ 79 w 137"/>
                  <a:gd name="T53" fmla="*/ 54 h 142"/>
                  <a:gd name="T54" fmla="*/ 83 w 137"/>
                  <a:gd name="T55" fmla="*/ 50 h 142"/>
                  <a:gd name="T56" fmla="*/ 77 w 137"/>
                  <a:gd name="T57" fmla="*/ 42 h 142"/>
                  <a:gd name="T58" fmla="*/ 88 w 137"/>
                  <a:gd name="T59" fmla="*/ 31 h 142"/>
                  <a:gd name="T60" fmla="*/ 102 w 137"/>
                  <a:gd name="T61" fmla="*/ 31 h 142"/>
                  <a:gd name="T62" fmla="*/ 124 w 137"/>
                  <a:gd name="T63"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42">
                    <a:moveTo>
                      <a:pt x="124" y="33"/>
                    </a:moveTo>
                    <a:lnTo>
                      <a:pt x="134" y="21"/>
                    </a:lnTo>
                    <a:lnTo>
                      <a:pt x="137" y="9"/>
                    </a:lnTo>
                    <a:lnTo>
                      <a:pt x="129" y="0"/>
                    </a:lnTo>
                    <a:lnTo>
                      <a:pt x="123" y="15"/>
                    </a:lnTo>
                    <a:lnTo>
                      <a:pt x="113" y="17"/>
                    </a:lnTo>
                    <a:lnTo>
                      <a:pt x="102" y="11"/>
                    </a:lnTo>
                    <a:lnTo>
                      <a:pt x="87" y="8"/>
                    </a:lnTo>
                    <a:lnTo>
                      <a:pt x="76" y="12"/>
                    </a:lnTo>
                    <a:lnTo>
                      <a:pt x="63" y="17"/>
                    </a:lnTo>
                    <a:lnTo>
                      <a:pt x="52" y="17"/>
                    </a:lnTo>
                    <a:lnTo>
                      <a:pt x="43" y="26"/>
                    </a:lnTo>
                    <a:lnTo>
                      <a:pt x="17" y="26"/>
                    </a:lnTo>
                    <a:lnTo>
                      <a:pt x="20" y="38"/>
                    </a:lnTo>
                    <a:lnTo>
                      <a:pt x="11" y="52"/>
                    </a:lnTo>
                    <a:lnTo>
                      <a:pt x="0" y="61"/>
                    </a:lnTo>
                    <a:lnTo>
                      <a:pt x="3" y="69"/>
                    </a:lnTo>
                    <a:lnTo>
                      <a:pt x="11" y="77"/>
                    </a:lnTo>
                    <a:lnTo>
                      <a:pt x="15" y="88"/>
                    </a:lnTo>
                    <a:lnTo>
                      <a:pt x="25" y="96"/>
                    </a:lnTo>
                    <a:lnTo>
                      <a:pt x="38" y="94"/>
                    </a:lnTo>
                    <a:lnTo>
                      <a:pt x="55" y="95"/>
                    </a:lnTo>
                    <a:lnTo>
                      <a:pt x="58" y="102"/>
                    </a:lnTo>
                    <a:lnTo>
                      <a:pt x="38" y="101"/>
                    </a:lnTo>
                    <a:lnTo>
                      <a:pt x="25" y="104"/>
                    </a:lnTo>
                    <a:lnTo>
                      <a:pt x="25" y="111"/>
                    </a:lnTo>
                    <a:lnTo>
                      <a:pt x="33" y="119"/>
                    </a:lnTo>
                    <a:lnTo>
                      <a:pt x="30" y="130"/>
                    </a:lnTo>
                    <a:lnTo>
                      <a:pt x="33" y="133"/>
                    </a:lnTo>
                    <a:lnTo>
                      <a:pt x="42" y="134"/>
                    </a:lnTo>
                    <a:lnTo>
                      <a:pt x="47" y="139"/>
                    </a:lnTo>
                    <a:lnTo>
                      <a:pt x="55" y="139"/>
                    </a:lnTo>
                    <a:lnTo>
                      <a:pt x="64" y="142"/>
                    </a:lnTo>
                    <a:lnTo>
                      <a:pt x="63" y="128"/>
                    </a:lnTo>
                    <a:lnTo>
                      <a:pt x="56" y="122"/>
                    </a:lnTo>
                    <a:lnTo>
                      <a:pt x="58" y="119"/>
                    </a:lnTo>
                    <a:lnTo>
                      <a:pt x="67" y="121"/>
                    </a:lnTo>
                    <a:lnTo>
                      <a:pt x="70" y="109"/>
                    </a:lnTo>
                    <a:lnTo>
                      <a:pt x="82" y="108"/>
                    </a:lnTo>
                    <a:lnTo>
                      <a:pt x="82" y="100"/>
                    </a:lnTo>
                    <a:lnTo>
                      <a:pt x="72" y="90"/>
                    </a:lnTo>
                    <a:lnTo>
                      <a:pt x="57" y="86"/>
                    </a:lnTo>
                    <a:lnTo>
                      <a:pt x="61" y="67"/>
                    </a:lnTo>
                    <a:lnTo>
                      <a:pt x="47" y="51"/>
                    </a:lnTo>
                    <a:lnTo>
                      <a:pt x="48" y="42"/>
                    </a:lnTo>
                    <a:lnTo>
                      <a:pt x="55" y="39"/>
                    </a:lnTo>
                    <a:lnTo>
                      <a:pt x="61" y="42"/>
                    </a:lnTo>
                    <a:lnTo>
                      <a:pt x="62" y="47"/>
                    </a:lnTo>
                    <a:lnTo>
                      <a:pt x="69" y="55"/>
                    </a:lnTo>
                    <a:lnTo>
                      <a:pt x="72" y="54"/>
                    </a:lnTo>
                    <a:lnTo>
                      <a:pt x="70" y="47"/>
                    </a:lnTo>
                    <a:lnTo>
                      <a:pt x="73" y="46"/>
                    </a:lnTo>
                    <a:lnTo>
                      <a:pt x="75" y="54"/>
                    </a:lnTo>
                    <a:lnTo>
                      <a:pt x="79" y="54"/>
                    </a:lnTo>
                    <a:lnTo>
                      <a:pt x="78" y="48"/>
                    </a:lnTo>
                    <a:lnTo>
                      <a:pt x="83" y="50"/>
                    </a:lnTo>
                    <a:lnTo>
                      <a:pt x="86" y="46"/>
                    </a:lnTo>
                    <a:lnTo>
                      <a:pt x="77" y="42"/>
                    </a:lnTo>
                    <a:lnTo>
                      <a:pt x="77" y="33"/>
                    </a:lnTo>
                    <a:lnTo>
                      <a:pt x="88" y="31"/>
                    </a:lnTo>
                    <a:lnTo>
                      <a:pt x="96" y="29"/>
                    </a:lnTo>
                    <a:lnTo>
                      <a:pt x="102" y="31"/>
                    </a:lnTo>
                    <a:lnTo>
                      <a:pt x="112" y="28"/>
                    </a:lnTo>
                    <a:lnTo>
                      <a:pt x="1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8" name="Freeform 435"/>
              <p:cNvSpPr/>
              <p:nvPr/>
            </p:nvSpPr>
            <p:spPr bwMode="gray">
              <a:xfrm>
                <a:off x="4042" y="1676"/>
                <a:ext cx="193" cy="127"/>
              </a:xfrm>
              <a:custGeom>
                <a:avLst/>
                <a:gdLst>
                  <a:gd name="T0" fmla="*/ 53 w 193"/>
                  <a:gd name="T1" fmla="*/ 113 h 127"/>
                  <a:gd name="T2" fmla="*/ 67 w 193"/>
                  <a:gd name="T3" fmla="*/ 122 h 127"/>
                  <a:gd name="T4" fmla="*/ 89 w 193"/>
                  <a:gd name="T5" fmla="*/ 127 h 127"/>
                  <a:gd name="T6" fmla="*/ 112 w 193"/>
                  <a:gd name="T7" fmla="*/ 124 h 127"/>
                  <a:gd name="T8" fmla="*/ 129 w 193"/>
                  <a:gd name="T9" fmla="*/ 113 h 127"/>
                  <a:gd name="T10" fmla="*/ 139 w 193"/>
                  <a:gd name="T11" fmla="*/ 113 h 127"/>
                  <a:gd name="T12" fmla="*/ 168 w 193"/>
                  <a:gd name="T13" fmla="*/ 123 h 127"/>
                  <a:gd name="T14" fmla="*/ 172 w 193"/>
                  <a:gd name="T15" fmla="*/ 105 h 127"/>
                  <a:gd name="T16" fmla="*/ 193 w 193"/>
                  <a:gd name="T17" fmla="*/ 85 h 127"/>
                  <a:gd name="T18" fmla="*/ 190 w 193"/>
                  <a:gd name="T19" fmla="*/ 76 h 127"/>
                  <a:gd name="T20" fmla="*/ 179 w 193"/>
                  <a:gd name="T21" fmla="*/ 77 h 127"/>
                  <a:gd name="T22" fmla="*/ 168 w 193"/>
                  <a:gd name="T23" fmla="*/ 74 h 127"/>
                  <a:gd name="T24" fmla="*/ 168 w 193"/>
                  <a:gd name="T25" fmla="*/ 62 h 127"/>
                  <a:gd name="T26" fmla="*/ 161 w 193"/>
                  <a:gd name="T27" fmla="*/ 53 h 127"/>
                  <a:gd name="T28" fmla="*/ 152 w 193"/>
                  <a:gd name="T29" fmla="*/ 19 h 127"/>
                  <a:gd name="T30" fmla="*/ 139 w 193"/>
                  <a:gd name="T31" fmla="*/ 2 h 127"/>
                  <a:gd name="T32" fmla="*/ 126 w 193"/>
                  <a:gd name="T33" fmla="*/ 0 h 127"/>
                  <a:gd name="T34" fmla="*/ 111 w 193"/>
                  <a:gd name="T35" fmla="*/ 7 h 127"/>
                  <a:gd name="T36" fmla="*/ 91 w 193"/>
                  <a:gd name="T37" fmla="*/ 11 h 127"/>
                  <a:gd name="T38" fmla="*/ 71 w 193"/>
                  <a:gd name="T39" fmla="*/ 2 h 127"/>
                  <a:gd name="T40" fmla="*/ 56 w 193"/>
                  <a:gd name="T41" fmla="*/ 0 h 127"/>
                  <a:gd name="T42" fmla="*/ 39 w 193"/>
                  <a:gd name="T43" fmla="*/ 9 h 127"/>
                  <a:gd name="T44" fmla="*/ 23 w 193"/>
                  <a:gd name="T45" fmla="*/ 28 h 127"/>
                  <a:gd name="T46" fmla="*/ 16 w 193"/>
                  <a:gd name="T47" fmla="*/ 51 h 127"/>
                  <a:gd name="T48" fmla="*/ 0 w 193"/>
                  <a:gd name="T49" fmla="*/ 55 h 127"/>
                  <a:gd name="T50" fmla="*/ 10 w 193"/>
                  <a:gd name="T51" fmla="*/ 72 h 127"/>
                  <a:gd name="T52" fmla="*/ 12 w 193"/>
                  <a:gd name="T53" fmla="*/ 96 h 127"/>
                  <a:gd name="T54" fmla="*/ 41 w 193"/>
                  <a:gd name="T55" fmla="*/ 100 h 127"/>
                  <a:gd name="T56" fmla="*/ 53 w 193"/>
                  <a:gd name="T5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27">
                    <a:moveTo>
                      <a:pt x="53" y="113"/>
                    </a:moveTo>
                    <a:lnTo>
                      <a:pt x="67" y="122"/>
                    </a:lnTo>
                    <a:lnTo>
                      <a:pt x="89" y="127"/>
                    </a:lnTo>
                    <a:lnTo>
                      <a:pt x="112" y="124"/>
                    </a:lnTo>
                    <a:lnTo>
                      <a:pt x="129" y="113"/>
                    </a:lnTo>
                    <a:lnTo>
                      <a:pt x="139" y="113"/>
                    </a:lnTo>
                    <a:lnTo>
                      <a:pt x="168" y="123"/>
                    </a:lnTo>
                    <a:lnTo>
                      <a:pt x="172" y="105"/>
                    </a:lnTo>
                    <a:lnTo>
                      <a:pt x="193" y="85"/>
                    </a:lnTo>
                    <a:lnTo>
                      <a:pt x="190" y="76"/>
                    </a:lnTo>
                    <a:lnTo>
                      <a:pt x="179" y="77"/>
                    </a:lnTo>
                    <a:lnTo>
                      <a:pt x="168" y="74"/>
                    </a:lnTo>
                    <a:lnTo>
                      <a:pt x="168" y="62"/>
                    </a:lnTo>
                    <a:lnTo>
                      <a:pt x="161" y="53"/>
                    </a:lnTo>
                    <a:lnTo>
                      <a:pt x="152" y="19"/>
                    </a:lnTo>
                    <a:lnTo>
                      <a:pt x="139" y="2"/>
                    </a:lnTo>
                    <a:lnTo>
                      <a:pt x="126" y="0"/>
                    </a:lnTo>
                    <a:lnTo>
                      <a:pt x="111" y="7"/>
                    </a:lnTo>
                    <a:lnTo>
                      <a:pt x="91" y="11"/>
                    </a:lnTo>
                    <a:lnTo>
                      <a:pt x="71" y="2"/>
                    </a:lnTo>
                    <a:lnTo>
                      <a:pt x="56" y="0"/>
                    </a:lnTo>
                    <a:lnTo>
                      <a:pt x="39" y="9"/>
                    </a:lnTo>
                    <a:lnTo>
                      <a:pt x="23" y="28"/>
                    </a:lnTo>
                    <a:lnTo>
                      <a:pt x="16" y="51"/>
                    </a:lnTo>
                    <a:lnTo>
                      <a:pt x="0" y="55"/>
                    </a:lnTo>
                    <a:lnTo>
                      <a:pt x="10" y="72"/>
                    </a:lnTo>
                    <a:lnTo>
                      <a:pt x="12" y="96"/>
                    </a:lnTo>
                    <a:lnTo>
                      <a:pt x="41" y="100"/>
                    </a:lnTo>
                    <a:lnTo>
                      <a:pt x="53"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69" name="Freeform 436"/>
              <p:cNvSpPr/>
              <p:nvPr/>
            </p:nvSpPr>
            <p:spPr bwMode="gray">
              <a:xfrm>
                <a:off x="4168" y="1667"/>
                <a:ext cx="74" cy="86"/>
              </a:xfrm>
              <a:custGeom>
                <a:avLst/>
                <a:gdLst>
                  <a:gd name="T0" fmla="*/ 0 w 74"/>
                  <a:gd name="T1" fmla="*/ 9 h 86"/>
                  <a:gd name="T2" fmla="*/ 13 w 74"/>
                  <a:gd name="T3" fmla="*/ 11 h 86"/>
                  <a:gd name="T4" fmla="*/ 26 w 74"/>
                  <a:gd name="T5" fmla="*/ 28 h 86"/>
                  <a:gd name="T6" fmla="*/ 35 w 74"/>
                  <a:gd name="T7" fmla="*/ 62 h 86"/>
                  <a:gd name="T8" fmla="*/ 42 w 74"/>
                  <a:gd name="T9" fmla="*/ 71 h 86"/>
                  <a:gd name="T10" fmla="*/ 42 w 74"/>
                  <a:gd name="T11" fmla="*/ 83 h 86"/>
                  <a:gd name="T12" fmla="*/ 53 w 74"/>
                  <a:gd name="T13" fmla="*/ 86 h 86"/>
                  <a:gd name="T14" fmla="*/ 55 w 74"/>
                  <a:gd name="T15" fmla="*/ 69 h 86"/>
                  <a:gd name="T16" fmla="*/ 62 w 74"/>
                  <a:gd name="T17" fmla="*/ 56 h 86"/>
                  <a:gd name="T18" fmla="*/ 71 w 74"/>
                  <a:gd name="T19" fmla="*/ 57 h 86"/>
                  <a:gd name="T20" fmla="*/ 74 w 74"/>
                  <a:gd name="T21" fmla="*/ 49 h 86"/>
                  <a:gd name="T22" fmla="*/ 65 w 74"/>
                  <a:gd name="T23" fmla="*/ 40 h 86"/>
                  <a:gd name="T24" fmla="*/ 59 w 74"/>
                  <a:gd name="T25" fmla="*/ 14 h 86"/>
                  <a:gd name="T26" fmla="*/ 46 w 74"/>
                  <a:gd name="T27" fmla="*/ 0 h 86"/>
                  <a:gd name="T28" fmla="*/ 15 w 74"/>
                  <a:gd name="T29" fmla="*/ 0 h 86"/>
                  <a:gd name="T30" fmla="*/ 0 w 74"/>
                  <a:gd name="T31" fmla="*/ 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86">
                    <a:moveTo>
                      <a:pt x="0" y="9"/>
                    </a:moveTo>
                    <a:lnTo>
                      <a:pt x="13" y="11"/>
                    </a:lnTo>
                    <a:lnTo>
                      <a:pt x="26" y="28"/>
                    </a:lnTo>
                    <a:lnTo>
                      <a:pt x="35" y="62"/>
                    </a:lnTo>
                    <a:lnTo>
                      <a:pt x="42" y="71"/>
                    </a:lnTo>
                    <a:lnTo>
                      <a:pt x="42" y="83"/>
                    </a:lnTo>
                    <a:lnTo>
                      <a:pt x="53" y="86"/>
                    </a:lnTo>
                    <a:lnTo>
                      <a:pt x="55" y="69"/>
                    </a:lnTo>
                    <a:lnTo>
                      <a:pt x="62" y="56"/>
                    </a:lnTo>
                    <a:lnTo>
                      <a:pt x="71" y="57"/>
                    </a:lnTo>
                    <a:lnTo>
                      <a:pt x="74" y="49"/>
                    </a:lnTo>
                    <a:lnTo>
                      <a:pt x="65" y="40"/>
                    </a:lnTo>
                    <a:lnTo>
                      <a:pt x="59" y="14"/>
                    </a:lnTo>
                    <a:lnTo>
                      <a:pt x="46" y="0"/>
                    </a:lnTo>
                    <a:lnTo>
                      <a:pt x="15"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0" name="Freeform 437"/>
              <p:cNvSpPr/>
              <p:nvPr/>
            </p:nvSpPr>
            <p:spPr bwMode="gray">
              <a:xfrm>
                <a:off x="4354" y="1999"/>
                <a:ext cx="30" cy="69"/>
              </a:xfrm>
              <a:custGeom>
                <a:avLst/>
                <a:gdLst>
                  <a:gd name="T0" fmla="*/ 16 w 30"/>
                  <a:gd name="T1" fmla="*/ 62 h 69"/>
                  <a:gd name="T2" fmla="*/ 10 w 30"/>
                  <a:gd name="T3" fmla="*/ 61 h 69"/>
                  <a:gd name="T4" fmla="*/ 7 w 30"/>
                  <a:gd name="T5" fmla="*/ 69 h 69"/>
                  <a:gd name="T6" fmla="*/ 0 w 30"/>
                  <a:gd name="T7" fmla="*/ 66 h 69"/>
                  <a:gd name="T8" fmla="*/ 0 w 30"/>
                  <a:gd name="T9" fmla="*/ 66 h 69"/>
                  <a:gd name="T10" fmla="*/ 1 w 30"/>
                  <a:gd name="T11" fmla="*/ 61 h 69"/>
                  <a:gd name="T12" fmla="*/ 6 w 30"/>
                  <a:gd name="T13" fmla="*/ 52 h 69"/>
                  <a:gd name="T14" fmla="*/ 9 w 30"/>
                  <a:gd name="T15" fmla="*/ 13 h 69"/>
                  <a:gd name="T16" fmla="*/ 24 w 30"/>
                  <a:gd name="T17" fmla="*/ 0 h 69"/>
                  <a:gd name="T18" fmla="*/ 30 w 30"/>
                  <a:gd name="T19" fmla="*/ 6 h 69"/>
                  <a:gd name="T20" fmla="*/ 27 w 30"/>
                  <a:gd name="T21" fmla="*/ 25 h 69"/>
                  <a:gd name="T22" fmla="*/ 28 w 30"/>
                  <a:gd name="T23" fmla="*/ 40 h 69"/>
                  <a:gd name="T24" fmla="*/ 20 w 30"/>
                  <a:gd name="T25" fmla="*/ 47 h 69"/>
                  <a:gd name="T26" fmla="*/ 21 w 30"/>
                  <a:gd name="T27" fmla="*/ 55 h 69"/>
                  <a:gd name="T28" fmla="*/ 16 w 30"/>
                  <a:gd name="T29" fmla="*/ 6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69">
                    <a:moveTo>
                      <a:pt x="16" y="62"/>
                    </a:moveTo>
                    <a:lnTo>
                      <a:pt x="10" y="61"/>
                    </a:lnTo>
                    <a:lnTo>
                      <a:pt x="7" y="69"/>
                    </a:lnTo>
                    <a:lnTo>
                      <a:pt x="0" y="66"/>
                    </a:lnTo>
                    <a:lnTo>
                      <a:pt x="0" y="66"/>
                    </a:lnTo>
                    <a:lnTo>
                      <a:pt x="1" y="61"/>
                    </a:lnTo>
                    <a:lnTo>
                      <a:pt x="6" y="52"/>
                    </a:lnTo>
                    <a:lnTo>
                      <a:pt x="9" y="13"/>
                    </a:lnTo>
                    <a:lnTo>
                      <a:pt x="24" y="0"/>
                    </a:lnTo>
                    <a:lnTo>
                      <a:pt x="30" y="6"/>
                    </a:lnTo>
                    <a:lnTo>
                      <a:pt x="27" y="25"/>
                    </a:lnTo>
                    <a:lnTo>
                      <a:pt x="28" y="40"/>
                    </a:lnTo>
                    <a:lnTo>
                      <a:pt x="20" y="47"/>
                    </a:lnTo>
                    <a:lnTo>
                      <a:pt x="21" y="55"/>
                    </a:lnTo>
                    <a:lnTo>
                      <a:pt x="1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1" name="Freeform 438"/>
              <p:cNvSpPr/>
              <p:nvPr/>
            </p:nvSpPr>
            <p:spPr bwMode="gray">
              <a:xfrm>
                <a:off x="4329" y="2060"/>
                <a:ext cx="41" cy="96"/>
              </a:xfrm>
              <a:custGeom>
                <a:avLst/>
                <a:gdLst>
                  <a:gd name="T0" fmla="*/ 5 w 41"/>
                  <a:gd name="T1" fmla="*/ 52 h 96"/>
                  <a:gd name="T2" fmla="*/ 11 w 41"/>
                  <a:gd name="T3" fmla="*/ 41 h 96"/>
                  <a:gd name="T4" fmla="*/ 13 w 41"/>
                  <a:gd name="T5" fmla="*/ 33 h 96"/>
                  <a:gd name="T6" fmla="*/ 19 w 41"/>
                  <a:gd name="T7" fmla="*/ 23 h 96"/>
                  <a:gd name="T8" fmla="*/ 23 w 41"/>
                  <a:gd name="T9" fmla="*/ 14 h 96"/>
                  <a:gd name="T10" fmla="*/ 25 w 41"/>
                  <a:gd name="T11" fmla="*/ 5 h 96"/>
                  <a:gd name="T12" fmla="*/ 25 w 41"/>
                  <a:gd name="T13" fmla="*/ 5 h 96"/>
                  <a:gd name="T14" fmla="*/ 32 w 41"/>
                  <a:gd name="T15" fmla="*/ 8 h 96"/>
                  <a:gd name="T16" fmla="*/ 35 w 41"/>
                  <a:gd name="T17" fmla="*/ 0 h 96"/>
                  <a:gd name="T18" fmla="*/ 41 w 41"/>
                  <a:gd name="T19" fmla="*/ 1 h 96"/>
                  <a:gd name="T20" fmla="*/ 33 w 41"/>
                  <a:gd name="T21" fmla="*/ 29 h 96"/>
                  <a:gd name="T22" fmla="*/ 32 w 41"/>
                  <a:gd name="T23" fmla="*/ 33 h 96"/>
                  <a:gd name="T24" fmla="*/ 21 w 41"/>
                  <a:gd name="T25" fmla="*/ 29 h 96"/>
                  <a:gd name="T26" fmla="*/ 18 w 41"/>
                  <a:gd name="T27" fmla="*/ 40 h 96"/>
                  <a:gd name="T28" fmla="*/ 23 w 41"/>
                  <a:gd name="T29" fmla="*/ 47 h 96"/>
                  <a:gd name="T30" fmla="*/ 17 w 41"/>
                  <a:gd name="T31" fmla="*/ 52 h 96"/>
                  <a:gd name="T32" fmla="*/ 24 w 41"/>
                  <a:gd name="T33" fmla="*/ 59 h 96"/>
                  <a:gd name="T34" fmla="*/ 21 w 41"/>
                  <a:gd name="T35" fmla="*/ 75 h 96"/>
                  <a:gd name="T36" fmla="*/ 13 w 41"/>
                  <a:gd name="T37" fmla="*/ 96 h 96"/>
                  <a:gd name="T38" fmla="*/ 10 w 41"/>
                  <a:gd name="T39" fmla="*/ 96 h 96"/>
                  <a:gd name="T40" fmla="*/ 5 w 41"/>
                  <a:gd name="T41" fmla="*/ 78 h 96"/>
                  <a:gd name="T42" fmla="*/ 0 w 41"/>
                  <a:gd name="T43" fmla="*/ 66 h 96"/>
                  <a:gd name="T44" fmla="*/ 7 w 41"/>
                  <a:gd name="T45" fmla="*/ 59 h 96"/>
                  <a:gd name="T46" fmla="*/ 5 w 41"/>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96">
                    <a:moveTo>
                      <a:pt x="5" y="52"/>
                    </a:moveTo>
                    <a:lnTo>
                      <a:pt x="11" y="41"/>
                    </a:lnTo>
                    <a:lnTo>
                      <a:pt x="13" y="33"/>
                    </a:lnTo>
                    <a:lnTo>
                      <a:pt x="19" y="23"/>
                    </a:lnTo>
                    <a:lnTo>
                      <a:pt x="23" y="14"/>
                    </a:lnTo>
                    <a:lnTo>
                      <a:pt x="25" y="5"/>
                    </a:lnTo>
                    <a:lnTo>
                      <a:pt x="25" y="5"/>
                    </a:lnTo>
                    <a:lnTo>
                      <a:pt x="32" y="8"/>
                    </a:lnTo>
                    <a:lnTo>
                      <a:pt x="35" y="0"/>
                    </a:lnTo>
                    <a:lnTo>
                      <a:pt x="41" y="1"/>
                    </a:lnTo>
                    <a:lnTo>
                      <a:pt x="33" y="29"/>
                    </a:lnTo>
                    <a:lnTo>
                      <a:pt x="32" y="33"/>
                    </a:lnTo>
                    <a:lnTo>
                      <a:pt x="21" y="29"/>
                    </a:lnTo>
                    <a:lnTo>
                      <a:pt x="18" y="40"/>
                    </a:lnTo>
                    <a:lnTo>
                      <a:pt x="23" y="47"/>
                    </a:lnTo>
                    <a:lnTo>
                      <a:pt x="17" y="52"/>
                    </a:lnTo>
                    <a:lnTo>
                      <a:pt x="24" y="59"/>
                    </a:lnTo>
                    <a:lnTo>
                      <a:pt x="21" y="75"/>
                    </a:lnTo>
                    <a:lnTo>
                      <a:pt x="13" y="96"/>
                    </a:lnTo>
                    <a:lnTo>
                      <a:pt x="10" y="96"/>
                    </a:lnTo>
                    <a:lnTo>
                      <a:pt x="5" y="78"/>
                    </a:lnTo>
                    <a:lnTo>
                      <a:pt x="0" y="66"/>
                    </a:lnTo>
                    <a:lnTo>
                      <a:pt x="7" y="59"/>
                    </a:lnTo>
                    <a:lnTo>
                      <a:pt x="5"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2" name="Freeform 439"/>
              <p:cNvSpPr/>
              <p:nvPr/>
            </p:nvSpPr>
            <p:spPr bwMode="gray">
              <a:xfrm>
                <a:off x="4329" y="2060"/>
                <a:ext cx="41" cy="96"/>
              </a:xfrm>
              <a:custGeom>
                <a:avLst/>
                <a:gdLst>
                  <a:gd name="T0" fmla="*/ 5 w 41"/>
                  <a:gd name="T1" fmla="*/ 52 h 96"/>
                  <a:gd name="T2" fmla="*/ 11 w 41"/>
                  <a:gd name="T3" fmla="*/ 41 h 96"/>
                  <a:gd name="T4" fmla="*/ 13 w 41"/>
                  <a:gd name="T5" fmla="*/ 33 h 96"/>
                  <a:gd name="T6" fmla="*/ 19 w 41"/>
                  <a:gd name="T7" fmla="*/ 23 h 96"/>
                  <a:gd name="T8" fmla="*/ 23 w 41"/>
                  <a:gd name="T9" fmla="*/ 14 h 96"/>
                  <a:gd name="T10" fmla="*/ 25 w 41"/>
                  <a:gd name="T11" fmla="*/ 5 h 96"/>
                  <a:gd name="T12" fmla="*/ 25 w 41"/>
                  <a:gd name="T13" fmla="*/ 5 h 96"/>
                  <a:gd name="T14" fmla="*/ 32 w 41"/>
                  <a:gd name="T15" fmla="*/ 8 h 96"/>
                  <a:gd name="T16" fmla="*/ 35 w 41"/>
                  <a:gd name="T17" fmla="*/ 0 h 96"/>
                  <a:gd name="T18" fmla="*/ 41 w 41"/>
                  <a:gd name="T19" fmla="*/ 1 h 96"/>
                  <a:gd name="T20" fmla="*/ 33 w 41"/>
                  <a:gd name="T21" fmla="*/ 29 h 96"/>
                  <a:gd name="T22" fmla="*/ 32 w 41"/>
                  <a:gd name="T23" fmla="*/ 33 h 96"/>
                  <a:gd name="T24" fmla="*/ 21 w 41"/>
                  <a:gd name="T25" fmla="*/ 29 h 96"/>
                  <a:gd name="T26" fmla="*/ 18 w 41"/>
                  <a:gd name="T27" fmla="*/ 40 h 96"/>
                  <a:gd name="T28" fmla="*/ 23 w 41"/>
                  <a:gd name="T29" fmla="*/ 47 h 96"/>
                  <a:gd name="T30" fmla="*/ 17 w 41"/>
                  <a:gd name="T31" fmla="*/ 52 h 96"/>
                  <a:gd name="T32" fmla="*/ 24 w 41"/>
                  <a:gd name="T33" fmla="*/ 59 h 96"/>
                  <a:gd name="T34" fmla="*/ 21 w 41"/>
                  <a:gd name="T35" fmla="*/ 75 h 96"/>
                  <a:gd name="T36" fmla="*/ 13 w 41"/>
                  <a:gd name="T37" fmla="*/ 96 h 96"/>
                  <a:gd name="T38" fmla="*/ 10 w 41"/>
                  <a:gd name="T39" fmla="*/ 96 h 96"/>
                  <a:gd name="T40" fmla="*/ 5 w 41"/>
                  <a:gd name="T41" fmla="*/ 78 h 96"/>
                  <a:gd name="T42" fmla="*/ 0 w 41"/>
                  <a:gd name="T43" fmla="*/ 66 h 96"/>
                  <a:gd name="T44" fmla="*/ 7 w 41"/>
                  <a:gd name="T45" fmla="*/ 59 h 96"/>
                  <a:gd name="T46" fmla="*/ 5 w 41"/>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96">
                    <a:moveTo>
                      <a:pt x="5" y="52"/>
                    </a:moveTo>
                    <a:lnTo>
                      <a:pt x="11" y="41"/>
                    </a:lnTo>
                    <a:lnTo>
                      <a:pt x="13" y="33"/>
                    </a:lnTo>
                    <a:lnTo>
                      <a:pt x="19" y="23"/>
                    </a:lnTo>
                    <a:lnTo>
                      <a:pt x="23" y="14"/>
                    </a:lnTo>
                    <a:lnTo>
                      <a:pt x="25" y="5"/>
                    </a:lnTo>
                    <a:lnTo>
                      <a:pt x="25" y="5"/>
                    </a:lnTo>
                    <a:lnTo>
                      <a:pt x="32" y="8"/>
                    </a:lnTo>
                    <a:lnTo>
                      <a:pt x="35" y="0"/>
                    </a:lnTo>
                    <a:lnTo>
                      <a:pt x="41" y="1"/>
                    </a:lnTo>
                    <a:lnTo>
                      <a:pt x="33" y="29"/>
                    </a:lnTo>
                    <a:lnTo>
                      <a:pt x="32" y="33"/>
                    </a:lnTo>
                    <a:lnTo>
                      <a:pt x="21" y="29"/>
                    </a:lnTo>
                    <a:lnTo>
                      <a:pt x="18" y="40"/>
                    </a:lnTo>
                    <a:lnTo>
                      <a:pt x="23" y="47"/>
                    </a:lnTo>
                    <a:lnTo>
                      <a:pt x="17" y="52"/>
                    </a:lnTo>
                    <a:lnTo>
                      <a:pt x="24" y="59"/>
                    </a:lnTo>
                    <a:lnTo>
                      <a:pt x="21" y="75"/>
                    </a:lnTo>
                    <a:lnTo>
                      <a:pt x="13" y="96"/>
                    </a:lnTo>
                    <a:lnTo>
                      <a:pt x="10" y="96"/>
                    </a:lnTo>
                    <a:lnTo>
                      <a:pt x="5" y="78"/>
                    </a:lnTo>
                    <a:lnTo>
                      <a:pt x="0" y="66"/>
                    </a:lnTo>
                    <a:lnTo>
                      <a:pt x="7" y="59"/>
                    </a:lnTo>
                    <a:lnTo>
                      <a:pt x="5" y="52"/>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3" name="Freeform 440"/>
              <p:cNvSpPr/>
              <p:nvPr/>
            </p:nvSpPr>
            <p:spPr bwMode="gray">
              <a:xfrm>
                <a:off x="4080" y="1541"/>
                <a:ext cx="371" cy="239"/>
              </a:xfrm>
              <a:custGeom>
                <a:avLst/>
                <a:gdLst>
                  <a:gd name="T0" fmla="*/ 0 w 371"/>
                  <a:gd name="T1" fmla="*/ 120 h 239"/>
                  <a:gd name="T2" fmla="*/ 15 w 371"/>
                  <a:gd name="T3" fmla="*/ 94 h 239"/>
                  <a:gd name="T4" fmla="*/ 42 w 371"/>
                  <a:gd name="T5" fmla="*/ 57 h 239"/>
                  <a:gd name="T6" fmla="*/ 60 w 371"/>
                  <a:gd name="T7" fmla="*/ 12 h 239"/>
                  <a:gd name="T8" fmla="*/ 90 w 371"/>
                  <a:gd name="T9" fmla="*/ 17 h 239"/>
                  <a:gd name="T10" fmla="*/ 117 w 371"/>
                  <a:gd name="T11" fmla="*/ 20 h 239"/>
                  <a:gd name="T12" fmla="*/ 159 w 371"/>
                  <a:gd name="T13" fmla="*/ 27 h 239"/>
                  <a:gd name="T14" fmla="*/ 176 w 371"/>
                  <a:gd name="T15" fmla="*/ 12 h 239"/>
                  <a:gd name="T16" fmla="*/ 213 w 371"/>
                  <a:gd name="T17" fmla="*/ 0 h 239"/>
                  <a:gd name="T18" fmla="*/ 250 w 371"/>
                  <a:gd name="T19" fmla="*/ 36 h 239"/>
                  <a:gd name="T20" fmla="*/ 266 w 371"/>
                  <a:gd name="T21" fmla="*/ 50 h 239"/>
                  <a:gd name="T22" fmla="*/ 311 w 371"/>
                  <a:gd name="T23" fmla="*/ 58 h 239"/>
                  <a:gd name="T24" fmla="*/ 341 w 371"/>
                  <a:gd name="T25" fmla="*/ 72 h 239"/>
                  <a:gd name="T26" fmla="*/ 371 w 371"/>
                  <a:gd name="T27" fmla="*/ 97 h 239"/>
                  <a:gd name="T28" fmla="*/ 356 w 371"/>
                  <a:gd name="T29" fmla="*/ 136 h 239"/>
                  <a:gd name="T30" fmla="*/ 332 w 371"/>
                  <a:gd name="T31" fmla="*/ 149 h 239"/>
                  <a:gd name="T32" fmla="*/ 305 w 371"/>
                  <a:gd name="T33" fmla="*/ 170 h 239"/>
                  <a:gd name="T34" fmla="*/ 269 w 371"/>
                  <a:gd name="T35" fmla="*/ 179 h 239"/>
                  <a:gd name="T36" fmla="*/ 265 w 371"/>
                  <a:gd name="T37" fmla="*/ 191 h 239"/>
                  <a:gd name="T38" fmla="*/ 243 w 371"/>
                  <a:gd name="T39" fmla="*/ 198 h 239"/>
                  <a:gd name="T40" fmla="*/ 265 w 371"/>
                  <a:gd name="T41" fmla="*/ 212 h 239"/>
                  <a:gd name="T42" fmla="*/ 291 w 371"/>
                  <a:gd name="T43" fmla="*/ 214 h 239"/>
                  <a:gd name="T44" fmla="*/ 276 w 371"/>
                  <a:gd name="T45" fmla="*/ 223 h 239"/>
                  <a:gd name="T46" fmla="*/ 249 w 371"/>
                  <a:gd name="T47" fmla="*/ 239 h 239"/>
                  <a:gd name="T48" fmla="*/ 230 w 371"/>
                  <a:gd name="T49" fmla="*/ 229 h 239"/>
                  <a:gd name="T50" fmla="*/ 217 w 371"/>
                  <a:gd name="T51" fmla="*/ 214 h 239"/>
                  <a:gd name="T52" fmla="*/ 222 w 371"/>
                  <a:gd name="T53" fmla="*/ 207 h 239"/>
                  <a:gd name="T54" fmla="*/ 235 w 371"/>
                  <a:gd name="T55" fmla="*/ 195 h 239"/>
                  <a:gd name="T56" fmla="*/ 211 w 371"/>
                  <a:gd name="T57" fmla="*/ 190 h 239"/>
                  <a:gd name="T58" fmla="*/ 195 w 371"/>
                  <a:gd name="T59" fmla="*/ 179 h 239"/>
                  <a:gd name="T60" fmla="*/ 181 w 371"/>
                  <a:gd name="T61" fmla="*/ 185 h 239"/>
                  <a:gd name="T62" fmla="*/ 169 w 371"/>
                  <a:gd name="T63" fmla="*/ 196 h 239"/>
                  <a:gd name="T64" fmla="*/ 141 w 371"/>
                  <a:gd name="T65" fmla="*/ 212 h 239"/>
                  <a:gd name="T66" fmla="*/ 150 w 371"/>
                  <a:gd name="T67" fmla="*/ 182 h 239"/>
                  <a:gd name="T68" fmla="*/ 162 w 371"/>
                  <a:gd name="T69" fmla="*/ 175 h 239"/>
                  <a:gd name="T70" fmla="*/ 147 w 371"/>
                  <a:gd name="T71" fmla="*/ 140 h 239"/>
                  <a:gd name="T72" fmla="*/ 103 w 371"/>
                  <a:gd name="T73" fmla="*/ 126 h 239"/>
                  <a:gd name="T74" fmla="*/ 73 w 371"/>
                  <a:gd name="T75" fmla="*/ 142 h 239"/>
                  <a:gd name="T76" fmla="*/ 33 w 371"/>
                  <a:gd name="T77"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1" h="239">
                    <a:moveTo>
                      <a:pt x="18" y="135"/>
                    </a:moveTo>
                    <a:lnTo>
                      <a:pt x="0" y="120"/>
                    </a:lnTo>
                    <a:lnTo>
                      <a:pt x="4" y="103"/>
                    </a:lnTo>
                    <a:lnTo>
                      <a:pt x="15" y="94"/>
                    </a:lnTo>
                    <a:lnTo>
                      <a:pt x="13" y="87"/>
                    </a:lnTo>
                    <a:lnTo>
                      <a:pt x="42" y="57"/>
                    </a:lnTo>
                    <a:lnTo>
                      <a:pt x="39" y="31"/>
                    </a:lnTo>
                    <a:lnTo>
                      <a:pt x="60" y="12"/>
                    </a:lnTo>
                    <a:lnTo>
                      <a:pt x="75" y="10"/>
                    </a:lnTo>
                    <a:lnTo>
                      <a:pt x="90" y="17"/>
                    </a:lnTo>
                    <a:lnTo>
                      <a:pt x="101" y="15"/>
                    </a:lnTo>
                    <a:lnTo>
                      <a:pt x="117" y="20"/>
                    </a:lnTo>
                    <a:lnTo>
                      <a:pt x="126" y="17"/>
                    </a:lnTo>
                    <a:lnTo>
                      <a:pt x="159" y="27"/>
                    </a:lnTo>
                    <a:lnTo>
                      <a:pt x="171" y="24"/>
                    </a:lnTo>
                    <a:lnTo>
                      <a:pt x="176" y="12"/>
                    </a:lnTo>
                    <a:lnTo>
                      <a:pt x="197" y="7"/>
                    </a:lnTo>
                    <a:lnTo>
                      <a:pt x="213" y="0"/>
                    </a:lnTo>
                    <a:lnTo>
                      <a:pt x="241" y="3"/>
                    </a:lnTo>
                    <a:lnTo>
                      <a:pt x="250" y="36"/>
                    </a:lnTo>
                    <a:lnTo>
                      <a:pt x="265" y="39"/>
                    </a:lnTo>
                    <a:lnTo>
                      <a:pt x="266" y="50"/>
                    </a:lnTo>
                    <a:lnTo>
                      <a:pt x="276" y="60"/>
                    </a:lnTo>
                    <a:lnTo>
                      <a:pt x="311" y="58"/>
                    </a:lnTo>
                    <a:lnTo>
                      <a:pt x="327" y="72"/>
                    </a:lnTo>
                    <a:lnTo>
                      <a:pt x="341" y="72"/>
                    </a:lnTo>
                    <a:lnTo>
                      <a:pt x="353" y="82"/>
                    </a:lnTo>
                    <a:lnTo>
                      <a:pt x="371" y="97"/>
                    </a:lnTo>
                    <a:lnTo>
                      <a:pt x="360" y="111"/>
                    </a:lnTo>
                    <a:lnTo>
                      <a:pt x="356" y="136"/>
                    </a:lnTo>
                    <a:lnTo>
                      <a:pt x="347" y="135"/>
                    </a:lnTo>
                    <a:lnTo>
                      <a:pt x="332" y="149"/>
                    </a:lnTo>
                    <a:lnTo>
                      <a:pt x="319" y="170"/>
                    </a:lnTo>
                    <a:lnTo>
                      <a:pt x="305" y="170"/>
                    </a:lnTo>
                    <a:lnTo>
                      <a:pt x="296" y="179"/>
                    </a:lnTo>
                    <a:lnTo>
                      <a:pt x="269" y="179"/>
                    </a:lnTo>
                    <a:lnTo>
                      <a:pt x="268" y="186"/>
                    </a:lnTo>
                    <a:lnTo>
                      <a:pt x="265" y="191"/>
                    </a:lnTo>
                    <a:lnTo>
                      <a:pt x="241" y="194"/>
                    </a:lnTo>
                    <a:lnTo>
                      <a:pt x="243" y="198"/>
                    </a:lnTo>
                    <a:lnTo>
                      <a:pt x="258" y="205"/>
                    </a:lnTo>
                    <a:lnTo>
                      <a:pt x="265" y="212"/>
                    </a:lnTo>
                    <a:lnTo>
                      <a:pt x="283" y="214"/>
                    </a:lnTo>
                    <a:lnTo>
                      <a:pt x="291" y="214"/>
                    </a:lnTo>
                    <a:lnTo>
                      <a:pt x="291" y="223"/>
                    </a:lnTo>
                    <a:lnTo>
                      <a:pt x="276" y="223"/>
                    </a:lnTo>
                    <a:lnTo>
                      <a:pt x="265" y="228"/>
                    </a:lnTo>
                    <a:lnTo>
                      <a:pt x="249" y="239"/>
                    </a:lnTo>
                    <a:lnTo>
                      <a:pt x="235" y="239"/>
                    </a:lnTo>
                    <a:lnTo>
                      <a:pt x="230" y="229"/>
                    </a:lnTo>
                    <a:lnTo>
                      <a:pt x="232" y="219"/>
                    </a:lnTo>
                    <a:lnTo>
                      <a:pt x="217" y="214"/>
                    </a:lnTo>
                    <a:lnTo>
                      <a:pt x="217" y="208"/>
                    </a:lnTo>
                    <a:lnTo>
                      <a:pt x="222" y="207"/>
                    </a:lnTo>
                    <a:lnTo>
                      <a:pt x="235" y="199"/>
                    </a:lnTo>
                    <a:lnTo>
                      <a:pt x="235" y="195"/>
                    </a:lnTo>
                    <a:lnTo>
                      <a:pt x="225" y="191"/>
                    </a:lnTo>
                    <a:lnTo>
                      <a:pt x="211" y="190"/>
                    </a:lnTo>
                    <a:lnTo>
                      <a:pt x="201" y="188"/>
                    </a:lnTo>
                    <a:lnTo>
                      <a:pt x="195" y="179"/>
                    </a:lnTo>
                    <a:lnTo>
                      <a:pt x="188" y="179"/>
                    </a:lnTo>
                    <a:lnTo>
                      <a:pt x="181" y="185"/>
                    </a:lnTo>
                    <a:lnTo>
                      <a:pt x="169" y="186"/>
                    </a:lnTo>
                    <a:lnTo>
                      <a:pt x="169" y="196"/>
                    </a:lnTo>
                    <a:lnTo>
                      <a:pt x="152" y="211"/>
                    </a:lnTo>
                    <a:lnTo>
                      <a:pt x="141" y="212"/>
                    </a:lnTo>
                    <a:lnTo>
                      <a:pt x="143" y="195"/>
                    </a:lnTo>
                    <a:lnTo>
                      <a:pt x="150" y="182"/>
                    </a:lnTo>
                    <a:lnTo>
                      <a:pt x="159" y="183"/>
                    </a:lnTo>
                    <a:lnTo>
                      <a:pt x="162" y="175"/>
                    </a:lnTo>
                    <a:lnTo>
                      <a:pt x="153" y="166"/>
                    </a:lnTo>
                    <a:lnTo>
                      <a:pt x="147" y="140"/>
                    </a:lnTo>
                    <a:lnTo>
                      <a:pt x="134" y="126"/>
                    </a:lnTo>
                    <a:lnTo>
                      <a:pt x="103" y="126"/>
                    </a:lnTo>
                    <a:lnTo>
                      <a:pt x="88" y="135"/>
                    </a:lnTo>
                    <a:lnTo>
                      <a:pt x="73" y="142"/>
                    </a:lnTo>
                    <a:lnTo>
                      <a:pt x="53" y="146"/>
                    </a:lnTo>
                    <a:lnTo>
                      <a:pt x="33" y="137"/>
                    </a:lnTo>
                    <a:lnTo>
                      <a:pt x="18"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4" name="Freeform 441"/>
              <p:cNvSpPr/>
              <p:nvPr/>
            </p:nvSpPr>
            <p:spPr bwMode="gray">
              <a:xfrm>
                <a:off x="3850" y="890"/>
                <a:ext cx="266" cy="546"/>
              </a:xfrm>
              <a:custGeom>
                <a:avLst/>
                <a:gdLst>
                  <a:gd name="T0" fmla="*/ 263 w 266"/>
                  <a:gd name="T1" fmla="*/ 98 h 546"/>
                  <a:gd name="T2" fmla="*/ 263 w 266"/>
                  <a:gd name="T3" fmla="*/ 63 h 546"/>
                  <a:gd name="T4" fmla="*/ 259 w 266"/>
                  <a:gd name="T5" fmla="*/ 39 h 546"/>
                  <a:gd name="T6" fmla="*/ 215 w 266"/>
                  <a:gd name="T7" fmla="*/ 20 h 546"/>
                  <a:gd name="T8" fmla="*/ 195 w 266"/>
                  <a:gd name="T9" fmla="*/ 0 h 546"/>
                  <a:gd name="T10" fmla="*/ 180 w 266"/>
                  <a:gd name="T11" fmla="*/ 17 h 546"/>
                  <a:gd name="T12" fmla="*/ 155 w 266"/>
                  <a:gd name="T13" fmla="*/ 17 h 546"/>
                  <a:gd name="T14" fmla="*/ 138 w 266"/>
                  <a:gd name="T15" fmla="*/ 30 h 546"/>
                  <a:gd name="T16" fmla="*/ 114 w 266"/>
                  <a:gd name="T17" fmla="*/ 45 h 546"/>
                  <a:gd name="T18" fmla="*/ 105 w 266"/>
                  <a:gd name="T19" fmla="*/ 61 h 546"/>
                  <a:gd name="T20" fmla="*/ 79 w 266"/>
                  <a:gd name="T21" fmla="*/ 92 h 546"/>
                  <a:gd name="T22" fmla="*/ 59 w 266"/>
                  <a:gd name="T23" fmla="*/ 107 h 546"/>
                  <a:gd name="T24" fmla="*/ 61 w 266"/>
                  <a:gd name="T25" fmla="*/ 159 h 546"/>
                  <a:gd name="T26" fmla="*/ 59 w 266"/>
                  <a:gd name="T27" fmla="*/ 196 h 546"/>
                  <a:gd name="T28" fmla="*/ 26 w 266"/>
                  <a:gd name="T29" fmla="*/ 205 h 546"/>
                  <a:gd name="T30" fmla="*/ 15 w 266"/>
                  <a:gd name="T31" fmla="*/ 251 h 546"/>
                  <a:gd name="T32" fmla="*/ 28 w 266"/>
                  <a:gd name="T33" fmla="*/ 313 h 546"/>
                  <a:gd name="T34" fmla="*/ 16 w 266"/>
                  <a:gd name="T35" fmla="*/ 334 h 546"/>
                  <a:gd name="T36" fmla="*/ 24 w 266"/>
                  <a:gd name="T37" fmla="*/ 353 h 546"/>
                  <a:gd name="T38" fmla="*/ 13 w 266"/>
                  <a:gd name="T39" fmla="*/ 374 h 546"/>
                  <a:gd name="T40" fmla="*/ 7 w 266"/>
                  <a:gd name="T41" fmla="*/ 423 h 546"/>
                  <a:gd name="T42" fmla="*/ 12 w 266"/>
                  <a:gd name="T43" fmla="*/ 449 h 546"/>
                  <a:gd name="T44" fmla="*/ 16 w 266"/>
                  <a:gd name="T45" fmla="*/ 487 h 546"/>
                  <a:gd name="T46" fmla="*/ 29 w 266"/>
                  <a:gd name="T47" fmla="*/ 508 h 546"/>
                  <a:gd name="T48" fmla="*/ 36 w 266"/>
                  <a:gd name="T49" fmla="*/ 538 h 546"/>
                  <a:gd name="T50" fmla="*/ 52 w 266"/>
                  <a:gd name="T51" fmla="*/ 544 h 546"/>
                  <a:gd name="T52" fmla="*/ 72 w 266"/>
                  <a:gd name="T53" fmla="*/ 524 h 546"/>
                  <a:gd name="T54" fmla="*/ 97 w 266"/>
                  <a:gd name="T55" fmla="*/ 517 h 546"/>
                  <a:gd name="T56" fmla="*/ 113 w 266"/>
                  <a:gd name="T57" fmla="*/ 468 h 546"/>
                  <a:gd name="T58" fmla="*/ 119 w 266"/>
                  <a:gd name="T59" fmla="*/ 427 h 546"/>
                  <a:gd name="T60" fmla="*/ 126 w 266"/>
                  <a:gd name="T61" fmla="*/ 420 h 546"/>
                  <a:gd name="T62" fmla="*/ 142 w 266"/>
                  <a:gd name="T63" fmla="*/ 416 h 546"/>
                  <a:gd name="T64" fmla="*/ 155 w 266"/>
                  <a:gd name="T65" fmla="*/ 368 h 546"/>
                  <a:gd name="T66" fmla="*/ 123 w 266"/>
                  <a:gd name="T67" fmla="*/ 340 h 546"/>
                  <a:gd name="T68" fmla="*/ 129 w 266"/>
                  <a:gd name="T69" fmla="*/ 302 h 546"/>
                  <a:gd name="T70" fmla="*/ 126 w 266"/>
                  <a:gd name="T71" fmla="*/ 281 h 546"/>
                  <a:gd name="T72" fmla="*/ 142 w 266"/>
                  <a:gd name="T73" fmla="*/ 247 h 546"/>
                  <a:gd name="T74" fmla="*/ 166 w 266"/>
                  <a:gd name="T75" fmla="*/ 228 h 546"/>
                  <a:gd name="T76" fmla="*/ 199 w 266"/>
                  <a:gd name="T77" fmla="*/ 201 h 546"/>
                  <a:gd name="T78" fmla="*/ 210 w 266"/>
                  <a:gd name="T79" fmla="*/ 170 h 546"/>
                  <a:gd name="T80" fmla="*/ 218 w 266"/>
                  <a:gd name="T81" fmla="*/ 146 h 546"/>
                  <a:gd name="T82" fmla="*/ 230 w 266"/>
                  <a:gd name="T83" fmla="*/ 127 h 546"/>
                  <a:gd name="T84" fmla="*/ 248 w 266"/>
                  <a:gd name="T85" fmla="*/ 121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546">
                    <a:moveTo>
                      <a:pt x="266" y="114"/>
                    </a:moveTo>
                    <a:lnTo>
                      <a:pt x="263" y="98"/>
                    </a:lnTo>
                    <a:lnTo>
                      <a:pt x="265" y="77"/>
                    </a:lnTo>
                    <a:lnTo>
                      <a:pt x="263" y="63"/>
                    </a:lnTo>
                    <a:lnTo>
                      <a:pt x="250" y="54"/>
                    </a:lnTo>
                    <a:lnTo>
                      <a:pt x="259" y="39"/>
                    </a:lnTo>
                    <a:lnTo>
                      <a:pt x="228" y="20"/>
                    </a:lnTo>
                    <a:lnTo>
                      <a:pt x="215" y="20"/>
                    </a:lnTo>
                    <a:lnTo>
                      <a:pt x="199" y="11"/>
                    </a:lnTo>
                    <a:lnTo>
                      <a:pt x="195" y="0"/>
                    </a:lnTo>
                    <a:lnTo>
                      <a:pt x="184" y="1"/>
                    </a:lnTo>
                    <a:lnTo>
                      <a:pt x="180" y="17"/>
                    </a:lnTo>
                    <a:lnTo>
                      <a:pt x="167" y="20"/>
                    </a:lnTo>
                    <a:lnTo>
                      <a:pt x="155" y="17"/>
                    </a:lnTo>
                    <a:lnTo>
                      <a:pt x="143" y="18"/>
                    </a:lnTo>
                    <a:lnTo>
                      <a:pt x="138" y="30"/>
                    </a:lnTo>
                    <a:lnTo>
                      <a:pt x="120" y="35"/>
                    </a:lnTo>
                    <a:lnTo>
                      <a:pt x="114" y="45"/>
                    </a:lnTo>
                    <a:lnTo>
                      <a:pt x="98" y="56"/>
                    </a:lnTo>
                    <a:lnTo>
                      <a:pt x="105" y="61"/>
                    </a:lnTo>
                    <a:lnTo>
                      <a:pt x="103" y="70"/>
                    </a:lnTo>
                    <a:lnTo>
                      <a:pt x="79" y="92"/>
                    </a:lnTo>
                    <a:lnTo>
                      <a:pt x="68" y="97"/>
                    </a:lnTo>
                    <a:lnTo>
                      <a:pt x="59" y="107"/>
                    </a:lnTo>
                    <a:lnTo>
                      <a:pt x="66" y="121"/>
                    </a:lnTo>
                    <a:lnTo>
                      <a:pt x="61" y="159"/>
                    </a:lnTo>
                    <a:lnTo>
                      <a:pt x="48" y="179"/>
                    </a:lnTo>
                    <a:lnTo>
                      <a:pt x="59" y="196"/>
                    </a:lnTo>
                    <a:lnTo>
                      <a:pt x="48" y="208"/>
                    </a:lnTo>
                    <a:lnTo>
                      <a:pt x="26" y="205"/>
                    </a:lnTo>
                    <a:lnTo>
                      <a:pt x="15" y="217"/>
                    </a:lnTo>
                    <a:lnTo>
                      <a:pt x="15" y="251"/>
                    </a:lnTo>
                    <a:lnTo>
                      <a:pt x="19" y="301"/>
                    </a:lnTo>
                    <a:lnTo>
                      <a:pt x="28" y="313"/>
                    </a:lnTo>
                    <a:lnTo>
                      <a:pt x="28" y="330"/>
                    </a:lnTo>
                    <a:lnTo>
                      <a:pt x="16" y="334"/>
                    </a:lnTo>
                    <a:lnTo>
                      <a:pt x="15" y="342"/>
                    </a:lnTo>
                    <a:lnTo>
                      <a:pt x="24" y="353"/>
                    </a:lnTo>
                    <a:lnTo>
                      <a:pt x="20" y="366"/>
                    </a:lnTo>
                    <a:lnTo>
                      <a:pt x="13" y="374"/>
                    </a:lnTo>
                    <a:lnTo>
                      <a:pt x="8" y="413"/>
                    </a:lnTo>
                    <a:lnTo>
                      <a:pt x="7" y="423"/>
                    </a:lnTo>
                    <a:lnTo>
                      <a:pt x="0" y="440"/>
                    </a:lnTo>
                    <a:lnTo>
                      <a:pt x="12" y="449"/>
                    </a:lnTo>
                    <a:lnTo>
                      <a:pt x="10" y="477"/>
                    </a:lnTo>
                    <a:lnTo>
                      <a:pt x="16" y="487"/>
                    </a:lnTo>
                    <a:lnTo>
                      <a:pt x="20" y="498"/>
                    </a:lnTo>
                    <a:lnTo>
                      <a:pt x="29" y="508"/>
                    </a:lnTo>
                    <a:lnTo>
                      <a:pt x="29" y="525"/>
                    </a:lnTo>
                    <a:lnTo>
                      <a:pt x="36" y="538"/>
                    </a:lnTo>
                    <a:lnTo>
                      <a:pt x="45" y="546"/>
                    </a:lnTo>
                    <a:lnTo>
                      <a:pt x="52" y="544"/>
                    </a:lnTo>
                    <a:lnTo>
                      <a:pt x="59" y="543"/>
                    </a:lnTo>
                    <a:lnTo>
                      <a:pt x="72" y="524"/>
                    </a:lnTo>
                    <a:lnTo>
                      <a:pt x="86" y="523"/>
                    </a:lnTo>
                    <a:lnTo>
                      <a:pt x="97" y="517"/>
                    </a:lnTo>
                    <a:lnTo>
                      <a:pt x="106" y="490"/>
                    </a:lnTo>
                    <a:lnTo>
                      <a:pt x="113" y="468"/>
                    </a:lnTo>
                    <a:lnTo>
                      <a:pt x="111" y="437"/>
                    </a:lnTo>
                    <a:lnTo>
                      <a:pt x="119" y="427"/>
                    </a:lnTo>
                    <a:lnTo>
                      <a:pt x="127" y="429"/>
                    </a:lnTo>
                    <a:lnTo>
                      <a:pt x="126" y="420"/>
                    </a:lnTo>
                    <a:lnTo>
                      <a:pt x="134" y="415"/>
                    </a:lnTo>
                    <a:lnTo>
                      <a:pt x="142" y="416"/>
                    </a:lnTo>
                    <a:lnTo>
                      <a:pt x="156" y="397"/>
                    </a:lnTo>
                    <a:lnTo>
                      <a:pt x="155" y="368"/>
                    </a:lnTo>
                    <a:lnTo>
                      <a:pt x="140" y="351"/>
                    </a:lnTo>
                    <a:lnTo>
                      <a:pt x="123" y="340"/>
                    </a:lnTo>
                    <a:lnTo>
                      <a:pt x="124" y="311"/>
                    </a:lnTo>
                    <a:lnTo>
                      <a:pt x="129" y="302"/>
                    </a:lnTo>
                    <a:lnTo>
                      <a:pt x="126" y="298"/>
                    </a:lnTo>
                    <a:lnTo>
                      <a:pt x="126" y="281"/>
                    </a:lnTo>
                    <a:lnTo>
                      <a:pt x="138" y="273"/>
                    </a:lnTo>
                    <a:lnTo>
                      <a:pt x="142" y="247"/>
                    </a:lnTo>
                    <a:lnTo>
                      <a:pt x="156" y="241"/>
                    </a:lnTo>
                    <a:lnTo>
                      <a:pt x="166" y="228"/>
                    </a:lnTo>
                    <a:lnTo>
                      <a:pt x="181" y="217"/>
                    </a:lnTo>
                    <a:lnTo>
                      <a:pt x="199" y="201"/>
                    </a:lnTo>
                    <a:lnTo>
                      <a:pt x="213" y="180"/>
                    </a:lnTo>
                    <a:lnTo>
                      <a:pt x="210" y="170"/>
                    </a:lnTo>
                    <a:lnTo>
                      <a:pt x="208" y="165"/>
                    </a:lnTo>
                    <a:lnTo>
                      <a:pt x="218" y="146"/>
                    </a:lnTo>
                    <a:lnTo>
                      <a:pt x="218" y="137"/>
                    </a:lnTo>
                    <a:lnTo>
                      <a:pt x="230" y="127"/>
                    </a:lnTo>
                    <a:lnTo>
                      <a:pt x="234" y="118"/>
                    </a:lnTo>
                    <a:lnTo>
                      <a:pt x="248" y="121"/>
                    </a:lnTo>
                    <a:lnTo>
                      <a:pt x="266"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5" name="Freeform 442"/>
              <p:cNvSpPr/>
              <p:nvPr/>
            </p:nvSpPr>
            <p:spPr bwMode="gray">
              <a:xfrm>
                <a:off x="4045" y="859"/>
                <a:ext cx="230" cy="408"/>
              </a:xfrm>
              <a:custGeom>
                <a:avLst/>
                <a:gdLst>
                  <a:gd name="T0" fmla="*/ 189 w 257"/>
                  <a:gd name="T1" fmla="*/ 397 h 455"/>
                  <a:gd name="T2" fmla="*/ 257 w 257"/>
                  <a:gd name="T3" fmla="*/ 316 h 455"/>
                  <a:gd name="T4" fmla="*/ 221 w 257"/>
                  <a:gd name="T5" fmla="*/ 287 h 455"/>
                  <a:gd name="T6" fmla="*/ 227 w 257"/>
                  <a:gd name="T7" fmla="*/ 260 h 455"/>
                  <a:gd name="T8" fmla="*/ 216 w 257"/>
                  <a:gd name="T9" fmla="*/ 228 h 455"/>
                  <a:gd name="T10" fmla="*/ 211 w 257"/>
                  <a:gd name="T11" fmla="*/ 209 h 455"/>
                  <a:gd name="T12" fmla="*/ 213 w 257"/>
                  <a:gd name="T13" fmla="*/ 170 h 455"/>
                  <a:gd name="T14" fmla="*/ 193 w 257"/>
                  <a:gd name="T15" fmla="*/ 110 h 455"/>
                  <a:gd name="T16" fmla="*/ 199 w 257"/>
                  <a:gd name="T17" fmla="*/ 72 h 455"/>
                  <a:gd name="T18" fmla="*/ 179 w 257"/>
                  <a:gd name="T19" fmla="*/ 49 h 455"/>
                  <a:gd name="T20" fmla="*/ 193 w 257"/>
                  <a:gd name="T21" fmla="*/ 10 h 455"/>
                  <a:gd name="T22" fmla="*/ 150 w 257"/>
                  <a:gd name="T23" fmla="*/ 1 h 455"/>
                  <a:gd name="T24" fmla="*/ 127 w 257"/>
                  <a:gd name="T25" fmla="*/ 36 h 455"/>
                  <a:gd name="T26" fmla="*/ 103 w 257"/>
                  <a:gd name="T27" fmla="*/ 48 h 455"/>
                  <a:gd name="T28" fmla="*/ 79 w 257"/>
                  <a:gd name="T29" fmla="*/ 43 h 455"/>
                  <a:gd name="T30" fmla="*/ 47 w 257"/>
                  <a:gd name="T31" fmla="*/ 47 h 455"/>
                  <a:gd name="T32" fmla="*/ 12 w 257"/>
                  <a:gd name="T33" fmla="*/ 27 h 455"/>
                  <a:gd name="T34" fmla="*/ 5 w 257"/>
                  <a:gd name="T35" fmla="*/ 46 h 455"/>
                  <a:gd name="T36" fmla="*/ 37 w 257"/>
                  <a:gd name="T37" fmla="*/ 57 h 455"/>
                  <a:gd name="T38" fmla="*/ 61 w 257"/>
                  <a:gd name="T39" fmla="*/ 94 h 455"/>
                  <a:gd name="T40" fmla="*/ 78 w 257"/>
                  <a:gd name="T41" fmla="*/ 120 h 455"/>
                  <a:gd name="T42" fmla="*/ 79 w 257"/>
                  <a:gd name="T43" fmla="*/ 161 h 455"/>
                  <a:gd name="T44" fmla="*/ 116 w 257"/>
                  <a:gd name="T45" fmla="*/ 185 h 455"/>
                  <a:gd name="T46" fmla="*/ 116 w 257"/>
                  <a:gd name="T47" fmla="*/ 203 h 455"/>
                  <a:gd name="T48" fmla="*/ 98 w 257"/>
                  <a:gd name="T49" fmla="*/ 213 h 455"/>
                  <a:gd name="T50" fmla="*/ 75 w 257"/>
                  <a:gd name="T51" fmla="*/ 258 h 455"/>
                  <a:gd name="T52" fmla="*/ 60 w 257"/>
                  <a:gd name="T53" fmla="*/ 275 h 455"/>
                  <a:gd name="T54" fmla="*/ 43 w 257"/>
                  <a:gd name="T55" fmla="*/ 286 h 455"/>
                  <a:gd name="T56" fmla="*/ 27 w 257"/>
                  <a:gd name="T57" fmla="*/ 301 h 455"/>
                  <a:gd name="T58" fmla="*/ 12 w 257"/>
                  <a:gd name="T59" fmla="*/ 323 h 455"/>
                  <a:gd name="T60" fmla="*/ 20 w 257"/>
                  <a:gd name="T61" fmla="*/ 371 h 455"/>
                  <a:gd name="T62" fmla="*/ 19 w 257"/>
                  <a:gd name="T63" fmla="*/ 396 h 455"/>
                  <a:gd name="T64" fmla="*/ 35 w 257"/>
                  <a:gd name="T65" fmla="*/ 432 h 455"/>
                  <a:gd name="T66" fmla="*/ 53 w 257"/>
                  <a:gd name="T67" fmla="*/ 440 h 455"/>
                  <a:gd name="T68" fmla="*/ 63 w 257"/>
                  <a:gd name="T69" fmla="*/ 455 h 455"/>
                  <a:gd name="T70" fmla="*/ 82 w 257"/>
                  <a:gd name="T71" fmla="*/ 447 h 455"/>
                  <a:gd name="T72" fmla="*/ 105 w 257"/>
                  <a:gd name="T73" fmla="*/ 441 h 455"/>
                  <a:gd name="T74" fmla="*/ 124 w 257"/>
                  <a:gd name="T75" fmla="*/ 434 h 455"/>
                  <a:gd name="T76" fmla="*/ 152 w 257"/>
                  <a:gd name="T77" fmla="*/ 424 h 455"/>
                  <a:gd name="T78" fmla="*/ 184 w 257"/>
                  <a:gd name="T79" fmla="*/ 42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455">
                    <a:moveTo>
                      <a:pt x="184" y="420"/>
                    </a:moveTo>
                    <a:cubicBezTo>
                      <a:pt x="189" y="397"/>
                      <a:pt x="189" y="397"/>
                      <a:pt x="189" y="397"/>
                    </a:cubicBezTo>
                    <a:cubicBezTo>
                      <a:pt x="215" y="364"/>
                      <a:pt x="215" y="364"/>
                      <a:pt x="215" y="364"/>
                    </a:cubicBezTo>
                    <a:cubicBezTo>
                      <a:pt x="257" y="316"/>
                      <a:pt x="257" y="316"/>
                      <a:pt x="257" y="316"/>
                    </a:cubicBezTo>
                    <a:cubicBezTo>
                      <a:pt x="238" y="292"/>
                      <a:pt x="238" y="292"/>
                      <a:pt x="238" y="292"/>
                    </a:cubicBezTo>
                    <a:cubicBezTo>
                      <a:pt x="221" y="287"/>
                      <a:pt x="221" y="287"/>
                      <a:pt x="221" y="287"/>
                    </a:cubicBezTo>
                    <a:cubicBezTo>
                      <a:pt x="218" y="274"/>
                      <a:pt x="218" y="274"/>
                      <a:pt x="218" y="274"/>
                    </a:cubicBezTo>
                    <a:cubicBezTo>
                      <a:pt x="227" y="260"/>
                      <a:pt x="227" y="260"/>
                      <a:pt x="227" y="260"/>
                    </a:cubicBezTo>
                    <a:cubicBezTo>
                      <a:pt x="227" y="245"/>
                      <a:pt x="227" y="245"/>
                      <a:pt x="227" y="245"/>
                    </a:cubicBezTo>
                    <a:cubicBezTo>
                      <a:pt x="216" y="228"/>
                      <a:pt x="216" y="228"/>
                      <a:pt x="216" y="228"/>
                    </a:cubicBezTo>
                    <a:cubicBezTo>
                      <a:pt x="223" y="217"/>
                      <a:pt x="223" y="217"/>
                      <a:pt x="223" y="217"/>
                    </a:cubicBezTo>
                    <a:cubicBezTo>
                      <a:pt x="211" y="209"/>
                      <a:pt x="211" y="209"/>
                      <a:pt x="211" y="209"/>
                    </a:cubicBezTo>
                    <a:cubicBezTo>
                      <a:pt x="218" y="188"/>
                      <a:pt x="218" y="188"/>
                      <a:pt x="218" y="188"/>
                    </a:cubicBezTo>
                    <a:cubicBezTo>
                      <a:pt x="213" y="170"/>
                      <a:pt x="213" y="170"/>
                      <a:pt x="213" y="170"/>
                    </a:cubicBezTo>
                    <a:cubicBezTo>
                      <a:pt x="216" y="143"/>
                      <a:pt x="216" y="143"/>
                      <a:pt x="216" y="143"/>
                    </a:cubicBezTo>
                    <a:cubicBezTo>
                      <a:pt x="193" y="110"/>
                      <a:pt x="193" y="110"/>
                      <a:pt x="193" y="110"/>
                    </a:cubicBezTo>
                    <a:cubicBezTo>
                      <a:pt x="210" y="93"/>
                      <a:pt x="210" y="93"/>
                      <a:pt x="210" y="93"/>
                    </a:cubicBezTo>
                    <a:cubicBezTo>
                      <a:pt x="199" y="72"/>
                      <a:pt x="199" y="72"/>
                      <a:pt x="199" y="72"/>
                    </a:cubicBezTo>
                    <a:cubicBezTo>
                      <a:pt x="179" y="62"/>
                      <a:pt x="179" y="62"/>
                      <a:pt x="179" y="62"/>
                    </a:cubicBezTo>
                    <a:cubicBezTo>
                      <a:pt x="179" y="49"/>
                      <a:pt x="179" y="49"/>
                      <a:pt x="179" y="49"/>
                    </a:cubicBezTo>
                    <a:cubicBezTo>
                      <a:pt x="194" y="32"/>
                      <a:pt x="194" y="32"/>
                      <a:pt x="194" y="32"/>
                    </a:cubicBezTo>
                    <a:cubicBezTo>
                      <a:pt x="193" y="10"/>
                      <a:pt x="193" y="10"/>
                      <a:pt x="193" y="10"/>
                    </a:cubicBezTo>
                    <a:cubicBezTo>
                      <a:pt x="171" y="0"/>
                      <a:pt x="171" y="0"/>
                      <a:pt x="171" y="0"/>
                    </a:cubicBezTo>
                    <a:cubicBezTo>
                      <a:pt x="150" y="1"/>
                      <a:pt x="150" y="1"/>
                      <a:pt x="150" y="1"/>
                    </a:cubicBezTo>
                    <a:cubicBezTo>
                      <a:pt x="128" y="10"/>
                      <a:pt x="128" y="10"/>
                      <a:pt x="128" y="10"/>
                    </a:cubicBezTo>
                    <a:cubicBezTo>
                      <a:pt x="127" y="36"/>
                      <a:pt x="127" y="36"/>
                      <a:pt x="127" y="36"/>
                    </a:cubicBezTo>
                    <a:cubicBezTo>
                      <a:pt x="110" y="48"/>
                      <a:pt x="110" y="48"/>
                      <a:pt x="110" y="48"/>
                    </a:cubicBezTo>
                    <a:cubicBezTo>
                      <a:pt x="103" y="48"/>
                      <a:pt x="103" y="48"/>
                      <a:pt x="103" y="48"/>
                    </a:cubicBezTo>
                    <a:cubicBezTo>
                      <a:pt x="93" y="43"/>
                      <a:pt x="93" y="43"/>
                      <a:pt x="93" y="43"/>
                    </a:cubicBezTo>
                    <a:cubicBezTo>
                      <a:pt x="79" y="43"/>
                      <a:pt x="79" y="43"/>
                      <a:pt x="79" y="43"/>
                    </a:cubicBezTo>
                    <a:cubicBezTo>
                      <a:pt x="64" y="49"/>
                      <a:pt x="64" y="49"/>
                      <a:pt x="64" y="49"/>
                    </a:cubicBezTo>
                    <a:cubicBezTo>
                      <a:pt x="47" y="47"/>
                      <a:pt x="47" y="47"/>
                      <a:pt x="47" y="47"/>
                    </a:cubicBezTo>
                    <a:cubicBezTo>
                      <a:pt x="25" y="28"/>
                      <a:pt x="25" y="28"/>
                      <a:pt x="25" y="28"/>
                    </a:cubicBezTo>
                    <a:cubicBezTo>
                      <a:pt x="12" y="27"/>
                      <a:pt x="12" y="27"/>
                      <a:pt x="12" y="27"/>
                    </a:cubicBezTo>
                    <a:cubicBezTo>
                      <a:pt x="0" y="34"/>
                      <a:pt x="0" y="34"/>
                      <a:pt x="0" y="34"/>
                    </a:cubicBezTo>
                    <a:cubicBezTo>
                      <a:pt x="5" y="46"/>
                      <a:pt x="5" y="46"/>
                      <a:pt x="5" y="46"/>
                    </a:cubicBezTo>
                    <a:cubicBezTo>
                      <a:pt x="22" y="56"/>
                      <a:pt x="22" y="56"/>
                      <a:pt x="22" y="56"/>
                    </a:cubicBezTo>
                    <a:cubicBezTo>
                      <a:pt x="37" y="57"/>
                      <a:pt x="37" y="57"/>
                      <a:pt x="37" y="57"/>
                    </a:cubicBezTo>
                    <a:cubicBezTo>
                      <a:pt x="71" y="78"/>
                      <a:pt x="71" y="78"/>
                      <a:pt x="71" y="78"/>
                    </a:cubicBezTo>
                    <a:cubicBezTo>
                      <a:pt x="61" y="94"/>
                      <a:pt x="61" y="94"/>
                      <a:pt x="61" y="94"/>
                    </a:cubicBezTo>
                    <a:cubicBezTo>
                      <a:pt x="76" y="104"/>
                      <a:pt x="76" y="104"/>
                      <a:pt x="76" y="104"/>
                    </a:cubicBezTo>
                    <a:cubicBezTo>
                      <a:pt x="78" y="120"/>
                      <a:pt x="78" y="120"/>
                      <a:pt x="78" y="120"/>
                    </a:cubicBezTo>
                    <a:cubicBezTo>
                      <a:pt x="76" y="143"/>
                      <a:pt x="76" y="143"/>
                      <a:pt x="76" y="143"/>
                    </a:cubicBezTo>
                    <a:cubicBezTo>
                      <a:pt x="79" y="161"/>
                      <a:pt x="79" y="161"/>
                      <a:pt x="79" y="161"/>
                    </a:cubicBezTo>
                    <a:cubicBezTo>
                      <a:pt x="95" y="166"/>
                      <a:pt x="95" y="166"/>
                      <a:pt x="95" y="166"/>
                    </a:cubicBezTo>
                    <a:cubicBezTo>
                      <a:pt x="116" y="185"/>
                      <a:pt x="116" y="185"/>
                      <a:pt x="116" y="185"/>
                    </a:cubicBezTo>
                    <a:cubicBezTo>
                      <a:pt x="114" y="194"/>
                      <a:pt x="114" y="194"/>
                      <a:pt x="114" y="194"/>
                    </a:cubicBezTo>
                    <a:cubicBezTo>
                      <a:pt x="116" y="203"/>
                      <a:pt x="116" y="203"/>
                      <a:pt x="116" y="203"/>
                    </a:cubicBezTo>
                    <a:cubicBezTo>
                      <a:pt x="108" y="213"/>
                      <a:pt x="108" y="213"/>
                      <a:pt x="108" y="213"/>
                    </a:cubicBezTo>
                    <a:cubicBezTo>
                      <a:pt x="98" y="213"/>
                      <a:pt x="98" y="213"/>
                      <a:pt x="98" y="213"/>
                    </a:cubicBezTo>
                    <a:cubicBezTo>
                      <a:pt x="89" y="241"/>
                      <a:pt x="89" y="241"/>
                      <a:pt x="89" y="241"/>
                    </a:cubicBezTo>
                    <a:cubicBezTo>
                      <a:pt x="75" y="258"/>
                      <a:pt x="75" y="258"/>
                      <a:pt x="75" y="258"/>
                    </a:cubicBezTo>
                    <a:cubicBezTo>
                      <a:pt x="65" y="261"/>
                      <a:pt x="65" y="261"/>
                      <a:pt x="65" y="261"/>
                    </a:cubicBezTo>
                    <a:cubicBezTo>
                      <a:pt x="60" y="275"/>
                      <a:pt x="60" y="275"/>
                      <a:pt x="60" y="275"/>
                    </a:cubicBezTo>
                    <a:cubicBezTo>
                      <a:pt x="52" y="277"/>
                      <a:pt x="52" y="277"/>
                      <a:pt x="52" y="277"/>
                    </a:cubicBezTo>
                    <a:cubicBezTo>
                      <a:pt x="43" y="286"/>
                      <a:pt x="43" y="286"/>
                      <a:pt x="43" y="286"/>
                    </a:cubicBezTo>
                    <a:cubicBezTo>
                      <a:pt x="37" y="299"/>
                      <a:pt x="37" y="299"/>
                      <a:pt x="37" y="299"/>
                    </a:cubicBezTo>
                    <a:cubicBezTo>
                      <a:pt x="27" y="301"/>
                      <a:pt x="27" y="301"/>
                      <a:pt x="27" y="301"/>
                    </a:cubicBezTo>
                    <a:cubicBezTo>
                      <a:pt x="26" y="310"/>
                      <a:pt x="26" y="310"/>
                      <a:pt x="26" y="310"/>
                    </a:cubicBezTo>
                    <a:cubicBezTo>
                      <a:pt x="12" y="323"/>
                      <a:pt x="12" y="323"/>
                      <a:pt x="12" y="323"/>
                    </a:cubicBezTo>
                    <a:cubicBezTo>
                      <a:pt x="12" y="323"/>
                      <a:pt x="12" y="340"/>
                      <a:pt x="13" y="346"/>
                    </a:cubicBezTo>
                    <a:cubicBezTo>
                      <a:pt x="15" y="351"/>
                      <a:pt x="20" y="371"/>
                      <a:pt x="20" y="371"/>
                    </a:cubicBezTo>
                    <a:cubicBezTo>
                      <a:pt x="26" y="389"/>
                      <a:pt x="26" y="389"/>
                      <a:pt x="26" y="389"/>
                    </a:cubicBezTo>
                    <a:cubicBezTo>
                      <a:pt x="19" y="396"/>
                      <a:pt x="19" y="396"/>
                      <a:pt x="19" y="396"/>
                    </a:cubicBezTo>
                    <a:cubicBezTo>
                      <a:pt x="24" y="431"/>
                      <a:pt x="24" y="431"/>
                      <a:pt x="24" y="431"/>
                    </a:cubicBezTo>
                    <a:cubicBezTo>
                      <a:pt x="35" y="432"/>
                      <a:pt x="35" y="432"/>
                      <a:pt x="35" y="432"/>
                    </a:cubicBezTo>
                    <a:cubicBezTo>
                      <a:pt x="39" y="440"/>
                      <a:pt x="39" y="440"/>
                      <a:pt x="39" y="440"/>
                    </a:cubicBezTo>
                    <a:cubicBezTo>
                      <a:pt x="53" y="440"/>
                      <a:pt x="53" y="440"/>
                      <a:pt x="53" y="440"/>
                    </a:cubicBezTo>
                    <a:cubicBezTo>
                      <a:pt x="55" y="453"/>
                      <a:pt x="55" y="453"/>
                      <a:pt x="55" y="453"/>
                    </a:cubicBezTo>
                    <a:cubicBezTo>
                      <a:pt x="63" y="455"/>
                      <a:pt x="63" y="455"/>
                      <a:pt x="63" y="455"/>
                    </a:cubicBezTo>
                    <a:cubicBezTo>
                      <a:pt x="75" y="451"/>
                      <a:pt x="75" y="451"/>
                      <a:pt x="75" y="451"/>
                    </a:cubicBezTo>
                    <a:cubicBezTo>
                      <a:pt x="82" y="447"/>
                      <a:pt x="82" y="447"/>
                      <a:pt x="82" y="447"/>
                    </a:cubicBezTo>
                    <a:cubicBezTo>
                      <a:pt x="91" y="448"/>
                      <a:pt x="91" y="448"/>
                      <a:pt x="91" y="448"/>
                    </a:cubicBezTo>
                    <a:cubicBezTo>
                      <a:pt x="105" y="441"/>
                      <a:pt x="105" y="441"/>
                      <a:pt x="105" y="441"/>
                    </a:cubicBezTo>
                    <a:cubicBezTo>
                      <a:pt x="121" y="441"/>
                      <a:pt x="121" y="441"/>
                      <a:pt x="121" y="441"/>
                    </a:cubicBezTo>
                    <a:cubicBezTo>
                      <a:pt x="124" y="434"/>
                      <a:pt x="124" y="434"/>
                      <a:pt x="124" y="434"/>
                    </a:cubicBezTo>
                    <a:cubicBezTo>
                      <a:pt x="146" y="430"/>
                      <a:pt x="146" y="430"/>
                      <a:pt x="146" y="430"/>
                    </a:cubicBezTo>
                    <a:cubicBezTo>
                      <a:pt x="152" y="424"/>
                      <a:pt x="152" y="424"/>
                      <a:pt x="152" y="424"/>
                    </a:cubicBezTo>
                    <a:cubicBezTo>
                      <a:pt x="163" y="430"/>
                      <a:pt x="163" y="430"/>
                      <a:pt x="163" y="430"/>
                    </a:cubicBezTo>
                    <a:lnTo>
                      <a:pt x="184" y="4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6" name="Freeform 443"/>
              <p:cNvSpPr/>
              <p:nvPr/>
            </p:nvSpPr>
            <p:spPr bwMode="gray">
              <a:xfrm>
                <a:off x="4101" y="1282"/>
                <a:ext cx="91" cy="72"/>
              </a:xfrm>
              <a:custGeom>
                <a:avLst/>
                <a:gdLst>
                  <a:gd name="T0" fmla="*/ 91 w 91"/>
                  <a:gd name="T1" fmla="*/ 72 h 72"/>
                  <a:gd name="T2" fmla="*/ 67 w 91"/>
                  <a:gd name="T3" fmla="*/ 72 h 72"/>
                  <a:gd name="T4" fmla="*/ 56 w 91"/>
                  <a:gd name="T5" fmla="*/ 68 h 72"/>
                  <a:gd name="T6" fmla="*/ 49 w 91"/>
                  <a:gd name="T7" fmla="*/ 60 h 72"/>
                  <a:gd name="T8" fmla="*/ 38 w 91"/>
                  <a:gd name="T9" fmla="*/ 58 h 72"/>
                  <a:gd name="T10" fmla="*/ 24 w 91"/>
                  <a:gd name="T11" fmla="*/ 60 h 72"/>
                  <a:gd name="T12" fmla="*/ 18 w 91"/>
                  <a:gd name="T13" fmla="*/ 53 h 72"/>
                  <a:gd name="T14" fmla="*/ 9 w 91"/>
                  <a:gd name="T15" fmla="*/ 48 h 72"/>
                  <a:gd name="T16" fmla="*/ 9 w 91"/>
                  <a:gd name="T17" fmla="*/ 32 h 72"/>
                  <a:gd name="T18" fmla="*/ 0 w 91"/>
                  <a:gd name="T19" fmla="*/ 26 h 72"/>
                  <a:gd name="T20" fmla="*/ 1 w 91"/>
                  <a:gd name="T21" fmla="*/ 22 h 72"/>
                  <a:gd name="T22" fmla="*/ 25 w 91"/>
                  <a:gd name="T23" fmla="*/ 3 h 72"/>
                  <a:gd name="T24" fmla="*/ 42 w 91"/>
                  <a:gd name="T25" fmla="*/ 6 h 72"/>
                  <a:gd name="T26" fmla="*/ 54 w 91"/>
                  <a:gd name="T27" fmla="*/ 0 h 72"/>
                  <a:gd name="T28" fmla="*/ 63 w 91"/>
                  <a:gd name="T29" fmla="*/ 2 h 72"/>
                  <a:gd name="T30" fmla="*/ 89 w 91"/>
                  <a:gd name="T31" fmla="*/ 6 h 72"/>
                  <a:gd name="T32" fmla="*/ 84 w 91"/>
                  <a:gd name="T33" fmla="*/ 38 h 72"/>
                  <a:gd name="T34" fmla="*/ 91 w 91"/>
                  <a:gd name="T35" fmla="*/ 55 h 72"/>
                  <a:gd name="T36" fmla="*/ 91 w 91"/>
                  <a:gd name="T3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2">
                    <a:moveTo>
                      <a:pt x="91" y="72"/>
                    </a:moveTo>
                    <a:lnTo>
                      <a:pt x="67" y="72"/>
                    </a:lnTo>
                    <a:lnTo>
                      <a:pt x="56" y="68"/>
                    </a:lnTo>
                    <a:lnTo>
                      <a:pt x="49" y="60"/>
                    </a:lnTo>
                    <a:lnTo>
                      <a:pt x="38" y="58"/>
                    </a:lnTo>
                    <a:lnTo>
                      <a:pt x="24" y="60"/>
                    </a:lnTo>
                    <a:lnTo>
                      <a:pt x="18" y="53"/>
                    </a:lnTo>
                    <a:lnTo>
                      <a:pt x="9" y="48"/>
                    </a:lnTo>
                    <a:lnTo>
                      <a:pt x="9" y="32"/>
                    </a:lnTo>
                    <a:lnTo>
                      <a:pt x="0" y="26"/>
                    </a:lnTo>
                    <a:lnTo>
                      <a:pt x="1" y="22"/>
                    </a:lnTo>
                    <a:lnTo>
                      <a:pt x="25" y="3"/>
                    </a:lnTo>
                    <a:lnTo>
                      <a:pt x="42" y="6"/>
                    </a:lnTo>
                    <a:lnTo>
                      <a:pt x="54" y="0"/>
                    </a:lnTo>
                    <a:lnTo>
                      <a:pt x="63" y="2"/>
                    </a:lnTo>
                    <a:lnTo>
                      <a:pt x="89" y="6"/>
                    </a:lnTo>
                    <a:lnTo>
                      <a:pt x="84" y="38"/>
                    </a:lnTo>
                    <a:lnTo>
                      <a:pt x="91" y="55"/>
                    </a:lnTo>
                    <a:lnTo>
                      <a:pt x="91"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7" name="Freeform 444"/>
              <p:cNvSpPr/>
              <p:nvPr/>
            </p:nvSpPr>
            <p:spPr bwMode="gray">
              <a:xfrm>
                <a:off x="4048" y="1340"/>
                <a:ext cx="151" cy="92"/>
              </a:xfrm>
              <a:custGeom>
                <a:avLst/>
                <a:gdLst>
                  <a:gd name="T0" fmla="*/ 150 w 151"/>
                  <a:gd name="T1" fmla="*/ 72 h 92"/>
                  <a:gd name="T2" fmla="*/ 151 w 151"/>
                  <a:gd name="T3" fmla="*/ 46 h 92"/>
                  <a:gd name="T4" fmla="*/ 142 w 151"/>
                  <a:gd name="T5" fmla="*/ 34 h 92"/>
                  <a:gd name="T6" fmla="*/ 144 w 151"/>
                  <a:gd name="T7" fmla="*/ 14 h 92"/>
                  <a:gd name="T8" fmla="*/ 120 w 151"/>
                  <a:gd name="T9" fmla="*/ 14 h 92"/>
                  <a:gd name="T10" fmla="*/ 109 w 151"/>
                  <a:gd name="T11" fmla="*/ 10 h 92"/>
                  <a:gd name="T12" fmla="*/ 102 w 151"/>
                  <a:gd name="T13" fmla="*/ 2 h 92"/>
                  <a:gd name="T14" fmla="*/ 91 w 151"/>
                  <a:gd name="T15" fmla="*/ 0 h 92"/>
                  <a:gd name="T16" fmla="*/ 77 w 151"/>
                  <a:gd name="T17" fmla="*/ 2 h 92"/>
                  <a:gd name="T18" fmla="*/ 77 w 151"/>
                  <a:gd name="T19" fmla="*/ 5 h 92"/>
                  <a:gd name="T20" fmla="*/ 79 w 151"/>
                  <a:gd name="T21" fmla="*/ 14 h 92"/>
                  <a:gd name="T22" fmla="*/ 74 w 151"/>
                  <a:gd name="T23" fmla="*/ 39 h 92"/>
                  <a:gd name="T24" fmla="*/ 61 w 151"/>
                  <a:gd name="T25" fmla="*/ 41 h 92"/>
                  <a:gd name="T26" fmla="*/ 46 w 151"/>
                  <a:gd name="T27" fmla="*/ 25 h 92"/>
                  <a:gd name="T28" fmla="*/ 40 w 151"/>
                  <a:gd name="T29" fmla="*/ 13 h 92"/>
                  <a:gd name="T30" fmla="*/ 27 w 151"/>
                  <a:gd name="T31" fmla="*/ 18 h 92"/>
                  <a:gd name="T32" fmla="*/ 12 w 151"/>
                  <a:gd name="T33" fmla="*/ 23 h 92"/>
                  <a:gd name="T34" fmla="*/ 13 w 151"/>
                  <a:gd name="T35" fmla="*/ 42 h 92"/>
                  <a:gd name="T36" fmla="*/ 3 w 151"/>
                  <a:gd name="T37" fmla="*/ 53 h 92"/>
                  <a:gd name="T38" fmla="*/ 0 w 151"/>
                  <a:gd name="T39" fmla="*/ 63 h 92"/>
                  <a:gd name="T40" fmla="*/ 6 w 151"/>
                  <a:gd name="T41" fmla="*/ 72 h 92"/>
                  <a:gd name="T42" fmla="*/ 17 w 151"/>
                  <a:gd name="T43" fmla="*/ 62 h 92"/>
                  <a:gd name="T44" fmla="*/ 63 w 151"/>
                  <a:gd name="T45" fmla="*/ 62 h 92"/>
                  <a:gd name="T46" fmla="*/ 102 w 151"/>
                  <a:gd name="T47" fmla="*/ 69 h 92"/>
                  <a:gd name="T48" fmla="*/ 122 w 151"/>
                  <a:gd name="T49" fmla="*/ 92 h 92"/>
                  <a:gd name="T50" fmla="*/ 132 w 151"/>
                  <a:gd name="T51" fmla="*/ 92 h 92"/>
                  <a:gd name="T52" fmla="*/ 150 w 151"/>
                  <a:gd name="T53" fmla="*/ 7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92">
                    <a:moveTo>
                      <a:pt x="150" y="72"/>
                    </a:moveTo>
                    <a:lnTo>
                      <a:pt x="151" y="46"/>
                    </a:lnTo>
                    <a:lnTo>
                      <a:pt x="142" y="34"/>
                    </a:lnTo>
                    <a:lnTo>
                      <a:pt x="144" y="14"/>
                    </a:lnTo>
                    <a:lnTo>
                      <a:pt x="120" y="14"/>
                    </a:lnTo>
                    <a:lnTo>
                      <a:pt x="109" y="10"/>
                    </a:lnTo>
                    <a:lnTo>
                      <a:pt x="102" y="2"/>
                    </a:lnTo>
                    <a:lnTo>
                      <a:pt x="91" y="0"/>
                    </a:lnTo>
                    <a:lnTo>
                      <a:pt x="77" y="2"/>
                    </a:lnTo>
                    <a:lnTo>
                      <a:pt x="77" y="5"/>
                    </a:lnTo>
                    <a:lnTo>
                      <a:pt x="79" y="14"/>
                    </a:lnTo>
                    <a:lnTo>
                      <a:pt x="74" y="39"/>
                    </a:lnTo>
                    <a:lnTo>
                      <a:pt x="61" y="41"/>
                    </a:lnTo>
                    <a:lnTo>
                      <a:pt x="46" y="25"/>
                    </a:lnTo>
                    <a:lnTo>
                      <a:pt x="40" y="13"/>
                    </a:lnTo>
                    <a:lnTo>
                      <a:pt x="27" y="18"/>
                    </a:lnTo>
                    <a:lnTo>
                      <a:pt x="12" y="23"/>
                    </a:lnTo>
                    <a:lnTo>
                      <a:pt x="13" y="42"/>
                    </a:lnTo>
                    <a:lnTo>
                      <a:pt x="3" y="53"/>
                    </a:lnTo>
                    <a:lnTo>
                      <a:pt x="0" y="63"/>
                    </a:lnTo>
                    <a:lnTo>
                      <a:pt x="6" y="72"/>
                    </a:lnTo>
                    <a:lnTo>
                      <a:pt x="17" y="62"/>
                    </a:lnTo>
                    <a:lnTo>
                      <a:pt x="63" y="62"/>
                    </a:lnTo>
                    <a:lnTo>
                      <a:pt x="102" y="69"/>
                    </a:lnTo>
                    <a:lnTo>
                      <a:pt x="122" y="92"/>
                    </a:lnTo>
                    <a:lnTo>
                      <a:pt x="132" y="92"/>
                    </a:lnTo>
                    <a:lnTo>
                      <a:pt x="150"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8" name="Freeform 445"/>
              <p:cNvSpPr/>
              <p:nvPr/>
            </p:nvSpPr>
            <p:spPr bwMode="gray">
              <a:xfrm>
                <a:off x="4185" y="862"/>
                <a:ext cx="788" cy="1006"/>
              </a:xfrm>
              <a:custGeom>
                <a:avLst/>
                <a:gdLst>
                  <a:gd name="T0" fmla="*/ 683 w 878"/>
                  <a:gd name="T1" fmla="*/ 800 h 1121"/>
                  <a:gd name="T2" fmla="*/ 624 w 878"/>
                  <a:gd name="T3" fmla="*/ 787 h 1121"/>
                  <a:gd name="T4" fmla="*/ 505 w 878"/>
                  <a:gd name="T5" fmla="*/ 800 h 1121"/>
                  <a:gd name="T6" fmla="*/ 461 w 878"/>
                  <a:gd name="T7" fmla="*/ 909 h 1121"/>
                  <a:gd name="T8" fmla="*/ 508 w 878"/>
                  <a:gd name="T9" fmla="*/ 964 h 1121"/>
                  <a:gd name="T10" fmla="*/ 490 w 878"/>
                  <a:gd name="T11" fmla="*/ 1088 h 1121"/>
                  <a:gd name="T12" fmla="*/ 439 w 878"/>
                  <a:gd name="T13" fmla="*/ 1094 h 1121"/>
                  <a:gd name="T14" fmla="*/ 321 w 878"/>
                  <a:gd name="T15" fmla="*/ 1060 h 1121"/>
                  <a:gd name="T16" fmla="*/ 236 w 878"/>
                  <a:gd name="T17" fmla="*/ 1012 h 1121"/>
                  <a:gd name="T18" fmla="*/ 236 w 878"/>
                  <a:gd name="T19" fmla="*/ 987 h 1121"/>
                  <a:gd name="T20" fmla="*/ 262 w 878"/>
                  <a:gd name="T21" fmla="*/ 940 h 1121"/>
                  <a:gd name="T22" fmla="*/ 284 w 878"/>
                  <a:gd name="T23" fmla="*/ 881 h 1121"/>
                  <a:gd name="T24" fmla="*/ 230 w 878"/>
                  <a:gd name="T25" fmla="*/ 822 h 1121"/>
                  <a:gd name="T26" fmla="*/ 152 w 878"/>
                  <a:gd name="T27" fmla="*/ 760 h 1121"/>
                  <a:gd name="T28" fmla="*/ 84 w 878"/>
                  <a:gd name="T29" fmla="*/ 725 h 1121"/>
                  <a:gd name="T30" fmla="*/ 96 w 878"/>
                  <a:gd name="T31" fmla="*/ 693 h 1121"/>
                  <a:gd name="T32" fmla="*/ 43 w 878"/>
                  <a:gd name="T33" fmla="*/ 626 h 1121"/>
                  <a:gd name="T34" fmla="*/ 8 w 878"/>
                  <a:gd name="T35" fmla="*/ 548 h 1121"/>
                  <a:gd name="T36" fmla="*/ 18 w 878"/>
                  <a:gd name="T37" fmla="*/ 458 h 1121"/>
                  <a:gd name="T38" fmla="*/ 54 w 878"/>
                  <a:gd name="T39" fmla="*/ 437 h 1121"/>
                  <a:gd name="T40" fmla="*/ 59 w 878"/>
                  <a:gd name="T41" fmla="*/ 361 h 1121"/>
                  <a:gd name="T42" fmla="*/ 71 w 878"/>
                  <a:gd name="T43" fmla="*/ 257 h 1121"/>
                  <a:gd name="T44" fmla="*/ 62 w 878"/>
                  <a:gd name="T45" fmla="*/ 185 h 1121"/>
                  <a:gd name="T46" fmla="*/ 43 w 878"/>
                  <a:gd name="T47" fmla="*/ 69 h 1121"/>
                  <a:gd name="T48" fmla="*/ 52 w 878"/>
                  <a:gd name="T49" fmla="*/ 19 h 1121"/>
                  <a:gd name="T50" fmla="*/ 128 w 878"/>
                  <a:gd name="T51" fmla="*/ 6 h 1121"/>
                  <a:gd name="T52" fmla="*/ 143 w 878"/>
                  <a:gd name="T53" fmla="*/ 27 h 1121"/>
                  <a:gd name="T54" fmla="*/ 279 w 878"/>
                  <a:gd name="T55" fmla="*/ 65 h 1121"/>
                  <a:gd name="T56" fmla="*/ 321 w 878"/>
                  <a:gd name="T57" fmla="*/ 115 h 1121"/>
                  <a:gd name="T58" fmla="*/ 157 w 878"/>
                  <a:gd name="T59" fmla="*/ 115 h 1121"/>
                  <a:gd name="T60" fmla="*/ 169 w 878"/>
                  <a:gd name="T61" fmla="*/ 156 h 1121"/>
                  <a:gd name="T62" fmla="*/ 170 w 878"/>
                  <a:gd name="T63" fmla="*/ 244 h 1121"/>
                  <a:gd name="T64" fmla="*/ 236 w 878"/>
                  <a:gd name="T65" fmla="*/ 241 h 1121"/>
                  <a:gd name="T66" fmla="*/ 236 w 878"/>
                  <a:gd name="T67" fmla="*/ 210 h 1121"/>
                  <a:gd name="T68" fmla="*/ 314 w 878"/>
                  <a:gd name="T69" fmla="*/ 151 h 1121"/>
                  <a:gd name="T70" fmla="*/ 400 w 878"/>
                  <a:gd name="T71" fmla="*/ 107 h 1121"/>
                  <a:gd name="T72" fmla="*/ 383 w 878"/>
                  <a:gd name="T73" fmla="*/ 62 h 1121"/>
                  <a:gd name="T74" fmla="*/ 439 w 878"/>
                  <a:gd name="T75" fmla="*/ 59 h 1121"/>
                  <a:gd name="T76" fmla="*/ 424 w 878"/>
                  <a:gd name="T77" fmla="*/ 99 h 1121"/>
                  <a:gd name="T78" fmla="*/ 477 w 878"/>
                  <a:gd name="T79" fmla="*/ 83 h 1121"/>
                  <a:gd name="T80" fmla="*/ 519 w 878"/>
                  <a:gd name="T81" fmla="*/ 77 h 1121"/>
                  <a:gd name="T82" fmla="*/ 581 w 878"/>
                  <a:gd name="T83" fmla="*/ 60 h 1121"/>
                  <a:gd name="T84" fmla="*/ 630 w 878"/>
                  <a:gd name="T85" fmla="*/ 39 h 1121"/>
                  <a:gd name="T86" fmla="*/ 634 w 878"/>
                  <a:gd name="T87" fmla="*/ 62 h 1121"/>
                  <a:gd name="T88" fmla="*/ 676 w 878"/>
                  <a:gd name="T89" fmla="*/ 50 h 1121"/>
                  <a:gd name="T90" fmla="*/ 737 w 878"/>
                  <a:gd name="T91" fmla="*/ 37 h 1121"/>
                  <a:gd name="T92" fmla="*/ 767 w 878"/>
                  <a:gd name="T93" fmla="*/ 47 h 1121"/>
                  <a:gd name="T94" fmla="*/ 862 w 878"/>
                  <a:gd name="T95" fmla="*/ 14 h 1121"/>
                  <a:gd name="T96" fmla="*/ 852 w 878"/>
                  <a:gd name="T97" fmla="*/ 151 h 1121"/>
                  <a:gd name="T98" fmla="*/ 762 w 878"/>
                  <a:gd name="T99" fmla="*/ 460 h 1121"/>
                  <a:gd name="T100" fmla="*/ 729 w 878"/>
                  <a:gd name="T101" fmla="*/ 632 h 1121"/>
                  <a:gd name="T102" fmla="*/ 771 w 878"/>
                  <a:gd name="T103" fmla="*/ 803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8" h="1121">
                    <a:moveTo>
                      <a:pt x="771" y="803"/>
                    </a:moveTo>
                    <a:cubicBezTo>
                      <a:pt x="769" y="816"/>
                      <a:pt x="769" y="816"/>
                      <a:pt x="769" y="816"/>
                    </a:cubicBezTo>
                    <a:cubicBezTo>
                      <a:pt x="737" y="810"/>
                      <a:pt x="737" y="810"/>
                      <a:pt x="737" y="810"/>
                    </a:cubicBezTo>
                    <a:cubicBezTo>
                      <a:pt x="725" y="800"/>
                      <a:pt x="725" y="800"/>
                      <a:pt x="725" y="800"/>
                    </a:cubicBezTo>
                    <a:cubicBezTo>
                      <a:pt x="683" y="800"/>
                      <a:pt x="683" y="800"/>
                      <a:pt x="683" y="800"/>
                    </a:cubicBezTo>
                    <a:cubicBezTo>
                      <a:pt x="669" y="813"/>
                      <a:pt x="669" y="813"/>
                      <a:pt x="669" y="813"/>
                    </a:cubicBezTo>
                    <a:cubicBezTo>
                      <a:pt x="661" y="813"/>
                      <a:pt x="661" y="813"/>
                      <a:pt x="661" y="813"/>
                    </a:cubicBezTo>
                    <a:cubicBezTo>
                      <a:pt x="651" y="803"/>
                      <a:pt x="651" y="803"/>
                      <a:pt x="651" y="803"/>
                    </a:cubicBezTo>
                    <a:cubicBezTo>
                      <a:pt x="637" y="805"/>
                      <a:pt x="637" y="805"/>
                      <a:pt x="637" y="805"/>
                    </a:cubicBezTo>
                    <a:cubicBezTo>
                      <a:pt x="624" y="787"/>
                      <a:pt x="624" y="787"/>
                      <a:pt x="624" y="787"/>
                    </a:cubicBezTo>
                    <a:cubicBezTo>
                      <a:pt x="602" y="789"/>
                      <a:pt x="602" y="789"/>
                      <a:pt x="602" y="789"/>
                    </a:cubicBezTo>
                    <a:cubicBezTo>
                      <a:pt x="592" y="781"/>
                      <a:pt x="592" y="781"/>
                      <a:pt x="592" y="781"/>
                    </a:cubicBezTo>
                    <a:cubicBezTo>
                      <a:pt x="568" y="781"/>
                      <a:pt x="568" y="781"/>
                      <a:pt x="568" y="781"/>
                    </a:cubicBezTo>
                    <a:cubicBezTo>
                      <a:pt x="556" y="768"/>
                      <a:pt x="556" y="768"/>
                      <a:pt x="556" y="768"/>
                    </a:cubicBezTo>
                    <a:cubicBezTo>
                      <a:pt x="505" y="800"/>
                      <a:pt x="505" y="800"/>
                      <a:pt x="505" y="800"/>
                    </a:cubicBezTo>
                    <a:cubicBezTo>
                      <a:pt x="505" y="824"/>
                      <a:pt x="505" y="824"/>
                      <a:pt x="505" y="824"/>
                    </a:cubicBezTo>
                    <a:cubicBezTo>
                      <a:pt x="490" y="825"/>
                      <a:pt x="490" y="825"/>
                      <a:pt x="490" y="825"/>
                    </a:cubicBezTo>
                    <a:cubicBezTo>
                      <a:pt x="482" y="814"/>
                      <a:pt x="482" y="814"/>
                      <a:pt x="482" y="814"/>
                    </a:cubicBezTo>
                    <a:cubicBezTo>
                      <a:pt x="468" y="818"/>
                      <a:pt x="468" y="818"/>
                      <a:pt x="468" y="818"/>
                    </a:cubicBezTo>
                    <a:cubicBezTo>
                      <a:pt x="461" y="909"/>
                      <a:pt x="461" y="909"/>
                      <a:pt x="461" y="909"/>
                    </a:cubicBezTo>
                    <a:cubicBezTo>
                      <a:pt x="493" y="915"/>
                      <a:pt x="493" y="915"/>
                      <a:pt x="493" y="915"/>
                    </a:cubicBezTo>
                    <a:cubicBezTo>
                      <a:pt x="509" y="933"/>
                      <a:pt x="509" y="933"/>
                      <a:pt x="509" y="933"/>
                    </a:cubicBezTo>
                    <a:cubicBezTo>
                      <a:pt x="504" y="955"/>
                      <a:pt x="504" y="955"/>
                      <a:pt x="504" y="955"/>
                    </a:cubicBezTo>
                    <a:cubicBezTo>
                      <a:pt x="516" y="961"/>
                      <a:pt x="516" y="961"/>
                      <a:pt x="516" y="961"/>
                    </a:cubicBezTo>
                    <a:cubicBezTo>
                      <a:pt x="513" y="962"/>
                      <a:pt x="512" y="964"/>
                      <a:pt x="508" y="964"/>
                    </a:cubicBezTo>
                    <a:cubicBezTo>
                      <a:pt x="498" y="971"/>
                      <a:pt x="489" y="982"/>
                      <a:pt x="475" y="982"/>
                    </a:cubicBezTo>
                    <a:cubicBezTo>
                      <a:pt x="471" y="990"/>
                      <a:pt x="466" y="997"/>
                      <a:pt x="464" y="1006"/>
                    </a:cubicBezTo>
                    <a:cubicBezTo>
                      <a:pt x="456" y="1010"/>
                      <a:pt x="456" y="1010"/>
                      <a:pt x="456" y="1010"/>
                    </a:cubicBezTo>
                    <a:cubicBezTo>
                      <a:pt x="455" y="1023"/>
                      <a:pt x="465" y="1032"/>
                      <a:pt x="474" y="1040"/>
                    </a:cubicBezTo>
                    <a:cubicBezTo>
                      <a:pt x="475" y="1058"/>
                      <a:pt x="474" y="1075"/>
                      <a:pt x="490" y="1088"/>
                    </a:cubicBezTo>
                    <a:cubicBezTo>
                      <a:pt x="491" y="1091"/>
                      <a:pt x="494" y="1096"/>
                      <a:pt x="497" y="1099"/>
                    </a:cubicBezTo>
                    <a:cubicBezTo>
                      <a:pt x="497" y="1116"/>
                      <a:pt x="497" y="1116"/>
                      <a:pt x="497" y="1116"/>
                    </a:cubicBezTo>
                    <a:cubicBezTo>
                      <a:pt x="482" y="1121"/>
                      <a:pt x="482" y="1121"/>
                      <a:pt x="482" y="1121"/>
                    </a:cubicBezTo>
                    <a:cubicBezTo>
                      <a:pt x="451" y="1107"/>
                      <a:pt x="451" y="1107"/>
                      <a:pt x="451" y="1107"/>
                    </a:cubicBezTo>
                    <a:cubicBezTo>
                      <a:pt x="439" y="1094"/>
                      <a:pt x="439" y="1094"/>
                      <a:pt x="439" y="1094"/>
                    </a:cubicBezTo>
                    <a:cubicBezTo>
                      <a:pt x="433" y="1094"/>
                      <a:pt x="433" y="1094"/>
                      <a:pt x="433" y="1094"/>
                    </a:cubicBezTo>
                    <a:cubicBezTo>
                      <a:pt x="400" y="1076"/>
                      <a:pt x="400" y="1076"/>
                      <a:pt x="400" y="1076"/>
                    </a:cubicBezTo>
                    <a:cubicBezTo>
                      <a:pt x="368" y="1062"/>
                      <a:pt x="368" y="1062"/>
                      <a:pt x="368" y="1062"/>
                    </a:cubicBezTo>
                    <a:cubicBezTo>
                      <a:pt x="356" y="1065"/>
                      <a:pt x="356" y="1065"/>
                      <a:pt x="356" y="1065"/>
                    </a:cubicBezTo>
                    <a:cubicBezTo>
                      <a:pt x="321" y="1060"/>
                      <a:pt x="321" y="1060"/>
                      <a:pt x="321" y="1060"/>
                    </a:cubicBezTo>
                    <a:cubicBezTo>
                      <a:pt x="289" y="1053"/>
                      <a:pt x="289" y="1053"/>
                      <a:pt x="289" y="1053"/>
                    </a:cubicBezTo>
                    <a:cubicBezTo>
                      <a:pt x="277" y="1044"/>
                      <a:pt x="277" y="1044"/>
                      <a:pt x="277" y="1044"/>
                    </a:cubicBezTo>
                    <a:cubicBezTo>
                      <a:pt x="255" y="1021"/>
                      <a:pt x="255" y="1021"/>
                      <a:pt x="255" y="1021"/>
                    </a:cubicBezTo>
                    <a:cubicBezTo>
                      <a:pt x="244" y="1021"/>
                      <a:pt x="244" y="1021"/>
                      <a:pt x="244" y="1021"/>
                    </a:cubicBezTo>
                    <a:cubicBezTo>
                      <a:pt x="236" y="1012"/>
                      <a:pt x="236" y="1012"/>
                      <a:pt x="236" y="1012"/>
                    </a:cubicBezTo>
                    <a:cubicBezTo>
                      <a:pt x="227" y="1008"/>
                      <a:pt x="227" y="1008"/>
                      <a:pt x="227" y="1008"/>
                    </a:cubicBezTo>
                    <a:cubicBezTo>
                      <a:pt x="223" y="1001"/>
                      <a:pt x="223" y="1001"/>
                      <a:pt x="223" y="1001"/>
                    </a:cubicBezTo>
                    <a:cubicBezTo>
                      <a:pt x="221" y="993"/>
                      <a:pt x="221" y="993"/>
                      <a:pt x="221" y="993"/>
                    </a:cubicBezTo>
                    <a:cubicBezTo>
                      <a:pt x="235" y="992"/>
                      <a:pt x="235" y="992"/>
                      <a:pt x="235" y="992"/>
                    </a:cubicBezTo>
                    <a:cubicBezTo>
                      <a:pt x="236" y="987"/>
                      <a:pt x="236" y="987"/>
                      <a:pt x="236" y="987"/>
                    </a:cubicBezTo>
                    <a:cubicBezTo>
                      <a:pt x="249" y="975"/>
                      <a:pt x="249" y="975"/>
                      <a:pt x="249" y="975"/>
                    </a:cubicBezTo>
                    <a:cubicBezTo>
                      <a:pt x="251" y="969"/>
                      <a:pt x="251" y="969"/>
                      <a:pt x="251" y="969"/>
                    </a:cubicBezTo>
                    <a:cubicBezTo>
                      <a:pt x="243" y="955"/>
                      <a:pt x="243" y="955"/>
                      <a:pt x="243" y="955"/>
                    </a:cubicBezTo>
                    <a:cubicBezTo>
                      <a:pt x="266" y="944"/>
                      <a:pt x="266" y="944"/>
                      <a:pt x="266" y="944"/>
                    </a:cubicBezTo>
                    <a:cubicBezTo>
                      <a:pt x="262" y="940"/>
                      <a:pt x="262" y="940"/>
                      <a:pt x="262" y="940"/>
                    </a:cubicBezTo>
                    <a:cubicBezTo>
                      <a:pt x="239" y="947"/>
                      <a:pt x="239" y="947"/>
                      <a:pt x="239" y="947"/>
                    </a:cubicBezTo>
                    <a:cubicBezTo>
                      <a:pt x="253" y="923"/>
                      <a:pt x="253" y="923"/>
                      <a:pt x="253" y="923"/>
                    </a:cubicBezTo>
                    <a:cubicBezTo>
                      <a:pt x="270" y="907"/>
                      <a:pt x="270" y="907"/>
                      <a:pt x="270" y="907"/>
                    </a:cubicBezTo>
                    <a:cubicBezTo>
                      <a:pt x="280" y="909"/>
                      <a:pt x="280" y="909"/>
                      <a:pt x="280" y="909"/>
                    </a:cubicBezTo>
                    <a:cubicBezTo>
                      <a:pt x="284" y="881"/>
                      <a:pt x="284" y="881"/>
                      <a:pt x="284" y="881"/>
                    </a:cubicBezTo>
                    <a:cubicBezTo>
                      <a:pt x="297" y="865"/>
                      <a:pt x="297" y="865"/>
                      <a:pt x="297" y="865"/>
                    </a:cubicBezTo>
                    <a:cubicBezTo>
                      <a:pt x="277" y="848"/>
                      <a:pt x="277" y="848"/>
                      <a:pt x="277" y="848"/>
                    </a:cubicBezTo>
                    <a:cubicBezTo>
                      <a:pt x="263" y="837"/>
                      <a:pt x="263" y="837"/>
                      <a:pt x="263" y="837"/>
                    </a:cubicBezTo>
                    <a:cubicBezTo>
                      <a:pt x="248" y="837"/>
                      <a:pt x="248" y="837"/>
                      <a:pt x="248" y="837"/>
                    </a:cubicBezTo>
                    <a:cubicBezTo>
                      <a:pt x="230" y="822"/>
                      <a:pt x="230" y="822"/>
                      <a:pt x="230" y="822"/>
                    </a:cubicBezTo>
                    <a:cubicBezTo>
                      <a:pt x="191" y="824"/>
                      <a:pt x="191" y="824"/>
                      <a:pt x="191" y="824"/>
                    </a:cubicBezTo>
                    <a:cubicBezTo>
                      <a:pt x="180" y="813"/>
                      <a:pt x="180" y="813"/>
                      <a:pt x="180" y="813"/>
                    </a:cubicBezTo>
                    <a:cubicBezTo>
                      <a:pt x="179" y="800"/>
                      <a:pt x="179" y="800"/>
                      <a:pt x="179" y="800"/>
                    </a:cubicBezTo>
                    <a:cubicBezTo>
                      <a:pt x="162" y="797"/>
                      <a:pt x="162" y="797"/>
                      <a:pt x="162" y="797"/>
                    </a:cubicBezTo>
                    <a:cubicBezTo>
                      <a:pt x="152" y="760"/>
                      <a:pt x="152" y="760"/>
                      <a:pt x="152" y="760"/>
                    </a:cubicBezTo>
                    <a:cubicBezTo>
                      <a:pt x="120" y="757"/>
                      <a:pt x="120" y="757"/>
                      <a:pt x="120" y="757"/>
                    </a:cubicBezTo>
                    <a:cubicBezTo>
                      <a:pt x="103" y="765"/>
                      <a:pt x="103" y="765"/>
                      <a:pt x="103" y="765"/>
                    </a:cubicBezTo>
                    <a:cubicBezTo>
                      <a:pt x="98" y="749"/>
                      <a:pt x="98" y="749"/>
                      <a:pt x="98" y="749"/>
                    </a:cubicBezTo>
                    <a:cubicBezTo>
                      <a:pt x="87" y="739"/>
                      <a:pt x="87" y="739"/>
                      <a:pt x="87" y="739"/>
                    </a:cubicBezTo>
                    <a:cubicBezTo>
                      <a:pt x="84" y="725"/>
                      <a:pt x="84" y="725"/>
                      <a:pt x="84" y="725"/>
                    </a:cubicBezTo>
                    <a:cubicBezTo>
                      <a:pt x="96" y="725"/>
                      <a:pt x="96" y="725"/>
                      <a:pt x="96" y="725"/>
                    </a:cubicBezTo>
                    <a:cubicBezTo>
                      <a:pt x="106" y="731"/>
                      <a:pt x="106" y="731"/>
                      <a:pt x="106" y="731"/>
                    </a:cubicBezTo>
                    <a:cubicBezTo>
                      <a:pt x="116" y="731"/>
                      <a:pt x="116" y="731"/>
                      <a:pt x="116" y="731"/>
                    </a:cubicBezTo>
                    <a:cubicBezTo>
                      <a:pt x="121" y="715"/>
                      <a:pt x="121" y="715"/>
                      <a:pt x="121" y="715"/>
                    </a:cubicBezTo>
                    <a:cubicBezTo>
                      <a:pt x="96" y="693"/>
                      <a:pt x="96" y="693"/>
                      <a:pt x="96" y="693"/>
                    </a:cubicBezTo>
                    <a:cubicBezTo>
                      <a:pt x="84" y="672"/>
                      <a:pt x="84" y="672"/>
                      <a:pt x="84" y="672"/>
                    </a:cubicBezTo>
                    <a:cubicBezTo>
                      <a:pt x="81" y="637"/>
                      <a:pt x="81" y="637"/>
                      <a:pt x="81" y="637"/>
                    </a:cubicBezTo>
                    <a:cubicBezTo>
                      <a:pt x="72" y="624"/>
                      <a:pt x="72" y="624"/>
                      <a:pt x="72" y="624"/>
                    </a:cubicBezTo>
                    <a:cubicBezTo>
                      <a:pt x="55" y="623"/>
                      <a:pt x="55" y="623"/>
                      <a:pt x="55" y="623"/>
                    </a:cubicBezTo>
                    <a:cubicBezTo>
                      <a:pt x="43" y="626"/>
                      <a:pt x="43" y="626"/>
                      <a:pt x="43" y="626"/>
                    </a:cubicBezTo>
                    <a:cubicBezTo>
                      <a:pt x="30" y="615"/>
                      <a:pt x="30" y="615"/>
                      <a:pt x="30" y="615"/>
                    </a:cubicBezTo>
                    <a:cubicBezTo>
                      <a:pt x="15" y="613"/>
                      <a:pt x="15" y="613"/>
                      <a:pt x="15" y="613"/>
                    </a:cubicBezTo>
                    <a:cubicBezTo>
                      <a:pt x="16" y="584"/>
                      <a:pt x="16" y="584"/>
                      <a:pt x="16" y="584"/>
                    </a:cubicBezTo>
                    <a:cubicBezTo>
                      <a:pt x="6" y="571"/>
                      <a:pt x="6" y="571"/>
                      <a:pt x="6" y="571"/>
                    </a:cubicBezTo>
                    <a:cubicBezTo>
                      <a:pt x="8" y="548"/>
                      <a:pt x="8" y="548"/>
                      <a:pt x="8" y="548"/>
                    </a:cubicBezTo>
                    <a:cubicBezTo>
                      <a:pt x="8" y="530"/>
                      <a:pt x="8" y="530"/>
                      <a:pt x="8" y="530"/>
                    </a:cubicBezTo>
                    <a:cubicBezTo>
                      <a:pt x="0" y="511"/>
                      <a:pt x="0" y="511"/>
                      <a:pt x="0" y="511"/>
                    </a:cubicBezTo>
                    <a:cubicBezTo>
                      <a:pt x="6" y="475"/>
                      <a:pt x="6" y="475"/>
                      <a:pt x="6" y="475"/>
                    </a:cubicBezTo>
                    <a:cubicBezTo>
                      <a:pt x="19" y="465"/>
                      <a:pt x="19" y="465"/>
                      <a:pt x="19" y="465"/>
                    </a:cubicBezTo>
                    <a:cubicBezTo>
                      <a:pt x="18" y="458"/>
                      <a:pt x="18" y="458"/>
                      <a:pt x="18" y="458"/>
                    </a:cubicBezTo>
                    <a:cubicBezTo>
                      <a:pt x="32" y="458"/>
                      <a:pt x="32" y="458"/>
                      <a:pt x="32" y="458"/>
                    </a:cubicBezTo>
                    <a:cubicBezTo>
                      <a:pt x="36" y="452"/>
                      <a:pt x="36" y="452"/>
                      <a:pt x="36" y="452"/>
                    </a:cubicBezTo>
                    <a:cubicBezTo>
                      <a:pt x="62" y="454"/>
                      <a:pt x="62" y="454"/>
                      <a:pt x="62" y="454"/>
                    </a:cubicBezTo>
                    <a:cubicBezTo>
                      <a:pt x="65" y="440"/>
                      <a:pt x="65" y="440"/>
                      <a:pt x="65" y="440"/>
                    </a:cubicBezTo>
                    <a:cubicBezTo>
                      <a:pt x="54" y="437"/>
                      <a:pt x="54" y="437"/>
                      <a:pt x="54" y="437"/>
                    </a:cubicBezTo>
                    <a:cubicBezTo>
                      <a:pt x="37" y="438"/>
                      <a:pt x="37" y="438"/>
                      <a:pt x="37" y="438"/>
                    </a:cubicBezTo>
                    <a:cubicBezTo>
                      <a:pt x="25" y="433"/>
                      <a:pt x="25" y="433"/>
                      <a:pt x="25" y="433"/>
                    </a:cubicBezTo>
                    <a:cubicBezTo>
                      <a:pt x="28" y="417"/>
                      <a:pt x="28" y="417"/>
                      <a:pt x="28" y="417"/>
                    </a:cubicBezTo>
                    <a:cubicBezTo>
                      <a:pt x="33" y="394"/>
                      <a:pt x="33" y="394"/>
                      <a:pt x="33" y="394"/>
                    </a:cubicBezTo>
                    <a:cubicBezTo>
                      <a:pt x="59" y="361"/>
                      <a:pt x="59" y="361"/>
                      <a:pt x="59" y="361"/>
                    </a:cubicBezTo>
                    <a:cubicBezTo>
                      <a:pt x="101" y="313"/>
                      <a:pt x="101" y="313"/>
                      <a:pt x="101" y="313"/>
                    </a:cubicBezTo>
                    <a:cubicBezTo>
                      <a:pt x="82" y="289"/>
                      <a:pt x="82" y="289"/>
                      <a:pt x="82" y="289"/>
                    </a:cubicBezTo>
                    <a:cubicBezTo>
                      <a:pt x="65" y="284"/>
                      <a:pt x="65" y="284"/>
                      <a:pt x="65" y="284"/>
                    </a:cubicBezTo>
                    <a:cubicBezTo>
                      <a:pt x="62" y="271"/>
                      <a:pt x="62" y="271"/>
                      <a:pt x="62" y="271"/>
                    </a:cubicBezTo>
                    <a:cubicBezTo>
                      <a:pt x="71" y="257"/>
                      <a:pt x="71" y="257"/>
                      <a:pt x="71" y="257"/>
                    </a:cubicBezTo>
                    <a:cubicBezTo>
                      <a:pt x="71" y="242"/>
                      <a:pt x="71" y="242"/>
                      <a:pt x="71" y="242"/>
                    </a:cubicBezTo>
                    <a:cubicBezTo>
                      <a:pt x="60" y="225"/>
                      <a:pt x="60" y="225"/>
                      <a:pt x="60" y="225"/>
                    </a:cubicBezTo>
                    <a:cubicBezTo>
                      <a:pt x="67" y="214"/>
                      <a:pt x="67" y="214"/>
                      <a:pt x="67" y="214"/>
                    </a:cubicBezTo>
                    <a:cubicBezTo>
                      <a:pt x="55" y="206"/>
                      <a:pt x="55" y="206"/>
                      <a:pt x="55" y="206"/>
                    </a:cubicBezTo>
                    <a:cubicBezTo>
                      <a:pt x="62" y="185"/>
                      <a:pt x="62" y="185"/>
                      <a:pt x="62" y="185"/>
                    </a:cubicBezTo>
                    <a:cubicBezTo>
                      <a:pt x="57" y="167"/>
                      <a:pt x="57" y="167"/>
                      <a:pt x="57" y="167"/>
                    </a:cubicBezTo>
                    <a:cubicBezTo>
                      <a:pt x="60" y="140"/>
                      <a:pt x="60" y="140"/>
                      <a:pt x="60" y="140"/>
                    </a:cubicBezTo>
                    <a:cubicBezTo>
                      <a:pt x="37" y="107"/>
                      <a:pt x="37" y="107"/>
                      <a:pt x="37" y="107"/>
                    </a:cubicBezTo>
                    <a:cubicBezTo>
                      <a:pt x="54" y="90"/>
                      <a:pt x="54" y="90"/>
                      <a:pt x="54" y="90"/>
                    </a:cubicBezTo>
                    <a:cubicBezTo>
                      <a:pt x="43" y="69"/>
                      <a:pt x="43" y="69"/>
                      <a:pt x="43" y="69"/>
                    </a:cubicBezTo>
                    <a:cubicBezTo>
                      <a:pt x="23" y="59"/>
                      <a:pt x="23" y="59"/>
                      <a:pt x="23" y="59"/>
                    </a:cubicBezTo>
                    <a:cubicBezTo>
                      <a:pt x="23" y="46"/>
                      <a:pt x="23" y="46"/>
                      <a:pt x="23" y="46"/>
                    </a:cubicBezTo>
                    <a:cubicBezTo>
                      <a:pt x="38" y="29"/>
                      <a:pt x="38" y="29"/>
                      <a:pt x="38" y="29"/>
                    </a:cubicBezTo>
                    <a:cubicBezTo>
                      <a:pt x="50" y="23"/>
                      <a:pt x="50" y="23"/>
                      <a:pt x="50" y="23"/>
                    </a:cubicBezTo>
                    <a:cubicBezTo>
                      <a:pt x="52" y="19"/>
                      <a:pt x="52" y="19"/>
                      <a:pt x="52" y="19"/>
                    </a:cubicBezTo>
                    <a:cubicBezTo>
                      <a:pt x="84" y="7"/>
                      <a:pt x="84" y="7"/>
                      <a:pt x="84" y="7"/>
                    </a:cubicBezTo>
                    <a:cubicBezTo>
                      <a:pt x="96" y="7"/>
                      <a:pt x="96" y="7"/>
                      <a:pt x="96" y="7"/>
                    </a:cubicBezTo>
                    <a:cubicBezTo>
                      <a:pt x="96" y="1"/>
                      <a:pt x="96" y="1"/>
                      <a:pt x="96" y="1"/>
                    </a:cubicBezTo>
                    <a:cubicBezTo>
                      <a:pt x="109" y="0"/>
                      <a:pt x="109" y="0"/>
                      <a:pt x="109" y="0"/>
                    </a:cubicBezTo>
                    <a:cubicBezTo>
                      <a:pt x="128" y="6"/>
                      <a:pt x="128" y="6"/>
                      <a:pt x="128" y="6"/>
                    </a:cubicBezTo>
                    <a:cubicBezTo>
                      <a:pt x="128" y="12"/>
                      <a:pt x="128" y="12"/>
                      <a:pt x="128" y="12"/>
                    </a:cubicBezTo>
                    <a:cubicBezTo>
                      <a:pt x="111" y="14"/>
                      <a:pt x="111" y="14"/>
                      <a:pt x="111" y="14"/>
                    </a:cubicBezTo>
                    <a:cubicBezTo>
                      <a:pt x="118" y="20"/>
                      <a:pt x="118" y="20"/>
                      <a:pt x="118" y="20"/>
                    </a:cubicBezTo>
                    <a:cubicBezTo>
                      <a:pt x="133" y="22"/>
                      <a:pt x="133" y="22"/>
                      <a:pt x="133" y="22"/>
                    </a:cubicBezTo>
                    <a:cubicBezTo>
                      <a:pt x="143" y="27"/>
                      <a:pt x="143" y="27"/>
                      <a:pt x="143" y="27"/>
                    </a:cubicBezTo>
                    <a:cubicBezTo>
                      <a:pt x="167" y="23"/>
                      <a:pt x="167" y="23"/>
                      <a:pt x="167" y="23"/>
                    </a:cubicBezTo>
                    <a:cubicBezTo>
                      <a:pt x="202" y="32"/>
                      <a:pt x="202" y="32"/>
                      <a:pt x="202" y="32"/>
                    </a:cubicBezTo>
                    <a:cubicBezTo>
                      <a:pt x="236" y="50"/>
                      <a:pt x="236" y="50"/>
                      <a:pt x="236" y="50"/>
                    </a:cubicBezTo>
                    <a:cubicBezTo>
                      <a:pt x="265" y="60"/>
                      <a:pt x="265" y="60"/>
                      <a:pt x="265" y="60"/>
                    </a:cubicBezTo>
                    <a:cubicBezTo>
                      <a:pt x="279" y="65"/>
                      <a:pt x="279" y="65"/>
                      <a:pt x="279" y="65"/>
                    </a:cubicBezTo>
                    <a:cubicBezTo>
                      <a:pt x="287" y="71"/>
                      <a:pt x="287" y="71"/>
                      <a:pt x="287" y="71"/>
                    </a:cubicBezTo>
                    <a:cubicBezTo>
                      <a:pt x="297" y="71"/>
                      <a:pt x="297" y="71"/>
                      <a:pt x="297" y="71"/>
                    </a:cubicBezTo>
                    <a:cubicBezTo>
                      <a:pt x="311" y="79"/>
                      <a:pt x="311" y="79"/>
                      <a:pt x="311" y="79"/>
                    </a:cubicBezTo>
                    <a:cubicBezTo>
                      <a:pt x="321" y="86"/>
                      <a:pt x="321" y="86"/>
                      <a:pt x="321" y="86"/>
                    </a:cubicBezTo>
                    <a:cubicBezTo>
                      <a:pt x="321" y="115"/>
                      <a:pt x="321" y="115"/>
                      <a:pt x="321" y="115"/>
                    </a:cubicBezTo>
                    <a:cubicBezTo>
                      <a:pt x="272" y="148"/>
                      <a:pt x="272" y="148"/>
                      <a:pt x="272" y="148"/>
                    </a:cubicBezTo>
                    <a:cubicBezTo>
                      <a:pt x="243" y="147"/>
                      <a:pt x="243" y="147"/>
                      <a:pt x="243" y="147"/>
                    </a:cubicBezTo>
                    <a:cubicBezTo>
                      <a:pt x="209" y="135"/>
                      <a:pt x="209" y="135"/>
                      <a:pt x="209" y="135"/>
                    </a:cubicBezTo>
                    <a:cubicBezTo>
                      <a:pt x="179" y="125"/>
                      <a:pt x="179" y="125"/>
                      <a:pt x="179" y="125"/>
                    </a:cubicBezTo>
                    <a:cubicBezTo>
                      <a:pt x="157" y="115"/>
                      <a:pt x="157" y="115"/>
                      <a:pt x="157" y="115"/>
                    </a:cubicBezTo>
                    <a:cubicBezTo>
                      <a:pt x="142" y="116"/>
                      <a:pt x="142" y="116"/>
                      <a:pt x="142" y="116"/>
                    </a:cubicBezTo>
                    <a:cubicBezTo>
                      <a:pt x="113" y="100"/>
                      <a:pt x="113" y="100"/>
                      <a:pt x="113" y="100"/>
                    </a:cubicBezTo>
                    <a:cubicBezTo>
                      <a:pt x="111" y="111"/>
                      <a:pt x="111" y="111"/>
                      <a:pt x="111" y="111"/>
                    </a:cubicBezTo>
                    <a:cubicBezTo>
                      <a:pt x="142" y="129"/>
                      <a:pt x="142" y="129"/>
                      <a:pt x="142" y="129"/>
                    </a:cubicBezTo>
                    <a:cubicBezTo>
                      <a:pt x="169" y="156"/>
                      <a:pt x="169" y="156"/>
                      <a:pt x="169" y="156"/>
                    </a:cubicBezTo>
                    <a:cubicBezTo>
                      <a:pt x="172" y="172"/>
                      <a:pt x="172" y="172"/>
                      <a:pt x="172" y="172"/>
                    </a:cubicBezTo>
                    <a:cubicBezTo>
                      <a:pt x="159" y="190"/>
                      <a:pt x="159" y="190"/>
                      <a:pt x="159" y="190"/>
                    </a:cubicBezTo>
                    <a:cubicBezTo>
                      <a:pt x="172" y="204"/>
                      <a:pt x="172" y="204"/>
                      <a:pt x="172" y="204"/>
                    </a:cubicBezTo>
                    <a:cubicBezTo>
                      <a:pt x="169" y="231"/>
                      <a:pt x="169" y="231"/>
                      <a:pt x="169" y="231"/>
                    </a:cubicBezTo>
                    <a:cubicBezTo>
                      <a:pt x="170" y="244"/>
                      <a:pt x="170" y="244"/>
                      <a:pt x="170" y="244"/>
                    </a:cubicBezTo>
                    <a:cubicBezTo>
                      <a:pt x="189" y="239"/>
                      <a:pt x="189" y="239"/>
                      <a:pt x="189" y="239"/>
                    </a:cubicBezTo>
                    <a:cubicBezTo>
                      <a:pt x="211" y="262"/>
                      <a:pt x="211" y="262"/>
                      <a:pt x="211" y="262"/>
                    </a:cubicBezTo>
                    <a:cubicBezTo>
                      <a:pt x="241" y="258"/>
                      <a:pt x="241" y="258"/>
                      <a:pt x="241" y="258"/>
                    </a:cubicBezTo>
                    <a:cubicBezTo>
                      <a:pt x="246" y="249"/>
                      <a:pt x="246" y="249"/>
                      <a:pt x="246" y="249"/>
                    </a:cubicBezTo>
                    <a:cubicBezTo>
                      <a:pt x="236" y="241"/>
                      <a:pt x="236" y="241"/>
                      <a:pt x="236" y="241"/>
                    </a:cubicBezTo>
                    <a:cubicBezTo>
                      <a:pt x="226" y="238"/>
                      <a:pt x="226" y="238"/>
                      <a:pt x="226" y="238"/>
                    </a:cubicBezTo>
                    <a:cubicBezTo>
                      <a:pt x="209" y="215"/>
                      <a:pt x="209" y="215"/>
                      <a:pt x="209" y="215"/>
                    </a:cubicBezTo>
                    <a:cubicBezTo>
                      <a:pt x="216" y="196"/>
                      <a:pt x="216" y="196"/>
                      <a:pt x="216" y="196"/>
                    </a:cubicBezTo>
                    <a:cubicBezTo>
                      <a:pt x="228" y="198"/>
                      <a:pt x="228" y="198"/>
                      <a:pt x="228" y="198"/>
                    </a:cubicBezTo>
                    <a:cubicBezTo>
                      <a:pt x="236" y="210"/>
                      <a:pt x="236" y="210"/>
                      <a:pt x="236" y="210"/>
                    </a:cubicBezTo>
                    <a:cubicBezTo>
                      <a:pt x="270" y="225"/>
                      <a:pt x="270" y="225"/>
                      <a:pt x="270" y="225"/>
                    </a:cubicBezTo>
                    <a:cubicBezTo>
                      <a:pt x="296" y="223"/>
                      <a:pt x="296" y="223"/>
                      <a:pt x="296" y="223"/>
                    </a:cubicBezTo>
                    <a:cubicBezTo>
                      <a:pt x="302" y="210"/>
                      <a:pt x="302" y="210"/>
                      <a:pt x="302" y="210"/>
                    </a:cubicBezTo>
                    <a:cubicBezTo>
                      <a:pt x="284" y="175"/>
                      <a:pt x="284" y="175"/>
                      <a:pt x="284" y="175"/>
                    </a:cubicBezTo>
                    <a:cubicBezTo>
                      <a:pt x="314" y="151"/>
                      <a:pt x="314" y="151"/>
                      <a:pt x="314" y="151"/>
                    </a:cubicBezTo>
                    <a:cubicBezTo>
                      <a:pt x="334" y="140"/>
                      <a:pt x="334" y="140"/>
                      <a:pt x="334" y="140"/>
                    </a:cubicBezTo>
                    <a:cubicBezTo>
                      <a:pt x="336" y="123"/>
                      <a:pt x="336" y="123"/>
                      <a:pt x="336" y="123"/>
                    </a:cubicBezTo>
                    <a:cubicBezTo>
                      <a:pt x="360" y="125"/>
                      <a:pt x="360" y="125"/>
                      <a:pt x="360" y="125"/>
                    </a:cubicBezTo>
                    <a:cubicBezTo>
                      <a:pt x="389" y="143"/>
                      <a:pt x="389" y="143"/>
                      <a:pt x="389" y="143"/>
                    </a:cubicBezTo>
                    <a:cubicBezTo>
                      <a:pt x="400" y="107"/>
                      <a:pt x="400" y="107"/>
                      <a:pt x="400" y="107"/>
                    </a:cubicBezTo>
                    <a:cubicBezTo>
                      <a:pt x="383" y="99"/>
                      <a:pt x="383" y="99"/>
                      <a:pt x="383" y="99"/>
                    </a:cubicBezTo>
                    <a:cubicBezTo>
                      <a:pt x="383" y="92"/>
                      <a:pt x="383" y="92"/>
                      <a:pt x="383" y="92"/>
                    </a:cubicBezTo>
                    <a:cubicBezTo>
                      <a:pt x="392" y="86"/>
                      <a:pt x="392" y="86"/>
                      <a:pt x="392" y="86"/>
                    </a:cubicBezTo>
                    <a:cubicBezTo>
                      <a:pt x="392" y="68"/>
                      <a:pt x="392" y="68"/>
                      <a:pt x="392" y="68"/>
                    </a:cubicBezTo>
                    <a:cubicBezTo>
                      <a:pt x="383" y="62"/>
                      <a:pt x="383" y="62"/>
                      <a:pt x="383" y="62"/>
                    </a:cubicBezTo>
                    <a:cubicBezTo>
                      <a:pt x="368" y="54"/>
                      <a:pt x="368" y="54"/>
                      <a:pt x="368" y="54"/>
                    </a:cubicBezTo>
                    <a:cubicBezTo>
                      <a:pt x="370" y="48"/>
                      <a:pt x="370" y="48"/>
                      <a:pt x="370" y="48"/>
                    </a:cubicBezTo>
                    <a:cubicBezTo>
                      <a:pt x="380" y="47"/>
                      <a:pt x="380" y="47"/>
                      <a:pt x="380" y="47"/>
                    </a:cubicBezTo>
                    <a:cubicBezTo>
                      <a:pt x="411" y="51"/>
                      <a:pt x="411" y="51"/>
                      <a:pt x="411" y="51"/>
                    </a:cubicBezTo>
                    <a:cubicBezTo>
                      <a:pt x="439" y="59"/>
                      <a:pt x="439" y="59"/>
                      <a:pt x="439" y="59"/>
                    </a:cubicBezTo>
                    <a:cubicBezTo>
                      <a:pt x="455" y="75"/>
                      <a:pt x="455" y="75"/>
                      <a:pt x="455" y="75"/>
                    </a:cubicBezTo>
                    <a:cubicBezTo>
                      <a:pt x="422" y="81"/>
                      <a:pt x="422" y="81"/>
                      <a:pt x="422" y="81"/>
                    </a:cubicBezTo>
                    <a:cubicBezTo>
                      <a:pt x="421" y="86"/>
                      <a:pt x="421" y="86"/>
                      <a:pt x="421" y="86"/>
                    </a:cubicBezTo>
                    <a:cubicBezTo>
                      <a:pt x="411" y="91"/>
                      <a:pt x="411" y="91"/>
                      <a:pt x="411" y="91"/>
                    </a:cubicBezTo>
                    <a:cubicBezTo>
                      <a:pt x="424" y="99"/>
                      <a:pt x="424" y="99"/>
                      <a:pt x="424" y="99"/>
                    </a:cubicBezTo>
                    <a:cubicBezTo>
                      <a:pt x="426" y="106"/>
                      <a:pt x="426" y="106"/>
                      <a:pt x="426" y="106"/>
                    </a:cubicBezTo>
                    <a:cubicBezTo>
                      <a:pt x="455" y="113"/>
                      <a:pt x="455" y="113"/>
                      <a:pt x="455" y="113"/>
                    </a:cubicBezTo>
                    <a:cubicBezTo>
                      <a:pt x="477" y="106"/>
                      <a:pt x="477" y="106"/>
                      <a:pt x="477" y="106"/>
                    </a:cubicBezTo>
                    <a:cubicBezTo>
                      <a:pt x="478" y="93"/>
                      <a:pt x="478" y="93"/>
                      <a:pt x="478" y="93"/>
                    </a:cubicBezTo>
                    <a:cubicBezTo>
                      <a:pt x="477" y="83"/>
                      <a:pt x="477" y="83"/>
                      <a:pt x="477" y="83"/>
                    </a:cubicBezTo>
                    <a:cubicBezTo>
                      <a:pt x="483" y="81"/>
                      <a:pt x="483" y="81"/>
                      <a:pt x="483" y="81"/>
                    </a:cubicBezTo>
                    <a:cubicBezTo>
                      <a:pt x="493" y="87"/>
                      <a:pt x="493" y="87"/>
                      <a:pt x="493" y="87"/>
                    </a:cubicBezTo>
                    <a:cubicBezTo>
                      <a:pt x="500" y="86"/>
                      <a:pt x="500" y="86"/>
                      <a:pt x="500" y="86"/>
                    </a:cubicBezTo>
                    <a:cubicBezTo>
                      <a:pt x="500" y="77"/>
                      <a:pt x="500" y="77"/>
                      <a:pt x="500" y="77"/>
                    </a:cubicBezTo>
                    <a:cubicBezTo>
                      <a:pt x="519" y="77"/>
                      <a:pt x="519" y="77"/>
                      <a:pt x="519" y="77"/>
                    </a:cubicBezTo>
                    <a:cubicBezTo>
                      <a:pt x="534" y="69"/>
                      <a:pt x="534" y="69"/>
                      <a:pt x="534" y="69"/>
                    </a:cubicBezTo>
                    <a:cubicBezTo>
                      <a:pt x="548" y="58"/>
                      <a:pt x="548" y="58"/>
                      <a:pt x="548" y="58"/>
                    </a:cubicBezTo>
                    <a:cubicBezTo>
                      <a:pt x="571" y="52"/>
                      <a:pt x="571" y="52"/>
                      <a:pt x="571" y="52"/>
                    </a:cubicBezTo>
                    <a:cubicBezTo>
                      <a:pt x="580" y="54"/>
                      <a:pt x="580" y="54"/>
                      <a:pt x="580" y="54"/>
                    </a:cubicBezTo>
                    <a:cubicBezTo>
                      <a:pt x="581" y="60"/>
                      <a:pt x="581" y="60"/>
                      <a:pt x="581" y="60"/>
                    </a:cubicBezTo>
                    <a:cubicBezTo>
                      <a:pt x="592" y="56"/>
                      <a:pt x="592" y="56"/>
                      <a:pt x="592" y="56"/>
                    </a:cubicBezTo>
                    <a:cubicBezTo>
                      <a:pt x="590" y="49"/>
                      <a:pt x="590" y="49"/>
                      <a:pt x="590" y="49"/>
                    </a:cubicBezTo>
                    <a:cubicBezTo>
                      <a:pt x="600" y="46"/>
                      <a:pt x="600" y="46"/>
                      <a:pt x="600" y="46"/>
                    </a:cubicBezTo>
                    <a:cubicBezTo>
                      <a:pt x="614" y="40"/>
                      <a:pt x="614" y="40"/>
                      <a:pt x="614" y="40"/>
                    </a:cubicBezTo>
                    <a:cubicBezTo>
                      <a:pt x="630" y="39"/>
                      <a:pt x="630" y="39"/>
                      <a:pt x="630" y="39"/>
                    </a:cubicBezTo>
                    <a:cubicBezTo>
                      <a:pt x="622" y="45"/>
                      <a:pt x="622" y="45"/>
                      <a:pt x="622" y="45"/>
                    </a:cubicBezTo>
                    <a:cubicBezTo>
                      <a:pt x="627" y="53"/>
                      <a:pt x="627" y="53"/>
                      <a:pt x="627" y="53"/>
                    </a:cubicBezTo>
                    <a:cubicBezTo>
                      <a:pt x="614" y="61"/>
                      <a:pt x="614" y="61"/>
                      <a:pt x="614" y="61"/>
                    </a:cubicBezTo>
                    <a:cubicBezTo>
                      <a:pt x="620" y="67"/>
                      <a:pt x="620" y="67"/>
                      <a:pt x="620" y="67"/>
                    </a:cubicBezTo>
                    <a:cubicBezTo>
                      <a:pt x="634" y="62"/>
                      <a:pt x="634" y="62"/>
                      <a:pt x="634" y="62"/>
                    </a:cubicBezTo>
                    <a:cubicBezTo>
                      <a:pt x="639" y="65"/>
                      <a:pt x="639" y="65"/>
                      <a:pt x="639" y="65"/>
                    </a:cubicBezTo>
                    <a:cubicBezTo>
                      <a:pt x="652" y="65"/>
                      <a:pt x="652" y="65"/>
                      <a:pt x="652" y="65"/>
                    </a:cubicBezTo>
                    <a:cubicBezTo>
                      <a:pt x="651" y="58"/>
                      <a:pt x="651" y="58"/>
                      <a:pt x="651" y="58"/>
                    </a:cubicBezTo>
                    <a:cubicBezTo>
                      <a:pt x="663" y="50"/>
                      <a:pt x="663" y="50"/>
                      <a:pt x="663" y="50"/>
                    </a:cubicBezTo>
                    <a:cubicBezTo>
                      <a:pt x="676" y="50"/>
                      <a:pt x="676" y="50"/>
                      <a:pt x="676" y="50"/>
                    </a:cubicBezTo>
                    <a:cubicBezTo>
                      <a:pt x="678" y="53"/>
                      <a:pt x="678" y="53"/>
                      <a:pt x="678" y="53"/>
                    </a:cubicBezTo>
                    <a:cubicBezTo>
                      <a:pt x="696" y="53"/>
                      <a:pt x="696" y="53"/>
                      <a:pt x="696" y="53"/>
                    </a:cubicBezTo>
                    <a:cubicBezTo>
                      <a:pt x="710" y="46"/>
                      <a:pt x="710" y="46"/>
                      <a:pt x="710" y="46"/>
                    </a:cubicBezTo>
                    <a:cubicBezTo>
                      <a:pt x="723" y="45"/>
                      <a:pt x="723" y="45"/>
                      <a:pt x="723" y="45"/>
                    </a:cubicBezTo>
                    <a:cubicBezTo>
                      <a:pt x="737" y="37"/>
                      <a:pt x="737" y="37"/>
                      <a:pt x="737" y="37"/>
                    </a:cubicBezTo>
                    <a:cubicBezTo>
                      <a:pt x="751" y="42"/>
                      <a:pt x="751" y="42"/>
                      <a:pt x="751" y="42"/>
                    </a:cubicBezTo>
                    <a:cubicBezTo>
                      <a:pt x="749" y="53"/>
                      <a:pt x="749" y="53"/>
                      <a:pt x="749" y="53"/>
                    </a:cubicBezTo>
                    <a:cubicBezTo>
                      <a:pt x="759" y="58"/>
                      <a:pt x="759" y="58"/>
                      <a:pt x="759" y="58"/>
                    </a:cubicBezTo>
                    <a:cubicBezTo>
                      <a:pt x="769" y="54"/>
                      <a:pt x="769" y="54"/>
                      <a:pt x="769" y="54"/>
                    </a:cubicBezTo>
                    <a:cubicBezTo>
                      <a:pt x="767" y="47"/>
                      <a:pt x="767" y="47"/>
                      <a:pt x="767" y="47"/>
                    </a:cubicBezTo>
                    <a:cubicBezTo>
                      <a:pt x="788" y="43"/>
                      <a:pt x="788" y="43"/>
                      <a:pt x="788" y="43"/>
                    </a:cubicBezTo>
                    <a:cubicBezTo>
                      <a:pt x="789" y="25"/>
                      <a:pt x="789" y="25"/>
                      <a:pt x="789" y="25"/>
                    </a:cubicBezTo>
                    <a:cubicBezTo>
                      <a:pt x="779" y="17"/>
                      <a:pt x="779" y="17"/>
                      <a:pt x="779" y="17"/>
                    </a:cubicBezTo>
                    <a:cubicBezTo>
                      <a:pt x="796" y="6"/>
                      <a:pt x="796" y="6"/>
                      <a:pt x="796" y="6"/>
                    </a:cubicBezTo>
                    <a:cubicBezTo>
                      <a:pt x="862" y="14"/>
                      <a:pt x="862" y="14"/>
                      <a:pt x="862" y="14"/>
                    </a:cubicBezTo>
                    <a:cubicBezTo>
                      <a:pt x="876" y="46"/>
                      <a:pt x="876" y="46"/>
                      <a:pt x="876" y="46"/>
                    </a:cubicBezTo>
                    <a:cubicBezTo>
                      <a:pt x="863" y="55"/>
                      <a:pt x="863" y="55"/>
                      <a:pt x="863" y="55"/>
                    </a:cubicBezTo>
                    <a:cubicBezTo>
                      <a:pt x="878" y="117"/>
                      <a:pt x="878" y="117"/>
                      <a:pt x="878" y="117"/>
                    </a:cubicBezTo>
                    <a:cubicBezTo>
                      <a:pt x="873" y="142"/>
                      <a:pt x="873" y="142"/>
                      <a:pt x="873" y="142"/>
                    </a:cubicBezTo>
                    <a:cubicBezTo>
                      <a:pt x="852" y="151"/>
                      <a:pt x="852" y="151"/>
                      <a:pt x="852" y="151"/>
                    </a:cubicBezTo>
                    <a:cubicBezTo>
                      <a:pt x="782" y="225"/>
                      <a:pt x="782" y="225"/>
                      <a:pt x="782" y="225"/>
                    </a:cubicBezTo>
                    <a:cubicBezTo>
                      <a:pt x="775" y="303"/>
                      <a:pt x="775" y="303"/>
                      <a:pt x="775" y="303"/>
                    </a:cubicBezTo>
                    <a:cubicBezTo>
                      <a:pt x="788" y="320"/>
                      <a:pt x="788" y="320"/>
                      <a:pt x="788" y="320"/>
                    </a:cubicBezTo>
                    <a:cubicBezTo>
                      <a:pt x="773" y="380"/>
                      <a:pt x="773" y="380"/>
                      <a:pt x="773" y="380"/>
                    </a:cubicBezTo>
                    <a:cubicBezTo>
                      <a:pt x="762" y="460"/>
                      <a:pt x="762" y="460"/>
                      <a:pt x="762" y="460"/>
                    </a:cubicBezTo>
                    <a:cubicBezTo>
                      <a:pt x="769" y="503"/>
                      <a:pt x="769" y="503"/>
                      <a:pt x="769" y="503"/>
                    </a:cubicBezTo>
                    <a:cubicBezTo>
                      <a:pt x="771" y="558"/>
                      <a:pt x="771" y="558"/>
                      <a:pt x="771" y="558"/>
                    </a:cubicBezTo>
                    <a:cubicBezTo>
                      <a:pt x="762" y="593"/>
                      <a:pt x="762" y="593"/>
                      <a:pt x="762" y="593"/>
                    </a:cubicBezTo>
                    <a:cubicBezTo>
                      <a:pt x="740" y="605"/>
                      <a:pt x="740" y="605"/>
                      <a:pt x="740" y="605"/>
                    </a:cubicBezTo>
                    <a:cubicBezTo>
                      <a:pt x="729" y="632"/>
                      <a:pt x="729" y="632"/>
                      <a:pt x="729" y="632"/>
                    </a:cubicBezTo>
                    <a:cubicBezTo>
                      <a:pt x="749" y="649"/>
                      <a:pt x="749" y="649"/>
                      <a:pt x="749" y="649"/>
                    </a:cubicBezTo>
                    <a:cubicBezTo>
                      <a:pt x="714" y="716"/>
                      <a:pt x="714" y="716"/>
                      <a:pt x="714" y="716"/>
                    </a:cubicBezTo>
                    <a:cubicBezTo>
                      <a:pt x="707" y="744"/>
                      <a:pt x="707" y="744"/>
                      <a:pt x="707" y="744"/>
                    </a:cubicBezTo>
                    <a:cubicBezTo>
                      <a:pt x="746" y="780"/>
                      <a:pt x="746" y="780"/>
                      <a:pt x="746" y="780"/>
                    </a:cubicBezTo>
                    <a:lnTo>
                      <a:pt x="771" y="8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79" name="Freeform 446"/>
              <p:cNvSpPr/>
              <p:nvPr/>
            </p:nvSpPr>
            <p:spPr bwMode="gray">
              <a:xfrm>
                <a:off x="5173" y="1489"/>
                <a:ext cx="1315" cy="864"/>
              </a:xfrm>
              <a:custGeom>
                <a:avLst/>
                <a:gdLst>
                  <a:gd name="T0" fmla="*/ 1147 w 1315"/>
                  <a:gd name="T1" fmla="*/ 358 h 864"/>
                  <a:gd name="T2" fmla="*/ 1185 w 1315"/>
                  <a:gd name="T3" fmla="*/ 349 h 864"/>
                  <a:gd name="T4" fmla="*/ 1245 w 1315"/>
                  <a:gd name="T5" fmla="*/ 264 h 864"/>
                  <a:gd name="T6" fmla="*/ 1315 w 1315"/>
                  <a:gd name="T7" fmla="*/ 167 h 864"/>
                  <a:gd name="T8" fmla="*/ 1233 w 1315"/>
                  <a:gd name="T9" fmla="*/ 187 h 864"/>
                  <a:gd name="T10" fmla="*/ 1154 w 1315"/>
                  <a:gd name="T11" fmla="*/ 96 h 864"/>
                  <a:gd name="T12" fmla="*/ 1062 w 1315"/>
                  <a:gd name="T13" fmla="*/ 0 h 864"/>
                  <a:gd name="T14" fmla="*/ 990 w 1315"/>
                  <a:gd name="T15" fmla="*/ 65 h 864"/>
                  <a:gd name="T16" fmla="*/ 927 w 1315"/>
                  <a:gd name="T17" fmla="*/ 127 h 864"/>
                  <a:gd name="T18" fmla="*/ 909 w 1315"/>
                  <a:gd name="T19" fmla="*/ 196 h 864"/>
                  <a:gd name="T20" fmla="*/ 987 w 1315"/>
                  <a:gd name="T21" fmla="*/ 215 h 864"/>
                  <a:gd name="T22" fmla="*/ 934 w 1315"/>
                  <a:gd name="T23" fmla="*/ 234 h 864"/>
                  <a:gd name="T24" fmla="*/ 882 w 1315"/>
                  <a:gd name="T25" fmla="*/ 249 h 864"/>
                  <a:gd name="T26" fmla="*/ 816 w 1315"/>
                  <a:gd name="T27" fmla="*/ 311 h 864"/>
                  <a:gd name="T28" fmla="*/ 714 w 1315"/>
                  <a:gd name="T29" fmla="*/ 342 h 864"/>
                  <a:gd name="T30" fmla="*/ 602 w 1315"/>
                  <a:gd name="T31" fmla="*/ 335 h 864"/>
                  <a:gd name="T32" fmla="*/ 512 w 1315"/>
                  <a:gd name="T33" fmla="*/ 341 h 864"/>
                  <a:gd name="T34" fmla="*/ 380 w 1315"/>
                  <a:gd name="T35" fmla="*/ 264 h 864"/>
                  <a:gd name="T36" fmla="*/ 297 w 1315"/>
                  <a:gd name="T37" fmla="*/ 151 h 864"/>
                  <a:gd name="T38" fmla="*/ 230 w 1315"/>
                  <a:gd name="T39" fmla="*/ 213 h 864"/>
                  <a:gd name="T40" fmla="*/ 169 w 1315"/>
                  <a:gd name="T41" fmla="*/ 259 h 864"/>
                  <a:gd name="T42" fmla="*/ 139 w 1315"/>
                  <a:gd name="T43" fmla="*/ 343 h 864"/>
                  <a:gd name="T44" fmla="*/ 63 w 1315"/>
                  <a:gd name="T45" fmla="*/ 397 h 864"/>
                  <a:gd name="T46" fmla="*/ 4 w 1315"/>
                  <a:gd name="T47" fmla="*/ 439 h 864"/>
                  <a:gd name="T48" fmla="*/ 35 w 1315"/>
                  <a:gd name="T49" fmla="*/ 488 h 864"/>
                  <a:gd name="T50" fmla="*/ 76 w 1315"/>
                  <a:gd name="T51" fmla="*/ 538 h 864"/>
                  <a:gd name="T52" fmla="*/ 112 w 1315"/>
                  <a:gd name="T53" fmla="*/ 558 h 864"/>
                  <a:gd name="T54" fmla="*/ 108 w 1315"/>
                  <a:gd name="T55" fmla="*/ 593 h 864"/>
                  <a:gd name="T56" fmla="*/ 118 w 1315"/>
                  <a:gd name="T57" fmla="*/ 630 h 864"/>
                  <a:gd name="T58" fmla="*/ 231 w 1315"/>
                  <a:gd name="T59" fmla="*/ 673 h 864"/>
                  <a:gd name="T60" fmla="*/ 345 w 1315"/>
                  <a:gd name="T61" fmla="*/ 688 h 864"/>
                  <a:gd name="T62" fmla="*/ 432 w 1315"/>
                  <a:gd name="T63" fmla="*/ 676 h 864"/>
                  <a:gd name="T64" fmla="*/ 520 w 1315"/>
                  <a:gd name="T65" fmla="*/ 690 h 864"/>
                  <a:gd name="T66" fmla="*/ 531 w 1315"/>
                  <a:gd name="T67" fmla="*/ 786 h 864"/>
                  <a:gd name="T68" fmla="*/ 584 w 1315"/>
                  <a:gd name="T69" fmla="*/ 837 h 864"/>
                  <a:gd name="T70" fmla="*/ 617 w 1315"/>
                  <a:gd name="T71" fmla="*/ 818 h 864"/>
                  <a:gd name="T72" fmla="*/ 687 w 1315"/>
                  <a:gd name="T73" fmla="*/ 807 h 864"/>
                  <a:gd name="T74" fmla="*/ 735 w 1315"/>
                  <a:gd name="T75" fmla="*/ 836 h 864"/>
                  <a:gd name="T76" fmla="*/ 775 w 1315"/>
                  <a:gd name="T77" fmla="*/ 863 h 864"/>
                  <a:gd name="T78" fmla="*/ 812 w 1315"/>
                  <a:gd name="T79" fmla="*/ 844 h 864"/>
                  <a:gd name="T80" fmla="*/ 859 w 1315"/>
                  <a:gd name="T81" fmla="*/ 811 h 864"/>
                  <a:gd name="T82" fmla="*/ 901 w 1315"/>
                  <a:gd name="T83" fmla="*/ 817 h 864"/>
                  <a:gd name="T84" fmla="*/ 950 w 1315"/>
                  <a:gd name="T85" fmla="*/ 777 h 864"/>
                  <a:gd name="T86" fmla="*/ 987 w 1315"/>
                  <a:gd name="T87" fmla="*/ 732 h 864"/>
                  <a:gd name="T88" fmla="*/ 1021 w 1315"/>
                  <a:gd name="T89" fmla="*/ 691 h 864"/>
                  <a:gd name="T90" fmla="*/ 1023 w 1315"/>
                  <a:gd name="T91" fmla="*/ 645 h 864"/>
                  <a:gd name="T92" fmla="*/ 1031 w 1315"/>
                  <a:gd name="T93" fmla="*/ 629 h 864"/>
                  <a:gd name="T94" fmla="*/ 1022 w 1315"/>
                  <a:gd name="T95" fmla="*/ 596 h 864"/>
                  <a:gd name="T96" fmla="*/ 988 w 1315"/>
                  <a:gd name="T97" fmla="*/ 544 h 864"/>
                  <a:gd name="T98" fmla="*/ 999 w 1315"/>
                  <a:gd name="T99" fmla="*/ 500 h 864"/>
                  <a:gd name="T100" fmla="*/ 1032 w 1315"/>
                  <a:gd name="T101" fmla="*/ 487 h 864"/>
                  <a:gd name="T102" fmla="*/ 1011 w 1315"/>
                  <a:gd name="T103" fmla="*/ 466 h 864"/>
                  <a:gd name="T104" fmla="*/ 954 w 1315"/>
                  <a:gd name="T105" fmla="*/ 463 h 864"/>
                  <a:gd name="T106" fmla="*/ 970 w 1315"/>
                  <a:gd name="T107" fmla="*/ 425 h 864"/>
                  <a:gd name="T108" fmla="*/ 1034 w 1315"/>
                  <a:gd name="T109" fmla="*/ 390 h 864"/>
                  <a:gd name="T110" fmla="*/ 1043 w 1315"/>
                  <a:gd name="T111" fmla="*/ 43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5" h="864">
                    <a:moveTo>
                      <a:pt x="1082" y="413"/>
                    </a:moveTo>
                    <a:lnTo>
                      <a:pt x="1092" y="394"/>
                    </a:lnTo>
                    <a:lnTo>
                      <a:pt x="1120" y="385"/>
                    </a:lnTo>
                    <a:lnTo>
                      <a:pt x="1138" y="357"/>
                    </a:lnTo>
                    <a:lnTo>
                      <a:pt x="1147" y="358"/>
                    </a:lnTo>
                    <a:lnTo>
                      <a:pt x="1147" y="372"/>
                    </a:lnTo>
                    <a:lnTo>
                      <a:pt x="1164" y="371"/>
                    </a:lnTo>
                    <a:lnTo>
                      <a:pt x="1172" y="364"/>
                    </a:lnTo>
                    <a:lnTo>
                      <a:pt x="1168" y="347"/>
                    </a:lnTo>
                    <a:lnTo>
                      <a:pt x="1185" y="349"/>
                    </a:lnTo>
                    <a:lnTo>
                      <a:pt x="1205" y="327"/>
                    </a:lnTo>
                    <a:lnTo>
                      <a:pt x="1233" y="320"/>
                    </a:lnTo>
                    <a:lnTo>
                      <a:pt x="1236" y="297"/>
                    </a:lnTo>
                    <a:lnTo>
                      <a:pt x="1227" y="271"/>
                    </a:lnTo>
                    <a:lnTo>
                      <a:pt x="1245" y="264"/>
                    </a:lnTo>
                    <a:lnTo>
                      <a:pt x="1262" y="268"/>
                    </a:lnTo>
                    <a:lnTo>
                      <a:pt x="1280" y="261"/>
                    </a:lnTo>
                    <a:lnTo>
                      <a:pt x="1290" y="217"/>
                    </a:lnTo>
                    <a:lnTo>
                      <a:pt x="1308" y="205"/>
                    </a:lnTo>
                    <a:lnTo>
                      <a:pt x="1315" y="167"/>
                    </a:lnTo>
                    <a:lnTo>
                      <a:pt x="1306" y="163"/>
                    </a:lnTo>
                    <a:lnTo>
                      <a:pt x="1282" y="178"/>
                    </a:lnTo>
                    <a:lnTo>
                      <a:pt x="1260" y="179"/>
                    </a:lnTo>
                    <a:lnTo>
                      <a:pt x="1249" y="185"/>
                    </a:lnTo>
                    <a:lnTo>
                      <a:pt x="1233" y="187"/>
                    </a:lnTo>
                    <a:lnTo>
                      <a:pt x="1224" y="158"/>
                    </a:lnTo>
                    <a:lnTo>
                      <a:pt x="1198" y="134"/>
                    </a:lnTo>
                    <a:lnTo>
                      <a:pt x="1178" y="127"/>
                    </a:lnTo>
                    <a:lnTo>
                      <a:pt x="1159" y="125"/>
                    </a:lnTo>
                    <a:lnTo>
                      <a:pt x="1154" y="96"/>
                    </a:lnTo>
                    <a:lnTo>
                      <a:pt x="1139" y="66"/>
                    </a:lnTo>
                    <a:lnTo>
                      <a:pt x="1137" y="50"/>
                    </a:lnTo>
                    <a:lnTo>
                      <a:pt x="1117" y="14"/>
                    </a:lnTo>
                    <a:lnTo>
                      <a:pt x="1095" y="10"/>
                    </a:lnTo>
                    <a:lnTo>
                      <a:pt x="1062" y="0"/>
                    </a:lnTo>
                    <a:lnTo>
                      <a:pt x="1012" y="6"/>
                    </a:lnTo>
                    <a:lnTo>
                      <a:pt x="992" y="39"/>
                    </a:lnTo>
                    <a:lnTo>
                      <a:pt x="1007" y="38"/>
                    </a:lnTo>
                    <a:lnTo>
                      <a:pt x="1005" y="53"/>
                    </a:lnTo>
                    <a:lnTo>
                      <a:pt x="990" y="65"/>
                    </a:lnTo>
                    <a:lnTo>
                      <a:pt x="981" y="93"/>
                    </a:lnTo>
                    <a:lnTo>
                      <a:pt x="970" y="100"/>
                    </a:lnTo>
                    <a:lnTo>
                      <a:pt x="972" y="117"/>
                    </a:lnTo>
                    <a:lnTo>
                      <a:pt x="939" y="138"/>
                    </a:lnTo>
                    <a:lnTo>
                      <a:pt x="927" y="127"/>
                    </a:lnTo>
                    <a:lnTo>
                      <a:pt x="924" y="134"/>
                    </a:lnTo>
                    <a:lnTo>
                      <a:pt x="909" y="163"/>
                    </a:lnTo>
                    <a:lnTo>
                      <a:pt x="899" y="175"/>
                    </a:lnTo>
                    <a:lnTo>
                      <a:pt x="898" y="188"/>
                    </a:lnTo>
                    <a:lnTo>
                      <a:pt x="909" y="196"/>
                    </a:lnTo>
                    <a:lnTo>
                      <a:pt x="917" y="187"/>
                    </a:lnTo>
                    <a:lnTo>
                      <a:pt x="934" y="196"/>
                    </a:lnTo>
                    <a:lnTo>
                      <a:pt x="943" y="182"/>
                    </a:lnTo>
                    <a:lnTo>
                      <a:pt x="978" y="192"/>
                    </a:lnTo>
                    <a:lnTo>
                      <a:pt x="987" y="215"/>
                    </a:lnTo>
                    <a:lnTo>
                      <a:pt x="978" y="221"/>
                    </a:lnTo>
                    <a:lnTo>
                      <a:pt x="964" y="217"/>
                    </a:lnTo>
                    <a:lnTo>
                      <a:pt x="946" y="218"/>
                    </a:lnTo>
                    <a:lnTo>
                      <a:pt x="948" y="230"/>
                    </a:lnTo>
                    <a:lnTo>
                      <a:pt x="934" y="234"/>
                    </a:lnTo>
                    <a:lnTo>
                      <a:pt x="926" y="224"/>
                    </a:lnTo>
                    <a:lnTo>
                      <a:pt x="915" y="228"/>
                    </a:lnTo>
                    <a:lnTo>
                      <a:pt x="907" y="256"/>
                    </a:lnTo>
                    <a:lnTo>
                      <a:pt x="893" y="258"/>
                    </a:lnTo>
                    <a:lnTo>
                      <a:pt x="882" y="249"/>
                    </a:lnTo>
                    <a:lnTo>
                      <a:pt x="856" y="273"/>
                    </a:lnTo>
                    <a:lnTo>
                      <a:pt x="825" y="264"/>
                    </a:lnTo>
                    <a:lnTo>
                      <a:pt x="810" y="287"/>
                    </a:lnTo>
                    <a:lnTo>
                      <a:pt x="823" y="297"/>
                    </a:lnTo>
                    <a:lnTo>
                      <a:pt x="816" y="311"/>
                    </a:lnTo>
                    <a:lnTo>
                      <a:pt x="796" y="316"/>
                    </a:lnTo>
                    <a:lnTo>
                      <a:pt x="779" y="335"/>
                    </a:lnTo>
                    <a:lnTo>
                      <a:pt x="752" y="345"/>
                    </a:lnTo>
                    <a:lnTo>
                      <a:pt x="732" y="348"/>
                    </a:lnTo>
                    <a:lnTo>
                      <a:pt x="714" y="342"/>
                    </a:lnTo>
                    <a:lnTo>
                      <a:pt x="680" y="359"/>
                    </a:lnTo>
                    <a:lnTo>
                      <a:pt x="667" y="362"/>
                    </a:lnTo>
                    <a:lnTo>
                      <a:pt x="649" y="354"/>
                    </a:lnTo>
                    <a:lnTo>
                      <a:pt x="624" y="353"/>
                    </a:lnTo>
                    <a:lnTo>
                      <a:pt x="602" y="335"/>
                    </a:lnTo>
                    <a:lnTo>
                      <a:pt x="566" y="331"/>
                    </a:lnTo>
                    <a:lnTo>
                      <a:pt x="538" y="337"/>
                    </a:lnTo>
                    <a:lnTo>
                      <a:pt x="526" y="331"/>
                    </a:lnTo>
                    <a:lnTo>
                      <a:pt x="520" y="335"/>
                    </a:lnTo>
                    <a:lnTo>
                      <a:pt x="512" y="341"/>
                    </a:lnTo>
                    <a:lnTo>
                      <a:pt x="491" y="340"/>
                    </a:lnTo>
                    <a:lnTo>
                      <a:pt x="476" y="323"/>
                    </a:lnTo>
                    <a:lnTo>
                      <a:pt x="479" y="300"/>
                    </a:lnTo>
                    <a:lnTo>
                      <a:pt x="406" y="270"/>
                    </a:lnTo>
                    <a:lnTo>
                      <a:pt x="380" y="264"/>
                    </a:lnTo>
                    <a:lnTo>
                      <a:pt x="365" y="245"/>
                    </a:lnTo>
                    <a:lnTo>
                      <a:pt x="378" y="230"/>
                    </a:lnTo>
                    <a:lnTo>
                      <a:pt x="345" y="184"/>
                    </a:lnTo>
                    <a:lnTo>
                      <a:pt x="321" y="184"/>
                    </a:lnTo>
                    <a:lnTo>
                      <a:pt x="297" y="151"/>
                    </a:lnTo>
                    <a:lnTo>
                      <a:pt x="290" y="151"/>
                    </a:lnTo>
                    <a:lnTo>
                      <a:pt x="251" y="181"/>
                    </a:lnTo>
                    <a:lnTo>
                      <a:pt x="259" y="208"/>
                    </a:lnTo>
                    <a:lnTo>
                      <a:pt x="246" y="220"/>
                    </a:lnTo>
                    <a:lnTo>
                      <a:pt x="230" y="213"/>
                    </a:lnTo>
                    <a:lnTo>
                      <a:pt x="204" y="214"/>
                    </a:lnTo>
                    <a:lnTo>
                      <a:pt x="187" y="251"/>
                    </a:lnTo>
                    <a:lnTo>
                      <a:pt x="189" y="263"/>
                    </a:lnTo>
                    <a:lnTo>
                      <a:pt x="180" y="273"/>
                    </a:lnTo>
                    <a:lnTo>
                      <a:pt x="169" y="259"/>
                    </a:lnTo>
                    <a:lnTo>
                      <a:pt x="127" y="274"/>
                    </a:lnTo>
                    <a:lnTo>
                      <a:pt x="140" y="288"/>
                    </a:lnTo>
                    <a:lnTo>
                      <a:pt x="142" y="310"/>
                    </a:lnTo>
                    <a:lnTo>
                      <a:pt x="147" y="323"/>
                    </a:lnTo>
                    <a:lnTo>
                      <a:pt x="139" y="343"/>
                    </a:lnTo>
                    <a:lnTo>
                      <a:pt x="122" y="362"/>
                    </a:lnTo>
                    <a:lnTo>
                      <a:pt x="98" y="366"/>
                    </a:lnTo>
                    <a:lnTo>
                      <a:pt x="79" y="379"/>
                    </a:lnTo>
                    <a:lnTo>
                      <a:pt x="66" y="380"/>
                    </a:lnTo>
                    <a:lnTo>
                      <a:pt x="63" y="397"/>
                    </a:lnTo>
                    <a:lnTo>
                      <a:pt x="49" y="398"/>
                    </a:lnTo>
                    <a:lnTo>
                      <a:pt x="37" y="388"/>
                    </a:lnTo>
                    <a:lnTo>
                      <a:pt x="5" y="405"/>
                    </a:lnTo>
                    <a:lnTo>
                      <a:pt x="0" y="419"/>
                    </a:lnTo>
                    <a:lnTo>
                      <a:pt x="4" y="439"/>
                    </a:lnTo>
                    <a:lnTo>
                      <a:pt x="24" y="441"/>
                    </a:lnTo>
                    <a:lnTo>
                      <a:pt x="28" y="456"/>
                    </a:lnTo>
                    <a:lnTo>
                      <a:pt x="18" y="476"/>
                    </a:lnTo>
                    <a:lnTo>
                      <a:pt x="22" y="484"/>
                    </a:lnTo>
                    <a:lnTo>
                      <a:pt x="35" y="488"/>
                    </a:lnTo>
                    <a:lnTo>
                      <a:pt x="42" y="499"/>
                    </a:lnTo>
                    <a:lnTo>
                      <a:pt x="47" y="515"/>
                    </a:lnTo>
                    <a:lnTo>
                      <a:pt x="64" y="526"/>
                    </a:lnTo>
                    <a:lnTo>
                      <a:pt x="79" y="539"/>
                    </a:lnTo>
                    <a:lnTo>
                      <a:pt x="76" y="538"/>
                    </a:lnTo>
                    <a:lnTo>
                      <a:pt x="90" y="527"/>
                    </a:lnTo>
                    <a:lnTo>
                      <a:pt x="105" y="527"/>
                    </a:lnTo>
                    <a:lnTo>
                      <a:pt x="114" y="534"/>
                    </a:lnTo>
                    <a:lnTo>
                      <a:pt x="116" y="545"/>
                    </a:lnTo>
                    <a:lnTo>
                      <a:pt x="112" y="558"/>
                    </a:lnTo>
                    <a:lnTo>
                      <a:pt x="113" y="566"/>
                    </a:lnTo>
                    <a:lnTo>
                      <a:pt x="118" y="580"/>
                    </a:lnTo>
                    <a:lnTo>
                      <a:pt x="120" y="586"/>
                    </a:lnTo>
                    <a:lnTo>
                      <a:pt x="114" y="588"/>
                    </a:lnTo>
                    <a:lnTo>
                      <a:pt x="108" y="593"/>
                    </a:lnTo>
                    <a:lnTo>
                      <a:pt x="101" y="590"/>
                    </a:lnTo>
                    <a:lnTo>
                      <a:pt x="96" y="595"/>
                    </a:lnTo>
                    <a:lnTo>
                      <a:pt x="108" y="605"/>
                    </a:lnTo>
                    <a:lnTo>
                      <a:pt x="107" y="623"/>
                    </a:lnTo>
                    <a:lnTo>
                      <a:pt x="118" y="630"/>
                    </a:lnTo>
                    <a:lnTo>
                      <a:pt x="134" y="630"/>
                    </a:lnTo>
                    <a:lnTo>
                      <a:pt x="151" y="645"/>
                    </a:lnTo>
                    <a:lnTo>
                      <a:pt x="177" y="642"/>
                    </a:lnTo>
                    <a:lnTo>
                      <a:pt x="204" y="662"/>
                    </a:lnTo>
                    <a:lnTo>
                      <a:pt x="231" y="673"/>
                    </a:lnTo>
                    <a:lnTo>
                      <a:pt x="255" y="690"/>
                    </a:lnTo>
                    <a:lnTo>
                      <a:pt x="305" y="700"/>
                    </a:lnTo>
                    <a:lnTo>
                      <a:pt x="316" y="697"/>
                    </a:lnTo>
                    <a:lnTo>
                      <a:pt x="330" y="702"/>
                    </a:lnTo>
                    <a:lnTo>
                      <a:pt x="345" y="688"/>
                    </a:lnTo>
                    <a:lnTo>
                      <a:pt x="358" y="688"/>
                    </a:lnTo>
                    <a:lnTo>
                      <a:pt x="368" y="697"/>
                    </a:lnTo>
                    <a:lnTo>
                      <a:pt x="386" y="693"/>
                    </a:lnTo>
                    <a:lnTo>
                      <a:pt x="397" y="701"/>
                    </a:lnTo>
                    <a:lnTo>
                      <a:pt x="432" y="676"/>
                    </a:lnTo>
                    <a:lnTo>
                      <a:pt x="480" y="662"/>
                    </a:lnTo>
                    <a:lnTo>
                      <a:pt x="489" y="669"/>
                    </a:lnTo>
                    <a:lnTo>
                      <a:pt x="488" y="676"/>
                    </a:lnTo>
                    <a:lnTo>
                      <a:pt x="505" y="691"/>
                    </a:lnTo>
                    <a:lnTo>
                      <a:pt x="520" y="690"/>
                    </a:lnTo>
                    <a:lnTo>
                      <a:pt x="532" y="714"/>
                    </a:lnTo>
                    <a:lnTo>
                      <a:pt x="536" y="741"/>
                    </a:lnTo>
                    <a:lnTo>
                      <a:pt x="516" y="762"/>
                    </a:lnTo>
                    <a:lnTo>
                      <a:pt x="516" y="784"/>
                    </a:lnTo>
                    <a:lnTo>
                      <a:pt x="531" y="786"/>
                    </a:lnTo>
                    <a:lnTo>
                      <a:pt x="549" y="806"/>
                    </a:lnTo>
                    <a:lnTo>
                      <a:pt x="549" y="824"/>
                    </a:lnTo>
                    <a:lnTo>
                      <a:pt x="567" y="824"/>
                    </a:lnTo>
                    <a:lnTo>
                      <a:pt x="568" y="832"/>
                    </a:lnTo>
                    <a:lnTo>
                      <a:pt x="584" y="837"/>
                    </a:lnTo>
                    <a:lnTo>
                      <a:pt x="591" y="847"/>
                    </a:lnTo>
                    <a:lnTo>
                      <a:pt x="603" y="849"/>
                    </a:lnTo>
                    <a:lnTo>
                      <a:pt x="599" y="827"/>
                    </a:lnTo>
                    <a:lnTo>
                      <a:pt x="604" y="815"/>
                    </a:lnTo>
                    <a:lnTo>
                      <a:pt x="617" y="818"/>
                    </a:lnTo>
                    <a:lnTo>
                      <a:pt x="626" y="810"/>
                    </a:lnTo>
                    <a:lnTo>
                      <a:pt x="638" y="813"/>
                    </a:lnTo>
                    <a:lnTo>
                      <a:pt x="663" y="815"/>
                    </a:lnTo>
                    <a:lnTo>
                      <a:pt x="674" y="797"/>
                    </a:lnTo>
                    <a:lnTo>
                      <a:pt x="687" y="807"/>
                    </a:lnTo>
                    <a:lnTo>
                      <a:pt x="709" y="807"/>
                    </a:lnTo>
                    <a:lnTo>
                      <a:pt x="713" y="815"/>
                    </a:lnTo>
                    <a:lnTo>
                      <a:pt x="709" y="827"/>
                    </a:lnTo>
                    <a:lnTo>
                      <a:pt x="722" y="837"/>
                    </a:lnTo>
                    <a:lnTo>
                      <a:pt x="735" y="836"/>
                    </a:lnTo>
                    <a:lnTo>
                      <a:pt x="741" y="841"/>
                    </a:lnTo>
                    <a:lnTo>
                      <a:pt x="760" y="842"/>
                    </a:lnTo>
                    <a:lnTo>
                      <a:pt x="772" y="846"/>
                    </a:lnTo>
                    <a:lnTo>
                      <a:pt x="770" y="858"/>
                    </a:lnTo>
                    <a:lnTo>
                      <a:pt x="775" y="863"/>
                    </a:lnTo>
                    <a:lnTo>
                      <a:pt x="782" y="864"/>
                    </a:lnTo>
                    <a:lnTo>
                      <a:pt x="784" y="854"/>
                    </a:lnTo>
                    <a:lnTo>
                      <a:pt x="798" y="850"/>
                    </a:lnTo>
                    <a:lnTo>
                      <a:pt x="804" y="845"/>
                    </a:lnTo>
                    <a:lnTo>
                      <a:pt x="812" y="844"/>
                    </a:lnTo>
                    <a:lnTo>
                      <a:pt x="820" y="839"/>
                    </a:lnTo>
                    <a:lnTo>
                      <a:pt x="831" y="839"/>
                    </a:lnTo>
                    <a:lnTo>
                      <a:pt x="846" y="829"/>
                    </a:lnTo>
                    <a:lnTo>
                      <a:pt x="850" y="815"/>
                    </a:lnTo>
                    <a:lnTo>
                      <a:pt x="859" y="811"/>
                    </a:lnTo>
                    <a:lnTo>
                      <a:pt x="864" y="815"/>
                    </a:lnTo>
                    <a:lnTo>
                      <a:pt x="864" y="822"/>
                    </a:lnTo>
                    <a:lnTo>
                      <a:pt x="873" y="827"/>
                    </a:lnTo>
                    <a:lnTo>
                      <a:pt x="889" y="817"/>
                    </a:lnTo>
                    <a:lnTo>
                      <a:pt x="901" y="817"/>
                    </a:lnTo>
                    <a:lnTo>
                      <a:pt x="911" y="807"/>
                    </a:lnTo>
                    <a:lnTo>
                      <a:pt x="924" y="806"/>
                    </a:lnTo>
                    <a:lnTo>
                      <a:pt x="927" y="797"/>
                    </a:lnTo>
                    <a:lnTo>
                      <a:pt x="950" y="788"/>
                    </a:lnTo>
                    <a:lnTo>
                      <a:pt x="950" y="777"/>
                    </a:lnTo>
                    <a:lnTo>
                      <a:pt x="962" y="769"/>
                    </a:lnTo>
                    <a:lnTo>
                      <a:pt x="970" y="767"/>
                    </a:lnTo>
                    <a:lnTo>
                      <a:pt x="974" y="759"/>
                    </a:lnTo>
                    <a:lnTo>
                      <a:pt x="986" y="754"/>
                    </a:lnTo>
                    <a:lnTo>
                      <a:pt x="987" y="732"/>
                    </a:lnTo>
                    <a:lnTo>
                      <a:pt x="996" y="729"/>
                    </a:lnTo>
                    <a:lnTo>
                      <a:pt x="996" y="718"/>
                    </a:lnTo>
                    <a:lnTo>
                      <a:pt x="1011" y="704"/>
                    </a:lnTo>
                    <a:lnTo>
                      <a:pt x="1011" y="698"/>
                    </a:lnTo>
                    <a:lnTo>
                      <a:pt x="1021" y="691"/>
                    </a:lnTo>
                    <a:lnTo>
                      <a:pt x="1024" y="685"/>
                    </a:lnTo>
                    <a:lnTo>
                      <a:pt x="1023" y="675"/>
                    </a:lnTo>
                    <a:lnTo>
                      <a:pt x="1032" y="666"/>
                    </a:lnTo>
                    <a:lnTo>
                      <a:pt x="1030" y="650"/>
                    </a:lnTo>
                    <a:lnTo>
                      <a:pt x="1023" y="645"/>
                    </a:lnTo>
                    <a:lnTo>
                      <a:pt x="1013" y="650"/>
                    </a:lnTo>
                    <a:lnTo>
                      <a:pt x="1010" y="648"/>
                    </a:lnTo>
                    <a:lnTo>
                      <a:pt x="1011" y="641"/>
                    </a:lnTo>
                    <a:lnTo>
                      <a:pt x="1022" y="632"/>
                    </a:lnTo>
                    <a:lnTo>
                      <a:pt x="1031" y="629"/>
                    </a:lnTo>
                    <a:lnTo>
                      <a:pt x="1029" y="619"/>
                    </a:lnTo>
                    <a:lnTo>
                      <a:pt x="1020" y="612"/>
                    </a:lnTo>
                    <a:lnTo>
                      <a:pt x="1030" y="612"/>
                    </a:lnTo>
                    <a:lnTo>
                      <a:pt x="1030" y="605"/>
                    </a:lnTo>
                    <a:lnTo>
                      <a:pt x="1022" y="596"/>
                    </a:lnTo>
                    <a:lnTo>
                      <a:pt x="1012" y="587"/>
                    </a:lnTo>
                    <a:lnTo>
                      <a:pt x="1011" y="570"/>
                    </a:lnTo>
                    <a:lnTo>
                      <a:pt x="1004" y="563"/>
                    </a:lnTo>
                    <a:lnTo>
                      <a:pt x="1003" y="548"/>
                    </a:lnTo>
                    <a:lnTo>
                      <a:pt x="988" y="544"/>
                    </a:lnTo>
                    <a:lnTo>
                      <a:pt x="975" y="533"/>
                    </a:lnTo>
                    <a:lnTo>
                      <a:pt x="978" y="522"/>
                    </a:lnTo>
                    <a:lnTo>
                      <a:pt x="990" y="512"/>
                    </a:lnTo>
                    <a:lnTo>
                      <a:pt x="990" y="509"/>
                    </a:lnTo>
                    <a:lnTo>
                      <a:pt x="999" y="500"/>
                    </a:lnTo>
                    <a:lnTo>
                      <a:pt x="1003" y="505"/>
                    </a:lnTo>
                    <a:lnTo>
                      <a:pt x="1011" y="505"/>
                    </a:lnTo>
                    <a:lnTo>
                      <a:pt x="1022" y="495"/>
                    </a:lnTo>
                    <a:lnTo>
                      <a:pt x="1023" y="491"/>
                    </a:lnTo>
                    <a:lnTo>
                      <a:pt x="1032" y="487"/>
                    </a:lnTo>
                    <a:lnTo>
                      <a:pt x="1044" y="487"/>
                    </a:lnTo>
                    <a:lnTo>
                      <a:pt x="1047" y="482"/>
                    </a:lnTo>
                    <a:lnTo>
                      <a:pt x="1045" y="473"/>
                    </a:lnTo>
                    <a:lnTo>
                      <a:pt x="1018" y="471"/>
                    </a:lnTo>
                    <a:lnTo>
                      <a:pt x="1011" y="466"/>
                    </a:lnTo>
                    <a:lnTo>
                      <a:pt x="1003" y="467"/>
                    </a:lnTo>
                    <a:lnTo>
                      <a:pt x="981" y="480"/>
                    </a:lnTo>
                    <a:lnTo>
                      <a:pt x="968" y="479"/>
                    </a:lnTo>
                    <a:lnTo>
                      <a:pt x="970" y="465"/>
                    </a:lnTo>
                    <a:lnTo>
                      <a:pt x="954" y="463"/>
                    </a:lnTo>
                    <a:lnTo>
                      <a:pt x="942" y="447"/>
                    </a:lnTo>
                    <a:lnTo>
                      <a:pt x="949" y="435"/>
                    </a:lnTo>
                    <a:lnTo>
                      <a:pt x="964" y="433"/>
                    </a:lnTo>
                    <a:lnTo>
                      <a:pt x="970" y="431"/>
                    </a:lnTo>
                    <a:lnTo>
                      <a:pt x="970" y="425"/>
                    </a:lnTo>
                    <a:lnTo>
                      <a:pt x="978" y="418"/>
                    </a:lnTo>
                    <a:lnTo>
                      <a:pt x="981" y="408"/>
                    </a:lnTo>
                    <a:lnTo>
                      <a:pt x="997" y="403"/>
                    </a:lnTo>
                    <a:lnTo>
                      <a:pt x="1015" y="388"/>
                    </a:lnTo>
                    <a:lnTo>
                      <a:pt x="1034" y="390"/>
                    </a:lnTo>
                    <a:lnTo>
                      <a:pt x="1035" y="403"/>
                    </a:lnTo>
                    <a:lnTo>
                      <a:pt x="1019" y="422"/>
                    </a:lnTo>
                    <a:lnTo>
                      <a:pt x="1029" y="426"/>
                    </a:lnTo>
                    <a:lnTo>
                      <a:pt x="1028" y="436"/>
                    </a:lnTo>
                    <a:lnTo>
                      <a:pt x="1043" y="431"/>
                    </a:lnTo>
                    <a:lnTo>
                      <a:pt x="1066" y="417"/>
                    </a:lnTo>
                    <a:lnTo>
                      <a:pt x="1082"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0" name="Freeform 447"/>
              <p:cNvSpPr/>
              <p:nvPr/>
            </p:nvSpPr>
            <p:spPr bwMode="gray">
              <a:xfrm>
                <a:off x="5470" y="1544"/>
                <a:ext cx="690" cy="307"/>
              </a:xfrm>
              <a:custGeom>
                <a:avLst/>
                <a:gdLst>
                  <a:gd name="T0" fmla="*/ 24 w 690"/>
                  <a:gd name="T1" fmla="*/ 129 h 307"/>
                  <a:gd name="T2" fmla="*/ 81 w 690"/>
                  <a:gd name="T3" fmla="*/ 175 h 307"/>
                  <a:gd name="T4" fmla="*/ 83 w 690"/>
                  <a:gd name="T5" fmla="*/ 209 h 307"/>
                  <a:gd name="T6" fmla="*/ 182 w 690"/>
                  <a:gd name="T7" fmla="*/ 245 h 307"/>
                  <a:gd name="T8" fmla="*/ 194 w 690"/>
                  <a:gd name="T9" fmla="*/ 285 h 307"/>
                  <a:gd name="T10" fmla="*/ 223 w 690"/>
                  <a:gd name="T11" fmla="*/ 280 h 307"/>
                  <a:gd name="T12" fmla="*/ 241 w 690"/>
                  <a:gd name="T13" fmla="*/ 282 h 307"/>
                  <a:gd name="T14" fmla="*/ 305 w 690"/>
                  <a:gd name="T15" fmla="*/ 280 h 307"/>
                  <a:gd name="T16" fmla="*/ 352 w 690"/>
                  <a:gd name="T17" fmla="*/ 299 h 307"/>
                  <a:gd name="T18" fmla="*/ 383 w 690"/>
                  <a:gd name="T19" fmla="*/ 304 h 307"/>
                  <a:gd name="T20" fmla="*/ 435 w 690"/>
                  <a:gd name="T21" fmla="*/ 293 h 307"/>
                  <a:gd name="T22" fmla="*/ 482 w 690"/>
                  <a:gd name="T23" fmla="*/ 280 h 307"/>
                  <a:gd name="T24" fmla="*/ 519 w 690"/>
                  <a:gd name="T25" fmla="*/ 256 h 307"/>
                  <a:gd name="T26" fmla="*/ 513 w 690"/>
                  <a:gd name="T27" fmla="*/ 232 h 307"/>
                  <a:gd name="T28" fmla="*/ 559 w 690"/>
                  <a:gd name="T29" fmla="*/ 218 h 307"/>
                  <a:gd name="T30" fmla="*/ 596 w 690"/>
                  <a:gd name="T31" fmla="*/ 203 h 307"/>
                  <a:gd name="T32" fmla="*/ 618 w 690"/>
                  <a:gd name="T33" fmla="*/ 173 h 307"/>
                  <a:gd name="T34" fmla="*/ 637 w 690"/>
                  <a:gd name="T35" fmla="*/ 179 h 307"/>
                  <a:gd name="T36" fmla="*/ 649 w 690"/>
                  <a:gd name="T37" fmla="*/ 163 h 307"/>
                  <a:gd name="T38" fmla="*/ 681 w 690"/>
                  <a:gd name="T39" fmla="*/ 166 h 307"/>
                  <a:gd name="T40" fmla="*/ 681 w 690"/>
                  <a:gd name="T41" fmla="*/ 137 h 307"/>
                  <a:gd name="T42" fmla="*/ 637 w 690"/>
                  <a:gd name="T43" fmla="*/ 141 h 307"/>
                  <a:gd name="T44" fmla="*/ 612 w 690"/>
                  <a:gd name="T45" fmla="*/ 141 h 307"/>
                  <a:gd name="T46" fmla="*/ 602 w 690"/>
                  <a:gd name="T47" fmla="*/ 120 h 307"/>
                  <a:gd name="T48" fmla="*/ 627 w 690"/>
                  <a:gd name="T49" fmla="*/ 79 h 307"/>
                  <a:gd name="T50" fmla="*/ 605 w 690"/>
                  <a:gd name="T51" fmla="*/ 74 h 307"/>
                  <a:gd name="T52" fmla="*/ 564 w 690"/>
                  <a:gd name="T53" fmla="*/ 54 h 307"/>
                  <a:gd name="T54" fmla="*/ 528 w 690"/>
                  <a:gd name="T55" fmla="*/ 87 h 307"/>
                  <a:gd name="T56" fmla="*/ 473 w 690"/>
                  <a:gd name="T57" fmla="*/ 91 h 307"/>
                  <a:gd name="T58" fmla="*/ 436 w 690"/>
                  <a:gd name="T59" fmla="*/ 74 h 307"/>
                  <a:gd name="T60" fmla="*/ 376 w 690"/>
                  <a:gd name="T61" fmla="*/ 47 h 307"/>
                  <a:gd name="T62" fmla="*/ 298 w 690"/>
                  <a:gd name="T63" fmla="*/ 14 h 307"/>
                  <a:gd name="T64" fmla="*/ 234 w 690"/>
                  <a:gd name="T65" fmla="*/ 16 h 307"/>
                  <a:gd name="T66" fmla="*/ 226 w 690"/>
                  <a:gd name="T67" fmla="*/ 48 h 307"/>
                  <a:gd name="T68" fmla="*/ 195 w 690"/>
                  <a:gd name="T69" fmla="*/ 72 h 307"/>
                  <a:gd name="T70" fmla="*/ 177 w 690"/>
                  <a:gd name="T71" fmla="*/ 63 h 307"/>
                  <a:gd name="T72" fmla="*/ 165 w 690"/>
                  <a:gd name="T73" fmla="*/ 74 h 307"/>
                  <a:gd name="T74" fmla="*/ 120 w 690"/>
                  <a:gd name="T75" fmla="*/ 52 h 307"/>
                  <a:gd name="T76" fmla="*/ 89 w 690"/>
                  <a:gd name="T77" fmla="*/ 40 h 307"/>
                  <a:gd name="T78" fmla="*/ 61 w 690"/>
                  <a:gd name="T79" fmla="*/ 55 h 307"/>
                  <a:gd name="T80" fmla="*/ 8 w 690"/>
                  <a:gd name="T81" fmla="*/ 84 h 307"/>
                  <a:gd name="T82" fmla="*/ 0 w 690"/>
                  <a:gd name="T83" fmla="*/ 9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0" h="307">
                    <a:moveTo>
                      <a:pt x="0" y="96"/>
                    </a:moveTo>
                    <a:lnTo>
                      <a:pt x="24" y="129"/>
                    </a:lnTo>
                    <a:lnTo>
                      <a:pt x="48" y="129"/>
                    </a:lnTo>
                    <a:lnTo>
                      <a:pt x="81" y="175"/>
                    </a:lnTo>
                    <a:lnTo>
                      <a:pt x="68" y="190"/>
                    </a:lnTo>
                    <a:lnTo>
                      <a:pt x="83" y="209"/>
                    </a:lnTo>
                    <a:lnTo>
                      <a:pt x="109" y="215"/>
                    </a:lnTo>
                    <a:lnTo>
                      <a:pt x="182" y="245"/>
                    </a:lnTo>
                    <a:lnTo>
                      <a:pt x="179" y="268"/>
                    </a:lnTo>
                    <a:lnTo>
                      <a:pt x="194" y="285"/>
                    </a:lnTo>
                    <a:lnTo>
                      <a:pt x="215" y="286"/>
                    </a:lnTo>
                    <a:lnTo>
                      <a:pt x="223" y="280"/>
                    </a:lnTo>
                    <a:lnTo>
                      <a:pt x="229" y="276"/>
                    </a:lnTo>
                    <a:lnTo>
                      <a:pt x="241" y="282"/>
                    </a:lnTo>
                    <a:lnTo>
                      <a:pt x="269" y="276"/>
                    </a:lnTo>
                    <a:lnTo>
                      <a:pt x="305" y="280"/>
                    </a:lnTo>
                    <a:lnTo>
                      <a:pt x="327" y="298"/>
                    </a:lnTo>
                    <a:lnTo>
                      <a:pt x="352" y="299"/>
                    </a:lnTo>
                    <a:lnTo>
                      <a:pt x="370" y="307"/>
                    </a:lnTo>
                    <a:lnTo>
                      <a:pt x="383" y="304"/>
                    </a:lnTo>
                    <a:lnTo>
                      <a:pt x="417" y="287"/>
                    </a:lnTo>
                    <a:lnTo>
                      <a:pt x="435" y="293"/>
                    </a:lnTo>
                    <a:lnTo>
                      <a:pt x="455" y="290"/>
                    </a:lnTo>
                    <a:lnTo>
                      <a:pt x="482" y="280"/>
                    </a:lnTo>
                    <a:lnTo>
                      <a:pt x="499" y="261"/>
                    </a:lnTo>
                    <a:lnTo>
                      <a:pt x="519" y="256"/>
                    </a:lnTo>
                    <a:lnTo>
                      <a:pt x="526" y="242"/>
                    </a:lnTo>
                    <a:lnTo>
                      <a:pt x="513" y="232"/>
                    </a:lnTo>
                    <a:lnTo>
                      <a:pt x="528" y="209"/>
                    </a:lnTo>
                    <a:lnTo>
                      <a:pt x="559" y="218"/>
                    </a:lnTo>
                    <a:lnTo>
                      <a:pt x="585" y="194"/>
                    </a:lnTo>
                    <a:lnTo>
                      <a:pt x="596" y="203"/>
                    </a:lnTo>
                    <a:lnTo>
                      <a:pt x="610" y="201"/>
                    </a:lnTo>
                    <a:lnTo>
                      <a:pt x="618" y="173"/>
                    </a:lnTo>
                    <a:lnTo>
                      <a:pt x="629" y="169"/>
                    </a:lnTo>
                    <a:lnTo>
                      <a:pt x="637" y="179"/>
                    </a:lnTo>
                    <a:lnTo>
                      <a:pt x="651" y="175"/>
                    </a:lnTo>
                    <a:lnTo>
                      <a:pt x="649" y="163"/>
                    </a:lnTo>
                    <a:lnTo>
                      <a:pt x="667" y="162"/>
                    </a:lnTo>
                    <a:lnTo>
                      <a:pt x="681" y="166"/>
                    </a:lnTo>
                    <a:lnTo>
                      <a:pt x="690" y="160"/>
                    </a:lnTo>
                    <a:lnTo>
                      <a:pt x="681" y="137"/>
                    </a:lnTo>
                    <a:lnTo>
                      <a:pt x="646" y="127"/>
                    </a:lnTo>
                    <a:lnTo>
                      <a:pt x="637" y="141"/>
                    </a:lnTo>
                    <a:lnTo>
                      <a:pt x="620" y="132"/>
                    </a:lnTo>
                    <a:lnTo>
                      <a:pt x="612" y="141"/>
                    </a:lnTo>
                    <a:lnTo>
                      <a:pt x="601" y="133"/>
                    </a:lnTo>
                    <a:lnTo>
                      <a:pt x="602" y="120"/>
                    </a:lnTo>
                    <a:lnTo>
                      <a:pt x="612" y="108"/>
                    </a:lnTo>
                    <a:lnTo>
                      <a:pt x="627" y="79"/>
                    </a:lnTo>
                    <a:lnTo>
                      <a:pt x="630" y="72"/>
                    </a:lnTo>
                    <a:lnTo>
                      <a:pt x="605" y="74"/>
                    </a:lnTo>
                    <a:lnTo>
                      <a:pt x="583" y="57"/>
                    </a:lnTo>
                    <a:lnTo>
                      <a:pt x="564" y="54"/>
                    </a:lnTo>
                    <a:lnTo>
                      <a:pt x="554" y="72"/>
                    </a:lnTo>
                    <a:lnTo>
                      <a:pt x="528" y="87"/>
                    </a:lnTo>
                    <a:lnTo>
                      <a:pt x="505" y="86"/>
                    </a:lnTo>
                    <a:lnTo>
                      <a:pt x="473" y="91"/>
                    </a:lnTo>
                    <a:lnTo>
                      <a:pt x="464" y="84"/>
                    </a:lnTo>
                    <a:lnTo>
                      <a:pt x="436" y="74"/>
                    </a:lnTo>
                    <a:lnTo>
                      <a:pt x="432" y="63"/>
                    </a:lnTo>
                    <a:lnTo>
                      <a:pt x="376" y="47"/>
                    </a:lnTo>
                    <a:lnTo>
                      <a:pt x="335" y="62"/>
                    </a:lnTo>
                    <a:lnTo>
                      <a:pt x="298" y="14"/>
                    </a:lnTo>
                    <a:lnTo>
                      <a:pt x="245" y="0"/>
                    </a:lnTo>
                    <a:lnTo>
                      <a:pt x="234" y="16"/>
                    </a:lnTo>
                    <a:lnTo>
                      <a:pt x="217" y="30"/>
                    </a:lnTo>
                    <a:lnTo>
                      <a:pt x="226" y="48"/>
                    </a:lnTo>
                    <a:lnTo>
                      <a:pt x="223" y="70"/>
                    </a:lnTo>
                    <a:lnTo>
                      <a:pt x="195" y="72"/>
                    </a:lnTo>
                    <a:lnTo>
                      <a:pt x="194" y="63"/>
                    </a:lnTo>
                    <a:lnTo>
                      <a:pt x="177" y="63"/>
                    </a:lnTo>
                    <a:lnTo>
                      <a:pt x="173" y="74"/>
                    </a:lnTo>
                    <a:lnTo>
                      <a:pt x="165" y="74"/>
                    </a:lnTo>
                    <a:lnTo>
                      <a:pt x="139" y="50"/>
                    </a:lnTo>
                    <a:lnTo>
                      <a:pt x="120" y="52"/>
                    </a:lnTo>
                    <a:lnTo>
                      <a:pt x="101" y="40"/>
                    </a:lnTo>
                    <a:lnTo>
                      <a:pt x="89" y="40"/>
                    </a:lnTo>
                    <a:lnTo>
                      <a:pt x="72" y="54"/>
                    </a:lnTo>
                    <a:lnTo>
                      <a:pt x="61" y="55"/>
                    </a:lnTo>
                    <a:lnTo>
                      <a:pt x="43" y="77"/>
                    </a:lnTo>
                    <a:lnTo>
                      <a:pt x="8" y="84"/>
                    </a:lnTo>
                    <a:lnTo>
                      <a:pt x="0" y="96"/>
                    </a:lnTo>
                    <a:lnTo>
                      <a:pt x="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1" name="Freeform 448"/>
              <p:cNvSpPr/>
              <p:nvPr/>
            </p:nvSpPr>
            <p:spPr bwMode="gray">
              <a:xfrm>
                <a:off x="4444" y="1807"/>
                <a:ext cx="154" cy="70"/>
              </a:xfrm>
              <a:custGeom>
                <a:avLst/>
                <a:gdLst>
                  <a:gd name="T0" fmla="*/ 71 w 154"/>
                  <a:gd name="T1" fmla="*/ 52 h 70"/>
                  <a:gd name="T2" fmla="*/ 56 w 154"/>
                  <a:gd name="T3" fmla="*/ 52 h 70"/>
                  <a:gd name="T4" fmla="*/ 41 w 154"/>
                  <a:gd name="T5" fmla="*/ 48 h 70"/>
                  <a:gd name="T6" fmla="*/ 42 w 154"/>
                  <a:gd name="T7" fmla="*/ 41 h 70"/>
                  <a:gd name="T8" fmla="*/ 36 w 154"/>
                  <a:gd name="T9" fmla="*/ 30 h 70"/>
                  <a:gd name="T10" fmla="*/ 34 w 154"/>
                  <a:gd name="T11" fmla="*/ 21 h 70"/>
                  <a:gd name="T12" fmla="*/ 28 w 154"/>
                  <a:gd name="T13" fmla="*/ 15 h 70"/>
                  <a:gd name="T14" fmla="*/ 16 w 154"/>
                  <a:gd name="T15" fmla="*/ 13 h 70"/>
                  <a:gd name="T16" fmla="*/ 0 w 154"/>
                  <a:gd name="T17" fmla="*/ 0 h 70"/>
                  <a:gd name="T18" fmla="*/ 29 w 154"/>
                  <a:gd name="T19" fmla="*/ 6 h 70"/>
                  <a:gd name="T20" fmla="*/ 60 w 154"/>
                  <a:gd name="T21" fmla="*/ 10 h 70"/>
                  <a:gd name="T22" fmla="*/ 71 w 154"/>
                  <a:gd name="T23" fmla="*/ 8 h 70"/>
                  <a:gd name="T24" fmla="*/ 100 w 154"/>
                  <a:gd name="T25" fmla="*/ 20 h 70"/>
                  <a:gd name="T26" fmla="*/ 129 w 154"/>
                  <a:gd name="T27" fmla="*/ 36 h 70"/>
                  <a:gd name="T28" fmla="*/ 135 w 154"/>
                  <a:gd name="T29" fmla="*/ 36 h 70"/>
                  <a:gd name="T30" fmla="*/ 145 w 154"/>
                  <a:gd name="T31" fmla="*/ 48 h 70"/>
                  <a:gd name="T32" fmla="*/ 154 w 154"/>
                  <a:gd name="T33" fmla="*/ 63 h 70"/>
                  <a:gd name="T34" fmla="*/ 152 w 154"/>
                  <a:gd name="T35" fmla="*/ 70 h 70"/>
                  <a:gd name="T36" fmla="*/ 119 w 154"/>
                  <a:gd name="T37" fmla="*/ 68 h 70"/>
                  <a:gd name="T38" fmla="*/ 97 w 154"/>
                  <a:gd name="T39" fmla="*/ 61 h 70"/>
                  <a:gd name="T40" fmla="*/ 71 w 154"/>
                  <a:gd name="T41"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70">
                    <a:moveTo>
                      <a:pt x="71" y="52"/>
                    </a:moveTo>
                    <a:lnTo>
                      <a:pt x="56" y="52"/>
                    </a:lnTo>
                    <a:lnTo>
                      <a:pt x="41" y="48"/>
                    </a:lnTo>
                    <a:lnTo>
                      <a:pt x="42" y="41"/>
                    </a:lnTo>
                    <a:lnTo>
                      <a:pt x="36" y="30"/>
                    </a:lnTo>
                    <a:lnTo>
                      <a:pt x="34" y="21"/>
                    </a:lnTo>
                    <a:lnTo>
                      <a:pt x="28" y="15"/>
                    </a:lnTo>
                    <a:lnTo>
                      <a:pt x="16" y="13"/>
                    </a:lnTo>
                    <a:lnTo>
                      <a:pt x="0" y="0"/>
                    </a:lnTo>
                    <a:lnTo>
                      <a:pt x="29" y="6"/>
                    </a:lnTo>
                    <a:lnTo>
                      <a:pt x="60" y="10"/>
                    </a:lnTo>
                    <a:lnTo>
                      <a:pt x="71" y="8"/>
                    </a:lnTo>
                    <a:lnTo>
                      <a:pt x="100" y="20"/>
                    </a:lnTo>
                    <a:lnTo>
                      <a:pt x="129" y="36"/>
                    </a:lnTo>
                    <a:lnTo>
                      <a:pt x="135" y="36"/>
                    </a:lnTo>
                    <a:lnTo>
                      <a:pt x="145" y="48"/>
                    </a:lnTo>
                    <a:lnTo>
                      <a:pt x="154" y="63"/>
                    </a:lnTo>
                    <a:lnTo>
                      <a:pt x="152" y="70"/>
                    </a:lnTo>
                    <a:lnTo>
                      <a:pt x="119" y="68"/>
                    </a:lnTo>
                    <a:lnTo>
                      <a:pt x="97" y="61"/>
                    </a:lnTo>
                    <a:lnTo>
                      <a:pt x="7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2" name="Freeform 449"/>
              <p:cNvSpPr/>
              <p:nvPr/>
            </p:nvSpPr>
            <p:spPr bwMode="gray">
              <a:xfrm>
                <a:off x="4163" y="1848"/>
                <a:ext cx="389" cy="164"/>
              </a:xfrm>
              <a:custGeom>
                <a:avLst/>
                <a:gdLst>
                  <a:gd name="T0" fmla="*/ 376 w 389"/>
                  <a:gd name="T1" fmla="*/ 70 h 164"/>
                  <a:gd name="T2" fmla="*/ 387 w 389"/>
                  <a:gd name="T3" fmla="*/ 125 h 164"/>
                  <a:gd name="T4" fmla="*/ 365 w 389"/>
                  <a:gd name="T5" fmla="*/ 119 h 164"/>
                  <a:gd name="T6" fmla="*/ 334 w 389"/>
                  <a:gd name="T7" fmla="*/ 126 h 164"/>
                  <a:gd name="T8" fmla="*/ 310 w 389"/>
                  <a:gd name="T9" fmla="*/ 123 h 164"/>
                  <a:gd name="T10" fmla="*/ 258 w 389"/>
                  <a:gd name="T11" fmla="*/ 135 h 164"/>
                  <a:gd name="T12" fmla="*/ 216 w 389"/>
                  <a:gd name="T13" fmla="*/ 139 h 164"/>
                  <a:gd name="T14" fmla="*/ 200 w 389"/>
                  <a:gd name="T15" fmla="*/ 164 h 164"/>
                  <a:gd name="T16" fmla="*/ 201 w 389"/>
                  <a:gd name="T17" fmla="*/ 147 h 164"/>
                  <a:gd name="T18" fmla="*/ 179 w 389"/>
                  <a:gd name="T19" fmla="*/ 138 h 164"/>
                  <a:gd name="T20" fmla="*/ 164 w 389"/>
                  <a:gd name="T21" fmla="*/ 145 h 164"/>
                  <a:gd name="T22" fmla="*/ 139 w 389"/>
                  <a:gd name="T23" fmla="*/ 152 h 164"/>
                  <a:gd name="T24" fmla="*/ 105 w 389"/>
                  <a:gd name="T25" fmla="*/ 136 h 164"/>
                  <a:gd name="T26" fmla="*/ 88 w 389"/>
                  <a:gd name="T27" fmla="*/ 137 h 164"/>
                  <a:gd name="T28" fmla="*/ 78 w 389"/>
                  <a:gd name="T29" fmla="*/ 145 h 164"/>
                  <a:gd name="T30" fmla="*/ 56 w 389"/>
                  <a:gd name="T31" fmla="*/ 141 h 164"/>
                  <a:gd name="T32" fmla="*/ 43 w 389"/>
                  <a:gd name="T33" fmla="*/ 146 h 164"/>
                  <a:gd name="T34" fmla="*/ 28 w 389"/>
                  <a:gd name="T35" fmla="*/ 156 h 164"/>
                  <a:gd name="T36" fmla="*/ 34 w 389"/>
                  <a:gd name="T37" fmla="*/ 143 h 164"/>
                  <a:gd name="T38" fmla="*/ 31 w 389"/>
                  <a:gd name="T39" fmla="*/ 132 h 164"/>
                  <a:gd name="T40" fmla="*/ 17 w 389"/>
                  <a:gd name="T41" fmla="*/ 138 h 164"/>
                  <a:gd name="T42" fmla="*/ 25 w 389"/>
                  <a:gd name="T43" fmla="*/ 128 h 164"/>
                  <a:gd name="T44" fmla="*/ 19 w 389"/>
                  <a:gd name="T45" fmla="*/ 122 h 164"/>
                  <a:gd name="T46" fmla="*/ 15 w 389"/>
                  <a:gd name="T47" fmla="*/ 103 h 164"/>
                  <a:gd name="T48" fmla="*/ 0 w 389"/>
                  <a:gd name="T49" fmla="*/ 98 h 164"/>
                  <a:gd name="T50" fmla="*/ 11 w 389"/>
                  <a:gd name="T51" fmla="*/ 94 h 164"/>
                  <a:gd name="T52" fmla="*/ 12 w 389"/>
                  <a:gd name="T53" fmla="*/ 83 h 164"/>
                  <a:gd name="T54" fmla="*/ 13 w 389"/>
                  <a:gd name="T55" fmla="*/ 67 h 164"/>
                  <a:gd name="T56" fmla="*/ 1 w 389"/>
                  <a:gd name="T57" fmla="*/ 63 h 164"/>
                  <a:gd name="T58" fmla="*/ 19 w 389"/>
                  <a:gd name="T59" fmla="*/ 44 h 164"/>
                  <a:gd name="T60" fmla="*/ 43 w 389"/>
                  <a:gd name="T61" fmla="*/ 39 h 164"/>
                  <a:gd name="T62" fmla="*/ 69 w 389"/>
                  <a:gd name="T63" fmla="*/ 38 h 164"/>
                  <a:gd name="T64" fmla="*/ 60 w 389"/>
                  <a:gd name="T65" fmla="*/ 29 h 164"/>
                  <a:gd name="T66" fmla="*/ 69 w 389"/>
                  <a:gd name="T67" fmla="*/ 19 h 164"/>
                  <a:gd name="T68" fmla="*/ 98 w 389"/>
                  <a:gd name="T69" fmla="*/ 21 h 164"/>
                  <a:gd name="T70" fmla="*/ 145 w 389"/>
                  <a:gd name="T71" fmla="*/ 1 h 164"/>
                  <a:gd name="T72" fmla="*/ 178 w 389"/>
                  <a:gd name="T73" fmla="*/ 0 h 164"/>
                  <a:gd name="T74" fmla="*/ 203 w 389"/>
                  <a:gd name="T75" fmla="*/ 9 h 164"/>
                  <a:gd name="T76" fmla="*/ 231 w 389"/>
                  <a:gd name="T77" fmla="*/ 22 h 164"/>
                  <a:gd name="T78" fmla="*/ 263 w 389"/>
                  <a:gd name="T79" fmla="*/ 24 h 164"/>
                  <a:gd name="T80" fmla="*/ 295 w 389"/>
                  <a:gd name="T81" fmla="*/ 28 h 164"/>
                  <a:gd name="T82" fmla="*/ 322 w 389"/>
                  <a:gd name="T83" fmla="*/ 7 h 164"/>
                  <a:gd name="T84" fmla="*/ 352 w 389"/>
                  <a:gd name="T85" fmla="*/ 11 h 164"/>
                  <a:gd name="T86" fmla="*/ 371 w 389"/>
                  <a:gd name="T87" fmla="*/ 46 h 164"/>
                  <a:gd name="T88" fmla="*/ 387 w 389"/>
                  <a:gd name="T89" fmla="*/ 6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9" h="164">
                    <a:moveTo>
                      <a:pt x="387" y="61"/>
                    </a:moveTo>
                    <a:lnTo>
                      <a:pt x="376" y="70"/>
                    </a:lnTo>
                    <a:lnTo>
                      <a:pt x="389" y="110"/>
                    </a:lnTo>
                    <a:lnTo>
                      <a:pt x="387" y="125"/>
                    </a:lnTo>
                    <a:lnTo>
                      <a:pt x="374" y="128"/>
                    </a:lnTo>
                    <a:lnTo>
                      <a:pt x="365" y="119"/>
                    </a:lnTo>
                    <a:lnTo>
                      <a:pt x="349" y="116"/>
                    </a:lnTo>
                    <a:lnTo>
                      <a:pt x="334" y="126"/>
                    </a:lnTo>
                    <a:lnTo>
                      <a:pt x="329" y="120"/>
                    </a:lnTo>
                    <a:lnTo>
                      <a:pt x="310" y="123"/>
                    </a:lnTo>
                    <a:lnTo>
                      <a:pt x="284" y="132"/>
                    </a:lnTo>
                    <a:lnTo>
                      <a:pt x="258" y="135"/>
                    </a:lnTo>
                    <a:lnTo>
                      <a:pt x="247" y="133"/>
                    </a:lnTo>
                    <a:lnTo>
                      <a:pt x="216" y="139"/>
                    </a:lnTo>
                    <a:lnTo>
                      <a:pt x="215" y="151"/>
                    </a:lnTo>
                    <a:lnTo>
                      <a:pt x="200" y="164"/>
                    </a:lnTo>
                    <a:lnTo>
                      <a:pt x="201" y="156"/>
                    </a:lnTo>
                    <a:lnTo>
                      <a:pt x="201" y="147"/>
                    </a:lnTo>
                    <a:lnTo>
                      <a:pt x="201" y="138"/>
                    </a:lnTo>
                    <a:lnTo>
                      <a:pt x="179" y="138"/>
                    </a:lnTo>
                    <a:lnTo>
                      <a:pt x="173" y="142"/>
                    </a:lnTo>
                    <a:lnTo>
                      <a:pt x="164" y="145"/>
                    </a:lnTo>
                    <a:lnTo>
                      <a:pt x="157" y="149"/>
                    </a:lnTo>
                    <a:lnTo>
                      <a:pt x="139" y="152"/>
                    </a:lnTo>
                    <a:lnTo>
                      <a:pt x="128" y="151"/>
                    </a:lnTo>
                    <a:lnTo>
                      <a:pt x="105" y="136"/>
                    </a:lnTo>
                    <a:lnTo>
                      <a:pt x="98" y="132"/>
                    </a:lnTo>
                    <a:lnTo>
                      <a:pt x="88" y="137"/>
                    </a:lnTo>
                    <a:lnTo>
                      <a:pt x="89" y="143"/>
                    </a:lnTo>
                    <a:lnTo>
                      <a:pt x="78" y="145"/>
                    </a:lnTo>
                    <a:lnTo>
                      <a:pt x="62" y="151"/>
                    </a:lnTo>
                    <a:lnTo>
                      <a:pt x="56" y="141"/>
                    </a:lnTo>
                    <a:lnTo>
                      <a:pt x="50" y="139"/>
                    </a:lnTo>
                    <a:lnTo>
                      <a:pt x="43" y="146"/>
                    </a:lnTo>
                    <a:lnTo>
                      <a:pt x="39" y="152"/>
                    </a:lnTo>
                    <a:lnTo>
                      <a:pt x="28" y="156"/>
                    </a:lnTo>
                    <a:lnTo>
                      <a:pt x="27" y="151"/>
                    </a:lnTo>
                    <a:lnTo>
                      <a:pt x="34" y="143"/>
                    </a:lnTo>
                    <a:lnTo>
                      <a:pt x="35" y="136"/>
                    </a:lnTo>
                    <a:lnTo>
                      <a:pt x="31" y="132"/>
                    </a:lnTo>
                    <a:lnTo>
                      <a:pt x="23" y="136"/>
                    </a:lnTo>
                    <a:lnTo>
                      <a:pt x="17" y="138"/>
                    </a:lnTo>
                    <a:lnTo>
                      <a:pt x="17" y="132"/>
                    </a:lnTo>
                    <a:lnTo>
                      <a:pt x="25" y="128"/>
                    </a:lnTo>
                    <a:lnTo>
                      <a:pt x="27" y="125"/>
                    </a:lnTo>
                    <a:lnTo>
                      <a:pt x="19" y="122"/>
                    </a:lnTo>
                    <a:lnTo>
                      <a:pt x="19" y="109"/>
                    </a:lnTo>
                    <a:lnTo>
                      <a:pt x="15" y="103"/>
                    </a:lnTo>
                    <a:lnTo>
                      <a:pt x="7" y="104"/>
                    </a:lnTo>
                    <a:lnTo>
                      <a:pt x="0" y="98"/>
                    </a:lnTo>
                    <a:lnTo>
                      <a:pt x="1" y="93"/>
                    </a:lnTo>
                    <a:lnTo>
                      <a:pt x="11" y="94"/>
                    </a:lnTo>
                    <a:lnTo>
                      <a:pt x="13" y="90"/>
                    </a:lnTo>
                    <a:lnTo>
                      <a:pt x="12" y="83"/>
                    </a:lnTo>
                    <a:lnTo>
                      <a:pt x="10" y="73"/>
                    </a:lnTo>
                    <a:lnTo>
                      <a:pt x="13" y="67"/>
                    </a:lnTo>
                    <a:lnTo>
                      <a:pt x="3" y="67"/>
                    </a:lnTo>
                    <a:lnTo>
                      <a:pt x="1" y="63"/>
                    </a:lnTo>
                    <a:lnTo>
                      <a:pt x="9" y="50"/>
                    </a:lnTo>
                    <a:lnTo>
                      <a:pt x="19" y="44"/>
                    </a:lnTo>
                    <a:lnTo>
                      <a:pt x="32" y="44"/>
                    </a:lnTo>
                    <a:lnTo>
                      <a:pt x="43" y="39"/>
                    </a:lnTo>
                    <a:lnTo>
                      <a:pt x="57" y="43"/>
                    </a:lnTo>
                    <a:lnTo>
                      <a:pt x="69" y="38"/>
                    </a:lnTo>
                    <a:lnTo>
                      <a:pt x="71" y="33"/>
                    </a:lnTo>
                    <a:lnTo>
                      <a:pt x="60" y="29"/>
                    </a:lnTo>
                    <a:lnTo>
                      <a:pt x="60" y="20"/>
                    </a:lnTo>
                    <a:lnTo>
                      <a:pt x="69" y="19"/>
                    </a:lnTo>
                    <a:lnTo>
                      <a:pt x="89" y="19"/>
                    </a:lnTo>
                    <a:lnTo>
                      <a:pt x="98" y="21"/>
                    </a:lnTo>
                    <a:lnTo>
                      <a:pt x="118" y="10"/>
                    </a:lnTo>
                    <a:lnTo>
                      <a:pt x="145" y="1"/>
                    </a:lnTo>
                    <a:lnTo>
                      <a:pt x="168" y="3"/>
                    </a:lnTo>
                    <a:lnTo>
                      <a:pt x="178" y="0"/>
                    </a:lnTo>
                    <a:lnTo>
                      <a:pt x="187" y="11"/>
                    </a:lnTo>
                    <a:lnTo>
                      <a:pt x="203" y="9"/>
                    </a:lnTo>
                    <a:lnTo>
                      <a:pt x="222" y="23"/>
                    </a:lnTo>
                    <a:lnTo>
                      <a:pt x="231" y="22"/>
                    </a:lnTo>
                    <a:lnTo>
                      <a:pt x="250" y="29"/>
                    </a:lnTo>
                    <a:lnTo>
                      <a:pt x="263" y="24"/>
                    </a:lnTo>
                    <a:lnTo>
                      <a:pt x="279" y="29"/>
                    </a:lnTo>
                    <a:lnTo>
                      <a:pt x="295" y="28"/>
                    </a:lnTo>
                    <a:lnTo>
                      <a:pt x="320" y="16"/>
                    </a:lnTo>
                    <a:lnTo>
                      <a:pt x="322" y="7"/>
                    </a:lnTo>
                    <a:lnTo>
                      <a:pt x="337" y="11"/>
                    </a:lnTo>
                    <a:lnTo>
                      <a:pt x="352" y="11"/>
                    </a:lnTo>
                    <a:lnTo>
                      <a:pt x="367" y="31"/>
                    </a:lnTo>
                    <a:lnTo>
                      <a:pt x="371" y="46"/>
                    </a:lnTo>
                    <a:lnTo>
                      <a:pt x="383" y="54"/>
                    </a:lnTo>
                    <a:lnTo>
                      <a:pt x="387"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3" name="Freeform 450"/>
              <p:cNvSpPr/>
              <p:nvPr/>
            </p:nvSpPr>
            <p:spPr bwMode="gray">
              <a:xfrm>
                <a:off x="4539" y="1909"/>
                <a:ext cx="408" cy="345"/>
              </a:xfrm>
              <a:custGeom>
                <a:avLst/>
                <a:gdLst>
                  <a:gd name="T0" fmla="*/ 407 w 455"/>
                  <a:gd name="T1" fmla="*/ 381 h 385"/>
                  <a:gd name="T2" fmla="*/ 378 w 455"/>
                  <a:gd name="T3" fmla="*/ 378 h 385"/>
                  <a:gd name="T4" fmla="*/ 346 w 455"/>
                  <a:gd name="T5" fmla="*/ 376 h 385"/>
                  <a:gd name="T6" fmla="*/ 313 w 455"/>
                  <a:gd name="T7" fmla="*/ 364 h 385"/>
                  <a:gd name="T8" fmla="*/ 307 w 455"/>
                  <a:gd name="T9" fmla="*/ 340 h 385"/>
                  <a:gd name="T10" fmla="*/ 291 w 455"/>
                  <a:gd name="T11" fmla="*/ 334 h 385"/>
                  <a:gd name="T12" fmla="*/ 230 w 455"/>
                  <a:gd name="T13" fmla="*/ 345 h 385"/>
                  <a:gd name="T14" fmla="*/ 212 w 455"/>
                  <a:gd name="T15" fmla="*/ 338 h 385"/>
                  <a:gd name="T16" fmla="*/ 186 w 455"/>
                  <a:gd name="T17" fmla="*/ 320 h 385"/>
                  <a:gd name="T18" fmla="*/ 167 w 455"/>
                  <a:gd name="T19" fmla="*/ 298 h 385"/>
                  <a:gd name="T20" fmla="*/ 146 w 455"/>
                  <a:gd name="T21" fmla="*/ 270 h 385"/>
                  <a:gd name="T22" fmla="*/ 114 w 455"/>
                  <a:gd name="T23" fmla="*/ 256 h 385"/>
                  <a:gd name="T24" fmla="*/ 88 w 455"/>
                  <a:gd name="T25" fmla="*/ 245 h 385"/>
                  <a:gd name="T26" fmla="*/ 73 w 455"/>
                  <a:gd name="T27" fmla="*/ 194 h 385"/>
                  <a:gd name="T28" fmla="*/ 29 w 455"/>
                  <a:gd name="T29" fmla="*/ 158 h 385"/>
                  <a:gd name="T30" fmla="*/ 46 w 455"/>
                  <a:gd name="T31" fmla="*/ 106 h 385"/>
                  <a:gd name="T32" fmla="*/ 12 w 455"/>
                  <a:gd name="T33" fmla="*/ 72 h 385"/>
                  <a:gd name="T34" fmla="*/ 0 w 455"/>
                  <a:gd name="T35" fmla="*/ 10 h 385"/>
                  <a:gd name="T36" fmla="*/ 41 w 455"/>
                  <a:gd name="T37" fmla="*/ 18 h 385"/>
                  <a:gd name="T38" fmla="*/ 68 w 455"/>
                  <a:gd name="T39" fmla="*/ 12 h 385"/>
                  <a:gd name="T40" fmla="*/ 97 w 455"/>
                  <a:gd name="T41" fmla="*/ 10 h 385"/>
                  <a:gd name="T42" fmla="*/ 110 w 455"/>
                  <a:gd name="T43" fmla="*/ 43 h 385"/>
                  <a:gd name="T44" fmla="*/ 166 w 455"/>
                  <a:gd name="T45" fmla="*/ 88 h 385"/>
                  <a:gd name="T46" fmla="*/ 237 w 455"/>
                  <a:gd name="T47" fmla="*/ 75 h 385"/>
                  <a:gd name="T48" fmla="*/ 264 w 455"/>
                  <a:gd name="T49" fmla="*/ 64 h 385"/>
                  <a:gd name="T50" fmla="*/ 334 w 455"/>
                  <a:gd name="T51" fmla="*/ 48 h 385"/>
                  <a:gd name="T52" fmla="*/ 361 w 455"/>
                  <a:gd name="T53" fmla="*/ 58 h 385"/>
                  <a:gd name="T54" fmla="*/ 408 w 455"/>
                  <a:gd name="T55" fmla="*/ 111 h 385"/>
                  <a:gd name="T56" fmla="*/ 389 w 455"/>
                  <a:gd name="T57" fmla="*/ 155 h 385"/>
                  <a:gd name="T58" fmla="*/ 394 w 455"/>
                  <a:gd name="T59" fmla="*/ 211 h 385"/>
                  <a:gd name="T60" fmla="*/ 411 w 455"/>
                  <a:gd name="T61" fmla="*/ 216 h 385"/>
                  <a:gd name="T62" fmla="*/ 408 w 455"/>
                  <a:gd name="T63" fmla="*/ 250 h 385"/>
                  <a:gd name="T64" fmla="*/ 399 w 455"/>
                  <a:gd name="T65" fmla="*/ 267 h 385"/>
                  <a:gd name="T66" fmla="*/ 442 w 455"/>
                  <a:gd name="T67" fmla="*/ 315 h 385"/>
                  <a:gd name="T68" fmla="*/ 455 w 455"/>
                  <a:gd name="T69" fmla="*/ 333 h 385"/>
                  <a:gd name="T70" fmla="*/ 423 w 455"/>
                  <a:gd name="T71" fmla="*/ 361 h 385"/>
                  <a:gd name="T72" fmla="*/ 414 w 455"/>
                  <a:gd name="T73"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5" h="385">
                    <a:moveTo>
                      <a:pt x="414" y="385"/>
                    </a:moveTo>
                    <a:cubicBezTo>
                      <a:pt x="407" y="381"/>
                      <a:pt x="407" y="381"/>
                      <a:pt x="407" y="381"/>
                    </a:cubicBezTo>
                    <a:cubicBezTo>
                      <a:pt x="393" y="380"/>
                      <a:pt x="393" y="380"/>
                      <a:pt x="393" y="380"/>
                    </a:cubicBezTo>
                    <a:cubicBezTo>
                      <a:pt x="378" y="378"/>
                      <a:pt x="378" y="378"/>
                      <a:pt x="378" y="378"/>
                    </a:cubicBezTo>
                    <a:cubicBezTo>
                      <a:pt x="361" y="380"/>
                      <a:pt x="361" y="380"/>
                      <a:pt x="361" y="380"/>
                    </a:cubicBezTo>
                    <a:cubicBezTo>
                      <a:pt x="346" y="376"/>
                      <a:pt x="346" y="376"/>
                      <a:pt x="346" y="376"/>
                    </a:cubicBezTo>
                    <a:cubicBezTo>
                      <a:pt x="324" y="370"/>
                      <a:pt x="324" y="370"/>
                      <a:pt x="324" y="370"/>
                    </a:cubicBezTo>
                    <a:cubicBezTo>
                      <a:pt x="313" y="364"/>
                      <a:pt x="313" y="364"/>
                      <a:pt x="313" y="364"/>
                    </a:cubicBezTo>
                    <a:cubicBezTo>
                      <a:pt x="312" y="356"/>
                      <a:pt x="312" y="356"/>
                      <a:pt x="312" y="356"/>
                    </a:cubicBezTo>
                    <a:cubicBezTo>
                      <a:pt x="307" y="340"/>
                      <a:pt x="307" y="340"/>
                      <a:pt x="307" y="340"/>
                    </a:cubicBezTo>
                    <a:cubicBezTo>
                      <a:pt x="298" y="333"/>
                      <a:pt x="298" y="333"/>
                      <a:pt x="298" y="333"/>
                    </a:cubicBezTo>
                    <a:cubicBezTo>
                      <a:pt x="291" y="334"/>
                      <a:pt x="291" y="334"/>
                      <a:pt x="291" y="334"/>
                    </a:cubicBezTo>
                    <a:cubicBezTo>
                      <a:pt x="278" y="346"/>
                      <a:pt x="278" y="346"/>
                      <a:pt x="278" y="346"/>
                    </a:cubicBezTo>
                    <a:cubicBezTo>
                      <a:pt x="230" y="345"/>
                      <a:pt x="230" y="345"/>
                      <a:pt x="230" y="345"/>
                    </a:cubicBezTo>
                    <a:cubicBezTo>
                      <a:pt x="224" y="341"/>
                      <a:pt x="224" y="341"/>
                      <a:pt x="224" y="341"/>
                    </a:cubicBezTo>
                    <a:cubicBezTo>
                      <a:pt x="212" y="338"/>
                      <a:pt x="212" y="338"/>
                      <a:pt x="212" y="338"/>
                    </a:cubicBezTo>
                    <a:cubicBezTo>
                      <a:pt x="196" y="321"/>
                      <a:pt x="196" y="321"/>
                      <a:pt x="196" y="321"/>
                    </a:cubicBezTo>
                    <a:cubicBezTo>
                      <a:pt x="186" y="320"/>
                      <a:pt x="186" y="320"/>
                      <a:pt x="186" y="320"/>
                    </a:cubicBezTo>
                    <a:cubicBezTo>
                      <a:pt x="169" y="309"/>
                      <a:pt x="169" y="309"/>
                      <a:pt x="169" y="309"/>
                    </a:cubicBezTo>
                    <a:cubicBezTo>
                      <a:pt x="167" y="298"/>
                      <a:pt x="167" y="298"/>
                      <a:pt x="167" y="298"/>
                    </a:cubicBezTo>
                    <a:cubicBezTo>
                      <a:pt x="160" y="286"/>
                      <a:pt x="160" y="286"/>
                      <a:pt x="160" y="286"/>
                    </a:cubicBezTo>
                    <a:cubicBezTo>
                      <a:pt x="146" y="270"/>
                      <a:pt x="146" y="270"/>
                      <a:pt x="146" y="270"/>
                    </a:cubicBezTo>
                    <a:cubicBezTo>
                      <a:pt x="143" y="259"/>
                      <a:pt x="143" y="259"/>
                      <a:pt x="143" y="259"/>
                    </a:cubicBezTo>
                    <a:cubicBezTo>
                      <a:pt x="114" y="256"/>
                      <a:pt x="114" y="256"/>
                      <a:pt x="114" y="256"/>
                    </a:cubicBezTo>
                    <a:cubicBezTo>
                      <a:pt x="102" y="261"/>
                      <a:pt x="102" y="261"/>
                      <a:pt x="102" y="261"/>
                    </a:cubicBezTo>
                    <a:cubicBezTo>
                      <a:pt x="88" y="245"/>
                      <a:pt x="88" y="245"/>
                      <a:pt x="88" y="245"/>
                    </a:cubicBezTo>
                    <a:cubicBezTo>
                      <a:pt x="90" y="218"/>
                      <a:pt x="90" y="218"/>
                      <a:pt x="90" y="218"/>
                    </a:cubicBezTo>
                    <a:cubicBezTo>
                      <a:pt x="73" y="194"/>
                      <a:pt x="73" y="194"/>
                      <a:pt x="73" y="194"/>
                    </a:cubicBezTo>
                    <a:cubicBezTo>
                      <a:pt x="54" y="190"/>
                      <a:pt x="54" y="190"/>
                      <a:pt x="54" y="190"/>
                    </a:cubicBezTo>
                    <a:cubicBezTo>
                      <a:pt x="29" y="158"/>
                      <a:pt x="29" y="158"/>
                      <a:pt x="29" y="158"/>
                    </a:cubicBezTo>
                    <a:cubicBezTo>
                      <a:pt x="53" y="115"/>
                      <a:pt x="53" y="115"/>
                      <a:pt x="53" y="115"/>
                    </a:cubicBezTo>
                    <a:cubicBezTo>
                      <a:pt x="46" y="106"/>
                      <a:pt x="46" y="106"/>
                      <a:pt x="46" y="106"/>
                    </a:cubicBezTo>
                    <a:cubicBezTo>
                      <a:pt x="32" y="106"/>
                      <a:pt x="32" y="106"/>
                      <a:pt x="32" y="106"/>
                    </a:cubicBezTo>
                    <a:cubicBezTo>
                      <a:pt x="12" y="72"/>
                      <a:pt x="12" y="72"/>
                      <a:pt x="12" y="72"/>
                    </a:cubicBezTo>
                    <a:cubicBezTo>
                      <a:pt x="14" y="55"/>
                      <a:pt x="14" y="55"/>
                      <a:pt x="14" y="55"/>
                    </a:cubicBezTo>
                    <a:cubicBezTo>
                      <a:pt x="0" y="10"/>
                      <a:pt x="0" y="10"/>
                      <a:pt x="0" y="10"/>
                    </a:cubicBezTo>
                    <a:cubicBezTo>
                      <a:pt x="12" y="0"/>
                      <a:pt x="12" y="0"/>
                      <a:pt x="12" y="0"/>
                    </a:cubicBezTo>
                    <a:cubicBezTo>
                      <a:pt x="41" y="18"/>
                      <a:pt x="41" y="18"/>
                      <a:pt x="41" y="18"/>
                    </a:cubicBezTo>
                    <a:cubicBezTo>
                      <a:pt x="54" y="15"/>
                      <a:pt x="54" y="15"/>
                      <a:pt x="54" y="15"/>
                    </a:cubicBezTo>
                    <a:cubicBezTo>
                      <a:pt x="68" y="12"/>
                      <a:pt x="68" y="12"/>
                      <a:pt x="68" y="12"/>
                    </a:cubicBezTo>
                    <a:cubicBezTo>
                      <a:pt x="93" y="4"/>
                      <a:pt x="93" y="4"/>
                      <a:pt x="93" y="4"/>
                    </a:cubicBezTo>
                    <a:cubicBezTo>
                      <a:pt x="97" y="10"/>
                      <a:pt x="97" y="10"/>
                      <a:pt x="97" y="10"/>
                    </a:cubicBezTo>
                    <a:cubicBezTo>
                      <a:pt x="95" y="32"/>
                      <a:pt x="95" y="32"/>
                      <a:pt x="95" y="32"/>
                    </a:cubicBezTo>
                    <a:cubicBezTo>
                      <a:pt x="110" y="43"/>
                      <a:pt x="110" y="43"/>
                      <a:pt x="110" y="43"/>
                    </a:cubicBezTo>
                    <a:cubicBezTo>
                      <a:pt x="115" y="54"/>
                      <a:pt x="128" y="61"/>
                      <a:pt x="141" y="62"/>
                    </a:cubicBezTo>
                    <a:cubicBezTo>
                      <a:pt x="141" y="75"/>
                      <a:pt x="157" y="80"/>
                      <a:pt x="166" y="88"/>
                    </a:cubicBezTo>
                    <a:cubicBezTo>
                      <a:pt x="180" y="89"/>
                      <a:pt x="195" y="88"/>
                      <a:pt x="207" y="83"/>
                    </a:cubicBezTo>
                    <a:cubicBezTo>
                      <a:pt x="216" y="80"/>
                      <a:pt x="233" y="87"/>
                      <a:pt x="237" y="75"/>
                    </a:cubicBezTo>
                    <a:cubicBezTo>
                      <a:pt x="238" y="61"/>
                      <a:pt x="238" y="61"/>
                      <a:pt x="238" y="61"/>
                    </a:cubicBezTo>
                    <a:cubicBezTo>
                      <a:pt x="264" y="64"/>
                      <a:pt x="264" y="64"/>
                      <a:pt x="264" y="64"/>
                    </a:cubicBezTo>
                    <a:cubicBezTo>
                      <a:pt x="276" y="42"/>
                      <a:pt x="276" y="42"/>
                      <a:pt x="276" y="42"/>
                    </a:cubicBezTo>
                    <a:cubicBezTo>
                      <a:pt x="334" y="48"/>
                      <a:pt x="334" y="48"/>
                      <a:pt x="334" y="48"/>
                    </a:cubicBezTo>
                    <a:cubicBezTo>
                      <a:pt x="342" y="56"/>
                      <a:pt x="342" y="56"/>
                      <a:pt x="342" y="56"/>
                    </a:cubicBezTo>
                    <a:cubicBezTo>
                      <a:pt x="361" y="58"/>
                      <a:pt x="361" y="58"/>
                      <a:pt x="361" y="58"/>
                    </a:cubicBezTo>
                    <a:cubicBezTo>
                      <a:pt x="405" y="87"/>
                      <a:pt x="405" y="87"/>
                      <a:pt x="405" y="87"/>
                    </a:cubicBezTo>
                    <a:cubicBezTo>
                      <a:pt x="408" y="111"/>
                      <a:pt x="408" y="111"/>
                      <a:pt x="408" y="111"/>
                    </a:cubicBezTo>
                    <a:cubicBezTo>
                      <a:pt x="408" y="131"/>
                      <a:pt x="408" y="131"/>
                      <a:pt x="408" y="131"/>
                    </a:cubicBezTo>
                    <a:cubicBezTo>
                      <a:pt x="389" y="155"/>
                      <a:pt x="389" y="155"/>
                      <a:pt x="389" y="155"/>
                    </a:cubicBezTo>
                    <a:cubicBezTo>
                      <a:pt x="396" y="192"/>
                      <a:pt x="396" y="192"/>
                      <a:pt x="396" y="192"/>
                    </a:cubicBezTo>
                    <a:cubicBezTo>
                      <a:pt x="394" y="211"/>
                      <a:pt x="394" y="211"/>
                      <a:pt x="394" y="211"/>
                    </a:cubicBezTo>
                    <a:cubicBezTo>
                      <a:pt x="401" y="224"/>
                      <a:pt x="401" y="224"/>
                      <a:pt x="401" y="224"/>
                    </a:cubicBezTo>
                    <a:cubicBezTo>
                      <a:pt x="411" y="216"/>
                      <a:pt x="411" y="216"/>
                      <a:pt x="411" y="216"/>
                    </a:cubicBezTo>
                    <a:cubicBezTo>
                      <a:pt x="421" y="230"/>
                      <a:pt x="421" y="230"/>
                      <a:pt x="421" y="230"/>
                    </a:cubicBezTo>
                    <a:cubicBezTo>
                      <a:pt x="408" y="250"/>
                      <a:pt x="408" y="250"/>
                      <a:pt x="408" y="250"/>
                    </a:cubicBezTo>
                    <a:cubicBezTo>
                      <a:pt x="399" y="267"/>
                      <a:pt x="399" y="267"/>
                      <a:pt x="399" y="267"/>
                    </a:cubicBezTo>
                    <a:cubicBezTo>
                      <a:pt x="399" y="267"/>
                      <a:pt x="399" y="267"/>
                      <a:pt x="399" y="267"/>
                    </a:cubicBezTo>
                    <a:cubicBezTo>
                      <a:pt x="399" y="282"/>
                      <a:pt x="399" y="282"/>
                      <a:pt x="399" y="282"/>
                    </a:cubicBezTo>
                    <a:cubicBezTo>
                      <a:pt x="442" y="315"/>
                      <a:pt x="442" y="315"/>
                      <a:pt x="442" y="315"/>
                    </a:cubicBezTo>
                    <a:cubicBezTo>
                      <a:pt x="440" y="331"/>
                      <a:pt x="440" y="331"/>
                      <a:pt x="440" y="331"/>
                    </a:cubicBezTo>
                    <a:cubicBezTo>
                      <a:pt x="455" y="333"/>
                      <a:pt x="455" y="333"/>
                      <a:pt x="455" y="333"/>
                    </a:cubicBezTo>
                    <a:cubicBezTo>
                      <a:pt x="455" y="349"/>
                      <a:pt x="455" y="349"/>
                      <a:pt x="455" y="349"/>
                    </a:cubicBezTo>
                    <a:cubicBezTo>
                      <a:pt x="423" y="361"/>
                      <a:pt x="423" y="361"/>
                      <a:pt x="423" y="361"/>
                    </a:cubicBezTo>
                    <a:cubicBezTo>
                      <a:pt x="421" y="382"/>
                      <a:pt x="421" y="382"/>
                      <a:pt x="421" y="382"/>
                    </a:cubicBezTo>
                    <a:lnTo>
                      <a:pt x="414" y="3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4" name="Freeform 451"/>
              <p:cNvSpPr/>
              <p:nvPr/>
            </p:nvSpPr>
            <p:spPr bwMode="gray">
              <a:xfrm>
                <a:off x="4721" y="1825"/>
                <a:ext cx="295" cy="196"/>
              </a:xfrm>
              <a:custGeom>
                <a:avLst/>
                <a:gdLst>
                  <a:gd name="T0" fmla="*/ 72 w 328"/>
                  <a:gd name="T1" fmla="*/ 27 h 219"/>
                  <a:gd name="T2" fmla="*/ 50 w 328"/>
                  <a:gd name="T3" fmla="*/ 29 h 219"/>
                  <a:gd name="T4" fmla="*/ 35 w 328"/>
                  <a:gd name="T5" fmla="*/ 15 h 219"/>
                  <a:gd name="T6" fmla="*/ 21 w 328"/>
                  <a:gd name="T7" fmla="*/ 9 h 219"/>
                  <a:gd name="T8" fmla="*/ 9 w 328"/>
                  <a:gd name="T9" fmla="*/ 11 h 219"/>
                  <a:gd name="T10" fmla="*/ 1 w 328"/>
                  <a:gd name="T11" fmla="*/ 18 h 219"/>
                  <a:gd name="T12" fmla="*/ 1 w 328"/>
                  <a:gd name="T13" fmla="*/ 31 h 219"/>
                  <a:gd name="T14" fmla="*/ 12 w 328"/>
                  <a:gd name="T15" fmla="*/ 18 h 219"/>
                  <a:gd name="T16" fmla="*/ 32 w 328"/>
                  <a:gd name="T17" fmla="*/ 23 h 219"/>
                  <a:gd name="T18" fmla="*/ 38 w 328"/>
                  <a:gd name="T19" fmla="*/ 37 h 219"/>
                  <a:gd name="T20" fmla="*/ 52 w 328"/>
                  <a:gd name="T21" fmla="*/ 56 h 219"/>
                  <a:gd name="T22" fmla="*/ 11 w 328"/>
                  <a:gd name="T23" fmla="*/ 65 h 219"/>
                  <a:gd name="T24" fmla="*/ 6 w 328"/>
                  <a:gd name="T25" fmla="*/ 77 h 219"/>
                  <a:gd name="T26" fmla="*/ 22 w 328"/>
                  <a:gd name="T27" fmla="*/ 80 h 219"/>
                  <a:gd name="T28" fmla="*/ 25 w 328"/>
                  <a:gd name="T29" fmla="*/ 94 h 219"/>
                  <a:gd name="T30" fmla="*/ 17 w 328"/>
                  <a:gd name="T31" fmla="*/ 97 h 219"/>
                  <a:gd name="T32" fmla="*/ 34 w 328"/>
                  <a:gd name="T33" fmla="*/ 111 h 219"/>
                  <a:gd name="T34" fmla="*/ 35 w 328"/>
                  <a:gd name="T35" fmla="*/ 155 h 219"/>
                  <a:gd name="T36" fmla="*/ 61 w 328"/>
                  <a:gd name="T37" fmla="*/ 158 h 219"/>
                  <a:gd name="T38" fmla="*/ 73 w 328"/>
                  <a:gd name="T39" fmla="*/ 136 h 219"/>
                  <a:gd name="T40" fmla="*/ 131 w 328"/>
                  <a:gd name="T41" fmla="*/ 142 h 219"/>
                  <a:gd name="T42" fmla="*/ 139 w 328"/>
                  <a:gd name="T43" fmla="*/ 150 h 219"/>
                  <a:gd name="T44" fmla="*/ 158 w 328"/>
                  <a:gd name="T45" fmla="*/ 152 h 219"/>
                  <a:gd name="T46" fmla="*/ 202 w 328"/>
                  <a:gd name="T47" fmla="*/ 181 h 219"/>
                  <a:gd name="T48" fmla="*/ 205 w 328"/>
                  <a:gd name="T49" fmla="*/ 205 h 219"/>
                  <a:gd name="T50" fmla="*/ 225 w 328"/>
                  <a:gd name="T51" fmla="*/ 209 h 219"/>
                  <a:gd name="T52" fmla="*/ 239 w 328"/>
                  <a:gd name="T53" fmla="*/ 219 h 219"/>
                  <a:gd name="T54" fmla="*/ 244 w 328"/>
                  <a:gd name="T55" fmla="*/ 205 h 219"/>
                  <a:gd name="T56" fmla="*/ 289 w 328"/>
                  <a:gd name="T57" fmla="*/ 179 h 219"/>
                  <a:gd name="T58" fmla="*/ 300 w 328"/>
                  <a:gd name="T59" fmla="*/ 157 h 219"/>
                  <a:gd name="T60" fmla="*/ 328 w 328"/>
                  <a:gd name="T61" fmla="*/ 155 h 219"/>
                  <a:gd name="T62" fmla="*/ 319 w 328"/>
                  <a:gd name="T63" fmla="*/ 142 h 219"/>
                  <a:gd name="T64" fmla="*/ 304 w 328"/>
                  <a:gd name="T65" fmla="*/ 139 h 219"/>
                  <a:gd name="T66" fmla="*/ 282 w 328"/>
                  <a:gd name="T67" fmla="*/ 128 h 219"/>
                  <a:gd name="T68" fmla="*/ 261 w 328"/>
                  <a:gd name="T69" fmla="*/ 119 h 219"/>
                  <a:gd name="T70" fmla="*/ 242 w 328"/>
                  <a:gd name="T71" fmla="*/ 98 h 219"/>
                  <a:gd name="T72" fmla="*/ 233 w 328"/>
                  <a:gd name="T73" fmla="*/ 68 h 219"/>
                  <a:gd name="T74" fmla="*/ 219 w 328"/>
                  <a:gd name="T75" fmla="*/ 52 h 219"/>
                  <a:gd name="T76" fmla="*/ 202 w 328"/>
                  <a:gd name="T77" fmla="*/ 48 h 219"/>
                  <a:gd name="T78" fmla="*/ 169 w 328"/>
                  <a:gd name="T79" fmla="*/ 35 h 219"/>
                  <a:gd name="T80" fmla="*/ 173 w 328"/>
                  <a:gd name="T81" fmla="*/ 26 h 219"/>
                  <a:gd name="T82" fmla="*/ 170 w 328"/>
                  <a:gd name="T83" fmla="*/ 14 h 219"/>
                  <a:gd name="T84" fmla="*/ 163 w 328"/>
                  <a:gd name="T85" fmla="*/ 7 h 219"/>
                  <a:gd name="T86" fmla="*/ 150 w 328"/>
                  <a:gd name="T87" fmla="*/ 0 h 219"/>
                  <a:gd name="T88" fmla="*/ 142 w 328"/>
                  <a:gd name="T89" fmla="*/ 0 h 219"/>
                  <a:gd name="T90" fmla="*/ 140 w 328"/>
                  <a:gd name="T91" fmla="*/ 5 h 219"/>
                  <a:gd name="T92" fmla="*/ 133 w 328"/>
                  <a:gd name="T93" fmla="*/ 4 h 219"/>
                  <a:gd name="T94" fmla="*/ 118 w 328"/>
                  <a:gd name="T95" fmla="*/ 12 h 219"/>
                  <a:gd name="T96" fmla="*/ 111 w 328"/>
                  <a:gd name="T97" fmla="*/ 35 h 219"/>
                  <a:gd name="T98" fmla="*/ 72 w 328"/>
                  <a:gd name="T99" fmla="*/ 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8" h="219">
                    <a:moveTo>
                      <a:pt x="72" y="27"/>
                    </a:moveTo>
                    <a:cubicBezTo>
                      <a:pt x="50" y="29"/>
                      <a:pt x="50" y="29"/>
                      <a:pt x="50" y="29"/>
                    </a:cubicBezTo>
                    <a:cubicBezTo>
                      <a:pt x="35" y="15"/>
                      <a:pt x="35" y="15"/>
                      <a:pt x="35" y="15"/>
                    </a:cubicBezTo>
                    <a:cubicBezTo>
                      <a:pt x="21" y="9"/>
                      <a:pt x="21" y="9"/>
                      <a:pt x="21" y="9"/>
                    </a:cubicBezTo>
                    <a:cubicBezTo>
                      <a:pt x="9" y="11"/>
                      <a:pt x="9" y="11"/>
                      <a:pt x="9" y="11"/>
                    </a:cubicBezTo>
                    <a:cubicBezTo>
                      <a:pt x="1" y="18"/>
                      <a:pt x="1" y="18"/>
                      <a:pt x="1" y="18"/>
                    </a:cubicBezTo>
                    <a:cubicBezTo>
                      <a:pt x="0" y="22"/>
                      <a:pt x="0" y="27"/>
                      <a:pt x="1" y="31"/>
                    </a:cubicBezTo>
                    <a:cubicBezTo>
                      <a:pt x="4" y="28"/>
                      <a:pt x="6" y="20"/>
                      <a:pt x="12" y="18"/>
                    </a:cubicBezTo>
                    <a:cubicBezTo>
                      <a:pt x="19" y="18"/>
                      <a:pt x="26" y="19"/>
                      <a:pt x="32" y="23"/>
                    </a:cubicBezTo>
                    <a:cubicBezTo>
                      <a:pt x="36" y="27"/>
                      <a:pt x="36" y="33"/>
                      <a:pt x="38" y="37"/>
                    </a:cubicBezTo>
                    <a:cubicBezTo>
                      <a:pt x="44" y="43"/>
                      <a:pt x="54" y="48"/>
                      <a:pt x="52" y="56"/>
                    </a:cubicBezTo>
                    <a:cubicBezTo>
                      <a:pt x="41" y="64"/>
                      <a:pt x="25" y="69"/>
                      <a:pt x="11" y="65"/>
                    </a:cubicBezTo>
                    <a:cubicBezTo>
                      <a:pt x="6" y="66"/>
                      <a:pt x="7" y="72"/>
                      <a:pt x="6" y="77"/>
                    </a:cubicBezTo>
                    <a:cubicBezTo>
                      <a:pt x="10" y="84"/>
                      <a:pt x="17" y="73"/>
                      <a:pt x="22" y="80"/>
                    </a:cubicBezTo>
                    <a:cubicBezTo>
                      <a:pt x="25" y="84"/>
                      <a:pt x="28" y="90"/>
                      <a:pt x="25" y="94"/>
                    </a:cubicBezTo>
                    <a:cubicBezTo>
                      <a:pt x="22" y="96"/>
                      <a:pt x="17" y="93"/>
                      <a:pt x="17" y="97"/>
                    </a:cubicBezTo>
                    <a:cubicBezTo>
                      <a:pt x="21" y="102"/>
                      <a:pt x="32" y="104"/>
                      <a:pt x="34" y="111"/>
                    </a:cubicBezTo>
                    <a:cubicBezTo>
                      <a:pt x="35" y="155"/>
                      <a:pt x="35" y="155"/>
                      <a:pt x="35" y="155"/>
                    </a:cubicBezTo>
                    <a:cubicBezTo>
                      <a:pt x="61" y="158"/>
                      <a:pt x="61" y="158"/>
                      <a:pt x="61" y="158"/>
                    </a:cubicBezTo>
                    <a:cubicBezTo>
                      <a:pt x="73" y="136"/>
                      <a:pt x="73" y="136"/>
                      <a:pt x="73" y="136"/>
                    </a:cubicBezTo>
                    <a:cubicBezTo>
                      <a:pt x="131" y="142"/>
                      <a:pt x="131" y="142"/>
                      <a:pt x="131" y="142"/>
                    </a:cubicBezTo>
                    <a:cubicBezTo>
                      <a:pt x="139" y="150"/>
                      <a:pt x="139" y="150"/>
                      <a:pt x="139" y="150"/>
                    </a:cubicBezTo>
                    <a:cubicBezTo>
                      <a:pt x="158" y="152"/>
                      <a:pt x="158" y="152"/>
                      <a:pt x="158" y="152"/>
                    </a:cubicBezTo>
                    <a:cubicBezTo>
                      <a:pt x="202" y="181"/>
                      <a:pt x="202" y="181"/>
                      <a:pt x="202" y="181"/>
                    </a:cubicBezTo>
                    <a:cubicBezTo>
                      <a:pt x="205" y="205"/>
                      <a:pt x="205" y="205"/>
                      <a:pt x="205" y="205"/>
                    </a:cubicBezTo>
                    <a:cubicBezTo>
                      <a:pt x="225" y="209"/>
                      <a:pt x="225" y="209"/>
                      <a:pt x="225" y="209"/>
                    </a:cubicBezTo>
                    <a:cubicBezTo>
                      <a:pt x="239" y="219"/>
                      <a:pt x="239" y="219"/>
                      <a:pt x="239" y="219"/>
                    </a:cubicBezTo>
                    <a:cubicBezTo>
                      <a:pt x="244" y="205"/>
                      <a:pt x="244" y="205"/>
                      <a:pt x="244" y="205"/>
                    </a:cubicBezTo>
                    <a:cubicBezTo>
                      <a:pt x="289" y="179"/>
                      <a:pt x="289" y="179"/>
                      <a:pt x="289" y="179"/>
                    </a:cubicBezTo>
                    <a:cubicBezTo>
                      <a:pt x="300" y="157"/>
                      <a:pt x="300" y="157"/>
                      <a:pt x="300" y="157"/>
                    </a:cubicBezTo>
                    <a:cubicBezTo>
                      <a:pt x="328" y="155"/>
                      <a:pt x="328" y="155"/>
                      <a:pt x="328" y="155"/>
                    </a:cubicBezTo>
                    <a:cubicBezTo>
                      <a:pt x="319" y="142"/>
                      <a:pt x="319" y="142"/>
                      <a:pt x="319" y="142"/>
                    </a:cubicBezTo>
                    <a:cubicBezTo>
                      <a:pt x="304" y="139"/>
                      <a:pt x="304" y="139"/>
                      <a:pt x="304" y="139"/>
                    </a:cubicBezTo>
                    <a:cubicBezTo>
                      <a:pt x="282" y="128"/>
                      <a:pt x="282" y="128"/>
                      <a:pt x="282" y="128"/>
                    </a:cubicBezTo>
                    <a:cubicBezTo>
                      <a:pt x="261" y="119"/>
                      <a:pt x="261" y="119"/>
                      <a:pt x="261" y="119"/>
                    </a:cubicBezTo>
                    <a:cubicBezTo>
                      <a:pt x="242" y="98"/>
                      <a:pt x="242" y="98"/>
                      <a:pt x="242" y="98"/>
                    </a:cubicBezTo>
                    <a:cubicBezTo>
                      <a:pt x="233" y="68"/>
                      <a:pt x="233" y="68"/>
                      <a:pt x="233" y="68"/>
                    </a:cubicBezTo>
                    <a:cubicBezTo>
                      <a:pt x="219" y="52"/>
                      <a:pt x="219" y="52"/>
                      <a:pt x="219" y="52"/>
                    </a:cubicBezTo>
                    <a:cubicBezTo>
                      <a:pt x="202" y="48"/>
                      <a:pt x="202" y="48"/>
                      <a:pt x="202" y="48"/>
                    </a:cubicBezTo>
                    <a:cubicBezTo>
                      <a:pt x="169" y="35"/>
                      <a:pt x="169" y="35"/>
                      <a:pt x="169" y="35"/>
                    </a:cubicBezTo>
                    <a:cubicBezTo>
                      <a:pt x="173" y="26"/>
                      <a:pt x="173" y="26"/>
                      <a:pt x="173" y="26"/>
                    </a:cubicBezTo>
                    <a:cubicBezTo>
                      <a:pt x="170" y="14"/>
                      <a:pt x="170" y="14"/>
                      <a:pt x="170" y="14"/>
                    </a:cubicBezTo>
                    <a:cubicBezTo>
                      <a:pt x="163" y="7"/>
                      <a:pt x="163" y="7"/>
                      <a:pt x="163" y="7"/>
                    </a:cubicBezTo>
                    <a:cubicBezTo>
                      <a:pt x="150" y="0"/>
                      <a:pt x="150" y="0"/>
                      <a:pt x="150" y="0"/>
                    </a:cubicBezTo>
                    <a:cubicBezTo>
                      <a:pt x="142" y="0"/>
                      <a:pt x="142" y="0"/>
                      <a:pt x="142" y="0"/>
                    </a:cubicBezTo>
                    <a:cubicBezTo>
                      <a:pt x="140" y="5"/>
                      <a:pt x="140" y="5"/>
                      <a:pt x="140" y="5"/>
                    </a:cubicBezTo>
                    <a:cubicBezTo>
                      <a:pt x="133" y="4"/>
                      <a:pt x="133" y="4"/>
                      <a:pt x="133" y="4"/>
                    </a:cubicBezTo>
                    <a:cubicBezTo>
                      <a:pt x="118" y="12"/>
                      <a:pt x="118" y="12"/>
                      <a:pt x="118" y="12"/>
                    </a:cubicBezTo>
                    <a:cubicBezTo>
                      <a:pt x="111" y="35"/>
                      <a:pt x="111" y="35"/>
                      <a:pt x="111" y="35"/>
                    </a:cubicBezTo>
                    <a:lnTo>
                      <a:pt x="7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5" name="Freeform 452"/>
              <p:cNvSpPr/>
              <p:nvPr/>
            </p:nvSpPr>
            <p:spPr bwMode="gray">
              <a:xfrm>
                <a:off x="4598" y="1436"/>
                <a:ext cx="865" cy="437"/>
              </a:xfrm>
              <a:custGeom>
                <a:avLst/>
                <a:gdLst>
                  <a:gd name="T0" fmla="*/ 526 w 964"/>
                  <a:gd name="T1" fmla="*/ 462 h 487"/>
                  <a:gd name="T2" fmla="*/ 573 w 964"/>
                  <a:gd name="T3" fmla="*/ 441 h 487"/>
                  <a:gd name="T4" fmla="*/ 598 w 964"/>
                  <a:gd name="T5" fmla="*/ 430 h 487"/>
                  <a:gd name="T6" fmla="*/ 637 w 964"/>
                  <a:gd name="T7" fmla="*/ 436 h 487"/>
                  <a:gd name="T8" fmla="*/ 656 w 964"/>
                  <a:gd name="T9" fmla="*/ 409 h 487"/>
                  <a:gd name="T10" fmla="*/ 679 w 964"/>
                  <a:gd name="T11" fmla="*/ 428 h 487"/>
                  <a:gd name="T12" fmla="*/ 752 w 964"/>
                  <a:gd name="T13" fmla="*/ 424 h 487"/>
                  <a:gd name="T14" fmla="*/ 795 w 964"/>
                  <a:gd name="T15" fmla="*/ 441 h 487"/>
                  <a:gd name="T16" fmla="*/ 799 w 964"/>
                  <a:gd name="T17" fmla="*/ 404 h 487"/>
                  <a:gd name="T18" fmla="*/ 782 w 964"/>
                  <a:gd name="T19" fmla="*/ 364 h 487"/>
                  <a:gd name="T20" fmla="*/ 841 w 964"/>
                  <a:gd name="T21" fmla="*/ 363 h 487"/>
                  <a:gd name="T22" fmla="*/ 849 w 964"/>
                  <a:gd name="T23" fmla="*/ 339 h 487"/>
                  <a:gd name="T24" fmla="*/ 897 w 964"/>
                  <a:gd name="T25" fmla="*/ 296 h 487"/>
                  <a:gd name="T26" fmla="*/ 929 w 964"/>
                  <a:gd name="T27" fmla="*/ 291 h 487"/>
                  <a:gd name="T28" fmla="*/ 964 w 964"/>
                  <a:gd name="T29" fmla="*/ 227 h 487"/>
                  <a:gd name="T30" fmla="*/ 961 w 964"/>
                  <a:gd name="T31" fmla="*/ 216 h 487"/>
                  <a:gd name="T32" fmla="*/ 876 w 964"/>
                  <a:gd name="T33" fmla="*/ 162 h 487"/>
                  <a:gd name="T34" fmla="*/ 788 w 964"/>
                  <a:gd name="T35" fmla="*/ 162 h 487"/>
                  <a:gd name="T36" fmla="*/ 755 w 964"/>
                  <a:gd name="T37" fmla="*/ 98 h 487"/>
                  <a:gd name="T38" fmla="*/ 711 w 964"/>
                  <a:gd name="T39" fmla="*/ 53 h 487"/>
                  <a:gd name="T40" fmla="*/ 680 w 964"/>
                  <a:gd name="T41" fmla="*/ 34 h 487"/>
                  <a:gd name="T42" fmla="*/ 662 w 964"/>
                  <a:gd name="T43" fmla="*/ 61 h 487"/>
                  <a:gd name="T44" fmla="*/ 629 w 964"/>
                  <a:gd name="T45" fmla="*/ 47 h 487"/>
                  <a:gd name="T46" fmla="*/ 579 w 964"/>
                  <a:gd name="T47" fmla="*/ 39 h 487"/>
                  <a:gd name="T48" fmla="*/ 552 w 964"/>
                  <a:gd name="T49" fmla="*/ 3 h 487"/>
                  <a:gd name="T50" fmla="*/ 489 w 964"/>
                  <a:gd name="T51" fmla="*/ 3 h 487"/>
                  <a:gd name="T52" fmla="*/ 398 w 964"/>
                  <a:gd name="T53" fmla="*/ 50 h 487"/>
                  <a:gd name="T54" fmla="*/ 330 w 964"/>
                  <a:gd name="T55" fmla="*/ 64 h 487"/>
                  <a:gd name="T56" fmla="*/ 352 w 964"/>
                  <a:gd name="T57" fmla="*/ 80 h 487"/>
                  <a:gd name="T58" fmla="*/ 332 w 964"/>
                  <a:gd name="T59" fmla="*/ 93 h 487"/>
                  <a:gd name="T60" fmla="*/ 339 w 964"/>
                  <a:gd name="T61" fmla="*/ 110 h 487"/>
                  <a:gd name="T62" fmla="*/ 322 w 964"/>
                  <a:gd name="T63" fmla="*/ 123 h 487"/>
                  <a:gd name="T64" fmla="*/ 337 w 964"/>
                  <a:gd name="T65" fmla="*/ 150 h 487"/>
                  <a:gd name="T66" fmla="*/ 327 w 964"/>
                  <a:gd name="T67" fmla="*/ 176 h 487"/>
                  <a:gd name="T68" fmla="*/ 310 w 964"/>
                  <a:gd name="T69" fmla="*/ 163 h 487"/>
                  <a:gd name="T70" fmla="*/ 276 w 964"/>
                  <a:gd name="T71" fmla="*/ 170 h 487"/>
                  <a:gd name="T72" fmla="*/ 222 w 964"/>
                  <a:gd name="T73" fmla="*/ 160 h 487"/>
                  <a:gd name="T74" fmla="*/ 200 w 964"/>
                  <a:gd name="T75" fmla="*/ 173 h 487"/>
                  <a:gd name="T76" fmla="*/ 176 w 964"/>
                  <a:gd name="T77" fmla="*/ 165 h 487"/>
                  <a:gd name="T78" fmla="*/ 141 w 964"/>
                  <a:gd name="T79" fmla="*/ 149 h 487"/>
                  <a:gd name="T80" fmla="*/ 107 w 964"/>
                  <a:gd name="T81" fmla="*/ 141 h 487"/>
                  <a:gd name="T82" fmla="*/ 44 w 964"/>
                  <a:gd name="T83" fmla="*/ 160 h 487"/>
                  <a:gd name="T84" fmla="*/ 29 w 964"/>
                  <a:gd name="T85" fmla="*/ 185 h 487"/>
                  <a:gd name="T86" fmla="*/ 7 w 964"/>
                  <a:gd name="T87" fmla="*/ 178 h 487"/>
                  <a:gd name="T88" fmla="*/ 32 w 964"/>
                  <a:gd name="T89" fmla="*/ 275 h 487"/>
                  <a:gd name="T90" fmla="*/ 43 w 964"/>
                  <a:gd name="T91" fmla="*/ 315 h 487"/>
                  <a:gd name="T92" fmla="*/ 85 w 964"/>
                  <a:gd name="T93" fmla="*/ 312 h 487"/>
                  <a:gd name="T94" fmla="*/ 150 w 964"/>
                  <a:gd name="T95" fmla="*/ 312 h 487"/>
                  <a:gd name="T96" fmla="*/ 144 w 964"/>
                  <a:gd name="T97" fmla="*/ 353 h 487"/>
                  <a:gd name="T98" fmla="*/ 104 w 964"/>
                  <a:gd name="T99" fmla="*/ 372 h 487"/>
                  <a:gd name="T100" fmla="*/ 84 w 964"/>
                  <a:gd name="T101" fmla="*/ 372 h 487"/>
                  <a:gd name="T102" fmla="*/ 114 w 964"/>
                  <a:gd name="T103" fmla="*/ 424 h 487"/>
                  <a:gd name="T104" fmla="*/ 138 w 964"/>
                  <a:gd name="T105" fmla="*/ 451 h 487"/>
                  <a:gd name="T106" fmla="*/ 158 w 964"/>
                  <a:gd name="T107" fmla="*/ 442 h 487"/>
                  <a:gd name="T108" fmla="*/ 187 w 964"/>
                  <a:gd name="T109" fmla="*/ 462 h 487"/>
                  <a:gd name="T110" fmla="*/ 205 w 964"/>
                  <a:gd name="T111" fmla="*/ 377 h 487"/>
                  <a:gd name="T112" fmla="*/ 339 w 964"/>
                  <a:gd name="T113" fmla="*/ 384 h 487"/>
                  <a:gd name="T114" fmla="*/ 373 w 964"/>
                  <a:gd name="T115" fmla="*/ 402 h 487"/>
                  <a:gd name="T116" fmla="*/ 408 w 964"/>
                  <a:gd name="T117" fmla="*/ 403 h 487"/>
                  <a:gd name="T118" fmla="*/ 438 w 964"/>
                  <a:gd name="T119" fmla="*/ 438 h 487"/>
                  <a:gd name="T120" fmla="*/ 469 w 964"/>
                  <a:gd name="T121" fmla="*/ 473 h 487"/>
                  <a:gd name="T122" fmla="*/ 491 w 964"/>
                  <a:gd name="T123" fmla="*/ 487 h 487"/>
                  <a:gd name="T124" fmla="*/ 512 w 964"/>
                  <a:gd name="T125" fmla="*/ 478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4" h="487">
                    <a:moveTo>
                      <a:pt x="523" y="474"/>
                    </a:moveTo>
                    <a:cubicBezTo>
                      <a:pt x="526" y="462"/>
                      <a:pt x="526" y="462"/>
                      <a:pt x="526" y="462"/>
                    </a:cubicBezTo>
                    <a:cubicBezTo>
                      <a:pt x="542" y="447"/>
                      <a:pt x="542" y="447"/>
                      <a:pt x="542" y="447"/>
                    </a:cubicBezTo>
                    <a:cubicBezTo>
                      <a:pt x="573" y="441"/>
                      <a:pt x="573" y="441"/>
                      <a:pt x="573" y="441"/>
                    </a:cubicBezTo>
                    <a:cubicBezTo>
                      <a:pt x="582" y="430"/>
                      <a:pt x="582" y="430"/>
                      <a:pt x="582" y="430"/>
                    </a:cubicBezTo>
                    <a:cubicBezTo>
                      <a:pt x="598" y="430"/>
                      <a:pt x="598" y="430"/>
                      <a:pt x="598" y="430"/>
                    </a:cubicBezTo>
                    <a:cubicBezTo>
                      <a:pt x="610" y="439"/>
                      <a:pt x="610" y="439"/>
                      <a:pt x="610" y="439"/>
                    </a:cubicBezTo>
                    <a:cubicBezTo>
                      <a:pt x="637" y="436"/>
                      <a:pt x="637" y="436"/>
                      <a:pt x="637" y="436"/>
                    </a:cubicBezTo>
                    <a:cubicBezTo>
                      <a:pt x="631" y="422"/>
                      <a:pt x="631" y="422"/>
                      <a:pt x="631" y="422"/>
                    </a:cubicBezTo>
                    <a:cubicBezTo>
                      <a:pt x="656" y="409"/>
                      <a:pt x="656" y="409"/>
                      <a:pt x="656" y="409"/>
                    </a:cubicBezTo>
                    <a:cubicBezTo>
                      <a:pt x="668" y="414"/>
                      <a:pt x="668" y="414"/>
                      <a:pt x="668" y="414"/>
                    </a:cubicBezTo>
                    <a:cubicBezTo>
                      <a:pt x="679" y="428"/>
                      <a:pt x="679" y="428"/>
                      <a:pt x="679" y="428"/>
                    </a:cubicBezTo>
                    <a:cubicBezTo>
                      <a:pt x="712" y="417"/>
                      <a:pt x="712" y="417"/>
                      <a:pt x="712" y="417"/>
                    </a:cubicBezTo>
                    <a:cubicBezTo>
                      <a:pt x="752" y="424"/>
                      <a:pt x="752" y="424"/>
                      <a:pt x="752" y="424"/>
                    </a:cubicBezTo>
                    <a:cubicBezTo>
                      <a:pt x="783" y="432"/>
                      <a:pt x="783" y="432"/>
                      <a:pt x="783" y="432"/>
                    </a:cubicBezTo>
                    <a:cubicBezTo>
                      <a:pt x="795" y="441"/>
                      <a:pt x="795" y="441"/>
                      <a:pt x="795" y="441"/>
                    </a:cubicBezTo>
                    <a:cubicBezTo>
                      <a:pt x="804" y="419"/>
                      <a:pt x="804" y="419"/>
                      <a:pt x="804" y="419"/>
                    </a:cubicBezTo>
                    <a:cubicBezTo>
                      <a:pt x="799" y="404"/>
                      <a:pt x="799" y="404"/>
                      <a:pt x="799" y="404"/>
                    </a:cubicBezTo>
                    <a:cubicBezTo>
                      <a:pt x="797" y="380"/>
                      <a:pt x="797" y="380"/>
                      <a:pt x="797" y="380"/>
                    </a:cubicBezTo>
                    <a:cubicBezTo>
                      <a:pt x="782" y="364"/>
                      <a:pt x="782" y="364"/>
                      <a:pt x="782" y="364"/>
                    </a:cubicBezTo>
                    <a:cubicBezTo>
                      <a:pt x="829" y="348"/>
                      <a:pt x="829" y="348"/>
                      <a:pt x="829" y="348"/>
                    </a:cubicBezTo>
                    <a:cubicBezTo>
                      <a:pt x="841" y="363"/>
                      <a:pt x="841" y="363"/>
                      <a:pt x="841" y="363"/>
                    </a:cubicBezTo>
                    <a:cubicBezTo>
                      <a:pt x="851" y="352"/>
                      <a:pt x="851" y="352"/>
                      <a:pt x="851" y="352"/>
                    </a:cubicBezTo>
                    <a:cubicBezTo>
                      <a:pt x="849" y="339"/>
                      <a:pt x="849" y="339"/>
                      <a:pt x="849" y="339"/>
                    </a:cubicBezTo>
                    <a:cubicBezTo>
                      <a:pt x="868" y="297"/>
                      <a:pt x="868" y="297"/>
                      <a:pt x="868" y="297"/>
                    </a:cubicBezTo>
                    <a:cubicBezTo>
                      <a:pt x="897" y="296"/>
                      <a:pt x="897" y="296"/>
                      <a:pt x="897" y="296"/>
                    </a:cubicBezTo>
                    <a:cubicBezTo>
                      <a:pt x="915" y="304"/>
                      <a:pt x="915" y="304"/>
                      <a:pt x="915" y="304"/>
                    </a:cubicBezTo>
                    <a:cubicBezTo>
                      <a:pt x="929" y="291"/>
                      <a:pt x="929" y="291"/>
                      <a:pt x="929" y="291"/>
                    </a:cubicBezTo>
                    <a:cubicBezTo>
                      <a:pt x="920" y="261"/>
                      <a:pt x="920" y="261"/>
                      <a:pt x="920" y="261"/>
                    </a:cubicBezTo>
                    <a:cubicBezTo>
                      <a:pt x="964" y="227"/>
                      <a:pt x="964" y="227"/>
                      <a:pt x="964" y="227"/>
                    </a:cubicBezTo>
                    <a:cubicBezTo>
                      <a:pt x="964" y="227"/>
                      <a:pt x="964" y="227"/>
                      <a:pt x="964" y="227"/>
                    </a:cubicBezTo>
                    <a:cubicBezTo>
                      <a:pt x="961" y="216"/>
                      <a:pt x="961" y="216"/>
                      <a:pt x="961" y="216"/>
                    </a:cubicBezTo>
                    <a:cubicBezTo>
                      <a:pt x="914" y="203"/>
                      <a:pt x="914" y="203"/>
                      <a:pt x="914" y="203"/>
                    </a:cubicBezTo>
                    <a:cubicBezTo>
                      <a:pt x="876" y="162"/>
                      <a:pt x="876" y="162"/>
                      <a:pt x="876" y="162"/>
                    </a:cubicBezTo>
                    <a:cubicBezTo>
                      <a:pt x="849" y="162"/>
                      <a:pt x="849" y="162"/>
                      <a:pt x="849" y="162"/>
                    </a:cubicBezTo>
                    <a:cubicBezTo>
                      <a:pt x="788" y="162"/>
                      <a:pt x="788" y="162"/>
                      <a:pt x="788" y="162"/>
                    </a:cubicBezTo>
                    <a:cubicBezTo>
                      <a:pt x="766" y="125"/>
                      <a:pt x="766" y="125"/>
                      <a:pt x="766" y="125"/>
                    </a:cubicBezTo>
                    <a:cubicBezTo>
                      <a:pt x="755" y="98"/>
                      <a:pt x="755" y="98"/>
                      <a:pt x="755" y="98"/>
                    </a:cubicBezTo>
                    <a:cubicBezTo>
                      <a:pt x="719" y="77"/>
                      <a:pt x="719" y="77"/>
                      <a:pt x="719" y="77"/>
                    </a:cubicBezTo>
                    <a:cubicBezTo>
                      <a:pt x="711" y="53"/>
                      <a:pt x="711" y="53"/>
                      <a:pt x="711" y="53"/>
                    </a:cubicBezTo>
                    <a:cubicBezTo>
                      <a:pt x="711" y="37"/>
                      <a:pt x="711" y="37"/>
                      <a:pt x="711" y="37"/>
                    </a:cubicBezTo>
                    <a:cubicBezTo>
                      <a:pt x="680" y="34"/>
                      <a:pt x="680" y="34"/>
                      <a:pt x="680" y="34"/>
                    </a:cubicBezTo>
                    <a:cubicBezTo>
                      <a:pt x="668" y="47"/>
                      <a:pt x="668" y="47"/>
                      <a:pt x="668" y="47"/>
                    </a:cubicBezTo>
                    <a:cubicBezTo>
                      <a:pt x="662" y="61"/>
                      <a:pt x="662" y="61"/>
                      <a:pt x="662" y="61"/>
                    </a:cubicBezTo>
                    <a:cubicBezTo>
                      <a:pt x="633" y="66"/>
                      <a:pt x="633" y="66"/>
                      <a:pt x="633" y="66"/>
                    </a:cubicBezTo>
                    <a:cubicBezTo>
                      <a:pt x="629" y="47"/>
                      <a:pt x="629" y="47"/>
                      <a:pt x="629" y="47"/>
                    </a:cubicBezTo>
                    <a:cubicBezTo>
                      <a:pt x="597" y="34"/>
                      <a:pt x="597" y="34"/>
                      <a:pt x="597" y="34"/>
                    </a:cubicBezTo>
                    <a:cubicBezTo>
                      <a:pt x="579" y="39"/>
                      <a:pt x="579" y="39"/>
                      <a:pt x="579" y="39"/>
                    </a:cubicBezTo>
                    <a:cubicBezTo>
                      <a:pt x="569" y="10"/>
                      <a:pt x="569" y="10"/>
                      <a:pt x="569" y="10"/>
                    </a:cubicBezTo>
                    <a:cubicBezTo>
                      <a:pt x="552" y="3"/>
                      <a:pt x="552" y="3"/>
                      <a:pt x="552" y="3"/>
                    </a:cubicBezTo>
                    <a:cubicBezTo>
                      <a:pt x="520" y="0"/>
                      <a:pt x="520" y="0"/>
                      <a:pt x="520" y="0"/>
                    </a:cubicBezTo>
                    <a:cubicBezTo>
                      <a:pt x="489" y="3"/>
                      <a:pt x="489" y="3"/>
                      <a:pt x="489" y="3"/>
                    </a:cubicBezTo>
                    <a:cubicBezTo>
                      <a:pt x="462" y="24"/>
                      <a:pt x="462" y="24"/>
                      <a:pt x="462" y="24"/>
                    </a:cubicBezTo>
                    <a:cubicBezTo>
                      <a:pt x="398" y="50"/>
                      <a:pt x="398" y="50"/>
                      <a:pt x="398" y="50"/>
                    </a:cubicBezTo>
                    <a:cubicBezTo>
                      <a:pt x="361" y="59"/>
                      <a:pt x="361" y="59"/>
                      <a:pt x="361" y="59"/>
                    </a:cubicBezTo>
                    <a:cubicBezTo>
                      <a:pt x="330" y="64"/>
                      <a:pt x="330" y="64"/>
                      <a:pt x="330" y="64"/>
                    </a:cubicBezTo>
                    <a:cubicBezTo>
                      <a:pt x="330" y="82"/>
                      <a:pt x="330" y="82"/>
                      <a:pt x="330" y="82"/>
                    </a:cubicBezTo>
                    <a:cubicBezTo>
                      <a:pt x="352" y="80"/>
                      <a:pt x="352" y="80"/>
                      <a:pt x="352" y="80"/>
                    </a:cubicBezTo>
                    <a:cubicBezTo>
                      <a:pt x="352" y="86"/>
                      <a:pt x="352" y="86"/>
                      <a:pt x="352" y="86"/>
                    </a:cubicBezTo>
                    <a:cubicBezTo>
                      <a:pt x="332" y="93"/>
                      <a:pt x="332" y="93"/>
                      <a:pt x="332" y="93"/>
                    </a:cubicBezTo>
                    <a:cubicBezTo>
                      <a:pt x="328" y="102"/>
                      <a:pt x="328" y="102"/>
                      <a:pt x="328" y="102"/>
                    </a:cubicBezTo>
                    <a:cubicBezTo>
                      <a:pt x="339" y="110"/>
                      <a:pt x="339" y="110"/>
                      <a:pt x="339" y="110"/>
                    </a:cubicBezTo>
                    <a:cubicBezTo>
                      <a:pt x="335" y="120"/>
                      <a:pt x="335" y="120"/>
                      <a:pt x="335" y="120"/>
                    </a:cubicBezTo>
                    <a:cubicBezTo>
                      <a:pt x="322" y="123"/>
                      <a:pt x="322" y="123"/>
                      <a:pt x="322" y="123"/>
                    </a:cubicBezTo>
                    <a:cubicBezTo>
                      <a:pt x="320" y="139"/>
                      <a:pt x="320" y="139"/>
                      <a:pt x="320" y="139"/>
                    </a:cubicBezTo>
                    <a:cubicBezTo>
                      <a:pt x="337" y="150"/>
                      <a:pt x="337" y="150"/>
                      <a:pt x="337" y="150"/>
                    </a:cubicBezTo>
                    <a:cubicBezTo>
                      <a:pt x="339" y="168"/>
                      <a:pt x="339" y="168"/>
                      <a:pt x="339" y="168"/>
                    </a:cubicBezTo>
                    <a:cubicBezTo>
                      <a:pt x="327" y="176"/>
                      <a:pt x="327" y="176"/>
                      <a:pt x="327" y="176"/>
                    </a:cubicBezTo>
                    <a:cubicBezTo>
                      <a:pt x="317" y="162"/>
                      <a:pt x="317" y="162"/>
                      <a:pt x="317" y="162"/>
                    </a:cubicBezTo>
                    <a:cubicBezTo>
                      <a:pt x="310" y="163"/>
                      <a:pt x="310" y="163"/>
                      <a:pt x="310" y="163"/>
                    </a:cubicBezTo>
                    <a:cubicBezTo>
                      <a:pt x="308" y="176"/>
                      <a:pt x="308" y="176"/>
                      <a:pt x="308" y="176"/>
                    </a:cubicBezTo>
                    <a:cubicBezTo>
                      <a:pt x="276" y="170"/>
                      <a:pt x="276" y="170"/>
                      <a:pt x="276" y="170"/>
                    </a:cubicBezTo>
                    <a:cubicBezTo>
                      <a:pt x="264" y="160"/>
                      <a:pt x="264" y="160"/>
                      <a:pt x="264" y="160"/>
                    </a:cubicBezTo>
                    <a:cubicBezTo>
                      <a:pt x="222" y="160"/>
                      <a:pt x="222" y="160"/>
                      <a:pt x="222" y="160"/>
                    </a:cubicBezTo>
                    <a:cubicBezTo>
                      <a:pt x="208" y="173"/>
                      <a:pt x="208" y="173"/>
                      <a:pt x="208" y="173"/>
                    </a:cubicBezTo>
                    <a:cubicBezTo>
                      <a:pt x="200" y="173"/>
                      <a:pt x="200" y="173"/>
                      <a:pt x="200" y="173"/>
                    </a:cubicBezTo>
                    <a:cubicBezTo>
                      <a:pt x="190" y="163"/>
                      <a:pt x="190" y="163"/>
                      <a:pt x="190" y="163"/>
                    </a:cubicBezTo>
                    <a:cubicBezTo>
                      <a:pt x="176" y="165"/>
                      <a:pt x="176" y="165"/>
                      <a:pt x="176" y="165"/>
                    </a:cubicBezTo>
                    <a:cubicBezTo>
                      <a:pt x="163" y="147"/>
                      <a:pt x="163" y="147"/>
                      <a:pt x="163" y="147"/>
                    </a:cubicBezTo>
                    <a:cubicBezTo>
                      <a:pt x="141" y="149"/>
                      <a:pt x="141" y="149"/>
                      <a:pt x="141" y="149"/>
                    </a:cubicBezTo>
                    <a:cubicBezTo>
                      <a:pt x="131" y="141"/>
                      <a:pt x="131" y="141"/>
                      <a:pt x="131" y="141"/>
                    </a:cubicBezTo>
                    <a:cubicBezTo>
                      <a:pt x="107" y="141"/>
                      <a:pt x="107" y="141"/>
                      <a:pt x="107" y="141"/>
                    </a:cubicBezTo>
                    <a:cubicBezTo>
                      <a:pt x="95" y="128"/>
                      <a:pt x="95" y="128"/>
                      <a:pt x="95" y="128"/>
                    </a:cubicBezTo>
                    <a:cubicBezTo>
                      <a:pt x="44" y="160"/>
                      <a:pt x="44" y="160"/>
                      <a:pt x="44" y="160"/>
                    </a:cubicBezTo>
                    <a:cubicBezTo>
                      <a:pt x="44" y="184"/>
                      <a:pt x="44" y="184"/>
                      <a:pt x="44" y="184"/>
                    </a:cubicBezTo>
                    <a:cubicBezTo>
                      <a:pt x="29" y="185"/>
                      <a:pt x="29" y="185"/>
                      <a:pt x="29" y="185"/>
                    </a:cubicBezTo>
                    <a:cubicBezTo>
                      <a:pt x="21" y="174"/>
                      <a:pt x="21" y="174"/>
                      <a:pt x="21" y="174"/>
                    </a:cubicBezTo>
                    <a:cubicBezTo>
                      <a:pt x="7" y="178"/>
                      <a:pt x="7" y="178"/>
                      <a:pt x="7" y="178"/>
                    </a:cubicBezTo>
                    <a:cubicBezTo>
                      <a:pt x="0" y="269"/>
                      <a:pt x="0" y="269"/>
                      <a:pt x="0" y="269"/>
                    </a:cubicBezTo>
                    <a:cubicBezTo>
                      <a:pt x="32" y="275"/>
                      <a:pt x="32" y="275"/>
                      <a:pt x="32" y="275"/>
                    </a:cubicBezTo>
                    <a:cubicBezTo>
                      <a:pt x="48" y="293"/>
                      <a:pt x="48" y="293"/>
                      <a:pt x="48" y="293"/>
                    </a:cubicBezTo>
                    <a:cubicBezTo>
                      <a:pt x="43" y="315"/>
                      <a:pt x="43" y="315"/>
                      <a:pt x="43" y="315"/>
                    </a:cubicBezTo>
                    <a:cubicBezTo>
                      <a:pt x="55" y="321"/>
                      <a:pt x="55" y="321"/>
                      <a:pt x="55" y="321"/>
                    </a:cubicBezTo>
                    <a:cubicBezTo>
                      <a:pt x="66" y="319"/>
                      <a:pt x="72" y="317"/>
                      <a:pt x="85" y="312"/>
                    </a:cubicBezTo>
                    <a:cubicBezTo>
                      <a:pt x="97" y="314"/>
                      <a:pt x="85" y="293"/>
                      <a:pt x="122" y="298"/>
                    </a:cubicBezTo>
                    <a:cubicBezTo>
                      <a:pt x="127" y="311"/>
                      <a:pt x="148" y="295"/>
                      <a:pt x="150" y="312"/>
                    </a:cubicBezTo>
                    <a:cubicBezTo>
                      <a:pt x="156" y="319"/>
                      <a:pt x="147" y="324"/>
                      <a:pt x="148" y="331"/>
                    </a:cubicBezTo>
                    <a:cubicBezTo>
                      <a:pt x="147" y="338"/>
                      <a:pt x="152" y="349"/>
                      <a:pt x="144" y="353"/>
                    </a:cubicBezTo>
                    <a:cubicBezTo>
                      <a:pt x="130" y="353"/>
                      <a:pt x="116" y="354"/>
                      <a:pt x="105" y="360"/>
                    </a:cubicBezTo>
                    <a:cubicBezTo>
                      <a:pt x="104" y="364"/>
                      <a:pt x="102" y="369"/>
                      <a:pt x="104" y="372"/>
                    </a:cubicBezTo>
                    <a:cubicBezTo>
                      <a:pt x="106" y="373"/>
                      <a:pt x="107" y="376"/>
                      <a:pt x="106" y="378"/>
                    </a:cubicBezTo>
                    <a:cubicBezTo>
                      <a:pt x="98" y="384"/>
                      <a:pt x="93" y="371"/>
                      <a:pt x="84" y="372"/>
                    </a:cubicBezTo>
                    <a:cubicBezTo>
                      <a:pt x="81" y="384"/>
                      <a:pt x="96" y="392"/>
                      <a:pt x="102" y="400"/>
                    </a:cubicBezTo>
                    <a:cubicBezTo>
                      <a:pt x="105" y="409"/>
                      <a:pt x="105" y="419"/>
                      <a:pt x="114" y="424"/>
                    </a:cubicBezTo>
                    <a:cubicBezTo>
                      <a:pt x="125" y="420"/>
                      <a:pt x="129" y="432"/>
                      <a:pt x="138" y="432"/>
                    </a:cubicBezTo>
                    <a:cubicBezTo>
                      <a:pt x="141" y="438"/>
                      <a:pt x="139" y="445"/>
                      <a:pt x="138" y="451"/>
                    </a:cubicBezTo>
                    <a:cubicBezTo>
                      <a:pt x="146" y="444"/>
                      <a:pt x="146" y="444"/>
                      <a:pt x="146" y="444"/>
                    </a:cubicBezTo>
                    <a:cubicBezTo>
                      <a:pt x="158" y="442"/>
                      <a:pt x="158" y="442"/>
                      <a:pt x="158" y="442"/>
                    </a:cubicBezTo>
                    <a:cubicBezTo>
                      <a:pt x="172" y="448"/>
                      <a:pt x="172" y="448"/>
                      <a:pt x="172" y="448"/>
                    </a:cubicBezTo>
                    <a:cubicBezTo>
                      <a:pt x="187" y="462"/>
                      <a:pt x="187" y="462"/>
                      <a:pt x="187" y="462"/>
                    </a:cubicBezTo>
                    <a:cubicBezTo>
                      <a:pt x="209" y="460"/>
                      <a:pt x="209" y="460"/>
                      <a:pt x="209" y="460"/>
                    </a:cubicBezTo>
                    <a:cubicBezTo>
                      <a:pt x="205" y="377"/>
                      <a:pt x="205" y="377"/>
                      <a:pt x="205" y="377"/>
                    </a:cubicBezTo>
                    <a:cubicBezTo>
                      <a:pt x="273" y="342"/>
                      <a:pt x="273" y="342"/>
                      <a:pt x="273" y="342"/>
                    </a:cubicBezTo>
                    <a:cubicBezTo>
                      <a:pt x="339" y="384"/>
                      <a:pt x="339" y="384"/>
                      <a:pt x="339" y="384"/>
                    </a:cubicBezTo>
                    <a:cubicBezTo>
                      <a:pt x="357" y="404"/>
                      <a:pt x="357" y="404"/>
                      <a:pt x="357" y="404"/>
                    </a:cubicBezTo>
                    <a:cubicBezTo>
                      <a:pt x="373" y="402"/>
                      <a:pt x="373" y="402"/>
                      <a:pt x="373" y="402"/>
                    </a:cubicBezTo>
                    <a:cubicBezTo>
                      <a:pt x="397" y="404"/>
                      <a:pt x="397" y="404"/>
                      <a:pt x="397" y="404"/>
                    </a:cubicBezTo>
                    <a:cubicBezTo>
                      <a:pt x="408" y="403"/>
                      <a:pt x="408" y="403"/>
                      <a:pt x="408" y="403"/>
                    </a:cubicBezTo>
                    <a:cubicBezTo>
                      <a:pt x="427" y="415"/>
                      <a:pt x="427" y="415"/>
                      <a:pt x="427" y="415"/>
                    </a:cubicBezTo>
                    <a:cubicBezTo>
                      <a:pt x="438" y="438"/>
                      <a:pt x="438" y="438"/>
                      <a:pt x="438" y="438"/>
                    </a:cubicBezTo>
                    <a:cubicBezTo>
                      <a:pt x="453" y="434"/>
                      <a:pt x="453" y="434"/>
                      <a:pt x="453" y="434"/>
                    </a:cubicBezTo>
                    <a:cubicBezTo>
                      <a:pt x="469" y="473"/>
                      <a:pt x="469" y="473"/>
                      <a:pt x="469" y="473"/>
                    </a:cubicBezTo>
                    <a:cubicBezTo>
                      <a:pt x="478" y="474"/>
                      <a:pt x="478" y="474"/>
                      <a:pt x="478" y="474"/>
                    </a:cubicBezTo>
                    <a:cubicBezTo>
                      <a:pt x="491" y="487"/>
                      <a:pt x="491" y="487"/>
                      <a:pt x="491" y="487"/>
                    </a:cubicBezTo>
                    <a:cubicBezTo>
                      <a:pt x="500" y="486"/>
                      <a:pt x="500" y="486"/>
                      <a:pt x="500" y="486"/>
                    </a:cubicBezTo>
                    <a:cubicBezTo>
                      <a:pt x="512" y="478"/>
                      <a:pt x="512" y="478"/>
                      <a:pt x="512" y="478"/>
                    </a:cubicBezTo>
                    <a:lnTo>
                      <a:pt x="523" y="4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6" name="Freeform 453"/>
              <p:cNvSpPr/>
              <p:nvPr/>
            </p:nvSpPr>
            <p:spPr bwMode="gray">
              <a:xfrm>
                <a:off x="4563" y="1848"/>
                <a:ext cx="104" cy="99"/>
              </a:xfrm>
              <a:custGeom>
                <a:avLst/>
                <a:gdLst>
                  <a:gd name="T0" fmla="*/ 41 w 115"/>
                  <a:gd name="T1" fmla="*/ 80 h 111"/>
                  <a:gd name="T2" fmla="*/ 66 w 115"/>
                  <a:gd name="T3" fmla="*/ 72 h 111"/>
                  <a:gd name="T4" fmla="*/ 70 w 115"/>
                  <a:gd name="T5" fmla="*/ 78 h 111"/>
                  <a:gd name="T6" fmla="*/ 68 w 115"/>
                  <a:gd name="T7" fmla="*/ 100 h 111"/>
                  <a:gd name="T8" fmla="*/ 83 w 115"/>
                  <a:gd name="T9" fmla="*/ 111 h 111"/>
                  <a:gd name="T10" fmla="*/ 86 w 115"/>
                  <a:gd name="T11" fmla="*/ 78 h 111"/>
                  <a:gd name="T12" fmla="*/ 112 w 115"/>
                  <a:gd name="T13" fmla="*/ 56 h 111"/>
                  <a:gd name="T14" fmla="*/ 100 w 115"/>
                  <a:gd name="T15" fmla="*/ 28 h 111"/>
                  <a:gd name="T16" fmla="*/ 75 w 115"/>
                  <a:gd name="T17" fmla="*/ 0 h 111"/>
                  <a:gd name="T18" fmla="*/ 75 w 115"/>
                  <a:gd name="T19" fmla="*/ 17 h 111"/>
                  <a:gd name="T20" fmla="*/ 60 w 115"/>
                  <a:gd name="T21" fmla="*/ 22 h 111"/>
                  <a:gd name="T22" fmla="*/ 29 w 115"/>
                  <a:gd name="T23" fmla="*/ 8 h 111"/>
                  <a:gd name="T24" fmla="*/ 38 w 115"/>
                  <a:gd name="T25" fmla="*/ 25 h 111"/>
                  <a:gd name="T26" fmla="*/ 36 w 115"/>
                  <a:gd name="T27" fmla="*/ 32 h 111"/>
                  <a:gd name="T28" fmla="*/ 0 w 115"/>
                  <a:gd name="T29" fmla="*/ 30 h 111"/>
                  <a:gd name="T30" fmla="*/ 9 w 115"/>
                  <a:gd name="T31" fmla="*/ 43 h 111"/>
                  <a:gd name="T32" fmla="*/ 17 w 115"/>
                  <a:gd name="T33" fmla="*/ 57 h 111"/>
                  <a:gd name="T34" fmla="*/ 41 w 115"/>
                  <a:gd name="T35"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11">
                    <a:moveTo>
                      <a:pt x="41" y="80"/>
                    </a:moveTo>
                    <a:cubicBezTo>
                      <a:pt x="66" y="72"/>
                      <a:pt x="66" y="72"/>
                      <a:pt x="66" y="72"/>
                    </a:cubicBezTo>
                    <a:cubicBezTo>
                      <a:pt x="70" y="78"/>
                      <a:pt x="70" y="78"/>
                      <a:pt x="70" y="78"/>
                    </a:cubicBezTo>
                    <a:cubicBezTo>
                      <a:pt x="68" y="100"/>
                      <a:pt x="68" y="100"/>
                      <a:pt x="68" y="100"/>
                    </a:cubicBezTo>
                    <a:cubicBezTo>
                      <a:pt x="83" y="111"/>
                      <a:pt x="83" y="111"/>
                      <a:pt x="83" y="111"/>
                    </a:cubicBezTo>
                    <a:cubicBezTo>
                      <a:pt x="84" y="99"/>
                      <a:pt x="76" y="87"/>
                      <a:pt x="86" y="78"/>
                    </a:cubicBezTo>
                    <a:cubicBezTo>
                      <a:pt x="88" y="76"/>
                      <a:pt x="111" y="59"/>
                      <a:pt x="112" y="56"/>
                    </a:cubicBezTo>
                    <a:cubicBezTo>
                      <a:pt x="115" y="42"/>
                      <a:pt x="111" y="39"/>
                      <a:pt x="100" y="28"/>
                    </a:cubicBezTo>
                    <a:cubicBezTo>
                      <a:pt x="100" y="15"/>
                      <a:pt x="85" y="9"/>
                      <a:pt x="75" y="0"/>
                    </a:cubicBezTo>
                    <a:cubicBezTo>
                      <a:pt x="75" y="17"/>
                      <a:pt x="75" y="17"/>
                      <a:pt x="75" y="17"/>
                    </a:cubicBezTo>
                    <a:cubicBezTo>
                      <a:pt x="60" y="22"/>
                      <a:pt x="60" y="22"/>
                      <a:pt x="60" y="22"/>
                    </a:cubicBezTo>
                    <a:cubicBezTo>
                      <a:pt x="29" y="8"/>
                      <a:pt x="29" y="8"/>
                      <a:pt x="29" y="8"/>
                    </a:cubicBezTo>
                    <a:cubicBezTo>
                      <a:pt x="38" y="25"/>
                      <a:pt x="38" y="25"/>
                      <a:pt x="38" y="25"/>
                    </a:cubicBezTo>
                    <a:cubicBezTo>
                      <a:pt x="36" y="32"/>
                      <a:pt x="36" y="32"/>
                      <a:pt x="36" y="32"/>
                    </a:cubicBezTo>
                    <a:cubicBezTo>
                      <a:pt x="0" y="30"/>
                      <a:pt x="0" y="30"/>
                      <a:pt x="0" y="30"/>
                    </a:cubicBezTo>
                    <a:cubicBezTo>
                      <a:pt x="9" y="43"/>
                      <a:pt x="9" y="43"/>
                      <a:pt x="9" y="43"/>
                    </a:cubicBezTo>
                    <a:cubicBezTo>
                      <a:pt x="17" y="57"/>
                      <a:pt x="17" y="57"/>
                      <a:pt x="17" y="57"/>
                    </a:cubicBezTo>
                    <a:lnTo>
                      <a:pt x="41"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7" name="Freeform 454"/>
              <p:cNvSpPr/>
              <p:nvPr/>
            </p:nvSpPr>
            <p:spPr bwMode="gray">
              <a:xfrm>
                <a:off x="4550" y="1908"/>
                <a:ext cx="38" cy="17"/>
              </a:xfrm>
              <a:custGeom>
                <a:avLst/>
                <a:gdLst>
                  <a:gd name="T0" fmla="*/ 0 w 38"/>
                  <a:gd name="T1" fmla="*/ 1 h 17"/>
                  <a:gd name="T2" fmla="*/ 13 w 38"/>
                  <a:gd name="T3" fmla="*/ 0 h 17"/>
                  <a:gd name="T4" fmla="*/ 38 w 38"/>
                  <a:gd name="T5" fmla="*/ 14 h 17"/>
                  <a:gd name="T6" fmla="*/ 26 w 38"/>
                  <a:gd name="T7" fmla="*/ 17 h 17"/>
                  <a:gd name="T8" fmla="*/ 0 w 38"/>
                  <a:gd name="T9" fmla="*/ 1 h 17"/>
                </a:gdLst>
                <a:ahLst/>
                <a:cxnLst>
                  <a:cxn ang="0">
                    <a:pos x="T0" y="T1"/>
                  </a:cxn>
                  <a:cxn ang="0">
                    <a:pos x="T2" y="T3"/>
                  </a:cxn>
                  <a:cxn ang="0">
                    <a:pos x="T4" y="T5"/>
                  </a:cxn>
                  <a:cxn ang="0">
                    <a:pos x="T6" y="T7"/>
                  </a:cxn>
                  <a:cxn ang="0">
                    <a:pos x="T8" y="T9"/>
                  </a:cxn>
                </a:cxnLst>
                <a:rect l="0" t="0" r="r" b="b"/>
                <a:pathLst>
                  <a:path w="38" h="17">
                    <a:moveTo>
                      <a:pt x="0" y="1"/>
                    </a:moveTo>
                    <a:lnTo>
                      <a:pt x="13" y="0"/>
                    </a:lnTo>
                    <a:lnTo>
                      <a:pt x="38" y="14"/>
                    </a:lnTo>
                    <a:lnTo>
                      <a:pt x="26" y="17"/>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8" name="Freeform 455"/>
              <p:cNvSpPr/>
              <p:nvPr/>
            </p:nvSpPr>
            <p:spPr bwMode="gray">
              <a:xfrm>
                <a:off x="4346" y="2089"/>
                <a:ext cx="15" cy="30"/>
              </a:xfrm>
              <a:custGeom>
                <a:avLst/>
                <a:gdLst>
                  <a:gd name="T0" fmla="*/ 15 w 15"/>
                  <a:gd name="T1" fmla="*/ 4 h 30"/>
                  <a:gd name="T2" fmla="*/ 7 w 15"/>
                  <a:gd name="T3" fmla="*/ 30 h 30"/>
                  <a:gd name="T4" fmla="*/ 0 w 15"/>
                  <a:gd name="T5" fmla="*/ 23 h 30"/>
                  <a:gd name="T6" fmla="*/ 6 w 15"/>
                  <a:gd name="T7" fmla="*/ 18 h 30"/>
                  <a:gd name="T8" fmla="*/ 1 w 15"/>
                  <a:gd name="T9" fmla="*/ 11 h 30"/>
                  <a:gd name="T10" fmla="*/ 4 w 15"/>
                  <a:gd name="T11" fmla="*/ 0 h 30"/>
                  <a:gd name="T12" fmla="*/ 15 w 15"/>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15" h="30">
                    <a:moveTo>
                      <a:pt x="15" y="4"/>
                    </a:moveTo>
                    <a:lnTo>
                      <a:pt x="7" y="30"/>
                    </a:lnTo>
                    <a:lnTo>
                      <a:pt x="0" y="23"/>
                    </a:lnTo>
                    <a:lnTo>
                      <a:pt x="6" y="18"/>
                    </a:lnTo>
                    <a:lnTo>
                      <a:pt x="1" y="11"/>
                    </a:lnTo>
                    <a:lnTo>
                      <a:pt x="4" y="0"/>
                    </a:lnTo>
                    <a:lnTo>
                      <a:pt x="1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89" name="Freeform 456"/>
              <p:cNvSpPr/>
              <p:nvPr/>
            </p:nvSpPr>
            <p:spPr bwMode="gray">
              <a:xfrm>
                <a:off x="4342" y="2070"/>
                <a:ext cx="96" cy="95"/>
              </a:xfrm>
              <a:custGeom>
                <a:avLst/>
                <a:gdLst>
                  <a:gd name="T0" fmla="*/ 11 w 96"/>
                  <a:gd name="T1" fmla="*/ 49 h 95"/>
                  <a:gd name="T2" fmla="*/ 19 w 96"/>
                  <a:gd name="T3" fmla="*/ 23 h 95"/>
                  <a:gd name="T4" fmla="*/ 20 w 96"/>
                  <a:gd name="T5" fmla="*/ 19 h 95"/>
                  <a:gd name="T6" fmla="*/ 38 w 96"/>
                  <a:gd name="T7" fmla="*/ 20 h 95"/>
                  <a:gd name="T8" fmla="*/ 63 w 96"/>
                  <a:gd name="T9" fmla="*/ 5 h 95"/>
                  <a:gd name="T10" fmla="*/ 83 w 96"/>
                  <a:gd name="T11" fmla="*/ 0 h 95"/>
                  <a:gd name="T12" fmla="*/ 96 w 96"/>
                  <a:gd name="T13" fmla="*/ 20 h 95"/>
                  <a:gd name="T14" fmla="*/ 86 w 96"/>
                  <a:gd name="T15" fmla="*/ 30 h 95"/>
                  <a:gd name="T16" fmla="*/ 47 w 96"/>
                  <a:gd name="T17" fmla="*/ 30 h 95"/>
                  <a:gd name="T18" fmla="*/ 63 w 96"/>
                  <a:gd name="T19" fmla="*/ 68 h 95"/>
                  <a:gd name="T20" fmla="*/ 58 w 96"/>
                  <a:gd name="T21" fmla="*/ 75 h 95"/>
                  <a:gd name="T22" fmla="*/ 39 w 96"/>
                  <a:gd name="T23" fmla="*/ 77 h 95"/>
                  <a:gd name="T24" fmla="*/ 26 w 96"/>
                  <a:gd name="T25" fmla="*/ 92 h 95"/>
                  <a:gd name="T26" fmla="*/ 0 w 96"/>
                  <a:gd name="T27" fmla="*/ 95 h 95"/>
                  <a:gd name="T28" fmla="*/ 0 w 96"/>
                  <a:gd name="T29" fmla="*/ 86 h 95"/>
                  <a:gd name="T30" fmla="*/ 8 w 96"/>
                  <a:gd name="T31" fmla="*/ 65 h 95"/>
                  <a:gd name="T32" fmla="*/ 11 w 96"/>
                  <a:gd name="T33" fmla="*/ 4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95">
                    <a:moveTo>
                      <a:pt x="11" y="49"/>
                    </a:moveTo>
                    <a:lnTo>
                      <a:pt x="19" y="23"/>
                    </a:lnTo>
                    <a:lnTo>
                      <a:pt x="20" y="19"/>
                    </a:lnTo>
                    <a:lnTo>
                      <a:pt x="38" y="20"/>
                    </a:lnTo>
                    <a:lnTo>
                      <a:pt x="63" y="5"/>
                    </a:lnTo>
                    <a:lnTo>
                      <a:pt x="83" y="0"/>
                    </a:lnTo>
                    <a:lnTo>
                      <a:pt x="96" y="20"/>
                    </a:lnTo>
                    <a:lnTo>
                      <a:pt x="86" y="30"/>
                    </a:lnTo>
                    <a:lnTo>
                      <a:pt x="47" y="30"/>
                    </a:lnTo>
                    <a:lnTo>
                      <a:pt x="63" y="68"/>
                    </a:lnTo>
                    <a:lnTo>
                      <a:pt x="58" y="75"/>
                    </a:lnTo>
                    <a:lnTo>
                      <a:pt x="39" y="77"/>
                    </a:lnTo>
                    <a:lnTo>
                      <a:pt x="26" y="92"/>
                    </a:lnTo>
                    <a:lnTo>
                      <a:pt x="0" y="95"/>
                    </a:lnTo>
                    <a:lnTo>
                      <a:pt x="0" y="86"/>
                    </a:lnTo>
                    <a:lnTo>
                      <a:pt x="8" y="65"/>
                    </a:lnTo>
                    <a:lnTo>
                      <a:pt x="11"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0" name="Freeform 457"/>
              <p:cNvSpPr/>
              <p:nvPr/>
            </p:nvSpPr>
            <p:spPr bwMode="gray">
              <a:xfrm>
                <a:off x="4341" y="2090"/>
                <a:ext cx="448" cy="362"/>
              </a:xfrm>
              <a:custGeom>
                <a:avLst/>
                <a:gdLst>
                  <a:gd name="T0" fmla="*/ 431 w 448"/>
                  <a:gd name="T1" fmla="*/ 221 h 362"/>
                  <a:gd name="T2" fmla="*/ 374 w 448"/>
                  <a:gd name="T3" fmla="*/ 214 h 362"/>
                  <a:gd name="T4" fmla="*/ 360 w 448"/>
                  <a:gd name="T5" fmla="*/ 199 h 362"/>
                  <a:gd name="T6" fmla="*/ 363 w 448"/>
                  <a:gd name="T7" fmla="*/ 190 h 362"/>
                  <a:gd name="T8" fmla="*/ 355 w 448"/>
                  <a:gd name="T9" fmla="*/ 183 h 362"/>
                  <a:gd name="T10" fmla="*/ 344 w 448"/>
                  <a:gd name="T11" fmla="*/ 179 h 362"/>
                  <a:gd name="T12" fmla="*/ 341 w 448"/>
                  <a:gd name="T13" fmla="*/ 170 h 362"/>
                  <a:gd name="T14" fmla="*/ 323 w 448"/>
                  <a:gd name="T15" fmla="*/ 149 h 362"/>
                  <a:gd name="T16" fmla="*/ 325 w 448"/>
                  <a:gd name="T17" fmla="*/ 132 h 362"/>
                  <a:gd name="T18" fmla="*/ 318 w 448"/>
                  <a:gd name="T19" fmla="*/ 128 h 362"/>
                  <a:gd name="T20" fmla="*/ 306 w 448"/>
                  <a:gd name="T21" fmla="*/ 103 h 362"/>
                  <a:gd name="T22" fmla="*/ 294 w 448"/>
                  <a:gd name="T23" fmla="*/ 99 h 362"/>
                  <a:gd name="T24" fmla="*/ 292 w 448"/>
                  <a:gd name="T25" fmla="*/ 90 h 362"/>
                  <a:gd name="T26" fmla="*/ 283 w 448"/>
                  <a:gd name="T27" fmla="*/ 83 h 362"/>
                  <a:gd name="T28" fmla="*/ 270 w 448"/>
                  <a:gd name="T29" fmla="*/ 83 h 362"/>
                  <a:gd name="T30" fmla="*/ 259 w 448"/>
                  <a:gd name="T31" fmla="*/ 74 h 362"/>
                  <a:gd name="T32" fmla="*/ 220 w 448"/>
                  <a:gd name="T33" fmla="*/ 78 h 362"/>
                  <a:gd name="T34" fmla="*/ 183 w 448"/>
                  <a:gd name="T35" fmla="*/ 63 h 362"/>
                  <a:gd name="T36" fmla="*/ 183 w 448"/>
                  <a:gd name="T37" fmla="*/ 41 h 362"/>
                  <a:gd name="T38" fmla="*/ 159 w 448"/>
                  <a:gd name="T39" fmla="*/ 27 h 362"/>
                  <a:gd name="T40" fmla="*/ 126 w 448"/>
                  <a:gd name="T41" fmla="*/ 8 h 362"/>
                  <a:gd name="T42" fmla="*/ 97 w 448"/>
                  <a:gd name="T43" fmla="*/ 0 h 362"/>
                  <a:gd name="T44" fmla="*/ 87 w 448"/>
                  <a:gd name="T45" fmla="*/ 10 h 362"/>
                  <a:gd name="T46" fmla="*/ 48 w 448"/>
                  <a:gd name="T47" fmla="*/ 10 h 362"/>
                  <a:gd name="T48" fmla="*/ 64 w 448"/>
                  <a:gd name="T49" fmla="*/ 48 h 362"/>
                  <a:gd name="T50" fmla="*/ 59 w 448"/>
                  <a:gd name="T51" fmla="*/ 55 h 362"/>
                  <a:gd name="T52" fmla="*/ 40 w 448"/>
                  <a:gd name="T53" fmla="*/ 57 h 362"/>
                  <a:gd name="T54" fmla="*/ 27 w 448"/>
                  <a:gd name="T55" fmla="*/ 72 h 362"/>
                  <a:gd name="T56" fmla="*/ 1 w 448"/>
                  <a:gd name="T57" fmla="*/ 75 h 362"/>
                  <a:gd name="T58" fmla="*/ 1 w 448"/>
                  <a:gd name="T59" fmla="*/ 76 h 362"/>
                  <a:gd name="T60" fmla="*/ 0 w 448"/>
                  <a:gd name="T61" fmla="*/ 103 h 362"/>
                  <a:gd name="T62" fmla="*/ 13 w 448"/>
                  <a:gd name="T63" fmla="*/ 106 h 362"/>
                  <a:gd name="T64" fmla="*/ 14 w 448"/>
                  <a:gd name="T65" fmla="*/ 111 h 362"/>
                  <a:gd name="T66" fmla="*/ 28 w 448"/>
                  <a:gd name="T67" fmla="*/ 135 h 362"/>
                  <a:gd name="T68" fmla="*/ 31 w 448"/>
                  <a:gd name="T69" fmla="*/ 146 h 362"/>
                  <a:gd name="T70" fmla="*/ 46 w 448"/>
                  <a:gd name="T71" fmla="*/ 159 h 362"/>
                  <a:gd name="T72" fmla="*/ 47 w 448"/>
                  <a:gd name="T73" fmla="*/ 177 h 362"/>
                  <a:gd name="T74" fmla="*/ 58 w 448"/>
                  <a:gd name="T75" fmla="*/ 190 h 362"/>
                  <a:gd name="T76" fmla="*/ 69 w 448"/>
                  <a:gd name="T77" fmla="*/ 197 h 362"/>
                  <a:gd name="T78" fmla="*/ 80 w 448"/>
                  <a:gd name="T79" fmla="*/ 206 h 362"/>
                  <a:gd name="T80" fmla="*/ 90 w 448"/>
                  <a:gd name="T81" fmla="*/ 219 h 362"/>
                  <a:gd name="T82" fmla="*/ 89 w 448"/>
                  <a:gd name="T83" fmla="*/ 243 h 362"/>
                  <a:gd name="T84" fmla="*/ 98 w 448"/>
                  <a:gd name="T85" fmla="*/ 258 h 362"/>
                  <a:gd name="T86" fmla="*/ 109 w 448"/>
                  <a:gd name="T87" fmla="*/ 273 h 362"/>
                  <a:gd name="T88" fmla="*/ 124 w 448"/>
                  <a:gd name="T89" fmla="*/ 279 h 362"/>
                  <a:gd name="T90" fmla="*/ 126 w 448"/>
                  <a:gd name="T91" fmla="*/ 288 h 362"/>
                  <a:gd name="T92" fmla="*/ 138 w 448"/>
                  <a:gd name="T93" fmla="*/ 315 h 362"/>
                  <a:gd name="T94" fmla="*/ 150 w 448"/>
                  <a:gd name="T95" fmla="*/ 323 h 362"/>
                  <a:gd name="T96" fmla="*/ 164 w 448"/>
                  <a:gd name="T97" fmla="*/ 341 h 362"/>
                  <a:gd name="T98" fmla="*/ 183 w 448"/>
                  <a:gd name="T99" fmla="*/ 331 h 362"/>
                  <a:gd name="T100" fmla="*/ 230 w 448"/>
                  <a:gd name="T101" fmla="*/ 341 h 362"/>
                  <a:gd name="T102" fmla="*/ 248 w 448"/>
                  <a:gd name="T103" fmla="*/ 362 h 362"/>
                  <a:gd name="T104" fmla="*/ 294 w 448"/>
                  <a:gd name="T105" fmla="*/ 312 h 362"/>
                  <a:gd name="T106" fmla="*/ 371 w 448"/>
                  <a:gd name="T107" fmla="*/ 297 h 362"/>
                  <a:gd name="T108" fmla="*/ 421 w 448"/>
                  <a:gd name="T109" fmla="*/ 276 h 362"/>
                  <a:gd name="T110" fmla="*/ 436 w 448"/>
                  <a:gd name="T111" fmla="*/ 276 h 362"/>
                  <a:gd name="T112" fmla="*/ 448 w 448"/>
                  <a:gd name="T113" fmla="*/ 231 h 362"/>
                  <a:gd name="T114" fmla="*/ 431 w 448"/>
                  <a:gd name="T115" fmla="*/ 22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8" h="362">
                    <a:moveTo>
                      <a:pt x="431" y="221"/>
                    </a:moveTo>
                    <a:lnTo>
                      <a:pt x="374" y="214"/>
                    </a:lnTo>
                    <a:lnTo>
                      <a:pt x="360" y="199"/>
                    </a:lnTo>
                    <a:lnTo>
                      <a:pt x="363" y="190"/>
                    </a:lnTo>
                    <a:lnTo>
                      <a:pt x="355" y="183"/>
                    </a:lnTo>
                    <a:lnTo>
                      <a:pt x="344" y="179"/>
                    </a:lnTo>
                    <a:lnTo>
                      <a:pt x="341" y="170"/>
                    </a:lnTo>
                    <a:lnTo>
                      <a:pt x="323" y="149"/>
                    </a:lnTo>
                    <a:lnTo>
                      <a:pt x="325" y="132"/>
                    </a:lnTo>
                    <a:lnTo>
                      <a:pt x="318" y="128"/>
                    </a:lnTo>
                    <a:lnTo>
                      <a:pt x="306" y="103"/>
                    </a:lnTo>
                    <a:lnTo>
                      <a:pt x="294" y="99"/>
                    </a:lnTo>
                    <a:lnTo>
                      <a:pt x="292" y="90"/>
                    </a:lnTo>
                    <a:lnTo>
                      <a:pt x="283" y="83"/>
                    </a:lnTo>
                    <a:lnTo>
                      <a:pt x="270" y="83"/>
                    </a:lnTo>
                    <a:lnTo>
                      <a:pt x="259" y="74"/>
                    </a:lnTo>
                    <a:lnTo>
                      <a:pt x="220" y="78"/>
                    </a:lnTo>
                    <a:lnTo>
                      <a:pt x="183" y="63"/>
                    </a:lnTo>
                    <a:lnTo>
                      <a:pt x="183" y="41"/>
                    </a:lnTo>
                    <a:lnTo>
                      <a:pt x="159" y="27"/>
                    </a:lnTo>
                    <a:lnTo>
                      <a:pt x="126" y="8"/>
                    </a:lnTo>
                    <a:lnTo>
                      <a:pt x="97" y="0"/>
                    </a:lnTo>
                    <a:lnTo>
                      <a:pt x="87" y="10"/>
                    </a:lnTo>
                    <a:lnTo>
                      <a:pt x="48" y="10"/>
                    </a:lnTo>
                    <a:lnTo>
                      <a:pt x="64" y="48"/>
                    </a:lnTo>
                    <a:lnTo>
                      <a:pt x="59" y="55"/>
                    </a:lnTo>
                    <a:lnTo>
                      <a:pt x="40" y="57"/>
                    </a:lnTo>
                    <a:lnTo>
                      <a:pt x="27" y="72"/>
                    </a:lnTo>
                    <a:lnTo>
                      <a:pt x="1" y="75"/>
                    </a:lnTo>
                    <a:lnTo>
                      <a:pt x="1" y="76"/>
                    </a:lnTo>
                    <a:lnTo>
                      <a:pt x="0" y="103"/>
                    </a:lnTo>
                    <a:lnTo>
                      <a:pt x="13" y="106"/>
                    </a:lnTo>
                    <a:lnTo>
                      <a:pt x="14" y="111"/>
                    </a:lnTo>
                    <a:lnTo>
                      <a:pt x="28" y="135"/>
                    </a:lnTo>
                    <a:lnTo>
                      <a:pt x="31" y="146"/>
                    </a:lnTo>
                    <a:lnTo>
                      <a:pt x="46" y="159"/>
                    </a:lnTo>
                    <a:lnTo>
                      <a:pt x="47" y="177"/>
                    </a:lnTo>
                    <a:lnTo>
                      <a:pt x="58" y="190"/>
                    </a:lnTo>
                    <a:lnTo>
                      <a:pt x="69" y="197"/>
                    </a:lnTo>
                    <a:lnTo>
                      <a:pt x="80" y="206"/>
                    </a:lnTo>
                    <a:lnTo>
                      <a:pt x="90" y="219"/>
                    </a:lnTo>
                    <a:lnTo>
                      <a:pt x="89" y="243"/>
                    </a:lnTo>
                    <a:lnTo>
                      <a:pt x="98" y="258"/>
                    </a:lnTo>
                    <a:lnTo>
                      <a:pt x="109" y="273"/>
                    </a:lnTo>
                    <a:lnTo>
                      <a:pt x="124" y="279"/>
                    </a:lnTo>
                    <a:lnTo>
                      <a:pt x="126" y="288"/>
                    </a:lnTo>
                    <a:lnTo>
                      <a:pt x="138" y="315"/>
                    </a:lnTo>
                    <a:lnTo>
                      <a:pt x="150" y="323"/>
                    </a:lnTo>
                    <a:lnTo>
                      <a:pt x="164" y="341"/>
                    </a:lnTo>
                    <a:lnTo>
                      <a:pt x="183" y="331"/>
                    </a:lnTo>
                    <a:lnTo>
                      <a:pt x="230" y="341"/>
                    </a:lnTo>
                    <a:lnTo>
                      <a:pt x="248" y="362"/>
                    </a:lnTo>
                    <a:lnTo>
                      <a:pt x="294" y="312"/>
                    </a:lnTo>
                    <a:lnTo>
                      <a:pt x="371" y="297"/>
                    </a:lnTo>
                    <a:lnTo>
                      <a:pt x="421" y="276"/>
                    </a:lnTo>
                    <a:lnTo>
                      <a:pt x="436" y="276"/>
                    </a:lnTo>
                    <a:lnTo>
                      <a:pt x="448" y="231"/>
                    </a:lnTo>
                    <a:lnTo>
                      <a:pt x="431"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1" name="Freeform 458"/>
              <p:cNvSpPr/>
              <p:nvPr/>
            </p:nvSpPr>
            <p:spPr bwMode="gray">
              <a:xfrm>
                <a:off x="4505" y="2387"/>
                <a:ext cx="239" cy="134"/>
              </a:xfrm>
              <a:custGeom>
                <a:avLst/>
                <a:gdLst>
                  <a:gd name="T0" fmla="*/ 239 w 239"/>
                  <a:gd name="T1" fmla="*/ 43 h 134"/>
                  <a:gd name="T2" fmla="*/ 231 w 239"/>
                  <a:gd name="T3" fmla="*/ 36 h 134"/>
                  <a:gd name="T4" fmla="*/ 220 w 239"/>
                  <a:gd name="T5" fmla="*/ 30 h 134"/>
                  <a:gd name="T6" fmla="*/ 214 w 239"/>
                  <a:gd name="T7" fmla="*/ 25 h 134"/>
                  <a:gd name="T8" fmla="*/ 217 w 239"/>
                  <a:gd name="T9" fmla="*/ 21 h 134"/>
                  <a:gd name="T10" fmla="*/ 207 w 239"/>
                  <a:gd name="T11" fmla="*/ 0 h 134"/>
                  <a:gd name="T12" fmla="*/ 130 w 239"/>
                  <a:gd name="T13" fmla="*/ 15 h 134"/>
                  <a:gd name="T14" fmla="*/ 84 w 239"/>
                  <a:gd name="T15" fmla="*/ 65 h 134"/>
                  <a:gd name="T16" fmla="*/ 66 w 239"/>
                  <a:gd name="T17" fmla="*/ 44 h 134"/>
                  <a:gd name="T18" fmla="*/ 19 w 239"/>
                  <a:gd name="T19" fmla="*/ 34 h 134"/>
                  <a:gd name="T20" fmla="*/ 0 w 239"/>
                  <a:gd name="T21" fmla="*/ 44 h 134"/>
                  <a:gd name="T22" fmla="*/ 0 w 239"/>
                  <a:gd name="T23" fmla="*/ 56 h 134"/>
                  <a:gd name="T24" fmla="*/ 3 w 239"/>
                  <a:gd name="T25" fmla="*/ 74 h 134"/>
                  <a:gd name="T26" fmla="*/ 2 w 239"/>
                  <a:gd name="T27" fmla="*/ 83 h 134"/>
                  <a:gd name="T28" fmla="*/ 14 w 239"/>
                  <a:gd name="T29" fmla="*/ 104 h 134"/>
                  <a:gd name="T30" fmla="*/ 15 w 239"/>
                  <a:gd name="T31" fmla="*/ 124 h 134"/>
                  <a:gd name="T32" fmla="*/ 24 w 239"/>
                  <a:gd name="T33" fmla="*/ 129 h 134"/>
                  <a:gd name="T34" fmla="*/ 29 w 239"/>
                  <a:gd name="T35" fmla="*/ 134 h 134"/>
                  <a:gd name="T36" fmla="*/ 58 w 239"/>
                  <a:gd name="T37" fmla="*/ 128 h 134"/>
                  <a:gd name="T38" fmla="*/ 66 w 239"/>
                  <a:gd name="T39" fmla="*/ 118 h 134"/>
                  <a:gd name="T40" fmla="*/ 82 w 239"/>
                  <a:gd name="T41" fmla="*/ 118 h 134"/>
                  <a:gd name="T42" fmla="*/ 93 w 239"/>
                  <a:gd name="T43" fmla="*/ 114 h 134"/>
                  <a:gd name="T44" fmla="*/ 132 w 239"/>
                  <a:gd name="T45" fmla="*/ 102 h 134"/>
                  <a:gd name="T46" fmla="*/ 135 w 239"/>
                  <a:gd name="T47" fmla="*/ 96 h 134"/>
                  <a:gd name="T48" fmla="*/ 145 w 239"/>
                  <a:gd name="T49" fmla="*/ 91 h 134"/>
                  <a:gd name="T50" fmla="*/ 153 w 239"/>
                  <a:gd name="T51" fmla="*/ 87 h 134"/>
                  <a:gd name="T52" fmla="*/ 171 w 239"/>
                  <a:gd name="T53" fmla="*/ 84 h 134"/>
                  <a:gd name="T54" fmla="*/ 183 w 239"/>
                  <a:gd name="T55" fmla="*/ 79 h 134"/>
                  <a:gd name="T56" fmla="*/ 200 w 239"/>
                  <a:gd name="T57" fmla="*/ 74 h 134"/>
                  <a:gd name="T58" fmla="*/ 208 w 239"/>
                  <a:gd name="T59" fmla="*/ 67 h 134"/>
                  <a:gd name="T60" fmla="*/ 208 w 239"/>
                  <a:gd name="T61" fmla="*/ 64 h 134"/>
                  <a:gd name="T62" fmla="*/ 221 w 239"/>
                  <a:gd name="T63" fmla="*/ 49 h 134"/>
                  <a:gd name="T64" fmla="*/ 239 w 239"/>
                  <a:gd name="T65"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134">
                    <a:moveTo>
                      <a:pt x="239" y="43"/>
                    </a:moveTo>
                    <a:lnTo>
                      <a:pt x="231" y="36"/>
                    </a:lnTo>
                    <a:lnTo>
                      <a:pt x="220" y="30"/>
                    </a:lnTo>
                    <a:lnTo>
                      <a:pt x="214" y="25"/>
                    </a:lnTo>
                    <a:lnTo>
                      <a:pt x="217" y="21"/>
                    </a:lnTo>
                    <a:lnTo>
                      <a:pt x="207" y="0"/>
                    </a:lnTo>
                    <a:lnTo>
                      <a:pt x="130" y="15"/>
                    </a:lnTo>
                    <a:lnTo>
                      <a:pt x="84" y="65"/>
                    </a:lnTo>
                    <a:lnTo>
                      <a:pt x="66" y="44"/>
                    </a:lnTo>
                    <a:lnTo>
                      <a:pt x="19" y="34"/>
                    </a:lnTo>
                    <a:lnTo>
                      <a:pt x="0" y="44"/>
                    </a:lnTo>
                    <a:lnTo>
                      <a:pt x="0" y="56"/>
                    </a:lnTo>
                    <a:lnTo>
                      <a:pt x="3" y="74"/>
                    </a:lnTo>
                    <a:lnTo>
                      <a:pt x="2" y="83"/>
                    </a:lnTo>
                    <a:lnTo>
                      <a:pt x="14" y="104"/>
                    </a:lnTo>
                    <a:lnTo>
                      <a:pt x="15" y="124"/>
                    </a:lnTo>
                    <a:lnTo>
                      <a:pt x="24" y="129"/>
                    </a:lnTo>
                    <a:lnTo>
                      <a:pt x="29" y="134"/>
                    </a:lnTo>
                    <a:lnTo>
                      <a:pt x="58" y="128"/>
                    </a:lnTo>
                    <a:lnTo>
                      <a:pt x="66" y="118"/>
                    </a:lnTo>
                    <a:lnTo>
                      <a:pt x="82" y="118"/>
                    </a:lnTo>
                    <a:lnTo>
                      <a:pt x="93" y="114"/>
                    </a:lnTo>
                    <a:lnTo>
                      <a:pt x="132" y="102"/>
                    </a:lnTo>
                    <a:lnTo>
                      <a:pt x="135" y="96"/>
                    </a:lnTo>
                    <a:lnTo>
                      <a:pt x="145" y="91"/>
                    </a:lnTo>
                    <a:lnTo>
                      <a:pt x="153" y="87"/>
                    </a:lnTo>
                    <a:lnTo>
                      <a:pt x="171" y="84"/>
                    </a:lnTo>
                    <a:lnTo>
                      <a:pt x="183" y="79"/>
                    </a:lnTo>
                    <a:lnTo>
                      <a:pt x="200" y="74"/>
                    </a:lnTo>
                    <a:lnTo>
                      <a:pt x="208" y="67"/>
                    </a:lnTo>
                    <a:lnTo>
                      <a:pt x="208" y="64"/>
                    </a:lnTo>
                    <a:lnTo>
                      <a:pt x="221" y="49"/>
                    </a:lnTo>
                    <a:lnTo>
                      <a:pt x="23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2" name="Freeform 459"/>
              <p:cNvSpPr/>
              <p:nvPr/>
            </p:nvSpPr>
            <p:spPr bwMode="gray">
              <a:xfrm>
                <a:off x="4712" y="2256"/>
                <a:ext cx="165" cy="174"/>
              </a:xfrm>
              <a:custGeom>
                <a:avLst/>
                <a:gdLst>
                  <a:gd name="T0" fmla="*/ 32 w 165"/>
                  <a:gd name="T1" fmla="*/ 174 h 174"/>
                  <a:gd name="T2" fmla="*/ 63 w 165"/>
                  <a:gd name="T3" fmla="*/ 171 h 174"/>
                  <a:gd name="T4" fmla="*/ 69 w 165"/>
                  <a:gd name="T5" fmla="*/ 159 h 174"/>
                  <a:gd name="T6" fmla="*/ 86 w 165"/>
                  <a:gd name="T7" fmla="*/ 155 h 174"/>
                  <a:gd name="T8" fmla="*/ 95 w 165"/>
                  <a:gd name="T9" fmla="*/ 151 h 174"/>
                  <a:gd name="T10" fmla="*/ 95 w 165"/>
                  <a:gd name="T11" fmla="*/ 142 h 174"/>
                  <a:gd name="T12" fmla="*/ 113 w 165"/>
                  <a:gd name="T13" fmla="*/ 126 h 174"/>
                  <a:gd name="T14" fmla="*/ 117 w 165"/>
                  <a:gd name="T15" fmla="*/ 114 h 174"/>
                  <a:gd name="T16" fmla="*/ 127 w 165"/>
                  <a:gd name="T17" fmla="*/ 101 h 174"/>
                  <a:gd name="T18" fmla="*/ 136 w 165"/>
                  <a:gd name="T19" fmla="*/ 98 h 174"/>
                  <a:gd name="T20" fmla="*/ 156 w 165"/>
                  <a:gd name="T21" fmla="*/ 79 h 174"/>
                  <a:gd name="T22" fmla="*/ 165 w 165"/>
                  <a:gd name="T23" fmla="*/ 64 h 174"/>
                  <a:gd name="T24" fmla="*/ 160 w 165"/>
                  <a:gd name="T25" fmla="*/ 54 h 174"/>
                  <a:gd name="T26" fmla="*/ 151 w 165"/>
                  <a:gd name="T27" fmla="*/ 52 h 174"/>
                  <a:gd name="T28" fmla="*/ 137 w 165"/>
                  <a:gd name="T29" fmla="*/ 38 h 174"/>
                  <a:gd name="T30" fmla="*/ 133 w 165"/>
                  <a:gd name="T31" fmla="*/ 30 h 174"/>
                  <a:gd name="T32" fmla="*/ 117 w 165"/>
                  <a:gd name="T33" fmla="*/ 28 h 174"/>
                  <a:gd name="T34" fmla="*/ 98 w 165"/>
                  <a:gd name="T35" fmla="*/ 21 h 174"/>
                  <a:gd name="T36" fmla="*/ 93 w 165"/>
                  <a:gd name="T37" fmla="*/ 11 h 174"/>
                  <a:gd name="T38" fmla="*/ 88 w 165"/>
                  <a:gd name="T39" fmla="*/ 0 h 174"/>
                  <a:gd name="T40" fmla="*/ 75 w 165"/>
                  <a:gd name="T41" fmla="*/ 2 h 174"/>
                  <a:gd name="T42" fmla="*/ 81 w 165"/>
                  <a:gd name="T43" fmla="*/ 19 h 174"/>
                  <a:gd name="T44" fmla="*/ 61 w 165"/>
                  <a:gd name="T45" fmla="*/ 37 h 174"/>
                  <a:gd name="T46" fmla="*/ 60 w 165"/>
                  <a:gd name="T47" fmla="*/ 55 h 174"/>
                  <a:gd name="T48" fmla="*/ 77 w 165"/>
                  <a:gd name="T49" fmla="*/ 65 h 174"/>
                  <a:gd name="T50" fmla="*/ 65 w 165"/>
                  <a:gd name="T51" fmla="*/ 110 h 174"/>
                  <a:gd name="T52" fmla="*/ 50 w 165"/>
                  <a:gd name="T53" fmla="*/ 110 h 174"/>
                  <a:gd name="T54" fmla="*/ 0 w 165"/>
                  <a:gd name="T55" fmla="*/ 131 h 174"/>
                  <a:gd name="T56" fmla="*/ 10 w 165"/>
                  <a:gd name="T57" fmla="*/ 152 h 174"/>
                  <a:gd name="T58" fmla="*/ 7 w 165"/>
                  <a:gd name="T59" fmla="*/ 156 h 174"/>
                  <a:gd name="T60" fmla="*/ 13 w 165"/>
                  <a:gd name="T61" fmla="*/ 161 h 174"/>
                  <a:gd name="T62" fmla="*/ 24 w 165"/>
                  <a:gd name="T63" fmla="*/ 167 h 174"/>
                  <a:gd name="T64" fmla="*/ 32 w 165"/>
                  <a:gd name="T6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174">
                    <a:moveTo>
                      <a:pt x="32" y="174"/>
                    </a:moveTo>
                    <a:lnTo>
                      <a:pt x="63" y="171"/>
                    </a:lnTo>
                    <a:lnTo>
                      <a:pt x="69" y="159"/>
                    </a:lnTo>
                    <a:lnTo>
                      <a:pt x="86" y="155"/>
                    </a:lnTo>
                    <a:lnTo>
                      <a:pt x="95" y="151"/>
                    </a:lnTo>
                    <a:lnTo>
                      <a:pt x="95" y="142"/>
                    </a:lnTo>
                    <a:lnTo>
                      <a:pt x="113" y="126"/>
                    </a:lnTo>
                    <a:lnTo>
                      <a:pt x="117" y="114"/>
                    </a:lnTo>
                    <a:lnTo>
                      <a:pt x="127" y="101"/>
                    </a:lnTo>
                    <a:lnTo>
                      <a:pt x="136" y="98"/>
                    </a:lnTo>
                    <a:lnTo>
                      <a:pt x="156" y="79"/>
                    </a:lnTo>
                    <a:lnTo>
                      <a:pt x="165" y="64"/>
                    </a:lnTo>
                    <a:lnTo>
                      <a:pt x="160" y="54"/>
                    </a:lnTo>
                    <a:lnTo>
                      <a:pt x="151" y="52"/>
                    </a:lnTo>
                    <a:lnTo>
                      <a:pt x="137" y="38"/>
                    </a:lnTo>
                    <a:lnTo>
                      <a:pt x="133" y="30"/>
                    </a:lnTo>
                    <a:lnTo>
                      <a:pt x="117" y="28"/>
                    </a:lnTo>
                    <a:lnTo>
                      <a:pt x="98" y="21"/>
                    </a:lnTo>
                    <a:lnTo>
                      <a:pt x="93" y="11"/>
                    </a:lnTo>
                    <a:lnTo>
                      <a:pt x="88" y="0"/>
                    </a:lnTo>
                    <a:lnTo>
                      <a:pt x="75" y="2"/>
                    </a:lnTo>
                    <a:lnTo>
                      <a:pt x="81" y="19"/>
                    </a:lnTo>
                    <a:lnTo>
                      <a:pt x="61" y="37"/>
                    </a:lnTo>
                    <a:lnTo>
                      <a:pt x="60" y="55"/>
                    </a:lnTo>
                    <a:lnTo>
                      <a:pt x="77" y="65"/>
                    </a:lnTo>
                    <a:lnTo>
                      <a:pt x="65" y="110"/>
                    </a:lnTo>
                    <a:lnTo>
                      <a:pt x="50" y="110"/>
                    </a:lnTo>
                    <a:lnTo>
                      <a:pt x="0" y="131"/>
                    </a:lnTo>
                    <a:lnTo>
                      <a:pt x="10" y="152"/>
                    </a:lnTo>
                    <a:lnTo>
                      <a:pt x="7" y="156"/>
                    </a:lnTo>
                    <a:lnTo>
                      <a:pt x="13" y="161"/>
                    </a:lnTo>
                    <a:lnTo>
                      <a:pt x="24" y="167"/>
                    </a:lnTo>
                    <a:lnTo>
                      <a:pt x="32" y="1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3" name="Freeform 460"/>
              <p:cNvSpPr/>
              <p:nvPr/>
            </p:nvSpPr>
            <p:spPr bwMode="gray">
              <a:xfrm>
                <a:off x="4362" y="1968"/>
                <a:ext cx="135" cy="122"/>
              </a:xfrm>
              <a:custGeom>
                <a:avLst/>
                <a:gdLst>
                  <a:gd name="T0" fmla="*/ 63 w 135"/>
                  <a:gd name="T1" fmla="*/ 102 h 122"/>
                  <a:gd name="T2" fmla="*/ 43 w 135"/>
                  <a:gd name="T3" fmla="*/ 107 h 122"/>
                  <a:gd name="T4" fmla="*/ 18 w 135"/>
                  <a:gd name="T5" fmla="*/ 122 h 122"/>
                  <a:gd name="T6" fmla="*/ 0 w 135"/>
                  <a:gd name="T7" fmla="*/ 121 h 122"/>
                  <a:gd name="T8" fmla="*/ 8 w 135"/>
                  <a:gd name="T9" fmla="*/ 93 h 122"/>
                  <a:gd name="T10" fmla="*/ 13 w 135"/>
                  <a:gd name="T11" fmla="*/ 86 h 122"/>
                  <a:gd name="T12" fmla="*/ 12 w 135"/>
                  <a:gd name="T13" fmla="*/ 78 h 122"/>
                  <a:gd name="T14" fmla="*/ 20 w 135"/>
                  <a:gd name="T15" fmla="*/ 71 h 122"/>
                  <a:gd name="T16" fmla="*/ 19 w 135"/>
                  <a:gd name="T17" fmla="*/ 56 h 122"/>
                  <a:gd name="T18" fmla="*/ 22 w 135"/>
                  <a:gd name="T19" fmla="*/ 37 h 122"/>
                  <a:gd name="T20" fmla="*/ 16 w 135"/>
                  <a:gd name="T21" fmla="*/ 31 h 122"/>
                  <a:gd name="T22" fmla="*/ 17 w 135"/>
                  <a:gd name="T23" fmla="*/ 19 h 122"/>
                  <a:gd name="T24" fmla="*/ 48 w 135"/>
                  <a:gd name="T25" fmla="*/ 13 h 122"/>
                  <a:gd name="T26" fmla="*/ 59 w 135"/>
                  <a:gd name="T27" fmla="*/ 15 h 122"/>
                  <a:gd name="T28" fmla="*/ 85 w 135"/>
                  <a:gd name="T29" fmla="*/ 12 h 122"/>
                  <a:gd name="T30" fmla="*/ 111 w 135"/>
                  <a:gd name="T31" fmla="*/ 3 h 122"/>
                  <a:gd name="T32" fmla="*/ 130 w 135"/>
                  <a:gd name="T33" fmla="*/ 0 h 122"/>
                  <a:gd name="T34" fmla="*/ 135 w 135"/>
                  <a:gd name="T35" fmla="*/ 6 h 122"/>
                  <a:gd name="T36" fmla="*/ 110 w 135"/>
                  <a:gd name="T37" fmla="*/ 22 h 122"/>
                  <a:gd name="T38" fmla="*/ 120 w 135"/>
                  <a:gd name="T39" fmla="*/ 42 h 122"/>
                  <a:gd name="T40" fmla="*/ 112 w 135"/>
                  <a:gd name="T41" fmla="*/ 66 h 122"/>
                  <a:gd name="T42" fmla="*/ 67 w 135"/>
                  <a:gd name="T43" fmla="*/ 93 h 122"/>
                  <a:gd name="T44" fmla="*/ 63 w 135"/>
                  <a:gd name="T45"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5" h="122">
                    <a:moveTo>
                      <a:pt x="63" y="102"/>
                    </a:moveTo>
                    <a:lnTo>
                      <a:pt x="43" y="107"/>
                    </a:lnTo>
                    <a:lnTo>
                      <a:pt x="18" y="122"/>
                    </a:lnTo>
                    <a:lnTo>
                      <a:pt x="0" y="121"/>
                    </a:lnTo>
                    <a:lnTo>
                      <a:pt x="8" y="93"/>
                    </a:lnTo>
                    <a:lnTo>
                      <a:pt x="13" y="86"/>
                    </a:lnTo>
                    <a:lnTo>
                      <a:pt x="12" y="78"/>
                    </a:lnTo>
                    <a:lnTo>
                      <a:pt x="20" y="71"/>
                    </a:lnTo>
                    <a:lnTo>
                      <a:pt x="19" y="56"/>
                    </a:lnTo>
                    <a:lnTo>
                      <a:pt x="22" y="37"/>
                    </a:lnTo>
                    <a:lnTo>
                      <a:pt x="16" y="31"/>
                    </a:lnTo>
                    <a:lnTo>
                      <a:pt x="17" y="19"/>
                    </a:lnTo>
                    <a:lnTo>
                      <a:pt x="48" y="13"/>
                    </a:lnTo>
                    <a:lnTo>
                      <a:pt x="59" y="15"/>
                    </a:lnTo>
                    <a:lnTo>
                      <a:pt x="85" y="12"/>
                    </a:lnTo>
                    <a:lnTo>
                      <a:pt x="111" y="3"/>
                    </a:lnTo>
                    <a:lnTo>
                      <a:pt x="130" y="0"/>
                    </a:lnTo>
                    <a:lnTo>
                      <a:pt x="135" y="6"/>
                    </a:lnTo>
                    <a:lnTo>
                      <a:pt x="110" y="22"/>
                    </a:lnTo>
                    <a:lnTo>
                      <a:pt x="120" y="42"/>
                    </a:lnTo>
                    <a:lnTo>
                      <a:pt x="112" y="66"/>
                    </a:lnTo>
                    <a:lnTo>
                      <a:pt x="67" y="93"/>
                    </a:lnTo>
                    <a:lnTo>
                      <a:pt x="63"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4" name="Freeform 461"/>
              <p:cNvSpPr/>
              <p:nvPr/>
            </p:nvSpPr>
            <p:spPr bwMode="gray">
              <a:xfrm>
                <a:off x="4425" y="1964"/>
                <a:ext cx="206" cy="204"/>
              </a:xfrm>
              <a:custGeom>
                <a:avLst/>
                <a:gdLst>
                  <a:gd name="T0" fmla="*/ 198 w 206"/>
                  <a:gd name="T1" fmla="*/ 187 h 204"/>
                  <a:gd name="T2" fmla="*/ 180 w 206"/>
                  <a:gd name="T3" fmla="*/ 182 h 204"/>
                  <a:gd name="T4" fmla="*/ 173 w 206"/>
                  <a:gd name="T5" fmla="*/ 191 h 204"/>
                  <a:gd name="T6" fmla="*/ 175 w 206"/>
                  <a:gd name="T7" fmla="*/ 200 h 204"/>
                  <a:gd name="T8" fmla="*/ 136 w 206"/>
                  <a:gd name="T9" fmla="*/ 204 h 204"/>
                  <a:gd name="T10" fmla="*/ 99 w 206"/>
                  <a:gd name="T11" fmla="*/ 189 h 204"/>
                  <a:gd name="T12" fmla="*/ 99 w 206"/>
                  <a:gd name="T13" fmla="*/ 167 h 204"/>
                  <a:gd name="T14" fmla="*/ 75 w 206"/>
                  <a:gd name="T15" fmla="*/ 153 h 204"/>
                  <a:gd name="T16" fmla="*/ 42 w 206"/>
                  <a:gd name="T17" fmla="*/ 134 h 204"/>
                  <a:gd name="T18" fmla="*/ 13 w 206"/>
                  <a:gd name="T19" fmla="*/ 126 h 204"/>
                  <a:gd name="T20" fmla="*/ 0 w 206"/>
                  <a:gd name="T21" fmla="*/ 106 h 204"/>
                  <a:gd name="T22" fmla="*/ 4 w 206"/>
                  <a:gd name="T23" fmla="*/ 97 h 204"/>
                  <a:gd name="T24" fmla="*/ 49 w 206"/>
                  <a:gd name="T25" fmla="*/ 70 h 204"/>
                  <a:gd name="T26" fmla="*/ 57 w 206"/>
                  <a:gd name="T27" fmla="*/ 46 h 204"/>
                  <a:gd name="T28" fmla="*/ 47 w 206"/>
                  <a:gd name="T29" fmla="*/ 26 h 204"/>
                  <a:gd name="T30" fmla="*/ 72 w 206"/>
                  <a:gd name="T31" fmla="*/ 10 h 204"/>
                  <a:gd name="T32" fmla="*/ 87 w 206"/>
                  <a:gd name="T33" fmla="*/ 0 h 204"/>
                  <a:gd name="T34" fmla="*/ 103 w 206"/>
                  <a:gd name="T35" fmla="*/ 3 h 204"/>
                  <a:gd name="T36" fmla="*/ 112 w 206"/>
                  <a:gd name="T37" fmla="*/ 12 h 204"/>
                  <a:gd name="T38" fmla="*/ 125 w 206"/>
                  <a:gd name="T39" fmla="*/ 9 h 204"/>
                  <a:gd name="T40" fmla="*/ 143 w 206"/>
                  <a:gd name="T41" fmla="*/ 40 h 204"/>
                  <a:gd name="T42" fmla="*/ 156 w 206"/>
                  <a:gd name="T43" fmla="*/ 40 h 204"/>
                  <a:gd name="T44" fmla="*/ 162 w 206"/>
                  <a:gd name="T45" fmla="*/ 48 h 204"/>
                  <a:gd name="T46" fmla="*/ 140 w 206"/>
                  <a:gd name="T47" fmla="*/ 87 h 204"/>
                  <a:gd name="T48" fmla="*/ 163 w 206"/>
                  <a:gd name="T49" fmla="*/ 115 h 204"/>
                  <a:gd name="T50" fmla="*/ 180 w 206"/>
                  <a:gd name="T51" fmla="*/ 119 h 204"/>
                  <a:gd name="T52" fmla="*/ 195 w 206"/>
                  <a:gd name="T53" fmla="*/ 140 h 204"/>
                  <a:gd name="T54" fmla="*/ 193 w 206"/>
                  <a:gd name="T55" fmla="*/ 165 h 204"/>
                  <a:gd name="T56" fmla="*/ 206 w 206"/>
                  <a:gd name="T57" fmla="*/ 179 h 204"/>
                  <a:gd name="T58" fmla="*/ 198 w 206"/>
                  <a:gd name="T59" fmla="*/ 18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6" h="204">
                    <a:moveTo>
                      <a:pt x="198" y="187"/>
                    </a:moveTo>
                    <a:lnTo>
                      <a:pt x="180" y="182"/>
                    </a:lnTo>
                    <a:lnTo>
                      <a:pt x="173" y="191"/>
                    </a:lnTo>
                    <a:lnTo>
                      <a:pt x="175" y="200"/>
                    </a:lnTo>
                    <a:lnTo>
                      <a:pt x="136" y="204"/>
                    </a:lnTo>
                    <a:lnTo>
                      <a:pt x="99" y="189"/>
                    </a:lnTo>
                    <a:lnTo>
                      <a:pt x="99" y="167"/>
                    </a:lnTo>
                    <a:lnTo>
                      <a:pt x="75" y="153"/>
                    </a:lnTo>
                    <a:lnTo>
                      <a:pt x="42" y="134"/>
                    </a:lnTo>
                    <a:lnTo>
                      <a:pt x="13" y="126"/>
                    </a:lnTo>
                    <a:lnTo>
                      <a:pt x="0" y="106"/>
                    </a:lnTo>
                    <a:lnTo>
                      <a:pt x="4" y="97"/>
                    </a:lnTo>
                    <a:lnTo>
                      <a:pt x="49" y="70"/>
                    </a:lnTo>
                    <a:lnTo>
                      <a:pt x="57" y="46"/>
                    </a:lnTo>
                    <a:lnTo>
                      <a:pt x="47" y="26"/>
                    </a:lnTo>
                    <a:lnTo>
                      <a:pt x="72" y="10"/>
                    </a:lnTo>
                    <a:lnTo>
                      <a:pt x="87" y="0"/>
                    </a:lnTo>
                    <a:lnTo>
                      <a:pt x="103" y="3"/>
                    </a:lnTo>
                    <a:lnTo>
                      <a:pt x="112" y="12"/>
                    </a:lnTo>
                    <a:lnTo>
                      <a:pt x="125" y="9"/>
                    </a:lnTo>
                    <a:lnTo>
                      <a:pt x="143" y="40"/>
                    </a:lnTo>
                    <a:lnTo>
                      <a:pt x="156" y="40"/>
                    </a:lnTo>
                    <a:lnTo>
                      <a:pt x="162" y="48"/>
                    </a:lnTo>
                    <a:lnTo>
                      <a:pt x="140" y="87"/>
                    </a:lnTo>
                    <a:lnTo>
                      <a:pt x="163" y="115"/>
                    </a:lnTo>
                    <a:lnTo>
                      <a:pt x="180" y="119"/>
                    </a:lnTo>
                    <a:lnTo>
                      <a:pt x="195" y="140"/>
                    </a:lnTo>
                    <a:lnTo>
                      <a:pt x="193" y="165"/>
                    </a:lnTo>
                    <a:lnTo>
                      <a:pt x="206" y="179"/>
                    </a:lnTo>
                    <a:lnTo>
                      <a:pt x="198" y="1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5" name="Freeform 462"/>
              <p:cNvSpPr/>
              <p:nvPr/>
            </p:nvSpPr>
            <p:spPr bwMode="gray">
              <a:xfrm>
                <a:off x="5052" y="2028"/>
                <a:ext cx="626" cy="587"/>
              </a:xfrm>
              <a:custGeom>
                <a:avLst/>
                <a:gdLst>
                  <a:gd name="T0" fmla="*/ 261 w 626"/>
                  <a:gd name="T1" fmla="*/ 134 h 587"/>
                  <a:gd name="T2" fmla="*/ 289 w 626"/>
                  <a:gd name="T3" fmla="*/ 161 h 587"/>
                  <a:gd name="T4" fmla="*/ 375 w 626"/>
                  <a:gd name="T5" fmla="*/ 189 h 587"/>
                  <a:gd name="T6" fmla="*/ 431 w 626"/>
                  <a:gd name="T7" fmla="*/ 177 h 587"/>
                  <a:gd name="T8" fmla="*/ 451 w 626"/>
                  <a:gd name="T9" fmla="*/ 163 h 587"/>
                  <a:gd name="T10" fmla="*/ 517 w 626"/>
                  <a:gd name="T11" fmla="*/ 182 h 587"/>
                  <a:gd name="T12" fmla="*/ 601 w 626"/>
                  <a:gd name="T13" fmla="*/ 123 h 587"/>
                  <a:gd name="T14" fmla="*/ 626 w 626"/>
                  <a:gd name="T15" fmla="*/ 152 h 587"/>
                  <a:gd name="T16" fmla="*/ 586 w 626"/>
                  <a:gd name="T17" fmla="*/ 178 h 587"/>
                  <a:gd name="T18" fmla="*/ 549 w 626"/>
                  <a:gd name="T19" fmla="*/ 253 h 587"/>
                  <a:gd name="T20" fmla="*/ 530 w 626"/>
                  <a:gd name="T21" fmla="*/ 290 h 587"/>
                  <a:gd name="T22" fmla="*/ 505 w 626"/>
                  <a:gd name="T23" fmla="*/ 251 h 587"/>
                  <a:gd name="T24" fmla="*/ 516 w 626"/>
                  <a:gd name="T25" fmla="*/ 216 h 587"/>
                  <a:gd name="T26" fmla="*/ 459 w 626"/>
                  <a:gd name="T27" fmla="*/ 195 h 587"/>
                  <a:gd name="T28" fmla="*/ 440 w 626"/>
                  <a:gd name="T29" fmla="*/ 204 h 587"/>
                  <a:gd name="T30" fmla="*/ 432 w 626"/>
                  <a:gd name="T31" fmla="*/ 221 h 587"/>
                  <a:gd name="T32" fmla="*/ 443 w 626"/>
                  <a:gd name="T33" fmla="*/ 256 h 587"/>
                  <a:gd name="T34" fmla="*/ 412 w 626"/>
                  <a:gd name="T35" fmla="*/ 305 h 587"/>
                  <a:gd name="T36" fmla="*/ 404 w 626"/>
                  <a:gd name="T37" fmla="*/ 333 h 587"/>
                  <a:gd name="T38" fmla="*/ 358 w 626"/>
                  <a:gd name="T39" fmla="*/ 356 h 587"/>
                  <a:gd name="T40" fmla="*/ 337 w 626"/>
                  <a:gd name="T41" fmla="*/ 380 h 587"/>
                  <a:gd name="T42" fmla="*/ 300 w 626"/>
                  <a:gd name="T43" fmla="*/ 417 h 587"/>
                  <a:gd name="T44" fmla="*/ 267 w 626"/>
                  <a:gd name="T45" fmla="*/ 430 h 587"/>
                  <a:gd name="T46" fmla="*/ 262 w 626"/>
                  <a:gd name="T47" fmla="*/ 468 h 587"/>
                  <a:gd name="T48" fmla="*/ 255 w 626"/>
                  <a:gd name="T49" fmla="*/ 537 h 587"/>
                  <a:gd name="T50" fmla="*/ 240 w 626"/>
                  <a:gd name="T51" fmla="*/ 555 h 587"/>
                  <a:gd name="T52" fmla="*/ 219 w 626"/>
                  <a:gd name="T53" fmla="*/ 575 h 587"/>
                  <a:gd name="T54" fmla="*/ 183 w 626"/>
                  <a:gd name="T55" fmla="*/ 571 h 587"/>
                  <a:gd name="T56" fmla="*/ 160 w 626"/>
                  <a:gd name="T57" fmla="*/ 511 h 587"/>
                  <a:gd name="T58" fmla="*/ 142 w 626"/>
                  <a:gd name="T59" fmla="*/ 473 h 587"/>
                  <a:gd name="T60" fmla="*/ 117 w 626"/>
                  <a:gd name="T61" fmla="*/ 417 h 587"/>
                  <a:gd name="T62" fmla="*/ 99 w 626"/>
                  <a:gd name="T63" fmla="*/ 319 h 587"/>
                  <a:gd name="T64" fmla="*/ 89 w 626"/>
                  <a:gd name="T65" fmla="*/ 289 h 587"/>
                  <a:gd name="T66" fmla="*/ 79 w 626"/>
                  <a:gd name="T67" fmla="*/ 321 h 587"/>
                  <a:gd name="T68" fmla="*/ 22 w 626"/>
                  <a:gd name="T69" fmla="*/ 296 h 587"/>
                  <a:gd name="T70" fmla="*/ 40 w 626"/>
                  <a:gd name="T71" fmla="*/ 285 h 587"/>
                  <a:gd name="T72" fmla="*/ 17 w 626"/>
                  <a:gd name="T73" fmla="*/ 280 h 587"/>
                  <a:gd name="T74" fmla="*/ 4 w 626"/>
                  <a:gd name="T75" fmla="*/ 264 h 587"/>
                  <a:gd name="T76" fmla="*/ 11 w 626"/>
                  <a:gd name="T77" fmla="*/ 248 h 587"/>
                  <a:gd name="T78" fmla="*/ 62 w 626"/>
                  <a:gd name="T79" fmla="*/ 225 h 587"/>
                  <a:gd name="T80" fmla="*/ 57 w 626"/>
                  <a:gd name="T81" fmla="*/ 167 h 587"/>
                  <a:gd name="T82" fmla="*/ 121 w 626"/>
                  <a:gd name="T83" fmla="*/ 109 h 587"/>
                  <a:gd name="T84" fmla="*/ 153 w 626"/>
                  <a:gd name="T85" fmla="*/ 70 h 587"/>
                  <a:gd name="T86" fmla="*/ 127 w 626"/>
                  <a:gd name="T87" fmla="*/ 41 h 587"/>
                  <a:gd name="T88" fmla="*/ 172 w 626"/>
                  <a:gd name="T89" fmla="*/ 5 h 587"/>
                  <a:gd name="T90" fmla="*/ 210 w 626"/>
                  <a:gd name="T91" fmla="*/ 10 h 587"/>
                  <a:gd name="T92" fmla="*/ 235 w 626"/>
                  <a:gd name="T93" fmla="*/ 43 h 587"/>
                  <a:gd name="T94" fmla="*/ 222 w 626"/>
                  <a:gd name="T95" fmla="*/ 51 h 587"/>
                  <a:gd name="T96" fmla="*/ 228 w 626"/>
                  <a:gd name="T97" fmla="*/ 84 h 587"/>
                  <a:gd name="T98" fmla="*/ 272 w 626"/>
                  <a:gd name="T99" fmla="*/ 106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6" h="587">
                    <a:moveTo>
                      <a:pt x="272" y="106"/>
                    </a:moveTo>
                    <a:lnTo>
                      <a:pt x="267" y="120"/>
                    </a:lnTo>
                    <a:lnTo>
                      <a:pt x="261" y="134"/>
                    </a:lnTo>
                    <a:lnTo>
                      <a:pt x="265" y="149"/>
                    </a:lnTo>
                    <a:lnTo>
                      <a:pt x="279" y="154"/>
                    </a:lnTo>
                    <a:lnTo>
                      <a:pt x="289" y="161"/>
                    </a:lnTo>
                    <a:lnTo>
                      <a:pt x="328" y="168"/>
                    </a:lnTo>
                    <a:lnTo>
                      <a:pt x="350" y="171"/>
                    </a:lnTo>
                    <a:lnTo>
                      <a:pt x="375" y="189"/>
                    </a:lnTo>
                    <a:lnTo>
                      <a:pt x="400" y="196"/>
                    </a:lnTo>
                    <a:lnTo>
                      <a:pt x="424" y="192"/>
                    </a:lnTo>
                    <a:lnTo>
                      <a:pt x="431" y="177"/>
                    </a:lnTo>
                    <a:lnTo>
                      <a:pt x="426" y="161"/>
                    </a:lnTo>
                    <a:lnTo>
                      <a:pt x="437" y="158"/>
                    </a:lnTo>
                    <a:lnTo>
                      <a:pt x="451" y="163"/>
                    </a:lnTo>
                    <a:lnTo>
                      <a:pt x="454" y="175"/>
                    </a:lnTo>
                    <a:lnTo>
                      <a:pt x="463" y="187"/>
                    </a:lnTo>
                    <a:lnTo>
                      <a:pt x="517" y="182"/>
                    </a:lnTo>
                    <a:lnTo>
                      <a:pt x="518" y="162"/>
                    </a:lnTo>
                    <a:lnTo>
                      <a:pt x="553" y="137"/>
                    </a:lnTo>
                    <a:lnTo>
                      <a:pt x="601" y="123"/>
                    </a:lnTo>
                    <a:lnTo>
                      <a:pt x="610" y="130"/>
                    </a:lnTo>
                    <a:lnTo>
                      <a:pt x="609" y="137"/>
                    </a:lnTo>
                    <a:lnTo>
                      <a:pt x="626" y="152"/>
                    </a:lnTo>
                    <a:lnTo>
                      <a:pt x="626" y="152"/>
                    </a:lnTo>
                    <a:lnTo>
                      <a:pt x="616" y="166"/>
                    </a:lnTo>
                    <a:lnTo>
                      <a:pt x="586" y="178"/>
                    </a:lnTo>
                    <a:lnTo>
                      <a:pt x="564" y="240"/>
                    </a:lnTo>
                    <a:lnTo>
                      <a:pt x="553" y="241"/>
                    </a:lnTo>
                    <a:lnTo>
                      <a:pt x="549" y="253"/>
                    </a:lnTo>
                    <a:lnTo>
                      <a:pt x="540" y="255"/>
                    </a:lnTo>
                    <a:lnTo>
                      <a:pt x="545" y="282"/>
                    </a:lnTo>
                    <a:lnTo>
                      <a:pt x="530" y="290"/>
                    </a:lnTo>
                    <a:lnTo>
                      <a:pt x="525" y="276"/>
                    </a:lnTo>
                    <a:lnTo>
                      <a:pt x="521" y="255"/>
                    </a:lnTo>
                    <a:lnTo>
                      <a:pt x="505" y="251"/>
                    </a:lnTo>
                    <a:lnTo>
                      <a:pt x="501" y="236"/>
                    </a:lnTo>
                    <a:lnTo>
                      <a:pt x="515" y="224"/>
                    </a:lnTo>
                    <a:lnTo>
                      <a:pt x="516" y="216"/>
                    </a:lnTo>
                    <a:lnTo>
                      <a:pt x="508" y="206"/>
                    </a:lnTo>
                    <a:lnTo>
                      <a:pt x="471" y="208"/>
                    </a:lnTo>
                    <a:lnTo>
                      <a:pt x="459" y="195"/>
                    </a:lnTo>
                    <a:lnTo>
                      <a:pt x="442" y="194"/>
                    </a:lnTo>
                    <a:lnTo>
                      <a:pt x="432" y="202"/>
                    </a:lnTo>
                    <a:lnTo>
                      <a:pt x="440" y="204"/>
                    </a:lnTo>
                    <a:lnTo>
                      <a:pt x="446" y="211"/>
                    </a:lnTo>
                    <a:lnTo>
                      <a:pt x="449" y="221"/>
                    </a:lnTo>
                    <a:lnTo>
                      <a:pt x="432" y="221"/>
                    </a:lnTo>
                    <a:lnTo>
                      <a:pt x="431" y="227"/>
                    </a:lnTo>
                    <a:lnTo>
                      <a:pt x="442" y="238"/>
                    </a:lnTo>
                    <a:lnTo>
                      <a:pt x="443" y="256"/>
                    </a:lnTo>
                    <a:lnTo>
                      <a:pt x="447" y="266"/>
                    </a:lnTo>
                    <a:lnTo>
                      <a:pt x="447" y="294"/>
                    </a:lnTo>
                    <a:lnTo>
                      <a:pt x="412" y="305"/>
                    </a:lnTo>
                    <a:lnTo>
                      <a:pt x="404" y="315"/>
                    </a:lnTo>
                    <a:lnTo>
                      <a:pt x="408" y="324"/>
                    </a:lnTo>
                    <a:lnTo>
                      <a:pt x="404" y="333"/>
                    </a:lnTo>
                    <a:lnTo>
                      <a:pt x="389" y="339"/>
                    </a:lnTo>
                    <a:lnTo>
                      <a:pt x="372" y="345"/>
                    </a:lnTo>
                    <a:lnTo>
                      <a:pt x="358" y="356"/>
                    </a:lnTo>
                    <a:lnTo>
                      <a:pt x="356" y="367"/>
                    </a:lnTo>
                    <a:lnTo>
                      <a:pt x="342" y="373"/>
                    </a:lnTo>
                    <a:lnTo>
                      <a:pt x="337" y="380"/>
                    </a:lnTo>
                    <a:lnTo>
                      <a:pt x="324" y="387"/>
                    </a:lnTo>
                    <a:lnTo>
                      <a:pt x="308" y="403"/>
                    </a:lnTo>
                    <a:lnTo>
                      <a:pt x="300" y="417"/>
                    </a:lnTo>
                    <a:lnTo>
                      <a:pt x="289" y="417"/>
                    </a:lnTo>
                    <a:lnTo>
                      <a:pt x="277" y="429"/>
                    </a:lnTo>
                    <a:lnTo>
                      <a:pt x="267" y="430"/>
                    </a:lnTo>
                    <a:lnTo>
                      <a:pt x="261" y="438"/>
                    </a:lnTo>
                    <a:lnTo>
                      <a:pt x="261" y="459"/>
                    </a:lnTo>
                    <a:lnTo>
                      <a:pt x="262" y="468"/>
                    </a:lnTo>
                    <a:lnTo>
                      <a:pt x="261" y="496"/>
                    </a:lnTo>
                    <a:lnTo>
                      <a:pt x="253" y="510"/>
                    </a:lnTo>
                    <a:lnTo>
                      <a:pt x="255" y="537"/>
                    </a:lnTo>
                    <a:lnTo>
                      <a:pt x="248" y="538"/>
                    </a:lnTo>
                    <a:lnTo>
                      <a:pt x="241" y="546"/>
                    </a:lnTo>
                    <a:lnTo>
                      <a:pt x="240" y="555"/>
                    </a:lnTo>
                    <a:lnTo>
                      <a:pt x="229" y="563"/>
                    </a:lnTo>
                    <a:lnTo>
                      <a:pt x="223" y="570"/>
                    </a:lnTo>
                    <a:lnTo>
                      <a:pt x="219" y="575"/>
                    </a:lnTo>
                    <a:lnTo>
                      <a:pt x="207" y="587"/>
                    </a:lnTo>
                    <a:lnTo>
                      <a:pt x="192" y="581"/>
                    </a:lnTo>
                    <a:lnTo>
                      <a:pt x="183" y="571"/>
                    </a:lnTo>
                    <a:lnTo>
                      <a:pt x="176" y="546"/>
                    </a:lnTo>
                    <a:lnTo>
                      <a:pt x="168" y="528"/>
                    </a:lnTo>
                    <a:lnTo>
                      <a:pt x="160" y="511"/>
                    </a:lnTo>
                    <a:lnTo>
                      <a:pt x="148" y="494"/>
                    </a:lnTo>
                    <a:lnTo>
                      <a:pt x="146" y="485"/>
                    </a:lnTo>
                    <a:lnTo>
                      <a:pt x="142" y="473"/>
                    </a:lnTo>
                    <a:lnTo>
                      <a:pt x="139" y="461"/>
                    </a:lnTo>
                    <a:lnTo>
                      <a:pt x="125" y="429"/>
                    </a:lnTo>
                    <a:lnTo>
                      <a:pt x="117" y="417"/>
                    </a:lnTo>
                    <a:lnTo>
                      <a:pt x="105" y="382"/>
                    </a:lnTo>
                    <a:lnTo>
                      <a:pt x="101" y="352"/>
                    </a:lnTo>
                    <a:lnTo>
                      <a:pt x="99" y="319"/>
                    </a:lnTo>
                    <a:lnTo>
                      <a:pt x="96" y="314"/>
                    </a:lnTo>
                    <a:lnTo>
                      <a:pt x="97" y="296"/>
                    </a:lnTo>
                    <a:lnTo>
                      <a:pt x="89" y="289"/>
                    </a:lnTo>
                    <a:lnTo>
                      <a:pt x="86" y="307"/>
                    </a:lnTo>
                    <a:lnTo>
                      <a:pt x="86" y="312"/>
                    </a:lnTo>
                    <a:lnTo>
                      <a:pt x="79" y="321"/>
                    </a:lnTo>
                    <a:lnTo>
                      <a:pt x="57" y="324"/>
                    </a:lnTo>
                    <a:lnTo>
                      <a:pt x="43" y="316"/>
                    </a:lnTo>
                    <a:lnTo>
                      <a:pt x="22" y="296"/>
                    </a:lnTo>
                    <a:lnTo>
                      <a:pt x="21" y="285"/>
                    </a:lnTo>
                    <a:lnTo>
                      <a:pt x="30" y="288"/>
                    </a:lnTo>
                    <a:lnTo>
                      <a:pt x="40" y="285"/>
                    </a:lnTo>
                    <a:lnTo>
                      <a:pt x="48" y="276"/>
                    </a:lnTo>
                    <a:lnTo>
                      <a:pt x="33" y="280"/>
                    </a:lnTo>
                    <a:lnTo>
                      <a:pt x="17" y="280"/>
                    </a:lnTo>
                    <a:lnTo>
                      <a:pt x="11" y="275"/>
                    </a:lnTo>
                    <a:lnTo>
                      <a:pt x="10" y="266"/>
                    </a:lnTo>
                    <a:lnTo>
                      <a:pt x="4" y="264"/>
                    </a:lnTo>
                    <a:lnTo>
                      <a:pt x="0" y="259"/>
                    </a:lnTo>
                    <a:lnTo>
                      <a:pt x="0" y="259"/>
                    </a:lnTo>
                    <a:lnTo>
                      <a:pt x="11" y="248"/>
                    </a:lnTo>
                    <a:lnTo>
                      <a:pt x="29" y="239"/>
                    </a:lnTo>
                    <a:lnTo>
                      <a:pt x="60" y="242"/>
                    </a:lnTo>
                    <a:lnTo>
                      <a:pt x="62" y="225"/>
                    </a:lnTo>
                    <a:lnTo>
                      <a:pt x="38" y="187"/>
                    </a:lnTo>
                    <a:lnTo>
                      <a:pt x="49" y="161"/>
                    </a:lnTo>
                    <a:lnTo>
                      <a:pt x="57" y="167"/>
                    </a:lnTo>
                    <a:lnTo>
                      <a:pt x="73" y="166"/>
                    </a:lnTo>
                    <a:lnTo>
                      <a:pt x="116" y="128"/>
                    </a:lnTo>
                    <a:lnTo>
                      <a:pt x="121" y="109"/>
                    </a:lnTo>
                    <a:lnTo>
                      <a:pt x="135" y="102"/>
                    </a:lnTo>
                    <a:lnTo>
                      <a:pt x="138" y="81"/>
                    </a:lnTo>
                    <a:lnTo>
                      <a:pt x="153" y="70"/>
                    </a:lnTo>
                    <a:lnTo>
                      <a:pt x="157" y="60"/>
                    </a:lnTo>
                    <a:lnTo>
                      <a:pt x="142" y="45"/>
                    </a:lnTo>
                    <a:lnTo>
                      <a:pt x="127" y="41"/>
                    </a:lnTo>
                    <a:lnTo>
                      <a:pt x="129" y="2"/>
                    </a:lnTo>
                    <a:lnTo>
                      <a:pt x="149" y="0"/>
                    </a:lnTo>
                    <a:lnTo>
                      <a:pt x="172" y="5"/>
                    </a:lnTo>
                    <a:lnTo>
                      <a:pt x="200" y="0"/>
                    </a:lnTo>
                    <a:lnTo>
                      <a:pt x="202" y="3"/>
                    </a:lnTo>
                    <a:lnTo>
                      <a:pt x="210" y="10"/>
                    </a:lnTo>
                    <a:lnTo>
                      <a:pt x="220" y="14"/>
                    </a:lnTo>
                    <a:lnTo>
                      <a:pt x="224" y="30"/>
                    </a:lnTo>
                    <a:lnTo>
                      <a:pt x="235" y="43"/>
                    </a:lnTo>
                    <a:lnTo>
                      <a:pt x="235" y="49"/>
                    </a:lnTo>
                    <a:lnTo>
                      <a:pt x="229" y="54"/>
                    </a:lnTo>
                    <a:lnTo>
                      <a:pt x="222" y="51"/>
                    </a:lnTo>
                    <a:lnTo>
                      <a:pt x="217" y="56"/>
                    </a:lnTo>
                    <a:lnTo>
                      <a:pt x="229" y="66"/>
                    </a:lnTo>
                    <a:lnTo>
                      <a:pt x="228" y="84"/>
                    </a:lnTo>
                    <a:lnTo>
                      <a:pt x="239" y="91"/>
                    </a:lnTo>
                    <a:lnTo>
                      <a:pt x="255" y="91"/>
                    </a:lnTo>
                    <a:lnTo>
                      <a:pt x="272" y="106"/>
                    </a:lnTo>
                    <a:lnTo>
                      <a:pt x="27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6" name="Freeform 463"/>
              <p:cNvSpPr/>
              <p:nvPr/>
            </p:nvSpPr>
            <p:spPr bwMode="gray">
              <a:xfrm>
                <a:off x="5688" y="2350"/>
                <a:ext cx="166" cy="310"/>
              </a:xfrm>
              <a:custGeom>
                <a:avLst/>
                <a:gdLst>
                  <a:gd name="T0" fmla="*/ 53 w 166"/>
                  <a:gd name="T1" fmla="*/ 0 h 310"/>
                  <a:gd name="T2" fmla="*/ 26 w 166"/>
                  <a:gd name="T3" fmla="*/ 6 h 310"/>
                  <a:gd name="T4" fmla="*/ 21 w 166"/>
                  <a:gd name="T5" fmla="*/ 20 h 310"/>
                  <a:gd name="T6" fmla="*/ 11 w 166"/>
                  <a:gd name="T7" fmla="*/ 21 h 310"/>
                  <a:gd name="T8" fmla="*/ 0 w 166"/>
                  <a:gd name="T9" fmla="*/ 27 h 310"/>
                  <a:gd name="T10" fmla="*/ 2 w 166"/>
                  <a:gd name="T11" fmla="*/ 52 h 310"/>
                  <a:gd name="T12" fmla="*/ 17 w 166"/>
                  <a:gd name="T13" fmla="*/ 66 h 310"/>
                  <a:gd name="T14" fmla="*/ 23 w 166"/>
                  <a:gd name="T15" fmla="*/ 96 h 310"/>
                  <a:gd name="T16" fmla="*/ 14 w 166"/>
                  <a:gd name="T17" fmla="*/ 108 h 310"/>
                  <a:gd name="T18" fmla="*/ 31 w 166"/>
                  <a:gd name="T19" fmla="*/ 141 h 310"/>
                  <a:gd name="T20" fmla="*/ 31 w 166"/>
                  <a:gd name="T21" fmla="*/ 171 h 310"/>
                  <a:gd name="T22" fmla="*/ 29 w 166"/>
                  <a:gd name="T23" fmla="*/ 191 h 310"/>
                  <a:gd name="T24" fmla="*/ 25 w 166"/>
                  <a:gd name="T25" fmla="*/ 204 h 310"/>
                  <a:gd name="T26" fmla="*/ 17 w 166"/>
                  <a:gd name="T27" fmla="*/ 219 h 310"/>
                  <a:gd name="T28" fmla="*/ 19 w 166"/>
                  <a:gd name="T29" fmla="*/ 229 h 310"/>
                  <a:gd name="T30" fmla="*/ 16 w 166"/>
                  <a:gd name="T31" fmla="*/ 241 h 310"/>
                  <a:gd name="T32" fmla="*/ 17 w 166"/>
                  <a:gd name="T33" fmla="*/ 262 h 310"/>
                  <a:gd name="T34" fmla="*/ 26 w 166"/>
                  <a:gd name="T35" fmla="*/ 263 h 310"/>
                  <a:gd name="T36" fmla="*/ 38 w 166"/>
                  <a:gd name="T37" fmla="*/ 280 h 310"/>
                  <a:gd name="T38" fmla="*/ 53 w 166"/>
                  <a:gd name="T39" fmla="*/ 296 h 310"/>
                  <a:gd name="T40" fmla="*/ 65 w 166"/>
                  <a:gd name="T41" fmla="*/ 294 h 310"/>
                  <a:gd name="T42" fmla="*/ 73 w 166"/>
                  <a:gd name="T43" fmla="*/ 305 h 310"/>
                  <a:gd name="T44" fmla="*/ 87 w 166"/>
                  <a:gd name="T45" fmla="*/ 310 h 310"/>
                  <a:gd name="T46" fmla="*/ 106 w 166"/>
                  <a:gd name="T47" fmla="*/ 308 h 310"/>
                  <a:gd name="T48" fmla="*/ 96 w 166"/>
                  <a:gd name="T49" fmla="*/ 301 h 310"/>
                  <a:gd name="T50" fmla="*/ 83 w 166"/>
                  <a:gd name="T51" fmla="*/ 288 h 310"/>
                  <a:gd name="T52" fmla="*/ 69 w 166"/>
                  <a:gd name="T53" fmla="*/ 283 h 310"/>
                  <a:gd name="T54" fmla="*/ 56 w 166"/>
                  <a:gd name="T55" fmla="*/ 267 h 310"/>
                  <a:gd name="T56" fmla="*/ 48 w 166"/>
                  <a:gd name="T57" fmla="*/ 243 h 310"/>
                  <a:gd name="T58" fmla="*/ 38 w 166"/>
                  <a:gd name="T59" fmla="*/ 241 h 310"/>
                  <a:gd name="T60" fmla="*/ 32 w 166"/>
                  <a:gd name="T61" fmla="*/ 223 h 310"/>
                  <a:gd name="T62" fmla="*/ 38 w 166"/>
                  <a:gd name="T63" fmla="*/ 197 h 310"/>
                  <a:gd name="T64" fmla="*/ 52 w 166"/>
                  <a:gd name="T65" fmla="*/ 180 h 310"/>
                  <a:gd name="T66" fmla="*/ 52 w 166"/>
                  <a:gd name="T67" fmla="*/ 160 h 310"/>
                  <a:gd name="T68" fmla="*/ 62 w 166"/>
                  <a:gd name="T69" fmla="*/ 152 h 310"/>
                  <a:gd name="T70" fmla="*/ 71 w 166"/>
                  <a:gd name="T71" fmla="*/ 153 h 310"/>
                  <a:gd name="T72" fmla="*/ 78 w 166"/>
                  <a:gd name="T73" fmla="*/ 168 h 310"/>
                  <a:gd name="T74" fmla="*/ 95 w 166"/>
                  <a:gd name="T75" fmla="*/ 173 h 310"/>
                  <a:gd name="T76" fmla="*/ 104 w 166"/>
                  <a:gd name="T77" fmla="*/ 180 h 310"/>
                  <a:gd name="T78" fmla="*/ 109 w 166"/>
                  <a:gd name="T79" fmla="*/ 161 h 310"/>
                  <a:gd name="T80" fmla="*/ 101 w 166"/>
                  <a:gd name="T81" fmla="*/ 154 h 310"/>
                  <a:gd name="T82" fmla="*/ 102 w 166"/>
                  <a:gd name="T83" fmla="*/ 145 h 310"/>
                  <a:gd name="T84" fmla="*/ 110 w 166"/>
                  <a:gd name="T85" fmla="*/ 138 h 310"/>
                  <a:gd name="T86" fmla="*/ 114 w 166"/>
                  <a:gd name="T87" fmla="*/ 128 h 310"/>
                  <a:gd name="T88" fmla="*/ 128 w 166"/>
                  <a:gd name="T89" fmla="*/ 123 h 310"/>
                  <a:gd name="T90" fmla="*/ 158 w 166"/>
                  <a:gd name="T91" fmla="*/ 132 h 310"/>
                  <a:gd name="T92" fmla="*/ 166 w 166"/>
                  <a:gd name="T93" fmla="*/ 105 h 310"/>
                  <a:gd name="T94" fmla="*/ 164 w 166"/>
                  <a:gd name="T95" fmla="*/ 93 h 310"/>
                  <a:gd name="T96" fmla="*/ 143 w 166"/>
                  <a:gd name="T97" fmla="*/ 70 h 310"/>
                  <a:gd name="T98" fmla="*/ 137 w 166"/>
                  <a:gd name="T99" fmla="*/ 46 h 310"/>
                  <a:gd name="T100" fmla="*/ 126 w 166"/>
                  <a:gd name="T101" fmla="*/ 44 h 310"/>
                  <a:gd name="T102" fmla="*/ 116 w 166"/>
                  <a:gd name="T103" fmla="*/ 54 h 310"/>
                  <a:gd name="T104" fmla="*/ 106 w 166"/>
                  <a:gd name="T105" fmla="*/ 54 h 310"/>
                  <a:gd name="T106" fmla="*/ 99 w 166"/>
                  <a:gd name="T107" fmla="*/ 47 h 310"/>
                  <a:gd name="T108" fmla="*/ 87 w 166"/>
                  <a:gd name="T109" fmla="*/ 47 h 310"/>
                  <a:gd name="T110" fmla="*/ 72 w 166"/>
                  <a:gd name="T111" fmla="*/ 61 h 310"/>
                  <a:gd name="T112" fmla="*/ 65 w 166"/>
                  <a:gd name="T113" fmla="*/ 54 h 310"/>
                  <a:gd name="T114" fmla="*/ 68 w 166"/>
                  <a:gd name="T115" fmla="*/ 46 h 310"/>
                  <a:gd name="T116" fmla="*/ 71 w 166"/>
                  <a:gd name="T117" fmla="*/ 22 h 310"/>
                  <a:gd name="T118" fmla="*/ 57 w 166"/>
                  <a:gd name="T119" fmla="*/ 16 h 310"/>
                  <a:gd name="T120" fmla="*/ 53 w 166"/>
                  <a:gd name="T12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 h="310">
                    <a:moveTo>
                      <a:pt x="53" y="0"/>
                    </a:moveTo>
                    <a:lnTo>
                      <a:pt x="26" y="6"/>
                    </a:lnTo>
                    <a:lnTo>
                      <a:pt x="21" y="20"/>
                    </a:lnTo>
                    <a:lnTo>
                      <a:pt x="11" y="21"/>
                    </a:lnTo>
                    <a:lnTo>
                      <a:pt x="0" y="27"/>
                    </a:lnTo>
                    <a:lnTo>
                      <a:pt x="2" y="52"/>
                    </a:lnTo>
                    <a:lnTo>
                      <a:pt x="17" y="66"/>
                    </a:lnTo>
                    <a:lnTo>
                      <a:pt x="23" y="96"/>
                    </a:lnTo>
                    <a:lnTo>
                      <a:pt x="14" y="108"/>
                    </a:lnTo>
                    <a:lnTo>
                      <a:pt x="31" y="141"/>
                    </a:lnTo>
                    <a:lnTo>
                      <a:pt x="31" y="171"/>
                    </a:lnTo>
                    <a:lnTo>
                      <a:pt x="29" y="191"/>
                    </a:lnTo>
                    <a:lnTo>
                      <a:pt x="25" y="204"/>
                    </a:lnTo>
                    <a:lnTo>
                      <a:pt x="17" y="219"/>
                    </a:lnTo>
                    <a:lnTo>
                      <a:pt x="19" y="229"/>
                    </a:lnTo>
                    <a:lnTo>
                      <a:pt x="16" y="241"/>
                    </a:lnTo>
                    <a:lnTo>
                      <a:pt x="17" y="262"/>
                    </a:lnTo>
                    <a:lnTo>
                      <a:pt x="26" y="263"/>
                    </a:lnTo>
                    <a:lnTo>
                      <a:pt x="38" y="280"/>
                    </a:lnTo>
                    <a:lnTo>
                      <a:pt x="53" y="296"/>
                    </a:lnTo>
                    <a:lnTo>
                      <a:pt x="65" y="294"/>
                    </a:lnTo>
                    <a:lnTo>
                      <a:pt x="73" y="305"/>
                    </a:lnTo>
                    <a:lnTo>
                      <a:pt x="87" y="310"/>
                    </a:lnTo>
                    <a:lnTo>
                      <a:pt x="106" y="308"/>
                    </a:lnTo>
                    <a:lnTo>
                      <a:pt x="96" y="301"/>
                    </a:lnTo>
                    <a:lnTo>
                      <a:pt x="83" y="288"/>
                    </a:lnTo>
                    <a:lnTo>
                      <a:pt x="69" y="283"/>
                    </a:lnTo>
                    <a:lnTo>
                      <a:pt x="56" y="267"/>
                    </a:lnTo>
                    <a:lnTo>
                      <a:pt x="48" y="243"/>
                    </a:lnTo>
                    <a:lnTo>
                      <a:pt x="38" y="241"/>
                    </a:lnTo>
                    <a:lnTo>
                      <a:pt x="32" y="223"/>
                    </a:lnTo>
                    <a:lnTo>
                      <a:pt x="38" y="197"/>
                    </a:lnTo>
                    <a:lnTo>
                      <a:pt x="52" y="180"/>
                    </a:lnTo>
                    <a:lnTo>
                      <a:pt x="52" y="160"/>
                    </a:lnTo>
                    <a:lnTo>
                      <a:pt x="62" y="152"/>
                    </a:lnTo>
                    <a:lnTo>
                      <a:pt x="71" y="153"/>
                    </a:lnTo>
                    <a:lnTo>
                      <a:pt x="78" y="168"/>
                    </a:lnTo>
                    <a:lnTo>
                      <a:pt x="95" y="173"/>
                    </a:lnTo>
                    <a:lnTo>
                      <a:pt x="104" y="180"/>
                    </a:lnTo>
                    <a:lnTo>
                      <a:pt x="109" y="161"/>
                    </a:lnTo>
                    <a:lnTo>
                      <a:pt x="101" y="154"/>
                    </a:lnTo>
                    <a:lnTo>
                      <a:pt x="102" y="145"/>
                    </a:lnTo>
                    <a:lnTo>
                      <a:pt x="110" y="138"/>
                    </a:lnTo>
                    <a:lnTo>
                      <a:pt x="114" y="128"/>
                    </a:lnTo>
                    <a:lnTo>
                      <a:pt x="128" y="123"/>
                    </a:lnTo>
                    <a:lnTo>
                      <a:pt x="158" y="132"/>
                    </a:lnTo>
                    <a:lnTo>
                      <a:pt x="166" y="105"/>
                    </a:lnTo>
                    <a:lnTo>
                      <a:pt x="164" y="93"/>
                    </a:lnTo>
                    <a:lnTo>
                      <a:pt x="143" y="70"/>
                    </a:lnTo>
                    <a:lnTo>
                      <a:pt x="137" y="46"/>
                    </a:lnTo>
                    <a:lnTo>
                      <a:pt x="126" y="44"/>
                    </a:lnTo>
                    <a:lnTo>
                      <a:pt x="116" y="54"/>
                    </a:lnTo>
                    <a:lnTo>
                      <a:pt x="106" y="54"/>
                    </a:lnTo>
                    <a:lnTo>
                      <a:pt x="99" y="47"/>
                    </a:lnTo>
                    <a:lnTo>
                      <a:pt x="87" y="47"/>
                    </a:lnTo>
                    <a:lnTo>
                      <a:pt x="72" y="61"/>
                    </a:lnTo>
                    <a:lnTo>
                      <a:pt x="65" y="54"/>
                    </a:lnTo>
                    <a:lnTo>
                      <a:pt x="68" y="46"/>
                    </a:lnTo>
                    <a:lnTo>
                      <a:pt x="71" y="22"/>
                    </a:lnTo>
                    <a:lnTo>
                      <a:pt x="57" y="16"/>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7" name="Freeform 464"/>
              <p:cNvSpPr/>
              <p:nvPr/>
            </p:nvSpPr>
            <p:spPr bwMode="gray">
              <a:xfrm>
                <a:off x="6049" y="2671"/>
                <a:ext cx="22" cy="16"/>
              </a:xfrm>
              <a:custGeom>
                <a:avLst/>
                <a:gdLst>
                  <a:gd name="T0" fmla="*/ 22 w 22"/>
                  <a:gd name="T1" fmla="*/ 1 h 16"/>
                  <a:gd name="T2" fmla="*/ 8 w 22"/>
                  <a:gd name="T3" fmla="*/ 0 h 16"/>
                  <a:gd name="T4" fmla="*/ 1 w 22"/>
                  <a:gd name="T5" fmla="*/ 3 h 16"/>
                  <a:gd name="T6" fmla="*/ 0 w 22"/>
                  <a:gd name="T7" fmla="*/ 16 h 16"/>
                  <a:gd name="T8" fmla="*/ 5 w 22"/>
                  <a:gd name="T9" fmla="*/ 16 h 16"/>
                  <a:gd name="T10" fmla="*/ 8 w 22"/>
                  <a:gd name="T11" fmla="*/ 8 h 16"/>
                  <a:gd name="T12" fmla="*/ 17 w 22"/>
                  <a:gd name="T13" fmla="*/ 15 h 16"/>
                  <a:gd name="T14" fmla="*/ 20 w 22"/>
                  <a:gd name="T15" fmla="*/ 9 h 16"/>
                  <a:gd name="T16" fmla="*/ 22 w 22"/>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6">
                    <a:moveTo>
                      <a:pt x="22" y="1"/>
                    </a:moveTo>
                    <a:lnTo>
                      <a:pt x="8" y="0"/>
                    </a:lnTo>
                    <a:lnTo>
                      <a:pt x="1" y="3"/>
                    </a:lnTo>
                    <a:lnTo>
                      <a:pt x="0" y="16"/>
                    </a:lnTo>
                    <a:lnTo>
                      <a:pt x="5" y="16"/>
                    </a:lnTo>
                    <a:lnTo>
                      <a:pt x="8" y="8"/>
                    </a:lnTo>
                    <a:lnTo>
                      <a:pt x="17" y="15"/>
                    </a:lnTo>
                    <a:lnTo>
                      <a:pt x="20" y="9"/>
                    </a:lnTo>
                    <a:lnTo>
                      <a:pt x="2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8" name="Freeform 465"/>
              <p:cNvSpPr/>
              <p:nvPr/>
            </p:nvSpPr>
            <p:spPr bwMode="gray">
              <a:xfrm>
                <a:off x="5932" y="2682"/>
                <a:ext cx="213" cy="163"/>
              </a:xfrm>
              <a:custGeom>
                <a:avLst/>
                <a:gdLst>
                  <a:gd name="T0" fmla="*/ 182 w 213"/>
                  <a:gd name="T1" fmla="*/ 6 h 163"/>
                  <a:gd name="T2" fmla="*/ 182 w 213"/>
                  <a:gd name="T3" fmla="*/ 22 h 163"/>
                  <a:gd name="T4" fmla="*/ 192 w 213"/>
                  <a:gd name="T5" fmla="*/ 32 h 163"/>
                  <a:gd name="T6" fmla="*/ 191 w 213"/>
                  <a:gd name="T7" fmla="*/ 51 h 163"/>
                  <a:gd name="T8" fmla="*/ 208 w 213"/>
                  <a:gd name="T9" fmla="*/ 57 h 163"/>
                  <a:gd name="T10" fmla="*/ 213 w 213"/>
                  <a:gd name="T11" fmla="*/ 67 h 163"/>
                  <a:gd name="T12" fmla="*/ 198 w 213"/>
                  <a:gd name="T13" fmla="*/ 68 h 163"/>
                  <a:gd name="T14" fmla="*/ 193 w 213"/>
                  <a:gd name="T15" fmla="*/ 63 h 163"/>
                  <a:gd name="T16" fmla="*/ 181 w 213"/>
                  <a:gd name="T17" fmla="*/ 75 h 163"/>
                  <a:gd name="T18" fmla="*/ 184 w 213"/>
                  <a:gd name="T19" fmla="*/ 93 h 163"/>
                  <a:gd name="T20" fmla="*/ 167 w 213"/>
                  <a:gd name="T21" fmla="*/ 114 h 163"/>
                  <a:gd name="T22" fmla="*/ 156 w 213"/>
                  <a:gd name="T23" fmla="*/ 118 h 163"/>
                  <a:gd name="T24" fmla="*/ 158 w 213"/>
                  <a:gd name="T25" fmla="*/ 138 h 163"/>
                  <a:gd name="T26" fmla="*/ 139 w 213"/>
                  <a:gd name="T27" fmla="*/ 157 h 163"/>
                  <a:gd name="T28" fmla="*/ 122 w 213"/>
                  <a:gd name="T29" fmla="*/ 163 h 163"/>
                  <a:gd name="T30" fmla="*/ 122 w 213"/>
                  <a:gd name="T31" fmla="*/ 158 h 163"/>
                  <a:gd name="T32" fmla="*/ 110 w 213"/>
                  <a:gd name="T33" fmla="*/ 150 h 163"/>
                  <a:gd name="T34" fmla="*/ 99 w 213"/>
                  <a:gd name="T35" fmla="*/ 153 h 163"/>
                  <a:gd name="T36" fmla="*/ 95 w 213"/>
                  <a:gd name="T37" fmla="*/ 147 h 163"/>
                  <a:gd name="T38" fmla="*/ 82 w 213"/>
                  <a:gd name="T39" fmla="*/ 145 h 163"/>
                  <a:gd name="T40" fmla="*/ 67 w 213"/>
                  <a:gd name="T41" fmla="*/ 153 h 163"/>
                  <a:gd name="T42" fmla="*/ 58 w 213"/>
                  <a:gd name="T43" fmla="*/ 144 h 163"/>
                  <a:gd name="T44" fmla="*/ 30 w 213"/>
                  <a:gd name="T45" fmla="*/ 140 h 163"/>
                  <a:gd name="T46" fmla="*/ 19 w 213"/>
                  <a:gd name="T47" fmla="*/ 108 h 163"/>
                  <a:gd name="T48" fmla="*/ 6 w 213"/>
                  <a:gd name="T49" fmla="*/ 96 h 163"/>
                  <a:gd name="T50" fmla="*/ 0 w 213"/>
                  <a:gd name="T51" fmla="*/ 56 h 163"/>
                  <a:gd name="T52" fmla="*/ 10 w 213"/>
                  <a:gd name="T53" fmla="*/ 49 h 163"/>
                  <a:gd name="T54" fmla="*/ 17 w 213"/>
                  <a:gd name="T55" fmla="*/ 52 h 163"/>
                  <a:gd name="T56" fmla="*/ 16 w 213"/>
                  <a:gd name="T57" fmla="*/ 51 h 163"/>
                  <a:gd name="T58" fmla="*/ 19 w 213"/>
                  <a:gd name="T59" fmla="*/ 57 h 163"/>
                  <a:gd name="T60" fmla="*/ 26 w 213"/>
                  <a:gd name="T61" fmla="*/ 69 h 163"/>
                  <a:gd name="T62" fmla="*/ 56 w 213"/>
                  <a:gd name="T63" fmla="*/ 69 h 163"/>
                  <a:gd name="T64" fmla="*/ 71 w 213"/>
                  <a:gd name="T65" fmla="*/ 61 h 163"/>
                  <a:gd name="T66" fmla="*/ 82 w 213"/>
                  <a:gd name="T67" fmla="*/ 58 h 163"/>
                  <a:gd name="T68" fmla="*/ 93 w 213"/>
                  <a:gd name="T69" fmla="*/ 64 h 163"/>
                  <a:gd name="T70" fmla="*/ 112 w 213"/>
                  <a:gd name="T71" fmla="*/ 58 h 163"/>
                  <a:gd name="T72" fmla="*/ 130 w 213"/>
                  <a:gd name="T73" fmla="*/ 37 h 163"/>
                  <a:gd name="T74" fmla="*/ 141 w 213"/>
                  <a:gd name="T75" fmla="*/ 10 h 163"/>
                  <a:gd name="T76" fmla="*/ 148 w 213"/>
                  <a:gd name="T77" fmla="*/ 2 h 163"/>
                  <a:gd name="T78" fmla="*/ 174 w 213"/>
                  <a:gd name="T79" fmla="*/ 0 h 163"/>
                  <a:gd name="T80" fmla="*/ 182 w 213"/>
                  <a:gd name="T81"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3" h="163">
                    <a:moveTo>
                      <a:pt x="182" y="6"/>
                    </a:moveTo>
                    <a:lnTo>
                      <a:pt x="182" y="22"/>
                    </a:lnTo>
                    <a:lnTo>
                      <a:pt x="192" y="32"/>
                    </a:lnTo>
                    <a:lnTo>
                      <a:pt x="191" y="51"/>
                    </a:lnTo>
                    <a:lnTo>
                      <a:pt x="208" y="57"/>
                    </a:lnTo>
                    <a:lnTo>
                      <a:pt x="213" y="67"/>
                    </a:lnTo>
                    <a:lnTo>
                      <a:pt x="198" y="68"/>
                    </a:lnTo>
                    <a:lnTo>
                      <a:pt x="193" y="63"/>
                    </a:lnTo>
                    <a:lnTo>
                      <a:pt x="181" y="75"/>
                    </a:lnTo>
                    <a:lnTo>
                      <a:pt x="184" y="93"/>
                    </a:lnTo>
                    <a:lnTo>
                      <a:pt x="167" y="114"/>
                    </a:lnTo>
                    <a:lnTo>
                      <a:pt x="156" y="118"/>
                    </a:lnTo>
                    <a:lnTo>
                      <a:pt x="158" y="138"/>
                    </a:lnTo>
                    <a:lnTo>
                      <a:pt x="139" y="157"/>
                    </a:lnTo>
                    <a:lnTo>
                      <a:pt x="122" y="163"/>
                    </a:lnTo>
                    <a:lnTo>
                      <a:pt x="122" y="158"/>
                    </a:lnTo>
                    <a:lnTo>
                      <a:pt x="110" y="150"/>
                    </a:lnTo>
                    <a:lnTo>
                      <a:pt x="99" y="153"/>
                    </a:lnTo>
                    <a:lnTo>
                      <a:pt x="95" y="147"/>
                    </a:lnTo>
                    <a:lnTo>
                      <a:pt x="82" y="145"/>
                    </a:lnTo>
                    <a:lnTo>
                      <a:pt x="67" y="153"/>
                    </a:lnTo>
                    <a:lnTo>
                      <a:pt x="58" y="144"/>
                    </a:lnTo>
                    <a:lnTo>
                      <a:pt x="30" y="140"/>
                    </a:lnTo>
                    <a:lnTo>
                      <a:pt x="19" y="108"/>
                    </a:lnTo>
                    <a:lnTo>
                      <a:pt x="6" y="96"/>
                    </a:lnTo>
                    <a:lnTo>
                      <a:pt x="0" y="56"/>
                    </a:lnTo>
                    <a:lnTo>
                      <a:pt x="10" y="49"/>
                    </a:lnTo>
                    <a:lnTo>
                      <a:pt x="17" y="52"/>
                    </a:lnTo>
                    <a:lnTo>
                      <a:pt x="16" y="51"/>
                    </a:lnTo>
                    <a:lnTo>
                      <a:pt x="19" y="57"/>
                    </a:lnTo>
                    <a:lnTo>
                      <a:pt x="26" y="69"/>
                    </a:lnTo>
                    <a:lnTo>
                      <a:pt x="56" y="69"/>
                    </a:lnTo>
                    <a:lnTo>
                      <a:pt x="71" y="61"/>
                    </a:lnTo>
                    <a:lnTo>
                      <a:pt x="82" y="58"/>
                    </a:lnTo>
                    <a:lnTo>
                      <a:pt x="93" y="64"/>
                    </a:lnTo>
                    <a:lnTo>
                      <a:pt x="112" y="58"/>
                    </a:lnTo>
                    <a:lnTo>
                      <a:pt x="130" y="37"/>
                    </a:lnTo>
                    <a:lnTo>
                      <a:pt x="141" y="10"/>
                    </a:lnTo>
                    <a:lnTo>
                      <a:pt x="148" y="2"/>
                    </a:lnTo>
                    <a:lnTo>
                      <a:pt x="174" y="0"/>
                    </a:lnTo>
                    <a:lnTo>
                      <a:pt x="18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99" name="Freeform 466"/>
              <p:cNvSpPr/>
              <p:nvPr/>
            </p:nvSpPr>
            <p:spPr bwMode="gray">
              <a:xfrm>
                <a:off x="5948" y="2621"/>
                <a:ext cx="201" cy="130"/>
              </a:xfrm>
              <a:custGeom>
                <a:avLst/>
                <a:gdLst>
                  <a:gd name="T0" fmla="*/ 1 w 201"/>
                  <a:gd name="T1" fmla="*/ 113 h 130"/>
                  <a:gd name="T2" fmla="*/ 30 w 201"/>
                  <a:gd name="T3" fmla="*/ 112 h 130"/>
                  <a:gd name="T4" fmla="*/ 33 w 201"/>
                  <a:gd name="T5" fmla="*/ 92 h 130"/>
                  <a:gd name="T6" fmla="*/ 49 w 201"/>
                  <a:gd name="T7" fmla="*/ 90 h 130"/>
                  <a:gd name="T8" fmla="*/ 58 w 201"/>
                  <a:gd name="T9" fmla="*/ 83 h 130"/>
                  <a:gd name="T10" fmla="*/ 80 w 201"/>
                  <a:gd name="T11" fmla="*/ 75 h 130"/>
                  <a:gd name="T12" fmla="*/ 92 w 201"/>
                  <a:gd name="T13" fmla="*/ 57 h 130"/>
                  <a:gd name="T14" fmla="*/ 102 w 201"/>
                  <a:gd name="T15" fmla="*/ 53 h 130"/>
                  <a:gd name="T16" fmla="*/ 101 w 201"/>
                  <a:gd name="T17" fmla="*/ 66 h 130"/>
                  <a:gd name="T18" fmla="*/ 106 w 201"/>
                  <a:gd name="T19" fmla="*/ 66 h 130"/>
                  <a:gd name="T20" fmla="*/ 109 w 201"/>
                  <a:gd name="T21" fmla="*/ 58 h 130"/>
                  <a:gd name="T22" fmla="*/ 118 w 201"/>
                  <a:gd name="T23" fmla="*/ 65 h 130"/>
                  <a:gd name="T24" fmla="*/ 121 w 201"/>
                  <a:gd name="T25" fmla="*/ 59 h 130"/>
                  <a:gd name="T26" fmla="*/ 123 w 201"/>
                  <a:gd name="T27" fmla="*/ 51 h 130"/>
                  <a:gd name="T28" fmla="*/ 126 w 201"/>
                  <a:gd name="T29" fmla="*/ 31 h 130"/>
                  <a:gd name="T30" fmla="*/ 160 w 201"/>
                  <a:gd name="T31" fmla="*/ 0 h 130"/>
                  <a:gd name="T32" fmla="*/ 168 w 201"/>
                  <a:gd name="T33" fmla="*/ 22 h 130"/>
                  <a:gd name="T34" fmla="*/ 188 w 201"/>
                  <a:gd name="T35" fmla="*/ 25 h 130"/>
                  <a:gd name="T36" fmla="*/ 201 w 201"/>
                  <a:gd name="T37" fmla="*/ 40 h 130"/>
                  <a:gd name="T38" fmla="*/ 182 w 201"/>
                  <a:gd name="T39" fmla="*/ 45 h 130"/>
                  <a:gd name="T40" fmla="*/ 187 w 201"/>
                  <a:gd name="T41" fmla="*/ 55 h 130"/>
                  <a:gd name="T42" fmla="*/ 175 w 201"/>
                  <a:gd name="T43" fmla="*/ 58 h 130"/>
                  <a:gd name="T44" fmla="*/ 166 w 201"/>
                  <a:gd name="T45" fmla="*/ 67 h 130"/>
                  <a:gd name="T46" fmla="*/ 158 w 201"/>
                  <a:gd name="T47" fmla="*/ 61 h 130"/>
                  <a:gd name="T48" fmla="*/ 132 w 201"/>
                  <a:gd name="T49" fmla="*/ 63 h 130"/>
                  <a:gd name="T50" fmla="*/ 125 w 201"/>
                  <a:gd name="T51" fmla="*/ 71 h 130"/>
                  <a:gd name="T52" fmla="*/ 114 w 201"/>
                  <a:gd name="T53" fmla="*/ 98 h 130"/>
                  <a:gd name="T54" fmla="*/ 96 w 201"/>
                  <a:gd name="T55" fmla="*/ 119 h 130"/>
                  <a:gd name="T56" fmla="*/ 77 w 201"/>
                  <a:gd name="T57" fmla="*/ 125 h 130"/>
                  <a:gd name="T58" fmla="*/ 66 w 201"/>
                  <a:gd name="T59" fmla="*/ 119 h 130"/>
                  <a:gd name="T60" fmla="*/ 55 w 201"/>
                  <a:gd name="T61" fmla="*/ 122 h 130"/>
                  <a:gd name="T62" fmla="*/ 40 w 201"/>
                  <a:gd name="T63" fmla="*/ 130 h 130"/>
                  <a:gd name="T64" fmla="*/ 10 w 201"/>
                  <a:gd name="T65" fmla="*/ 130 h 130"/>
                  <a:gd name="T66" fmla="*/ 3 w 201"/>
                  <a:gd name="T67" fmla="*/ 118 h 130"/>
                  <a:gd name="T68" fmla="*/ 0 w 201"/>
                  <a:gd name="T69" fmla="*/ 112 h 130"/>
                  <a:gd name="T70" fmla="*/ 1 w 201"/>
                  <a:gd name="T71" fmla="*/ 11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30">
                    <a:moveTo>
                      <a:pt x="1" y="113"/>
                    </a:moveTo>
                    <a:lnTo>
                      <a:pt x="30" y="112"/>
                    </a:lnTo>
                    <a:lnTo>
                      <a:pt x="33" y="92"/>
                    </a:lnTo>
                    <a:lnTo>
                      <a:pt x="49" y="90"/>
                    </a:lnTo>
                    <a:lnTo>
                      <a:pt x="58" y="83"/>
                    </a:lnTo>
                    <a:lnTo>
                      <a:pt x="80" y="75"/>
                    </a:lnTo>
                    <a:lnTo>
                      <a:pt x="92" y="57"/>
                    </a:lnTo>
                    <a:lnTo>
                      <a:pt x="102" y="53"/>
                    </a:lnTo>
                    <a:lnTo>
                      <a:pt x="101" y="66"/>
                    </a:lnTo>
                    <a:lnTo>
                      <a:pt x="106" y="66"/>
                    </a:lnTo>
                    <a:lnTo>
                      <a:pt x="109" y="58"/>
                    </a:lnTo>
                    <a:lnTo>
                      <a:pt x="118" y="65"/>
                    </a:lnTo>
                    <a:lnTo>
                      <a:pt x="121" y="59"/>
                    </a:lnTo>
                    <a:lnTo>
                      <a:pt x="123" y="51"/>
                    </a:lnTo>
                    <a:lnTo>
                      <a:pt x="126" y="31"/>
                    </a:lnTo>
                    <a:lnTo>
                      <a:pt x="160" y="0"/>
                    </a:lnTo>
                    <a:lnTo>
                      <a:pt x="168" y="22"/>
                    </a:lnTo>
                    <a:lnTo>
                      <a:pt x="188" y="25"/>
                    </a:lnTo>
                    <a:lnTo>
                      <a:pt x="201" y="40"/>
                    </a:lnTo>
                    <a:lnTo>
                      <a:pt x="182" y="45"/>
                    </a:lnTo>
                    <a:lnTo>
                      <a:pt x="187" y="55"/>
                    </a:lnTo>
                    <a:lnTo>
                      <a:pt x="175" y="58"/>
                    </a:lnTo>
                    <a:lnTo>
                      <a:pt x="166" y="67"/>
                    </a:lnTo>
                    <a:lnTo>
                      <a:pt x="158" y="61"/>
                    </a:lnTo>
                    <a:lnTo>
                      <a:pt x="132" y="63"/>
                    </a:lnTo>
                    <a:lnTo>
                      <a:pt x="125" y="71"/>
                    </a:lnTo>
                    <a:lnTo>
                      <a:pt x="114" y="98"/>
                    </a:lnTo>
                    <a:lnTo>
                      <a:pt x="96" y="119"/>
                    </a:lnTo>
                    <a:lnTo>
                      <a:pt x="77" y="125"/>
                    </a:lnTo>
                    <a:lnTo>
                      <a:pt x="66" y="119"/>
                    </a:lnTo>
                    <a:lnTo>
                      <a:pt x="55" y="122"/>
                    </a:lnTo>
                    <a:lnTo>
                      <a:pt x="40" y="130"/>
                    </a:lnTo>
                    <a:lnTo>
                      <a:pt x="10" y="130"/>
                    </a:lnTo>
                    <a:lnTo>
                      <a:pt x="3" y="118"/>
                    </a:lnTo>
                    <a:lnTo>
                      <a:pt x="0" y="112"/>
                    </a:lnTo>
                    <a:lnTo>
                      <a:pt x="1"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0" name="Freeform 467"/>
              <p:cNvSpPr/>
              <p:nvPr/>
            </p:nvSpPr>
            <p:spPr bwMode="gray">
              <a:xfrm>
                <a:off x="6407" y="2777"/>
                <a:ext cx="214" cy="175"/>
              </a:xfrm>
              <a:custGeom>
                <a:avLst/>
                <a:gdLst>
                  <a:gd name="T0" fmla="*/ 214 w 214"/>
                  <a:gd name="T1" fmla="*/ 175 h 175"/>
                  <a:gd name="T2" fmla="*/ 212 w 214"/>
                  <a:gd name="T3" fmla="*/ 134 h 175"/>
                  <a:gd name="T4" fmla="*/ 205 w 214"/>
                  <a:gd name="T5" fmla="*/ 125 h 175"/>
                  <a:gd name="T6" fmla="*/ 204 w 214"/>
                  <a:gd name="T7" fmla="*/ 118 h 175"/>
                  <a:gd name="T8" fmla="*/ 212 w 214"/>
                  <a:gd name="T9" fmla="*/ 109 h 175"/>
                  <a:gd name="T10" fmla="*/ 207 w 214"/>
                  <a:gd name="T11" fmla="*/ 41 h 175"/>
                  <a:gd name="T12" fmla="*/ 206 w 214"/>
                  <a:gd name="T13" fmla="*/ 41 h 175"/>
                  <a:gd name="T14" fmla="*/ 190 w 214"/>
                  <a:gd name="T15" fmla="*/ 40 h 175"/>
                  <a:gd name="T16" fmla="*/ 169 w 214"/>
                  <a:gd name="T17" fmla="*/ 25 h 175"/>
                  <a:gd name="T18" fmla="*/ 133 w 214"/>
                  <a:gd name="T19" fmla="*/ 20 h 175"/>
                  <a:gd name="T20" fmla="*/ 120 w 214"/>
                  <a:gd name="T21" fmla="*/ 25 h 175"/>
                  <a:gd name="T22" fmla="*/ 119 w 214"/>
                  <a:gd name="T23" fmla="*/ 32 h 175"/>
                  <a:gd name="T24" fmla="*/ 88 w 214"/>
                  <a:gd name="T25" fmla="*/ 58 h 175"/>
                  <a:gd name="T26" fmla="*/ 78 w 214"/>
                  <a:gd name="T27" fmla="*/ 50 h 175"/>
                  <a:gd name="T28" fmla="*/ 74 w 214"/>
                  <a:gd name="T29" fmla="*/ 41 h 175"/>
                  <a:gd name="T30" fmla="*/ 65 w 214"/>
                  <a:gd name="T31" fmla="*/ 33 h 175"/>
                  <a:gd name="T32" fmla="*/ 65 w 214"/>
                  <a:gd name="T33" fmla="*/ 17 h 175"/>
                  <a:gd name="T34" fmla="*/ 59 w 214"/>
                  <a:gd name="T35" fmla="*/ 6 h 175"/>
                  <a:gd name="T36" fmla="*/ 42 w 214"/>
                  <a:gd name="T37" fmla="*/ 6 h 175"/>
                  <a:gd name="T38" fmla="*/ 30 w 214"/>
                  <a:gd name="T39" fmla="*/ 0 h 175"/>
                  <a:gd name="T40" fmla="*/ 22 w 214"/>
                  <a:gd name="T41" fmla="*/ 0 h 175"/>
                  <a:gd name="T42" fmla="*/ 13 w 214"/>
                  <a:gd name="T43" fmla="*/ 6 h 175"/>
                  <a:gd name="T44" fmla="*/ 6 w 214"/>
                  <a:gd name="T45" fmla="*/ 6 h 175"/>
                  <a:gd name="T46" fmla="*/ 0 w 214"/>
                  <a:gd name="T47" fmla="*/ 18 h 175"/>
                  <a:gd name="T48" fmla="*/ 13 w 214"/>
                  <a:gd name="T49" fmla="*/ 21 h 175"/>
                  <a:gd name="T50" fmla="*/ 22 w 214"/>
                  <a:gd name="T51" fmla="*/ 33 h 175"/>
                  <a:gd name="T52" fmla="*/ 30 w 214"/>
                  <a:gd name="T53" fmla="*/ 36 h 175"/>
                  <a:gd name="T54" fmla="*/ 49 w 214"/>
                  <a:gd name="T55" fmla="*/ 36 h 175"/>
                  <a:gd name="T56" fmla="*/ 55 w 214"/>
                  <a:gd name="T57" fmla="*/ 40 h 175"/>
                  <a:gd name="T58" fmla="*/ 49 w 214"/>
                  <a:gd name="T59" fmla="*/ 47 h 175"/>
                  <a:gd name="T60" fmla="*/ 18 w 214"/>
                  <a:gd name="T61" fmla="*/ 44 h 175"/>
                  <a:gd name="T62" fmla="*/ 19 w 214"/>
                  <a:gd name="T63" fmla="*/ 48 h 175"/>
                  <a:gd name="T64" fmla="*/ 28 w 214"/>
                  <a:gd name="T65" fmla="*/ 56 h 175"/>
                  <a:gd name="T66" fmla="*/ 33 w 214"/>
                  <a:gd name="T67" fmla="*/ 71 h 175"/>
                  <a:gd name="T68" fmla="*/ 46 w 214"/>
                  <a:gd name="T69" fmla="*/ 76 h 175"/>
                  <a:gd name="T70" fmla="*/ 49 w 214"/>
                  <a:gd name="T71" fmla="*/ 69 h 175"/>
                  <a:gd name="T72" fmla="*/ 57 w 214"/>
                  <a:gd name="T73" fmla="*/ 67 h 175"/>
                  <a:gd name="T74" fmla="*/ 77 w 214"/>
                  <a:gd name="T75" fmla="*/ 76 h 175"/>
                  <a:gd name="T76" fmla="*/ 97 w 214"/>
                  <a:gd name="T77" fmla="*/ 84 h 175"/>
                  <a:gd name="T78" fmla="*/ 114 w 214"/>
                  <a:gd name="T79" fmla="*/ 86 h 175"/>
                  <a:gd name="T80" fmla="*/ 130 w 214"/>
                  <a:gd name="T81" fmla="*/ 91 h 175"/>
                  <a:gd name="T82" fmla="*/ 152 w 214"/>
                  <a:gd name="T83" fmla="*/ 107 h 175"/>
                  <a:gd name="T84" fmla="*/ 154 w 214"/>
                  <a:gd name="T85" fmla="*/ 124 h 175"/>
                  <a:gd name="T86" fmla="*/ 162 w 214"/>
                  <a:gd name="T87" fmla="*/ 131 h 175"/>
                  <a:gd name="T88" fmla="*/ 167 w 214"/>
                  <a:gd name="T89" fmla="*/ 140 h 175"/>
                  <a:gd name="T90" fmla="*/ 169 w 214"/>
                  <a:gd name="T91" fmla="*/ 156 h 175"/>
                  <a:gd name="T92" fmla="*/ 188 w 214"/>
                  <a:gd name="T93" fmla="*/ 154 h 175"/>
                  <a:gd name="T94" fmla="*/ 199 w 214"/>
                  <a:gd name="T95" fmla="*/ 165 h 175"/>
                  <a:gd name="T96" fmla="*/ 214 w 214"/>
                  <a:gd name="T9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75">
                    <a:moveTo>
                      <a:pt x="214" y="175"/>
                    </a:moveTo>
                    <a:lnTo>
                      <a:pt x="212" y="134"/>
                    </a:lnTo>
                    <a:lnTo>
                      <a:pt x="205" y="125"/>
                    </a:lnTo>
                    <a:lnTo>
                      <a:pt x="204" y="118"/>
                    </a:lnTo>
                    <a:lnTo>
                      <a:pt x="212" y="109"/>
                    </a:lnTo>
                    <a:lnTo>
                      <a:pt x="207" y="41"/>
                    </a:lnTo>
                    <a:lnTo>
                      <a:pt x="206" y="41"/>
                    </a:lnTo>
                    <a:lnTo>
                      <a:pt x="190" y="40"/>
                    </a:lnTo>
                    <a:lnTo>
                      <a:pt x="169" y="25"/>
                    </a:lnTo>
                    <a:lnTo>
                      <a:pt x="133" y="20"/>
                    </a:lnTo>
                    <a:lnTo>
                      <a:pt x="120" y="25"/>
                    </a:lnTo>
                    <a:lnTo>
                      <a:pt x="119" y="32"/>
                    </a:lnTo>
                    <a:lnTo>
                      <a:pt x="88" y="58"/>
                    </a:lnTo>
                    <a:lnTo>
                      <a:pt x="78" y="50"/>
                    </a:lnTo>
                    <a:lnTo>
                      <a:pt x="74" y="41"/>
                    </a:lnTo>
                    <a:lnTo>
                      <a:pt x="65" y="33"/>
                    </a:lnTo>
                    <a:lnTo>
                      <a:pt x="65" y="17"/>
                    </a:lnTo>
                    <a:lnTo>
                      <a:pt x="59" y="6"/>
                    </a:lnTo>
                    <a:lnTo>
                      <a:pt x="42" y="6"/>
                    </a:lnTo>
                    <a:lnTo>
                      <a:pt x="30" y="0"/>
                    </a:lnTo>
                    <a:lnTo>
                      <a:pt x="22" y="0"/>
                    </a:lnTo>
                    <a:lnTo>
                      <a:pt x="13" y="6"/>
                    </a:lnTo>
                    <a:lnTo>
                      <a:pt x="6" y="6"/>
                    </a:lnTo>
                    <a:lnTo>
                      <a:pt x="0" y="18"/>
                    </a:lnTo>
                    <a:lnTo>
                      <a:pt x="13" y="21"/>
                    </a:lnTo>
                    <a:lnTo>
                      <a:pt x="22" y="33"/>
                    </a:lnTo>
                    <a:lnTo>
                      <a:pt x="30" y="36"/>
                    </a:lnTo>
                    <a:lnTo>
                      <a:pt x="49" y="36"/>
                    </a:lnTo>
                    <a:lnTo>
                      <a:pt x="55" y="40"/>
                    </a:lnTo>
                    <a:lnTo>
                      <a:pt x="49" y="47"/>
                    </a:lnTo>
                    <a:lnTo>
                      <a:pt x="18" y="44"/>
                    </a:lnTo>
                    <a:lnTo>
                      <a:pt x="19" y="48"/>
                    </a:lnTo>
                    <a:lnTo>
                      <a:pt x="28" y="56"/>
                    </a:lnTo>
                    <a:lnTo>
                      <a:pt x="33" y="71"/>
                    </a:lnTo>
                    <a:lnTo>
                      <a:pt x="46" y="76"/>
                    </a:lnTo>
                    <a:lnTo>
                      <a:pt x="49" y="69"/>
                    </a:lnTo>
                    <a:lnTo>
                      <a:pt x="57" y="67"/>
                    </a:lnTo>
                    <a:lnTo>
                      <a:pt x="77" y="76"/>
                    </a:lnTo>
                    <a:lnTo>
                      <a:pt x="97" y="84"/>
                    </a:lnTo>
                    <a:lnTo>
                      <a:pt x="114" y="86"/>
                    </a:lnTo>
                    <a:lnTo>
                      <a:pt x="130" y="91"/>
                    </a:lnTo>
                    <a:lnTo>
                      <a:pt x="152" y="107"/>
                    </a:lnTo>
                    <a:lnTo>
                      <a:pt x="154" y="124"/>
                    </a:lnTo>
                    <a:lnTo>
                      <a:pt x="162" y="131"/>
                    </a:lnTo>
                    <a:lnTo>
                      <a:pt x="167" y="140"/>
                    </a:lnTo>
                    <a:lnTo>
                      <a:pt x="169" y="156"/>
                    </a:lnTo>
                    <a:lnTo>
                      <a:pt x="188" y="154"/>
                    </a:lnTo>
                    <a:lnTo>
                      <a:pt x="199" y="165"/>
                    </a:lnTo>
                    <a:lnTo>
                      <a:pt x="214"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1" name="Freeform 468"/>
              <p:cNvSpPr/>
              <p:nvPr/>
            </p:nvSpPr>
            <p:spPr bwMode="gray">
              <a:xfrm>
                <a:off x="6297" y="1929"/>
                <a:ext cx="71" cy="109"/>
              </a:xfrm>
              <a:custGeom>
                <a:avLst/>
                <a:gdLst>
                  <a:gd name="T0" fmla="*/ 1 w 71"/>
                  <a:gd name="T1" fmla="*/ 25 h 109"/>
                  <a:gd name="T2" fmla="*/ 17 w 71"/>
                  <a:gd name="T3" fmla="*/ 9 h 109"/>
                  <a:gd name="T4" fmla="*/ 50 w 71"/>
                  <a:gd name="T5" fmla="*/ 0 h 109"/>
                  <a:gd name="T6" fmla="*/ 54 w 71"/>
                  <a:gd name="T7" fmla="*/ 11 h 109"/>
                  <a:gd name="T8" fmla="*/ 65 w 71"/>
                  <a:gd name="T9" fmla="*/ 31 h 109"/>
                  <a:gd name="T10" fmla="*/ 65 w 71"/>
                  <a:gd name="T11" fmla="*/ 45 h 109"/>
                  <a:gd name="T12" fmla="*/ 71 w 71"/>
                  <a:gd name="T13" fmla="*/ 70 h 109"/>
                  <a:gd name="T14" fmla="*/ 69 w 71"/>
                  <a:gd name="T15" fmla="*/ 79 h 109"/>
                  <a:gd name="T16" fmla="*/ 65 w 71"/>
                  <a:gd name="T17" fmla="*/ 86 h 109"/>
                  <a:gd name="T18" fmla="*/ 62 w 71"/>
                  <a:gd name="T19" fmla="*/ 90 h 109"/>
                  <a:gd name="T20" fmla="*/ 53 w 71"/>
                  <a:gd name="T21" fmla="*/ 94 h 109"/>
                  <a:gd name="T22" fmla="*/ 46 w 71"/>
                  <a:gd name="T23" fmla="*/ 99 h 109"/>
                  <a:gd name="T24" fmla="*/ 37 w 71"/>
                  <a:gd name="T25" fmla="*/ 100 h 109"/>
                  <a:gd name="T26" fmla="*/ 23 w 71"/>
                  <a:gd name="T27" fmla="*/ 105 h 109"/>
                  <a:gd name="T28" fmla="*/ 17 w 71"/>
                  <a:gd name="T29" fmla="*/ 109 h 109"/>
                  <a:gd name="T30" fmla="*/ 9 w 71"/>
                  <a:gd name="T31" fmla="*/ 109 h 109"/>
                  <a:gd name="T32" fmla="*/ 1 w 71"/>
                  <a:gd name="T33" fmla="*/ 96 h 109"/>
                  <a:gd name="T34" fmla="*/ 6 w 71"/>
                  <a:gd name="T35" fmla="*/ 91 h 109"/>
                  <a:gd name="T36" fmla="*/ 7 w 71"/>
                  <a:gd name="T37" fmla="*/ 81 h 109"/>
                  <a:gd name="T38" fmla="*/ 9 w 71"/>
                  <a:gd name="T39" fmla="*/ 72 h 109"/>
                  <a:gd name="T40" fmla="*/ 6 w 71"/>
                  <a:gd name="T41" fmla="*/ 55 h 109"/>
                  <a:gd name="T42" fmla="*/ 2 w 71"/>
                  <a:gd name="T43" fmla="*/ 46 h 109"/>
                  <a:gd name="T44" fmla="*/ 9 w 71"/>
                  <a:gd name="T45" fmla="*/ 42 h 109"/>
                  <a:gd name="T46" fmla="*/ 9 w 71"/>
                  <a:gd name="T47" fmla="*/ 31 h 109"/>
                  <a:gd name="T48" fmla="*/ 0 w 71"/>
                  <a:gd name="T49" fmla="*/ 24 h 109"/>
                  <a:gd name="T50" fmla="*/ 1 w 71"/>
                  <a:gd name="T51" fmla="*/ 2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109">
                    <a:moveTo>
                      <a:pt x="1" y="25"/>
                    </a:moveTo>
                    <a:lnTo>
                      <a:pt x="17" y="9"/>
                    </a:lnTo>
                    <a:lnTo>
                      <a:pt x="50" y="0"/>
                    </a:lnTo>
                    <a:lnTo>
                      <a:pt x="54" y="11"/>
                    </a:lnTo>
                    <a:lnTo>
                      <a:pt x="65" y="31"/>
                    </a:lnTo>
                    <a:lnTo>
                      <a:pt x="65" y="45"/>
                    </a:lnTo>
                    <a:lnTo>
                      <a:pt x="71" y="70"/>
                    </a:lnTo>
                    <a:lnTo>
                      <a:pt x="69" y="79"/>
                    </a:lnTo>
                    <a:lnTo>
                      <a:pt x="65" y="86"/>
                    </a:lnTo>
                    <a:lnTo>
                      <a:pt x="62" y="90"/>
                    </a:lnTo>
                    <a:lnTo>
                      <a:pt x="53" y="94"/>
                    </a:lnTo>
                    <a:lnTo>
                      <a:pt x="46" y="99"/>
                    </a:lnTo>
                    <a:lnTo>
                      <a:pt x="37" y="100"/>
                    </a:lnTo>
                    <a:lnTo>
                      <a:pt x="23" y="105"/>
                    </a:lnTo>
                    <a:lnTo>
                      <a:pt x="17" y="109"/>
                    </a:lnTo>
                    <a:lnTo>
                      <a:pt x="9" y="109"/>
                    </a:lnTo>
                    <a:lnTo>
                      <a:pt x="1" y="96"/>
                    </a:lnTo>
                    <a:lnTo>
                      <a:pt x="6" y="91"/>
                    </a:lnTo>
                    <a:lnTo>
                      <a:pt x="7" y="81"/>
                    </a:lnTo>
                    <a:lnTo>
                      <a:pt x="9" y="72"/>
                    </a:lnTo>
                    <a:lnTo>
                      <a:pt x="6" y="55"/>
                    </a:lnTo>
                    <a:lnTo>
                      <a:pt x="2" y="46"/>
                    </a:lnTo>
                    <a:lnTo>
                      <a:pt x="9" y="42"/>
                    </a:lnTo>
                    <a:lnTo>
                      <a:pt x="9" y="31"/>
                    </a:lnTo>
                    <a:lnTo>
                      <a:pt x="0" y="24"/>
                    </a:lnTo>
                    <a:lnTo>
                      <a:pt x="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2" name="Freeform 469"/>
              <p:cNvSpPr/>
              <p:nvPr/>
            </p:nvSpPr>
            <p:spPr bwMode="gray">
              <a:xfrm>
                <a:off x="3198" y="2186"/>
                <a:ext cx="7" cy="5"/>
              </a:xfrm>
              <a:custGeom>
                <a:avLst/>
                <a:gdLst>
                  <a:gd name="T0" fmla="*/ 0 w 7"/>
                  <a:gd name="T1" fmla="*/ 3 h 5"/>
                  <a:gd name="T2" fmla="*/ 5 w 7"/>
                  <a:gd name="T3" fmla="*/ 0 h 5"/>
                  <a:gd name="T4" fmla="*/ 7 w 7"/>
                  <a:gd name="T5" fmla="*/ 4 h 5"/>
                  <a:gd name="T6" fmla="*/ 3 w 7"/>
                  <a:gd name="T7" fmla="*/ 5 h 5"/>
                  <a:gd name="T8" fmla="*/ 0 w 7"/>
                  <a:gd name="T9" fmla="*/ 3 h 5"/>
                </a:gdLst>
                <a:ahLst/>
                <a:cxnLst>
                  <a:cxn ang="0">
                    <a:pos x="T0" y="T1"/>
                  </a:cxn>
                  <a:cxn ang="0">
                    <a:pos x="T2" y="T3"/>
                  </a:cxn>
                  <a:cxn ang="0">
                    <a:pos x="T4" y="T5"/>
                  </a:cxn>
                  <a:cxn ang="0">
                    <a:pos x="T6" y="T7"/>
                  </a:cxn>
                  <a:cxn ang="0">
                    <a:pos x="T8" y="T9"/>
                  </a:cxn>
                </a:cxnLst>
                <a:rect l="0" t="0" r="r" b="b"/>
                <a:pathLst>
                  <a:path w="7" h="5">
                    <a:moveTo>
                      <a:pt x="0" y="3"/>
                    </a:moveTo>
                    <a:lnTo>
                      <a:pt x="5" y="0"/>
                    </a:lnTo>
                    <a:lnTo>
                      <a:pt x="7" y="4"/>
                    </a:lnTo>
                    <a:lnTo>
                      <a:pt x="3"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3" name="Freeform 470"/>
              <p:cNvSpPr/>
              <p:nvPr/>
            </p:nvSpPr>
            <p:spPr bwMode="gray">
              <a:xfrm>
                <a:off x="3219" y="2199"/>
                <a:ext cx="10" cy="6"/>
              </a:xfrm>
              <a:custGeom>
                <a:avLst/>
                <a:gdLst>
                  <a:gd name="T0" fmla="*/ 0 w 10"/>
                  <a:gd name="T1" fmla="*/ 1 h 6"/>
                  <a:gd name="T2" fmla="*/ 4 w 10"/>
                  <a:gd name="T3" fmla="*/ 0 h 6"/>
                  <a:gd name="T4" fmla="*/ 10 w 10"/>
                  <a:gd name="T5" fmla="*/ 3 h 6"/>
                  <a:gd name="T6" fmla="*/ 5 w 10"/>
                  <a:gd name="T7" fmla="*/ 6 h 6"/>
                  <a:gd name="T8" fmla="*/ 0 w 10"/>
                  <a:gd name="T9" fmla="*/ 1 h 6"/>
                </a:gdLst>
                <a:ahLst/>
                <a:cxnLst>
                  <a:cxn ang="0">
                    <a:pos x="T0" y="T1"/>
                  </a:cxn>
                  <a:cxn ang="0">
                    <a:pos x="T2" y="T3"/>
                  </a:cxn>
                  <a:cxn ang="0">
                    <a:pos x="T4" y="T5"/>
                  </a:cxn>
                  <a:cxn ang="0">
                    <a:pos x="T6" y="T7"/>
                  </a:cxn>
                  <a:cxn ang="0">
                    <a:pos x="T8" y="T9"/>
                  </a:cxn>
                </a:cxnLst>
                <a:rect l="0" t="0" r="r" b="b"/>
                <a:pathLst>
                  <a:path w="10" h="6">
                    <a:moveTo>
                      <a:pt x="0" y="1"/>
                    </a:moveTo>
                    <a:lnTo>
                      <a:pt x="4" y="0"/>
                    </a:lnTo>
                    <a:lnTo>
                      <a:pt x="10" y="3"/>
                    </a:lnTo>
                    <a:lnTo>
                      <a:pt x="5" y="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4" name="Freeform 471"/>
              <p:cNvSpPr/>
              <p:nvPr/>
            </p:nvSpPr>
            <p:spPr bwMode="gray">
              <a:xfrm>
                <a:off x="3238" y="2195"/>
                <a:ext cx="7" cy="6"/>
              </a:xfrm>
              <a:custGeom>
                <a:avLst/>
                <a:gdLst>
                  <a:gd name="T0" fmla="*/ 0 w 7"/>
                  <a:gd name="T1" fmla="*/ 4 h 6"/>
                  <a:gd name="T2" fmla="*/ 1 w 7"/>
                  <a:gd name="T3" fmla="*/ 2 h 6"/>
                  <a:gd name="T4" fmla="*/ 6 w 7"/>
                  <a:gd name="T5" fmla="*/ 0 h 6"/>
                  <a:gd name="T6" fmla="*/ 7 w 7"/>
                  <a:gd name="T7" fmla="*/ 5 h 6"/>
                  <a:gd name="T8" fmla="*/ 3 w 7"/>
                  <a:gd name="T9" fmla="*/ 6 h 6"/>
                  <a:gd name="T10" fmla="*/ 0 w 7"/>
                  <a:gd name="T11" fmla="*/ 4 h 6"/>
                </a:gdLst>
                <a:ahLst/>
                <a:cxnLst>
                  <a:cxn ang="0">
                    <a:pos x="T0" y="T1"/>
                  </a:cxn>
                  <a:cxn ang="0">
                    <a:pos x="T2" y="T3"/>
                  </a:cxn>
                  <a:cxn ang="0">
                    <a:pos x="T4" y="T5"/>
                  </a:cxn>
                  <a:cxn ang="0">
                    <a:pos x="T6" y="T7"/>
                  </a:cxn>
                  <a:cxn ang="0">
                    <a:pos x="T8" y="T9"/>
                  </a:cxn>
                  <a:cxn ang="0">
                    <a:pos x="T10" y="T11"/>
                  </a:cxn>
                </a:cxnLst>
                <a:rect l="0" t="0" r="r" b="b"/>
                <a:pathLst>
                  <a:path w="7" h="6">
                    <a:moveTo>
                      <a:pt x="0" y="4"/>
                    </a:moveTo>
                    <a:lnTo>
                      <a:pt x="1" y="2"/>
                    </a:lnTo>
                    <a:lnTo>
                      <a:pt x="6" y="0"/>
                    </a:lnTo>
                    <a:lnTo>
                      <a:pt x="7" y="5"/>
                    </a:lnTo>
                    <a:lnTo>
                      <a:pt x="3"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5" name="Freeform 472"/>
              <p:cNvSpPr/>
              <p:nvPr/>
            </p:nvSpPr>
            <p:spPr bwMode="gray">
              <a:xfrm>
                <a:off x="3253" y="2188"/>
                <a:ext cx="9" cy="10"/>
              </a:xfrm>
              <a:custGeom>
                <a:avLst/>
                <a:gdLst>
                  <a:gd name="T0" fmla="*/ 0 w 9"/>
                  <a:gd name="T1" fmla="*/ 4 h 10"/>
                  <a:gd name="T2" fmla="*/ 4 w 9"/>
                  <a:gd name="T3" fmla="*/ 0 h 10"/>
                  <a:gd name="T4" fmla="*/ 9 w 9"/>
                  <a:gd name="T5" fmla="*/ 2 h 10"/>
                  <a:gd name="T6" fmla="*/ 8 w 9"/>
                  <a:gd name="T7" fmla="*/ 8 h 10"/>
                  <a:gd name="T8" fmla="*/ 1 w 9"/>
                  <a:gd name="T9" fmla="*/ 10 h 10"/>
                  <a:gd name="T10" fmla="*/ 0 w 9"/>
                  <a:gd name="T11" fmla="*/ 4 h 10"/>
                </a:gdLst>
                <a:ahLst/>
                <a:cxnLst>
                  <a:cxn ang="0">
                    <a:pos x="T0" y="T1"/>
                  </a:cxn>
                  <a:cxn ang="0">
                    <a:pos x="T2" y="T3"/>
                  </a:cxn>
                  <a:cxn ang="0">
                    <a:pos x="T4" y="T5"/>
                  </a:cxn>
                  <a:cxn ang="0">
                    <a:pos x="T6" y="T7"/>
                  </a:cxn>
                  <a:cxn ang="0">
                    <a:pos x="T8" y="T9"/>
                  </a:cxn>
                  <a:cxn ang="0">
                    <a:pos x="T10" y="T11"/>
                  </a:cxn>
                </a:cxnLst>
                <a:rect l="0" t="0" r="r" b="b"/>
                <a:pathLst>
                  <a:path w="9" h="10">
                    <a:moveTo>
                      <a:pt x="0" y="4"/>
                    </a:moveTo>
                    <a:lnTo>
                      <a:pt x="4" y="0"/>
                    </a:lnTo>
                    <a:lnTo>
                      <a:pt x="9" y="2"/>
                    </a:lnTo>
                    <a:lnTo>
                      <a:pt x="8" y="8"/>
                    </a:lnTo>
                    <a:lnTo>
                      <a:pt x="1"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6" name="Freeform 473"/>
              <p:cNvSpPr/>
              <p:nvPr/>
            </p:nvSpPr>
            <p:spPr bwMode="gray">
              <a:xfrm>
                <a:off x="3264" y="2181"/>
                <a:ext cx="5" cy="5"/>
              </a:xfrm>
              <a:custGeom>
                <a:avLst/>
                <a:gdLst>
                  <a:gd name="T0" fmla="*/ 0 w 5"/>
                  <a:gd name="T1" fmla="*/ 1 h 5"/>
                  <a:gd name="T2" fmla="*/ 5 w 5"/>
                  <a:gd name="T3" fmla="*/ 0 h 5"/>
                  <a:gd name="T4" fmla="*/ 4 w 5"/>
                  <a:gd name="T5" fmla="*/ 5 h 5"/>
                  <a:gd name="T6" fmla="*/ 0 w 5"/>
                  <a:gd name="T7" fmla="*/ 1 h 5"/>
                </a:gdLst>
                <a:ahLst/>
                <a:cxnLst>
                  <a:cxn ang="0">
                    <a:pos x="T0" y="T1"/>
                  </a:cxn>
                  <a:cxn ang="0">
                    <a:pos x="T2" y="T3"/>
                  </a:cxn>
                  <a:cxn ang="0">
                    <a:pos x="T4" y="T5"/>
                  </a:cxn>
                  <a:cxn ang="0">
                    <a:pos x="T6" y="T7"/>
                  </a:cxn>
                </a:cxnLst>
                <a:rect l="0" t="0" r="r" b="b"/>
                <a:pathLst>
                  <a:path w="5" h="5">
                    <a:moveTo>
                      <a:pt x="0" y="1"/>
                    </a:moveTo>
                    <a:lnTo>
                      <a:pt x="5" y="0"/>
                    </a:lnTo>
                    <a:lnTo>
                      <a:pt x="4"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7" name="Freeform 474"/>
              <p:cNvSpPr/>
              <p:nvPr/>
            </p:nvSpPr>
            <p:spPr bwMode="gray">
              <a:xfrm>
                <a:off x="3089" y="2436"/>
                <a:ext cx="10" cy="5"/>
              </a:xfrm>
              <a:custGeom>
                <a:avLst/>
                <a:gdLst>
                  <a:gd name="T0" fmla="*/ 0 w 10"/>
                  <a:gd name="T1" fmla="*/ 4 h 5"/>
                  <a:gd name="T2" fmla="*/ 2 w 10"/>
                  <a:gd name="T3" fmla="*/ 0 h 5"/>
                  <a:gd name="T4" fmla="*/ 8 w 10"/>
                  <a:gd name="T5" fmla="*/ 0 h 5"/>
                  <a:gd name="T6" fmla="*/ 10 w 10"/>
                  <a:gd name="T7" fmla="*/ 5 h 5"/>
                  <a:gd name="T8" fmla="*/ 0 w 10"/>
                  <a:gd name="T9" fmla="*/ 4 h 5"/>
                </a:gdLst>
                <a:ahLst/>
                <a:cxnLst>
                  <a:cxn ang="0">
                    <a:pos x="T0" y="T1"/>
                  </a:cxn>
                  <a:cxn ang="0">
                    <a:pos x="T2" y="T3"/>
                  </a:cxn>
                  <a:cxn ang="0">
                    <a:pos x="T4" y="T5"/>
                  </a:cxn>
                  <a:cxn ang="0">
                    <a:pos x="T6" y="T7"/>
                  </a:cxn>
                  <a:cxn ang="0">
                    <a:pos x="T8" y="T9"/>
                  </a:cxn>
                </a:cxnLst>
                <a:rect l="0" t="0" r="r" b="b"/>
                <a:pathLst>
                  <a:path w="10" h="5">
                    <a:moveTo>
                      <a:pt x="0" y="4"/>
                    </a:moveTo>
                    <a:lnTo>
                      <a:pt x="2" y="0"/>
                    </a:lnTo>
                    <a:lnTo>
                      <a:pt x="8" y="0"/>
                    </a:lnTo>
                    <a:lnTo>
                      <a:pt x="10" y="5"/>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8" name="Freeform 475"/>
              <p:cNvSpPr/>
              <p:nvPr/>
            </p:nvSpPr>
            <p:spPr bwMode="gray">
              <a:xfrm>
                <a:off x="3107" y="2468"/>
                <a:ext cx="9" cy="6"/>
              </a:xfrm>
              <a:custGeom>
                <a:avLst/>
                <a:gdLst>
                  <a:gd name="T0" fmla="*/ 0 w 9"/>
                  <a:gd name="T1" fmla="*/ 1 h 6"/>
                  <a:gd name="T2" fmla="*/ 6 w 9"/>
                  <a:gd name="T3" fmla="*/ 0 h 6"/>
                  <a:gd name="T4" fmla="*/ 9 w 9"/>
                  <a:gd name="T5" fmla="*/ 3 h 6"/>
                  <a:gd name="T6" fmla="*/ 3 w 9"/>
                  <a:gd name="T7" fmla="*/ 6 h 6"/>
                  <a:gd name="T8" fmla="*/ 0 w 9"/>
                  <a:gd name="T9" fmla="*/ 1 h 6"/>
                </a:gdLst>
                <a:ahLst/>
                <a:cxnLst>
                  <a:cxn ang="0">
                    <a:pos x="T0" y="T1"/>
                  </a:cxn>
                  <a:cxn ang="0">
                    <a:pos x="T2" y="T3"/>
                  </a:cxn>
                  <a:cxn ang="0">
                    <a:pos x="T4" y="T5"/>
                  </a:cxn>
                  <a:cxn ang="0">
                    <a:pos x="T6" y="T7"/>
                  </a:cxn>
                  <a:cxn ang="0">
                    <a:pos x="T8" y="T9"/>
                  </a:cxn>
                </a:cxnLst>
                <a:rect l="0" t="0" r="r" b="b"/>
                <a:pathLst>
                  <a:path w="9" h="6">
                    <a:moveTo>
                      <a:pt x="0" y="1"/>
                    </a:moveTo>
                    <a:lnTo>
                      <a:pt x="6" y="0"/>
                    </a:lnTo>
                    <a:lnTo>
                      <a:pt x="9" y="3"/>
                    </a:lnTo>
                    <a:lnTo>
                      <a:pt x="3" y="6"/>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09" name="Freeform 476"/>
              <p:cNvSpPr/>
              <p:nvPr/>
            </p:nvSpPr>
            <p:spPr bwMode="gray">
              <a:xfrm>
                <a:off x="3087" y="2473"/>
                <a:ext cx="8" cy="7"/>
              </a:xfrm>
              <a:custGeom>
                <a:avLst/>
                <a:gdLst>
                  <a:gd name="T0" fmla="*/ 0 w 8"/>
                  <a:gd name="T1" fmla="*/ 2 h 7"/>
                  <a:gd name="T2" fmla="*/ 3 w 8"/>
                  <a:gd name="T3" fmla="*/ 0 h 7"/>
                  <a:gd name="T4" fmla="*/ 8 w 8"/>
                  <a:gd name="T5" fmla="*/ 4 h 7"/>
                  <a:gd name="T6" fmla="*/ 3 w 8"/>
                  <a:gd name="T7" fmla="*/ 7 h 7"/>
                  <a:gd name="T8" fmla="*/ 0 w 8"/>
                  <a:gd name="T9" fmla="*/ 2 h 7"/>
                </a:gdLst>
                <a:ahLst/>
                <a:cxnLst>
                  <a:cxn ang="0">
                    <a:pos x="T0" y="T1"/>
                  </a:cxn>
                  <a:cxn ang="0">
                    <a:pos x="T2" y="T3"/>
                  </a:cxn>
                  <a:cxn ang="0">
                    <a:pos x="T4" y="T5"/>
                  </a:cxn>
                  <a:cxn ang="0">
                    <a:pos x="T6" y="T7"/>
                  </a:cxn>
                  <a:cxn ang="0">
                    <a:pos x="T8" y="T9"/>
                  </a:cxn>
                </a:cxnLst>
                <a:rect l="0" t="0" r="r" b="b"/>
                <a:pathLst>
                  <a:path w="8" h="7">
                    <a:moveTo>
                      <a:pt x="0" y="2"/>
                    </a:moveTo>
                    <a:lnTo>
                      <a:pt x="3" y="0"/>
                    </a:lnTo>
                    <a:lnTo>
                      <a:pt x="8" y="4"/>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0" name="Freeform 477"/>
              <p:cNvSpPr/>
              <p:nvPr/>
            </p:nvSpPr>
            <p:spPr bwMode="gray">
              <a:xfrm>
                <a:off x="4819" y="555"/>
                <a:ext cx="2838" cy="1272"/>
              </a:xfrm>
              <a:custGeom>
                <a:avLst/>
                <a:gdLst>
                  <a:gd name="T0" fmla="*/ 61 w 2838"/>
                  <a:gd name="T1" fmla="*/ 579 h 1272"/>
                  <a:gd name="T2" fmla="*/ 227 w 2838"/>
                  <a:gd name="T3" fmla="*/ 363 h 1272"/>
                  <a:gd name="T4" fmla="*/ 232 w 2838"/>
                  <a:gd name="T5" fmla="*/ 249 h 1272"/>
                  <a:gd name="T6" fmla="*/ 338 w 2838"/>
                  <a:gd name="T7" fmla="*/ 287 h 1272"/>
                  <a:gd name="T8" fmla="*/ 290 w 2838"/>
                  <a:gd name="T9" fmla="*/ 418 h 1272"/>
                  <a:gd name="T10" fmla="*/ 373 w 2838"/>
                  <a:gd name="T11" fmla="*/ 387 h 1272"/>
                  <a:gd name="T12" fmla="*/ 435 w 2838"/>
                  <a:gd name="T13" fmla="*/ 377 h 1272"/>
                  <a:gd name="T14" fmla="*/ 361 w 2838"/>
                  <a:gd name="T15" fmla="*/ 268 h 1272"/>
                  <a:gd name="T16" fmla="*/ 396 w 2838"/>
                  <a:gd name="T17" fmla="*/ 244 h 1272"/>
                  <a:gd name="T18" fmla="*/ 422 w 2838"/>
                  <a:gd name="T19" fmla="*/ 228 h 1272"/>
                  <a:gd name="T20" fmla="*/ 537 w 2838"/>
                  <a:gd name="T21" fmla="*/ 254 h 1272"/>
                  <a:gd name="T22" fmla="*/ 572 w 2838"/>
                  <a:gd name="T23" fmla="*/ 282 h 1272"/>
                  <a:gd name="T24" fmla="*/ 552 w 2838"/>
                  <a:gd name="T25" fmla="*/ 161 h 1272"/>
                  <a:gd name="T26" fmla="*/ 634 w 2838"/>
                  <a:gd name="T27" fmla="*/ 125 h 1272"/>
                  <a:gd name="T28" fmla="*/ 675 w 2838"/>
                  <a:gd name="T29" fmla="*/ 85 h 1272"/>
                  <a:gd name="T30" fmla="*/ 831 w 2838"/>
                  <a:gd name="T31" fmla="*/ 64 h 1272"/>
                  <a:gd name="T32" fmla="*/ 918 w 2838"/>
                  <a:gd name="T33" fmla="*/ 59 h 1272"/>
                  <a:gd name="T34" fmla="*/ 939 w 2838"/>
                  <a:gd name="T35" fmla="*/ 41 h 1272"/>
                  <a:gd name="T36" fmla="*/ 1008 w 2838"/>
                  <a:gd name="T37" fmla="*/ 24 h 1272"/>
                  <a:gd name="T38" fmla="*/ 1185 w 2838"/>
                  <a:gd name="T39" fmla="*/ 53 h 1272"/>
                  <a:gd name="T40" fmla="*/ 1195 w 2838"/>
                  <a:gd name="T41" fmla="*/ 97 h 1272"/>
                  <a:gd name="T42" fmla="*/ 1041 w 2838"/>
                  <a:gd name="T43" fmla="*/ 190 h 1272"/>
                  <a:gd name="T44" fmla="*/ 1120 w 2838"/>
                  <a:gd name="T45" fmla="*/ 154 h 1272"/>
                  <a:gd name="T46" fmla="*/ 1212 w 2838"/>
                  <a:gd name="T47" fmla="*/ 164 h 1272"/>
                  <a:gd name="T48" fmla="*/ 1403 w 2838"/>
                  <a:gd name="T49" fmla="*/ 185 h 1272"/>
                  <a:gd name="T50" fmla="*/ 1504 w 2838"/>
                  <a:gd name="T51" fmla="*/ 168 h 1272"/>
                  <a:gd name="T52" fmla="*/ 1531 w 2838"/>
                  <a:gd name="T53" fmla="*/ 234 h 1272"/>
                  <a:gd name="T54" fmla="*/ 1722 w 2838"/>
                  <a:gd name="T55" fmla="*/ 256 h 1272"/>
                  <a:gd name="T56" fmla="*/ 1796 w 2838"/>
                  <a:gd name="T57" fmla="*/ 201 h 1272"/>
                  <a:gd name="T58" fmla="*/ 1888 w 2838"/>
                  <a:gd name="T59" fmla="*/ 230 h 1272"/>
                  <a:gd name="T60" fmla="*/ 2011 w 2838"/>
                  <a:gd name="T61" fmla="*/ 250 h 1272"/>
                  <a:gd name="T62" fmla="*/ 2217 w 2838"/>
                  <a:gd name="T63" fmla="*/ 312 h 1272"/>
                  <a:gd name="T64" fmla="*/ 2397 w 2838"/>
                  <a:gd name="T65" fmla="*/ 328 h 1272"/>
                  <a:gd name="T66" fmla="*/ 2522 w 2838"/>
                  <a:gd name="T67" fmla="*/ 305 h 1272"/>
                  <a:gd name="T68" fmla="*/ 2691 w 2838"/>
                  <a:gd name="T69" fmla="*/ 369 h 1272"/>
                  <a:gd name="T70" fmla="*/ 2787 w 2838"/>
                  <a:gd name="T71" fmla="*/ 397 h 1272"/>
                  <a:gd name="T72" fmla="*/ 2761 w 2838"/>
                  <a:gd name="T73" fmla="*/ 520 h 1272"/>
                  <a:gd name="T74" fmla="*/ 2642 w 2838"/>
                  <a:gd name="T75" fmla="*/ 427 h 1272"/>
                  <a:gd name="T76" fmla="*/ 2553 w 2838"/>
                  <a:gd name="T77" fmla="*/ 490 h 1272"/>
                  <a:gd name="T78" fmla="*/ 2609 w 2838"/>
                  <a:gd name="T79" fmla="*/ 597 h 1272"/>
                  <a:gd name="T80" fmla="*/ 2420 w 2838"/>
                  <a:gd name="T81" fmla="*/ 697 h 1272"/>
                  <a:gd name="T82" fmla="*/ 2295 w 2838"/>
                  <a:gd name="T83" fmla="*/ 703 h 1272"/>
                  <a:gd name="T84" fmla="*/ 2273 w 2838"/>
                  <a:gd name="T85" fmla="*/ 846 h 1272"/>
                  <a:gd name="T86" fmla="*/ 2186 w 2838"/>
                  <a:gd name="T87" fmla="*/ 950 h 1272"/>
                  <a:gd name="T88" fmla="*/ 2107 w 2838"/>
                  <a:gd name="T89" fmla="*/ 840 h 1272"/>
                  <a:gd name="T90" fmla="*/ 2273 w 2838"/>
                  <a:gd name="T91" fmla="*/ 668 h 1272"/>
                  <a:gd name="T92" fmla="*/ 2218 w 2838"/>
                  <a:gd name="T93" fmla="*/ 659 h 1272"/>
                  <a:gd name="T94" fmla="*/ 2125 w 2838"/>
                  <a:gd name="T95" fmla="*/ 639 h 1272"/>
                  <a:gd name="T96" fmla="*/ 2059 w 2838"/>
                  <a:gd name="T97" fmla="*/ 732 h 1272"/>
                  <a:gd name="T98" fmla="*/ 1917 w 2838"/>
                  <a:gd name="T99" fmla="*/ 727 h 1272"/>
                  <a:gd name="T100" fmla="*/ 1738 w 2838"/>
                  <a:gd name="T101" fmla="*/ 825 h 1272"/>
                  <a:gd name="T102" fmla="*/ 1725 w 2838"/>
                  <a:gd name="T103" fmla="*/ 927 h 1272"/>
                  <a:gd name="T104" fmla="*/ 1801 w 2838"/>
                  <a:gd name="T105" fmla="*/ 992 h 1272"/>
                  <a:gd name="T106" fmla="*/ 1645 w 2838"/>
                  <a:gd name="T107" fmla="*/ 1259 h 1272"/>
                  <a:gd name="T108" fmla="*/ 1581 w 2838"/>
                  <a:gd name="T109" fmla="*/ 1205 h 1272"/>
                  <a:gd name="T110" fmla="*/ 1532 w 2838"/>
                  <a:gd name="T111" fmla="*/ 1061 h 1272"/>
                  <a:gd name="T112" fmla="*/ 1324 w 2838"/>
                  <a:gd name="T113" fmla="*/ 1034 h 1272"/>
                  <a:gd name="T114" fmla="*/ 1027 w 2838"/>
                  <a:gd name="T115" fmla="*/ 1036 h 1272"/>
                  <a:gd name="T116" fmla="*/ 771 w 2838"/>
                  <a:gd name="T117" fmla="*/ 1041 h 1272"/>
                  <a:gd name="T118" fmla="*/ 467 w 2838"/>
                  <a:gd name="T119" fmla="*/ 993 h 1272"/>
                  <a:gd name="T120" fmla="*/ 246 w 2838"/>
                  <a:gd name="T121" fmla="*/ 881 h 1272"/>
                  <a:gd name="T122" fmla="*/ 67 w 2838"/>
                  <a:gd name="T123" fmla="*/ 1006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38" h="1272">
                    <a:moveTo>
                      <a:pt x="58" y="1027"/>
                    </a:moveTo>
                    <a:lnTo>
                      <a:pt x="35" y="1007"/>
                    </a:lnTo>
                    <a:lnTo>
                      <a:pt x="0" y="974"/>
                    </a:lnTo>
                    <a:lnTo>
                      <a:pt x="6" y="949"/>
                    </a:lnTo>
                    <a:lnTo>
                      <a:pt x="38" y="889"/>
                    </a:lnTo>
                    <a:lnTo>
                      <a:pt x="20" y="874"/>
                    </a:lnTo>
                    <a:lnTo>
                      <a:pt x="30" y="850"/>
                    </a:lnTo>
                    <a:lnTo>
                      <a:pt x="49" y="839"/>
                    </a:lnTo>
                    <a:lnTo>
                      <a:pt x="58" y="808"/>
                    </a:lnTo>
                    <a:lnTo>
                      <a:pt x="56" y="758"/>
                    </a:lnTo>
                    <a:lnTo>
                      <a:pt x="49" y="720"/>
                    </a:lnTo>
                    <a:lnTo>
                      <a:pt x="59" y="648"/>
                    </a:lnTo>
                    <a:lnTo>
                      <a:pt x="73" y="594"/>
                    </a:lnTo>
                    <a:lnTo>
                      <a:pt x="61" y="579"/>
                    </a:lnTo>
                    <a:lnTo>
                      <a:pt x="67" y="509"/>
                    </a:lnTo>
                    <a:lnTo>
                      <a:pt x="130" y="442"/>
                    </a:lnTo>
                    <a:lnTo>
                      <a:pt x="149" y="434"/>
                    </a:lnTo>
                    <a:lnTo>
                      <a:pt x="154" y="412"/>
                    </a:lnTo>
                    <a:lnTo>
                      <a:pt x="140" y="356"/>
                    </a:lnTo>
                    <a:lnTo>
                      <a:pt x="152" y="348"/>
                    </a:lnTo>
                    <a:lnTo>
                      <a:pt x="139" y="320"/>
                    </a:lnTo>
                    <a:lnTo>
                      <a:pt x="163" y="329"/>
                    </a:lnTo>
                    <a:lnTo>
                      <a:pt x="176" y="337"/>
                    </a:lnTo>
                    <a:lnTo>
                      <a:pt x="189" y="339"/>
                    </a:lnTo>
                    <a:lnTo>
                      <a:pt x="201" y="346"/>
                    </a:lnTo>
                    <a:lnTo>
                      <a:pt x="212" y="346"/>
                    </a:lnTo>
                    <a:lnTo>
                      <a:pt x="226" y="354"/>
                    </a:lnTo>
                    <a:lnTo>
                      <a:pt x="227" y="363"/>
                    </a:lnTo>
                    <a:lnTo>
                      <a:pt x="233" y="366"/>
                    </a:lnTo>
                    <a:lnTo>
                      <a:pt x="253" y="355"/>
                    </a:lnTo>
                    <a:lnTo>
                      <a:pt x="255" y="343"/>
                    </a:lnTo>
                    <a:lnTo>
                      <a:pt x="242" y="342"/>
                    </a:lnTo>
                    <a:lnTo>
                      <a:pt x="227" y="331"/>
                    </a:lnTo>
                    <a:lnTo>
                      <a:pt x="231" y="325"/>
                    </a:lnTo>
                    <a:lnTo>
                      <a:pt x="216" y="317"/>
                    </a:lnTo>
                    <a:lnTo>
                      <a:pt x="209" y="320"/>
                    </a:lnTo>
                    <a:lnTo>
                      <a:pt x="205" y="306"/>
                    </a:lnTo>
                    <a:lnTo>
                      <a:pt x="209" y="304"/>
                    </a:lnTo>
                    <a:lnTo>
                      <a:pt x="211" y="280"/>
                    </a:lnTo>
                    <a:lnTo>
                      <a:pt x="206" y="277"/>
                    </a:lnTo>
                    <a:lnTo>
                      <a:pt x="212" y="265"/>
                    </a:lnTo>
                    <a:lnTo>
                      <a:pt x="232" y="249"/>
                    </a:lnTo>
                    <a:lnTo>
                      <a:pt x="249" y="228"/>
                    </a:lnTo>
                    <a:lnTo>
                      <a:pt x="259" y="194"/>
                    </a:lnTo>
                    <a:lnTo>
                      <a:pt x="276" y="190"/>
                    </a:lnTo>
                    <a:lnTo>
                      <a:pt x="290" y="195"/>
                    </a:lnTo>
                    <a:lnTo>
                      <a:pt x="312" y="193"/>
                    </a:lnTo>
                    <a:lnTo>
                      <a:pt x="334" y="203"/>
                    </a:lnTo>
                    <a:lnTo>
                      <a:pt x="330" y="219"/>
                    </a:lnTo>
                    <a:lnTo>
                      <a:pt x="335" y="221"/>
                    </a:lnTo>
                    <a:lnTo>
                      <a:pt x="334" y="230"/>
                    </a:lnTo>
                    <a:lnTo>
                      <a:pt x="310" y="247"/>
                    </a:lnTo>
                    <a:lnTo>
                      <a:pt x="308" y="257"/>
                    </a:lnTo>
                    <a:lnTo>
                      <a:pt x="326" y="259"/>
                    </a:lnTo>
                    <a:lnTo>
                      <a:pt x="328" y="284"/>
                    </a:lnTo>
                    <a:lnTo>
                      <a:pt x="338" y="287"/>
                    </a:lnTo>
                    <a:lnTo>
                      <a:pt x="325" y="296"/>
                    </a:lnTo>
                    <a:lnTo>
                      <a:pt x="325" y="322"/>
                    </a:lnTo>
                    <a:lnTo>
                      <a:pt x="332" y="328"/>
                    </a:lnTo>
                    <a:lnTo>
                      <a:pt x="325" y="338"/>
                    </a:lnTo>
                    <a:lnTo>
                      <a:pt x="338" y="350"/>
                    </a:lnTo>
                    <a:lnTo>
                      <a:pt x="354" y="353"/>
                    </a:lnTo>
                    <a:lnTo>
                      <a:pt x="337" y="364"/>
                    </a:lnTo>
                    <a:lnTo>
                      <a:pt x="341" y="370"/>
                    </a:lnTo>
                    <a:lnTo>
                      <a:pt x="332" y="385"/>
                    </a:lnTo>
                    <a:lnTo>
                      <a:pt x="314" y="395"/>
                    </a:lnTo>
                    <a:lnTo>
                      <a:pt x="315" y="400"/>
                    </a:lnTo>
                    <a:lnTo>
                      <a:pt x="306" y="406"/>
                    </a:lnTo>
                    <a:lnTo>
                      <a:pt x="306" y="411"/>
                    </a:lnTo>
                    <a:lnTo>
                      <a:pt x="290" y="418"/>
                    </a:lnTo>
                    <a:lnTo>
                      <a:pt x="277" y="409"/>
                    </a:lnTo>
                    <a:lnTo>
                      <a:pt x="268" y="406"/>
                    </a:lnTo>
                    <a:lnTo>
                      <a:pt x="258" y="408"/>
                    </a:lnTo>
                    <a:lnTo>
                      <a:pt x="242" y="408"/>
                    </a:lnTo>
                    <a:lnTo>
                      <a:pt x="236" y="410"/>
                    </a:lnTo>
                    <a:lnTo>
                      <a:pt x="241" y="415"/>
                    </a:lnTo>
                    <a:lnTo>
                      <a:pt x="256" y="416"/>
                    </a:lnTo>
                    <a:lnTo>
                      <a:pt x="271" y="427"/>
                    </a:lnTo>
                    <a:lnTo>
                      <a:pt x="311" y="428"/>
                    </a:lnTo>
                    <a:lnTo>
                      <a:pt x="319" y="434"/>
                    </a:lnTo>
                    <a:lnTo>
                      <a:pt x="328" y="420"/>
                    </a:lnTo>
                    <a:lnTo>
                      <a:pt x="347" y="410"/>
                    </a:lnTo>
                    <a:lnTo>
                      <a:pt x="361" y="392"/>
                    </a:lnTo>
                    <a:lnTo>
                      <a:pt x="373" y="387"/>
                    </a:lnTo>
                    <a:lnTo>
                      <a:pt x="378" y="376"/>
                    </a:lnTo>
                    <a:lnTo>
                      <a:pt x="365" y="358"/>
                    </a:lnTo>
                    <a:lnTo>
                      <a:pt x="359" y="353"/>
                    </a:lnTo>
                    <a:lnTo>
                      <a:pt x="398" y="340"/>
                    </a:lnTo>
                    <a:lnTo>
                      <a:pt x="413" y="341"/>
                    </a:lnTo>
                    <a:lnTo>
                      <a:pt x="417" y="347"/>
                    </a:lnTo>
                    <a:lnTo>
                      <a:pt x="429" y="359"/>
                    </a:lnTo>
                    <a:lnTo>
                      <a:pt x="423" y="381"/>
                    </a:lnTo>
                    <a:lnTo>
                      <a:pt x="433" y="387"/>
                    </a:lnTo>
                    <a:lnTo>
                      <a:pt x="452" y="390"/>
                    </a:lnTo>
                    <a:lnTo>
                      <a:pt x="464" y="387"/>
                    </a:lnTo>
                    <a:lnTo>
                      <a:pt x="455" y="383"/>
                    </a:lnTo>
                    <a:lnTo>
                      <a:pt x="446" y="385"/>
                    </a:lnTo>
                    <a:lnTo>
                      <a:pt x="435" y="377"/>
                    </a:lnTo>
                    <a:lnTo>
                      <a:pt x="433" y="370"/>
                    </a:lnTo>
                    <a:lnTo>
                      <a:pt x="449" y="362"/>
                    </a:lnTo>
                    <a:lnTo>
                      <a:pt x="435" y="346"/>
                    </a:lnTo>
                    <a:lnTo>
                      <a:pt x="424" y="343"/>
                    </a:lnTo>
                    <a:lnTo>
                      <a:pt x="417" y="335"/>
                    </a:lnTo>
                    <a:lnTo>
                      <a:pt x="391" y="330"/>
                    </a:lnTo>
                    <a:lnTo>
                      <a:pt x="378" y="337"/>
                    </a:lnTo>
                    <a:lnTo>
                      <a:pt x="354" y="332"/>
                    </a:lnTo>
                    <a:lnTo>
                      <a:pt x="352" y="322"/>
                    </a:lnTo>
                    <a:lnTo>
                      <a:pt x="346" y="311"/>
                    </a:lnTo>
                    <a:lnTo>
                      <a:pt x="347" y="301"/>
                    </a:lnTo>
                    <a:lnTo>
                      <a:pt x="358" y="292"/>
                    </a:lnTo>
                    <a:lnTo>
                      <a:pt x="367" y="284"/>
                    </a:lnTo>
                    <a:lnTo>
                      <a:pt x="361" y="268"/>
                    </a:lnTo>
                    <a:lnTo>
                      <a:pt x="341" y="253"/>
                    </a:lnTo>
                    <a:lnTo>
                      <a:pt x="350" y="237"/>
                    </a:lnTo>
                    <a:lnTo>
                      <a:pt x="383" y="224"/>
                    </a:lnTo>
                    <a:lnTo>
                      <a:pt x="385" y="214"/>
                    </a:lnTo>
                    <a:lnTo>
                      <a:pt x="382" y="209"/>
                    </a:lnTo>
                    <a:lnTo>
                      <a:pt x="379" y="201"/>
                    </a:lnTo>
                    <a:lnTo>
                      <a:pt x="369" y="194"/>
                    </a:lnTo>
                    <a:lnTo>
                      <a:pt x="373" y="192"/>
                    </a:lnTo>
                    <a:lnTo>
                      <a:pt x="382" y="194"/>
                    </a:lnTo>
                    <a:lnTo>
                      <a:pt x="396" y="204"/>
                    </a:lnTo>
                    <a:lnTo>
                      <a:pt x="398" y="223"/>
                    </a:lnTo>
                    <a:lnTo>
                      <a:pt x="387" y="232"/>
                    </a:lnTo>
                    <a:lnTo>
                      <a:pt x="387" y="240"/>
                    </a:lnTo>
                    <a:lnTo>
                      <a:pt x="396" y="244"/>
                    </a:lnTo>
                    <a:lnTo>
                      <a:pt x="389" y="255"/>
                    </a:lnTo>
                    <a:lnTo>
                      <a:pt x="422" y="264"/>
                    </a:lnTo>
                    <a:lnTo>
                      <a:pt x="438" y="264"/>
                    </a:lnTo>
                    <a:lnTo>
                      <a:pt x="450" y="270"/>
                    </a:lnTo>
                    <a:lnTo>
                      <a:pt x="466" y="272"/>
                    </a:lnTo>
                    <a:lnTo>
                      <a:pt x="467" y="267"/>
                    </a:lnTo>
                    <a:lnTo>
                      <a:pt x="457" y="265"/>
                    </a:lnTo>
                    <a:lnTo>
                      <a:pt x="448" y="259"/>
                    </a:lnTo>
                    <a:lnTo>
                      <a:pt x="448" y="254"/>
                    </a:lnTo>
                    <a:lnTo>
                      <a:pt x="437" y="255"/>
                    </a:lnTo>
                    <a:lnTo>
                      <a:pt x="413" y="247"/>
                    </a:lnTo>
                    <a:lnTo>
                      <a:pt x="402" y="237"/>
                    </a:lnTo>
                    <a:lnTo>
                      <a:pt x="409" y="230"/>
                    </a:lnTo>
                    <a:lnTo>
                      <a:pt x="422" y="228"/>
                    </a:lnTo>
                    <a:lnTo>
                      <a:pt x="433" y="236"/>
                    </a:lnTo>
                    <a:lnTo>
                      <a:pt x="446" y="236"/>
                    </a:lnTo>
                    <a:lnTo>
                      <a:pt x="446" y="224"/>
                    </a:lnTo>
                    <a:lnTo>
                      <a:pt x="437" y="226"/>
                    </a:lnTo>
                    <a:lnTo>
                      <a:pt x="429" y="226"/>
                    </a:lnTo>
                    <a:lnTo>
                      <a:pt x="429" y="223"/>
                    </a:lnTo>
                    <a:lnTo>
                      <a:pt x="448" y="216"/>
                    </a:lnTo>
                    <a:lnTo>
                      <a:pt x="467" y="216"/>
                    </a:lnTo>
                    <a:lnTo>
                      <a:pt x="499" y="228"/>
                    </a:lnTo>
                    <a:lnTo>
                      <a:pt x="526" y="243"/>
                    </a:lnTo>
                    <a:lnTo>
                      <a:pt x="551" y="241"/>
                    </a:lnTo>
                    <a:lnTo>
                      <a:pt x="554" y="244"/>
                    </a:lnTo>
                    <a:lnTo>
                      <a:pt x="546" y="253"/>
                    </a:lnTo>
                    <a:lnTo>
                      <a:pt x="537" y="254"/>
                    </a:lnTo>
                    <a:lnTo>
                      <a:pt x="528" y="259"/>
                    </a:lnTo>
                    <a:lnTo>
                      <a:pt x="536" y="263"/>
                    </a:lnTo>
                    <a:lnTo>
                      <a:pt x="537" y="275"/>
                    </a:lnTo>
                    <a:lnTo>
                      <a:pt x="555" y="270"/>
                    </a:lnTo>
                    <a:lnTo>
                      <a:pt x="556" y="285"/>
                    </a:lnTo>
                    <a:lnTo>
                      <a:pt x="541" y="294"/>
                    </a:lnTo>
                    <a:lnTo>
                      <a:pt x="563" y="309"/>
                    </a:lnTo>
                    <a:lnTo>
                      <a:pt x="571" y="318"/>
                    </a:lnTo>
                    <a:lnTo>
                      <a:pt x="580" y="320"/>
                    </a:lnTo>
                    <a:lnTo>
                      <a:pt x="587" y="316"/>
                    </a:lnTo>
                    <a:lnTo>
                      <a:pt x="582" y="312"/>
                    </a:lnTo>
                    <a:lnTo>
                      <a:pt x="555" y="295"/>
                    </a:lnTo>
                    <a:lnTo>
                      <a:pt x="569" y="290"/>
                    </a:lnTo>
                    <a:lnTo>
                      <a:pt x="572" y="282"/>
                    </a:lnTo>
                    <a:lnTo>
                      <a:pt x="556" y="267"/>
                    </a:lnTo>
                    <a:lnTo>
                      <a:pt x="556" y="257"/>
                    </a:lnTo>
                    <a:lnTo>
                      <a:pt x="564" y="245"/>
                    </a:lnTo>
                    <a:lnTo>
                      <a:pt x="560" y="234"/>
                    </a:lnTo>
                    <a:lnTo>
                      <a:pt x="537" y="229"/>
                    </a:lnTo>
                    <a:lnTo>
                      <a:pt x="537" y="220"/>
                    </a:lnTo>
                    <a:lnTo>
                      <a:pt x="506" y="212"/>
                    </a:lnTo>
                    <a:lnTo>
                      <a:pt x="508" y="204"/>
                    </a:lnTo>
                    <a:lnTo>
                      <a:pt x="501" y="199"/>
                    </a:lnTo>
                    <a:lnTo>
                      <a:pt x="502" y="182"/>
                    </a:lnTo>
                    <a:lnTo>
                      <a:pt x="494" y="177"/>
                    </a:lnTo>
                    <a:lnTo>
                      <a:pt x="506" y="164"/>
                    </a:lnTo>
                    <a:lnTo>
                      <a:pt x="517" y="164"/>
                    </a:lnTo>
                    <a:lnTo>
                      <a:pt x="552" y="161"/>
                    </a:lnTo>
                    <a:lnTo>
                      <a:pt x="575" y="157"/>
                    </a:lnTo>
                    <a:lnTo>
                      <a:pt x="584" y="159"/>
                    </a:lnTo>
                    <a:lnTo>
                      <a:pt x="599" y="159"/>
                    </a:lnTo>
                    <a:lnTo>
                      <a:pt x="608" y="154"/>
                    </a:lnTo>
                    <a:lnTo>
                      <a:pt x="628" y="154"/>
                    </a:lnTo>
                    <a:lnTo>
                      <a:pt x="637" y="160"/>
                    </a:lnTo>
                    <a:lnTo>
                      <a:pt x="639" y="152"/>
                    </a:lnTo>
                    <a:lnTo>
                      <a:pt x="631" y="146"/>
                    </a:lnTo>
                    <a:lnTo>
                      <a:pt x="633" y="140"/>
                    </a:lnTo>
                    <a:lnTo>
                      <a:pt x="624" y="135"/>
                    </a:lnTo>
                    <a:lnTo>
                      <a:pt x="613" y="134"/>
                    </a:lnTo>
                    <a:lnTo>
                      <a:pt x="616" y="128"/>
                    </a:lnTo>
                    <a:lnTo>
                      <a:pt x="633" y="129"/>
                    </a:lnTo>
                    <a:lnTo>
                      <a:pt x="634" y="125"/>
                    </a:lnTo>
                    <a:lnTo>
                      <a:pt x="624" y="121"/>
                    </a:lnTo>
                    <a:lnTo>
                      <a:pt x="613" y="122"/>
                    </a:lnTo>
                    <a:lnTo>
                      <a:pt x="608" y="117"/>
                    </a:lnTo>
                    <a:lnTo>
                      <a:pt x="616" y="111"/>
                    </a:lnTo>
                    <a:lnTo>
                      <a:pt x="629" y="116"/>
                    </a:lnTo>
                    <a:lnTo>
                      <a:pt x="637" y="109"/>
                    </a:lnTo>
                    <a:lnTo>
                      <a:pt x="646" y="103"/>
                    </a:lnTo>
                    <a:lnTo>
                      <a:pt x="649" y="100"/>
                    </a:lnTo>
                    <a:lnTo>
                      <a:pt x="639" y="99"/>
                    </a:lnTo>
                    <a:lnTo>
                      <a:pt x="631" y="98"/>
                    </a:lnTo>
                    <a:lnTo>
                      <a:pt x="635" y="94"/>
                    </a:lnTo>
                    <a:lnTo>
                      <a:pt x="646" y="94"/>
                    </a:lnTo>
                    <a:lnTo>
                      <a:pt x="659" y="94"/>
                    </a:lnTo>
                    <a:lnTo>
                      <a:pt x="675" y="85"/>
                    </a:lnTo>
                    <a:lnTo>
                      <a:pt x="696" y="83"/>
                    </a:lnTo>
                    <a:lnTo>
                      <a:pt x="713" y="79"/>
                    </a:lnTo>
                    <a:lnTo>
                      <a:pt x="725" y="80"/>
                    </a:lnTo>
                    <a:lnTo>
                      <a:pt x="732" y="76"/>
                    </a:lnTo>
                    <a:lnTo>
                      <a:pt x="763" y="75"/>
                    </a:lnTo>
                    <a:lnTo>
                      <a:pt x="782" y="73"/>
                    </a:lnTo>
                    <a:lnTo>
                      <a:pt x="786" y="69"/>
                    </a:lnTo>
                    <a:lnTo>
                      <a:pt x="773" y="70"/>
                    </a:lnTo>
                    <a:lnTo>
                      <a:pt x="764" y="69"/>
                    </a:lnTo>
                    <a:lnTo>
                      <a:pt x="760" y="66"/>
                    </a:lnTo>
                    <a:lnTo>
                      <a:pt x="771" y="63"/>
                    </a:lnTo>
                    <a:lnTo>
                      <a:pt x="795" y="62"/>
                    </a:lnTo>
                    <a:lnTo>
                      <a:pt x="808" y="60"/>
                    </a:lnTo>
                    <a:lnTo>
                      <a:pt x="831" y="64"/>
                    </a:lnTo>
                    <a:lnTo>
                      <a:pt x="817" y="71"/>
                    </a:lnTo>
                    <a:lnTo>
                      <a:pt x="824" y="73"/>
                    </a:lnTo>
                    <a:lnTo>
                      <a:pt x="833" y="68"/>
                    </a:lnTo>
                    <a:lnTo>
                      <a:pt x="843" y="68"/>
                    </a:lnTo>
                    <a:lnTo>
                      <a:pt x="843" y="73"/>
                    </a:lnTo>
                    <a:lnTo>
                      <a:pt x="866" y="66"/>
                    </a:lnTo>
                    <a:lnTo>
                      <a:pt x="875" y="60"/>
                    </a:lnTo>
                    <a:lnTo>
                      <a:pt x="886" y="57"/>
                    </a:lnTo>
                    <a:lnTo>
                      <a:pt x="907" y="63"/>
                    </a:lnTo>
                    <a:lnTo>
                      <a:pt x="898" y="69"/>
                    </a:lnTo>
                    <a:lnTo>
                      <a:pt x="903" y="76"/>
                    </a:lnTo>
                    <a:lnTo>
                      <a:pt x="920" y="73"/>
                    </a:lnTo>
                    <a:lnTo>
                      <a:pt x="922" y="64"/>
                    </a:lnTo>
                    <a:lnTo>
                      <a:pt x="918" y="59"/>
                    </a:lnTo>
                    <a:lnTo>
                      <a:pt x="896" y="51"/>
                    </a:lnTo>
                    <a:lnTo>
                      <a:pt x="890" y="49"/>
                    </a:lnTo>
                    <a:lnTo>
                      <a:pt x="895" y="46"/>
                    </a:lnTo>
                    <a:lnTo>
                      <a:pt x="910" y="50"/>
                    </a:lnTo>
                    <a:lnTo>
                      <a:pt x="930" y="48"/>
                    </a:lnTo>
                    <a:lnTo>
                      <a:pt x="944" y="50"/>
                    </a:lnTo>
                    <a:lnTo>
                      <a:pt x="954" y="51"/>
                    </a:lnTo>
                    <a:lnTo>
                      <a:pt x="973" y="54"/>
                    </a:lnTo>
                    <a:lnTo>
                      <a:pt x="995" y="51"/>
                    </a:lnTo>
                    <a:lnTo>
                      <a:pt x="992" y="49"/>
                    </a:lnTo>
                    <a:lnTo>
                      <a:pt x="968" y="50"/>
                    </a:lnTo>
                    <a:lnTo>
                      <a:pt x="957" y="47"/>
                    </a:lnTo>
                    <a:lnTo>
                      <a:pt x="945" y="47"/>
                    </a:lnTo>
                    <a:lnTo>
                      <a:pt x="939" y="41"/>
                    </a:lnTo>
                    <a:lnTo>
                      <a:pt x="945" y="40"/>
                    </a:lnTo>
                    <a:lnTo>
                      <a:pt x="938" y="37"/>
                    </a:lnTo>
                    <a:lnTo>
                      <a:pt x="933" y="31"/>
                    </a:lnTo>
                    <a:lnTo>
                      <a:pt x="945" y="26"/>
                    </a:lnTo>
                    <a:lnTo>
                      <a:pt x="947" y="20"/>
                    </a:lnTo>
                    <a:lnTo>
                      <a:pt x="966" y="11"/>
                    </a:lnTo>
                    <a:lnTo>
                      <a:pt x="973" y="7"/>
                    </a:lnTo>
                    <a:lnTo>
                      <a:pt x="1001" y="0"/>
                    </a:lnTo>
                    <a:lnTo>
                      <a:pt x="1024" y="6"/>
                    </a:lnTo>
                    <a:lnTo>
                      <a:pt x="1037" y="5"/>
                    </a:lnTo>
                    <a:lnTo>
                      <a:pt x="1045" y="11"/>
                    </a:lnTo>
                    <a:lnTo>
                      <a:pt x="1034" y="19"/>
                    </a:lnTo>
                    <a:lnTo>
                      <a:pt x="1008" y="21"/>
                    </a:lnTo>
                    <a:lnTo>
                      <a:pt x="1008" y="24"/>
                    </a:lnTo>
                    <a:lnTo>
                      <a:pt x="1032" y="25"/>
                    </a:lnTo>
                    <a:lnTo>
                      <a:pt x="1032" y="31"/>
                    </a:lnTo>
                    <a:lnTo>
                      <a:pt x="1041" y="31"/>
                    </a:lnTo>
                    <a:lnTo>
                      <a:pt x="1052" y="27"/>
                    </a:lnTo>
                    <a:lnTo>
                      <a:pt x="1067" y="29"/>
                    </a:lnTo>
                    <a:lnTo>
                      <a:pt x="1063" y="38"/>
                    </a:lnTo>
                    <a:lnTo>
                      <a:pt x="1047" y="44"/>
                    </a:lnTo>
                    <a:lnTo>
                      <a:pt x="1059" y="48"/>
                    </a:lnTo>
                    <a:lnTo>
                      <a:pt x="1078" y="46"/>
                    </a:lnTo>
                    <a:lnTo>
                      <a:pt x="1083" y="41"/>
                    </a:lnTo>
                    <a:lnTo>
                      <a:pt x="1146" y="39"/>
                    </a:lnTo>
                    <a:lnTo>
                      <a:pt x="1151" y="41"/>
                    </a:lnTo>
                    <a:lnTo>
                      <a:pt x="1162" y="43"/>
                    </a:lnTo>
                    <a:lnTo>
                      <a:pt x="1185" y="53"/>
                    </a:lnTo>
                    <a:lnTo>
                      <a:pt x="1180" y="60"/>
                    </a:lnTo>
                    <a:lnTo>
                      <a:pt x="1185" y="61"/>
                    </a:lnTo>
                    <a:lnTo>
                      <a:pt x="1197" y="54"/>
                    </a:lnTo>
                    <a:lnTo>
                      <a:pt x="1205" y="55"/>
                    </a:lnTo>
                    <a:lnTo>
                      <a:pt x="1203" y="67"/>
                    </a:lnTo>
                    <a:lnTo>
                      <a:pt x="1210" y="68"/>
                    </a:lnTo>
                    <a:lnTo>
                      <a:pt x="1210" y="79"/>
                    </a:lnTo>
                    <a:lnTo>
                      <a:pt x="1194" y="76"/>
                    </a:lnTo>
                    <a:lnTo>
                      <a:pt x="1185" y="70"/>
                    </a:lnTo>
                    <a:lnTo>
                      <a:pt x="1180" y="70"/>
                    </a:lnTo>
                    <a:lnTo>
                      <a:pt x="1179" y="73"/>
                    </a:lnTo>
                    <a:lnTo>
                      <a:pt x="1183" y="77"/>
                    </a:lnTo>
                    <a:lnTo>
                      <a:pt x="1205" y="85"/>
                    </a:lnTo>
                    <a:lnTo>
                      <a:pt x="1195" y="97"/>
                    </a:lnTo>
                    <a:lnTo>
                      <a:pt x="1174" y="108"/>
                    </a:lnTo>
                    <a:lnTo>
                      <a:pt x="1173" y="117"/>
                    </a:lnTo>
                    <a:lnTo>
                      <a:pt x="1156" y="117"/>
                    </a:lnTo>
                    <a:lnTo>
                      <a:pt x="1127" y="132"/>
                    </a:lnTo>
                    <a:lnTo>
                      <a:pt x="1126" y="139"/>
                    </a:lnTo>
                    <a:lnTo>
                      <a:pt x="1116" y="140"/>
                    </a:lnTo>
                    <a:lnTo>
                      <a:pt x="1096" y="148"/>
                    </a:lnTo>
                    <a:lnTo>
                      <a:pt x="1083" y="162"/>
                    </a:lnTo>
                    <a:lnTo>
                      <a:pt x="1071" y="162"/>
                    </a:lnTo>
                    <a:lnTo>
                      <a:pt x="1060" y="164"/>
                    </a:lnTo>
                    <a:lnTo>
                      <a:pt x="1059" y="174"/>
                    </a:lnTo>
                    <a:lnTo>
                      <a:pt x="1050" y="174"/>
                    </a:lnTo>
                    <a:lnTo>
                      <a:pt x="1041" y="179"/>
                    </a:lnTo>
                    <a:lnTo>
                      <a:pt x="1041" y="190"/>
                    </a:lnTo>
                    <a:lnTo>
                      <a:pt x="1023" y="200"/>
                    </a:lnTo>
                    <a:lnTo>
                      <a:pt x="1036" y="199"/>
                    </a:lnTo>
                    <a:lnTo>
                      <a:pt x="1056" y="191"/>
                    </a:lnTo>
                    <a:lnTo>
                      <a:pt x="1059" y="183"/>
                    </a:lnTo>
                    <a:lnTo>
                      <a:pt x="1083" y="182"/>
                    </a:lnTo>
                    <a:lnTo>
                      <a:pt x="1086" y="179"/>
                    </a:lnTo>
                    <a:lnTo>
                      <a:pt x="1096" y="173"/>
                    </a:lnTo>
                    <a:lnTo>
                      <a:pt x="1107" y="173"/>
                    </a:lnTo>
                    <a:lnTo>
                      <a:pt x="1113" y="170"/>
                    </a:lnTo>
                    <a:lnTo>
                      <a:pt x="1127" y="171"/>
                    </a:lnTo>
                    <a:lnTo>
                      <a:pt x="1144" y="157"/>
                    </a:lnTo>
                    <a:lnTo>
                      <a:pt x="1133" y="159"/>
                    </a:lnTo>
                    <a:lnTo>
                      <a:pt x="1122" y="159"/>
                    </a:lnTo>
                    <a:lnTo>
                      <a:pt x="1120" y="154"/>
                    </a:lnTo>
                    <a:lnTo>
                      <a:pt x="1131" y="146"/>
                    </a:lnTo>
                    <a:lnTo>
                      <a:pt x="1142" y="147"/>
                    </a:lnTo>
                    <a:lnTo>
                      <a:pt x="1159" y="146"/>
                    </a:lnTo>
                    <a:lnTo>
                      <a:pt x="1157" y="155"/>
                    </a:lnTo>
                    <a:lnTo>
                      <a:pt x="1177" y="159"/>
                    </a:lnTo>
                    <a:lnTo>
                      <a:pt x="1191" y="158"/>
                    </a:lnTo>
                    <a:lnTo>
                      <a:pt x="1191" y="148"/>
                    </a:lnTo>
                    <a:lnTo>
                      <a:pt x="1201" y="151"/>
                    </a:lnTo>
                    <a:lnTo>
                      <a:pt x="1208" y="156"/>
                    </a:lnTo>
                    <a:lnTo>
                      <a:pt x="1203" y="163"/>
                    </a:lnTo>
                    <a:lnTo>
                      <a:pt x="1195" y="167"/>
                    </a:lnTo>
                    <a:lnTo>
                      <a:pt x="1199" y="173"/>
                    </a:lnTo>
                    <a:lnTo>
                      <a:pt x="1210" y="172"/>
                    </a:lnTo>
                    <a:lnTo>
                      <a:pt x="1212" y="164"/>
                    </a:lnTo>
                    <a:lnTo>
                      <a:pt x="1249" y="158"/>
                    </a:lnTo>
                    <a:lnTo>
                      <a:pt x="1265" y="161"/>
                    </a:lnTo>
                    <a:lnTo>
                      <a:pt x="1300" y="162"/>
                    </a:lnTo>
                    <a:lnTo>
                      <a:pt x="1320" y="163"/>
                    </a:lnTo>
                    <a:lnTo>
                      <a:pt x="1322" y="168"/>
                    </a:lnTo>
                    <a:lnTo>
                      <a:pt x="1311" y="169"/>
                    </a:lnTo>
                    <a:lnTo>
                      <a:pt x="1304" y="171"/>
                    </a:lnTo>
                    <a:lnTo>
                      <a:pt x="1303" y="179"/>
                    </a:lnTo>
                    <a:lnTo>
                      <a:pt x="1346" y="189"/>
                    </a:lnTo>
                    <a:lnTo>
                      <a:pt x="1352" y="186"/>
                    </a:lnTo>
                    <a:lnTo>
                      <a:pt x="1364" y="187"/>
                    </a:lnTo>
                    <a:lnTo>
                      <a:pt x="1382" y="191"/>
                    </a:lnTo>
                    <a:lnTo>
                      <a:pt x="1396" y="191"/>
                    </a:lnTo>
                    <a:lnTo>
                      <a:pt x="1403" y="185"/>
                    </a:lnTo>
                    <a:lnTo>
                      <a:pt x="1411" y="185"/>
                    </a:lnTo>
                    <a:lnTo>
                      <a:pt x="1421" y="183"/>
                    </a:lnTo>
                    <a:lnTo>
                      <a:pt x="1421" y="172"/>
                    </a:lnTo>
                    <a:lnTo>
                      <a:pt x="1417" y="168"/>
                    </a:lnTo>
                    <a:lnTo>
                      <a:pt x="1416" y="162"/>
                    </a:lnTo>
                    <a:lnTo>
                      <a:pt x="1420" y="158"/>
                    </a:lnTo>
                    <a:lnTo>
                      <a:pt x="1427" y="160"/>
                    </a:lnTo>
                    <a:lnTo>
                      <a:pt x="1434" y="157"/>
                    </a:lnTo>
                    <a:lnTo>
                      <a:pt x="1455" y="161"/>
                    </a:lnTo>
                    <a:lnTo>
                      <a:pt x="1453" y="165"/>
                    </a:lnTo>
                    <a:lnTo>
                      <a:pt x="1464" y="171"/>
                    </a:lnTo>
                    <a:lnTo>
                      <a:pt x="1476" y="166"/>
                    </a:lnTo>
                    <a:lnTo>
                      <a:pt x="1490" y="175"/>
                    </a:lnTo>
                    <a:lnTo>
                      <a:pt x="1504" y="168"/>
                    </a:lnTo>
                    <a:lnTo>
                      <a:pt x="1514" y="170"/>
                    </a:lnTo>
                    <a:lnTo>
                      <a:pt x="1535" y="189"/>
                    </a:lnTo>
                    <a:lnTo>
                      <a:pt x="1535" y="196"/>
                    </a:lnTo>
                    <a:lnTo>
                      <a:pt x="1548" y="200"/>
                    </a:lnTo>
                    <a:lnTo>
                      <a:pt x="1539" y="207"/>
                    </a:lnTo>
                    <a:lnTo>
                      <a:pt x="1523" y="204"/>
                    </a:lnTo>
                    <a:lnTo>
                      <a:pt x="1523" y="208"/>
                    </a:lnTo>
                    <a:lnTo>
                      <a:pt x="1529" y="211"/>
                    </a:lnTo>
                    <a:lnTo>
                      <a:pt x="1546" y="214"/>
                    </a:lnTo>
                    <a:lnTo>
                      <a:pt x="1544" y="224"/>
                    </a:lnTo>
                    <a:lnTo>
                      <a:pt x="1535" y="224"/>
                    </a:lnTo>
                    <a:lnTo>
                      <a:pt x="1520" y="220"/>
                    </a:lnTo>
                    <a:lnTo>
                      <a:pt x="1522" y="228"/>
                    </a:lnTo>
                    <a:lnTo>
                      <a:pt x="1531" y="234"/>
                    </a:lnTo>
                    <a:lnTo>
                      <a:pt x="1537" y="231"/>
                    </a:lnTo>
                    <a:lnTo>
                      <a:pt x="1544" y="238"/>
                    </a:lnTo>
                    <a:lnTo>
                      <a:pt x="1539" y="242"/>
                    </a:lnTo>
                    <a:lnTo>
                      <a:pt x="1541" y="249"/>
                    </a:lnTo>
                    <a:lnTo>
                      <a:pt x="1587" y="273"/>
                    </a:lnTo>
                    <a:lnTo>
                      <a:pt x="1596" y="266"/>
                    </a:lnTo>
                    <a:lnTo>
                      <a:pt x="1603" y="245"/>
                    </a:lnTo>
                    <a:lnTo>
                      <a:pt x="1616" y="231"/>
                    </a:lnTo>
                    <a:lnTo>
                      <a:pt x="1622" y="238"/>
                    </a:lnTo>
                    <a:lnTo>
                      <a:pt x="1640" y="249"/>
                    </a:lnTo>
                    <a:lnTo>
                      <a:pt x="1657" y="250"/>
                    </a:lnTo>
                    <a:lnTo>
                      <a:pt x="1678" y="242"/>
                    </a:lnTo>
                    <a:lnTo>
                      <a:pt x="1704" y="245"/>
                    </a:lnTo>
                    <a:lnTo>
                      <a:pt x="1722" y="256"/>
                    </a:lnTo>
                    <a:lnTo>
                      <a:pt x="1732" y="255"/>
                    </a:lnTo>
                    <a:lnTo>
                      <a:pt x="1736" y="245"/>
                    </a:lnTo>
                    <a:lnTo>
                      <a:pt x="1743" y="240"/>
                    </a:lnTo>
                    <a:lnTo>
                      <a:pt x="1754" y="242"/>
                    </a:lnTo>
                    <a:lnTo>
                      <a:pt x="1755" y="248"/>
                    </a:lnTo>
                    <a:lnTo>
                      <a:pt x="1775" y="245"/>
                    </a:lnTo>
                    <a:lnTo>
                      <a:pt x="1767" y="234"/>
                    </a:lnTo>
                    <a:lnTo>
                      <a:pt x="1769" y="222"/>
                    </a:lnTo>
                    <a:lnTo>
                      <a:pt x="1775" y="216"/>
                    </a:lnTo>
                    <a:lnTo>
                      <a:pt x="1756" y="217"/>
                    </a:lnTo>
                    <a:lnTo>
                      <a:pt x="1758" y="207"/>
                    </a:lnTo>
                    <a:lnTo>
                      <a:pt x="1767" y="209"/>
                    </a:lnTo>
                    <a:lnTo>
                      <a:pt x="1780" y="208"/>
                    </a:lnTo>
                    <a:lnTo>
                      <a:pt x="1796" y="201"/>
                    </a:lnTo>
                    <a:lnTo>
                      <a:pt x="1792" y="197"/>
                    </a:lnTo>
                    <a:lnTo>
                      <a:pt x="1794" y="192"/>
                    </a:lnTo>
                    <a:lnTo>
                      <a:pt x="1801" y="194"/>
                    </a:lnTo>
                    <a:lnTo>
                      <a:pt x="1804" y="198"/>
                    </a:lnTo>
                    <a:lnTo>
                      <a:pt x="1820" y="198"/>
                    </a:lnTo>
                    <a:lnTo>
                      <a:pt x="1848" y="201"/>
                    </a:lnTo>
                    <a:lnTo>
                      <a:pt x="1869" y="203"/>
                    </a:lnTo>
                    <a:lnTo>
                      <a:pt x="1908" y="214"/>
                    </a:lnTo>
                    <a:lnTo>
                      <a:pt x="1888" y="211"/>
                    </a:lnTo>
                    <a:lnTo>
                      <a:pt x="1869" y="211"/>
                    </a:lnTo>
                    <a:lnTo>
                      <a:pt x="1860" y="218"/>
                    </a:lnTo>
                    <a:lnTo>
                      <a:pt x="1866" y="223"/>
                    </a:lnTo>
                    <a:lnTo>
                      <a:pt x="1892" y="221"/>
                    </a:lnTo>
                    <a:lnTo>
                      <a:pt x="1888" y="230"/>
                    </a:lnTo>
                    <a:lnTo>
                      <a:pt x="1873" y="230"/>
                    </a:lnTo>
                    <a:lnTo>
                      <a:pt x="1877" y="242"/>
                    </a:lnTo>
                    <a:lnTo>
                      <a:pt x="1899" y="237"/>
                    </a:lnTo>
                    <a:lnTo>
                      <a:pt x="1917" y="229"/>
                    </a:lnTo>
                    <a:lnTo>
                      <a:pt x="1928" y="216"/>
                    </a:lnTo>
                    <a:lnTo>
                      <a:pt x="1962" y="216"/>
                    </a:lnTo>
                    <a:lnTo>
                      <a:pt x="1978" y="224"/>
                    </a:lnTo>
                    <a:lnTo>
                      <a:pt x="1987" y="224"/>
                    </a:lnTo>
                    <a:lnTo>
                      <a:pt x="1986" y="235"/>
                    </a:lnTo>
                    <a:lnTo>
                      <a:pt x="1976" y="233"/>
                    </a:lnTo>
                    <a:lnTo>
                      <a:pt x="1967" y="233"/>
                    </a:lnTo>
                    <a:lnTo>
                      <a:pt x="1969" y="239"/>
                    </a:lnTo>
                    <a:lnTo>
                      <a:pt x="1989" y="242"/>
                    </a:lnTo>
                    <a:lnTo>
                      <a:pt x="2011" y="250"/>
                    </a:lnTo>
                    <a:lnTo>
                      <a:pt x="2028" y="260"/>
                    </a:lnTo>
                    <a:lnTo>
                      <a:pt x="2030" y="267"/>
                    </a:lnTo>
                    <a:lnTo>
                      <a:pt x="2045" y="272"/>
                    </a:lnTo>
                    <a:lnTo>
                      <a:pt x="2072" y="269"/>
                    </a:lnTo>
                    <a:lnTo>
                      <a:pt x="2109" y="259"/>
                    </a:lnTo>
                    <a:lnTo>
                      <a:pt x="2133" y="259"/>
                    </a:lnTo>
                    <a:lnTo>
                      <a:pt x="2153" y="263"/>
                    </a:lnTo>
                    <a:lnTo>
                      <a:pt x="2171" y="265"/>
                    </a:lnTo>
                    <a:lnTo>
                      <a:pt x="2197" y="278"/>
                    </a:lnTo>
                    <a:lnTo>
                      <a:pt x="2202" y="290"/>
                    </a:lnTo>
                    <a:lnTo>
                      <a:pt x="2193" y="298"/>
                    </a:lnTo>
                    <a:lnTo>
                      <a:pt x="2195" y="308"/>
                    </a:lnTo>
                    <a:lnTo>
                      <a:pt x="2209" y="313"/>
                    </a:lnTo>
                    <a:lnTo>
                      <a:pt x="2217" y="312"/>
                    </a:lnTo>
                    <a:lnTo>
                      <a:pt x="2221" y="316"/>
                    </a:lnTo>
                    <a:lnTo>
                      <a:pt x="2226" y="314"/>
                    </a:lnTo>
                    <a:lnTo>
                      <a:pt x="2233" y="315"/>
                    </a:lnTo>
                    <a:lnTo>
                      <a:pt x="2237" y="313"/>
                    </a:lnTo>
                    <a:lnTo>
                      <a:pt x="2246" y="314"/>
                    </a:lnTo>
                    <a:lnTo>
                      <a:pt x="2259" y="309"/>
                    </a:lnTo>
                    <a:lnTo>
                      <a:pt x="2272" y="311"/>
                    </a:lnTo>
                    <a:lnTo>
                      <a:pt x="2283" y="308"/>
                    </a:lnTo>
                    <a:lnTo>
                      <a:pt x="2303" y="316"/>
                    </a:lnTo>
                    <a:lnTo>
                      <a:pt x="2347" y="319"/>
                    </a:lnTo>
                    <a:lnTo>
                      <a:pt x="2360" y="309"/>
                    </a:lnTo>
                    <a:lnTo>
                      <a:pt x="2368" y="313"/>
                    </a:lnTo>
                    <a:lnTo>
                      <a:pt x="2377" y="328"/>
                    </a:lnTo>
                    <a:lnTo>
                      <a:pt x="2397" y="328"/>
                    </a:lnTo>
                    <a:lnTo>
                      <a:pt x="2400" y="338"/>
                    </a:lnTo>
                    <a:lnTo>
                      <a:pt x="2430" y="338"/>
                    </a:lnTo>
                    <a:lnTo>
                      <a:pt x="2435" y="327"/>
                    </a:lnTo>
                    <a:lnTo>
                      <a:pt x="2411" y="313"/>
                    </a:lnTo>
                    <a:lnTo>
                      <a:pt x="2414" y="309"/>
                    </a:lnTo>
                    <a:lnTo>
                      <a:pt x="2420" y="308"/>
                    </a:lnTo>
                    <a:lnTo>
                      <a:pt x="2424" y="305"/>
                    </a:lnTo>
                    <a:lnTo>
                      <a:pt x="2417" y="301"/>
                    </a:lnTo>
                    <a:lnTo>
                      <a:pt x="2423" y="294"/>
                    </a:lnTo>
                    <a:lnTo>
                      <a:pt x="2470" y="303"/>
                    </a:lnTo>
                    <a:lnTo>
                      <a:pt x="2482" y="305"/>
                    </a:lnTo>
                    <a:lnTo>
                      <a:pt x="2491" y="303"/>
                    </a:lnTo>
                    <a:lnTo>
                      <a:pt x="2507" y="304"/>
                    </a:lnTo>
                    <a:lnTo>
                      <a:pt x="2522" y="305"/>
                    </a:lnTo>
                    <a:lnTo>
                      <a:pt x="2531" y="307"/>
                    </a:lnTo>
                    <a:lnTo>
                      <a:pt x="2537" y="306"/>
                    </a:lnTo>
                    <a:lnTo>
                      <a:pt x="2562" y="313"/>
                    </a:lnTo>
                    <a:lnTo>
                      <a:pt x="2573" y="313"/>
                    </a:lnTo>
                    <a:lnTo>
                      <a:pt x="2588" y="320"/>
                    </a:lnTo>
                    <a:lnTo>
                      <a:pt x="2602" y="322"/>
                    </a:lnTo>
                    <a:lnTo>
                      <a:pt x="2621" y="333"/>
                    </a:lnTo>
                    <a:lnTo>
                      <a:pt x="2623" y="338"/>
                    </a:lnTo>
                    <a:lnTo>
                      <a:pt x="2637" y="338"/>
                    </a:lnTo>
                    <a:lnTo>
                      <a:pt x="2647" y="345"/>
                    </a:lnTo>
                    <a:lnTo>
                      <a:pt x="2647" y="348"/>
                    </a:lnTo>
                    <a:lnTo>
                      <a:pt x="2678" y="363"/>
                    </a:lnTo>
                    <a:lnTo>
                      <a:pt x="2691" y="365"/>
                    </a:lnTo>
                    <a:lnTo>
                      <a:pt x="2691" y="369"/>
                    </a:lnTo>
                    <a:lnTo>
                      <a:pt x="2702" y="371"/>
                    </a:lnTo>
                    <a:lnTo>
                      <a:pt x="2702" y="378"/>
                    </a:lnTo>
                    <a:lnTo>
                      <a:pt x="2713" y="376"/>
                    </a:lnTo>
                    <a:lnTo>
                      <a:pt x="2733" y="390"/>
                    </a:lnTo>
                    <a:lnTo>
                      <a:pt x="2735" y="401"/>
                    </a:lnTo>
                    <a:lnTo>
                      <a:pt x="2726" y="408"/>
                    </a:lnTo>
                    <a:lnTo>
                      <a:pt x="2746" y="420"/>
                    </a:lnTo>
                    <a:lnTo>
                      <a:pt x="2751" y="415"/>
                    </a:lnTo>
                    <a:lnTo>
                      <a:pt x="2744" y="411"/>
                    </a:lnTo>
                    <a:lnTo>
                      <a:pt x="2746" y="405"/>
                    </a:lnTo>
                    <a:lnTo>
                      <a:pt x="2742" y="396"/>
                    </a:lnTo>
                    <a:lnTo>
                      <a:pt x="2763" y="396"/>
                    </a:lnTo>
                    <a:lnTo>
                      <a:pt x="2775" y="399"/>
                    </a:lnTo>
                    <a:lnTo>
                      <a:pt x="2787" y="397"/>
                    </a:lnTo>
                    <a:lnTo>
                      <a:pt x="2812" y="414"/>
                    </a:lnTo>
                    <a:lnTo>
                      <a:pt x="2838" y="427"/>
                    </a:lnTo>
                    <a:lnTo>
                      <a:pt x="2836" y="437"/>
                    </a:lnTo>
                    <a:lnTo>
                      <a:pt x="2822" y="439"/>
                    </a:lnTo>
                    <a:lnTo>
                      <a:pt x="2820" y="449"/>
                    </a:lnTo>
                    <a:lnTo>
                      <a:pt x="2812" y="457"/>
                    </a:lnTo>
                    <a:lnTo>
                      <a:pt x="2786" y="462"/>
                    </a:lnTo>
                    <a:lnTo>
                      <a:pt x="2783" y="469"/>
                    </a:lnTo>
                    <a:lnTo>
                      <a:pt x="2777" y="473"/>
                    </a:lnTo>
                    <a:lnTo>
                      <a:pt x="2786" y="482"/>
                    </a:lnTo>
                    <a:lnTo>
                      <a:pt x="2771" y="492"/>
                    </a:lnTo>
                    <a:lnTo>
                      <a:pt x="2770" y="503"/>
                    </a:lnTo>
                    <a:lnTo>
                      <a:pt x="2780" y="512"/>
                    </a:lnTo>
                    <a:lnTo>
                      <a:pt x="2761" y="520"/>
                    </a:lnTo>
                    <a:lnTo>
                      <a:pt x="2749" y="513"/>
                    </a:lnTo>
                    <a:lnTo>
                      <a:pt x="2739" y="499"/>
                    </a:lnTo>
                    <a:lnTo>
                      <a:pt x="2728" y="493"/>
                    </a:lnTo>
                    <a:lnTo>
                      <a:pt x="2711" y="496"/>
                    </a:lnTo>
                    <a:lnTo>
                      <a:pt x="2708" y="472"/>
                    </a:lnTo>
                    <a:lnTo>
                      <a:pt x="2704" y="466"/>
                    </a:lnTo>
                    <a:lnTo>
                      <a:pt x="2688" y="460"/>
                    </a:lnTo>
                    <a:lnTo>
                      <a:pt x="2673" y="462"/>
                    </a:lnTo>
                    <a:lnTo>
                      <a:pt x="2658" y="463"/>
                    </a:lnTo>
                    <a:lnTo>
                      <a:pt x="2651" y="456"/>
                    </a:lnTo>
                    <a:lnTo>
                      <a:pt x="2652" y="441"/>
                    </a:lnTo>
                    <a:lnTo>
                      <a:pt x="2654" y="432"/>
                    </a:lnTo>
                    <a:lnTo>
                      <a:pt x="2653" y="422"/>
                    </a:lnTo>
                    <a:lnTo>
                      <a:pt x="2642" y="427"/>
                    </a:lnTo>
                    <a:lnTo>
                      <a:pt x="2637" y="425"/>
                    </a:lnTo>
                    <a:lnTo>
                      <a:pt x="2625" y="433"/>
                    </a:lnTo>
                    <a:lnTo>
                      <a:pt x="2633" y="454"/>
                    </a:lnTo>
                    <a:lnTo>
                      <a:pt x="2637" y="466"/>
                    </a:lnTo>
                    <a:lnTo>
                      <a:pt x="2621" y="485"/>
                    </a:lnTo>
                    <a:lnTo>
                      <a:pt x="2614" y="488"/>
                    </a:lnTo>
                    <a:lnTo>
                      <a:pt x="2605" y="499"/>
                    </a:lnTo>
                    <a:lnTo>
                      <a:pt x="2577" y="501"/>
                    </a:lnTo>
                    <a:lnTo>
                      <a:pt x="2572" y="491"/>
                    </a:lnTo>
                    <a:lnTo>
                      <a:pt x="2562" y="480"/>
                    </a:lnTo>
                    <a:lnTo>
                      <a:pt x="2553" y="486"/>
                    </a:lnTo>
                    <a:lnTo>
                      <a:pt x="2562" y="493"/>
                    </a:lnTo>
                    <a:lnTo>
                      <a:pt x="2558" y="497"/>
                    </a:lnTo>
                    <a:lnTo>
                      <a:pt x="2553" y="490"/>
                    </a:lnTo>
                    <a:lnTo>
                      <a:pt x="2542" y="489"/>
                    </a:lnTo>
                    <a:lnTo>
                      <a:pt x="2549" y="503"/>
                    </a:lnTo>
                    <a:lnTo>
                      <a:pt x="2562" y="505"/>
                    </a:lnTo>
                    <a:lnTo>
                      <a:pt x="2569" y="510"/>
                    </a:lnTo>
                    <a:lnTo>
                      <a:pt x="2581" y="520"/>
                    </a:lnTo>
                    <a:lnTo>
                      <a:pt x="2585" y="512"/>
                    </a:lnTo>
                    <a:lnTo>
                      <a:pt x="2591" y="514"/>
                    </a:lnTo>
                    <a:lnTo>
                      <a:pt x="2590" y="522"/>
                    </a:lnTo>
                    <a:lnTo>
                      <a:pt x="2598" y="529"/>
                    </a:lnTo>
                    <a:lnTo>
                      <a:pt x="2598" y="553"/>
                    </a:lnTo>
                    <a:lnTo>
                      <a:pt x="2606" y="560"/>
                    </a:lnTo>
                    <a:lnTo>
                      <a:pt x="2609" y="578"/>
                    </a:lnTo>
                    <a:lnTo>
                      <a:pt x="2614" y="582"/>
                    </a:lnTo>
                    <a:lnTo>
                      <a:pt x="2609" y="597"/>
                    </a:lnTo>
                    <a:lnTo>
                      <a:pt x="2608" y="606"/>
                    </a:lnTo>
                    <a:lnTo>
                      <a:pt x="2587" y="602"/>
                    </a:lnTo>
                    <a:lnTo>
                      <a:pt x="2575" y="595"/>
                    </a:lnTo>
                    <a:lnTo>
                      <a:pt x="2551" y="599"/>
                    </a:lnTo>
                    <a:lnTo>
                      <a:pt x="2542" y="611"/>
                    </a:lnTo>
                    <a:lnTo>
                      <a:pt x="2516" y="617"/>
                    </a:lnTo>
                    <a:lnTo>
                      <a:pt x="2500" y="632"/>
                    </a:lnTo>
                    <a:lnTo>
                      <a:pt x="2488" y="634"/>
                    </a:lnTo>
                    <a:lnTo>
                      <a:pt x="2476" y="648"/>
                    </a:lnTo>
                    <a:lnTo>
                      <a:pt x="2465" y="651"/>
                    </a:lnTo>
                    <a:lnTo>
                      <a:pt x="2459" y="662"/>
                    </a:lnTo>
                    <a:lnTo>
                      <a:pt x="2437" y="673"/>
                    </a:lnTo>
                    <a:lnTo>
                      <a:pt x="2423" y="688"/>
                    </a:lnTo>
                    <a:lnTo>
                      <a:pt x="2420" y="697"/>
                    </a:lnTo>
                    <a:lnTo>
                      <a:pt x="2411" y="703"/>
                    </a:lnTo>
                    <a:lnTo>
                      <a:pt x="2408" y="692"/>
                    </a:lnTo>
                    <a:lnTo>
                      <a:pt x="2403" y="682"/>
                    </a:lnTo>
                    <a:lnTo>
                      <a:pt x="2384" y="673"/>
                    </a:lnTo>
                    <a:lnTo>
                      <a:pt x="2347" y="689"/>
                    </a:lnTo>
                    <a:lnTo>
                      <a:pt x="2337" y="706"/>
                    </a:lnTo>
                    <a:lnTo>
                      <a:pt x="2326" y="713"/>
                    </a:lnTo>
                    <a:lnTo>
                      <a:pt x="2325" y="699"/>
                    </a:lnTo>
                    <a:lnTo>
                      <a:pt x="2333" y="685"/>
                    </a:lnTo>
                    <a:lnTo>
                      <a:pt x="2332" y="681"/>
                    </a:lnTo>
                    <a:lnTo>
                      <a:pt x="2320" y="691"/>
                    </a:lnTo>
                    <a:lnTo>
                      <a:pt x="2311" y="697"/>
                    </a:lnTo>
                    <a:lnTo>
                      <a:pt x="2303" y="708"/>
                    </a:lnTo>
                    <a:lnTo>
                      <a:pt x="2295" y="703"/>
                    </a:lnTo>
                    <a:lnTo>
                      <a:pt x="2285" y="703"/>
                    </a:lnTo>
                    <a:lnTo>
                      <a:pt x="2270" y="717"/>
                    </a:lnTo>
                    <a:lnTo>
                      <a:pt x="2265" y="736"/>
                    </a:lnTo>
                    <a:lnTo>
                      <a:pt x="2254" y="752"/>
                    </a:lnTo>
                    <a:lnTo>
                      <a:pt x="2246" y="756"/>
                    </a:lnTo>
                    <a:lnTo>
                      <a:pt x="2240" y="778"/>
                    </a:lnTo>
                    <a:lnTo>
                      <a:pt x="2252" y="788"/>
                    </a:lnTo>
                    <a:lnTo>
                      <a:pt x="2254" y="782"/>
                    </a:lnTo>
                    <a:lnTo>
                      <a:pt x="2269" y="787"/>
                    </a:lnTo>
                    <a:lnTo>
                      <a:pt x="2271" y="792"/>
                    </a:lnTo>
                    <a:lnTo>
                      <a:pt x="2256" y="804"/>
                    </a:lnTo>
                    <a:lnTo>
                      <a:pt x="2257" y="822"/>
                    </a:lnTo>
                    <a:lnTo>
                      <a:pt x="2268" y="826"/>
                    </a:lnTo>
                    <a:lnTo>
                      <a:pt x="2273" y="846"/>
                    </a:lnTo>
                    <a:lnTo>
                      <a:pt x="2269" y="852"/>
                    </a:lnTo>
                    <a:lnTo>
                      <a:pt x="2257" y="852"/>
                    </a:lnTo>
                    <a:lnTo>
                      <a:pt x="2257" y="837"/>
                    </a:lnTo>
                    <a:lnTo>
                      <a:pt x="2244" y="852"/>
                    </a:lnTo>
                    <a:lnTo>
                      <a:pt x="2234" y="874"/>
                    </a:lnTo>
                    <a:lnTo>
                      <a:pt x="2237" y="880"/>
                    </a:lnTo>
                    <a:lnTo>
                      <a:pt x="2245" y="889"/>
                    </a:lnTo>
                    <a:lnTo>
                      <a:pt x="2238" y="904"/>
                    </a:lnTo>
                    <a:lnTo>
                      <a:pt x="2229" y="906"/>
                    </a:lnTo>
                    <a:lnTo>
                      <a:pt x="2225" y="901"/>
                    </a:lnTo>
                    <a:lnTo>
                      <a:pt x="2198" y="921"/>
                    </a:lnTo>
                    <a:lnTo>
                      <a:pt x="2202" y="947"/>
                    </a:lnTo>
                    <a:lnTo>
                      <a:pt x="2199" y="955"/>
                    </a:lnTo>
                    <a:lnTo>
                      <a:pt x="2186" y="950"/>
                    </a:lnTo>
                    <a:lnTo>
                      <a:pt x="2174" y="955"/>
                    </a:lnTo>
                    <a:lnTo>
                      <a:pt x="2169" y="973"/>
                    </a:lnTo>
                    <a:lnTo>
                      <a:pt x="2167" y="983"/>
                    </a:lnTo>
                    <a:lnTo>
                      <a:pt x="2133" y="1026"/>
                    </a:lnTo>
                    <a:lnTo>
                      <a:pt x="2124" y="1027"/>
                    </a:lnTo>
                    <a:lnTo>
                      <a:pt x="2128" y="1021"/>
                    </a:lnTo>
                    <a:lnTo>
                      <a:pt x="2123" y="1008"/>
                    </a:lnTo>
                    <a:lnTo>
                      <a:pt x="2124" y="990"/>
                    </a:lnTo>
                    <a:lnTo>
                      <a:pt x="2122" y="973"/>
                    </a:lnTo>
                    <a:lnTo>
                      <a:pt x="2114" y="940"/>
                    </a:lnTo>
                    <a:lnTo>
                      <a:pt x="2109" y="928"/>
                    </a:lnTo>
                    <a:lnTo>
                      <a:pt x="2107" y="910"/>
                    </a:lnTo>
                    <a:lnTo>
                      <a:pt x="2105" y="875"/>
                    </a:lnTo>
                    <a:lnTo>
                      <a:pt x="2107" y="840"/>
                    </a:lnTo>
                    <a:lnTo>
                      <a:pt x="2123" y="823"/>
                    </a:lnTo>
                    <a:lnTo>
                      <a:pt x="2126" y="817"/>
                    </a:lnTo>
                    <a:lnTo>
                      <a:pt x="2130" y="783"/>
                    </a:lnTo>
                    <a:lnTo>
                      <a:pt x="2149" y="783"/>
                    </a:lnTo>
                    <a:lnTo>
                      <a:pt x="2155" y="774"/>
                    </a:lnTo>
                    <a:lnTo>
                      <a:pt x="2163" y="772"/>
                    </a:lnTo>
                    <a:lnTo>
                      <a:pt x="2176" y="762"/>
                    </a:lnTo>
                    <a:lnTo>
                      <a:pt x="2177" y="755"/>
                    </a:lnTo>
                    <a:lnTo>
                      <a:pt x="2201" y="736"/>
                    </a:lnTo>
                    <a:lnTo>
                      <a:pt x="2202" y="720"/>
                    </a:lnTo>
                    <a:lnTo>
                      <a:pt x="2214" y="718"/>
                    </a:lnTo>
                    <a:lnTo>
                      <a:pt x="2234" y="693"/>
                    </a:lnTo>
                    <a:lnTo>
                      <a:pt x="2239" y="681"/>
                    </a:lnTo>
                    <a:lnTo>
                      <a:pt x="2273" y="668"/>
                    </a:lnTo>
                    <a:lnTo>
                      <a:pt x="2275" y="657"/>
                    </a:lnTo>
                    <a:lnTo>
                      <a:pt x="2278" y="652"/>
                    </a:lnTo>
                    <a:lnTo>
                      <a:pt x="2281" y="629"/>
                    </a:lnTo>
                    <a:lnTo>
                      <a:pt x="2285" y="619"/>
                    </a:lnTo>
                    <a:lnTo>
                      <a:pt x="2289" y="602"/>
                    </a:lnTo>
                    <a:lnTo>
                      <a:pt x="2304" y="597"/>
                    </a:lnTo>
                    <a:lnTo>
                      <a:pt x="2291" y="585"/>
                    </a:lnTo>
                    <a:lnTo>
                      <a:pt x="2271" y="593"/>
                    </a:lnTo>
                    <a:lnTo>
                      <a:pt x="2260" y="620"/>
                    </a:lnTo>
                    <a:lnTo>
                      <a:pt x="2264" y="626"/>
                    </a:lnTo>
                    <a:lnTo>
                      <a:pt x="2262" y="635"/>
                    </a:lnTo>
                    <a:lnTo>
                      <a:pt x="2244" y="636"/>
                    </a:lnTo>
                    <a:lnTo>
                      <a:pt x="2239" y="642"/>
                    </a:lnTo>
                    <a:lnTo>
                      <a:pt x="2218" y="659"/>
                    </a:lnTo>
                    <a:lnTo>
                      <a:pt x="2212" y="675"/>
                    </a:lnTo>
                    <a:lnTo>
                      <a:pt x="2202" y="675"/>
                    </a:lnTo>
                    <a:lnTo>
                      <a:pt x="2202" y="660"/>
                    </a:lnTo>
                    <a:lnTo>
                      <a:pt x="2197" y="659"/>
                    </a:lnTo>
                    <a:lnTo>
                      <a:pt x="2192" y="652"/>
                    </a:lnTo>
                    <a:lnTo>
                      <a:pt x="2202" y="640"/>
                    </a:lnTo>
                    <a:lnTo>
                      <a:pt x="2205" y="626"/>
                    </a:lnTo>
                    <a:lnTo>
                      <a:pt x="2197" y="620"/>
                    </a:lnTo>
                    <a:lnTo>
                      <a:pt x="2192" y="625"/>
                    </a:lnTo>
                    <a:lnTo>
                      <a:pt x="2188" y="629"/>
                    </a:lnTo>
                    <a:lnTo>
                      <a:pt x="2176" y="620"/>
                    </a:lnTo>
                    <a:lnTo>
                      <a:pt x="2167" y="627"/>
                    </a:lnTo>
                    <a:lnTo>
                      <a:pt x="2141" y="629"/>
                    </a:lnTo>
                    <a:lnTo>
                      <a:pt x="2125" y="639"/>
                    </a:lnTo>
                    <a:lnTo>
                      <a:pt x="2128" y="652"/>
                    </a:lnTo>
                    <a:lnTo>
                      <a:pt x="2106" y="669"/>
                    </a:lnTo>
                    <a:lnTo>
                      <a:pt x="2106" y="677"/>
                    </a:lnTo>
                    <a:lnTo>
                      <a:pt x="2090" y="689"/>
                    </a:lnTo>
                    <a:lnTo>
                      <a:pt x="2082" y="700"/>
                    </a:lnTo>
                    <a:lnTo>
                      <a:pt x="2074" y="707"/>
                    </a:lnTo>
                    <a:lnTo>
                      <a:pt x="2075" y="720"/>
                    </a:lnTo>
                    <a:lnTo>
                      <a:pt x="2086" y="715"/>
                    </a:lnTo>
                    <a:lnTo>
                      <a:pt x="2095" y="721"/>
                    </a:lnTo>
                    <a:lnTo>
                      <a:pt x="2095" y="732"/>
                    </a:lnTo>
                    <a:lnTo>
                      <a:pt x="2079" y="735"/>
                    </a:lnTo>
                    <a:lnTo>
                      <a:pt x="2077" y="743"/>
                    </a:lnTo>
                    <a:lnTo>
                      <a:pt x="2069" y="742"/>
                    </a:lnTo>
                    <a:lnTo>
                      <a:pt x="2059" y="732"/>
                    </a:lnTo>
                    <a:lnTo>
                      <a:pt x="2044" y="743"/>
                    </a:lnTo>
                    <a:lnTo>
                      <a:pt x="2031" y="739"/>
                    </a:lnTo>
                    <a:lnTo>
                      <a:pt x="2019" y="745"/>
                    </a:lnTo>
                    <a:lnTo>
                      <a:pt x="2012" y="740"/>
                    </a:lnTo>
                    <a:lnTo>
                      <a:pt x="2018" y="734"/>
                    </a:lnTo>
                    <a:lnTo>
                      <a:pt x="2026" y="729"/>
                    </a:lnTo>
                    <a:lnTo>
                      <a:pt x="2020" y="719"/>
                    </a:lnTo>
                    <a:lnTo>
                      <a:pt x="1995" y="718"/>
                    </a:lnTo>
                    <a:lnTo>
                      <a:pt x="1984" y="715"/>
                    </a:lnTo>
                    <a:lnTo>
                      <a:pt x="1968" y="717"/>
                    </a:lnTo>
                    <a:lnTo>
                      <a:pt x="1957" y="733"/>
                    </a:lnTo>
                    <a:lnTo>
                      <a:pt x="1949" y="730"/>
                    </a:lnTo>
                    <a:lnTo>
                      <a:pt x="1926" y="733"/>
                    </a:lnTo>
                    <a:lnTo>
                      <a:pt x="1917" y="727"/>
                    </a:lnTo>
                    <a:lnTo>
                      <a:pt x="1908" y="737"/>
                    </a:lnTo>
                    <a:lnTo>
                      <a:pt x="1898" y="739"/>
                    </a:lnTo>
                    <a:lnTo>
                      <a:pt x="1893" y="733"/>
                    </a:lnTo>
                    <a:lnTo>
                      <a:pt x="1899" y="726"/>
                    </a:lnTo>
                    <a:lnTo>
                      <a:pt x="1879" y="725"/>
                    </a:lnTo>
                    <a:lnTo>
                      <a:pt x="1867" y="729"/>
                    </a:lnTo>
                    <a:lnTo>
                      <a:pt x="1850" y="728"/>
                    </a:lnTo>
                    <a:lnTo>
                      <a:pt x="1831" y="732"/>
                    </a:lnTo>
                    <a:lnTo>
                      <a:pt x="1812" y="745"/>
                    </a:lnTo>
                    <a:lnTo>
                      <a:pt x="1809" y="756"/>
                    </a:lnTo>
                    <a:lnTo>
                      <a:pt x="1785" y="776"/>
                    </a:lnTo>
                    <a:lnTo>
                      <a:pt x="1781" y="787"/>
                    </a:lnTo>
                    <a:lnTo>
                      <a:pt x="1762" y="808"/>
                    </a:lnTo>
                    <a:lnTo>
                      <a:pt x="1738" y="825"/>
                    </a:lnTo>
                    <a:lnTo>
                      <a:pt x="1737" y="834"/>
                    </a:lnTo>
                    <a:lnTo>
                      <a:pt x="1721" y="852"/>
                    </a:lnTo>
                    <a:lnTo>
                      <a:pt x="1714" y="860"/>
                    </a:lnTo>
                    <a:lnTo>
                      <a:pt x="1697" y="873"/>
                    </a:lnTo>
                    <a:lnTo>
                      <a:pt x="1684" y="885"/>
                    </a:lnTo>
                    <a:lnTo>
                      <a:pt x="1670" y="889"/>
                    </a:lnTo>
                    <a:lnTo>
                      <a:pt x="1668" y="896"/>
                    </a:lnTo>
                    <a:lnTo>
                      <a:pt x="1679" y="903"/>
                    </a:lnTo>
                    <a:lnTo>
                      <a:pt x="1687" y="901"/>
                    </a:lnTo>
                    <a:lnTo>
                      <a:pt x="1703" y="904"/>
                    </a:lnTo>
                    <a:lnTo>
                      <a:pt x="1705" y="930"/>
                    </a:lnTo>
                    <a:lnTo>
                      <a:pt x="1711" y="921"/>
                    </a:lnTo>
                    <a:lnTo>
                      <a:pt x="1721" y="916"/>
                    </a:lnTo>
                    <a:lnTo>
                      <a:pt x="1725" y="927"/>
                    </a:lnTo>
                    <a:lnTo>
                      <a:pt x="1722" y="936"/>
                    </a:lnTo>
                    <a:lnTo>
                      <a:pt x="1723" y="940"/>
                    </a:lnTo>
                    <a:lnTo>
                      <a:pt x="1733" y="935"/>
                    </a:lnTo>
                    <a:lnTo>
                      <a:pt x="1742" y="934"/>
                    </a:lnTo>
                    <a:lnTo>
                      <a:pt x="1748" y="915"/>
                    </a:lnTo>
                    <a:lnTo>
                      <a:pt x="1773" y="920"/>
                    </a:lnTo>
                    <a:lnTo>
                      <a:pt x="1780" y="933"/>
                    </a:lnTo>
                    <a:lnTo>
                      <a:pt x="1790" y="943"/>
                    </a:lnTo>
                    <a:lnTo>
                      <a:pt x="1798" y="956"/>
                    </a:lnTo>
                    <a:lnTo>
                      <a:pt x="1797" y="964"/>
                    </a:lnTo>
                    <a:lnTo>
                      <a:pt x="1788" y="959"/>
                    </a:lnTo>
                    <a:lnTo>
                      <a:pt x="1789" y="965"/>
                    </a:lnTo>
                    <a:lnTo>
                      <a:pt x="1801" y="975"/>
                    </a:lnTo>
                    <a:lnTo>
                      <a:pt x="1801" y="992"/>
                    </a:lnTo>
                    <a:lnTo>
                      <a:pt x="1784" y="1017"/>
                    </a:lnTo>
                    <a:lnTo>
                      <a:pt x="1781" y="1041"/>
                    </a:lnTo>
                    <a:lnTo>
                      <a:pt x="1784" y="1051"/>
                    </a:lnTo>
                    <a:lnTo>
                      <a:pt x="1781" y="1072"/>
                    </a:lnTo>
                    <a:lnTo>
                      <a:pt x="1781" y="1082"/>
                    </a:lnTo>
                    <a:lnTo>
                      <a:pt x="1770" y="1111"/>
                    </a:lnTo>
                    <a:lnTo>
                      <a:pt x="1764" y="1119"/>
                    </a:lnTo>
                    <a:lnTo>
                      <a:pt x="1742" y="1139"/>
                    </a:lnTo>
                    <a:lnTo>
                      <a:pt x="1731" y="1159"/>
                    </a:lnTo>
                    <a:lnTo>
                      <a:pt x="1729" y="1182"/>
                    </a:lnTo>
                    <a:lnTo>
                      <a:pt x="1709" y="1199"/>
                    </a:lnTo>
                    <a:lnTo>
                      <a:pt x="1691" y="1217"/>
                    </a:lnTo>
                    <a:lnTo>
                      <a:pt x="1669" y="1252"/>
                    </a:lnTo>
                    <a:lnTo>
                      <a:pt x="1645" y="1259"/>
                    </a:lnTo>
                    <a:lnTo>
                      <a:pt x="1636" y="1270"/>
                    </a:lnTo>
                    <a:lnTo>
                      <a:pt x="1628" y="1266"/>
                    </a:lnTo>
                    <a:lnTo>
                      <a:pt x="1615" y="1265"/>
                    </a:lnTo>
                    <a:lnTo>
                      <a:pt x="1612" y="1260"/>
                    </a:lnTo>
                    <a:lnTo>
                      <a:pt x="1602" y="1255"/>
                    </a:lnTo>
                    <a:lnTo>
                      <a:pt x="1595" y="1260"/>
                    </a:lnTo>
                    <a:lnTo>
                      <a:pt x="1592" y="1269"/>
                    </a:lnTo>
                    <a:lnTo>
                      <a:pt x="1576" y="1272"/>
                    </a:lnTo>
                    <a:lnTo>
                      <a:pt x="1576" y="1272"/>
                    </a:lnTo>
                    <a:lnTo>
                      <a:pt x="1570" y="1269"/>
                    </a:lnTo>
                    <a:lnTo>
                      <a:pt x="1559" y="1261"/>
                    </a:lnTo>
                    <a:lnTo>
                      <a:pt x="1587" y="1254"/>
                    </a:lnTo>
                    <a:lnTo>
                      <a:pt x="1590" y="1231"/>
                    </a:lnTo>
                    <a:lnTo>
                      <a:pt x="1581" y="1205"/>
                    </a:lnTo>
                    <a:lnTo>
                      <a:pt x="1599" y="1198"/>
                    </a:lnTo>
                    <a:lnTo>
                      <a:pt x="1616" y="1202"/>
                    </a:lnTo>
                    <a:lnTo>
                      <a:pt x="1634" y="1195"/>
                    </a:lnTo>
                    <a:lnTo>
                      <a:pt x="1644" y="1151"/>
                    </a:lnTo>
                    <a:lnTo>
                      <a:pt x="1662" y="1139"/>
                    </a:lnTo>
                    <a:lnTo>
                      <a:pt x="1669" y="1101"/>
                    </a:lnTo>
                    <a:lnTo>
                      <a:pt x="1660" y="1097"/>
                    </a:lnTo>
                    <a:lnTo>
                      <a:pt x="1636" y="1112"/>
                    </a:lnTo>
                    <a:lnTo>
                      <a:pt x="1614" y="1113"/>
                    </a:lnTo>
                    <a:lnTo>
                      <a:pt x="1603" y="1119"/>
                    </a:lnTo>
                    <a:lnTo>
                      <a:pt x="1587" y="1121"/>
                    </a:lnTo>
                    <a:lnTo>
                      <a:pt x="1578" y="1092"/>
                    </a:lnTo>
                    <a:lnTo>
                      <a:pt x="1552" y="1068"/>
                    </a:lnTo>
                    <a:lnTo>
                      <a:pt x="1532" y="1061"/>
                    </a:lnTo>
                    <a:lnTo>
                      <a:pt x="1513" y="1059"/>
                    </a:lnTo>
                    <a:lnTo>
                      <a:pt x="1508" y="1030"/>
                    </a:lnTo>
                    <a:lnTo>
                      <a:pt x="1493" y="1000"/>
                    </a:lnTo>
                    <a:lnTo>
                      <a:pt x="1491" y="984"/>
                    </a:lnTo>
                    <a:lnTo>
                      <a:pt x="1471" y="948"/>
                    </a:lnTo>
                    <a:lnTo>
                      <a:pt x="1449" y="944"/>
                    </a:lnTo>
                    <a:lnTo>
                      <a:pt x="1416" y="934"/>
                    </a:lnTo>
                    <a:lnTo>
                      <a:pt x="1366" y="940"/>
                    </a:lnTo>
                    <a:lnTo>
                      <a:pt x="1346" y="973"/>
                    </a:lnTo>
                    <a:lnTo>
                      <a:pt x="1361" y="972"/>
                    </a:lnTo>
                    <a:lnTo>
                      <a:pt x="1359" y="987"/>
                    </a:lnTo>
                    <a:lnTo>
                      <a:pt x="1344" y="999"/>
                    </a:lnTo>
                    <a:lnTo>
                      <a:pt x="1335" y="1027"/>
                    </a:lnTo>
                    <a:lnTo>
                      <a:pt x="1324" y="1034"/>
                    </a:lnTo>
                    <a:lnTo>
                      <a:pt x="1326" y="1051"/>
                    </a:lnTo>
                    <a:lnTo>
                      <a:pt x="1293" y="1072"/>
                    </a:lnTo>
                    <a:lnTo>
                      <a:pt x="1281" y="1061"/>
                    </a:lnTo>
                    <a:lnTo>
                      <a:pt x="1256" y="1063"/>
                    </a:lnTo>
                    <a:lnTo>
                      <a:pt x="1234" y="1046"/>
                    </a:lnTo>
                    <a:lnTo>
                      <a:pt x="1215" y="1043"/>
                    </a:lnTo>
                    <a:lnTo>
                      <a:pt x="1205" y="1061"/>
                    </a:lnTo>
                    <a:lnTo>
                      <a:pt x="1179" y="1076"/>
                    </a:lnTo>
                    <a:lnTo>
                      <a:pt x="1156" y="1075"/>
                    </a:lnTo>
                    <a:lnTo>
                      <a:pt x="1124" y="1080"/>
                    </a:lnTo>
                    <a:lnTo>
                      <a:pt x="1115" y="1073"/>
                    </a:lnTo>
                    <a:lnTo>
                      <a:pt x="1087" y="1063"/>
                    </a:lnTo>
                    <a:lnTo>
                      <a:pt x="1083" y="1052"/>
                    </a:lnTo>
                    <a:lnTo>
                      <a:pt x="1027" y="1036"/>
                    </a:lnTo>
                    <a:lnTo>
                      <a:pt x="986" y="1051"/>
                    </a:lnTo>
                    <a:lnTo>
                      <a:pt x="949" y="1003"/>
                    </a:lnTo>
                    <a:lnTo>
                      <a:pt x="896" y="989"/>
                    </a:lnTo>
                    <a:lnTo>
                      <a:pt x="885" y="1005"/>
                    </a:lnTo>
                    <a:lnTo>
                      <a:pt x="868" y="1019"/>
                    </a:lnTo>
                    <a:lnTo>
                      <a:pt x="877" y="1037"/>
                    </a:lnTo>
                    <a:lnTo>
                      <a:pt x="874" y="1059"/>
                    </a:lnTo>
                    <a:lnTo>
                      <a:pt x="846" y="1061"/>
                    </a:lnTo>
                    <a:lnTo>
                      <a:pt x="845" y="1052"/>
                    </a:lnTo>
                    <a:lnTo>
                      <a:pt x="828" y="1052"/>
                    </a:lnTo>
                    <a:lnTo>
                      <a:pt x="824" y="1063"/>
                    </a:lnTo>
                    <a:lnTo>
                      <a:pt x="816" y="1063"/>
                    </a:lnTo>
                    <a:lnTo>
                      <a:pt x="790" y="1039"/>
                    </a:lnTo>
                    <a:lnTo>
                      <a:pt x="771" y="1041"/>
                    </a:lnTo>
                    <a:lnTo>
                      <a:pt x="752" y="1029"/>
                    </a:lnTo>
                    <a:lnTo>
                      <a:pt x="740" y="1029"/>
                    </a:lnTo>
                    <a:lnTo>
                      <a:pt x="723" y="1043"/>
                    </a:lnTo>
                    <a:lnTo>
                      <a:pt x="712" y="1044"/>
                    </a:lnTo>
                    <a:lnTo>
                      <a:pt x="694" y="1066"/>
                    </a:lnTo>
                    <a:lnTo>
                      <a:pt x="659" y="1073"/>
                    </a:lnTo>
                    <a:lnTo>
                      <a:pt x="651" y="1085"/>
                    </a:lnTo>
                    <a:lnTo>
                      <a:pt x="644" y="1085"/>
                    </a:lnTo>
                    <a:lnTo>
                      <a:pt x="642" y="1075"/>
                    </a:lnTo>
                    <a:lnTo>
                      <a:pt x="599" y="1063"/>
                    </a:lnTo>
                    <a:lnTo>
                      <a:pt x="565" y="1026"/>
                    </a:lnTo>
                    <a:lnTo>
                      <a:pt x="541" y="1026"/>
                    </a:lnTo>
                    <a:lnTo>
                      <a:pt x="486" y="1026"/>
                    </a:lnTo>
                    <a:lnTo>
                      <a:pt x="467" y="993"/>
                    </a:lnTo>
                    <a:lnTo>
                      <a:pt x="457" y="969"/>
                    </a:lnTo>
                    <a:lnTo>
                      <a:pt x="424" y="950"/>
                    </a:lnTo>
                    <a:lnTo>
                      <a:pt x="417" y="929"/>
                    </a:lnTo>
                    <a:lnTo>
                      <a:pt x="417" y="914"/>
                    </a:lnTo>
                    <a:lnTo>
                      <a:pt x="389" y="912"/>
                    </a:lnTo>
                    <a:lnTo>
                      <a:pt x="379" y="923"/>
                    </a:lnTo>
                    <a:lnTo>
                      <a:pt x="373" y="936"/>
                    </a:lnTo>
                    <a:lnTo>
                      <a:pt x="347" y="940"/>
                    </a:lnTo>
                    <a:lnTo>
                      <a:pt x="344" y="923"/>
                    </a:lnTo>
                    <a:lnTo>
                      <a:pt x="315" y="912"/>
                    </a:lnTo>
                    <a:lnTo>
                      <a:pt x="299" y="916"/>
                    </a:lnTo>
                    <a:lnTo>
                      <a:pt x="290" y="890"/>
                    </a:lnTo>
                    <a:lnTo>
                      <a:pt x="275" y="884"/>
                    </a:lnTo>
                    <a:lnTo>
                      <a:pt x="246" y="881"/>
                    </a:lnTo>
                    <a:lnTo>
                      <a:pt x="218" y="884"/>
                    </a:lnTo>
                    <a:lnTo>
                      <a:pt x="194" y="903"/>
                    </a:lnTo>
                    <a:lnTo>
                      <a:pt x="136" y="926"/>
                    </a:lnTo>
                    <a:lnTo>
                      <a:pt x="103" y="934"/>
                    </a:lnTo>
                    <a:lnTo>
                      <a:pt x="75" y="939"/>
                    </a:lnTo>
                    <a:lnTo>
                      <a:pt x="75" y="955"/>
                    </a:lnTo>
                    <a:lnTo>
                      <a:pt x="95" y="953"/>
                    </a:lnTo>
                    <a:lnTo>
                      <a:pt x="95" y="958"/>
                    </a:lnTo>
                    <a:lnTo>
                      <a:pt x="77" y="965"/>
                    </a:lnTo>
                    <a:lnTo>
                      <a:pt x="74" y="973"/>
                    </a:lnTo>
                    <a:lnTo>
                      <a:pt x="84" y="980"/>
                    </a:lnTo>
                    <a:lnTo>
                      <a:pt x="80" y="989"/>
                    </a:lnTo>
                    <a:lnTo>
                      <a:pt x="68" y="991"/>
                    </a:lnTo>
                    <a:lnTo>
                      <a:pt x="67" y="1006"/>
                    </a:lnTo>
                    <a:lnTo>
                      <a:pt x="82" y="1016"/>
                    </a:lnTo>
                    <a:lnTo>
                      <a:pt x="84" y="1032"/>
                    </a:lnTo>
                    <a:lnTo>
                      <a:pt x="73" y="1039"/>
                    </a:lnTo>
                    <a:lnTo>
                      <a:pt x="64" y="1026"/>
                    </a:lnTo>
                    <a:lnTo>
                      <a:pt x="58" y="10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1" name="Freeform 478"/>
              <p:cNvSpPr/>
              <p:nvPr/>
            </p:nvSpPr>
            <p:spPr bwMode="gray">
              <a:xfrm>
                <a:off x="274" y="2375"/>
                <a:ext cx="22" cy="27"/>
              </a:xfrm>
              <a:custGeom>
                <a:avLst/>
                <a:gdLst>
                  <a:gd name="T0" fmla="*/ 6 w 22"/>
                  <a:gd name="T1" fmla="*/ 27 h 27"/>
                  <a:gd name="T2" fmla="*/ 22 w 22"/>
                  <a:gd name="T3" fmla="*/ 16 h 27"/>
                  <a:gd name="T4" fmla="*/ 21 w 22"/>
                  <a:gd name="T5" fmla="*/ 11 h 27"/>
                  <a:gd name="T6" fmla="*/ 17 w 22"/>
                  <a:gd name="T7" fmla="*/ 10 h 27"/>
                  <a:gd name="T8" fmla="*/ 9 w 22"/>
                  <a:gd name="T9" fmla="*/ 0 h 27"/>
                  <a:gd name="T10" fmla="*/ 4 w 22"/>
                  <a:gd name="T11" fmla="*/ 0 h 27"/>
                  <a:gd name="T12" fmla="*/ 0 w 22"/>
                  <a:gd name="T13" fmla="*/ 7 h 27"/>
                  <a:gd name="T14" fmla="*/ 1 w 22"/>
                  <a:gd name="T15" fmla="*/ 20 h 27"/>
                  <a:gd name="T16" fmla="*/ 6 w 2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6" y="27"/>
                    </a:moveTo>
                    <a:lnTo>
                      <a:pt x="22" y="16"/>
                    </a:lnTo>
                    <a:lnTo>
                      <a:pt x="21" y="11"/>
                    </a:lnTo>
                    <a:lnTo>
                      <a:pt x="17" y="10"/>
                    </a:lnTo>
                    <a:lnTo>
                      <a:pt x="9" y="0"/>
                    </a:lnTo>
                    <a:lnTo>
                      <a:pt x="4" y="0"/>
                    </a:lnTo>
                    <a:lnTo>
                      <a:pt x="0" y="7"/>
                    </a:lnTo>
                    <a:lnTo>
                      <a:pt x="1" y="20"/>
                    </a:lnTo>
                    <a:lnTo>
                      <a:pt x="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2" name="Freeform 479"/>
              <p:cNvSpPr/>
              <p:nvPr/>
            </p:nvSpPr>
            <p:spPr bwMode="gray">
              <a:xfrm>
                <a:off x="263" y="2360"/>
                <a:ext cx="10" cy="5"/>
              </a:xfrm>
              <a:custGeom>
                <a:avLst/>
                <a:gdLst>
                  <a:gd name="T0" fmla="*/ 5 w 10"/>
                  <a:gd name="T1" fmla="*/ 5 h 5"/>
                  <a:gd name="T2" fmla="*/ 10 w 10"/>
                  <a:gd name="T3" fmla="*/ 5 h 5"/>
                  <a:gd name="T4" fmla="*/ 9 w 10"/>
                  <a:gd name="T5" fmla="*/ 2 h 5"/>
                  <a:gd name="T6" fmla="*/ 5 w 10"/>
                  <a:gd name="T7" fmla="*/ 0 h 5"/>
                  <a:gd name="T8" fmla="*/ 0 w 10"/>
                  <a:gd name="T9" fmla="*/ 1 h 5"/>
                  <a:gd name="T10" fmla="*/ 5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5" y="5"/>
                    </a:moveTo>
                    <a:lnTo>
                      <a:pt x="10" y="5"/>
                    </a:lnTo>
                    <a:lnTo>
                      <a:pt x="9" y="2"/>
                    </a:lnTo>
                    <a:lnTo>
                      <a:pt x="5" y="0"/>
                    </a:lnTo>
                    <a:lnTo>
                      <a:pt x="0" y="1"/>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3" name="Freeform 480"/>
              <p:cNvSpPr/>
              <p:nvPr/>
            </p:nvSpPr>
            <p:spPr bwMode="gray">
              <a:xfrm>
                <a:off x="249" y="2353"/>
                <a:ext cx="7" cy="3"/>
              </a:xfrm>
              <a:custGeom>
                <a:avLst/>
                <a:gdLst>
                  <a:gd name="T0" fmla="*/ 0 w 7"/>
                  <a:gd name="T1" fmla="*/ 2 h 3"/>
                  <a:gd name="T2" fmla="*/ 3 w 7"/>
                  <a:gd name="T3" fmla="*/ 0 h 3"/>
                  <a:gd name="T4" fmla="*/ 7 w 7"/>
                  <a:gd name="T5" fmla="*/ 2 h 3"/>
                  <a:gd name="T6" fmla="*/ 5 w 7"/>
                  <a:gd name="T7" fmla="*/ 3 h 3"/>
                  <a:gd name="T8" fmla="*/ 0 w 7"/>
                  <a:gd name="T9" fmla="*/ 2 h 3"/>
                </a:gdLst>
                <a:ahLst/>
                <a:cxnLst>
                  <a:cxn ang="0">
                    <a:pos x="T0" y="T1"/>
                  </a:cxn>
                  <a:cxn ang="0">
                    <a:pos x="T2" y="T3"/>
                  </a:cxn>
                  <a:cxn ang="0">
                    <a:pos x="T4" y="T5"/>
                  </a:cxn>
                  <a:cxn ang="0">
                    <a:pos x="T6" y="T7"/>
                  </a:cxn>
                  <a:cxn ang="0">
                    <a:pos x="T8" y="T9"/>
                  </a:cxn>
                </a:cxnLst>
                <a:rect l="0" t="0" r="r" b="b"/>
                <a:pathLst>
                  <a:path w="7" h="3">
                    <a:moveTo>
                      <a:pt x="0" y="2"/>
                    </a:moveTo>
                    <a:lnTo>
                      <a:pt x="3" y="0"/>
                    </a:lnTo>
                    <a:lnTo>
                      <a:pt x="7" y="2"/>
                    </a:lnTo>
                    <a:lnTo>
                      <a:pt x="5"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4" name="Freeform 481"/>
              <p:cNvSpPr/>
              <p:nvPr/>
            </p:nvSpPr>
            <p:spPr bwMode="gray">
              <a:xfrm>
                <a:off x="227" y="2348"/>
                <a:ext cx="7" cy="4"/>
              </a:xfrm>
              <a:custGeom>
                <a:avLst/>
                <a:gdLst>
                  <a:gd name="T0" fmla="*/ 0 w 7"/>
                  <a:gd name="T1" fmla="*/ 2 h 4"/>
                  <a:gd name="T2" fmla="*/ 2 w 7"/>
                  <a:gd name="T3" fmla="*/ 0 h 4"/>
                  <a:gd name="T4" fmla="*/ 7 w 7"/>
                  <a:gd name="T5" fmla="*/ 3 h 4"/>
                  <a:gd name="T6" fmla="*/ 3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lnTo>
                      <a:pt x="2" y="0"/>
                    </a:lnTo>
                    <a:lnTo>
                      <a:pt x="7" y="3"/>
                    </a:lnTo>
                    <a:lnTo>
                      <a:pt x="3" y="4"/>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5" name="Freeform 482"/>
              <p:cNvSpPr/>
              <p:nvPr/>
            </p:nvSpPr>
            <p:spPr bwMode="gray">
              <a:xfrm>
                <a:off x="195" y="2332"/>
                <a:ext cx="8" cy="6"/>
              </a:xfrm>
              <a:custGeom>
                <a:avLst/>
                <a:gdLst>
                  <a:gd name="T0" fmla="*/ 0 w 8"/>
                  <a:gd name="T1" fmla="*/ 4 h 6"/>
                  <a:gd name="T2" fmla="*/ 5 w 8"/>
                  <a:gd name="T3" fmla="*/ 0 h 6"/>
                  <a:gd name="T4" fmla="*/ 8 w 8"/>
                  <a:gd name="T5" fmla="*/ 4 h 6"/>
                  <a:gd name="T6" fmla="*/ 1 w 8"/>
                  <a:gd name="T7" fmla="*/ 6 h 6"/>
                  <a:gd name="T8" fmla="*/ 0 w 8"/>
                  <a:gd name="T9" fmla="*/ 4 h 6"/>
                </a:gdLst>
                <a:ahLst/>
                <a:cxnLst>
                  <a:cxn ang="0">
                    <a:pos x="T0" y="T1"/>
                  </a:cxn>
                  <a:cxn ang="0">
                    <a:pos x="T2" y="T3"/>
                  </a:cxn>
                  <a:cxn ang="0">
                    <a:pos x="T4" y="T5"/>
                  </a:cxn>
                  <a:cxn ang="0">
                    <a:pos x="T6" y="T7"/>
                  </a:cxn>
                  <a:cxn ang="0">
                    <a:pos x="T8" y="T9"/>
                  </a:cxn>
                </a:cxnLst>
                <a:rect l="0" t="0" r="r" b="b"/>
                <a:pathLst>
                  <a:path w="8" h="6">
                    <a:moveTo>
                      <a:pt x="0" y="4"/>
                    </a:moveTo>
                    <a:lnTo>
                      <a:pt x="5" y="0"/>
                    </a:lnTo>
                    <a:lnTo>
                      <a:pt x="8" y="4"/>
                    </a:lnTo>
                    <a:lnTo>
                      <a:pt x="1"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6" name="Freeform 483"/>
              <p:cNvSpPr/>
              <p:nvPr/>
            </p:nvSpPr>
            <p:spPr bwMode="gray">
              <a:xfrm>
                <a:off x="11" y="2269"/>
                <a:ext cx="9" cy="8"/>
              </a:xfrm>
              <a:custGeom>
                <a:avLst/>
                <a:gdLst>
                  <a:gd name="T0" fmla="*/ 0 w 9"/>
                  <a:gd name="T1" fmla="*/ 2 h 8"/>
                  <a:gd name="T2" fmla="*/ 2 w 9"/>
                  <a:gd name="T3" fmla="*/ 0 h 8"/>
                  <a:gd name="T4" fmla="*/ 9 w 9"/>
                  <a:gd name="T5" fmla="*/ 3 h 8"/>
                  <a:gd name="T6" fmla="*/ 4 w 9"/>
                  <a:gd name="T7" fmla="*/ 8 h 8"/>
                  <a:gd name="T8" fmla="*/ 0 w 9"/>
                  <a:gd name="T9" fmla="*/ 2 h 8"/>
                </a:gdLst>
                <a:ahLst/>
                <a:cxnLst>
                  <a:cxn ang="0">
                    <a:pos x="T0" y="T1"/>
                  </a:cxn>
                  <a:cxn ang="0">
                    <a:pos x="T2" y="T3"/>
                  </a:cxn>
                  <a:cxn ang="0">
                    <a:pos x="T4" y="T5"/>
                  </a:cxn>
                  <a:cxn ang="0">
                    <a:pos x="T6" y="T7"/>
                  </a:cxn>
                  <a:cxn ang="0">
                    <a:pos x="T8" y="T9"/>
                  </a:cxn>
                </a:cxnLst>
                <a:rect l="0" t="0" r="r" b="b"/>
                <a:pathLst>
                  <a:path w="9" h="8">
                    <a:moveTo>
                      <a:pt x="0" y="2"/>
                    </a:moveTo>
                    <a:lnTo>
                      <a:pt x="2" y="0"/>
                    </a:lnTo>
                    <a:lnTo>
                      <a:pt x="9" y="3"/>
                    </a:lnTo>
                    <a:lnTo>
                      <a:pt x="4"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7" name="Freeform 484"/>
              <p:cNvSpPr/>
              <p:nvPr/>
            </p:nvSpPr>
            <p:spPr bwMode="gray">
              <a:xfrm>
                <a:off x="2102" y="4060"/>
                <a:ext cx="41" cy="17"/>
              </a:xfrm>
              <a:custGeom>
                <a:avLst/>
                <a:gdLst>
                  <a:gd name="T0" fmla="*/ 32 w 41"/>
                  <a:gd name="T1" fmla="*/ 17 h 17"/>
                  <a:gd name="T2" fmla="*/ 39 w 41"/>
                  <a:gd name="T3" fmla="*/ 17 h 17"/>
                  <a:gd name="T4" fmla="*/ 41 w 41"/>
                  <a:gd name="T5" fmla="*/ 12 h 17"/>
                  <a:gd name="T6" fmla="*/ 31 w 41"/>
                  <a:gd name="T7" fmla="*/ 3 h 17"/>
                  <a:gd name="T8" fmla="*/ 16 w 41"/>
                  <a:gd name="T9" fmla="*/ 0 h 17"/>
                  <a:gd name="T10" fmla="*/ 1 w 41"/>
                  <a:gd name="T11" fmla="*/ 2 h 17"/>
                  <a:gd name="T12" fmla="*/ 0 w 41"/>
                  <a:gd name="T13" fmla="*/ 5 h 17"/>
                  <a:gd name="T14" fmla="*/ 5 w 41"/>
                  <a:gd name="T15" fmla="*/ 9 h 17"/>
                  <a:gd name="T16" fmla="*/ 18 w 41"/>
                  <a:gd name="T17" fmla="*/ 9 h 17"/>
                  <a:gd name="T18" fmla="*/ 26 w 41"/>
                  <a:gd name="T19" fmla="*/ 12 h 17"/>
                  <a:gd name="T20" fmla="*/ 32 w 41"/>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7">
                    <a:moveTo>
                      <a:pt x="32" y="17"/>
                    </a:moveTo>
                    <a:lnTo>
                      <a:pt x="39" y="17"/>
                    </a:lnTo>
                    <a:lnTo>
                      <a:pt x="41" y="12"/>
                    </a:lnTo>
                    <a:lnTo>
                      <a:pt x="31" y="3"/>
                    </a:lnTo>
                    <a:lnTo>
                      <a:pt x="16" y="0"/>
                    </a:lnTo>
                    <a:lnTo>
                      <a:pt x="1" y="2"/>
                    </a:lnTo>
                    <a:lnTo>
                      <a:pt x="0" y="5"/>
                    </a:lnTo>
                    <a:lnTo>
                      <a:pt x="5" y="9"/>
                    </a:lnTo>
                    <a:lnTo>
                      <a:pt x="18" y="9"/>
                    </a:lnTo>
                    <a:lnTo>
                      <a:pt x="26" y="12"/>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8" name="Freeform 485"/>
              <p:cNvSpPr/>
              <p:nvPr/>
            </p:nvSpPr>
            <p:spPr bwMode="gray">
              <a:xfrm>
                <a:off x="2144" y="4060"/>
                <a:ext cx="17" cy="9"/>
              </a:xfrm>
              <a:custGeom>
                <a:avLst/>
                <a:gdLst>
                  <a:gd name="T0" fmla="*/ 0 w 17"/>
                  <a:gd name="T1" fmla="*/ 5 h 9"/>
                  <a:gd name="T2" fmla="*/ 0 w 17"/>
                  <a:gd name="T3" fmla="*/ 3 h 9"/>
                  <a:gd name="T4" fmla="*/ 6 w 17"/>
                  <a:gd name="T5" fmla="*/ 0 h 9"/>
                  <a:gd name="T6" fmla="*/ 17 w 17"/>
                  <a:gd name="T7" fmla="*/ 3 h 9"/>
                  <a:gd name="T8" fmla="*/ 17 w 17"/>
                  <a:gd name="T9" fmla="*/ 8 h 9"/>
                  <a:gd name="T10" fmla="*/ 10 w 17"/>
                  <a:gd name="T11" fmla="*/ 9 h 9"/>
                  <a:gd name="T12" fmla="*/ 0 w 17"/>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7" h="9">
                    <a:moveTo>
                      <a:pt x="0" y="5"/>
                    </a:moveTo>
                    <a:lnTo>
                      <a:pt x="0" y="3"/>
                    </a:lnTo>
                    <a:lnTo>
                      <a:pt x="6" y="0"/>
                    </a:lnTo>
                    <a:lnTo>
                      <a:pt x="17" y="3"/>
                    </a:lnTo>
                    <a:lnTo>
                      <a:pt x="17" y="8"/>
                    </a:lnTo>
                    <a:lnTo>
                      <a:pt x="10"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19" name="Freeform 486"/>
              <p:cNvSpPr/>
              <p:nvPr/>
            </p:nvSpPr>
            <p:spPr bwMode="gray">
              <a:xfrm>
                <a:off x="2143" y="4078"/>
                <a:ext cx="16" cy="7"/>
              </a:xfrm>
              <a:custGeom>
                <a:avLst/>
                <a:gdLst>
                  <a:gd name="T0" fmla="*/ 0 w 16"/>
                  <a:gd name="T1" fmla="*/ 3 h 7"/>
                  <a:gd name="T2" fmla="*/ 9 w 16"/>
                  <a:gd name="T3" fmla="*/ 0 h 7"/>
                  <a:gd name="T4" fmla="*/ 16 w 16"/>
                  <a:gd name="T5" fmla="*/ 3 h 7"/>
                  <a:gd name="T6" fmla="*/ 15 w 16"/>
                  <a:gd name="T7" fmla="*/ 7 h 7"/>
                  <a:gd name="T8" fmla="*/ 3 w 16"/>
                  <a:gd name="T9" fmla="*/ 5 h 7"/>
                  <a:gd name="T10" fmla="*/ 0 w 16"/>
                  <a:gd name="T11" fmla="*/ 3 h 7"/>
                </a:gdLst>
                <a:ahLst/>
                <a:cxnLst>
                  <a:cxn ang="0">
                    <a:pos x="T0" y="T1"/>
                  </a:cxn>
                  <a:cxn ang="0">
                    <a:pos x="T2" y="T3"/>
                  </a:cxn>
                  <a:cxn ang="0">
                    <a:pos x="T4" y="T5"/>
                  </a:cxn>
                  <a:cxn ang="0">
                    <a:pos x="T6" y="T7"/>
                  </a:cxn>
                  <a:cxn ang="0">
                    <a:pos x="T8" y="T9"/>
                  </a:cxn>
                  <a:cxn ang="0">
                    <a:pos x="T10" y="T11"/>
                  </a:cxn>
                </a:cxnLst>
                <a:rect l="0" t="0" r="r" b="b"/>
                <a:pathLst>
                  <a:path w="16" h="7">
                    <a:moveTo>
                      <a:pt x="0" y="3"/>
                    </a:moveTo>
                    <a:lnTo>
                      <a:pt x="9" y="0"/>
                    </a:lnTo>
                    <a:lnTo>
                      <a:pt x="16" y="3"/>
                    </a:lnTo>
                    <a:lnTo>
                      <a:pt x="15" y="7"/>
                    </a:lnTo>
                    <a:lnTo>
                      <a:pt x="3"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0" name="Freeform 487"/>
              <p:cNvSpPr/>
              <p:nvPr/>
            </p:nvSpPr>
            <p:spPr bwMode="gray">
              <a:xfrm>
                <a:off x="2212" y="4048"/>
                <a:ext cx="19" cy="7"/>
              </a:xfrm>
              <a:custGeom>
                <a:avLst/>
                <a:gdLst>
                  <a:gd name="T0" fmla="*/ 18 w 19"/>
                  <a:gd name="T1" fmla="*/ 5 h 7"/>
                  <a:gd name="T2" fmla="*/ 19 w 19"/>
                  <a:gd name="T3" fmla="*/ 2 h 7"/>
                  <a:gd name="T4" fmla="*/ 14 w 19"/>
                  <a:gd name="T5" fmla="*/ 0 h 7"/>
                  <a:gd name="T6" fmla="*/ 11 w 19"/>
                  <a:gd name="T7" fmla="*/ 3 h 7"/>
                  <a:gd name="T8" fmla="*/ 1 w 19"/>
                  <a:gd name="T9" fmla="*/ 5 h 7"/>
                  <a:gd name="T10" fmla="*/ 0 w 19"/>
                  <a:gd name="T11" fmla="*/ 7 h 7"/>
                  <a:gd name="T12" fmla="*/ 18 w 19"/>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19" h="7">
                    <a:moveTo>
                      <a:pt x="18" y="5"/>
                    </a:moveTo>
                    <a:lnTo>
                      <a:pt x="19" y="2"/>
                    </a:lnTo>
                    <a:lnTo>
                      <a:pt x="14" y="0"/>
                    </a:lnTo>
                    <a:lnTo>
                      <a:pt x="11" y="3"/>
                    </a:lnTo>
                    <a:lnTo>
                      <a:pt x="1" y="5"/>
                    </a:lnTo>
                    <a:lnTo>
                      <a:pt x="0" y="7"/>
                    </a:lnTo>
                    <a:lnTo>
                      <a:pt x="1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1" name="Freeform 488"/>
              <p:cNvSpPr/>
              <p:nvPr/>
            </p:nvSpPr>
            <p:spPr bwMode="gray">
              <a:xfrm>
                <a:off x="2087" y="4022"/>
                <a:ext cx="8" cy="14"/>
              </a:xfrm>
              <a:custGeom>
                <a:avLst/>
                <a:gdLst>
                  <a:gd name="T0" fmla="*/ 1 w 8"/>
                  <a:gd name="T1" fmla="*/ 0 h 14"/>
                  <a:gd name="T2" fmla="*/ 7 w 8"/>
                  <a:gd name="T3" fmla="*/ 5 h 14"/>
                  <a:gd name="T4" fmla="*/ 8 w 8"/>
                  <a:gd name="T5" fmla="*/ 14 h 14"/>
                  <a:gd name="T6" fmla="*/ 1 w 8"/>
                  <a:gd name="T7" fmla="*/ 14 h 14"/>
                  <a:gd name="T8" fmla="*/ 0 w 8"/>
                  <a:gd name="T9" fmla="*/ 8 h 14"/>
                  <a:gd name="T10" fmla="*/ 1 w 8"/>
                  <a:gd name="T11" fmla="*/ 0 h 14"/>
                </a:gdLst>
                <a:ahLst/>
                <a:cxnLst>
                  <a:cxn ang="0">
                    <a:pos x="T0" y="T1"/>
                  </a:cxn>
                  <a:cxn ang="0">
                    <a:pos x="T2" y="T3"/>
                  </a:cxn>
                  <a:cxn ang="0">
                    <a:pos x="T4" y="T5"/>
                  </a:cxn>
                  <a:cxn ang="0">
                    <a:pos x="T6" y="T7"/>
                  </a:cxn>
                  <a:cxn ang="0">
                    <a:pos x="T8" y="T9"/>
                  </a:cxn>
                  <a:cxn ang="0">
                    <a:pos x="T10" y="T11"/>
                  </a:cxn>
                </a:cxnLst>
                <a:rect l="0" t="0" r="r" b="b"/>
                <a:pathLst>
                  <a:path w="8" h="14">
                    <a:moveTo>
                      <a:pt x="1" y="0"/>
                    </a:moveTo>
                    <a:lnTo>
                      <a:pt x="7" y="5"/>
                    </a:lnTo>
                    <a:lnTo>
                      <a:pt x="8" y="14"/>
                    </a:lnTo>
                    <a:lnTo>
                      <a:pt x="1" y="14"/>
                    </a:lnTo>
                    <a:lnTo>
                      <a:pt x="0" y="8"/>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2" name="Freeform 489"/>
              <p:cNvSpPr/>
              <p:nvPr/>
            </p:nvSpPr>
            <p:spPr bwMode="gray">
              <a:xfrm>
                <a:off x="2078" y="4027"/>
                <a:ext cx="4" cy="10"/>
              </a:xfrm>
              <a:custGeom>
                <a:avLst/>
                <a:gdLst>
                  <a:gd name="T0" fmla="*/ 3 w 4"/>
                  <a:gd name="T1" fmla="*/ 0 h 10"/>
                  <a:gd name="T2" fmla="*/ 3 w 4"/>
                  <a:gd name="T3" fmla="*/ 4 h 10"/>
                  <a:gd name="T4" fmla="*/ 4 w 4"/>
                  <a:gd name="T5" fmla="*/ 10 h 10"/>
                  <a:gd name="T6" fmla="*/ 0 w 4"/>
                  <a:gd name="T7" fmla="*/ 10 h 10"/>
                  <a:gd name="T8" fmla="*/ 0 w 4"/>
                  <a:gd name="T9" fmla="*/ 0 h 10"/>
                  <a:gd name="T10" fmla="*/ 3 w 4"/>
                  <a:gd name="T11" fmla="*/ 0 h 10"/>
                </a:gdLst>
                <a:ahLst/>
                <a:cxnLst>
                  <a:cxn ang="0">
                    <a:pos x="T0" y="T1"/>
                  </a:cxn>
                  <a:cxn ang="0">
                    <a:pos x="T2" y="T3"/>
                  </a:cxn>
                  <a:cxn ang="0">
                    <a:pos x="T4" y="T5"/>
                  </a:cxn>
                  <a:cxn ang="0">
                    <a:pos x="T6" y="T7"/>
                  </a:cxn>
                  <a:cxn ang="0">
                    <a:pos x="T8" y="T9"/>
                  </a:cxn>
                  <a:cxn ang="0">
                    <a:pos x="T10" y="T11"/>
                  </a:cxn>
                </a:cxnLst>
                <a:rect l="0" t="0" r="r" b="b"/>
                <a:pathLst>
                  <a:path w="4" h="10">
                    <a:moveTo>
                      <a:pt x="3" y="0"/>
                    </a:moveTo>
                    <a:lnTo>
                      <a:pt x="3" y="4"/>
                    </a:lnTo>
                    <a:lnTo>
                      <a:pt x="4" y="10"/>
                    </a:lnTo>
                    <a:lnTo>
                      <a:pt x="0" y="10"/>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3" name="Freeform 490"/>
              <p:cNvSpPr/>
              <p:nvPr/>
            </p:nvSpPr>
            <p:spPr bwMode="gray">
              <a:xfrm>
                <a:off x="2067" y="4027"/>
                <a:ext cx="6" cy="9"/>
              </a:xfrm>
              <a:custGeom>
                <a:avLst/>
                <a:gdLst>
                  <a:gd name="T0" fmla="*/ 5 w 6"/>
                  <a:gd name="T1" fmla="*/ 0 h 9"/>
                  <a:gd name="T2" fmla="*/ 6 w 6"/>
                  <a:gd name="T3" fmla="*/ 6 h 9"/>
                  <a:gd name="T4" fmla="*/ 4 w 6"/>
                  <a:gd name="T5" fmla="*/ 9 h 9"/>
                  <a:gd name="T6" fmla="*/ 0 w 6"/>
                  <a:gd name="T7" fmla="*/ 8 h 9"/>
                  <a:gd name="T8" fmla="*/ 1 w 6"/>
                  <a:gd name="T9" fmla="*/ 5 h 9"/>
                  <a:gd name="T10" fmla="*/ 5 w 6"/>
                  <a:gd name="T11" fmla="*/ 0 h 9"/>
                </a:gdLst>
                <a:ahLst/>
                <a:cxnLst>
                  <a:cxn ang="0">
                    <a:pos x="T0" y="T1"/>
                  </a:cxn>
                  <a:cxn ang="0">
                    <a:pos x="T2" y="T3"/>
                  </a:cxn>
                  <a:cxn ang="0">
                    <a:pos x="T4" y="T5"/>
                  </a:cxn>
                  <a:cxn ang="0">
                    <a:pos x="T6" y="T7"/>
                  </a:cxn>
                  <a:cxn ang="0">
                    <a:pos x="T8" y="T9"/>
                  </a:cxn>
                  <a:cxn ang="0">
                    <a:pos x="T10" y="T11"/>
                  </a:cxn>
                </a:cxnLst>
                <a:rect l="0" t="0" r="r" b="b"/>
                <a:pathLst>
                  <a:path w="6" h="9">
                    <a:moveTo>
                      <a:pt x="5" y="0"/>
                    </a:moveTo>
                    <a:lnTo>
                      <a:pt x="6" y="6"/>
                    </a:lnTo>
                    <a:lnTo>
                      <a:pt x="4" y="9"/>
                    </a:lnTo>
                    <a:lnTo>
                      <a:pt x="0" y="8"/>
                    </a:lnTo>
                    <a:lnTo>
                      <a:pt x="1" y="5"/>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4" name="Freeform 491"/>
              <p:cNvSpPr/>
              <p:nvPr/>
            </p:nvSpPr>
            <p:spPr bwMode="gray">
              <a:xfrm>
                <a:off x="2056" y="4028"/>
                <a:ext cx="7" cy="8"/>
              </a:xfrm>
              <a:custGeom>
                <a:avLst/>
                <a:gdLst>
                  <a:gd name="T0" fmla="*/ 7 w 7"/>
                  <a:gd name="T1" fmla="*/ 0 h 8"/>
                  <a:gd name="T2" fmla="*/ 4 w 7"/>
                  <a:gd name="T3" fmla="*/ 4 h 8"/>
                  <a:gd name="T4" fmla="*/ 5 w 7"/>
                  <a:gd name="T5" fmla="*/ 8 h 8"/>
                  <a:gd name="T6" fmla="*/ 0 w 7"/>
                  <a:gd name="T7" fmla="*/ 8 h 8"/>
                  <a:gd name="T8" fmla="*/ 0 w 7"/>
                  <a:gd name="T9" fmla="*/ 2 h 8"/>
                  <a:gd name="T10" fmla="*/ 7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7" y="0"/>
                    </a:moveTo>
                    <a:lnTo>
                      <a:pt x="4" y="4"/>
                    </a:lnTo>
                    <a:lnTo>
                      <a:pt x="5" y="8"/>
                    </a:lnTo>
                    <a:lnTo>
                      <a:pt x="0" y="8"/>
                    </a:lnTo>
                    <a:lnTo>
                      <a:pt x="0"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5" name="Freeform 492"/>
              <p:cNvSpPr/>
              <p:nvPr/>
            </p:nvSpPr>
            <p:spPr bwMode="gray">
              <a:xfrm>
                <a:off x="2022" y="4017"/>
                <a:ext cx="29" cy="20"/>
              </a:xfrm>
              <a:custGeom>
                <a:avLst/>
                <a:gdLst>
                  <a:gd name="T0" fmla="*/ 29 w 29"/>
                  <a:gd name="T1" fmla="*/ 9 h 20"/>
                  <a:gd name="T2" fmla="*/ 26 w 29"/>
                  <a:gd name="T3" fmla="*/ 12 h 20"/>
                  <a:gd name="T4" fmla="*/ 22 w 29"/>
                  <a:gd name="T5" fmla="*/ 20 h 20"/>
                  <a:gd name="T6" fmla="*/ 10 w 29"/>
                  <a:gd name="T7" fmla="*/ 12 h 20"/>
                  <a:gd name="T8" fmla="*/ 3 w 29"/>
                  <a:gd name="T9" fmla="*/ 7 h 20"/>
                  <a:gd name="T10" fmla="*/ 0 w 29"/>
                  <a:gd name="T11" fmla="*/ 0 h 20"/>
                  <a:gd name="T12" fmla="*/ 17 w 29"/>
                  <a:gd name="T13" fmla="*/ 1 h 20"/>
                  <a:gd name="T14" fmla="*/ 29 w 29"/>
                  <a:gd name="T15" fmla="*/ 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0">
                    <a:moveTo>
                      <a:pt x="29" y="9"/>
                    </a:moveTo>
                    <a:lnTo>
                      <a:pt x="26" y="12"/>
                    </a:lnTo>
                    <a:lnTo>
                      <a:pt x="22" y="20"/>
                    </a:lnTo>
                    <a:lnTo>
                      <a:pt x="10" y="12"/>
                    </a:lnTo>
                    <a:lnTo>
                      <a:pt x="3" y="7"/>
                    </a:lnTo>
                    <a:lnTo>
                      <a:pt x="0" y="0"/>
                    </a:lnTo>
                    <a:lnTo>
                      <a:pt x="17" y="1"/>
                    </a:lnTo>
                    <a:lnTo>
                      <a:pt x="2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6" name="Freeform 493"/>
              <p:cNvSpPr/>
              <p:nvPr/>
            </p:nvSpPr>
            <p:spPr bwMode="gray">
              <a:xfrm>
                <a:off x="1997" y="3993"/>
                <a:ext cx="30" cy="20"/>
              </a:xfrm>
              <a:custGeom>
                <a:avLst/>
                <a:gdLst>
                  <a:gd name="T0" fmla="*/ 22 w 30"/>
                  <a:gd name="T1" fmla="*/ 20 h 20"/>
                  <a:gd name="T2" fmla="*/ 30 w 30"/>
                  <a:gd name="T3" fmla="*/ 20 h 20"/>
                  <a:gd name="T4" fmla="*/ 21 w 30"/>
                  <a:gd name="T5" fmla="*/ 11 h 20"/>
                  <a:gd name="T6" fmla="*/ 4 w 30"/>
                  <a:gd name="T7" fmla="*/ 0 h 20"/>
                  <a:gd name="T8" fmla="*/ 0 w 30"/>
                  <a:gd name="T9" fmla="*/ 0 h 20"/>
                  <a:gd name="T10" fmla="*/ 0 w 30"/>
                  <a:gd name="T11" fmla="*/ 3 h 20"/>
                  <a:gd name="T12" fmla="*/ 11 w 30"/>
                  <a:gd name="T13" fmla="*/ 9 h 20"/>
                  <a:gd name="T14" fmla="*/ 22 w 30"/>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22" y="20"/>
                    </a:moveTo>
                    <a:lnTo>
                      <a:pt x="30" y="20"/>
                    </a:lnTo>
                    <a:lnTo>
                      <a:pt x="21" y="11"/>
                    </a:lnTo>
                    <a:lnTo>
                      <a:pt x="4" y="0"/>
                    </a:lnTo>
                    <a:lnTo>
                      <a:pt x="0" y="0"/>
                    </a:lnTo>
                    <a:lnTo>
                      <a:pt x="0" y="3"/>
                    </a:lnTo>
                    <a:lnTo>
                      <a:pt x="11" y="9"/>
                    </a:lnTo>
                    <a:lnTo>
                      <a:pt x="2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7" name="Freeform 494"/>
              <p:cNvSpPr/>
              <p:nvPr/>
            </p:nvSpPr>
            <p:spPr bwMode="gray">
              <a:xfrm>
                <a:off x="2038" y="3993"/>
                <a:ext cx="20" cy="16"/>
              </a:xfrm>
              <a:custGeom>
                <a:avLst/>
                <a:gdLst>
                  <a:gd name="T0" fmla="*/ 0 w 20"/>
                  <a:gd name="T1" fmla="*/ 16 h 16"/>
                  <a:gd name="T2" fmla="*/ 8 w 20"/>
                  <a:gd name="T3" fmla="*/ 8 h 16"/>
                  <a:gd name="T4" fmla="*/ 18 w 20"/>
                  <a:gd name="T5" fmla="*/ 9 h 16"/>
                  <a:gd name="T6" fmla="*/ 20 w 20"/>
                  <a:gd name="T7" fmla="*/ 1 h 16"/>
                  <a:gd name="T8" fmla="*/ 9 w 20"/>
                  <a:gd name="T9" fmla="*/ 0 h 16"/>
                  <a:gd name="T10" fmla="*/ 1 w 20"/>
                  <a:gd name="T11" fmla="*/ 4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8" y="8"/>
                    </a:lnTo>
                    <a:lnTo>
                      <a:pt x="18" y="9"/>
                    </a:lnTo>
                    <a:lnTo>
                      <a:pt x="20" y="1"/>
                    </a:lnTo>
                    <a:lnTo>
                      <a:pt x="9" y="0"/>
                    </a:lnTo>
                    <a:lnTo>
                      <a:pt x="1" y="4"/>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8" name="Freeform 495"/>
              <p:cNvSpPr/>
              <p:nvPr/>
            </p:nvSpPr>
            <p:spPr bwMode="gray">
              <a:xfrm>
                <a:off x="2006" y="3961"/>
                <a:ext cx="9" cy="13"/>
              </a:xfrm>
              <a:custGeom>
                <a:avLst/>
                <a:gdLst>
                  <a:gd name="T0" fmla="*/ 3 w 9"/>
                  <a:gd name="T1" fmla="*/ 0 h 13"/>
                  <a:gd name="T2" fmla="*/ 3 w 9"/>
                  <a:gd name="T3" fmla="*/ 5 h 13"/>
                  <a:gd name="T4" fmla="*/ 9 w 9"/>
                  <a:gd name="T5" fmla="*/ 11 h 13"/>
                  <a:gd name="T6" fmla="*/ 3 w 9"/>
                  <a:gd name="T7" fmla="*/ 13 h 13"/>
                  <a:gd name="T8" fmla="*/ 0 w 9"/>
                  <a:gd name="T9" fmla="*/ 6 h 13"/>
                  <a:gd name="T10" fmla="*/ 0 w 9"/>
                  <a:gd name="T11" fmla="*/ 1 h 13"/>
                  <a:gd name="T12" fmla="*/ 3 w 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 h="13">
                    <a:moveTo>
                      <a:pt x="3" y="0"/>
                    </a:moveTo>
                    <a:lnTo>
                      <a:pt x="3" y="5"/>
                    </a:lnTo>
                    <a:lnTo>
                      <a:pt x="9" y="11"/>
                    </a:lnTo>
                    <a:lnTo>
                      <a:pt x="3" y="13"/>
                    </a:lnTo>
                    <a:lnTo>
                      <a:pt x="0" y="6"/>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29" name="Freeform 496"/>
              <p:cNvSpPr/>
              <p:nvPr/>
            </p:nvSpPr>
            <p:spPr bwMode="gray">
              <a:xfrm>
                <a:off x="1994" y="3974"/>
                <a:ext cx="7" cy="7"/>
              </a:xfrm>
              <a:custGeom>
                <a:avLst/>
                <a:gdLst>
                  <a:gd name="T0" fmla="*/ 0 w 7"/>
                  <a:gd name="T1" fmla="*/ 2 h 7"/>
                  <a:gd name="T2" fmla="*/ 5 w 7"/>
                  <a:gd name="T3" fmla="*/ 0 h 7"/>
                  <a:gd name="T4" fmla="*/ 7 w 7"/>
                  <a:gd name="T5" fmla="*/ 2 h 7"/>
                  <a:gd name="T6" fmla="*/ 2 w 7"/>
                  <a:gd name="T7" fmla="*/ 7 h 7"/>
                  <a:gd name="T8" fmla="*/ 0 w 7"/>
                  <a:gd name="T9" fmla="*/ 2 h 7"/>
                </a:gdLst>
                <a:ahLst/>
                <a:cxnLst>
                  <a:cxn ang="0">
                    <a:pos x="T0" y="T1"/>
                  </a:cxn>
                  <a:cxn ang="0">
                    <a:pos x="T2" y="T3"/>
                  </a:cxn>
                  <a:cxn ang="0">
                    <a:pos x="T4" y="T5"/>
                  </a:cxn>
                  <a:cxn ang="0">
                    <a:pos x="T6" y="T7"/>
                  </a:cxn>
                  <a:cxn ang="0">
                    <a:pos x="T8" y="T9"/>
                  </a:cxn>
                </a:cxnLst>
                <a:rect l="0" t="0" r="r" b="b"/>
                <a:pathLst>
                  <a:path w="7" h="7">
                    <a:moveTo>
                      <a:pt x="0" y="2"/>
                    </a:moveTo>
                    <a:lnTo>
                      <a:pt x="5" y="0"/>
                    </a:lnTo>
                    <a:lnTo>
                      <a:pt x="7" y="2"/>
                    </a:lnTo>
                    <a:lnTo>
                      <a:pt x="2"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0" name="Freeform 497"/>
              <p:cNvSpPr/>
              <p:nvPr/>
            </p:nvSpPr>
            <p:spPr bwMode="gray">
              <a:xfrm>
                <a:off x="2008" y="3981"/>
                <a:ext cx="7" cy="8"/>
              </a:xfrm>
              <a:custGeom>
                <a:avLst/>
                <a:gdLst>
                  <a:gd name="T0" fmla="*/ 0 w 7"/>
                  <a:gd name="T1" fmla="*/ 2 h 8"/>
                  <a:gd name="T2" fmla="*/ 6 w 7"/>
                  <a:gd name="T3" fmla="*/ 0 h 8"/>
                  <a:gd name="T4" fmla="*/ 7 w 7"/>
                  <a:gd name="T5" fmla="*/ 5 h 8"/>
                  <a:gd name="T6" fmla="*/ 3 w 7"/>
                  <a:gd name="T7" fmla="*/ 8 h 8"/>
                  <a:gd name="T8" fmla="*/ 0 w 7"/>
                  <a:gd name="T9" fmla="*/ 2 h 8"/>
                </a:gdLst>
                <a:ahLst/>
                <a:cxnLst>
                  <a:cxn ang="0">
                    <a:pos x="T0" y="T1"/>
                  </a:cxn>
                  <a:cxn ang="0">
                    <a:pos x="T2" y="T3"/>
                  </a:cxn>
                  <a:cxn ang="0">
                    <a:pos x="T4" y="T5"/>
                  </a:cxn>
                  <a:cxn ang="0">
                    <a:pos x="T6" y="T7"/>
                  </a:cxn>
                  <a:cxn ang="0">
                    <a:pos x="T8" y="T9"/>
                  </a:cxn>
                </a:cxnLst>
                <a:rect l="0" t="0" r="r" b="b"/>
                <a:pathLst>
                  <a:path w="7" h="8">
                    <a:moveTo>
                      <a:pt x="0" y="2"/>
                    </a:moveTo>
                    <a:lnTo>
                      <a:pt x="6" y="0"/>
                    </a:lnTo>
                    <a:lnTo>
                      <a:pt x="7" y="5"/>
                    </a:lnTo>
                    <a:lnTo>
                      <a:pt x="3"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1" name="Freeform 498"/>
              <p:cNvSpPr/>
              <p:nvPr/>
            </p:nvSpPr>
            <p:spPr bwMode="gray">
              <a:xfrm>
                <a:off x="1984" y="3954"/>
                <a:ext cx="9" cy="13"/>
              </a:xfrm>
              <a:custGeom>
                <a:avLst/>
                <a:gdLst>
                  <a:gd name="T0" fmla="*/ 5 w 9"/>
                  <a:gd name="T1" fmla="*/ 13 h 13"/>
                  <a:gd name="T2" fmla="*/ 0 w 9"/>
                  <a:gd name="T3" fmla="*/ 5 h 13"/>
                  <a:gd name="T4" fmla="*/ 2 w 9"/>
                  <a:gd name="T5" fmla="*/ 0 h 13"/>
                  <a:gd name="T6" fmla="*/ 7 w 9"/>
                  <a:gd name="T7" fmla="*/ 0 h 13"/>
                  <a:gd name="T8" fmla="*/ 9 w 9"/>
                  <a:gd name="T9" fmla="*/ 10 h 13"/>
                  <a:gd name="T10" fmla="*/ 5 w 9"/>
                  <a:gd name="T11" fmla="*/ 13 h 13"/>
                </a:gdLst>
                <a:ahLst/>
                <a:cxnLst>
                  <a:cxn ang="0">
                    <a:pos x="T0" y="T1"/>
                  </a:cxn>
                  <a:cxn ang="0">
                    <a:pos x="T2" y="T3"/>
                  </a:cxn>
                  <a:cxn ang="0">
                    <a:pos x="T4" y="T5"/>
                  </a:cxn>
                  <a:cxn ang="0">
                    <a:pos x="T6" y="T7"/>
                  </a:cxn>
                  <a:cxn ang="0">
                    <a:pos x="T8" y="T9"/>
                  </a:cxn>
                  <a:cxn ang="0">
                    <a:pos x="T10" y="T11"/>
                  </a:cxn>
                </a:cxnLst>
                <a:rect l="0" t="0" r="r" b="b"/>
                <a:pathLst>
                  <a:path w="9" h="13">
                    <a:moveTo>
                      <a:pt x="5" y="13"/>
                    </a:moveTo>
                    <a:lnTo>
                      <a:pt x="0" y="5"/>
                    </a:lnTo>
                    <a:lnTo>
                      <a:pt x="2" y="0"/>
                    </a:lnTo>
                    <a:lnTo>
                      <a:pt x="7" y="0"/>
                    </a:lnTo>
                    <a:lnTo>
                      <a:pt x="9" y="10"/>
                    </a:lnTo>
                    <a:lnTo>
                      <a:pt x="5"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2" name="Freeform 499"/>
              <p:cNvSpPr/>
              <p:nvPr/>
            </p:nvSpPr>
            <p:spPr bwMode="gray">
              <a:xfrm>
                <a:off x="1994" y="3942"/>
                <a:ext cx="8" cy="14"/>
              </a:xfrm>
              <a:custGeom>
                <a:avLst/>
                <a:gdLst>
                  <a:gd name="T0" fmla="*/ 0 w 8"/>
                  <a:gd name="T1" fmla="*/ 8 h 14"/>
                  <a:gd name="T2" fmla="*/ 1 w 8"/>
                  <a:gd name="T3" fmla="*/ 0 h 14"/>
                  <a:gd name="T4" fmla="*/ 8 w 8"/>
                  <a:gd name="T5" fmla="*/ 0 h 14"/>
                  <a:gd name="T6" fmla="*/ 5 w 8"/>
                  <a:gd name="T7" fmla="*/ 14 h 14"/>
                  <a:gd name="T8" fmla="*/ 0 w 8"/>
                  <a:gd name="T9" fmla="*/ 8 h 14"/>
                </a:gdLst>
                <a:ahLst/>
                <a:cxnLst>
                  <a:cxn ang="0">
                    <a:pos x="T0" y="T1"/>
                  </a:cxn>
                  <a:cxn ang="0">
                    <a:pos x="T2" y="T3"/>
                  </a:cxn>
                  <a:cxn ang="0">
                    <a:pos x="T4" y="T5"/>
                  </a:cxn>
                  <a:cxn ang="0">
                    <a:pos x="T6" y="T7"/>
                  </a:cxn>
                  <a:cxn ang="0">
                    <a:pos x="T8" y="T9"/>
                  </a:cxn>
                </a:cxnLst>
                <a:rect l="0" t="0" r="r" b="b"/>
                <a:pathLst>
                  <a:path w="8" h="14">
                    <a:moveTo>
                      <a:pt x="0" y="8"/>
                    </a:moveTo>
                    <a:lnTo>
                      <a:pt x="1" y="0"/>
                    </a:lnTo>
                    <a:lnTo>
                      <a:pt x="8" y="0"/>
                    </a:lnTo>
                    <a:lnTo>
                      <a:pt x="5" y="14"/>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3" name="Freeform 500"/>
              <p:cNvSpPr/>
              <p:nvPr/>
            </p:nvSpPr>
            <p:spPr bwMode="gray">
              <a:xfrm>
                <a:off x="1987" y="3885"/>
                <a:ext cx="13" cy="30"/>
              </a:xfrm>
              <a:custGeom>
                <a:avLst/>
                <a:gdLst>
                  <a:gd name="T0" fmla="*/ 13 w 13"/>
                  <a:gd name="T1" fmla="*/ 30 h 30"/>
                  <a:gd name="T2" fmla="*/ 12 w 13"/>
                  <a:gd name="T3" fmla="*/ 22 h 30"/>
                  <a:gd name="T4" fmla="*/ 13 w 13"/>
                  <a:gd name="T5" fmla="*/ 10 h 30"/>
                  <a:gd name="T6" fmla="*/ 12 w 13"/>
                  <a:gd name="T7" fmla="*/ 1 h 30"/>
                  <a:gd name="T8" fmla="*/ 7 w 13"/>
                  <a:gd name="T9" fmla="*/ 0 h 30"/>
                  <a:gd name="T10" fmla="*/ 5 w 13"/>
                  <a:gd name="T11" fmla="*/ 9 h 30"/>
                  <a:gd name="T12" fmla="*/ 0 w 13"/>
                  <a:gd name="T13" fmla="*/ 13 h 30"/>
                  <a:gd name="T14" fmla="*/ 1 w 13"/>
                  <a:gd name="T15" fmla="*/ 18 h 30"/>
                  <a:gd name="T16" fmla="*/ 8 w 13"/>
                  <a:gd name="T17" fmla="*/ 26 h 30"/>
                  <a:gd name="T18" fmla="*/ 13 w 13"/>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0">
                    <a:moveTo>
                      <a:pt x="13" y="30"/>
                    </a:moveTo>
                    <a:lnTo>
                      <a:pt x="12" y="22"/>
                    </a:lnTo>
                    <a:lnTo>
                      <a:pt x="13" y="10"/>
                    </a:lnTo>
                    <a:lnTo>
                      <a:pt x="12" y="1"/>
                    </a:lnTo>
                    <a:lnTo>
                      <a:pt x="7" y="0"/>
                    </a:lnTo>
                    <a:lnTo>
                      <a:pt x="5" y="9"/>
                    </a:lnTo>
                    <a:lnTo>
                      <a:pt x="0" y="13"/>
                    </a:lnTo>
                    <a:lnTo>
                      <a:pt x="1" y="18"/>
                    </a:lnTo>
                    <a:lnTo>
                      <a:pt x="8" y="26"/>
                    </a:lnTo>
                    <a:lnTo>
                      <a:pt x="13"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4" name="Freeform 501"/>
              <p:cNvSpPr/>
              <p:nvPr/>
            </p:nvSpPr>
            <p:spPr bwMode="gray">
              <a:xfrm>
                <a:off x="1992" y="3924"/>
                <a:ext cx="8" cy="9"/>
              </a:xfrm>
              <a:custGeom>
                <a:avLst/>
                <a:gdLst>
                  <a:gd name="T0" fmla="*/ 4 w 8"/>
                  <a:gd name="T1" fmla="*/ 8 h 9"/>
                  <a:gd name="T2" fmla="*/ 8 w 8"/>
                  <a:gd name="T3" fmla="*/ 0 h 9"/>
                  <a:gd name="T4" fmla="*/ 0 w 8"/>
                  <a:gd name="T5" fmla="*/ 6 h 9"/>
                  <a:gd name="T6" fmla="*/ 3 w 8"/>
                  <a:gd name="T7" fmla="*/ 9 h 9"/>
                  <a:gd name="T8" fmla="*/ 4 w 8"/>
                  <a:gd name="T9" fmla="*/ 8 h 9"/>
                </a:gdLst>
                <a:ahLst/>
                <a:cxnLst>
                  <a:cxn ang="0">
                    <a:pos x="T0" y="T1"/>
                  </a:cxn>
                  <a:cxn ang="0">
                    <a:pos x="T2" y="T3"/>
                  </a:cxn>
                  <a:cxn ang="0">
                    <a:pos x="T4" y="T5"/>
                  </a:cxn>
                  <a:cxn ang="0">
                    <a:pos x="T6" y="T7"/>
                  </a:cxn>
                  <a:cxn ang="0">
                    <a:pos x="T8" y="T9"/>
                  </a:cxn>
                </a:cxnLst>
                <a:rect l="0" t="0" r="r" b="b"/>
                <a:pathLst>
                  <a:path w="8" h="9">
                    <a:moveTo>
                      <a:pt x="4" y="8"/>
                    </a:moveTo>
                    <a:lnTo>
                      <a:pt x="8" y="0"/>
                    </a:lnTo>
                    <a:lnTo>
                      <a:pt x="0" y="6"/>
                    </a:lnTo>
                    <a:lnTo>
                      <a:pt x="3" y="9"/>
                    </a:lnTo>
                    <a:lnTo>
                      <a:pt x="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5" name="Freeform 502"/>
              <p:cNvSpPr/>
              <p:nvPr/>
            </p:nvSpPr>
            <p:spPr bwMode="gray">
              <a:xfrm>
                <a:off x="1984" y="3918"/>
                <a:ext cx="12" cy="7"/>
              </a:xfrm>
              <a:custGeom>
                <a:avLst/>
                <a:gdLst>
                  <a:gd name="T0" fmla="*/ 5 w 12"/>
                  <a:gd name="T1" fmla="*/ 7 h 7"/>
                  <a:gd name="T2" fmla="*/ 12 w 12"/>
                  <a:gd name="T3" fmla="*/ 5 h 7"/>
                  <a:gd name="T4" fmla="*/ 9 w 12"/>
                  <a:gd name="T5" fmla="*/ 0 h 7"/>
                  <a:gd name="T6" fmla="*/ 2 w 12"/>
                  <a:gd name="T7" fmla="*/ 2 h 7"/>
                  <a:gd name="T8" fmla="*/ 0 w 12"/>
                  <a:gd name="T9" fmla="*/ 6 h 7"/>
                  <a:gd name="T10" fmla="*/ 5 w 12"/>
                  <a:gd name="T11" fmla="*/ 7 h 7"/>
                </a:gdLst>
                <a:ahLst/>
                <a:cxnLst>
                  <a:cxn ang="0">
                    <a:pos x="T0" y="T1"/>
                  </a:cxn>
                  <a:cxn ang="0">
                    <a:pos x="T2" y="T3"/>
                  </a:cxn>
                  <a:cxn ang="0">
                    <a:pos x="T4" y="T5"/>
                  </a:cxn>
                  <a:cxn ang="0">
                    <a:pos x="T6" y="T7"/>
                  </a:cxn>
                  <a:cxn ang="0">
                    <a:pos x="T8" y="T9"/>
                  </a:cxn>
                  <a:cxn ang="0">
                    <a:pos x="T10" y="T11"/>
                  </a:cxn>
                </a:cxnLst>
                <a:rect l="0" t="0" r="r" b="b"/>
                <a:pathLst>
                  <a:path w="12" h="7">
                    <a:moveTo>
                      <a:pt x="5" y="7"/>
                    </a:moveTo>
                    <a:lnTo>
                      <a:pt x="12" y="5"/>
                    </a:lnTo>
                    <a:lnTo>
                      <a:pt x="9" y="0"/>
                    </a:lnTo>
                    <a:lnTo>
                      <a:pt x="2" y="2"/>
                    </a:lnTo>
                    <a:lnTo>
                      <a:pt x="0" y="6"/>
                    </a:lnTo>
                    <a:lnTo>
                      <a:pt x="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6" name="Freeform 503"/>
              <p:cNvSpPr/>
              <p:nvPr/>
            </p:nvSpPr>
            <p:spPr bwMode="gray">
              <a:xfrm>
                <a:off x="1983" y="3931"/>
                <a:ext cx="4" cy="8"/>
              </a:xfrm>
              <a:custGeom>
                <a:avLst/>
                <a:gdLst>
                  <a:gd name="T0" fmla="*/ 0 w 4"/>
                  <a:gd name="T1" fmla="*/ 2 h 8"/>
                  <a:gd name="T2" fmla="*/ 2 w 4"/>
                  <a:gd name="T3" fmla="*/ 0 h 8"/>
                  <a:gd name="T4" fmla="*/ 4 w 4"/>
                  <a:gd name="T5" fmla="*/ 2 h 8"/>
                  <a:gd name="T6" fmla="*/ 0 w 4"/>
                  <a:gd name="T7" fmla="*/ 8 h 8"/>
                  <a:gd name="T8" fmla="*/ 0 w 4"/>
                  <a:gd name="T9" fmla="*/ 2 h 8"/>
                </a:gdLst>
                <a:ahLst/>
                <a:cxnLst>
                  <a:cxn ang="0">
                    <a:pos x="T0" y="T1"/>
                  </a:cxn>
                  <a:cxn ang="0">
                    <a:pos x="T2" y="T3"/>
                  </a:cxn>
                  <a:cxn ang="0">
                    <a:pos x="T4" y="T5"/>
                  </a:cxn>
                  <a:cxn ang="0">
                    <a:pos x="T6" y="T7"/>
                  </a:cxn>
                  <a:cxn ang="0">
                    <a:pos x="T8" y="T9"/>
                  </a:cxn>
                </a:cxnLst>
                <a:rect l="0" t="0" r="r" b="b"/>
                <a:pathLst>
                  <a:path w="4" h="8">
                    <a:moveTo>
                      <a:pt x="0" y="2"/>
                    </a:moveTo>
                    <a:lnTo>
                      <a:pt x="2" y="0"/>
                    </a:lnTo>
                    <a:lnTo>
                      <a:pt x="4" y="2"/>
                    </a:lnTo>
                    <a:lnTo>
                      <a:pt x="0" y="8"/>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7" name="Freeform 504"/>
              <p:cNvSpPr/>
              <p:nvPr/>
            </p:nvSpPr>
            <p:spPr bwMode="gray">
              <a:xfrm>
                <a:off x="1994" y="3861"/>
                <a:ext cx="5" cy="10"/>
              </a:xfrm>
              <a:custGeom>
                <a:avLst/>
                <a:gdLst>
                  <a:gd name="T0" fmla="*/ 0 w 5"/>
                  <a:gd name="T1" fmla="*/ 9 h 10"/>
                  <a:gd name="T2" fmla="*/ 0 w 5"/>
                  <a:gd name="T3" fmla="*/ 0 h 10"/>
                  <a:gd name="T4" fmla="*/ 5 w 5"/>
                  <a:gd name="T5" fmla="*/ 4 h 10"/>
                  <a:gd name="T6" fmla="*/ 5 w 5"/>
                  <a:gd name="T7" fmla="*/ 10 h 10"/>
                  <a:gd name="T8" fmla="*/ 0 w 5"/>
                  <a:gd name="T9" fmla="*/ 9 h 10"/>
                </a:gdLst>
                <a:ahLst/>
                <a:cxnLst>
                  <a:cxn ang="0">
                    <a:pos x="T0" y="T1"/>
                  </a:cxn>
                  <a:cxn ang="0">
                    <a:pos x="T2" y="T3"/>
                  </a:cxn>
                  <a:cxn ang="0">
                    <a:pos x="T4" y="T5"/>
                  </a:cxn>
                  <a:cxn ang="0">
                    <a:pos x="T6" y="T7"/>
                  </a:cxn>
                  <a:cxn ang="0">
                    <a:pos x="T8" y="T9"/>
                  </a:cxn>
                </a:cxnLst>
                <a:rect l="0" t="0" r="r" b="b"/>
                <a:pathLst>
                  <a:path w="5" h="10">
                    <a:moveTo>
                      <a:pt x="0" y="9"/>
                    </a:moveTo>
                    <a:lnTo>
                      <a:pt x="0" y="0"/>
                    </a:lnTo>
                    <a:lnTo>
                      <a:pt x="5" y="4"/>
                    </a:lnTo>
                    <a:lnTo>
                      <a:pt x="5" y="1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8" name="Freeform 505"/>
              <p:cNvSpPr/>
              <p:nvPr/>
            </p:nvSpPr>
            <p:spPr bwMode="gray">
              <a:xfrm>
                <a:off x="1983" y="3865"/>
                <a:ext cx="5" cy="8"/>
              </a:xfrm>
              <a:custGeom>
                <a:avLst/>
                <a:gdLst>
                  <a:gd name="T0" fmla="*/ 0 w 5"/>
                  <a:gd name="T1" fmla="*/ 4 h 8"/>
                  <a:gd name="T2" fmla="*/ 2 w 5"/>
                  <a:gd name="T3" fmla="*/ 0 h 8"/>
                  <a:gd name="T4" fmla="*/ 5 w 5"/>
                  <a:gd name="T5" fmla="*/ 4 h 8"/>
                  <a:gd name="T6" fmla="*/ 2 w 5"/>
                  <a:gd name="T7" fmla="*/ 8 h 8"/>
                  <a:gd name="T8" fmla="*/ 0 w 5"/>
                  <a:gd name="T9" fmla="*/ 4 h 8"/>
                </a:gdLst>
                <a:ahLst/>
                <a:cxnLst>
                  <a:cxn ang="0">
                    <a:pos x="T0" y="T1"/>
                  </a:cxn>
                  <a:cxn ang="0">
                    <a:pos x="T2" y="T3"/>
                  </a:cxn>
                  <a:cxn ang="0">
                    <a:pos x="T4" y="T5"/>
                  </a:cxn>
                  <a:cxn ang="0">
                    <a:pos x="T6" y="T7"/>
                  </a:cxn>
                  <a:cxn ang="0">
                    <a:pos x="T8" y="T9"/>
                  </a:cxn>
                </a:cxnLst>
                <a:rect l="0" t="0" r="r" b="b"/>
                <a:pathLst>
                  <a:path w="5" h="8">
                    <a:moveTo>
                      <a:pt x="0" y="4"/>
                    </a:moveTo>
                    <a:lnTo>
                      <a:pt x="2" y="0"/>
                    </a:lnTo>
                    <a:lnTo>
                      <a:pt x="5" y="4"/>
                    </a:lnTo>
                    <a:lnTo>
                      <a:pt x="2"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39" name="Freeform 506"/>
              <p:cNvSpPr/>
              <p:nvPr/>
            </p:nvSpPr>
            <p:spPr bwMode="gray">
              <a:xfrm>
                <a:off x="1979" y="3900"/>
                <a:ext cx="7" cy="11"/>
              </a:xfrm>
              <a:custGeom>
                <a:avLst/>
                <a:gdLst>
                  <a:gd name="T0" fmla="*/ 2 w 7"/>
                  <a:gd name="T1" fmla="*/ 0 h 11"/>
                  <a:gd name="T2" fmla="*/ 7 w 7"/>
                  <a:gd name="T3" fmla="*/ 7 h 11"/>
                  <a:gd name="T4" fmla="*/ 2 w 7"/>
                  <a:gd name="T5" fmla="*/ 11 h 11"/>
                  <a:gd name="T6" fmla="*/ 0 w 7"/>
                  <a:gd name="T7" fmla="*/ 8 h 11"/>
                  <a:gd name="T8" fmla="*/ 2 w 7"/>
                  <a:gd name="T9" fmla="*/ 0 h 11"/>
                </a:gdLst>
                <a:ahLst/>
                <a:cxnLst>
                  <a:cxn ang="0">
                    <a:pos x="T0" y="T1"/>
                  </a:cxn>
                  <a:cxn ang="0">
                    <a:pos x="T2" y="T3"/>
                  </a:cxn>
                  <a:cxn ang="0">
                    <a:pos x="T4" y="T5"/>
                  </a:cxn>
                  <a:cxn ang="0">
                    <a:pos x="T6" y="T7"/>
                  </a:cxn>
                  <a:cxn ang="0">
                    <a:pos x="T8" y="T9"/>
                  </a:cxn>
                </a:cxnLst>
                <a:rect l="0" t="0" r="r" b="b"/>
                <a:pathLst>
                  <a:path w="7" h="11">
                    <a:moveTo>
                      <a:pt x="2" y="0"/>
                    </a:moveTo>
                    <a:lnTo>
                      <a:pt x="7" y="7"/>
                    </a:lnTo>
                    <a:lnTo>
                      <a:pt x="2" y="11"/>
                    </a:lnTo>
                    <a:lnTo>
                      <a:pt x="0" y="8"/>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0" name="Freeform 507"/>
              <p:cNvSpPr/>
              <p:nvPr/>
            </p:nvSpPr>
            <p:spPr bwMode="gray">
              <a:xfrm>
                <a:off x="2294" y="3952"/>
                <a:ext cx="33" cy="25"/>
              </a:xfrm>
              <a:custGeom>
                <a:avLst/>
                <a:gdLst>
                  <a:gd name="T0" fmla="*/ 11 w 33"/>
                  <a:gd name="T1" fmla="*/ 25 h 25"/>
                  <a:gd name="T2" fmla="*/ 19 w 33"/>
                  <a:gd name="T3" fmla="*/ 15 h 25"/>
                  <a:gd name="T4" fmla="*/ 33 w 33"/>
                  <a:gd name="T5" fmla="*/ 10 h 25"/>
                  <a:gd name="T6" fmla="*/ 32 w 33"/>
                  <a:gd name="T7" fmla="*/ 0 h 25"/>
                  <a:gd name="T8" fmla="*/ 13 w 33"/>
                  <a:gd name="T9" fmla="*/ 6 h 25"/>
                  <a:gd name="T10" fmla="*/ 13 w 33"/>
                  <a:gd name="T11" fmla="*/ 15 h 25"/>
                  <a:gd name="T12" fmla="*/ 5 w 33"/>
                  <a:gd name="T13" fmla="*/ 16 h 25"/>
                  <a:gd name="T14" fmla="*/ 0 w 33"/>
                  <a:gd name="T15" fmla="*/ 23 h 25"/>
                  <a:gd name="T16" fmla="*/ 11 w 3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5">
                    <a:moveTo>
                      <a:pt x="11" y="25"/>
                    </a:moveTo>
                    <a:lnTo>
                      <a:pt x="19" y="15"/>
                    </a:lnTo>
                    <a:lnTo>
                      <a:pt x="33" y="10"/>
                    </a:lnTo>
                    <a:lnTo>
                      <a:pt x="32" y="0"/>
                    </a:lnTo>
                    <a:lnTo>
                      <a:pt x="13" y="6"/>
                    </a:lnTo>
                    <a:lnTo>
                      <a:pt x="13" y="15"/>
                    </a:lnTo>
                    <a:lnTo>
                      <a:pt x="5" y="16"/>
                    </a:lnTo>
                    <a:lnTo>
                      <a:pt x="0" y="23"/>
                    </a:lnTo>
                    <a:lnTo>
                      <a:pt x="1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1" name="Freeform 508"/>
              <p:cNvSpPr/>
              <p:nvPr/>
            </p:nvSpPr>
            <p:spPr bwMode="gray">
              <a:xfrm>
                <a:off x="2323" y="3957"/>
                <a:ext cx="33" cy="23"/>
              </a:xfrm>
              <a:custGeom>
                <a:avLst/>
                <a:gdLst>
                  <a:gd name="T0" fmla="*/ 5 w 33"/>
                  <a:gd name="T1" fmla="*/ 23 h 23"/>
                  <a:gd name="T2" fmla="*/ 0 w 33"/>
                  <a:gd name="T3" fmla="*/ 19 h 23"/>
                  <a:gd name="T4" fmla="*/ 7 w 33"/>
                  <a:gd name="T5" fmla="*/ 10 h 23"/>
                  <a:gd name="T6" fmla="*/ 17 w 33"/>
                  <a:gd name="T7" fmla="*/ 5 h 23"/>
                  <a:gd name="T8" fmla="*/ 17 w 33"/>
                  <a:gd name="T9" fmla="*/ 0 h 23"/>
                  <a:gd name="T10" fmla="*/ 26 w 33"/>
                  <a:gd name="T11" fmla="*/ 0 h 23"/>
                  <a:gd name="T12" fmla="*/ 33 w 33"/>
                  <a:gd name="T13" fmla="*/ 6 h 23"/>
                  <a:gd name="T14" fmla="*/ 19 w 33"/>
                  <a:gd name="T15" fmla="*/ 10 h 23"/>
                  <a:gd name="T16" fmla="*/ 18 w 33"/>
                  <a:gd name="T17" fmla="*/ 17 h 23"/>
                  <a:gd name="T18" fmla="*/ 5 w 33"/>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3">
                    <a:moveTo>
                      <a:pt x="5" y="23"/>
                    </a:moveTo>
                    <a:lnTo>
                      <a:pt x="0" y="19"/>
                    </a:lnTo>
                    <a:lnTo>
                      <a:pt x="7" y="10"/>
                    </a:lnTo>
                    <a:lnTo>
                      <a:pt x="17" y="5"/>
                    </a:lnTo>
                    <a:lnTo>
                      <a:pt x="17" y="0"/>
                    </a:lnTo>
                    <a:lnTo>
                      <a:pt x="26" y="0"/>
                    </a:lnTo>
                    <a:lnTo>
                      <a:pt x="33" y="6"/>
                    </a:lnTo>
                    <a:lnTo>
                      <a:pt x="19" y="10"/>
                    </a:lnTo>
                    <a:lnTo>
                      <a:pt x="18" y="17"/>
                    </a:lnTo>
                    <a:lnTo>
                      <a:pt x="5"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2" name="Freeform 509"/>
              <p:cNvSpPr/>
              <p:nvPr/>
            </p:nvSpPr>
            <p:spPr bwMode="gray">
              <a:xfrm>
                <a:off x="2000" y="3796"/>
                <a:ext cx="9" cy="10"/>
              </a:xfrm>
              <a:custGeom>
                <a:avLst/>
                <a:gdLst>
                  <a:gd name="T0" fmla="*/ 0 w 9"/>
                  <a:gd name="T1" fmla="*/ 10 h 10"/>
                  <a:gd name="T2" fmla="*/ 1 w 9"/>
                  <a:gd name="T3" fmla="*/ 4 h 10"/>
                  <a:gd name="T4" fmla="*/ 7 w 9"/>
                  <a:gd name="T5" fmla="*/ 0 h 10"/>
                  <a:gd name="T6" fmla="*/ 9 w 9"/>
                  <a:gd name="T7" fmla="*/ 7 h 10"/>
                  <a:gd name="T8" fmla="*/ 6 w 9"/>
                  <a:gd name="T9" fmla="*/ 10 h 10"/>
                  <a:gd name="T10" fmla="*/ 0 w 9"/>
                  <a:gd name="T11" fmla="*/ 10 h 10"/>
                </a:gdLst>
                <a:ahLst/>
                <a:cxnLst>
                  <a:cxn ang="0">
                    <a:pos x="T0" y="T1"/>
                  </a:cxn>
                  <a:cxn ang="0">
                    <a:pos x="T2" y="T3"/>
                  </a:cxn>
                  <a:cxn ang="0">
                    <a:pos x="T4" y="T5"/>
                  </a:cxn>
                  <a:cxn ang="0">
                    <a:pos x="T6" y="T7"/>
                  </a:cxn>
                  <a:cxn ang="0">
                    <a:pos x="T8" y="T9"/>
                  </a:cxn>
                  <a:cxn ang="0">
                    <a:pos x="T10" y="T11"/>
                  </a:cxn>
                </a:cxnLst>
                <a:rect l="0" t="0" r="r" b="b"/>
                <a:pathLst>
                  <a:path w="9" h="10">
                    <a:moveTo>
                      <a:pt x="0" y="10"/>
                    </a:moveTo>
                    <a:lnTo>
                      <a:pt x="1" y="4"/>
                    </a:lnTo>
                    <a:lnTo>
                      <a:pt x="7" y="0"/>
                    </a:lnTo>
                    <a:lnTo>
                      <a:pt x="9" y="7"/>
                    </a:lnTo>
                    <a:lnTo>
                      <a:pt x="6"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3" name="Freeform 510"/>
              <p:cNvSpPr/>
              <p:nvPr/>
            </p:nvSpPr>
            <p:spPr bwMode="gray">
              <a:xfrm>
                <a:off x="2009" y="3786"/>
                <a:ext cx="9" cy="11"/>
              </a:xfrm>
              <a:custGeom>
                <a:avLst/>
                <a:gdLst>
                  <a:gd name="T0" fmla="*/ 0 w 9"/>
                  <a:gd name="T1" fmla="*/ 7 h 11"/>
                  <a:gd name="T2" fmla="*/ 0 w 9"/>
                  <a:gd name="T3" fmla="*/ 0 h 11"/>
                  <a:gd name="T4" fmla="*/ 8 w 9"/>
                  <a:gd name="T5" fmla="*/ 2 h 11"/>
                  <a:gd name="T6" fmla="*/ 9 w 9"/>
                  <a:gd name="T7" fmla="*/ 9 h 11"/>
                  <a:gd name="T8" fmla="*/ 6 w 9"/>
                  <a:gd name="T9" fmla="*/ 11 h 11"/>
                  <a:gd name="T10" fmla="*/ 0 w 9"/>
                  <a:gd name="T11" fmla="*/ 7 h 11"/>
                </a:gdLst>
                <a:ahLst/>
                <a:cxnLst>
                  <a:cxn ang="0">
                    <a:pos x="T0" y="T1"/>
                  </a:cxn>
                  <a:cxn ang="0">
                    <a:pos x="T2" y="T3"/>
                  </a:cxn>
                  <a:cxn ang="0">
                    <a:pos x="T4" y="T5"/>
                  </a:cxn>
                  <a:cxn ang="0">
                    <a:pos x="T6" y="T7"/>
                  </a:cxn>
                  <a:cxn ang="0">
                    <a:pos x="T8" y="T9"/>
                  </a:cxn>
                  <a:cxn ang="0">
                    <a:pos x="T10" y="T11"/>
                  </a:cxn>
                </a:cxnLst>
                <a:rect l="0" t="0" r="r" b="b"/>
                <a:pathLst>
                  <a:path w="9" h="11">
                    <a:moveTo>
                      <a:pt x="0" y="7"/>
                    </a:moveTo>
                    <a:lnTo>
                      <a:pt x="0" y="0"/>
                    </a:lnTo>
                    <a:lnTo>
                      <a:pt x="8" y="2"/>
                    </a:lnTo>
                    <a:lnTo>
                      <a:pt x="9" y="9"/>
                    </a:lnTo>
                    <a:lnTo>
                      <a:pt x="6" y="11"/>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4" name="Freeform 511"/>
              <p:cNvSpPr/>
              <p:nvPr/>
            </p:nvSpPr>
            <p:spPr bwMode="gray">
              <a:xfrm>
                <a:off x="2024" y="3778"/>
                <a:ext cx="8" cy="9"/>
              </a:xfrm>
              <a:custGeom>
                <a:avLst/>
                <a:gdLst>
                  <a:gd name="T0" fmla="*/ 2 w 8"/>
                  <a:gd name="T1" fmla="*/ 9 h 9"/>
                  <a:gd name="T2" fmla="*/ 6 w 8"/>
                  <a:gd name="T3" fmla="*/ 6 h 9"/>
                  <a:gd name="T4" fmla="*/ 8 w 8"/>
                  <a:gd name="T5" fmla="*/ 3 h 9"/>
                  <a:gd name="T6" fmla="*/ 3 w 8"/>
                  <a:gd name="T7" fmla="*/ 0 h 9"/>
                  <a:gd name="T8" fmla="*/ 0 w 8"/>
                  <a:gd name="T9" fmla="*/ 5 h 9"/>
                  <a:gd name="T10" fmla="*/ 2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2" y="9"/>
                    </a:moveTo>
                    <a:lnTo>
                      <a:pt x="6" y="6"/>
                    </a:lnTo>
                    <a:lnTo>
                      <a:pt x="8" y="3"/>
                    </a:lnTo>
                    <a:lnTo>
                      <a:pt x="3" y="0"/>
                    </a:lnTo>
                    <a:lnTo>
                      <a:pt x="0" y="5"/>
                    </a:ln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5" name="Freeform 512"/>
              <p:cNvSpPr/>
              <p:nvPr/>
            </p:nvSpPr>
            <p:spPr bwMode="gray">
              <a:xfrm>
                <a:off x="2008" y="3704"/>
                <a:ext cx="19" cy="40"/>
              </a:xfrm>
              <a:custGeom>
                <a:avLst/>
                <a:gdLst>
                  <a:gd name="T0" fmla="*/ 1 w 19"/>
                  <a:gd name="T1" fmla="*/ 8 h 40"/>
                  <a:gd name="T2" fmla="*/ 1 w 19"/>
                  <a:gd name="T3" fmla="*/ 2 h 40"/>
                  <a:gd name="T4" fmla="*/ 7 w 19"/>
                  <a:gd name="T5" fmla="*/ 0 h 40"/>
                  <a:gd name="T6" fmla="*/ 19 w 19"/>
                  <a:gd name="T7" fmla="*/ 6 h 40"/>
                  <a:gd name="T8" fmla="*/ 19 w 19"/>
                  <a:gd name="T9" fmla="*/ 20 h 40"/>
                  <a:gd name="T10" fmla="*/ 10 w 19"/>
                  <a:gd name="T11" fmla="*/ 34 h 40"/>
                  <a:gd name="T12" fmla="*/ 9 w 19"/>
                  <a:gd name="T13" fmla="*/ 40 h 40"/>
                  <a:gd name="T14" fmla="*/ 0 w 19"/>
                  <a:gd name="T15" fmla="*/ 37 h 40"/>
                  <a:gd name="T16" fmla="*/ 1 w 19"/>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0">
                    <a:moveTo>
                      <a:pt x="1" y="8"/>
                    </a:moveTo>
                    <a:lnTo>
                      <a:pt x="1" y="2"/>
                    </a:lnTo>
                    <a:lnTo>
                      <a:pt x="7" y="0"/>
                    </a:lnTo>
                    <a:lnTo>
                      <a:pt x="19" y="6"/>
                    </a:lnTo>
                    <a:lnTo>
                      <a:pt x="19" y="20"/>
                    </a:lnTo>
                    <a:lnTo>
                      <a:pt x="10" y="34"/>
                    </a:lnTo>
                    <a:lnTo>
                      <a:pt x="9" y="40"/>
                    </a:lnTo>
                    <a:lnTo>
                      <a:pt x="0" y="37"/>
                    </a:lnTo>
                    <a:lnTo>
                      <a:pt x="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6" name="Freeform 513"/>
              <p:cNvSpPr/>
              <p:nvPr/>
            </p:nvSpPr>
            <p:spPr bwMode="gray">
              <a:xfrm>
                <a:off x="131" y="976"/>
                <a:ext cx="13" cy="13"/>
              </a:xfrm>
              <a:custGeom>
                <a:avLst/>
                <a:gdLst>
                  <a:gd name="T0" fmla="*/ 9 w 13"/>
                  <a:gd name="T1" fmla="*/ 0 h 13"/>
                  <a:gd name="T2" fmla="*/ 9 w 13"/>
                  <a:gd name="T3" fmla="*/ 4 h 13"/>
                  <a:gd name="T4" fmla="*/ 13 w 13"/>
                  <a:gd name="T5" fmla="*/ 9 h 13"/>
                  <a:gd name="T6" fmla="*/ 10 w 13"/>
                  <a:gd name="T7" fmla="*/ 13 h 13"/>
                  <a:gd name="T8" fmla="*/ 0 w 13"/>
                  <a:gd name="T9" fmla="*/ 2 h 13"/>
                  <a:gd name="T10" fmla="*/ 9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9" y="0"/>
                    </a:moveTo>
                    <a:lnTo>
                      <a:pt x="9" y="4"/>
                    </a:lnTo>
                    <a:lnTo>
                      <a:pt x="13" y="9"/>
                    </a:lnTo>
                    <a:lnTo>
                      <a:pt x="10" y="13"/>
                    </a:lnTo>
                    <a:lnTo>
                      <a:pt x="0" y="2"/>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7" name="Freeform 514"/>
              <p:cNvSpPr/>
              <p:nvPr/>
            </p:nvSpPr>
            <p:spPr bwMode="gray">
              <a:xfrm>
                <a:off x="865" y="1595"/>
                <a:ext cx="107" cy="77"/>
              </a:xfrm>
              <a:custGeom>
                <a:avLst/>
                <a:gdLst>
                  <a:gd name="T0" fmla="*/ 87 w 107"/>
                  <a:gd name="T1" fmla="*/ 72 h 77"/>
                  <a:gd name="T2" fmla="*/ 99 w 107"/>
                  <a:gd name="T3" fmla="*/ 77 h 77"/>
                  <a:gd name="T4" fmla="*/ 107 w 107"/>
                  <a:gd name="T5" fmla="*/ 75 h 77"/>
                  <a:gd name="T6" fmla="*/ 102 w 107"/>
                  <a:gd name="T7" fmla="*/ 61 h 77"/>
                  <a:gd name="T8" fmla="*/ 91 w 107"/>
                  <a:gd name="T9" fmla="*/ 55 h 77"/>
                  <a:gd name="T10" fmla="*/ 75 w 107"/>
                  <a:gd name="T11" fmla="*/ 41 h 77"/>
                  <a:gd name="T12" fmla="*/ 74 w 107"/>
                  <a:gd name="T13" fmla="*/ 32 h 77"/>
                  <a:gd name="T14" fmla="*/ 64 w 107"/>
                  <a:gd name="T15" fmla="*/ 24 h 77"/>
                  <a:gd name="T16" fmla="*/ 52 w 107"/>
                  <a:gd name="T17" fmla="*/ 25 h 77"/>
                  <a:gd name="T18" fmla="*/ 27 w 107"/>
                  <a:gd name="T19" fmla="*/ 18 h 77"/>
                  <a:gd name="T20" fmla="*/ 15 w 107"/>
                  <a:gd name="T21" fmla="*/ 0 h 77"/>
                  <a:gd name="T22" fmla="*/ 0 w 107"/>
                  <a:gd name="T23" fmla="*/ 2 h 77"/>
                  <a:gd name="T24" fmla="*/ 0 w 107"/>
                  <a:gd name="T25" fmla="*/ 7 h 77"/>
                  <a:gd name="T26" fmla="*/ 10 w 107"/>
                  <a:gd name="T27" fmla="*/ 31 h 77"/>
                  <a:gd name="T28" fmla="*/ 19 w 107"/>
                  <a:gd name="T29" fmla="*/ 32 h 77"/>
                  <a:gd name="T30" fmla="*/ 27 w 107"/>
                  <a:gd name="T31" fmla="*/ 38 h 77"/>
                  <a:gd name="T32" fmla="*/ 36 w 107"/>
                  <a:gd name="T33" fmla="*/ 38 h 77"/>
                  <a:gd name="T34" fmla="*/ 45 w 107"/>
                  <a:gd name="T35" fmla="*/ 47 h 77"/>
                  <a:gd name="T36" fmla="*/ 63 w 107"/>
                  <a:gd name="T37" fmla="*/ 64 h 77"/>
                  <a:gd name="T38" fmla="*/ 75 w 107"/>
                  <a:gd name="T39" fmla="*/ 70 h 77"/>
                  <a:gd name="T40" fmla="*/ 87 w 107"/>
                  <a:gd name="T41" fmla="*/ 7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77">
                    <a:moveTo>
                      <a:pt x="87" y="72"/>
                    </a:moveTo>
                    <a:lnTo>
                      <a:pt x="99" y="77"/>
                    </a:lnTo>
                    <a:lnTo>
                      <a:pt x="107" y="75"/>
                    </a:lnTo>
                    <a:lnTo>
                      <a:pt x="102" y="61"/>
                    </a:lnTo>
                    <a:lnTo>
                      <a:pt x="91" y="55"/>
                    </a:lnTo>
                    <a:lnTo>
                      <a:pt x="75" y="41"/>
                    </a:lnTo>
                    <a:lnTo>
                      <a:pt x="74" y="32"/>
                    </a:lnTo>
                    <a:lnTo>
                      <a:pt x="64" y="24"/>
                    </a:lnTo>
                    <a:lnTo>
                      <a:pt x="52" y="25"/>
                    </a:lnTo>
                    <a:lnTo>
                      <a:pt x="27" y="18"/>
                    </a:lnTo>
                    <a:lnTo>
                      <a:pt x="15" y="0"/>
                    </a:lnTo>
                    <a:lnTo>
                      <a:pt x="0" y="2"/>
                    </a:lnTo>
                    <a:lnTo>
                      <a:pt x="0" y="7"/>
                    </a:lnTo>
                    <a:lnTo>
                      <a:pt x="10" y="31"/>
                    </a:lnTo>
                    <a:lnTo>
                      <a:pt x="19" y="32"/>
                    </a:lnTo>
                    <a:lnTo>
                      <a:pt x="27" y="38"/>
                    </a:lnTo>
                    <a:lnTo>
                      <a:pt x="36" y="38"/>
                    </a:lnTo>
                    <a:lnTo>
                      <a:pt x="45" y="47"/>
                    </a:lnTo>
                    <a:lnTo>
                      <a:pt x="63" y="64"/>
                    </a:lnTo>
                    <a:lnTo>
                      <a:pt x="75" y="70"/>
                    </a:lnTo>
                    <a:lnTo>
                      <a:pt x="87"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8" name="Freeform 515"/>
              <p:cNvSpPr/>
              <p:nvPr/>
            </p:nvSpPr>
            <p:spPr bwMode="gray">
              <a:xfrm>
                <a:off x="766" y="1491"/>
                <a:ext cx="25" cy="30"/>
              </a:xfrm>
              <a:custGeom>
                <a:avLst/>
                <a:gdLst>
                  <a:gd name="T0" fmla="*/ 1 w 25"/>
                  <a:gd name="T1" fmla="*/ 2 h 30"/>
                  <a:gd name="T2" fmla="*/ 12 w 25"/>
                  <a:gd name="T3" fmla="*/ 0 h 30"/>
                  <a:gd name="T4" fmla="*/ 16 w 25"/>
                  <a:gd name="T5" fmla="*/ 3 h 30"/>
                  <a:gd name="T6" fmla="*/ 17 w 25"/>
                  <a:gd name="T7" fmla="*/ 8 h 30"/>
                  <a:gd name="T8" fmla="*/ 25 w 25"/>
                  <a:gd name="T9" fmla="*/ 5 h 30"/>
                  <a:gd name="T10" fmla="*/ 23 w 25"/>
                  <a:gd name="T11" fmla="*/ 16 h 30"/>
                  <a:gd name="T12" fmla="*/ 22 w 25"/>
                  <a:gd name="T13" fmla="*/ 29 h 30"/>
                  <a:gd name="T14" fmla="*/ 8 w 25"/>
                  <a:gd name="T15" fmla="*/ 30 h 30"/>
                  <a:gd name="T16" fmla="*/ 0 w 25"/>
                  <a:gd name="T17" fmla="*/ 16 h 30"/>
                  <a:gd name="T18" fmla="*/ 1 w 25"/>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0">
                    <a:moveTo>
                      <a:pt x="1" y="2"/>
                    </a:moveTo>
                    <a:lnTo>
                      <a:pt x="12" y="0"/>
                    </a:lnTo>
                    <a:lnTo>
                      <a:pt x="16" y="3"/>
                    </a:lnTo>
                    <a:lnTo>
                      <a:pt x="17" y="8"/>
                    </a:lnTo>
                    <a:lnTo>
                      <a:pt x="25" y="5"/>
                    </a:lnTo>
                    <a:lnTo>
                      <a:pt x="23" y="16"/>
                    </a:lnTo>
                    <a:lnTo>
                      <a:pt x="22" y="29"/>
                    </a:lnTo>
                    <a:lnTo>
                      <a:pt x="8" y="30"/>
                    </a:lnTo>
                    <a:lnTo>
                      <a:pt x="0" y="16"/>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49" name="Freeform 516"/>
              <p:cNvSpPr/>
              <p:nvPr/>
            </p:nvSpPr>
            <p:spPr bwMode="gray">
              <a:xfrm>
                <a:off x="759" y="1421"/>
                <a:ext cx="28" cy="46"/>
              </a:xfrm>
              <a:custGeom>
                <a:avLst/>
                <a:gdLst>
                  <a:gd name="T0" fmla="*/ 0 w 28"/>
                  <a:gd name="T1" fmla="*/ 0 h 46"/>
                  <a:gd name="T2" fmla="*/ 5 w 28"/>
                  <a:gd name="T3" fmla="*/ 0 h 46"/>
                  <a:gd name="T4" fmla="*/ 19 w 28"/>
                  <a:gd name="T5" fmla="*/ 17 h 46"/>
                  <a:gd name="T6" fmla="*/ 28 w 28"/>
                  <a:gd name="T7" fmla="*/ 42 h 46"/>
                  <a:gd name="T8" fmla="*/ 24 w 28"/>
                  <a:gd name="T9" fmla="*/ 46 h 46"/>
                  <a:gd name="T10" fmla="*/ 3 w 28"/>
                  <a:gd name="T11" fmla="*/ 21 h 46"/>
                  <a:gd name="T12" fmla="*/ 0 w 28"/>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28" h="46">
                    <a:moveTo>
                      <a:pt x="0" y="0"/>
                    </a:moveTo>
                    <a:lnTo>
                      <a:pt x="5" y="0"/>
                    </a:lnTo>
                    <a:lnTo>
                      <a:pt x="19" y="17"/>
                    </a:lnTo>
                    <a:lnTo>
                      <a:pt x="28" y="42"/>
                    </a:lnTo>
                    <a:lnTo>
                      <a:pt x="24" y="46"/>
                    </a:lnTo>
                    <a:lnTo>
                      <a:pt x="3" y="2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0" name="Freeform 517"/>
              <p:cNvSpPr/>
              <p:nvPr/>
            </p:nvSpPr>
            <p:spPr bwMode="gray">
              <a:xfrm>
                <a:off x="762" y="1454"/>
                <a:ext cx="11" cy="15"/>
              </a:xfrm>
              <a:custGeom>
                <a:avLst/>
                <a:gdLst>
                  <a:gd name="T0" fmla="*/ 3 w 11"/>
                  <a:gd name="T1" fmla="*/ 0 h 15"/>
                  <a:gd name="T2" fmla="*/ 11 w 11"/>
                  <a:gd name="T3" fmla="*/ 13 h 15"/>
                  <a:gd name="T4" fmla="*/ 8 w 11"/>
                  <a:gd name="T5" fmla="*/ 15 h 15"/>
                  <a:gd name="T6" fmla="*/ 0 w 11"/>
                  <a:gd name="T7" fmla="*/ 1 h 15"/>
                  <a:gd name="T8" fmla="*/ 3 w 11"/>
                  <a:gd name="T9" fmla="*/ 0 h 15"/>
                </a:gdLst>
                <a:ahLst/>
                <a:cxnLst>
                  <a:cxn ang="0">
                    <a:pos x="T0" y="T1"/>
                  </a:cxn>
                  <a:cxn ang="0">
                    <a:pos x="T2" y="T3"/>
                  </a:cxn>
                  <a:cxn ang="0">
                    <a:pos x="T4" y="T5"/>
                  </a:cxn>
                  <a:cxn ang="0">
                    <a:pos x="T6" y="T7"/>
                  </a:cxn>
                  <a:cxn ang="0">
                    <a:pos x="T8" y="T9"/>
                  </a:cxn>
                </a:cxnLst>
                <a:rect l="0" t="0" r="r" b="b"/>
                <a:pathLst>
                  <a:path w="11" h="15">
                    <a:moveTo>
                      <a:pt x="3" y="0"/>
                    </a:moveTo>
                    <a:lnTo>
                      <a:pt x="11" y="13"/>
                    </a:lnTo>
                    <a:lnTo>
                      <a:pt x="8" y="15"/>
                    </a:lnTo>
                    <a:lnTo>
                      <a:pt x="0"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1" name="Freeform 518"/>
              <p:cNvSpPr/>
              <p:nvPr/>
            </p:nvSpPr>
            <p:spPr bwMode="gray">
              <a:xfrm>
                <a:off x="739" y="1394"/>
                <a:ext cx="7" cy="29"/>
              </a:xfrm>
              <a:custGeom>
                <a:avLst/>
                <a:gdLst>
                  <a:gd name="T0" fmla="*/ 0 w 7"/>
                  <a:gd name="T1" fmla="*/ 4 h 29"/>
                  <a:gd name="T2" fmla="*/ 3 w 7"/>
                  <a:gd name="T3" fmla="*/ 0 h 29"/>
                  <a:gd name="T4" fmla="*/ 6 w 7"/>
                  <a:gd name="T5" fmla="*/ 4 h 29"/>
                  <a:gd name="T6" fmla="*/ 7 w 7"/>
                  <a:gd name="T7" fmla="*/ 29 h 29"/>
                  <a:gd name="T8" fmla="*/ 3 w 7"/>
                  <a:gd name="T9" fmla="*/ 27 h 29"/>
                  <a:gd name="T10" fmla="*/ 0 w 7"/>
                  <a:gd name="T11" fmla="*/ 4 h 29"/>
                </a:gdLst>
                <a:ahLst/>
                <a:cxnLst>
                  <a:cxn ang="0">
                    <a:pos x="T0" y="T1"/>
                  </a:cxn>
                  <a:cxn ang="0">
                    <a:pos x="T2" y="T3"/>
                  </a:cxn>
                  <a:cxn ang="0">
                    <a:pos x="T4" y="T5"/>
                  </a:cxn>
                  <a:cxn ang="0">
                    <a:pos x="T6" y="T7"/>
                  </a:cxn>
                  <a:cxn ang="0">
                    <a:pos x="T8" y="T9"/>
                  </a:cxn>
                  <a:cxn ang="0">
                    <a:pos x="T10" y="T11"/>
                  </a:cxn>
                </a:cxnLst>
                <a:rect l="0" t="0" r="r" b="b"/>
                <a:pathLst>
                  <a:path w="7" h="29">
                    <a:moveTo>
                      <a:pt x="0" y="4"/>
                    </a:moveTo>
                    <a:lnTo>
                      <a:pt x="3" y="0"/>
                    </a:lnTo>
                    <a:lnTo>
                      <a:pt x="6" y="4"/>
                    </a:lnTo>
                    <a:lnTo>
                      <a:pt x="7" y="29"/>
                    </a:lnTo>
                    <a:lnTo>
                      <a:pt x="3" y="2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2" name="Freeform 519"/>
              <p:cNvSpPr/>
              <p:nvPr/>
            </p:nvSpPr>
            <p:spPr bwMode="gray">
              <a:xfrm>
                <a:off x="720" y="1388"/>
                <a:ext cx="12" cy="27"/>
              </a:xfrm>
              <a:custGeom>
                <a:avLst/>
                <a:gdLst>
                  <a:gd name="T0" fmla="*/ 7 w 12"/>
                  <a:gd name="T1" fmla="*/ 0 h 27"/>
                  <a:gd name="T2" fmla="*/ 11 w 12"/>
                  <a:gd name="T3" fmla="*/ 10 h 27"/>
                  <a:gd name="T4" fmla="*/ 12 w 12"/>
                  <a:gd name="T5" fmla="*/ 25 h 27"/>
                  <a:gd name="T6" fmla="*/ 8 w 12"/>
                  <a:gd name="T7" fmla="*/ 27 h 27"/>
                  <a:gd name="T8" fmla="*/ 0 w 12"/>
                  <a:gd name="T9" fmla="*/ 12 h 27"/>
                  <a:gd name="T10" fmla="*/ 7 w 12"/>
                  <a:gd name="T11" fmla="*/ 0 h 27"/>
                </a:gdLst>
                <a:ahLst/>
                <a:cxnLst>
                  <a:cxn ang="0">
                    <a:pos x="T0" y="T1"/>
                  </a:cxn>
                  <a:cxn ang="0">
                    <a:pos x="T2" y="T3"/>
                  </a:cxn>
                  <a:cxn ang="0">
                    <a:pos x="T4" y="T5"/>
                  </a:cxn>
                  <a:cxn ang="0">
                    <a:pos x="T6" y="T7"/>
                  </a:cxn>
                  <a:cxn ang="0">
                    <a:pos x="T8" y="T9"/>
                  </a:cxn>
                  <a:cxn ang="0">
                    <a:pos x="T10" y="T11"/>
                  </a:cxn>
                </a:cxnLst>
                <a:rect l="0" t="0" r="r" b="b"/>
                <a:pathLst>
                  <a:path w="12" h="27">
                    <a:moveTo>
                      <a:pt x="7" y="0"/>
                    </a:moveTo>
                    <a:lnTo>
                      <a:pt x="11" y="10"/>
                    </a:lnTo>
                    <a:lnTo>
                      <a:pt x="12" y="25"/>
                    </a:lnTo>
                    <a:lnTo>
                      <a:pt x="8" y="27"/>
                    </a:lnTo>
                    <a:lnTo>
                      <a:pt x="0" y="1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3" name="Freeform 520"/>
              <p:cNvSpPr/>
              <p:nvPr/>
            </p:nvSpPr>
            <p:spPr bwMode="gray">
              <a:xfrm>
                <a:off x="734" y="1348"/>
                <a:ext cx="12" cy="37"/>
              </a:xfrm>
              <a:custGeom>
                <a:avLst/>
                <a:gdLst>
                  <a:gd name="T0" fmla="*/ 1 w 12"/>
                  <a:gd name="T1" fmla="*/ 0 h 37"/>
                  <a:gd name="T2" fmla="*/ 0 w 12"/>
                  <a:gd name="T3" fmla="*/ 5 h 37"/>
                  <a:gd name="T4" fmla="*/ 0 w 12"/>
                  <a:gd name="T5" fmla="*/ 36 h 37"/>
                  <a:gd name="T6" fmla="*/ 6 w 12"/>
                  <a:gd name="T7" fmla="*/ 37 h 37"/>
                  <a:gd name="T8" fmla="*/ 12 w 12"/>
                  <a:gd name="T9" fmla="*/ 32 h 37"/>
                  <a:gd name="T10" fmla="*/ 11 w 12"/>
                  <a:gd name="T11" fmla="*/ 10 h 37"/>
                  <a:gd name="T12" fmla="*/ 1 w 12"/>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2" h="37">
                    <a:moveTo>
                      <a:pt x="1" y="0"/>
                    </a:moveTo>
                    <a:lnTo>
                      <a:pt x="0" y="5"/>
                    </a:lnTo>
                    <a:lnTo>
                      <a:pt x="0" y="36"/>
                    </a:lnTo>
                    <a:lnTo>
                      <a:pt x="6" y="37"/>
                    </a:lnTo>
                    <a:lnTo>
                      <a:pt x="12" y="32"/>
                    </a:lnTo>
                    <a:lnTo>
                      <a:pt x="11" y="1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4" name="Freeform 521"/>
              <p:cNvSpPr/>
              <p:nvPr/>
            </p:nvSpPr>
            <p:spPr bwMode="gray">
              <a:xfrm>
                <a:off x="692" y="1342"/>
                <a:ext cx="34" cy="32"/>
              </a:xfrm>
              <a:custGeom>
                <a:avLst/>
                <a:gdLst>
                  <a:gd name="T0" fmla="*/ 14 w 34"/>
                  <a:gd name="T1" fmla="*/ 31 h 32"/>
                  <a:gd name="T2" fmla="*/ 8 w 34"/>
                  <a:gd name="T3" fmla="*/ 22 h 32"/>
                  <a:gd name="T4" fmla="*/ 0 w 34"/>
                  <a:gd name="T5" fmla="*/ 12 h 32"/>
                  <a:gd name="T6" fmla="*/ 0 w 34"/>
                  <a:gd name="T7" fmla="*/ 6 h 32"/>
                  <a:gd name="T8" fmla="*/ 17 w 34"/>
                  <a:gd name="T9" fmla="*/ 0 h 32"/>
                  <a:gd name="T10" fmla="*/ 26 w 34"/>
                  <a:gd name="T11" fmla="*/ 4 h 32"/>
                  <a:gd name="T12" fmla="*/ 34 w 34"/>
                  <a:gd name="T13" fmla="*/ 8 h 32"/>
                  <a:gd name="T14" fmla="*/ 34 w 34"/>
                  <a:gd name="T15" fmla="*/ 12 h 32"/>
                  <a:gd name="T16" fmla="*/ 25 w 34"/>
                  <a:gd name="T17" fmla="*/ 10 h 32"/>
                  <a:gd name="T18" fmla="*/ 25 w 34"/>
                  <a:gd name="T19" fmla="*/ 14 h 32"/>
                  <a:gd name="T20" fmla="*/ 33 w 34"/>
                  <a:gd name="T21" fmla="*/ 23 h 32"/>
                  <a:gd name="T22" fmla="*/ 28 w 34"/>
                  <a:gd name="T23" fmla="*/ 26 h 32"/>
                  <a:gd name="T24" fmla="*/ 18 w 34"/>
                  <a:gd name="T25" fmla="*/ 16 h 32"/>
                  <a:gd name="T26" fmla="*/ 16 w 34"/>
                  <a:gd name="T27" fmla="*/ 20 h 32"/>
                  <a:gd name="T28" fmla="*/ 19 w 34"/>
                  <a:gd name="T29" fmla="*/ 32 h 32"/>
                  <a:gd name="T30" fmla="*/ 14 w 3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2">
                    <a:moveTo>
                      <a:pt x="14" y="31"/>
                    </a:moveTo>
                    <a:lnTo>
                      <a:pt x="8" y="22"/>
                    </a:lnTo>
                    <a:lnTo>
                      <a:pt x="0" y="12"/>
                    </a:lnTo>
                    <a:lnTo>
                      <a:pt x="0" y="6"/>
                    </a:lnTo>
                    <a:lnTo>
                      <a:pt x="17" y="0"/>
                    </a:lnTo>
                    <a:lnTo>
                      <a:pt x="26" y="4"/>
                    </a:lnTo>
                    <a:lnTo>
                      <a:pt x="34" y="8"/>
                    </a:lnTo>
                    <a:lnTo>
                      <a:pt x="34" y="12"/>
                    </a:lnTo>
                    <a:lnTo>
                      <a:pt x="25" y="10"/>
                    </a:lnTo>
                    <a:lnTo>
                      <a:pt x="25" y="14"/>
                    </a:lnTo>
                    <a:lnTo>
                      <a:pt x="33" y="23"/>
                    </a:lnTo>
                    <a:lnTo>
                      <a:pt x="28" y="26"/>
                    </a:lnTo>
                    <a:lnTo>
                      <a:pt x="18" y="16"/>
                    </a:lnTo>
                    <a:lnTo>
                      <a:pt x="16" y="20"/>
                    </a:lnTo>
                    <a:lnTo>
                      <a:pt x="19" y="32"/>
                    </a:lnTo>
                    <a:lnTo>
                      <a:pt x="14"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5" name="Freeform 522"/>
              <p:cNvSpPr/>
              <p:nvPr/>
            </p:nvSpPr>
            <p:spPr bwMode="gray">
              <a:xfrm>
                <a:off x="748" y="1389"/>
                <a:ext cx="20" cy="18"/>
              </a:xfrm>
              <a:custGeom>
                <a:avLst/>
                <a:gdLst>
                  <a:gd name="T0" fmla="*/ 6 w 20"/>
                  <a:gd name="T1" fmla="*/ 18 h 18"/>
                  <a:gd name="T2" fmla="*/ 0 w 20"/>
                  <a:gd name="T3" fmla="*/ 5 h 18"/>
                  <a:gd name="T4" fmla="*/ 3 w 20"/>
                  <a:gd name="T5" fmla="*/ 0 h 18"/>
                  <a:gd name="T6" fmla="*/ 14 w 20"/>
                  <a:gd name="T7" fmla="*/ 5 h 18"/>
                  <a:gd name="T8" fmla="*/ 20 w 20"/>
                  <a:gd name="T9" fmla="*/ 10 h 18"/>
                  <a:gd name="T10" fmla="*/ 19 w 20"/>
                  <a:gd name="T11" fmla="*/ 13 h 18"/>
                  <a:gd name="T12" fmla="*/ 11 w 20"/>
                  <a:gd name="T13" fmla="*/ 9 h 18"/>
                  <a:gd name="T14" fmla="*/ 14 w 20"/>
                  <a:gd name="T15" fmla="*/ 15 h 18"/>
                  <a:gd name="T16" fmla="*/ 6 w 20"/>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6" y="18"/>
                    </a:moveTo>
                    <a:lnTo>
                      <a:pt x="0" y="5"/>
                    </a:lnTo>
                    <a:lnTo>
                      <a:pt x="3" y="0"/>
                    </a:lnTo>
                    <a:lnTo>
                      <a:pt x="14" y="5"/>
                    </a:lnTo>
                    <a:lnTo>
                      <a:pt x="20" y="10"/>
                    </a:lnTo>
                    <a:lnTo>
                      <a:pt x="19" y="13"/>
                    </a:lnTo>
                    <a:lnTo>
                      <a:pt x="11" y="9"/>
                    </a:lnTo>
                    <a:lnTo>
                      <a:pt x="14" y="15"/>
                    </a:lnTo>
                    <a:lnTo>
                      <a:pt x="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6" name="Freeform 523"/>
              <p:cNvSpPr/>
              <p:nvPr/>
            </p:nvSpPr>
            <p:spPr bwMode="gray">
              <a:xfrm>
                <a:off x="782" y="1524"/>
                <a:ext cx="13" cy="5"/>
              </a:xfrm>
              <a:custGeom>
                <a:avLst/>
                <a:gdLst>
                  <a:gd name="T0" fmla="*/ 0 w 13"/>
                  <a:gd name="T1" fmla="*/ 4 h 5"/>
                  <a:gd name="T2" fmla="*/ 5 w 13"/>
                  <a:gd name="T3" fmla="*/ 0 h 5"/>
                  <a:gd name="T4" fmla="*/ 13 w 13"/>
                  <a:gd name="T5" fmla="*/ 1 h 5"/>
                  <a:gd name="T6" fmla="*/ 13 w 13"/>
                  <a:gd name="T7" fmla="*/ 4 h 5"/>
                  <a:gd name="T8" fmla="*/ 4 w 13"/>
                  <a:gd name="T9" fmla="*/ 5 h 5"/>
                  <a:gd name="T10" fmla="*/ 0 w 13"/>
                  <a:gd name="T11" fmla="*/ 4 h 5"/>
                </a:gdLst>
                <a:ahLst/>
                <a:cxnLst>
                  <a:cxn ang="0">
                    <a:pos x="T0" y="T1"/>
                  </a:cxn>
                  <a:cxn ang="0">
                    <a:pos x="T2" y="T3"/>
                  </a:cxn>
                  <a:cxn ang="0">
                    <a:pos x="T4" y="T5"/>
                  </a:cxn>
                  <a:cxn ang="0">
                    <a:pos x="T6" y="T7"/>
                  </a:cxn>
                  <a:cxn ang="0">
                    <a:pos x="T8" y="T9"/>
                  </a:cxn>
                  <a:cxn ang="0">
                    <a:pos x="T10" y="T11"/>
                  </a:cxn>
                </a:cxnLst>
                <a:rect l="0" t="0" r="r" b="b"/>
                <a:pathLst>
                  <a:path w="13" h="5">
                    <a:moveTo>
                      <a:pt x="0" y="4"/>
                    </a:moveTo>
                    <a:lnTo>
                      <a:pt x="5" y="0"/>
                    </a:lnTo>
                    <a:lnTo>
                      <a:pt x="13" y="1"/>
                    </a:lnTo>
                    <a:lnTo>
                      <a:pt x="13" y="4"/>
                    </a:lnTo>
                    <a:lnTo>
                      <a:pt x="4" y="5"/>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7" name="Freeform 524"/>
              <p:cNvSpPr/>
              <p:nvPr/>
            </p:nvSpPr>
            <p:spPr bwMode="gray">
              <a:xfrm>
                <a:off x="786" y="1537"/>
                <a:ext cx="13" cy="4"/>
              </a:xfrm>
              <a:custGeom>
                <a:avLst/>
                <a:gdLst>
                  <a:gd name="T0" fmla="*/ 0 w 13"/>
                  <a:gd name="T1" fmla="*/ 1 h 4"/>
                  <a:gd name="T2" fmla="*/ 3 w 13"/>
                  <a:gd name="T3" fmla="*/ 0 h 4"/>
                  <a:gd name="T4" fmla="*/ 13 w 13"/>
                  <a:gd name="T5" fmla="*/ 0 h 4"/>
                  <a:gd name="T6" fmla="*/ 13 w 13"/>
                  <a:gd name="T7" fmla="*/ 3 h 4"/>
                  <a:gd name="T8" fmla="*/ 3 w 13"/>
                  <a:gd name="T9" fmla="*/ 4 h 4"/>
                  <a:gd name="T10" fmla="*/ 0 w 13"/>
                  <a:gd name="T11" fmla="*/ 1 h 4"/>
                </a:gdLst>
                <a:ahLst/>
                <a:cxnLst>
                  <a:cxn ang="0">
                    <a:pos x="T0" y="T1"/>
                  </a:cxn>
                  <a:cxn ang="0">
                    <a:pos x="T2" y="T3"/>
                  </a:cxn>
                  <a:cxn ang="0">
                    <a:pos x="T4" y="T5"/>
                  </a:cxn>
                  <a:cxn ang="0">
                    <a:pos x="T6" y="T7"/>
                  </a:cxn>
                  <a:cxn ang="0">
                    <a:pos x="T8" y="T9"/>
                  </a:cxn>
                  <a:cxn ang="0">
                    <a:pos x="T10" y="T11"/>
                  </a:cxn>
                </a:cxnLst>
                <a:rect l="0" t="0" r="r" b="b"/>
                <a:pathLst>
                  <a:path w="13" h="4">
                    <a:moveTo>
                      <a:pt x="0" y="1"/>
                    </a:moveTo>
                    <a:lnTo>
                      <a:pt x="3" y="0"/>
                    </a:lnTo>
                    <a:lnTo>
                      <a:pt x="13" y="0"/>
                    </a:lnTo>
                    <a:lnTo>
                      <a:pt x="13" y="3"/>
                    </a:lnTo>
                    <a:lnTo>
                      <a:pt x="3"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8" name="Freeform 525"/>
              <p:cNvSpPr/>
              <p:nvPr/>
            </p:nvSpPr>
            <p:spPr bwMode="gray">
              <a:xfrm>
                <a:off x="799" y="1548"/>
                <a:ext cx="10" cy="8"/>
              </a:xfrm>
              <a:custGeom>
                <a:avLst/>
                <a:gdLst>
                  <a:gd name="T0" fmla="*/ 1 w 10"/>
                  <a:gd name="T1" fmla="*/ 5 h 8"/>
                  <a:gd name="T2" fmla="*/ 0 w 10"/>
                  <a:gd name="T3" fmla="*/ 0 h 8"/>
                  <a:gd name="T4" fmla="*/ 6 w 10"/>
                  <a:gd name="T5" fmla="*/ 1 h 8"/>
                  <a:gd name="T6" fmla="*/ 10 w 10"/>
                  <a:gd name="T7" fmla="*/ 5 h 8"/>
                  <a:gd name="T8" fmla="*/ 8 w 10"/>
                  <a:gd name="T9" fmla="*/ 8 h 8"/>
                  <a:gd name="T10" fmla="*/ 1 w 10"/>
                  <a:gd name="T11" fmla="*/ 5 h 8"/>
                </a:gdLst>
                <a:ahLst/>
                <a:cxnLst>
                  <a:cxn ang="0">
                    <a:pos x="T0" y="T1"/>
                  </a:cxn>
                  <a:cxn ang="0">
                    <a:pos x="T2" y="T3"/>
                  </a:cxn>
                  <a:cxn ang="0">
                    <a:pos x="T4" y="T5"/>
                  </a:cxn>
                  <a:cxn ang="0">
                    <a:pos x="T6" y="T7"/>
                  </a:cxn>
                  <a:cxn ang="0">
                    <a:pos x="T8" y="T9"/>
                  </a:cxn>
                  <a:cxn ang="0">
                    <a:pos x="T10" y="T11"/>
                  </a:cxn>
                </a:cxnLst>
                <a:rect l="0" t="0" r="r" b="b"/>
                <a:pathLst>
                  <a:path w="10" h="8">
                    <a:moveTo>
                      <a:pt x="1" y="5"/>
                    </a:moveTo>
                    <a:lnTo>
                      <a:pt x="0" y="0"/>
                    </a:lnTo>
                    <a:lnTo>
                      <a:pt x="6" y="1"/>
                    </a:lnTo>
                    <a:lnTo>
                      <a:pt x="10" y="5"/>
                    </a:lnTo>
                    <a:lnTo>
                      <a:pt x="8" y="8"/>
                    </a:lnTo>
                    <a:lnTo>
                      <a:pt x="1"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59" name="Freeform 526"/>
              <p:cNvSpPr/>
              <p:nvPr/>
            </p:nvSpPr>
            <p:spPr bwMode="gray">
              <a:xfrm>
                <a:off x="814" y="1495"/>
                <a:ext cx="8" cy="7"/>
              </a:xfrm>
              <a:custGeom>
                <a:avLst/>
                <a:gdLst>
                  <a:gd name="T0" fmla="*/ 2 w 8"/>
                  <a:gd name="T1" fmla="*/ 5 h 7"/>
                  <a:gd name="T2" fmla="*/ 0 w 8"/>
                  <a:gd name="T3" fmla="*/ 3 h 7"/>
                  <a:gd name="T4" fmla="*/ 1 w 8"/>
                  <a:gd name="T5" fmla="*/ 0 h 7"/>
                  <a:gd name="T6" fmla="*/ 7 w 8"/>
                  <a:gd name="T7" fmla="*/ 1 h 7"/>
                  <a:gd name="T8" fmla="*/ 8 w 8"/>
                  <a:gd name="T9" fmla="*/ 7 h 7"/>
                  <a:gd name="T10" fmla="*/ 2 w 8"/>
                  <a:gd name="T11" fmla="*/ 5 h 7"/>
                </a:gdLst>
                <a:ahLst/>
                <a:cxnLst>
                  <a:cxn ang="0">
                    <a:pos x="T0" y="T1"/>
                  </a:cxn>
                  <a:cxn ang="0">
                    <a:pos x="T2" y="T3"/>
                  </a:cxn>
                  <a:cxn ang="0">
                    <a:pos x="T4" y="T5"/>
                  </a:cxn>
                  <a:cxn ang="0">
                    <a:pos x="T6" y="T7"/>
                  </a:cxn>
                  <a:cxn ang="0">
                    <a:pos x="T8" y="T9"/>
                  </a:cxn>
                  <a:cxn ang="0">
                    <a:pos x="T10" y="T11"/>
                  </a:cxn>
                </a:cxnLst>
                <a:rect l="0" t="0" r="r" b="b"/>
                <a:pathLst>
                  <a:path w="8" h="7">
                    <a:moveTo>
                      <a:pt x="2" y="5"/>
                    </a:moveTo>
                    <a:lnTo>
                      <a:pt x="0" y="3"/>
                    </a:lnTo>
                    <a:lnTo>
                      <a:pt x="1" y="0"/>
                    </a:lnTo>
                    <a:lnTo>
                      <a:pt x="7" y="1"/>
                    </a:lnTo>
                    <a:lnTo>
                      <a:pt x="8" y="7"/>
                    </a:lnTo>
                    <a:lnTo>
                      <a:pt x="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0" name="Freeform 527"/>
              <p:cNvSpPr/>
              <p:nvPr/>
            </p:nvSpPr>
            <p:spPr bwMode="gray">
              <a:xfrm>
                <a:off x="823" y="1511"/>
                <a:ext cx="14" cy="9"/>
              </a:xfrm>
              <a:custGeom>
                <a:avLst/>
                <a:gdLst>
                  <a:gd name="T0" fmla="*/ 0 w 14"/>
                  <a:gd name="T1" fmla="*/ 5 h 9"/>
                  <a:gd name="T2" fmla="*/ 1 w 14"/>
                  <a:gd name="T3" fmla="*/ 0 h 9"/>
                  <a:gd name="T4" fmla="*/ 6 w 14"/>
                  <a:gd name="T5" fmla="*/ 3 h 9"/>
                  <a:gd name="T6" fmla="*/ 14 w 14"/>
                  <a:gd name="T7" fmla="*/ 9 h 9"/>
                  <a:gd name="T8" fmla="*/ 9 w 14"/>
                  <a:gd name="T9" fmla="*/ 9 h 9"/>
                  <a:gd name="T10" fmla="*/ 0 w 14"/>
                  <a:gd name="T11" fmla="*/ 5 h 9"/>
                </a:gdLst>
                <a:ahLst/>
                <a:cxnLst>
                  <a:cxn ang="0">
                    <a:pos x="T0" y="T1"/>
                  </a:cxn>
                  <a:cxn ang="0">
                    <a:pos x="T2" y="T3"/>
                  </a:cxn>
                  <a:cxn ang="0">
                    <a:pos x="T4" y="T5"/>
                  </a:cxn>
                  <a:cxn ang="0">
                    <a:pos x="T6" y="T7"/>
                  </a:cxn>
                  <a:cxn ang="0">
                    <a:pos x="T8" y="T9"/>
                  </a:cxn>
                  <a:cxn ang="0">
                    <a:pos x="T10" y="T11"/>
                  </a:cxn>
                </a:cxnLst>
                <a:rect l="0" t="0" r="r" b="b"/>
                <a:pathLst>
                  <a:path w="14" h="9">
                    <a:moveTo>
                      <a:pt x="0" y="5"/>
                    </a:moveTo>
                    <a:lnTo>
                      <a:pt x="1" y="0"/>
                    </a:lnTo>
                    <a:lnTo>
                      <a:pt x="6" y="3"/>
                    </a:lnTo>
                    <a:lnTo>
                      <a:pt x="14" y="9"/>
                    </a:lnTo>
                    <a:lnTo>
                      <a:pt x="9"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1" name="Freeform 528"/>
              <p:cNvSpPr/>
              <p:nvPr/>
            </p:nvSpPr>
            <p:spPr bwMode="gray">
              <a:xfrm>
                <a:off x="447" y="1264"/>
                <a:ext cx="20" cy="21"/>
              </a:xfrm>
              <a:custGeom>
                <a:avLst/>
                <a:gdLst>
                  <a:gd name="T0" fmla="*/ 20 w 20"/>
                  <a:gd name="T1" fmla="*/ 0 h 21"/>
                  <a:gd name="T2" fmla="*/ 14 w 20"/>
                  <a:gd name="T3" fmla="*/ 2 h 21"/>
                  <a:gd name="T4" fmla="*/ 1 w 20"/>
                  <a:gd name="T5" fmla="*/ 16 h 21"/>
                  <a:gd name="T6" fmla="*/ 0 w 20"/>
                  <a:gd name="T7" fmla="*/ 21 h 21"/>
                  <a:gd name="T8" fmla="*/ 9 w 20"/>
                  <a:gd name="T9" fmla="*/ 21 h 21"/>
                  <a:gd name="T10" fmla="*/ 20 w 20"/>
                  <a:gd name="T11" fmla="*/ 7 h 21"/>
                  <a:gd name="T12" fmla="*/ 20 w 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0"/>
                    </a:moveTo>
                    <a:lnTo>
                      <a:pt x="14" y="2"/>
                    </a:lnTo>
                    <a:lnTo>
                      <a:pt x="1" y="16"/>
                    </a:lnTo>
                    <a:lnTo>
                      <a:pt x="0" y="21"/>
                    </a:lnTo>
                    <a:lnTo>
                      <a:pt x="9" y="21"/>
                    </a:lnTo>
                    <a:lnTo>
                      <a:pt x="20" y="7"/>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2" name="Freeform 529"/>
              <p:cNvSpPr/>
              <p:nvPr/>
            </p:nvSpPr>
            <p:spPr bwMode="gray">
              <a:xfrm>
                <a:off x="473" y="1255"/>
                <a:ext cx="11" cy="12"/>
              </a:xfrm>
              <a:custGeom>
                <a:avLst/>
                <a:gdLst>
                  <a:gd name="T0" fmla="*/ 0 w 11"/>
                  <a:gd name="T1" fmla="*/ 6 h 12"/>
                  <a:gd name="T2" fmla="*/ 1 w 11"/>
                  <a:gd name="T3" fmla="*/ 2 h 12"/>
                  <a:gd name="T4" fmla="*/ 11 w 11"/>
                  <a:gd name="T5" fmla="*/ 0 h 12"/>
                  <a:gd name="T6" fmla="*/ 11 w 11"/>
                  <a:gd name="T7" fmla="*/ 7 h 12"/>
                  <a:gd name="T8" fmla="*/ 4 w 11"/>
                  <a:gd name="T9" fmla="*/ 12 h 12"/>
                  <a:gd name="T10" fmla="*/ 0 w 11"/>
                  <a:gd name="T11" fmla="*/ 6 h 12"/>
                </a:gdLst>
                <a:ahLst/>
                <a:cxnLst>
                  <a:cxn ang="0">
                    <a:pos x="T0" y="T1"/>
                  </a:cxn>
                  <a:cxn ang="0">
                    <a:pos x="T2" y="T3"/>
                  </a:cxn>
                  <a:cxn ang="0">
                    <a:pos x="T4" y="T5"/>
                  </a:cxn>
                  <a:cxn ang="0">
                    <a:pos x="T6" y="T7"/>
                  </a:cxn>
                  <a:cxn ang="0">
                    <a:pos x="T8" y="T9"/>
                  </a:cxn>
                  <a:cxn ang="0">
                    <a:pos x="T10" y="T11"/>
                  </a:cxn>
                </a:cxnLst>
                <a:rect l="0" t="0" r="r" b="b"/>
                <a:pathLst>
                  <a:path w="11" h="12">
                    <a:moveTo>
                      <a:pt x="0" y="6"/>
                    </a:moveTo>
                    <a:lnTo>
                      <a:pt x="1" y="2"/>
                    </a:lnTo>
                    <a:lnTo>
                      <a:pt x="11" y="0"/>
                    </a:lnTo>
                    <a:lnTo>
                      <a:pt x="11" y="7"/>
                    </a:lnTo>
                    <a:lnTo>
                      <a:pt x="4"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3" name="Freeform 530"/>
              <p:cNvSpPr/>
              <p:nvPr/>
            </p:nvSpPr>
            <p:spPr bwMode="gray">
              <a:xfrm>
                <a:off x="445" y="1257"/>
                <a:ext cx="7" cy="7"/>
              </a:xfrm>
              <a:custGeom>
                <a:avLst/>
                <a:gdLst>
                  <a:gd name="T0" fmla="*/ 7 w 7"/>
                  <a:gd name="T1" fmla="*/ 5 h 7"/>
                  <a:gd name="T2" fmla="*/ 4 w 7"/>
                  <a:gd name="T3" fmla="*/ 7 h 7"/>
                  <a:gd name="T4" fmla="*/ 0 w 7"/>
                  <a:gd name="T5" fmla="*/ 3 h 7"/>
                  <a:gd name="T6" fmla="*/ 4 w 7"/>
                  <a:gd name="T7" fmla="*/ 0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4" y="7"/>
                    </a:lnTo>
                    <a:lnTo>
                      <a:pt x="0" y="3"/>
                    </a:lnTo>
                    <a:lnTo>
                      <a:pt x="4" y="0"/>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4" name="Freeform 531"/>
              <p:cNvSpPr/>
              <p:nvPr/>
            </p:nvSpPr>
            <p:spPr bwMode="gray">
              <a:xfrm>
                <a:off x="440" y="1269"/>
                <a:ext cx="7" cy="7"/>
              </a:xfrm>
              <a:custGeom>
                <a:avLst/>
                <a:gdLst>
                  <a:gd name="T0" fmla="*/ 7 w 7"/>
                  <a:gd name="T1" fmla="*/ 2 h 7"/>
                  <a:gd name="T2" fmla="*/ 5 w 7"/>
                  <a:gd name="T3" fmla="*/ 7 h 7"/>
                  <a:gd name="T4" fmla="*/ 0 w 7"/>
                  <a:gd name="T5" fmla="*/ 5 h 7"/>
                  <a:gd name="T6" fmla="*/ 3 w 7"/>
                  <a:gd name="T7" fmla="*/ 0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lnTo>
                      <a:pt x="5" y="7"/>
                    </a:lnTo>
                    <a:lnTo>
                      <a:pt x="0" y="5"/>
                    </a:lnTo>
                    <a:lnTo>
                      <a:pt x="3" y="0"/>
                    </a:ln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5" name="Freeform 532"/>
              <p:cNvSpPr/>
              <p:nvPr/>
            </p:nvSpPr>
            <p:spPr bwMode="gray">
              <a:xfrm>
                <a:off x="32" y="1505"/>
                <a:ext cx="22" cy="16"/>
              </a:xfrm>
              <a:custGeom>
                <a:avLst/>
                <a:gdLst>
                  <a:gd name="T0" fmla="*/ 22 w 22"/>
                  <a:gd name="T1" fmla="*/ 6 h 16"/>
                  <a:gd name="T2" fmla="*/ 21 w 22"/>
                  <a:gd name="T3" fmla="*/ 1 h 16"/>
                  <a:gd name="T4" fmla="*/ 17 w 22"/>
                  <a:gd name="T5" fmla="*/ 0 h 16"/>
                  <a:gd name="T6" fmla="*/ 1 w 22"/>
                  <a:gd name="T7" fmla="*/ 13 h 16"/>
                  <a:gd name="T8" fmla="*/ 0 w 22"/>
                  <a:gd name="T9" fmla="*/ 16 h 16"/>
                  <a:gd name="T10" fmla="*/ 7 w 22"/>
                  <a:gd name="T11" fmla="*/ 15 h 16"/>
                  <a:gd name="T12" fmla="*/ 22 w 22"/>
                  <a:gd name="T13" fmla="*/ 6 h 16"/>
                </a:gdLst>
                <a:ahLst/>
                <a:cxnLst>
                  <a:cxn ang="0">
                    <a:pos x="T0" y="T1"/>
                  </a:cxn>
                  <a:cxn ang="0">
                    <a:pos x="T2" y="T3"/>
                  </a:cxn>
                  <a:cxn ang="0">
                    <a:pos x="T4" y="T5"/>
                  </a:cxn>
                  <a:cxn ang="0">
                    <a:pos x="T6" y="T7"/>
                  </a:cxn>
                  <a:cxn ang="0">
                    <a:pos x="T8" y="T9"/>
                  </a:cxn>
                  <a:cxn ang="0">
                    <a:pos x="T10" y="T11"/>
                  </a:cxn>
                  <a:cxn ang="0">
                    <a:pos x="T12" y="T13"/>
                  </a:cxn>
                </a:cxnLst>
                <a:rect l="0" t="0" r="r" b="b"/>
                <a:pathLst>
                  <a:path w="22" h="16">
                    <a:moveTo>
                      <a:pt x="22" y="6"/>
                    </a:moveTo>
                    <a:lnTo>
                      <a:pt x="21" y="1"/>
                    </a:lnTo>
                    <a:lnTo>
                      <a:pt x="17" y="0"/>
                    </a:lnTo>
                    <a:lnTo>
                      <a:pt x="1" y="13"/>
                    </a:lnTo>
                    <a:lnTo>
                      <a:pt x="0" y="16"/>
                    </a:lnTo>
                    <a:lnTo>
                      <a:pt x="7" y="15"/>
                    </a:lnTo>
                    <a:lnTo>
                      <a:pt x="2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6" name="Freeform 533"/>
              <p:cNvSpPr/>
              <p:nvPr/>
            </p:nvSpPr>
            <p:spPr bwMode="gray">
              <a:xfrm>
                <a:off x="0" y="1517"/>
                <a:ext cx="22" cy="21"/>
              </a:xfrm>
              <a:custGeom>
                <a:avLst/>
                <a:gdLst>
                  <a:gd name="T0" fmla="*/ 22 w 22"/>
                  <a:gd name="T1" fmla="*/ 3 h 21"/>
                  <a:gd name="T2" fmla="*/ 3 w 22"/>
                  <a:gd name="T3" fmla="*/ 21 h 21"/>
                  <a:gd name="T4" fmla="*/ 0 w 22"/>
                  <a:gd name="T5" fmla="*/ 18 h 21"/>
                  <a:gd name="T6" fmla="*/ 5 w 22"/>
                  <a:gd name="T7" fmla="*/ 10 h 21"/>
                  <a:gd name="T8" fmla="*/ 6 w 22"/>
                  <a:gd name="T9" fmla="*/ 3 h 21"/>
                  <a:gd name="T10" fmla="*/ 16 w 22"/>
                  <a:gd name="T11" fmla="*/ 0 h 21"/>
                  <a:gd name="T12" fmla="*/ 22 w 22"/>
                  <a:gd name="T13" fmla="*/ 3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2" y="3"/>
                    </a:moveTo>
                    <a:lnTo>
                      <a:pt x="3" y="21"/>
                    </a:lnTo>
                    <a:lnTo>
                      <a:pt x="0" y="18"/>
                    </a:lnTo>
                    <a:lnTo>
                      <a:pt x="5" y="10"/>
                    </a:lnTo>
                    <a:lnTo>
                      <a:pt x="6" y="3"/>
                    </a:lnTo>
                    <a:lnTo>
                      <a:pt x="16" y="0"/>
                    </a:lnTo>
                    <a:lnTo>
                      <a:pt x="2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7" name="Freeform 534"/>
              <p:cNvSpPr/>
              <p:nvPr/>
            </p:nvSpPr>
            <p:spPr bwMode="gray">
              <a:xfrm>
                <a:off x="29" y="1264"/>
                <a:ext cx="37" cy="28"/>
              </a:xfrm>
              <a:custGeom>
                <a:avLst/>
                <a:gdLst>
                  <a:gd name="T0" fmla="*/ 23 w 37"/>
                  <a:gd name="T1" fmla="*/ 0 h 28"/>
                  <a:gd name="T2" fmla="*/ 36 w 37"/>
                  <a:gd name="T3" fmla="*/ 6 h 28"/>
                  <a:gd name="T4" fmla="*/ 37 w 37"/>
                  <a:gd name="T5" fmla="*/ 20 h 28"/>
                  <a:gd name="T6" fmla="*/ 29 w 37"/>
                  <a:gd name="T7" fmla="*/ 22 h 28"/>
                  <a:gd name="T8" fmla="*/ 21 w 37"/>
                  <a:gd name="T9" fmla="*/ 28 h 28"/>
                  <a:gd name="T10" fmla="*/ 9 w 37"/>
                  <a:gd name="T11" fmla="*/ 17 h 28"/>
                  <a:gd name="T12" fmla="*/ 1 w 37"/>
                  <a:gd name="T13" fmla="*/ 15 h 28"/>
                  <a:gd name="T14" fmla="*/ 0 w 37"/>
                  <a:gd name="T15" fmla="*/ 7 h 28"/>
                  <a:gd name="T16" fmla="*/ 13 w 37"/>
                  <a:gd name="T17" fmla="*/ 4 h 28"/>
                  <a:gd name="T18" fmla="*/ 23 w 3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28">
                    <a:moveTo>
                      <a:pt x="23" y="0"/>
                    </a:moveTo>
                    <a:lnTo>
                      <a:pt x="36" y="6"/>
                    </a:lnTo>
                    <a:lnTo>
                      <a:pt x="37" y="20"/>
                    </a:lnTo>
                    <a:lnTo>
                      <a:pt x="29" y="22"/>
                    </a:lnTo>
                    <a:lnTo>
                      <a:pt x="21" y="28"/>
                    </a:lnTo>
                    <a:lnTo>
                      <a:pt x="9" y="17"/>
                    </a:lnTo>
                    <a:lnTo>
                      <a:pt x="1" y="15"/>
                    </a:lnTo>
                    <a:lnTo>
                      <a:pt x="0" y="7"/>
                    </a:lnTo>
                    <a:lnTo>
                      <a:pt x="13"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8" name="Freeform 535"/>
              <p:cNvSpPr/>
              <p:nvPr/>
            </p:nvSpPr>
            <p:spPr bwMode="gray">
              <a:xfrm>
                <a:off x="447" y="1264"/>
                <a:ext cx="20" cy="21"/>
              </a:xfrm>
              <a:custGeom>
                <a:avLst/>
                <a:gdLst>
                  <a:gd name="T0" fmla="*/ 20 w 20"/>
                  <a:gd name="T1" fmla="*/ 0 h 21"/>
                  <a:gd name="T2" fmla="*/ 14 w 20"/>
                  <a:gd name="T3" fmla="*/ 2 h 21"/>
                  <a:gd name="T4" fmla="*/ 1 w 20"/>
                  <a:gd name="T5" fmla="*/ 16 h 21"/>
                  <a:gd name="T6" fmla="*/ 0 w 20"/>
                  <a:gd name="T7" fmla="*/ 21 h 21"/>
                  <a:gd name="T8" fmla="*/ 9 w 20"/>
                  <a:gd name="T9" fmla="*/ 21 h 21"/>
                  <a:gd name="T10" fmla="*/ 20 w 20"/>
                  <a:gd name="T11" fmla="*/ 7 h 21"/>
                  <a:gd name="T12" fmla="*/ 20 w 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20" y="0"/>
                    </a:moveTo>
                    <a:lnTo>
                      <a:pt x="14" y="2"/>
                    </a:lnTo>
                    <a:lnTo>
                      <a:pt x="1" y="16"/>
                    </a:lnTo>
                    <a:lnTo>
                      <a:pt x="0" y="21"/>
                    </a:lnTo>
                    <a:lnTo>
                      <a:pt x="9" y="21"/>
                    </a:lnTo>
                    <a:lnTo>
                      <a:pt x="20" y="7"/>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69" name="Freeform 536"/>
              <p:cNvSpPr/>
              <p:nvPr/>
            </p:nvSpPr>
            <p:spPr bwMode="gray">
              <a:xfrm>
                <a:off x="473" y="1255"/>
                <a:ext cx="11" cy="12"/>
              </a:xfrm>
              <a:custGeom>
                <a:avLst/>
                <a:gdLst>
                  <a:gd name="T0" fmla="*/ 0 w 11"/>
                  <a:gd name="T1" fmla="*/ 6 h 12"/>
                  <a:gd name="T2" fmla="*/ 1 w 11"/>
                  <a:gd name="T3" fmla="*/ 2 h 12"/>
                  <a:gd name="T4" fmla="*/ 11 w 11"/>
                  <a:gd name="T5" fmla="*/ 0 h 12"/>
                  <a:gd name="T6" fmla="*/ 11 w 11"/>
                  <a:gd name="T7" fmla="*/ 7 h 12"/>
                  <a:gd name="T8" fmla="*/ 4 w 11"/>
                  <a:gd name="T9" fmla="*/ 12 h 12"/>
                  <a:gd name="T10" fmla="*/ 0 w 11"/>
                  <a:gd name="T11" fmla="*/ 6 h 12"/>
                </a:gdLst>
                <a:ahLst/>
                <a:cxnLst>
                  <a:cxn ang="0">
                    <a:pos x="T0" y="T1"/>
                  </a:cxn>
                  <a:cxn ang="0">
                    <a:pos x="T2" y="T3"/>
                  </a:cxn>
                  <a:cxn ang="0">
                    <a:pos x="T4" y="T5"/>
                  </a:cxn>
                  <a:cxn ang="0">
                    <a:pos x="T6" y="T7"/>
                  </a:cxn>
                  <a:cxn ang="0">
                    <a:pos x="T8" y="T9"/>
                  </a:cxn>
                  <a:cxn ang="0">
                    <a:pos x="T10" y="T11"/>
                  </a:cxn>
                </a:cxnLst>
                <a:rect l="0" t="0" r="r" b="b"/>
                <a:pathLst>
                  <a:path w="11" h="12">
                    <a:moveTo>
                      <a:pt x="0" y="6"/>
                    </a:moveTo>
                    <a:lnTo>
                      <a:pt x="1" y="2"/>
                    </a:lnTo>
                    <a:lnTo>
                      <a:pt x="11" y="0"/>
                    </a:lnTo>
                    <a:lnTo>
                      <a:pt x="11" y="7"/>
                    </a:lnTo>
                    <a:lnTo>
                      <a:pt x="4"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0" name="Freeform 537"/>
              <p:cNvSpPr/>
              <p:nvPr/>
            </p:nvSpPr>
            <p:spPr bwMode="gray">
              <a:xfrm>
                <a:off x="331" y="1340"/>
                <a:ext cx="30" cy="13"/>
              </a:xfrm>
              <a:custGeom>
                <a:avLst/>
                <a:gdLst>
                  <a:gd name="T0" fmla="*/ 1 w 30"/>
                  <a:gd name="T1" fmla="*/ 13 h 13"/>
                  <a:gd name="T2" fmla="*/ 27 w 30"/>
                  <a:gd name="T3" fmla="*/ 10 h 13"/>
                  <a:gd name="T4" fmla="*/ 30 w 30"/>
                  <a:gd name="T5" fmla="*/ 6 h 13"/>
                  <a:gd name="T6" fmla="*/ 21 w 30"/>
                  <a:gd name="T7" fmla="*/ 0 h 13"/>
                  <a:gd name="T8" fmla="*/ 3 w 30"/>
                  <a:gd name="T9" fmla="*/ 2 h 13"/>
                  <a:gd name="T10" fmla="*/ 0 w 30"/>
                  <a:gd name="T11" fmla="*/ 6 h 13"/>
                  <a:gd name="T12" fmla="*/ 1 w 3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 y="13"/>
                    </a:moveTo>
                    <a:lnTo>
                      <a:pt x="27" y="10"/>
                    </a:lnTo>
                    <a:lnTo>
                      <a:pt x="30" y="6"/>
                    </a:lnTo>
                    <a:lnTo>
                      <a:pt x="21" y="0"/>
                    </a:lnTo>
                    <a:lnTo>
                      <a:pt x="3" y="2"/>
                    </a:lnTo>
                    <a:lnTo>
                      <a:pt x="0" y="6"/>
                    </a:lnTo>
                    <a:lnTo>
                      <a:pt x="1"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1" name="Freeform 538"/>
              <p:cNvSpPr/>
              <p:nvPr/>
            </p:nvSpPr>
            <p:spPr bwMode="gray">
              <a:xfrm>
                <a:off x="300" y="1362"/>
                <a:ext cx="56" cy="33"/>
              </a:xfrm>
              <a:custGeom>
                <a:avLst/>
                <a:gdLst>
                  <a:gd name="T0" fmla="*/ 5 w 56"/>
                  <a:gd name="T1" fmla="*/ 8 h 33"/>
                  <a:gd name="T2" fmla="*/ 18 w 56"/>
                  <a:gd name="T3" fmla="*/ 6 h 33"/>
                  <a:gd name="T4" fmla="*/ 27 w 56"/>
                  <a:gd name="T5" fmla="*/ 1 h 33"/>
                  <a:gd name="T6" fmla="*/ 53 w 56"/>
                  <a:gd name="T7" fmla="*/ 0 h 33"/>
                  <a:gd name="T8" fmla="*/ 56 w 56"/>
                  <a:gd name="T9" fmla="*/ 5 h 33"/>
                  <a:gd name="T10" fmla="*/ 52 w 56"/>
                  <a:gd name="T11" fmla="*/ 12 h 33"/>
                  <a:gd name="T12" fmla="*/ 36 w 56"/>
                  <a:gd name="T13" fmla="*/ 21 h 33"/>
                  <a:gd name="T14" fmla="*/ 36 w 56"/>
                  <a:gd name="T15" fmla="*/ 27 h 33"/>
                  <a:gd name="T16" fmla="*/ 22 w 56"/>
                  <a:gd name="T17" fmla="*/ 27 h 33"/>
                  <a:gd name="T18" fmla="*/ 18 w 56"/>
                  <a:gd name="T19" fmla="*/ 33 h 33"/>
                  <a:gd name="T20" fmla="*/ 9 w 56"/>
                  <a:gd name="T21" fmla="*/ 29 h 33"/>
                  <a:gd name="T22" fmla="*/ 9 w 56"/>
                  <a:gd name="T23" fmla="*/ 24 h 33"/>
                  <a:gd name="T24" fmla="*/ 1 w 56"/>
                  <a:gd name="T25" fmla="*/ 19 h 33"/>
                  <a:gd name="T26" fmla="*/ 0 w 56"/>
                  <a:gd name="T27" fmla="*/ 10 h 33"/>
                  <a:gd name="T28" fmla="*/ 5 w 56"/>
                  <a:gd name="T2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33">
                    <a:moveTo>
                      <a:pt x="5" y="8"/>
                    </a:moveTo>
                    <a:lnTo>
                      <a:pt x="18" y="6"/>
                    </a:lnTo>
                    <a:lnTo>
                      <a:pt x="27" y="1"/>
                    </a:lnTo>
                    <a:lnTo>
                      <a:pt x="53" y="0"/>
                    </a:lnTo>
                    <a:lnTo>
                      <a:pt x="56" y="5"/>
                    </a:lnTo>
                    <a:lnTo>
                      <a:pt x="52" y="12"/>
                    </a:lnTo>
                    <a:lnTo>
                      <a:pt x="36" y="21"/>
                    </a:lnTo>
                    <a:lnTo>
                      <a:pt x="36" y="27"/>
                    </a:lnTo>
                    <a:lnTo>
                      <a:pt x="22" y="27"/>
                    </a:lnTo>
                    <a:lnTo>
                      <a:pt x="18" y="33"/>
                    </a:lnTo>
                    <a:lnTo>
                      <a:pt x="9" y="29"/>
                    </a:lnTo>
                    <a:lnTo>
                      <a:pt x="9" y="24"/>
                    </a:lnTo>
                    <a:lnTo>
                      <a:pt x="1" y="19"/>
                    </a:lnTo>
                    <a:lnTo>
                      <a:pt x="0" y="10"/>
                    </a:lnTo>
                    <a:lnTo>
                      <a:pt x="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2" name="Freeform 539"/>
              <p:cNvSpPr/>
              <p:nvPr/>
            </p:nvSpPr>
            <p:spPr bwMode="gray">
              <a:xfrm>
                <a:off x="445" y="1257"/>
                <a:ext cx="7" cy="7"/>
              </a:xfrm>
              <a:custGeom>
                <a:avLst/>
                <a:gdLst>
                  <a:gd name="T0" fmla="*/ 7 w 7"/>
                  <a:gd name="T1" fmla="*/ 5 h 7"/>
                  <a:gd name="T2" fmla="*/ 4 w 7"/>
                  <a:gd name="T3" fmla="*/ 7 h 7"/>
                  <a:gd name="T4" fmla="*/ 0 w 7"/>
                  <a:gd name="T5" fmla="*/ 3 h 7"/>
                  <a:gd name="T6" fmla="*/ 4 w 7"/>
                  <a:gd name="T7" fmla="*/ 0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4" y="7"/>
                    </a:lnTo>
                    <a:lnTo>
                      <a:pt x="0" y="3"/>
                    </a:lnTo>
                    <a:lnTo>
                      <a:pt x="4" y="0"/>
                    </a:lnTo>
                    <a:lnTo>
                      <a:pt x="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3" name="Freeform 540"/>
              <p:cNvSpPr/>
              <p:nvPr/>
            </p:nvSpPr>
            <p:spPr bwMode="gray">
              <a:xfrm>
                <a:off x="440" y="1269"/>
                <a:ext cx="7" cy="7"/>
              </a:xfrm>
              <a:custGeom>
                <a:avLst/>
                <a:gdLst>
                  <a:gd name="T0" fmla="*/ 7 w 7"/>
                  <a:gd name="T1" fmla="*/ 2 h 7"/>
                  <a:gd name="T2" fmla="*/ 5 w 7"/>
                  <a:gd name="T3" fmla="*/ 7 h 7"/>
                  <a:gd name="T4" fmla="*/ 0 w 7"/>
                  <a:gd name="T5" fmla="*/ 5 h 7"/>
                  <a:gd name="T6" fmla="*/ 3 w 7"/>
                  <a:gd name="T7" fmla="*/ 0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lnTo>
                      <a:pt x="5" y="7"/>
                    </a:lnTo>
                    <a:lnTo>
                      <a:pt x="0" y="5"/>
                    </a:lnTo>
                    <a:lnTo>
                      <a:pt x="3" y="0"/>
                    </a:ln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4" name="Freeform 541"/>
              <p:cNvSpPr/>
              <p:nvPr/>
            </p:nvSpPr>
            <p:spPr bwMode="gray">
              <a:xfrm>
                <a:off x="170" y="1454"/>
                <a:ext cx="8" cy="8"/>
              </a:xfrm>
              <a:custGeom>
                <a:avLst/>
                <a:gdLst>
                  <a:gd name="T0" fmla="*/ 0 w 8"/>
                  <a:gd name="T1" fmla="*/ 8 h 8"/>
                  <a:gd name="T2" fmla="*/ 8 w 8"/>
                  <a:gd name="T3" fmla="*/ 3 h 8"/>
                  <a:gd name="T4" fmla="*/ 5 w 8"/>
                  <a:gd name="T5" fmla="*/ 0 h 8"/>
                  <a:gd name="T6" fmla="*/ 0 w 8"/>
                  <a:gd name="T7" fmla="*/ 2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8" y="3"/>
                    </a:lnTo>
                    <a:lnTo>
                      <a:pt x="5" y="0"/>
                    </a:lnTo>
                    <a:lnTo>
                      <a:pt x="0" y="2"/>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5" name="Freeform 542"/>
              <p:cNvSpPr/>
              <p:nvPr/>
            </p:nvSpPr>
            <p:spPr bwMode="gray">
              <a:xfrm>
                <a:off x="183" y="1459"/>
                <a:ext cx="9" cy="10"/>
              </a:xfrm>
              <a:custGeom>
                <a:avLst/>
                <a:gdLst>
                  <a:gd name="T0" fmla="*/ 0 w 9"/>
                  <a:gd name="T1" fmla="*/ 4 h 10"/>
                  <a:gd name="T2" fmla="*/ 5 w 9"/>
                  <a:gd name="T3" fmla="*/ 0 h 10"/>
                  <a:gd name="T4" fmla="*/ 9 w 9"/>
                  <a:gd name="T5" fmla="*/ 2 h 10"/>
                  <a:gd name="T6" fmla="*/ 3 w 9"/>
                  <a:gd name="T7" fmla="*/ 10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lnTo>
                      <a:pt x="5" y="0"/>
                    </a:lnTo>
                    <a:lnTo>
                      <a:pt x="9" y="2"/>
                    </a:lnTo>
                    <a:lnTo>
                      <a:pt x="3"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6" name="Freeform 543"/>
              <p:cNvSpPr/>
              <p:nvPr/>
            </p:nvSpPr>
            <p:spPr bwMode="gray">
              <a:xfrm>
                <a:off x="1071" y="736"/>
                <a:ext cx="382" cy="180"/>
              </a:xfrm>
              <a:custGeom>
                <a:avLst/>
                <a:gdLst>
                  <a:gd name="T0" fmla="*/ 272 w 382"/>
                  <a:gd name="T1" fmla="*/ 9 h 180"/>
                  <a:gd name="T2" fmla="*/ 290 w 382"/>
                  <a:gd name="T3" fmla="*/ 20 h 180"/>
                  <a:gd name="T4" fmla="*/ 296 w 382"/>
                  <a:gd name="T5" fmla="*/ 61 h 180"/>
                  <a:gd name="T6" fmla="*/ 305 w 382"/>
                  <a:gd name="T7" fmla="*/ 89 h 180"/>
                  <a:gd name="T8" fmla="*/ 340 w 382"/>
                  <a:gd name="T9" fmla="*/ 102 h 180"/>
                  <a:gd name="T10" fmla="*/ 355 w 382"/>
                  <a:gd name="T11" fmla="*/ 114 h 180"/>
                  <a:gd name="T12" fmla="*/ 382 w 382"/>
                  <a:gd name="T13" fmla="*/ 133 h 180"/>
                  <a:gd name="T14" fmla="*/ 371 w 382"/>
                  <a:gd name="T15" fmla="*/ 137 h 180"/>
                  <a:gd name="T16" fmla="*/ 355 w 382"/>
                  <a:gd name="T17" fmla="*/ 136 h 180"/>
                  <a:gd name="T18" fmla="*/ 333 w 382"/>
                  <a:gd name="T19" fmla="*/ 139 h 180"/>
                  <a:gd name="T20" fmla="*/ 333 w 382"/>
                  <a:gd name="T21" fmla="*/ 151 h 180"/>
                  <a:gd name="T22" fmla="*/ 355 w 382"/>
                  <a:gd name="T23" fmla="*/ 150 h 180"/>
                  <a:gd name="T24" fmla="*/ 345 w 382"/>
                  <a:gd name="T25" fmla="*/ 165 h 180"/>
                  <a:gd name="T26" fmla="*/ 309 w 382"/>
                  <a:gd name="T27" fmla="*/ 167 h 180"/>
                  <a:gd name="T28" fmla="*/ 290 w 382"/>
                  <a:gd name="T29" fmla="*/ 162 h 180"/>
                  <a:gd name="T30" fmla="*/ 267 w 382"/>
                  <a:gd name="T31" fmla="*/ 150 h 180"/>
                  <a:gd name="T32" fmla="*/ 254 w 382"/>
                  <a:gd name="T33" fmla="*/ 160 h 180"/>
                  <a:gd name="T34" fmla="*/ 215 w 382"/>
                  <a:gd name="T35" fmla="*/ 166 h 180"/>
                  <a:gd name="T36" fmla="*/ 180 w 382"/>
                  <a:gd name="T37" fmla="*/ 177 h 180"/>
                  <a:gd name="T38" fmla="*/ 110 w 382"/>
                  <a:gd name="T39" fmla="*/ 171 h 180"/>
                  <a:gd name="T40" fmla="*/ 102 w 382"/>
                  <a:gd name="T41" fmla="*/ 153 h 180"/>
                  <a:gd name="T42" fmla="*/ 50 w 382"/>
                  <a:gd name="T43" fmla="*/ 149 h 180"/>
                  <a:gd name="T44" fmla="*/ 29 w 382"/>
                  <a:gd name="T45" fmla="*/ 129 h 180"/>
                  <a:gd name="T46" fmla="*/ 94 w 382"/>
                  <a:gd name="T47" fmla="*/ 118 h 180"/>
                  <a:gd name="T48" fmla="*/ 146 w 382"/>
                  <a:gd name="T49" fmla="*/ 118 h 180"/>
                  <a:gd name="T50" fmla="*/ 125 w 382"/>
                  <a:gd name="T51" fmla="*/ 108 h 180"/>
                  <a:gd name="T52" fmla="*/ 94 w 382"/>
                  <a:gd name="T53" fmla="*/ 104 h 180"/>
                  <a:gd name="T54" fmla="*/ 44 w 382"/>
                  <a:gd name="T55" fmla="*/ 109 h 180"/>
                  <a:gd name="T56" fmla="*/ 11 w 382"/>
                  <a:gd name="T57" fmla="*/ 89 h 180"/>
                  <a:gd name="T58" fmla="*/ 53 w 382"/>
                  <a:gd name="T59" fmla="*/ 83 h 180"/>
                  <a:gd name="T60" fmla="*/ 57 w 382"/>
                  <a:gd name="T61" fmla="*/ 72 h 180"/>
                  <a:gd name="T62" fmla="*/ 22 w 382"/>
                  <a:gd name="T63" fmla="*/ 78 h 180"/>
                  <a:gd name="T64" fmla="*/ 17 w 382"/>
                  <a:gd name="T65" fmla="*/ 69 h 180"/>
                  <a:gd name="T66" fmla="*/ 0 w 382"/>
                  <a:gd name="T67" fmla="*/ 53 h 180"/>
                  <a:gd name="T68" fmla="*/ 15 w 382"/>
                  <a:gd name="T69" fmla="*/ 43 h 180"/>
                  <a:gd name="T70" fmla="*/ 13 w 382"/>
                  <a:gd name="T71" fmla="*/ 26 h 180"/>
                  <a:gd name="T72" fmla="*/ 39 w 382"/>
                  <a:gd name="T73" fmla="*/ 20 h 180"/>
                  <a:gd name="T74" fmla="*/ 83 w 382"/>
                  <a:gd name="T75" fmla="*/ 0 h 180"/>
                  <a:gd name="T76" fmla="*/ 101 w 382"/>
                  <a:gd name="T77" fmla="*/ 13 h 180"/>
                  <a:gd name="T78" fmla="*/ 92 w 382"/>
                  <a:gd name="T79" fmla="*/ 30 h 180"/>
                  <a:gd name="T80" fmla="*/ 107 w 382"/>
                  <a:gd name="T81" fmla="*/ 27 h 180"/>
                  <a:gd name="T82" fmla="*/ 112 w 382"/>
                  <a:gd name="T83" fmla="*/ 17 h 180"/>
                  <a:gd name="T84" fmla="*/ 155 w 382"/>
                  <a:gd name="T85" fmla="*/ 24 h 180"/>
                  <a:gd name="T86" fmla="*/ 146 w 382"/>
                  <a:gd name="T87" fmla="*/ 40 h 180"/>
                  <a:gd name="T88" fmla="*/ 160 w 382"/>
                  <a:gd name="T89" fmla="*/ 43 h 180"/>
                  <a:gd name="T90" fmla="*/ 171 w 382"/>
                  <a:gd name="T91" fmla="*/ 32 h 180"/>
                  <a:gd name="T92" fmla="*/ 186 w 382"/>
                  <a:gd name="T93" fmla="*/ 32 h 180"/>
                  <a:gd name="T94" fmla="*/ 178 w 382"/>
                  <a:gd name="T95" fmla="*/ 16 h 180"/>
                  <a:gd name="T96" fmla="*/ 211 w 382"/>
                  <a:gd name="T97" fmla="*/ 31 h 180"/>
                  <a:gd name="T98" fmla="*/ 220 w 382"/>
                  <a:gd name="T99" fmla="*/ 64 h 180"/>
                  <a:gd name="T100" fmla="*/ 245 w 382"/>
                  <a:gd name="T101" fmla="*/ 55 h 180"/>
                  <a:gd name="T102" fmla="*/ 231 w 382"/>
                  <a:gd name="T103" fmla="*/ 33 h 180"/>
                  <a:gd name="T104" fmla="*/ 230 w 382"/>
                  <a:gd name="T105" fmla="*/ 11 h 180"/>
                  <a:gd name="T106" fmla="*/ 235 w 382"/>
                  <a:gd name="T107" fmla="*/ 1 h 180"/>
                  <a:gd name="T108" fmla="*/ 252 w 382"/>
                  <a:gd name="T109" fmla="*/ 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2" h="180">
                    <a:moveTo>
                      <a:pt x="264" y="4"/>
                    </a:moveTo>
                    <a:lnTo>
                      <a:pt x="272" y="9"/>
                    </a:lnTo>
                    <a:lnTo>
                      <a:pt x="272" y="12"/>
                    </a:lnTo>
                    <a:lnTo>
                      <a:pt x="290" y="20"/>
                    </a:lnTo>
                    <a:lnTo>
                      <a:pt x="290" y="43"/>
                    </a:lnTo>
                    <a:lnTo>
                      <a:pt x="296" y="61"/>
                    </a:lnTo>
                    <a:lnTo>
                      <a:pt x="310" y="73"/>
                    </a:lnTo>
                    <a:lnTo>
                      <a:pt x="305" y="89"/>
                    </a:lnTo>
                    <a:lnTo>
                      <a:pt x="334" y="104"/>
                    </a:lnTo>
                    <a:lnTo>
                      <a:pt x="340" y="102"/>
                    </a:lnTo>
                    <a:lnTo>
                      <a:pt x="353" y="104"/>
                    </a:lnTo>
                    <a:lnTo>
                      <a:pt x="355" y="114"/>
                    </a:lnTo>
                    <a:lnTo>
                      <a:pt x="382" y="127"/>
                    </a:lnTo>
                    <a:lnTo>
                      <a:pt x="382" y="133"/>
                    </a:lnTo>
                    <a:lnTo>
                      <a:pt x="380" y="137"/>
                    </a:lnTo>
                    <a:lnTo>
                      <a:pt x="371" y="137"/>
                    </a:lnTo>
                    <a:lnTo>
                      <a:pt x="363" y="139"/>
                    </a:lnTo>
                    <a:lnTo>
                      <a:pt x="355" y="136"/>
                    </a:lnTo>
                    <a:lnTo>
                      <a:pt x="346" y="142"/>
                    </a:lnTo>
                    <a:lnTo>
                      <a:pt x="333" y="139"/>
                    </a:lnTo>
                    <a:lnTo>
                      <a:pt x="329" y="142"/>
                    </a:lnTo>
                    <a:lnTo>
                      <a:pt x="333" y="151"/>
                    </a:lnTo>
                    <a:lnTo>
                      <a:pt x="346" y="148"/>
                    </a:lnTo>
                    <a:lnTo>
                      <a:pt x="355" y="150"/>
                    </a:lnTo>
                    <a:lnTo>
                      <a:pt x="360" y="163"/>
                    </a:lnTo>
                    <a:lnTo>
                      <a:pt x="345" y="165"/>
                    </a:lnTo>
                    <a:lnTo>
                      <a:pt x="327" y="169"/>
                    </a:lnTo>
                    <a:lnTo>
                      <a:pt x="309" y="167"/>
                    </a:lnTo>
                    <a:lnTo>
                      <a:pt x="296" y="170"/>
                    </a:lnTo>
                    <a:lnTo>
                      <a:pt x="290" y="162"/>
                    </a:lnTo>
                    <a:lnTo>
                      <a:pt x="270" y="157"/>
                    </a:lnTo>
                    <a:lnTo>
                      <a:pt x="267" y="150"/>
                    </a:lnTo>
                    <a:lnTo>
                      <a:pt x="257" y="150"/>
                    </a:lnTo>
                    <a:lnTo>
                      <a:pt x="254" y="160"/>
                    </a:lnTo>
                    <a:lnTo>
                      <a:pt x="240" y="166"/>
                    </a:lnTo>
                    <a:lnTo>
                      <a:pt x="215" y="166"/>
                    </a:lnTo>
                    <a:lnTo>
                      <a:pt x="193" y="176"/>
                    </a:lnTo>
                    <a:lnTo>
                      <a:pt x="180" y="177"/>
                    </a:lnTo>
                    <a:lnTo>
                      <a:pt x="123" y="180"/>
                    </a:lnTo>
                    <a:lnTo>
                      <a:pt x="110" y="171"/>
                    </a:lnTo>
                    <a:lnTo>
                      <a:pt x="110" y="157"/>
                    </a:lnTo>
                    <a:lnTo>
                      <a:pt x="102" y="153"/>
                    </a:lnTo>
                    <a:lnTo>
                      <a:pt x="73" y="152"/>
                    </a:lnTo>
                    <a:lnTo>
                      <a:pt x="50" y="149"/>
                    </a:lnTo>
                    <a:lnTo>
                      <a:pt x="29" y="137"/>
                    </a:lnTo>
                    <a:lnTo>
                      <a:pt x="29" y="129"/>
                    </a:lnTo>
                    <a:lnTo>
                      <a:pt x="48" y="122"/>
                    </a:lnTo>
                    <a:lnTo>
                      <a:pt x="94" y="118"/>
                    </a:lnTo>
                    <a:lnTo>
                      <a:pt x="122" y="120"/>
                    </a:lnTo>
                    <a:lnTo>
                      <a:pt x="146" y="118"/>
                    </a:lnTo>
                    <a:lnTo>
                      <a:pt x="149" y="114"/>
                    </a:lnTo>
                    <a:lnTo>
                      <a:pt x="125" y="108"/>
                    </a:lnTo>
                    <a:lnTo>
                      <a:pt x="116" y="107"/>
                    </a:lnTo>
                    <a:lnTo>
                      <a:pt x="94" y="104"/>
                    </a:lnTo>
                    <a:lnTo>
                      <a:pt x="66" y="110"/>
                    </a:lnTo>
                    <a:lnTo>
                      <a:pt x="44" y="109"/>
                    </a:lnTo>
                    <a:lnTo>
                      <a:pt x="24" y="104"/>
                    </a:lnTo>
                    <a:lnTo>
                      <a:pt x="11" y="89"/>
                    </a:lnTo>
                    <a:lnTo>
                      <a:pt x="31" y="85"/>
                    </a:lnTo>
                    <a:lnTo>
                      <a:pt x="53" y="83"/>
                    </a:lnTo>
                    <a:lnTo>
                      <a:pt x="64" y="75"/>
                    </a:lnTo>
                    <a:lnTo>
                      <a:pt x="57" y="72"/>
                    </a:lnTo>
                    <a:lnTo>
                      <a:pt x="29" y="75"/>
                    </a:lnTo>
                    <a:lnTo>
                      <a:pt x="22" y="78"/>
                    </a:lnTo>
                    <a:lnTo>
                      <a:pt x="15" y="77"/>
                    </a:lnTo>
                    <a:lnTo>
                      <a:pt x="17" y="69"/>
                    </a:lnTo>
                    <a:lnTo>
                      <a:pt x="2" y="69"/>
                    </a:lnTo>
                    <a:lnTo>
                      <a:pt x="0" y="53"/>
                    </a:lnTo>
                    <a:lnTo>
                      <a:pt x="17" y="49"/>
                    </a:lnTo>
                    <a:lnTo>
                      <a:pt x="15" y="43"/>
                    </a:lnTo>
                    <a:lnTo>
                      <a:pt x="4" y="39"/>
                    </a:lnTo>
                    <a:lnTo>
                      <a:pt x="13" y="26"/>
                    </a:lnTo>
                    <a:lnTo>
                      <a:pt x="29" y="21"/>
                    </a:lnTo>
                    <a:lnTo>
                      <a:pt x="39" y="20"/>
                    </a:lnTo>
                    <a:lnTo>
                      <a:pt x="64" y="5"/>
                    </a:lnTo>
                    <a:lnTo>
                      <a:pt x="83" y="0"/>
                    </a:lnTo>
                    <a:lnTo>
                      <a:pt x="94" y="3"/>
                    </a:lnTo>
                    <a:lnTo>
                      <a:pt x="101" y="13"/>
                    </a:lnTo>
                    <a:lnTo>
                      <a:pt x="88" y="22"/>
                    </a:lnTo>
                    <a:lnTo>
                      <a:pt x="92" y="30"/>
                    </a:lnTo>
                    <a:lnTo>
                      <a:pt x="101" y="25"/>
                    </a:lnTo>
                    <a:lnTo>
                      <a:pt x="107" y="27"/>
                    </a:lnTo>
                    <a:lnTo>
                      <a:pt x="114" y="25"/>
                    </a:lnTo>
                    <a:lnTo>
                      <a:pt x="112" y="17"/>
                    </a:lnTo>
                    <a:lnTo>
                      <a:pt x="122" y="14"/>
                    </a:lnTo>
                    <a:lnTo>
                      <a:pt x="155" y="24"/>
                    </a:lnTo>
                    <a:lnTo>
                      <a:pt x="156" y="34"/>
                    </a:lnTo>
                    <a:lnTo>
                      <a:pt x="146" y="40"/>
                    </a:lnTo>
                    <a:lnTo>
                      <a:pt x="146" y="43"/>
                    </a:lnTo>
                    <a:lnTo>
                      <a:pt x="160" y="43"/>
                    </a:lnTo>
                    <a:lnTo>
                      <a:pt x="164" y="37"/>
                    </a:lnTo>
                    <a:lnTo>
                      <a:pt x="171" y="32"/>
                    </a:lnTo>
                    <a:lnTo>
                      <a:pt x="182" y="36"/>
                    </a:lnTo>
                    <a:lnTo>
                      <a:pt x="186" y="32"/>
                    </a:lnTo>
                    <a:lnTo>
                      <a:pt x="181" y="22"/>
                    </a:lnTo>
                    <a:lnTo>
                      <a:pt x="178" y="16"/>
                    </a:lnTo>
                    <a:lnTo>
                      <a:pt x="191" y="16"/>
                    </a:lnTo>
                    <a:lnTo>
                      <a:pt x="211" y="31"/>
                    </a:lnTo>
                    <a:lnTo>
                      <a:pt x="215" y="44"/>
                    </a:lnTo>
                    <a:lnTo>
                      <a:pt x="220" y="64"/>
                    </a:lnTo>
                    <a:lnTo>
                      <a:pt x="230" y="69"/>
                    </a:lnTo>
                    <a:lnTo>
                      <a:pt x="245" y="55"/>
                    </a:lnTo>
                    <a:lnTo>
                      <a:pt x="237" y="47"/>
                    </a:lnTo>
                    <a:lnTo>
                      <a:pt x="231" y="33"/>
                    </a:lnTo>
                    <a:lnTo>
                      <a:pt x="234" y="23"/>
                    </a:lnTo>
                    <a:lnTo>
                      <a:pt x="230" y="11"/>
                    </a:lnTo>
                    <a:lnTo>
                      <a:pt x="230" y="2"/>
                    </a:lnTo>
                    <a:lnTo>
                      <a:pt x="235" y="1"/>
                    </a:lnTo>
                    <a:lnTo>
                      <a:pt x="243" y="5"/>
                    </a:lnTo>
                    <a:lnTo>
                      <a:pt x="252" y="7"/>
                    </a:lnTo>
                    <a:lnTo>
                      <a:pt x="26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7" name="Freeform 544"/>
              <p:cNvSpPr/>
              <p:nvPr/>
            </p:nvSpPr>
            <p:spPr bwMode="gray">
              <a:xfrm>
                <a:off x="1291" y="905"/>
                <a:ext cx="58" cy="19"/>
              </a:xfrm>
              <a:custGeom>
                <a:avLst/>
                <a:gdLst>
                  <a:gd name="T0" fmla="*/ 52 w 58"/>
                  <a:gd name="T1" fmla="*/ 0 h 19"/>
                  <a:gd name="T2" fmla="*/ 58 w 58"/>
                  <a:gd name="T3" fmla="*/ 3 h 19"/>
                  <a:gd name="T4" fmla="*/ 58 w 58"/>
                  <a:gd name="T5" fmla="*/ 7 h 19"/>
                  <a:gd name="T6" fmla="*/ 47 w 58"/>
                  <a:gd name="T7" fmla="*/ 10 h 19"/>
                  <a:gd name="T8" fmla="*/ 38 w 58"/>
                  <a:gd name="T9" fmla="*/ 17 h 19"/>
                  <a:gd name="T10" fmla="*/ 14 w 58"/>
                  <a:gd name="T11" fmla="*/ 19 h 19"/>
                  <a:gd name="T12" fmla="*/ 0 w 58"/>
                  <a:gd name="T13" fmla="*/ 14 h 19"/>
                  <a:gd name="T14" fmla="*/ 10 w 58"/>
                  <a:gd name="T15" fmla="*/ 5 h 19"/>
                  <a:gd name="T16" fmla="*/ 30 w 58"/>
                  <a:gd name="T17" fmla="*/ 5 h 19"/>
                  <a:gd name="T18" fmla="*/ 52 w 58"/>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19">
                    <a:moveTo>
                      <a:pt x="52" y="0"/>
                    </a:moveTo>
                    <a:lnTo>
                      <a:pt x="58" y="3"/>
                    </a:lnTo>
                    <a:lnTo>
                      <a:pt x="58" y="7"/>
                    </a:lnTo>
                    <a:lnTo>
                      <a:pt x="47" y="10"/>
                    </a:lnTo>
                    <a:lnTo>
                      <a:pt x="38" y="17"/>
                    </a:lnTo>
                    <a:lnTo>
                      <a:pt x="14" y="19"/>
                    </a:lnTo>
                    <a:lnTo>
                      <a:pt x="0" y="14"/>
                    </a:lnTo>
                    <a:lnTo>
                      <a:pt x="10" y="5"/>
                    </a:lnTo>
                    <a:lnTo>
                      <a:pt x="30" y="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8" name="Freeform 545"/>
              <p:cNvSpPr/>
              <p:nvPr/>
            </p:nvSpPr>
            <p:spPr bwMode="gray">
              <a:xfrm>
                <a:off x="921" y="681"/>
                <a:ext cx="217" cy="145"/>
              </a:xfrm>
              <a:custGeom>
                <a:avLst/>
                <a:gdLst>
                  <a:gd name="T0" fmla="*/ 217 w 217"/>
                  <a:gd name="T1" fmla="*/ 50 h 145"/>
                  <a:gd name="T2" fmla="*/ 208 w 217"/>
                  <a:gd name="T3" fmla="*/ 52 h 145"/>
                  <a:gd name="T4" fmla="*/ 202 w 217"/>
                  <a:gd name="T5" fmla="*/ 55 h 145"/>
                  <a:gd name="T6" fmla="*/ 167 w 217"/>
                  <a:gd name="T7" fmla="*/ 72 h 145"/>
                  <a:gd name="T8" fmla="*/ 158 w 217"/>
                  <a:gd name="T9" fmla="*/ 76 h 145"/>
                  <a:gd name="T10" fmla="*/ 138 w 217"/>
                  <a:gd name="T11" fmla="*/ 87 h 145"/>
                  <a:gd name="T12" fmla="*/ 135 w 217"/>
                  <a:gd name="T13" fmla="*/ 98 h 145"/>
                  <a:gd name="T14" fmla="*/ 129 w 217"/>
                  <a:gd name="T15" fmla="*/ 100 h 145"/>
                  <a:gd name="T16" fmla="*/ 124 w 217"/>
                  <a:gd name="T17" fmla="*/ 97 h 145"/>
                  <a:gd name="T18" fmla="*/ 112 w 217"/>
                  <a:gd name="T19" fmla="*/ 102 h 145"/>
                  <a:gd name="T20" fmla="*/ 112 w 217"/>
                  <a:gd name="T21" fmla="*/ 123 h 145"/>
                  <a:gd name="T22" fmla="*/ 97 w 217"/>
                  <a:gd name="T23" fmla="*/ 132 h 145"/>
                  <a:gd name="T24" fmla="*/ 91 w 217"/>
                  <a:gd name="T25" fmla="*/ 128 h 145"/>
                  <a:gd name="T26" fmla="*/ 75 w 217"/>
                  <a:gd name="T27" fmla="*/ 139 h 145"/>
                  <a:gd name="T28" fmla="*/ 62 w 217"/>
                  <a:gd name="T29" fmla="*/ 145 h 145"/>
                  <a:gd name="T30" fmla="*/ 51 w 217"/>
                  <a:gd name="T31" fmla="*/ 144 h 145"/>
                  <a:gd name="T32" fmla="*/ 47 w 217"/>
                  <a:gd name="T33" fmla="*/ 127 h 145"/>
                  <a:gd name="T34" fmla="*/ 11 w 217"/>
                  <a:gd name="T35" fmla="*/ 112 h 145"/>
                  <a:gd name="T36" fmla="*/ 0 w 217"/>
                  <a:gd name="T37" fmla="*/ 111 h 145"/>
                  <a:gd name="T38" fmla="*/ 1 w 217"/>
                  <a:gd name="T39" fmla="*/ 97 h 145"/>
                  <a:gd name="T40" fmla="*/ 20 w 217"/>
                  <a:gd name="T41" fmla="*/ 88 h 145"/>
                  <a:gd name="T42" fmla="*/ 18 w 217"/>
                  <a:gd name="T43" fmla="*/ 82 h 145"/>
                  <a:gd name="T44" fmla="*/ 12 w 217"/>
                  <a:gd name="T45" fmla="*/ 78 h 145"/>
                  <a:gd name="T46" fmla="*/ 12 w 217"/>
                  <a:gd name="T47" fmla="*/ 71 h 145"/>
                  <a:gd name="T48" fmla="*/ 20 w 217"/>
                  <a:gd name="T49" fmla="*/ 72 h 145"/>
                  <a:gd name="T50" fmla="*/ 29 w 217"/>
                  <a:gd name="T51" fmla="*/ 66 h 145"/>
                  <a:gd name="T52" fmla="*/ 18 w 217"/>
                  <a:gd name="T53" fmla="*/ 62 h 145"/>
                  <a:gd name="T54" fmla="*/ 18 w 217"/>
                  <a:gd name="T55" fmla="*/ 55 h 145"/>
                  <a:gd name="T56" fmla="*/ 38 w 217"/>
                  <a:gd name="T57" fmla="*/ 39 h 145"/>
                  <a:gd name="T58" fmla="*/ 23 w 217"/>
                  <a:gd name="T59" fmla="*/ 8 h 145"/>
                  <a:gd name="T60" fmla="*/ 70 w 217"/>
                  <a:gd name="T61" fmla="*/ 4 h 145"/>
                  <a:gd name="T62" fmla="*/ 82 w 217"/>
                  <a:gd name="T63" fmla="*/ 0 h 145"/>
                  <a:gd name="T64" fmla="*/ 100 w 217"/>
                  <a:gd name="T65" fmla="*/ 1 h 145"/>
                  <a:gd name="T66" fmla="*/ 123 w 217"/>
                  <a:gd name="T67" fmla="*/ 16 h 145"/>
                  <a:gd name="T68" fmla="*/ 128 w 217"/>
                  <a:gd name="T69" fmla="*/ 21 h 145"/>
                  <a:gd name="T70" fmla="*/ 134 w 217"/>
                  <a:gd name="T71" fmla="*/ 16 h 145"/>
                  <a:gd name="T72" fmla="*/ 139 w 217"/>
                  <a:gd name="T73" fmla="*/ 16 h 145"/>
                  <a:gd name="T74" fmla="*/ 141 w 217"/>
                  <a:gd name="T75" fmla="*/ 25 h 145"/>
                  <a:gd name="T76" fmla="*/ 147 w 217"/>
                  <a:gd name="T77" fmla="*/ 22 h 145"/>
                  <a:gd name="T78" fmla="*/ 149 w 217"/>
                  <a:gd name="T79" fmla="*/ 16 h 145"/>
                  <a:gd name="T80" fmla="*/ 174 w 217"/>
                  <a:gd name="T81" fmla="*/ 14 h 145"/>
                  <a:gd name="T82" fmla="*/ 216 w 217"/>
                  <a:gd name="T83" fmla="*/ 42 h 145"/>
                  <a:gd name="T84" fmla="*/ 217 w 217"/>
                  <a:gd name="T85" fmla="*/ 5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145">
                    <a:moveTo>
                      <a:pt x="217" y="50"/>
                    </a:moveTo>
                    <a:lnTo>
                      <a:pt x="208" y="52"/>
                    </a:lnTo>
                    <a:lnTo>
                      <a:pt x="202" y="55"/>
                    </a:lnTo>
                    <a:lnTo>
                      <a:pt x="167" y="72"/>
                    </a:lnTo>
                    <a:lnTo>
                      <a:pt x="158" y="76"/>
                    </a:lnTo>
                    <a:lnTo>
                      <a:pt x="138" y="87"/>
                    </a:lnTo>
                    <a:lnTo>
                      <a:pt x="135" y="98"/>
                    </a:lnTo>
                    <a:lnTo>
                      <a:pt x="129" y="100"/>
                    </a:lnTo>
                    <a:lnTo>
                      <a:pt x="124" y="97"/>
                    </a:lnTo>
                    <a:lnTo>
                      <a:pt x="112" y="102"/>
                    </a:lnTo>
                    <a:lnTo>
                      <a:pt x="112" y="123"/>
                    </a:lnTo>
                    <a:lnTo>
                      <a:pt x="97" y="132"/>
                    </a:lnTo>
                    <a:lnTo>
                      <a:pt x="91" y="128"/>
                    </a:lnTo>
                    <a:lnTo>
                      <a:pt x="75" y="139"/>
                    </a:lnTo>
                    <a:lnTo>
                      <a:pt x="62" y="145"/>
                    </a:lnTo>
                    <a:lnTo>
                      <a:pt x="51" y="144"/>
                    </a:lnTo>
                    <a:lnTo>
                      <a:pt x="47" y="127"/>
                    </a:lnTo>
                    <a:lnTo>
                      <a:pt x="11" y="112"/>
                    </a:lnTo>
                    <a:lnTo>
                      <a:pt x="0" y="111"/>
                    </a:lnTo>
                    <a:lnTo>
                      <a:pt x="1" y="97"/>
                    </a:lnTo>
                    <a:lnTo>
                      <a:pt x="20" y="88"/>
                    </a:lnTo>
                    <a:lnTo>
                      <a:pt x="18" y="82"/>
                    </a:lnTo>
                    <a:lnTo>
                      <a:pt x="12" y="78"/>
                    </a:lnTo>
                    <a:lnTo>
                      <a:pt x="12" y="71"/>
                    </a:lnTo>
                    <a:lnTo>
                      <a:pt x="20" y="72"/>
                    </a:lnTo>
                    <a:lnTo>
                      <a:pt x="29" y="66"/>
                    </a:lnTo>
                    <a:lnTo>
                      <a:pt x="18" y="62"/>
                    </a:lnTo>
                    <a:lnTo>
                      <a:pt x="18" y="55"/>
                    </a:lnTo>
                    <a:lnTo>
                      <a:pt x="38" y="39"/>
                    </a:lnTo>
                    <a:lnTo>
                      <a:pt x="23" y="8"/>
                    </a:lnTo>
                    <a:lnTo>
                      <a:pt x="70" y="4"/>
                    </a:lnTo>
                    <a:lnTo>
                      <a:pt x="82" y="0"/>
                    </a:lnTo>
                    <a:lnTo>
                      <a:pt x="100" y="1"/>
                    </a:lnTo>
                    <a:lnTo>
                      <a:pt x="123" y="16"/>
                    </a:lnTo>
                    <a:lnTo>
                      <a:pt x="128" y="21"/>
                    </a:lnTo>
                    <a:lnTo>
                      <a:pt x="134" y="16"/>
                    </a:lnTo>
                    <a:lnTo>
                      <a:pt x="139" y="16"/>
                    </a:lnTo>
                    <a:lnTo>
                      <a:pt x="141" y="25"/>
                    </a:lnTo>
                    <a:lnTo>
                      <a:pt x="147" y="22"/>
                    </a:lnTo>
                    <a:lnTo>
                      <a:pt x="149" y="16"/>
                    </a:lnTo>
                    <a:lnTo>
                      <a:pt x="174" y="14"/>
                    </a:lnTo>
                    <a:lnTo>
                      <a:pt x="216" y="42"/>
                    </a:lnTo>
                    <a:lnTo>
                      <a:pt x="217"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79" name="Freeform 546"/>
              <p:cNvSpPr/>
              <p:nvPr/>
            </p:nvSpPr>
            <p:spPr bwMode="gray">
              <a:xfrm>
                <a:off x="1419" y="715"/>
                <a:ext cx="135" cy="104"/>
              </a:xfrm>
              <a:custGeom>
                <a:avLst/>
                <a:gdLst>
                  <a:gd name="T0" fmla="*/ 104 w 135"/>
                  <a:gd name="T1" fmla="*/ 1 h 104"/>
                  <a:gd name="T2" fmla="*/ 95 w 135"/>
                  <a:gd name="T3" fmla="*/ 3 h 104"/>
                  <a:gd name="T4" fmla="*/ 86 w 135"/>
                  <a:gd name="T5" fmla="*/ 6 h 104"/>
                  <a:gd name="T6" fmla="*/ 73 w 135"/>
                  <a:gd name="T7" fmla="*/ 5 h 104"/>
                  <a:gd name="T8" fmla="*/ 62 w 135"/>
                  <a:gd name="T9" fmla="*/ 1 h 104"/>
                  <a:gd name="T10" fmla="*/ 49 w 135"/>
                  <a:gd name="T11" fmla="*/ 3 h 104"/>
                  <a:gd name="T12" fmla="*/ 42 w 135"/>
                  <a:gd name="T13" fmla="*/ 0 h 104"/>
                  <a:gd name="T14" fmla="*/ 34 w 135"/>
                  <a:gd name="T15" fmla="*/ 1 h 104"/>
                  <a:gd name="T16" fmla="*/ 36 w 135"/>
                  <a:gd name="T17" fmla="*/ 10 h 104"/>
                  <a:gd name="T18" fmla="*/ 44 w 135"/>
                  <a:gd name="T19" fmla="*/ 14 h 104"/>
                  <a:gd name="T20" fmla="*/ 33 w 135"/>
                  <a:gd name="T21" fmla="*/ 16 h 104"/>
                  <a:gd name="T22" fmla="*/ 33 w 135"/>
                  <a:gd name="T23" fmla="*/ 21 h 104"/>
                  <a:gd name="T24" fmla="*/ 40 w 135"/>
                  <a:gd name="T25" fmla="*/ 26 h 104"/>
                  <a:gd name="T26" fmla="*/ 51 w 135"/>
                  <a:gd name="T27" fmla="*/ 27 h 104"/>
                  <a:gd name="T28" fmla="*/ 53 w 135"/>
                  <a:gd name="T29" fmla="*/ 30 h 104"/>
                  <a:gd name="T30" fmla="*/ 47 w 135"/>
                  <a:gd name="T31" fmla="*/ 31 h 104"/>
                  <a:gd name="T32" fmla="*/ 54 w 135"/>
                  <a:gd name="T33" fmla="*/ 45 h 104"/>
                  <a:gd name="T34" fmla="*/ 42 w 135"/>
                  <a:gd name="T35" fmla="*/ 48 h 104"/>
                  <a:gd name="T36" fmla="*/ 38 w 135"/>
                  <a:gd name="T37" fmla="*/ 50 h 104"/>
                  <a:gd name="T38" fmla="*/ 16 w 135"/>
                  <a:gd name="T39" fmla="*/ 37 h 104"/>
                  <a:gd name="T40" fmla="*/ 3 w 135"/>
                  <a:gd name="T41" fmla="*/ 38 h 104"/>
                  <a:gd name="T42" fmla="*/ 0 w 135"/>
                  <a:gd name="T43" fmla="*/ 47 h 104"/>
                  <a:gd name="T44" fmla="*/ 5 w 135"/>
                  <a:gd name="T45" fmla="*/ 56 h 104"/>
                  <a:gd name="T46" fmla="*/ 21 w 135"/>
                  <a:gd name="T47" fmla="*/ 64 h 104"/>
                  <a:gd name="T48" fmla="*/ 24 w 135"/>
                  <a:gd name="T49" fmla="*/ 68 h 104"/>
                  <a:gd name="T50" fmla="*/ 41 w 135"/>
                  <a:gd name="T51" fmla="*/ 71 h 104"/>
                  <a:gd name="T52" fmla="*/ 47 w 135"/>
                  <a:gd name="T53" fmla="*/ 78 h 104"/>
                  <a:gd name="T54" fmla="*/ 60 w 135"/>
                  <a:gd name="T55" fmla="*/ 82 h 104"/>
                  <a:gd name="T56" fmla="*/ 73 w 135"/>
                  <a:gd name="T57" fmla="*/ 104 h 104"/>
                  <a:gd name="T58" fmla="*/ 95 w 135"/>
                  <a:gd name="T59" fmla="*/ 100 h 104"/>
                  <a:gd name="T60" fmla="*/ 95 w 135"/>
                  <a:gd name="T61" fmla="*/ 94 h 104"/>
                  <a:gd name="T62" fmla="*/ 88 w 135"/>
                  <a:gd name="T63" fmla="*/ 91 h 104"/>
                  <a:gd name="T64" fmla="*/ 88 w 135"/>
                  <a:gd name="T65" fmla="*/ 85 h 104"/>
                  <a:gd name="T66" fmla="*/ 102 w 135"/>
                  <a:gd name="T67" fmla="*/ 91 h 104"/>
                  <a:gd name="T68" fmla="*/ 126 w 135"/>
                  <a:gd name="T69" fmla="*/ 86 h 104"/>
                  <a:gd name="T70" fmla="*/ 130 w 135"/>
                  <a:gd name="T71" fmla="*/ 78 h 104"/>
                  <a:gd name="T72" fmla="*/ 126 w 135"/>
                  <a:gd name="T73" fmla="*/ 65 h 104"/>
                  <a:gd name="T74" fmla="*/ 135 w 135"/>
                  <a:gd name="T75" fmla="*/ 60 h 104"/>
                  <a:gd name="T76" fmla="*/ 128 w 135"/>
                  <a:gd name="T77" fmla="*/ 53 h 104"/>
                  <a:gd name="T78" fmla="*/ 128 w 135"/>
                  <a:gd name="T79" fmla="*/ 50 h 104"/>
                  <a:gd name="T80" fmla="*/ 113 w 135"/>
                  <a:gd name="T81" fmla="*/ 49 h 104"/>
                  <a:gd name="T82" fmla="*/ 113 w 135"/>
                  <a:gd name="T83" fmla="*/ 41 h 104"/>
                  <a:gd name="T84" fmla="*/ 108 w 135"/>
                  <a:gd name="T85" fmla="*/ 38 h 104"/>
                  <a:gd name="T86" fmla="*/ 89 w 135"/>
                  <a:gd name="T87" fmla="*/ 39 h 104"/>
                  <a:gd name="T88" fmla="*/ 93 w 135"/>
                  <a:gd name="T89" fmla="*/ 32 h 104"/>
                  <a:gd name="T90" fmla="*/ 108 w 135"/>
                  <a:gd name="T91" fmla="*/ 18 h 104"/>
                  <a:gd name="T92" fmla="*/ 109 w 135"/>
                  <a:gd name="T93" fmla="*/ 14 h 104"/>
                  <a:gd name="T94" fmla="*/ 117 w 135"/>
                  <a:gd name="T95" fmla="*/ 11 h 104"/>
                  <a:gd name="T96" fmla="*/ 121 w 135"/>
                  <a:gd name="T97" fmla="*/ 1 h 104"/>
                  <a:gd name="T98" fmla="*/ 104 w 135"/>
                  <a:gd name="T99"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5" h="104">
                    <a:moveTo>
                      <a:pt x="104" y="1"/>
                    </a:moveTo>
                    <a:lnTo>
                      <a:pt x="95" y="3"/>
                    </a:lnTo>
                    <a:lnTo>
                      <a:pt x="86" y="6"/>
                    </a:lnTo>
                    <a:lnTo>
                      <a:pt x="73" y="5"/>
                    </a:lnTo>
                    <a:lnTo>
                      <a:pt x="62" y="1"/>
                    </a:lnTo>
                    <a:lnTo>
                      <a:pt x="49" y="3"/>
                    </a:lnTo>
                    <a:lnTo>
                      <a:pt x="42" y="0"/>
                    </a:lnTo>
                    <a:lnTo>
                      <a:pt x="34" y="1"/>
                    </a:lnTo>
                    <a:lnTo>
                      <a:pt x="36" y="10"/>
                    </a:lnTo>
                    <a:lnTo>
                      <a:pt x="44" y="14"/>
                    </a:lnTo>
                    <a:lnTo>
                      <a:pt x="33" y="16"/>
                    </a:lnTo>
                    <a:lnTo>
                      <a:pt x="33" y="21"/>
                    </a:lnTo>
                    <a:lnTo>
                      <a:pt x="40" y="26"/>
                    </a:lnTo>
                    <a:lnTo>
                      <a:pt x="51" y="27"/>
                    </a:lnTo>
                    <a:lnTo>
                      <a:pt x="53" y="30"/>
                    </a:lnTo>
                    <a:lnTo>
                      <a:pt x="47" y="31"/>
                    </a:lnTo>
                    <a:lnTo>
                      <a:pt x="54" y="45"/>
                    </a:lnTo>
                    <a:lnTo>
                      <a:pt x="42" y="48"/>
                    </a:lnTo>
                    <a:lnTo>
                      <a:pt x="38" y="50"/>
                    </a:lnTo>
                    <a:lnTo>
                      <a:pt x="16" y="37"/>
                    </a:lnTo>
                    <a:lnTo>
                      <a:pt x="3" y="38"/>
                    </a:lnTo>
                    <a:lnTo>
                      <a:pt x="0" y="47"/>
                    </a:lnTo>
                    <a:lnTo>
                      <a:pt x="5" y="56"/>
                    </a:lnTo>
                    <a:lnTo>
                      <a:pt x="21" y="64"/>
                    </a:lnTo>
                    <a:lnTo>
                      <a:pt x="24" y="68"/>
                    </a:lnTo>
                    <a:lnTo>
                      <a:pt x="41" y="71"/>
                    </a:lnTo>
                    <a:lnTo>
                      <a:pt x="47" y="78"/>
                    </a:lnTo>
                    <a:lnTo>
                      <a:pt x="60" y="82"/>
                    </a:lnTo>
                    <a:lnTo>
                      <a:pt x="73" y="104"/>
                    </a:lnTo>
                    <a:lnTo>
                      <a:pt x="95" y="100"/>
                    </a:lnTo>
                    <a:lnTo>
                      <a:pt x="95" y="94"/>
                    </a:lnTo>
                    <a:lnTo>
                      <a:pt x="88" y="91"/>
                    </a:lnTo>
                    <a:lnTo>
                      <a:pt x="88" y="85"/>
                    </a:lnTo>
                    <a:lnTo>
                      <a:pt x="102" y="91"/>
                    </a:lnTo>
                    <a:lnTo>
                      <a:pt x="126" y="86"/>
                    </a:lnTo>
                    <a:lnTo>
                      <a:pt x="130" y="78"/>
                    </a:lnTo>
                    <a:lnTo>
                      <a:pt x="126" y="65"/>
                    </a:lnTo>
                    <a:lnTo>
                      <a:pt x="135" y="60"/>
                    </a:lnTo>
                    <a:lnTo>
                      <a:pt x="128" y="53"/>
                    </a:lnTo>
                    <a:lnTo>
                      <a:pt x="128" y="50"/>
                    </a:lnTo>
                    <a:lnTo>
                      <a:pt x="113" y="49"/>
                    </a:lnTo>
                    <a:lnTo>
                      <a:pt x="113" y="41"/>
                    </a:lnTo>
                    <a:lnTo>
                      <a:pt x="108" y="38"/>
                    </a:lnTo>
                    <a:lnTo>
                      <a:pt x="89" y="39"/>
                    </a:lnTo>
                    <a:lnTo>
                      <a:pt x="93" y="32"/>
                    </a:lnTo>
                    <a:lnTo>
                      <a:pt x="108" y="18"/>
                    </a:lnTo>
                    <a:lnTo>
                      <a:pt x="109" y="14"/>
                    </a:lnTo>
                    <a:lnTo>
                      <a:pt x="117" y="11"/>
                    </a:lnTo>
                    <a:lnTo>
                      <a:pt x="121" y="1"/>
                    </a:lnTo>
                    <a:lnTo>
                      <a:pt x="10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0" name="Freeform 547"/>
              <p:cNvSpPr/>
              <p:nvPr/>
            </p:nvSpPr>
            <p:spPr bwMode="gray">
              <a:xfrm>
                <a:off x="1481" y="873"/>
                <a:ext cx="90" cy="42"/>
              </a:xfrm>
              <a:custGeom>
                <a:avLst/>
                <a:gdLst>
                  <a:gd name="T0" fmla="*/ 27 w 90"/>
                  <a:gd name="T1" fmla="*/ 5 h 42"/>
                  <a:gd name="T2" fmla="*/ 36 w 90"/>
                  <a:gd name="T3" fmla="*/ 0 h 42"/>
                  <a:gd name="T4" fmla="*/ 44 w 90"/>
                  <a:gd name="T5" fmla="*/ 1 h 42"/>
                  <a:gd name="T6" fmla="*/ 56 w 90"/>
                  <a:gd name="T7" fmla="*/ 7 h 42"/>
                  <a:gd name="T8" fmla="*/ 61 w 90"/>
                  <a:gd name="T9" fmla="*/ 11 h 42"/>
                  <a:gd name="T10" fmla="*/ 68 w 90"/>
                  <a:gd name="T11" fmla="*/ 14 h 42"/>
                  <a:gd name="T12" fmla="*/ 70 w 90"/>
                  <a:gd name="T13" fmla="*/ 18 h 42"/>
                  <a:gd name="T14" fmla="*/ 90 w 90"/>
                  <a:gd name="T15" fmla="*/ 31 h 42"/>
                  <a:gd name="T16" fmla="*/ 81 w 90"/>
                  <a:gd name="T17" fmla="*/ 36 h 42"/>
                  <a:gd name="T18" fmla="*/ 66 w 90"/>
                  <a:gd name="T19" fmla="*/ 42 h 42"/>
                  <a:gd name="T20" fmla="*/ 57 w 90"/>
                  <a:gd name="T21" fmla="*/ 42 h 42"/>
                  <a:gd name="T22" fmla="*/ 41 w 90"/>
                  <a:gd name="T23" fmla="*/ 35 h 42"/>
                  <a:gd name="T24" fmla="*/ 18 w 90"/>
                  <a:gd name="T25" fmla="*/ 31 h 42"/>
                  <a:gd name="T26" fmla="*/ 5 w 90"/>
                  <a:gd name="T27" fmla="*/ 30 h 42"/>
                  <a:gd name="T28" fmla="*/ 0 w 90"/>
                  <a:gd name="T29" fmla="*/ 24 h 42"/>
                  <a:gd name="T30" fmla="*/ 26 w 90"/>
                  <a:gd name="T31" fmla="*/ 14 h 42"/>
                  <a:gd name="T32" fmla="*/ 27 w 90"/>
                  <a:gd name="T33"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42">
                    <a:moveTo>
                      <a:pt x="27" y="5"/>
                    </a:moveTo>
                    <a:lnTo>
                      <a:pt x="36" y="0"/>
                    </a:lnTo>
                    <a:lnTo>
                      <a:pt x="44" y="1"/>
                    </a:lnTo>
                    <a:lnTo>
                      <a:pt x="56" y="7"/>
                    </a:lnTo>
                    <a:lnTo>
                      <a:pt x="61" y="11"/>
                    </a:lnTo>
                    <a:lnTo>
                      <a:pt x="68" y="14"/>
                    </a:lnTo>
                    <a:lnTo>
                      <a:pt x="70" y="18"/>
                    </a:lnTo>
                    <a:lnTo>
                      <a:pt x="90" y="31"/>
                    </a:lnTo>
                    <a:lnTo>
                      <a:pt x="81" y="36"/>
                    </a:lnTo>
                    <a:lnTo>
                      <a:pt x="66" y="42"/>
                    </a:lnTo>
                    <a:lnTo>
                      <a:pt x="57" y="42"/>
                    </a:lnTo>
                    <a:lnTo>
                      <a:pt x="41" y="35"/>
                    </a:lnTo>
                    <a:lnTo>
                      <a:pt x="18" y="31"/>
                    </a:lnTo>
                    <a:lnTo>
                      <a:pt x="5" y="30"/>
                    </a:lnTo>
                    <a:lnTo>
                      <a:pt x="0" y="24"/>
                    </a:lnTo>
                    <a:lnTo>
                      <a:pt x="26" y="14"/>
                    </a:lnTo>
                    <a:lnTo>
                      <a:pt x="2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1" name="Freeform 548"/>
              <p:cNvSpPr/>
              <p:nvPr/>
            </p:nvSpPr>
            <p:spPr bwMode="gray">
              <a:xfrm>
                <a:off x="1459" y="901"/>
                <a:ext cx="9" cy="8"/>
              </a:xfrm>
              <a:custGeom>
                <a:avLst/>
                <a:gdLst>
                  <a:gd name="T0" fmla="*/ 0 w 9"/>
                  <a:gd name="T1" fmla="*/ 5 h 8"/>
                  <a:gd name="T2" fmla="*/ 2 w 9"/>
                  <a:gd name="T3" fmla="*/ 1 h 8"/>
                  <a:gd name="T4" fmla="*/ 9 w 9"/>
                  <a:gd name="T5" fmla="*/ 0 h 8"/>
                  <a:gd name="T6" fmla="*/ 9 w 9"/>
                  <a:gd name="T7" fmla="*/ 5 h 8"/>
                  <a:gd name="T8" fmla="*/ 2 w 9"/>
                  <a:gd name="T9" fmla="*/ 8 h 8"/>
                  <a:gd name="T10" fmla="*/ 0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0" y="5"/>
                    </a:moveTo>
                    <a:lnTo>
                      <a:pt x="2" y="1"/>
                    </a:lnTo>
                    <a:lnTo>
                      <a:pt x="9" y="0"/>
                    </a:lnTo>
                    <a:lnTo>
                      <a:pt x="9" y="5"/>
                    </a:lnTo>
                    <a:lnTo>
                      <a:pt x="2"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2" name="Freeform 549"/>
              <p:cNvSpPr/>
              <p:nvPr/>
            </p:nvSpPr>
            <p:spPr bwMode="gray">
              <a:xfrm>
                <a:off x="1425" y="907"/>
                <a:ext cx="15" cy="8"/>
              </a:xfrm>
              <a:custGeom>
                <a:avLst/>
                <a:gdLst>
                  <a:gd name="T0" fmla="*/ 0 w 15"/>
                  <a:gd name="T1" fmla="*/ 5 h 8"/>
                  <a:gd name="T2" fmla="*/ 0 w 15"/>
                  <a:gd name="T3" fmla="*/ 2 h 8"/>
                  <a:gd name="T4" fmla="*/ 8 w 15"/>
                  <a:gd name="T5" fmla="*/ 0 h 8"/>
                  <a:gd name="T6" fmla="*/ 15 w 15"/>
                  <a:gd name="T7" fmla="*/ 0 h 8"/>
                  <a:gd name="T8" fmla="*/ 15 w 15"/>
                  <a:gd name="T9" fmla="*/ 3 h 8"/>
                  <a:gd name="T10" fmla="*/ 6 w 15"/>
                  <a:gd name="T11" fmla="*/ 8 h 8"/>
                  <a:gd name="T12" fmla="*/ 0 w 15"/>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5"/>
                    </a:moveTo>
                    <a:lnTo>
                      <a:pt x="0" y="2"/>
                    </a:lnTo>
                    <a:lnTo>
                      <a:pt x="8" y="0"/>
                    </a:lnTo>
                    <a:lnTo>
                      <a:pt x="15" y="0"/>
                    </a:lnTo>
                    <a:lnTo>
                      <a:pt x="15" y="3"/>
                    </a:lnTo>
                    <a:lnTo>
                      <a:pt x="6" y="8"/>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3" name="Freeform 550"/>
              <p:cNvSpPr/>
              <p:nvPr/>
            </p:nvSpPr>
            <p:spPr bwMode="gray">
              <a:xfrm>
                <a:off x="1364" y="915"/>
                <a:ext cx="17" cy="4"/>
              </a:xfrm>
              <a:custGeom>
                <a:avLst/>
                <a:gdLst>
                  <a:gd name="T0" fmla="*/ 1 w 17"/>
                  <a:gd name="T1" fmla="*/ 4 h 4"/>
                  <a:gd name="T2" fmla="*/ 0 w 17"/>
                  <a:gd name="T3" fmla="*/ 1 h 4"/>
                  <a:gd name="T4" fmla="*/ 12 w 17"/>
                  <a:gd name="T5" fmla="*/ 0 h 4"/>
                  <a:gd name="T6" fmla="*/ 17 w 17"/>
                  <a:gd name="T7" fmla="*/ 4 h 4"/>
                  <a:gd name="T8" fmla="*/ 11 w 17"/>
                  <a:gd name="T9" fmla="*/ 4 h 4"/>
                  <a:gd name="T10" fmla="*/ 1 w 17"/>
                  <a:gd name="T11" fmla="*/ 4 h 4"/>
                </a:gdLst>
                <a:ahLst/>
                <a:cxnLst>
                  <a:cxn ang="0">
                    <a:pos x="T0" y="T1"/>
                  </a:cxn>
                  <a:cxn ang="0">
                    <a:pos x="T2" y="T3"/>
                  </a:cxn>
                  <a:cxn ang="0">
                    <a:pos x="T4" y="T5"/>
                  </a:cxn>
                  <a:cxn ang="0">
                    <a:pos x="T6" y="T7"/>
                  </a:cxn>
                  <a:cxn ang="0">
                    <a:pos x="T8" y="T9"/>
                  </a:cxn>
                  <a:cxn ang="0">
                    <a:pos x="T10" y="T11"/>
                  </a:cxn>
                </a:cxnLst>
                <a:rect l="0" t="0" r="r" b="b"/>
                <a:pathLst>
                  <a:path w="17" h="4">
                    <a:moveTo>
                      <a:pt x="1" y="4"/>
                    </a:moveTo>
                    <a:lnTo>
                      <a:pt x="0" y="1"/>
                    </a:lnTo>
                    <a:lnTo>
                      <a:pt x="12" y="0"/>
                    </a:lnTo>
                    <a:lnTo>
                      <a:pt x="17" y="4"/>
                    </a:lnTo>
                    <a:lnTo>
                      <a:pt x="11" y="4"/>
                    </a:ln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4" name="Freeform 551"/>
              <p:cNvSpPr/>
              <p:nvPr/>
            </p:nvSpPr>
            <p:spPr bwMode="gray">
              <a:xfrm>
                <a:off x="1321" y="719"/>
                <a:ext cx="52" cy="30"/>
              </a:xfrm>
              <a:custGeom>
                <a:avLst/>
                <a:gdLst>
                  <a:gd name="T0" fmla="*/ 0 w 52"/>
                  <a:gd name="T1" fmla="*/ 14 h 30"/>
                  <a:gd name="T2" fmla="*/ 19 w 52"/>
                  <a:gd name="T3" fmla="*/ 19 h 30"/>
                  <a:gd name="T4" fmla="*/ 37 w 52"/>
                  <a:gd name="T5" fmla="*/ 30 h 30"/>
                  <a:gd name="T6" fmla="*/ 43 w 52"/>
                  <a:gd name="T7" fmla="*/ 29 h 30"/>
                  <a:gd name="T8" fmla="*/ 52 w 52"/>
                  <a:gd name="T9" fmla="*/ 8 h 30"/>
                  <a:gd name="T10" fmla="*/ 49 w 52"/>
                  <a:gd name="T11" fmla="*/ 6 h 30"/>
                  <a:gd name="T12" fmla="*/ 42 w 52"/>
                  <a:gd name="T13" fmla="*/ 3 h 30"/>
                  <a:gd name="T14" fmla="*/ 34 w 52"/>
                  <a:gd name="T15" fmla="*/ 0 h 30"/>
                  <a:gd name="T16" fmla="*/ 8 w 52"/>
                  <a:gd name="T17" fmla="*/ 2 h 30"/>
                  <a:gd name="T18" fmla="*/ 0 w 52"/>
                  <a:gd name="T1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0">
                    <a:moveTo>
                      <a:pt x="0" y="14"/>
                    </a:moveTo>
                    <a:lnTo>
                      <a:pt x="19" y="19"/>
                    </a:lnTo>
                    <a:lnTo>
                      <a:pt x="37" y="30"/>
                    </a:lnTo>
                    <a:lnTo>
                      <a:pt x="43" y="29"/>
                    </a:lnTo>
                    <a:lnTo>
                      <a:pt x="52" y="8"/>
                    </a:lnTo>
                    <a:lnTo>
                      <a:pt x="49" y="6"/>
                    </a:lnTo>
                    <a:lnTo>
                      <a:pt x="42" y="3"/>
                    </a:lnTo>
                    <a:lnTo>
                      <a:pt x="34" y="0"/>
                    </a:lnTo>
                    <a:lnTo>
                      <a:pt x="8" y="2"/>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5" name="Freeform 552"/>
              <p:cNvSpPr/>
              <p:nvPr/>
            </p:nvSpPr>
            <p:spPr bwMode="gray">
              <a:xfrm>
                <a:off x="1566" y="700"/>
                <a:ext cx="112" cy="91"/>
              </a:xfrm>
              <a:custGeom>
                <a:avLst/>
                <a:gdLst>
                  <a:gd name="T0" fmla="*/ 12 w 112"/>
                  <a:gd name="T1" fmla="*/ 91 h 91"/>
                  <a:gd name="T2" fmla="*/ 18 w 112"/>
                  <a:gd name="T3" fmla="*/ 90 h 91"/>
                  <a:gd name="T4" fmla="*/ 30 w 112"/>
                  <a:gd name="T5" fmla="*/ 91 h 91"/>
                  <a:gd name="T6" fmla="*/ 45 w 112"/>
                  <a:gd name="T7" fmla="*/ 72 h 91"/>
                  <a:gd name="T8" fmla="*/ 30 w 112"/>
                  <a:gd name="T9" fmla="*/ 59 h 91"/>
                  <a:gd name="T10" fmla="*/ 40 w 112"/>
                  <a:gd name="T11" fmla="*/ 57 h 91"/>
                  <a:gd name="T12" fmla="*/ 49 w 112"/>
                  <a:gd name="T13" fmla="*/ 59 h 91"/>
                  <a:gd name="T14" fmla="*/ 64 w 112"/>
                  <a:gd name="T15" fmla="*/ 59 h 91"/>
                  <a:gd name="T16" fmla="*/ 75 w 112"/>
                  <a:gd name="T17" fmla="*/ 62 h 91"/>
                  <a:gd name="T18" fmla="*/ 112 w 112"/>
                  <a:gd name="T19" fmla="*/ 18 h 91"/>
                  <a:gd name="T20" fmla="*/ 111 w 112"/>
                  <a:gd name="T21" fmla="*/ 9 h 91"/>
                  <a:gd name="T22" fmla="*/ 82 w 112"/>
                  <a:gd name="T23" fmla="*/ 6 h 91"/>
                  <a:gd name="T24" fmla="*/ 71 w 112"/>
                  <a:gd name="T25" fmla="*/ 8 h 91"/>
                  <a:gd name="T26" fmla="*/ 56 w 112"/>
                  <a:gd name="T27" fmla="*/ 0 h 91"/>
                  <a:gd name="T28" fmla="*/ 36 w 112"/>
                  <a:gd name="T29" fmla="*/ 3 h 91"/>
                  <a:gd name="T30" fmla="*/ 25 w 112"/>
                  <a:gd name="T31" fmla="*/ 1 h 91"/>
                  <a:gd name="T32" fmla="*/ 5 w 112"/>
                  <a:gd name="T33" fmla="*/ 10 h 91"/>
                  <a:gd name="T34" fmla="*/ 16 w 112"/>
                  <a:gd name="T35" fmla="*/ 16 h 91"/>
                  <a:gd name="T36" fmla="*/ 16 w 112"/>
                  <a:gd name="T37" fmla="*/ 19 h 91"/>
                  <a:gd name="T38" fmla="*/ 7 w 112"/>
                  <a:gd name="T39" fmla="*/ 17 h 91"/>
                  <a:gd name="T40" fmla="*/ 1 w 112"/>
                  <a:gd name="T41" fmla="*/ 19 h 91"/>
                  <a:gd name="T42" fmla="*/ 3 w 112"/>
                  <a:gd name="T43" fmla="*/ 53 h 91"/>
                  <a:gd name="T44" fmla="*/ 0 w 112"/>
                  <a:gd name="T45" fmla="*/ 57 h 91"/>
                  <a:gd name="T46" fmla="*/ 9 w 112"/>
                  <a:gd name="T47" fmla="*/ 70 h 91"/>
                  <a:gd name="T48" fmla="*/ 12 w 112"/>
                  <a:gd name="T4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1">
                    <a:moveTo>
                      <a:pt x="12" y="91"/>
                    </a:moveTo>
                    <a:lnTo>
                      <a:pt x="18" y="90"/>
                    </a:lnTo>
                    <a:lnTo>
                      <a:pt x="30" y="91"/>
                    </a:lnTo>
                    <a:lnTo>
                      <a:pt x="45" y="72"/>
                    </a:lnTo>
                    <a:lnTo>
                      <a:pt x="30" y="59"/>
                    </a:lnTo>
                    <a:lnTo>
                      <a:pt x="40" y="57"/>
                    </a:lnTo>
                    <a:lnTo>
                      <a:pt x="49" y="59"/>
                    </a:lnTo>
                    <a:lnTo>
                      <a:pt x="64" y="59"/>
                    </a:lnTo>
                    <a:lnTo>
                      <a:pt x="75" y="62"/>
                    </a:lnTo>
                    <a:lnTo>
                      <a:pt x="112" y="18"/>
                    </a:lnTo>
                    <a:lnTo>
                      <a:pt x="111" y="9"/>
                    </a:lnTo>
                    <a:lnTo>
                      <a:pt x="82" y="6"/>
                    </a:lnTo>
                    <a:lnTo>
                      <a:pt x="71" y="8"/>
                    </a:lnTo>
                    <a:lnTo>
                      <a:pt x="56" y="0"/>
                    </a:lnTo>
                    <a:lnTo>
                      <a:pt x="36" y="3"/>
                    </a:lnTo>
                    <a:lnTo>
                      <a:pt x="25" y="1"/>
                    </a:lnTo>
                    <a:lnTo>
                      <a:pt x="5" y="10"/>
                    </a:lnTo>
                    <a:lnTo>
                      <a:pt x="16" y="16"/>
                    </a:lnTo>
                    <a:lnTo>
                      <a:pt x="16" y="19"/>
                    </a:lnTo>
                    <a:lnTo>
                      <a:pt x="7" y="17"/>
                    </a:lnTo>
                    <a:lnTo>
                      <a:pt x="1" y="19"/>
                    </a:lnTo>
                    <a:lnTo>
                      <a:pt x="3" y="53"/>
                    </a:lnTo>
                    <a:lnTo>
                      <a:pt x="0" y="57"/>
                    </a:lnTo>
                    <a:lnTo>
                      <a:pt x="9" y="70"/>
                    </a:lnTo>
                    <a:lnTo>
                      <a:pt x="12"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6" name="Freeform 553"/>
              <p:cNvSpPr/>
              <p:nvPr/>
            </p:nvSpPr>
            <p:spPr bwMode="gray">
              <a:xfrm>
                <a:off x="1493" y="705"/>
                <a:ext cx="30" cy="12"/>
              </a:xfrm>
              <a:custGeom>
                <a:avLst/>
                <a:gdLst>
                  <a:gd name="T0" fmla="*/ 0 w 30"/>
                  <a:gd name="T1" fmla="*/ 11 h 12"/>
                  <a:gd name="T2" fmla="*/ 12 w 30"/>
                  <a:gd name="T3" fmla="*/ 12 h 12"/>
                  <a:gd name="T4" fmla="*/ 23 w 30"/>
                  <a:gd name="T5" fmla="*/ 10 h 12"/>
                  <a:gd name="T6" fmla="*/ 30 w 30"/>
                  <a:gd name="T7" fmla="*/ 3 h 12"/>
                  <a:gd name="T8" fmla="*/ 28 w 30"/>
                  <a:gd name="T9" fmla="*/ 0 h 12"/>
                  <a:gd name="T10" fmla="*/ 12 w 30"/>
                  <a:gd name="T11" fmla="*/ 1 h 12"/>
                  <a:gd name="T12" fmla="*/ 0 w 30"/>
                  <a:gd name="T13" fmla="*/ 6 h 12"/>
                  <a:gd name="T14" fmla="*/ 0 w 30"/>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2">
                    <a:moveTo>
                      <a:pt x="0" y="11"/>
                    </a:moveTo>
                    <a:lnTo>
                      <a:pt x="12" y="12"/>
                    </a:lnTo>
                    <a:lnTo>
                      <a:pt x="23" y="10"/>
                    </a:lnTo>
                    <a:lnTo>
                      <a:pt x="30" y="3"/>
                    </a:lnTo>
                    <a:lnTo>
                      <a:pt x="28" y="0"/>
                    </a:lnTo>
                    <a:lnTo>
                      <a:pt x="12" y="1"/>
                    </a:lnTo>
                    <a:lnTo>
                      <a:pt x="0" y="6"/>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7" name="Freeform 554"/>
              <p:cNvSpPr/>
              <p:nvPr/>
            </p:nvSpPr>
            <p:spPr bwMode="gray">
              <a:xfrm>
                <a:off x="1536" y="746"/>
                <a:ext cx="13" cy="10"/>
              </a:xfrm>
              <a:custGeom>
                <a:avLst/>
                <a:gdLst>
                  <a:gd name="T0" fmla="*/ 11 w 13"/>
                  <a:gd name="T1" fmla="*/ 10 h 10"/>
                  <a:gd name="T2" fmla="*/ 1 w 13"/>
                  <a:gd name="T3" fmla="*/ 7 h 10"/>
                  <a:gd name="T4" fmla="*/ 0 w 13"/>
                  <a:gd name="T5" fmla="*/ 1 h 10"/>
                  <a:gd name="T6" fmla="*/ 6 w 13"/>
                  <a:gd name="T7" fmla="*/ 0 h 10"/>
                  <a:gd name="T8" fmla="*/ 13 w 13"/>
                  <a:gd name="T9" fmla="*/ 4 h 10"/>
                  <a:gd name="T10" fmla="*/ 11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1" y="10"/>
                    </a:moveTo>
                    <a:lnTo>
                      <a:pt x="1" y="7"/>
                    </a:lnTo>
                    <a:lnTo>
                      <a:pt x="0" y="1"/>
                    </a:lnTo>
                    <a:lnTo>
                      <a:pt x="6" y="0"/>
                    </a:lnTo>
                    <a:lnTo>
                      <a:pt x="13" y="4"/>
                    </a:lnTo>
                    <a:lnTo>
                      <a:pt x="1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8" name="Freeform 555"/>
              <p:cNvSpPr/>
              <p:nvPr/>
            </p:nvSpPr>
            <p:spPr bwMode="gray">
              <a:xfrm>
                <a:off x="1565" y="679"/>
                <a:ext cx="8" cy="7"/>
              </a:xfrm>
              <a:custGeom>
                <a:avLst/>
                <a:gdLst>
                  <a:gd name="T0" fmla="*/ 4 w 8"/>
                  <a:gd name="T1" fmla="*/ 7 h 7"/>
                  <a:gd name="T2" fmla="*/ 0 w 8"/>
                  <a:gd name="T3" fmla="*/ 3 h 7"/>
                  <a:gd name="T4" fmla="*/ 2 w 8"/>
                  <a:gd name="T5" fmla="*/ 0 h 7"/>
                  <a:gd name="T6" fmla="*/ 8 w 8"/>
                  <a:gd name="T7" fmla="*/ 4 h 7"/>
                  <a:gd name="T8" fmla="*/ 4 w 8"/>
                  <a:gd name="T9" fmla="*/ 7 h 7"/>
                </a:gdLst>
                <a:ahLst/>
                <a:cxnLst>
                  <a:cxn ang="0">
                    <a:pos x="T0" y="T1"/>
                  </a:cxn>
                  <a:cxn ang="0">
                    <a:pos x="T2" y="T3"/>
                  </a:cxn>
                  <a:cxn ang="0">
                    <a:pos x="T4" y="T5"/>
                  </a:cxn>
                  <a:cxn ang="0">
                    <a:pos x="T6" y="T7"/>
                  </a:cxn>
                  <a:cxn ang="0">
                    <a:pos x="T8" y="T9"/>
                  </a:cxn>
                </a:cxnLst>
                <a:rect l="0" t="0" r="r" b="b"/>
                <a:pathLst>
                  <a:path w="8" h="7">
                    <a:moveTo>
                      <a:pt x="4" y="7"/>
                    </a:moveTo>
                    <a:lnTo>
                      <a:pt x="0" y="3"/>
                    </a:lnTo>
                    <a:lnTo>
                      <a:pt x="2" y="0"/>
                    </a:lnTo>
                    <a:lnTo>
                      <a:pt x="8" y="4"/>
                    </a:lnTo>
                    <a:lnTo>
                      <a:pt x="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89" name="Freeform 556"/>
              <p:cNvSpPr/>
              <p:nvPr/>
            </p:nvSpPr>
            <p:spPr bwMode="gray">
              <a:xfrm>
                <a:off x="1686" y="715"/>
                <a:ext cx="602" cy="481"/>
              </a:xfrm>
              <a:custGeom>
                <a:avLst/>
                <a:gdLst>
                  <a:gd name="T0" fmla="*/ 39 w 602"/>
                  <a:gd name="T1" fmla="*/ 14 h 481"/>
                  <a:gd name="T2" fmla="*/ 1 w 602"/>
                  <a:gd name="T3" fmla="*/ 59 h 481"/>
                  <a:gd name="T4" fmla="*/ 9 w 602"/>
                  <a:gd name="T5" fmla="*/ 99 h 481"/>
                  <a:gd name="T6" fmla="*/ 36 w 602"/>
                  <a:gd name="T7" fmla="*/ 111 h 481"/>
                  <a:gd name="T8" fmla="*/ 39 w 602"/>
                  <a:gd name="T9" fmla="*/ 133 h 481"/>
                  <a:gd name="T10" fmla="*/ 82 w 602"/>
                  <a:gd name="T11" fmla="*/ 144 h 481"/>
                  <a:gd name="T12" fmla="*/ 146 w 602"/>
                  <a:gd name="T13" fmla="*/ 151 h 481"/>
                  <a:gd name="T14" fmla="*/ 155 w 602"/>
                  <a:gd name="T15" fmla="*/ 143 h 481"/>
                  <a:gd name="T16" fmla="*/ 194 w 602"/>
                  <a:gd name="T17" fmla="*/ 150 h 481"/>
                  <a:gd name="T18" fmla="*/ 241 w 602"/>
                  <a:gd name="T19" fmla="*/ 143 h 481"/>
                  <a:gd name="T20" fmla="*/ 252 w 602"/>
                  <a:gd name="T21" fmla="*/ 134 h 481"/>
                  <a:gd name="T22" fmla="*/ 302 w 602"/>
                  <a:gd name="T23" fmla="*/ 175 h 481"/>
                  <a:gd name="T24" fmla="*/ 298 w 602"/>
                  <a:gd name="T25" fmla="*/ 190 h 481"/>
                  <a:gd name="T26" fmla="*/ 340 w 602"/>
                  <a:gd name="T27" fmla="*/ 198 h 481"/>
                  <a:gd name="T28" fmla="*/ 370 w 602"/>
                  <a:gd name="T29" fmla="*/ 232 h 481"/>
                  <a:gd name="T30" fmla="*/ 326 w 602"/>
                  <a:gd name="T31" fmla="*/ 297 h 481"/>
                  <a:gd name="T32" fmla="*/ 287 w 602"/>
                  <a:gd name="T33" fmla="*/ 328 h 481"/>
                  <a:gd name="T34" fmla="*/ 247 w 602"/>
                  <a:gd name="T35" fmla="*/ 344 h 481"/>
                  <a:gd name="T36" fmla="*/ 305 w 602"/>
                  <a:gd name="T37" fmla="*/ 357 h 481"/>
                  <a:gd name="T38" fmla="*/ 335 w 602"/>
                  <a:gd name="T39" fmla="*/ 364 h 481"/>
                  <a:gd name="T40" fmla="*/ 388 w 602"/>
                  <a:gd name="T41" fmla="*/ 409 h 481"/>
                  <a:gd name="T42" fmla="*/ 421 w 602"/>
                  <a:gd name="T43" fmla="*/ 439 h 481"/>
                  <a:gd name="T44" fmla="*/ 493 w 602"/>
                  <a:gd name="T45" fmla="*/ 481 h 481"/>
                  <a:gd name="T46" fmla="*/ 440 w 602"/>
                  <a:gd name="T47" fmla="*/ 404 h 481"/>
                  <a:gd name="T48" fmla="*/ 478 w 602"/>
                  <a:gd name="T49" fmla="*/ 416 h 481"/>
                  <a:gd name="T50" fmla="*/ 528 w 602"/>
                  <a:gd name="T51" fmla="*/ 436 h 481"/>
                  <a:gd name="T52" fmla="*/ 540 w 602"/>
                  <a:gd name="T53" fmla="*/ 402 h 481"/>
                  <a:gd name="T54" fmla="*/ 506 w 602"/>
                  <a:gd name="T55" fmla="*/ 350 h 481"/>
                  <a:gd name="T56" fmla="*/ 452 w 602"/>
                  <a:gd name="T57" fmla="*/ 297 h 481"/>
                  <a:gd name="T58" fmla="*/ 467 w 602"/>
                  <a:gd name="T59" fmla="*/ 270 h 481"/>
                  <a:gd name="T60" fmla="*/ 524 w 602"/>
                  <a:gd name="T61" fmla="*/ 291 h 481"/>
                  <a:gd name="T62" fmla="*/ 559 w 602"/>
                  <a:gd name="T63" fmla="*/ 346 h 481"/>
                  <a:gd name="T64" fmla="*/ 585 w 602"/>
                  <a:gd name="T65" fmla="*/ 304 h 481"/>
                  <a:gd name="T66" fmla="*/ 594 w 602"/>
                  <a:gd name="T67" fmla="*/ 247 h 481"/>
                  <a:gd name="T68" fmla="*/ 561 w 602"/>
                  <a:gd name="T69" fmla="*/ 239 h 481"/>
                  <a:gd name="T70" fmla="*/ 524 w 602"/>
                  <a:gd name="T71" fmla="*/ 217 h 481"/>
                  <a:gd name="T72" fmla="*/ 436 w 602"/>
                  <a:gd name="T73" fmla="*/ 191 h 481"/>
                  <a:gd name="T74" fmla="*/ 490 w 602"/>
                  <a:gd name="T75" fmla="*/ 178 h 481"/>
                  <a:gd name="T76" fmla="*/ 480 w 602"/>
                  <a:gd name="T77" fmla="*/ 154 h 481"/>
                  <a:gd name="T78" fmla="*/ 420 w 602"/>
                  <a:gd name="T79" fmla="*/ 146 h 481"/>
                  <a:gd name="T80" fmla="*/ 401 w 602"/>
                  <a:gd name="T81" fmla="*/ 135 h 481"/>
                  <a:gd name="T82" fmla="*/ 382 w 602"/>
                  <a:gd name="T83" fmla="*/ 125 h 481"/>
                  <a:gd name="T84" fmla="*/ 366 w 602"/>
                  <a:gd name="T85" fmla="*/ 88 h 481"/>
                  <a:gd name="T86" fmla="*/ 338 w 602"/>
                  <a:gd name="T87" fmla="*/ 97 h 481"/>
                  <a:gd name="T88" fmla="*/ 320 w 602"/>
                  <a:gd name="T89" fmla="*/ 85 h 481"/>
                  <a:gd name="T90" fmla="*/ 317 w 602"/>
                  <a:gd name="T91" fmla="*/ 58 h 481"/>
                  <a:gd name="T92" fmla="*/ 243 w 602"/>
                  <a:gd name="T93" fmla="*/ 56 h 481"/>
                  <a:gd name="T94" fmla="*/ 236 w 602"/>
                  <a:gd name="T95" fmla="*/ 78 h 481"/>
                  <a:gd name="T96" fmla="*/ 201 w 602"/>
                  <a:gd name="T97" fmla="*/ 73 h 481"/>
                  <a:gd name="T98" fmla="*/ 197 w 602"/>
                  <a:gd name="T99" fmla="*/ 36 h 481"/>
                  <a:gd name="T100" fmla="*/ 166 w 602"/>
                  <a:gd name="T101" fmla="*/ 3 h 481"/>
                  <a:gd name="T102" fmla="*/ 122 w 602"/>
                  <a:gd name="T103" fmla="*/ 27 h 481"/>
                  <a:gd name="T104" fmla="*/ 107 w 602"/>
                  <a:gd name="T105" fmla="*/ 63 h 481"/>
                  <a:gd name="T106" fmla="*/ 98 w 602"/>
                  <a:gd name="T107" fmla="*/ 105 h 481"/>
                  <a:gd name="T108" fmla="*/ 98 w 602"/>
                  <a:gd name="T109" fmla="*/ 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2" h="481">
                    <a:moveTo>
                      <a:pt x="106" y="2"/>
                    </a:moveTo>
                    <a:lnTo>
                      <a:pt x="91" y="1"/>
                    </a:lnTo>
                    <a:lnTo>
                      <a:pt x="83" y="0"/>
                    </a:lnTo>
                    <a:lnTo>
                      <a:pt x="65" y="0"/>
                    </a:lnTo>
                    <a:lnTo>
                      <a:pt x="39" y="14"/>
                    </a:lnTo>
                    <a:lnTo>
                      <a:pt x="35" y="16"/>
                    </a:lnTo>
                    <a:lnTo>
                      <a:pt x="17" y="31"/>
                    </a:lnTo>
                    <a:lnTo>
                      <a:pt x="17" y="46"/>
                    </a:lnTo>
                    <a:lnTo>
                      <a:pt x="4" y="54"/>
                    </a:lnTo>
                    <a:lnTo>
                      <a:pt x="1" y="59"/>
                    </a:lnTo>
                    <a:lnTo>
                      <a:pt x="9" y="65"/>
                    </a:lnTo>
                    <a:lnTo>
                      <a:pt x="3" y="72"/>
                    </a:lnTo>
                    <a:lnTo>
                      <a:pt x="6" y="81"/>
                    </a:lnTo>
                    <a:lnTo>
                      <a:pt x="0" y="89"/>
                    </a:lnTo>
                    <a:lnTo>
                      <a:pt x="9" y="99"/>
                    </a:lnTo>
                    <a:lnTo>
                      <a:pt x="36" y="104"/>
                    </a:lnTo>
                    <a:lnTo>
                      <a:pt x="56" y="108"/>
                    </a:lnTo>
                    <a:lnTo>
                      <a:pt x="59" y="114"/>
                    </a:lnTo>
                    <a:lnTo>
                      <a:pt x="47" y="111"/>
                    </a:lnTo>
                    <a:lnTo>
                      <a:pt x="36" y="111"/>
                    </a:lnTo>
                    <a:lnTo>
                      <a:pt x="23" y="108"/>
                    </a:lnTo>
                    <a:lnTo>
                      <a:pt x="12" y="109"/>
                    </a:lnTo>
                    <a:lnTo>
                      <a:pt x="15" y="119"/>
                    </a:lnTo>
                    <a:lnTo>
                      <a:pt x="24" y="125"/>
                    </a:lnTo>
                    <a:lnTo>
                      <a:pt x="39" y="133"/>
                    </a:lnTo>
                    <a:lnTo>
                      <a:pt x="48" y="142"/>
                    </a:lnTo>
                    <a:lnTo>
                      <a:pt x="61" y="142"/>
                    </a:lnTo>
                    <a:lnTo>
                      <a:pt x="72" y="133"/>
                    </a:lnTo>
                    <a:lnTo>
                      <a:pt x="80" y="134"/>
                    </a:lnTo>
                    <a:lnTo>
                      <a:pt x="82" y="144"/>
                    </a:lnTo>
                    <a:lnTo>
                      <a:pt x="94" y="147"/>
                    </a:lnTo>
                    <a:lnTo>
                      <a:pt x="109" y="145"/>
                    </a:lnTo>
                    <a:lnTo>
                      <a:pt x="123" y="146"/>
                    </a:lnTo>
                    <a:lnTo>
                      <a:pt x="136" y="151"/>
                    </a:lnTo>
                    <a:lnTo>
                      <a:pt x="146" y="151"/>
                    </a:lnTo>
                    <a:lnTo>
                      <a:pt x="156" y="153"/>
                    </a:lnTo>
                    <a:lnTo>
                      <a:pt x="168" y="157"/>
                    </a:lnTo>
                    <a:lnTo>
                      <a:pt x="168" y="151"/>
                    </a:lnTo>
                    <a:lnTo>
                      <a:pt x="159" y="146"/>
                    </a:lnTo>
                    <a:lnTo>
                      <a:pt x="155" y="143"/>
                    </a:lnTo>
                    <a:lnTo>
                      <a:pt x="159" y="140"/>
                    </a:lnTo>
                    <a:lnTo>
                      <a:pt x="168" y="143"/>
                    </a:lnTo>
                    <a:lnTo>
                      <a:pt x="175" y="149"/>
                    </a:lnTo>
                    <a:lnTo>
                      <a:pt x="190" y="154"/>
                    </a:lnTo>
                    <a:lnTo>
                      <a:pt x="194" y="150"/>
                    </a:lnTo>
                    <a:lnTo>
                      <a:pt x="190" y="146"/>
                    </a:lnTo>
                    <a:lnTo>
                      <a:pt x="201" y="144"/>
                    </a:lnTo>
                    <a:lnTo>
                      <a:pt x="219" y="151"/>
                    </a:lnTo>
                    <a:lnTo>
                      <a:pt x="236" y="150"/>
                    </a:lnTo>
                    <a:lnTo>
                      <a:pt x="241" y="143"/>
                    </a:lnTo>
                    <a:lnTo>
                      <a:pt x="223" y="133"/>
                    </a:lnTo>
                    <a:lnTo>
                      <a:pt x="223" y="129"/>
                    </a:lnTo>
                    <a:lnTo>
                      <a:pt x="235" y="125"/>
                    </a:lnTo>
                    <a:lnTo>
                      <a:pt x="245" y="133"/>
                    </a:lnTo>
                    <a:lnTo>
                      <a:pt x="252" y="134"/>
                    </a:lnTo>
                    <a:lnTo>
                      <a:pt x="264" y="143"/>
                    </a:lnTo>
                    <a:lnTo>
                      <a:pt x="262" y="153"/>
                    </a:lnTo>
                    <a:lnTo>
                      <a:pt x="271" y="158"/>
                    </a:lnTo>
                    <a:lnTo>
                      <a:pt x="278" y="167"/>
                    </a:lnTo>
                    <a:lnTo>
                      <a:pt x="302" y="175"/>
                    </a:lnTo>
                    <a:lnTo>
                      <a:pt x="304" y="178"/>
                    </a:lnTo>
                    <a:lnTo>
                      <a:pt x="278" y="186"/>
                    </a:lnTo>
                    <a:lnTo>
                      <a:pt x="279" y="193"/>
                    </a:lnTo>
                    <a:lnTo>
                      <a:pt x="289" y="194"/>
                    </a:lnTo>
                    <a:lnTo>
                      <a:pt x="298" y="190"/>
                    </a:lnTo>
                    <a:lnTo>
                      <a:pt x="314" y="184"/>
                    </a:lnTo>
                    <a:lnTo>
                      <a:pt x="323" y="184"/>
                    </a:lnTo>
                    <a:lnTo>
                      <a:pt x="317" y="189"/>
                    </a:lnTo>
                    <a:lnTo>
                      <a:pt x="328" y="199"/>
                    </a:lnTo>
                    <a:lnTo>
                      <a:pt x="340" y="198"/>
                    </a:lnTo>
                    <a:lnTo>
                      <a:pt x="346" y="208"/>
                    </a:lnTo>
                    <a:lnTo>
                      <a:pt x="359" y="215"/>
                    </a:lnTo>
                    <a:lnTo>
                      <a:pt x="362" y="221"/>
                    </a:lnTo>
                    <a:lnTo>
                      <a:pt x="364" y="229"/>
                    </a:lnTo>
                    <a:lnTo>
                      <a:pt x="370" y="232"/>
                    </a:lnTo>
                    <a:lnTo>
                      <a:pt x="370" y="249"/>
                    </a:lnTo>
                    <a:lnTo>
                      <a:pt x="359" y="250"/>
                    </a:lnTo>
                    <a:lnTo>
                      <a:pt x="352" y="261"/>
                    </a:lnTo>
                    <a:lnTo>
                      <a:pt x="323" y="282"/>
                    </a:lnTo>
                    <a:lnTo>
                      <a:pt x="326" y="297"/>
                    </a:lnTo>
                    <a:lnTo>
                      <a:pt x="341" y="308"/>
                    </a:lnTo>
                    <a:lnTo>
                      <a:pt x="341" y="321"/>
                    </a:lnTo>
                    <a:lnTo>
                      <a:pt x="331" y="317"/>
                    </a:lnTo>
                    <a:lnTo>
                      <a:pt x="313" y="327"/>
                    </a:lnTo>
                    <a:lnTo>
                      <a:pt x="287" y="328"/>
                    </a:lnTo>
                    <a:lnTo>
                      <a:pt x="278" y="325"/>
                    </a:lnTo>
                    <a:lnTo>
                      <a:pt x="269" y="318"/>
                    </a:lnTo>
                    <a:lnTo>
                      <a:pt x="261" y="326"/>
                    </a:lnTo>
                    <a:lnTo>
                      <a:pt x="261" y="334"/>
                    </a:lnTo>
                    <a:lnTo>
                      <a:pt x="247" y="344"/>
                    </a:lnTo>
                    <a:lnTo>
                      <a:pt x="245" y="361"/>
                    </a:lnTo>
                    <a:lnTo>
                      <a:pt x="264" y="375"/>
                    </a:lnTo>
                    <a:lnTo>
                      <a:pt x="285" y="376"/>
                    </a:lnTo>
                    <a:lnTo>
                      <a:pt x="297" y="359"/>
                    </a:lnTo>
                    <a:lnTo>
                      <a:pt x="305" y="357"/>
                    </a:lnTo>
                    <a:lnTo>
                      <a:pt x="320" y="373"/>
                    </a:lnTo>
                    <a:lnTo>
                      <a:pt x="324" y="368"/>
                    </a:lnTo>
                    <a:lnTo>
                      <a:pt x="323" y="357"/>
                    </a:lnTo>
                    <a:lnTo>
                      <a:pt x="332" y="359"/>
                    </a:lnTo>
                    <a:lnTo>
                      <a:pt x="335" y="364"/>
                    </a:lnTo>
                    <a:lnTo>
                      <a:pt x="352" y="364"/>
                    </a:lnTo>
                    <a:lnTo>
                      <a:pt x="355" y="383"/>
                    </a:lnTo>
                    <a:lnTo>
                      <a:pt x="372" y="397"/>
                    </a:lnTo>
                    <a:lnTo>
                      <a:pt x="385" y="399"/>
                    </a:lnTo>
                    <a:lnTo>
                      <a:pt x="388" y="409"/>
                    </a:lnTo>
                    <a:lnTo>
                      <a:pt x="379" y="410"/>
                    </a:lnTo>
                    <a:lnTo>
                      <a:pt x="382" y="421"/>
                    </a:lnTo>
                    <a:lnTo>
                      <a:pt x="392" y="424"/>
                    </a:lnTo>
                    <a:lnTo>
                      <a:pt x="411" y="442"/>
                    </a:lnTo>
                    <a:lnTo>
                      <a:pt x="421" y="439"/>
                    </a:lnTo>
                    <a:lnTo>
                      <a:pt x="431" y="442"/>
                    </a:lnTo>
                    <a:lnTo>
                      <a:pt x="429" y="457"/>
                    </a:lnTo>
                    <a:lnTo>
                      <a:pt x="447" y="469"/>
                    </a:lnTo>
                    <a:lnTo>
                      <a:pt x="460" y="469"/>
                    </a:lnTo>
                    <a:lnTo>
                      <a:pt x="493" y="481"/>
                    </a:lnTo>
                    <a:lnTo>
                      <a:pt x="505" y="476"/>
                    </a:lnTo>
                    <a:lnTo>
                      <a:pt x="497" y="460"/>
                    </a:lnTo>
                    <a:lnTo>
                      <a:pt x="475" y="446"/>
                    </a:lnTo>
                    <a:lnTo>
                      <a:pt x="463" y="430"/>
                    </a:lnTo>
                    <a:lnTo>
                      <a:pt x="440" y="404"/>
                    </a:lnTo>
                    <a:lnTo>
                      <a:pt x="443" y="393"/>
                    </a:lnTo>
                    <a:lnTo>
                      <a:pt x="449" y="392"/>
                    </a:lnTo>
                    <a:lnTo>
                      <a:pt x="461" y="406"/>
                    </a:lnTo>
                    <a:lnTo>
                      <a:pt x="469" y="404"/>
                    </a:lnTo>
                    <a:lnTo>
                      <a:pt x="478" y="416"/>
                    </a:lnTo>
                    <a:lnTo>
                      <a:pt x="490" y="413"/>
                    </a:lnTo>
                    <a:lnTo>
                      <a:pt x="505" y="430"/>
                    </a:lnTo>
                    <a:lnTo>
                      <a:pt x="519" y="450"/>
                    </a:lnTo>
                    <a:lnTo>
                      <a:pt x="528" y="449"/>
                    </a:lnTo>
                    <a:lnTo>
                      <a:pt x="528" y="436"/>
                    </a:lnTo>
                    <a:lnTo>
                      <a:pt x="534" y="426"/>
                    </a:lnTo>
                    <a:lnTo>
                      <a:pt x="524" y="417"/>
                    </a:lnTo>
                    <a:lnTo>
                      <a:pt x="526" y="412"/>
                    </a:lnTo>
                    <a:lnTo>
                      <a:pt x="540" y="413"/>
                    </a:lnTo>
                    <a:lnTo>
                      <a:pt x="540" y="402"/>
                    </a:lnTo>
                    <a:lnTo>
                      <a:pt x="530" y="389"/>
                    </a:lnTo>
                    <a:lnTo>
                      <a:pt x="530" y="382"/>
                    </a:lnTo>
                    <a:lnTo>
                      <a:pt x="524" y="378"/>
                    </a:lnTo>
                    <a:lnTo>
                      <a:pt x="524" y="370"/>
                    </a:lnTo>
                    <a:lnTo>
                      <a:pt x="506" y="350"/>
                    </a:lnTo>
                    <a:lnTo>
                      <a:pt x="496" y="347"/>
                    </a:lnTo>
                    <a:lnTo>
                      <a:pt x="480" y="328"/>
                    </a:lnTo>
                    <a:lnTo>
                      <a:pt x="476" y="320"/>
                    </a:lnTo>
                    <a:lnTo>
                      <a:pt x="467" y="314"/>
                    </a:lnTo>
                    <a:lnTo>
                      <a:pt x="452" y="297"/>
                    </a:lnTo>
                    <a:lnTo>
                      <a:pt x="456" y="287"/>
                    </a:lnTo>
                    <a:lnTo>
                      <a:pt x="471" y="299"/>
                    </a:lnTo>
                    <a:lnTo>
                      <a:pt x="480" y="292"/>
                    </a:lnTo>
                    <a:lnTo>
                      <a:pt x="475" y="286"/>
                    </a:lnTo>
                    <a:lnTo>
                      <a:pt x="467" y="270"/>
                    </a:lnTo>
                    <a:lnTo>
                      <a:pt x="486" y="261"/>
                    </a:lnTo>
                    <a:lnTo>
                      <a:pt x="500" y="277"/>
                    </a:lnTo>
                    <a:lnTo>
                      <a:pt x="505" y="286"/>
                    </a:lnTo>
                    <a:lnTo>
                      <a:pt x="524" y="286"/>
                    </a:lnTo>
                    <a:lnTo>
                      <a:pt x="524" y="291"/>
                    </a:lnTo>
                    <a:lnTo>
                      <a:pt x="515" y="307"/>
                    </a:lnTo>
                    <a:lnTo>
                      <a:pt x="531" y="326"/>
                    </a:lnTo>
                    <a:lnTo>
                      <a:pt x="539" y="332"/>
                    </a:lnTo>
                    <a:lnTo>
                      <a:pt x="548" y="334"/>
                    </a:lnTo>
                    <a:lnTo>
                      <a:pt x="559" y="346"/>
                    </a:lnTo>
                    <a:lnTo>
                      <a:pt x="564" y="333"/>
                    </a:lnTo>
                    <a:lnTo>
                      <a:pt x="559" y="316"/>
                    </a:lnTo>
                    <a:lnTo>
                      <a:pt x="559" y="304"/>
                    </a:lnTo>
                    <a:lnTo>
                      <a:pt x="569" y="314"/>
                    </a:lnTo>
                    <a:lnTo>
                      <a:pt x="585" y="304"/>
                    </a:lnTo>
                    <a:lnTo>
                      <a:pt x="581" y="275"/>
                    </a:lnTo>
                    <a:lnTo>
                      <a:pt x="599" y="274"/>
                    </a:lnTo>
                    <a:lnTo>
                      <a:pt x="602" y="255"/>
                    </a:lnTo>
                    <a:lnTo>
                      <a:pt x="593" y="252"/>
                    </a:lnTo>
                    <a:lnTo>
                      <a:pt x="594" y="247"/>
                    </a:lnTo>
                    <a:lnTo>
                      <a:pt x="584" y="243"/>
                    </a:lnTo>
                    <a:lnTo>
                      <a:pt x="563" y="253"/>
                    </a:lnTo>
                    <a:lnTo>
                      <a:pt x="561" y="249"/>
                    </a:lnTo>
                    <a:lnTo>
                      <a:pt x="567" y="245"/>
                    </a:lnTo>
                    <a:lnTo>
                      <a:pt x="561" y="239"/>
                    </a:lnTo>
                    <a:lnTo>
                      <a:pt x="539" y="242"/>
                    </a:lnTo>
                    <a:lnTo>
                      <a:pt x="541" y="230"/>
                    </a:lnTo>
                    <a:lnTo>
                      <a:pt x="532" y="226"/>
                    </a:lnTo>
                    <a:lnTo>
                      <a:pt x="524" y="224"/>
                    </a:lnTo>
                    <a:lnTo>
                      <a:pt x="524" y="217"/>
                    </a:lnTo>
                    <a:lnTo>
                      <a:pt x="506" y="218"/>
                    </a:lnTo>
                    <a:lnTo>
                      <a:pt x="495" y="223"/>
                    </a:lnTo>
                    <a:lnTo>
                      <a:pt x="482" y="208"/>
                    </a:lnTo>
                    <a:lnTo>
                      <a:pt x="463" y="197"/>
                    </a:lnTo>
                    <a:lnTo>
                      <a:pt x="436" y="191"/>
                    </a:lnTo>
                    <a:lnTo>
                      <a:pt x="438" y="186"/>
                    </a:lnTo>
                    <a:lnTo>
                      <a:pt x="464" y="190"/>
                    </a:lnTo>
                    <a:lnTo>
                      <a:pt x="466" y="184"/>
                    </a:lnTo>
                    <a:lnTo>
                      <a:pt x="456" y="179"/>
                    </a:lnTo>
                    <a:lnTo>
                      <a:pt x="490" y="178"/>
                    </a:lnTo>
                    <a:lnTo>
                      <a:pt x="486" y="171"/>
                    </a:lnTo>
                    <a:lnTo>
                      <a:pt x="458" y="165"/>
                    </a:lnTo>
                    <a:lnTo>
                      <a:pt x="467" y="161"/>
                    </a:lnTo>
                    <a:lnTo>
                      <a:pt x="476" y="161"/>
                    </a:lnTo>
                    <a:lnTo>
                      <a:pt x="480" y="154"/>
                    </a:lnTo>
                    <a:lnTo>
                      <a:pt x="461" y="142"/>
                    </a:lnTo>
                    <a:lnTo>
                      <a:pt x="452" y="150"/>
                    </a:lnTo>
                    <a:lnTo>
                      <a:pt x="438" y="153"/>
                    </a:lnTo>
                    <a:lnTo>
                      <a:pt x="438" y="148"/>
                    </a:lnTo>
                    <a:lnTo>
                      <a:pt x="420" y="146"/>
                    </a:lnTo>
                    <a:lnTo>
                      <a:pt x="438" y="142"/>
                    </a:lnTo>
                    <a:lnTo>
                      <a:pt x="452" y="130"/>
                    </a:lnTo>
                    <a:lnTo>
                      <a:pt x="429" y="122"/>
                    </a:lnTo>
                    <a:lnTo>
                      <a:pt x="412" y="123"/>
                    </a:lnTo>
                    <a:lnTo>
                      <a:pt x="401" y="135"/>
                    </a:lnTo>
                    <a:lnTo>
                      <a:pt x="392" y="134"/>
                    </a:lnTo>
                    <a:lnTo>
                      <a:pt x="394" y="127"/>
                    </a:lnTo>
                    <a:lnTo>
                      <a:pt x="402" y="122"/>
                    </a:lnTo>
                    <a:lnTo>
                      <a:pt x="399" y="118"/>
                    </a:lnTo>
                    <a:lnTo>
                      <a:pt x="382" y="125"/>
                    </a:lnTo>
                    <a:lnTo>
                      <a:pt x="376" y="118"/>
                    </a:lnTo>
                    <a:lnTo>
                      <a:pt x="401" y="111"/>
                    </a:lnTo>
                    <a:lnTo>
                      <a:pt x="396" y="95"/>
                    </a:lnTo>
                    <a:lnTo>
                      <a:pt x="384" y="88"/>
                    </a:lnTo>
                    <a:lnTo>
                      <a:pt x="366" y="88"/>
                    </a:lnTo>
                    <a:lnTo>
                      <a:pt x="364" y="98"/>
                    </a:lnTo>
                    <a:lnTo>
                      <a:pt x="355" y="102"/>
                    </a:lnTo>
                    <a:lnTo>
                      <a:pt x="349" y="99"/>
                    </a:lnTo>
                    <a:lnTo>
                      <a:pt x="344" y="102"/>
                    </a:lnTo>
                    <a:lnTo>
                      <a:pt x="338" y="97"/>
                    </a:lnTo>
                    <a:lnTo>
                      <a:pt x="344" y="89"/>
                    </a:lnTo>
                    <a:lnTo>
                      <a:pt x="335" y="87"/>
                    </a:lnTo>
                    <a:lnTo>
                      <a:pt x="328" y="97"/>
                    </a:lnTo>
                    <a:lnTo>
                      <a:pt x="318" y="95"/>
                    </a:lnTo>
                    <a:lnTo>
                      <a:pt x="320" y="85"/>
                    </a:lnTo>
                    <a:lnTo>
                      <a:pt x="335" y="73"/>
                    </a:lnTo>
                    <a:lnTo>
                      <a:pt x="328" y="71"/>
                    </a:lnTo>
                    <a:lnTo>
                      <a:pt x="315" y="79"/>
                    </a:lnTo>
                    <a:lnTo>
                      <a:pt x="308" y="71"/>
                    </a:lnTo>
                    <a:lnTo>
                      <a:pt x="317" y="58"/>
                    </a:lnTo>
                    <a:lnTo>
                      <a:pt x="297" y="50"/>
                    </a:lnTo>
                    <a:lnTo>
                      <a:pt x="287" y="51"/>
                    </a:lnTo>
                    <a:lnTo>
                      <a:pt x="278" y="48"/>
                    </a:lnTo>
                    <a:lnTo>
                      <a:pt x="252" y="49"/>
                    </a:lnTo>
                    <a:lnTo>
                      <a:pt x="243" y="56"/>
                    </a:lnTo>
                    <a:lnTo>
                      <a:pt x="259" y="61"/>
                    </a:lnTo>
                    <a:lnTo>
                      <a:pt x="258" y="64"/>
                    </a:lnTo>
                    <a:lnTo>
                      <a:pt x="250" y="65"/>
                    </a:lnTo>
                    <a:lnTo>
                      <a:pt x="247" y="78"/>
                    </a:lnTo>
                    <a:lnTo>
                      <a:pt x="236" y="78"/>
                    </a:lnTo>
                    <a:lnTo>
                      <a:pt x="229" y="68"/>
                    </a:lnTo>
                    <a:lnTo>
                      <a:pt x="227" y="62"/>
                    </a:lnTo>
                    <a:lnTo>
                      <a:pt x="214" y="62"/>
                    </a:lnTo>
                    <a:lnTo>
                      <a:pt x="201" y="65"/>
                    </a:lnTo>
                    <a:lnTo>
                      <a:pt x="201" y="73"/>
                    </a:lnTo>
                    <a:lnTo>
                      <a:pt x="192" y="73"/>
                    </a:lnTo>
                    <a:lnTo>
                      <a:pt x="195" y="55"/>
                    </a:lnTo>
                    <a:lnTo>
                      <a:pt x="203" y="48"/>
                    </a:lnTo>
                    <a:lnTo>
                      <a:pt x="201" y="41"/>
                    </a:lnTo>
                    <a:lnTo>
                      <a:pt x="197" y="36"/>
                    </a:lnTo>
                    <a:lnTo>
                      <a:pt x="195" y="22"/>
                    </a:lnTo>
                    <a:lnTo>
                      <a:pt x="185" y="14"/>
                    </a:lnTo>
                    <a:lnTo>
                      <a:pt x="185" y="7"/>
                    </a:lnTo>
                    <a:lnTo>
                      <a:pt x="177" y="3"/>
                    </a:lnTo>
                    <a:lnTo>
                      <a:pt x="166" y="3"/>
                    </a:lnTo>
                    <a:lnTo>
                      <a:pt x="131" y="12"/>
                    </a:lnTo>
                    <a:lnTo>
                      <a:pt x="131" y="21"/>
                    </a:lnTo>
                    <a:lnTo>
                      <a:pt x="124" y="18"/>
                    </a:lnTo>
                    <a:lnTo>
                      <a:pt x="114" y="21"/>
                    </a:lnTo>
                    <a:lnTo>
                      <a:pt x="122" y="27"/>
                    </a:lnTo>
                    <a:lnTo>
                      <a:pt x="102" y="32"/>
                    </a:lnTo>
                    <a:lnTo>
                      <a:pt x="106" y="56"/>
                    </a:lnTo>
                    <a:lnTo>
                      <a:pt x="126" y="63"/>
                    </a:lnTo>
                    <a:lnTo>
                      <a:pt x="123" y="67"/>
                    </a:lnTo>
                    <a:lnTo>
                      <a:pt x="107" y="63"/>
                    </a:lnTo>
                    <a:lnTo>
                      <a:pt x="97" y="67"/>
                    </a:lnTo>
                    <a:lnTo>
                      <a:pt x="100" y="81"/>
                    </a:lnTo>
                    <a:lnTo>
                      <a:pt x="112" y="93"/>
                    </a:lnTo>
                    <a:lnTo>
                      <a:pt x="109" y="106"/>
                    </a:lnTo>
                    <a:lnTo>
                      <a:pt x="98" y="105"/>
                    </a:lnTo>
                    <a:lnTo>
                      <a:pt x="98" y="88"/>
                    </a:lnTo>
                    <a:lnTo>
                      <a:pt x="80" y="79"/>
                    </a:lnTo>
                    <a:lnTo>
                      <a:pt x="79" y="47"/>
                    </a:lnTo>
                    <a:lnTo>
                      <a:pt x="78" y="42"/>
                    </a:lnTo>
                    <a:lnTo>
                      <a:pt x="98" y="21"/>
                    </a:lnTo>
                    <a:lnTo>
                      <a:pt x="102" y="17"/>
                    </a:lnTo>
                    <a:lnTo>
                      <a:pt x="114" y="5"/>
                    </a:lnTo>
                    <a:lnTo>
                      <a:pt x="10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0" name="Freeform 557"/>
              <p:cNvSpPr/>
              <p:nvPr/>
            </p:nvSpPr>
            <p:spPr bwMode="gray">
              <a:xfrm>
                <a:off x="1885" y="720"/>
                <a:ext cx="103" cy="43"/>
              </a:xfrm>
              <a:custGeom>
                <a:avLst/>
                <a:gdLst>
                  <a:gd name="T0" fmla="*/ 0 w 103"/>
                  <a:gd name="T1" fmla="*/ 3 h 43"/>
                  <a:gd name="T2" fmla="*/ 4 w 103"/>
                  <a:gd name="T3" fmla="*/ 15 h 43"/>
                  <a:gd name="T4" fmla="*/ 11 w 103"/>
                  <a:gd name="T5" fmla="*/ 17 h 43"/>
                  <a:gd name="T6" fmla="*/ 15 w 103"/>
                  <a:gd name="T7" fmla="*/ 40 h 43"/>
                  <a:gd name="T8" fmla="*/ 24 w 103"/>
                  <a:gd name="T9" fmla="*/ 43 h 43"/>
                  <a:gd name="T10" fmla="*/ 33 w 103"/>
                  <a:gd name="T11" fmla="*/ 41 h 43"/>
                  <a:gd name="T12" fmla="*/ 36 w 103"/>
                  <a:gd name="T13" fmla="*/ 36 h 43"/>
                  <a:gd name="T14" fmla="*/ 70 w 103"/>
                  <a:gd name="T15" fmla="*/ 34 h 43"/>
                  <a:gd name="T16" fmla="*/ 98 w 103"/>
                  <a:gd name="T17" fmla="*/ 40 h 43"/>
                  <a:gd name="T18" fmla="*/ 103 w 103"/>
                  <a:gd name="T19" fmla="*/ 34 h 43"/>
                  <a:gd name="T20" fmla="*/ 86 w 103"/>
                  <a:gd name="T21" fmla="*/ 28 h 43"/>
                  <a:gd name="T22" fmla="*/ 88 w 103"/>
                  <a:gd name="T23" fmla="*/ 18 h 43"/>
                  <a:gd name="T24" fmla="*/ 79 w 103"/>
                  <a:gd name="T25" fmla="*/ 12 h 43"/>
                  <a:gd name="T26" fmla="*/ 70 w 103"/>
                  <a:gd name="T27" fmla="*/ 11 h 43"/>
                  <a:gd name="T28" fmla="*/ 48 w 103"/>
                  <a:gd name="T29" fmla="*/ 0 h 43"/>
                  <a:gd name="T30" fmla="*/ 20 w 103"/>
                  <a:gd name="T31" fmla="*/ 3 h 43"/>
                  <a:gd name="T32" fmla="*/ 15 w 103"/>
                  <a:gd name="T33" fmla="*/ 0 h 43"/>
                  <a:gd name="T34" fmla="*/ 0 w 103"/>
                  <a:gd name="T3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43">
                    <a:moveTo>
                      <a:pt x="0" y="3"/>
                    </a:moveTo>
                    <a:lnTo>
                      <a:pt x="4" y="15"/>
                    </a:lnTo>
                    <a:lnTo>
                      <a:pt x="11" y="17"/>
                    </a:lnTo>
                    <a:lnTo>
                      <a:pt x="15" y="40"/>
                    </a:lnTo>
                    <a:lnTo>
                      <a:pt x="24" y="43"/>
                    </a:lnTo>
                    <a:lnTo>
                      <a:pt x="33" y="41"/>
                    </a:lnTo>
                    <a:lnTo>
                      <a:pt x="36" y="36"/>
                    </a:lnTo>
                    <a:lnTo>
                      <a:pt x="70" y="34"/>
                    </a:lnTo>
                    <a:lnTo>
                      <a:pt x="98" y="40"/>
                    </a:lnTo>
                    <a:lnTo>
                      <a:pt x="103" y="34"/>
                    </a:lnTo>
                    <a:lnTo>
                      <a:pt x="86" y="28"/>
                    </a:lnTo>
                    <a:lnTo>
                      <a:pt x="88" y="18"/>
                    </a:lnTo>
                    <a:lnTo>
                      <a:pt x="79" y="12"/>
                    </a:lnTo>
                    <a:lnTo>
                      <a:pt x="70" y="11"/>
                    </a:lnTo>
                    <a:lnTo>
                      <a:pt x="48" y="0"/>
                    </a:lnTo>
                    <a:lnTo>
                      <a:pt x="20" y="3"/>
                    </a:lnTo>
                    <a:lnTo>
                      <a:pt x="15"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1" name="Freeform 558"/>
              <p:cNvSpPr/>
              <p:nvPr/>
            </p:nvSpPr>
            <p:spPr bwMode="gray">
              <a:xfrm>
                <a:off x="1921" y="875"/>
                <a:ext cx="24" cy="8"/>
              </a:xfrm>
              <a:custGeom>
                <a:avLst/>
                <a:gdLst>
                  <a:gd name="T0" fmla="*/ 17 w 24"/>
                  <a:gd name="T1" fmla="*/ 0 h 8"/>
                  <a:gd name="T2" fmla="*/ 0 w 24"/>
                  <a:gd name="T3" fmla="*/ 6 h 8"/>
                  <a:gd name="T4" fmla="*/ 0 w 24"/>
                  <a:gd name="T5" fmla="*/ 8 h 8"/>
                  <a:gd name="T6" fmla="*/ 6 w 24"/>
                  <a:gd name="T7" fmla="*/ 8 h 8"/>
                  <a:gd name="T8" fmla="*/ 24 w 24"/>
                  <a:gd name="T9" fmla="*/ 0 h 8"/>
                  <a:gd name="T10" fmla="*/ 17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17" y="0"/>
                    </a:moveTo>
                    <a:lnTo>
                      <a:pt x="0" y="6"/>
                    </a:lnTo>
                    <a:lnTo>
                      <a:pt x="0" y="8"/>
                    </a:lnTo>
                    <a:lnTo>
                      <a:pt x="6" y="8"/>
                    </a:lnTo>
                    <a:lnTo>
                      <a:pt x="24" y="0"/>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2" name="Freeform 559"/>
              <p:cNvSpPr/>
              <p:nvPr/>
            </p:nvSpPr>
            <p:spPr bwMode="gray">
              <a:xfrm>
                <a:off x="1889" y="874"/>
                <a:ext cx="22" cy="8"/>
              </a:xfrm>
              <a:custGeom>
                <a:avLst/>
                <a:gdLst>
                  <a:gd name="T0" fmla="*/ 22 w 22"/>
                  <a:gd name="T1" fmla="*/ 0 h 8"/>
                  <a:gd name="T2" fmla="*/ 22 w 22"/>
                  <a:gd name="T3" fmla="*/ 4 h 8"/>
                  <a:gd name="T4" fmla="*/ 7 w 22"/>
                  <a:gd name="T5" fmla="*/ 8 h 8"/>
                  <a:gd name="T6" fmla="*/ 0 w 22"/>
                  <a:gd name="T7" fmla="*/ 6 h 8"/>
                  <a:gd name="T8" fmla="*/ 5 w 22"/>
                  <a:gd name="T9" fmla="*/ 2 h 8"/>
                  <a:gd name="T10" fmla="*/ 22 w 22"/>
                  <a:gd name="T11" fmla="*/ 0 h 8"/>
                </a:gdLst>
                <a:ahLst/>
                <a:cxnLst>
                  <a:cxn ang="0">
                    <a:pos x="T0" y="T1"/>
                  </a:cxn>
                  <a:cxn ang="0">
                    <a:pos x="T2" y="T3"/>
                  </a:cxn>
                  <a:cxn ang="0">
                    <a:pos x="T4" y="T5"/>
                  </a:cxn>
                  <a:cxn ang="0">
                    <a:pos x="T6" y="T7"/>
                  </a:cxn>
                  <a:cxn ang="0">
                    <a:pos x="T8" y="T9"/>
                  </a:cxn>
                  <a:cxn ang="0">
                    <a:pos x="T10" y="T11"/>
                  </a:cxn>
                </a:cxnLst>
                <a:rect l="0" t="0" r="r" b="b"/>
                <a:pathLst>
                  <a:path w="22" h="8">
                    <a:moveTo>
                      <a:pt x="22" y="0"/>
                    </a:moveTo>
                    <a:lnTo>
                      <a:pt x="22" y="4"/>
                    </a:lnTo>
                    <a:lnTo>
                      <a:pt x="7" y="8"/>
                    </a:lnTo>
                    <a:lnTo>
                      <a:pt x="0" y="6"/>
                    </a:lnTo>
                    <a:lnTo>
                      <a:pt x="5" y="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3" name="Freeform 560"/>
              <p:cNvSpPr/>
              <p:nvPr/>
            </p:nvSpPr>
            <p:spPr bwMode="gray">
              <a:xfrm>
                <a:off x="1953" y="884"/>
                <a:ext cx="12" cy="11"/>
              </a:xfrm>
              <a:custGeom>
                <a:avLst/>
                <a:gdLst>
                  <a:gd name="T0" fmla="*/ 3 w 12"/>
                  <a:gd name="T1" fmla="*/ 11 h 11"/>
                  <a:gd name="T2" fmla="*/ 0 w 12"/>
                  <a:gd name="T3" fmla="*/ 5 h 11"/>
                  <a:gd name="T4" fmla="*/ 2 w 12"/>
                  <a:gd name="T5" fmla="*/ 0 h 11"/>
                  <a:gd name="T6" fmla="*/ 7 w 12"/>
                  <a:gd name="T7" fmla="*/ 1 h 11"/>
                  <a:gd name="T8" fmla="*/ 12 w 12"/>
                  <a:gd name="T9" fmla="*/ 4 h 11"/>
                  <a:gd name="T10" fmla="*/ 3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3" y="11"/>
                    </a:moveTo>
                    <a:lnTo>
                      <a:pt x="0" y="5"/>
                    </a:lnTo>
                    <a:lnTo>
                      <a:pt x="2" y="0"/>
                    </a:lnTo>
                    <a:lnTo>
                      <a:pt x="7" y="1"/>
                    </a:lnTo>
                    <a:lnTo>
                      <a:pt x="12" y="4"/>
                    </a:lnTo>
                    <a:lnTo>
                      <a:pt x="3"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4" name="Freeform 561"/>
              <p:cNvSpPr/>
              <p:nvPr/>
            </p:nvSpPr>
            <p:spPr bwMode="gray">
              <a:xfrm>
                <a:off x="1903" y="887"/>
                <a:ext cx="30" cy="17"/>
              </a:xfrm>
              <a:custGeom>
                <a:avLst/>
                <a:gdLst>
                  <a:gd name="T0" fmla="*/ 13 w 30"/>
                  <a:gd name="T1" fmla="*/ 4 h 17"/>
                  <a:gd name="T2" fmla="*/ 22 w 30"/>
                  <a:gd name="T3" fmla="*/ 0 h 17"/>
                  <a:gd name="T4" fmla="*/ 28 w 30"/>
                  <a:gd name="T5" fmla="*/ 2 h 17"/>
                  <a:gd name="T6" fmla="*/ 30 w 30"/>
                  <a:gd name="T7" fmla="*/ 10 h 17"/>
                  <a:gd name="T8" fmla="*/ 15 w 30"/>
                  <a:gd name="T9" fmla="*/ 17 h 17"/>
                  <a:gd name="T10" fmla="*/ 0 w 30"/>
                  <a:gd name="T11" fmla="*/ 16 h 17"/>
                  <a:gd name="T12" fmla="*/ 0 w 30"/>
                  <a:gd name="T13" fmla="*/ 14 h 17"/>
                  <a:gd name="T14" fmla="*/ 12 w 30"/>
                  <a:gd name="T15" fmla="*/ 10 h 17"/>
                  <a:gd name="T16" fmla="*/ 13 w 30"/>
                  <a:gd name="T1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7">
                    <a:moveTo>
                      <a:pt x="13" y="4"/>
                    </a:moveTo>
                    <a:lnTo>
                      <a:pt x="22" y="0"/>
                    </a:lnTo>
                    <a:lnTo>
                      <a:pt x="28" y="2"/>
                    </a:lnTo>
                    <a:lnTo>
                      <a:pt x="30" y="10"/>
                    </a:lnTo>
                    <a:lnTo>
                      <a:pt x="15" y="17"/>
                    </a:lnTo>
                    <a:lnTo>
                      <a:pt x="0" y="16"/>
                    </a:lnTo>
                    <a:lnTo>
                      <a:pt x="0" y="14"/>
                    </a:lnTo>
                    <a:lnTo>
                      <a:pt x="12" y="10"/>
                    </a:ln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5" name="Freeform 562"/>
              <p:cNvSpPr/>
              <p:nvPr/>
            </p:nvSpPr>
            <p:spPr bwMode="gray">
              <a:xfrm>
                <a:off x="1918" y="912"/>
                <a:ext cx="7" cy="9"/>
              </a:xfrm>
              <a:custGeom>
                <a:avLst/>
                <a:gdLst>
                  <a:gd name="T0" fmla="*/ 0 w 7"/>
                  <a:gd name="T1" fmla="*/ 7 h 9"/>
                  <a:gd name="T2" fmla="*/ 7 w 7"/>
                  <a:gd name="T3" fmla="*/ 9 h 9"/>
                  <a:gd name="T4" fmla="*/ 7 w 7"/>
                  <a:gd name="T5" fmla="*/ 1 h 9"/>
                  <a:gd name="T6" fmla="*/ 0 w 7"/>
                  <a:gd name="T7" fmla="*/ 0 h 9"/>
                  <a:gd name="T8" fmla="*/ 0 w 7"/>
                  <a:gd name="T9" fmla="*/ 7 h 9"/>
                </a:gdLst>
                <a:ahLst/>
                <a:cxnLst>
                  <a:cxn ang="0">
                    <a:pos x="T0" y="T1"/>
                  </a:cxn>
                  <a:cxn ang="0">
                    <a:pos x="T2" y="T3"/>
                  </a:cxn>
                  <a:cxn ang="0">
                    <a:pos x="T4" y="T5"/>
                  </a:cxn>
                  <a:cxn ang="0">
                    <a:pos x="T6" y="T7"/>
                  </a:cxn>
                  <a:cxn ang="0">
                    <a:pos x="T8" y="T9"/>
                  </a:cxn>
                </a:cxnLst>
                <a:rect l="0" t="0" r="r" b="b"/>
                <a:pathLst>
                  <a:path w="7" h="9">
                    <a:moveTo>
                      <a:pt x="0" y="7"/>
                    </a:moveTo>
                    <a:lnTo>
                      <a:pt x="7" y="9"/>
                    </a:lnTo>
                    <a:lnTo>
                      <a:pt x="7" y="1"/>
                    </a:lnTo>
                    <a:lnTo>
                      <a:pt x="0"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6" name="Freeform 563"/>
              <p:cNvSpPr/>
              <p:nvPr/>
            </p:nvSpPr>
            <p:spPr bwMode="gray">
              <a:xfrm>
                <a:off x="1956" y="923"/>
                <a:ext cx="45" cy="36"/>
              </a:xfrm>
              <a:custGeom>
                <a:avLst/>
                <a:gdLst>
                  <a:gd name="T0" fmla="*/ 18 w 45"/>
                  <a:gd name="T1" fmla="*/ 0 h 36"/>
                  <a:gd name="T2" fmla="*/ 0 w 45"/>
                  <a:gd name="T3" fmla="*/ 14 h 36"/>
                  <a:gd name="T4" fmla="*/ 1 w 45"/>
                  <a:gd name="T5" fmla="*/ 31 h 36"/>
                  <a:gd name="T6" fmla="*/ 8 w 45"/>
                  <a:gd name="T7" fmla="*/ 36 h 36"/>
                  <a:gd name="T8" fmla="*/ 26 w 45"/>
                  <a:gd name="T9" fmla="*/ 33 h 36"/>
                  <a:gd name="T10" fmla="*/ 45 w 45"/>
                  <a:gd name="T11" fmla="*/ 23 h 36"/>
                  <a:gd name="T12" fmla="*/ 44 w 45"/>
                  <a:gd name="T13" fmla="*/ 18 h 36"/>
                  <a:gd name="T14" fmla="*/ 41 w 45"/>
                  <a:gd name="T15" fmla="*/ 14 h 36"/>
                  <a:gd name="T16" fmla="*/ 41 w 45"/>
                  <a:gd name="T17" fmla="*/ 3 h 36"/>
                  <a:gd name="T18" fmla="*/ 18 w 4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6">
                    <a:moveTo>
                      <a:pt x="18" y="0"/>
                    </a:moveTo>
                    <a:lnTo>
                      <a:pt x="0" y="14"/>
                    </a:lnTo>
                    <a:lnTo>
                      <a:pt x="1" y="31"/>
                    </a:lnTo>
                    <a:lnTo>
                      <a:pt x="8" y="36"/>
                    </a:lnTo>
                    <a:lnTo>
                      <a:pt x="26" y="33"/>
                    </a:lnTo>
                    <a:lnTo>
                      <a:pt x="45" y="23"/>
                    </a:lnTo>
                    <a:lnTo>
                      <a:pt x="44" y="18"/>
                    </a:lnTo>
                    <a:lnTo>
                      <a:pt x="41" y="14"/>
                    </a:lnTo>
                    <a:lnTo>
                      <a:pt x="41" y="3"/>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7" name="Freeform 564"/>
              <p:cNvSpPr/>
              <p:nvPr/>
            </p:nvSpPr>
            <p:spPr bwMode="gray">
              <a:xfrm>
                <a:off x="1992" y="910"/>
                <a:ext cx="8" cy="9"/>
              </a:xfrm>
              <a:custGeom>
                <a:avLst/>
                <a:gdLst>
                  <a:gd name="T0" fmla="*/ 8 w 8"/>
                  <a:gd name="T1" fmla="*/ 0 h 9"/>
                  <a:gd name="T2" fmla="*/ 7 w 8"/>
                  <a:gd name="T3" fmla="*/ 9 h 9"/>
                  <a:gd name="T4" fmla="*/ 0 w 8"/>
                  <a:gd name="T5" fmla="*/ 7 h 9"/>
                  <a:gd name="T6" fmla="*/ 0 w 8"/>
                  <a:gd name="T7" fmla="*/ 2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lnTo>
                      <a:pt x="7" y="9"/>
                    </a:lnTo>
                    <a:lnTo>
                      <a:pt x="0" y="7"/>
                    </a:lnTo>
                    <a:lnTo>
                      <a:pt x="0" y="2"/>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8" name="Freeform 565"/>
              <p:cNvSpPr/>
              <p:nvPr/>
            </p:nvSpPr>
            <p:spPr bwMode="gray">
              <a:xfrm>
                <a:off x="2012" y="931"/>
                <a:ext cx="20" cy="7"/>
              </a:xfrm>
              <a:custGeom>
                <a:avLst/>
                <a:gdLst>
                  <a:gd name="T0" fmla="*/ 7 w 20"/>
                  <a:gd name="T1" fmla="*/ 7 h 7"/>
                  <a:gd name="T2" fmla="*/ 0 w 20"/>
                  <a:gd name="T3" fmla="*/ 4 h 7"/>
                  <a:gd name="T4" fmla="*/ 0 w 20"/>
                  <a:gd name="T5" fmla="*/ 0 h 7"/>
                  <a:gd name="T6" fmla="*/ 12 w 20"/>
                  <a:gd name="T7" fmla="*/ 0 h 7"/>
                  <a:gd name="T8" fmla="*/ 20 w 20"/>
                  <a:gd name="T9" fmla="*/ 7 h 7"/>
                  <a:gd name="T10" fmla="*/ 7 w 20"/>
                  <a:gd name="T11" fmla="*/ 7 h 7"/>
                </a:gdLst>
                <a:ahLst/>
                <a:cxnLst>
                  <a:cxn ang="0">
                    <a:pos x="T0" y="T1"/>
                  </a:cxn>
                  <a:cxn ang="0">
                    <a:pos x="T2" y="T3"/>
                  </a:cxn>
                  <a:cxn ang="0">
                    <a:pos x="T4" y="T5"/>
                  </a:cxn>
                  <a:cxn ang="0">
                    <a:pos x="T6" y="T7"/>
                  </a:cxn>
                  <a:cxn ang="0">
                    <a:pos x="T8" y="T9"/>
                  </a:cxn>
                  <a:cxn ang="0">
                    <a:pos x="T10" y="T11"/>
                  </a:cxn>
                </a:cxnLst>
                <a:rect l="0" t="0" r="r" b="b"/>
                <a:pathLst>
                  <a:path w="20" h="7">
                    <a:moveTo>
                      <a:pt x="7" y="7"/>
                    </a:moveTo>
                    <a:lnTo>
                      <a:pt x="0" y="4"/>
                    </a:lnTo>
                    <a:lnTo>
                      <a:pt x="0" y="0"/>
                    </a:lnTo>
                    <a:lnTo>
                      <a:pt x="12" y="0"/>
                    </a:lnTo>
                    <a:lnTo>
                      <a:pt x="20" y="7"/>
                    </a:lnTo>
                    <a:lnTo>
                      <a:pt x="7"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399" name="Freeform 566"/>
              <p:cNvSpPr/>
              <p:nvPr/>
            </p:nvSpPr>
            <p:spPr bwMode="gray">
              <a:xfrm>
                <a:off x="1751" y="931"/>
                <a:ext cx="13" cy="8"/>
              </a:xfrm>
              <a:custGeom>
                <a:avLst/>
                <a:gdLst>
                  <a:gd name="T0" fmla="*/ 9 w 13"/>
                  <a:gd name="T1" fmla="*/ 0 h 8"/>
                  <a:gd name="T2" fmla="*/ 13 w 13"/>
                  <a:gd name="T3" fmla="*/ 3 h 8"/>
                  <a:gd name="T4" fmla="*/ 6 w 13"/>
                  <a:gd name="T5" fmla="*/ 8 h 8"/>
                  <a:gd name="T6" fmla="*/ 0 w 13"/>
                  <a:gd name="T7" fmla="*/ 5 h 8"/>
                  <a:gd name="T8" fmla="*/ 2 w 13"/>
                  <a:gd name="T9" fmla="*/ 2 h 8"/>
                  <a:gd name="T10" fmla="*/ 9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9" y="0"/>
                    </a:moveTo>
                    <a:lnTo>
                      <a:pt x="13" y="3"/>
                    </a:lnTo>
                    <a:lnTo>
                      <a:pt x="6" y="8"/>
                    </a:lnTo>
                    <a:lnTo>
                      <a:pt x="0" y="5"/>
                    </a:lnTo>
                    <a:lnTo>
                      <a:pt x="2" y="2"/>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0" name="Freeform 567"/>
              <p:cNvSpPr/>
              <p:nvPr/>
            </p:nvSpPr>
            <p:spPr bwMode="gray">
              <a:xfrm>
                <a:off x="1808" y="1002"/>
                <a:ext cx="16" cy="14"/>
              </a:xfrm>
              <a:custGeom>
                <a:avLst/>
                <a:gdLst>
                  <a:gd name="T0" fmla="*/ 2 w 16"/>
                  <a:gd name="T1" fmla="*/ 0 h 14"/>
                  <a:gd name="T2" fmla="*/ 9 w 16"/>
                  <a:gd name="T3" fmla="*/ 5 h 14"/>
                  <a:gd name="T4" fmla="*/ 14 w 16"/>
                  <a:gd name="T5" fmla="*/ 9 h 14"/>
                  <a:gd name="T6" fmla="*/ 16 w 16"/>
                  <a:gd name="T7" fmla="*/ 14 h 14"/>
                  <a:gd name="T8" fmla="*/ 9 w 16"/>
                  <a:gd name="T9" fmla="*/ 14 h 14"/>
                  <a:gd name="T10" fmla="*/ 0 w 16"/>
                  <a:gd name="T11" fmla="*/ 4 h 14"/>
                  <a:gd name="T12" fmla="*/ 2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2" y="0"/>
                    </a:moveTo>
                    <a:lnTo>
                      <a:pt x="9" y="5"/>
                    </a:lnTo>
                    <a:lnTo>
                      <a:pt x="14" y="9"/>
                    </a:lnTo>
                    <a:lnTo>
                      <a:pt x="16" y="14"/>
                    </a:lnTo>
                    <a:lnTo>
                      <a:pt x="9" y="14"/>
                    </a:lnTo>
                    <a:lnTo>
                      <a:pt x="0"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1" name="Freeform 568"/>
              <p:cNvSpPr/>
              <p:nvPr/>
            </p:nvSpPr>
            <p:spPr bwMode="gray">
              <a:xfrm>
                <a:off x="1793" y="1005"/>
                <a:ext cx="11" cy="18"/>
              </a:xfrm>
              <a:custGeom>
                <a:avLst/>
                <a:gdLst>
                  <a:gd name="T0" fmla="*/ 0 w 11"/>
                  <a:gd name="T1" fmla="*/ 4 h 18"/>
                  <a:gd name="T2" fmla="*/ 4 w 11"/>
                  <a:gd name="T3" fmla="*/ 0 h 18"/>
                  <a:gd name="T4" fmla="*/ 8 w 11"/>
                  <a:gd name="T5" fmla="*/ 4 h 18"/>
                  <a:gd name="T6" fmla="*/ 11 w 11"/>
                  <a:gd name="T7" fmla="*/ 18 h 18"/>
                  <a:gd name="T8" fmla="*/ 4 w 11"/>
                  <a:gd name="T9" fmla="*/ 18 h 18"/>
                  <a:gd name="T10" fmla="*/ 0 w 11"/>
                  <a:gd name="T11" fmla="*/ 4 h 18"/>
                </a:gdLst>
                <a:ahLst/>
                <a:cxnLst>
                  <a:cxn ang="0">
                    <a:pos x="T0" y="T1"/>
                  </a:cxn>
                  <a:cxn ang="0">
                    <a:pos x="T2" y="T3"/>
                  </a:cxn>
                  <a:cxn ang="0">
                    <a:pos x="T4" y="T5"/>
                  </a:cxn>
                  <a:cxn ang="0">
                    <a:pos x="T6" y="T7"/>
                  </a:cxn>
                  <a:cxn ang="0">
                    <a:pos x="T8" y="T9"/>
                  </a:cxn>
                  <a:cxn ang="0">
                    <a:pos x="T10" y="T11"/>
                  </a:cxn>
                </a:cxnLst>
                <a:rect l="0" t="0" r="r" b="b"/>
                <a:pathLst>
                  <a:path w="11" h="18">
                    <a:moveTo>
                      <a:pt x="0" y="4"/>
                    </a:moveTo>
                    <a:lnTo>
                      <a:pt x="4" y="0"/>
                    </a:lnTo>
                    <a:lnTo>
                      <a:pt x="8" y="4"/>
                    </a:lnTo>
                    <a:lnTo>
                      <a:pt x="11" y="18"/>
                    </a:lnTo>
                    <a:lnTo>
                      <a:pt x="4" y="1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2" name="Freeform 569"/>
              <p:cNvSpPr/>
              <p:nvPr/>
            </p:nvSpPr>
            <p:spPr bwMode="gray">
              <a:xfrm>
                <a:off x="1749" y="1016"/>
                <a:ext cx="138" cy="125"/>
              </a:xfrm>
              <a:custGeom>
                <a:avLst/>
                <a:gdLst>
                  <a:gd name="T0" fmla="*/ 24 w 138"/>
                  <a:gd name="T1" fmla="*/ 7 h 125"/>
                  <a:gd name="T2" fmla="*/ 28 w 138"/>
                  <a:gd name="T3" fmla="*/ 0 h 125"/>
                  <a:gd name="T4" fmla="*/ 35 w 138"/>
                  <a:gd name="T5" fmla="*/ 2 h 125"/>
                  <a:gd name="T6" fmla="*/ 39 w 138"/>
                  <a:gd name="T7" fmla="*/ 17 h 125"/>
                  <a:gd name="T8" fmla="*/ 49 w 138"/>
                  <a:gd name="T9" fmla="*/ 29 h 125"/>
                  <a:gd name="T10" fmla="*/ 55 w 138"/>
                  <a:gd name="T11" fmla="*/ 25 h 125"/>
                  <a:gd name="T12" fmla="*/ 75 w 138"/>
                  <a:gd name="T13" fmla="*/ 32 h 125"/>
                  <a:gd name="T14" fmla="*/ 84 w 138"/>
                  <a:gd name="T15" fmla="*/ 42 h 125"/>
                  <a:gd name="T16" fmla="*/ 110 w 138"/>
                  <a:gd name="T17" fmla="*/ 52 h 125"/>
                  <a:gd name="T18" fmla="*/ 112 w 138"/>
                  <a:gd name="T19" fmla="*/ 68 h 125"/>
                  <a:gd name="T20" fmla="*/ 108 w 138"/>
                  <a:gd name="T21" fmla="*/ 84 h 125"/>
                  <a:gd name="T22" fmla="*/ 136 w 138"/>
                  <a:gd name="T23" fmla="*/ 88 h 125"/>
                  <a:gd name="T24" fmla="*/ 138 w 138"/>
                  <a:gd name="T25" fmla="*/ 92 h 125"/>
                  <a:gd name="T26" fmla="*/ 136 w 138"/>
                  <a:gd name="T27" fmla="*/ 105 h 125"/>
                  <a:gd name="T28" fmla="*/ 110 w 138"/>
                  <a:gd name="T29" fmla="*/ 103 h 125"/>
                  <a:gd name="T30" fmla="*/ 98 w 138"/>
                  <a:gd name="T31" fmla="*/ 98 h 125"/>
                  <a:gd name="T32" fmla="*/ 95 w 138"/>
                  <a:gd name="T33" fmla="*/ 89 h 125"/>
                  <a:gd name="T34" fmla="*/ 88 w 138"/>
                  <a:gd name="T35" fmla="*/ 82 h 125"/>
                  <a:gd name="T36" fmla="*/ 79 w 138"/>
                  <a:gd name="T37" fmla="*/ 85 h 125"/>
                  <a:gd name="T38" fmla="*/ 68 w 138"/>
                  <a:gd name="T39" fmla="*/ 99 h 125"/>
                  <a:gd name="T40" fmla="*/ 60 w 138"/>
                  <a:gd name="T41" fmla="*/ 101 h 125"/>
                  <a:gd name="T42" fmla="*/ 44 w 138"/>
                  <a:gd name="T43" fmla="*/ 120 h 125"/>
                  <a:gd name="T44" fmla="*/ 33 w 138"/>
                  <a:gd name="T45" fmla="*/ 125 h 125"/>
                  <a:gd name="T46" fmla="*/ 29 w 138"/>
                  <a:gd name="T47" fmla="*/ 101 h 125"/>
                  <a:gd name="T48" fmla="*/ 4 w 138"/>
                  <a:gd name="T49" fmla="*/ 98 h 125"/>
                  <a:gd name="T50" fmla="*/ 0 w 138"/>
                  <a:gd name="T51" fmla="*/ 92 h 125"/>
                  <a:gd name="T52" fmla="*/ 20 w 138"/>
                  <a:gd name="T53" fmla="*/ 55 h 125"/>
                  <a:gd name="T54" fmla="*/ 22 w 138"/>
                  <a:gd name="T55" fmla="*/ 17 h 125"/>
                  <a:gd name="T56" fmla="*/ 24 w 138"/>
                  <a:gd name="T57" fmla="*/ 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 h="125">
                    <a:moveTo>
                      <a:pt x="24" y="7"/>
                    </a:moveTo>
                    <a:lnTo>
                      <a:pt x="28" y="0"/>
                    </a:lnTo>
                    <a:lnTo>
                      <a:pt x="35" y="2"/>
                    </a:lnTo>
                    <a:lnTo>
                      <a:pt x="39" y="17"/>
                    </a:lnTo>
                    <a:lnTo>
                      <a:pt x="49" y="29"/>
                    </a:lnTo>
                    <a:lnTo>
                      <a:pt x="55" y="25"/>
                    </a:lnTo>
                    <a:lnTo>
                      <a:pt x="75" y="32"/>
                    </a:lnTo>
                    <a:lnTo>
                      <a:pt x="84" y="42"/>
                    </a:lnTo>
                    <a:lnTo>
                      <a:pt x="110" y="52"/>
                    </a:lnTo>
                    <a:lnTo>
                      <a:pt x="112" y="68"/>
                    </a:lnTo>
                    <a:lnTo>
                      <a:pt x="108" y="84"/>
                    </a:lnTo>
                    <a:lnTo>
                      <a:pt x="136" y="88"/>
                    </a:lnTo>
                    <a:lnTo>
                      <a:pt x="138" y="92"/>
                    </a:lnTo>
                    <a:lnTo>
                      <a:pt x="136" y="105"/>
                    </a:lnTo>
                    <a:lnTo>
                      <a:pt x="110" y="103"/>
                    </a:lnTo>
                    <a:lnTo>
                      <a:pt x="98" y="98"/>
                    </a:lnTo>
                    <a:lnTo>
                      <a:pt x="95" y="89"/>
                    </a:lnTo>
                    <a:lnTo>
                      <a:pt x="88" y="82"/>
                    </a:lnTo>
                    <a:lnTo>
                      <a:pt x="79" y="85"/>
                    </a:lnTo>
                    <a:lnTo>
                      <a:pt x="68" y="99"/>
                    </a:lnTo>
                    <a:lnTo>
                      <a:pt x="60" y="101"/>
                    </a:lnTo>
                    <a:lnTo>
                      <a:pt x="44" y="120"/>
                    </a:lnTo>
                    <a:lnTo>
                      <a:pt x="33" y="125"/>
                    </a:lnTo>
                    <a:lnTo>
                      <a:pt x="29" y="101"/>
                    </a:lnTo>
                    <a:lnTo>
                      <a:pt x="4" y="98"/>
                    </a:lnTo>
                    <a:lnTo>
                      <a:pt x="0" y="92"/>
                    </a:lnTo>
                    <a:lnTo>
                      <a:pt x="20" y="55"/>
                    </a:lnTo>
                    <a:lnTo>
                      <a:pt x="22" y="17"/>
                    </a:lnTo>
                    <a:lnTo>
                      <a:pt x="2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3" name="Freeform 570"/>
              <p:cNvSpPr/>
              <p:nvPr/>
            </p:nvSpPr>
            <p:spPr bwMode="gray">
              <a:xfrm>
                <a:off x="1822" y="1144"/>
                <a:ext cx="35" cy="28"/>
              </a:xfrm>
              <a:custGeom>
                <a:avLst/>
                <a:gdLst>
                  <a:gd name="T0" fmla="*/ 35 w 35"/>
                  <a:gd name="T1" fmla="*/ 0 h 28"/>
                  <a:gd name="T2" fmla="*/ 14 w 35"/>
                  <a:gd name="T3" fmla="*/ 1 h 28"/>
                  <a:gd name="T4" fmla="*/ 2 w 35"/>
                  <a:gd name="T5" fmla="*/ 11 h 28"/>
                  <a:gd name="T6" fmla="*/ 0 w 35"/>
                  <a:gd name="T7" fmla="*/ 28 h 28"/>
                  <a:gd name="T8" fmla="*/ 14 w 35"/>
                  <a:gd name="T9" fmla="*/ 27 h 28"/>
                  <a:gd name="T10" fmla="*/ 34 w 35"/>
                  <a:gd name="T11" fmla="*/ 11 h 28"/>
                  <a:gd name="T12" fmla="*/ 35 w 3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5" h="28">
                    <a:moveTo>
                      <a:pt x="35" y="0"/>
                    </a:moveTo>
                    <a:lnTo>
                      <a:pt x="14" y="1"/>
                    </a:lnTo>
                    <a:lnTo>
                      <a:pt x="2" y="11"/>
                    </a:lnTo>
                    <a:lnTo>
                      <a:pt x="0" y="28"/>
                    </a:lnTo>
                    <a:lnTo>
                      <a:pt x="14" y="27"/>
                    </a:lnTo>
                    <a:lnTo>
                      <a:pt x="34" y="11"/>
                    </a:ln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4" name="Freeform 571"/>
              <p:cNvSpPr/>
              <p:nvPr/>
            </p:nvSpPr>
            <p:spPr bwMode="gray">
              <a:xfrm>
                <a:off x="1896" y="1171"/>
                <a:ext cx="20" cy="35"/>
              </a:xfrm>
              <a:custGeom>
                <a:avLst/>
                <a:gdLst>
                  <a:gd name="T0" fmla="*/ 17 w 20"/>
                  <a:gd name="T1" fmla="*/ 0 h 35"/>
                  <a:gd name="T2" fmla="*/ 5 w 20"/>
                  <a:gd name="T3" fmla="*/ 1 h 35"/>
                  <a:gd name="T4" fmla="*/ 0 w 20"/>
                  <a:gd name="T5" fmla="*/ 8 h 35"/>
                  <a:gd name="T6" fmla="*/ 0 w 20"/>
                  <a:gd name="T7" fmla="*/ 26 h 35"/>
                  <a:gd name="T8" fmla="*/ 11 w 20"/>
                  <a:gd name="T9" fmla="*/ 35 h 35"/>
                  <a:gd name="T10" fmla="*/ 13 w 20"/>
                  <a:gd name="T11" fmla="*/ 23 h 35"/>
                  <a:gd name="T12" fmla="*/ 20 w 20"/>
                  <a:gd name="T13" fmla="*/ 15 h 35"/>
                  <a:gd name="T14" fmla="*/ 17 w 20"/>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5">
                    <a:moveTo>
                      <a:pt x="17" y="0"/>
                    </a:moveTo>
                    <a:lnTo>
                      <a:pt x="5" y="1"/>
                    </a:lnTo>
                    <a:lnTo>
                      <a:pt x="0" y="8"/>
                    </a:lnTo>
                    <a:lnTo>
                      <a:pt x="0" y="26"/>
                    </a:lnTo>
                    <a:lnTo>
                      <a:pt x="11" y="35"/>
                    </a:lnTo>
                    <a:lnTo>
                      <a:pt x="13" y="23"/>
                    </a:lnTo>
                    <a:lnTo>
                      <a:pt x="20" y="15"/>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5" name="Freeform 572"/>
              <p:cNvSpPr/>
              <p:nvPr/>
            </p:nvSpPr>
            <p:spPr bwMode="gray">
              <a:xfrm>
                <a:off x="1931" y="1128"/>
                <a:ext cx="17" cy="15"/>
              </a:xfrm>
              <a:custGeom>
                <a:avLst/>
                <a:gdLst>
                  <a:gd name="T0" fmla="*/ 0 w 17"/>
                  <a:gd name="T1" fmla="*/ 0 h 15"/>
                  <a:gd name="T2" fmla="*/ 11 w 17"/>
                  <a:gd name="T3" fmla="*/ 0 h 15"/>
                  <a:gd name="T4" fmla="*/ 17 w 17"/>
                  <a:gd name="T5" fmla="*/ 6 h 15"/>
                  <a:gd name="T6" fmla="*/ 11 w 17"/>
                  <a:gd name="T7" fmla="*/ 15 h 15"/>
                  <a:gd name="T8" fmla="*/ 2 w 17"/>
                  <a:gd name="T9" fmla="*/ 10 h 15"/>
                  <a:gd name="T10" fmla="*/ 0 w 17"/>
                  <a:gd name="T11" fmla="*/ 0 h 15"/>
                </a:gdLst>
                <a:ahLst/>
                <a:cxnLst>
                  <a:cxn ang="0">
                    <a:pos x="T0" y="T1"/>
                  </a:cxn>
                  <a:cxn ang="0">
                    <a:pos x="T2" y="T3"/>
                  </a:cxn>
                  <a:cxn ang="0">
                    <a:pos x="T4" y="T5"/>
                  </a:cxn>
                  <a:cxn ang="0">
                    <a:pos x="T6" y="T7"/>
                  </a:cxn>
                  <a:cxn ang="0">
                    <a:pos x="T8" y="T9"/>
                  </a:cxn>
                  <a:cxn ang="0">
                    <a:pos x="T10" y="T11"/>
                  </a:cxn>
                </a:cxnLst>
                <a:rect l="0" t="0" r="r" b="b"/>
                <a:pathLst>
                  <a:path w="17" h="15">
                    <a:moveTo>
                      <a:pt x="0" y="0"/>
                    </a:moveTo>
                    <a:lnTo>
                      <a:pt x="11" y="0"/>
                    </a:lnTo>
                    <a:lnTo>
                      <a:pt x="17" y="6"/>
                    </a:lnTo>
                    <a:lnTo>
                      <a:pt x="11" y="15"/>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6" name="Freeform 573"/>
              <p:cNvSpPr/>
              <p:nvPr/>
            </p:nvSpPr>
            <p:spPr bwMode="gray">
              <a:xfrm>
                <a:off x="1951" y="1117"/>
                <a:ext cx="17" cy="14"/>
              </a:xfrm>
              <a:custGeom>
                <a:avLst/>
                <a:gdLst>
                  <a:gd name="T0" fmla="*/ 2 w 17"/>
                  <a:gd name="T1" fmla="*/ 7 h 14"/>
                  <a:gd name="T2" fmla="*/ 0 w 17"/>
                  <a:gd name="T3" fmla="*/ 2 h 14"/>
                  <a:gd name="T4" fmla="*/ 5 w 17"/>
                  <a:gd name="T5" fmla="*/ 0 h 14"/>
                  <a:gd name="T6" fmla="*/ 17 w 17"/>
                  <a:gd name="T7" fmla="*/ 8 h 14"/>
                  <a:gd name="T8" fmla="*/ 17 w 17"/>
                  <a:gd name="T9" fmla="*/ 14 h 14"/>
                  <a:gd name="T10" fmla="*/ 8 w 17"/>
                  <a:gd name="T11" fmla="*/ 12 h 14"/>
                  <a:gd name="T12" fmla="*/ 2 w 17"/>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2" y="7"/>
                    </a:moveTo>
                    <a:lnTo>
                      <a:pt x="0" y="2"/>
                    </a:lnTo>
                    <a:lnTo>
                      <a:pt x="5" y="0"/>
                    </a:lnTo>
                    <a:lnTo>
                      <a:pt x="17" y="8"/>
                    </a:lnTo>
                    <a:lnTo>
                      <a:pt x="17" y="14"/>
                    </a:lnTo>
                    <a:lnTo>
                      <a:pt x="8" y="12"/>
                    </a:lnTo>
                    <a:lnTo>
                      <a:pt x="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7" name="Freeform 574"/>
              <p:cNvSpPr/>
              <p:nvPr/>
            </p:nvSpPr>
            <p:spPr bwMode="gray">
              <a:xfrm>
                <a:off x="1942" y="1100"/>
                <a:ext cx="9" cy="8"/>
              </a:xfrm>
              <a:custGeom>
                <a:avLst/>
                <a:gdLst>
                  <a:gd name="T0" fmla="*/ 9 w 9"/>
                  <a:gd name="T1" fmla="*/ 5 h 8"/>
                  <a:gd name="T2" fmla="*/ 5 w 9"/>
                  <a:gd name="T3" fmla="*/ 8 h 8"/>
                  <a:gd name="T4" fmla="*/ 0 w 9"/>
                  <a:gd name="T5" fmla="*/ 2 h 8"/>
                  <a:gd name="T6" fmla="*/ 5 w 9"/>
                  <a:gd name="T7" fmla="*/ 0 h 8"/>
                  <a:gd name="T8" fmla="*/ 9 w 9"/>
                  <a:gd name="T9" fmla="*/ 5 h 8"/>
                </a:gdLst>
                <a:ahLst/>
                <a:cxnLst>
                  <a:cxn ang="0">
                    <a:pos x="T0" y="T1"/>
                  </a:cxn>
                  <a:cxn ang="0">
                    <a:pos x="T2" y="T3"/>
                  </a:cxn>
                  <a:cxn ang="0">
                    <a:pos x="T4" y="T5"/>
                  </a:cxn>
                  <a:cxn ang="0">
                    <a:pos x="T6" y="T7"/>
                  </a:cxn>
                  <a:cxn ang="0">
                    <a:pos x="T8" y="T9"/>
                  </a:cxn>
                </a:cxnLst>
                <a:rect l="0" t="0" r="r" b="b"/>
                <a:pathLst>
                  <a:path w="9" h="8">
                    <a:moveTo>
                      <a:pt x="9" y="5"/>
                    </a:moveTo>
                    <a:lnTo>
                      <a:pt x="5" y="8"/>
                    </a:lnTo>
                    <a:lnTo>
                      <a:pt x="0" y="2"/>
                    </a:lnTo>
                    <a:lnTo>
                      <a:pt x="5" y="0"/>
                    </a:lnTo>
                    <a:lnTo>
                      <a:pt x="9"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08" name="Rectangle 575"/>
              <p:cNvSpPr>
                <a:spLocks noChangeArrowheads="1"/>
              </p:cNvSpPr>
              <p:nvPr/>
            </p:nvSpPr>
            <p:spPr bwMode="gray">
              <a:xfrm>
                <a:off x="1747" y="860"/>
                <a:ext cx="15"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GB"/>
              </a:p>
            </p:txBody>
          </p:sp>
          <p:sp>
            <p:nvSpPr>
              <p:cNvPr id="2409" name="Freeform 576"/>
              <p:cNvSpPr/>
              <p:nvPr/>
            </p:nvSpPr>
            <p:spPr bwMode="gray">
              <a:xfrm>
                <a:off x="2140" y="1249"/>
                <a:ext cx="12" cy="11"/>
              </a:xfrm>
              <a:custGeom>
                <a:avLst/>
                <a:gdLst>
                  <a:gd name="T0" fmla="*/ 0 w 12"/>
                  <a:gd name="T1" fmla="*/ 11 h 11"/>
                  <a:gd name="T2" fmla="*/ 0 w 12"/>
                  <a:gd name="T3" fmla="*/ 5 h 11"/>
                  <a:gd name="T4" fmla="*/ 9 w 12"/>
                  <a:gd name="T5" fmla="*/ 0 h 11"/>
                  <a:gd name="T6" fmla="*/ 12 w 12"/>
                  <a:gd name="T7" fmla="*/ 4 h 11"/>
                  <a:gd name="T8" fmla="*/ 9 w 12"/>
                  <a:gd name="T9" fmla="*/ 9 h 11"/>
                  <a:gd name="T10" fmla="*/ 0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0" y="11"/>
                    </a:moveTo>
                    <a:lnTo>
                      <a:pt x="0" y="5"/>
                    </a:lnTo>
                    <a:lnTo>
                      <a:pt x="9" y="0"/>
                    </a:lnTo>
                    <a:lnTo>
                      <a:pt x="12" y="4"/>
                    </a:lnTo>
                    <a:lnTo>
                      <a:pt x="9" y="9"/>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0" name="Freeform 577"/>
              <p:cNvSpPr/>
              <p:nvPr/>
            </p:nvSpPr>
            <p:spPr bwMode="gray">
              <a:xfrm>
                <a:off x="2205" y="1201"/>
                <a:ext cx="12" cy="16"/>
              </a:xfrm>
              <a:custGeom>
                <a:avLst/>
                <a:gdLst>
                  <a:gd name="T0" fmla="*/ 0 w 12"/>
                  <a:gd name="T1" fmla="*/ 7 h 16"/>
                  <a:gd name="T2" fmla="*/ 5 w 12"/>
                  <a:gd name="T3" fmla="*/ 0 h 16"/>
                  <a:gd name="T4" fmla="*/ 11 w 12"/>
                  <a:gd name="T5" fmla="*/ 5 h 16"/>
                  <a:gd name="T6" fmla="*/ 12 w 12"/>
                  <a:gd name="T7" fmla="*/ 14 h 16"/>
                  <a:gd name="T8" fmla="*/ 7 w 12"/>
                  <a:gd name="T9" fmla="*/ 16 h 16"/>
                  <a:gd name="T10" fmla="*/ 0 w 12"/>
                  <a:gd name="T11" fmla="*/ 7 h 16"/>
                </a:gdLst>
                <a:ahLst/>
                <a:cxnLst>
                  <a:cxn ang="0">
                    <a:pos x="T0" y="T1"/>
                  </a:cxn>
                  <a:cxn ang="0">
                    <a:pos x="T2" y="T3"/>
                  </a:cxn>
                  <a:cxn ang="0">
                    <a:pos x="T4" y="T5"/>
                  </a:cxn>
                  <a:cxn ang="0">
                    <a:pos x="T6" y="T7"/>
                  </a:cxn>
                  <a:cxn ang="0">
                    <a:pos x="T8" y="T9"/>
                  </a:cxn>
                  <a:cxn ang="0">
                    <a:pos x="T10" y="T11"/>
                  </a:cxn>
                </a:cxnLst>
                <a:rect l="0" t="0" r="r" b="b"/>
                <a:pathLst>
                  <a:path w="12" h="16">
                    <a:moveTo>
                      <a:pt x="0" y="7"/>
                    </a:moveTo>
                    <a:lnTo>
                      <a:pt x="5" y="0"/>
                    </a:lnTo>
                    <a:lnTo>
                      <a:pt x="11" y="5"/>
                    </a:lnTo>
                    <a:lnTo>
                      <a:pt x="12" y="14"/>
                    </a:lnTo>
                    <a:lnTo>
                      <a:pt x="7" y="16"/>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1" name="Freeform 578"/>
              <p:cNvSpPr/>
              <p:nvPr/>
            </p:nvSpPr>
            <p:spPr bwMode="gray">
              <a:xfrm>
                <a:off x="1901" y="1404"/>
                <a:ext cx="18" cy="25"/>
              </a:xfrm>
              <a:custGeom>
                <a:avLst/>
                <a:gdLst>
                  <a:gd name="T0" fmla="*/ 11 w 18"/>
                  <a:gd name="T1" fmla="*/ 3 h 25"/>
                  <a:gd name="T2" fmla="*/ 8 w 18"/>
                  <a:gd name="T3" fmla="*/ 12 h 25"/>
                  <a:gd name="T4" fmla="*/ 0 w 18"/>
                  <a:gd name="T5" fmla="*/ 20 h 25"/>
                  <a:gd name="T6" fmla="*/ 4 w 18"/>
                  <a:gd name="T7" fmla="*/ 25 h 25"/>
                  <a:gd name="T8" fmla="*/ 13 w 18"/>
                  <a:gd name="T9" fmla="*/ 19 h 25"/>
                  <a:gd name="T10" fmla="*/ 18 w 18"/>
                  <a:gd name="T11" fmla="*/ 7 h 25"/>
                  <a:gd name="T12" fmla="*/ 16 w 18"/>
                  <a:gd name="T13" fmla="*/ 0 h 25"/>
                  <a:gd name="T14" fmla="*/ 11 w 18"/>
                  <a:gd name="T15" fmla="*/ 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5">
                    <a:moveTo>
                      <a:pt x="11" y="3"/>
                    </a:moveTo>
                    <a:lnTo>
                      <a:pt x="8" y="12"/>
                    </a:lnTo>
                    <a:lnTo>
                      <a:pt x="0" y="20"/>
                    </a:lnTo>
                    <a:lnTo>
                      <a:pt x="4" y="25"/>
                    </a:lnTo>
                    <a:lnTo>
                      <a:pt x="13" y="19"/>
                    </a:lnTo>
                    <a:lnTo>
                      <a:pt x="18" y="7"/>
                    </a:lnTo>
                    <a:lnTo>
                      <a:pt x="16" y="0"/>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2" name="Freeform 579"/>
              <p:cNvSpPr/>
              <p:nvPr/>
            </p:nvSpPr>
            <p:spPr bwMode="gray">
              <a:xfrm>
                <a:off x="1861" y="1520"/>
                <a:ext cx="23" cy="17"/>
              </a:xfrm>
              <a:custGeom>
                <a:avLst/>
                <a:gdLst>
                  <a:gd name="T0" fmla="*/ 0 w 23"/>
                  <a:gd name="T1" fmla="*/ 5 h 17"/>
                  <a:gd name="T2" fmla="*/ 7 w 23"/>
                  <a:gd name="T3" fmla="*/ 0 h 17"/>
                  <a:gd name="T4" fmla="*/ 15 w 23"/>
                  <a:gd name="T5" fmla="*/ 1 h 17"/>
                  <a:gd name="T6" fmla="*/ 22 w 23"/>
                  <a:gd name="T7" fmla="*/ 8 h 17"/>
                  <a:gd name="T8" fmla="*/ 23 w 23"/>
                  <a:gd name="T9" fmla="*/ 16 h 17"/>
                  <a:gd name="T10" fmla="*/ 13 w 23"/>
                  <a:gd name="T11" fmla="*/ 17 h 17"/>
                  <a:gd name="T12" fmla="*/ 8 w 23"/>
                  <a:gd name="T13" fmla="*/ 10 h 17"/>
                  <a:gd name="T14" fmla="*/ 0 w 23"/>
                  <a:gd name="T15" fmla="*/ 9 h 17"/>
                  <a:gd name="T16" fmla="*/ 0 w 23"/>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7">
                    <a:moveTo>
                      <a:pt x="0" y="5"/>
                    </a:moveTo>
                    <a:lnTo>
                      <a:pt x="7" y="0"/>
                    </a:lnTo>
                    <a:lnTo>
                      <a:pt x="15" y="1"/>
                    </a:lnTo>
                    <a:lnTo>
                      <a:pt x="22" y="8"/>
                    </a:lnTo>
                    <a:lnTo>
                      <a:pt x="23" y="16"/>
                    </a:lnTo>
                    <a:lnTo>
                      <a:pt x="13" y="17"/>
                    </a:lnTo>
                    <a:lnTo>
                      <a:pt x="8" y="10"/>
                    </a:lnTo>
                    <a:lnTo>
                      <a:pt x="0"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3" name="Freeform 580"/>
              <p:cNvSpPr/>
              <p:nvPr/>
            </p:nvSpPr>
            <p:spPr bwMode="gray">
              <a:xfrm>
                <a:off x="977" y="568"/>
                <a:ext cx="160" cy="68"/>
              </a:xfrm>
              <a:custGeom>
                <a:avLst/>
                <a:gdLst>
                  <a:gd name="T0" fmla="*/ 35 w 160"/>
                  <a:gd name="T1" fmla="*/ 61 h 68"/>
                  <a:gd name="T2" fmla="*/ 24 w 160"/>
                  <a:gd name="T3" fmla="*/ 59 h 68"/>
                  <a:gd name="T4" fmla="*/ 17 w 160"/>
                  <a:gd name="T5" fmla="*/ 63 h 68"/>
                  <a:gd name="T6" fmla="*/ 10 w 160"/>
                  <a:gd name="T7" fmla="*/ 61 h 68"/>
                  <a:gd name="T8" fmla="*/ 10 w 160"/>
                  <a:gd name="T9" fmla="*/ 55 h 68"/>
                  <a:gd name="T10" fmla="*/ 0 w 160"/>
                  <a:gd name="T11" fmla="*/ 50 h 68"/>
                  <a:gd name="T12" fmla="*/ 10 w 160"/>
                  <a:gd name="T13" fmla="*/ 46 h 68"/>
                  <a:gd name="T14" fmla="*/ 20 w 160"/>
                  <a:gd name="T15" fmla="*/ 45 h 68"/>
                  <a:gd name="T16" fmla="*/ 35 w 160"/>
                  <a:gd name="T17" fmla="*/ 41 h 68"/>
                  <a:gd name="T18" fmla="*/ 38 w 160"/>
                  <a:gd name="T19" fmla="*/ 34 h 68"/>
                  <a:gd name="T20" fmla="*/ 47 w 160"/>
                  <a:gd name="T21" fmla="*/ 33 h 68"/>
                  <a:gd name="T22" fmla="*/ 50 w 160"/>
                  <a:gd name="T23" fmla="*/ 28 h 68"/>
                  <a:gd name="T24" fmla="*/ 74 w 160"/>
                  <a:gd name="T25" fmla="*/ 18 h 68"/>
                  <a:gd name="T26" fmla="*/ 74 w 160"/>
                  <a:gd name="T27" fmla="*/ 12 h 68"/>
                  <a:gd name="T28" fmla="*/ 88 w 160"/>
                  <a:gd name="T29" fmla="*/ 8 h 68"/>
                  <a:gd name="T30" fmla="*/ 113 w 160"/>
                  <a:gd name="T31" fmla="*/ 8 h 68"/>
                  <a:gd name="T32" fmla="*/ 117 w 160"/>
                  <a:gd name="T33" fmla="*/ 9 h 68"/>
                  <a:gd name="T34" fmla="*/ 129 w 160"/>
                  <a:gd name="T35" fmla="*/ 9 h 68"/>
                  <a:gd name="T36" fmla="*/ 137 w 160"/>
                  <a:gd name="T37" fmla="*/ 8 h 68"/>
                  <a:gd name="T38" fmla="*/ 129 w 160"/>
                  <a:gd name="T39" fmla="*/ 4 h 68"/>
                  <a:gd name="T40" fmla="*/ 129 w 160"/>
                  <a:gd name="T41" fmla="*/ 2 h 68"/>
                  <a:gd name="T42" fmla="*/ 146 w 160"/>
                  <a:gd name="T43" fmla="*/ 0 h 68"/>
                  <a:gd name="T44" fmla="*/ 160 w 160"/>
                  <a:gd name="T45" fmla="*/ 8 h 68"/>
                  <a:gd name="T46" fmla="*/ 157 w 160"/>
                  <a:gd name="T47" fmla="*/ 11 h 68"/>
                  <a:gd name="T48" fmla="*/ 149 w 160"/>
                  <a:gd name="T49" fmla="*/ 11 h 68"/>
                  <a:gd name="T50" fmla="*/ 144 w 160"/>
                  <a:gd name="T51" fmla="*/ 18 h 68"/>
                  <a:gd name="T52" fmla="*/ 152 w 160"/>
                  <a:gd name="T53" fmla="*/ 22 h 68"/>
                  <a:gd name="T54" fmla="*/ 143 w 160"/>
                  <a:gd name="T55" fmla="*/ 26 h 68"/>
                  <a:gd name="T56" fmla="*/ 151 w 160"/>
                  <a:gd name="T57" fmla="*/ 34 h 68"/>
                  <a:gd name="T58" fmla="*/ 133 w 160"/>
                  <a:gd name="T59" fmla="*/ 38 h 68"/>
                  <a:gd name="T60" fmla="*/ 127 w 160"/>
                  <a:gd name="T61" fmla="*/ 49 h 68"/>
                  <a:gd name="T62" fmla="*/ 105 w 160"/>
                  <a:gd name="T63" fmla="*/ 41 h 68"/>
                  <a:gd name="T64" fmla="*/ 111 w 160"/>
                  <a:gd name="T65" fmla="*/ 32 h 68"/>
                  <a:gd name="T66" fmla="*/ 98 w 160"/>
                  <a:gd name="T67" fmla="*/ 32 h 68"/>
                  <a:gd name="T68" fmla="*/ 93 w 160"/>
                  <a:gd name="T69" fmla="*/ 46 h 68"/>
                  <a:gd name="T70" fmla="*/ 83 w 160"/>
                  <a:gd name="T71" fmla="*/ 50 h 68"/>
                  <a:gd name="T72" fmla="*/ 78 w 160"/>
                  <a:gd name="T73" fmla="*/ 45 h 68"/>
                  <a:gd name="T74" fmla="*/ 68 w 160"/>
                  <a:gd name="T75" fmla="*/ 46 h 68"/>
                  <a:gd name="T76" fmla="*/ 73 w 160"/>
                  <a:gd name="T77" fmla="*/ 61 h 68"/>
                  <a:gd name="T78" fmla="*/ 55 w 160"/>
                  <a:gd name="T79" fmla="*/ 64 h 68"/>
                  <a:gd name="T80" fmla="*/ 56 w 160"/>
                  <a:gd name="T81" fmla="*/ 55 h 68"/>
                  <a:gd name="T82" fmla="*/ 48 w 160"/>
                  <a:gd name="T83" fmla="*/ 56 h 68"/>
                  <a:gd name="T84" fmla="*/ 47 w 160"/>
                  <a:gd name="T85" fmla="*/ 68 h 68"/>
                  <a:gd name="T86" fmla="*/ 41 w 160"/>
                  <a:gd name="T87" fmla="*/ 68 h 68"/>
                  <a:gd name="T88" fmla="*/ 35 w 160"/>
                  <a:gd name="T8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68">
                    <a:moveTo>
                      <a:pt x="35" y="61"/>
                    </a:moveTo>
                    <a:lnTo>
                      <a:pt x="24" y="59"/>
                    </a:lnTo>
                    <a:lnTo>
                      <a:pt x="17" y="63"/>
                    </a:lnTo>
                    <a:lnTo>
                      <a:pt x="10" y="61"/>
                    </a:lnTo>
                    <a:lnTo>
                      <a:pt x="10" y="55"/>
                    </a:lnTo>
                    <a:lnTo>
                      <a:pt x="0" y="50"/>
                    </a:lnTo>
                    <a:lnTo>
                      <a:pt x="10" y="46"/>
                    </a:lnTo>
                    <a:lnTo>
                      <a:pt x="20" y="45"/>
                    </a:lnTo>
                    <a:lnTo>
                      <a:pt x="35" y="41"/>
                    </a:lnTo>
                    <a:lnTo>
                      <a:pt x="38" y="34"/>
                    </a:lnTo>
                    <a:lnTo>
                      <a:pt x="47" y="33"/>
                    </a:lnTo>
                    <a:lnTo>
                      <a:pt x="50" y="28"/>
                    </a:lnTo>
                    <a:lnTo>
                      <a:pt x="74" y="18"/>
                    </a:lnTo>
                    <a:lnTo>
                      <a:pt x="74" y="12"/>
                    </a:lnTo>
                    <a:lnTo>
                      <a:pt x="88" y="8"/>
                    </a:lnTo>
                    <a:lnTo>
                      <a:pt x="113" y="8"/>
                    </a:lnTo>
                    <a:lnTo>
                      <a:pt x="117" y="9"/>
                    </a:lnTo>
                    <a:lnTo>
                      <a:pt x="129" y="9"/>
                    </a:lnTo>
                    <a:lnTo>
                      <a:pt x="137" y="8"/>
                    </a:lnTo>
                    <a:lnTo>
                      <a:pt x="129" y="4"/>
                    </a:lnTo>
                    <a:lnTo>
                      <a:pt x="129" y="2"/>
                    </a:lnTo>
                    <a:lnTo>
                      <a:pt x="146" y="0"/>
                    </a:lnTo>
                    <a:lnTo>
                      <a:pt x="160" y="8"/>
                    </a:lnTo>
                    <a:lnTo>
                      <a:pt x="157" y="11"/>
                    </a:lnTo>
                    <a:lnTo>
                      <a:pt x="149" y="11"/>
                    </a:lnTo>
                    <a:lnTo>
                      <a:pt x="144" y="18"/>
                    </a:lnTo>
                    <a:lnTo>
                      <a:pt x="152" y="22"/>
                    </a:lnTo>
                    <a:lnTo>
                      <a:pt x="143" y="26"/>
                    </a:lnTo>
                    <a:lnTo>
                      <a:pt x="151" y="34"/>
                    </a:lnTo>
                    <a:lnTo>
                      <a:pt x="133" y="38"/>
                    </a:lnTo>
                    <a:lnTo>
                      <a:pt x="127" y="49"/>
                    </a:lnTo>
                    <a:lnTo>
                      <a:pt x="105" y="41"/>
                    </a:lnTo>
                    <a:lnTo>
                      <a:pt x="111" y="32"/>
                    </a:lnTo>
                    <a:lnTo>
                      <a:pt x="98" y="32"/>
                    </a:lnTo>
                    <a:lnTo>
                      <a:pt x="93" y="46"/>
                    </a:lnTo>
                    <a:lnTo>
                      <a:pt x="83" y="50"/>
                    </a:lnTo>
                    <a:lnTo>
                      <a:pt x="78" y="45"/>
                    </a:lnTo>
                    <a:lnTo>
                      <a:pt x="68" y="46"/>
                    </a:lnTo>
                    <a:lnTo>
                      <a:pt x="73" y="61"/>
                    </a:lnTo>
                    <a:lnTo>
                      <a:pt x="55" y="64"/>
                    </a:lnTo>
                    <a:lnTo>
                      <a:pt x="56" y="55"/>
                    </a:lnTo>
                    <a:lnTo>
                      <a:pt x="48" y="56"/>
                    </a:lnTo>
                    <a:lnTo>
                      <a:pt x="47" y="68"/>
                    </a:lnTo>
                    <a:lnTo>
                      <a:pt x="41" y="68"/>
                    </a:lnTo>
                    <a:lnTo>
                      <a:pt x="3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4" name="Freeform 581"/>
              <p:cNvSpPr/>
              <p:nvPr/>
            </p:nvSpPr>
            <p:spPr bwMode="gray">
              <a:xfrm>
                <a:off x="1185" y="517"/>
                <a:ext cx="81" cy="20"/>
              </a:xfrm>
              <a:custGeom>
                <a:avLst/>
                <a:gdLst>
                  <a:gd name="T0" fmla="*/ 57 w 81"/>
                  <a:gd name="T1" fmla="*/ 0 h 20"/>
                  <a:gd name="T2" fmla="*/ 70 w 81"/>
                  <a:gd name="T3" fmla="*/ 8 h 20"/>
                  <a:gd name="T4" fmla="*/ 81 w 81"/>
                  <a:gd name="T5" fmla="*/ 9 h 20"/>
                  <a:gd name="T6" fmla="*/ 81 w 81"/>
                  <a:gd name="T7" fmla="*/ 17 h 20"/>
                  <a:gd name="T8" fmla="*/ 57 w 81"/>
                  <a:gd name="T9" fmla="*/ 20 h 20"/>
                  <a:gd name="T10" fmla="*/ 44 w 81"/>
                  <a:gd name="T11" fmla="*/ 14 h 20"/>
                  <a:gd name="T12" fmla="*/ 40 w 81"/>
                  <a:gd name="T13" fmla="*/ 18 h 20"/>
                  <a:gd name="T14" fmla="*/ 29 w 81"/>
                  <a:gd name="T15" fmla="*/ 18 h 20"/>
                  <a:gd name="T16" fmla="*/ 18 w 81"/>
                  <a:gd name="T17" fmla="*/ 18 h 20"/>
                  <a:gd name="T18" fmla="*/ 3 w 81"/>
                  <a:gd name="T19" fmla="*/ 18 h 20"/>
                  <a:gd name="T20" fmla="*/ 0 w 81"/>
                  <a:gd name="T21" fmla="*/ 14 h 20"/>
                  <a:gd name="T22" fmla="*/ 9 w 81"/>
                  <a:gd name="T23" fmla="*/ 12 h 20"/>
                  <a:gd name="T24" fmla="*/ 11 w 81"/>
                  <a:gd name="T25" fmla="*/ 8 h 20"/>
                  <a:gd name="T26" fmla="*/ 33 w 81"/>
                  <a:gd name="T27" fmla="*/ 6 h 20"/>
                  <a:gd name="T28" fmla="*/ 46 w 81"/>
                  <a:gd name="T29" fmla="*/ 1 h 20"/>
                  <a:gd name="T30" fmla="*/ 57 w 81"/>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20">
                    <a:moveTo>
                      <a:pt x="57" y="0"/>
                    </a:moveTo>
                    <a:lnTo>
                      <a:pt x="70" y="8"/>
                    </a:lnTo>
                    <a:lnTo>
                      <a:pt x="81" y="9"/>
                    </a:lnTo>
                    <a:lnTo>
                      <a:pt x="81" y="17"/>
                    </a:lnTo>
                    <a:lnTo>
                      <a:pt x="57" y="20"/>
                    </a:lnTo>
                    <a:lnTo>
                      <a:pt x="44" y="14"/>
                    </a:lnTo>
                    <a:lnTo>
                      <a:pt x="40" y="18"/>
                    </a:lnTo>
                    <a:lnTo>
                      <a:pt x="29" y="18"/>
                    </a:lnTo>
                    <a:lnTo>
                      <a:pt x="18" y="18"/>
                    </a:lnTo>
                    <a:lnTo>
                      <a:pt x="3" y="18"/>
                    </a:lnTo>
                    <a:lnTo>
                      <a:pt x="0" y="14"/>
                    </a:lnTo>
                    <a:lnTo>
                      <a:pt x="9" y="12"/>
                    </a:lnTo>
                    <a:lnTo>
                      <a:pt x="11" y="8"/>
                    </a:lnTo>
                    <a:lnTo>
                      <a:pt x="33" y="6"/>
                    </a:lnTo>
                    <a:lnTo>
                      <a:pt x="46" y="1"/>
                    </a:ln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5" name="Freeform 582"/>
              <p:cNvSpPr/>
              <p:nvPr/>
            </p:nvSpPr>
            <p:spPr bwMode="gray">
              <a:xfrm>
                <a:off x="1347" y="487"/>
                <a:ext cx="141" cy="66"/>
              </a:xfrm>
              <a:custGeom>
                <a:avLst/>
                <a:gdLst>
                  <a:gd name="T0" fmla="*/ 2 w 141"/>
                  <a:gd name="T1" fmla="*/ 2 h 66"/>
                  <a:gd name="T2" fmla="*/ 25 w 141"/>
                  <a:gd name="T3" fmla="*/ 3 h 66"/>
                  <a:gd name="T4" fmla="*/ 42 w 141"/>
                  <a:gd name="T5" fmla="*/ 0 h 66"/>
                  <a:gd name="T6" fmla="*/ 58 w 141"/>
                  <a:gd name="T7" fmla="*/ 11 h 66"/>
                  <a:gd name="T8" fmla="*/ 62 w 141"/>
                  <a:gd name="T9" fmla="*/ 22 h 66"/>
                  <a:gd name="T10" fmla="*/ 70 w 141"/>
                  <a:gd name="T11" fmla="*/ 23 h 66"/>
                  <a:gd name="T12" fmla="*/ 70 w 141"/>
                  <a:gd name="T13" fmla="*/ 16 h 66"/>
                  <a:gd name="T14" fmla="*/ 86 w 141"/>
                  <a:gd name="T15" fmla="*/ 14 h 66"/>
                  <a:gd name="T16" fmla="*/ 101 w 141"/>
                  <a:gd name="T17" fmla="*/ 18 h 66"/>
                  <a:gd name="T18" fmla="*/ 96 w 141"/>
                  <a:gd name="T19" fmla="*/ 27 h 66"/>
                  <a:gd name="T20" fmla="*/ 119 w 141"/>
                  <a:gd name="T21" fmla="*/ 32 h 66"/>
                  <a:gd name="T22" fmla="*/ 121 w 141"/>
                  <a:gd name="T23" fmla="*/ 40 h 66"/>
                  <a:gd name="T24" fmla="*/ 141 w 141"/>
                  <a:gd name="T25" fmla="*/ 54 h 66"/>
                  <a:gd name="T26" fmla="*/ 134 w 141"/>
                  <a:gd name="T27" fmla="*/ 66 h 66"/>
                  <a:gd name="T28" fmla="*/ 114 w 141"/>
                  <a:gd name="T29" fmla="*/ 66 h 66"/>
                  <a:gd name="T30" fmla="*/ 102 w 141"/>
                  <a:gd name="T31" fmla="*/ 57 h 66"/>
                  <a:gd name="T32" fmla="*/ 101 w 141"/>
                  <a:gd name="T33" fmla="*/ 53 h 66"/>
                  <a:gd name="T34" fmla="*/ 87 w 141"/>
                  <a:gd name="T35" fmla="*/ 52 h 66"/>
                  <a:gd name="T36" fmla="*/ 75 w 141"/>
                  <a:gd name="T37" fmla="*/ 47 h 66"/>
                  <a:gd name="T38" fmla="*/ 61 w 141"/>
                  <a:gd name="T39" fmla="*/ 50 h 66"/>
                  <a:gd name="T40" fmla="*/ 53 w 141"/>
                  <a:gd name="T41" fmla="*/ 47 h 66"/>
                  <a:gd name="T42" fmla="*/ 28 w 141"/>
                  <a:gd name="T43" fmla="*/ 48 h 66"/>
                  <a:gd name="T44" fmla="*/ 17 w 141"/>
                  <a:gd name="T45" fmla="*/ 43 h 66"/>
                  <a:gd name="T46" fmla="*/ 20 w 141"/>
                  <a:gd name="T47" fmla="*/ 36 h 66"/>
                  <a:gd name="T48" fmla="*/ 47 w 141"/>
                  <a:gd name="T49" fmla="*/ 37 h 66"/>
                  <a:gd name="T50" fmla="*/ 40 w 141"/>
                  <a:gd name="T51" fmla="*/ 31 h 66"/>
                  <a:gd name="T52" fmla="*/ 42 w 141"/>
                  <a:gd name="T53" fmla="*/ 28 h 66"/>
                  <a:gd name="T54" fmla="*/ 35 w 141"/>
                  <a:gd name="T55" fmla="*/ 25 h 66"/>
                  <a:gd name="T56" fmla="*/ 35 w 141"/>
                  <a:gd name="T57" fmla="*/ 20 h 66"/>
                  <a:gd name="T58" fmla="*/ 29 w 141"/>
                  <a:gd name="T59" fmla="*/ 22 h 66"/>
                  <a:gd name="T60" fmla="*/ 25 w 141"/>
                  <a:gd name="T61" fmla="*/ 26 h 66"/>
                  <a:gd name="T62" fmla="*/ 16 w 141"/>
                  <a:gd name="T63" fmla="*/ 24 h 66"/>
                  <a:gd name="T64" fmla="*/ 14 w 141"/>
                  <a:gd name="T65" fmla="*/ 16 h 66"/>
                  <a:gd name="T66" fmla="*/ 0 w 141"/>
                  <a:gd name="T67" fmla="*/ 14 h 66"/>
                  <a:gd name="T68" fmla="*/ 2 w 141"/>
                  <a:gd name="T69"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66">
                    <a:moveTo>
                      <a:pt x="2" y="2"/>
                    </a:moveTo>
                    <a:lnTo>
                      <a:pt x="25" y="3"/>
                    </a:lnTo>
                    <a:lnTo>
                      <a:pt x="42" y="0"/>
                    </a:lnTo>
                    <a:lnTo>
                      <a:pt x="58" y="11"/>
                    </a:lnTo>
                    <a:lnTo>
                      <a:pt x="62" y="22"/>
                    </a:lnTo>
                    <a:lnTo>
                      <a:pt x="70" y="23"/>
                    </a:lnTo>
                    <a:lnTo>
                      <a:pt x="70" y="16"/>
                    </a:lnTo>
                    <a:lnTo>
                      <a:pt x="86" y="14"/>
                    </a:lnTo>
                    <a:lnTo>
                      <a:pt x="101" y="18"/>
                    </a:lnTo>
                    <a:lnTo>
                      <a:pt x="96" y="27"/>
                    </a:lnTo>
                    <a:lnTo>
                      <a:pt x="119" y="32"/>
                    </a:lnTo>
                    <a:lnTo>
                      <a:pt x="121" y="40"/>
                    </a:lnTo>
                    <a:lnTo>
                      <a:pt x="141" y="54"/>
                    </a:lnTo>
                    <a:lnTo>
                      <a:pt x="134" y="66"/>
                    </a:lnTo>
                    <a:lnTo>
                      <a:pt x="114" y="66"/>
                    </a:lnTo>
                    <a:lnTo>
                      <a:pt x="102" y="57"/>
                    </a:lnTo>
                    <a:lnTo>
                      <a:pt x="101" y="53"/>
                    </a:lnTo>
                    <a:lnTo>
                      <a:pt x="87" y="52"/>
                    </a:lnTo>
                    <a:lnTo>
                      <a:pt x="75" y="47"/>
                    </a:lnTo>
                    <a:lnTo>
                      <a:pt x="61" y="50"/>
                    </a:lnTo>
                    <a:lnTo>
                      <a:pt x="53" y="47"/>
                    </a:lnTo>
                    <a:lnTo>
                      <a:pt x="28" y="48"/>
                    </a:lnTo>
                    <a:lnTo>
                      <a:pt x="17" y="43"/>
                    </a:lnTo>
                    <a:lnTo>
                      <a:pt x="20" y="36"/>
                    </a:lnTo>
                    <a:lnTo>
                      <a:pt x="47" y="37"/>
                    </a:lnTo>
                    <a:lnTo>
                      <a:pt x="40" y="31"/>
                    </a:lnTo>
                    <a:lnTo>
                      <a:pt x="42" y="28"/>
                    </a:lnTo>
                    <a:lnTo>
                      <a:pt x="35" y="25"/>
                    </a:lnTo>
                    <a:lnTo>
                      <a:pt x="35" y="20"/>
                    </a:lnTo>
                    <a:lnTo>
                      <a:pt x="29" y="22"/>
                    </a:lnTo>
                    <a:lnTo>
                      <a:pt x="25" y="26"/>
                    </a:lnTo>
                    <a:lnTo>
                      <a:pt x="16" y="24"/>
                    </a:lnTo>
                    <a:lnTo>
                      <a:pt x="14" y="16"/>
                    </a:lnTo>
                    <a:lnTo>
                      <a:pt x="0" y="14"/>
                    </a:ln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6" name="Freeform 583"/>
              <p:cNvSpPr/>
              <p:nvPr/>
            </p:nvSpPr>
            <p:spPr bwMode="gray">
              <a:xfrm>
                <a:off x="1414" y="549"/>
                <a:ext cx="29" cy="9"/>
              </a:xfrm>
              <a:custGeom>
                <a:avLst/>
                <a:gdLst>
                  <a:gd name="T0" fmla="*/ 0 w 29"/>
                  <a:gd name="T1" fmla="*/ 3 h 9"/>
                  <a:gd name="T2" fmla="*/ 12 w 29"/>
                  <a:gd name="T3" fmla="*/ 0 h 9"/>
                  <a:gd name="T4" fmla="*/ 25 w 29"/>
                  <a:gd name="T5" fmla="*/ 2 h 9"/>
                  <a:gd name="T6" fmla="*/ 29 w 29"/>
                  <a:gd name="T7" fmla="*/ 7 h 9"/>
                  <a:gd name="T8" fmla="*/ 11 w 29"/>
                  <a:gd name="T9" fmla="*/ 9 h 9"/>
                  <a:gd name="T10" fmla="*/ 0 w 29"/>
                  <a:gd name="T11" fmla="*/ 3 h 9"/>
                </a:gdLst>
                <a:ahLst/>
                <a:cxnLst>
                  <a:cxn ang="0">
                    <a:pos x="T0" y="T1"/>
                  </a:cxn>
                  <a:cxn ang="0">
                    <a:pos x="T2" y="T3"/>
                  </a:cxn>
                  <a:cxn ang="0">
                    <a:pos x="T4" y="T5"/>
                  </a:cxn>
                  <a:cxn ang="0">
                    <a:pos x="T6" y="T7"/>
                  </a:cxn>
                  <a:cxn ang="0">
                    <a:pos x="T8" y="T9"/>
                  </a:cxn>
                  <a:cxn ang="0">
                    <a:pos x="T10" y="T11"/>
                  </a:cxn>
                </a:cxnLst>
                <a:rect l="0" t="0" r="r" b="b"/>
                <a:pathLst>
                  <a:path w="29" h="9">
                    <a:moveTo>
                      <a:pt x="0" y="3"/>
                    </a:moveTo>
                    <a:lnTo>
                      <a:pt x="12" y="0"/>
                    </a:lnTo>
                    <a:lnTo>
                      <a:pt x="25" y="2"/>
                    </a:lnTo>
                    <a:lnTo>
                      <a:pt x="29" y="7"/>
                    </a:lnTo>
                    <a:lnTo>
                      <a:pt x="11" y="9"/>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7" name="Freeform 584"/>
              <p:cNvSpPr/>
              <p:nvPr/>
            </p:nvSpPr>
            <p:spPr bwMode="gray">
              <a:xfrm>
                <a:off x="1393" y="537"/>
                <a:ext cx="12" cy="6"/>
              </a:xfrm>
              <a:custGeom>
                <a:avLst/>
                <a:gdLst>
                  <a:gd name="T0" fmla="*/ 0 w 12"/>
                  <a:gd name="T1" fmla="*/ 4 h 6"/>
                  <a:gd name="T2" fmla="*/ 4 w 12"/>
                  <a:gd name="T3" fmla="*/ 0 h 6"/>
                  <a:gd name="T4" fmla="*/ 12 w 12"/>
                  <a:gd name="T5" fmla="*/ 3 h 6"/>
                  <a:gd name="T6" fmla="*/ 9 w 12"/>
                  <a:gd name="T7" fmla="*/ 6 h 6"/>
                  <a:gd name="T8" fmla="*/ 2 w 12"/>
                  <a:gd name="T9" fmla="*/ 6 h 6"/>
                  <a:gd name="T10" fmla="*/ 0 w 12"/>
                  <a:gd name="T11" fmla="*/ 4 h 6"/>
                </a:gdLst>
                <a:ahLst/>
                <a:cxnLst>
                  <a:cxn ang="0">
                    <a:pos x="T0" y="T1"/>
                  </a:cxn>
                  <a:cxn ang="0">
                    <a:pos x="T2" y="T3"/>
                  </a:cxn>
                  <a:cxn ang="0">
                    <a:pos x="T4" y="T5"/>
                  </a:cxn>
                  <a:cxn ang="0">
                    <a:pos x="T6" y="T7"/>
                  </a:cxn>
                  <a:cxn ang="0">
                    <a:pos x="T8" y="T9"/>
                  </a:cxn>
                  <a:cxn ang="0">
                    <a:pos x="T10" y="T11"/>
                  </a:cxn>
                </a:cxnLst>
                <a:rect l="0" t="0" r="r" b="b"/>
                <a:pathLst>
                  <a:path w="12" h="6">
                    <a:moveTo>
                      <a:pt x="0" y="4"/>
                    </a:moveTo>
                    <a:lnTo>
                      <a:pt x="4" y="0"/>
                    </a:lnTo>
                    <a:lnTo>
                      <a:pt x="12" y="3"/>
                    </a:lnTo>
                    <a:lnTo>
                      <a:pt x="9" y="6"/>
                    </a:lnTo>
                    <a:lnTo>
                      <a:pt x="2" y="6"/>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8" name="Freeform 585"/>
              <p:cNvSpPr/>
              <p:nvPr/>
            </p:nvSpPr>
            <p:spPr bwMode="gray">
              <a:xfrm>
                <a:off x="1343" y="557"/>
                <a:ext cx="37" cy="26"/>
              </a:xfrm>
              <a:custGeom>
                <a:avLst/>
                <a:gdLst>
                  <a:gd name="T0" fmla="*/ 0 w 37"/>
                  <a:gd name="T1" fmla="*/ 0 h 26"/>
                  <a:gd name="T2" fmla="*/ 11 w 37"/>
                  <a:gd name="T3" fmla="*/ 1 h 26"/>
                  <a:gd name="T4" fmla="*/ 33 w 37"/>
                  <a:gd name="T5" fmla="*/ 15 h 26"/>
                  <a:gd name="T6" fmla="*/ 37 w 37"/>
                  <a:gd name="T7" fmla="*/ 26 h 26"/>
                  <a:gd name="T8" fmla="*/ 17 w 37"/>
                  <a:gd name="T9" fmla="*/ 26 h 26"/>
                  <a:gd name="T10" fmla="*/ 4 w 37"/>
                  <a:gd name="T11" fmla="*/ 12 h 26"/>
                  <a:gd name="T12" fmla="*/ 0 w 3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7" h="26">
                    <a:moveTo>
                      <a:pt x="0" y="0"/>
                    </a:moveTo>
                    <a:lnTo>
                      <a:pt x="11" y="1"/>
                    </a:lnTo>
                    <a:lnTo>
                      <a:pt x="33" y="15"/>
                    </a:lnTo>
                    <a:lnTo>
                      <a:pt x="37" y="26"/>
                    </a:lnTo>
                    <a:lnTo>
                      <a:pt x="17" y="26"/>
                    </a:lnTo>
                    <a:lnTo>
                      <a:pt x="4" y="1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19" name="Freeform 586"/>
              <p:cNvSpPr/>
              <p:nvPr/>
            </p:nvSpPr>
            <p:spPr bwMode="gray">
              <a:xfrm>
                <a:off x="1185" y="545"/>
                <a:ext cx="79" cy="28"/>
              </a:xfrm>
              <a:custGeom>
                <a:avLst/>
                <a:gdLst>
                  <a:gd name="T0" fmla="*/ 77 w 79"/>
                  <a:gd name="T1" fmla="*/ 2 h 28"/>
                  <a:gd name="T2" fmla="*/ 57 w 79"/>
                  <a:gd name="T3" fmla="*/ 0 h 28"/>
                  <a:gd name="T4" fmla="*/ 37 w 79"/>
                  <a:gd name="T5" fmla="*/ 1 h 28"/>
                  <a:gd name="T6" fmla="*/ 0 w 79"/>
                  <a:gd name="T7" fmla="*/ 9 h 28"/>
                  <a:gd name="T8" fmla="*/ 2 w 79"/>
                  <a:gd name="T9" fmla="*/ 23 h 28"/>
                  <a:gd name="T10" fmla="*/ 22 w 79"/>
                  <a:gd name="T11" fmla="*/ 28 h 28"/>
                  <a:gd name="T12" fmla="*/ 59 w 79"/>
                  <a:gd name="T13" fmla="*/ 25 h 28"/>
                  <a:gd name="T14" fmla="*/ 70 w 79"/>
                  <a:gd name="T15" fmla="*/ 22 h 28"/>
                  <a:gd name="T16" fmla="*/ 67 w 79"/>
                  <a:gd name="T17" fmla="*/ 17 h 28"/>
                  <a:gd name="T18" fmla="*/ 50 w 79"/>
                  <a:gd name="T19" fmla="*/ 15 h 28"/>
                  <a:gd name="T20" fmla="*/ 52 w 79"/>
                  <a:gd name="T21" fmla="*/ 9 h 28"/>
                  <a:gd name="T22" fmla="*/ 79 w 79"/>
                  <a:gd name="T23" fmla="*/ 7 h 28"/>
                  <a:gd name="T24" fmla="*/ 77 w 79"/>
                  <a:gd name="T25"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28">
                    <a:moveTo>
                      <a:pt x="77" y="2"/>
                    </a:moveTo>
                    <a:lnTo>
                      <a:pt x="57" y="0"/>
                    </a:lnTo>
                    <a:lnTo>
                      <a:pt x="37" y="1"/>
                    </a:lnTo>
                    <a:lnTo>
                      <a:pt x="0" y="9"/>
                    </a:lnTo>
                    <a:lnTo>
                      <a:pt x="2" y="23"/>
                    </a:lnTo>
                    <a:lnTo>
                      <a:pt x="22" y="28"/>
                    </a:lnTo>
                    <a:lnTo>
                      <a:pt x="59" y="25"/>
                    </a:lnTo>
                    <a:lnTo>
                      <a:pt x="70" y="22"/>
                    </a:lnTo>
                    <a:lnTo>
                      <a:pt x="67" y="17"/>
                    </a:lnTo>
                    <a:lnTo>
                      <a:pt x="50" y="15"/>
                    </a:lnTo>
                    <a:lnTo>
                      <a:pt x="52" y="9"/>
                    </a:lnTo>
                    <a:lnTo>
                      <a:pt x="79" y="7"/>
                    </a:lnTo>
                    <a:lnTo>
                      <a:pt x="7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0" name="Freeform 587"/>
              <p:cNvSpPr/>
              <p:nvPr/>
            </p:nvSpPr>
            <p:spPr bwMode="gray">
              <a:xfrm>
                <a:off x="1144" y="548"/>
                <a:ext cx="30" cy="12"/>
              </a:xfrm>
              <a:custGeom>
                <a:avLst/>
                <a:gdLst>
                  <a:gd name="T0" fmla="*/ 19 w 30"/>
                  <a:gd name="T1" fmla="*/ 2 h 12"/>
                  <a:gd name="T2" fmla="*/ 30 w 30"/>
                  <a:gd name="T3" fmla="*/ 6 h 12"/>
                  <a:gd name="T4" fmla="*/ 28 w 30"/>
                  <a:gd name="T5" fmla="*/ 11 h 12"/>
                  <a:gd name="T6" fmla="*/ 14 w 30"/>
                  <a:gd name="T7" fmla="*/ 12 h 12"/>
                  <a:gd name="T8" fmla="*/ 0 w 30"/>
                  <a:gd name="T9" fmla="*/ 2 h 12"/>
                  <a:gd name="T10" fmla="*/ 8 w 30"/>
                  <a:gd name="T11" fmla="*/ 0 h 12"/>
                  <a:gd name="T12" fmla="*/ 19 w 30"/>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30" h="12">
                    <a:moveTo>
                      <a:pt x="19" y="2"/>
                    </a:moveTo>
                    <a:lnTo>
                      <a:pt x="30" y="6"/>
                    </a:lnTo>
                    <a:lnTo>
                      <a:pt x="28" y="11"/>
                    </a:lnTo>
                    <a:lnTo>
                      <a:pt x="14" y="12"/>
                    </a:lnTo>
                    <a:lnTo>
                      <a:pt x="0" y="2"/>
                    </a:lnTo>
                    <a:lnTo>
                      <a:pt x="8" y="0"/>
                    </a:lnTo>
                    <a:lnTo>
                      <a:pt x="19"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1" name="Freeform 588"/>
              <p:cNvSpPr/>
              <p:nvPr/>
            </p:nvSpPr>
            <p:spPr bwMode="gray">
              <a:xfrm>
                <a:off x="1093" y="597"/>
                <a:ext cx="261" cy="91"/>
              </a:xfrm>
              <a:custGeom>
                <a:avLst/>
                <a:gdLst>
                  <a:gd name="T0" fmla="*/ 179 w 261"/>
                  <a:gd name="T1" fmla="*/ 0 h 91"/>
                  <a:gd name="T2" fmla="*/ 193 w 261"/>
                  <a:gd name="T3" fmla="*/ 11 h 91"/>
                  <a:gd name="T4" fmla="*/ 200 w 261"/>
                  <a:gd name="T5" fmla="*/ 25 h 91"/>
                  <a:gd name="T6" fmla="*/ 213 w 261"/>
                  <a:gd name="T7" fmla="*/ 35 h 91"/>
                  <a:gd name="T8" fmla="*/ 228 w 261"/>
                  <a:gd name="T9" fmla="*/ 34 h 91"/>
                  <a:gd name="T10" fmla="*/ 236 w 261"/>
                  <a:gd name="T11" fmla="*/ 39 h 91"/>
                  <a:gd name="T12" fmla="*/ 243 w 261"/>
                  <a:gd name="T13" fmla="*/ 28 h 91"/>
                  <a:gd name="T14" fmla="*/ 257 w 261"/>
                  <a:gd name="T15" fmla="*/ 45 h 91"/>
                  <a:gd name="T16" fmla="*/ 221 w 261"/>
                  <a:gd name="T17" fmla="*/ 68 h 91"/>
                  <a:gd name="T18" fmla="*/ 208 w 261"/>
                  <a:gd name="T19" fmla="*/ 68 h 91"/>
                  <a:gd name="T20" fmla="*/ 195 w 261"/>
                  <a:gd name="T21" fmla="*/ 62 h 91"/>
                  <a:gd name="T22" fmla="*/ 180 w 261"/>
                  <a:gd name="T23" fmla="*/ 68 h 91"/>
                  <a:gd name="T24" fmla="*/ 140 w 261"/>
                  <a:gd name="T25" fmla="*/ 86 h 91"/>
                  <a:gd name="T26" fmla="*/ 89 w 261"/>
                  <a:gd name="T27" fmla="*/ 90 h 91"/>
                  <a:gd name="T28" fmla="*/ 90 w 261"/>
                  <a:gd name="T29" fmla="*/ 76 h 91"/>
                  <a:gd name="T30" fmla="*/ 107 w 261"/>
                  <a:gd name="T31" fmla="*/ 69 h 91"/>
                  <a:gd name="T32" fmla="*/ 140 w 261"/>
                  <a:gd name="T33" fmla="*/ 60 h 91"/>
                  <a:gd name="T34" fmla="*/ 121 w 261"/>
                  <a:gd name="T35" fmla="*/ 58 h 91"/>
                  <a:gd name="T36" fmla="*/ 101 w 261"/>
                  <a:gd name="T37" fmla="*/ 58 h 91"/>
                  <a:gd name="T38" fmla="*/ 79 w 261"/>
                  <a:gd name="T39" fmla="*/ 61 h 91"/>
                  <a:gd name="T40" fmla="*/ 89 w 261"/>
                  <a:gd name="T41" fmla="*/ 52 h 91"/>
                  <a:gd name="T42" fmla="*/ 62 w 261"/>
                  <a:gd name="T43" fmla="*/ 55 h 91"/>
                  <a:gd name="T44" fmla="*/ 57 w 261"/>
                  <a:gd name="T45" fmla="*/ 64 h 91"/>
                  <a:gd name="T46" fmla="*/ 42 w 261"/>
                  <a:gd name="T47" fmla="*/ 66 h 91"/>
                  <a:gd name="T48" fmla="*/ 26 w 261"/>
                  <a:gd name="T49" fmla="*/ 56 h 91"/>
                  <a:gd name="T50" fmla="*/ 0 w 261"/>
                  <a:gd name="T51" fmla="*/ 52 h 91"/>
                  <a:gd name="T52" fmla="*/ 31 w 261"/>
                  <a:gd name="T53" fmla="*/ 45 h 91"/>
                  <a:gd name="T54" fmla="*/ 44 w 261"/>
                  <a:gd name="T55" fmla="*/ 39 h 91"/>
                  <a:gd name="T56" fmla="*/ 15 w 261"/>
                  <a:gd name="T57" fmla="*/ 37 h 91"/>
                  <a:gd name="T58" fmla="*/ 37 w 261"/>
                  <a:gd name="T59" fmla="*/ 33 h 91"/>
                  <a:gd name="T60" fmla="*/ 44 w 261"/>
                  <a:gd name="T61" fmla="*/ 29 h 91"/>
                  <a:gd name="T62" fmla="*/ 22 w 261"/>
                  <a:gd name="T63" fmla="*/ 26 h 91"/>
                  <a:gd name="T64" fmla="*/ 41 w 261"/>
                  <a:gd name="T65" fmla="*/ 19 h 91"/>
                  <a:gd name="T66" fmla="*/ 54 w 261"/>
                  <a:gd name="T67" fmla="*/ 19 h 91"/>
                  <a:gd name="T68" fmla="*/ 53 w 261"/>
                  <a:gd name="T69" fmla="*/ 10 h 91"/>
                  <a:gd name="T70" fmla="*/ 75 w 261"/>
                  <a:gd name="T71" fmla="*/ 19 h 91"/>
                  <a:gd name="T72" fmla="*/ 129 w 261"/>
                  <a:gd name="T73" fmla="*/ 35 h 91"/>
                  <a:gd name="T74" fmla="*/ 156 w 261"/>
                  <a:gd name="T75" fmla="*/ 43 h 91"/>
                  <a:gd name="T76" fmla="*/ 186 w 261"/>
                  <a:gd name="T77" fmla="*/ 44 h 91"/>
                  <a:gd name="T78" fmla="*/ 167 w 261"/>
                  <a:gd name="T79" fmla="*/ 36 h 91"/>
                  <a:gd name="T80" fmla="*/ 179 w 261"/>
                  <a:gd name="T81" fmla="*/ 26 h 91"/>
                  <a:gd name="T82" fmla="*/ 154 w 261"/>
                  <a:gd name="T83" fmla="*/ 19 h 91"/>
                  <a:gd name="T84" fmla="*/ 158 w 261"/>
                  <a:gd name="T85" fmla="*/ 13 h 91"/>
                  <a:gd name="T86" fmla="*/ 173 w 261"/>
                  <a:gd name="T87"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 h="91">
                    <a:moveTo>
                      <a:pt x="173" y="2"/>
                    </a:moveTo>
                    <a:lnTo>
                      <a:pt x="179" y="0"/>
                    </a:lnTo>
                    <a:lnTo>
                      <a:pt x="193" y="1"/>
                    </a:lnTo>
                    <a:lnTo>
                      <a:pt x="193" y="11"/>
                    </a:lnTo>
                    <a:lnTo>
                      <a:pt x="203" y="16"/>
                    </a:lnTo>
                    <a:lnTo>
                      <a:pt x="200" y="25"/>
                    </a:lnTo>
                    <a:lnTo>
                      <a:pt x="209" y="26"/>
                    </a:lnTo>
                    <a:lnTo>
                      <a:pt x="213" y="35"/>
                    </a:lnTo>
                    <a:lnTo>
                      <a:pt x="219" y="34"/>
                    </a:lnTo>
                    <a:lnTo>
                      <a:pt x="228" y="34"/>
                    </a:lnTo>
                    <a:lnTo>
                      <a:pt x="228" y="40"/>
                    </a:lnTo>
                    <a:lnTo>
                      <a:pt x="236" y="39"/>
                    </a:lnTo>
                    <a:lnTo>
                      <a:pt x="233" y="28"/>
                    </a:lnTo>
                    <a:lnTo>
                      <a:pt x="243" y="28"/>
                    </a:lnTo>
                    <a:lnTo>
                      <a:pt x="261" y="35"/>
                    </a:lnTo>
                    <a:lnTo>
                      <a:pt x="257" y="45"/>
                    </a:lnTo>
                    <a:lnTo>
                      <a:pt x="250" y="61"/>
                    </a:lnTo>
                    <a:lnTo>
                      <a:pt x="221" y="68"/>
                    </a:lnTo>
                    <a:lnTo>
                      <a:pt x="215" y="63"/>
                    </a:lnTo>
                    <a:lnTo>
                      <a:pt x="208" y="68"/>
                    </a:lnTo>
                    <a:lnTo>
                      <a:pt x="195" y="67"/>
                    </a:lnTo>
                    <a:lnTo>
                      <a:pt x="195" y="62"/>
                    </a:lnTo>
                    <a:lnTo>
                      <a:pt x="184" y="61"/>
                    </a:lnTo>
                    <a:lnTo>
                      <a:pt x="180" y="68"/>
                    </a:lnTo>
                    <a:lnTo>
                      <a:pt x="149" y="77"/>
                    </a:lnTo>
                    <a:lnTo>
                      <a:pt x="140" y="86"/>
                    </a:lnTo>
                    <a:lnTo>
                      <a:pt x="106" y="91"/>
                    </a:lnTo>
                    <a:lnTo>
                      <a:pt x="89" y="90"/>
                    </a:lnTo>
                    <a:lnTo>
                      <a:pt x="71" y="78"/>
                    </a:lnTo>
                    <a:lnTo>
                      <a:pt x="90" y="76"/>
                    </a:lnTo>
                    <a:lnTo>
                      <a:pt x="98" y="69"/>
                    </a:lnTo>
                    <a:lnTo>
                      <a:pt x="107" y="69"/>
                    </a:lnTo>
                    <a:lnTo>
                      <a:pt x="130" y="68"/>
                    </a:lnTo>
                    <a:lnTo>
                      <a:pt x="140" y="60"/>
                    </a:lnTo>
                    <a:lnTo>
                      <a:pt x="138" y="57"/>
                    </a:lnTo>
                    <a:lnTo>
                      <a:pt x="121" y="58"/>
                    </a:lnTo>
                    <a:lnTo>
                      <a:pt x="112" y="60"/>
                    </a:lnTo>
                    <a:lnTo>
                      <a:pt x="101" y="58"/>
                    </a:lnTo>
                    <a:lnTo>
                      <a:pt x="89" y="62"/>
                    </a:lnTo>
                    <a:lnTo>
                      <a:pt x="79" y="61"/>
                    </a:lnTo>
                    <a:lnTo>
                      <a:pt x="79" y="55"/>
                    </a:lnTo>
                    <a:lnTo>
                      <a:pt x="89" y="52"/>
                    </a:lnTo>
                    <a:lnTo>
                      <a:pt x="81" y="50"/>
                    </a:lnTo>
                    <a:lnTo>
                      <a:pt x="62" y="55"/>
                    </a:lnTo>
                    <a:lnTo>
                      <a:pt x="71" y="61"/>
                    </a:lnTo>
                    <a:lnTo>
                      <a:pt x="57" y="64"/>
                    </a:lnTo>
                    <a:lnTo>
                      <a:pt x="48" y="60"/>
                    </a:lnTo>
                    <a:lnTo>
                      <a:pt x="42" y="66"/>
                    </a:lnTo>
                    <a:lnTo>
                      <a:pt x="31" y="62"/>
                    </a:lnTo>
                    <a:lnTo>
                      <a:pt x="26" y="56"/>
                    </a:lnTo>
                    <a:lnTo>
                      <a:pt x="11" y="57"/>
                    </a:lnTo>
                    <a:lnTo>
                      <a:pt x="0" y="52"/>
                    </a:lnTo>
                    <a:lnTo>
                      <a:pt x="6" y="47"/>
                    </a:lnTo>
                    <a:lnTo>
                      <a:pt x="31" y="45"/>
                    </a:lnTo>
                    <a:lnTo>
                      <a:pt x="48" y="42"/>
                    </a:lnTo>
                    <a:lnTo>
                      <a:pt x="44" y="39"/>
                    </a:lnTo>
                    <a:lnTo>
                      <a:pt x="22" y="40"/>
                    </a:lnTo>
                    <a:lnTo>
                      <a:pt x="15" y="37"/>
                    </a:lnTo>
                    <a:lnTo>
                      <a:pt x="26" y="32"/>
                    </a:lnTo>
                    <a:lnTo>
                      <a:pt x="37" y="33"/>
                    </a:lnTo>
                    <a:lnTo>
                      <a:pt x="50" y="32"/>
                    </a:lnTo>
                    <a:lnTo>
                      <a:pt x="44" y="29"/>
                    </a:lnTo>
                    <a:lnTo>
                      <a:pt x="26" y="29"/>
                    </a:lnTo>
                    <a:lnTo>
                      <a:pt x="22" y="26"/>
                    </a:lnTo>
                    <a:lnTo>
                      <a:pt x="30" y="19"/>
                    </a:lnTo>
                    <a:lnTo>
                      <a:pt x="41" y="19"/>
                    </a:lnTo>
                    <a:lnTo>
                      <a:pt x="54" y="21"/>
                    </a:lnTo>
                    <a:lnTo>
                      <a:pt x="54" y="19"/>
                    </a:lnTo>
                    <a:lnTo>
                      <a:pt x="42" y="13"/>
                    </a:lnTo>
                    <a:lnTo>
                      <a:pt x="53" y="10"/>
                    </a:lnTo>
                    <a:lnTo>
                      <a:pt x="71" y="12"/>
                    </a:lnTo>
                    <a:lnTo>
                      <a:pt x="75" y="19"/>
                    </a:lnTo>
                    <a:lnTo>
                      <a:pt x="103" y="18"/>
                    </a:lnTo>
                    <a:lnTo>
                      <a:pt x="129" y="35"/>
                    </a:lnTo>
                    <a:lnTo>
                      <a:pt x="133" y="42"/>
                    </a:lnTo>
                    <a:lnTo>
                      <a:pt x="156" y="43"/>
                    </a:lnTo>
                    <a:lnTo>
                      <a:pt x="175" y="48"/>
                    </a:lnTo>
                    <a:lnTo>
                      <a:pt x="186" y="44"/>
                    </a:lnTo>
                    <a:lnTo>
                      <a:pt x="184" y="36"/>
                    </a:lnTo>
                    <a:lnTo>
                      <a:pt x="167" y="36"/>
                    </a:lnTo>
                    <a:lnTo>
                      <a:pt x="162" y="34"/>
                    </a:lnTo>
                    <a:lnTo>
                      <a:pt x="179" y="26"/>
                    </a:lnTo>
                    <a:lnTo>
                      <a:pt x="175" y="21"/>
                    </a:lnTo>
                    <a:lnTo>
                      <a:pt x="154" y="19"/>
                    </a:lnTo>
                    <a:lnTo>
                      <a:pt x="151" y="16"/>
                    </a:lnTo>
                    <a:lnTo>
                      <a:pt x="158" y="13"/>
                    </a:lnTo>
                    <a:lnTo>
                      <a:pt x="173" y="11"/>
                    </a:lnTo>
                    <a:lnTo>
                      <a:pt x="17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2" name="Freeform 589"/>
              <p:cNvSpPr/>
              <p:nvPr/>
            </p:nvSpPr>
            <p:spPr bwMode="gray">
              <a:xfrm>
                <a:off x="1150" y="593"/>
                <a:ext cx="29" cy="6"/>
              </a:xfrm>
              <a:custGeom>
                <a:avLst/>
                <a:gdLst>
                  <a:gd name="T0" fmla="*/ 0 w 29"/>
                  <a:gd name="T1" fmla="*/ 1 h 6"/>
                  <a:gd name="T2" fmla="*/ 13 w 29"/>
                  <a:gd name="T3" fmla="*/ 0 h 6"/>
                  <a:gd name="T4" fmla="*/ 24 w 29"/>
                  <a:gd name="T5" fmla="*/ 1 h 6"/>
                  <a:gd name="T6" fmla="*/ 29 w 29"/>
                  <a:gd name="T7" fmla="*/ 4 h 6"/>
                  <a:gd name="T8" fmla="*/ 20 w 29"/>
                  <a:gd name="T9" fmla="*/ 6 h 6"/>
                  <a:gd name="T10" fmla="*/ 4 w 29"/>
                  <a:gd name="T11" fmla="*/ 4 h 6"/>
                  <a:gd name="T12" fmla="*/ 0 w 29"/>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9" h="6">
                    <a:moveTo>
                      <a:pt x="0" y="1"/>
                    </a:moveTo>
                    <a:lnTo>
                      <a:pt x="13" y="0"/>
                    </a:lnTo>
                    <a:lnTo>
                      <a:pt x="24" y="1"/>
                    </a:lnTo>
                    <a:lnTo>
                      <a:pt x="29" y="4"/>
                    </a:lnTo>
                    <a:lnTo>
                      <a:pt x="20" y="6"/>
                    </a:lnTo>
                    <a:lnTo>
                      <a:pt x="4"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3" name="Freeform 590"/>
              <p:cNvSpPr/>
              <p:nvPr/>
            </p:nvSpPr>
            <p:spPr bwMode="gray">
              <a:xfrm>
                <a:off x="1060" y="624"/>
                <a:ext cx="26" cy="18"/>
              </a:xfrm>
              <a:custGeom>
                <a:avLst/>
                <a:gdLst>
                  <a:gd name="T0" fmla="*/ 26 w 26"/>
                  <a:gd name="T1" fmla="*/ 0 h 18"/>
                  <a:gd name="T2" fmla="*/ 25 w 26"/>
                  <a:gd name="T3" fmla="*/ 7 h 18"/>
                  <a:gd name="T4" fmla="*/ 15 w 26"/>
                  <a:gd name="T5" fmla="*/ 18 h 18"/>
                  <a:gd name="T6" fmla="*/ 0 w 26"/>
                  <a:gd name="T7" fmla="*/ 16 h 18"/>
                  <a:gd name="T8" fmla="*/ 2 w 26"/>
                  <a:gd name="T9" fmla="*/ 13 h 18"/>
                  <a:gd name="T10" fmla="*/ 16 w 26"/>
                  <a:gd name="T11" fmla="*/ 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lnTo>
                      <a:pt x="25" y="7"/>
                    </a:lnTo>
                    <a:lnTo>
                      <a:pt x="15" y="18"/>
                    </a:lnTo>
                    <a:lnTo>
                      <a:pt x="0" y="16"/>
                    </a:lnTo>
                    <a:lnTo>
                      <a:pt x="2" y="13"/>
                    </a:lnTo>
                    <a:lnTo>
                      <a:pt x="16" y="3"/>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4" name="Freeform 591"/>
              <p:cNvSpPr/>
              <p:nvPr/>
            </p:nvSpPr>
            <p:spPr bwMode="gray">
              <a:xfrm>
                <a:off x="1361" y="646"/>
                <a:ext cx="29" cy="13"/>
              </a:xfrm>
              <a:custGeom>
                <a:avLst/>
                <a:gdLst>
                  <a:gd name="T0" fmla="*/ 15 w 29"/>
                  <a:gd name="T1" fmla="*/ 0 h 13"/>
                  <a:gd name="T2" fmla="*/ 0 w 29"/>
                  <a:gd name="T3" fmla="*/ 10 h 13"/>
                  <a:gd name="T4" fmla="*/ 8 w 29"/>
                  <a:gd name="T5" fmla="*/ 13 h 13"/>
                  <a:gd name="T6" fmla="*/ 20 w 29"/>
                  <a:gd name="T7" fmla="*/ 12 h 13"/>
                  <a:gd name="T8" fmla="*/ 29 w 29"/>
                  <a:gd name="T9" fmla="*/ 3 h 13"/>
                  <a:gd name="T10" fmla="*/ 15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15" y="0"/>
                    </a:moveTo>
                    <a:lnTo>
                      <a:pt x="0" y="10"/>
                    </a:lnTo>
                    <a:lnTo>
                      <a:pt x="8" y="13"/>
                    </a:lnTo>
                    <a:lnTo>
                      <a:pt x="20" y="12"/>
                    </a:lnTo>
                    <a:lnTo>
                      <a:pt x="29" y="3"/>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5" name="Freeform 592"/>
              <p:cNvSpPr/>
              <p:nvPr/>
            </p:nvSpPr>
            <p:spPr bwMode="gray">
              <a:xfrm>
                <a:off x="1381" y="615"/>
                <a:ext cx="38" cy="8"/>
              </a:xfrm>
              <a:custGeom>
                <a:avLst/>
                <a:gdLst>
                  <a:gd name="T0" fmla="*/ 0 w 38"/>
                  <a:gd name="T1" fmla="*/ 3 h 8"/>
                  <a:gd name="T2" fmla="*/ 13 w 38"/>
                  <a:gd name="T3" fmla="*/ 8 h 8"/>
                  <a:gd name="T4" fmla="*/ 38 w 38"/>
                  <a:gd name="T5" fmla="*/ 6 h 8"/>
                  <a:gd name="T6" fmla="*/ 38 w 38"/>
                  <a:gd name="T7" fmla="*/ 2 h 8"/>
                  <a:gd name="T8" fmla="*/ 26 w 38"/>
                  <a:gd name="T9" fmla="*/ 0 h 8"/>
                  <a:gd name="T10" fmla="*/ 0 w 38"/>
                  <a:gd name="T11" fmla="*/ 3 h 8"/>
                </a:gdLst>
                <a:ahLst/>
                <a:cxnLst>
                  <a:cxn ang="0">
                    <a:pos x="T0" y="T1"/>
                  </a:cxn>
                  <a:cxn ang="0">
                    <a:pos x="T2" y="T3"/>
                  </a:cxn>
                  <a:cxn ang="0">
                    <a:pos x="T4" y="T5"/>
                  </a:cxn>
                  <a:cxn ang="0">
                    <a:pos x="T6" y="T7"/>
                  </a:cxn>
                  <a:cxn ang="0">
                    <a:pos x="T8" y="T9"/>
                  </a:cxn>
                  <a:cxn ang="0">
                    <a:pos x="T10" y="T11"/>
                  </a:cxn>
                </a:cxnLst>
                <a:rect l="0" t="0" r="r" b="b"/>
                <a:pathLst>
                  <a:path w="38" h="8">
                    <a:moveTo>
                      <a:pt x="0" y="3"/>
                    </a:moveTo>
                    <a:lnTo>
                      <a:pt x="13" y="8"/>
                    </a:lnTo>
                    <a:lnTo>
                      <a:pt x="38" y="6"/>
                    </a:lnTo>
                    <a:lnTo>
                      <a:pt x="38" y="2"/>
                    </a:lnTo>
                    <a:lnTo>
                      <a:pt x="26"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6" name="Freeform 593"/>
              <p:cNvSpPr/>
              <p:nvPr/>
            </p:nvSpPr>
            <p:spPr bwMode="gray">
              <a:xfrm>
                <a:off x="1389" y="623"/>
                <a:ext cx="33" cy="7"/>
              </a:xfrm>
              <a:custGeom>
                <a:avLst/>
                <a:gdLst>
                  <a:gd name="T0" fmla="*/ 0 w 33"/>
                  <a:gd name="T1" fmla="*/ 3 h 7"/>
                  <a:gd name="T2" fmla="*/ 31 w 33"/>
                  <a:gd name="T3" fmla="*/ 0 h 7"/>
                  <a:gd name="T4" fmla="*/ 33 w 33"/>
                  <a:gd name="T5" fmla="*/ 1 h 7"/>
                  <a:gd name="T6" fmla="*/ 1 w 33"/>
                  <a:gd name="T7" fmla="*/ 7 h 7"/>
                  <a:gd name="T8" fmla="*/ 0 w 33"/>
                  <a:gd name="T9" fmla="*/ 3 h 7"/>
                </a:gdLst>
                <a:ahLst/>
                <a:cxnLst>
                  <a:cxn ang="0">
                    <a:pos x="T0" y="T1"/>
                  </a:cxn>
                  <a:cxn ang="0">
                    <a:pos x="T2" y="T3"/>
                  </a:cxn>
                  <a:cxn ang="0">
                    <a:pos x="T4" y="T5"/>
                  </a:cxn>
                  <a:cxn ang="0">
                    <a:pos x="T6" y="T7"/>
                  </a:cxn>
                  <a:cxn ang="0">
                    <a:pos x="T8" y="T9"/>
                  </a:cxn>
                </a:cxnLst>
                <a:rect l="0" t="0" r="r" b="b"/>
                <a:pathLst>
                  <a:path w="33" h="7">
                    <a:moveTo>
                      <a:pt x="0" y="3"/>
                    </a:moveTo>
                    <a:lnTo>
                      <a:pt x="31" y="0"/>
                    </a:lnTo>
                    <a:lnTo>
                      <a:pt x="33" y="1"/>
                    </a:lnTo>
                    <a:lnTo>
                      <a:pt x="1"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7" name="Freeform 594"/>
              <p:cNvSpPr/>
              <p:nvPr/>
            </p:nvSpPr>
            <p:spPr bwMode="gray">
              <a:xfrm>
                <a:off x="1400" y="628"/>
                <a:ext cx="22" cy="5"/>
              </a:xfrm>
              <a:custGeom>
                <a:avLst/>
                <a:gdLst>
                  <a:gd name="T0" fmla="*/ 0 w 22"/>
                  <a:gd name="T1" fmla="*/ 3 h 5"/>
                  <a:gd name="T2" fmla="*/ 11 w 22"/>
                  <a:gd name="T3" fmla="*/ 1 h 5"/>
                  <a:gd name="T4" fmla="*/ 20 w 22"/>
                  <a:gd name="T5" fmla="*/ 0 h 5"/>
                  <a:gd name="T6" fmla="*/ 22 w 22"/>
                  <a:gd name="T7" fmla="*/ 3 h 5"/>
                  <a:gd name="T8" fmla="*/ 4 w 22"/>
                  <a:gd name="T9" fmla="*/ 5 h 5"/>
                  <a:gd name="T10" fmla="*/ 0 w 22"/>
                  <a:gd name="T11" fmla="*/ 3 h 5"/>
                </a:gdLst>
                <a:ahLst/>
                <a:cxnLst>
                  <a:cxn ang="0">
                    <a:pos x="T0" y="T1"/>
                  </a:cxn>
                  <a:cxn ang="0">
                    <a:pos x="T2" y="T3"/>
                  </a:cxn>
                  <a:cxn ang="0">
                    <a:pos x="T4" y="T5"/>
                  </a:cxn>
                  <a:cxn ang="0">
                    <a:pos x="T6" y="T7"/>
                  </a:cxn>
                  <a:cxn ang="0">
                    <a:pos x="T8" y="T9"/>
                  </a:cxn>
                  <a:cxn ang="0">
                    <a:pos x="T10" y="T11"/>
                  </a:cxn>
                </a:cxnLst>
                <a:rect l="0" t="0" r="r" b="b"/>
                <a:pathLst>
                  <a:path w="22" h="5">
                    <a:moveTo>
                      <a:pt x="0" y="3"/>
                    </a:moveTo>
                    <a:lnTo>
                      <a:pt x="11" y="1"/>
                    </a:lnTo>
                    <a:lnTo>
                      <a:pt x="20" y="0"/>
                    </a:lnTo>
                    <a:lnTo>
                      <a:pt x="22" y="3"/>
                    </a:lnTo>
                    <a:lnTo>
                      <a:pt x="4" y="5"/>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8" name="Freeform 595"/>
              <p:cNvSpPr/>
              <p:nvPr/>
            </p:nvSpPr>
            <p:spPr bwMode="gray">
              <a:xfrm>
                <a:off x="1409" y="598"/>
                <a:ext cx="118" cy="65"/>
              </a:xfrm>
              <a:custGeom>
                <a:avLst/>
                <a:gdLst>
                  <a:gd name="T0" fmla="*/ 30 w 118"/>
                  <a:gd name="T1" fmla="*/ 32 h 65"/>
                  <a:gd name="T2" fmla="*/ 26 w 118"/>
                  <a:gd name="T3" fmla="*/ 36 h 65"/>
                  <a:gd name="T4" fmla="*/ 5 w 118"/>
                  <a:gd name="T5" fmla="*/ 36 h 65"/>
                  <a:gd name="T6" fmla="*/ 0 w 118"/>
                  <a:gd name="T7" fmla="*/ 39 h 65"/>
                  <a:gd name="T8" fmla="*/ 4 w 118"/>
                  <a:gd name="T9" fmla="*/ 42 h 65"/>
                  <a:gd name="T10" fmla="*/ 20 w 118"/>
                  <a:gd name="T11" fmla="*/ 42 h 65"/>
                  <a:gd name="T12" fmla="*/ 25 w 118"/>
                  <a:gd name="T13" fmla="*/ 41 h 65"/>
                  <a:gd name="T14" fmla="*/ 51 w 118"/>
                  <a:gd name="T15" fmla="*/ 41 h 65"/>
                  <a:gd name="T16" fmla="*/ 59 w 118"/>
                  <a:gd name="T17" fmla="*/ 37 h 65"/>
                  <a:gd name="T18" fmla="*/ 66 w 118"/>
                  <a:gd name="T19" fmla="*/ 36 h 65"/>
                  <a:gd name="T20" fmla="*/ 72 w 118"/>
                  <a:gd name="T21" fmla="*/ 41 h 65"/>
                  <a:gd name="T22" fmla="*/ 59 w 118"/>
                  <a:gd name="T23" fmla="*/ 44 h 65"/>
                  <a:gd name="T24" fmla="*/ 50 w 118"/>
                  <a:gd name="T25" fmla="*/ 46 h 65"/>
                  <a:gd name="T26" fmla="*/ 44 w 118"/>
                  <a:gd name="T27" fmla="*/ 50 h 65"/>
                  <a:gd name="T28" fmla="*/ 54 w 118"/>
                  <a:gd name="T29" fmla="*/ 52 h 65"/>
                  <a:gd name="T30" fmla="*/ 55 w 118"/>
                  <a:gd name="T31" fmla="*/ 65 h 65"/>
                  <a:gd name="T32" fmla="*/ 103 w 118"/>
                  <a:gd name="T33" fmla="*/ 58 h 65"/>
                  <a:gd name="T34" fmla="*/ 109 w 118"/>
                  <a:gd name="T35" fmla="*/ 51 h 65"/>
                  <a:gd name="T36" fmla="*/ 101 w 118"/>
                  <a:gd name="T37" fmla="*/ 44 h 65"/>
                  <a:gd name="T38" fmla="*/ 103 w 118"/>
                  <a:gd name="T39" fmla="*/ 42 h 65"/>
                  <a:gd name="T40" fmla="*/ 109 w 118"/>
                  <a:gd name="T41" fmla="*/ 42 h 65"/>
                  <a:gd name="T42" fmla="*/ 118 w 118"/>
                  <a:gd name="T43" fmla="*/ 47 h 65"/>
                  <a:gd name="T44" fmla="*/ 114 w 118"/>
                  <a:gd name="T45" fmla="*/ 37 h 65"/>
                  <a:gd name="T46" fmla="*/ 112 w 118"/>
                  <a:gd name="T47" fmla="*/ 34 h 65"/>
                  <a:gd name="T48" fmla="*/ 107 w 118"/>
                  <a:gd name="T49" fmla="*/ 10 h 65"/>
                  <a:gd name="T50" fmla="*/ 103 w 118"/>
                  <a:gd name="T51" fmla="*/ 6 h 65"/>
                  <a:gd name="T52" fmla="*/ 101 w 118"/>
                  <a:gd name="T53" fmla="*/ 0 h 65"/>
                  <a:gd name="T54" fmla="*/ 92 w 118"/>
                  <a:gd name="T55" fmla="*/ 0 h 65"/>
                  <a:gd name="T56" fmla="*/ 84 w 118"/>
                  <a:gd name="T57" fmla="*/ 1 h 65"/>
                  <a:gd name="T58" fmla="*/ 94 w 118"/>
                  <a:gd name="T59" fmla="*/ 6 h 65"/>
                  <a:gd name="T60" fmla="*/ 84 w 118"/>
                  <a:gd name="T61" fmla="*/ 8 h 65"/>
                  <a:gd name="T62" fmla="*/ 74 w 118"/>
                  <a:gd name="T63" fmla="*/ 4 h 65"/>
                  <a:gd name="T64" fmla="*/ 42 w 118"/>
                  <a:gd name="T65" fmla="*/ 6 h 65"/>
                  <a:gd name="T66" fmla="*/ 51 w 118"/>
                  <a:gd name="T67" fmla="*/ 16 h 65"/>
                  <a:gd name="T68" fmla="*/ 61 w 118"/>
                  <a:gd name="T69" fmla="*/ 19 h 65"/>
                  <a:gd name="T70" fmla="*/ 63 w 118"/>
                  <a:gd name="T71" fmla="*/ 24 h 65"/>
                  <a:gd name="T72" fmla="*/ 74 w 118"/>
                  <a:gd name="T73" fmla="*/ 28 h 65"/>
                  <a:gd name="T74" fmla="*/ 69 w 118"/>
                  <a:gd name="T75" fmla="*/ 30 h 65"/>
                  <a:gd name="T76" fmla="*/ 51 w 118"/>
                  <a:gd name="T77" fmla="*/ 25 h 65"/>
                  <a:gd name="T78" fmla="*/ 40 w 118"/>
                  <a:gd name="T79" fmla="*/ 19 h 65"/>
                  <a:gd name="T80" fmla="*/ 28 w 118"/>
                  <a:gd name="T81" fmla="*/ 12 h 65"/>
                  <a:gd name="T82" fmla="*/ 20 w 118"/>
                  <a:gd name="T83" fmla="*/ 15 h 65"/>
                  <a:gd name="T84" fmla="*/ 22 w 118"/>
                  <a:gd name="T85" fmla="*/ 23 h 65"/>
                  <a:gd name="T86" fmla="*/ 24 w 118"/>
                  <a:gd name="T87" fmla="*/ 28 h 65"/>
                  <a:gd name="T88" fmla="*/ 30 w 118"/>
                  <a:gd name="T89"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8" h="65">
                    <a:moveTo>
                      <a:pt x="30" y="32"/>
                    </a:moveTo>
                    <a:lnTo>
                      <a:pt x="26" y="36"/>
                    </a:lnTo>
                    <a:lnTo>
                      <a:pt x="5" y="36"/>
                    </a:lnTo>
                    <a:lnTo>
                      <a:pt x="0" y="39"/>
                    </a:lnTo>
                    <a:lnTo>
                      <a:pt x="4" y="42"/>
                    </a:lnTo>
                    <a:lnTo>
                      <a:pt x="20" y="42"/>
                    </a:lnTo>
                    <a:lnTo>
                      <a:pt x="25" y="41"/>
                    </a:lnTo>
                    <a:lnTo>
                      <a:pt x="51" y="41"/>
                    </a:lnTo>
                    <a:lnTo>
                      <a:pt x="59" y="37"/>
                    </a:lnTo>
                    <a:lnTo>
                      <a:pt x="66" y="36"/>
                    </a:lnTo>
                    <a:lnTo>
                      <a:pt x="72" y="41"/>
                    </a:lnTo>
                    <a:lnTo>
                      <a:pt x="59" y="44"/>
                    </a:lnTo>
                    <a:lnTo>
                      <a:pt x="50" y="46"/>
                    </a:lnTo>
                    <a:lnTo>
                      <a:pt x="44" y="50"/>
                    </a:lnTo>
                    <a:lnTo>
                      <a:pt x="54" y="52"/>
                    </a:lnTo>
                    <a:lnTo>
                      <a:pt x="55" y="65"/>
                    </a:lnTo>
                    <a:lnTo>
                      <a:pt x="103" y="58"/>
                    </a:lnTo>
                    <a:lnTo>
                      <a:pt x="109" y="51"/>
                    </a:lnTo>
                    <a:lnTo>
                      <a:pt x="101" y="44"/>
                    </a:lnTo>
                    <a:lnTo>
                      <a:pt x="103" y="42"/>
                    </a:lnTo>
                    <a:lnTo>
                      <a:pt x="109" y="42"/>
                    </a:lnTo>
                    <a:lnTo>
                      <a:pt x="118" y="47"/>
                    </a:lnTo>
                    <a:lnTo>
                      <a:pt x="114" y="37"/>
                    </a:lnTo>
                    <a:lnTo>
                      <a:pt x="112" y="34"/>
                    </a:lnTo>
                    <a:lnTo>
                      <a:pt x="107" y="10"/>
                    </a:lnTo>
                    <a:lnTo>
                      <a:pt x="103" y="6"/>
                    </a:lnTo>
                    <a:lnTo>
                      <a:pt x="101" y="0"/>
                    </a:lnTo>
                    <a:lnTo>
                      <a:pt x="92" y="0"/>
                    </a:lnTo>
                    <a:lnTo>
                      <a:pt x="84" y="1"/>
                    </a:lnTo>
                    <a:lnTo>
                      <a:pt x="94" y="6"/>
                    </a:lnTo>
                    <a:lnTo>
                      <a:pt x="84" y="8"/>
                    </a:lnTo>
                    <a:lnTo>
                      <a:pt x="74" y="4"/>
                    </a:lnTo>
                    <a:lnTo>
                      <a:pt x="42" y="6"/>
                    </a:lnTo>
                    <a:lnTo>
                      <a:pt x="51" y="16"/>
                    </a:lnTo>
                    <a:lnTo>
                      <a:pt x="61" y="19"/>
                    </a:lnTo>
                    <a:lnTo>
                      <a:pt x="63" y="24"/>
                    </a:lnTo>
                    <a:lnTo>
                      <a:pt x="74" y="28"/>
                    </a:lnTo>
                    <a:lnTo>
                      <a:pt x="69" y="30"/>
                    </a:lnTo>
                    <a:lnTo>
                      <a:pt x="51" y="25"/>
                    </a:lnTo>
                    <a:lnTo>
                      <a:pt x="40" y="19"/>
                    </a:lnTo>
                    <a:lnTo>
                      <a:pt x="28" y="12"/>
                    </a:lnTo>
                    <a:lnTo>
                      <a:pt x="20" y="15"/>
                    </a:lnTo>
                    <a:lnTo>
                      <a:pt x="22" y="23"/>
                    </a:lnTo>
                    <a:lnTo>
                      <a:pt x="24" y="28"/>
                    </a:lnTo>
                    <a:lnTo>
                      <a:pt x="3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29" name="Freeform 596"/>
              <p:cNvSpPr/>
              <p:nvPr/>
            </p:nvSpPr>
            <p:spPr bwMode="gray">
              <a:xfrm>
                <a:off x="1547" y="639"/>
                <a:ext cx="64" cy="37"/>
              </a:xfrm>
              <a:custGeom>
                <a:avLst/>
                <a:gdLst>
                  <a:gd name="T0" fmla="*/ 46 w 64"/>
                  <a:gd name="T1" fmla="*/ 0 h 37"/>
                  <a:gd name="T2" fmla="*/ 35 w 64"/>
                  <a:gd name="T3" fmla="*/ 0 h 37"/>
                  <a:gd name="T4" fmla="*/ 24 w 64"/>
                  <a:gd name="T5" fmla="*/ 1 h 37"/>
                  <a:gd name="T6" fmla="*/ 18 w 64"/>
                  <a:gd name="T7" fmla="*/ 4 h 37"/>
                  <a:gd name="T8" fmla="*/ 5 w 64"/>
                  <a:gd name="T9" fmla="*/ 10 h 37"/>
                  <a:gd name="T10" fmla="*/ 0 w 64"/>
                  <a:gd name="T11" fmla="*/ 15 h 37"/>
                  <a:gd name="T12" fmla="*/ 9 w 64"/>
                  <a:gd name="T13" fmla="*/ 27 h 37"/>
                  <a:gd name="T14" fmla="*/ 26 w 64"/>
                  <a:gd name="T15" fmla="*/ 32 h 37"/>
                  <a:gd name="T16" fmla="*/ 44 w 64"/>
                  <a:gd name="T17" fmla="*/ 36 h 37"/>
                  <a:gd name="T18" fmla="*/ 57 w 64"/>
                  <a:gd name="T19" fmla="*/ 37 h 37"/>
                  <a:gd name="T20" fmla="*/ 64 w 64"/>
                  <a:gd name="T21" fmla="*/ 29 h 37"/>
                  <a:gd name="T22" fmla="*/ 63 w 64"/>
                  <a:gd name="T23" fmla="*/ 19 h 37"/>
                  <a:gd name="T24" fmla="*/ 55 w 64"/>
                  <a:gd name="T25" fmla="*/ 15 h 37"/>
                  <a:gd name="T26" fmla="*/ 61 w 64"/>
                  <a:gd name="T27" fmla="*/ 10 h 37"/>
                  <a:gd name="T28" fmla="*/ 52 w 64"/>
                  <a:gd name="T29" fmla="*/ 4 h 37"/>
                  <a:gd name="T30" fmla="*/ 46 w 64"/>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7">
                    <a:moveTo>
                      <a:pt x="46" y="0"/>
                    </a:moveTo>
                    <a:lnTo>
                      <a:pt x="35" y="0"/>
                    </a:lnTo>
                    <a:lnTo>
                      <a:pt x="24" y="1"/>
                    </a:lnTo>
                    <a:lnTo>
                      <a:pt x="18" y="4"/>
                    </a:lnTo>
                    <a:lnTo>
                      <a:pt x="5" y="10"/>
                    </a:lnTo>
                    <a:lnTo>
                      <a:pt x="0" y="15"/>
                    </a:lnTo>
                    <a:lnTo>
                      <a:pt x="9" y="27"/>
                    </a:lnTo>
                    <a:lnTo>
                      <a:pt x="26" y="32"/>
                    </a:lnTo>
                    <a:lnTo>
                      <a:pt x="44" y="36"/>
                    </a:lnTo>
                    <a:lnTo>
                      <a:pt x="57" y="37"/>
                    </a:lnTo>
                    <a:lnTo>
                      <a:pt x="64" y="29"/>
                    </a:lnTo>
                    <a:lnTo>
                      <a:pt x="63" y="19"/>
                    </a:lnTo>
                    <a:lnTo>
                      <a:pt x="55" y="15"/>
                    </a:lnTo>
                    <a:lnTo>
                      <a:pt x="61" y="10"/>
                    </a:lnTo>
                    <a:lnTo>
                      <a:pt x="52" y="4"/>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0" name="Freeform 597"/>
              <p:cNvSpPr/>
              <p:nvPr/>
            </p:nvSpPr>
            <p:spPr bwMode="gray">
              <a:xfrm>
                <a:off x="1537" y="585"/>
                <a:ext cx="374" cy="102"/>
              </a:xfrm>
              <a:custGeom>
                <a:avLst/>
                <a:gdLst>
                  <a:gd name="T0" fmla="*/ 263 w 374"/>
                  <a:gd name="T1" fmla="*/ 53 h 102"/>
                  <a:gd name="T2" fmla="*/ 296 w 374"/>
                  <a:gd name="T3" fmla="*/ 46 h 102"/>
                  <a:gd name="T4" fmla="*/ 327 w 374"/>
                  <a:gd name="T5" fmla="*/ 45 h 102"/>
                  <a:gd name="T6" fmla="*/ 344 w 374"/>
                  <a:gd name="T7" fmla="*/ 53 h 102"/>
                  <a:gd name="T8" fmla="*/ 368 w 374"/>
                  <a:gd name="T9" fmla="*/ 57 h 102"/>
                  <a:gd name="T10" fmla="*/ 358 w 374"/>
                  <a:gd name="T11" fmla="*/ 68 h 102"/>
                  <a:gd name="T12" fmla="*/ 371 w 374"/>
                  <a:gd name="T13" fmla="*/ 74 h 102"/>
                  <a:gd name="T14" fmla="*/ 362 w 374"/>
                  <a:gd name="T15" fmla="*/ 84 h 102"/>
                  <a:gd name="T16" fmla="*/ 350 w 374"/>
                  <a:gd name="T17" fmla="*/ 83 h 102"/>
                  <a:gd name="T18" fmla="*/ 350 w 374"/>
                  <a:gd name="T19" fmla="*/ 97 h 102"/>
                  <a:gd name="T20" fmla="*/ 324 w 374"/>
                  <a:gd name="T21" fmla="*/ 102 h 102"/>
                  <a:gd name="T22" fmla="*/ 298 w 374"/>
                  <a:gd name="T23" fmla="*/ 83 h 102"/>
                  <a:gd name="T24" fmla="*/ 281 w 374"/>
                  <a:gd name="T25" fmla="*/ 99 h 102"/>
                  <a:gd name="T26" fmla="*/ 258 w 374"/>
                  <a:gd name="T27" fmla="*/ 90 h 102"/>
                  <a:gd name="T28" fmla="*/ 247 w 374"/>
                  <a:gd name="T29" fmla="*/ 96 h 102"/>
                  <a:gd name="T30" fmla="*/ 182 w 374"/>
                  <a:gd name="T31" fmla="*/ 99 h 102"/>
                  <a:gd name="T32" fmla="*/ 177 w 374"/>
                  <a:gd name="T33" fmla="*/ 86 h 102"/>
                  <a:gd name="T34" fmla="*/ 132 w 374"/>
                  <a:gd name="T35" fmla="*/ 88 h 102"/>
                  <a:gd name="T36" fmla="*/ 106 w 374"/>
                  <a:gd name="T37" fmla="*/ 87 h 102"/>
                  <a:gd name="T38" fmla="*/ 113 w 374"/>
                  <a:gd name="T39" fmla="*/ 72 h 102"/>
                  <a:gd name="T40" fmla="*/ 100 w 374"/>
                  <a:gd name="T41" fmla="*/ 60 h 102"/>
                  <a:gd name="T42" fmla="*/ 94 w 374"/>
                  <a:gd name="T43" fmla="*/ 44 h 102"/>
                  <a:gd name="T44" fmla="*/ 69 w 374"/>
                  <a:gd name="T45" fmla="*/ 30 h 102"/>
                  <a:gd name="T46" fmla="*/ 41 w 374"/>
                  <a:gd name="T47" fmla="*/ 29 h 102"/>
                  <a:gd name="T48" fmla="*/ 25 w 374"/>
                  <a:gd name="T49" fmla="*/ 20 h 102"/>
                  <a:gd name="T50" fmla="*/ 0 w 374"/>
                  <a:gd name="T51" fmla="*/ 10 h 102"/>
                  <a:gd name="T52" fmla="*/ 30 w 374"/>
                  <a:gd name="T53" fmla="*/ 0 h 102"/>
                  <a:gd name="T54" fmla="*/ 64 w 374"/>
                  <a:gd name="T55" fmla="*/ 3 h 102"/>
                  <a:gd name="T56" fmla="*/ 72 w 374"/>
                  <a:gd name="T57" fmla="*/ 23 h 102"/>
                  <a:gd name="T58" fmla="*/ 94 w 374"/>
                  <a:gd name="T59" fmla="*/ 14 h 102"/>
                  <a:gd name="T60" fmla="*/ 123 w 374"/>
                  <a:gd name="T61" fmla="*/ 13 h 102"/>
                  <a:gd name="T62" fmla="*/ 138 w 374"/>
                  <a:gd name="T63" fmla="*/ 20 h 102"/>
                  <a:gd name="T64" fmla="*/ 117 w 374"/>
                  <a:gd name="T65" fmla="*/ 21 h 102"/>
                  <a:gd name="T66" fmla="*/ 136 w 374"/>
                  <a:gd name="T67" fmla="*/ 23 h 102"/>
                  <a:gd name="T68" fmla="*/ 166 w 374"/>
                  <a:gd name="T69" fmla="*/ 29 h 102"/>
                  <a:gd name="T70" fmla="*/ 147 w 374"/>
                  <a:gd name="T71" fmla="*/ 35 h 102"/>
                  <a:gd name="T72" fmla="*/ 115 w 374"/>
                  <a:gd name="T73" fmla="*/ 31 h 102"/>
                  <a:gd name="T74" fmla="*/ 121 w 374"/>
                  <a:gd name="T75" fmla="*/ 45 h 102"/>
                  <a:gd name="T76" fmla="*/ 142 w 374"/>
                  <a:gd name="T77" fmla="*/ 42 h 102"/>
                  <a:gd name="T78" fmla="*/ 157 w 374"/>
                  <a:gd name="T79" fmla="*/ 53 h 102"/>
                  <a:gd name="T80" fmla="*/ 174 w 374"/>
                  <a:gd name="T81" fmla="*/ 60 h 102"/>
                  <a:gd name="T82" fmla="*/ 182 w 374"/>
                  <a:gd name="T83" fmla="*/ 52 h 102"/>
                  <a:gd name="T84" fmla="*/ 204 w 374"/>
                  <a:gd name="T85" fmla="*/ 58 h 102"/>
                  <a:gd name="T86" fmla="*/ 212 w 374"/>
                  <a:gd name="T87" fmla="*/ 54 h 102"/>
                  <a:gd name="T88" fmla="*/ 228 w 374"/>
                  <a:gd name="T89" fmla="*/ 63 h 102"/>
                  <a:gd name="T90" fmla="*/ 229 w 374"/>
                  <a:gd name="T91" fmla="*/ 5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4" h="102">
                    <a:moveTo>
                      <a:pt x="253" y="56"/>
                    </a:moveTo>
                    <a:lnTo>
                      <a:pt x="263" y="53"/>
                    </a:lnTo>
                    <a:lnTo>
                      <a:pt x="289" y="42"/>
                    </a:lnTo>
                    <a:lnTo>
                      <a:pt x="296" y="46"/>
                    </a:lnTo>
                    <a:lnTo>
                      <a:pt x="307" y="46"/>
                    </a:lnTo>
                    <a:lnTo>
                      <a:pt x="327" y="45"/>
                    </a:lnTo>
                    <a:lnTo>
                      <a:pt x="342" y="48"/>
                    </a:lnTo>
                    <a:lnTo>
                      <a:pt x="344" y="53"/>
                    </a:lnTo>
                    <a:lnTo>
                      <a:pt x="360" y="52"/>
                    </a:lnTo>
                    <a:lnTo>
                      <a:pt x="368" y="57"/>
                    </a:lnTo>
                    <a:lnTo>
                      <a:pt x="370" y="64"/>
                    </a:lnTo>
                    <a:lnTo>
                      <a:pt x="358" y="68"/>
                    </a:lnTo>
                    <a:lnTo>
                      <a:pt x="356" y="72"/>
                    </a:lnTo>
                    <a:lnTo>
                      <a:pt x="371" y="74"/>
                    </a:lnTo>
                    <a:lnTo>
                      <a:pt x="374" y="82"/>
                    </a:lnTo>
                    <a:lnTo>
                      <a:pt x="362" y="84"/>
                    </a:lnTo>
                    <a:lnTo>
                      <a:pt x="356" y="79"/>
                    </a:lnTo>
                    <a:lnTo>
                      <a:pt x="350" y="83"/>
                    </a:lnTo>
                    <a:lnTo>
                      <a:pt x="356" y="91"/>
                    </a:lnTo>
                    <a:lnTo>
                      <a:pt x="350" y="97"/>
                    </a:lnTo>
                    <a:lnTo>
                      <a:pt x="333" y="96"/>
                    </a:lnTo>
                    <a:lnTo>
                      <a:pt x="324" y="102"/>
                    </a:lnTo>
                    <a:lnTo>
                      <a:pt x="303" y="98"/>
                    </a:lnTo>
                    <a:lnTo>
                      <a:pt x="298" y="83"/>
                    </a:lnTo>
                    <a:lnTo>
                      <a:pt x="289" y="82"/>
                    </a:lnTo>
                    <a:lnTo>
                      <a:pt x="281" y="99"/>
                    </a:lnTo>
                    <a:lnTo>
                      <a:pt x="263" y="97"/>
                    </a:lnTo>
                    <a:lnTo>
                      <a:pt x="258" y="90"/>
                    </a:lnTo>
                    <a:lnTo>
                      <a:pt x="250" y="87"/>
                    </a:lnTo>
                    <a:lnTo>
                      <a:pt x="247" y="96"/>
                    </a:lnTo>
                    <a:lnTo>
                      <a:pt x="227" y="99"/>
                    </a:lnTo>
                    <a:lnTo>
                      <a:pt x="182" y="99"/>
                    </a:lnTo>
                    <a:lnTo>
                      <a:pt x="187" y="91"/>
                    </a:lnTo>
                    <a:lnTo>
                      <a:pt x="177" y="86"/>
                    </a:lnTo>
                    <a:lnTo>
                      <a:pt x="155" y="95"/>
                    </a:lnTo>
                    <a:lnTo>
                      <a:pt x="132" y="88"/>
                    </a:lnTo>
                    <a:lnTo>
                      <a:pt x="115" y="91"/>
                    </a:lnTo>
                    <a:lnTo>
                      <a:pt x="106" y="87"/>
                    </a:lnTo>
                    <a:lnTo>
                      <a:pt x="102" y="72"/>
                    </a:lnTo>
                    <a:lnTo>
                      <a:pt x="113" y="72"/>
                    </a:lnTo>
                    <a:lnTo>
                      <a:pt x="112" y="65"/>
                    </a:lnTo>
                    <a:lnTo>
                      <a:pt x="100" y="60"/>
                    </a:lnTo>
                    <a:lnTo>
                      <a:pt x="107" y="52"/>
                    </a:lnTo>
                    <a:lnTo>
                      <a:pt x="94" y="44"/>
                    </a:lnTo>
                    <a:lnTo>
                      <a:pt x="85" y="30"/>
                    </a:lnTo>
                    <a:lnTo>
                      <a:pt x="69" y="30"/>
                    </a:lnTo>
                    <a:lnTo>
                      <a:pt x="61" y="31"/>
                    </a:lnTo>
                    <a:lnTo>
                      <a:pt x="41" y="29"/>
                    </a:lnTo>
                    <a:lnTo>
                      <a:pt x="36" y="23"/>
                    </a:lnTo>
                    <a:lnTo>
                      <a:pt x="25" y="20"/>
                    </a:lnTo>
                    <a:lnTo>
                      <a:pt x="19" y="15"/>
                    </a:lnTo>
                    <a:lnTo>
                      <a:pt x="0" y="10"/>
                    </a:lnTo>
                    <a:lnTo>
                      <a:pt x="11" y="1"/>
                    </a:lnTo>
                    <a:lnTo>
                      <a:pt x="30" y="0"/>
                    </a:lnTo>
                    <a:lnTo>
                      <a:pt x="57" y="5"/>
                    </a:lnTo>
                    <a:lnTo>
                      <a:pt x="64" y="3"/>
                    </a:lnTo>
                    <a:lnTo>
                      <a:pt x="74" y="3"/>
                    </a:lnTo>
                    <a:lnTo>
                      <a:pt x="72" y="23"/>
                    </a:lnTo>
                    <a:lnTo>
                      <a:pt x="77" y="23"/>
                    </a:lnTo>
                    <a:lnTo>
                      <a:pt x="94" y="14"/>
                    </a:lnTo>
                    <a:lnTo>
                      <a:pt x="113" y="17"/>
                    </a:lnTo>
                    <a:lnTo>
                      <a:pt x="123" y="13"/>
                    </a:lnTo>
                    <a:lnTo>
                      <a:pt x="137" y="14"/>
                    </a:lnTo>
                    <a:lnTo>
                      <a:pt x="138" y="20"/>
                    </a:lnTo>
                    <a:lnTo>
                      <a:pt x="124" y="20"/>
                    </a:lnTo>
                    <a:lnTo>
                      <a:pt x="117" y="21"/>
                    </a:lnTo>
                    <a:lnTo>
                      <a:pt x="124" y="25"/>
                    </a:lnTo>
                    <a:lnTo>
                      <a:pt x="136" y="23"/>
                    </a:lnTo>
                    <a:lnTo>
                      <a:pt x="145" y="28"/>
                    </a:lnTo>
                    <a:lnTo>
                      <a:pt x="166" y="29"/>
                    </a:lnTo>
                    <a:lnTo>
                      <a:pt x="165" y="33"/>
                    </a:lnTo>
                    <a:lnTo>
                      <a:pt x="147" y="35"/>
                    </a:lnTo>
                    <a:lnTo>
                      <a:pt x="132" y="31"/>
                    </a:lnTo>
                    <a:lnTo>
                      <a:pt x="115" y="31"/>
                    </a:lnTo>
                    <a:lnTo>
                      <a:pt x="130" y="37"/>
                    </a:lnTo>
                    <a:lnTo>
                      <a:pt x="121" y="45"/>
                    </a:lnTo>
                    <a:lnTo>
                      <a:pt x="126" y="47"/>
                    </a:lnTo>
                    <a:lnTo>
                      <a:pt x="142" y="42"/>
                    </a:lnTo>
                    <a:lnTo>
                      <a:pt x="155" y="44"/>
                    </a:lnTo>
                    <a:lnTo>
                      <a:pt x="157" y="53"/>
                    </a:lnTo>
                    <a:lnTo>
                      <a:pt x="166" y="60"/>
                    </a:lnTo>
                    <a:lnTo>
                      <a:pt x="174" y="60"/>
                    </a:lnTo>
                    <a:lnTo>
                      <a:pt x="172" y="50"/>
                    </a:lnTo>
                    <a:lnTo>
                      <a:pt x="182" y="52"/>
                    </a:lnTo>
                    <a:lnTo>
                      <a:pt x="188" y="57"/>
                    </a:lnTo>
                    <a:lnTo>
                      <a:pt x="204" y="58"/>
                    </a:lnTo>
                    <a:lnTo>
                      <a:pt x="202" y="53"/>
                    </a:lnTo>
                    <a:lnTo>
                      <a:pt x="212" y="54"/>
                    </a:lnTo>
                    <a:lnTo>
                      <a:pt x="217" y="60"/>
                    </a:lnTo>
                    <a:lnTo>
                      <a:pt x="228" y="63"/>
                    </a:lnTo>
                    <a:lnTo>
                      <a:pt x="236" y="60"/>
                    </a:lnTo>
                    <a:lnTo>
                      <a:pt x="229" y="55"/>
                    </a:lnTo>
                    <a:lnTo>
                      <a:pt x="253"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1" name="Freeform 598"/>
              <p:cNvSpPr/>
              <p:nvPr/>
            </p:nvSpPr>
            <p:spPr bwMode="gray">
              <a:xfrm>
                <a:off x="1512" y="509"/>
                <a:ext cx="74" cy="46"/>
              </a:xfrm>
              <a:custGeom>
                <a:avLst/>
                <a:gdLst>
                  <a:gd name="T0" fmla="*/ 30 w 74"/>
                  <a:gd name="T1" fmla="*/ 1 h 46"/>
                  <a:gd name="T2" fmla="*/ 36 w 74"/>
                  <a:gd name="T3" fmla="*/ 9 h 46"/>
                  <a:gd name="T4" fmla="*/ 66 w 74"/>
                  <a:gd name="T5" fmla="*/ 17 h 46"/>
                  <a:gd name="T6" fmla="*/ 74 w 74"/>
                  <a:gd name="T7" fmla="*/ 22 h 46"/>
                  <a:gd name="T8" fmla="*/ 73 w 74"/>
                  <a:gd name="T9" fmla="*/ 26 h 46"/>
                  <a:gd name="T10" fmla="*/ 63 w 74"/>
                  <a:gd name="T11" fmla="*/ 26 h 46"/>
                  <a:gd name="T12" fmla="*/ 63 w 74"/>
                  <a:gd name="T13" fmla="*/ 27 h 46"/>
                  <a:gd name="T14" fmla="*/ 74 w 74"/>
                  <a:gd name="T15" fmla="*/ 34 h 46"/>
                  <a:gd name="T16" fmla="*/ 66 w 74"/>
                  <a:gd name="T17" fmla="*/ 39 h 46"/>
                  <a:gd name="T18" fmla="*/ 55 w 74"/>
                  <a:gd name="T19" fmla="*/ 41 h 46"/>
                  <a:gd name="T20" fmla="*/ 36 w 74"/>
                  <a:gd name="T21" fmla="*/ 43 h 46"/>
                  <a:gd name="T22" fmla="*/ 30 w 74"/>
                  <a:gd name="T23" fmla="*/ 46 h 46"/>
                  <a:gd name="T24" fmla="*/ 24 w 74"/>
                  <a:gd name="T25" fmla="*/ 46 h 46"/>
                  <a:gd name="T26" fmla="*/ 22 w 74"/>
                  <a:gd name="T27" fmla="*/ 42 h 46"/>
                  <a:gd name="T28" fmla="*/ 8 w 74"/>
                  <a:gd name="T29" fmla="*/ 35 h 46"/>
                  <a:gd name="T30" fmla="*/ 9 w 74"/>
                  <a:gd name="T31" fmla="*/ 33 h 46"/>
                  <a:gd name="T32" fmla="*/ 22 w 74"/>
                  <a:gd name="T33" fmla="*/ 35 h 46"/>
                  <a:gd name="T34" fmla="*/ 27 w 74"/>
                  <a:gd name="T35" fmla="*/ 30 h 46"/>
                  <a:gd name="T36" fmla="*/ 20 w 74"/>
                  <a:gd name="T37" fmla="*/ 26 h 46"/>
                  <a:gd name="T38" fmla="*/ 8 w 74"/>
                  <a:gd name="T39" fmla="*/ 26 h 46"/>
                  <a:gd name="T40" fmla="*/ 2 w 74"/>
                  <a:gd name="T41" fmla="*/ 12 h 46"/>
                  <a:gd name="T42" fmla="*/ 3 w 74"/>
                  <a:gd name="T43" fmla="*/ 9 h 46"/>
                  <a:gd name="T44" fmla="*/ 0 w 74"/>
                  <a:gd name="T45" fmla="*/ 3 h 46"/>
                  <a:gd name="T46" fmla="*/ 7 w 74"/>
                  <a:gd name="T47" fmla="*/ 0 h 46"/>
                  <a:gd name="T48" fmla="*/ 30 w 74"/>
                  <a:gd name="T49"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46">
                    <a:moveTo>
                      <a:pt x="30" y="1"/>
                    </a:moveTo>
                    <a:lnTo>
                      <a:pt x="36" y="9"/>
                    </a:lnTo>
                    <a:lnTo>
                      <a:pt x="66" y="17"/>
                    </a:lnTo>
                    <a:lnTo>
                      <a:pt x="74" y="22"/>
                    </a:lnTo>
                    <a:lnTo>
                      <a:pt x="73" y="26"/>
                    </a:lnTo>
                    <a:lnTo>
                      <a:pt x="63" y="26"/>
                    </a:lnTo>
                    <a:lnTo>
                      <a:pt x="63" y="27"/>
                    </a:lnTo>
                    <a:lnTo>
                      <a:pt x="74" y="34"/>
                    </a:lnTo>
                    <a:lnTo>
                      <a:pt x="66" y="39"/>
                    </a:lnTo>
                    <a:lnTo>
                      <a:pt x="55" y="41"/>
                    </a:lnTo>
                    <a:lnTo>
                      <a:pt x="36" y="43"/>
                    </a:lnTo>
                    <a:lnTo>
                      <a:pt x="30" y="46"/>
                    </a:lnTo>
                    <a:lnTo>
                      <a:pt x="24" y="46"/>
                    </a:lnTo>
                    <a:lnTo>
                      <a:pt x="22" y="42"/>
                    </a:lnTo>
                    <a:lnTo>
                      <a:pt x="8" y="35"/>
                    </a:lnTo>
                    <a:lnTo>
                      <a:pt x="9" y="33"/>
                    </a:lnTo>
                    <a:lnTo>
                      <a:pt x="22" y="35"/>
                    </a:lnTo>
                    <a:lnTo>
                      <a:pt x="27" y="30"/>
                    </a:lnTo>
                    <a:lnTo>
                      <a:pt x="20" y="26"/>
                    </a:lnTo>
                    <a:lnTo>
                      <a:pt x="8" y="26"/>
                    </a:lnTo>
                    <a:lnTo>
                      <a:pt x="2" y="12"/>
                    </a:lnTo>
                    <a:lnTo>
                      <a:pt x="3" y="9"/>
                    </a:lnTo>
                    <a:lnTo>
                      <a:pt x="0" y="3"/>
                    </a:lnTo>
                    <a:lnTo>
                      <a:pt x="7" y="0"/>
                    </a:lnTo>
                    <a:lnTo>
                      <a:pt x="3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2" name="Freeform 599"/>
              <p:cNvSpPr/>
              <p:nvPr/>
            </p:nvSpPr>
            <p:spPr bwMode="gray">
              <a:xfrm>
                <a:off x="1566" y="557"/>
                <a:ext cx="60" cy="11"/>
              </a:xfrm>
              <a:custGeom>
                <a:avLst/>
                <a:gdLst>
                  <a:gd name="T0" fmla="*/ 0 w 60"/>
                  <a:gd name="T1" fmla="*/ 4 h 11"/>
                  <a:gd name="T2" fmla="*/ 10 w 60"/>
                  <a:gd name="T3" fmla="*/ 1 h 11"/>
                  <a:gd name="T4" fmla="*/ 33 w 60"/>
                  <a:gd name="T5" fmla="*/ 3 h 11"/>
                  <a:gd name="T6" fmla="*/ 47 w 60"/>
                  <a:gd name="T7" fmla="*/ 0 h 11"/>
                  <a:gd name="T8" fmla="*/ 60 w 60"/>
                  <a:gd name="T9" fmla="*/ 2 h 11"/>
                  <a:gd name="T10" fmla="*/ 46 w 60"/>
                  <a:gd name="T11" fmla="*/ 11 h 11"/>
                  <a:gd name="T12" fmla="*/ 8 w 60"/>
                  <a:gd name="T13" fmla="*/ 9 h 11"/>
                  <a:gd name="T14" fmla="*/ 1 w 60"/>
                  <a:gd name="T15" fmla="*/ 10 h 11"/>
                  <a:gd name="T16" fmla="*/ 0 w 60"/>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1">
                    <a:moveTo>
                      <a:pt x="0" y="4"/>
                    </a:moveTo>
                    <a:lnTo>
                      <a:pt x="10" y="1"/>
                    </a:lnTo>
                    <a:lnTo>
                      <a:pt x="33" y="3"/>
                    </a:lnTo>
                    <a:lnTo>
                      <a:pt x="47" y="0"/>
                    </a:lnTo>
                    <a:lnTo>
                      <a:pt x="60" y="2"/>
                    </a:lnTo>
                    <a:lnTo>
                      <a:pt x="46" y="11"/>
                    </a:lnTo>
                    <a:lnTo>
                      <a:pt x="8" y="9"/>
                    </a:lnTo>
                    <a:lnTo>
                      <a:pt x="1" y="1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3" name="Freeform 600"/>
              <p:cNvSpPr/>
              <p:nvPr/>
            </p:nvSpPr>
            <p:spPr bwMode="gray">
              <a:xfrm>
                <a:off x="1588" y="535"/>
                <a:ext cx="7" cy="6"/>
              </a:xfrm>
              <a:custGeom>
                <a:avLst/>
                <a:gdLst>
                  <a:gd name="T0" fmla="*/ 0 w 7"/>
                  <a:gd name="T1" fmla="*/ 0 h 6"/>
                  <a:gd name="T2" fmla="*/ 1 w 7"/>
                  <a:gd name="T3" fmla="*/ 5 h 6"/>
                  <a:gd name="T4" fmla="*/ 7 w 7"/>
                  <a:gd name="T5" fmla="*/ 6 h 6"/>
                  <a:gd name="T6" fmla="*/ 7 w 7"/>
                  <a:gd name="T7" fmla="*/ 1 h 6"/>
                  <a:gd name="T8" fmla="*/ 0 w 7"/>
                  <a:gd name="T9" fmla="*/ 0 h 6"/>
                </a:gdLst>
                <a:ahLst/>
                <a:cxnLst>
                  <a:cxn ang="0">
                    <a:pos x="T0" y="T1"/>
                  </a:cxn>
                  <a:cxn ang="0">
                    <a:pos x="T2" y="T3"/>
                  </a:cxn>
                  <a:cxn ang="0">
                    <a:pos x="T4" y="T5"/>
                  </a:cxn>
                  <a:cxn ang="0">
                    <a:pos x="T6" y="T7"/>
                  </a:cxn>
                  <a:cxn ang="0">
                    <a:pos x="T8" y="T9"/>
                  </a:cxn>
                </a:cxnLst>
                <a:rect l="0" t="0" r="r" b="b"/>
                <a:pathLst>
                  <a:path w="7" h="6">
                    <a:moveTo>
                      <a:pt x="0" y="0"/>
                    </a:moveTo>
                    <a:lnTo>
                      <a:pt x="1" y="5"/>
                    </a:lnTo>
                    <a:lnTo>
                      <a:pt x="7" y="6"/>
                    </a:lnTo>
                    <a:lnTo>
                      <a:pt x="7"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4" name="Freeform 601"/>
              <p:cNvSpPr/>
              <p:nvPr/>
            </p:nvSpPr>
            <p:spPr bwMode="gray">
              <a:xfrm>
                <a:off x="1533" y="634"/>
                <a:ext cx="23" cy="8"/>
              </a:xfrm>
              <a:custGeom>
                <a:avLst/>
                <a:gdLst>
                  <a:gd name="T0" fmla="*/ 0 w 23"/>
                  <a:gd name="T1" fmla="*/ 8 h 8"/>
                  <a:gd name="T2" fmla="*/ 1 w 23"/>
                  <a:gd name="T3" fmla="*/ 5 h 8"/>
                  <a:gd name="T4" fmla="*/ 11 w 23"/>
                  <a:gd name="T5" fmla="*/ 1 h 8"/>
                  <a:gd name="T6" fmla="*/ 23 w 23"/>
                  <a:gd name="T7" fmla="*/ 0 h 8"/>
                  <a:gd name="T8" fmla="*/ 22 w 23"/>
                  <a:gd name="T9" fmla="*/ 5 h 8"/>
                  <a:gd name="T10" fmla="*/ 14 w 23"/>
                  <a:gd name="T11" fmla="*/ 7 h 8"/>
                  <a:gd name="T12" fmla="*/ 11 w 23"/>
                  <a:gd name="T13" fmla="*/ 6 h 8"/>
                  <a:gd name="T14" fmla="*/ 0 w 23"/>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8">
                    <a:moveTo>
                      <a:pt x="0" y="8"/>
                    </a:moveTo>
                    <a:lnTo>
                      <a:pt x="1" y="5"/>
                    </a:lnTo>
                    <a:lnTo>
                      <a:pt x="11" y="1"/>
                    </a:lnTo>
                    <a:lnTo>
                      <a:pt x="23" y="0"/>
                    </a:lnTo>
                    <a:lnTo>
                      <a:pt x="22" y="5"/>
                    </a:lnTo>
                    <a:lnTo>
                      <a:pt x="14" y="7"/>
                    </a:lnTo>
                    <a:lnTo>
                      <a:pt x="11" y="6"/>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5" name="Freeform 602"/>
              <p:cNvSpPr/>
              <p:nvPr/>
            </p:nvSpPr>
            <p:spPr bwMode="gray">
              <a:xfrm>
                <a:off x="1583" y="628"/>
                <a:ext cx="12" cy="5"/>
              </a:xfrm>
              <a:custGeom>
                <a:avLst/>
                <a:gdLst>
                  <a:gd name="T0" fmla="*/ 0 w 12"/>
                  <a:gd name="T1" fmla="*/ 0 h 5"/>
                  <a:gd name="T2" fmla="*/ 6 w 12"/>
                  <a:gd name="T3" fmla="*/ 5 h 5"/>
                  <a:gd name="T4" fmla="*/ 10 w 12"/>
                  <a:gd name="T5" fmla="*/ 5 h 5"/>
                  <a:gd name="T6" fmla="*/ 12 w 12"/>
                  <a:gd name="T7" fmla="*/ 4 h 5"/>
                  <a:gd name="T8" fmla="*/ 8 w 12"/>
                  <a:gd name="T9" fmla="*/ 0 h 5"/>
                  <a:gd name="T10" fmla="*/ 0 w 12"/>
                  <a:gd name="T11" fmla="*/ 0 h 5"/>
                </a:gdLst>
                <a:ahLst/>
                <a:cxnLst>
                  <a:cxn ang="0">
                    <a:pos x="T0" y="T1"/>
                  </a:cxn>
                  <a:cxn ang="0">
                    <a:pos x="T2" y="T3"/>
                  </a:cxn>
                  <a:cxn ang="0">
                    <a:pos x="T4" y="T5"/>
                  </a:cxn>
                  <a:cxn ang="0">
                    <a:pos x="T6" y="T7"/>
                  </a:cxn>
                  <a:cxn ang="0">
                    <a:pos x="T8" y="T9"/>
                  </a:cxn>
                  <a:cxn ang="0">
                    <a:pos x="T10" y="T11"/>
                  </a:cxn>
                </a:cxnLst>
                <a:rect l="0" t="0" r="r" b="b"/>
                <a:pathLst>
                  <a:path w="12" h="5">
                    <a:moveTo>
                      <a:pt x="0" y="0"/>
                    </a:moveTo>
                    <a:lnTo>
                      <a:pt x="6" y="5"/>
                    </a:lnTo>
                    <a:lnTo>
                      <a:pt x="10" y="5"/>
                    </a:lnTo>
                    <a:lnTo>
                      <a:pt x="12" y="4"/>
                    </a:lnTo>
                    <a:lnTo>
                      <a:pt x="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6" name="Freeform 603"/>
              <p:cNvSpPr/>
              <p:nvPr/>
            </p:nvSpPr>
            <p:spPr bwMode="gray">
              <a:xfrm>
                <a:off x="1573" y="619"/>
                <a:ext cx="9" cy="4"/>
              </a:xfrm>
              <a:custGeom>
                <a:avLst/>
                <a:gdLst>
                  <a:gd name="T0" fmla="*/ 0 w 9"/>
                  <a:gd name="T1" fmla="*/ 1 h 4"/>
                  <a:gd name="T2" fmla="*/ 3 w 9"/>
                  <a:gd name="T3" fmla="*/ 0 h 4"/>
                  <a:gd name="T4" fmla="*/ 9 w 9"/>
                  <a:gd name="T5" fmla="*/ 3 h 4"/>
                  <a:gd name="T6" fmla="*/ 1 w 9"/>
                  <a:gd name="T7" fmla="*/ 4 h 4"/>
                  <a:gd name="T8" fmla="*/ 0 w 9"/>
                  <a:gd name="T9" fmla="*/ 1 h 4"/>
                </a:gdLst>
                <a:ahLst/>
                <a:cxnLst>
                  <a:cxn ang="0">
                    <a:pos x="T0" y="T1"/>
                  </a:cxn>
                  <a:cxn ang="0">
                    <a:pos x="T2" y="T3"/>
                  </a:cxn>
                  <a:cxn ang="0">
                    <a:pos x="T4" y="T5"/>
                  </a:cxn>
                  <a:cxn ang="0">
                    <a:pos x="T6" y="T7"/>
                  </a:cxn>
                  <a:cxn ang="0">
                    <a:pos x="T8" y="T9"/>
                  </a:cxn>
                </a:cxnLst>
                <a:rect l="0" t="0" r="r" b="b"/>
                <a:pathLst>
                  <a:path w="9" h="4">
                    <a:moveTo>
                      <a:pt x="0" y="1"/>
                    </a:moveTo>
                    <a:lnTo>
                      <a:pt x="3" y="0"/>
                    </a:lnTo>
                    <a:lnTo>
                      <a:pt x="9" y="3"/>
                    </a:lnTo>
                    <a:lnTo>
                      <a:pt x="1"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7" name="Freeform 604"/>
              <p:cNvSpPr/>
              <p:nvPr/>
            </p:nvSpPr>
            <p:spPr bwMode="gray">
              <a:xfrm>
                <a:off x="1470" y="596"/>
                <a:ext cx="10" cy="2"/>
              </a:xfrm>
              <a:custGeom>
                <a:avLst/>
                <a:gdLst>
                  <a:gd name="T0" fmla="*/ 0 w 10"/>
                  <a:gd name="T1" fmla="*/ 2 h 2"/>
                  <a:gd name="T2" fmla="*/ 10 w 10"/>
                  <a:gd name="T3" fmla="*/ 2 h 2"/>
                  <a:gd name="T4" fmla="*/ 9 w 10"/>
                  <a:gd name="T5" fmla="*/ 0 h 2"/>
                  <a:gd name="T6" fmla="*/ 3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10" y="2"/>
                    </a:lnTo>
                    <a:lnTo>
                      <a:pt x="9" y="0"/>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8" name="Freeform 605"/>
              <p:cNvSpPr/>
              <p:nvPr/>
            </p:nvSpPr>
            <p:spPr bwMode="gray">
              <a:xfrm>
                <a:off x="1438" y="597"/>
                <a:ext cx="22" cy="8"/>
              </a:xfrm>
              <a:custGeom>
                <a:avLst/>
                <a:gdLst>
                  <a:gd name="T0" fmla="*/ 6 w 22"/>
                  <a:gd name="T1" fmla="*/ 8 h 8"/>
                  <a:gd name="T2" fmla="*/ 9 w 22"/>
                  <a:gd name="T3" fmla="*/ 4 h 8"/>
                  <a:gd name="T4" fmla="*/ 22 w 22"/>
                  <a:gd name="T5" fmla="*/ 2 h 8"/>
                  <a:gd name="T6" fmla="*/ 16 w 22"/>
                  <a:gd name="T7" fmla="*/ 0 h 8"/>
                  <a:gd name="T8" fmla="*/ 2 w 22"/>
                  <a:gd name="T9" fmla="*/ 2 h 8"/>
                  <a:gd name="T10" fmla="*/ 0 w 22"/>
                  <a:gd name="T11" fmla="*/ 6 h 8"/>
                  <a:gd name="T12" fmla="*/ 3 w 22"/>
                  <a:gd name="T13" fmla="*/ 8 h 8"/>
                  <a:gd name="T14" fmla="*/ 6 w 22"/>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8">
                    <a:moveTo>
                      <a:pt x="6" y="8"/>
                    </a:moveTo>
                    <a:lnTo>
                      <a:pt x="9" y="4"/>
                    </a:lnTo>
                    <a:lnTo>
                      <a:pt x="22" y="2"/>
                    </a:lnTo>
                    <a:lnTo>
                      <a:pt x="16" y="0"/>
                    </a:lnTo>
                    <a:lnTo>
                      <a:pt x="2" y="2"/>
                    </a:lnTo>
                    <a:lnTo>
                      <a:pt x="0" y="6"/>
                    </a:lnTo>
                    <a:lnTo>
                      <a:pt x="3" y="8"/>
                    </a:lnTo>
                    <a:lnTo>
                      <a:pt x="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439" name="Freeform 606"/>
              <p:cNvSpPr/>
              <p:nvPr/>
            </p:nvSpPr>
            <p:spPr bwMode="gray">
              <a:xfrm>
                <a:off x="1438" y="597"/>
                <a:ext cx="22" cy="8"/>
              </a:xfrm>
              <a:custGeom>
                <a:avLst/>
                <a:gdLst>
                  <a:gd name="T0" fmla="*/ 6 w 22"/>
                  <a:gd name="T1" fmla="*/ 8 h 8"/>
                  <a:gd name="T2" fmla="*/ 9 w 22"/>
                  <a:gd name="T3" fmla="*/ 4 h 8"/>
                  <a:gd name="T4" fmla="*/ 22 w 22"/>
                  <a:gd name="T5" fmla="*/ 2 h 8"/>
                  <a:gd name="T6" fmla="*/ 16 w 22"/>
                  <a:gd name="T7" fmla="*/ 0 h 8"/>
                  <a:gd name="T8" fmla="*/ 2 w 22"/>
                  <a:gd name="T9" fmla="*/ 2 h 8"/>
                  <a:gd name="T10" fmla="*/ 0 w 22"/>
                  <a:gd name="T11" fmla="*/ 6 h 8"/>
                  <a:gd name="T12" fmla="*/ 3 w 2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6" y="8"/>
                    </a:moveTo>
                    <a:lnTo>
                      <a:pt x="9" y="4"/>
                    </a:lnTo>
                    <a:lnTo>
                      <a:pt x="22" y="2"/>
                    </a:lnTo>
                    <a:lnTo>
                      <a:pt x="16" y="0"/>
                    </a:lnTo>
                    <a:lnTo>
                      <a:pt x="2" y="2"/>
                    </a:lnTo>
                    <a:lnTo>
                      <a:pt x="0" y="6"/>
                    </a:lnTo>
                    <a:lnTo>
                      <a:pt x="3" y="8"/>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sp>
          <p:nvSpPr>
            <p:cNvPr id="2138" name="Freeform 608"/>
            <p:cNvSpPr/>
            <p:nvPr/>
          </p:nvSpPr>
          <p:spPr bwMode="gray">
            <a:xfrm>
              <a:off x="4741490" y="1728173"/>
              <a:ext cx="12753" cy="5010"/>
            </a:xfrm>
            <a:custGeom>
              <a:avLst/>
              <a:gdLst>
                <a:gd name="T0" fmla="*/ 6 w 28"/>
                <a:gd name="T1" fmla="*/ 11 h 11"/>
                <a:gd name="T2" fmla="*/ 26 w 28"/>
                <a:gd name="T3" fmla="*/ 9 h 11"/>
                <a:gd name="T4" fmla="*/ 28 w 28"/>
                <a:gd name="T5" fmla="*/ 6 h 11"/>
                <a:gd name="T6" fmla="*/ 7 w 28"/>
                <a:gd name="T7" fmla="*/ 0 h 11"/>
                <a:gd name="T8" fmla="*/ 0 w 28"/>
                <a:gd name="T9" fmla="*/ 1 h 11"/>
                <a:gd name="T10" fmla="*/ 2 w 28"/>
                <a:gd name="T11" fmla="*/ 7 h 11"/>
                <a:gd name="T12" fmla="*/ 6 w 2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6" y="11"/>
                  </a:moveTo>
                  <a:lnTo>
                    <a:pt x="26" y="9"/>
                  </a:lnTo>
                  <a:lnTo>
                    <a:pt x="28" y="6"/>
                  </a:lnTo>
                  <a:lnTo>
                    <a:pt x="7" y="0"/>
                  </a:lnTo>
                  <a:lnTo>
                    <a:pt x="0" y="1"/>
                  </a:lnTo>
                  <a:lnTo>
                    <a:pt x="2" y="7"/>
                  </a:lnTo>
                  <a:lnTo>
                    <a:pt x="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39" name="Freeform 609"/>
            <p:cNvSpPr/>
            <p:nvPr/>
          </p:nvSpPr>
          <p:spPr bwMode="gray">
            <a:xfrm>
              <a:off x="4878127" y="1724530"/>
              <a:ext cx="5921" cy="5465"/>
            </a:xfrm>
            <a:custGeom>
              <a:avLst/>
              <a:gdLst>
                <a:gd name="T0" fmla="*/ 3 w 13"/>
                <a:gd name="T1" fmla="*/ 0 h 12"/>
                <a:gd name="T2" fmla="*/ 0 w 13"/>
                <a:gd name="T3" fmla="*/ 2 h 12"/>
                <a:gd name="T4" fmla="*/ 0 w 13"/>
                <a:gd name="T5" fmla="*/ 11 h 12"/>
                <a:gd name="T6" fmla="*/ 7 w 13"/>
                <a:gd name="T7" fmla="*/ 12 h 12"/>
                <a:gd name="T8" fmla="*/ 13 w 13"/>
                <a:gd name="T9" fmla="*/ 11 h 12"/>
                <a:gd name="T10" fmla="*/ 9 w 13"/>
                <a:gd name="T11" fmla="*/ 0 h 12"/>
                <a:gd name="T12" fmla="*/ 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3" y="0"/>
                  </a:moveTo>
                  <a:lnTo>
                    <a:pt x="0" y="2"/>
                  </a:lnTo>
                  <a:lnTo>
                    <a:pt x="0" y="11"/>
                  </a:lnTo>
                  <a:lnTo>
                    <a:pt x="7" y="12"/>
                  </a:lnTo>
                  <a:lnTo>
                    <a:pt x="13" y="11"/>
                  </a:lnTo>
                  <a:lnTo>
                    <a:pt x="9"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0" name="Freeform 610"/>
            <p:cNvSpPr/>
            <p:nvPr/>
          </p:nvSpPr>
          <p:spPr bwMode="gray">
            <a:xfrm>
              <a:off x="4863097" y="1575596"/>
              <a:ext cx="300146" cy="160321"/>
            </a:xfrm>
            <a:custGeom>
              <a:avLst/>
              <a:gdLst>
                <a:gd name="T0" fmla="*/ 52 w 659"/>
                <a:gd name="T1" fmla="*/ 326 h 352"/>
                <a:gd name="T2" fmla="*/ 88 w 659"/>
                <a:gd name="T3" fmla="*/ 344 h 352"/>
                <a:gd name="T4" fmla="*/ 121 w 659"/>
                <a:gd name="T5" fmla="*/ 337 h 352"/>
                <a:gd name="T6" fmla="*/ 160 w 659"/>
                <a:gd name="T7" fmla="*/ 341 h 352"/>
                <a:gd name="T8" fmla="*/ 194 w 659"/>
                <a:gd name="T9" fmla="*/ 335 h 352"/>
                <a:gd name="T10" fmla="*/ 239 w 659"/>
                <a:gd name="T11" fmla="*/ 340 h 352"/>
                <a:gd name="T12" fmla="*/ 300 w 659"/>
                <a:gd name="T13" fmla="*/ 332 h 352"/>
                <a:gd name="T14" fmla="*/ 271 w 659"/>
                <a:gd name="T15" fmla="*/ 311 h 352"/>
                <a:gd name="T16" fmla="*/ 222 w 659"/>
                <a:gd name="T17" fmla="*/ 299 h 352"/>
                <a:gd name="T18" fmla="*/ 294 w 659"/>
                <a:gd name="T19" fmla="*/ 283 h 352"/>
                <a:gd name="T20" fmla="*/ 351 w 659"/>
                <a:gd name="T21" fmla="*/ 270 h 352"/>
                <a:gd name="T22" fmla="*/ 354 w 659"/>
                <a:gd name="T23" fmla="*/ 242 h 352"/>
                <a:gd name="T24" fmla="*/ 326 w 659"/>
                <a:gd name="T25" fmla="*/ 233 h 352"/>
                <a:gd name="T26" fmla="*/ 369 w 659"/>
                <a:gd name="T27" fmla="*/ 227 h 352"/>
                <a:gd name="T28" fmla="*/ 333 w 659"/>
                <a:gd name="T29" fmla="*/ 220 h 352"/>
                <a:gd name="T30" fmla="*/ 380 w 659"/>
                <a:gd name="T31" fmla="*/ 213 h 352"/>
                <a:gd name="T32" fmla="*/ 404 w 659"/>
                <a:gd name="T33" fmla="*/ 204 h 352"/>
                <a:gd name="T34" fmla="*/ 411 w 659"/>
                <a:gd name="T35" fmla="*/ 188 h 352"/>
                <a:gd name="T36" fmla="*/ 446 w 659"/>
                <a:gd name="T37" fmla="*/ 170 h 352"/>
                <a:gd name="T38" fmla="*/ 510 w 659"/>
                <a:gd name="T39" fmla="*/ 146 h 352"/>
                <a:gd name="T40" fmla="*/ 586 w 659"/>
                <a:gd name="T41" fmla="*/ 106 h 352"/>
                <a:gd name="T42" fmla="*/ 481 w 659"/>
                <a:gd name="T43" fmla="*/ 125 h 352"/>
                <a:gd name="T44" fmla="*/ 519 w 659"/>
                <a:gd name="T45" fmla="*/ 112 h 352"/>
                <a:gd name="T46" fmla="*/ 489 w 659"/>
                <a:gd name="T47" fmla="*/ 95 h 352"/>
                <a:gd name="T48" fmla="*/ 600 w 659"/>
                <a:gd name="T49" fmla="*/ 86 h 352"/>
                <a:gd name="T50" fmla="*/ 659 w 659"/>
                <a:gd name="T51" fmla="*/ 49 h 352"/>
                <a:gd name="T52" fmla="*/ 597 w 659"/>
                <a:gd name="T53" fmla="*/ 16 h 352"/>
                <a:gd name="T54" fmla="*/ 554 w 659"/>
                <a:gd name="T55" fmla="*/ 24 h 352"/>
                <a:gd name="T56" fmla="*/ 521 w 659"/>
                <a:gd name="T57" fmla="*/ 11 h 352"/>
                <a:gd name="T58" fmla="*/ 420 w 659"/>
                <a:gd name="T59" fmla="*/ 3 h 352"/>
                <a:gd name="T60" fmla="*/ 379 w 659"/>
                <a:gd name="T61" fmla="*/ 4 h 352"/>
                <a:gd name="T62" fmla="*/ 364 w 659"/>
                <a:gd name="T63" fmla="*/ 21 h 352"/>
                <a:gd name="T64" fmla="*/ 343 w 659"/>
                <a:gd name="T65" fmla="*/ 36 h 352"/>
                <a:gd name="T66" fmla="*/ 268 w 659"/>
                <a:gd name="T67" fmla="*/ 16 h 352"/>
                <a:gd name="T68" fmla="*/ 222 w 659"/>
                <a:gd name="T69" fmla="*/ 21 h 352"/>
                <a:gd name="T70" fmla="*/ 188 w 659"/>
                <a:gd name="T71" fmla="*/ 33 h 352"/>
                <a:gd name="T72" fmla="*/ 187 w 659"/>
                <a:gd name="T73" fmla="*/ 51 h 352"/>
                <a:gd name="T74" fmla="*/ 185 w 659"/>
                <a:gd name="T75" fmla="*/ 60 h 352"/>
                <a:gd name="T76" fmla="*/ 121 w 659"/>
                <a:gd name="T77" fmla="*/ 46 h 352"/>
                <a:gd name="T78" fmla="*/ 135 w 659"/>
                <a:gd name="T79" fmla="*/ 80 h 352"/>
                <a:gd name="T80" fmla="*/ 71 w 659"/>
                <a:gd name="T81" fmla="*/ 70 h 352"/>
                <a:gd name="T82" fmla="*/ 30 w 659"/>
                <a:gd name="T83" fmla="*/ 103 h 352"/>
                <a:gd name="T84" fmla="*/ 99 w 659"/>
                <a:gd name="T85" fmla="*/ 105 h 352"/>
                <a:gd name="T86" fmla="*/ 82 w 659"/>
                <a:gd name="T87" fmla="*/ 134 h 352"/>
                <a:gd name="T88" fmla="*/ 84 w 659"/>
                <a:gd name="T89" fmla="*/ 138 h 352"/>
                <a:gd name="T90" fmla="*/ 137 w 659"/>
                <a:gd name="T91" fmla="*/ 138 h 352"/>
                <a:gd name="T92" fmla="*/ 123 w 659"/>
                <a:gd name="T93" fmla="*/ 162 h 352"/>
                <a:gd name="T94" fmla="*/ 207 w 659"/>
                <a:gd name="T95" fmla="*/ 149 h 352"/>
                <a:gd name="T96" fmla="*/ 253 w 659"/>
                <a:gd name="T97" fmla="*/ 129 h 352"/>
                <a:gd name="T98" fmla="*/ 275 w 659"/>
                <a:gd name="T99" fmla="*/ 143 h 352"/>
                <a:gd name="T100" fmla="*/ 260 w 659"/>
                <a:gd name="T101" fmla="*/ 156 h 352"/>
                <a:gd name="T102" fmla="*/ 190 w 659"/>
                <a:gd name="T103" fmla="*/ 174 h 352"/>
                <a:gd name="T104" fmla="*/ 246 w 659"/>
                <a:gd name="T105" fmla="*/ 211 h 352"/>
                <a:gd name="T106" fmla="*/ 133 w 659"/>
                <a:gd name="T107" fmla="*/ 190 h 352"/>
                <a:gd name="T108" fmla="*/ 176 w 659"/>
                <a:gd name="T109" fmla="*/ 234 h 352"/>
                <a:gd name="T110" fmla="*/ 207 w 659"/>
                <a:gd name="T111" fmla="*/ 246 h 352"/>
                <a:gd name="T112" fmla="*/ 112 w 659"/>
                <a:gd name="T113" fmla="*/ 244 h 352"/>
                <a:gd name="T114" fmla="*/ 139 w 659"/>
                <a:gd name="T115" fmla="*/ 274 h 352"/>
                <a:gd name="T116" fmla="*/ 139 w 659"/>
                <a:gd name="T117" fmla="*/ 283 h 352"/>
                <a:gd name="T118" fmla="*/ 199 w 659"/>
                <a:gd name="T119" fmla="*/ 286 h 352"/>
                <a:gd name="T120" fmla="*/ 91 w 659"/>
                <a:gd name="T121"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9" h="352">
                  <a:moveTo>
                    <a:pt x="109" y="307"/>
                  </a:moveTo>
                  <a:lnTo>
                    <a:pt x="109" y="313"/>
                  </a:lnTo>
                  <a:lnTo>
                    <a:pt x="100" y="316"/>
                  </a:lnTo>
                  <a:lnTo>
                    <a:pt x="85" y="318"/>
                  </a:lnTo>
                  <a:lnTo>
                    <a:pt x="77" y="318"/>
                  </a:lnTo>
                  <a:lnTo>
                    <a:pt x="64" y="325"/>
                  </a:lnTo>
                  <a:lnTo>
                    <a:pt x="52" y="326"/>
                  </a:lnTo>
                  <a:lnTo>
                    <a:pt x="53" y="340"/>
                  </a:lnTo>
                  <a:lnTo>
                    <a:pt x="65" y="340"/>
                  </a:lnTo>
                  <a:lnTo>
                    <a:pt x="68" y="338"/>
                  </a:lnTo>
                  <a:lnTo>
                    <a:pt x="70" y="336"/>
                  </a:lnTo>
                  <a:lnTo>
                    <a:pt x="74" y="336"/>
                  </a:lnTo>
                  <a:lnTo>
                    <a:pt x="77" y="342"/>
                  </a:lnTo>
                  <a:lnTo>
                    <a:pt x="88" y="344"/>
                  </a:lnTo>
                  <a:lnTo>
                    <a:pt x="92" y="341"/>
                  </a:lnTo>
                  <a:lnTo>
                    <a:pt x="91" y="338"/>
                  </a:lnTo>
                  <a:lnTo>
                    <a:pt x="95" y="338"/>
                  </a:lnTo>
                  <a:lnTo>
                    <a:pt x="102" y="343"/>
                  </a:lnTo>
                  <a:lnTo>
                    <a:pt x="111" y="341"/>
                  </a:lnTo>
                  <a:lnTo>
                    <a:pt x="112" y="337"/>
                  </a:lnTo>
                  <a:lnTo>
                    <a:pt x="121" y="337"/>
                  </a:lnTo>
                  <a:lnTo>
                    <a:pt x="120" y="344"/>
                  </a:lnTo>
                  <a:lnTo>
                    <a:pt x="134" y="346"/>
                  </a:lnTo>
                  <a:lnTo>
                    <a:pt x="152" y="347"/>
                  </a:lnTo>
                  <a:lnTo>
                    <a:pt x="140" y="338"/>
                  </a:lnTo>
                  <a:lnTo>
                    <a:pt x="145" y="337"/>
                  </a:lnTo>
                  <a:lnTo>
                    <a:pt x="155" y="338"/>
                  </a:lnTo>
                  <a:lnTo>
                    <a:pt x="160" y="341"/>
                  </a:lnTo>
                  <a:lnTo>
                    <a:pt x="165" y="339"/>
                  </a:lnTo>
                  <a:lnTo>
                    <a:pt x="164" y="337"/>
                  </a:lnTo>
                  <a:lnTo>
                    <a:pt x="177" y="336"/>
                  </a:lnTo>
                  <a:lnTo>
                    <a:pt x="181" y="342"/>
                  </a:lnTo>
                  <a:lnTo>
                    <a:pt x="187" y="338"/>
                  </a:lnTo>
                  <a:lnTo>
                    <a:pt x="183" y="335"/>
                  </a:lnTo>
                  <a:lnTo>
                    <a:pt x="194" y="335"/>
                  </a:lnTo>
                  <a:lnTo>
                    <a:pt x="196" y="342"/>
                  </a:lnTo>
                  <a:lnTo>
                    <a:pt x="206" y="344"/>
                  </a:lnTo>
                  <a:lnTo>
                    <a:pt x="213" y="340"/>
                  </a:lnTo>
                  <a:lnTo>
                    <a:pt x="208" y="335"/>
                  </a:lnTo>
                  <a:lnTo>
                    <a:pt x="223" y="335"/>
                  </a:lnTo>
                  <a:lnTo>
                    <a:pt x="230" y="339"/>
                  </a:lnTo>
                  <a:lnTo>
                    <a:pt x="239" y="340"/>
                  </a:lnTo>
                  <a:lnTo>
                    <a:pt x="242" y="343"/>
                  </a:lnTo>
                  <a:lnTo>
                    <a:pt x="238" y="350"/>
                  </a:lnTo>
                  <a:lnTo>
                    <a:pt x="247" y="352"/>
                  </a:lnTo>
                  <a:lnTo>
                    <a:pt x="275" y="343"/>
                  </a:lnTo>
                  <a:lnTo>
                    <a:pt x="277" y="338"/>
                  </a:lnTo>
                  <a:lnTo>
                    <a:pt x="294" y="338"/>
                  </a:lnTo>
                  <a:lnTo>
                    <a:pt x="300" y="332"/>
                  </a:lnTo>
                  <a:lnTo>
                    <a:pt x="297" y="321"/>
                  </a:lnTo>
                  <a:lnTo>
                    <a:pt x="287" y="320"/>
                  </a:lnTo>
                  <a:lnTo>
                    <a:pt x="278" y="327"/>
                  </a:lnTo>
                  <a:lnTo>
                    <a:pt x="268" y="325"/>
                  </a:lnTo>
                  <a:lnTo>
                    <a:pt x="268" y="318"/>
                  </a:lnTo>
                  <a:lnTo>
                    <a:pt x="272" y="315"/>
                  </a:lnTo>
                  <a:lnTo>
                    <a:pt x="271" y="311"/>
                  </a:lnTo>
                  <a:lnTo>
                    <a:pt x="263" y="311"/>
                  </a:lnTo>
                  <a:lnTo>
                    <a:pt x="255" y="315"/>
                  </a:lnTo>
                  <a:lnTo>
                    <a:pt x="248" y="312"/>
                  </a:lnTo>
                  <a:lnTo>
                    <a:pt x="218" y="313"/>
                  </a:lnTo>
                  <a:lnTo>
                    <a:pt x="216" y="311"/>
                  </a:lnTo>
                  <a:lnTo>
                    <a:pt x="229" y="305"/>
                  </a:lnTo>
                  <a:lnTo>
                    <a:pt x="222" y="299"/>
                  </a:lnTo>
                  <a:lnTo>
                    <a:pt x="226" y="298"/>
                  </a:lnTo>
                  <a:lnTo>
                    <a:pt x="243" y="308"/>
                  </a:lnTo>
                  <a:lnTo>
                    <a:pt x="281" y="307"/>
                  </a:lnTo>
                  <a:lnTo>
                    <a:pt x="301" y="299"/>
                  </a:lnTo>
                  <a:lnTo>
                    <a:pt x="294" y="289"/>
                  </a:lnTo>
                  <a:lnTo>
                    <a:pt x="289" y="286"/>
                  </a:lnTo>
                  <a:lnTo>
                    <a:pt x="294" y="283"/>
                  </a:lnTo>
                  <a:lnTo>
                    <a:pt x="322" y="284"/>
                  </a:lnTo>
                  <a:lnTo>
                    <a:pt x="346" y="278"/>
                  </a:lnTo>
                  <a:lnTo>
                    <a:pt x="337" y="276"/>
                  </a:lnTo>
                  <a:lnTo>
                    <a:pt x="320" y="274"/>
                  </a:lnTo>
                  <a:lnTo>
                    <a:pt x="318" y="273"/>
                  </a:lnTo>
                  <a:lnTo>
                    <a:pt x="330" y="271"/>
                  </a:lnTo>
                  <a:lnTo>
                    <a:pt x="351" y="270"/>
                  </a:lnTo>
                  <a:lnTo>
                    <a:pt x="356" y="268"/>
                  </a:lnTo>
                  <a:lnTo>
                    <a:pt x="355" y="262"/>
                  </a:lnTo>
                  <a:lnTo>
                    <a:pt x="333" y="257"/>
                  </a:lnTo>
                  <a:lnTo>
                    <a:pt x="338" y="256"/>
                  </a:lnTo>
                  <a:lnTo>
                    <a:pt x="355" y="257"/>
                  </a:lnTo>
                  <a:lnTo>
                    <a:pt x="365" y="255"/>
                  </a:lnTo>
                  <a:lnTo>
                    <a:pt x="354" y="242"/>
                  </a:lnTo>
                  <a:lnTo>
                    <a:pt x="338" y="242"/>
                  </a:lnTo>
                  <a:lnTo>
                    <a:pt x="324" y="236"/>
                  </a:lnTo>
                  <a:lnTo>
                    <a:pt x="303" y="239"/>
                  </a:lnTo>
                  <a:lnTo>
                    <a:pt x="299" y="236"/>
                  </a:lnTo>
                  <a:lnTo>
                    <a:pt x="312" y="234"/>
                  </a:lnTo>
                  <a:lnTo>
                    <a:pt x="326" y="234"/>
                  </a:lnTo>
                  <a:lnTo>
                    <a:pt x="326" y="233"/>
                  </a:lnTo>
                  <a:lnTo>
                    <a:pt x="301" y="233"/>
                  </a:lnTo>
                  <a:lnTo>
                    <a:pt x="302" y="230"/>
                  </a:lnTo>
                  <a:lnTo>
                    <a:pt x="319" y="228"/>
                  </a:lnTo>
                  <a:lnTo>
                    <a:pt x="338" y="230"/>
                  </a:lnTo>
                  <a:lnTo>
                    <a:pt x="349" y="234"/>
                  </a:lnTo>
                  <a:lnTo>
                    <a:pt x="365" y="234"/>
                  </a:lnTo>
                  <a:lnTo>
                    <a:pt x="369" y="227"/>
                  </a:lnTo>
                  <a:lnTo>
                    <a:pt x="335" y="225"/>
                  </a:lnTo>
                  <a:lnTo>
                    <a:pt x="302" y="227"/>
                  </a:lnTo>
                  <a:lnTo>
                    <a:pt x="303" y="224"/>
                  </a:lnTo>
                  <a:lnTo>
                    <a:pt x="315" y="223"/>
                  </a:lnTo>
                  <a:lnTo>
                    <a:pt x="313" y="221"/>
                  </a:lnTo>
                  <a:lnTo>
                    <a:pt x="332" y="222"/>
                  </a:lnTo>
                  <a:lnTo>
                    <a:pt x="333" y="220"/>
                  </a:lnTo>
                  <a:lnTo>
                    <a:pt x="317" y="218"/>
                  </a:lnTo>
                  <a:lnTo>
                    <a:pt x="335" y="215"/>
                  </a:lnTo>
                  <a:lnTo>
                    <a:pt x="341" y="216"/>
                  </a:lnTo>
                  <a:lnTo>
                    <a:pt x="346" y="218"/>
                  </a:lnTo>
                  <a:lnTo>
                    <a:pt x="361" y="218"/>
                  </a:lnTo>
                  <a:lnTo>
                    <a:pt x="362" y="213"/>
                  </a:lnTo>
                  <a:lnTo>
                    <a:pt x="380" y="213"/>
                  </a:lnTo>
                  <a:lnTo>
                    <a:pt x="393" y="210"/>
                  </a:lnTo>
                  <a:lnTo>
                    <a:pt x="390" y="204"/>
                  </a:lnTo>
                  <a:lnTo>
                    <a:pt x="367" y="202"/>
                  </a:lnTo>
                  <a:lnTo>
                    <a:pt x="364" y="199"/>
                  </a:lnTo>
                  <a:lnTo>
                    <a:pt x="379" y="198"/>
                  </a:lnTo>
                  <a:lnTo>
                    <a:pt x="399" y="202"/>
                  </a:lnTo>
                  <a:lnTo>
                    <a:pt x="404" y="204"/>
                  </a:lnTo>
                  <a:lnTo>
                    <a:pt x="423" y="203"/>
                  </a:lnTo>
                  <a:lnTo>
                    <a:pt x="438" y="197"/>
                  </a:lnTo>
                  <a:lnTo>
                    <a:pt x="436" y="191"/>
                  </a:lnTo>
                  <a:lnTo>
                    <a:pt x="444" y="188"/>
                  </a:lnTo>
                  <a:lnTo>
                    <a:pt x="437" y="186"/>
                  </a:lnTo>
                  <a:lnTo>
                    <a:pt x="417" y="189"/>
                  </a:lnTo>
                  <a:lnTo>
                    <a:pt x="411" y="188"/>
                  </a:lnTo>
                  <a:lnTo>
                    <a:pt x="412" y="182"/>
                  </a:lnTo>
                  <a:lnTo>
                    <a:pt x="421" y="180"/>
                  </a:lnTo>
                  <a:lnTo>
                    <a:pt x="433" y="183"/>
                  </a:lnTo>
                  <a:lnTo>
                    <a:pt x="441" y="180"/>
                  </a:lnTo>
                  <a:lnTo>
                    <a:pt x="461" y="178"/>
                  </a:lnTo>
                  <a:lnTo>
                    <a:pt x="457" y="173"/>
                  </a:lnTo>
                  <a:lnTo>
                    <a:pt x="446" y="170"/>
                  </a:lnTo>
                  <a:lnTo>
                    <a:pt x="444" y="163"/>
                  </a:lnTo>
                  <a:lnTo>
                    <a:pt x="457" y="165"/>
                  </a:lnTo>
                  <a:lnTo>
                    <a:pt x="459" y="170"/>
                  </a:lnTo>
                  <a:lnTo>
                    <a:pt x="466" y="171"/>
                  </a:lnTo>
                  <a:lnTo>
                    <a:pt x="481" y="165"/>
                  </a:lnTo>
                  <a:lnTo>
                    <a:pt x="488" y="156"/>
                  </a:lnTo>
                  <a:lnTo>
                    <a:pt x="510" y="146"/>
                  </a:lnTo>
                  <a:lnTo>
                    <a:pt x="520" y="143"/>
                  </a:lnTo>
                  <a:lnTo>
                    <a:pt x="535" y="132"/>
                  </a:lnTo>
                  <a:lnTo>
                    <a:pt x="541" y="131"/>
                  </a:lnTo>
                  <a:lnTo>
                    <a:pt x="557" y="119"/>
                  </a:lnTo>
                  <a:lnTo>
                    <a:pt x="568" y="118"/>
                  </a:lnTo>
                  <a:lnTo>
                    <a:pt x="579" y="110"/>
                  </a:lnTo>
                  <a:lnTo>
                    <a:pt x="586" y="106"/>
                  </a:lnTo>
                  <a:lnTo>
                    <a:pt x="584" y="104"/>
                  </a:lnTo>
                  <a:lnTo>
                    <a:pt x="571" y="104"/>
                  </a:lnTo>
                  <a:lnTo>
                    <a:pt x="557" y="107"/>
                  </a:lnTo>
                  <a:lnTo>
                    <a:pt x="543" y="111"/>
                  </a:lnTo>
                  <a:lnTo>
                    <a:pt x="532" y="112"/>
                  </a:lnTo>
                  <a:lnTo>
                    <a:pt x="500" y="120"/>
                  </a:lnTo>
                  <a:lnTo>
                    <a:pt x="481" y="125"/>
                  </a:lnTo>
                  <a:lnTo>
                    <a:pt x="473" y="126"/>
                  </a:lnTo>
                  <a:lnTo>
                    <a:pt x="468" y="129"/>
                  </a:lnTo>
                  <a:lnTo>
                    <a:pt x="449" y="126"/>
                  </a:lnTo>
                  <a:lnTo>
                    <a:pt x="456" y="122"/>
                  </a:lnTo>
                  <a:lnTo>
                    <a:pt x="476" y="122"/>
                  </a:lnTo>
                  <a:lnTo>
                    <a:pt x="493" y="118"/>
                  </a:lnTo>
                  <a:lnTo>
                    <a:pt x="519" y="112"/>
                  </a:lnTo>
                  <a:lnTo>
                    <a:pt x="540" y="108"/>
                  </a:lnTo>
                  <a:lnTo>
                    <a:pt x="538" y="103"/>
                  </a:lnTo>
                  <a:lnTo>
                    <a:pt x="515" y="104"/>
                  </a:lnTo>
                  <a:lnTo>
                    <a:pt x="508" y="106"/>
                  </a:lnTo>
                  <a:lnTo>
                    <a:pt x="487" y="105"/>
                  </a:lnTo>
                  <a:lnTo>
                    <a:pt x="485" y="96"/>
                  </a:lnTo>
                  <a:lnTo>
                    <a:pt x="489" y="95"/>
                  </a:lnTo>
                  <a:lnTo>
                    <a:pt x="499" y="99"/>
                  </a:lnTo>
                  <a:lnTo>
                    <a:pt x="519" y="98"/>
                  </a:lnTo>
                  <a:lnTo>
                    <a:pt x="527" y="100"/>
                  </a:lnTo>
                  <a:lnTo>
                    <a:pt x="556" y="97"/>
                  </a:lnTo>
                  <a:lnTo>
                    <a:pt x="569" y="92"/>
                  </a:lnTo>
                  <a:lnTo>
                    <a:pt x="588" y="91"/>
                  </a:lnTo>
                  <a:lnTo>
                    <a:pt x="600" y="86"/>
                  </a:lnTo>
                  <a:lnTo>
                    <a:pt x="611" y="85"/>
                  </a:lnTo>
                  <a:lnTo>
                    <a:pt x="626" y="80"/>
                  </a:lnTo>
                  <a:lnTo>
                    <a:pt x="632" y="75"/>
                  </a:lnTo>
                  <a:lnTo>
                    <a:pt x="641" y="72"/>
                  </a:lnTo>
                  <a:lnTo>
                    <a:pt x="638" y="68"/>
                  </a:lnTo>
                  <a:lnTo>
                    <a:pt x="657" y="61"/>
                  </a:lnTo>
                  <a:lnTo>
                    <a:pt x="659" y="49"/>
                  </a:lnTo>
                  <a:lnTo>
                    <a:pt x="640" y="42"/>
                  </a:lnTo>
                  <a:lnTo>
                    <a:pt x="608" y="42"/>
                  </a:lnTo>
                  <a:lnTo>
                    <a:pt x="605" y="28"/>
                  </a:lnTo>
                  <a:lnTo>
                    <a:pt x="596" y="25"/>
                  </a:lnTo>
                  <a:lnTo>
                    <a:pt x="602" y="23"/>
                  </a:lnTo>
                  <a:lnTo>
                    <a:pt x="605" y="17"/>
                  </a:lnTo>
                  <a:lnTo>
                    <a:pt x="597" y="16"/>
                  </a:lnTo>
                  <a:lnTo>
                    <a:pt x="583" y="18"/>
                  </a:lnTo>
                  <a:lnTo>
                    <a:pt x="576" y="21"/>
                  </a:lnTo>
                  <a:lnTo>
                    <a:pt x="572" y="19"/>
                  </a:lnTo>
                  <a:lnTo>
                    <a:pt x="571" y="15"/>
                  </a:lnTo>
                  <a:lnTo>
                    <a:pt x="564" y="15"/>
                  </a:lnTo>
                  <a:lnTo>
                    <a:pt x="561" y="24"/>
                  </a:lnTo>
                  <a:lnTo>
                    <a:pt x="554" y="24"/>
                  </a:lnTo>
                  <a:lnTo>
                    <a:pt x="547" y="18"/>
                  </a:lnTo>
                  <a:lnTo>
                    <a:pt x="537" y="19"/>
                  </a:lnTo>
                  <a:lnTo>
                    <a:pt x="509" y="33"/>
                  </a:lnTo>
                  <a:lnTo>
                    <a:pt x="487" y="34"/>
                  </a:lnTo>
                  <a:lnTo>
                    <a:pt x="487" y="32"/>
                  </a:lnTo>
                  <a:lnTo>
                    <a:pt x="522" y="20"/>
                  </a:lnTo>
                  <a:lnTo>
                    <a:pt x="521" y="11"/>
                  </a:lnTo>
                  <a:lnTo>
                    <a:pt x="497" y="11"/>
                  </a:lnTo>
                  <a:lnTo>
                    <a:pt x="483" y="8"/>
                  </a:lnTo>
                  <a:lnTo>
                    <a:pt x="466" y="10"/>
                  </a:lnTo>
                  <a:lnTo>
                    <a:pt x="464" y="6"/>
                  </a:lnTo>
                  <a:lnTo>
                    <a:pt x="446" y="6"/>
                  </a:lnTo>
                  <a:lnTo>
                    <a:pt x="443" y="0"/>
                  </a:lnTo>
                  <a:lnTo>
                    <a:pt x="420" y="3"/>
                  </a:lnTo>
                  <a:lnTo>
                    <a:pt x="420" y="7"/>
                  </a:lnTo>
                  <a:lnTo>
                    <a:pt x="436" y="12"/>
                  </a:lnTo>
                  <a:lnTo>
                    <a:pt x="429" y="14"/>
                  </a:lnTo>
                  <a:lnTo>
                    <a:pt x="407" y="7"/>
                  </a:lnTo>
                  <a:lnTo>
                    <a:pt x="407" y="2"/>
                  </a:lnTo>
                  <a:lnTo>
                    <a:pt x="388" y="3"/>
                  </a:lnTo>
                  <a:lnTo>
                    <a:pt x="379" y="4"/>
                  </a:lnTo>
                  <a:lnTo>
                    <a:pt x="373" y="10"/>
                  </a:lnTo>
                  <a:lnTo>
                    <a:pt x="377" y="15"/>
                  </a:lnTo>
                  <a:lnTo>
                    <a:pt x="403" y="27"/>
                  </a:lnTo>
                  <a:lnTo>
                    <a:pt x="405" y="33"/>
                  </a:lnTo>
                  <a:lnTo>
                    <a:pt x="393" y="34"/>
                  </a:lnTo>
                  <a:lnTo>
                    <a:pt x="380" y="26"/>
                  </a:lnTo>
                  <a:lnTo>
                    <a:pt x="364" y="21"/>
                  </a:lnTo>
                  <a:lnTo>
                    <a:pt x="350" y="6"/>
                  </a:lnTo>
                  <a:lnTo>
                    <a:pt x="306" y="6"/>
                  </a:lnTo>
                  <a:lnTo>
                    <a:pt x="299" y="8"/>
                  </a:lnTo>
                  <a:lnTo>
                    <a:pt x="301" y="16"/>
                  </a:lnTo>
                  <a:lnTo>
                    <a:pt x="325" y="22"/>
                  </a:lnTo>
                  <a:lnTo>
                    <a:pt x="332" y="30"/>
                  </a:lnTo>
                  <a:lnTo>
                    <a:pt x="343" y="36"/>
                  </a:lnTo>
                  <a:lnTo>
                    <a:pt x="337" y="42"/>
                  </a:lnTo>
                  <a:lnTo>
                    <a:pt x="321" y="48"/>
                  </a:lnTo>
                  <a:lnTo>
                    <a:pt x="320" y="36"/>
                  </a:lnTo>
                  <a:lnTo>
                    <a:pt x="299" y="24"/>
                  </a:lnTo>
                  <a:lnTo>
                    <a:pt x="286" y="16"/>
                  </a:lnTo>
                  <a:lnTo>
                    <a:pt x="275" y="18"/>
                  </a:lnTo>
                  <a:lnTo>
                    <a:pt x="268" y="16"/>
                  </a:lnTo>
                  <a:lnTo>
                    <a:pt x="246" y="14"/>
                  </a:lnTo>
                  <a:lnTo>
                    <a:pt x="236" y="17"/>
                  </a:lnTo>
                  <a:lnTo>
                    <a:pt x="246" y="24"/>
                  </a:lnTo>
                  <a:lnTo>
                    <a:pt x="266" y="29"/>
                  </a:lnTo>
                  <a:lnTo>
                    <a:pt x="260" y="32"/>
                  </a:lnTo>
                  <a:lnTo>
                    <a:pt x="242" y="32"/>
                  </a:lnTo>
                  <a:lnTo>
                    <a:pt x="222" y="21"/>
                  </a:lnTo>
                  <a:lnTo>
                    <a:pt x="211" y="21"/>
                  </a:lnTo>
                  <a:lnTo>
                    <a:pt x="205" y="22"/>
                  </a:lnTo>
                  <a:lnTo>
                    <a:pt x="232" y="34"/>
                  </a:lnTo>
                  <a:lnTo>
                    <a:pt x="235" y="40"/>
                  </a:lnTo>
                  <a:lnTo>
                    <a:pt x="227" y="42"/>
                  </a:lnTo>
                  <a:lnTo>
                    <a:pt x="209" y="32"/>
                  </a:lnTo>
                  <a:lnTo>
                    <a:pt x="188" y="33"/>
                  </a:lnTo>
                  <a:lnTo>
                    <a:pt x="185" y="36"/>
                  </a:lnTo>
                  <a:lnTo>
                    <a:pt x="191" y="39"/>
                  </a:lnTo>
                  <a:lnTo>
                    <a:pt x="205" y="39"/>
                  </a:lnTo>
                  <a:lnTo>
                    <a:pt x="209" y="42"/>
                  </a:lnTo>
                  <a:lnTo>
                    <a:pt x="207" y="44"/>
                  </a:lnTo>
                  <a:lnTo>
                    <a:pt x="191" y="45"/>
                  </a:lnTo>
                  <a:lnTo>
                    <a:pt x="187" y="51"/>
                  </a:lnTo>
                  <a:lnTo>
                    <a:pt x="197" y="59"/>
                  </a:lnTo>
                  <a:lnTo>
                    <a:pt x="226" y="65"/>
                  </a:lnTo>
                  <a:lnTo>
                    <a:pt x="236" y="73"/>
                  </a:lnTo>
                  <a:lnTo>
                    <a:pt x="238" y="77"/>
                  </a:lnTo>
                  <a:lnTo>
                    <a:pt x="229" y="77"/>
                  </a:lnTo>
                  <a:lnTo>
                    <a:pt x="199" y="67"/>
                  </a:lnTo>
                  <a:lnTo>
                    <a:pt x="185" y="60"/>
                  </a:lnTo>
                  <a:lnTo>
                    <a:pt x="179" y="60"/>
                  </a:lnTo>
                  <a:lnTo>
                    <a:pt x="181" y="65"/>
                  </a:lnTo>
                  <a:lnTo>
                    <a:pt x="191" y="70"/>
                  </a:lnTo>
                  <a:lnTo>
                    <a:pt x="176" y="70"/>
                  </a:lnTo>
                  <a:lnTo>
                    <a:pt x="153" y="52"/>
                  </a:lnTo>
                  <a:lnTo>
                    <a:pt x="132" y="44"/>
                  </a:lnTo>
                  <a:lnTo>
                    <a:pt x="121" y="46"/>
                  </a:lnTo>
                  <a:lnTo>
                    <a:pt x="128" y="59"/>
                  </a:lnTo>
                  <a:lnTo>
                    <a:pt x="108" y="58"/>
                  </a:lnTo>
                  <a:lnTo>
                    <a:pt x="106" y="63"/>
                  </a:lnTo>
                  <a:lnTo>
                    <a:pt x="120" y="68"/>
                  </a:lnTo>
                  <a:lnTo>
                    <a:pt x="143" y="71"/>
                  </a:lnTo>
                  <a:lnTo>
                    <a:pt x="148" y="76"/>
                  </a:lnTo>
                  <a:lnTo>
                    <a:pt x="135" y="80"/>
                  </a:lnTo>
                  <a:lnTo>
                    <a:pt x="120" y="79"/>
                  </a:lnTo>
                  <a:lnTo>
                    <a:pt x="109" y="74"/>
                  </a:lnTo>
                  <a:lnTo>
                    <a:pt x="104" y="76"/>
                  </a:lnTo>
                  <a:lnTo>
                    <a:pt x="106" y="81"/>
                  </a:lnTo>
                  <a:lnTo>
                    <a:pt x="95" y="77"/>
                  </a:lnTo>
                  <a:lnTo>
                    <a:pt x="88" y="70"/>
                  </a:lnTo>
                  <a:lnTo>
                    <a:pt x="71" y="70"/>
                  </a:lnTo>
                  <a:lnTo>
                    <a:pt x="54" y="77"/>
                  </a:lnTo>
                  <a:lnTo>
                    <a:pt x="50" y="84"/>
                  </a:lnTo>
                  <a:lnTo>
                    <a:pt x="29" y="81"/>
                  </a:lnTo>
                  <a:lnTo>
                    <a:pt x="20" y="89"/>
                  </a:lnTo>
                  <a:lnTo>
                    <a:pt x="0" y="97"/>
                  </a:lnTo>
                  <a:lnTo>
                    <a:pt x="10" y="101"/>
                  </a:lnTo>
                  <a:lnTo>
                    <a:pt x="30" y="103"/>
                  </a:lnTo>
                  <a:lnTo>
                    <a:pt x="45" y="100"/>
                  </a:lnTo>
                  <a:lnTo>
                    <a:pt x="47" y="103"/>
                  </a:lnTo>
                  <a:lnTo>
                    <a:pt x="32" y="107"/>
                  </a:lnTo>
                  <a:lnTo>
                    <a:pt x="34" y="112"/>
                  </a:lnTo>
                  <a:lnTo>
                    <a:pt x="60" y="110"/>
                  </a:lnTo>
                  <a:lnTo>
                    <a:pt x="80" y="103"/>
                  </a:lnTo>
                  <a:lnTo>
                    <a:pt x="99" y="105"/>
                  </a:lnTo>
                  <a:lnTo>
                    <a:pt x="94" y="107"/>
                  </a:lnTo>
                  <a:lnTo>
                    <a:pt x="69" y="113"/>
                  </a:lnTo>
                  <a:lnTo>
                    <a:pt x="53" y="119"/>
                  </a:lnTo>
                  <a:lnTo>
                    <a:pt x="53" y="122"/>
                  </a:lnTo>
                  <a:lnTo>
                    <a:pt x="44" y="124"/>
                  </a:lnTo>
                  <a:lnTo>
                    <a:pt x="49" y="132"/>
                  </a:lnTo>
                  <a:lnTo>
                    <a:pt x="82" y="134"/>
                  </a:lnTo>
                  <a:lnTo>
                    <a:pt x="113" y="133"/>
                  </a:lnTo>
                  <a:lnTo>
                    <a:pt x="139" y="121"/>
                  </a:lnTo>
                  <a:lnTo>
                    <a:pt x="148" y="120"/>
                  </a:lnTo>
                  <a:lnTo>
                    <a:pt x="153" y="122"/>
                  </a:lnTo>
                  <a:lnTo>
                    <a:pt x="132" y="133"/>
                  </a:lnTo>
                  <a:lnTo>
                    <a:pt x="113" y="138"/>
                  </a:lnTo>
                  <a:lnTo>
                    <a:pt x="84" y="138"/>
                  </a:lnTo>
                  <a:lnTo>
                    <a:pt x="56" y="142"/>
                  </a:lnTo>
                  <a:lnTo>
                    <a:pt x="62" y="148"/>
                  </a:lnTo>
                  <a:lnTo>
                    <a:pt x="84" y="151"/>
                  </a:lnTo>
                  <a:lnTo>
                    <a:pt x="102" y="157"/>
                  </a:lnTo>
                  <a:lnTo>
                    <a:pt x="109" y="155"/>
                  </a:lnTo>
                  <a:lnTo>
                    <a:pt x="119" y="146"/>
                  </a:lnTo>
                  <a:lnTo>
                    <a:pt x="137" y="138"/>
                  </a:lnTo>
                  <a:lnTo>
                    <a:pt x="164" y="131"/>
                  </a:lnTo>
                  <a:lnTo>
                    <a:pt x="194" y="129"/>
                  </a:lnTo>
                  <a:lnTo>
                    <a:pt x="196" y="133"/>
                  </a:lnTo>
                  <a:lnTo>
                    <a:pt x="146" y="140"/>
                  </a:lnTo>
                  <a:lnTo>
                    <a:pt x="130" y="148"/>
                  </a:lnTo>
                  <a:lnTo>
                    <a:pt x="123" y="156"/>
                  </a:lnTo>
                  <a:lnTo>
                    <a:pt x="123" y="162"/>
                  </a:lnTo>
                  <a:lnTo>
                    <a:pt x="155" y="162"/>
                  </a:lnTo>
                  <a:lnTo>
                    <a:pt x="164" y="159"/>
                  </a:lnTo>
                  <a:lnTo>
                    <a:pt x="164" y="148"/>
                  </a:lnTo>
                  <a:lnTo>
                    <a:pt x="172" y="147"/>
                  </a:lnTo>
                  <a:lnTo>
                    <a:pt x="176" y="154"/>
                  </a:lnTo>
                  <a:lnTo>
                    <a:pt x="190" y="149"/>
                  </a:lnTo>
                  <a:lnTo>
                    <a:pt x="207" y="149"/>
                  </a:lnTo>
                  <a:lnTo>
                    <a:pt x="203" y="152"/>
                  </a:lnTo>
                  <a:lnTo>
                    <a:pt x="185" y="157"/>
                  </a:lnTo>
                  <a:lnTo>
                    <a:pt x="190" y="161"/>
                  </a:lnTo>
                  <a:lnTo>
                    <a:pt x="220" y="157"/>
                  </a:lnTo>
                  <a:lnTo>
                    <a:pt x="236" y="154"/>
                  </a:lnTo>
                  <a:lnTo>
                    <a:pt x="264" y="139"/>
                  </a:lnTo>
                  <a:lnTo>
                    <a:pt x="253" y="129"/>
                  </a:lnTo>
                  <a:lnTo>
                    <a:pt x="270" y="127"/>
                  </a:lnTo>
                  <a:lnTo>
                    <a:pt x="275" y="119"/>
                  </a:lnTo>
                  <a:lnTo>
                    <a:pt x="288" y="114"/>
                  </a:lnTo>
                  <a:lnTo>
                    <a:pt x="299" y="113"/>
                  </a:lnTo>
                  <a:lnTo>
                    <a:pt x="301" y="116"/>
                  </a:lnTo>
                  <a:lnTo>
                    <a:pt x="282" y="128"/>
                  </a:lnTo>
                  <a:lnTo>
                    <a:pt x="275" y="143"/>
                  </a:lnTo>
                  <a:lnTo>
                    <a:pt x="299" y="138"/>
                  </a:lnTo>
                  <a:lnTo>
                    <a:pt x="325" y="138"/>
                  </a:lnTo>
                  <a:lnTo>
                    <a:pt x="328" y="143"/>
                  </a:lnTo>
                  <a:lnTo>
                    <a:pt x="308" y="149"/>
                  </a:lnTo>
                  <a:lnTo>
                    <a:pt x="279" y="147"/>
                  </a:lnTo>
                  <a:lnTo>
                    <a:pt x="249" y="154"/>
                  </a:lnTo>
                  <a:lnTo>
                    <a:pt x="260" y="156"/>
                  </a:lnTo>
                  <a:lnTo>
                    <a:pt x="275" y="156"/>
                  </a:lnTo>
                  <a:lnTo>
                    <a:pt x="273" y="159"/>
                  </a:lnTo>
                  <a:lnTo>
                    <a:pt x="251" y="163"/>
                  </a:lnTo>
                  <a:lnTo>
                    <a:pt x="236" y="164"/>
                  </a:lnTo>
                  <a:lnTo>
                    <a:pt x="216" y="170"/>
                  </a:lnTo>
                  <a:lnTo>
                    <a:pt x="190" y="168"/>
                  </a:lnTo>
                  <a:lnTo>
                    <a:pt x="190" y="174"/>
                  </a:lnTo>
                  <a:lnTo>
                    <a:pt x="207" y="180"/>
                  </a:lnTo>
                  <a:lnTo>
                    <a:pt x="218" y="190"/>
                  </a:lnTo>
                  <a:lnTo>
                    <a:pt x="225" y="202"/>
                  </a:lnTo>
                  <a:lnTo>
                    <a:pt x="236" y="206"/>
                  </a:lnTo>
                  <a:lnTo>
                    <a:pt x="249" y="204"/>
                  </a:lnTo>
                  <a:lnTo>
                    <a:pt x="256" y="206"/>
                  </a:lnTo>
                  <a:lnTo>
                    <a:pt x="246" y="211"/>
                  </a:lnTo>
                  <a:lnTo>
                    <a:pt x="218" y="211"/>
                  </a:lnTo>
                  <a:lnTo>
                    <a:pt x="207" y="196"/>
                  </a:lnTo>
                  <a:lnTo>
                    <a:pt x="177" y="178"/>
                  </a:lnTo>
                  <a:lnTo>
                    <a:pt x="153" y="173"/>
                  </a:lnTo>
                  <a:lnTo>
                    <a:pt x="121" y="173"/>
                  </a:lnTo>
                  <a:lnTo>
                    <a:pt x="117" y="181"/>
                  </a:lnTo>
                  <a:lnTo>
                    <a:pt x="133" y="190"/>
                  </a:lnTo>
                  <a:lnTo>
                    <a:pt x="116" y="192"/>
                  </a:lnTo>
                  <a:lnTo>
                    <a:pt x="116" y="196"/>
                  </a:lnTo>
                  <a:lnTo>
                    <a:pt x="143" y="204"/>
                  </a:lnTo>
                  <a:lnTo>
                    <a:pt x="159" y="212"/>
                  </a:lnTo>
                  <a:lnTo>
                    <a:pt x="163" y="220"/>
                  </a:lnTo>
                  <a:lnTo>
                    <a:pt x="177" y="230"/>
                  </a:lnTo>
                  <a:lnTo>
                    <a:pt x="176" y="234"/>
                  </a:lnTo>
                  <a:lnTo>
                    <a:pt x="161" y="232"/>
                  </a:lnTo>
                  <a:lnTo>
                    <a:pt x="153" y="236"/>
                  </a:lnTo>
                  <a:lnTo>
                    <a:pt x="172" y="241"/>
                  </a:lnTo>
                  <a:lnTo>
                    <a:pt x="200" y="241"/>
                  </a:lnTo>
                  <a:lnTo>
                    <a:pt x="226" y="238"/>
                  </a:lnTo>
                  <a:lnTo>
                    <a:pt x="226" y="244"/>
                  </a:lnTo>
                  <a:lnTo>
                    <a:pt x="207" y="246"/>
                  </a:lnTo>
                  <a:lnTo>
                    <a:pt x="205" y="251"/>
                  </a:lnTo>
                  <a:lnTo>
                    <a:pt x="182" y="244"/>
                  </a:lnTo>
                  <a:lnTo>
                    <a:pt x="161" y="245"/>
                  </a:lnTo>
                  <a:lnTo>
                    <a:pt x="143" y="242"/>
                  </a:lnTo>
                  <a:lnTo>
                    <a:pt x="128" y="244"/>
                  </a:lnTo>
                  <a:lnTo>
                    <a:pt x="119" y="243"/>
                  </a:lnTo>
                  <a:lnTo>
                    <a:pt x="112" y="244"/>
                  </a:lnTo>
                  <a:lnTo>
                    <a:pt x="100" y="260"/>
                  </a:lnTo>
                  <a:lnTo>
                    <a:pt x="100" y="272"/>
                  </a:lnTo>
                  <a:lnTo>
                    <a:pt x="119" y="272"/>
                  </a:lnTo>
                  <a:lnTo>
                    <a:pt x="124" y="266"/>
                  </a:lnTo>
                  <a:lnTo>
                    <a:pt x="130" y="267"/>
                  </a:lnTo>
                  <a:lnTo>
                    <a:pt x="126" y="275"/>
                  </a:lnTo>
                  <a:lnTo>
                    <a:pt x="139" y="274"/>
                  </a:lnTo>
                  <a:lnTo>
                    <a:pt x="148" y="265"/>
                  </a:lnTo>
                  <a:lnTo>
                    <a:pt x="148" y="259"/>
                  </a:lnTo>
                  <a:lnTo>
                    <a:pt x="157" y="260"/>
                  </a:lnTo>
                  <a:lnTo>
                    <a:pt x="163" y="271"/>
                  </a:lnTo>
                  <a:lnTo>
                    <a:pt x="152" y="275"/>
                  </a:lnTo>
                  <a:lnTo>
                    <a:pt x="152" y="280"/>
                  </a:lnTo>
                  <a:lnTo>
                    <a:pt x="139" y="283"/>
                  </a:lnTo>
                  <a:lnTo>
                    <a:pt x="144" y="293"/>
                  </a:lnTo>
                  <a:lnTo>
                    <a:pt x="163" y="298"/>
                  </a:lnTo>
                  <a:lnTo>
                    <a:pt x="182" y="295"/>
                  </a:lnTo>
                  <a:lnTo>
                    <a:pt x="196" y="278"/>
                  </a:lnTo>
                  <a:lnTo>
                    <a:pt x="207" y="277"/>
                  </a:lnTo>
                  <a:lnTo>
                    <a:pt x="211" y="282"/>
                  </a:lnTo>
                  <a:lnTo>
                    <a:pt x="199" y="286"/>
                  </a:lnTo>
                  <a:lnTo>
                    <a:pt x="179" y="305"/>
                  </a:lnTo>
                  <a:lnTo>
                    <a:pt x="170" y="305"/>
                  </a:lnTo>
                  <a:lnTo>
                    <a:pt x="155" y="307"/>
                  </a:lnTo>
                  <a:lnTo>
                    <a:pt x="128" y="301"/>
                  </a:lnTo>
                  <a:lnTo>
                    <a:pt x="121" y="289"/>
                  </a:lnTo>
                  <a:lnTo>
                    <a:pt x="103" y="283"/>
                  </a:lnTo>
                  <a:lnTo>
                    <a:pt x="91" y="287"/>
                  </a:lnTo>
                  <a:lnTo>
                    <a:pt x="76" y="288"/>
                  </a:lnTo>
                  <a:lnTo>
                    <a:pt x="84" y="303"/>
                  </a:lnTo>
                  <a:lnTo>
                    <a:pt x="109" y="3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1" name="Freeform 611"/>
            <p:cNvSpPr/>
            <p:nvPr/>
          </p:nvSpPr>
          <p:spPr bwMode="gray">
            <a:xfrm>
              <a:off x="4821651" y="1627973"/>
              <a:ext cx="109765" cy="73328"/>
            </a:xfrm>
            <a:custGeom>
              <a:avLst/>
              <a:gdLst>
                <a:gd name="T0" fmla="*/ 88 w 241"/>
                <a:gd name="T1" fmla="*/ 3 h 161"/>
                <a:gd name="T2" fmla="*/ 107 w 241"/>
                <a:gd name="T3" fmla="*/ 19 h 161"/>
                <a:gd name="T4" fmla="*/ 127 w 241"/>
                <a:gd name="T5" fmla="*/ 42 h 161"/>
                <a:gd name="T6" fmla="*/ 153 w 241"/>
                <a:gd name="T7" fmla="*/ 58 h 161"/>
                <a:gd name="T8" fmla="*/ 173 w 241"/>
                <a:gd name="T9" fmla="*/ 71 h 161"/>
                <a:gd name="T10" fmla="*/ 164 w 241"/>
                <a:gd name="T11" fmla="*/ 60 h 161"/>
                <a:gd name="T12" fmla="*/ 188 w 241"/>
                <a:gd name="T13" fmla="*/ 54 h 161"/>
                <a:gd name="T14" fmla="*/ 185 w 241"/>
                <a:gd name="T15" fmla="*/ 68 h 161"/>
                <a:gd name="T16" fmla="*/ 197 w 241"/>
                <a:gd name="T17" fmla="*/ 92 h 161"/>
                <a:gd name="T18" fmla="*/ 239 w 241"/>
                <a:gd name="T19" fmla="*/ 95 h 161"/>
                <a:gd name="T20" fmla="*/ 226 w 241"/>
                <a:gd name="T21" fmla="*/ 111 h 161"/>
                <a:gd name="T22" fmla="*/ 190 w 241"/>
                <a:gd name="T23" fmla="*/ 131 h 161"/>
                <a:gd name="T24" fmla="*/ 179 w 241"/>
                <a:gd name="T25" fmla="*/ 124 h 161"/>
                <a:gd name="T26" fmla="*/ 180 w 241"/>
                <a:gd name="T27" fmla="*/ 136 h 161"/>
                <a:gd name="T28" fmla="*/ 167 w 241"/>
                <a:gd name="T29" fmla="*/ 140 h 161"/>
                <a:gd name="T30" fmla="*/ 168 w 241"/>
                <a:gd name="T31" fmla="*/ 148 h 161"/>
                <a:gd name="T32" fmla="*/ 141 w 241"/>
                <a:gd name="T33" fmla="*/ 145 h 161"/>
                <a:gd name="T34" fmla="*/ 131 w 241"/>
                <a:gd name="T35" fmla="*/ 138 h 161"/>
                <a:gd name="T36" fmla="*/ 141 w 241"/>
                <a:gd name="T37" fmla="*/ 153 h 161"/>
                <a:gd name="T38" fmla="*/ 124 w 241"/>
                <a:gd name="T39" fmla="*/ 155 h 161"/>
                <a:gd name="T40" fmla="*/ 80 w 241"/>
                <a:gd name="T41" fmla="*/ 153 h 161"/>
                <a:gd name="T42" fmla="*/ 65 w 241"/>
                <a:gd name="T43" fmla="*/ 141 h 161"/>
                <a:gd name="T44" fmla="*/ 65 w 241"/>
                <a:gd name="T45" fmla="*/ 129 h 161"/>
                <a:gd name="T46" fmla="*/ 45 w 241"/>
                <a:gd name="T47" fmla="*/ 119 h 161"/>
                <a:gd name="T48" fmla="*/ 92 w 241"/>
                <a:gd name="T49" fmla="*/ 112 h 161"/>
                <a:gd name="T50" fmla="*/ 83 w 241"/>
                <a:gd name="T51" fmla="*/ 107 h 161"/>
                <a:gd name="T52" fmla="*/ 111 w 241"/>
                <a:gd name="T53" fmla="*/ 101 h 161"/>
                <a:gd name="T54" fmla="*/ 81 w 241"/>
                <a:gd name="T55" fmla="*/ 96 h 161"/>
                <a:gd name="T56" fmla="*/ 22 w 241"/>
                <a:gd name="T57" fmla="*/ 99 h 161"/>
                <a:gd name="T58" fmla="*/ 47 w 241"/>
                <a:gd name="T59" fmla="*/ 91 h 161"/>
                <a:gd name="T60" fmla="*/ 37 w 241"/>
                <a:gd name="T61" fmla="*/ 88 h 161"/>
                <a:gd name="T62" fmla="*/ 9 w 241"/>
                <a:gd name="T63" fmla="*/ 81 h 161"/>
                <a:gd name="T64" fmla="*/ 12 w 241"/>
                <a:gd name="T65" fmla="*/ 64 h 161"/>
                <a:gd name="T66" fmla="*/ 50 w 241"/>
                <a:gd name="T67" fmla="*/ 71 h 161"/>
                <a:gd name="T68" fmla="*/ 30 w 241"/>
                <a:gd name="T69" fmla="*/ 64 h 161"/>
                <a:gd name="T70" fmla="*/ 28 w 241"/>
                <a:gd name="T71" fmla="*/ 52 h 161"/>
                <a:gd name="T72" fmla="*/ 17 w 241"/>
                <a:gd name="T73" fmla="*/ 45 h 161"/>
                <a:gd name="T74" fmla="*/ 35 w 241"/>
                <a:gd name="T75" fmla="*/ 40 h 161"/>
                <a:gd name="T76" fmla="*/ 61 w 241"/>
                <a:gd name="T77" fmla="*/ 41 h 161"/>
                <a:gd name="T78" fmla="*/ 37 w 241"/>
                <a:gd name="T79" fmla="*/ 20 h 161"/>
                <a:gd name="T80" fmla="*/ 50 w 241"/>
                <a:gd name="T81" fmla="*/ 26 h 161"/>
                <a:gd name="T82" fmla="*/ 48 w 241"/>
                <a:gd name="T83" fmla="*/ 16 h 161"/>
                <a:gd name="T84" fmla="*/ 67 w 241"/>
                <a:gd name="T85" fmla="*/ 9 h 161"/>
                <a:gd name="T86" fmla="*/ 42 w 241"/>
                <a:gd name="T87" fmla="*/ 3 h 161"/>
                <a:gd name="T88" fmla="*/ 72 w 241"/>
                <a:gd name="T8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1" h="161">
                  <a:moveTo>
                    <a:pt x="72" y="0"/>
                  </a:moveTo>
                  <a:lnTo>
                    <a:pt x="88" y="3"/>
                  </a:lnTo>
                  <a:lnTo>
                    <a:pt x="105" y="11"/>
                  </a:lnTo>
                  <a:lnTo>
                    <a:pt x="107" y="19"/>
                  </a:lnTo>
                  <a:lnTo>
                    <a:pt x="114" y="29"/>
                  </a:lnTo>
                  <a:lnTo>
                    <a:pt x="127" y="42"/>
                  </a:lnTo>
                  <a:lnTo>
                    <a:pt x="155" y="48"/>
                  </a:lnTo>
                  <a:lnTo>
                    <a:pt x="153" y="58"/>
                  </a:lnTo>
                  <a:lnTo>
                    <a:pt x="159" y="66"/>
                  </a:lnTo>
                  <a:lnTo>
                    <a:pt x="173" y="71"/>
                  </a:lnTo>
                  <a:lnTo>
                    <a:pt x="177" y="66"/>
                  </a:lnTo>
                  <a:lnTo>
                    <a:pt x="164" y="60"/>
                  </a:lnTo>
                  <a:lnTo>
                    <a:pt x="170" y="50"/>
                  </a:lnTo>
                  <a:lnTo>
                    <a:pt x="188" y="54"/>
                  </a:lnTo>
                  <a:lnTo>
                    <a:pt x="191" y="65"/>
                  </a:lnTo>
                  <a:lnTo>
                    <a:pt x="185" y="68"/>
                  </a:lnTo>
                  <a:lnTo>
                    <a:pt x="199" y="75"/>
                  </a:lnTo>
                  <a:lnTo>
                    <a:pt x="197" y="92"/>
                  </a:lnTo>
                  <a:lnTo>
                    <a:pt x="226" y="92"/>
                  </a:lnTo>
                  <a:lnTo>
                    <a:pt x="239" y="95"/>
                  </a:lnTo>
                  <a:lnTo>
                    <a:pt x="241" y="109"/>
                  </a:lnTo>
                  <a:lnTo>
                    <a:pt x="226" y="111"/>
                  </a:lnTo>
                  <a:lnTo>
                    <a:pt x="200" y="122"/>
                  </a:lnTo>
                  <a:lnTo>
                    <a:pt x="190" y="131"/>
                  </a:lnTo>
                  <a:lnTo>
                    <a:pt x="184" y="131"/>
                  </a:lnTo>
                  <a:lnTo>
                    <a:pt x="179" y="124"/>
                  </a:lnTo>
                  <a:lnTo>
                    <a:pt x="171" y="126"/>
                  </a:lnTo>
                  <a:lnTo>
                    <a:pt x="180" y="136"/>
                  </a:lnTo>
                  <a:lnTo>
                    <a:pt x="177" y="144"/>
                  </a:lnTo>
                  <a:lnTo>
                    <a:pt x="167" y="140"/>
                  </a:lnTo>
                  <a:lnTo>
                    <a:pt x="162" y="141"/>
                  </a:lnTo>
                  <a:lnTo>
                    <a:pt x="168" y="148"/>
                  </a:lnTo>
                  <a:lnTo>
                    <a:pt x="156" y="158"/>
                  </a:lnTo>
                  <a:lnTo>
                    <a:pt x="141" y="145"/>
                  </a:lnTo>
                  <a:lnTo>
                    <a:pt x="140" y="140"/>
                  </a:lnTo>
                  <a:lnTo>
                    <a:pt x="131" y="138"/>
                  </a:lnTo>
                  <a:lnTo>
                    <a:pt x="127" y="144"/>
                  </a:lnTo>
                  <a:lnTo>
                    <a:pt x="141" y="153"/>
                  </a:lnTo>
                  <a:lnTo>
                    <a:pt x="124" y="150"/>
                  </a:lnTo>
                  <a:lnTo>
                    <a:pt x="124" y="155"/>
                  </a:lnTo>
                  <a:lnTo>
                    <a:pt x="118" y="161"/>
                  </a:lnTo>
                  <a:lnTo>
                    <a:pt x="80" y="153"/>
                  </a:lnTo>
                  <a:lnTo>
                    <a:pt x="80" y="148"/>
                  </a:lnTo>
                  <a:lnTo>
                    <a:pt x="65" y="141"/>
                  </a:lnTo>
                  <a:lnTo>
                    <a:pt x="53" y="127"/>
                  </a:lnTo>
                  <a:lnTo>
                    <a:pt x="65" y="129"/>
                  </a:lnTo>
                  <a:lnTo>
                    <a:pt x="63" y="125"/>
                  </a:lnTo>
                  <a:lnTo>
                    <a:pt x="45" y="119"/>
                  </a:lnTo>
                  <a:lnTo>
                    <a:pt x="65" y="107"/>
                  </a:lnTo>
                  <a:lnTo>
                    <a:pt x="92" y="112"/>
                  </a:lnTo>
                  <a:lnTo>
                    <a:pt x="116" y="110"/>
                  </a:lnTo>
                  <a:lnTo>
                    <a:pt x="83" y="107"/>
                  </a:lnTo>
                  <a:lnTo>
                    <a:pt x="109" y="104"/>
                  </a:lnTo>
                  <a:lnTo>
                    <a:pt x="111" y="101"/>
                  </a:lnTo>
                  <a:lnTo>
                    <a:pt x="89" y="101"/>
                  </a:lnTo>
                  <a:lnTo>
                    <a:pt x="81" y="96"/>
                  </a:lnTo>
                  <a:lnTo>
                    <a:pt x="44" y="101"/>
                  </a:lnTo>
                  <a:lnTo>
                    <a:pt x="22" y="99"/>
                  </a:lnTo>
                  <a:lnTo>
                    <a:pt x="21" y="92"/>
                  </a:lnTo>
                  <a:lnTo>
                    <a:pt x="47" y="91"/>
                  </a:lnTo>
                  <a:lnTo>
                    <a:pt x="52" y="84"/>
                  </a:lnTo>
                  <a:lnTo>
                    <a:pt x="37" y="88"/>
                  </a:lnTo>
                  <a:lnTo>
                    <a:pt x="18" y="87"/>
                  </a:lnTo>
                  <a:lnTo>
                    <a:pt x="9" y="81"/>
                  </a:lnTo>
                  <a:lnTo>
                    <a:pt x="4" y="65"/>
                  </a:lnTo>
                  <a:lnTo>
                    <a:pt x="12" y="64"/>
                  </a:lnTo>
                  <a:lnTo>
                    <a:pt x="24" y="69"/>
                  </a:lnTo>
                  <a:lnTo>
                    <a:pt x="50" y="71"/>
                  </a:lnTo>
                  <a:lnTo>
                    <a:pt x="50" y="65"/>
                  </a:lnTo>
                  <a:lnTo>
                    <a:pt x="30" y="64"/>
                  </a:lnTo>
                  <a:lnTo>
                    <a:pt x="0" y="52"/>
                  </a:lnTo>
                  <a:lnTo>
                    <a:pt x="28" y="52"/>
                  </a:lnTo>
                  <a:lnTo>
                    <a:pt x="28" y="49"/>
                  </a:lnTo>
                  <a:lnTo>
                    <a:pt x="17" y="45"/>
                  </a:lnTo>
                  <a:lnTo>
                    <a:pt x="17" y="40"/>
                  </a:lnTo>
                  <a:lnTo>
                    <a:pt x="35" y="40"/>
                  </a:lnTo>
                  <a:lnTo>
                    <a:pt x="54" y="44"/>
                  </a:lnTo>
                  <a:lnTo>
                    <a:pt x="61" y="41"/>
                  </a:lnTo>
                  <a:lnTo>
                    <a:pt x="32" y="31"/>
                  </a:lnTo>
                  <a:lnTo>
                    <a:pt x="37" y="20"/>
                  </a:lnTo>
                  <a:lnTo>
                    <a:pt x="44" y="20"/>
                  </a:lnTo>
                  <a:lnTo>
                    <a:pt x="50" y="26"/>
                  </a:lnTo>
                  <a:lnTo>
                    <a:pt x="59" y="23"/>
                  </a:lnTo>
                  <a:lnTo>
                    <a:pt x="48" y="16"/>
                  </a:lnTo>
                  <a:lnTo>
                    <a:pt x="74" y="14"/>
                  </a:lnTo>
                  <a:lnTo>
                    <a:pt x="67" y="9"/>
                  </a:lnTo>
                  <a:lnTo>
                    <a:pt x="44" y="9"/>
                  </a:lnTo>
                  <a:lnTo>
                    <a:pt x="42" y="3"/>
                  </a:lnTo>
                  <a:lnTo>
                    <a:pt x="59" y="0"/>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2" name="Freeform 612"/>
            <p:cNvSpPr/>
            <p:nvPr/>
          </p:nvSpPr>
          <p:spPr bwMode="gray">
            <a:xfrm>
              <a:off x="4828483" y="1643459"/>
              <a:ext cx="8198" cy="1822"/>
            </a:xfrm>
            <a:custGeom>
              <a:avLst/>
              <a:gdLst>
                <a:gd name="T0" fmla="*/ 11 w 18"/>
                <a:gd name="T1" fmla="*/ 1 h 4"/>
                <a:gd name="T2" fmla="*/ 18 w 18"/>
                <a:gd name="T3" fmla="*/ 2 h 4"/>
                <a:gd name="T4" fmla="*/ 13 w 18"/>
                <a:gd name="T5" fmla="*/ 4 h 4"/>
                <a:gd name="T6" fmla="*/ 0 w 18"/>
                <a:gd name="T7" fmla="*/ 4 h 4"/>
                <a:gd name="T8" fmla="*/ 0 w 18"/>
                <a:gd name="T9" fmla="*/ 0 h 4"/>
                <a:gd name="T10" fmla="*/ 11 w 18"/>
                <a:gd name="T11" fmla="*/ 1 h 4"/>
              </a:gdLst>
              <a:ahLst/>
              <a:cxnLst>
                <a:cxn ang="0">
                  <a:pos x="T0" y="T1"/>
                </a:cxn>
                <a:cxn ang="0">
                  <a:pos x="T2" y="T3"/>
                </a:cxn>
                <a:cxn ang="0">
                  <a:pos x="T4" y="T5"/>
                </a:cxn>
                <a:cxn ang="0">
                  <a:pos x="T6" y="T7"/>
                </a:cxn>
                <a:cxn ang="0">
                  <a:pos x="T8" y="T9"/>
                </a:cxn>
                <a:cxn ang="0">
                  <a:pos x="T10" y="T11"/>
                </a:cxn>
              </a:cxnLst>
              <a:rect l="0" t="0" r="r" b="b"/>
              <a:pathLst>
                <a:path w="18" h="4">
                  <a:moveTo>
                    <a:pt x="11" y="1"/>
                  </a:moveTo>
                  <a:lnTo>
                    <a:pt x="18" y="2"/>
                  </a:lnTo>
                  <a:lnTo>
                    <a:pt x="13" y="4"/>
                  </a:lnTo>
                  <a:lnTo>
                    <a:pt x="0" y="4"/>
                  </a:lnTo>
                  <a:lnTo>
                    <a:pt x="0" y="0"/>
                  </a:lnTo>
                  <a:lnTo>
                    <a:pt x="1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3" name="Freeform 613"/>
            <p:cNvSpPr/>
            <p:nvPr/>
          </p:nvSpPr>
          <p:spPr bwMode="gray">
            <a:xfrm>
              <a:off x="4787036" y="1660311"/>
              <a:ext cx="13208" cy="8654"/>
            </a:xfrm>
            <a:custGeom>
              <a:avLst/>
              <a:gdLst>
                <a:gd name="T0" fmla="*/ 29 w 29"/>
                <a:gd name="T1" fmla="*/ 0 h 19"/>
                <a:gd name="T2" fmla="*/ 23 w 29"/>
                <a:gd name="T3" fmla="*/ 19 h 19"/>
                <a:gd name="T4" fmla="*/ 15 w 29"/>
                <a:gd name="T5" fmla="*/ 15 h 19"/>
                <a:gd name="T6" fmla="*/ 10 w 29"/>
                <a:gd name="T7" fmla="*/ 10 h 19"/>
                <a:gd name="T8" fmla="*/ 0 w 29"/>
                <a:gd name="T9" fmla="*/ 8 h 19"/>
                <a:gd name="T10" fmla="*/ 12 w 29"/>
                <a:gd name="T11" fmla="*/ 0 h 19"/>
                <a:gd name="T12" fmla="*/ 29 w 2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9" h="19">
                  <a:moveTo>
                    <a:pt x="29" y="0"/>
                  </a:moveTo>
                  <a:lnTo>
                    <a:pt x="23" y="19"/>
                  </a:lnTo>
                  <a:lnTo>
                    <a:pt x="15" y="15"/>
                  </a:lnTo>
                  <a:lnTo>
                    <a:pt x="10" y="10"/>
                  </a:lnTo>
                  <a:lnTo>
                    <a:pt x="0" y="8"/>
                  </a:lnTo>
                  <a:lnTo>
                    <a:pt x="12" y="0"/>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4" name="Freeform 614"/>
            <p:cNvSpPr/>
            <p:nvPr/>
          </p:nvSpPr>
          <p:spPr bwMode="gray">
            <a:xfrm>
              <a:off x="4874484" y="1710866"/>
              <a:ext cx="10931" cy="7287"/>
            </a:xfrm>
            <a:custGeom>
              <a:avLst/>
              <a:gdLst>
                <a:gd name="T0" fmla="*/ 2 w 24"/>
                <a:gd name="T1" fmla="*/ 0 h 16"/>
                <a:gd name="T2" fmla="*/ 0 w 24"/>
                <a:gd name="T3" fmla="*/ 10 h 16"/>
                <a:gd name="T4" fmla="*/ 17 w 24"/>
                <a:gd name="T5" fmla="*/ 16 h 16"/>
                <a:gd name="T6" fmla="*/ 24 w 24"/>
                <a:gd name="T7" fmla="*/ 12 h 16"/>
                <a:gd name="T8" fmla="*/ 17 w 24"/>
                <a:gd name="T9" fmla="*/ 4 h 16"/>
                <a:gd name="T10" fmla="*/ 2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2" y="0"/>
                  </a:moveTo>
                  <a:lnTo>
                    <a:pt x="0" y="10"/>
                  </a:lnTo>
                  <a:lnTo>
                    <a:pt x="17" y="16"/>
                  </a:lnTo>
                  <a:lnTo>
                    <a:pt x="24" y="12"/>
                  </a:lnTo>
                  <a:lnTo>
                    <a:pt x="17" y="4"/>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5" name="Freeform 615"/>
            <p:cNvSpPr/>
            <p:nvPr/>
          </p:nvSpPr>
          <p:spPr bwMode="gray">
            <a:xfrm>
              <a:off x="4872206" y="1716787"/>
              <a:ext cx="4555" cy="1822"/>
            </a:xfrm>
            <a:custGeom>
              <a:avLst/>
              <a:gdLst>
                <a:gd name="T0" fmla="*/ 0 w 10"/>
                <a:gd name="T1" fmla="*/ 1 h 4"/>
                <a:gd name="T2" fmla="*/ 5 w 10"/>
                <a:gd name="T3" fmla="*/ 0 h 4"/>
                <a:gd name="T4" fmla="*/ 10 w 10"/>
                <a:gd name="T5" fmla="*/ 3 h 4"/>
                <a:gd name="T6" fmla="*/ 5 w 10"/>
                <a:gd name="T7" fmla="*/ 4 h 4"/>
                <a:gd name="T8" fmla="*/ 0 w 10"/>
                <a:gd name="T9" fmla="*/ 1 h 4"/>
              </a:gdLst>
              <a:ahLst/>
              <a:cxnLst>
                <a:cxn ang="0">
                  <a:pos x="T0" y="T1"/>
                </a:cxn>
                <a:cxn ang="0">
                  <a:pos x="T2" y="T3"/>
                </a:cxn>
                <a:cxn ang="0">
                  <a:pos x="T4" y="T5"/>
                </a:cxn>
                <a:cxn ang="0">
                  <a:pos x="T6" y="T7"/>
                </a:cxn>
                <a:cxn ang="0">
                  <a:pos x="T8" y="T9"/>
                </a:cxn>
              </a:cxnLst>
              <a:rect l="0" t="0" r="r" b="b"/>
              <a:pathLst>
                <a:path w="10" h="4">
                  <a:moveTo>
                    <a:pt x="0" y="1"/>
                  </a:moveTo>
                  <a:lnTo>
                    <a:pt x="5" y="0"/>
                  </a:lnTo>
                  <a:lnTo>
                    <a:pt x="10" y="3"/>
                  </a:lnTo>
                  <a:lnTo>
                    <a:pt x="5" y="4"/>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6" name="Freeform 616"/>
            <p:cNvSpPr/>
            <p:nvPr/>
          </p:nvSpPr>
          <p:spPr bwMode="gray">
            <a:xfrm>
              <a:off x="4916386" y="1680806"/>
              <a:ext cx="14119" cy="4099"/>
            </a:xfrm>
            <a:custGeom>
              <a:avLst/>
              <a:gdLst>
                <a:gd name="T0" fmla="*/ 0 w 31"/>
                <a:gd name="T1" fmla="*/ 9 h 9"/>
                <a:gd name="T2" fmla="*/ 9 w 31"/>
                <a:gd name="T3" fmla="*/ 3 h 9"/>
                <a:gd name="T4" fmla="*/ 26 w 31"/>
                <a:gd name="T5" fmla="*/ 0 h 9"/>
                <a:gd name="T6" fmla="*/ 31 w 31"/>
                <a:gd name="T7" fmla="*/ 2 h 9"/>
                <a:gd name="T8" fmla="*/ 18 w 31"/>
                <a:gd name="T9" fmla="*/ 8 h 9"/>
                <a:gd name="T10" fmla="*/ 0 w 31"/>
                <a:gd name="T11" fmla="*/ 9 h 9"/>
              </a:gdLst>
              <a:ahLst/>
              <a:cxnLst>
                <a:cxn ang="0">
                  <a:pos x="T0" y="T1"/>
                </a:cxn>
                <a:cxn ang="0">
                  <a:pos x="T2" y="T3"/>
                </a:cxn>
                <a:cxn ang="0">
                  <a:pos x="T4" y="T5"/>
                </a:cxn>
                <a:cxn ang="0">
                  <a:pos x="T6" y="T7"/>
                </a:cxn>
                <a:cxn ang="0">
                  <a:pos x="T8" y="T9"/>
                </a:cxn>
                <a:cxn ang="0">
                  <a:pos x="T10" y="T11"/>
                </a:cxn>
              </a:cxnLst>
              <a:rect l="0" t="0" r="r" b="b"/>
              <a:pathLst>
                <a:path w="31" h="9">
                  <a:moveTo>
                    <a:pt x="0" y="9"/>
                  </a:moveTo>
                  <a:lnTo>
                    <a:pt x="9" y="3"/>
                  </a:lnTo>
                  <a:lnTo>
                    <a:pt x="26" y="0"/>
                  </a:lnTo>
                  <a:lnTo>
                    <a:pt x="31" y="2"/>
                  </a:lnTo>
                  <a:lnTo>
                    <a:pt x="18" y="8"/>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7" name="Freeform 617"/>
            <p:cNvSpPr/>
            <p:nvPr/>
          </p:nvSpPr>
          <p:spPr bwMode="gray">
            <a:xfrm>
              <a:off x="5042547" y="1556922"/>
              <a:ext cx="593916" cy="478229"/>
            </a:xfrm>
            <a:custGeom>
              <a:avLst/>
              <a:gdLst>
                <a:gd name="T0" fmla="*/ 520 w 1304"/>
                <a:gd name="T1" fmla="*/ 991 h 1050"/>
                <a:gd name="T2" fmla="*/ 462 w 1304"/>
                <a:gd name="T3" fmla="*/ 893 h 1050"/>
                <a:gd name="T4" fmla="*/ 447 w 1304"/>
                <a:gd name="T5" fmla="*/ 821 h 1050"/>
                <a:gd name="T6" fmla="*/ 415 w 1304"/>
                <a:gd name="T7" fmla="*/ 745 h 1050"/>
                <a:gd name="T8" fmla="*/ 415 w 1304"/>
                <a:gd name="T9" fmla="*/ 712 h 1050"/>
                <a:gd name="T10" fmla="*/ 476 w 1304"/>
                <a:gd name="T11" fmla="*/ 682 h 1050"/>
                <a:gd name="T12" fmla="*/ 401 w 1304"/>
                <a:gd name="T13" fmla="*/ 610 h 1050"/>
                <a:gd name="T14" fmla="*/ 445 w 1304"/>
                <a:gd name="T15" fmla="*/ 580 h 1050"/>
                <a:gd name="T16" fmla="*/ 379 w 1304"/>
                <a:gd name="T17" fmla="*/ 546 h 1050"/>
                <a:gd name="T18" fmla="*/ 342 w 1304"/>
                <a:gd name="T19" fmla="*/ 451 h 1050"/>
                <a:gd name="T20" fmla="*/ 216 w 1304"/>
                <a:gd name="T21" fmla="*/ 388 h 1050"/>
                <a:gd name="T22" fmla="*/ 136 w 1304"/>
                <a:gd name="T23" fmla="*/ 390 h 1050"/>
                <a:gd name="T24" fmla="*/ 70 w 1304"/>
                <a:gd name="T25" fmla="*/ 372 h 1050"/>
                <a:gd name="T26" fmla="*/ 142 w 1304"/>
                <a:gd name="T27" fmla="*/ 359 h 1050"/>
                <a:gd name="T28" fmla="*/ 105 w 1304"/>
                <a:gd name="T29" fmla="*/ 340 h 1050"/>
                <a:gd name="T30" fmla="*/ 6 w 1304"/>
                <a:gd name="T31" fmla="*/ 310 h 1050"/>
                <a:gd name="T32" fmla="*/ 105 w 1304"/>
                <a:gd name="T33" fmla="*/ 273 h 1050"/>
                <a:gd name="T34" fmla="*/ 155 w 1304"/>
                <a:gd name="T35" fmla="*/ 230 h 1050"/>
                <a:gd name="T36" fmla="*/ 211 w 1304"/>
                <a:gd name="T37" fmla="*/ 180 h 1050"/>
                <a:gd name="T38" fmla="*/ 254 w 1304"/>
                <a:gd name="T39" fmla="*/ 126 h 1050"/>
                <a:gd name="T40" fmla="*/ 354 w 1304"/>
                <a:gd name="T41" fmla="*/ 102 h 1050"/>
                <a:gd name="T42" fmla="*/ 442 w 1304"/>
                <a:gd name="T43" fmla="*/ 121 h 1050"/>
                <a:gd name="T44" fmla="*/ 506 w 1304"/>
                <a:gd name="T45" fmla="*/ 95 h 1050"/>
                <a:gd name="T46" fmla="*/ 615 w 1304"/>
                <a:gd name="T47" fmla="*/ 101 h 1050"/>
                <a:gd name="T48" fmla="*/ 650 w 1304"/>
                <a:gd name="T49" fmla="*/ 83 h 1050"/>
                <a:gd name="T50" fmla="*/ 594 w 1304"/>
                <a:gd name="T51" fmla="*/ 62 h 1050"/>
                <a:gd name="T52" fmla="*/ 610 w 1304"/>
                <a:gd name="T53" fmla="*/ 32 h 1050"/>
                <a:gd name="T54" fmla="*/ 720 w 1304"/>
                <a:gd name="T55" fmla="*/ 48 h 1050"/>
                <a:gd name="T56" fmla="*/ 720 w 1304"/>
                <a:gd name="T57" fmla="*/ 15 h 1050"/>
                <a:gd name="T58" fmla="*/ 803 w 1304"/>
                <a:gd name="T59" fmla="*/ 6 h 1050"/>
                <a:gd name="T60" fmla="*/ 924 w 1304"/>
                <a:gd name="T61" fmla="*/ 13 h 1050"/>
                <a:gd name="T62" fmla="*/ 829 w 1304"/>
                <a:gd name="T63" fmla="*/ 41 h 1050"/>
                <a:gd name="T64" fmla="*/ 864 w 1304"/>
                <a:gd name="T65" fmla="*/ 53 h 1050"/>
                <a:gd name="T66" fmla="*/ 1038 w 1304"/>
                <a:gd name="T67" fmla="*/ 56 h 1050"/>
                <a:gd name="T68" fmla="*/ 979 w 1304"/>
                <a:gd name="T69" fmla="*/ 106 h 1050"/>
                <a:gd name="T70" fmla="*/ 903 w 1304"/>
                <a:gd name="T71" fmla="*/ 122 h 1050"/>
                <a:gd name="T72" fmla="*/ 991 w 1304"/>
                <a:gd name="T73" fmla="*/ 146 h 1050"/>
                <a:gd name="T74" fmla="*/ 1053 w 1304"/>
                <a:gd name="T75" fmla="*/ 187 h 1050"/>
                <a:gd name="T76" fmla="*/ 1146 w 1304"/>
                <a:gd name="T77" fmla="*/ 144 h 1050"/>
                <a:gd name="T78" fmla="*/ 1268 w 1304"/>
                <a:gd name="T79" fmla="*/ 168 h 1050"/>
                <a:gd name="T80" fmla="*/ 1134 w 1304"/>
                <a:gd name="T81" fmla="*/ 188 h 1050"/>
                <a:gd name="T82" fmla="*/ 1189 w 1304"/>
                <a:gd name="T83" fmla="*/ 215 h 1050"/>
                <a:gd name="T84" fmla="*/ 1180 w 1304"/>
                <a:gd name="T85" fmla="*/ 219 h 1050"/>
                <a:gd name="T86" fmla="*/ 1097 w 1304"/>
                <a:gd name="T87" fmla="*/ 331 h 1050"/>
                <a:gd name="T88" fmla="*/ 1176 w 1304"/>
                <a:gd name="T89" fmla="*/ 348 h 1050"/>
                <a:gd name="T90" fmla="*/ 1108 w 1304"/>
                <a:gd name="T91" fmla="*/ 389 h 1050"/>
                <a:gd name="T92" fmla="*/ 1116 w 1304"/>
                <a:gd name="T93" fmla="*/ 417 h 1050"/>
                <a:gd name="T94" fmla="*/ 1140 w 1304"/>
                <a:gd name="T95" fmla="*/ 456 h 1050"/>
                <a:gd name="T96" fmla="*/ 1105 w 1304"/>
                <a:gd name="T97" fmla="*/ 486 h 1050"/>
                <a:gd name="T98" fmla="*/ 1035 w 1304"/>
                <a:gd name="T99" fmla="*/ 497 h 1050"/>
                <a:gd name="T100" fmla="*/ 1020 w 1304"/>
                <a:gd name="T101" fmla="*/ 528 h 1050"/>
                <a:gd name="T102" fmla="*/ 1101 w 1304"/>
                <a:gd name="T103" fmla="*/ 581 h 1050"/>
                <a:gd name="T104" fmla="*/ 974 w 1304"/>
                <a:gd name="T105" fmla="*/ 562 h 1050"/>
                <a:gd name="T106" fmla="*/ 941 w 1304"/>
                <a:gd name="T107" fmla="*/ 616 h 1050"/>
                <a:gd name="T108" fmla="*/ 1007 w 1304"/>
                <a:gd name="T109" fmla="*/ 632 h 1050"/>
                <a:gd name="T110" fmla="*/ 1034 w 1304"/>
                <a:gd name="T111" fmla="*/ 659 h 1050"/>
                <a:gd name="T112" fmla="*/ 900 w 1304"/>
                <a:gd name="T113" fmla="*/ 699 h 1050"/>
                <a:gd name="T114" fmla="*/ 800 w 1304"/>
                <a:gd name="T115" fmla="*/ 775 h 1050"/>
                <a:gd name="T116" fmla="*/ 706 w 1304"/>
                <a:gd name="T117" fmla="*/ 821 h 1050"/>
                <a:gd name="T118" fmla="*/ 674 w 1304"/>
                <a:gd name="T119" fmla="*/ 906 h 1050"/>
                <a:gd name="T120" fmla="*/ 629 w 1304"/>
                <a:gd name="T121" fmla="*/ 1021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4" h="1050">
                  <a:moveTo>
                    <a:pt x="632" y="1050"/>
                  </a:moveTo>
                  <a:lnTo>
                    <a:pt x="623" y="1042"/>
                  </a:lnTo>
                  <a:lnTo>
                    <a:pt x="609" y="1049"/>
                  </a:lnTo>
                  <a:lnTo>
                    <a:pt x="605" y="1040"/>
                  </a:lnTo>
                  <a:lnTo>
                    <a:pt x="606" y="1028"/>
                  </a:lnTo>
                  <a:lnTo>
                    <a:pt x="585" y="1018"/>
                  </a:lnTo>
                  <a:lnTo>
                    <a:pt x="577" y="1004"/>
                  </a:lnTo>
                  <a:lnTo>
                    <a:pt x="546" y="1006"/>
                  </a:lnTo>
                  <a:lnTo>
                    <a:pt x="540" y="1016"/>
                  </a:lnTo>
                  <a:lnTo>
                    <a:pt x="535" y="1014"/>
                  </a:lnTo>
                  <a:lnTo>
                    <a:pt x="533" y="998"/>
                  </a:lnTo>
                  <a:lnTo>
                    <a:pt x="520" y="991"/>
                  </a:lnTo>
                  <a:lnTo>
                    <a:pt x="519" y="984"/>
                  </a:lnTo>
                  <a:lnTo>
                    <a:pt x="509" y="975"/>
                  </a:lnTo>
                  <a:lnTo>
                    <a:pt x="502" y="961"/>
                  </a:lnTo>
                  <a:lnTo>
                    <a:pt x="502" y="951"/>
                  </a:lnTo>
                  <a:lnTo>
                    <a:pt x="484" y="942"/>
                  </a:lnTo>
                  <a:lnTo>
                    <a:pt x="482" y="937"/>
                  </a:lnTo>
                  <a:lnTo>
                    <a:pt x="487" y="929"/>
                  </a:lnTo>
                  <a:lnTo>
                    <a:pt x="484" y="925"/>
                  </a:lnTo>
                  <a:lnTo>
                    <a:pt x="484" y="917"/>
                  </a:lnTo>
                  <a:lnTo>
                    <a:pt x="474" y="905"/>
                  </a:lnTo>
                  <a:lnTo>
                    <a:pt x="472" y="901"/>
                  </a:lnTo>
                  <a:lnTo>
                    <a:pt x="462" y="893"/>
                  </a:lnTo>
                  <a:lnTo>
                    <a:pt x="462" y="875"/>
                  </a:lnTo>
                  <a:lnTo>
                    <a:pt x="478" y="874"/>
                  </a:lnTo>
                  <a:lnTo>
                    <a:pt x="478" y="864"/>
                  </a:lnTo>
                  <a:lnTo>
                    <a:pt x="484" y="852"/>
                  </a:lnTo>
                  <a:lnTo>
                    <a:pt x="492" y="857"/>
                  </a:lnTo>
                  <a:lnTo>
                    <a:pt x="495" y="848"/>
                  </a:lnTo>
                  <a:lnTo>
                    <a:pt x="476" y="836"/>
                  </a:lnTo>
                  <a:lnTo>
                    <a:pt x="467" y="843"/>
                  </a:lnTo>
                  <a:lnTo>
                    <a:pt x="457" y="862"/>
                  </a:lnTo>
                  <a:lnTo>
                    <a:pt x="448" y="859"/>
                  </a:lnTo>
                  <a:lnTo>
                    <a:pt x="451" y="841"/>
                  </a:lnTo>
                  <a:lnTo>
                    <a:pt x="447" y="821"/>
                  </a:lnTo>
                  <a:lnTo>
                    <a:pt x="450" y="814"/>
                  </a:lnTo>
                  <a:lnTo>
                    <a:pt x="428" y="799"/>
                  </a:lnTo>
                  <a:lnTo>
                    <a:pt x="432" y="795"/>
                  </a:lnTo>
                  <a:lnTo>
                    <a:pt x="443" y="795"/>
                  </a:lnTo>
                  <a:lnTo>
                    <a:pt x="439" y="785"/>
                  </a:lnTo>
                  <a:lnTo>
                    <a:pt x="427" y="783"/>
                  </a:lnTo>
                  <a:lnTo>
                    <a:pt x="417" y="768"/>
                  </a:lnTo>
                  <a:lnTo>
                    <a:pt x="423" y="754"/>
                  </a:lnTo>
                  <a:lnTo>
                    <a:pt x="432" y="754"/>
                  </a:lnTo>
                  <a:lnTo>
                    <a:pt x="439" y="743"/>
                  </a:lnTo>
                  <a:lnTo>
                    <a:pt x="425" y="741"/>
                  </a:lnTo>
                  <a:lnTo>
                    <a:pt x="415" y="745"/>
                  </a:lnTo>
                  <a:lnTo>
                    <a:pt x="412" y="739"/>
                  </a:lnTo>
                  <a:lnTo>
                    <a:pt x="417" y="725"/>
                  </a:lnTo>
                  <a:lnTo>
                    <a:pt x="445" y="716"/>
                  </a:lnTo>
                  <a:lnTo>
                    <a:pt x="458" y="718"/>
                  </a:lnTo>
                  <a:lnTo>
                    <a:pt x="474" y="724"/>
                  </a:lnTo>
                  <a:lnTo>
                    <a:pt x="482" y="721"/>
                  </a:lnTo>
                  <a:lnTo>
                    <a:pt x="476" y="713"/>
                  </a:lnTo>
                  <a:lnTo>
                    <a:pt x="451" y="712"/>
                  </a:lnTo>
                  <a:lnTo>
                    <a:pt x="441" y="712"/>
                  </a:lnTo>
                  <a:lnTo>
                    <a:pt x="423" y="719"/>
                  </a:lnTo>
                  <a:lnTo>
                    <a:pt x="416" y="719"/>
                  </a:lnTo>
                  <a:lnTo>
                    <a:pt x="415" y="712"/>
                  </a:lnTo>
                  <a:lnTo>
                    <a:pt x="436" y="704"/>
                  </a:lnTo>
                  <a:lnTo>
                    <a:pt x="457" y="704"/>
                  </a:lnTo>
                  <a:lnTo>
                    <a:pt x="478" y="708"/>
                  </a:lnTo>
                  <a:lnTo>
                    <a:pt x="483" y="701"/>
                  </a:lnTo>
                  <a:lnTo>
                    <a:pt x="472" y="700"/>
                  </a:lnTo>
                  <a:lnTo>
                    <a:pt x="467" y="697"/>
                  </a:lnTo>
                  <a:lnTo>
                    <a:pt x="448" y="700"/>
                  </a:lnTo>
                  <a:lnTo>
                    <a:pt x="437" y="698"/>
                  </a:lnTo>
                  <a:lnTo>
                    <a:pt x="439" y="692"/>
                  </a:lnTo>
                  <a:lnTo>
                    <a:pt x="457" y="688"/>
                  </a:lnTo>
                  <a:lnTo>
                    <a:pt x="476" y="687"/>
                  </a:lnTo>
                  <a:lnTo>
                    <a:pt x="476" y="682"/>
                  </a:lnTo>
                  <a:lnTo>
                    <a:pt x="467" y="678"/>
                  </a:lnTo>
                  <a:lnTo>
                    <a:pt x="472" y="664"/>
                  </a:lnTo>
                  <a:lnTo>
                    <a:pt x="487" y="658"/>
                  </a:lnTo>
                  <a:lnTo>
                    <a:pt x="480" y="651"/>
                  </a:lnTo>
                  <a:lnTo>
                    <a:pt x="487" y="646"/>
                  </a:lnTo>
                  <a:lnTo>
                    <a:pt x="486" y="638"/>
                  </a:lnTo>
                  <a:lnTo>
                    <a:pt x="467" y="640"/>
                  </a:lnTo>
                  <a:lnTo>
                    <a:pt x="441" y="637"/>
                  </a:lnTo>
                  <a:lnTo>
                    <a:pt x="423" y="627"/>
                  </a:lnTo>
                  <a:lnTo>
                    <a:pt x="406" y="623"/>
                  </a:lnTo>
                  <a:lnTo>
                    <a:pt x="395" y="613"/>
                  </a:lnTo>
                  <a:lnTo>
                    <a:pt x="401" y="610"/>
                  </a:lnTo>
                  <a:lnTo>
                    <a:pt x="421" y="613"/>
                  </a:lnTo>
                  <a:lnTo>
                    <a:pt x="437" y="616"/>
                  </a:lnTo>
                  <a:lnTo>
                    <a:pt x="448" y="616"/>
                  </a:lnTo>
                  <a:lnTo>
                    <a:pt x="474" y="628"/>
                  </a:lnTo>
                  <a:lnTo>
                    <a:pt x="482" y="624"/>
                  </a:lnTo>
                  <a:lnTo>
                    <a:pt x="467" y="617"/>
                  </a:lnTo>
                  <a:lnTo>
                    <a:pt x="467" y="613"/>
                  </a:lnTo>
                  <a:lnTo>
                    <a:pt x="460" y="605"/>
                  </a:lnTo>
                  <a:lnTo>
                    <a:pt x="469" y="597"/>
                  </a:lnTo>
                  <a:lnTo>
                    <a:pt x="457" y="596"/>
                  </a:lnTo>
                  <a:lnTo>
                    <a:pt x="437" y="587"/>
                  </a:lnTo>
                  <a:lnTo>
                    <a:pt x="445" y="580"/>
                  </a:lnTo>
                  <a:lnTo>
                    <a:pt x="427" y="571"/>
                  </a:lnTo>
                  <a:lnTo>
                    <a:pt x="423" y="564"/>
                  </a:lnTo>
                  <a:lnTo>
                    <a:pt x="413" y="563"/>
                  </a:lnTo>
                  <a:lnTo>
                    <a:pt x="413" y="573"/>
                  </a:lnTo>
                  <a:lnTo>
                    <a:pt x="406" y="573"/>
                  </a:lnTo>
                  <a:lnTo>
                    <a:pt x="404" y="587"/>
                  </a:lnTo>
                  <a:lnTo>
                    <a:pt x="386" y="584"/>
                  </a:lnTo>
                  <a:lnTo>
                    <a:pt x="371" y="576"/>
                  </a:lnTo>
                  <a:lnTo>
                    <a:pt x="389" y="571"/>
                  </a:lnTo>
                  <a:lnTo>
                    <a:pt x="380" y="564"/>
                  </a:lnTo>
                  <a:lnTo>
                    <a:pt x="384" y="556"/>
                  </a:lnTo>
                  <a:lnTo>
                    <a:pt x="379" y="546"/>
                  </a:lnTo>
                  <a:lnTo>
                    <a:pt x="381" y="544"/>
                  </a:lnTo>
                  <a:lnTo>
                    <a:pt x="397" y="546"/>
                  </a:lnTo>
                  <a:lnTo>
                    <a:pt x="393" y="527"/>
                  </a:lnTo>
                  <a:lnTo>
                    <a:pt x="375" y="524"/>
                  </a:lnTo>
                  <a:lnTo>
                    <a:pt x="381" y="510"/>
                  </a:lnTo>
                  <a:lnTo>
                    <a:pt x="364" y="497"/>
                  </a:lnTo>
                  <a:lnTo>
                    <a:pt x="369" y="488"/>
                  </a:lnTo>
                  <a:lnTo>
                    <a:pt x="359" y="482"/>
                  </a:lnTo>
                  <a:lnTo>
                    <a:pt x="354" y="466"/>
                  </a:lnTo>
                  <a:lnTo>
                    <a:pt x="362" y="462"/>
                  </a:lnTo>
                  <a:lnTo>
                    <a:pt x="353" y="455"/>
                  </a:lnTo>
                  <a:lnTo>
                    <a:pt x="342" y="451"/>
                  </a:lnTo>
                  <a:lnTo>
                    <a:pt x="316" y="423"/>
                  </a:lnTo>
                  <a:lnTo>
                    <a:pt x="305" y="422"/>
                  </a:lnTo>
                  <a:lnTo>
                    <a:pt x="309" y="411"/>
                  </a:lnTo>
                  <a:lnTo>
                    <a:pt x="290" y="405"/>
                  </a:lnTo>
                  <a:lnTo>
                    <a:pt x="280" y="405"/>
                  </a:lnTo>
                  <a:lnTo>
                    <a:pt x="274" y="399"/>
                  </a:lnTo>
                  <a:lnTo>
                    <a:pt x="261" y="401"/>
                  </a:lnTo>
                  <a:lnTo>
                    <a:pt x="252" y="397"/>
                  </a:lnTo>
                  <a:lnTo>
                    <a:pt x="254" y="395"/>
                  </a:lnTo>
                  <a:lnTo>
                    <a:pt x="232" y="391"/>
                  </a:lnTo>
                  <a:lnTo>
                    <a:pt x="221" y="395"/>
                  </a:lnTo>
                  <a:lnTo>
                    <a:pt x="216" y="388"/>
                  </a:lnTo>
                  <a:lnTo>
                    <a:pt x="208" y="388"/>
                  </a:lnTo>
                  <a:lnTo>
                    <a:pt x="204" y="394"/>
                  </a:lnTo>
                  <a:lnTo>
                    <a:pt x="191" y="394"/>
                  </a:lnTo>
                  <a:lnTo>
                    <a:pt x="191" y="388"/>
                  </a:lnTo>
                  <a:lnTo>
                    <a:pt x="184" y="388"/>
                  </a:lnTo>
                  <a:lnTo>
                    <a:pt x="181" y="396"/>
                  </a:lnTo>
                  <a:lnTo>
                    <a:pt x="167" y="398"/>
                  </a:lnTo>
                  <a:lnTo>
                    <a:pt x="162" y="397"/>
                  </a:lnTo>
                  <a:lnTo>
                    <a:pt x="158" y="390"/>
                  </a:lnTo>
                  <a:lnTo>
                    <a:pt x="149" y="391"/>
                  </a:lnTo>
                  <a:lnTo>
                    <a:pt x="143" y="396"/>
                  </a:lnTo>
                  <a:lnTo>
                    <a:pt x="136" y="390"/>
                  </a:lnTo>
                  <a:lnTo>
                    <a:pt x="125" y="390"/>
                  </a:lnTo>
                  <a:lnTo>
                    <a:pt x="127" y="397"/>
                  </a:lnTo>
                  <a:lnTo>
                    <a:pt x="137" y="398"/>
                  </a:lnTo>
                  <a:lnTo>
                    <a:pt x="137" y="402"/>
                  </a:lnTo>
                  <a:lnTo>
                    <a:pt x="123" y="403"/>
                  </a:lnTo>
                  <a:lnTo>
                    <a:pt x="116" y="399"/>
                  </a:lnTo>
                  <a:lnTo>
                    <a:pt x="88" y="397"/>
                  </a:lnTo>
                  <a:lnTo>
                    <a:pt x="72" y="387"/>
                  </a:lnTo>
                  <a:lnTo>
                    <a:pt x="93" y="379"/>
                  </a:lnTo>
                  <a:lnTo>
                    <a:pt x="108" y="380"/>
                  </a:lnTo>
                  <a:lnTo>
                    <a:pt x="107" y="374"/>
                  </a:lnTo>
                  <a:lnTo>
                    <a:pt x="70" y="372"/>
                  </a:lnTo>
                  <a:lnTo>
                    <a:pt x="74" y="362"/>
                  </a:lnTo>
                  <a:lnTo>
                    <a:pt x="64" y="362"/>
                  </a:lnTo>
                  <a:lnTo>
                    <a:pt x="59" y="368"/>
                  </a:lnTo>
                  <a:lnTo>
                    <a:pt x="46" y="368"/>
                  </a:lnTo>
                  <a:lnTo>
                    <a:pt x="35" y="359"/>
                  </a:lnTo>
                  <a:lnTo>
                    <a:pt x="57" y="353"/>
                  </a:lnTo>
                  <a:lnTo>
                    <a:pt x="75" y="353"/>
                  </a:lnTo>
                  <a:lnTo>
                    <a:pt x="88" y="357"/>
                  </a:lnTo>
                  <a:lnTo>
                    <a:pt x="108" y="356"/>
                  </a:lnTo>
                  <a:lnTo>
                    <a:pt x="113" y="355"/>
                  </a:lnTo>
                  <a:lnTo>
                    <a:pt x="133" y="360"/>
                  </a:lnTo>
                  <a:lnTo>
                    <a:pt x="142" y="359"/>
                  </a:lnTo>
                  <a:lnTo>
                    <a:pt x="140" y="355"/>
                  </a:lnTo>
                  <a:lnTo>
                    <a:pt x="114" y="351"/>
                  </a:lnTo>
                  <a:lnTo>
                    <a:pt x="92" y="353"/>
                  </a:lnTo>
                  <a:lnTo>
                    <a:pt x="93" y="350"/>
                  </a:lnTo>
                  <a:lnTo>
                    <a:pt x="118" y="346"/>
                  </a:lnTo>
                  <a:lnTo>
                    <a:pt x="127" y="346"/>
                  </a:lnTo>
                  <a:lnTo>
                    <a:pt x="137" y="348"/>
                  </a:lnTo>
                  <a:lnTo>
                    <a:pt x="152" y="341"/>
                  </a:lnTo>
                  <a:lnTo>
                    <a:pt x="144" y="336"/>
                  </a:lnTo>
                  <a:lnTo>
                    <a:pt x="127" y="334"/>
                  </a:lnTo>
                  <a:lnTo>
                    <a:pt x="118" y="338"/>
                  </a:lnTo>
                  <a:lnTo>
                    <a:pt x="105" y="340"/>
                  </a:lnTo>
                  <a:lnTo>
                    <a:pt x="96" y="337"/>
                  </a:lnTo>
                  <a:lnTo>
                    <a:pt x="85" y="344"/>
                  </a:lnTo>
                  <a:lnTo>
                    <a:pt x="63" y="339"/>
                  </a:lnTo>
                  <a:lnTo>
                    <a:pt x="63" y="335"/>
                  </a:lnTo>
                  <a:lnTo>
                    <a:pt x="55" y="334"/>
                  </a:lnTo>
                  <a:lnTo>
                    <a:pt x="52" y="330"/>
                  </a:lnTo>
                  <a:lnTo>
                    <a:pt x="34" y="329"/>
                  </a:lnTo>
                  <a:lnTo>
                    <a:pt x="34" y="327"/>
                  </a:lnTo>
                  <a:lnTo>
                    <a:pt x="19" y="326"/>
                  </a:lnTo>
                  <a:lnTo>
                    <a:pt x="0" y="316"/>
                  </a:lnTo>
                  <a:lnTo>
                    <a:pt x="2" y="313"/>
                  </a:lnTo>
                  <a:lnTo>
                    <a:pt x="6" y="310"/>
                  </a:lnTo>
                  <a:lnTo>
                    <a:pt x="2" y="308"/>
                  </a:lnTo>
                  <a:lnTo>
                    <a:pt x="4" y="304"/>
                  </a:lnTo>
                  <a:lnTo>
                    <a:pt x="15" y="300"/>
                  </a:lnTo>
                  <a:lnTo>
                    <a:pt x="23" y="295"/>
                  </a:lnTo>
                  <a:lnTo>
                    <a:pt x="37" y="294"/>
                  </a:lnTo>
                  <a:lnTo>
                    <a:pt x="46" y="296"/>
                  </a:lnTo>
                  <a:lnTo>
                    <a:pt x="67" y="286"/>
                  </a:lnTo>
                  <a:lnTo>
                    <a:pt x="83" y="286"/>
                  </a:lnTo>
                  <a:lnTo>
                    <a:pt x="90" y="283"/>
                  </a:lnTo>
                  <a:lnTo>
                    <a:pt x="81" y="279"/>
                  </a:lnTo>
                  <a:lnTo>
                    <a:pt x="96" y="278"/>
                  </a:lnTo>
                  <a:lnTo>
                    <a:pt x="105" y="273"/>
                  </a:lnTo>
                  <a:lnTo>
                    <a:pt x="137" y="271"/>
                  </a:lnTo>
                  <a:lnTo>
                    <a:pt x="146" y="274"/>
                  </a:lnTo>
                  <a:lnTo>
                    <a:pt x="179" y="252"/>
                  </a:lnTo>
                  <a:lnTo>
                    <a:pt x="167" y="240"/>
                  </a:lnTo>
                  <a:lnTo>
                    <a:pt x="188" y="237"/>
                  </a:lnTo>
                  <a:lnTo>
                    <a:pt x="179" y="232"/>
                  </a:lnTo>
                  <a:lnTo>
                    <a:pt x="186" y="229"/>
                  </a:lnTo>
                  <a:lnTo>
                    <a:pt x="191" y="226"/>
                  </a:lnTo>
                  <a:lnTo>
                    <a:pt x="184" y="221"/>
                  </a:lnTo>
                  <a:lnTo>
                    <a:pt x="171" y="226"/>
                  </a:lnTo>
                  <a:lnTo>
                    <a:pt x="164" y="225"/>
                  </a:lnTo>
                  <a:lnTo>
                    <a:pt x="155" y="230"/>
                  </a:lnTo>
                  <a:lnTo>
                    <a:pt x="125" y="227"/>
                  </a:lnTo>
                  <a:lnTo>
                    <a:pt x="125" y="222"/>
                  </a:lnTo>
                  <a:lnTo>
                    <a:pt x="118" y="219"/>
                  </a:lnTo>
                  <a:lnTo>
                    <a:pt x="118" y="208"/>
                  </a:lnTo>
                  <a:lnTo>
                    <a:pt x="138" y="204"/>
                  </a:lnTo>
                  <a:lnTo>
                    <a:pt x="151" y="196"/>
                  </a:lnTo>
                  <a:lnTo>
                    <a:pt x="162" y="196"/>
                  </a:lnTo>
                  <a:lnTo>
                    <a:pt x="162" y="188"/>
                  </a:lnTo>
                  <a:lnTo>
                    <a:pt x="193" y="170"/>
                  </a:lnTo>
                  <a:lnTo>
                    <a:pt x="199" y="170"/>
                  </a:lnTo>
                  <a:lnTo>
                    <a:pt x="204" y="182"/>
                  </a:lnTo>
                  <a:lnTo>
                    <a:pt x="211" y="180"/>
                  </a:lnTo>
                  <a:lnTo>
                    <a:pt x="210" y="165"/>
                  </a:lnTo>
                  <a:lnTo>
                    <a:pt x="223" y="168"/>
                  </a:lnTo>
                  <a:lnTo>
                    <a:pt x="230" y="171"/>
                  </a:lnTo>
                  <a:lnTo>
                    <a:pt x="250" y="166"/>
                  </a:lnTo>
                  <a:lnTo>
                    <a:pt x="250" y="158"/>
                  </a:lnTo>
                  <a:lnTo>
                    <a:pt x="245" y="153"/>
                  </a:lnTo>
                  <a:lnTo>
                    <a:pt x="256" y="146"/>
                  </a:lnTo>
                  <a:lnTo>
                    <a:pt x="243" y="142"/>
                  </a:lnTo>
                  <a:lnTo>
                    <a:pt x="241" y="135"/>
                  </a:lnTo>
                  <a:lnTo>
                    <a:pt x="237" y="131"/>
                  </a:lnTo>
                  <a:lnTo>
                    <a:pt x="240" y="127"/>
                  </a:lnTo>
                  <a:lnTo>
                    <a:pt x="254" y="126"/>
                  </a:lnTo>
                  <a:lnTo>
                    <a:pt x="283" y="125"/>
                  </a:lnTo>
                  <a:lnTo>
                    <a:pt x="292" y="129"/>
                  </a:lnTo>
                  <a:lnTo>
                    <a:pt x="292" y="135"/>
                  </a:lnTo>
                  <a:lnTo>
                    <a:pt x="327" y="148"/>
                  </a:lnTo>
                  <a:lnTo>
                    <a:pt x="325" y="140"/>
                  </a:lnTo>
                  <a:lnTo>
                    <a:pt x="304" y="129"/>
                  </a:lnTo>
                  <a:lnTo>
                    <a:pt x="300" y="124"/>
                  </a:lnTo>
                  <a:lnTo>
                    <a:pt x="283" y="116"/>
                  </a:lnTo>
                  <a:lnTo>
                    <a:pt x="285" y="114"/>
                  </a:lnTo>
                  <a:lnTo>
                    <a:pt x="320" y="107"/>
                  </a:lnTo>
                  <a:lnTo>
                    <a:pt x="337" y="107"/>
                  </a:lnTo>
                  <a:lnTo>
                    <a:pt x="354" y="102"/>
                  </a:lnTo>
                  <a:lnTo>
                    <a:pt x="372" y="103"/>
                  </a:lnTo>
                  <a:lnTo>
                    <a:pt x="369" y="97"/>
                  </a:lnTo>
                  <a:lnTo>
                    <a:pt x="390" y="93"/>
                  </a:lnTo>
                  <a:lnTo>
                    <a:pt x="398" y="97"/>
                  </a:lnTo>
                  <a:lnTo>
                    <a:pt x="404" y="109"/>
                  </a:lnTo>
                  <a:lnTo>
                    <a:pt x="401" y="141"/>
                  </a:lnTo>
                  <a:lnTo>
                    <a:pt x="406" y="144"/>
                  </a:lnTo>
                  <a:lnTo>
                    <a:pt x="412" y="142"/>
                  </a:lnTo>
                  <a:lnTo>
                    <a:pt x="425" y="124"/>
                  </a:lnTo>
                  <a:lnTo>
                    <a:pt x="419" y="121"/>
                  </a:lnTo>
                  <a:lnTo>
                    <a:pt x="425" y="118"/>
                  </a:lnTo>
                  <a:lnTo>
                    <a:pt x="442" y="121"/>
                  </a:lnTo>
                  <a:lnTo>
                    <a:pt x="489" y="141"/>
                  </a:lnTo>
                  <a:lnTo>
                    <a:pt x="495" y="137"/>
                  </a:lnTo>
                  <a:lnTo>
                    <a:pt x="462" y="123"/>
                  </a:lnTo>
                  <a:lnTo>
                    <a:pt x="492" y="123"/>
                  </a:lnTo>
                  <a:lnTo>
                    <a:pt x="483" y="118"/>
                  </a:lnTo>
                  <a:lnTo>
                    <a:pt x="465" y="108"/>
                  </a:lnTo>
                  <a:lnTo>
                    <a:pt x="467" y="92"/>
                  </a:lnTo>
                  <a:lnTo>
                    <a:pt x="460" y="87"/>
                  </a:lnTo>
                  <a:lnTo>
                    <a:pt x="465" y="83"/>
                  </a:lnTo>
                  <a:lnTo>
                    <a:pt x="491" y="83"/>
                  </a:lnTo>
                  <a:lnTo>
                    <a:pt x="504" y="90"/>
                  </a:lnTo>
                  <a:lnTo>
                    <a:pt x="506" y="95"/>
                  </a:lnTo>
                  <a:lnTo>
                    <a:pt x="527" y="100"/>
                  </a:lnTo>
                  <a:lnTo>
                    <a:pt x="528" y="105"/>
                  </a:lnTo>
                  <a:lnTo>
                    <a:pt x="545" y="106"/>
                  </a:lnTo>
                  <a:lnTo>
                    <a:pt x="560" y="113"/>
                  </a:lnTo>
                  <a:lnTo>
                    <a:pt x="588" y="131"/>
                  </a:lnTo>
                  <a:lnTo>
                    <a:pt x="603" y="131"/>
                  </a:lnTo>
                  <a:lnTo>
                    <a:pt x="605" y="127"/>
                  </a:lnTo>
                  <a:lnTo>
                    <a:pt x="589" y="122"/>
                  </a:lnTo>
                  <a:lnTo>
                    <a:pt x="594" y="118"/>
                  </a:lnTo>
                  <a:lnTo>
                    <a:pt x="589" y="103"/>
                  </a:lnTo>
                  <a:lnTo>
                    <a:pt x="595" y="100"/>
                  </a:lnTo>
                  <a:lnTo>
                    <a:pt x="615" y="101"/>
                  </a:lnTo>
                  <a:lnTo>
                    <a:pt x="632" y="102"/>
                  </a:lnTo>
                  <a:lnTo>
                    <a:pt x="639" y="100"/>
                  </a:lnTo>
                  <a:lnTo>
                    <a:pt x="606" y="93"/>
                  </a:lnTo>
                  <a:lnTo>
                    <a:pt x="614" y="91"/>
                  </a:lnTo>
                  <a:lnTo>
                    <a:pt x="580" y="71"/>
                  </a:lnTo>
                  <a:lnTo>
                    <a:pt x="566" y="67"/>
                  </a:lnTo>
                  <a:lnTo>
                    <a:pt x="579" y="65"/>
                  </a:lnTo>
                  <a:lnTo>
                    <a:pt x="609" y="66"/>
                  </a:lnTo>
                  <a:lnTo>
                    <a:pt x="641" y="66"/>
                  </a:lnTo>
                  <a:lnTo>
                    <a:pt x="647" y="68"/>
                  </a:lnTo>
                  <a:lnTo>
                    <a:pt x="645" y="79"/>
                  </a:lnTo>
                  <a:lnTo>
                    <a:pt x="650" y="83"/>
                  </a:lnTo>
                  <a:lnTo>
                    <a:pt x="659" y="81"/>
                  </a:lnTo>
                  <a:lnTo>
                    <a:pt x="654" y="71"/>
                  </a:lnTo>
                  <a:lnTo>
                    <a:pt x="660" y="68"/>
                  </a:lnTo>
                  <a:lnTo>
                    <a:pt x="671" y="73"/>
                  </a:lnTo>
                  <a:lnTo>
                    <a:pt x="682" y="82"/>
                  </a:lnTo>
                  <a:lnTo>
                    <a:pt x="682" y="87"/>
                  </a:lnTo>
                  <a:lnTo>
                    <a:pt x="694" y="92"/>
                  </a:lnTo>
                  <a:lnTo>
                    <a:pt x="694" y="85"/>
                  </a:lnTo>
                  <a:lnTo>
                    <a:pt x="684" y="71"/>
                  </a:lnTo>
                  <a:lnTo>
                    <a:pt x="669" y="66"/>
                  </a:lnTo>
                  <a:lnTo>
                    <a:pt x="630" y="57"/>
                  </a:lnTo>
                  <a:lnTo>
                    <a:pt x="594" y="62"/>
                  </a:lnTo>
                  <a:lnTo>
                    <a:pt x="592" y="57"/>
                  </a:lnTo>
                  <a:lnTo>
                    <a:pt x="609" y="56"/>
                  </a:lnTo>
                  <a:lnTo>
                    <a:pt x="606" y="52"/>
                  </a:lnTo>
                  <a:lnTo>
                    <a:pt x="594" y="51"/>
                  </a:lnTo>
                  <a:lnTo>
                    <a:pt x="572" y="43"/>
                  </a:lnTo>
                  <a:lnTo>
                    <a:pt x="580" y="39"/>
                  </a:lnTo>
                  <a:lnTo>
                    <a:pt x="603" y="39"/>
                  </a:lnTo>
                  <a:lnTo>
                    <a:pt x="616" y="43"/>
                  </a:lnTo>
                  <a:lnTo>
                    <a:pt x="629" y="42"/>
                  </a:lnTo>
                  <a:lnTo>
                    <a:pt x="625" y="39"/>
                  </a:lnTo>
                  <a:lnTo>
                    <a:pt x="606" y="35"/>
                  </a:lnTo>
                  <a:lnTo>
                    <a:pt x="610" y="32"/>
                  </a:lnTo>
                  <a:lnTo>
                    <a:pt x="630" y="31"/>
                  </a:lnTo>
                  <a:lnTo>
                    <a:pt x="651" y="35"/>
                  </a:lnTo>
                  <a:lnTo>
                    <a:pt x="653" y="43"/>
                  </a:lnTo>
                  <a:lnTo>
                    <a:pt x="667" y="44"/>
                  </a:lnTo>
                  <a:lnTo>
                    <a:pt x="678" y="53"/>
                  </a:lnTo>
                  <a:lnTo>
                    <a:pt x="698" y="52"/>
                  </a:lnTo>
                  <a:lnTo>
                    <a:pt x="709" y="57"/>
                  </a:lnTo>
                  <a:lnTo>
                    <a:pt x="717" y="66"/>
                  </a:lnTo>
                  <a:lnTo>
                    <a:pt x="726" y="66"/>
                  </a:lnTo>
                  <a:lnTo>
                    <a:pt x="728" y="60"/>
                  </a:lnTo>
                  <a:lnTo>
                    <a:pt x="712" y="53"/>
                  </a:lnTo>
                  <a:lnTo>
                    <a:pt x="720" y="48"/>
                  </a:lnTo>
                  <a:lnTo>
                    <a:pt x="739" y="48"/>
                  </a:lnTo>
                  <a:lnTo>
                    <a:pt x="747" y="45"/>
                  </a:lnTo>
                  <a:lnTo>
                    <a:pt x="722" y="45"/>
                  </a:lnTo>
                  <a:lnTo>
                    <a:pt x="722" y="40"/>
                  </a:lnTo>
                  <a:lnTo>
                    <a:pt x="735" y="39"/>
                  </a:lnTo>
                  <a:lnTo>
                    <a:pt x="753" y="39"/>
                  </a:lnTo>
                  <a:lnTo>
                    <a:pt x="753" y="35"/>
                  </a:lnTo>
                  <a:lnTo>
                    <a:pt x="728" y="35"/>
                  </a:lnTo>
                  <a:lnTo>
                    <a:pt x="713" y="31"/>
                  </a:lnTo>
                  <a:lnTo>
                    <a:pt x="721" y="25"/>
                  </a:lnTo>
                  <a:lnTo>
                    <a:pt x="715" y="17"/>
                  </a:lnTo>
                  <a:lnTo>
                    <a:pt x="720" y="15"/>
                  </a:lnTo>
                  <a:lnTo>
                    <a:pt x="728" y="18"/>
                  </a:lnTo>
                  <a:lnTo>
                    <a:pt x="735" y="16"/>
                  </a:lnTo>
                  <a:lnTo>
                    <a:pt x="730" y="12"/>
                  </a:lnTo>
                  <a:lnTo>
                    <a:pt x="741" y="12"/>
                  </a:lnTo>
                  <a:lnTo>
                    <a:pt x="757" y="20"/>
                  </a:lnTo>
                  <a:lnTo>
                    <a:pt x="767" y="16"/>
                  </a:lnTo>
                  <a:lnTo>
                    <a:pt x="753" y="6"/>
                  </a:lnTo>
                  <a:lnTo>
                    <a:pt x="763" y="5"/>
                  </a:lnTo>
                  <a:lnTo>
                    <a:pt x="772" y="7"/>
                  </a:lnTo>
                  <a:lnTo>
                    <a:pt x="785" y="3"/>
                  </a:lnTo>
                  <a:lnTo>
                    <a:pt x="792" y="3"/>
                  </a:lnTo>
                  <a:lnTo>
                    <a:pt x="803" y="6"/>
                  </a:lnTo>
                  <a:lnTo>
                    <a:pt x="811" y="5"/>
                  </a:lnTo>
                  <a:lnTo>
                    <a:pt x="816" y="2"/>
                  </a:lnTo>
                  <a:lnTo>
                    <a:pt x="841" y="0"/>
                  </a:lnTo>
                  <a:lnTo>
                    <a:pt x="849" y="4"/>
                  </a:lnTo>
                  <a:lnTo>
                    <a:pt x="860" y="2"/>
                  </a:lnTo>
                  <a:lnTo>
                    <a:pt x="875" y="3"/>
                  </a:lnTo>
                  <a:lnTo>
                    <a:pt x="894" y="4"/>
                  </a:lnTo>
                  <a:lnTo>
                    <a:pt x="906" y="4"/>
                  </a:lnTo>
                  <a:lnTo>
                    <a:pt x="915" y="6"/>
                  </a:lnTo>
                  <a:lnTo>
                    <a:pt x="930" y="6"/>
                  </a:lnTo>
                  <a:lnTo>
                    <a:pt x="937" y="9"/>
                  </a:lnTo>
                  <a:lnTo>
                    <a:pt x="924" y="13"/>
                  </a:lnTo>
                  <a:lnTo>
                    <a:pt x="932" y="16"/>
                  </a:lnTo>
                  <a:lnTo>
                    <a:pt x="944" y="16"/>
                  </a:lnTo>
                  <a:lnTo>
                    <a:pt x="952" y="11"/>
                  </a:lnTo>
                  <a:lnTo>
                    <a:pt x="1000" y="20"/>
                  </a:lnTo>
                  <a:lnTo>
                    <a:pt x="1007" y="28"/>
                  </a:lnTo>
                  <a:lnTo>
                    <a:pt x="982" y="34"/>
                  </a:lnTo>
                  <a:lnTo>
                    <a:pt x="947" y="37"/>
                  </a:lnTo>
                  <a:lnTo>
                    <a:pt x="912" y="35"/>
                  </a:lnTo>
                  <a:lnTo>
                    <a:pt x="880" y="39"/>
                  </a:lnTo>
                  <a:lnTo>
                    <a:pt x="859" y="44"/>
                  </a:lnTo>
                  <a:lnTo>
                    <a:pt x="844" y="40"/>
                  </a:lnTo>
                  <a:lnTo>
                    <a:pt x="829" y="41"/>
                  </a:lnTo>
                  <a:lnTo>
                    <a:pt x="836" y="45"/>
                  </a:lnTo>
                  <a:lnTo>
                    <a:pt x="811" y="51"/>
                  </a:lnTo>
                  <a:lnTo>
                    <a:pt x="783" y="57"/>
                  </a:lnTo>
                  <a:lnTo>
                    <a:pt x="790" y="59"/>
                  </a:lnTo>
                  <a:lnTo>
                    <a:pt x="785" y="64"/>
                  </a:lnTo>
                  <a:lnTo>
                    <a:pt x="794" y="64"/>
                  </a:lnTo>
                  <a:lnTo>
                    <a:pt x="805" y="57"/>
                  </a:lnTo>
                  <a:lnTo>
                    <a:pt x="816" y="58"/>
                  </a:lnTo>
                  <a:lnTo>
                    <a:pt x="816" y="66"/>
                  </a:lnTo>
                  <a:lnTo>
                    <a:pt x="825" y="63"/>
                  </a:lnTo>
                  <a:lnTo>
                    <a:pt x="827" y="54"/>
                  </a:lnTo>
                  <a:lnTo>
                    <a:pt x="864" y="53"/>
                  </a:lnTo>
                  <a:lnTo>
                    <a:pt x="867" y="48"/>
                  </a:lnTo>
                  <a:lnTo>
                    <a:pt x="895" y="40"/>
                  </a:lnTo>
                  <a:lnTo>
                    <a:pt x="919" y="40"/>
                  </a:lnTo>
                  <a:lnTo>
                    <a:pt x="939" y="44"/>
                  </a:lnTo>
                  <a:lnTo>
                    <a:pt x="981" y="43"/>
                  </a:lnTo>
                  <a:lnTo>
                    <a:pt x="987" y="39"/>
                  </a:lnTo>
                  <a:lnTo>
                    <a:pt x="1014" y="36"/>
                  </a:lnTo>
                  <a:lnTo>
                    <a:pt x="1025" y="44"/>
                  </a:lnTo>
                  <a:lnTo>
                    <a:pt x="1020" y="54"/>
                  </a:lnTo>
                  <a:lnTo>
                    <a:pt x="1011" y="59"/>
                  </a:lnTo>
                  <a:lnTo>
                    <a:pt x="1013" y="66"/>
                  </a:lnTo>
                  <a:lnTo>
                    <a:pt x="1038" y="56"/>
                  </a:lnTo>
                  <a:lnTo>
                    <a:pt x="1047" y="56"/>
                  </a:lnTo>
                  <a:lnTo>
                    <a:pt x="1046" y="63"/>
                  </a:lnTo>
                  <a:lnTo>
                    <a:pt x="1062" y="59"/>
                  </a:lnTo>
                  <a:lnTo>
                    <a:pt x="1089" y="65"/>
                  </a:lnTo>
                  <a:lnTo>
                    <a:pt x="1103" y="75"/>
                  </a:lnTo>
                  <a:lnTo>
                    <a:pt x="1102" y="83"/>
                  </a:lnTo>
                  <a:lnTo>
                    <a:pt x="1089" y="84"/>
                  </a:lnTo>
                  <a:lnTo>
                    <a:pt x="1086" y="92"/>
                  </a:lnTo>
                  <a:lnTo>
                    <a:pt x="1062" y="98"/>
                  </a:lnTo>
                  <a:lnTo>
                    <a:pt x="1047" y="95"/>
                  </a:lnTo>
                  <a:lnTo>
                    <a:pt x="1027" y="105"/>
                  </a:lnTo>
                  <a:lnTo>
                    <a:pt x="979" y="106"/>
                  </a:lnTo>
                  <a:lnTo>
                    <a:pt x="956" y="105"/>
                  </a:lnTo>
                  <a:lnTo>
                    <a:pt x="911" y="108"/>
                  </a:lnTo>
                  <a:lnTo>
                    <a:pt x="900" y="106"/>
                  </a:lnTo>
                  <a:lnTo>
                    <a:pt x="875" y="106"/>
                  </a:lnTo>
                  <a:lnTo>
                    <a:pt x="890" y="109"/>
                  </a:lnTo>
                  <a:lnTo>
                    <a:pt x="888" y="111"/>
                  </a:lnTo>
                  <a:lnTo>
                    <a:pt x="851" y="121"/>
                  </a:lnTo>
                  <a:lnTo>
                    <a:pt x="840" y="130"/>
                  </a:lnTo>
                  <a:lnTo>
                    <a:pt x="845" y="139"/>
                  </a:lnTo>
                  <a:lnTo>
                    <a:pt x="860" y="136"/>
                  </a:lnTo>
                  <a:lnTo>
                    <a:pt x="860" y="132"/>
                  </a:lnTo>
                  <a:lnTo>
                    <a:pt x="903" y="122"/>
                  </a:lnTo>
                  <a:lnTo>
                    <a:pt x="912" y="124"/>
                  </a:lnTo>
                  <a:lnTo>
                    <a:pt x="950" y="114"/>
                  </a:lnTo>
                  <a:lnTo>
                    <a:pt x="959" y="116"/>
                  </a:lnTo>
                  <a:lnTo>
                    <a:pt x="1009" y="118"/>
                  </a:lnTo>
                  <a:lnTo>
                    <a:pt x="1016" y="119"/>
                  </a:lnTo>
                  <a:lnTo>
                    <a:pt x="1016" y="127"/>
                  </a:lnTo>
                  <a:lnTo>
                    <a:pt x="991" y="134"/>
                  </a:lnTo>
                  <a:lnTo>
                    <a:pt x="981" y="140"/>
                  </a:lnTo>
                  <a:lnTo>
                    <a:pt x="964" y="146"/>
                  </a:lnTo>
                  <a:lnTo>
                    <a:pt x="972" y="146"/>
                  </a:lnTo>
                  <a:lnTo>
                    <a:pt x="976" y="150"/>
                  </a:lnTo>
                  <a:lnTo>
                    <a:pt x="991" y="146"/>
                  </a:lnTo>
                  <a:lnTo>
                    <a:pt x="1003" y="142"/>
                  </a:lnTo>
                  <a:lnTo>
                    <a:pt x="1040" y="132"/>
                  </a:lnTo>
                  <a:lnTo>
                    <a:pt x="1042" y="118"/>
                  </a:lnTo>
                  <a:lnTo>
                    <a:pt x="1046" y="115"/>
                  </a:lnTo>
                  <a:lnTo>
                    <a:pt x="1082" y="114"/>
                  </a:lnTo>
                  <a:lnTo>
                    <a:pt x="1086" y="118"/>
                  </a:lnTo>
                  <a:lnTo>
                    <a:pt x="1086" y="148"/>
                  </a:lnTo>
                  <a:lnTo>
                    <a:pt x="1072" y="156"/>
                  </a:lnTo>
                  <a:lnTo>
                    <a:pt x="1064" y="163"/>
                  </a:lnTo>
                  <a:lnTo>
                    <a:pt x="1064" y="174"/>
                  </a:lnTo>
                  <a:lnTo>
                    <a:pt x="1052" y="182"/>
                  </a:lnTo>
                  <a:lnTo>
                    <a:pt x="1053" y="187"/>
                  </a:lnTo>
                  <a:lnTo>
                    <a:pt x="1044" y="191"/>
                  </a:lnTo>
                  <a:lnTo>
                    <a:pt x="1044" y="196"/>
                  </a:lnTo>
                  <a:lnTo>
                    <a:pt x="1051" y="198"/>
                  </a:lnTo>
                  <a:lnTo>
                    <a:pt x="1061" y="195"/>
                  </a:lnTo>
                  <a:lnTo>
                    <a:pt x="1061" y="184"/>
                  </a:lnTo>
                  <a:lnTo>
                    <a:pt x="1086" y="172"/>
                  </a:lnTo>
                  <a:lnTo>
                    <a:pt x="1096" y="156"/>
                  </a:lnTo>
                  <a:lnTo>
                    <a:pt x="1121" y="144"/>
                  </a:lnTo>
                  <a:lnTo>
                    <a:pt x="1121" y="140"/>
                  </a:lnTo>
                  <a:lnTo>
                    <a:pt x="1136" y="139"/>
                  </a:lnTo>
                  <a:lnTo>
                    <a:pt x="1136" y="144"/>
                  </a:lnTo>
                  <a:lnTo>
                    <a:pt x="1146" y="144"/>
                  </a:lnTo>
                  <a:lnTo>
                    <a:pt x="1158" y="146"/>
                  </a:lnTo>
                  <a:lnTo>
                    <a:pt x="1175" y="144"/>
                  </a:lnTo>
                  <a:lnTo>
                    <a:pt x="1178" y="135"/>
                  </a:lnTo>
                  <a:lnTo>
                    <a:pt x="1187" y="132"/>
                  </a:lnTo>
                  <a:lnTo>
                    <a:pt x="1182" y="124"/>
                  </a:lnTo>
                  <a:lnTo>
                    <a:pt x="1191" y="123"/>
                  </a:lnTo>
                  <a:lnTo>
                    <a:pt x="1200" y="126"/>
                  </a:lnTo>
                  <a:lnTo>
                    <a:pt x="1216" y="118"/>
                  </a:lnTo>
                  <a:lnTo>
                    <a:pt x="1259" y="122"/>
                  </a:lnTo>
                  <a:lnTo>
                    <a:pt x="1303" y="140"/>
                  </a:lnTo>
                  <a:lnTo>
                    <a:pt x="1304" y="144"/>
                  </a:lnTo>
                  <a:lnTo>
                    <a:pt x="1268" y="168"/>
                  </a:lnTo>
                  <a:lnTo>
                    <a:pt x="1246" y="166"/>
                  </a:lnTo>
                  <a:lnTo>
                    <a:pt x="1240" y="170"/>
                  </a:lnTo>
                  <a:lnTo>
                    <a:pt x="1251" y="177"/>
                  </a:lnTo>
                  <a:lnTo>
                    <a:pt x="1244" y="180"/>
                  </a:lnTo>
                  <a:lnTo>
                    <a:pt x="1228" y="181"/>
                  </a:lnTo>
                  <a:lnTo>
                    <a:pt x="1224" y="187"/>
                  </a:lnTo>
                  <a:lnTo>
                    <a:pt x="1213" y="190"/>
                  </a:lnTo>
                  <a:lnTo>
                    <a:pt x="1196" y="189"/>
                  </a:lnTo>
                  <a:lnTo>
                    <a:pt x="1175" y="185"/>
                  </a:lnTo>
                  <a:lnTo>
                    <a:pt x="1170" y="190"/>
                  </a:lnTo>
                  <a:lnTo>
                    <a:pt x="1161" y="188"/>
                  </a:lnTo>
                  <a:lnTo>
                    <a:pt x="1134" y="188"/>
                  </a:lnTo>
                  <a:lnTo>
                    <a:pt x="1125" y="193"/>
                  </a:lnTo>
                  <a:lnTo>
                    <a:pt x="1117" y="194"/>
                  </a:lnTo>
                  <a:lnTo>
                    <a:pt x="1117" y="200"/>
                  </a:lnTo>
                  <a:lnTo>
                    <a:pt x="1136" y="200"/>
                  </a:lnTo>
                  <a:lnTo>
                    <a:pt x="1137" y="195"/>
                  </a:lnTo>
                  <a:lnTo>
                    <a:pt x="1150" y="193"/>
                  </a:lnTo>
                  <a:lnTo>
                    <a:pt x="1172" y="202"/>
                  </a:lnTo>
                  <a:lnTo>
                    <a:pt x="1184" y="200"/>
                  </a:lnTo>
                  <a:lnTo>
                    <a:pt x="1196" y="195"/>
                  </a:lnTo>
                  <a:lnTo>
                    <a:pt x="1224" y="203"/>
                  </a:lnTo>
                  <a:lnTo>
                    <a:pt x="1200" y="214"/>
                  </a:lnTo>
                  <a:lnTo>
                    <a:pt x="1189" y="215"/>
                  </a:lnTo>
                  <a:lnTo>
                    <a:pt x="1169" y="213"/>
                  </a:lnTo>
                  <a:lnTo>
                    <a:pt x="1141" y="213"/>
                  </a:lnTo>
                  <a:lnTo>
                    <a:pt x="1130" y="222"/>
                  </a:lnTo>
                  <a:lnTo>
                    <a:pt x="1130" y="235"/>
                  </a:lnTo>
                  <a:lnTo>
                    <a:pt x="1141" y="235"/>
                  </a:lnTo>
                  <a:lnTo>
                    <a:pt x="1146" y="229"/>
                  </a:lnTo>
                  <a:lnTo>
                    <a:pt x="1149" y="225"/>
                  </a:lnTo>
                  <a:lnTo>
                    <a:pt x="1143" y="221"/>
                  </a:lnTo>
                  <a:lnTo>
                    <a:pt x="1150" y="216"/>
                  </a:lnTo>
                  <a:lnTo>
                    <a:pt x="1163" y="219"/>
                  </a:lnTo>
                  <a:lnTo>
                    <a:pt x="1165" y="222"/>
                  </a:lnTo>
                  <a:lnTo>
                    <a:pt x="1180" y="219"/>
                  </a:lnTo>
                  <a:lnTo>
                    <a:pt x="1189" y="222"/>
                  </a:lnTo>
                  <a:lnTo>
                    <a:pt x="1178" y="239"/>
                  </a:lnTo>
                  <a:lnTo>
                    <a:pt x="1149" y="239"/>
                  </a:lnTo>
                  <a:lnTo>
                    <a:pt x="1138" y="261"/>
                  </a:lnTo>
                  <a:lnTo>
                    <a:pt x="1152" y="261"/>
                  </a:lnTo>
                  <a:lnTo>
                    <a:pt x="1150" y="266"/>
                  </a:lnTo>
                  <a:lnTo>
                    <a:pt x="1137" y="280"/>
                  </a:lnTo>
                  <a:lnTo>
                    <a:pt x="1121" y="280"/>
                  </a:lnTo>
                  <a:lnTo>
                    <a:pt x="1106" y="293"/>
                  </a:lnTo>
                  <a:lnTo>
                    <a:pt x="1114" y="294"/>
                  </a:lnTo>
                  <a:lnTo>
                    <a:pt x="1095" y="324"/>
                  </a:lnTo>
                  <a:lnTo>
                    <a:pt x="1097" y="331"/>
                  </a:lnTo>
                  <a:lnTo>
                    <a:pt x="1110" y="331"/>
                  </a:lnTo>
                  <a:lnTo>
                    <a:pt x="1114" y="322"/>
                  </a:lnTo>
                  <a:lnTo>
                    <a:pt x="1123" y="320"/>
                  </a:lnTo>
                  <a:lnTo>
                    <a:pt x="1152" y="330"/>
                  </a:lnTo>
                  <a:lnTo>
                    <a:pt x="1154" y="336"/>
                  </a:lnTo>
                  <a:lnTo>
                    <a:pt x="1137" y="334"/>
                  </a:lnTo>
                  <a:lnTo>
                    <a:pt x="1128" y="330"/>
                  </a:lnTo>
                  <a:lnTo>
                    <a:pt x="1125" y="334"/>
                  </a:lnTo>
                  <a:lnTo>
                    <a:pt x="1132" y="341"/>
                  </a:lnTo>
                  <a:lnTo>
                    <a:pt x="1156" y="351"/>
                  </a:lnTo>
                  <a:lnTo>
                    <a:pt x="1160" y="346"/>
                  </a:lnTo>
                  <a:lnTo>
                    <a:pt x="1176" y="348"/>
                  </a:lnTo>
                  <a:lnTo>
                    <a:pt x="1178" y="354"/>
                  </a:lnTo>
                  <a:lnTo>
                    <a:pt x="1172" y="365"/>
                  </a:lnTo>
                  <a:lnTo>
                    <a:pt x="1154" y="366"/>
                  </a:lnTo>
                  <a:lnTo>
                    <a:pt x="1121" y="361"/>
                  </a:lnTo>
                  <a:lnTo>
                    <a:pt x="1111" y="362"/>
                  </a:lnTo>
                  <a:lnTo>
                    <a:pt x="1119" y="367"/>
                  </a:lnTo>
                  <a:lnTo>
                    <a:pt x="1101" y="368"/>
                  </a:lnTo>
                  <a:lnTo>
                    <a:pt x="1093" y="368"/>
                  </a:lnTo>
                  <a:lnTo>
                    <a:pt x="1092" y="371"/>
                  </a:lnTo>
                  <a:lnTo>
                    <a:pt x="1097" y="380"/>
                  </a:lnTo>
                  <a:lnTo>
                    <a:pt x="1099" y="387"/>
                  </a:lnTo>
                  <a:lnTo>
                    <a:pt x="1108" y="389"/>
                  </a:lnTo>
                  <a:lnTo>
                    <a:pt x="1121" y="387"/>
                  </a:lnTo>
                  <a:lnTo>
                    <a:pt x="1140" y="388"/>
                  </a:lnTo>
                  <a:lnTo>
                    <a:pt x="1140" y="396"/>
                  </a:lnTo>
                  <a:lnTo>
                    <a:pt x="1123" y="397"/>
                  </a:lnTo>
                  <a:lnTo>
                    <a:pt x="1095" y="397"/>
                  </a:lnTo>
                  <a:lnTo>
                    <a:pt x="1105" y="399"/>
                  </a:lnTo>
                  <a:lnTo>
                    <a:pt x="1136" y="401"/>
                  </a:lnTo>
                  <a:lnTo>
                    <a:pt x="1156" y="409"/>
                  </a:lnTo>
                  <a:lnTo>
                    <a:pt x="1158" y="419"/>
                  </a:lnTo>
                  <a:lnTo>
                    <a:pt x="1143" y="428"/>
                  </a:lnTo>
                  <a:lnTo>
                    <a:pt x="1129" y="420"/>
                  </a:lnTo>
                  <a:lnTo>
                    <a:pt x="1116" y="417"/>
                  </a:lnTo>
                  <a:lnTo>
                    <a:pt x="1106" y="413"/>
                  </a:lnTo>
                  <a:lnTo>
                    <a:pt x="1097" y="414"/>
                  </a:lnTo>
                  <a:lnTo>
                    <a:pt x="1123" y="425"/>
                  </a:lnTo>
                  <a:lnTo>
                    <a:pt x="1121" y="428"/>
                  </a:lnTo>
                  <a:lnTo>
                    <a:pt x="1101" y="429"/>
                  </a:lnTo>
                  <a:lnTo>
                    <a:pt x="1092" y="433"/>
                  </a:lnTo>
                  <a:lnTo>
                    <a:pt x="1098" y="438"/>
                  </a:lnTo>
                  <a:lnTo>
                    <a:pt x="1117" y="436"/>
                  </a:lnTo>
                  <a:lnTo>
                    <a:pt x="1123" y="440"/>
                  </a:lnTo>
                  <a:lnTo>
                    <a:pt x="1116" y="449"/>
                  </a:lnTo>
                  <a:lnTo>
                    <a:pt x="1117" y="453"/>
                  </a:lnTo>
                  <a:lnTo>
                    <a:pt x="1140" y="456"/>
                  </a:lnTo>
                  <a:lnTo>
                    <a:pt x="1147" y="453"/>
                  </a:lnTo>
                  <a:lnTo>
                    <a:pt x="1154" y="458"/>
                  </a:lnTo>
                  <a:lnTo>
                    <a:pt x="1147" y="469"/>
                  </a:lnTo>
                  <a:lnTo>
                    <a:pt x="1138" y="470"/>
                  </a:lnTo>
                  <a:lnTo>
                    <a:pt x="1125" y="458"/>
                  </a:lnTo>
                  <a:lnTo>
                    <a:pt x="1101" y="456"/>
                  </a:lnTo>
                  <a:lnTo>
                    <a:pt x="1096" y="458"/>
                  </a:lnTo>
                  <a:lnTo>
                    <a:pt x="1090" y="466"/>
                  </a:lnTo>
                  <a:lnTo>
                    <a:pt x="1098" y="478"/>
                  </a:lnTo>
                  <a:lnTo>
                    <a:pt x="1103" y="496"/>
                  </a:lnTo>
                  <a:lnTo>
                    <a:pt x="1108" y="493"/>
                  </a:lnTo>
                  <a:lnTo>
                    <a:pt x="1105" y="486"/>
                  </a:lnTo>
                  <a:lnTo>
                    <a:pt x="1129" y="487"/>
                  </a:lnTo>
                  <a:lnTo>
                    <a:pt x="1130" y="501"/>
                  </a:lnTo>
                  <a:lnTo>
                    <a:pt x="1110" y="505"/>
                  </a:lnTo>
                  <a:lnTo>
                    <a:pt x="1086" y="510"/>
                  </a:lnTo>
                  <a:lnTo>
                    <a:pt x="1061" y="500"/>
                  </a:lnTo>
                  <a:lnTo>
                    <a:pt x="1053" y="497"/>
                  </a:lnTo>
                  <a:lnTo>
                    <a:pt x="1077" y="498"/>
                  </a:lnTo>
                  <a:lnTo>
                    <a:pt x="1058" y="490"/>
                  </a:lnTo>
                  <a:lnTo>
                    <a:pt x="1042" y="491"/>
                  </a:lnTo>
                  <a:lnTo>
                    <a:pt x="1023" y="483"/>
                  </a:lnTo>
                  <a:lnTo>
                    <a:pt x="1016" y="484"/>
                  </a:lnTo>
                  <a:lnTo>
                    <a:pt x="1035" y="497"/>
                  </a:lnTo>
                  <a:lnTo>
                    <a:pt x="1023" y="509"/>
                  </a:lnTo>
                  <a:lnTo>
                    <a:pt x="1013" y="510"/>
                  </a:lnTo>
                  <a:lnTo>
                    <a:pt x="990" y="505"/>
                  </a:lnTo>
                  <a:lnTo>
                    <a:pt x="985" y="509"/>
                  </a:lnTo>
                  <a:lnTo>
                    <a:pt x="994" y="514"/>
                  </a:lnTo>
                  <a:lnTo>
                    <a:pt x="974" y="517"/>
                  </a:lnTo>
                  <a:lnTo>
                    <a:pt x="982" y="525"/>
                  </a:lnTo>
                  <a:lnTo>
                    <a:pt x="994" y="520"/>
                  </a:lnTo>
                  <a:lnTo>
                    <a:pt x="1000" y="523"/>
                  </a:lnTo>
                  <a:lnTo>
                    <a:pt x="1011" y="517"/>
                  </a:lnTo>
                  <a:lnTo>
                    <a:pt x="1025" y="521"/>
                  </a:lnTo>
                  <a:lnTo>
                    <a:pt x="1020" y="528"/>
                  </a:lnTo>
                  <a:lnTo>
                    <a:pt x="994" y="530"/>
                  </a:lnTo>
                  <a:lnTo>
                    <a:pt x="1002" y="538"/>
                  </a:lnTo>
                  <a:lnTo>
                    <a:pt x="1025" y="532"/>
                  </a:lnTo>
                  <a:lnTo>
                    <a:pt x="1034" y="542"/>
                  </a:lnTo>
                  <a:lnTo>
                    <a:pt x="1014" y="545"/>
                  </a:lnTo>
                  <a:lnTo>
                    <a:pt x="1025" y="553"/>
                  </a:lnTo>
                  <a:lnTo>
                    <a:pt x="1046" y="549"/>
                  </a:lnTo>
                  <a:lnTo>
                    <a:pt x="1062" y="559"/>
                  </a:lnTo>
                  <a:lnTo>
                    <a:pt x="1077" y="563"/>
                  </a:lnTo>
                  <a:lnTo>
                    <a:pt x="1089" y="572"/>
                  </a:lnTo>
                  <a:lnTo>
                    <a:pt x="1095" y="585"/>
                  </a:lnTo>
                  <a:lnTo>
                    <a:pt x="1101" y="581"/>
                  </a:lnTo>
                  <a:lnTo>
                    <a:pt x="1110" y="588"/>
                  </a:lnTo>
                  <a:lnTo>
                    <a:pt x="1106" y="617"/>
                  </a:lnTo>
                  <a:lnTo>
                    <a:pt x="1099" y="617"/>
                  </a:lnTo>
                  <a:lnTo>
                    <a:pt x="1090" y="611"/>
                  </a:lnTo>
                  <a:lnTo>
                    <a:pt x="1084" y="614"/>
                  </a:lnTo>
                  <a:lnTo>
                    <a:pt x="1082" y="620"/>
                  </a:lnTo>
                  <a:lnTo>
                    <a:pt x="1058" y="614"/>
                  </a:lnTo>
                  <a:lnTo>
                    <a:pt x="1042" y="594"/>
                  </a:lnTo>
                  <a:lnTo>
                    <a:pt x="1042" y="586"/>
                  </a:lnTo>
                  <a:lnTo>
                    <a:pt x="1011" y="577"/>
                  </a:lnTo>
                  <a:lnTo>
                    <a:pt x="987" y="575"/>
                  </a:lnTo>
                  <a:lnTo>
                    <a:pt x="974" y="562"/>
                  </a:lnTo>
                  <a:lnTo>
                    <a:pt x="958" y="558"/>
                  </a:lnTo>
                  <a:lnTo>
                    <a:pt x="948" y="562"/>
                  </a:lnTo>
                  <a:lnTo>
                    <a:pt x="965" y="570"/>
                  </a:lnTo>
                  <a:lnTo>
                    <a:pt x="965" y="578"/>
                  </a:lnTo>
                  <a:lnTo>
                    <a:pt x="983" y="582"/>
                  </a:lnTo>
                  <a:lnTo>
                    <a:pt x="1016" y="585"/>
                  </a:lnTo>
                  <a:lnTo>
                    <a:pt x="1014" y="595"/>
                  </a:lnTo>
                  <a:lnTo>
                    <a:pt x="988" y="601"/>
                  </a:lnTo>
                  <a:lnTo>
                    <a:pt x="956" y="601"/>
                  </a:lnTo>
                  <a:lnTo>
                    <a:pt x="963" y="607"/>
                  </a:lnTo>
                  <a:lnTo>
                    <a:pt x="954" y="615"/>
                  </a:lnTo>
                  <a:lnTo>
                    <a:pt x="941" y="616"/>
                  </a:lnTo>
                  <a:lnTo>
                    <a:pt x="943" y="620"/>
                  </a:lnTo>
                  <a:lnTo>
                    <a:pt x="961" y="623"/>
                  </a:lnTo>
                  <a:lnTo>
                    <a:pt x="978" y="623"/>
                  </a:lnTo>
                  <a:lnTo>
                    <a:pt x="985" y="619"/>
                  </a:lnTo>
                  <a:lnTo>
                    <a:pt x="998" y="619"/>
                  </a:lnTo>
                  <a:lnTo>
                    <a:pt x="996" y="628"/>
                  </a:lnTo>
                  <a:lnTo>
                    <a:pt x="974" y="629"/>
                  </a:lnTo>
                  <a:lnTo>
                    <a:pt x="958" y="631"/>
                  </a:lnTo>
                  <a:lnTo>
                    <a:pt x="963" y="635"/>
                  </a:lnTo>
                  <a:lnTo>
                    <a:pt x="982" y="635"/>
                  </a:lnTo>
                  <a:lnTo>
                    <a:pt x="998" y="632"/>
                  </a:lnTo>
                  <a:lnTo>
                    <a:pt x="1007" y="632"/>
                  </a:lnTo>
                  <a:lnTo>
                    <a:pt x="1014" y="623"/>
                  </a:lnTo>
                  <a:lnTo>
                    <a:pt x="1027" y="622"/>
                  </a:lnTo>
                  <a:lnTo>
                    <a:pt x="1033" y="630"/>
                  </a:lnTo>
                  <a:lnTo>
                    <a:pt x="1070" y="630"/>
                  </a:lnTo>
                  <a:lnTo>
                    <a:pt x="1075" y="632"/>
                  </a:lnTo>
                  <a:lnTo>
                    <a:pt x="1084" y="629"/>
                  </a:lnTo>
                  <a:lnTo>
                    <a:pt x="1089" y="632"/>
                  </a:lnTo>
                  <a:lnTo>
                    <a:pt x="1087" y="636"/>
                  </a:lnTo>
                  <a:lnTo>
                    <a:pt x="1057" y="651"/>
                  </a:lnTo>
                  <a:lnTo>
                    <a:pt x="1047" y="651"/>
                  </a:lnTo>
                  <a:lnTo>
                    <a:pt x="1042" y="661"/>
                  </a:lnTo>
                  <a:lnTo>
                    <a:pt x="1034" y="659"/>
                  </a:lnTo>
                  <a:lnTo>
                    <a:pt x="1025" y="670"/>
                  </a:lnTo>
                  <a:lnTo>
                    <a:pt x="1017" y="670"/>
                  </a:lnTo>
                  <a:lnTo>
                    <a:pt x="1007" y="680"/>
                  </a:lnTo>
                  <a:lnTo>
                    <a:pt x="988" y="680"/>
                  </a:lnTo>
                  <a:lnTo>
                    <a:pt x="973" y="688"/>
                  </a:lnTo>
                  <a:lnTo>
                    <a:pt x="964" y="684"/>
                  </a:lnTo>
                  <a:lnTo>
                    <a:pt x="943" y="695"/>
                  </a:lnTo>
                  <a:lnTo>
                    <a:pt x="934" y="695"/>
                  </a:lnTo>
                  <a:lnTo>
                    <a:pt x="926" y="692"/>
                  </a:lnTo>
                  <a:lnTo>
                    <a:pt x="917" y="697"/>
                  </a:lnTo>
                  <a:lnTo>
                    <a:pt x="908" y="694"/>
                  </a:lnTo>
                  <a:lnTo>
                    <a:pt x="900" y="699"/>
                  </a:lnTo>
                  <a:lnTo>
                    <a:pt x="891" y="698"/>
                  </a:lnTo>
                  <a:lnTo>
                    <a:pt x="873" y="688"/>
                  </a:lnTo>
                  <a:lnTo>
                    <a:pt x="860" y="687"/>
                  </a:lnTo>
                  <a:lnTo>
                    <a:pt x="867" y="693"/>
                  </a:lnTo>
                  <a:lnTo>
                    <a:pt x="879" y="698"/>
                  </a:lnTo>
                  <a:lnTo>
                    <a:pt x="876" y="711"/>
                  </a:lnTo>
                  <a:lnTo>
                    <a:pt x="855" y="713"/>
                  </a:lnTo>
                  <a:lnTo>
                    <a:pt x="845" y="726"/>
                  </a:lnTo>
                  <a:lnTo>
                    <a:pt x="836" y="741"/>
                  </a:lnTo>
                  <a:lnTo>
                    <a:pt x="820" y="762"/>
                  </a:lnTo>
                  <a:lnTo>
                    <a:pt x="801" y="761"/>
                  </a:lnTo>
                  <a:lnTo>
                    <a:pt x="800" y="775"/>
                  </a:lnTo>
                  <a:lnTo>
                    <a:pt x="783" y="783"/>
                  </a:lnTo>
                  <a:lnTo>
                    <a:pt x="774" y="778"/>
                  </a:lnTo>
                  <a:lnTo>
                    <a:pt x="762" y="783"/>
                  </a:lnTo>
                  <a:lnTo>
                    <a:pt x="757" y="776"/>
                  </a:lnTo>
                  <a:lnTo>
                    <a:pt x="761" y="761"/>
                  </a:lnTo>
                  <a:lnTo>
                    <a:pt x="748" y="757"/>
                  </a:lnTo>
                  <a:lnTo>
                    <a:pt x="746" y="764"/>
                  </a:lnTo>
                  <a:lnTo>
                    <a:pt x="742" y="793"/>
                  </a:lnTo>
                  <a:lnTo>
                    <a:pt x="702" y="800"/>
                  </a:lnTo>
                  <a:lnTo>
                    <a:pt x="700" y="805"/>
                  </a:lnTo>
                  <a:lnTo>
                    <a:pt x="706" y="814"/>
                  </a:lnTo>
                  <a:lnTo>
                    <a:pt x="706" y="821"/>
                  </a:lnTo>
                  <a:lnTo>
                    <a:pt x="686" y="822"/>
                  </a:lnTo>
                  <a:lnTo>
                    <a:pt x="685" y="836"/>
                  </a:lnTo>
                  <a:lnTo>
                    <a:pt x="693" y="845"/>
                  </a:lnTo>
                  <a:lnTo>
                    <a:pt x="689" y="855"/>
                  </a:lnTo>
                  <a:lnTo>
                    <a:pt x="673" y="855"/>
                  </a:lnTo>
                  <a:lnTo>
                    <a:pt x="676" y="867"/>
                  </a:lnTo>
                  <a:lnTo>
                    <a:pt x="693" y="869"/>
                  </a:lnTo>
                  <a:lnTo>
                    <a:pt x="694" y="888"/>
                  </a:lnTo>
                  <a:lnTo>
                    <a:pt x="676" y="885"/>
                  </a:lnTo>
                  <a:lnTo>
                    <a:pt x="683" y="898"/>
                  </a:lnTo>
                  <a:lnTo>
                    <a:pt x="682" y="905"/>
                  </a:lnTo>
                  <a:lnTo>
                    <a:pt x="674" y="906"/>
                  </a:lnTo>
                  <a:lnTo>
                    <a:pt x="669" y="924"/>
                  </a:lnTo>
                  <a:lnTo>
                    <a:pt x="660" y="922"/>
                  </a:lnTo>
                  <a:lnTo>
                    <a:pt x="653" y="931"/>
                  </a:lnTo>
                  <a:lnTo>
                    <a:pt x="659" y="938"/>
                  </a:lnTo>
                  <a:lnTo>
                    <a:pt x="653" y="954"/>
                  </a:lnTo>
                  <a:lnTo>
                    <a:pt x="663" y="974"/>
                  </a:lnTo>
                  <a:lnTo>
                    <a:pt x="658" y="989"/>
                  </a:lnTo>
                  <a:lnTo>
                    <a:pt x="649" y="992"/>
                  </a:lnTo>
                  <a:lnTo>
                    <a:pt x="650" y="1001"/>
                  </a:lnTo>
                  <a:lnTo>
                    <a:pt x="642" y="1011"/>
                  </a:lnTo>
                  <a:lnTo>
                    <a:pt x="644" y="1020"/>
                  </a:lnTo>
                  <a:lnTo>
                    <a:pt x="629" y="1021"/>
                  </a:lnTo>
                  <a:lnTo>
                    <a:pt x="639" y="1032"/>
                  </a:lnTo>
                  <a:lnTo>
                    <a:pt x="632" y="10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8" name="Freeform 618"/>
            <p:cNvSpPr/>
            <p:nvPr/>
          </p:nvSpPr>
          <p:spPr bwMode="gray">
            <a:xfrm>
              <a:off x="5212433" y="1799225"/>
              <a:ext cx="4555" cy="3188"/>
            </a:xfrm>
            <a:custGeom>
              <a:avLst/>
              <a:gdLst>
                <a:gd name="T0" fmla="*/ 8 w 10"/>
                <a:gd name="T1" fmla="*/ 0 h 7"/>
                <a:gd name="T2" fmla="*/ 10 w 10"/>
                <a:gd name="T3" fmla="*/ 4 h 7"/>
                <a:gd name="T4" fmla="*/ 2 w 10"/>
                <a:gd name="T5" fmla="*/ 7 h 7"/>
                <a:gd name="T6" fmla="*/ 0 w 10"/>
                <a:gd name="T7" fmla="*/ 0 h 7"/>
                <a:gd name="T8" fmla="*/ 8 w 10"/>
                <a:gd name="T9" fmla="*/ 0 h 7"/>
              </a:gdLst>
              <a:ahLst/>
              <a:cxnLst>
                <a:cxn ang="0">
                  <a:pos x="T0" y="T1"/>
                </a:cxn>
                <a:cxn ang="0">
                  <a:pos x="T2" y="T3"/>
                </a:cxn>
                <a:cxn ang="0">
                  <a:pos x="T4" y="T5"/>
                </a:cxn>
                <a:cxn ang="0">
                  <a:pos x="T6" y="T7"/>
                </a:cxn>
                <a:cxn ang="0">
                  <a:pos x="T8" y="T9"/>
                </a:cxn>
              </a:cxnLst>
              <a:rect l="0" t="0" r="r" b="b"/>
              <a:pathLst>
                <a:path w="10" h="7">
                  <a:moveTo>
                    <a:pt x="8" y="0"/>
                  </a:moveTo>
                  <a:lnTo>
                    <a:pt x="10" y="4"/>
                  </a:lnTo>
                  <a:lnTo>
                    <a:pt x="2" y="7"/>
                  </a:lnTo>
                  <a:lnTo>
                    <a:pt x="0"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49" name="Freeform 619"/>
            <p:cNvSpPr/>
            <p:nvPr/>
          </p:nvSpPr>
          <p:spPr bwMode="gray">
            <a:xfrm>
              <a:off x="5227463" y="1825641"/>
              <a:ext cx="7743" cy="5010"/>
            </a:xfrm>
            <a:custGeom>
              <a:avLst/>
              <a:gdLst>
                <a:gd name="T0" fmla="*/ 0 w 17"/>
                <a:gd name="T1" fmla="*/ 2 h 11"/>
                <a:gd name="T2" fmla="*/ 9 w 17"/>
                <a:gd name="T3" fmla="*/ 0 h 11"/>
                <a:gd name="T4" fmla="*/ 17 w 17"/>
                <a:gd name="T5" fmla="*/ 5 h 11"/>
                <a:gd name="T6" fmla="*/ 2 w 17"/>
                <a:gd name="T7" fmla="*/ 11 h 11"/>
                <a:gd name="T8" fmla="*/ 0 w 17"/>
                <a:gd name="T9" fmla="*/ 2 h 11"/>
              </a:gdLst>
              <a:ahLst/>
              <a:cxnLst>
                <a:cxn ang="0">
                  <a:pos x="T0" y="T1"/>
                </a:cxn>
                <a:cxn ang="0">
                  <a:pos x="T2" y="T3"/>
                </a:cxn>
                <a:cxn ang="0">
                  <a:pos x="T4" y="T5"/>
                </a:cxn>
                <a:cxn ang="0">
                  <a:pos x="T6" y="T7"/>
                </a:cxn>
                <a:cxn ang="0">
                  <a:pos x="T8" y="T9"/>
                </a:cxn>
              </a:cxnLst>
              <a:rect l="0" t="0" r="r" b="b"/>
              <a:pathLst>
                <a:path w="17" h="11">
                  <a:moveTo>
                    <a:pt x="0" y="2"/>
                  </a:moveTo>
                  <a:lnTo>
                    <a:pt x="9" y="0"/>
                  </a:lnTo>
                  <a:lnTo>
                    <a:pt x="17" y="5"/>
                  </a:lnTo>
                  <a:lnTo>
                    <a:pt x="2" y="11"/>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0" name="Freeform 620"/>
            <p:cNvSpPr/>
            <p:nvPr/>
          </p:nvSpPr>
          <p:spPr bwMode="gray">
            <a:xfrm>
              <a:off x="5237483" y="1824730"/>
              <a:ext cx="5010" cy="3644"/>
            </a:xfrm>
            <a:custGeom>
              <a:avLst/>
              <a:gdLst>
                <a:gd name="T0" fmla="*/ 0 w 11"/>
                <a:gd name="T1" fmla="*/ 3 h 8"/>
                <a:gd name="T2" fmla="*/ 4 w 11"/>
                <a:gd name="T3" fmla="*/ 0 h 8"/>
                <a:gd name="T4" fmla="*/ 11 w 11"/>
                <a:gd name="T5" fmla="*/ 4 h 8"/>
                <a:gd name="T6" fmla="*/ 8 w 11"/>
                <a:gd name="T7" fmla="*/ 8 h 8"/>
                <a:gd name="T8" fmla="*/ 0 w 11"/>
                <a:gd name="T9" fmla="*/ 3 h 8"/>
              </a:gdLst>
              <a:ahLst/>
              <a:cxnLst>
                <a:cxn ang="0">
                  <a:pos x="T0" y="T1"/>
                </a:cxn>
                <a:cxn ang="0">
                  <a:pos x="T2" y="T3"/>
                </a:cxn>
                <a:cxn ang="0">
                  <a:pos x="T4" y="T5"/>
                </a:cxn>
                <a:cxn ang="0">
                  <a:pos x="T6" y="T7"/>
                </a:cxn>
                <a:cxn ang="0">
                  <a:pos x="T8" y="T9"/>
                </a:cxn>
              </a:cxnLst>
              <a:rect l="0" t="0" r="r" b="b"/>
              <a:pathLst>
                <a:path w="11" h="8">
                  <a:moveTo>
                    <a:pt x="0" y="3"/>
                  </a:moveTo>
                  <a:lnTo>
                    <a:pt x="4" y="0"/>
                  </a:lnTo>
                  <a:lnTo>
                    <a:pt x="11" y="4"/>
                  </a:lnTo>
                  <a:lnTo>
                    <a:pt x="8" y="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1" name="Freeform 621"/>
            <p:cNvSpPr/>
            <p:nvPr/>
          </p:nvSpPr>
          <p:spPr bwMode="gray">
            <a:xfrm>
              <a:off x="5219265" y="1842038"/>
              <a:ext cx="27327" cy="15486"/>
            </a:xfrm>
            <a:custGeom>
              <a:avLst/>
              <a:gdLst>
                <a:gd name="T0" fmla="*/ 7 w 60"/>
                <a:gd name="T1" fmla="*/ 0 h 34"/>
                <a:gd name="T2" fmla="*/ 15 w 60"/>
                <a:gd name="T3" fmla="*/ 3 h 34"/>
                <a:gd name="T4" fmla="*/ 31 w 60"/>
                <a:gd name="T5" fmla="*/ 6 h 34"/>
                <a:gd name="T6" fmla="*/ 42 w 60"/>
                <a:gd name="T7" fmla="*/ 10 h 34"/>
                <a:gd name="T8" fmla="*/ 60 w 60"/>
                <a:gd name="T9" fmla="*/ 23 h 34"/>
                <a:gd name="T10" fmla="*/ 59 w 60"/>
                <a:gd name="T11" fmla="*/ 27 h 34"/>
                <a:gd name="T12" fmla="*/ 44 w 60"/>
                <a:gd name="T13" fmla="*/ 33 h 34"/>
                <a:gd name="T14" fmla="*/ 33 w 60"/>
                <a:gd name="T15" fmla="*/ 34 h 34"/>
                <a:gd name="T16" fmla="*/ 19 w 60"/>
                <a:gd name="T17" fmla="*/ 26 h 34"/>
                <a:gd name="T18" fmla="*/ 4 w 60"/>
                <a:gd name="T19" fmla="*/ 27 h 34"/>
                <a:gd name="T20" fmla="*/ 0 w 60"/>
                <a:gd name="T21" fmla="*/ 19 h 34"/>
                <a:gd name="T22" fmla="*/ 5 w 60"/>
                <a:gd name="T23" fmla="*/ 14 h 34"/>
                <a:gd name="T24" fmla="*/ 1 w 60"/>
                <a:gd name="T25" fmla="*/ 9 h 34"/>
                <a:gd name="T26" fmla="*/ 7 w 60"/>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4">
                  <a:moveTo>
                    <a:pt x="7" y="0"/>
                  </a:moveTo>
                  <a:lnTo>
                    <a:pt x="15" y="3"/>
                  </a:lnTo>
                  <a:lnTo>
                    <a:pt x="31" y="6"/>
                  </a:lnTo>
                  <a:lnTo>
                    <a:pt x="42" y="10"/>
                  </a:lnTo>
                  <a:lnTo>
                    <a:pt x="60" y="23"/>
                  </a:lnTo>
                  <a:lnTo>
                    <a:pt x="59" y="27"/>
                  </a:lnTo>
                  <a:lnTo>
                    <a:pt x="44" y="33"/>
                  </a:lnTo>
                  <a:lnTo>
                    <a:pt x="33" y="34"/>
                  </a:lnTo>
                  <a:lnTo>
                    <a:pt x="19" y="26"/>
                  </a:lnTo>
                  <a:lnTo>
                    <a:pt x="4" y="27"/>
                  </a:lnTo>
                  <a:lnTo>
                    <a:pt x="0" y="19"/>
                  </a:lnTo>
                  <a:lnTo>
                    <a:pt x="5" y="14"/>
                  </a:lnTo>
                  <a:lnTo>
                    <a:pt x="1" y="9"/>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2" name="Freeform 622"/>
            <p:cNvSpPr/>
            <p:nvPr/>
          </p:nvSpPr>
          <p:spPr bwMode="gray">
            <a:xfrm>
              <a:off x="5060310" y="1713143"/>
              <a:ext cx="7287" cy="1822"/>
            </a:xfrm>
            <a:custGeom>
              <a:avLst/>
              <a:gdLst>
                <a:gd name="T0" fmla="*/ 4 w 16"/>
                <a:gd name="T1" fmla="*/ 3 h 4"/>
                <a:gd name="T2" fmla="*/ 0 w 16"/>
                <a:gd name="T3" fmla="*/ 1 h 4"/>
                <a:gd name="T4" fmla="*/ 4 w 16"/>
                <a:gd name="T5" fmla="*/ 0 h 4"/>
                <a:gd name="T6" fmla="*/ 16 w 16"/>
                <a:gd name="T7" fmla="*/ 1 h 4"/>
                <a:gd name="T8" fmla="*/ 16 w 16"/>
                <a:gd name="T9" fmla="*/ 4 h 4"/>
                <a:gd name="T10" fmla="*/ 4 w 16"/>
                <a:gd name="T11" fmla="*/ 3 h 4"/>
              </a:gdLst>
              <a:ahLst/>
              <a:cxnLst>
                <a:cxn ang="0">
                  <a:pos x="T0" y="T1"/>
                </a:cxn>
                <a:cxn ang="0">
                  <a:pos x="T2" y="T3"/>
                </a:cxn>
                <a:cxn ang="0">
                  <a:pos x="T4" y="T5"/>
                </a:cxn>
                <a:cxn ang="0">
                  <a:pos x="T6" y="T7"/>
                </a:cxn>
                <a:cxn ang="0">
                  <a:pos x="T8" y="T9"/>
                </a:cxn>
                <a:cxn ang="0">
                  <a:pos x="T10" y="T11"/>
                </a:cxn>
              </a:cxnLst>
              <a:rect l="0" t="0" r="r" b="b"/>
              <a:pathLst>
                <a:path w="16" h="4">
                  <a:moveTo>
                    <a:pt x="4" y="3"/>
                  </a:moveTo>
                  <a:lnTo>
                    <a:pt x="0" y="1"/>
                  </a:lnTo>
                  <a:lnTo>
                    <a:pt x="4" y="0"/>
                  </a:lnTo>
                  <a:lnTo>
                    <a:pt x="16" y="1"/>
                  </a:lnTo>
                  <a:lnTo>
                    <a:pt x="16" y="4"/>
                  </a:ln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3" name="Freeform 623"/>
            <p:cNvSpPr/>
            <p:nvPr/>
          </p:nvSpPr>
          <p:spPr bwMode="gray">
            <a:xfrm>
              <a:off x="5049379" y="1713599"/>
              <a:ext cx="7743" cy="2733"/>
            </a:xfrm>
            <a:custGeom>
              <a:avLst/>
              <a:gdLst>
                <a:gd name="T0" fmla="*/ 0 w 17"/>
                <a:gd name="T1" fmla="*/ 2 h 6"/>
                <a:gd name="T2" fmla="*/ 7 w 17"/>
                <a:gd name="T3" fmla="*/ 0 h 6"/>
                <a:gd name="T4" fmla="*/ 14 w 17"/>
                <a:gd name="T5" fmla="*/ 0 h 6"/>
                <a:gd name="T6" fmla="*/ 17 w 17"/>
                <a:gd name="T7" fmla="*/ 4 h 6"/>
                <a:gd name="T8" fmla="*/ 8 w 17"/>
                <a:gd name="T9" fmla="*/ 6 h 6"/>
                <a:gd name="T10" fmla="*/ 0 w 17"/>
                <a:gd name="T11" fmla="*/ 2 h 6"/>
              </a:gdLst>
              <a:ahLst/>
              <a:cxnLst>
                <a:cxn ang="0">
                  <a:pos x="T0" y="T1"/>
                </a:cxn>
                <a:cxn ang="0">
                  <a:pos x="T2" y="T3"/>
                </a:cxn>
                <a:cxn ang="0">
                  <a:pos x="T4" y="T5"/>
                </a:cxn>
                <a:cxn ang="0">
                  <a:pos x="T6" y="T7"/>
                </a:cxn>
                <a:cxn ang="0">
                  <a:pos x="T8" y="T9"/>
                </a:cxn>
                <a:cxn ang="0">
                  <a:pos x="T10" y="T11"/>
                </a:cxn>
              </a:cxnLst>
              <a:rect l="0" t="0" r="r" b="b"/>
              <a:pathLst>
                <a:path w="17" h="6">
                  <a:moveTo>
                    <a:pt x="0" y="2"/>
                  </a:moveTo>
                  <a:lnTo>
                    <a:pt x="7" y="0"/>
                  </a:lnTo>
                  <a:lnTo>
                    <a:pt x="14" y="0"/>
                  </a:lnTo>
                  <a:lnTo>
                    <a:pt x="17" y="4"/>
                  </a:lnTo>
                  <a:lnTo>
                    <a:pt x="8" y="6"/>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4" name="Freeform 624"/>
            <p:cNvSpPr/>
            <p:nvPr/>
          </p:nvSpPr>
          <p:spPr bwMode="gray">
            <a:xfrm>
              <a:off x="5229285" y="1601557"/>
              <a:ext cx="20040" cy="9565"/>
            </a:xfrm>
            <a:custGeom>
              <a:avLst/>
              <a:gdLst>
                <a:gd name="T0" fmla="*/ 2 w 44"/>
                <a:gd name="T1" fmla="*/ 8 h 21"/>
                <a:gd name="T2" fmla="*/ 0 w 44"/>
                <a:gd name="T3" fmla="*/ 2 h 21"/>
                <a:gd name="T4" fmla="*/ 8 w 44"/>
                <a:gd name="T5" fmla="*/ 0 h 21"/>
                <a:gd name="T6" fmla="*/ 26 w 44"/>
                <a:gd name="T7" fmla="*/ 3 h 21"/>
                <a:gd name="T8" fmla="*/ 24 w 44"/>
                <a:gd name="T9" fmla="*/ 7 h 21"/>
                <a:gd name="T10" fmla="*/ 35 w 44"/>
                <a:gd name="T11" fmla="*/ 10 h 21"/>
                <a:gd name="T12" fmla="*/ 44 w 44"/>
                <a:gd name="T13" fmla="*/ 21 h 21"/>
                <a:gd name="T14" fmla="*/ 24 w 44"/>
                <a:gd name="T15" fmla="*/ 19 h 21"/>
                <a:gd name="T16" fmla="*/ 2 w 44"/>
                <a:gd name="T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1">
                  <a:moveTo>
                    <a:pt x="2" y="8"/>
                  </a:moveTo>
                  <a:lnTo>
                    <a:pt x="0" y="2"/>
                  </a:lnTo>
                  <a:lnTo>
                    <a:pt x="8" y="0"/>
                  </a:lnTo>
                  <a:lnTo>
                    <a:pt x="26" y="3"/>
                  </a:lnTo>
                  <a:lnTo>
                    <a:pt x="24" y="7"/>
                  </a:lnTo>
                  <a:lnTo>
                    <a:pt x="35" y="10"/>
                  </a:lnTo>
                  <a:lnTo>
                    <a:pt x="44" y="21"/>
                  </a:lnTo>
                  <a:lnTo>
                    <a:pt x="24" y="19"/>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5" name="Freeform 625"/>
            <p:cNvSpPr/>
            <p:nvPr/>
          </p:nvSpPr>
          <p:spPr bwMode="gray">
            <a:xfrm>
              <a:off x="5272098" y="1593814"/>
              <a:ext cx="7743" cy="4555"/>
            </a:xfrm>
            <a:custGeom>
              <a:avLst/>
              <a:gdLst>
                <a:gd name="T0" fmla="*/ 0 w 17"/>
                <a:gd name="T1" fmla="*/ 2 h 10"/>
                <a:gd name="T2" fmla="*/ 7 w 17"/>
                <a:gd name="T3" fmla="*/ 5 h 10"/>
                <a:gd name="T4" fmla="*/ 9 w 17"/>
                <a:gd name="T5" fmla="*/ 9 h 10"/>
                <a:gd name="T6" fmla="*/ 17 w 17"/>
                <a:gd name="T7" fmla="*/ 10 h 10"/>
                <a:gd name="T8" fmla="*/ 15 w 17"/>
                <a:gd name="T9" fmla="*/ 5 h 10"/>
                <a:gd name="T10" fmla="*/ 7 w 17"/>
                <a:gd name="T11" fmla="*/ 0 h 10"/>
                <a:gd name="T12" fmla="*/ 0 w 17"/>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0" y="2"/>
                  </a:moveTo>
                  <a:lnTo>
                    <a:pt x="7" y="5"/>
                  </a:lnTo>
                  <a:lnTo>
                    <a:pt x="9" y="9"/>
                  </a:lnTo>
                  <a:lnTo>
                    <a:pt x="17" y="10"/>
                  </a:lnTo>
                  <a:lnTo>
                    <a:pt x="15" y="5"/>
                  </a:lnTo>
                  <a:lnTo>
                    <a:pt x="7"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6" name="Freeform 626"/>
            <p:cNvSpPr/>
            <p:nvPr/>
          </p:nvSpPr>
          <p:spPr bwMode="gray">
            <a:xfrm>
              <a:off x="5283029" y="1590170"/>
              <a:ext cx="30516" cy="16852"/>
            </a:xfrm>
            <a:custGeom>
              <a:avLst/>
              <a:gdLst>
                <a:gd name="T0" fmla="*/ 0 w 67"/>
                <a:gd name="T1" fmla="*/ 2 h 37"/>
                <a:gd name="T2" fmla="*/ 13 w 67"/>
                <a:gd name="T3" fmla="*/ 15 h 37"/>
                <a:gd name="T4" fmla="*/ 40 w 67"/>
                <a:gd name="T5" fmla="*/ 28 h 37"/>
                <a:gd name="T6" fmla="*/ 46 w 67"/>
                <a:gd name="T7" fmla="*/ 33 h 37"/>
                <a:gd name="T8" fmla="*/ 46 w 67"/>
                <a:gd name="T9" fmla="*/ 37 h 37"/>
                <a:gd name="T10" fmla="*/ 55 w 67"/>
                <a:gd name="T11" fmla="*/ 36 h 37"/>
                <a:gd name="T12" fmla="*/ 52 w 67"/>
                <a:gd name="T13" fmla="*/ 27 h 37"/>
                <a:gd name="T14" fmla="*/ 67 w 67"/>
                <a:gd name="T15" fmla="*/ 20 h 37"/>
                <a:gd name="T16" fmla="*/ 29 w 67"/>
                <a:gd name="T17" fmla="*/ 0 h 37"/>
                <a:gd name="T18" fmla="*/ 0 w 67"/>
                <a:gd name="T1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7">
                  <a:moveTo>
                    <a:pt x="0" y="2"/>
                  </a:moveTo>
                  <a:lnTo>
                    <a:pt x="13" y="15"/>
                  </a:lnTo>
                  <a:lnTo>
                    <a:pt x="40" y="28"/>
                  </a:lnTo>
                  <a:lnTo>
                    <a:pt x="46" y="33"/>
                  </a:lnTo>
                  <a:lnTo>
                    <a:pt x="46" y="37"/>
                  </a:lnTo>
                  <a:lnTo>
                    <a:pt x="55" y="36"/>
                  </a:lnTo>
                  <a:lnTo>
                    <a:pt x="52" y="27"/>
                  </a:lnTo>
                  <a:lnTo>
                    <a:pt x="67" y="20"/>
                  </a:lnTo>
                  <a:lnTo>
                    <a:pt x="29"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7" name="Freeform 627"/>
            <p:cNvSpPr/>
            <p:nvPr/>
          </p:nvSpPr>
          <p:spPr bwMode="gray">
            <a:xfrm>
              <a:off x="5275286" y="1582883"/>
              <a:ext cx="10931" cy="4099"/>
            </a:xfrm>
            <a:custGeom>
              <a:avLst/>
              <a:gdLst>
                <a:gd name="T0" fmla="*/ 13 w 24"/>
                <a:gd name="T1" fmla="*/ 0 h 9"/>
                <a:gd name="T2" fmla="*/ 24 w 24"/>
                <a:gd name="T3" fmla="*/ 7 h 9"/>
                <a:gd name="T4" fmla="*/ 10 w 24"/>
                <a:gd name="T5" fmla="*/ 9 h 9"/>
                <a:gd name="T6" fmla="*/ 0 w 24"/>
                <a:gd name="T7" fmla="*/ 6 h 9"/>
                <a:gd name="T8" fmla="*/ 0 w 24"/>
                <a:gd name="T9" fmla="*/ 2 h 9"/>
                <a:gd name="T10" fmla="*/ 13 w 24"/>
                <a:gd name="T11" fmla="*/ 0 h 9"/>
              </a:gdLst>
              <a:ahLst/>
              <a:cxnLst>
                <a:cxn ang="0">
                  <a:pos x="T0" y="T1"/>
                </a:cxn>
                <a:cxn ang="0">
                  <a:pos x="T2" y="T3"/>
                </a:cxn>
                <a:cxn ang="0">
                  <a:pos x="T4" y="T5"/>
                </a:cxn>
                <a:cxn ang="0">
                  <a:pos x="T6" y="T7"/>
                </a:cxn>
                <a:cxn ang="0">
                  <a:pos x="T8" y="T9"/>
                </a:cxn>
                <a:cxn ang="0">
                  <a:pos x="T10" y="T11"/>
                </a:cxn>
              </a:cxnLst>
              <a:rect l="0" t="0" r="r" b="b"/>
              <a:pathLst>
                <a:path w="24" h="9">
                  <a:moveTo>
                    <a:pt x="13" y="0"/>
                  </a:moveTo>
                  <a:lnTo>
                    <a:pt x="24" y="7"/>
                  </a:lnTo>
                  <a:lnTo>
                    <a:pt x="10" y="9"/>
                  </a:lnTo>
                  <a:lnTo>
                    <a:pt x="0" y="6"/>
                  </a:lnTo>
                  <a:lnTo>
                    <a:pt x="0" y="2"/>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8" name="Freeform 628"/>
            <p:cNvSpPr/>
            <p:nvPr/>
          </p:nvSpPr>
          <p:spPr bwMode="gray">
            <a:xfrm>
              <a:off x="5290316" y="1578328"/>
              <a:ext cx="15941" cy="6376"/>
            </a:xfrm>
            <a:custGeom>
              <a:avLst/>
              <a:gdLst>
                <a:gd name="T0" fmla="*/ 13 w 35"/>
                <a:gd name="T1" fmla="*/ 0 h 14"/>
                <a:gd name="T2" fmla="*/ 27 w 35"/>
                <a:gd name="T3" fmla="*/ 4 h 14"/>
                <a:gd name="T4" fmla="*/ 33 w 35"/>
                <a:gd name="T5" fmla="*/ 8 h 14"/>
                <a:gd name="T6" fmla="*/ 35 w 35"/>
                <a:gd name="T7" fmla="*/ 14 h 14"/>
                <a:gd name="T8" fmla="*/ 13 w 35"/>
                <a:gd name="T9" fmla="*/ 14 h 14"/>
                <a:gd name="T10" fmla="*/ 2 w 35"/>
                <a:gd name="T11" fmla="*/ 10 h 14"/>
                <a:gd name="T12" fmla="*/ 0 w 35"/>
                <a:gd name="T13" fmla="*/ 8 h 14"/>
                <a:gd name="T14" fmla="*/ 7 w 35"/>
                <a:gd name="T15" fmla="*/ 8 h 14"/>
                <a:gd name="T16" fmla="*/ 7 w 35"/>
                <a:gd name="T17" fmla="*/ 1 h 14"/>
                <a:gd name="T18" fmla="*/ 13 w 35"/>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4">
                  <a:moveTo>
                    <a:pt x="13" y="0"/>
                  </a:moveTo>
                  <a:lnTo>
                    <a:pt x="27" y="4"/>
                  </a:lnTo>
                  <a:lnTo>
                    <a:pt x="33" y="8"/>
                  </a:lnTo>
                  <a:lnTo>
                    <a:pt x="35" y="14"/>
                  </a:lnTo>
                  <a:lnTo>
                    <a:pt x="13" y="14"/>
                  </a:lnTo>
                  <a:lnTo>
                    <a:pt x="2" y="10"/>
                  </a:lnTo>
                  <a:lnTo>
                    <a:pt x="0" y="8"/>
                  </a:lnTo>
                  <a:lnTo>
                    <a:pt x="7" y="8"/>
                  </a:lnTo>
                  <a:lnTo>
                    <a:pt x="7" y="1"/>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59" name="Freeform 629"/>
            <p:cNvSpPr/>
            <p:nvPr/>
          </p:nvSpPr>
          <p:spPr bwMode="gray">
            <a:xfrm>
              <a:off x="5350892" y="1567853"/>
              <a:ext cx="18218" cy="8198"/>
            </a:xfrm>
            <a:custGeom>
              <a:avLst/>
              <a:gdLst>
                <a:gd name="T0" fmla="*/ 0 w 40"/>
                <a:gd name="T1" fmla="*/ 0 h 18"/>
                <a:gd name="T2" fmla="*/ 8 w 40"/>
                <a:gd name="T3" fmla="*/ 1 h 18"/>
                <a:gd name="T4" fmla="*/ 40 w 40"/>
                <a:gd name="T5" fmla="*/ 15 h 18"/>
                <a:gd name="T6" fmla="*/ 32 w 40"/>
                <a:gd name="T7" fmla="*/ 18 h 18"/>
                <a:gd name="T8" fmla="*/ 11 w 40"/>
                <a:gd name="T9" fmla="*/ 10 h 18"/>
                <a:gd name="T10" fmla="*/ 1 w 40"/>
                <a:gd name="T11" fmla="*/ 8 h 18"/>
                <a:gd name="T12" fmla="*/ 0 w 4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0" h="18">
                  <a:moveTo>
                    <a:pt x="0" y="0"/>
                  </a:moveTo>
                  <a:lnTo>
                    <a:pt x="8" y="1"/>
                  </a:lnTo>
                  <a:lnTo>
                    <a:pt x="40" y="15"/>
                  </a:lnTo>
                  <a:lnTo>
                    <a:pt x="32" y="18"/>
                  </a:lnTo>
                  <a:lnTo>
                    <a:pt x="11" y="10"/>
                  </a:lnTo>
                  <a:lnTo>
                    <a:pt x="1"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0" name="Freeform 630"/>
            <p:cNvSpPr/>
            <p:nvPr/>
          </p:nvSpPr>
          <p:spPr bwMode="gray">
            <a:xfrm>
              <a:off x="5354080" y="1574685"/>
              <a:ext cx="9109" cy="4099"/>
            </a:xfrm>
            <a:custGeom>
              <a:avLst/>
              <a:gdLst>
                <a:gd name="T0" fmla="*/ 0 w 20"/>
                <a:gd name="T1" fmla="*/ 0 h 9"/>
                <a:gd name="T2" fmla="*/ 13 w 20"/>
                <a:gd name="T3" fmla="*/ 3 h 9"/>
                <a:gd name="T4" fmla="*/ 20 w 20"/>
                <a:gd name="T5" fmla="*/ 6 h 9"/>
                <a:gd name="T6" fmla="*/ 14 w 20"/>
                <a:gd name="T7" fmla="*/ 9 h 9"/>
                <a:gd name="T8" fmla="*/ 7 w 20"/>
                <a:gd name="T9" fmla="*/ 7 h 9"/>
                <a:gd name="T10" fmla="*/ 0 w 20"/>
                <a:gd name="T11" fmla="*/ 0 h 9"/>
              </a:gdLst>
              <a:ahLst/>
              <a:cxnLst>
                <a:cxn ang="0">
                  <a:pos x="T0" y="T1"/>
                </a:cxn>
                <a:cxn ang="0">
                  <a:pos x="T2" y="T3"/>
                </a:cxn>
                <a:cxn ang="0">
                  <a:pos x="T4" y="T5"/>
                </a:cxn>
                <a:cxn ang="0">
                  <a:pos x="T6" y="T7"/>
                </a:cxn>
                <a:cxn ang="0">
                  <a:pos x="T8" y="T9"/>
                </a:cxn>
                <a:cxn ang="0">
                  <a:pos x="T10" y="T11"/>
                </a:cxn>
              </a:cxnLst>
              <a:rect l="0" t="0" r="r" b="b"/>
              <a:pathLst>
                <a:path w="20" h="9">
                  <a:moveTo>
                    <a:pt x="0" y="0"/>
                  </a:moveTo>
                  <a:lnTo>
                    <a:pt x="13" y="3"/>
                  </a:lnTo>
                  <a:lnTo>
                    <a:pt x="20" y="6"/>
                  </a:lnTo>
                  <a:lnTo>
                    <a:pt x="14" y="9"/>
                  </a:lnTo>
                  <a:lnTo>
                    <a:pt x="7"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1" name="Freeform 631"/>
            <p:cNvSpPr/>
            <p:nvPr/>
          </p:nvSpPr>
          <p:spPr bwMode="gray">
            <a:xfrm>
              <a:off x="5345882" y="1574685"/>
              <a:ext cx="10020" cy="4099"/>
            </a:xfrm>
            <a:custGeom>
              <a:avLst/>
              <a:gdLst>
                <a:gd name="T0" fmla="*/ 5 w 22"/>
                <a:gd name="T1" fmla="*/ 0 h 9"/>
                <a:gd name="T2" fmla="*/ 14 w 22"/>
                <a:gd name="T3" fmla="*/ 6 h 9"/>
                <a:gd name="T4" fmla="*/ 22 w 22"/>
                <a:gd name="T5" fmla="*/ 9 h 9"/>
                <a:gd name="T6" fmla="*/ 13 w 22"/>
                <a:gd name="T7" fmla="*/ 9 h 9"/>
                <a:gd name="T8" fmla="*/ 0 w 22"/>
                <a:gd name="T9" fmla="*/ 0 h 9"/>
                <a:gd name="T10" fmla="*/ 5 w 22"/>
                <a:gd name="T11" fmla="*/ 0 h 9"/>
              </a:gdLst>
              <a:ahLst/>
              <a:cxnLst>
                <a:cxn ang="0">
                  <a:pos x="T0" y="T1"/>
                </a:cxn>
                <a:cxn ang="0">
                  <a:pos x="T2" y="T3"/>
                </a:cxn>
                <a:cxn ang="0">
                  <a:pos x="T4" y="T5"/>
                </a:cxn>
                <a:cxn ang="0">
                  <a:pos x="T6" y="T7"/>
                </a:cxn>
                <a:cxn ang="0">
                  <a:pos x="T8" y="T9"/>
                </a:cxn>
                <a:cxn ang="0">
                  <a:pos x="T10" y="T11"/>
                </a:cxn>
              </a:cxnLst>
              <a:rect l="0" t="0" r="r" b="b"/>
              <a:pathLst>
                <a:path w="22" h="9">
                  <a:moveTo>
                    <a:pt x="5" y="0"/>
                  </a:moveTo>
                  <a:lnTo>
                    <a:pt x="14" y="6"/>
                  </a:lnTo>
                  <a:lnTo>
                    <a:pt x="22" y="9"/>
                  </a:lnTo>
                  <a:lnTo>
                    <a:pt x="13" y="9"/>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2" name="Freeform 632"/>
            <p:cNvSpPr/>
            <p:nvPr/>
          </p:nvSpPr>
          <p:spPr bwMode="gray">
            <a:xfrm>
              <a:off x="5360001" y="1566487"/>
              <a:ext cx="5465" cy="2733"/>
            </a:xfrm>
            <a:custGeom>
              <a:avLst/>
              <a:gdLst>
                <a:gd name="T0" fmla="*/ 0 w 12"/>
                <a:gd name="T1" fmla="*/ 1 h 6"/>
                <a:gd name="T2" fmla="*/ 5 w 12"/>
                <a:gd name="T3" fmla="*/ 0 h 6"/>
                <a:gd name="T4" fmla="*/ 12 w 12"/>
                <a:gd name="T5" fmla="*/ 1 h 6"/>
                <a:gd name="T6" fmla="*/ 5 w 12"/>
                <a:gd name="T7" fmla="*/ 6 h 6"/>
                <a:gd name="T8" fmla="*/ 0 w 12"/>
                <a:gd name="T9" fmla="*/ 3 h 6"/>
                <a:gd name="T10" fmla="*/ 0 w 12"/>
                <a:gd name="T11" fmla="*/ 1 h 6"/>
              </a:gdLst>
              <a:ahLst/>
              <a:cxnLst>
                <a:cxn ang="0">
                  <a:pos x="T0" y="T1"/>
                </a:cxn>
                <a:cxn ang="0">
                  <a:pos x="T2" y="T3"/>
                </a:cxn>
                <a:cxn ang="0">
                  <a:pos x="T4" y="T5"/>
                </a:cxn>
                <a:cxn ang="0">
                  <a:pos x="T6" y="T7"/>
                </a:cxn>
                <a:cxn ang="0">
                  <a:pos x="T8" y="T9"/>
                </a:cxn>
                <a:cxn ang="0">
                  <a:pos x="T10" y="T11"/>
                </a:cxn>
              </a:cxnLst>
              <a:rect l="0" t="0" r="r" b="b"/>
              <a:pathLst>
                <a:path w="12" h="6">
                  <a:moveTo>
                    <a:pt x="0" y="1"/>
                  </a:moveTo>
                  <a:lnTo>
                    <a:pt x="5" y="0"/>
                  </a:lnTo>
                  <a:lnTo>
                    <a:pt x="12" y="1"/>
                  </a:lnTo>
                  <a:lnTo>
                    <a:pt x="5" y="6"/>
                  </a:lnTo>
                  <a:lnTo>
                    <a:pt x="0" y="3"/>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3" name="Freeform 633"/>
            <p:cNvSpPr/>
            <p:nvPr/>
          </p:nvSpPr>
          <p:spPr bwMode="gray">
            <a:xfrm>
              <a:off x="5549927" y="1605656"/>
              <a:ext cx="12297" cy="7287"/>
            </a:xfrm>
            <a:custGeom>
              <a:avLst/>
              <a:gdLst>
                <a:gd name="T0" fmla="*/ 7 w 27"/>
                <a:gd name="T1" fmla="*/ 0 h 16"/>
                <a:gd name="T2" fmla="*/ 15 w 27"/>
                <a:gd name="T3" fmla="*/ 3 h 16"/>
                <a:gd name="T4" fmla="*/ 27 w 27"/>
                <a:gd name="T5" fmla="*/ 12 h 16"/>
                <a:gd name="T6" fmla="*/ 23 w 27"/>
                <a:gd name="T7" fmla="*/ 16 h 16"/>
                <a:gd name="T8" fmla="*/ 7 w 27"/>
                <a:gd name="T9" fmla="*/ 9 h 16"/>
                <a:gd name="T10" fmla="*/ 0 w 27"/>
                <a:gd name="T11" fmla="*/ 2 h 16"/>
                <a:gd name="T12" fmla="*/ 7 w 2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7" y="0"/>
                  </a:moveTo>
                  <a:lnTo>
                    <a:pt x="15" y="3"/>
                  </a:lnTo>
                  <a:lnTo>
                    <a:pt x="27" y="12"/>
                  </a:lnTo>
                  <a:lnTo>
                    <a:pt x="23" y="16"/>
                  </a:lnTo>
                  <a:lnTo>
                    <a:pt x="7" y="9"/>
                  </a:lnTo>
                  <a:lnTo>
                    <a:pt x="0" y="2"/>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4" name="Freeform 634"/>
            <p:cNvSpPr/>
            <p:nvPr/>
          </p:nvSpPr>
          <p:spPr bwMode="gray">
            <a:xfrm>
              <a:off x="5561769" y="1603834"/>
              <a:ext cx="6376" cy="6832"/>
            </a:xfrm>
            <a:custGeom>
              <a:avLst/>
              <a:gdLst>
                <a:gd name="T0" fmla="*/ 0 w 14"/>
                <a:gd name="T1" fmla="*/ 0 h 15"/>
                <a:gd name="T2" fmla="*/ 3 w 14"/>
                <a:gd name="T3" fmla="*/ 7 h 15"/>
                <a:gd name="T4" fmla="*/ 14 w 14"/>
                <a:gd name="T5" fmla="*/ 15 h 15"/>
                <a:gd name="T6" fmla="*/ 9 w 14"/>
                <a:gd name="T7" fmla="*/ 0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3" y="7"/>
                  </a:lnTo>
                  <a:lnTo>
                    <a:pt x="14" y="15"/>
                  </a:lnTo>
                  <a:lnTo>
                    <a:pt x="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5" name="Freeform 635"/>
            <p:cNvSpPr/>
            <p:nvPr/>
          </p:nvSpPr>
          <p:spPr bwMode="gray">
            <a:xfrm>
              <a:off x="5564957" y="1615676"/>
              <a:ext cx="10476" cy="2733"/>
            </a:xfrm>
            <a:custGeom>
              <a:avLst/>
              <a:gdLst>
                <a:gd name="T0" fmla="*/ 0 w 23"/>
                <a:gd name="T1" fmla="*/ 0 h 6"/>
                <a:gd name="T2" fmla="*/ 16 w 23"/>
                <a:gd name="T3" fmla="*/ 2 h 6"/>
                <a:gd name="T4" fmla="*/ 23 w 23"/>
                <a:gd name="T5" fmla="*/ 6 h 6"/>
                <a:gd name="T6" fmla="*/ 13 w 23"/>
                <a:gd name="T7" fmla="*/ 6 h 6"/>
                <a:gd name="T8" fmla="*/ 0 w 23"/>
                <a:gd name="T9" fmla="*/ 0 h 6"/>
              </a:gdLst>
              <a:ahLst/>
              <a:cxnLst>
                <a:cxn ang="0">
                  <a:pos x="T0" y="T1"/>
                </a:cxn>
                <a:cxn ang="0">
                  <a:pos x="T2" y="T3"/>
                </a:cxn>
                <a:cxn ang="0">
                  <a:pos x="T4" y="T5"/>
                </a:cxn>
                <a:cxn ang="0">
                  <a:pos x="T6" y="T7"/>
                </a:cxn>
                <a:cxn ang="0">
                  <a:pos x="T8" y="T9"/>
                </a:cxn>
              </a:cxnLst>
              <a:rect l="0" t="0" r="r" b="b"/>
              <a:pathLst>
                <a:path w="23" h="6">
                  <a:moveTo>
                    <a:pt x="0" y="0"/>
                  </a:moveTo>
                  <a:lnTo>
                    <a:pt x="16" y="2"/>
                  </a:lnTo>
                  <a:lnTo>
                    <a:pt x="23" y="6"/>
                  </a:lnTo>
                  <a:lnTo>
                    <a:pt x="13"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6" name="Freeform 636"/>
            <p:cNvSpPr/>
            <p:nvPr/>
          </p:nvSpPr>
          <p:spPr bwMode="gray">
            <a:xfrm>
              <a:off x="5579987" y="1679440"/>
              <a:ext cx="4555" cy="2733"/>
            </a:xfrm>
            <a:custGeom>
              <a:avLst/>
              <a:gdLst>
                <a:gd name="T0" fmla="*/ 1 w 10"/>
                <a:gd name="T1" fmla="*/ 0 h 6"/>
                <a:gd name="T2" fmla="*/ 0 w 10"/>
                <a:gd name="T3" fmla="*/ 6 h 6"/>
                <a:gd name="T4" fmla="*/ 7 w 10"/>
                <a:gd name="T5" fmla="*/ 6 h 6"/>
                <a:gd name="T6" fmla="*/ 10 w 10"/>
                <a:gd name="T7" fmla="*/ 0 h 6"/>
                <a:gd name="T8" fmla="*/ 1 w 10"/>
                <a:gd name="T9" fmla="*/ 0 h 6"/>
              </a:gdLst>
              <a:ahLst/>
              <a:cxnLst>
                <a:cxn ang="0">
                  <a:pos x="T0" y="T1"/>
                </a:cxn>
                <a:cxn ang="0">
                  <a:pos x="T2" y="T3"/>
                </a:cxn>
                <a:cxn ang="0">
                  <a:pos x="T4" y="T5"/>
                </a:cxn>
                <a:cxn ang="0">
                  <a:pos x="T6" y="T7"/>
                </a:cxn>
                <a:cxn ang="0">
                  <a:pos x="T8" y="T9"/>
                </a:cxn>
              </a:cxnLst>
              <a:rect l="0" t="0" r="r" b="b"/>
              <a:pathLst>
                <a:path w="10" h="6">
                  <a:moveTo>
                    <a:pt x="1" y="0"/>
                  </a:moveTo>
                  <a:lnTo>
                    <a:pt x="0" y="6"/>
                  </a:lnTo>
                  <a:lnTo>
                    <a:pt x="7" y="6"/>
                  </a:lnTo>
                  <a:lnTo>
                    <a:pt x="10"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7" name="Freeform 637"/>
            <p:cNvSpPr/>
            <p:nvPr/>
          </p:nvSpPr>
          <p:spPr bwMode="gray">
            <a:xfrm>
              <a:off x="5571333" y="1685816"/>
              <a:ext cx="9565" cy="5465"/>
            </a:xfrm>
            <a:custGeom>
              <a:avLst/>
              <a:gdLst>
                <a:gd name="T0" fmla="*/ 14 w 21"/>
                <a:gd name="T1" fmla="*/ 1 h 12"/>
                <a:gd name="T2" fmla="*/ 11 w 21"/>
                <a:gd name="T3" fmla="*/ 8 h 12"/>
                <a:gd name="T4" fmla="*/ 0 w 21"/>
                <a:gd name="T5" fmla="*/ 11 h 12"/>
                <a:gd name="T6" fmla="*/ 9 w 21"/>
                <a:gd name="T7" fmla="*/ 12 h 12"/>
                <a:gd name="T8" fmla="*/ 20 w 21"/>
                <a:gd name="T9" fmla="*/ 7 h 12"/>
                <a:gd name="T10" fmla="*/ 21 w 21"/>
                <a:gd name="T11" fmla="*/ 0 h 12"/>
                <a:gd name="T12" fmla="*/ 14 w 2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14" y="1"/>
                  </a:moveTo>
                  <a:lnTo>
                    <a:pt x="11" y="8"/>
                  </a:lnTo>
                  <a:lnTo>
                    <a:pt x="0" y="11"/>
                  </a:lnTo>
                  <a:lnTo>
                    <a:pt x="9" y="12"/>
                  </a:lnTo>
                  <a:lnTo>
                    <a:pt x="20" y="7"/>
                  </a:lnTo>
                  <a:lnTo>
                    <a:pt x="21" y="0"/>
                  </a:ln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8" name="Freeform 638"/>
            <p:cNvSpPr/>
            <p:nvPr/>
          </p:nvSpPr>
          <p:spPr bwMode="gray">
            <a:xfrm>
              <a:off x="5576799" y="1705401"/>
              <a:ext cx="7287" cy="4555"/>
            </a:xfrm>
            <a:custGeom>
              <a:avLst/>
              <a:gdLst>
                <a:gd name="T0" fmla="*/ 9 w 16"/>
                <a:gd name="T1" fmla="*/ 0 h 10"/>
                <a:gd name="T2" fmla="*/ 0 w 16"/>
                <a:gd name="T3" fmla="*/ 8 h 10"/>
                <a:gd name="T4" fmla="*/ 8 w 16"/>
                <a:gd name="T5" fmla="*/ 10 h 10"/>
                <a:gd name="T6" fmla="*/ 16 w 16"/>
                <a:gd name="T7" fmla="*/ 1 h 10"/>
                <a:gd name="T8" fmla="*/ 9 w 16"/>
                <a:gd name="T9" fmla="*/ 0 h 10"/>
              </a:gdLst>
              <a:ahLst/>
              <a:cxnLst>
                <a:cxn ang="0">
                  <a:pos x="T0" y="T1"/>
                </a:cxn>
                <a:cxn ang="0">
                  <a:pos x="T2" y="T3"/>
                </a:cxn>
                <a:cxn ang="0">
                  <a:pos x="T4" y="T5"/>
                </a:cxn>
                <a:cxn ang="0">
                  <a:pos x="T6" y="T7"/>
                </a:cxn>
                <a:cxn ang="0">
                  <a:pos x="T8" y="T9"/>
                </a:cxn>
              </a:cxnLst>
              <a:rect l="0" t="0" r="r" b="b"/>
              <a:pathLst>
                <a:path w="16" h="10">
                  <a:moveTo>
                    <a:pt x="9" y="0"/>
                  </a:moveTo>
                  <a:lnTo>
                    <a:pt x="0" y="8"/>
                  </a:lnTo>
                  <a:lnTo>
                    <a:pt x="8" y="10"/>
                  </a:lnTo>
                  <a:lnTo>
                    <a:pt x="16" y="1"/>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69" name="Freeform 639"/>
            <p:cNvSpPr/>
            <p:nvPr/>
          </p:nvSpPr>
          <p:spPr bwMode="gray">
            <a:xfrm>
              <a:off x="5569056" y="1725896"/>
              <a:ext cx="5921" cy="13664"/>
            </a:xfrm>
            <a:custGeom>
              <a:avLst/>
              <a:gdLst>
                <a:gd name="T0" fmla="*/ 2 w 13"/>
                <a:gd name="T1" fmla="*/ 0 h 30"/>
                <a:gd name="T2" fmla="*/ 0 w 13"/>
                <a:gd name="T3" fmla="*/ 8 h 30"/>
                <a:gd name="T4" fmla="*/ 0 w 13"/>
                <a:gd name="T5" fmla="*/ 28 h 30"/>
                <a:gd name="T6" fmla="*/ 8 w 13"/>
                <a:gd name="T7" fmla="*/ 30 h 30"/>
                <a:gd name="T8" fmla="*/ 8 w 13"/>
                <a:gd name="T9" fmla="*/ 12 h 30"/>
                <a:gd name="T10" fmla="*/ 13 w 13"/>
                <a:gd name="T11" fmla="*/ 3 h 30"/>
                <a:gd name="T12" fmla="*/ 2 w 1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3" h="30">
                  <a:moveTo>
                    <a:pt x="2" y="0"/>
                  </a:moveTo>
                  <a:lnTo>
                    <a:pt x="0" y="8"/>
                  </a:lnTo>
                  <a:lnTo>
                    <a:pt x="0" y="28"/>
                  </a:lnTo>
                  <a:lnTo>
                    <a:pt x="8" y="30"/>
                  </a:lnTo>
                  <a:lnTo>
                    <a:pt x="8" y="12"/>
                  </a:lnTo>
                  <a:lnTo>
                    <a:pt x="13" y="3"/>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0" name="Freeform 640"/>
            <p:cNvSpPr/>
            <p:nvPr/>
          </p:nvSpPr>
          <p:spPr bwMode="gray">
            <a:xfrm>
              <a:off x="5569967" y="1748669"/>
              <a:ext cx="17307" cy="6832"/>
            </a:xfrm>
            <a:custGeom>
              <a:avLst/>
              <a:gdLst>
                <a:gd name="T0" fmla="*/ 18 w 38"/>
                <a:gd name="T1" fmla="*/ 0 h 15"/>
                <a:gd name="T2" fmla="*/ 3 w 38"/>
                <a:gd name="T3" fmla="*/ 2 h 15"/>
                <a:gd name="T4" fmla="*/ 0 w 38"/>
                <a:gd name="T5" fmla="*/ 7 h 15"/>
                <a:gd name="T6" fmla="*/ 11 w 38"/>
                <a:gd name="T7" fmla="*/ 14 h 15"/>
                <a:gd name="T8" fmla="*/ 24 w 38"/>
                <a:gd name="T9" fmla="*/ 14 h 15"/>
                <a:gd name="T10" fmla="*/ 38 w 38"/>
                <a:gd name="T11" fmla="*/ 15 h 15"/>
                <a:gd name="T12" fmla="*/ 37 w 38"/>
                <a:gd name="T13" fmla="*/ 10 h 15"/>
                <a:gd name="T14" fmla="*/ 23 w 38"/>
                <a:gd name="T15" fmla="*/ 8 h 15"/>
                <a:gd name="T16" fmla="*/ 18 w 3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5">
                  <a:moveTo>
                    <a:pt x="18" y="0"/>
                  </a:moveTo>
                  <a:lnTo>
                    <a:pt x="3" y="2"/>
                  </a:lnTo>
                  <a:lnTo>
                    <a:pt x="0" y="7"/>
                  </a:lnTo>
                  <a:lnTo>
                    <a:pt x="11" y="14"/>
                  </a:lnTo>
                  <a:lnTo>
                    <a:pt x="24" y="14"/>
                  </a:lnTo>
                  <a:lnTo>
                    <a:pt x="38" y="15"/>
                  </a:lnTo>
                  <a:lnTo>
                    <a:pt x="37" y="10"/>
                  </a:lnTo>
                  <a:lnTo>
                    <a:pt x="23" y="8"/>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1" name="Freeform 641"/>
            <p:cNvSpPr/>
            <p:nvPr/>
          </p:nvSpPr>
          <p:spPr bwMode="gray">
            <a:xfrm>
              <a:off x="5556759" y="1755045"/>
              <a:ext cx="7287" cy="6376"/>
            </a:xfrm>
            <a:custGeom>
              <a:avLst/>
              <a:gdLst>
                <a:gd name="T0" fmla="*/ 7 w 16"/>
                <a:gd name="T1" fmla="*/ 0 h 14"/>
                <a:gd name="T2" fmla="*/ 0 w 16"/>
                <a:gd name="T3" fmla="*/ 6 h 14"/>
                <a:gd name="T4" fmla="*/ 3 w 16"/>
                <a:gd name="T5" fmla="*/ 12 h 14"/>
                <a:gd name="T6" fmla="*/ 9 w 16"/>
                <a:gd name="T7" fmla="*/ 14 h 14"/>
                <a:gd name="T8" fmla="*/ 16 w 16"/>
                <a:gd name="T9" fmla="*/ 13 h 14"/>
                <a:gd name="T10" fmla="*/ 16 w 16"/>
                <a:gd name="T11" fmla="*/ 6 h 14"/>
                <a:gd name="T12" fmla="*/ 7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7" y="0"/>
                  </a:moveTo>
                  <a:lnTo>
                    <a:pt x="0" y="6"/>
                  </a:lnTo>
                  <a:lnTo>
                    <a:pt x="3" y="12"/>
                  </a:lnTo>
                  <a:lnTo>
                    <a:pt x="9" y="14"/>
                  </a:lnTo>
                  <a:lnTo>
                    <a:pt x="16" y="13"/>
                  </a:lnTo>
                  <a:lnTo>
                    <a:pt x="16" y="6"/>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2" name="Freeform 642"/>
            <p:cNvSpPr/>
            <p:nvPr/>
          </p:nvSpPr>
          <p:spPr bwMode="gray">
            <a:xfrm>
              <a:off x="5545828" y="1767798"/>
              <a:ext cx="11386" cy="5465"/>
            </a:xfrm>
            <a:custGeom>
              <a:avLst/>
              <a:gdLst>
                <a:gd name="T0" fmla="*/ 0 w 25"/>
                <a:gd name="T1" fmla="*/ 6 h 12"/>
                <a:gd name="T2" fmla="*/ 0 w 25"/>
                <a:gd name="T3" fmla="*/ 3 h 12"/>
                <a:gd name="T4" fmla="*/ 12 w 25"/>
                <a:gd name="T5" fmla="*/ 0 h 12"/>
                <a:gd name="T6" fmla="*/ 20 w 25"/>
                <a:gd name="T7" fmla="*/ 3 h 12"/>
                <a:gd name="T8" fmla="*/ 25 w 25"/>
                <a:gd name="T9" fmla="*/ 9 h 12"/>
                <a:gd name="T10" fmla="*/ 12 w 25"/>
                <a:gd name="T11" fmla="*/ 12 h 12"/>
                <a:gd name="T12" fmla="*/ 0 w 25"/>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25" h="12">
                  <a:moveTo>
                    <a:pt x="0" y="6"/>
                  </a:moveTo>
                  <a:lnTo>
                    <a:pt x="0" y="3"/>
                  </a:lnTo>
                  <a:lnTo>
                    <a:pt x="12" y="0"/>
                  </a:lnTo>
                  <a:lnTo>
                    <a:pt x="20" y="3"/>
                  </a:lnTo>
                  <a:lnTo>
                    <a:pt x="25" y="9"/>
                  </a:lnTo>
                  <a:lnTo>
                    <a:pt x="12" y="12"/>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3" name="Freeform 643"/>
            <p:cNvSpPr/>
            <p:nvPr/>
          </p:nvSpPr>
          <p:spPr bwMode="gray">
            <a:xfrm>
              <a:off x="5511213" y="1787383"/>
              <a:ext cx="16852" cy="5921"/>
            </a:xfrm>
            <a:custGeom>
              <a:avLst/>
              <a:gdLst>
                <a:gd name="T0" fmla="*/ 2 w 37"/>
                <a:gd name="T1" fmla="*/ 10 h 13"/>
                <a:gd name="T2" fmla="*/ 0 w 37"/>
                <a:gd name="T3" fmla="*/ 5 h 13"/>
                <a:gd name="T4" fmla="*/ 11 w 37"/>
                <a:gd name="T5" fmla="*/ 2 h 13"/>
                <a:gd name="T6" fmla="*/ 28 w 37"/>
                <a:gd name="T7" fmla="*/ 0 h 13"/>
                <a:gd name="T8" fmla="*/ 35 w 37"/>
                <a:gd name="T9" fmla="*/ 3 h 13"/>
                <a:gd name="T10" fmla="*/ 29 w 37"/>
                <a:gd name="T11" fmla="*/ 5 h 13"/>
                <a:gd name="T12" fmla="*/ 37 w 37"/>
                <a:gd name="T13" fmla="*/ 8 h 13"/>
                <a:gd name="T14" fmla="*/ 29 w 37"/>
                <a:gd name="T15" fmla="*/ 13 h 13"/>
                <a:gd name="T16" fmla="*/ 13 w 37"/>
                <a:gd name="T17" fmla="*/ 13 h 13"/>
                <a:gd name="T18" fmla="*/ 2 w 37"/>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3">
                  <a:moveTo>
                    <a:pt x="2" y="10"/>
                  </a:moveTo>
                  <a:lnTo>
                    <a:pt x="0" y="5"/>
                  </a:lnTo>
                  <a:lnTo>
                    <a:pt x="11" y="2"/>
                  </a:lnTo>
                  <a:lnTo>
                    <a:pt x="28" y="0"/>
                  </a:lnTo>
                  <a:lnTo>
                    <a:pt x="35" y="3"/>
                  </a:lnTo>
                  <a:lnTo>
                    <a:pt x="29" y="5"/>
                  </a:lnTo>
                  <a:lnTo>
                    <a:pt x="37" y="8"/>
                  </a:lnTo>
                  <a:lnTo>
                    <a:pt x="29" y="13"/>
                  </a:lnTo>
                  <a:lnTo>
                    <a:pt x="13" y="13"/>
                  </a:lnTo>
                  <a:lnTo>
                    <a:pt x="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4" name="Freeform 644"/>
            <p:cNvSpPr/>
            <p:nvPr/>
          </p:nvSpPr>
          <p:spPr bwMode="gray">
            <a:xfrm>
              <a:off x="5524421" y="1793759"/>
              <a:ext cx="19585" cy="7287"/>
            </a:xfrm>
            <a:custGeom>
              <a:avLst/>
              <a:gdLst>
                <a:gd name="T0" fmla="*/ 0 w 43"/>
                <a:gd name="T1" fmla="*/ 4 h 16"/>
                <a:gd name="T2" fmla="*/ 17 w 43"/>
                <a:gd name="T3" fmla="*/ 0 h 16"/>
                <a:gd name="T4" fmla="*/ 37 w 43"/>
                <a:gd name="T5" fmla="*/ 4 h 16"/>
                <a:gd name="T6" fmla="*/ 43 w 43"/>
                <a:gd name="T7" fmla="*/ 8 h 16"/>
                <a:gd name="T8" fmla="*/ 38 w 43"/>
                <a:gd name="T9" fmla="*/ 16 h 16"/>
                <a:gd name="T10" fmla="*/ 15 w 43"/>
                <a:gd name="T11" fmla="*/ 7 h 16"/>
                <a:gd name="T12" fmla="*/ 0 w 43"/>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43" h="16">
                  <a:moveTo>
                    <a:pt x="0" y="4"/>
                  </a:moveTo>
                  <a:lnTo>
                    <a:pt x="17" y="0"/>
                  </a:lnTo>
                  <a:lnTo>
                    <a:pt x="37" y="4"/>
                  </a:lnTo>
                  <a:lnTo>
                    <a:pt x="43" y="8"/>
                  </a:lnTo>
                  <a:lnTo>
                    <a:pt x="38" y="16"/>
                  </a:lnTo>
                  <a:lnTo>
                    <a:pt x="15"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5" name="Freeform 645"/>
            <p:cNvSpPr/>
            <p:nvPr/>
          </p:nvSpPr>
          <p:spPr bwMode="gray">
            <a:xfrm>
              <a:off x="5519411" y="1799225"/>
              <a:ext cx="24595" cy="12297"/>
            </a:xfrm>
            <a:custGeom>
              <a:avLst/>
              <a:gdLst>
                <a:gd name="T0" fmla="*/ 0 w 54"/>
                <a:gd name="T1" fmla="*/ 4 h 27"/>
                <a:gd name="T2" fmla="*/ 5 w 54"/>
                <a:gd name="T3" fmla="*/ 0 h 27"/>
                <a:gd name="T4" fmla="*/ 26 w 54"/>
                <a:gd name="T5" fmla="*/ 0 h 27"/>
                <a:gd name="T6" fmla="*/ 39 w 54"/>
                <a:gd name="T7" fmla="*/ 9 h 27"/>
                <a:gd name="T8" fmla="*/ 54 w 54"/>
                <a:gd name="T9" fmla="*/ 11 h 27"/>
                <a:gd name="T10" fmla="*/ 54 w 54"/>
                <a:gd name="T11" fmla="*/ 14 h 27"/>
                <a:gd name="T12" fmla="*/ 48 w 54"/>
                <a:gd name="T13" fmla="*/ 19 h 27"/>
                <a:gd name="T14" fmla="*/ 48 w 54"/>
                <a:gd name="T15" fmla="*/ 22 h 27"/>
                <a:gd name="T16" fmla="*/ 44 w 54"/>
                <a:gd name="T17" fmla="*/ 27 h 27"/>
                <a:gd name="T18" fmla="*/ 19 w 54"/>
                <a:gd name="T19" fmla="*/ 18 h 27"/>
                <a:gd name="T20" fmla="*/ 0 w 54"/>
                <a:gd name="T2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7">
                  <a:moveTo>
                    <a:pt x="0" y="4"/>
                  </a:moveTo>
                  <a:lnTo>
                    <a:pt x="5" y="0"/>
                  </a:lnTo>
                  <a:lnTo>
                    <a:pt x="26" y="0"/>
                  </a:lnTo>
                  <a:lnTo>
                    <a:pt x="39" y="9"/>
                  </a:lnTo>
                  <a:lnTo>
                    <a:pt x="54" y="11"/>
                  </a:lnTo>
                  <a:lnTo>
                    <a:pt x="54" y="14"/>
                  </a:lnTo>
                  <a:lnTo>
                    <a:pt x="48" y="19"/>
                  </a:lnTo>
                  <a:lnTo>
                    <a:pt x="48" y="22"/>
                  </a:lnTo>
                  <a:lnTo>
                    <a:pt x="44" y="27"/>
                  </a:lnTo>
                  <a:lnTo>
                    <a:pt x="19" y="1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6" name="Freeform 646"/>
            <p:cNvSpPr/>
            <p:nvPr/>
          </p:nvSpPr>
          <p:spPr bwMode="gray">
            <a:xfrm>
              <a:off x="5483430" y="1830196"/>
              <a:ext cx="26872" cy="7743"/>
            </a:xfrm>
            <a:custGeom>
              <a:avLst/>
              <a:gdLst>
                <a:gd name="T0" fmla="*/ 0 w 59"/>
                <a:gd name="T1" fmla="*/ 17 h 17"/>
                <a:gd name="T2" fmla="*/ 0 w 59"/>
                <a:gd name="T3" fmla="*/ 14 h 17"/>
                <a:gd name="T4" fmla="*/ 17 w 59"/>
                <a:gd name="T5" fmla="*/ 7 h 17"/>
                <a:gd name="T6" fmla="*/ 54 w 59"/>
                <a:gd name="T7" fmla="*/ 0 h 17"/>
                <a:gd name="T8" fmla="*/ 59 w 59"/>
                <a:gd name="T9" fmla="*/ 6 h 17"/>
                <a:gd name="T10" fmla="*/ 58 w 59"/>
                <a:gd name="T11" fmla="*/ 14 h 17"/>
                <a:gd name="T12" fmla="*/ 49 w 59"/>
                <a:gd name="T13" fmla="*/ 14 h 17"/>
                <a:gd name="T14" fmla="*/ 37 w 59"/>
                <a:gd name="T15" fmla="*/ 14 h 17"/>
                <a:gd name="T16" fmla="*/ 0 w 5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
                  <a:moveTo>
                    <a:pt x="0" y="17"/>
                  </a:moveTo>
                  <a:lnTo>
                    <a:pt x="0" y="14"/>
                  </a:lnTo>
                  <a:lnTo>
                    <a:pt x="17" y="7"/>
                  </a:lnTo>
                  <a:lnTo>
                    <a:pt x="54" y="0"/>
                  </a:lnTo>
                  <a:lnTo>
                    <a:pt x="59" y="6"/>
                  </a:lnTo>
                  <a:lnTo>
                    <a:pt x="58" y="14"/>
                  </a:lnTo>
                  <a:lnTo>
                    <a:pt x="49" y="14"/>
                  </a:lnTo>
                  <a:lnTo>
                    <a:pt x="37" y="14"/>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7" name="Freeform 647"/>
            <p:cNvSpPr/>
            <p:nvPr/>
          </p:nvSpPr>
          <p:spPr bwMode="gray">
            <a:xfrm>
              <a:off x="5520322" y="1898514"/>
              <a:ext cx="105666" cy="67407"/>
            </a:xfrm>
            <a:custGeom>
              <a:avLst/>
              <a:gdLst>
                <a:gd name="T0" fmla="*/ 168 w 232"/>
                <a:gd name="T1" fmla="*/ 0 h 148"/>
                <a:gd name="T2" fmla="*/ 191 w 232"/>
                <a:gd name="T3" fmla="*/ 9 h 148"/>
                <a:gd name="T4" fmla="*/ 211 w 232"/>
                <a:gd name="T5" fmla="*/ 6 h 148"/>
                <a:gd name="T6" fmla="*/ 203 w 232"/>
                <a:gd name="T7" fmla="*/ 18 h 148"/>
                <a:gd name="T8" fmla="*/ 206 w 232"/>
                <a:gd name="T9" fmla="*/ 40 h 148"/>
                <a:gd name="T10" fmla="*/ 219 w 232"/>
                <a:gd name="T11" fmla="*/ 50 h 148"/>
                <a:gd name="T12" fmla="*/ 232 w 232"/>
                <a:gd name="T13" fmla="*/ 65 h 148"/>
                <a:gd name="T14" fmla="*/ 204 w 232"/>
                <a:gd name="T15" fmla="*/ 98 h 148"/>
                <a:gd name="T16" fmla="*/ 179 w 232"/>
                <a:gd name="T17" fmla="*/ 114 h 148"/>
                <a:gd name="T18" fmla="*/ 149 w 232"/>
                <a:gd name="T19" fmla="*/ 131 h 148"/>
                <a:gd name="T20" fmla="*/ 94 w 232"/>
                <a:gd name="T21" fmla="*/ 148 h 148"/>
                <a:gd name="T22" fmla="*/ 47 w 232"/>
                <a:gd name="T23" fmla="*/ 129 h 148"/>
                <a:gd name="T24" fmla="*/ 37 w 232"/>
                <a:gd name="T25" fmla="*/ 117 h 148"/>
                <a:gd name="T26" fmla="*/ 53 w 232"/>
                <a:gd name="T27" fmla="*/ 107 h 148"/>
                <a:gd name="T28" fmla="*/ 44 w 232"/>
                <a:gd name="T29" fmla="*/ 88 h 148"/>
                <a:gd name="T30" fmla="*/ 11 w 232"/>
                <a:gd name="T31" fmla="*/ 88 h 148"/>
                <a:gd name="T32" fmla="*/ 26 w 232"/>
                <a:gd name="T33" fmla="*/ 76 h 148"/>
                <a:gd name="T34" fmla="*/ 54 w 232"/>
                <a:gd name="T35" fmla="*/ 76 h 148"/>
                <a:gd name="T36" fmla="*/ 39 w 232"/>
                <a:gd name="T37" fmla="*/ 64 h 148"/>
                <a:gd name="T38" fmla="*/ 44 w 232"/>
                <a:gd name="T39" fmla="*/ 50 h 148"/>
                <a:gd name="T40" fmla="*/ 2 w 232"/>
                <a:gd name="T41" fmla="*/ 52 h 148"/>
                <a:gd name="T42" fmla="*/ 19 w 232"/>
                <a:gd name="T43" fmla="*/ 21 h 148"/>
                <a:gd name="T44" fmla="*/ 28 w 232"/>
                <a:gd name="T45" fmla="*/ 30 h 148"/>
                <a:gd name="T46" fmla="*/ 30 w 232"/>
                <a:gd name="T47" fmla="*/ 18 h 148"/>
                <a:gd name="T48" fmla="*/ 39 w 232"/>
                <a:gd name="T49" fmla="*/ 4 h 148"/>
                <a:gd name="T50" fmla="*/ 56 w 232"/>
                <a:gd name="T51" fmla="*/ 35 h 148"/>
                <a:gd name="T52" fmla="*/ 70 w 232"/>
                <a:gd name="T53" fmla="*/ 57 h 148"/>
                <a:gd name="T54" fmla="*/ 72 w 232"/>
                <a:gd name="T55" fmla="*/ 47 h 148"/>
                <a:gd name="T56" fmla="*/ 88 w 232"/>
                <a:gd name="T57" fmla="*/ 38 h 148"/>
                <a:gd name="T58" fmla="*/ 85 w 232"/>
                <a:gd name="T59" fmla="*/ 28 h 148"/>
                <a:gd name="T60" fmla="*/ 101 w 232"/>
                <a:gd name="T61" fmla="*/ 39 h 148"/>
                <a:gd name="T62" fmla="*/ 120 w 232"/>
                <a:gd name="T63" fmla="*/ 21 h 148"/>
                <a:gd name="T64" fmla="*/ 132 w 232"/>
                <a:gd name="T65" fmla="*/ 30 h 148"/>
                <a:gd name="T66" fmla="*/ 141 w 232"/>
                <a:gd name="T67" fmla="*/ 19 h 148"/>
                <a:gd name="T68" fmla="*/ 170 w 232"/>
                <a:gd name="T69" fmla="*/ 1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8">
                  <a:moveTo>
                    <a:pt x="170" y="19"/>
                  </a:moveTo>
                  <a:lnTo>
                    <a:pt x="168" y="0"/>
                  </a:lnTo>
                  <a:lnTo>
                    <a:pt x="186" y="0"/>
                  </a:lnTo>
                  <a:lnTo>
                    <a:pt x="191" y="9"/>
                  </a:lnTo>
                  <a:lnTo>
                    <a:pt x="203" y="9"/>
                  </a:lnTo>
                  <a:lnTo>
                    <a:pt x="211" y="6"/>
                  </a:lnTo>
                  <a:lnTo>
                    <a:pt x="212" y="12"/>
                  </a:lnTo>
                  <a:lnTo>
                    <a:pt x="203" y="18"/>
                  </a:lnTo>
                  <a:lnTo>
                    <a:pt x="208" y="26"/>
                  </a:lnTo>
                  <a:lnTo>
                    <a:pt x="206" y="40"/>
                  </a:lnTo>
                  <a:lnTo>
                    <a:pt x="214" y="42"/>
                  </a:lnTo>
                  <a:lnTo>
                    <a:pt x="219" y="50"/>
                  </a:lnTo>
                  <a:lnTo>
                    <a:pt x="228" y="50"/>
                  </a:lnTo>
                  <a:lnTo>
                    <a:pt x="232" y="65"/>
                  </a:lnTo>
                  <a:lnTo>
                    <a:pt x="221" y="86"/>
                  </a:lnTo>
                  <a:lnTo>
                    <a:pt x="204" y="98"/>
                  </a:lnTo>
                  <a:lnTo>
                    <a:pt x="199" y="112"/>
                  </a:lnTo>
                  <a:lnTo>
                    <a:pt x="179" y="114"/>
                  </a:lnTo>
                  <a:lnTo>
                    <a:pt x="165" y="128"/>
                  </a:lnTo>
                  <a:lnTo>
                    <a:pt x="149" y="131"/>
                  </a:lnTo>
                  <a:lnTo>
                    <a:pt x="133" y="146"/>
                  </a:lnTo>
                  <a:lnTo>
                    <a:pt x="94" y="148"/>
                  </a:lnTo>
                  <a:lnTo>
                    <a:pt x="70" y="132"/>
                  </a:lnTo>
                  <a:lnTo>
                    <a:pt x="47" y="129"/>
                  </a:lnTo>
                  <a:lnTo>
                    <a:pt x="35" y="125"/>
                  </a:lnTo>
                  <a:lnTo>
                    <a:pt x="37" y="117"/>
                  </a:lnTo>
                  <a:lnTo>
                    <a:pt x="52" y="117"/>
                  </a:lnTo>
                  <a:lnTo>
                    <a:pt x="53" y="107"/>
                  </a:lnTo>
                  <a:lnTo>
                    <a:pt x="44" y="95"/>
                  </a:lnTo>
                  <a:lnTo>
                    <a:pt x="44" y="88"/>
                  </a:lnTo>
                  <a:lnTo>
                    <a:pt x="35" y="85"/>
                  </a:lnTo>
                  <a:lnTo>
                    <a:pt x="11" y="88"/>
                  </a:lnTo>
                  <a:lnTo>
                    <a:pt x="12" y="79"/>
                  </a:lnTo>
                  <a:lnTo>
                    <a:pt x="26" y="76"/>
                  </a:lnTo>
                  <a:lnTo>
                    <a:pt x="42" y="74"/>
                  </a:lnTo>
                  <a:lnTo>
                    <a:pt x="54" y="76"/>
                  </a:lnTo>
                  <a:lnTo>
                    <a:pt x="59" y="72"/>
                  </a:lnTo>
                  <a:lnTo>
                    <a:pt x="39" y="64"/>
                  </a:lnTo>
                  <a:lnTo>
                    <a:pt x="48" y="57"/>
                  </a:lnTo>
                  <a:lnTo>
                    <a:pt x="44" y="50"/>
                  </a:lnTo>
                  <a:lnTo>
                    <a:pt x="15" y="50"/>
                  </a:lnTo>
                  <a:lnTo>
                    <a:pt x="2" y="52"/>
                  </a:lnTo>
                  <a:lnTo>
                    <a:pt x="0" y="45"/>
                  </a:lnTo>
                  <a:lnTo>
                    <a:pt x="19" y="21"/>
                  </a:lnTo>
                  <a:lnTo>
                    <a:pt x="24" y="25"/>
                  </a:lnTo>
                  <a:lnTo>
                    <a:pt x="28" y="30"/>
                  </a:lnTo>
                  <a:lnTo>
                    <a:pt x="37" y="28"/>
                  </a:lnTo>
                  <a:lnTo>
                    <a:pt x="30" y="18"/>
                  </a:lnTo>
                  <a:lnTo>
                    <a:pt x="24" y="4"/>
                  </a:lnTo>
                  <a:lnTo>
                    <a:pt x="39" y="4"/>
                  </a:lnTo>
                  <a:lnTo>
                    <a:pt x="59" y="21"/>
                  </a:lnTo>
                  <a:lnTo>
                    <a:pt x="56" y="35"/>
                  </a:lnTo>
                  <a:lnTo>
                    <a:pt x="62" y="53"/>
                  </a:lnTo>
                  <a:lnTo>
                    <a:pt x="70" y="57"/>
                  </a:lnTo>
                  <a:lnTo>
                    <a:pt x="74" y="53"/>
                  </a:lnTo>
                  <a:lnTo>
                    <a:pt x="72" y="47"/>
                  </a:lnTo>
                  <a:lnTo>
                    <a:pt x="83" y="45"/>
                  </a:lnTo>
                  <a:lnTo>
                    <a:pt x="88" y="38"/>
                  </a:lnTo>
                  <a:lnTo>
                    <a:pt x="79" y="32"/>
                  </a:lnTo>
                  <a:lnTo>
                    <a:pt x="85" y="28"/>
                  </a:lnTo>
                  <a:lnTo>
                    <a:pt x="92" y="29"/>
                  </a:lnTo>
                  <a:lnTo>
                    <a:pt x="101" y="39"/>
                  </a:lnTo>
                  <a:lnTo>
                    <a:pt x="101" y="26"/>
                  </a:lnTo>
                  <a:lnTo>
                    <a:pt x="120" y="21"/>
                  </a:lnTo>
                  <a:lnTo>
                    <a:pt x="125" y="33"/>
                  </a:lnTo>
                  <a:lnTo>
                    <a:pt x="132" y="30"/>
                  </a:lnTo>
                  <a:lnTo>
                    <a:pt x="129" y="21"/>
                  </a:lnTo>
                  <a:lnTo>
                    <a:pt x="141" y="19"/>
                  </a:lnTo>
                  <a:lnTo>
                    <a:pt x="151" y="26"/>
                  </a:lnTo>
                  <a:lnTo>
                    <a:pt x="17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8" name="Freeform 648"/>
            <p:cNvSpPr/>
            <p:nvPr/>
          </p:nvSpPr>
          <p:spPr bwMode="gray">
            <a:xfrm>
              <a:off x="4939159" y="2503815"/>
              <a:ext cx="91091" cy="32793"/>
            </a:xfrm>
            <a:custGeom>
              <a:avLst/>
              <a:gdLst>
                <a:gd name="T0" fmla="*/ 2 w 200"/>
                <a:gd name="T1" fmla="*/ 12 h 72"/>
                <a:gd name="T2" fmla="*/ 22 w 200"/>
                <a:gd name="T3" fmla="*/ 2 h 72"/>
                <a:gd name="T4" fmla="*/ 35 w 200"/>
                <a:gd name="T5" fmla="*/ 0 h 72"/>
                <a:gd name="T6" fmla="*/ 48 w 200"/>
                <a:gd name="T7" fmla="*/ 2 h 72"/>
                <a:gd name="T8" fmla="*/ 79 w 200"/>
                <a:gd name="T9" fmla="*/ 3 h 72"/>
                <a:gd name="T10" fmla="*/ 93 w 200"/>
                <a:gd name="T11" fmla="*/ 9 h 72"/>
                <a:gd name="T12" fmla="*/ 96 w 200"/>
                <a:gd name="T13" fmla="*/ 17 h 72"/>
                <a:gd name="T14" fmla="*/ 112 w 200"/>
                <a:gd name="T15" fmla="*/ 17 h 72"/>
                <a:gd name="T16" fmla="*/ 147 w 200"/>
                <a:gd name="T17" fmla="*/ 35 h 72"/>
                <a:gd name="T18" fmla="*/ 154 w 200"/>
                <a:gd name="T19" fmla="*/ 42 h 72"/>
                <a:gd name="T20" fmla="*/ 162 w 200"/>
                <a:gd name="T21" fmla="*/ 43 h 72"/>
                <a:gd name="T22" fmla="*/ 175 w 200"/>
                <a:gd name="T23" fmla="*/ 52 h 72"/>
                <a:gd name="T24" fmla="*/ 196 w 200"/>
                <a:gd name="T25" fmla="*/ 56 h 72"/>
                <a:gd name="T26" fmla="*/ 200 w 200"/>
                <a:gd name="T27" fmla="*/ 63 h 72"/>
                <a:gd name="T28" fmla="*/ 171 w 200"/>
                <a:gd name="T29" fmla="*/ 67 h 72"/>
                <a:gd name="T30" fmla="*/ 162 w 200"/>
                <a:gd name="T31" fmla="*/ 66 h 72"/>
                <a:gd name="T32" fmla="*/ 136 w 200"/>
                <a:gd name="T33" fmla="*/ 72 h 72"/>
                <a:gd name="T34" fmla="*/ 128 w 200"/>
                <a:gd name="T35" fmla="*/ 68 h 72"/>
                <a:gd name="T36" fmla="*/ 130 w 200"/>
                <a:gd name="T37" fmla="*/ 61 h 72"/>
                <a:gd name="T38" fmla="*/ 138 w 200"/>
                <a:gd name="T39" fmla="*/ 53 h 72"/>
                <a:gd name="T40" fmla="*/ 135 w 200"/>
                <a:gd name="T41" fmla="*/ 49 h 72"/>
                <a:gd name="T42" fmla="*/ 119 w 200"/>
                <a:gd name="T43" fmla="*/ 47 h 72"/>
                <a:gd name="T44" fmla="*/ 104 w 200"/>
                <a:gd name="T45" fmla="*/ 34 h 72"/>
                <a:gd name="T46" fmla="*/ 85 w 200"/>
                <a:gd name="T47" fmla="*/ 32 h 72"/>
                <a:gd name="T48" fmla="*/ 77 w 200"/>
                <a:gd name="T49" fmla="*/ 23 h 72"/>
                <a:gd name="T50" fmla="*/ 62 w 200"/>
                <a:gd name="T51" fmla="*/ 23 h 72"/>
                <a:gd name="T52" fmla="*/ 45 w 200"/>
                <a:gd name="T53" fmla="*/ 14 h 72"/>
                <a:gd name="T54" fmla="*/ 45 w 200"/>
                <a:gd name="T55" fmla="*/ 8 h 72"/>
                <a:gd name="T56" fmla="*/ 31 w 200"/>
                <a:gd name="T57" fmla="*/ 9 h 72"/>
                <a:gd name="T58" fmla="*/ 13 w 200"/>
                <a:gd name="T59" fmla="*/ 20 h 72"/>
                <a:gd name="T60" fmla="*/ 0 w 200"/>
                <a:gd name="T61" fmla="*/ 18 h 72"/>
                <a:gd name="T62" fmla="*/ 2 w 200"/>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72">
                  <a:moveTo>
                    <a:pt x="2" y="12"/>
                  </a:moveTo>
                  <a:lnTo>
                    <a:pt x="22" y="2"/>
                  </a:lnTo>
                  <a:lnTo>
                    <a:pt x="35" y="0"/>
                  </a:lnTo>
                  <a:lnTo>
                    <a:pt x="48" y="2"/>
                  </a:lnTo>
                  <a:lnTo>
                    <a:pt x="79" y="3"/>
                  </a:lnTo>
                  <a:lnTo>
                    <a:pt x="93" y="9"/>
                  </a:lnTo>
                  <a:lnTo>
                    <a:pt x="96" y="17"/>
                  </a:lnTo>
                  <a:lnTo>
                    <a:pt x="112" y="17"/>
                  </a:lnTo>
                  <a:lnTo>
                    <a:pt x="147" y="35"/>
                  </a:lnTo>
                  <a:lnTo>
                    <a:pt x="154" y="42"/>
                  </a:lnTo>
                  <a:lnTo>
                    <a:pt x="162" y="43"/>
                  </a:lnTo>
                  <a:lnTo>
                    <a:pt x="175" y="52"/>
                  </a:lnTo>
                  <a:lnTo>
                    <a:pt x="196" y="56"/>
                  </a:lnTo>
                  <a:lnTo>
                    <a:pt x="200" y="63"/>
                  </a:lnTo>
                  <a:lnTo>
                    <a:pt x="171" y="67"/>
                  </a:lnTo>
                  <a:lnTo>
                    <a:pt x="162" y="66"/>
                  </a:lnTo>
                  <a:lnTo>
                    <a:pt x="136" y="72"/>
                  </a:lnTo>
                  <a:lnTo>
                    <a:pt x="128" y="68"/>
                  </a:lnTo>
                  <a:lnTo>
                    <a:pt x="130" y="61"/>
                  </a:lnTo>
                  <a:lnTo>
                    <a:pt x="138" y="53"/>
                  </a:lnTo>
                  <a:lnTo>
                    <a:pt x="135" y="49"/>
                  </a:lnTo>
                  <a:lnTo>
                    <a:pt x="119" y="47"/>
                  </a:lnTo>
                  <a:lnTo>
                    <a:pt x="104" y="34"/>
                  </a:lnTo>
                  <a:lnTo>
                    <a:pt x="85" y="32"/>
                  </a:lnTo>
                  <a:lnTo>
                    <a:pt x="77" y="23"/>
                  </a:lnTo>
                  <a:lnTo>
                    <a:pt x="62" y="23"/>
                  </a:lnTo>
                  <a:lnTo>
                    <a:pt x="45" y="14"/>
                  </a:lnTo>
                  <a:lnTo>
                    <a:pt x="45" y="8"/>
                  </a:lnTo>
                  <a:lnTo>
                    <a:pt x="31" y="9"/>
                  </a:lnTo>
                  <a:lnTo>
                    <a:pt x="13" y="20"/>
                  </a:lnTo>
                  <a:lnTo>
                    <a:pt x="0" y="18"/>
                  </a:lnTo>
                  <a:lnTo>
                    <a:pt x="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79" name="Freeform 649"/>
            <p:cNvSpPr/>
            <p:nvPr/>
          </p:nvSpPr>
          <p:spPr bwMode="gray">
            <a:xfrm>
              <a:off x="4952367" y="2511558"/>
              <a:ext cx="2733" cy="2277"/>
            </a:xfrm>
            <a:custGeom>
              <a:avLst/>
              <a:gdLst>
                <a:gd name="T0" fmla="*/ 1 w 6"/>
                <a:gd name="T1" fmla="*/ 2 h 5"/>
                <a:gd name="T2" fmla="*/ 4 w 6"/>
                <a:gd name="T3" fmla="*/ 0 h 5"/>
                <a:gd name="T4" fmla="*/ 6 w 6"/>
                <a:gd name="T5" fmla="*/ 4 h 5"/>
                <a:gd name="T6" fmla="*/ 0 w 6"/>
                <a:gd name="T7" fmla="*/ 5 h 5"/>
                <a:gd name="T8" fmla="*/ 1 w 6"/>
                <a:gd name="T9" fmla="*/ 2 h 5"/>
              </a:gdLst>
              <a:ahLst/>
              <a:cxnLst>
                <a:cxn ang="0">
                  <a:pos x="T0" y="T1"/>
                </a:cxn>
                <a:cxn ang="0">
                  <a:pos x="T2" y="T3"/>
                </a:cxn>
                <a:cxn ang="0">
                  <a:pos x="T4" y="T5"/>
                </a:cxn>
                <a:cxn ang="0">
                  <a:pos x="T6" y="T7"/>
                </a:cxn>
                <a:cxn ang="0">
                  <a:pos x="T8" y="T9"/>
                </a:cxn>
              </a:cxnLst>
              <a:rect l="0" t="0" r="r" b="b"/>
              <a:pathLst>
                <a:path w="6" h="5">
                  <a:moveTo>
                    <a:pt x="1" y="2"/>
                  </a:moveTo>
                  <a:lnTo>
                    <a:pt x="4" y="0"/>
                  </a:lnTo>
                  <a:lnTo>
                    <a:pt x="6" y="4"/>
                  </a:lnTo>
                  <a:lnTo>
                    <a:pt x="0" y="5"/>
                  </a:ln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0" name="Freeform 650"/>
            <p:cNvSpPr/>
            <p:nvPr/>
          </p:nvSpPr>
          <p:spPr bwMode="gray">
            <a:xfrm>
              <a:off x="4993358" y="2549361"/>
              <a:ext cx="18218" cy="7743"/>
            </a:xfrm>
            <a:custGeom>
              <a:avLst/>
              <a:gdLst>
                <a:gd name="T0" fmla="*/ 0 w 40"/>
                <a:gd name="T1" fmla="*/ 4 h 17"/>
                <a:gd name="T2" fmla="*/ 12 w 40"/>
                <a:gd name="T3" fmla="*/ 0 h 17"/>
                <a:gd name="T4" fmla="*/ 40 w 40"/>
                <a:gd name="T5" fmla="*/ 11 h 17"/>
                <a:gd name="T6" fmla="*/ 39 w 40"/>
                <a:gd name="T7" fmla="*/ 17 h 17"/>
                <a:gd name="T8" fmla="*/ 14 w 40"/>
                <a:gd name="T9" fmla="*/ 16 h 17"/>
                <a:gd name="T10" fmla="*/ 5 w 40"/>
                <a:gd name="T11" fmla="*/ 11 h 17"/>
                <a:gd name="T12" fmla="*/ 0 w 40"/>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40" h="17">
                  <a:moveTo>
                    <a:pt x="0" y="4"/>
                  </a:moveTo>
                  <a:lnTo>
                    <a:pt x="12" y="0"/>
                  </a:lnTo>
                  <a:lnTo>
                    <a:pt x="40" y="11"/>
                  </a:lnTo>
                  <a:lnTo>
                    <a:pt x="39" y="17"/>
                  </a:lnTo>
                  <a:lnTo>
                    <a:pt x="14" y="16"/>
                  </a:lnTo>
                  <a:lnTo>
                    <a:pt x="5" y="1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1" name="Freeform 651"/>
            <p:cNvSpPr/>
            <p:nvPr/>
          </p:nvSpPr>
          <p:spPr bwMode="gray">
            <a:xfrm>
              <a:off x="4997913" y="2467834"/>
              <a:ext cx="5921" cy="11386"/>
            </a:xfrm>
            <a:custGeom>
              <a:avLst/>
              <a:gdLst>
                <a:gd name="T0" fmla="*/ 0 w 13"/>
                <a:gd name="T1" fmla="*/ 1 h 25"/>
                <a:gd name="T2" fmla="*/ 9 w 13"/>
                <a:gd name="T3" fmla="*/ 14 h 25"/>
                <a:gd name="T4" fmla="*/ 7 w 13"/>
                <a:gd name="T5" fmla="*/ 25 h 25"/>
                <a:gd name="T6" fmla="*/ 12 w 13"/>
                <a:gd name="T7" fmla="*/ 25 h 25"/>
                <a:gd name="T8" fmla="*/ 13 w 13"/>
                <a:gd name="T9" fmla="*/ 8 h 25"/>
                <a:gd name="T10" fmla="*/ 7 w 13"/>
                <a:gd name="T11" fmla="*/ 0 h 25"/>
                <a:gd name="T12" fmla="*/ 0 w 13"/>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13" h="25">
                  <a:moveTo>
                    <a:pt x="0" y="1"/>
                  </a:moveTo>
                  <a:lnTo>
                    <a:pt x="9" y="14"/>
                  </a:lnTo>
                  <a:lnTo>
                    <a:pt x="7" y="25"/>
                  </a:lnTo>
                  <a:lnTo>
                    <a:pt x="12" y="25"/>
                  </a:lnTo>
                  <a:lnTo>
                    <a:pt x="13" y="8"/>
                  </a:lnTo>
                  <a:lnTo>
                    <a:pt x="7"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2" name="Freeform 652"/>
            <p:cNvSpPr/>
            <p:nvPr/>
          </p:nvSpPr>
          <p:spPr bwMode="gray">
            <a:xfrm>
              <a:off x="5008844" y="2481953"/>
              <a:ext cx="6376" cy="9565"/>
            </a:xfrm>
            <a:custGeom>
              <a:avLst/>
              <a:gdLst>
                <a:gd name="T0" fmla="*/ 0 w 14"/>
                <a:gd name="T1" fmla="*/ 1 h 21"/>
                <a:gd name="T2" fmla="*/ 9 w 14"/>
                <a:gd name="T3" fmla="*/ 10 h 21"/>
                <a:gd name="T4" fmla="*/ 9 w 14"/>
                <a:gd name="T5" fmla="*/ 21 h 21"/>
                <a:gd name="T6" fmla="*/ 14 w 14"/>
                <a:gd name="T7" fmla="*/ 21 h 21"/>
                <a:gd name="T8" fmla="*/ 11 w 14"/>
                <a:gd name="T9" fmla="*/ 7 h 21"/>
                <a:gd name="T10" fmla="*/ 3 w 14"/>
                <a:gd name="T11" fmla="*/ 0 h 21"/>
                <a:gd name="T12" fmla="*/ 0 w 14"/>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14" h="21">
                  <a:moveTo>
                    <a:pt x="0" y="1"/>
                  </a:moveTo>
                  <a:lnTo>
                    <a:pt x="9" y="10"/>
                  </a:lnTo>
                  <a:lnTo>
                    <a:pt x="9" y="21"/>
                  </a:lnTo>
                  <a:lnTo>
                    <a:pt x="14" y="21"/>
                  </a:lnTo>
                  <a:lnTo>
                    <a:pt x="11" y="7"/>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3" name="Freeform 653"/>
            <p:cNvSpPr/>
            <p:nvPr/>
          </p:nvSpPr>
          <p:spPr bwMode="gray">
            <a:xfrm>
              <a:off x="5017042" y="2491062"/>
              <a:ext cx="5010" cy="5921"/>
            </a:xfrm>
            <a:custGeom>
              <a:avLst/>
              <a:gdLst>
                <a:gd name="T0" fmla="*/ 0 w 11"/>
                <a:gd name="T1" fmla="*/ 0 h 13"/>
                <a:gd name="T2" fmla="*/ 6 w 11"/>
                <a:gd name="T3" fmla="*/ 12 h 13"/>
                <a:gd name="T4" fmla="*/ 11 w 11"/>
                <a:gd name="T5" fmla="*/ 13 h 13"/>
                <a:gd name="T6" fmla="*/ 6 w 11"/>
                <a:gd name="T7" fmla="*/ 1 h 13"/>
                <a:gd name="T8" fmla="*/ 0 w 11"/>
                <a:gd name="T9" fmla="*/ 0 h 13"/>
              </a:gdLst>
              <a:ahLst/>
              <a:cxnLst>
                <a:cxn ang="0">
                  <a:pos x="T0" y="T1"/>
                </a:cxn>
                <a:cxn ang="0">
                  <a:pos x="T2" y="T3"/>
                </a:cxn>
                <a:cxn ang="0">
                  <a:pos x="T4" y="T5"/>
                </a:cxn>
                <a:cxn ang="0">
                  <a:pos x="T6" y="T7"/>
                </a:cxn>
                <a:cxn ang="0">
                  <a:pos x="T8" y="T9"/>
                </a:cxn>
              </a:cxnLst>
              <a:rect l="0" t="0" r="r" b="b"/>
              <a:pathLst>
                <a:path w="11" h="13">
                  <a:moveTo>
                    <a:pt x="0" y="0"/>
                  </a:moveTo>
                  <a:lnTo>
                    <a:pt x="6" y="12"/>
                  </a:lnTo>
                  <a:lnTo>
                    <a:pt x="11" y="13"/>
                  </a:lnTo>
                  <a:lnTo>
                    <a:pt x="6"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4" name="Freeform 654"/>
            <p:cNvSpPr/>
            <p:nvPr/>
          </p:nvSpPr>
          <p:spPr bwMode="gray">
            <a:xfrm>
              <a:off x="5021596" y="2501538"/>
              <a:ext cx="4099" cy="8654"/>
            </a:xfrm>
            <a:custGeom>
              <a:avLst/>
              <a:gdLst>
                <a:gd name="T0" fmla="*/ 0 w 9"/>
                <a:gd name="T1" fmla="*/ 0 h 19"/>
                <a:gd name="T2" fmla="*/ 6 w 9"/>
                <a:gd name="T3" fmla="*/ 18 h 19"/>
                <a:gd name="T4" fmla="*/ 9 w 9"/>
                <a:gd name="T5" fmla="*/ 19 h 19"/>
                <a:gd name="T6" fmla="*/ 7 w 9"/>
                <a:gd name="T7" fmla="*/ 6 h 19"/>
                <a:gd name="T8" fmla="*/ 4 w 9"/>
                <a:gd name="T9" fmla="*/ 0 h 19"/>
                <a:gd name="T10" fmla="*/ 0 w 9"/>
                <a:gd name="T11" fmla="*/ 0 h 19"/>
              </a:gdLst>
              <a:ahLst/>
              <a:cxnLst>
                <a:cxn ang="0">
                  <a:pos x="T0" y="T1"/>
                </a:cxn>
                <a:cxn ang="0">
                  <a:pos x="T2" y="T3"/>
                </a:cxn>
                <a:cxn ang="0">
                  <a:pos x="T4" y="T5"/>
                </a:cxn>
                <a:cxn ang="0">
                  <a:pos x="T6" y="T7"/>
                </a:cxn>
                <a:cxn ang="0">
                  <a:pos x="T8" y="T9"/>
                </a:cxn>
                <a:cxn ang="0">
                  <a:pos x="T10" y="T11"/>
                </a:cxn>
              </a:cxnLst>
              <a:rect l="0" t="0" r="r" b="b"/>
              <a:pathLst>
                <a:path w="9" h="19">
                  <a:moveTo>
                    <a:pt x="0" y="0"/>
                  </a:moveTo>
                  <a:lnTo>
                    <a:pt x="6" y="18"/>
                  </a:lnTo>
                  <a:lnTo>
                    <a:pt x="9" y="19"/>
                  </a:lnTo>
                  <a:lnTo>
                    <a:pt x="7" y="6"/>
                  </a:lnTo>
                  <a:lnTo>
                    <a:pt x="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5" name="Freeform 655"/>
            <p:cNvSpPr/>
            <p:nvPr/>
          </p:nvSpPr>
          <p:spPr bwMode="gray">
            <a:xfrm>
              <a:off x="5030250" y="2508825"/>
              <a:ext cx="5010" cy="9109"/>
            </a:xfrm>
            <a:custGeom>
              <a:avLst/>
              <a:gdLst>
                <a:gd name="T0" fmla="*/ 0 w 11"/>
                <a:gd name="T1" fmla="*/ 2 h 20"/>
                <a:gd name="T2" fmla="*/ 6 w 11"/>
                <a:gd name="T3" fmla="*/ 5 h 20"/>
                <a:gd name="T4" fmla="*/ 6 w 11"/>
                <a:gd name="T5" fmla="*/ 10 h 20"/>
                <a:gd name="T6" fmla="*/ 1 w 11"/>
                <a:gd name="T7" fmla="*/ 15 h 20"/>
                <a:gd name="T8" fmla="*/ 3 w 11"/>
                <a:gd name="T9" fmla="*/ 20 h 20"/>
                <a:gd name="T10" fmla="*/ 11 w 11"/>
                <a:gd name="T11" fmla="*/ 9 h 20"/>
                <a:gd name="T12" fmla="*/ 9 w 11"/>
                <a:gd name="T13" fmla="*/ 5 h 20"/>
                <a:gd name="T14" fmla="*/ 4 w 11"/>
                <a:gd name="T15" fmla="*/ 0 h 20"/>
                <a:gd name="T16" fmla="*/ 0 w 11"/>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0" y="2"/>
                  </a:moveTo>
                  <a:lnTo>
                    <a:pt x="6" y="5"/>
                  </a:lnTo>
                  <a:lnTo>
                    <a:pt x="6" y="10"/>
                  </a:lnTo>
                  <a:lnTo>
                    <a:pt x="1" y="15"/>
                  </a:lnTo>
                  <a:lnTo>
                    <a:pt x="3" y="20"/>
                  </a:lnTo>
                  <a:lnTo>
                    <a:pt x="11" y="9"/>
                  </a:lnTo>
                  <a:lnTo>
                    <a:pt x="9" y="5"/>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6" name="Freeform 656"/>
            <p:cNvSpPr/>
            <p:nvPr/>
          </p:nvSpPr>
          <p:spPr bwMode="gray">
            <a:xfrm>
              <a:off x="5037082" y="2523400"/>
              <a:ext cx="5921" cy="3644"/>
            </a:xfrm>
            <a:custGeom>
              <a:avLst/>
              <a:gdLst>
                <a:gd name="T0" fmla="*/ 0 w 13"/>
                <a:gd name="T1" fmla="*/ 6 h 8"/>
                <a:gd name="T2" fmla="*/ 8 w 13"/>
                <a:gd name="T3" fmla="*/ 0 h 8"/>
                <a:gd name="T4" fmla="*/ 13 w 13"/>
                <a:gd name="T5" fmla="*/ 3 h 8"/>
                <a:gd name="T6" fmla="*/ 9 w 13"/>
                <a:gd name="T7" fmla="*/ 8 h 8"/>
                <a:gd name="T8" fmla="*/ 0 w 13"/>
                <a:gd name="T9" fmla="*/ 6 h 8"/>
              </a:gdLst>
              <a:ahLst/>
              <a:cxnLst>
                <a:cxn ang="0">
                  <a:pos x="T0" y="T1"/>
                </a:cxn>
                <a:cxn ang="0">
                  <a:pos x="T2" y="T3"/>
                </a:cxn>
                <a:cxn ang="0">
                  <a:pos x="T4" y="T5"/>
                </a:cxn>
                <a:cxn ang="0">
                  <a:pos x="T6" y="T7"/>
                </a:cxn>
                <a:cxn ang="0">
                  <a:pos x="T8" y="T9"/>
                </a:cxn>
              </a:cxnLst>
              <a:rect l="0" t="0" r="r" b="b"/>
              <a:pathLst>
                <a:path w="13" h="8">
                  <a:moveTo>
                    <a:pt x="0" y="6"/>
                  </a:moveTo>
                  <a:lnTo>
                    <a:pt x="8" y="0"/>
                  </a:lnTo>
                  <a:lnTo>
                    <a:pt x="13" y="3"/>
                  </a:lnTo>
                  <a:lnTo>
                    <a:pt x="9"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7" name="Freeform 657"/>
            <p:cNvSpPr/>
            <p:nvPr/>
          </p:nvSpPr>
          <p:spPr bwMode="gray">
            <a:xfrm>
              <a:off x="5043003" y="2512469"/>
              <a:ext cx="1822" cy="2277"/>
            </a:xfrm>
            <a:custGeom>
              <a:avLst/>
              <a:gdLst>
                <a:gd name="T0" fmla="*/ 0 w 4"/>
                <a:gd name="T1" fmla="*/ 0 h 5"/>
                <a:gd name="T2" fmla="*/ 4 w 4"/>
                <a:gd name="T3" fmla="*/ 1 h 5"/>
                <a:gd name="T4" fmla="*/ 4 w 4"/>
                <a:gd name="T5" fmla="*/ 5 h 5"/>
                <a:gd name="T6" fmla="*/ 0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lnTo>
                    <a:pt x="4" y="1"/>
                  </a:lnTo>
                  <a:lnTo>
                    <a:pt x="4" y="5"/>
                  </a:lnTo>
                  <a:lnTo>
                    <a:pt x="0" y="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8" name="Freeform 658"/>
            <p:cNvSpPr/>
            <p:nvPr/>
          </p:nvSpPr>
          <p:spPr bwMode="gray">
            <a:xfrm>
              <a:off x="5054389" y="2518390"/>
              <a:ext cx="4099" cy="2733"/>
            </a:xfrm>
            <a:custGeom>
              <a:avLst/>
              <a:gdLst>
                <a:gd name="T0" fmla="*/ 1 w 9"/>
                <a:gd name="T1" fmla="*/ 0 h 6"/>
                <a:gd name="T2" fmla="*/ 9 w 9"/>
                <a:gd name="T3" fmla="*/ 2 h 6"/>
                <a:gd name="T4" fmla="*/ 6 w 9"/>
                <a:gd name="T5" fmla="*/ 6 h 6"/>
                <a:gd name="T6" fmla="*/ 0 w 9"/>
                <a:gd name="T7" fmla="*/ 3 h 6"/>
                <a:gd name="T8" fmla="*/ 1 w 9"/>
                <a:gd name="T9" fmla="*/ 0 h 6"/>
              </a:gdLst>
              <a:ahLst/>
              <a:cxnLst>
                <a:cxn ang="0">
                  <a:pos x="T0" y="T1"/>
                </a:cxn>
                <a:cxn ang="0">
                  <a:pos x="T2" y="T3"/>
                </a:cxn>
                <a:cxn ang="0">
                  <a:pos x="T4" y="T5"/>
                </a:cxn>
                <a:cxn ang="0">
                  <a:pos x="T6" y="T7"/>
                </a:cxn>
                <a:cxn ang="0">
                  <a:pos x="T8" y="T9"/>
                </a:cxn>
              </a:cxnLst>
              <a:rect l="0" t="0" r="r" b="b"/>
              <a:pathLst>
                <a:path w="9" h="6">
                  <a:moveTo>
                    <a:pt x="1" y="0"/>
                  </a:moveTo>
                  <a:lnTo>
                    <a:pt x="9" y="2"/>
                  </a:lnTo>
                  <a:lnTo>
                    <a:pt x="6" y="6"/>
                  </a:lnTo>
                  <a:lnTo>
                    <a:pt x="0" y="3"/>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89" name="Freeform 659"/>
            <p:cNvSpPr/>
            <p:nvPr/>
          </p:nvSpPr>
          <p:spPr bwMode="gray">
            <a:xfrm>
              <a:off x="4993358" y="2486963"/>
              <a:ext cx="5921" cy="7287"/>
            </a:xfrm>
            <a:custGeom>
              <a:avLst/>
              <a:gdLst>
                <a:gd name="T0" fmla="*/ 6 w 13"/>
                <a:gd name="T1" fmla="*/ 0 h 16"/>
                <a:gd name="T2" fmla="*/ 0 w 13"/>
                <a:gd name="T3" fmla="*/ 6 h 16"/>
                <a:gd name="T4" fmla="*/ 3 w 13"/>
                <a:gd name="T5" fmla="*/ 16 h 16"/>
                <a:gd name="T6" fmla="*/ 13 w 13"/>
                <a:gd name="T7" fmla="*/ 14 h 16"/>
                <a:gd name="T8" fmla="*/ 10 w 13"/>
                <a:gd name="T9" fmla="*/ 7 h 16"/>
                <a:gd name="T10" fmla="*/ 6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6" y="0"/>
                  </a:moveTo>
                  <a:lnTo>
                    <a:pt x="0" y="6"/>
                  </a:lnTo>
                  <a:lnTo>
                    <a:pt x="3" y="16"/>
                  </a:lnTo>
                  <a:lnTo>
                    <a:pt x="13" y="14"/>
                  </a:lnTo>
                  <a:lnTo>
                    <a:pt x="10" y="7"/>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0" name="Freeform 660"/>
            <p:cNvSpPr/>
            <p:nvPr/>
          </p:nvSpPr>
          <p:spPr bwMode="gray">
            <a:xfrm>
              <a:off x="4989714" y="2469201"/>
              <a:ext cx="5465" cy="2277"/>
            </a:xfrm>
            <a:custGeom>
              <a:avLst/>
              <a:gdLst>
                <a:gd name="T0" fmla="*/ 12 w 12"/>
                <a:gd name="T1" fmla="*/ 1 h 5"/>
                <a:gd name="T2" fmla="*/ 11 w 12"/>
                <a:gd name="T3" fmla="*/ 5 h 5"/>
                <a:gd name="T4" fmla="*/ 0 w 12"/>
                <a:gd name="T5" fmla="*/ 5 h 5"/>
                <a:gd name="T6" fmla="*/ 1 w 12"/>
                <a:gd name="T7" fmla="*/ 0 h 5"/>
                <a:gd name="T8" fmla="*/ 12 w 12"/>
                <a:gd name="T9" fmla="*/ 1 h 5"/>
              </a:gdLst>
              <a:ahLst/>
              <a:cxnLst>
                <a:cxn ang="0">
                  <a:pos x="T0" y="T1"/>
                </a:cxn>
                <a:cxn ang="0">
                  <a:pos x="T2" y="T3"/>
                </a:cxn>
                <a:cxn ang="0">
                  <a:pos x="T4" y="T5"/>
                </a:cxn>
                <a:cxn ang="0">
                  <a:pos x="T6" y="T7"/>
                </a:cxn>
                <a:cxn ang="0">
                  <a:pos x="T8" y="T9"/>
                </a:cxn>
              </a:cxnLst>
              <a:rect l="0" t="0" r="r" b="b"/>
              <a:pathLst>
                <a:path w="12" h="5">
                  <a:moveTo>
                    <a:pt x="12" y="1"/>
                  </a:moveTo>
                  <a:lnTo>
                    <a:pt x="11" y="5"/>
                  </a:lnTo>
                  <a:lnTo>
                    <a:pt x="0" y="5"/>
                  </a:lnTo>
                  <a:lnTo>
                    <a:pt x="1" y="0"/>
                  </a:lnTo>
                  <a:lnTo>
                    <a:pt x="1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1" name="Freeform 661"/>
            <p:cNvSpPr/>
            <p:nvPr/>
          </p:nvSpPr>
          <p:spPr bwMode="gray">
            <a:xfrm>
              <a:off x="4997457" y="2496072"/>
              <a:ext cx="2277" cy="3188"/>
            </a:xfrm>
            <a:custGeom>
              <a:avLst/>
              <a:gdLst>
                <a:gd name="T0" fmla="*/ 0 w 5"/>
                <a:gd name="T1" fmla="*/ 4 h 7"/>
                <a:gd name="T2" fmla="*/ 5 w 5"/>
                <a:gd name="T3" fmla="*/ 0 h 7"/>
                <a:gd name="T4" fmla="*/ 5 w 5"/>
                <a:gd name="T5" fmla="*/ 7 h 7"/>
                <a:gd name="T6" fmla="*/ 0 w 5"/>
                <a:gd name="T7" fmla="*/ 4 h 7"/>
              </a:gdLst>
              <a:ahLst/>
              <a:cxnLst>
                <a:cxn ang="0">
                  <a:pos x="T0" y="T1"/>
                </a:cxn>
                <a:cxn ang="0">
                  <a:pos x="T2" y="T3"/>
                </a:cxn>
                <a:cxn ang="0">
                  <a:pos x="T4" y="T5"/>
                </a:cxn>
                <a:cxn ang="0">
                  <a:pos x="T6" y="T7"/>
                </a:cxn>
              </a:cxnLst>
              <a:rect l="0" t="0" r="r" b="b"/>
              <a:pathLst>
                <a:path w="5" h="7">
                  <a:moveTo>
                    <a:pt x="0" y="4"/>
                  </a:moveTo>
                  <a:lnTo>
                    <a:pt x="5" y="0"/>
                  </a:lnTo>
                  <a:lnTo>
                    <a:pt x="5" y="7"/>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2" name="Freeform 662"/>
            <p:cNvSpPr/>
            <p:nvPr/>
          </p:nvSpPr>
          <p:spPr bwMode="gray">
            <a:xfrm>
              <a:off x="5030706" y="2534786"/>
              <a:ext cx="25050" cy="18674"/>
            </a:xfrm>
            <a:custGeom>
              <a:avLst/>
              <a:gdLst>
                <a:gd name="T0" fmla="*/ 55 w 55"/>
                <a:gd name="T1" fmla="*/ 25 h 41"/>
                <a:gd name="T2" fmla="*/ 55 w 55"/>
                <a:gd name="T3" fmla="*/ 5 h 41"/>
                <a:gd name="T4" fmla="*/ 39 w 55"/>
                <a:gd name="T5" fmla="*/ 3 h 41"/>
                <a:gd name="T6" fmla="*/ 31 w 55"/>
                <a:gd name="T7" fmla="*/ 0 h 41"/>
                <a:gd name="T8" fmla="*/ 18 w 55"/>
                <a:gd name="T9" fmla="*/ 5 h 41"/>
                <a:gd name="T10" fmla="*/ 21 w 55"/>
                <a:gd name="T11" fmla="*/ 11 h 41"/>
                <a:gd name="T12" fmla="*/ 31 w 55"/>
                <a:gd name="T13" fmla="*/ 12 h 41"/>
                <a:gd name="T14" fmla="*/ 31 w 55"/>
                <a:gd name="T15" fmla="*/ 20 h 41"/>
                <a:gd name="T16" fmla="*/ 39 w 55"/>
                <a:gd name="T17" fmla="*/ 24 h 41"/>
                <a:gd name="T18" fmla="*/ 35 w 55"/>
                <a:gd name="T19" fmla="*/ 30 h 41"/>
                <a:gd name="T20" fmla="*/ 17 w 55"/>
                <a:gd name="T21" fmla="*/ 27 h 41"/>
                <a:gd name="T22" fmla="*/ 1 w 55"/>
                <a:gd name="T23" fmla="*/ 28 h 41"/>
                <a:gd name="T24" fmla="*/ 0 w 55"/>
                <a:gd name="T25" fmla="*/ 34 h 41"/>
                <a:gd name="T26" fmla="*/ 14 w 55"/>
                <a:gd name="T27" fmla="*/ 39 h 41"/>
                <a:gd name="T28" fmla="*/ 27 w 55"/>
                <a:gd name="T29" fmla="*/ 41 h 41"/>
                <a:gd name="T30" fmla="*/ 50 w 55"/>
                <a:gd name="T31" fmla="*/ 39 h 41"/>
                <a:gd name="T32" fmla="*/ 55 w 55"/>
                <a:gd name="T3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41">
                  <a:moveTo>
                    <a:pt x="55" y="25"/>
                  </a:moveTo>
                  <a:lnTo>
                    <a:pt x="55" y="5"/>
                  </a:lnTo>
                  <a:lnTo>
                    <a:pt x="39" y="3"/>
                  </a:lnTo>
                  <a:lnTo>
                    <a:pt x="31" y="0"/>
                  </a:lnTo>
                  <a:lnTo>
                    <a:pt x="18" y="5"/>
                  </a:lnTo>
                  <a:lnTo>
                    <a:pt x="21" y="11"/>
                  </a:lnTo>
                  <a:lnTo>
                    <a:pt x="31" y="12"/>
                  </a:lnTo>
                  <a:lnTo>
                    <a:pt x="31" y="20"/>
                  </a:lnTo>
                  <a:lnTo>
                    <a:pt x="39" y="24"/>
                  </a:lnTo>
                  <a:lnTo>
                    <a:pt x="35" y="30"/>
                  </a:lnTo>
                  <a:lnTo>
                    <a:pt x="17" y="27"/>
                  </a:lnTo>
                  <a:lnTo>
                    <a:pt x="1" y="28"/>
                  </a:lnTo>
                  <a:lnTo>
                    <a:pt x="0" y="34"/>
                  </a:lnTo>
                  <a:lnTo>
                    <a:pt x="14" y="39"/>
                  </a:lnTo>
                  <a:lnTo>
                    <a:pt x="27" y="41"/>
                  </a:lnTo>
                  <a:lnTo>
                    <a:pt x="50" y="39"/>
                  </a:lnTo>
                  <a:lnTo>
                    <a:pt x="55"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3" name="Freeform 663"/>
            <p:cNvSpPr/>
            <p:nvPr/>
          </p:nvSpPr>
          <p:spPr bwMode="gray">
            <a:xfrm>
              <a:off x="5053478" y="2535242"/>
              <a:ext cx="33248" cy="21406"/>
            </a:xfrm>
            <a:custGeom>
              <a:avLst/>
              <a:gdLst>
                <a:gd name="T0" fmla="*/ 5 w 73"/>
                <a:gd name="T1" fmla="*/ 24 h 47"/>
                <a:gd name="T2" fmla="*/ 0 w 73"/>
                <a:gd name="T3" fmla="*/ 38 h 47"/>
                <a:gd name="T4" fmla="*/ 2 w 73"/>
                <a:gd name="T5" fmla="*/ 44 h 47"/>
                <a:gd name="T6" fmla="*/ 8 w 73"/>
                <a:gd name="T7" fmla="*/ 47 h 47"/>
                <a:gd name="T8" fmla="*/ 21 w 73"/>
                <a:gd name="T9" fmla="*/ 38 h 47"/>
                <a:gd name="T10" fmla="*/ 25 w 73"/>
                <a:gd name="T11" fmla="*/ 33 h 47"/>
                <a:gd name="T12" fmla="*/ 42 w 73"/>
                <a:gd name="T13" fmla="*/ 34 h 47"/>
                <a:gd name="T14" fmla="*/ 56 w 73"/>
                <a:gd name="T15" fmla="*/ 34 h 47"/>
                <a:gd name="T16" fmla="*/ 65 w 73"/>
                <a:gd name="T17" fmla="*/ 39 h 47"/>
                <a:gd name="T18" fmla="*/ 73 w 73"/>
                <a:gd name="T19" fmla="*/ 33 h 47"/>
                <a:gd name="T20" fmla="*/ 71 w 73"/>
                <a:gd name="T21" fmla="*/ 26 h 47"/>
                <a:gd name="T22" fmla="*/ 58 w 73"/>
                <a:gd name="T23" fmla="*/ 15 h 47"/>
                <a:gd name="T24" fmla="*/ 46 w 73"/>
                <a:gd name="T25" fmla="*/ 14 h 47"/>
                <a:gd name="T26" fmla="*/ 28 w 73"/>
                <a:gd name="T27" fmla="*/ 2 h 47"/>
                <a:gd name="T28" fmla="*/ 8 w 73"/>
                <a:gd name="T29" fmla="*/ 0 h 47"/>
                <a:gd name="T30" fmla="*/ 5 w 73"/>
                <a:gd name="T31" fmla="*/ 4 h 47"/>
                <a:gd name="T32" fmla="*/ 5 w 73"/>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47">
                  <a:moveTo>
                    <a:pt x="5" y="24"/>
                  </a:moveTo>
                  <a:lnTo>
                    <a:pt x="0" y="38"/>
                  </a:lnTo>
                  <a:lnTo>
                    <a:pt x="2" y="44"/>
                  </a:lnTo>
                  <a:lnTo>
                    <a:pt x="8" y="47"/>
                  </a:lnTo>
                  <a:lnTo>
                    <a:pt x="21" y="38"/>
                  </a:lnTo>
                  <a:lnTo>
                    <a:pt x="25" y="33"/>
                  </a:lnTo>
                  <a:lnTo>
                    <a:pt x="42" y="34"/>
                  </a:lnTo>
                  <a:lnTo>
                    <a:pt x="56" y="34"/>
                  </a:lnTo>
                  <a:lnTo>
                    <a:pt x="65" y="39"/>
                  </a:lnTo>
                  <a:lnTo>
                    <a:pt x="73" y="33"/>
                  </a:lnTo>
                  <a:lnTo>
                    <a:pt x="71" y="26"/>
                  </a:lnTo>
                  <a:lnTo>
                    <a:pt x="58" y="15"/>
                  </a:lnTo>
                  <a:lnTo>
                    <a:pt x="46" y="14"/>
                  </a:lnTo>
                  <a:lnTo>
                    <a:pt x="28" y="2"/>
                  </a:lnTo>
                  <a:lnTo>
                    <a:pt x="8" y="0"/>
                  </a:lnTo>
                  <a:lnTo>
                    <a:pt x="5" y="4"/>
                  </a:lnTo>
                  <a:lnTo>
                    <a:pt x="5"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4" name="Freeform 664"/>
            <p:cNvSpPr/>
            <p:nvPr/>
          </p:nvSpPr>
          <p:spPr bwMode="gray">
            <a:xfrm>
              <a:off x="5099935" y="2548905"/>
              <a:ext cx="12753" cy="5010"/>
            </a:xfrm>
            <a:custGeom>
              <a:avLst/>
              <a:gdLst>
                <a:gd name="T0" fmla="*/ 0 w 28"/>
                <a:gd name="T1" fmla="*/ 4 h 11"/>
                <a:gd name="T2" fmla="*/ 3 w 28"/>
                <a:gd name="T3" fmla="*/ 0 h 11"/>
                <a:gd name="T4" fmla="*/ 26 w 28"/>
                <a:gd name="T5" fmla="*/ 2 h 11"/>
                <a:gd name="T6" fmla="*/ 28 w 28"/>
                <a:gd name="T7" fmla="*/ 5 h 11"/>
                <a:gd name="T8" fmla="*/ 26 w 28"/>
                <a:gd name="T9" fmla="*/ 11 h 11"/>
                <a:gd name="T10" fmla="*/ 0 w 28"/>
                <a:gd name="T11" fmla="*/ 11 h 11"/>
                <a:gd name="T12" fmla="*/ 0 w 28"/>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0" y="4"/>
                  </a:moveTo>
                  <a:lnTo>
                    <a:pt x="3" y="0"/>
                  </a:lnTo>
                  <a:lnTo>
                    <a:pt x="26" y="2"/>
                  </a:lnTo>
                  <a:lnTo>
                    <a:pt x="28" y="5"/>
                  </a:lnTo>
                  <a:lnTo>
                    <a:pt x="26" y="11"/>
                  </a:lnTo>
                  <a:lnTo>
                    <a:pt x="0" y="11"/>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5" name="Freeform 665"/>
            <p:cNvSpPr/>
            <p:nvPr/>
          </p:nvSpPr>
          <p:spPr bwMode="gray">
            <a:xfrm>
              <a:off x="5120886" y="2554371"/>
              <a:ext cx="4099" cy="2277"/>
            </a:xfrm>
            <a:custGeom>
              <a:avLst/>
              <a:gdLst>
                <a:gd name="T0" fmla="*/ 0 w 9"/>
                <a:gd name="T1" fmla="*/ 1 h 5"/>
                <a:gd name="T2" fmla="*/ 5 w 9"/>
                <a:gd name="T3" fmla="*/ 0 h 5"/>
                <a:gd name="T4" fmla="*/ 9 w 9"/>
                <a:gd name="T5" fmla="*/ 3 h 5"/>
                <a:gd name="T6" fmla="*/ 5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5" y="0"/>
                  </a:lnTo>
                  <a:lnTo>
                    <a:pt x="9" y="3"/>
                  </a:lnTo>
                  <a:lnTo>
                    <a:pt x="5" y="5"/>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6" name="Freeform 666"/>
            <p:cNvSpPr/>
            <p:nvPr/>
          </p:nvSpPr>
          <p:spPr bwMode="gray">
            <a:xfrm>
              <a:off x="5151857" y="2619956"/>
              <a:ext cx="7287" cy="7287"/>
            </a:xfrm>
            <a:custGeom>
              <a:avLst/>
              <a:gdLst>
                <a:gd name="T0" fmla="*/ 0 w 16"/>
                <a:gd name="T1" fmla="*/ 5 h 16"/>
                <a:gd name="T2" fmla="*/ 0 w 16"/>
                <a:gd name="T3" fmla="*/ 15 h 16"/>
                <a:gd name="T4" fmla="*/ 15 w 16"/>
                <a:gd name="T5" fmla="*/ 16 h 16"/>
                <a:gd name="T6" fmla="*/ 16 w 16"/>
                <a:gd name="T7" fmla="*/ 5 h 16"/>
                <a:gd name="T8" fmla="*/ 12 w 16"/>
                <a:gd name="T9" fmla="*/ 5 h 16"/>
                <a:gd name="T10" fmla="*/ 16 w 16"/>
                <a:gd name="T11" fmla="*/ 0 h 16"/>
                <a:gd name="T12" fmla="*/ 0 w 16"/>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0" y="5"/>
                  </a:moveTo>
                  <a:lnTo>
                    <a:pt x="0" y="15"/>
                  </a:lnTo>
                  <a:lnTo>
                    <a:pt x="15" y="16"/>
                  </a:lnTo>
                  <a:lnTo>
                    <a:pt x="16" y="5"/>
                  </a:lnTo>
                  <a:lnTo>
                    <a:pt x="12" y="5"/>
                  </a:lnTo>
                  <a:lnTo>
                    <a:pt x="16"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7" name="Freeform 667"/>
            <p:cNvSpPr/>
            <p:nvPr/>
          </p:nvSpPr>
          <p:spPr bwMode="gray">
            <a:xfrm>
              <a:off x="5160966" y="2616768"/>
              <a:ext cx="3644" cy="3188"/>
            </a:xfrm>
            <a:custGeom>
              <a:avLst/>
              <a:gdLst>
                <a:gd name="T0" fmla="*/ 0 w 8"/>
                <a:gd name="T1" fmla="*/ 3 h 7"/>
                <a:gd name="T2" fmla="*/ 7 w 8"/>
                <a:gd name="T3" fmla="*/ 0 h 7"/>
                <a:gd name="T4" fmla="*/ 8 w 8"/>
                <a:gd name="T5" fmla="*/ 5 h 7"/>
                <a:gd name="T6" fmla="*/ 2 w 8"/>
                <a:gd name="T7" fmla="*/ 7 h 7"/>
                <a:gd name="T8" fmla="*/ 0 w 8"/>
                <a:gd name="T9" fmla="*/ 3 h 7"/>
              </a:gdLst>
              <a:ahLst/>
              <a:cxnLst>
                <a:cxn ang="0">
                  <a:pos x="T0" y="T1"/>
                </a:cxn>
                <a:cxn ang="0">
                  <a:pos x="T2" y="T3"/>
                </a:cxn>
                <a:cxn ang="0">
                  <a:pos x="T4" y="T5"/>
                </a:cxn>
                <a:cxn ang="0">
                  <a:pos x="T6" y="T7"/>
                </a:cxn>
                <a:cxn ang="0">
                  <a:pos x="T8" y="T9"/>
                </a:cxn>
              </a:cxnLst>
              <a:rect l="0" t="0" r="r" b="b"/>
              <a:pathLst>
                <a:path w="8" h="7">
                  <a:moveTo>
                    <a:pt x="0" y="3"/>
                  </a:moveTo>
                  <a:lnTo>
                    <a:pt x="7" y="0"/>
                  </a:lnTo>
                  <a:lnTo>
                    <a:pt x="8" y="5"/>
                  </a:lnTo>
                  <a:lnTo>
                    <a:pt x="2"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8" name="Freeform 668"/>
            <p:cNvSpPr/>
            <p:nvPr/>
          </p:nvSpPr>
          <p:spPr bwMode="gray">
            <a:xfrm>
              <a:off x="5151857" y="2568945"/>
              <a:ext cx="5010" cy="5465"/>
            </a:xfrm>
            <a:custGeom>
              <a:avLst/>
              <a:gdLst>
                <a:gd name="T0" fmla="*/ 0 w 11"/>
                <a:gd name="T1" fmla="*/ 2 h 12"/>
                <a:gd name="T2" fmla="*/ 0 w 11"/>
                <a:gd name="T3" fmla="*/ 8 h 12"/>
                <a:gd name="T4" fmla="*/ 5 w 11"/>
                <a:gd name="T5" fmla="*/ 12 h 12"/>
                <a:gd name="T6" fmla="*/ 6 w 11"/>
                <a:gd name="T7" fmla="*/ 6 h 12"/>
                <a:gd name="T8" fmla="*/ 11 w 11"/>
                <a:gd name="T9" fmla="*/ 6 h 12"/>
                <a:gd name="T10" fmla="*/ 11 w 11"/>
                <a:gd name="T11" fmla="*/ 0 h 12"/>
                <a:gd name="T12" fmla="*/ 5 w 11"/>
                <a:gd name="T13" fmla="*/ 3 h 12"/>
                <a:gd name="T14" fmla="*/ 0 w 11"/>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0" y="2"/>
                  </a:moveTo>
                  <a:lnTo>
                    <a:pt x="0" y="8"/>
                  </a:lnTo>
                  <a:lnTo>
                    <a:pt x="5" y="12"/>
                  </a:lnTo>
                  <a:lnTo>
                    <a:pt x="6" y="6"/>
                  </a:lnTo>
                  <a:lnTo>
                    <a:pt x="11" y="6"/>
                  </a:lnTo>
                  <a:lnTo>
                    <a:pt x="11" y="0"/>
                  </a:lnTo>
                  <a:lnTo>
                    <a:pt x="5" y="3"/>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199" name="Freeform 669"/>
            <p:cNvSpPr/>
            <p:nvPr/>
          </p:nvSpPr>
          <p:spPr bwMode="gray">
            <a:xfrm>
              <a:off x="5156412" y="2583975"/>
              <a:ext cx="4555" cy="5010"/>
            </a:xfrm>
            <a:custGeom>
              <a:avLst/>
              <a:gdLst>
                <a:gd name="T0" fmla="*/ 0 w 10"/>
                <a:gd name="T1" fmla="*/ 3 h 11"/>
                <a:gd name="T2" fmla="*/ 8 w 10"/>
                <a:gd name="T3" fmla="*/ 11 h 11"/>
                <a:gd name="T4" fmla="*/ 10 w 10"/>
                <a:gd name="T5" fmla="*/ 9 h 11"/>
                <a:gd name="T6" fmla="*/ 9 w 10"/>
                <a:gd name="T7" fmla="*/ 2 h 11"/>
                <a:gd name="T8" fmla="*/ 3 w 10"/>
                <a:gd name="T9" fmla="*/ 0 h 11"/>
                <a:gd name="T10" fmla="*/ 0 w 10"/>
                <a:gd name="T11" fmla="*/ 3 h 11"/>
              </a:gdLst>
              <a:ahLst/>
              <a:cxnLst>
                <a:cxn ang="0">
                  <a:pos x="T0" y="T1"/>
                </a:cxn>
                <a:cxn ang="0">
                  <a:pos x="T2" y="T3"/>
                </a:cxn>
                <a:cxn ang="0">
                  <a:pos x="T4" y="T5"/>
                </a:cxn>
                <a:cxn ang="0">
                  <a:pos x="T6" y="T7"/>
                </a:cxn>
                <a:cxn ang="0">
                  <a:pos x="T8" y="T9"/>
                </a:cxn>
                <a:cxn ang="0">
                  <a:pos x="T10" y="T11"/>
                </a:cxn>
              </a:cxnLst>
              <a:rect l="0" t="0" r="r" b="b"/>
              <a:pathLst>
                <a:path w="10" h="11">
                  <a:moveTo>
                    <a:pt x="0" y="3"/>
                  </a:moveTo>
                  <a:lnTo>
                    <a:pt x="8" y="11"/>
                  </a:lnTo>
                  <a:lnTo>
                    <a:pt x="10" y="9"/>
                  </a:lnTo>
                  <a:lnTo>
                    <a:pt x="9" y="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0" name="Freeform 670"/>
            <p:cNvSpPr/>
            <p:nvPr/>
          </p:nvSpPr>
          <p:spPr bwMode="gray">
            <a:xfrm>
              <a:off x="5150035" y="2560747"/>
              <a:ext cx="3188" cy="2733"/>
            </a:xfrm>
            <a:custGeom>
              <a:avLst/>
              <a:gdLst>
                <a:gd name="T0" fmla="*/ 0 w 7"/>
                <a:gd name="T1" fmla="*/ 2 h 6"/>
                <a:gd name="T2" fmla="*/ 4 w 7"/>
                <a:gd name="T3" fmla="*/ 0 h 6"/>
                <a:gd name="T4" fmla="*/ 7 w 7"/>
                <a:gd name="T5" fmla="*/ 3 h 6"/>
                <a:gd name="T6" fmla="*/ 4 w 7"/>
                <a:gd name="T7" fmla="*/ 6 h 6"/>
                <a:gd name="T8" fmla="*/ 1 w 7"/>
                <a:gd name="T9" fmla="*/ 5 h 6"/>
                <a:gd name="T10" fmla="*/ 0 w 7"/>
                <a:gd name="T11" fmla="*/ 2 h 6"/>
              </a:gdLst>
              <a:ahLst/>
              <a:cxnLst>
                <a:cxn ang="0">
                  <a:pos x="T0" y="T1"/>
                </a:cxn>
                <a:cxn ang="0">
                  <a:pos x="T2" y="T3"/>
                </a:cxn>
                <a:cxn ang="0">
                  <a:pos x="T4" y="T5"/>
                </a:cxn>
                <a:cxn ang="0">
                  <a:pos x="T6" y="T7"/>
                </a:cxn>
                <a:cxn ang="0">
                  <a:pos x="T8" y="T9"/>
                </a:cxn>
                <a:cxn ang="0">
                  <a:pos x="T10" y="T11"/>
                </a:cxn>
              </a:cxnLst>
              <a:rect l="0" t="0" r="r" b="b"/>
              <a:pathLst>
                <a:path w="7" h="6">
                  <a:moveTo>
                    <a:pt x="0" y="2"/>
                  </a:moveTo>
                  <a:lnTo>
                    <a:pt x="4" y="0"/>
                  </a:lnTo>
                  <a:lnTo>
                    <a:pt x="7" y="3"/>
                  </a:lnTo>
                  <a:lnTo>
                    <a:pt x="4" y="6"/>
                  </a:lnTo>
                  <a:lnTo>
                    <a:pt x="1" y="5"/>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1" name="Freeform 671"/>
            <p:cNvSpPr/>
            <p:nvPr/>
          </p:nvSpPr>
          <p:spPr bwMode="gray">
            <a:xfrm>
              <a:off x="5154590" y="2577144"/>
              <a:ext cx="4099" cy="3188"/>
            </a:xfrm>
            <a:custGeom>
              <a:avLst/>
              <a:gdLst>
                <a:gd name="T0" fmla="*/ 0 w 9"/>
                <a:gd name="T1" fmla="*/ 2 h 7"/>
                <a:gd name="T2" fmla="*/ 4 w 9"/>
                <a:gd name="T3" fmla="*/ 0 h 7"/>
                <a:gd name="T4" fmla="*/ 9 w 9"/>
                <a:gd name="T5" fmla="*/ 4 h 7"/>
                <a:gd name="T6" fmla="*/ 3 w 9"/>
                <a:gd name="T7" fmla="*/ 7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4" y="0"/>
                  </a:lnTo>
                  <a:lnTo>
                    <a:pt x="9" y="4"/>
                  </a:lnTo>
                  <a:lnTo>
                    <a:pt x="3" y="7"/>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2" name="Freeform 672"/>
            <p:cNvSpPr/>
            <p:nvPr/>
          </p:nvSpPr>
          <p:spPr bwMode="gray">
            <a:xfrm>
              <a:off x="5155956" y="2598550"/>
              <a:ext cx="2733" cy="3644"/>
            </a:xfrm>
            <a:custGeom>
              <a:avLst/>
              <a:gdLst>
                <a:gd name="T0" fmla="*/ 0 w 6"/>
                <a:gd name="T1" fmla="*/ 0 h 8"/>
                <a:gd name="T2" fmla="*/ 5 w 6"/>
                <a:gd name="T3" fmla="*/ 0 h 8"/>
                <a:gd name="T4" fmla="*/ 6 w 6"/>
                <a:gd name="T5" fmla="*/ 4 h 8"/>
                <a:gd name="T6" fmla="*/ 0 w 6"/>
                <a:gd name="T7" fmla="*/ 8 h 8"/>
                <a:gd name="T8" fmla="*/ 0 w 6"/>
                <a:gd name="T9" fmla="*/ 0 h 8"/>
              </a:gdLst>
              <a:ahLst/>
              <a:cxnLst>
                <a:cxn ang="0">
                  <a:pos x="T0" y="T1"/>
                </a:cxn>
                <a:cxn ang="0">
                  <a:pos x="T2" y="T3"/>
                </a:cxn>
                <a:cxn ang="0">
                  <a:pos x="T4" y="T5"/>
                </a:cxn>
                <a:cxn ang="0">
                  <a:pos x="T6" y="T7"/>
                </a:cxn>
                <a:cxn ang="0">
                  <a:pos x="T8" y="T9"/>
                </a:cxn>
              </a:cxnLst>
              <a:rect l="0" t="0" r="r" b="b"/>
              <a:pathLst>
                <a:path w="6" h="8">
                  <a:moveTo>
                    <a:pt x="0" y="0"/>
                  </a:moveTo>
                  <a:lnTo>
                    <a:pt x="5" y="0"/>
                  </a:lnTo>
                  <a:lnTo>
                    <a:pt x="6" y="4"/>
                  </a:lnTo>
                  <a:lnTo>
                    <a:pt x="0"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3" name="Freeform 673"/>
            <p:cNvSpPr/>
            <p:nvPr/>
          </p:nvSpPr>
          <p:spPr bwMode="gray">
            <a:xfrm>
              <a:off x="5151857" y="2606293"/>
              <a:ext cx="4099" cy="4099"/>
            </a:xfrm>
            <a:custGeom>
              <a:avLst/>
              <a:gdLst>
                <a:gd name="T0" fmla="*/ 0 w 9"/>
                <a:gd name="T1" fmla="*/ 5 h 9"/>
                <a:gd name="T2" fmla="*/ 2 w 9"/>
                <a:gd name="T3" fmla="*/ 0 h 9"/>
                <a:gd name="T4" fmla="*/ 9 w 9"/>
                <a:gd name="T5" fmla="*/ 3 h 9"/>
                <a:gd name="T6" fmla="*/ 5 w 9"/>
                <a:gd name="T7" fmla="*/ 9 h 9"/>
                <a:gd name="T8" fmla="*/ 0 w 9"/>
                <a:gd name="T9" fmla="*/ 5 h 9"/>
              </a:gdLst>
              <a:ahLst/>
              <a:cxnLst>
                <a:cxn ang="0">
                  <a:pos x="T0" y="T1"/>
                </a:cxn>
                <a:cxn ang="0">
                  <a:pos x="T2" y="T3"/>
                </a:cxn>
                <a:cxn ang="0">
                  <a:pos x="T4" y="T5"/>
                </a:cxn>
                <a:cxn ang="0">
                  <a:pos x="T6" y="T7"/>
                </a:cxn>
                <a:cxn ang="0">
                  <a:pos x="T8" y="T9"/>
                </a:cxn>
              </a:cxnLst>
              <a:rect l="0" t="0" r="r" b="b"/>
              <a:pathLst>
                <a:path w="9" h="9">
                  <a:moveTo>
                    <a:pt x="0" y="5"/>
                  </a:moveTo>
                  <a:lnTo>
                    <a:pt x="2" y="0"/>
                  </a:lnTo>
                  <a:lnTo>
                    <a:pt x="9" y="3"/>
                  </a:lnTo>
                  <a:lnTo>
                    <a:pt x="5" y="9"/>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4" name="Freeform 674"/>
            <p:cNvSpPr/>
            <p:nvPr/>
          </p:nvSpPr>
          <p:spPr bwMode="gray">
            <a:xfrm>
              <a:off x="5079440" y="2607204"/>
              <a:ext cx="4555" cy="3188"/>
            </a:xfrm>
            <a:custGeom>
              <a:avLst/>
              <a:gdLst>
                <a:gd name="T0" fmla="*/ 0 w 10"/>
                <a:gd name="T1" fmla="*/ 3 h 7"/>
                <a:gd name="T2" fmla="*/ 6 w 10"/>
                <a:gd name="T3" fmla="*/ 0 h 7"/>
                <a:gd name="T4" fmla="*/ 10 w 10"/>
                <a:gd name="T5" fmla="*/ 7 h 7"/>
                <a:gd name="T6" fmla="*/ 6 w 10"/>
                <a:gd name="T7" fmla="*/ 7 h 7"/>
                <a:gd name="T8" fmla="*/ 0 w 10"/>
                <a:gd name="T9" fmla="*/ 3 h 7"/>
              </a:gdLst>
              <a:ahLst/>
              <a:cxnLst>
                <a:cxn ang="0">
                  <a:pos x="T0" y="T1"/>
                </a:cxn>
                <a:cxn ang="0">
                  <a:pos x="T2" y="T3"/>
                </a:cxn>
                <a:cxn ang="0">
                  <a:pos x="T4" y="T5"/>
                </a:cxn>
                <a:cxn ang="0">
                  <a:pos x="T6" y="T7"/>
                </a:cxn>
                <a:cxn ang="0">
                  <a:pos x="T8" y="T9"/>
                </a:cxn>
              </a:cxnLst>
              <a:rect l="0" t="0" r="r" b="b"/>
              <a:pathLst>
                <a:path w="10" h="7">
                  <a:moveTo>
                    <a:pt x="0" y="3"/>
                  </a:moveTo>
                  <a:lnTo>
                    <a:pt x="6" y="0"/>
                  </a:lnTo>
                  <a:lnTo>
                    <a:pt x="10" y="7"/>
                  </a:lnTo>
                  <a:lnTo>
                    <a:pt x="6" y="7"/>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5" name="Freeform 675"/>
            <p:cNvSpPr/>
            <p:nvPr/>
          </p:nvSpPr>
          <p:spPr bwMode="gray">
            <a:xfrm>
              <a:off x="4868563" y="2718790"/>
              <a:ext cx="6376" cy="11386"/>
            </a:xfrm>
            <a:custGeom>
              <a:avLst/>
              <a:gdLst>
                <a:gd name="T0" fmla="*/ 0 w 14"/>
                <a:gd name="T1" fmla="*/ 4 h 25"/>
                <a:gd name="T2" fmla="*/ 3 w 14"/>
                <a:gd name="T3" fmla="*/ 0 h 25"/>
                <a:gd name="T4" fmla="*/ 12 w 14"/>
                <a:gd name="T5" fmla="*/ 6 h 25"/>
                <a:gd name="T6" fmla="*/ 14 w 14"/>
                <a:gd name="T7" fmla="*/ 17 h 25"/>
                <a:gd name="T8" fmla="*/ 1 w 14"/>
                <a:gd name="T9" fmla="*/ 25 h 25"/>
                <a:gd name="T10" fmla="*/ 3 w 14"/>
                <a:gd name="T11" fmla="*/ 12 h 25"/>
                <a:gd name="T12" fmla="*/ 0 w 14"/>
                <a:gd name="T13" fmla="*/ 4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0" y="4"/>
                  </a:moveTo>
                  <a:lnTo>
                    <a:pt x="3" y="0"/>
                  </a:lnTo>
                  <a:lnTo>
                    <a:pt x="12" y="6"/>
                  </a:lnTo>
                  <a:lnTo>
                    <a:pt x="14" y="17"/>
                  </a:lnTo>
                  <a:lnTo>
                    <a:pt x="1" y="25"/>
                  </a:lnTo>
                  <a:lnTo>
                    <a:pt x="3" y="12"/>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6" name="Freeform 676"/>
            <p:cNvSpPr/>
            <p:nvPr/>
          </p:nvSpPr>
          <p:spPr bwMode="gray">
            <a:xfrm>
              <a:off x="4878127" y="2722890"/>
              <a:ext cx="5010" cy="3188"/>
            </a:xfrm>
            <a:custGeom>
              <a:avLst/>
              <a:gdLst>
                <a:gd name="T0" fmla="*/ 0 w 11"/>
                <a:gd name="T1" fmla="*/ 5 h 7"/>
                <a:gd name="T2" fmla="*/ 7 w 11"/>
                <a:gd name="T3" fmla="*/ 0 h 7"/>
                <a:gd name="T4" fmla="*/ 11 w 11"/>
                <a:gd name="T5" fmla="*/ 6 h 7"/>
                <a:gd name="T6" fmla="*/ 3 w 11"/>
                <a:gd name="T7" fmla="*/ 7 h 7"/>
                <a:gd name="T8" fmla="*/ 0 w 11"/>
                <a:gd name="T9" fmla="*/ 5 h 7"/>
              </a:gdLst>
              <a:ahLst/>
              <a:cxnLst>
                <a:cxn ang="0">
                  <a:pos x="T0" y="T1"/>
                </a:cxn>
                <a:cxn ang="0">
                  <a:pos x="T2" y="T3"/>
                </a:cxn>
                <a:cxn ang="0">
                  <a:pos x="T4" y="T5"/>
                </a:cxn>
                <a:cxn ang="0">
                  <a:pos x="T6" y="T7"/>
                </a:cxn>
                <a:cxn ang="0">
                  <a:pos x="T8" y="T9"/>
                </a:cxn>
              </a:cxnLst>
              <a:rect l="0" t="0" r="r" b="b"/>
              <a:pathLst>
                <a:path w="11" h="7">
                  <a:moveTo>
                    <a:pt x="0" y="5"/>
                  </a:moveTo>
                  <a:lnTo>
                    <a:pt x="7" y="0"/>
                  </a:lnTo>
                  <a:lnTo>
                    <a:pt x="11" y="6"/>
                  </a:lnTo>
                  <a:lnTo>
                    <a:pt x="3" y="7"/>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7" name="Freeform 677"/>
            <p:cNvSpPr/>
            <p:nvPr/>
          </p:nvSpPr>
          <p:spPr bwMode="gray">
            <a:xfrm>
              <a:off x="5385051" y="3288566"/>
              <a:ext cx="22317" cy="12753"/>
            </a:xfrm>
            <a:custGeom>
              <a:avLst/>
              <a:gdLst>
                <a:gd name="T0" fmla="*/ 0 w 49"/>
                <a:gd name="T1" fmla="*/ 5 h 28"/>
                <a:gd name="T2" fmla="*/ 1 w 49"/>
                <a:gd name="T3" fmla="*/ 0 h 28"/>
                <a:gd name="T4" fmla="*/ 24 w 49"/>
                <a:gd name="T5" fmla="*/ 4 h 28"/>
                <a:gd name="T6" fmla="*/ 44 w 49"/>
                <a:gd name="T7" fmla="*/ 17 h 28"/>
                <a:gd name="T8" fmla="*/ 49 w 49"/>
                <a:gd name="T9" fmla="*/ 28 h 28"/>
                <a:gd name="T10" fmla="*/ 34 w 49"/>
                <a:gd name="T11" fmla="*/ 27 h 28"/>
                <a:gd name="T12" fmla="*/ 18 w 49"/>
                <a:gd name="T13" fmla="*/ 12 h 28"/>
                <a:gd name="T14" fmla="*/ 0 w 49"/>
                <a:gd name="T15" fmla="*/ 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0" y="5"/>
                  </a:moveTo>
                  <a:lnTo>
                    <a:pt x="1" y="0"/>
                  </a:lnTo>
                  <a:lnTo>
                    <a:pt x="24" y="4"/>
                  </a:lnTo>
                  <a:lnTo>
                    <a:pt x="44" y="17"/>
                  </a:lnTo>
                  <a:lnTo>
                    <a:pt x="49" y="28"/>
                  </a:lnTo>
                  <a:lnTo>
                    <a:pt x="34" y="27"/>
                  </a:lnTo>
                  <a:lnTo>
                    <a:pt x="18" y="12"/>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8" name="Freeform 678"/>
            <p:cNvSpPr/>
            <p:nvPr/>
          </p:nvSpPr>
          <p:spPr bwMode="gray">
            <a:xfrm>
              <a:off x="5175086" y="2170877"/>
              <a:ext cx="65586" cy="69685"/>
            </a:xfrm>
            <a:custGeom>
              <a:avLst/>
              <a:gdLst>
                <a:gd name="T0" fmla="*/ 84 w 144"/>
                <a:gd name="T1" fmla="*/ 0 h 153"/>
                <a:gd name="T2" fmla="*/ 61 w 144"/>
                <a:gd name="T3" fmla="*/ 5 h 153"/>
                <a:gd name="T4" fmla="*/ 48 w 144"/>
                <a:gd name="T5" fmla="*/ 27 h 153"/>
                <a:gd name="T6" fmla="*/ 34 w 144"/>
                <a:gd name="T7" fmla="*/ 50 h 153"/>
                <a:gd name="T8" fmla="*/ 28 w 144"/>
                <a:gd name="T9" fmla="*/ 72 h 153"/>
                <a:gd name="T10" fmla="*/ 20 w 144"/>
                <a:gd name="T11" fmla="*/ 78 h 153"/>
                <a:gd name="T12" fmla="*/ 19 w 144"/>
                <a:gd name="T13" fmla="*/ 87 h 153"/>
                <a:gd name="T14" fmla="*/ 1 w 144"/>
                <a:gd name="T15" fmla="*/ 95 h 153"/>
                <a:gd name="T16" fmla="*/ 2 w 144"/>
                <a:gd name="T17" fmla="*/ 102 h 153"/>
                <a:gd name="T18" fmla="*/ 12 w 144"/>
                <a:gd name="T19" fmla="*/ 101 h 153"/>
                <a:gd name="T20" fmla="*/ 0 w 144"/>
                <a:gd name="T21" fmla="*/ 113 h 153"/>
                <a:gd name="T22" fmla="*/ 11 w 144"/>
                <a:gd name="T23" fmla="*/ 124 h 153"/>
                <a:gd name="T24" fmla="*/ 40 w 144"/>
                <a:gd name="T25" fmla="*/ 121 h 153"/>
                <a:gd name="T26" fmla="*/ 53 w 144"/>
                <a:gd name="T27" fmla="*/ 125 h 153"/>
                <a:gd name="T28" fmla="*/ 69 w 144"/>
                <a:gd name="T29" fmla="*/ 120 h 153"/>
                <a:gd name="T30" fmla="*/ 75 w 144"/>
                <a:gd name="T31" fmla="*/ 128 h 153"/>
                <a:gd name="T32" fmla="*/ 89 w 144"/>
                <a:gd name="T33" fmla="*/ 120 h 153"/>
                <a:gd name="T34" fmla="*/ 91 w 144"/>
                <a:gd name="T35" fmla="*/ 136 h 153"/>
                <a:gd name="T36" fmla="*/ 100 w 144"/>
                <a:gd name="T37" fmla="*/ 137 h 153"/>
                <a:gd name="T38" fmla="*/ 114 w 144"/>
                <a:gd name="T39" fmla="*/ 123 h 153"/>
                <a:gd name="T40" fmla="*/ 116 w 144"/>
                <a:gd name="T41" fmla="*/ 135 h 153"/>
                <a:gd name="T42" fmla="*/ 113 w 144"/>
                <a:gd name="T43" fmla="*/ 144 h 153"/>
                <a:gd name="T44" fmla="*/ 123 w 144"/>
                <a:gd name="T45" fmla="*/ 146 h 153"/>
                <a:gd name="T46" fmla="*/ 127 w 144"/>
                <a:gd name="T47" fmla="*/ 153 h 153"/>
                <a:gd name="T48" fmla="*/ 141 w 144"/>
                <a:gd name="T49" fmla="*/ 153 h 153"/>
                <a:gd name="T50" fmla="*/ 144 w 144"/>
                <a:gd name="T51" fmla="*/ 118 h 153"/>
                <a:gd name="T52" fmla="*/ 129 w 144"/>
                <a:gd name="T53" fmla="*/ 110 h 153"/>
                <a:gd name="T54" fmla="*/ 139 w 144"/>
                <a:gd name="T55" fmla="*/ 107 h 153"/>
                <a:gd name="T56" fmla="*/ 142 w 144"/>
                <a:gd name="T57" fmla="*/ 93 h 153"/>
                <a:gd name="T58" fmla="*/ 118 w 144"/>
                <a:gd name="T59" fmla="*/ 98 h 153"/>
                <a:gd name="T60" fmla="*/ 122 w 144"/>
                <a:gd name="T61" fmla="*/ 72 h 153"/>
                <a:gd name="T62" fmla="*/ 104 w 144"/>
                <a:gd name="T63" fmla="*/ 68 h 153"/>
                <a:gd name="T64" fmla="*/ 88 w 144"/>
                <a:gd name="T65" fmla="*/ 74 h 153"/>
                <a:gd name="T66" fmla="*/ 88 w 144"/>
                <a:gd name="T67" fmla="*/ 66 h 153"/>
                <a:gd name="T68" fmla="*/ 75 w 144"/>
                <a:gd name="T69" fmla="*/ 64 h 153"/>
                <a:gd name="T70" fmla="*/ 77 w 144"/>
                <a:gd name="T71" fmla="*/ 51 h 153"/>
                <a:gd name="T72" fmla="*/ 67 w 144"/>
                <a:gd name="T73" fmla="*/ 50 h 153"/>
                <a:gd name="T74" fmla="*/ 56 w 144"/>
                <a:gd name="T75" fmla="*/ 62 h 153"/>
                <a:gd name="T76" fmla="*/ 54 w 144"/>
                <a:gd name="T77" fmla="*/ 55 h 153"/>
                <a:gd name="T78" fmla="*/ 84 w 144"/>
                <a:gd name="T7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153">
                  <a:moveTo>
                    <a:pt x="84" y="0"/>
                  </a:moveTo>
                  <a:lnTo>
                    <a:pt x="61" y="5"/>
                  </a:lnTo>
                  <a:lnTo>
                    <a:pt x="48" y="27"/>
                  </a:lnTo>
                  <a:lnTo>
                    <a:pt x="34" y="50"/>
                  </a:lnTo>
                  <a:lnTo>
                    <a:pt x="28" y="72"/>
                  </a:lnTo>
                  <a:lnTo>
                    <a:pt x="20" y="78"/>
                  </a:lnTo>
                  <a:lnTo>
                    <a:pt x="19" y="87"/>
                  </a:lnTo>
                  <a:lnTo>
                    <a:pt x="1" y="95"/>
                  </a:lnTo>
                  <a:lnTo>
                    <a:pt x="2" y="102"/>
                  </a:lnTo>
                  <a:lnTo>
                    <a:pt x="12" y="101"/>
                  </a:lnTo>
                  <a:lnTo>
                    <a:pt x="0" y="113"/>
                  </a:lnTo>
                  <a:lnTo>
                    <a:pt x="11" y="124"/>
                  </a:lnTo>
                  <a:lnTo>
                    <a:pt x="40" y="121"/>
                  </a:lnTo>
                  <a:lnTo>
                    <a:pt x="53" y="125"/>
                  </a:lnTo>
                  <a:lnTo>
                    <a:pt x="69" y="120"/>
                  </a:lnTo>
                  <a:lnTo>
                    <a:pt x="75" y="128"/>
                  </a:lnTo>
                  <a:lnTo>
                    <a:pt x="89" y="120"/>
                  </a:lnTo>
                  <a:lnTo>
                    <a:pt x="91" y="136"/>
                  </a:lnTo>
                  <a:lnTo>
                    <a:pt x="100" y="137"/>
                  </a:lnTo>
                  <a:lnTo>
                    <a:pt x="114" y="123"/>
                  </a:lnTo>
                  <a:lnTo>
                    <a:pt x="116" y="135"/>
                  </a:lnTo>
                  <a:lnTo>
                    <a:pt x="113" y="144"/>
                  </a:lnTo>
                  <a:lnTo>
                    <a:pt x="123" y="146"/>
                  </a:lnTo>
                  <a:lnTo>
                    <a:pt x="127" y="153"/>
                  </a:lnTo>
                  <a:lnTo>
                    <a:pt x="141" y="153"/>
                  </a:lnTo>
                  <a:lnTo>
                    <a:pt x="144" y="118"/>
                  </a:lnTo>
                  <a:lnTo>
                    <a:pt x="129" y="110"/>
                  </a:lnTo>
                  <a:lnTo>
                    <a:pt x="139" y="107"/>
                  </a:lnTo>
                  <a:lnTo>
                    <a:pt x="142" y="93"/>
                  </a:lnTo>
                  <a:lnTo>
                    <a:pt x="118" y="98"/>
                  </a:lnTo>
                  <a:lnTo>
                    <a:pt x="122" y="72"/>
                  </a:lnTo>
                  <a:lnTo>
                    <a:pt x="104" y="68"/>
                  </a:lnTo>
                  <a:lnTo>
                    <a:pt x="88" y="74"/>
                  </a:lnTo>
                  <a:lnTo>
                    <a:pt x="88" y="66"/>
                  </a:lnTo>
                  <a:lnTo>
                    <a:pt x="75" y="64"/>
                  </a:lnTo>
                  <a:lnTo>
                    <a:pt x="77" y="51"/>
                  </a:lnTo>
                  <a:lnTo>
                    <a:pt x="67" y="50"/>
                  </a:lnTo>
                  <a:lnTo>
                    <a:pt x="56" y="62"/>
                  </a:lnTo>
                  <a:lnTo>
                    <a:pt x="54" y="55"/>
                  </a:ln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09" name="Freeform 679"/>
            <p:cNvSpPr/>
            <p:nvPr/>
          </p:nvSpPr>
          <p:spPr bwMode="gray">
            <a:xfrm>
              <a:off x="5154590" y="2234185"/>
              <a:ext cx="10476" cy="17307"/>
            </a:xfrm>
            <a:custGeom>
              <a:avLst/>
              <a:gdLst>
                <a:gd name="T0" fmla="*/ 4 w 23"/>
                <a:gd name="T1" fmla="*/ 38 h 38"/>
                <a:gd name="T2" fmla="*/ 0 w 23"/>
                <a:gd name="T3" fmla="*/ 26 h 38"/>
                <a:gd name="T4" fmla="*/ 9 w 23"/>
                <a:gd name="T5" fmla="*/ 15 h 38"/>
                <a:gd name="T6" fmla="*/ 15 w 23"/>
                <a:gd name="T7" fmla="*/ 0 h 38"/>
                <a:gd name="T8" fmla="*/ 23 w 23"/>
                <a:gd name="T9" fmla="*/ 3 h 38"/>
                <a:gd name="T10" fmla="*/ 21 w 23"/>
                <a:gd name="T11" fmla="*/ 16 h 38"/>
                <a:gd name="T12" fmla="*/ 11 w 23"/>
                <a:gd name="T13" fmla="*/ 30 h 38"/>
                <a:gd name="T14" fmla="*/ 4 w 2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8">
                  <a:moveTo>
                    <a:pt x="4" y="38"/>
                  </a:moveTo>
                  <a:lnTo>
                    <a:pt x="0" y="26"/>
                  </a:lnTo>
                  <a:lnTo>
                    <a:pt x="9" y="15"/>
                  </a:lnTo>
                  <a:lnTo>
                    <a:pt x="15" y="0"/>
                  </a:lnTo>
                  <a:lnTo>
                    <a:pt x="23" y="3"/>
                  </a:lnTo>
                  <a:lnTo>
                    <a:pt x="21" y="16"/>
                  </a:lnTo>
                  <a:lnTo>
                    <a:pt x="11" y="30"/>
                  </a:lnTo>
                  <a:lnTo>
                    <a:pt x="4"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0" name="Freeform 680"/>
            <p:cNvSpPr/>
            <p:nvPr/>
          </p:nvSpPr>
          <p:spPr bwMode="gray">
            <a:xfrm>
              <a:off x="5160966" y="2246027"/>
              <a:ext cx="8654" cy="7287"/>
            </a:xfrm>
            <a:custGeom>
              <a:avLst/>
              <a:gdLst>
                <a:gd name="T0" fmla="*/ 0 w 19"/>
                <a:gd name="T1" fmla="*/ 16 h 16"/>
                <a:gd name="T2" fmla="*/ 2 w 19"/>
                <a:gd name="T3" fmla="*/ 11 h 16"/>
                <a:gd name="T4" fmla="*/ 8 w 19"/>
                <a:gd name="T5" fmla="*/ 0 h 16"/>
                <a:gd name="T6" fmla="*/ 19 w 19"/>
                <a:gd name="T7" fmla="*/ 0 h 16"/>
                <a:gd name="T8" fmla="*/ 19 w 19"/>
                <a:gd name="T9" fmla="*/ 8 h 16"/>
                <a:gd name="T10" fmla="*/ 8 w 19"/>
                <a:gd name="T11" fmla="*/ 16 h 16"/>
                <a:gd name="T12" fmla="*/ 0 w 1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16"/>
                  </a:moveTo>
                  <a:lnTo>
                    <a:pt x="2" y="11"/>
                  </a:lnTo>
                  <a:lnTo>
                    <a:pt x="8" y="0"/>
                  </a:lnTo>
                  <a:lnTo>
                    <a:pt x="19" y="0"/>
                  </a:lnTo>
                  <a:lnTo>
                    <a:pt x="19" y="8"/>
                  </a:lnTo>
                  <a:lnTo>
                    <a:pt x="8"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1" name="Freeform 681"/>
            <p:cNvSpPr/>
            <p:nvPr/>
          </p:nvSpPr>
          <p:spPr bwMode="gray">
            <a:xfrm>
              <a:off x="5126807" y="2235096"/>
              <a:ext cx="20951" cy="12297"/>
            </a:xfrm>
            <a:custGeom>
              <a:avLst/>
              <a:gdLst>
                <a:gd name="T0" fmla="*/ 46 w 46"/>
                <a:gd name="T1" fmla="*/ 16 h 27"/>
                <a:gd name="T2" fmla="*/ 14 w 46"/>
                <a:gd name="T3" fmla="*/ 18 h 27"/>
                <a:gd name="T4" fmla="*/ 9 w 46"/>
                <a:gd name="T5" fmla="*/ 10 h 27"/>
                <a:gd name="T6" fmla="*/ 8 w 46"/>
                <a:gd name="T7" fmla="*/ 1 h 27"/>
                <a:gd name="T8" fmla="*/ 0 w 46"/>
                <a:gd name="T9" fmla="*/ 0 h 27"/>
                <a:gd name="T10" fmla="*/ 0 w 46"/>
                <a:gd name="T11" fmla="*/ 14 h 27"/>
                <a:gd name="T12" fmla="*/ 21 w 46"/>
                <a:gd name="T13" fmla="*/ 26 h 27"/>
                <a:gd name="T14" fmla="*/ 40 w 46"/>
                <a:gd name="T15" fmla="*/ 27 h 27"/>
                <a:gd name="T16" fmla="*/ 46 w 46"/>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7">
                  <a:moveTo>
                    <a:pt x="46" y="16"/>
                  </a:moveTo>
                  <a:lnTo>
                    <a:pt x="14" y="18"/>
                  </a:lnTo>
                  <a:lnTo>
                    <a:pt x="9" y="10"/>
                  </a:lnTo>
                  <a:lnTo>
                    <a:pt x="8" y="1"/>
                  </a:lnTo>
                  <a:lnTo>
                    <a:pt x="0" y="0"/>
                  </a:lnTo>
                  <a:lnTo>
                    <a:pt x="0" y="14"/>
                  </a:lnTo>
                  <a:lnTo>
                    <a:pt x="21" y="26"/>
                  </a:lnTo>
                  <a:lnTo>
                    <a:pt x="40" y="27"/>
                  </a:lnTo>
                  <a:lnTo>
                    <a:pt x="4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2" name="Freeform 682"/>
            <p:cNvSpPr/>
            <p:nvPr/>
          </p:nvSpPr>
          <p:spPr bwMode="gray">
            <a:xfrm>
              <a:off x="5150035" y="2225532"/>
              <a:ext cx="6832" cy="6376"/>
            </a:xfrm>
            <a:custGeom>
              <a:avLst/>
              <a:gdLst>
                <a:gd name="T0" fmla="*/ 0 w 15"/>
                <a:gd name="T1" fmla="*/ 14 h 14"/>
                <a:gd name="T2" fmla="*/ 3 w 15"/>
                <a:gd name="T3" fmla="*/ 4 h 14"/>
                <a:gd name="T4" fmla="*/ 9 w 15"/>
                <a:gd name="T5" fmla="*/ 0 h 14"/>
                <a:gd name="T6" fmla="*/ 15 w 15"/>
                <a:gd name="T7" fmla="*/ 0 h 14"/>
                <a:gd name="T8" fmla="*/ 14 w 15"/>
                <a:gd name="T9" fmla="*/ 4 h 14"/>
                <a:gd name="T10" fmla="*/ 7 w 15"/>
                <a:gd name="T11" fmla="*/ 7 h 14"/>
                <a:gd name="T12" fmla="*/ 4 w 15"/>
                <a:gd name="T13" fmla="*/ 14 h 14"/>
                <a:gd name="T14" fmla="*/ 0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4"/>
                  </a:moveTo>
                  <a:lnTo>
                    <a:pt x="3" y="4"/>
                  </a:lnTo>
                  <a:lnTo>
                    <a:pt x="9" y="0"/>
                  </a:lnTo>
                  <a:lnTo>
                    <a:pt x="15" y="0"/>
                  </a:lnTo>
                  <a:lnTo>
                    <a:pt x="14" y="4"/>
                  </a:lnTo>
                  <a:lnTo>
                    <a:pt x="7" y="7"/>
                  </a:lnTo>
                  <a:lnTo>
                    <a:pt x="4" y="14"/>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3" name="Freeform 683"/>
            <p:cNvSpPr/>
            <p:nvPr/>
          </p:nvSpPr>
          <p:spPr bwMode="gray">
            <a:xfrm>
              <a:off x="5130451" y="2193650"/>
              <a:ext cx="23684" cy="13664"/>
            </a:xfrm>
            <a:custGeom>
              <a:avLst/>
              <a:gdLst>
                <a:gd name="T0" fmla="*/ 0 w 52"/>
                <a:gd name="T1" fmla="*/ 9 h 30"/>
                <a:gd name="T2" fmla="*/ 10 w 52"/>
                <a:gd name="T3" fmla="*/ 0 h 30"/>
                <a:gd name="T4" fmla="*/ 19 w 52"/>
                <a:gd name="T5" fmla="*/ 3 h 30"/>
                <a:gd name="T6" fmla="*/ 52 w 52"/>
                <a:gd name="T7" fmla="*/ 26 h 30"/>
                <a:gd name="T8" fmla="*/ 46 w 52"/>
                <a:gd name="T9" fmla="*/ 30 h 30"/>
                <a:gd name="T10" fmla="*/ 24 w 52"/>
                <a:gd name="T11" fmla="*/ 29 h 30"/>
                <a:gd name="T12" fmla="*/ 7 w 52"/>
                <a:gd name="T13" fmla="*/ 20 h 30"/>
                <a:gd name="T14" fmla="*/ 0 w 52"/>
                <a:gd name="T15" fmla="*/ 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0">
                  <a:moveTo>
                    <a:pt x="0" y="9"/>
                  </a:moveTo>
                  <a:lnTo>
                    <a:pt x="10" y="0"/>
                  </a:lnTo>
                  <a:lnTo>
                    <a:pt x="19" y="3"/>
                  </a:lnTo>
                  <a:lnTo>
                    <a:pt x="52" y="26"/>
                  </a:lnTo>
                  <a:lnTo>
                    <a:pt x="46" y="30"/>
                  </a:lnTo>
                  <a:lnTo>
                    <a:pt x="24" y="29"/>
                  </a:lnTo>
                  <a:lnTo>
                    <a:pt x="7" y="2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4" name="Freeform 684"/>
            <p:cNvSpPr/>
            <p:nvPr/>
          </p:nvSpPr>
          <p:spPr bwMode="gray">
            <a:xfrm>
              <a:off x="5141837" y="2900062"/>
              <a:ext cx="81527" cy="79249"/>
            </a:xfrm>
            <a:custGeom>
              <a:avLst/>
              <a:gdLst>
                <a:gd name="T0" fmla="*/ 0 w 179"/>
                <a:gd name="T1" fmla="*/ 65 h 174"/>
                <a:gd name="T2" fmla="*/ 6 w 179"/>
                <a:gd name="T3" fmla="*/ 48 h 174"/>
                <a:gd name="T4" fmla="*/ 11 w 179"/>
                <a:gd name="T5" fmla="*/ 22 h 174"/>
                <a:gd name="T6" fmla="*/ 15 w 179"/>
                <a:gd name="T7" fmla="*/ 11 h 174"/>
                <a:gd name="T8" fmla="*/ 40 w 179"/>
                <a:gd name="T9" fmla="*/ 1 h 174"/>
                <a:gd name="T10" fmla="*/ 88 w 179"/>
                <a:gd name="T11" fmla="*/ 0 h 174"/>
                <a:gd name="T12" fmla="*/ 104 w 179"/>
                <a:gd name="T13" fmla="*/ 13 h 174"/>
                <a:gd name="T14" fmla="*/ 108 w 179"/>
                <a:gd name="T15" fmla="*/ 61 h 174"/>
                <a:gd name="T16" fmla="*/ 124 w 179"/>
                <a:gd name="T17" fmla="*/ 69 h 174"/>
                <a:gd name="T18" fmla="*/ 152 w 179"/>
                <a:gd name="T19" fmla="*/ 80 h 174"/>
                <a:gd name="T20" fmla="*/ 153 w 179"/>
                <a:gd name="T21" fmla="*/ 101 h 174"/>
                <a:gd name="T22" fmla="*/ 165 w 179"/>
                <a:gd name="T23" fmla="*/ 96 h 174"/>
                <a:gd name="T24" fmla="*/ 179 w 179"/>
                <a:gd name="T25" fmla="*/ 101 h 174"/>
                <a:gd name="T26" fmla="*/ 179 w 179"/>
                <a:gd name="T27" fmla="*/ 118 h 174"/>
                <a:gd name="T28" fmla="*/ 174 w 179"/>
                <a:gd name="T29" fmla="*/ 127 h 174"/>
                <a:gd name="T30" fmla="*/ 172 w 179"/>
                <a:gd name="T31" fmla="*/ 139 h 174"/>
                <a:gd name="T32" fmla="*/ 167 w 179"/>
                <a:gd name="T33" fmla="*/ 159 h 174"/>
                <a:gd name="T34" fmla="*/ 153 w 179"/>
                <a:gd name="T35" fmla="*/ 171 h 174"/>
                <a:gd name="T36" fmla="*/ 125 w 179"/>
                <a:gd name="T37" fmla="*/ 174 h 174"/>
                <a:gd name="T38" fmla="*/ 101 w 179"/>
                <a:gd name="T39" fmla="*/ 174 h 174"/>
                <a:gd name="T40" fmla="*/ 92 w 179"/>
                <a:gd name="T41" fmla="*/ 171 h 174"/>
                <a:gd name="T42" fmla="*/ 115 w 179"/>
                <a:gd name="T43" fmla="*/ 139 h 174"/>
                <a:gd name="T44" fmla="*/ 116 w 179"/>
                <a:gd name="T45" fmla="*/ 130 h 174"/>
                <a:gd name="T46" fmla="*/ 101 w 179"/>
                <a:gd name="T47" fmla="*/ 119 h 174"/>
                <a:gd name="T48" fmla="*/ 70 w 179"/>
                <a:gd name="T49" fmla="*/ 111 h 174"/>
                <a:gd name="T50" fmla="*/ 53 w 179"/>
                <a:gd name="T51" fmla="*/ 99 h 174"/>
                <a:gd name="T52" fmla="*/ 37 w 179"/>
                <a:gd name="T53" fmla="*/ 101 h 174"/>
                <a:gd name="T54" fmla="*/ 24 w 179"/>
                <a:gd name="T55" fmla="*/ 86 h 174"/>
                <a:gd name="T56" fmla="*/ 12 w 179"/>
                <a:gd name="T57" fmla="*/ 71 h 174"/>
                <a:gd name="T58" fmla="*/ 0 w 179"/>
                <a:gd name="T59" fmla="*/ 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9" h="174">
                  <a:moveTo>
                    <a:pt x="0" y="65"/>
                  </a:moveTo>
                  <a:lnTo>
                    <a:pt x="6" y="48"/>
                  </a:lnTo>
                  <a:lnTo>
                    <a:pt x="11" y="22"/>
                  </a:lnTo>
                  <a:lnTo>
                    <a:pt x="15" y="11"/>
                  </a:lnTo>
                  <a:lnTo>
                    <a:pt x="40" y="1"/>
                  </a:lnTo>
                  <a:lnTo>
                    <a:pt x="88" y="0"/>
                  </a:lnTo>
                  <a:lnTo>
                    <a:pt x="104" y="13"/>
                  </a:lnTo>
                  <a:lnTo>
                    <a:pt x="108" y="61"/>
                  </a:lnTo>
                  <a:lnTo>
                    <a:pt x="124" y="69"/>
                  </a:lnTo>
                  <a:lnTo>
                    <a:pt x="152" y="80"/>
                  </a:lnTo>
                  <a:lnTo>
                    <a:pt x="153" y="101"/>
                  </a:lnTo>
                  <a:lnTo>
                    <a:pt x="165" y="96"/>
                  </a:lnTo>
                  <a:lnTo>
                    <a:pt x="179" y="101"/>
                  </a:lnTo>
                  <a:lnTo>
                    <a:pt x="179" y="118"/>
                  </a:lnTo>
                  <a:lnTo>
                    <a:pt x="174" y="127"/>
                  </a:lnTo>
                  <a:lnTo>
                    <a:pt x="172" y="139"/>
                  </a:lnTo>
                  <a:lnTo>
                    <a:pt x="167" y="159"/>
                  </a:lnTo>
                  <a:lnTo>
                    <a:pt x="153" y="171"/>
                  </a:lnTo>
                  <a:lnTo>
                    <a:pt x="125" y="174"/>
                  </a:lnTo>
                  <a:lnTo>
                    <a:pt x="101" y="174"/>
                  </a:lnTo>
                  <a:lnTo>
                    <a:pt x="92" y="171"/>
                  </a:lnTo>
                  <a:lnTo>
                    <a:pt x="115" y="139"/>
                  </a:lnTo>
                  <a:lnTo>
                    <a:pt x="116" y="130"/>
                  </a:lnTo>
                  <a:lnTo>
                    <a:pt x="101" y="119"/>
                  </a:lnTo>
                  <a:lnTo>
                    <a:pt x="70" y="111"/>
                  </a:lnTo>
                  <a:lnTo>
                    <a:pt x="53" y="99"/>
                  </a:lnTo>
                  <a:lnTo>
                    <a:pt x="37" y="101"/>
                  </a:lnTo>
                  <a:lnTo>
                    <a:pt x="24" y="86"/>
                  </a:lnTo>
                  <a:lnTo>
                    <a:pt x="12" y="71"/>
                  </a:lnTo>
                  <a:lnTo>
                    <a:pt x="0"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5" name="Freeform 685"/>
            <p:cNvSpPr/>
            <p:nvPr/>
          </p:nvSpPr>
          <p:spPr bwMode="gray">
            <a:xfrm>
              <a:off x="5074885" y="2809426"/>
              <a:ext cx="115231" cy="126161"/>
            </a:xfrm>
            <a:custGeom>
              <a:avLst/>
              <a:gdLst>
                <a:gd name="T0" fmla="*/ 147 w 253"/>
                <a:gd name="T1" fmla="*/ 264 h 277"/>
                <a:gd name="T2" fmla="*/ 153 w 253"/>
                <a:gd name="T3" fmla="*/ 247 h 277"/>
                <a:gd name="T4" fmla="*/ 158 w 253"/>
                <a:gd name="T5" fmla="*/ 221 h 277"/>
                <a:gd name="T6" fmla="*/ 162 w 253"/>
                <a:gd name="T7" fmla="*/ 210 h 277"/>
                <a:gd name="T8" fmla="*/ 187 w 253"/>
                <a:gd name="T9" fmla="*/ 200 h 277"/>
                <a:gd name="T10" fmla="*/ 235 w 253"/>
                <a:gd name="T11" fmla="*/ 199 h 277"/>
                <a:gd name="T12" fmla="*/ 251 w 253"/>
                <a:gd name="T13" fmla="*/ 212 h 277"/>
                <a:gd name="T14" fmla="*/ 253 w 253"/>
                <a:gd name="T15" fmla="*/ 185 h 277"/>
                <a:gd name="T16" fmla="*/ 243 w 253"/>
                <a:gd name="T17" fmla="*/ 173 h 277"/>
                <a:gd name="T18" fmla="*/ 246 w 253"/>
                <a:gd name="T19" fmla="*/ 156 h 277"/>
                <a:gd name="T20" fmla="*/ 237 w 253"/>
                <a:gd name="T21" fmla="*/ 152 h 277"/>
                <a:gd name="T22" fmla="*/ 235 w 253"/>
                <a:gd name="T23" fmla="*/ 136 h 277"/>
                <a:gd name="T24" fmla="*/ 189 w 253"/>
                <a:gd name="T25" fmla="*/ 129 h 277"/>
                <a:gd name="T26" fmla="*/ 187 w 253"/>
                <a:gd name="T27" fmla="*/ 80 h 277"/>
                <a:gd name="T28" fmla="*/ 166 w 253"/>
                <a:gd name="T29" fmla="*/ 77 h 277"/>
                <a:gd name="T30" fmla="*/ 122 w 253"/>
                <a:gd name="T31" fmla="*/ 52 h 277"/>
                <a:gd name="T32" fmla="*/ 107 w 253"/>
                <a:gd name="T33" fmla="*/ 51 h 277"/>
                <a:gd name="T34" fmla="*/ 96 w 253"/>
                <a:gd name="T35" fmla="*/ 44 h 277"/>
                <a:gd name="T36" fmla="*/ 94 w 253"/>
                <a:gd name="T37" fmla="*/ 11 h 277"/>
                <a:gd name="T38" fmla="*/ 76 w 253"/>
                <a:gd name="T39" fmla="*/ 0 h 277"/>
                <a:gd name="T40" fmla="*/ 52 w 253"/>
                <a:gd name="T41" fmla="*/ 7 h 277"/>
                <a:gd name="T42" fmla="*/ 41 w 253"/>
                <a:gd name="T43" fmla="*/ 26 h 277"/>
                <a:gd name="T44" fmla="*/ 2 w 253"/>
                <a:gd name="T45" fmla="*/ 33 h 277"/>
                <a:gd name="T46" fmla="*/ 21 w 253"/>
                <a:gd name="T47" fmla="*/ 57 h 277"/>
                <a:gd name="T48" fmla="*/ 23 w 253"/>
                <a:gd name="T49" fmla="*/ 65 h 277"/>
                <a:gd name="T50" fmla="*/ 12 w 253"/>
                <a:gd name="T51" fmla="*/ 69 h 277"/>
                <a:gd name="T52" fmla="*/ 17 w 253"/>
                <a:gd name="T53" fmla="*/ 99 h 277"/>
                <a:gd name="T54" fmla="*/ 3 w 253"/>
                <a:gd name="T55" fmla="*/ 103 h 277"/>
                <a:gd name="T56" fmla="*/ 11 w 253"/>
                <a:gd name="T57" fmla="*/ 140 h 277"/>
                <a:gd name="T58" fmla="*/ 0 w 253"/>
                <a:gd name="T59" fmla="*/ 166 h 277"/>
                <a:gd name="T60" fmla="*/ 9 w 253"/>
                <a:gd name="T61" fmla="*/ 171 h 277"/>
                <a:gd name="T62" fmla="*/ 18 w 253"/>
                <a:gd name="T63" fmla="*/ 195 h 277"/>
                <a:gd name="T64" fmla="*/ 21 w 253"/>
                <a:gd name="T65" fmla="*/ 225 h 277"/>
                <a:gd name="T66" fmla="*/ 35 w 253"/>
                <a:gd name="T67" fmla="*/ 270 h 277"/>
                <a:gd name="T68" fmla="*/ 42 w 253"/>
                <a:gd name="T69" fmla="*/ 275 h 277"/>
                <a:gd name="T70" fmla="*/ 61 w 253"/>
                <a:gd name="T71" fmla="*/ 256 h 277"/>
                <a:gd name="T72" fmla="*/ 72 w 253"/>
                <a:gd name="T73" fmla="*/ 257 h 277"/>
                <a:gd name="T74" fmla="*/ 91 w 253"/>
                <a:gd name="T75" fmla="*/ 265 h 277"/>
                <a:gd name="T76" fmla="*/ 99 w 253"/>
                <a:gd name="T77" fmla="*/ 277 h 277"/>
                <a:gd name="T78" fmla="*/ 110 w 253"/>
                <a:gd name="T79" fmla="*/ 277 h 277"/>
                <a:gd name="T80" fmla="*/ 113 w 253"/>
                <a:gd name="T81" fmla="*/ 272 h 277"/>
                <a:gd name="T82" fmla="*/ 113 w 253"/>
                <a:gd name="T83" fmla="*/ 264 h 277"/>
                <a:gd name="T84" fmla="*/ 120 w 253"/>
                <a:gd name="T85" fmla="*/ 261 h 277"/>
                <a:gd name="T86" fmla="*/ 132 w 253"/>
                <a:gd name="T87" fmla="*/ 265 h 277"/>
                <a:gd name="T88" fmla="*/ 147 w 253"/>
                <a:gd name="T89" fmla="*/ 26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3" h="277">
                  <a:moveTo>
                    <a:pt x="147" y="264"/>
                  </a:moveTo>
                  <a:lnTo>
                    <a:pt x="153" y="247"/>
                  </a:lnTo>
                  <a:lnTo>
                    <a:pt x="158" y="221"/>
                  </a:lnTo>
                  <a:lnTo>
                    <a:pt x="162" y="210"/>
                  </a:lnTo>
                  <a:lnTo>
                    <a:pt x="187" y="200"/>
                  </a:lnTo>
                  <a:lnTo>
                    <a:pt x="235" y="199"/>
                  </a:lnTo>
                  <a:lnTo>
                    <a:pt x="251" y="212"/>
                  </a:lnTo>
                  <a:lnTo>
                    <a:pt x="253" y="185"/>
                  </a:lnTo>
                  <a:lnTo>
                    <a:pt x="243" y="173"/>
                  </a:lnTo>
                  <a:lnTo>
                    <a:pt x="246" y="156"/>
                  </a:lnTo>
                  <a:lnTo>
                    <a:pt x="237" y="152"/>
                  </a:lnTo>
                  <a:lnTo>
                    <a:pt x="235" y="136"/>
                  </a:lnTo>
                  <a:lnTo>
                    <a:pt x="189" y="129"/>
                  </a:lnTo>
                  <a:lnTo>
                    <a:pt x="187" y="80"/>
                  </a:lnTo>
                  <a:lnTo>
                    <a:pt x="166" y="77"/>
                  </a:lnTo>
                  <a:lnTo>
                    <a:pt x="122" y="52"/>
                  </a:lnTo>
                  <a:lnTo>
                    <a:pt x="107" y="51"/>
                  </a:lnTo>
                  <a:lnTo>
                    <a:pt x="96" y="44"/>
                  </a:lnTo>
                  <a:lnTo>
                    <a:pt x="94" y="11"/>
                  </a:lnTo>
                  <a:lnTo>
                    <a:pt x="76" y="0"/>
                  </a:lnTo>
                  <a:lnTo>
                    <a:pt x="52" y="7"/>
                  </a:lnTo>
                  <a:lnTo>
                    <a:pt x="41" y="26"/>
                  </a:lnTo>
                  <a:lnTo>
                    <a:pt x="2" y="33"/>
                  </a:lnTo>
                  <a:lnTo>
                    <a:pt x="21" y="57"/>
                  </a:lnTo>
                  <a:lnTo>
                    <a:pt x="23" y="65"/>
                  </a:lnTo>
                  <a:lnTo>
                    <a:pt x="12" y="69"/>
                  </a:lnTo>
                  <a:lnTo>
                    <a:pt x="17" y="99"/>
                  </a:lnTo>
                  <a:lnTo>
                    <a:pt x="3" y="103"/>
                  </a:lnTo>
                  <a:lnTo>
                    <a:pt x="11" y="140"/>
                  </a:lnTo>
                  <a:lnTo>
                    <a:pt x="0" y="166"/>
                  </a:lnTo>
                  <a:lnTo>
                    <a:pt x="9" y="171"/>
                  </a:lnTo>
                  <a:lnTo>
                    <a:pt x="18" y="195"/>
                  </a:lnTo>
                  <a:lnTo>
                    <a:pt x="21" y="225"/>
                  </a:lnTo>
                  <a:lnTo>
                    <a:pt x="35" y="270"/>
                  </a:lnTo>
                  <a:lnTo>
                    <a:pt x="42" y="275"/>
                  </a:lnTo>
                  <a:lnTo>
                    <a:pt x="61" y="256"/>
                  </a:lnTo>
                  <a:lnTo>
                    <a:pt x="72" y="257"/>
                  </a:lnTo>
                  <a:lnTo>
                    <a:pt x="91" y="265"/>
                  </a:lnTo>
                  <a:lnTo>
                    <a:pt x="99" y="277"/>
                  </a:lnTo>
                  <a:lnTo>
                    <a:pt x="110" y="277"/>
                  </a:lnTo>
                  <a:lnTo>
                    <a:pt x="113" y="272"/>
                  </a:lnTo>
                  <a:lnTo>
                    <a:pt x="113" y="264"/>
                  </a:lnTo>
                  <a:lnTo>
                    <a:pt x="120" y="261"/>
                  </a:lnTo>
                  <a:lnTo>
                    <a:pt x="132" y="265"/>
                  </a:lnTo>
                  <a:lnTo>
                    <a:pt x="147" y="2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6" name="Freeform 686"/>
            <p:cNvSpPr/>
            <p:nvPr/>
          </p:nvSpPr>
          <p:spPr bwMode="gray">
            <a:xfrm>
              <a:off x="4122068" y="1828374"/>
              <a:ext cx="371198" cy="303334"/>
            </a:xfrm>
            <a:custGeom>
              <a:avLst/>
              <a:gdLst>
                <a:gd name="T0" fmla="*/ 519 w 815"/>
                <a:gd name="T1" fmla="*/ 44 h 666"/>
                <a:gd name="T2" fmla="*/ 421 w 815"/>
                <a:gd name="T3" fmla="*/ 37 h 666"/>
                <a:gd name="T4" fmla="*/ 337 w 815"/>
                <a:gd name="T5" fmla="*/ 31 h 666"/>
                <a:gd name="T6" fmla="*/ 296 w 815"/>
                <a:gd name="T7" fmla="*/ 18 h 666"/>
                <a:gd name="T8" fmla="*/ 248 w 815"/>
                <a:gd name="T9" fmla="*/ 12 h 666"/>
                <a:gd name="T10" fmla="*/ 191 w 815"/>
                <a:gd name="T11" fmla="*/ 18 h 666"/>
                <a:gd name="T12" fmla="*/ 116 w 815"/>
                <a:gd name="T13" fmla="*/ 43 h 666"/>
                <a:gd name="T14" fmla="*/ 32 w 815"/>
                <a:gd name="T15" fmla="*/ 100 h 666"/>
                <a:gd name="T16" fmla="*/ 83 w 815"/>
                <a:gd name="T17" fmla="*/ 132 h 666"/>
                <a:gd name="T18" fmla="*/ 129 w 815"/>
                <a:gd name="T19" fmla="*/ 145 h 666"/>
                <a:gd name="T20" fmla="*/ 153 w 815"/>
                <a:gd name="T21" fmla="*/ 161 h 666"/>
                <a:gd name="T22" fmla="*/ 146 w 815"/>
                <a:gd name="T23" fmla="*/ 187 h 666"/>
                <a:gd name="T24" fmla="*/ 83 w 815"/>
                <a:gd name="T25" fmla="*/ 182 h 666"/>
                <a:gd name="T26" fmla="*/ 26 w 815"/>
                <a:gd name="T27" fmla="*/ 187 h 666"/>
                <a:gd name="T28" fmla="*/ 20 w 815"/>
                <a:gd name="T29" fmla="*/ 225 h 666"/>
                <a:gd name="T30" fmla="*/ 39 w 815"/>
                <a:gd name="T31" fmla="*/ 262 h 666"/>
                <a:gd name="T32" fmla="*/ 116 w 815"/>
                <a:gd name="T33" fmla="*/ 254 h 666"/>
                <a:gd name="T34" fmla="*/ 142 w 815"/>
                <a:gd name="T35" fmla="*/ 262 h 666"/>
                <a:gd name="T36" fmla="*/ 123 w 815"/>
                <a:gd name="T37" fmla="*/ 314 h 666"/>
                <a:gd name="T38" fmla="*/ 63 w 815"/>
                <a:gd name="T39" fmla="*/ 355 h 666"/>
                <a:gd name="T40" fmla="*/ 52 w 815"/>
                <a:gd name="T41" fmla="*/ 413 h 666"/>
                <a:gd name="T42" fmla="*/ 82 w 815"/>
                <a:gd name="T43" fmla="*/ 463 h 666"/>
                <a:gd name="T44" fmla="*/ 121 w 815"/>
                <a:gd name="T45" fmla="*/ 461 h 666"/>
                <a:gd name="T46" fmla="*/ 160 w 815"/>
                <a:gd name="T47" fmla="*/ 496 h 666"/>
                <a:gd name="T48" fmla="*/ 196 w 815"/>
                <a:gd name="T49" fmla="*/ 499 h 666"/>
                <a:gd name="T50" fmla="*/ 234 w 815"/>
                <a:gd name="T51" fmla="*/ 505 h 666"/>
                <a:gd name="T52" fmla="*/ 171 w 815"/>
                <a:gd name="T53" fmla="*/ 589 h 666"/>
                <a:gd name="T54" fmla="*/ 131 w 815"/>
                <a:gd name="T55" fmla="*/ 611 h 666"/>
                <a:gd name="T56" fmla="*/ 73 w 815"/>
                <a:gd name="T57" fmla="*/ 650 h 666"/>
                <a:gd name="T58" fmla="*/ 100 w 815"/>
                <a:gd name="T59" fmla="*/ 645 h 666"/>
                <a:gd name="T60" fmla="*/ 142 w 815"/>
                <a:gd name="T61" fmla="*/ 628 h 666"/>
                <a:gd name="T62" fmla="*/ 201 w 815"/>
                <a:gd name="T63" fmla="*/ 600 h 666"/>
                <a:gd name="T64" fmla="*/ 276 w 815"/>
                <a:gd name="T65" fmla="*/ 535 h 666"/>
                <a:gd name="T66" fmla="*/ 295 w 815"/>
                <a:gd name="T67" fmla="*/ 491 h 666"/>
                <a:gd name="T68" fmla="*/ 325 w 815"/>
                <a:gd name="T69" fmla="*/ 445 h 666"/>
                <a:gd name="T70" fmla="*/ 390 w 815"/>
                <a:gd name="T71" fmla="*/ 412 h 666"/>
                <a:gd name="T72" fmla="*/ 346 w 815"/>
                <a:gd name="T73" fmla="*/ 468 h 666"/>
                <a:gd name="T74" fmla="*/ 342 w 815"/>
                <a:gd name="T75" fmla="*/ 482 h 666"/>
                <a:gd name="T76" fmla="*/ 422 w 815"/>
                <a:gd name="T77" fmla="*/ 438 h 666"/>
                <a:gd name="T78" fmla="*/ 436 w 815"/>
                <a:gd name="T79" fmla="*/ 408 h 666"/>
                <a:gd name="T80" fmla="*/ 482 w 815"/>
                <a:gd name="T81" fmla="*/ 435 h 666"/>
                <a:gd name="T82" fmla="*/ 541 w 815"/>
                <a:gd name="T83" fmla="*/ 454 h 666"/>
                <a:gd name="T84" fmla="*/ 607 w 815"/>
                <a:gd name="T85" fmla="*/ 458 h 666"/>
                <a:gd name="T86" fmla="*/ 682 w 815"/>
                <a:gd name="T87" fmla="*/ 515 h 666"/>
                <a:gd name="T88" fmla="*/ 697 w 815"/>
                <a:gd name="T89" fmla="*/ 513 h 666"/>
                <a:gd name="T90" fmla="*/ 737 w 815"/>
                <a:gd name="T91" fmla="*/ 545 h 666"/>
                <a:gd name="T92" fmla="*/ 768 w 815"/>
                <a:gd name="T93" fmla="*/ 607 h 666"/>
                <a:gd name="T94" fmla="*/ 794 w 815"/>
                <a:gd name="T95" fmla="*/ 645 h 666"/>
                <a:gd name="T96" fmla="*/ 815 w 815"/>
                <a:gd name="T97" fmla="*/ 604 h 666"/>
                <a:gd name="T98" fmla="*/ 714 w 815"/>
                <a:gd name="T99" fmla="*/ 478 h 666"/>
                <a:gd name="T100" fmla="*/ 623 w 815"/>
                <a:gd name="T101" fmla="*/ 442 h 666"/>
                <a:gd name="T102" fmla="*/ 577 w 815"/>
                <a:gd name="T103" fmla="*/ 6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5" h="666">
                  <a:moveTo>
                    <a:pt x="577" y="60"/>
                  </a:moveTo>
                  <a:lnTo>
                    <a:pt x="553" y="51"/>
                  </a:lnTo>
                  <a:lnTo>
                    <a:pt x="544" y="48"/>
                  </a:lnTo>
                  <a:lnTo>
                    <a:pt x="539" y="44"/>
                  </a:lnTo>
                  <a:lnTo>
                    <a:pt x="519" y="44"/>
                  </a:lnTo>
                  <a:lnTo>
                    <a:pt x="492" y="48"/>
                  </a:lnTo>
                  <a:lnTo>
                    <a:pt x="467" y="40"/>
                  </a:lnTo>
                  <a:lnTo>
                    <a:pt x="452" y="39"/>
                  </a:lnTo>
                  <a:lnTo>
                    <a:pt x="447" y="41"/>
                  </a:lnTo>
                  <a:lnTo>
                    <a:pt x="421" y="37"/>
                  </a:lnTo>
                  <a:lnTo>
                    <a:pt x="405" y="29"/>
                  </a:lnTo>
                  <a:lnTo>
                    <a:pt x="386" y="28"/>
                  </a:lnTo>
                  <a:lnTo>
                    <a:pt x="363" y="31"/>
                  </a:lnTo>
                  <a:lnTo>
                    <a:pt x="348" y="34"/>
                  </a:lnTo>
                  <a:lnTo>
                    <a:pt x="337" y="31"/>
                  </a:lnTo>
                  <a:lnTo>
                    <a:pt x="346" y="26"/>
                  </a:lnTo>
                  <a:lnTo>
                    <a:pt x="325" y="21"/>
                  </a:lnTo>
                  <a:lnTo>
                    <a:pt x="331" y="15"/>
                  </a:lnTo>
                  <a:lnTo>
                    <a:pt x="311" y="15"/>
                  </a:lnTo>
                  <a:lnTo>
                    <a:pt x="296" y="18"/>
                  </a:lnTo>
                  <a:lnTo>
                    <a:pt x="280" y="10"/>
                  </a:lnTo>
                  <a:lnTo>
                    <a:pt x="269" y="11"/>
                  </a:lnTo>
                  <a:lnTo>
                    <a:pt x="265" y="18"/>
                  </a:lnTo>
                  <a:lnTo>
                    <a:pt x="258" y="18"/>
                  </a:lnTo>
                  <a:lnTo>
                    <a:pt x="248" y="12"/>
                  </a:lnTo>
                  <a:lnTo>
                    <a:pt x="263" y="5"/>
                  </a:lnTo>
                  <a:lnTo>
                    <a:pt x="254" y="4"/>
                  </a:lnTo>
                  <a:lnTo>
                    <a:pt x="241" y="0"/>
                  </a:lnTo>
                  <a:lnTo>
                    <a:pt x="214" y="17"/>
                  </a:lnTo>
                  <a:lnTo>
                    <a:pt x="191" y="18"/>
                  </a:lnTo>
                  <a:lnTo>
                    <a:pt x="187" y="16"/>
                  </a:lnTo>
                  <a:lnTo>
                    <a:pt x="166" y="26"/>
                  </a:lnTo>
                  <a:lnTo>
                    <a:pt x="144" y="36"/>
                  </a:lnTo>
                  <a:lnTo>
                    <a:pt x="137" y="36"/>
                  </a:lnTo>
                  <a:lnTo>
                    <a:pt x="116" y="43"/>
                  </a:lnTo>
                  <a:lnTo>
                    <a:pt x="105" y="54"/>
                  </a:lnTo>
                  <a:lnTo>
                    <a:pt x="98" y="77"/>
                  </a:lnTo>
                  <a:lnTo>
                    <a:pt x="78" y="87"/>
                  </a:lnTo>
                  <a:lnTo>
                    <a:pt x="34" y="88"/>
                  </a:lnTo>
                  <a:lnTo>
                    <a:pt x="32" y="100"/>
                  </a:lnTo>
                  <a:lnTo>
                    <a:pt x="23" y="102"/>
                  </a:lnTo>
                  <a:lnTo>
                    <a:pt x="34" y="107"/>
                  </a:lnTo>
                  <a:lnTo>
                    <a:pt x="44" y="111"/>
                  </a:lnTo>
                  <a:lnTo>
                    <a:pt x="64" y="119"/>
                  </a:lnTo>
                  <a:lnTo>
                    <a:pt x="83" y="132"/>
                  </a:lnTo>
                  <a:lnTo>
                    <a:pt x="85" y="143"/>
                  </a:lnTo>
                  <a:lnTo>
                    <a:pt x="94" y="145"/>
                  </a:lnTo>
                  <a:lnTo>
                    <a:pt x="103" y="146"/>
                  </a:lnTo>
                  <a:lnTo>
                    <a:pt x="123" y="146"/>
                  </a:lnTo>
                  <a:lnTo>
                    <a:pt x="129" y="145"/>
                  </a:lnTo>
                  <a:lnTo>
                    <a:pt x="137" y="148"/>
                  </a:lnTo>
                  <a:lnTo>
                    <a:pt x="134" y="152"/>
                  </a:lnTo>
                  <a:lnTo>
                    <a:pt x="127" y="158"/>
                  </a:lnTo>
                  <a:lnTo>
                    <a:pt x="142" y="167"/>
                  </a:lnTo>
                  <a:lnTo>
                    <a:pt x="153" y="161"/>
                  </a:lnTo>
                  <a:lnTo>
                    <a:pt x="172" y="160"/>
                  </a:lnTo>
                  <a:lnTo>
                    <a:pt x="178" y="167"/>
                  </a:lnTo>
                  <a:lnTo>
                    <a:pt x="172" y="171"/>
                  </a:lnTo>
                  <a:lnTo>
                    <a:pt x="151" y="175"/>
                  </a:lnTo>
                  <a:lnTo>
                    <a:pt x="146" y="187"/>
                  </a:lnTo>
                  <a:lnTo>
                    <a:pt x="137" y="187"/>
                  </a:lnTo>
                  <a:lnTo>
                    <a:pt x="127" y="194"/>
                  </a:lnTo>
                  <a:lnTo>
                    <a:pt x="103" y="187"/>
                  </a:lnTo>
                  <a:lnTo>
                    <a:pt x="82" y="190"/>
                  </a:lnTo>
                  <a:lnTo>
                    <a:pt x="83" y="182"/>
                  </a:lnTo>
                  <a:lnTo>
                    <a:pt x="85" y="171"/>
                  </a:lnTo>
                  <a:lnTo>
                    <a:pt x="65" y="173"/>
                  </a:lnTo>
                  <a:lnTo>
                    <a:pt x="47" y="177"/>
                  </a:lnTo>
                  <a:lnTo>
                    <a:pt x="41" y="185"/>
                  </a:lnTo>
                  <a:lnTo>
                    <a:pt x="26" y="187"/>
                  </a:lnTo>
                  <a:lnTo>
                    <a:pt x="21" y="199"/>
                  </a:lnTo>
                  <a:lnTo>
                    <a:pt x="14" y="201"/>
                  </a:lnTo>
                  <a:lnTo>
                    <a:pt x="0" y="214"/>
                  </a:lnTo>
                  <a:lnTo>
                    <a:pt x="13" y="225"/>
                  </a:lnTo>
                  <a:lnTo>
                    <a:pt x="20" y="225"/>
                  </a:lnTo>
                  <a:lnTo>
                    <a:pt x="34" y="226"/>
                  </a:lnTo>
                  <a:lnTo>
                    <a:pt x="39" y="232"/>
                  </a:lnTo>
                  <a:lnTo>
                    <a:pt x="34" y="235"/>
                  </a:lnTo>
                  <a:lnTo>
                    <a:pt x="20" y="235"/>
                  </a:lnTo>
                  <a:lnTo>
                    <a:pt x="39" y="262"/>
                  </a:lnTo>
                  <a:lnTo>
                    <a:pt x="61" y="262"/>
                  </a:lnTo>
                  <a:lnTo>
                    <a:pt x="76" y="257"/>
                  </a:lnTo>
                  <a:lnTo>
                    <a:pt x="88" y="263"/>
                  </a:lnTo>
                  <a:lnTo>
                    <a:pt x="108" y="264"/>
                  </a:lnTo>
                  <a:lnTo>
                    <a:pt x="116" y="254"/>
                  </a:lnTo>
                  <a:lnTo>
                    <a:pt x="127" y="252"/>
                  </a:lnTo>
                  <a:lnTo>
                    <a:pt x="135" y="245"/>
                  </a:lnTo>
                  <a:lnTo>
                    <a:pt x="153" y="250"/>
                  </a:lnTo>
                  <a:lnTo>
                    <a:pt x="153" y="262"/>
                  </a:lnTo>
                  <a:lnTo>
                    <a:pt x="142" y="262"/>
                  </a:lnTo>
                  <a:lnTo>
                    <a:pt x="140" y="266"/>
                  </a:lnTo>
                  <a:lnTo>
                    <a:pt x="153" y="280"/>
                  </a:lnTo>
                  <a:lnTo>
                    <a:pt x="155" y="296"/>
                  </a:lnTo>
                  <a:lnTo>
                    <a:pt x="135" y="319"/>
                  </a:lnTo>
                  <a:lnTo>
                    <a:pt x="123" y="314"/>
                  </a:lnTo>
                  <a:lnTo>
                    <a:pt x="109" y="321"/>
                  </a:lnTo>
                  <a:lnTo>
                    <a:pt x="90" y="329"/>
                  </a:lnTo>
                  <a:lnTo>
                    <a:pt x="81" y="321"/>
                  </a:lnTo>
                  <a:lnTo>
                    <a:pt x="65" y="339"/>
                  </a:lnTo>
                  <a:lnTo>
                    <a:pt x="63" y="355"/>
                  </a:lnTo>
                  <a:lnTo>
                    <a:pt x="55" y="359"/>
                  </a:lnTo>
                  <a:lnTo>
                    <a:pt x="44" y="384"/>
                  </a:lnTo>
                  <a:lnTo>
                    <a:pt x="39" y="388"/>
                  </a:lnTo>
                  <a:lnTo>
                    <a:pt x="43" y="401"/>
                  </a:lnTo>
                  <a:lnTo>
                    <a:pt x="52" y="413"/>
                  </a:lnTo>
                  <a:lnTo>
                    <a:pt x="58" y="412"/>
                  </a:lnTo>
                  <a:lnTo>
                    <a:pt x="63" y="418"/>
                  </a:lnTo>
                  <a:lnTo>
                    <a:pt x="58" y="434"/>
                  </a:lnTo>
                  <a:lnTo>
                    <a:pt x="48" y="435"/>
                  </a:lnTo>
                  <a:lnTo>
                    <a:pt x="82" y="463"/>
                  </a:lnTo>
                  <a:lnTo>
                    <a:pt x="98" y="463"/>
                  </a:lnTo>
                  <a:lnTo>
                    <a:pt x="114" y="458"/>
                  </a:lnTo>
                  <a:lnTo>
                    <a:pt x="115" y="449"/>
                  </a:lnTo>
                  <a:lnTo>
                    <a:pt x="121" y="447"/>
                  </a:lnTo>
                  <a:lnTo>
                    <a:pt x="121" y="461"/>
                  </a:lnTo>
                  <a:lnTo>
                    <a:pt x="126" y="474"/>
                  </a:lnTo>
                  <a:lnTo>
                    <a:pt x="129" y="496"/>
                  </a:lnTo>
                  <a:lnTo>
                    <a:pt x="126" y="511"/>
                  </a:lnTo>
                  <a:lnTo>
                    <a:pt x="137" y="506"/>
                  </a:lnTo>
                  <a:lnTo>
                    <a:pt x="160" y="496"/>
                  </a:lnTo>
                  <a:lnTo>
                    <a:pt x="168" y="501"/>
                  </a:lnTo>
                  <a:lnTo>
                    <a:pt x="176" y="503"/>
                  </a:lnTo>
                  <a:lnTo>
                    <a:pt x="184" y="515"/>
                  </a:lnTo>
                  <a:lnTo>
                    <a:pt x="190" y="516"/>
                  </a:lnTo>
                  <a:lnTo>
                    <a:pt x="196" y="499"/>
                  </a:lnTo>
                  <a:lnTo>
                    <a:pt x="206" y="505"/>
                  </a:lnTo>
                  <a:lnTo>
                    <a:pt x="213" y="506"/>
                  </a:lnTo>
                  <a:lnTo>
                    <a:pt x="222" y="505"/>
                  </a:lnTo>
                  <a:lnTo>
                    <a:pt x="232" y="497"/>
                  </a:lnTo>
                  <a:lnTo>
                    <a:pt x="234" y="505"/>
                  </a:lnTo>
                  <a:lnTo>
                    <a:pt x="222" y="533"/>
                  </a:lnTo>
                  <a:lnTo>
                    <a:pt x="222" y="552"/>
                  </a:lnTo>
                  <a:lnTo>
                    <a:pt x="206" y="558"/>
                  </a:lnTo>
                  <a:lnTo>
                    <a:pt x="192" y="576"/>
                  </a:lnTo>
                  <a:lnTo>
                    <a:pt x="171" y="589"/>
                  </a:lnTo>
                  <a:lnTo>
                    <a:pt x="162" y="599"/>
                  </a:lnTo>
                  <a:lnTo>
                    <a:pt x="160" y="610"/>
                  </a:lnTo>
                  <a:lnTo>
                    <a:pt x="153" y="613"/>
                  </a:lnTo>
                  <a:lnTo>
                    <a:pt x="144" y="609"/>
                  </a:lnTo>
                  <a:lnTo>
                    <a:pt x="131" y="611"/>
                  </a:lnTo>
                  <a:lnTo>
                    <a:pt x="114" y="624"/>
                  </a:lnTo>
                  <a:lnTo>
                    <a:pt x="105" y="637"/>
                  </a:lnTo>
                  <a:lnTo>
                    <a:pt x="94" y="645"/>
                  </a:lnTo>
                  <a:lnTo>
                    <a:pt x="85" y="644"/>
                  </a:lnTo>
                  <a:lnTo>
                    <a:pt x="73" y="650"/>
                  </a:lnTo>
                  <a:lnTo>
                    <a:pt x="68" y="661"/>
                  </a:lnTo>
                  <a:lnTo>
                    <a:pt x="68" y="666"/>
                  </a:lnTo>
                  <a:lnTo>
                    <a:pt x="84" y="663"/>
                  </a:lnTo>
                  <a:lnTo>
                    <a:pt x="97" y="652"/>
                  </a:lnTo>
                  <a:lnTo>
                    <a:pt x="100" y="645"/>
                  </a:lnTo>
                  <a:lnTo>
                    <a:pt x="107" y="645"/>
                  </a:lnTo>
                  <a:lnTo>
                    <a:pt x="126" y="636"/>
                  </a:lnTo>
                  <a:lnTo>
                    <a:pt x="131" y="623"/>
                  </a:lnTo>
                  <a:lnTo>
                    <a:pt x="137" y="624"/>
                  </a:lnTo>
                  <a:lnTo>
                    <a:pt x="142" y="628"/>
                  </a:lnTo>
                  <a:lnTo>
                    <a:pt x="152" y="628"/>
                  </a:lnTo>
                  <a:lnTo>
                    <a:pt x="173" y="617"/>
                  </a:lnTo>
                  <a:lnTo>
                    <a:pt x="186" y="610"/>
                  </a:lnTo>
                  <a:lnTo>
                    <a:pt x="199" y="606"/>
                  </a:lnTo>
                  <a:lnTo>
                    <a:pt x="201" y="600"/>
                  </a:lnTo>
                  <a:lnTo>
                    <a:pt x="234" y="576"/>
                  </a:lnTo>
                  <a:lnTo>
                    <a:pt x="243" y="568"/>
                  </a:lnTo>
                  <a:lnTo>
                    <a:pt x="243" y="558"/>
                  </a:lnTo>
                  <a:lnTo>
                    <a:pt x="263" y="545"/>
                  </a:lnTo>
                  <a:lnTo>
                    <a:pt x="276" y="535"/>
                  </a:lnTo>
                  <a:lnTo>
                    <a:pt x="293" y="527"/>
                  </a:lnTo>
                  <a:lnTo>
                    <a:pt x="296" y="511"/>
                  </a:lnTo>
                  <a:lnTo>
                    <a:pt x="307" y="508"/>
                  </a:lnTo>
                  <a:lnTo>
                    <a:pt x="305" y="491"/>
                  </a:lnTo>
                  <a:lnTo>
                    <a:pt x="295" y="491"/>
                  </a:lnTo>
                  <a:lnTo>
                    <a:pt x="293" y="484"/>
                  </a:lnTo>
                  <a:lnTo>
                    <a:pt x="304" y="470"/>
                  </a:lnTo>
                  <a:lnTo>
                    <a:pt x="318" y="470"/>
                  </a:lnTo>
                  <a:lnTo>
                    <a:pt x="328" y="458"/>
                  </a:lnTo>
                  <a:lnTo>
                    <a:pt x="325" y="445"/>
                  </a:lnTo>
                  <a:lnTo>
                    <a:pt x="364" y="398"/>
                  </a:lnTo>
                  <a:lnTo>
                    <a:pt x="379" y="399"/>
                  </a:lnTo>
                  <a:lnTo>
                    <a:pt x="387" y="391"/>
                  </a:lnTo>
                  <a:lnTo>
                    <a:pt x="395" y="391"/>
                  </a:lnTo>
                  <a:lnTo>
                    <a:pt x="390" y="412"/>
                  </a:lnTo>
                  <a:lnTo>
                    <a:pt x="377" y="410"/>
                  </a:lnTo>
                  <a:lnTo>
                    <a:pt x="355" y="425"/>
                  </a:lnTo>
                  <a:lnTo>
                    <a:pt x="357" y="434"/>
                  </a:lnTo>
                  <a:lnTo>
                    <a:pt x="344" y="463"/>
                  </a:lnTo>
                  <a:lnTo>
                    <a:pt x="346" y="468"/>
                  </a:lnTo>
                  <a:lnTo>
                    <a:pt x="351" y="467"/>
                  </a:lnTo>
                  <a:lnTo>
                    <a:pt x="355" y="470"/>
                  </a:lnTo>
                  <a:lnTo>
                    <a:pt x="351" y="474"/>
                  </a:lnTo>
                  <a:lnTo>
                    <a:pt x="344" y="477"/>
                  </a:lnTo>
                  <a:lnTo>
                    <a:pt x="342" y="482"/>
                  </a:lnTo>
                  <a:lnTo>
                    <a:pt x="360" y="482"/>
                  </a:lnTo>
                  <a:lnTo>
                    <a:pt x="383" y="470"/>
                  </a:lnTo>
                  <a:lnTo>
                    <a:pt x="393" y="455"/>
                  </a:lnTo>
                  <a:lnTo>
                    <a:pt x="416" y="455"/>
                  </a:lnTo>
                  <a:lnTo>
                    <a:pt x="422" y="438"/>
                  </a:lnTo>
                  <a:lnTo>
                    <a:pt x="419" y="429"/>
                  </a:lnTo>
                  <a:lnTo>
                    <a:pt x="422" y="425"/>
                  </a:lnTo>
                  <a:lnTo>
                    <a:pt x="414" y="422"/>
                  </a:lnTo>
                  <a:lnTo>
                    <a:pt x="430" y="406"/>
                  </a:lnTo>
                  <a:lnTo>
                    <a:pt x="436" y="408"/>
                  </a:lnTo>
                  <a:lnTo>
                    <a:pt x="432" y="417"/>
                  </a:lnTo>
                  <a:lnTo>
                    <a:pt x="442" y="417"/>
                  </a:lnTo>
                  <a:lnTo>
                    <a:pt x="456" y="412"/>
                  </a:lnTo>
                  <a:lnTo>
                    <a:pt x="460" y="422"/>
                  </a:lnTo>
                  <a:lnTo>
                    <a:pt x="482" y="435"/>
                  </a:lnTo>
                  <a:lnTo>
                    <a:pt x="493" y="432"/>
                  </a:lnTo>
                  <a:lnTo>
                    <a:pt x="498" y="436"/>
                  </a:lnTo>
                  <a:lnTo>
                    <a:pt x="501" y="453"/>
                  </a:lnTo>
                  <a:lnTo>
                    <a:pt x="528" y="453"/>
                  </a:lnTo>
                  <a:lnTo>
                    <a:pt x="541" y="454"/>
                  </a:lnTo>
                  <a:lnTo>
                    <a:pt x="548" y="456"/>
                  </a:lnTo>
                  <a:lnTo>
                    <a:pt x="570" y="456"/>
                  </a:lnTo>
                  <a:lnTo>
                    <a:pt x="574" y="461"/>
                  </a:lnTo>
                  <a:lnTo>
                    <a:pt x="595" y="465"/>
                  </a:lnTo>
                  <a:lnTo>
                    <a:pt x="607" y="458"/>
                  </a:lnTo>
                  <a:lnTo>
                    <a:pt x="609" y="477"/>
                  </a:lnTo>
                  <a:lnTo>
                    <a:pt x="636" y="487"/>
                  </a:lnTo>
                  <a:lnTo>
                    <a:pt x="642" y="503"/>
                  </a:lnTo>
                  <a:lnTo>
                    <a:pt x="656" y="516"/>
                  </a:lnTo>
                  <a:lnTo>
                    <a:pt x="682" y="515"/>
                  </a:lnTo>
                  <a:lnTo>
                    <a:pt x="674" y="506"/>
                  </a:lnTo>
                  <a:lnTo>
                    <a:pt x="675" y="503"/>
                  </a:lnTo>
                  <a:lnTo>
                    <a:pt x="684" y="503"/>
                  </a:lnTo>
                  <a:lnTo>
                    <a:pt x="692" y="513"/>
                  </a:lnTo>
                  <a:lnTo>
                    <a:pt x="697" y="513"/>
                  </a:lnTo>
                  <a:lnTo>
                    <a:pt x="701" y="496"/>
                  </a:lnTo>
                  <a:lnTo>
                    <a:pt x="708" y="510"/>
                  </a:lnTo>
                  <a:lnTo>
                    <a:pt x="717" y="513"/>
                  </a:lnTo>
                  <a:lnTo>
                    <a:pt x="726" y="518"/>
                  </a:lnTo>
                  <a:lnTo>
                    <a:pt x="737" y="545"/>
                  </a:lnTo>
                  <a:lnTo>
                    <a:pt x="741" y="564"/>
                  </a:lnTo>
                  <a:lnTo>
                    <a:pt x="752" y="574"/>
                  </a:lnTo>
                  <a:lnTo>
                    <a:pt x="759" y="578"/>
                  </a:lnTo>
                  <a:lnTo>
                    <a:pt x="761" y="595"/>
                  </a:lnTo>
                  <a:lnTo>
                    <a:pt x="768" y="607"/>
                  </a:lnTo>
                  <a:lnTo>
                    <a:pt x="770" y="617"/>
                  </a:lnTo>
                  <a:lnTo>
                    <a:pt x="774" y="619"/>
                  </a:lnTo>
                  <a:lnTo>
                    <a:pt x="777" y="626"/>
                  </a:lnTo>
                  <a:lnTo>
                    <a:pt x="791" y="628"/>
                  </a:lnTo>
                  <a:lnTo>
                    <a:pt x="794" y="645"/>
                  </a:lnTo>
                  <a:lnTo>
                    <a:pt x="798" y="645"/>
                  </a:lnTo>
                  <a:lnTo>
                    <a:pt x="807" y="645"/>
                  </a:lnTo>
                  <a:lnTo>
                    <a:pt x="813" y="638"/>
                  </a:lnTo>
                  <a:lnTo>
                    <a:pt x="811" y="623"/>
                  </a:lnTo>
                  <a:lnTo>
                    <a:pt x="815" y="604"/>
                  </a:lnTo>
                  <a:lnTo>
                    <a:pt x="787" y="587"/>
                  </a:lnTo>
                  <a:lnTo>
                    <a:pt x="771" y="572"/>
                  </a:lnTo>
                  <a:lnTo>
                    <a:pt x="745" y="515"/>
                  </a:lnTo>
                  <a:lnTo>
                    <a:pt x="730" y="505"/>
                  </a:lnTo>
                  <a:lnTo>
                    <a:pt x="714" y="478"/>
                  </a:lnTo>
                  <a:lnTo>
                    <a:pt x="698" y="467"/>
                  </a:lnTo>
                  <a:lnTo>
                    <a:pt x="682" y="471"/>
                  </a:lnTo>
                  <a:lnTo>
                    <a:pt x="666" y="488"/>
                  </a:lnTo>
                  <a:lnTo>
                    <a:pt x="656" y="488"/>
                  </a:lnTo>
                  <a:lnTo>
                    <a:pt x="623" y="442"/>
                  </a:lnTo>
                  <a:lnTo>
                    <a:pt x="613" y="430"/>
                  </a:lnTo>
                  <a:lnTo>
                    <a:pt x="605" y="436"/>
                  </a:lnTo>
                  <a:lnTo>
                    <a:pt x="601" y="449"/>
                  </a:lnTo>
                  <a:lnTo>
                    <a:pt x="577" y="434"/>
                  </a:lnTo>
                  <a:lnTo>
                    <a:pt x="57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7" name="Freeform 687"/>
            <p:cNvSpPr/>
            <p:nvPr/>
          </p:nvSpPr>
          <p:spPr bwMode="gray">
            <a:xfrm>
              <a:off x="4384867" y="1816077"/>
              <a:ext cx="828477" cy="486427"/>
            </a:xfrm>
            <a:custGeom>
              <a:avLst/>
              <a:gdLst>
                <a:gd name="T0" fmla="*/ 1358 w 2028"/>
                <a:gd name="T1" fmla="*/ 1062 h 1191"/>
                <a:gd name="T2" fmla="*/ 1604 w 2028"/>
                <a:gd name="T3" fmla="*/ 1086 h 1191"/>
                <a:gd name="T4" fmla="*/ 1769 w 2028"/>
                <a:gd name="T5" fmla="*/ 1086 h 1191"/>
                <a:gd name="T6" fmla="*/ 1805 w 2028"/>
                <a:gd name="T7" fmla="*/ 1091 h 1191"/>
                <a:gd name="T8" fmla="*/ 1847 w 2028"/>
                <a:gd name="T9" fmla="*/ 1108 h 1191"/>
                <a:gd name="T10" fmla="*/ 1836 w 2028"/>
                <a:gd name="T11" fmla="*/ 1065 h 1191"/>
                <a:gd name="T12" fmla="*/ 1776 w 2028"/>
                <a:gd name="T13" fmla="*/ 983 h 1191"/>
                <a:gd name="T14" fmla="*/ 1719 w 2028"/>
                <a:gd name="T15" fmla="*/ 985 h 1191"/>
                <a:gd name="T16" fmla="*/ 1703 w 2028"/>
                <a:gd name="T17" fmla="*/ 979 h 1191"/>
                <a:gd name="T18" fmla="*/ 1861 w 2028"/>
                <a:gd name="T19" fmla="*/ 921 h 1191"/>
                <a:gd name="T20" fmla="*/ 2028 w 2028"/>
                <a:gd name="T21" fmla="*/ 846 h 1191"/>
                <a:gd name="T22" fmla="*/ 1951 w 2028"/>
                <a:gd name="T23" fmla="*/ 791 h 1191"/>
                <a:gd name="T24" fmla="*/ 1971 w 2028"/>
                <a:gd name="T25" fmla="*/ 750 h 1191"/>
                <a:gd name="T26" fmla="*/ 1880 w 2028"/>
                <a:gd name="T27" fmla="*/ 670 h 1191"/>
                <a:gd name="T28" fmla="*/ 1834 w 2028"/>
                <a:gd name="T29" fmla="*/ 546 h 1191"/>
                <a:gd name="T30" fmla="*/ 1777 w 2028"/>
                <a:gd name="T31" fmla="*/ 586 h 1191"/>
                <a:gd name="T32" fmla="*/ 1683 w 2028"/>
                <a:gd name="T33" fmla="*/ 589 h 1191"/>
                <a:gd name="T34" fmla="*/ 1694 w 2028"/>
                <a:gd name="T35" fmla="*/ 524 h 1191"/>
                <a:gd name="T36" fmla="*/ 1637 w 2028"/>
                <a:gd name="T37" fmla="*/ 454 h 1191"/>
                <a:gd name="T38" fmla="*/ 1517 w 2028"/>
                <a:gd name="T39" fmla="*/ 412 h 1191"/>
                <a:gd name="T40" fmla="*/ 1507 w 2028"/>
                <a:gd name="T41" fmla="*/ 520 h 1191"/>
                <a:gd name="T42" fmla="*/ 1527 w 2028"/>
                <a:gd name="T43" fmla="*/ 704 h 1191"/>
                <a:gd name="T44" fmla="*/ 1477 w 2028"/>
                <a:gd name="T45" fmla="*/ 817 h 1191"/>
                <a:gd name="T46" fmla="*/ 1441 w 2028"/>
                <a:gd name="T47" fmla="*/ 870 h 1191"/>
                <a:gd name="T48" fmla="*/ 1392 w 2028"/>
                <a:gd name="T49" fmla="*/ 728 h 1191"/>
                <a:gd name="T50" fmla="*/ 1257 w 2028"/>
                <a:gd name="T51" fmla="*/ 678 h 1191"/>
                <a:gd name="T52" fmla="*/ 1145 w 2028"/>
                <a:gd name="T53" fmla="*/ 587 h 1191"/>
                <a:gd name="T54" fmla="*/ 1137 w 2028"/>
                <a:gd name="T55" fmla="*/ 436 h 1191"/>
                <a:gd name="T56" fmla="*/ 1194 w 2028"/>
                <a:gd name="T57" fmla="*/ 367 h 1191"/>
                <a:gd name="T58" fmla="*/ 1279 w 2028"/>
                <a:gd name="T59" fmla="*/ 308 h 1191"/>
                <a:gd name="T60" fmla="*/ 1282 w 2028"/>
                <a:gd name="T61" fmla="*/ 268 h 1191"/>
                <a:gd name="T62" fmla="*/ 1346 w 2028"/>
                <a:gd name="T63" fmla="*/ 223 h 1191"/>
                <a:gd name="T64" fmla="*/ 1396 w 2028"/>
                <a:gd name="T65" fmla="*/ 202 h 1191"/>
                <a:gd name="T66" fmla="*/ 1412 w 2028"/>
                <a:gd name="T67" fmla="*/ 122 h 1191"/>
                <a:gd name="T68" fmla="*/ 1352 w 2028"/>
                <a:gd name="T69" fmla="*/ 83 h 1191"/>
                <a:gd name="T70" fmla="*/ 1299 w 2028"/>
                <a:gd name="T71" fmla="*/ 171 h 1191"/>
                <a:gd name="T72" fmla="*/ 1238 w 2028"/>
                <a:gd name="T73" fmla="*/ 110 h 1191"/>
                <a:gd name="T74" fmla="*/ 1204 w 2028"/>
                <a:gd name="T75" fmla="*/ 100 h 1191"/>
                <a:gd name="T76" fmla="*/ 1149 w 2028"/>
                <a:gd name="T77" fmla="*/ 25 h 1191"/>
                <a:gd name="T78" fmla="*/ 1089 w 2028"/>
                <a:gd name="T79" fmla="*/ 18 h 1191"/>
                <a:gd name="T80" fmla="*/ 1071 w 2028"/>
                <a:gd name="T81" fmla="*/ 80 h 1191"/>
                <a:gd name="T82" fmla="*/ 1115 w 2028"/>
                <a:gd name="T83" fmla="*/ 126 h 1191"/>
                <a:gd name="T84" fmla="*/ 1096 w 2028"/>
                <a:gd name="T85" fmla="*/ 171 h 1191"/>
                <a:gd name="T86" fmla="*/ 1013 w 2028"/>
                <a:gd name="T87" fmla="*/ 140 h 1191"/>
                <a:gd name="T88" fmla="*/ 870 w 2028"/>
                <a:gd name="T89" fmla="*/ 150 h 1191"/>
                <a:gd name="T90" fmla="*/ 809 w 2028"/>
                <a:gd name="T91" fmla="*/ 186 h 1191"/>
                <a:gd name="T92" fmla="*/ 738 w 2028"/>
                <a:gd name="T93" fmla="*/ 156 h 1191"/>
                <a:gd name="T94" fmla="*/ 646 w 2028"/>
                <a:gd name="T95" fmla="*/ 140 h 1191"/>
                <a:gd name="T96" fmla="*/ 457 w 2028"/>
                <a:gd name="T97" fmla="*/ 84 h 1191"/>
                <a:gd name="T98" fmla="*/ 396 w 2028"/>
                <a:gd name="T99" fmla="*/ 73 h 1191"/>
                <a:gd name="T100" fmla="*/ 315 w 2028"/>
                <a:gd name="T101" fmla="*/ 69 h 1191"/>
                <a:gd name="T102" fmla="*/ 206 w 2028"/>
                <a:gd name="T103" fmla="*/ 115 h 1191"/>
                <a:gd name="T104" fmla="*/ 271 w 2028"/>
                <a:gd name="T105" fmla="*/ 80 h 1191"/>
                <a:gd name="T106" fmla="*/ 169 w 2028"/>
                <a:gd name="T107" fmla="*/ 102 h 1191"/>
                <a:gd name="T108" fmla="*/ 113 w 2028"/>
                <a:gd name="T109" fmla="*/ 127 h 1191"/>
                <a:gd name="T110" fmla="*/ 31 w 2028"/>
                <a:gd name="T111" fmla="*/ 516 h 1191"/>
                <a:gd name="T112" fmla="*/ 216 w 2028"/>
                <a:gd name="T113" fmla="*/ 668 h 1191"/>
                <a:gd name="T114" fmla="*/ 279 w 2028"/>
                <a:gd name="T115" fmla="*/ 797 h 1191"/>
                <a:gd name="T116" fmla="*/ 315 w 2028"/>
                <a:gd name="T117" fmla="*/ 883 h 1191"/>
                <a:gd name="T118" fmla="*/ 433 w 2028"/>
                <a:gd name="T119"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8" h="1191">
                  <a:moveTo>
                    <a:pt x="447" y="966"/>
                  </a:moveTo>
                  <a:cubicBezTo>
                    <a:pt x="1105" y="966"/>
                    <a:pt x="1105" y="966"/>
                    <a:pt x="1105" y="966"/>
                  </a:cubicBezTo>
                  <a:cubicBezTo>
                    <a:pt x="1125" y="979"/>
                    <a:pt x="1125" y="979"/>
                    <a:pt x="1125" y="979"/>
                  </a:cubicBezTo>
                  <a:cubicBezTo>
                    <a:pt x="1152" y="984"/>
                    <a:pt x="1152" y="984"/>
                    <a:pt x="1152" y="984"/>
                  </a:cubicBezTo>
                  <a:cubicBezTo>
                    <a:pt x="1174" y="993"/>
                    <a:pt x="1174" y="993"/>
                    <a:pt x="1174" y="993"/>
                  </a:cubicBezTo>
                  <a:cubicBezTo>
                    <a:pt x="1203" y="992"/>
                    <a:pt x="1203" y="992"/>
                    <a:pt x="1203" y="992"/>
                  </a:cubicBezTo>
                  <a:cubicBezTo>
                    <a:pt x="1221" y="996"/>
                    <a:pt x="1221" y="996"/>
                    <a:pt x="1221" y="996"/>
                  </a:cubicBezTo>
                  <a:cubicBezTo>
                    <a:pt x="1267" y="993"/>
                    <a:pt x="1267" y="993"/>
                    <a:pt x="1267" y="993"/>
                  </a:cubicBezTo>
                  <a:cubicBezTo>
                    <a:pt x="1341" y="1030"/>
                    <a:pt x="1341" y="1030"/>
                    <a:pt x="1341" y="1030"/>
                  </a:cubicBezTo>
                  <a:cubicBezTo>
                    <a:pt x="1358" y="1062"/>
                    <a:pt x="1358" y="1062"/>
                    <a:pt x="1358" y="1062"/>
                  </a:cubicBezTo>
                  <a:cubicBezTo>
                    <a:pt x="1402" y="1105"/>
                    <a:pt x="1402" y="1105"/>
                    <a:pt x="1402" y="1105"/>
                  </a:cubicBezTo>
                  <a:cubicBezTo>
                    <a:pt x="1404" y="1134"/>
                    <a:pt x="1404" y="1134"/>
                    <a:pt x="1404" y="1134"/>
                  </a:cubicBezTo>
                  <a:cubicBezTo>
                    <a:pt x="1391" y="1170"/>
                    <a:pt x="1391" y="1170"/>
                    <a:pt x="1391" y="1170"/>
                  </a:cubicBezTo>
                  <a:cubicBezTo>
                    <a:pt x="1399" y="1191"/>
                    <a:pt x="1399" y="1191"/>
                    <a:pt x="1399" y="1191"/>
                  </a:cubicBezTo>
                  <a:cubicBezTo>
                    <a:pt x="1467" y="1161"/>
                    <a:pt x="1467" y="1161"/>
                    <a:pt x="1467" y="1161"/>
                  </a:cubicBezTo>
                  <a:cubicBezTo>
                    <a:pt x="1475" y="1142"/>
                    <a:pt x="1475" y="1142"/>
                    <a:pt x="1475" y="1142"/>
                  </a:cubicBezTo>
                  <a:cubicBezTo>
                    <a:pt x="1538" y="1121"/>
                    <a:pt x="1538" y="1121"/>
                    <a:pt x="1538" y="1121"/>
                  </a:cubicBezTo>
                  <a:cubicBezTo>
                    <a:pt x="1568" y="1097"/>
                    <a:pt x="1568" y="1097"/>
                    <a:pt x="1568" y="1097"/>
                  </a:cubicBezTo>
                  <a:cubicBezTo>
                    <a:pt x="1582" y="1086"/>
                    <a:pt x="1582" y="1086"/>
                    <a:pt x="1582" y="1086"/>
                  </a:cubicBezTo>
                  <a:cubicBezTo>
                    <a:pt x="1604" y="1086"/>
                    <a:pt x="1604" y="1086"/>
                    <a:pt x="1604" y="1086"/>
                  </a:cubicBezTo>
                  <a:cubicBezTo>
                    <a:pt x="1617" y="1089"/>
                    <a:pt x="1617" y="1089"/>
                    <a:pt x="1617" y="1089"/>
                  </a:cubicBezTo>
                  <a:cubicBezTo>
                    <a:pt x="1659" y="1081"/>
                    <a:pt x="1659" y="1081"/>
                    <a:pt x="1659" y="1081"/>
                  </a:cubicBezTo>
                  <a:cubicBezTo>
                    <a:pt x="1692" y="1023"/>
                    <a:pt x="1692" y="1023"/>
                    <a:pt x="1692" y="1023"/>
                  </a:cubicBezTo>
                  <a:cubicBezTo>
                    <a:pt x="1705" y="1017"/>
                    <a:pt x="1705" y="1017"/>
                    <a:pt x="1705" y="1017"/>
                  </a:cubicBezTo>
                  <a:cubicBezTo>
                    <a:pt x="1734" y="1028"/>
                    <a:pt x="1734" y="1028"/>
                    <a:pt x="1734" y="1028"/>
                  </a:cubicBezTo>
                  <a:cubicBezTo>
                    <a:pt x="1734" y="1057"/>
                    <a:pt x="1734" y="1057"/>
                    <a:pt x="1734" y="1057"/>
                  </a:cubicBezTo>
                  <a:cubicBezTo>
                    <a:pt x="1749" y="1079"/>
                    <a:pt x="1749" y="1079"/>
                    <a:pt x="1749" y="1079"/>
                  </a:cubicBezTo>
                  <a:cubicBezTo>
                    <a:pt x="1752" y="1102"/>
                    <a:pt x="1752" y="1102"/>
                    <a:pt x="1752" y="1102"/>
                  </a:cubicBezTo>
                  <a:cubicBezTo>
                    <a:pt x="1761" y="1097"/>
                    <a:pt x="1761" y="1097"/>
                    <a:pt x="1761" y="1097"/>
                  </a:cubicBezTo>
                  <a:cubicBezTo>
                    <a:pt x="1769" y="1086"/>
                    <a:pt x="1769" y="1086"/>
                    <a:pt x="1769" y="1086"/>
                  </a:cubicBezTo>
                  <a:cubicBezTo>
                    <a:pt x="1783" y="1083"/>
                    <a:pt x="1783" y="1083"/>
                    <a:pt x="1783" y="1083"/>
                  </a:cubicBezTo>
                  <a:cubicBezTo>
                    <a:pt x="1798" y="1075"/>
                    <a:pt x="1798" y="1075"/>
                    <a:pt x="1798" y="1075"/>
                  </a:cubicBezTo>
                  <a:cubicBezTo>
                    <a:pt x="1810" y="1067"/>
                    <a:pt x="1810" y="1067"/>
                    <a:pt x="1810" y="1067"/>
                  </a:cubicBezTo>
                  <a:cubicBezTo>
                    <a:pt x="1814" y="1070"/>
                    <a:pt x="1814" y="1070"/>
                    <a:pt x="1814" y="1070"/>
                  </a:cubicBezTo>
                  <a:cubicBezTo>
                    <a:pt x="1812" y="1078"/>
                    <a:pt x="1812" y="1078"/>
                    <a:pt x="1812" y="1078"/>
                  </a:cubicBezTo>
                  <a:cubicBezTo>
                    <a:pt x="1817" y="1080"/>
                    <a:pt x="1817" y="1080"/>
                    <a:pt x="1817" y="1080"/>
                  </a:cubicBezTo>
                  <a:cubicBezTo>
                    <a:pt x="1822" y="1078"/>
                    <a:pt x="1822" y="1078"/>
                    <a:pt x="1822" y="1078"/>
                  </a:cubicBezTo>
                  <a:cubicBezTo>
                    <a:pt x="1824" y="1082"/>
                    <a:pt x="1824" y="1082"/>
                    <a:pt x="1824" y="1082"/>
                  </a:cubicBezTo>
                  <a:cubicBezTo>
                    <a:pt x="1815" y="1091"/>
                    <a:pt x="1815" y="1091"/>
                    <a:pt x="1815" y="1091"/>
                  </a:cubicBezTo>
                  <a:cubicBezTo>
                    <a:pt x="1805" y="1091"/>
                    <a:pt x="1805" y="1091"/>
                    <a:pt x="1805" y="1091"/>
                  </a:cubicBezTo>
                  <a:cubicBezTo>
                    <a:pt x="1789" y="1108"/>
                    <a:pt x="1789" y="1108"/>
                    <a:pt x="1789" y="1108"/>
                  </a:cubicBezTo>
                  <a:cubicBezTo>
                    <a:pt x="1781" y="1110"/>
                    <a:pt x="1781" y="1110"/>
                    <a:pt x="1781" y="1110"/>
                  </a:cubicBezTo>
                  <a:cubicBezTo>
                    <a:pt x="1776" y="1129"/>
                    <a:pt x="1776" y="1129"/>
                    <a:pt x="1776" y="1129"/>
                  </a:cubicBezTo>
                  <a:cubicBezTo>
                    <a:pt x="1786" y="1137"/>
                    <a:pt x="1786" y="1137"/>
                    <a:pt x="1786" y="1137"/>
                  </a:cubicBezTo>
                  <a:cubicBezTo>
                    <a:pt x="1799" y="1136"/>
                    <a:pt x="1799" y="1136"/>
                    <a:pt x="1799" y="1136"/>
                  </a:cubicBezTo>
                  <a:cubicBezTo>
                    <a:pt x="1809" y="1128"/>
                    <a:pt x="1809" y="1128"/>
                    <a:pt x="1809" y="1128"/>
                  </a:cubicBezTo>
                  <a:cubicBezTo>
                    <a:pt x="1813" y="1121"/>
                    <a:pt x="1813" y="1121"/>
                    <a:pt x="1813" y="1121"/>
                  </a:cubicBezTo>
                  <a:cubicBezTo>
                    <a:pt x="1833" y="1100"/>
                    <a:pt x="1833" y="1100"/>
                    <a:pt x="1833" y="1100"/>
                  </a:cubicBezTo>
                  <a:cubicBezTo>
                    <a:pt x="1840" y="1107"/>
                    <a:pt x="1840" y="1107"/>
                    <a:pt x="1840" y="1107"/>
                  </a:cubicBezTo>
                  <a:cubicBezTo>
                    <a:pt x="1847" y="1108"/>
                    <a:pt x="1847" y="1108"/>
                    <a:pt x="1847" y="1108"/>
                  </a:cubicBezTo>
                  <a:cubicBezTo>
                    <a:pt x="1852" y="1102"/>
                    <a:pt x="1852" y="1102"/>
                    <a:pt x="1852" y="1102"/>
                  </a:cubicBezTo>
                  <a:cubicBezTo>
                    <a:pt x="1865" y="1100"/>
                    <a:pt x="1865" y="1100"/>
                    <a:pt x="1865" y="1100"/>
                  </a:cubicBezTo>
                  <a:cubicBezTo>
                    <a:pt x="1876" y="1099"/>
                    <a:pt x="1876" y="1099"/>
                    <a:pt x="1876" y="1099"/>
                  </a:cubicBezTo>
                  <a:cubicBezTo>
                    <a:pt x="1889" y="1087"/>
                    <a:pt x="1889" y="1087"/>
                    <a:pt x="1889" y="1087"/>
                  </a:cubicBezTo>
                  <a:cubicBezTo>
                    <a:pt x="1889" y="1076"/>
                    <a:pt x="1889" y="1076"/>
                    <a:pt x="1889" y="1076"/>
                  </a:cubicBezTo>
                  <a:cubicBezTo>
                    <a:pt x="1880" y="1077"/>
                    <a:pt x="1880" y="1077"/>
                    <a:pt x="1880" y="1077"/>
                  </a:cubicBezTo>
                  <a:cubicBezTo>
                    <a:pt x="1877" y="1068"/>
                    <a:pt x="1877" y="1068"/>
                    <a:pt x="1877" y="1068"/>
                  </a:cubicBezTo>
                  <a:cubicBezTo>
                    <a:pt x="1865" y="1074"/>
                    <a:pt x="1865" y="1074"/>
                    <a:pt x="1865" y="1074"/>
                  </a:cubicBezTo>
                  <a:cubicBezTo>
                    <a:pt x="1848" y="1072"/>
                    <a:pt x="1848" y="1072"/>
                    <a:pt x="1848" y="1072"/>
                  </a:cubicBezTo>
                  <a:cubicBezTo>
                    <a:pt x="1836" y="1065"/>
                    <a:pt x="1836" y="1065"/>
                    <a:pt x="1836" y="1065"/>
                  </a:cubicBezTo>
                  <a:cubicBezTo>
                    <a:pt x="1830" y="1058"/>
                    <a:pt x="1830" y="1058"/>
                    <a:pt x="1830" y="1058"/>
                  </a:cubicBezTo>
                  <a:cubicBezTo>
                    <a:pt x="1805" y="1040"/>
                    <a:pt x="1805" y="1040"/>
                    <a:pt x="1805" y="1040"/>
                  </a:cubicBezTo>
                  <a:cubicBezTo>
                    <a:pt x="1801" y="1019"/>
                    <a:pt x="1801" y="1019"/>
                    <a:pt x="1801" y="1019"/>
                  </a:cubicBezTo>
                  <a:cubicBezTo>
                    <a:pt x="1807" y="1013"/>
                    <a:pt x="1807" y="1013"/>
                    <a:pt x="1807" y="1013"/>
                  </a:cubicBezTo>
                  <a:cubicBezTo>
                    <a:pt x="1807" y="1002"/>
                    <a:pt x="1807" y="1002"/>
                    <a:pt x="1807" y="1002"/>
                  </a:cubicBezTo>
                  <a:cubicBezTo>
                    <a:pt x="1791" y="1005"/>
                    <a:pt x="1791" y="1005"/>
                    <a:pt x="1791" y="1005"/>
                  </a:cubicBezTo>
                  <a:cubicBezTo>
                    <a:pt x="1781" y="999"/>
                    <a:pt x="1781" y="999"/>
                    <a:pt x="1781" y="999"/>
                  </a:cubicBezTo>
                  <a:cubicBezTo>
                    <a:pt x="1767" y="995"/>
                    <a:pt x="1767" y="995"/>
                    <a:pt x="1767" y="995"/>
                  </a:cubicBezTo>
                  <a:cubicBezTo>
                    <a:pt x="1765" y="989"/>
                    <a:pt x="1765" y="989"/>
                    <a:pt x="1765" y="989"/>
                  </a:cubicBezTo>
                  <a:cubicBezTo>
                    <a:pt x="1776" y="983"/>
                    <a:pt x="1776" y="983"/>
                    <a:pt x="1776" y="983"/>
                  </a:cubicBezTo>
                  <a:cubicBezTo>
                    <a:pt x="1792" y="986"/>
                    <a:pt x="1792" y="986"/>
                    <a:pt x="1792" y="986"/>
                  </a:cubicBezTo>
                  <a:cubicBezTo>
                    <a:pt x="1803" y="992"/>
                    <a:pt x="1803" y="992"/>
                    <a:pt x="1803" y="992"/>
                  </a:cubicBezTo>
                  <a:cubicBezTo>
                    <a:pt x="1824" y="974"/>
                    <a:pt x="1824" y="974"/>
                    <a:pt x="1824" y="974"/>
                  </a:cubicBezTo>
                  <a:cubicBezTo>
                    <a:pt x="1820" y="965"/>
                    <a:pt x="1820" y="965"/>
                    <a:pt x="1820" y="965"/>
                  </a:cubicBezTo>
                  <a:cubicBezTo>
                    <a:pt x="1815" y="963"/>
                    <a:pt x="1815" y="963"/>
                    <a:pt x="1815" y="963"/>
                  </a:cubicBezTo>
                  <a:cubicBezTo>
                    <a:pt x="1797" y="949"/>
                    <a:pt x="1797" y="949"/>
                    <a:pt x="1797" y="949"/>
                  </a:cubicBezTo>
                  <a:cubicBezTo>
                    <a:pt x="1770" y="951"/>
                    <a:pt x="1770" y="951"/>
                    <a:pt x="1770" y="951"/>
                  </a:cubicBezTo>
                  <a:cubicBezTo>
                    <a:pt x="1759" y="963"/>
                    <a:pt x="1759" y="963"/>
                    <a:pt x="1759" y="963"/>
                  </a:cubicBezTo>
                  <a:cubicBezTo>
                    <a:pt x="1735" y="969"/>
                    <a:pt x="1735" y="969"/>
                    <a:pt x="1735" y="969"/>
                  </a:cubicBezTo>
                  <a:cubicBezTo>
                    <a:pt x="1719" y="985"/>
                    <a:pt x="1719" y="985"/>
                    <a:pt x="1719" y="985"/>
                  </a:cubicBezTo>
                  <a:cubicBezTo>
                    <a:pt x="1715" y="986"/>
                    <a:pt x="1715" y="986"/>
                    <a:pt x="1715" y="986"/>
                  </a:cubicBezTo>
                  <a:cubicBezTo>
                    <a:pt x="1690" y="1011"/>
                    <a:pt x="1690" y="1011"/>
                    <a:pt x="1690" y="1011"/>
                  </a:cubicBezTo>
                  <a:cubicBezTo>
                    <a:pt x="1689" y="1019"/>
                    <a:pt x="1689" y="1019"/>
                    <a:pt x="1689" y="1019"/>
                  </a:cubicBezTo>
                  <a:cubicBezTo>
                    <a:pt x="1677" y="1023"/>
                    <a:pt x="1677" y="1023"/>
                    <a:pt x="1677" y="1023"/>
                  </a:cubicBezTo>
                  <a:cubicBezTo>
                    <a:pt x="1665" y="1037"/>
                    <a:pt x="1665" y="1037"/>
                    <a:pt x="1665" y="1037"/>
                  </a:cubicBezTo>
                  <a:cubicBezTo>
                    <a:pt x="1659" y="1035"/>
                    <a:pt x="1659" y="1035"/>
                    <a:pt x="1659" y="1035"/>
                  </a:cubicBezTo>
                  <a:cubicBezTo>
                    <a:pt x="1664" y="1014"/>
                    <a:pt x="1664" y="1014"/>
                    <a:pt x="1664" y="1014"/>
                  </a:cubicBezTo>
                  <a:cubicBezTo>
                    <a:pt x="1683" y="1000"/>
                    <a:pt x="1683" y="1000"/>
                    <a:pt x="1683" y="1000"/>
                  </a:cubicBezTo>
                  <a:cubicBezTo>
                    <a:pt x="1688" y="993"/>
                    <a:pt x="1688" y="993"/>
                    <a:pt x="1688" y="993"/>
                  </a:cubicBezTo>
                  <a:cubicBezTo>
                    <a:pt x="1703" y="979"/>
                    <a:pt x="1703" y="979"/>
                    <a:pt x="1703" y="979"/>
                  </a:cubicBezTo>
                  <a:cubicBezTo>
                    <a:pt x="1717" y="956"/>
                    <a:pt x="1717" y="956"/>
                    <a:pt x="1717" y="956"/>
                  </a:cubicBezTo>
                  <a:cubicBezTo>
                    <a:pt x="1748" y="951"/>
                    <a:pt x="1748" y="951"/>
                    <a:pt x="1748" y="951"/>
                  </a:cubicBezTo>
                  <a:cubicBezTo>
                    <a:pt x="1750" y="940"/>
                    <a:pt x="1750" y="940"/>
                    <a:pt x="1750" y="940"/>
                  </a:cubicBezTo>
                  <a:cubicBezTo>
                    <a:pt x="1760" y="934"/>
                    <a:pt x="1760" y="934"/>
                    <a:pt x="1760" y="934"/>
                  </a:cubicBezTo>
                  <a:cubicBezTo>
                    <a:pt x="1774" y="918"/>
                    <a:pt x="1774" y="918"/>
                    <a:pt x="1774" y="918"/>
                  </a:cubicBezTo>
                  <a:cubicBezTo>
                    <a:pt x="1790" y="919"/>
                    <a:pt x="1790" y="919"/>
                    <a:pt x="1790" y="919"/>
                  </a:cubicBezTo>
                  <a:cubicBezTo>
                    <a:pt x="1794" y="922"/>
                    <a:pt x="1794" y="922"/>
                    <a:pt x="1794" y="922"/>
                  </a:cubicBezTo>
                  <a:cubicBezTo>
                    <a:pt x="1830" y="919"/>
                    <a:pt x="1830" y="919"/>
                    <a:pt x="1830" y="919"/>
                  </a:cubicBezTo>
                  <a:cubicBezTo>
                    <a:pt x="1849" y="915"/>
                    <a:pt x="1849" y="915"/>
                    <a:pt x="1849" y="915"/>
                  </a:cubicBezTo>
                  <a:cubicBezTo>
                    <a:pt x="1861" y="921"/>
                    <a:pt x="1861" y="921"/>
                    <a:pt x="1861" y="921"/>
                  </a:cubicBezTo>
                  <a:cubicBezTo>
                    <a:pt x="1883" y="918"/>
                    <a:pt x="1883" y="918"/>
                    <a:pt x="1883" y="918"/>
                  </a:cubicBezTo>
                  <a:cubicBezTo>
                    <a:pt x="1897" y="921"/>
                    <a:pt x="1897" y="921"/>
                    <a:pt x="1897" y="921"/>
                  </a:cubicBezTo>
                  <a:cubicBezTo>
                    <a:pt x="1922" y="921"/>
                    <a:pt x="1922" y="921"/>
                    <a:pt x="1922" y="921"/>
                  </a:cubicBezTo>
                  <a:cubicBezTo>
                    <a:pt x="1939" y="913"/>
                    <a:pt x="1939" y="913"/>
                    <a:pt x="1939" y="913"/>
                  </a:cubicBezTo>
                  <a:cubicBezTo>
                    <a:pt x="1955" y="885"/>
                    <a:pt x="1955" y="885"/>
                    <a:pt x="1955" y="885"/>
                  </a:cubicBezTo>
                  <a:cubicBezTo>
                    <a:pt x="1972" y="876"/>
                    <a:pt x="1972" y="876"/>
                    <a:pt x="1972" y="876"/>
                  </a:cubicBezTo>
                  <a:cubicBezTo>
                    <a:pt x="2000" y="871"/>
                    <a:pt x="2000" y="871"/>
                    <a:pt x="2000" y="871"/>
                  </a:cubicBezTo>
                  <a:cubicBezTo>
                    <a:pt x="2019" y="856"/>
                    <a:pt x="2019" y="856"/>
                    <a:pt x="2019" y="856"/>
                  </a:cubicBezTo>
                  <a:cubicBezTo>
                    <a:pt x="2024" y="855"/>
                    <a:pt x="2024" y="855"/>
                    <a:pt x="2024" y="855"/>
                  </a:cubicBezTo>
                  <a:cubicBezTo>
                    <a:pt x="2028" y="846"/>
                    <a:pt x="2028" y="846"/>
                    <a:pt x="2028" y="846"/>
                  </a:cubicBezTo>
                  <a:cubicBezTo>
                    <a:pt x="2019" y="829"/>
                    <a:pt x="2019" y="829"/>
                    <a:pt x="2019" y="829"/>
                  </a:cubicBezTo>
                  <a:cubicBezTo>
                    <a:pt x="2027" y="817"/>
                    <a:pt x="2027" y="817"/>
                    <a:pt x="2027" y="817"/>
                  </a:cubicBezTo>
                  <a:cubicBezTo>
                    <a:pt x="2021" y="796"/>
                    <a:pt x="2021" y="796"/>
                    <a:pt x="2021" y="796"/>
                  </a:cubicBezTo>
                  <a:cubicBezTo>
                    <a:pt x="2001" y="788"/>
                    <a:pt x="2001" y="788"/>
                    <a:pt x="2001" y="788"/>
                  </a:cubicBezTo>
                  <a:cubicBezTo>
                    <a:pt x="1985" y="798"/>
                    <a:pt x="1985" y="798"/>
                    <a:pt x="1985" y="798"/>
                  </a:cubicBezTo>
                  <a:cubicBezTo>
                    <a:pt x="1984" y="791"/>
                    <a:pt x="1984" y="791"/>
                    <a:pt x="1984" y="791"/>
                  </a:cubicBezTo>
                  <a:cubicBezTo>
                    <a:pt x="1989" y="775"/>
                    <a:pt x="1989" y="775"/>
                    <a:pt x="1989" y="775"/>
                  </a:cubicBezTo>
                  <a:cubicBezTo>
                    <a:pt x="1975" y="774"/>
                    <a:pt x="1975" y="774"/>
                    <a:pt x="1975" y="774"/>
                  </a:cubicBezTo>
                  <a:cubicBezTo>
                    <a:pt x="1954" y="786"/>
                    <a:pt x="1954" y="786"/>
                    <a:pt x="1954" y="786"/>
                  </a:cubicBezTo>
                  <a:cubicBezTo>
                    <a:pt x="1951" y="791"/>
                    <a:pt x="1951" y="791"/>
                    <a:pt x="1951" y="791"/>
                  </a:cubicBezTo>
                  <a:cubicBezTo>
                    <a:pt x="1945" y="791"/>
                    <a:pt x="1945" y="791"/>
                    <a:pt x="1945" y="791"/>
                  </a:cubicBezTo>
                  <a:cubicBezTo>
                    <a:pt x="1925" y="806"/>
                    <a:pt x="1925" y="806"/>
                    <a:pt x="1925" y="806"/>
                  </a:cubicBezTo>
                  <a:cubicBezTo>
                    <a:pt x="1914" y="805"/>
                    <a:pt x="1914" y="805"/>
                    <a:pt x="1914" y="805"/>
                  </a:cubicBezTo>
                  <a:cubicBezTo>
                    <a:pt x="1911" y="791"/>
                    <a:pt x="1911" y="791"/>
                    <a:pt x="1911" y="791"/>
                  </a:cubicBezTo>
                  <a:cubicBezTo>
                    <a:pt x="1921" y="793"/>
                    <a:pt x="1921" y="793"/>
                    <a:pt x="1921" y="793"/>
                  </a:cubicBezTo>
                  <a:cubicBezTo>
                    <a:pt x="1937" y="785"/>
                    <a:pt x="1937" y="785"/>
                    <a:pt x="1937" y="785"/>
                  </a:cubicBezTo>
                  <a:cubicBezTo>
                    <a:pt x="1964" y="770"/>
                    <a:pt x="1964" y="770"/>
                    <a:pt x="1964" y="770"/>
                  </a:cubicBezTo>
                  <a:cubicBezTo>
                    <a:pt x="1988" y="763"/>
                    <a:pt x="1988" y="763"/>
                    <a:pt x="1988" y="763"/>
                  </a:cubicBezTo>
                  <a:cubicBezTo>
                    <a:pt x="1990" y="754"/>
                    <a:pt x="1990" y="754"/>
                    <a:pt x="1990" y="754"/>
                  </a:cubicBezTo>
                  <a:cubicBezTo>
                    <a:pt x="1971" y="750"/>
                    <a:pt x="1971" y="750"/>
                    <a:pt x="1971" y="750"/>
                  </a:cubicBezTo>
                  <a:cubicBezTo>
                    <a:pt x="1960" y="742"/>
                    <a:pt x="1960" y="742"/>
                    <a:pt x="1960" y="742"/>
                  </a:cubicBezTo>
                  <a:cubicBezTo>
                    <a:pt x="1942" y="736"/>
                    <a:pt x="1942" y="736"/>
                    <a:pt x="1942" y="736"/>
                  </a:cubicBezTo>
                  <a:cubicBezTo>
                    <a:pt x="1932" y="739"/>
                    <a:pt x="1932" y="739"/>
                    <a:pt x="1932" y="739"/>
                  </a:cubicBezTo>
                  <a:cubicBezTo>
                    <a:pt x="1919" y="731"/>
                    <a:pt x="1919" y="731"/>
                    <a:pt x="1919" y="731"/>
                  </a:cubicBezTo>
                  <a:cubicBezTo>
                    <a:pt x="1918" y="721"/>
                    <a:pt x="1918" y="721"/>
                    <a:pt x="1918" y="721"/>
                  </a:cubicBezTo>
                  <a:cubicBezTo>
                    <a:pt x="1906" y="703"/>
                    <a:pt x="1906" y="703"/>
                    <a:pt x="1906" y="703"/>
                  </a:cubicBezTo>
                  <a:cubicBezTo>
                    <a:pt x="1896" y="699"/>
                    <a:pt x="1896" y="699"/>
                    <a:pt x="1896" y="699"/>
                  </a:cubicBezTo>
                  <a:cubicBezTo>
                    <a:pt x="1895" y="694"/>
                    <a:pt x="1895" y="694"/>
                    <a:pt x="1895" y="694"/>
                  </a:cubicBezTo>
                  <a:cubicBezTo>
                    <a:pt x="1882" y="689"/>
                    <a:pt x="1882" y="689"/>
                    <a:pt x="1882" y="689"/>
                  </a:cubicBezTo>
                  <a:cubicBezTo>
                    <a:pt x="1880" y="670"/>
                    <a:pt x="1880" y="670"/>
                    <a:pt x="1880" y="670"/>
                  </a:cubicBezTo>
                  <a:cubicBezTo>
                    <a:pt x="1892" y="663"/>
                    <a:pt x="1892" y="663"/>
                    <a:pt x="1892" y="663"/>
                  </a:cubicBezTo>
                  <a:cubicBezTo>
                    <a:pt x="1889" y="654"/>
                    <a:pt x="1889" y="654"/>
                    <a:pt x="1889" y="654"/>
                  </a:cubicBezTo>
                  <a:cubicBezTo>
                    <a:pt x="1879" y="651"/>
                    <a:pt x="1879" y="651"/>
                    <a:pt x="1879" y="651"/>
                  </a:cubicBezTo>
                  <a:cubicBezTo>
                    <a:pt x="1875" y="626"/>
                    <a:pt x="1875" y="626"/>
                    <a:pt x="1875" y="626"/>
                  </a:cubicBezTo>
                  <a:cubicBezTo>
                    <a:pt x="1859" y="613"/>
                    <a:pt x="1859" y="613"/>
                    <a:pt x="1859" y="613"/>
                  </a:cubicBezTo>
                  <a:cubicBezTo>
                    <a:pt x="1861" y="600"/>
                    <a:pt x="1861" y="600"/>
                    <a:pt x="1861" y="600"/>
                  </a:cubicBezTo>
                  <a:cubicBezTo>
                    <a:pt x="1849" y="593"/>
                    <a:pt x="1849" y="593"/>
                    <a:pt x="1849" y="593"/>
                  </a:cubicBezTo>
                  <a:cubicBezTo>
                    <a:pt x="1849" y="572"/>
                    <a:pt x="1849" y="572"/>
                    <a:pt x="1849" y="572"/>
                  </a:cubicBezTo>
                  <a:cubicBezTo>
                    <a:pt x="1840" y="572"/>
                    <a:pt x="1840" y="572"/>
                    <a:pt x="1840" y="572"/>
                  </a:cubicBezTo>
                  <a:cubicBezTo>
                    <a:pt x="1834" y="546"/>
                    <a:pt x="1834" y="546"/>
                    <a:pt x="1834" y="546"/>
                  </a:cubicBezTo>
                  <a:cubicBezTo>
                    <a:pt x="1823" y="537"/>
                    <a:pt x="1823" y="537"/>
                    <a:pt x="1823" y="537"/>
                  </a:cubicBezTo>
                  <a:cubicBezTo>
                    <a:pt x="1818" y="517"/>
                    <a:pt x="1818" y="517"/>
                    <a:pt x="1818" y="517"/>
                  </a:cubicBezTo>
                  <a:cubicBezTo>
                    <a:pt x="1810" y="513"/>
                    <a:pt x="1810" y="513"/>
                    <a:pt x="1810" y="513"/>
                  </a:cubicBezTo>
                  <a:cubicBezTo>
                    <a:pt x="1803" y="526"/>
                    <a:pt x="1803" y="526"/>
                    <a:pt x="1803" y="526"/>
                  </a:cubicBezTo>
                  <a:cubicBezTo>
                    <a:pt x="1803" y="536"/>
                    <a:pt x="1803" y="536"/>
                    <a:pt x="1803" y="536"/>
                  </a:cubicBezTo>
                  <a:cubicBezTo>
                    <a:pt x="1794" y="542"/>
                    <a:pt x="1794" y="542"/>
                    <a:pt x="1794" y="542"/>
                  </a:cubicBezTo>
                  <a:cubicBezTo>
                    <a:pt x="1796" y="560"/>
                    <a:pt x="1796" y="560"/>
                    <a:pt x="1796" y="560"/>
                  </a:cubicBezTo>
                  <a:cubicBezTo>
                    <a:pt x="1785" y="586"/>
                    <a:pt x="1785" y="586"/>
                    <a:pt x="1785" y="586"/>
                  </a:cubicBezTo>
                  <a:cubicBezTo>
                    <a:pt x="1778" y="592"/>
                    <a:pt x="1778" y="592"/>
                    <a:pt x="1778" y="592"/>
                  </a:cubicBezTo>
                  <a:cubicBezTo>
                    <a:pt x="1777" y="586"/>
                    <a:pt x="1777" y="586"/>
                    <a:pt x="1777" y="586"/>
                  </a:cubicBezTo>
                  <a:cubicBezTo>
                    <a:pt x="1770" y="585"/>
                    <a:pt x="1770" y="585"/>
                    <a:pt x="1770" y="585"/>
                  </a:cubicBezTo>
                  <a:cubicBezTo>
                    <a:pt x="1761" y="587"/>
                    <a:pt x="1761" y="587"/>
                    <a:pt x="1761" y="587"/>
                  </a:cubicBezTo>
                  <a:cubicBezTo>
                    <a:pt x="1761" y="599"/>
                    <a:pt x="1761" y="599"/>
                    <a:pt x="1761" y="599"/>
                  </a:cubicBezTo>
                  <a:cubicBezTo>
                    <a:pt x="1750" y="605"/>
                    <a:pt x="1750" y="605"/>
                    <a:pt x="1750" y="605"/>
                  </a:cubicBezTo>
                  <a:cubicBezTo>
                    <a:pt x="1742" y="613"/>
                    <a:pt x="1742" y="613"/>
                    <a:pt x="1742" y="613"/>
                  </a:cubicBezTo>
                  <a:cubicBezTo>
                    <a:pt x="1730" y="606"/>
                    <a:pt x="1730" y="606"/>
                    <a:pt x="1730" y="606"/>
                  </a:cubicBezTo>
                  <a:cubicBezTo>
                    <a:pt x="1730" y="595"/>
                    <a:pt x="1730" y="595"/>
                    <a:pt x="1730" y="595"/>
                  </a:cubicBezTo>
                  <a:cubicBezTo>
                    <a:pt x="1709" y="575"/>
                    <a:pt x="1709" y="575"/>
                    <a:pt x="1709" y="575"/>
                  </a:cubicBezTo>
                  <a:cubicBezTo>
                    <a:pt x="1697" y="586"/>
                    <a:pt x="1697" y="586"/>
                    <a:pt x="1697" y="586"/>
                  </a:cubicBezTo>
                  <a:cubicBezTo>
                    <a:pt x="1683" y="589"/>
                    <a:pt x="1683" y="589"/>
                    <a:pt x="1683" y="589"/>
                  </a:cubicBezTo>
                  <a:cubicBezTo>
                    <a:pt x="1682" y="585"/>
                    <a:pt x="1682" y="585"/>
                    <a:pt x="1682" y="585"/>
                  </a:cubicBezTo>
                  <a:cubicBezTo>
                    <a:pt x="1698" y="575"/>
                    <a:pt x="1698" y="575"/>
                    <a:pt x="1698" y="575"/>
                  </a:cubicBezTo>
                  <a:cubicBezTo>
                    <a:pt x="1702" y="568"/>
                    <a:pt x="1702" y="568"/>
                    <a:pt x="1702" y="568"/>
                  </a:cubicBezTo>
                  <a:cubicBezTo>
                    <a:pt x="1695" y="563"/>
                    <a:pt x="1695" y="563"/>
                    <a:pt x="1695" y="563"/>
                  </a:cubicBezTo>
                  <a:cubicBezTo>
                    <a:pt x="1688" y="563"/>
                    <a:pt x="1688" y="563"/>
                    <a:pt x="1688" y="563"/>
                  </a:cubicBezTo>
                  <a:cubicBezTo>
                    <a:pt x="1688" y="563"/>
                    <a:pt x="1682" y="556"/>
                    <a:pt x="1685" y="557"/>
                  </a:cubicBezTo>
                  <a:cubicBezTo>
                    <a:pt x="1689" y="558"/>
                    <a:pt x="1695" y="552"/>
                    <a:pt x="1695" y="552"/>
                  </a:cubicBezTo>
                  <a:cubicBezTo>
                    <a:pt x="1694" y="541"/>
                    <a:pt x="1694" y="541"/>
                    <a:pt x="1694" y="541"/>
                  </a:cubicBezTo>
                  <a:cubicBezTo>
                    <a:pt x="1685" y="532"/>
                    <a:pt x="1685" y="532"/>
                    <a:pt x="1685" y="532"/>
                  </a:cubicBezTo>
                  <a:cubicBezTo>
                    <a:pt x="1694" y="524"/>
                    <a:pt x="1694" y="524"/>
                    <a:pt x="1694" y="524"/>
                  </a:cubicBezTo>
                  <a:cubicBezTo>
                    <a:pt x="1693" y="504"/>
                    <a:pt x="1693" y="504"/>
                    <a:pt x="1693" y="504"/>
                  </a:cubicBezTo>
                  <a:cubicBezTo>
                    <a:pt x="1701" y="497"/>
                    <a:pt x="1701" y="497"/>
                    <a:pt x="1701" y="497"/>
                  </a:cubicBezTo>
                  <a:cubicBezTo>
                    <a:pt x="1701" y="486"/>
                    <a:pt x="1701" y="486"/>
                    <a:pt x="1701" y="486"/>
                  </a:cubicBezTo>
                  <a:cubicBezTo>
                    <a:pt x="1692" y="484"/>
                    <a:pt x="1692" y="484"/>
                    <a:pt x="1692" y="484"/>
                  </a:cubicBezTo>
                  <a:cubicBezTo>
                    <a:pt x="1685" y="487"/>
                    <a:pt x="1685" y="487"/>
                    <a:pt x="1685" y="487"/>
                  </a:cubicBezTo>
                  <a:cubicBezTo>
                    <a:pt x="1680" y="480"/>
                    <a:pt x="1680" y="480"/>
                    <a:pt x="1680" y="480"/>
                  </a:cubicBezTo>
                  <a:cubicBezTo>
                    <a:pt x="1652" y="479"/>
                    <a:pt x="1652" y="479"/>
                    <a:pt x="1652" y="479"/>
                  </a:cubicBezTo>
                  <a:cubicBezTo>
                    <a:pt x="1645" y="469"/>
                    <a:pt x="1645" y="469"/>
                    <a:pt x="1645" y="469"/>
                  </a:cubicBezTo>
                  <a:cubicBezTo>
                    <a:pt x="1647" y="457"/>
                    <a:pt x="1647" y="457"/>
                    <a:pt x="1647" y="457"/>
                  </a:cubicBezTo>
                  <a:cubicBezTo>
                    <a:pt x="1637" y="454"/>
                    <a:pt x="1637" y="454"/>
                    <a:pt x="1637" y="454"/>
                  </a:cubicBezTo>
                  <a:cubicBezTo>
                    <a:pt x="1630" y="438"/>
                    <a:pt x="1630" y="438"/>
                    <a:pt x="1630" y="438"/>
                  </a:cubicBezTo>
                  <a:cubicBezTo>
                    <a:pt x="1618" y="433"/>
                    <a:pt x="1618" y="433"/>
                    <a:pt x="1618" y="433"/>
                  </a:cubicBezTo>
                  <a:cubicBezTo>
                    <a:pt x="1612" y="426"/>
                    <a:pt x="1612" y="426"/>
                    <a:pt x="1612" y="426"/>
                  </a:cubicBezTo>
                  <a:cubicBezTo>
                    <a:pt x="1600" y="419"/>
                    <a:pt x="1600" y="419"/>
                    <a:pt x="1600" y="419"/>
                  </a:cubicBezTo>
                  <a:cubicBezTo>
                    <a:pt x="1578" y="421"/>
                    <a:pt x="1578" y="421"/>
                    <a:pt x="1578" y="421"/>
                  </a:cubicBezTo>
                  <a:cubicBezTo>
                    <a:pt x="1573" y="430"/>
                    <a:pt x="1573" y="430"/>
                    <a:pt x="1573" y="430"/>
                  </a:cubicBezTo>
                  <a:cubicBezTo>
                    <a:pt x="1561" y="429"/>
                    <a:pt x="1561" y="429"/>
                    <a:pt x="1561" y="429"/>
                  </a:cubicBezTo>
                  <a:cubicBezTo>
                    <a:pt x="1541" y="428"/>
                    <a:pt x="1541" y="428"/>
                    <a:pt x="1541" y="428"/>
                  </a:cubicBezTo>
                  <a:cubicBezTo>
                    <a:pt x="1523" y="417"/>
                    <a:pt x="1523" y="417"/>
                    <a:pt x="1523" y="417"/>
                  </a:cubicBezTo>
                  <a:cubicBezTo>
                    <a:pt x="1517" y="412"/>
                    <a:pt x="1517" y="412"/>
                    <a:pt x="1517" y="412"/>
                  </a:cubicBezTo>
                  <a:cubicBezTo>
                    <a:pt x="1503" y="412"/>
                    <a:pt x="1503" y="412"/>
                    <a:pt x="1503" y="412"/>
                  </a:cubicBezTo>
                  <a:cubicBezTo>
                    <a:pt x="1495" y="417"/>
                    <a:pt x="1495" y="417"/>
                    <a:pt x="1495" y="417"/>
                  </a:cubicBezTo>
                  <a:cubicBezTo>
                    <a:pt x="1495" y="445"/>
                    <a:pt x="1495" y="445"/>
                    <a:pt x="1495" y="445"/>
                  </a:cubicBezTo>
                  <a:cubicBezTo>
                    <a:pt x="1508" y="460"/>
                    <a:pt x="1508" y="460"/>
                    <a:pt x="1508" y="460"/>
                  </a:cubicBezTo>
                  <a:cubicBezTo>
                    <a:pt x="1507" y="476"/>
                    <a:pt x="1507" y="476"/>
                    <a:pt x="1507" y="476"/>
                  </a:cubicBezTo>
                  <a:cubicBezTo>
                    <a:pt x="1498" y="482"/>
                    <a:pt x="1498" y="482"/>
                    <a:pt x="1498" y="482"/>
                  </a:cubicBezTo>
                  <a:cubicBezTo>
                    <a:pt x="1491" y="484"/>
                    <a:pt x="1491" y="484"/>
                    <a:pt x="1491" y="484"/>
                  </a:cubicBezTo>
                  <a:cubicBezTo>
                    <a:pt x="1495" y="492"/>
                    <a:pt x="1495" y="492"/>
                    <a:pt x="1495" y="492"/>
                  </a:cubicBezTo>
                  <a:cubicBezTo>
                    <a:pt x="1504" y="503"/>
                    <a:pt x="1504" y="503"/>
                    <a:pt x="1504" y="503"/>
                  </a:cubicBezTo>
                  <a:cubicBezTo>
                    <a:pt x="1507" y="520"/>
                    <a:pt x="1507" y="520"/>
                    <a:pt x="1507" y="520"/>
                  </a:cubicBezTo>
                  <a:cubicBezTo>
                    <a:pt x="1513" y="530"/>
                    <a:pt x="1513" y="530"/>
                    <a:pt x="1513" y="530"/>
                  </a:cubicBezTo>
                  <a:cubicBezTo>
                    <a:pt x="1508" y="546"/>
                    <a:pt x="1508" y="546"/>
                    <a:pt x="1508" y="546"/>
                  </a:cubicBezTo>
                  <a:cubicBezTo>
                    <a:pt x="1496" y="560"/>
                    <a:pt x="1496" y="560"/>
                    <a:pt x="1496" y="560"/>
                  </a:cubicBezTo>
                  <a:cubicBezTo>
                    <a:pt x="1495" y="569"/>
                    <a:pt x="1495" y="569"/>
                    <a:pt x="1495" y="569"/>
                  </a:cubicBezTo>
                  <a:cubicBezTo>
                    <a:pt x="1486" y="580"/>
                    <a:pt x="1486" y="580"/>
                    <a:pt x="1486" y="580"/>
                  </a:cubicBezTo>
                  <a:cubicBezTo>
                    <a:pt x="1487" y="593"/>
                    <a:pt x="1487" y="593"/>
                    <a:pt x="1487" y="593"/>
                  </a:cubicBezTo>
                  <a:cubicBezTo>
                    <a:pt x="1506" y="610"/>
                    <a:pt x="1506" y="610"/>
                    <a:pt x="1506" y="610"/>
                  </a:cubicBezTo>
                  <a:cubicBezTo>
                    <a:pt x="1524" y="626"/>
                    <a:pt x="1524" y="626"/>
                    <a:pt x="1524" y="626"/>
                  </a:cubicBezTo>
                  <a:cubicBezTo>
                    <a:pt x="1534" y="667"/>
                    <a:pt x="1534" y="667"/>
                    <a:pt x="1534" y="667"/>
                  </a:cubicBezTo>
                  <a:cubicBezTo>
                    <a:pt x="1527" y="704"/>
                    <a:pt x="1527" y="704"/>
                    <a:pt x="1527" y="704"/>
                  </a:cubicBezTo>
                  <a:cubicBezTo>
                    <a:pt x="1513" y="716"/>
                    <a:pt x="1513" y="716"/>
                    <a:pt x="1513" y="716"/>
                  </a:cubicBezTo>
                  <a:cubicBezTo>
                    <a:pt x="1508" y="723"/>
                    <a:pt x="1508" y="723"/>
                    <a:pt x="1508" y="723"/>
                  </a:cubicBezTo>
                  <a:cubicBezTo>
                    <a:pt x="1496" y="735"/>
                    <a:pt x="1496" y="735"/>
                    <a:pt x="1496" y="735"/>
                  </a:cubicBezTo>
                  <a:cubicBezTo>
                    <a:pt x="1483" y="740"/>
                    <a:pt x="1483" y="740"/>
                    <a:pt x="1483" y="740"/>
                  </a:cubicBezTo>
                  <a:cubicBezTo>
                    <a:pt x="1481" y="749"/>
                    <a:pt x="1481" y="749"/>
                    <a:pt x="1481" y="749"/>
                  </a:cubicBezTo>
                  <a:cubicBezTo>
                    <a:pt x="1467" y="750"/>
                    <a:pt x="1467" y="750"/>
                    <a:pt x="1467" y="750"/>
                  </a:cubicBezTo>
                  <a:cubicBezTo>
                    <a:pt x="1462" y="758"/>
                    <a:pt x="1462" y="758"/>
                    <a:pt x="1462" y="758"/>
                  </a:cubicBezTo>
                  <a:cubicBezTo>
                    <a:pt x="1473" y="771"/>
                    <a:pt x="1473" y="771"/>
                    <a:pt x="1473" y="771"/>
                  </a:cubicBezTo>
                  <a:cubicBezTo>
                    <a:pt x="1477" y="791"/>
                    <a:pt x="1477" y="791"/>
                    <a:pt x="1477" y="791"/>
                  </a:cubicBezTo>
                  <a:cubicBezTo>
                    <a:pt x="1477" y="817"/>
                    <a:pt x="1477" y="817"/>
                    <a:pt x="1477" y="817"/>
                  </a:cubicBezTo>
                  <a:cubicBezTo>
                    <a:pt x="1482" y="830"/>
                    <a:pt x="1482" y="830"/>
                    <a:pt x="1482" y="830"/>
                  </a:cubicBezTo>
                  <a:cubicBezTo>
                    <a:pt x="1489" y="839"/>
                    <a:pt x="1489" y="839"/>
                    <a:pt x="1489" y="839"/>
                  </a:cubicBezTo>
                  <a:cubicBezTo>
                    <a:pt x="1489" y="849"/>
                    <a:pt x="1489" y="849"/>
                    <a:pt x="1489" y="849"/>
                  </a:cubicBezTo>
                  <a:cubicBezTo>
                    <a:pt x="1478" y="864"/>
                    <a:pt x="1478" y="864"/>
                    <a:pt x="1478" y="864"/>
                  </a:cubicBezTo>
                  <a:cubicBezTo>
                    <a:pt x="1475" y="876"/>
                    <a:pt x="1475" y="876"/>
                    <a:pt x="1475" y="876"/>
                  </a:cubicBezTo>
                  <a:cubicBezTo>
                    <a:pt x="1465" y="867"/>
                    <a:pt x="1465" y="867"/>
                    <a:pt x="1465" y="867"/>
                  </a:cubicBezTo>
                  <a:cubicBezTo>
                    <a:pt x="1458" y="881"/>
                    <a:pt x="1458" y="881"/>
                    <a:pt x="1458" y="881"/>
                  </a:cubicBezTo>
                  <a:cubicBezTo>
                    <a:pt x="1451" y="878"/>
                    <a:pt x="1451" y="878"/>
                    <a:pt x="1451" y="878"/>
                  </a:cubicBezTo>
                  <a:cubicBezTo>
                    <a:pt x="1440" y="880"/>
                    <a:pt x="1440" y="880"/>
                    <a:pt x="1440" y="880"/>
                  </a:cubicBezTo>
                  <a:cubicBezTo>
                    <a:pt x="1441" y="870"/>
                    <a:pt x="1441" y="870"/>
                    <a:pt x="1441" y="870"/>
                  </a:cubicBezTo>
                  <a:cubicBezTo>
                    <a:pt x="1428" y="851"/>
                    <a:pt x="1428" y="851"/>
                    <a:pt x="1428" y="851"/>
                  </a:cubicBezTo>
                  <a:cubicBezTo>
                    <a:pt x="1416" y="848"/>
                    <a:pt x="1416" y="848"/>
                    <a:pt x="1416" y="848"/>
                  </a:cubicBezTo>
                  <a:cubicBezTo>
                    <a:pt x="1416" y="840"/>
                    <a:pt x="1416" y="840"/>
                    <a:pt x="1416" y="840"/>
                  </a:cubicBezTo>
                  <a:cubicBezTo>
                    <a:pt x="1401" y="827"/>
                    <a:pt x="1401" y="827"/>
                    <a:pt x="1401" y="827"/>
                  </a:cubicBezTo>
                  <a:cubicBezTo>
                    <a:pt x="1401" y="819"/>
                    <a:pt x="1401" y="819"/>
                    <a:pt x="1401" y="819"/>
                  </a:cubicBezTo>
                  <a:cubicBezTo>
                    <a:pt x="1406" y="813"/>
                    <a:pt x="1406" y="813"/>
                    <a:pt x="1406" y="813"/>
                  </a:cubicBezTo>
                  <a:cubicBezTo>
                    <a:pt x="1407" y="782"/>
                    <a:pt x="1407" y="782"/>
                    <a:pt x="1407" y="782"/>
                  </a:cubicBezTo>
                  <a:cubicBezTo>
                    <a:pt x="1402" y="768"/>
                    <a:pt x="1402" y="768"/>
                    <a:pt x="1402" y="768"/>
                  </a:cubicBezTo>
                  <a:cubicBezTo>
                    <a:pt x="1404" y="736"/>
                    <a:pt x="1404" y="736"/>
                    <a:pt x="1404" y="736"/>
                  </a:cubicBezTo>
                  <a:cubicBezTo>
                    <a:pt x="1392" y="728"/>
                    <a:pt x="1392" y="728"/>
                    <a:pt x="1392" y="728"/>
                  </a:cubicBezTo>
                  <a:cubicBezTo>
                    <a:pt x="1372" y="731"/>
                    <a:pt x="1372" y="731"/>
                    <a:pt x="1372" y="731"/>
                  </a:cubicBezTo>
                  <a:cubicBezTo>
                    <a:pt x="1352" y="730"/>
                    <a:pt x="1352" y="730"/>
                    <a:pt x="1352" y="730"/>
                  </a:cubicBezTo>
                  <a:cubicBezTo>
                    <a:pt x="1341" y="723"/>
                    <a:pt x="1341" y="723"/>
                    <a:pt x="1341" y="723"/>
                  </a:cubicBezTo>
                  <a:cubicBezTo>
                    <a:pt x="1323" y="722"/>
                    <a:pt x="1323" y="722"/>
                    <a:pt x="1323" y="722"/>
                  </a:cubicBezTo>
                  <a:cubicBezTo>
                    <a:pt x="1309" y="707"/>
                    <a:pt x="1309" y="707"/>
                    <a:pt x="1309" y="707"/>
                  </a:cubicBezTo>
                  <a:cubicBezTo>
                    <a:pt x="1286" y="704"/>
                    <a:pt x="1286" y="704"/>
                    <a:pt x="1286" y="704"/>
                  </a:cubicBezTo>
                  <a:cubicBezTo>
                    <a:pt x="1272" y="696"/>
                    <a:pt x="1272" y="696"/>
                    <a:pt x="1272" y="696"/>
                  </a:cubicBezTo>
                  <a:cubicBezTo>
                    <a:pt x="1269" y="680"/>
                    <a:pt x="1269" y="680"/>
                    <a:pt x="1269" y="680"/>
                  </a:cubicBezTo>
                  <a:cubicBezTo>
                    <a:pt x="1264" y="678"/>
                    <a:pt x="1264" y="678"/>
                    <a:pt x="1264" y="678"/>
                  </a:cubicBezTo>
                  <a:cubicBezTo>
                    <a:pt x="1257" y="678"/>
                    <a:pt x="1257" y="678"/>
                    <a:pt x="1257" y="678"/>
                  </a:cubicBezTo>
                  <a:cubicBezTo>
                    <a:pt x="1243" y="669"/>
                    <a:pt x="1243" y="669"/>
                    <a:pt x="1243" y="669"/>
                  </a:cubicBezTo>
                  <a:cubicBezTo>
                    <a:pt x="1216" y="653"/>
                    <a:pt x="1216" y="653"/>
                    <a:pt x="1216" y="653"/>
                  </a:cubicBezTo>
                  <a:cubicBezTo>
                    <a:pt x="1206" y="653"/>
                    <a:pt x="1206" y="653"/>
                    <a:pt x="1206" y="653"/>
                  </a:cubicBezTo>
                  <a:cubicBezTo>
                    <a:pt x="1199" y="650"/>
                    <a:pt x="1199" y="650"/>
                    <a:pt x="1199" y="650"/>
                  </a:cubicBezTo>
                  <a:cubicBezTo>
                    <a:pt x="1181" y="650"/>
                    <a:pt x="1181" y="650"/>
                    <a:pt x="1181" y="650"/>
                  </a:cubicBezTo>
                  <a:cubicBezTo>
                    <a:pt x="1159" y="658"/>
                    <a:pt x="1159" y="658"/>
                    <a:pt x="1159" y="658"/>
                  </a:cubicBezTo>
                  <a:cubicBezTo>
                    <a:pt x="1157" y="653"/>
                    <a:pt x="1157" y="653"/>
                    <a:pt x="1157" y="653"/>
                  </a:cubicBezTo>
                  <a:cubicBezTo>
                    <a:pt x="1162" y="635"/>
                    <a:pt x="1162" y="635"/>
                    <a:pt x="1162" y="635"/>
                  </a:cubicBezTo>
                  <a:cubicBezTo>
                    <a:pt x="1152" y="619"/>
                    <a:pt x="1152" y="619"/>
                    <a:pt x="1152" y="619"/>
                  </a:cubicBezTo>
                  <a:cubicBezTo>
                    <a:pt x="1145" y="587"/>
                    <a:pt x="1145" y="587"/>
                    <a:pt x="1145" y="587"/>
                  </a:cubicBezTo>
                  <a:cubicBezTo>
                    <a:pt x="1133" y="584"/>
                    <a:pt x="1133" y="584"/>
                    <a:pt x="1133" y="584"/>
                  </a:cubicBezTo>
                  <a:cubicBezTo>
                    <a:pt x="1118" y="583"/>
                    <a:pt x="1118" y="583"/>
                    <a:pt x="1118" y="583"/>
                  </a:cubicBezTo>
                  <a:cubicBezTo>
                    <a:pt x="1103" y="567"/>
                    <a:pt x="1103" y="567"/>
                    <a:pt x="1103" y="567"/>
                  </a:cubicBezTo>
                  <a:cubicBezTo>
                    <a:pt x="1103" y="543"/>
                    <a:pt x="1103" y="543"/>
                    <a:pt x="1103" y="543"/>
                  </a:cubicBezTo>
                  <a:cubicBezTo>
                    <a:pt x="1105" y="538"/>
                    <a:pt x="1105" y="538"/>
                    <a:pt x="1105" y="538"/>
                  </a:cubicBezTo>
                  <a:cubicBezTo>
                    <a:pt x="1106" y="501"/>
                    <a:pt x="1106" y="501"/>
                    <a:pt x="1106" y="501"/>
                  </a:cubicBezTo>
                  <a:cubicBezTo>
                    <a:pt x="1118" y="484"/>
                    <a:pt x="1118" y="484"/>
                    <a:pt x="1118" y="484"/>
                  </a:cubicBezTo>
                  <a:cubicBezTo>
                    <a:pt x="1125" y="458"/>
                    <a:pt x="1125" y="458"/>
                    <a:pt x="1125" y="458"/>
                  </a:cubicBezTo>
                  <a:cubicBezTo>
                    <a:pt x="1135" y="448"/>
                    <a:pt x="1135" y="448"/>
                    <a:pt x="1135" y="448"/>
                  </a:cubicBezTo>
                  <a:cubicBezTo>
                    <a:pt x="1137" y="436"/>
                    <a:pt x="1137" y="436"/>
                    <a:pt x="1137" y="436"/>
                  </a:cubicBezTo>
                  <a:cubicBezTo>
                    <a:pt x="1147" y="434"/>
                    <a:pt x="1147" y="434"/>
                    <a:pt x="1147" y="434"/>
                  </a:cubicBezTo>
                  <a:cubicBezTo>
                    <a:pt x="1154" y="420"/>
                    <a:pt x="1154" y="420"/>
                    <a:pt x="1154" y="420"/>
                  </a:cubicBezTo>
                  <a:cubicBezTo>
                    <a:pt x="1167" y="413"/>
                    <a:pt x="1167" y="413"/>
                    <a:pt x="1167" y="413"/>
                  </a:cubicBezTo>
                  <a:cubicBezTo>
                    <a:pt x="1162" y="396"/>
                    <a:pt x="1162" y="396"/>
                    <a:pt x="1162" y="396"/>
                  </a:cubicBezTo>
                  <a:cubicBezTo>
                    <a:pt x="1169" y="389"/>
                    <a:pt x="1169" y="389"/>
                    <a:pt x="1169" y="389"/>
                  </a:cubicBezTo>
                  <a:cubicBezTo>
                    <a:pt x="1174" y="394"/>
                    <a:pt x="1174" y="394"/>
                    <a:pt x="1174" y="394"/>
                  </a:cubicBezTo>
                  <a:cubicBezTo>
                    <a:pt x="1182" y="394"/>
                    <a:pt x="1182" y="394"/>
                    <a:pt x="1182" y="394"/>
                  </a:cubicBezTo>
                  <a:cubicBezTo>
                    <a:pt x="1203" y="388"/>
                    <a:pt x="1203" y="388"/>
                    <a:pt x="1203" y="388"/>
                  </a:cubicBezTo>
                  <a:cubicBezTo>
                    <a:pt x="1203" y="378"/>
                    <a:pt x="1203" y="378"/>
                    <a:pt x="1203" y="378"/>
                  </a:cubicBezTo>
                  <a:cubicBezTo>
                    <a:pt x="1194" y="367"/>
                    <a:pt x="1194" y="367"/>
                    <a:pt x="1194" y="367"/>
                  </a:cubicBezTo>
                  <a:cubicBezTo>
                    <a:pt x="1181" y="357"/>
                    <a:pt x="1181" y="357"/>
                    <a:pt x="1181" y="357"/>
                  </a:cubicBezTo>
                  <a:cubicBezTo>
                    <a:pt x="1191" y="354"/>
                    <a:pt x="1191" y="354"/>
                    <a:pt x="1191" y="354"/>
                  </a:cubicBezTo>
                  <a:cubicBezTo>
                    <a:pt x="1199" y="357"/>
                    <a:pt x="1199" y="357"/>
                    <a:pt x="1199" y="357"/>
                  </a:cubicBezTo>
                  <a:cubicBezTo>
                    <a:pt x="1215" y="356"/>
                    <a:pt x="1215" y="356"/>
                    <a:pt x="1215" y="356"/>
                  </a:cubicBezTo>
                  <a:cubicBezTo>
                    <a:pt x="1226" y="340"/>
                    <a:pt x="1226" y="340"/>
                    <a:pt x="1226" y="340"/>
                  </a:cubicBezTo>
                  <a:cubicBezTo>
                    <a:pt x="1235" y="348"/>
                    <a:pt x="1235" y="348"/>
                    <a:pt x="1235" y="348"/>
                  </a:cubicBezTo>
                  <a:cubicBezTo>
                    <a:pt x="1252" y="346"/>
                    <a:pt x="1252" y="346"/>
                    <a:pt x="1252" y="346"/>
                  </a:cubicBezTo>
                  <a:cubicBezTo>
                    <a:pt x="1264" y="330"/>
                    <a:pt x="1264" y="330"/>
                    <a:pt x="1264" y="330"/>
                  </a:cubicBezTo>
                  <a:cubicBezTo>
                    <a:pt x="1277" y="317"/>
                    <a:pt x="1277" y="317"/>
                    <a:pt x="1277" y="317"/>
                  </a:cubicBezTo>
                  <a:cubicBezTo>
                    <a:pt x="1279" y="308"/>
                    <a:pt x="1279" y="308"/>
                    <a:pt x="1279" y="308"/>
                  </a:cubicBezTo>
                  <a:cubicBezTo>
                    <a:pt x="1284" y="290"/>
                    <a:pt x="1284" y="290"/>
                    <a:pt x="1284" y="290"/>
                  </a:cubicBezTo>
                  <a:cubicBezTo>
                    <a:pt x="1279" y="281"/>
                    <a:pt x="1279" y="281"/>
                    <a:pt x="1279" y="281"/>
                  </a:cubicBezTo>
                  <a:cubicBezTo>
                    <a:pt x="1272" y="276"/>
                    <a:pt x="1272" y="276"/>
                    <a:pt x="1272" y="276"/>
                  </a:cubicBezTo>
                  <a:cubicBezTo>
                    <a:pt x="1248" y="274"/>
                    <a:pt x="1248" y="274"/>
                    <a:pt x="1248" y="274"/>
                  </a:cubicBezTo>
                  <a:cubicBezTo>
                    <a:pt x="1225" y="253"/>
                    <a:pt x="1225" y="253"/>
                    <a:pt x="1225" y="253"/>
                  </a:cubicBezTo>
                  <a:cubicBezTo>
                    <a:pt x="1215" y="247"/>
                    <a:pt x="1215" y="247"/>
                    <a:pt x="1215" y="247"/>
                  </a:cubicBezTo>
                  <a:cubicBezTo>
                    <a:pt x="1221" y="242"/>
                    <a:pt x="1221" y="242"/>
                    <a:pt x="1221" y="242"/>
                  </a:cubicBezTo>
                  <a:cubicBezTo>
                    <a:pt x="1242" y="249"/>
                    <a:pt x="1242" y="249"/>
                    <a:pt x="1242" y="249"/>
                  </a:cubicBezTo>
                  <a:cubicBezTo>
                    <a:pt x="1260" y="265"/>
                    <a:pt x="1260" y="265"/>
                    <a:pt x="1260" y="265"/>
                  </a:cubicBezTo>
                  <a:cubicBezTo>
                    <a:pt x="1282" y="268"/>
                    <a:pt x="1282" y="268"/>
                    <a:pt x="1282" y="268"/>
                  </a:cubicBezTo>
                  <a:cubicBezTo>
                    <a:pt x="1296" y="253"/>
                    <a:pt x="1296" y="253"/>
                    <a:pt x="1296" y="253"/>
                  </a:cubicBezTo>
                  <a:cubicBezTo>
                    <a:pt x="1316" y="239"/>
                    <a:pt x="1316" y="239"/>
                    <a:pt x="1316" y="239"/>
                  </a:cubicBezTo>
                  <a:cubicBezTo>
                    <a:pt x="1318" y="223"/>
                    <a:pt x="1318" y="223"/>
                    <a:pt x="1318" y="223"/>
                  </a:cubicBezTo>
                  <a:cubicBezTo>
                    <a:pt x="1306" y="222"/>
                    <a:pt x="1306" y="222"/>
                    <a:pt x="1306" y="222"/>
                  </a:cubicBezTo>
                  <a:cubicBezTo>
                    <a:pt x="1299" y="215"/>
                    <a:pt x="1299" y="215"/>
                    <a:pt x="1299" y="215"/>
                  </a:cubicBezTo>
                  <a:cubicBezTo>
                    <a:pt x="1301" y="207"/>
                    <a:pt x="1301" y="207"/>
                    <a:pt x="1301" y="207"/>
                  </a:cubicBezTo>
                  <a:cubicBezTo>
                    <a:pt x="1319" y="206"/>
                    <a:pt x="1319" y="206"/>
                    <a:pt x="1319" y="206"/>
                  </a:cubicBezTo>
                  <a:cubicBezTo>
                    <a:pt x="1326" y="217"/>
                    <a:pt x="1326" y="217"/>
                    <a:pt x="1326" y="217"/>
                  </a:cubicBezTo>
                  <a:cubicBezTo>
                    <a:pt x="1336" y="222"/>
                    <a:pt x="1336" y="222"/>
                    <a:pt x="1336" y="222"/>
                  </a:cubicBezTo>
                  <a:cubicBezTo>
                    <a:pt x="1346" y="223"/>
                    <a:pt x="1346" y="223"/>
                    <a:pt x="1346" y="223"/>
                  </a:cubicBezTo>
                  <a:cubicBezTo>
                    <a:pt x="1362" y="217"/>
                    <a:pt x="1362" y="217"/>
                    <a:pt x="1362" y="217"/>
                  </a:cubicBezTo>
                  <a:cubicBezTo>
                    <a:pt x="1360" y="209"/>
                    <a:pt x="1360" y="209"/>
                    <a:pt x="1360" y="209"/>
                  </a:cubicBezTo>
                  <a:cubicBezTo>
                    <a:pt x="1345" y="198"/>
                    <a:pt x="1345" y="198"/>
                    <a:pt x="1345" y="198"/>
                  </a:cubicBezTo>
                  <a:cubicBezTo>
                    <a:pt x="1340" y="194"/>
                    <a:pt x="1340" y="194"/>
                    <a:pt x="1340" y="194"/>
                  </a:cubicBezTo>
                  <a:cubicBezTo>
                    <a:pt x="1346" y="190"/>
                    <a:pt x="1346" y="190"/>
                    <a:pt x="1346" y="190"/>
                  </a:cubicBezTo>
                  <a:cubicBezTo>
                    <a:pt x="1357" y="192"/>
                    <a:pt x="1357" y="192"/>
                    <a:pt x="1357" y="192"/>
                  </a:cubicBezTo>
                  <a:cubicBezTo>
                    <a:pt x="1363" y="197"/>
                    <a:pt x="1363" y="197"/>
                    <a:pt x="1363" y="197"/>
                  </a:cubicBezTo>
                  <a:cubicBezTo>
                    <a:pt x="1372" y="207"/>
                    <a:pt x="1372" y="207"/>
                    <a:pt x="1372" y="207"/>
                  </a:cubicBezTo>
                  <a:cubicBezTo>
                    <a:pt x="1385" y="209"/>
                    <a:pt x="1385" y="209"/>
                    <a:pt x="1385" y="209"/>
                  </a:cubicBezTo>
                  <a:cubicBezTo>
                    <a:pt x="1396" y="202"/>
                    <a:pt x="1396" y="202"/>
                    <a:pt x="1396" y="202"/>
                  </a:cubicBezTo>
                  <a:cubicBezTo>
                    <a:pt x="1414" y="195"/>
                    <a:pt x="1414" y="195"/>
                    <a:pt x="1414" y="195"/>
                  </a:cubicBezTo>
                  <a:cubicBezTo>
                    <a:pt x="1416" y="188"/>
                    <a:pt x="1416" y="188"/>
                    <a:pt x="1416" y="188"/>
                  </a:cubicBezTo>
                  <a:cubicBezTo>
                    <a:pt x="1429" y="171"/>
                    <a:pt x="1429" y="171"/>
                    <a:pt x="1429" y="171"/>
                  </a:cubicBezTo>
                  <a:cubicBezTo>
                    <a:pt x="1416" y="157"/>
                    <a:pt x="1416" y="157"/>
                    <a:pt x="1416" y="157"/>
                  </a:cubicBezTo>
                  <a:cubicBezTo>
                    <a:pt x="1406" y="153"/>
                    <a:pt x="1406" y="153"/>
                    <a:pt x="1406" y="153"/>
                  </a:cubicBezTo>
                  <a:cubicBezTo>
                    <a:pt x="1399" y="142"/>
                    <a:pt x="1399" y="142"/>
                    <a:pt x="1399" y="142"/>
                  </a:cubicBezTo>
                  <a:cubicBezTo>
                    <a:pt x="1406" y="140"/>
                    <a:pt x="1406" y="140"/>
                    <a:pt x="1406" y="140"/>
                  </a:cubicBezTo>
                  <a:cubicBezTo>
                    <a:pt x="1419" y="139"/>
                    <a:pt x="1419" y="139"/>
                    <a:pt x="1419" y="139"/>
                  </a:cubicBezTo>
                  <a:cubicBezTo>
                    <a:pt x="1423" y="129"/>
                    <a:pt x="1423" y="129"/>
                    <a:pt x="1423" y="129"/>
                  </a:cubicBezTo>
                  <a:cubicBezTo>
                    <a:pt x="1412" y="122"/>
                    <a:pt x="1412" y="122"/>
                    <a:pt x="1412" y="122"/>
                  </a:cubicBezTo>
                  <a:cubicBezTo>
                    <a:pt x="1421" y="114"/>
                    <a:pt x="1421" y="114"/>
                    <a:pt x="1421" y="114"/>
                  </a:cubicBezTo>
                  <a:cubicBezTo>
                    <a:pt x="1419" y="106"/>
                    <a:pt x="1419" y="106"/>
                    <a:pt x="1419" y="106"/>
                  </a:cubicBezTo>
                  <a:cubicBezTo>
                    <a:pt x="1407" y="106"/>
                    <a:pt x="1407" y="106"/>
                    <a:pt x="1407" y="106"/>
                  </a:cubicBezTo>
                  <a:cubicBezTo>
                    <a:pt x="1399" y="102"/>
                    <a:pt x="1399" y="102"/>
                    <a:pt x="1399" y="102"/>
                  </a:cubicBezTo>
                  <a:cubicBezTo>
                    <a:pt x="1396" y="97"/>
                    <a:pt x="1396" y="97"/>
                    <a:pt x="1396" y="97"/>
                  </a:cubicBezTo>
                  <a:cubicBezTo>
                    <a:pt x="1402" y="94"/>
                    <a:pt x="1402" y="94"/>
                    <a:pt x="1402" y="94"/>
                  </a:cubicBezTo>
                  <a:cubicBezTo>
                    <a:pt x="1396" y="90"/>
                    <a:pt x="1396" y="90"/>
                    <a:pt x="1396" y="90"/>
                  </a:cubicBezTo>
                  <a:cubicBezTo>
                    <a:pt x="1374" y="90"/>
                    <a:pt x="1374" y="90"/>
                    <a:pt x="1374" y="90"/>
                  </a:cubicBezTo>
                  <a:cubicBezTo>
                    <a:pt x="1362" y="88"/>
                    <a:pt x="1362" y="88"/>
                    <a:pt x="1362" y="88"/>
                  </a:cubicBezTo>
                  <a:cubicBezTo>
                    <a:pt x="1352" y="83"/>
                    <a:pt x="1352" y="83"/>
                    <a:pt x="1352" y="83"/>
                  </a:cubicBezTo>
                  <a:cubicBezTo>
                    <a:pt x="1335" y="85"/>
                    <a:pt x="1335" y="85"/>
                    <a:pt x="1335" y="85"/>
                  </a:cubicBezTo>
                  <a:cubicBezTo>
                    <a:pt x="1331" y="88"/>
                    <a:pt x="1331" y="88"/>
                    <a:pt x="1331" y="88"/>
                  </a:cubicBezTo>
                  <a:cubicBezTo>
                    <a:pt x="1330" y="111"/>
                    <a:pt x="1330" y="111"/>
                    <a:pt x="1330" y="111"/>
                  </a:cubicBezTo>
                  <a:cubicBezTo>
                    <a:pt x="1336" y="114"/>
                    <a:pt x="1336" y="114"/>
                    <a:pt x="1336" y="114"/>
                  </a:cubicBezTo>
                  <a:cubicBezTo>
                    <a:pt x="1335" y="120"/>
                    <a:pt x="1335" y="120"/>
                    <a:pt x="1335" y="120"/>
                  </a:cubicBezTo>
                  <a:cubicBezTo>
                    <a:pt x="1323" y="126"/>
                    <a:pt x="1323" y="126"/>
                    <a:pt x="1323" y="126"/>
                  </a:cubicBezTo>
                  <a:cubicBezTo>
                    <a:pt x="1321" y="137"/>
                    <a:pt x="1321" y="137"/>
                    <a:pt x="1321" y="137"/>
                  </a:cubicBezTo>
                  <a:cubicBezTo>
                    <a:pt x="1314" y="151"/>
                    <a:pt x="1314" y="151"/>
                    <a:pt x="1314" y="151"/>
                  </a:cubicBezTo>
                  <a:cubicBezTo>
                    <a:pt x="1304" y="164"/>
                    <a:pt x="1304" y="164"/>
                    <a:pt x="1304" y="164"/>
                  </a:cubicBezTo>
                  <a:cubicBezTo>
                    <a:pt x="1299" y="171"/>
                    <a:pt x="1299" y="171"/>
                    <a:pt x="1299" y="171"/>
                  </a:cubicBezTo>
                  <a:cubicBezTo>
                    <a:pt x="1287" y="174"/>
                    <a:pt x="1287" y="174"/>
                    <a:pt x="1287" y="174"/>
                  </a:cubicBezTo>
                  <a:cubicBezTo>
                    <a:pt x="1286" y="183"/>
                    <a:pt x="1286" y="183"/>
                    <a:pt x="1286" y="183"/>
                  </a:cubicBezTo>
                  <a:cubicBezTo>
                    <a:pt x="1281" y="183"/>
                    <a:pt x="1281" y="183"/>
                    <a:pt x="1281" y="183"/>
                  </a:cubicBezTo>
                  <a:cubicBezTo>
                    <a:pt x="1259" y="165"/>
                    <a:pt x="1259" y="165"/>
                    <a:pt x="1259" y="165"/>
                  </a:cubicBezTo>
                  <a:cubicBezTo>
                    <a:pt x="1260" y="143"/>
                    <a:pt x="1260" y="143"/>
                    <a:pt x="1260" y="143"/>
                  </a:cubicBezTo>
                  <a:cubicBezTo>
                    <a:pt x="1274" y="143"/>
                    <a:pt x="1274" y="143"/>
                    <a:pt x="1274" y="143"/>
                  </a:cubicBezTo>
                  <a:cubicBezTo>
                    <a:pt x="1272" y="135"/>
                    <a:pt x="1272" y="135"/>
                    <a:pt x="1272" y="135"/>
                  </a:cubicBezTo>
                  <a:cubicBezTo>
                    <a:pt x="1265" y="126"/>
                    <a:pt x="1265" y="126"/>
                    <a:pt x="1265" y="126"/>
                  </a:cubicBezTo>
                  <a:cubicBezTo>
                    <a:pt x="1243" y="115"/>
                    <a:pt x="1243" y="115"/>
                    <a:pt x="1243" y="115"/>
                  </a:cubicBezTo>
                  <a:cubicBezTo>
                    <a:pt x="1238" y="110"/>
                    <a:pt x="1238" y="110"/>
                    <a:pt x="1238" y="110"/>
                  </a:cubicBezTo>
                  <a:cubicBezTo>
                    <a:pt x="1225" y="117"/>
                    <a:pt x="1225" y="117"/>
                    <a:pt x="1225" y="117"/>
                  </a:cubicBezTo>
                  <a:cubicBezTo>
                    <a:pt x="1225" y="126"/>
                    <a:pt x="1225" y="126"/>
                    <a:pt x="1225" y="126"/>
                  </a:cubicBezTo>
                  <a:cubicBezTo>
                    <a:pt x="1221" y="139"/>
                    <a:pt x="1221" y="139"/>
                    <a:pt x="1221" y="139"/>
                  </a:cubicBezTo>
                  <a:cubicBezTo>
                    <a:pt x="1213" y="142"/>
                    <a:pt x="1213" y="142"/>
                    <a:pt x="1213" y="142"/>
                  </a:cubicBezTo>
                  <a:cubicBezTo>
                    <a:pt x="1206" y="138"/>
                    <a:pt x="1206" y="138"/>
                    <a:pt x="1206" y="138"/>
                  </a:cubicBezTo>
                  <a:cubicBezTo>
                    <a:pt x="1206" y="119"/>
                    <a:pt x="1206" y="119"/>
                    <a:pt x="1206" y="119"/>
                  </a:cubicBezTo>
                  <a:cubicBezTo>
                    <a:pt x="1189" y="108"/>
                    <a:pt x="1189" y="108"/>
                    <a:pt x="1189" y="108"/>
                  </a:cubicBezTo>
                  <a:cubicBezTo>
                    <a:pt x="1193" y="104"/>
                    <a:pt x="1193" y="104"/>
                    <a:pt x="1193" y="104"/>
                  </a:cubicBezTo>
                  <a:cubicBezTo>
                    <a:pt x="1206" y="104"/>
                    <a:pt x="1206" y="104"/>
                    <a:pt x="1206" y="104"/>
                  </a:cubicBezTo>
                  <a:cubicBezTo>
                    <a:pt x="1204" y="100"/>
                    <a:pt x="1204" y="100"/>
                    <a:pt x="1204" y="100"/>
                  </a:cubicBezTo>
                  <a:cubicBezTo>
                    <a:pt x="1191" y="92"/>
                    <a:pt x="1191" y="92"/>
                    <a:pt x="1191" y="92"/>
                  </a:cubicBezTo>
                  <a:cubicBezTo>
                    <a:pt x="1174" y="96"/>
                    <a:pt x="1174" y="96"/>
                    <a:pt x="1174" y="96"/>
                  </a:cubicBezTo>
                  <a:cubicBezTo>
                    <a:pt x="1155" y="87"/>
                    <a:pt x="1155" y="87"/>
                    <a:pt x="1155" y="87"/>
                  </a:cubicBezTo>
                  <a:cubicBezTo>
                    <a:pt x="1162" y="78"/>
                    <a:pt x="1162" y="78"/>
                    <a:pt x="1162" y="78"/>
                  </a:cubicBezTo>
                  <a:cubicBezTo>
                    <a:pt x="1160" y="74"/>
                    <a:pt x="1160" y="74"/>
                    <a:pt x="1160" y="74"/>
                  </a:cubicBezTo>
                  <a:cubicBezTo>
                    <a:pt x="1166" y="73"/>
                    <a:pt x="1166" y="73"/>
                    <a:pt x="1166" y="73"/>
                  </a:cubicBezTo>
                  <a:cubicBezTo>
                    <a:pt x="1179" y="74"/>
                    <a:pt x="1179" y="74"/>
                    <a:pt x="1179" y="74"/>
                  </a:cubicBezTo>
                  <a:cubicBezTo>
                    <a:pt x="1179" y="65"/>
                    <a:pt x="1179" y="65"/>
                    <a:pt x="1179" y="65"/>
                  </a:cubicBezTo>
                  <a:cubicBezTo>
                    <a:pt x="1150" y="45"/>
                    <a:pt x="1150" y="45"/>
                    <a:pt x="1150" y="45"/>
                  </a:cubicBezTo>
                  <a:cubicBezTo>
                    <a:pt x="1149" y="25"/>
                    <a:pt x="1149" y="25"/>
                    <a:pt x="1149" y="25"/>
                  </a:cubicBezTo>
                  <a:cubicBezTo>
                    <a:pt x="1144" y="21"/>
                    <a:pt x="1144" y="21"/>
                    <a:pt x="1144" y="21"/>
                  </a:cubicBezTo>
                  <a:cubicBezTo>
                    <a:pt x="1140" y="10"/>
                    <a:pt x="1140" y="10"/>
                    <a:pt x="1140" y="10"/>
                  </a:cubicBezTo>
                  <a:cubicBezTo>
                    <a:pt x="1130" y="7"/>
                    <a:pt x="1130" y="7"/>
                    <a:pt x="1130" y="7"/>
                  </a:cubicBezTo>
                  <a:cubicBezTo>
                    <a:pt x="1118" y="6"/>
                    <a:pt x="1118" y="6"/>
                    <a:pt x="1118" y="6"/>
                  </a:cubicBezTo>
                  <a:cubicBezTo>
                    <a:pt x="1111" y="1"/>
                    <a:pt x="1111" y="1"/>
                    <a:pt x="1111" y="1"/>
                  </a:cubicBezTo>
                  <a:cubicBezTo>
                    <a:pt x="1101" y="0"/>
                    <a:pt x="1101" y="0"/>
                    <a:pt x="1101" y="0"/>
                  </a:cubicBezTo>
                  <a:cubicBezTo>
                    <a:pt x="1096" y="6"/>
                    <a:pt x="1096" y="6"/>
                    <a:pt x="1096" y="6"/>
                  </a:cubicBezTo>
                  <a:cubicBezTo>
                    <a:pt x="1088" y="6"/>
                    <a:pt x="1088" y="6"/>
                    <a:pt x="1088" y="6"/>
                  </a:cubicBezTo>
                  <a:cubicBezTo>
                    <a:pt x="1081" y="13"/>
                    <a:pt x="1081" y="13"/>
                    <a:pt x="1081" y="13"/>
                  </a:cubicBezTo>
                  <a:cubicBezTo>
                    <a:pt x="1089" y="18"/>
                    <a:pt x="1089" y="18"/>
                    <a:pt x="1089" y="18"/>
                  </a:cubicBezTo>
                  <a:cubicBezTo>
                    <a:pt x="1081" y="23"/>
                    <a:pt x="1081" y="23"/>
                    <a:pt x="1081" y="23"/>
                  </a:cubicBezTo>
                  <a:cubicBezTo>
                    <a:pt x="1074" y="22"/>
                    <a:pt x="1074" y="22"/>
                    <a:pt x="1074" y="22"/>
                  </a:cubicBezTo>
                  <a:cubicBezTo>
                    <a:pt x="1069" y="24"/>
                    <a:pt x="1069" y="24"/>
                    <a:pt x="1069" y="24"/>
                  </a:cubicBezTo>
                  <a:cubicBezTo>
                    <a:pt x="1061" y="47"/>
                    <a:pt x="1061" y="47"/>
                    <a:pt x="1061" y="47"/>
                  </a:cubicBezTo>
                  <a:cubicBezTo>
                    <a:pt x="1069" y="52"/>
                    <a:pt x="1069" y="52"/>
                    <a:pt x="1069" y="52"/>
                  </a:cubicBezTo>
                  <a:cubicBezTo>
                    <a:pt x="1076" y="52"/>
                    <a:pt x="1076" y="52"/>
                    <a:pt x="1076" y="52"/>
                  </a:cubicBezTo>
                  <a:cubicBezTo>
                    <a:pt x="1076" y="57"/>
                    <a:pt x="1076" y="57"/>
                    <a:pt x="1076" y="57"/>
                  </a:cubicBezTo>
                  <a:cubicBezTo>
                    <a:pt x="1066" y="56"/>
                    <a:pt x="1066" y="56"/>
                    <a:pt x="1066" y="56"/>
                  </a:cubicBezTo>
                  <a:cubicBezTo>
                    <a:pt x="1061" y="73"/>
                    <a:pt x="1061" y="73"/>
                    <a:pt x="1061" y="73"/>
                  </a:cubicBezTo>
                  <a:cubicBezTo>
                    <a:pt x="1071" y="80"/>
                    <a:pt x="1071" y="80"/>
                    <a:pt x="1071" y="80"/>
                  </a:cubicBezTo>
                  <a:cubicBezTo>
                    <a:pt x="1084" y="87"/>
                    <a:pt x="1084" y="87"/>
                    <a:pt x="1084" y="87"/>
                  </a:cubicBezTo>
                  <a:cubicBezTo>
                    <a:pt x="1096" y="88"/>
                    <a:pt x="1096" y="88"/>
                    <a:pt x="1096" y="88"/>
                  </a:cubicBezTo>
                  <a:cubicBezTo>
                    <a:pt x="1105" y="89"/>
                    <a:pt x="1105" y="89"/>
                    <a:pt x="1105" y="89"/>
                  </a:cubicBezTo>
                  <a:cubicBezTo>
                    <a:pt x="1106" y="96"/>
                    <a:pt x="1106" y="96"/>
                    <a:pt x="1106" y="96"/>
                  </a:cubicBezTo>
                  <a:cubicBezTo>
                    <a:pt x="1120" y="97"/>
                    <a:pt x="1120" y="97"/>
                    <a:pt x="1120" y="97"/>
                  </a:cubicBezTo>
                  <a:cubicBezTo>
                    <a:pt x="1130" y="95"/>
                    <a:pt x="1130" y="95"/>
                    <a:pt x="1130" y="95"/>
                  </a:cubicBezTo>
                  <a:cubicBezTo>
                    <a:pt x="1132" y="100"/>
                    <a:pt x="1132" y="100"/>
                    <a:pt x="1132" y="100"/>
                  </a:cubicBezTo>
                  <a:cubicBezTo>
                    <a:pt x="1115" y="106"/>
                    <a:pt x="1115" y="106"/>
                    <a:pt x="1115" y="106"/>
                  </a:cubicBezTo>
                  <a:cubicBezTo>
                    <a:pt x="1106" y="122"/>
                    <a:pt x="1106" y="122"/>
                    <a:pt x="1106" y="122"/>
                  </a:cubicBezTo>
                  <a:cubicBezTo>
                    <a:pt x="1115" y="126"/>
                    <a:pt x="1115" y="126"/>
                    <a:pt x="1115" y="126"/>
                  </a:cubicBezTo>
                  <a:cubicBezTo>
                    <a:pt x="1123" y="122"/>
                    <a:pt x="1123" y="122"/>
                    <a:pt x="1123" y="122"/>
                  </a:cubicBezTo>
                  <a:cubicBezTo>
                    <a:pt x="1128" y="119"/>
                    <a:pt x="1128" y="119"/>
                    <a:pt x="1128" y="119"/>
                  </a:cubicBezTo>
                  <a:cubicBezTo>
                    <a:pt x="1133" y="125"/>
                    <a:pt x="1133" y="125"/>
                    <a:pt x="1133" y="125"/>
                  </a:cubicBezTo>
                  <a:cubicBezTo>
                    <a:pt x="1130" y="135"/>
                    <a:pt x="1130" y="135"/>
                    <a:pt x="1130" y="135"/>
                  </a:cubicBezTo>
                  <a:cubicBezTo>
                    <a:pt x="1120" y="142"/>
                    <a:pt x="1120" y="142"/>
                    <a:pt x="1120" y="142"/>
                  </a:cubicBezTo>
                  <a:cubicBezTo>
                    <a:pt x="1110" y="148"/>
                    <a:pt x="1110" y="148"/>
                    <a:pt x="1110" y="148"/>
                  </a:cubicBezTo>
                  <a:cubicBezTo>
                    <a:pt x="1098" y="148"/>
                    <a:pt x="1098" y="148"/>
                    <a:pt x="1098" y="148"/>
                  </a:cubicBezTo>
                  <a:cubicBezTo>
                    <a:pt x="1084" y="154"/>
                    <a:pt x="1084" y="154"/>
                    <a:pt x="1084" y="154"/>
                  </a:cubicBezTo>
                  <a:cubicBezTo>
                    <a:pt x="1083" y="160"/>
                    <a:pt x="1083" y="160"/>
                    <a:pt x="1083" y="160"/>
                  </a:cubicBezTo>
                  <a:cubicBezTo>
                    <a:pt x="1096" y="171"/>
                    <a:pt x="1096" y="171"/>
                    <a:pt x="1096" y="171"/>
                  </a:cubicBezTo>
                  <a:cubicBezTo>
                    <a:pt x="1091" y="178"/>
                    <a:pt x="1091" y="178"/>
                    <a:pt x="1091" y="178"/>
                  </a:cubicBezTo>
                  <a:cubicBezTo>
                    <a:pt x="1071" y="174"/>
                    <a:pt x="1071" y="174"/>
                    <a:pt x="1071" y="174"/>
                  </a:cubicBezTo>
                  <a:cubicBezTo>
                    <a:pt x="1067" y="162"/>
                    <a:pt x="1067" y="162"/>
                    <a:pt x="1067" y="162"/>
                  </a:cubicBezTo>
                  <a:cubicBezTo>
                    <a:pt x="1074" y="157"/>
                    <a:pt x="1074" y="157"/>
                    <a:pt x="1074" y="157"/>
                  </a:cubicBezTo>
                  <a:cubicBezTo>
                    <a:pt x="1074" y="148"/>
                    <a:pt x="1074" y="148"/>
                    <a:pt x="1074" y="148"/>
                  </a:cubicBezTo>
                  <a:cubicBezTo>
                    <a:pt x="1064" y="146"/>
                    <a:pt x="1064" y="146"/>
                    <a:pt x="1064" y="146"/>
                  </a:cubicBezTo>
                  <a:cubicBezTo>
                    <a:pt x="1047" y="140"/>
                    <a:pt x="1047" y="140"/>
                    <a:pt x="1047" y="140"/>
                  </a:cubicBezTo>
                  <a:cubicBezTo>
                    <a:pt x="1035" y="136"/>
                    <a:pt x="1035" y="136"/>
                    <a:pt x="1035" y="136"/>
                  </a:cubicBezTo>
                  <a:cubicBezTo>
                    <a:pt x="1028" y="139"/>
                    <a:pt x="1028" y="139"/>
                    <a:pt x="1028" y="139"/>
                  </a:cubicBezTo>
                  <a:cubicBezTo>
                    <a:pt x="1013" y="140"/>
                    <a:pt x="1013" y="140"/>
                    <a:pt x="1013" y="140"/>
                  </a:cubicBezTo>
                  <a:cubicBezTo>
                    <a:pt x="1007" y="163"/>
                    <a:pt x="1007" y="163"/>
                    <a:pt x="1007" y="163"/>
                  </a:cubicBezTo>
                  <a:cubicBezTo>
                    <a:pt x="995" y="162"/>
                    <a:pt x="995" y="162"/>
                    <a:pt x="995" y="162"/>
                  </a:cubicBezTo>
                  <a:cubicBezTo>
                    <a:pt x="981" y="158"/>
                    <a:pt x="981" y="158"/>
                    <a:pt x="981" y="158"/>
                  </a:cubicBezTo>
                  <a:cubicBezTo>
                    <a:pt x="954" y="163"/>
                    <a:pt x="954" y="163"/>
                    <a:pt x="954" y="163"/>
                  </a:cubicBezTo>
                  <a:cubicBezTo>
                    <a:pt x="942" y="160"/>
                    <a:pt x="942" y="160"/>
                    <a:pt x="942" y="160"/>
                  </a:cubicBezTo>
                  <a:cubicBezTo>
                    <a:pt x="933" y="164"/>
                    <a:pt x="933" y="164"/>
                    <a:pt x="933" y="164"/>
                  </a:cubicBezTo>
                  <a:cubicBezTo>
                    <a:pt x="910" y="160"/>
                    <a:pt x="910" y="160"/>
                    <a:pt x="910" y="160"/>
                  </a:cubicBezTo>
                  <a:cubicBezTo>
                    <a:pt x="902" y="151"/>
                    <a:pt x="902" y="151"/>
                    <a:pt x="902" y="151"/>
                  </a:cubicBezTo>
                  <a:cubicBezTo>
                    <a:pt x="880" y="151"/>
                    <a:pt x="880" y="151"/>
                    <a:pt x="880" y="151"/>
                  </a:cubicBezTo>
                  <a:cubicBezTo>
                    <a:pt x="870" y="150"/>
                    <a:pt x="870" y="150"/>
                    <a:pt x="870" y="150"/>
                  </a:cubicBezTo>
                  <a:cubicBezTo>
                    <a:pt x="851" y="139"/>
                    <a:pt x="851" y="139"/>
                    <a:pt x="851" y="139"/>
                  </a:cubicBezTo>
                  <a:cubicBezTo>
                    <a:pt x="849" y="135"/>
                    <a:pt x="849" y="135"/>
                    <a:pt x="849" y="135"/>
                  </a:cubicBezTo>
                  <a:cubicBezTo>
                    <a:pt x="844" y="134"/>
                    <a:pt x="844" y="134"/>
                    <a:pt x="844" y="134"/>
                  </a:cubicBezTo>
                  <a:cubicBezTo>
                    <a:pt x="836" y="136"/>
                    <a:pt x="836" y="136"/>
                    <a:pt x="836" y="136"/>
                  </a:cubicBezTo>
                  <a:cubicBezTo>
                    <a:pt x="834" y="141"/>
                    <a:pt x="834" y="141"/>
                    <a:pt x="834" y="141"/>
                  </a:cubicBezTo>
                  <a:cubicBezTo>
                    <a:pt x="815" y="152"/>
                    <a:pt x="815" y="152"/>
                    <a:pt x="815" y="152"/>
                  </a:cubicBezTo>
                  <a:cubicBezTo>
                    <a:pt x="793" y="153"/>
                    <a:pt x="793" y="153"/>
                    <a:pt x="793" y="153"/>
                  </a:cubicBezTo>
                  <a:cubicBezTo>
                    <a:pt x="790" y="165"/>
                    <a:pt x="790" y="165"/>
                    <a:pt x="790" y="165"/>
                  </a:cubicBezTo>
                  <a:cubicBezTo>
                    <a:pt x="798" y="179"/>
                    <a:pt x="798" y="179"/>
                    <a:pt x="798" y="179"/>
                  </a:cubicBezTo>
                  <a:cubicBezTo>
                    <a:pt x="809" y="186"/>
                    <a:pt x="809" y="186"/>
                    <a:pt x="809" y="186"/>
                  </a:cubicBezTo>
                  <a:cubicBezTo>
                    <a:pt x="800" y="191"/>
                    <a:pt x="800" y="191"/>
                    <a:pt x="800" y="191"/>
                  </a:cubicBezTo>
                  <a:cubicBezTo>
                    <a:pt x="800" y="202"/>
                    <a:pt x="800" y="202"/>
                    <a:pt x="800" y="202"/>
                  </a:cubicBezTo>
                  <a:cubicBezTo>
                    <a:pt x="785" y="195"/>
                    <a:pt x="785" y="195"/>
                    <a:pt x="785" y="195"/>
                  </a:cubicBezTo>
                  <a:cubicBezTo>
                    <a:pt x="778" y="189"/>
                    <a:pt x="778" y="189"/>
                    <a:pt x="778" y="189"/>
                  </a:cubicBezTo>
                  <a:cubicBezTo>
                    <a:pt x="787" y="181"/>
                    <a:pt x="787" y="181"/>
                    <a:pt x="787" y="181"/>
                  </a:cubicBezTo>
                  <a:cubicBezTo>
                    <a:pt x="773" y="171"/>
                    <a:pt x="773" y="171"/>
                    <a:pt x="773" y="171"/>
                  </a:cubicBezTo>
                  <a:cubicBezTo>
                    <a:pt x="768" y="170"/>
                    <a:pt x="768" y="170"/>
                    <a:pt x="768" y="170"/>
                  </a:cubicBezTo>
                  <a:cubicBezTo>
                    <a:pt x="758" y="163"/>
                    <a:pt x="758" y="163"/>
                    <a:pt x="758" y="163"/>
                  </a:cubicBezTo>
                  <a:cubicBezTo>
                    <a:pt x="746" y="159"/>
                    <a:pt x="746" y="159"/>
                    <a:pt x="746" y="159"/>
                  </a:cubicBezTo>
                  <a:cubicBezTo>
                    <a:pt x="738" y="156"/>
                    <a:pt x="738" y="156"/>
                    <a:pt x="738" y="156"/>
                  </a:cubicBezTo>
                  <a:cubicBezTo>
                    <a:pt x="705" y="165"/>
                    <a:pt x="705" y="165"/>
                    <a:pt x="705" y="165"/>
                  </a:cubicBezTo>
                  <a:cubicBezTo>
                    <a:pt x="687" y="166"/>
                    <a:pt x="687" y="166"/>
                    <a:pt x="687" y="166"/>
                  </a:cubicBezTo>
                  <a:cubicBezTo>
                    <a:pt x="648" y="165"/>
                    <a:pt x="648" y="165"/>
                    <a:pt x="648" y="165"/>
                  </a:cubicBezTo>
                  <a:cubicBezTo>
                    <a:pt x="636" y="162"/>
                    <a:pt x="636" y="162"/>
                    <a:pt x="636" y="162"/>
                  </a:cubicBezTo>
                  <a:cubicBezTo>
                    <a:pt x="612" y="161"/>
                    <a:pt x="612" y="161"/>
                    <a:pt x="612" y="161"/>
                  </a:cubicBezTo>
                  <a:cubicBezTo>
                    <a:pt x="609" y="155"/>
                    <a:pt x="609" y="155"/>
                    <a:pt x="609" y="155"/>
                  </a:cubicBezTo>
                  <a:cubicBezTo>
                    <a:pt x="614" y="150"/>
                    <a:pt x="614" y="150"/>
                    <a:pt x="614" y="150"/>
                  </a:cubicBezTo>
                  <a:cubicBezTo>
                    <a:pt x="624" y="147"/>
                    <a:pt x="624" y="147"/>
                    <a:pt x="624" y="147"/>
                  </a:cubicBezTo>
                  <a:cubicBezTo>
                    <a:pt x="628" y="143"/>
                    <a:pt x="628" y="143"/>
                    <a:pt x="628" y="143"/>
                  </a:cubicBezTo>
                  <a:cubicBezTo>
                    <a:pt x="646" y="140"/>
                    <a:pt x="646" y="140"/>
                    <a:pt x="646" y="140"/>
                  </a:cubicBezTo>
                  <a:cubicBezTo>
                    <a:pt x="611" y="117"/>
                    <a:pt x="611" y="117"/>
                    <a:pt x="611" y="117"/>
                  </a:cubicBezTo>
                  <a:cubicBezTo>
                    <a:pt x="595" y="118"/>
                    <a:pt x="595" y="118"/>
                    <a:pt x="595" y="118"/>
                  </a:cubicBezTo>
                  <a:cubicBezTo>
                    <a:pt x="592" y="120"/>
                    <a:pt x="592" y="120"/>
                    <a:pt x="592" y="120"/>
                  </a:cubicBezTo>
                  <a:cubicBezTo>
                    <a:pt x="579" y="120"/>
                    <a:pt x="579" y="120"/>
                    <a:pt x="579" y="120"/>
                  </a:cubicBezTo>
                  <a:cubicBezTo>
                    <a:pt x="563" y="118"/>
                    <a:pt x="563" y="118"/>
                    <a:pt x="563" y="118"/>
                  </a:cubicBezTo>
                  <a:cubicBezTo>
                    <a:pt x="552" y="118"/>
                    <a:pt x="552" y="118"/>
                    <a:pt x="552" y="118"/>
                  </a:cubicBezTo>
                  <a:cubicBezTo>
                    <a:pt x="530" y="108"/>
                    <a:pt x="530" y="108"/>
                    <a:pt x="530" y="108"/>
                  </a:cubicBezTo>
                  <a:cubicBezTo>
                    <a:pt x="506" y="103"/>
                    <a:pt x="506" y="103"/>
                    <a:pt x="506" y="103"/>
                  </a:cubicBezTo>
                  <a:cubicBezTo>
                    <a:pt x="496" y="103"/>
                    <a:pt x="496" y="103"/>
                    <a:pt x="496" y="103"/>
                  </a:cubicBezTo>
                  <a:cubicBezTo>
                    <a:pt x="457" y="84"/>
                    <a:pt x="457" y="84"/>
                    <a:pt x="457" y="84"/>
                  </a:cubicBezTo>
                  <a:cubicBezTo>
                    <a:pt x="431" y="86"/>
                    <a:pt x="431" y="86"/>
                    <a:pt x="431" y="86"/>
                  </a:cubicBezTo>
                  <a:cubicBezTo>
                    <a:pt x="431" y="96"/>
                    <a:pt x="431" y="96"/>
                    <a:pt x="431" y="96"/>
                  </a:cubicBezTo>
                  <a:cubicBezTo>
                    <a:pt x="416" y="105"/>
                    <a:pt x="416" y="105"/>
                    <a:pt x="416" y="105"/>
                  </a:cubicBezTo>
                  <a:cubicBezTo>
                    <a:pt x="398" y="104"/>
                    <a:pt x="398" y="104"/>
                    <a:pt x="398" y="104"/>
                  </a:cubicBezTo>
                  <a:cubicBezTo>
                    <a:pt x="396" y="101"/>
                    <a:pt x="396" y="101"/>
                    <a:pt x="396" y="101"/>
                  </a:cubicBezTo>
                  <a:cubicBezTo>
                    <a:pt x="404" y="94"/>
                    <a:pt x="404" y="94"/>
                    <a:pt x="404" y="94"/>
                  </a:cubicBezTo>
                  <a:cubicBezTo>
                    <a:pt x="391" y="89"/>
                    <a:pt x="391" y="89"/>
                    <a:pt x="391" y="89"/>
                  </a:cubicBezTo>
                  <a:cubicBezTo>
                    <a:pt x="394" y="84"/>
                    <a:pt x="394" y="84"/>
                    <a:pt x="394" y="84"/>
                  </a:cubicBezTo>
                  <a:cubicBezTo>
                    <a:pt x="399" y="82"/>
                    <a:pt x="399" y="82"/>
                    <a:pt x="399" y="82"/>
                  </a:cubicBezTo>
                  <a:cubicBezTo>
                    <a:pt x="396" y="73"/>
                    <a:pt x="396" y="73"/>
                    <a:pt x="396" y="73"/>
                  </a:cubicBezTo>
                  <a:cubicBezTo>
                    <a:pt x="377" y="78"/>
                    <a:pt x="377" y="78"/>
                    <a:pt x="377" y="78"/>
                  </a:cubicBezTo>
                  <a:cubicBezTo>
                    <a:pt x="379" y="94"/>
                    <a:pt x="379" y="94"/>
                    <a:pt x="379" y="94"/>
                  </a:cubicBezTo>
                  <a:cubicBezTo>
                    <a:pt x="374" y="94"/>
                    <a:pt x="374" y="94"/>
                    <a:pt x="374" y="94"/>
                  </a:cubicBezTo>
                  <a:cubicBezTo>
                    <a:pt x="372" y="105"/>
                    <a:pt x="372" y="105"/>
                    <a:pt x="372" y="105"/>
                  </a:cubicBezTo>
                  <a:cubicBezTo>
                    <a:pt x="357" y="102"/>
                    <a:pt x="357" y="102"/>
                    <a:pt x="357" y="102"/>
                  </a:cubicBezTo>
                  <a:cubicBezTo>
                    <a:pt x="338" y="89"/>
                    <a:pt x="338" y="89"/>
                    <a:pt x="338" y="89"/>
                  </a:cubicBezTo>
                  <a:cubicBezTo>
                    <a:pt x="338" y="75"/>
                    <a:pt x="338" y="75"/>
                    <a:pt x="338" y="75"/>
                  </a:cubicBezTo>
                  <a:cubicBezTo>
                    <a:pt x="308" y="56"/>
                    <a:pt x="308" y="56"/>
                    <a:pt x="308" y="56"/>
                  </a:cubicBezTo>
                  <a:cubicBezTo>
                    <a:pt x="308" y="64"/>
                    <a:pt x="308" y="64"/>
                    <a:pt x="308" y="64"/>
                  </a:cubicBezTo>
                  <a:cubicBezTo>
                    <a:pt x="315" y="69"/>
                    <a:pt x="315" y="69"/>
                    <a:pt x="315" y="69"/>
                  </a:cubicBezTo>
                  <a:cubicBezTo>
                    <a:pt x="313" y="72"/>
                    <a:pt x="313" y="72"/>
                    <a:pt x="313" y="72"/>
                  </a:cubicBezTo>
                  <a:cubicBezTo>
                    <a:pt x="305" y="72"/>
                    <a:pt x="305" y="72"/>
                    <a:pt x="305" y="72"/>
                  </a:cubicBezTo>
                  <a:cubicBezTo>
                    <a:pt x="305" y="80"/>
                    <a:pt x="305" y="80"/>
                    <a:pt x="305" y="80"/>
                  </a:cubicBezTo>
                  <a:cubicBezTo>
                    <a:pt x="288" y="88"/>
                    <a:pt x="288" y="88"/>
                    <a:pt x="288" y="88"/>
                  </a:cubicBezTo>
                  <a:cubicBezTo>
                    <a:pt x="289" y="82"/>
                    <a:pt x="289" y="82"/>
                    <a:pt x="289" y="82"/>
                  </a:cubicBezTo>
                  <a:cubicBezTo>
                    <a:pt x="278" y="85"/>
                    <a:pt x="278" y="85"/>
                    <a:pt x="278" y="85"/>
                  </a:cubicBezTo>
                  <a:cubicBezTo>
                    <a:pt x="254" y="92"/>
                    <a:pt x="254" y="92"/>
                    <a:pt x="254" y="92"/>
                  </a:cubicBezTo>
                  <a:cubicBezTo>
                    <a:pt x="239" y="103"/>
                    <a:pt x="239" y="103"/>
                    <a:pt x="239" y="103"/>
                  </a:cubicBezTo>
                  <a:cubicBezTo>
                    <a:pt x="234" y="101"/>
                    <a:pt x="234" y="101"/>
                    <a:pt x="234" y="101"/>
                  </a:cubicBezTo>
                  <a:cubicBezTo>
                    <a:pt x="206" y="115"/>
                    <a:pt x="206" y="115"/>
                    <a:pt x="206" y="115"/>
                  </a:cubicBezTo>
                  <a:cubicBezTo>
                    <a:pt x="200" y="123"/>
                    <a:pt x="200" y="123"/>
                    <a:pt x="200" y="123"/>
                  </a:cubicBezTo>
                  <a:cubicBezTo>
                    <a:pt x="184" y="126"/>
                    <a:pt x="184" y="126"/>
                    <a:pt x="184" y="126"/>
                  </a:cubicBezTo>
                  <a:cubicBezTo>
                    <a:pt x="183" y="119"/>
                    <a:pt x="183" y="119"/>
                    <a:pt x="183" y="119"/>
                  </a:cubicBezTo>
                  <a:cubicBezTo>
                    <a:pt x="191" y="115"/>
                    <a:pt x="191" y="115"/>
                    <a:pt x="191" y="115"/>
                  </a:cubicBezTo>
                  <a:cubicBezTo>
                    <a:pt x="190" y="112"/>
                    <a:pt x="190" y="112"/>
                    <a:pt x="190" y="112"/>
                  </a:cubicBezTo>
                  <a:cubicBezTo>
                    <a:pt x="205" y="108"/>
                    <a:pt x="205" y="108"/>
                    <a:pt x="205" y="108"/>
                  </a:cubicBezTo>
                  <a:cubicBezTo>
                    <a:pt x="206" y="101"/>
                    <a:pt x="206" y="101"/>
                    <a:pt x="206" y="101"/>
                  </a:cubicBezTo>
                  <a:cubicBezTo>
                    <a:pt x="227" y="94"/>
                    <a:pt x="227" y="94"/>
                    <a:pt x="227" y="94"/>
                  </a:cubicBezTo>
                  <a:cubicBezTo>
                    <a:pt x="239" y="94"/>
                    <a:pt x="239" y="94"/>
                    <a:pt x="239" y="94"/>
                  </a:cubicBezTo>
                  <a:cubicBezTo>
                    <a:pt x="271" y="80"/>
                    <a:pt x="271" y="80"/>
                    <a:pt x="271" y="80"/>
                  </a:cubicBezTo>
                  <a:cubicBezTo>
                    <a:pt x="271" y="74"/>
                    <a:pt x="271" y="74"/>
                    <a:pt x="271" y="74"/>
                  </a:cubicBezTo>
                  <a:cubicBezTo>
                    <a:pt x="259" y="76"/>
                    <a:pt x="259" y="76"/>
                    <a:pt x="259" y="76"/>
                  </a:cubicBezTo>
                  <a:cubicBezTo>
                    <a:pt x="254" y="74"/>
                    <a:pt x="254" y="74"/>
                    <a:pt x="254" y="74"/>
                  </a:cubicBezTo>
                  <a:cubicBezTo>
                    <a:pt x="240" y="82"/>
                    <a:pt x="240" y="82"/>
                    <a:pt x="240" y="82"/>
                  </a:cubicBezTo>
                  <a:cubicBezTo>
                    <a:pt x="232" y="82"/>
                    <a:pt x="232" y="82"/>
                    <a:pt x="232" y="82"/>
                  </a:cubicBezTo>
                  <a:cubicBezTo>
                    <a:pt x="218" y="90"/>
                    <a:pt x="218" y="90"/>
                    <a:pt x="218" y="90"/>
                  </a:cubicBezTo>
                  <a:cubicBezTo>
                    <a:pt x="206" y="90"/>
                    <a:pt x="206" y="90"/>
                    <a:pt x="206" y="90"/>
                  </a:cubicBezTo>
                  <a:cubicBezTo>
                    <a:pt x="188" y="97"/>
                    <a:pt x="188" y="97"/>
                    <a:pt x="188" y="97"/>
                  </a:cubicBezTo>
                  <a:cubicBezTo>
                    <a:pt x="186" y="102"/>
                    <a:pt x="186" y="102"/>
                    <a:pt x="186" y="102"/>
                  </a:cubicBezTo>
                  <a:cubicBezTo>
                    <a:pt x="169" y="102"/>
                    <a:pt x="169" y="102"/>
                    <a:pt x="169" y="102"/>
                  </a:cubicBezTo>
                  <a:cubicBezTo>
                    <a:pt x="173" y="97"/>
                    <a:pt x="173" y="97"/>
                    <a:pt x="173" y="97"/>
                  </a:cubicBezTo>
                  <a:cubicBezTo>
                    <a:pt x="156" y="95"/>
                    <a:pt x="156" y="95"/>
                    <a:pt x="156" y="95"/>
                  </a:cubicBezTo>
                  <a:cubicBezTo>
                    <a:pt x="142" y="106"/>
                    <a:pt x="142" y="106"/>
                    <a:pt x="142" y="106"/>
                  </a:cubicBezTo>
                  <a:cubicBezTo>
                    <a:pt x="134" y="106"/>
                    <a:pt x="134" y="106"/>
                    <a:pt x="134" y="106"/>
                  </a:cubicBezTo>
                  <a:cubicBezTo>
                    <a:pt x="122" y="113"/>
                    <a:pt x="122" y="113"/>
                    <a:pt x="122" y="113"/>
                  </a:cubicBezTo>
                  <a:cubicBezTo>
                    <a:pt x="125" y="120"/>
                    <a:pt x="125" y="120"/>
                    <a:pt x="125" y="120"/>
                  </a:cubicBezTo>
                  <a:cubicBezTo>
                    <a:pt x="142" y="124"/>
                    <a:pt x="142" y="124"/>
                    <a:pt x="142" y="124"/>
                  </a:cubicBezTo>
                  <a:cubicBezTo>
                    <a:pt x="142" y="129"/>
                    <a:pt x="142" y="129"/>
                    <a:pt x="142" y="129"/>
                  </a:cubicBezTo>
                  <a:cubicBezTo>
                    <a:pt x="135" y="130"/>
                    <a:pt x="135" y="130"/>
                    <a:pt x="135" y="130"/>
                  </a:cubicBezTo>
                  <a:cubicBezTo>
                    <a:pt x="113" y="127"/>
                    <a:pt x="113" y="127"/>
                    <a:pt x="113" y="127"/>
                  </a:cubicBezTo>
                  <a:cubicBezTo>
                    <a:pt x="98" y="120"/>
                    <a:pt x="98" y="120"/>
                    <a:pt x="98" y="120"/>
                  </a:cubicBezTo>
                  <a:cubicBezTo>
                    <a:pt x="80" y="119"/>
                    <a:pt x="80" y="119"/>
                    <a:pt x="80" y="119"/>
                  </a:cubicBezTo>
                  <a:cubicBezTo>
                    <a:pt x="59" y="110"/>
                    <a:pt x="59" y="110"/>
                    <a:pt x="59" y="110"/>
                  </a:cubicBezTo>
                  <a:cubicBezTo>
                    <a:pt x="41" y="98"/>
                    <a:pt x="41" y="98"/>
                    <a:pt x="41" y="98"/>
                  </a:cubicBezTo>
                  <a:cubicBezTo>
                    <a:pt x="14" y="98"/>
                    <a:pt x="14" y="98"/>
                    <a:pt x="14" y="98"/>
                  </a:cubicBezTo>
                  <a:cubicBezTo>
                    <a:pt x="7" y="97"/>
                    <a:pt x="7" y="97"/>
                    <a:pt x="7" y="97"/>
                  </a:cubicBezTo>
                  <a:cubicBezTo>
                    <a:pt x="0" y="97"/>
                    <a:pt x="0" y="97"/>
                    <a:pt x="0" y="97"/>
                  </a:cubicBezTo>
                  <a:cubicBezTo>
                    <a:pt x="0" y="514"/>
                    <a:pt x="0" y="514"/>
                    <a:pt x="0" y="514"/>
                  </a:cubicBezTo>
                  <a:cubicBezTo>
                    <a:pt x="27" y="531"/>
                    <a:pt x="27" y="531"/>
                    <a:pt x="27" y="531"/>
                  </a:cubicBezTo>
                  <a:cubicBezTo>
                    <a:pt x="31" y="516"/>
                    <a:pt x="31" y="516"/>
                    <a:pt x="31" y="516"/>
                  </a:cubicBezTo>
                  <a:cubicBezTo>
                    <a:pt x="40" y="510"/>
                    <a:pt x="40" y="510"/>
                    <a:pt x="40" y="510"/>
                  </a:cubicBezTo>
                  <a:cubicBezTo>
                    <a:pt x="51" y="523"/>
                    <a:pt x="51" y="523"/>
                    <a:pt x="51" y="523"/>
                  </a:cubicBezTo>
                  <a:cubicBezTo>
                    <a:pt x="88" y="574"/>
                    <a:pt x="88" y="574"/>
                    <a:pt x="88" y="574"/>
                  </a:cubicBezTo>
                  <a:cubicBezTo>
                    <a:pt x="99" y="574"/>
                    <a:pt x="99" y="574"/>
                    <a:pt x="99" y="574"/>
                  </a:cubicBezTo>
                  <a:cubicBezTo>
                    <a:pt x="117" y="555"/>
                    <a:pt x="117" y="555"/>
                    <a:pt x="117" y="555"/>
                  </a:cubicBezTo>
                  <a:cubicBezTo>
                    <a:pt x="135" y="551"/>
                    <a:pt x="135" y="551"/>
                    <a:pt x="135" y="551"/>
                  </a:cubicBezTo>
                  <a:cubicBezTo>
                    <a:pt x="153" y="563"/>
                    <a:pt x="153" y="563"/>
                    <a:pt x="153" y="563"/>
                  </a:cubicBezTo>
                  <a:cubicBezTo>
                    <a:pt x="171" y="593"/>
                    <a:pt x="171" y="593"/>
                    <a:pt x="171" y="593"/>
                  </a:cubicBezTo>
                  <a:cubicBezTo>
                    <a:pt x="187" y="604"/>
                    <a:pt x="187" y="604"/>
                    <a:pt x="187" y="604"/>
                  </a:cubicBezTo>
                  <a:cubicBezTo>
                    <a:pt x="216" y="668"/>
                    <a:pt x="216" y="668"/>
                    <a:pt x="216" y="668"/>
                  </a:cubicBezTo>
                  <a:cubicBezTo>
                    <a:pt x="234" y="685"/>
                    <a:pt x="234" y="685"/>
                    <a:pt x="234" y="685"/>
                  </a:cubicBezTo>
                  <a:cubicBezTo>
                    <a:pt x="266" y="704"/>
                    <a:pt x="266" y="704"/>
                    <a:pt x="266" y="704"/>
                  </a:cubicBezTo>
                  <a:cubicBezTo>
                    <a:pt x="261" y="725"/>
                    <a:pt x="261" y="725"/>
                    <a:pt x="261" y="725"/>
                  </a:cubicBezTo>
                  <a:cubicBezTo>
                    <a:pt x="263" y="742"/>
                    <a:pt x="263" y="742"/>
                    <a:pt x="263" y="742"/>
                  </a:cubicBezTo>
                  <a:cubicBezTo>
                    <a:pt x="257" y="750"/>
                    <a:pt x="257" y="750"/>
                    <a:pt x="257" y="750"/>
                  </a:cubicBezTo>
                  <a:cubicBezTo>
                    <a:pt x="255" y="765"/>
                    <a:pt x="255" y="765"/>
                    <a:pt x="255" y="765"/>
                  </a:cubicBezTo>
                  <a:cubicBezTo>
                    <a:pt x="259" y="784"/>
                    <a:pt x="259" y="784"/>
                    <a:pt x="259" y="784"/>
                  </a:cubicBezTo>
                  <a:cubicBezTo>
                    <a:pt x="264" y="797"/>
                    <a:pt x="264" y="797"/>
                    <a:pt x="264" y="797"/>
                  </a:cubicBezTo>
                  <a:cubicBezTo>
                    <a:pt x="274" y="803"/>
                    <a:pt x="274" y="803"/>
                    <a:pt x="274" y="803"/>
                  </a:cubicBezTo>
                  <a:cubicBezTo>
                    <a:pt x="279" y="797"/>
                    <a:pt x="279" y="797"/>
                    <a:pt x="279" y="797"/>
                  </a:cubicBezTo>
                  <a:cubicBezTo>
                    <a:pt x="286" y="795"/>
                    <a:pt x="286" y="795"/>
                    <a:pt x="286" y="795"/>
                  </a:cubicBezTo>
                  <a:cubicBezTo>
                    <a:pt x="288" y="811"/>
                    <a:pt x="288" y="811"/>
                    <a:pt x="288" y="811"/>
                  </a:cubicBezTo>
                  <a:cubicBezTo>
                    <a:pt x="281" y="816"/>
                    <a:pt x="281" y="816"/>
                    <a:pt x="281" y="816"/>
                  </a:cubicBezTo>
                  <a:cubicBezTo>
                    <a:pt x="281" y="827"/>
                    <a:pt x="281" y="827"/>
                    <a:pt x="281" y="827"/>
                  </a:cubicBezTo>
                  <a:cubicBezTo>
                    <a:pt x="293" y="830"/>
                    <a:pt x="293" y="830"/>
                    <a:pt x="293" y="830"/>
                  </a:cubicBezTo>
                  <a:cubicBezTo>
                    <a:pt x="305" y="827"/>
                    <a:pt x="305" y="827"/>
                    <a:pt x="305" y="827"/>
                  </a:cubicBezTo>
                  <a:cubicBezTo>
                    <a:pt x="308" y="838"/>
                    <a:pt x="308" y="838"/>
                    <a:pt x="308" y="838"/>
                  </a:cubicBezTo>
                  <a:cubicBezTo>
                    <a:pt x="313" y="848"/>
                    <a:pt x="313" y="848"/>
                    <a:pt x="313" y="848"/>
                  </a:cubicBezTo>
                  <a:cubicBezTo>
                    <a:pt x="311" y="865"/>
                    <a:pt x="311" y="865"/>
                    <a:pt x="311" y="865"/>
                  </a:cubicBezTo>
                  <a:cubicBezTo>
                    <a:pt x="315" y="883"/>
                    <a:pt x="315" y="883"/>
                    <a:pt x="315" y="883"/>
                  </a:cubicBezTo>
                  <a:cubicBezTo>
                    <a:pt x="327" y="889"/>
                    <a:pt x="327" y="889"/>
                    <a:pt x="327" y="889"/>
                  </a:cubicBezTo>
                  <a:cubicBezTo>
                    <a:pt x="349" y="894"/>
                    <a:pt x="349" y="894"/>
                    <a:pt x="349" y="894"/>
                  </a:cubicBezTo>
                  <a:cubicBezTo>
                    <a:pt x="357" y="907"/>
                    <a:pt x="357" y="907"/>
                    <a:pt x="357" y="907"/>
                  </a:cubicBezTo>
                  <a:cubicBezTo>
                    <a:pt x="374" y="907"/>
                    <a:pt x="374" y="907"/>
                    <a:pt x="374" y="907"/>
                  </a:cubicBezTo>
                  <a:cubicBezTo>
                    <a:pt x="384" y="912"/>
                    <a:pt x="384" y="912"/>
                    <a:pt x="384" y="912"/>
                  </a:cubicBezTo>
                  <a:cubicBezTo>
                    <a:pt x="393" y="926"/>
                    <a:pt x="393" y="926"/>
                    <a:pt x="393" y="926"/>
                  </a:cubicBezTo>
                  <a:cubicBezTo>
                    <a:pt x="406" y="929"/>
                    <a:pt x="406" y="929"/>
                    <a:pt x="406" y="929"/>
                  </a:cubicBezTo>
                  <a:cubicBezTo>
                    <a:pt x="411" y="942"/>
                    <a:pt x="411" y="942"/>
                    <a:pt x="411" y="942"/>
                  </a:cubicBezTo>
                  <a:cubicBezTo>
                    <a:pt x="420" y="942"/>
                    <a:pt x="420" y="942"/>
                    <a:pt x="420" y="942"/>
                  </a:cubicBezTo>
                  <a:cubicBezTo>
                    <a:pt x="433" y="960"/>
                    <a:pt x="433" y="960"/>
                    <a:pt x="433" y="960"/>
                  </a:cubicBezTo>
                  <a:cubicBezTo>
                    <a:pt x="445" y="966"/>
                    <a:pt x="445" y="966"/>
                    <a:pt x="445" y="966"/>
                  </a:cubicBezTo>
                  <a:lnTo>
                    <a:pt x="447" y="9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8" name="Freeform 688"/>
            <p:cNvSpPr/>
            <p:nvPr/>
          </p:nvSpPr>
          <p:spPr bwMode="gray">
            <a:xfrm>
              <a:off x="4543822" y="2210501"/>
              <a:ext cx="556569" cy="276462"/>
            </a:xfrm>
            <a:custGeom>
              <a:avLst/>
              <a:gdLst>
                <a:gd name="T0" fmla="*/ 246 w 1222"/>
                <a:gd name="T1" fmla="*/ 445 h 607"/>
                <a:gd name="T2" fmla="*/ 353 w 1222"/>
                <a:gd name="T3" fmla="*/ 460 h 607"/>
                <a:gd name="T4" fmla="*/ 419 w 1222"/>
                <a:gd name="T5" fmla="*/ 471 h 607"/>
                <a:gd name="T6" fmla="*/ 452 w 1222"/>
                <a:gd name="T7" fmla="*/ 511 h 607"/>
                <a:gd name="T8" fmla="*/ 482 w 1222"/>
                <a:gd name="T9" fmla="*/ 493 h 607"/>
                <a:gd name="T10" fmla="*/ 569 w 1222"/>
                <a:gd name="T11" fmla="*/ 582 h 607"/>
                <a:gd name="T12" fmla="*/ 594 w 1222"/>
                <a:gd name="T13" fmla="*/ 554 h 607"/>
                <a:gd name="T14" fmla="*/ 651 w 1222"/>
                <a:gd name="T15" fmla="*/ 507 h 607"/>
                <a:gd name="T16" fmla="*/ 710 w 1222"/>
                <a:gd name="T17" fmla="*/ 500 h 607"/>
                <a:gd name="T18" fmla="*/ 765 w 1222"/>
                <a:gd name="T19" fmla="*/ 519 h 607"/>
                <a:gd name="T20" fmla="*/ 773 w 1222"/>
                <a:gd name="T21" fmla="*/ 490 h 607"/>
                <a:gd name="T22" fmla="*/ 832 w 1222"/>
                <a:gd name="T23" fmla="*/ 486 h 607"/>
                <a:gd name="T24" fmla="*/ 862 w 1222"/>
                <a:gd name="T25" fmla="*/ 495 h 607"/>
                <a:gd name="T26" fmla="*/ 903 w 1222"/>
                <a:gd name="T27" fmla="*/ 521 h 607"/>
                <a:gd name="T28" fmla="*/ 908 w 1222"/>
                <a:gd name="T29" fmla="*/ 560 h 607"/>
                <a:gd name="T30" fmla="*/ 937 w 1222"/>
                <a:gd name="T31" fmla="*/ 607 h 607"/>
                <a:gd name="T32" fmla="*/ 934 w 1222"/>
                <a:gd name="T33" fmla="*/ 506 h 607"/>
                <a:gd name="T34" fmla="*/ 941 w 1222"/>
                <a:gd name="T35" fmla="*/ 438 h 607"/>
                <a:gd name="T36" fmla="*/ 1008 w 1222"/>
                <a:gd name="T37" fmla="*/ 392 h 607"/>
                <a:gd name="T38" fmla="*/ 1036 w 1222"/>
                <a:gd name="T39" fmla="*/ 358 h 607"/>
                <a:gd name="T40" fmla="*/ 1025 w 1222"/>
                <a:gd name="T41" fmla="*/ 323 h 607"/>
                <a:gd name="T42" fmla="*/ 1035 w 1222"/>
                <a:gd name="T43" fmla="*/ 265 h 607"/>
                <a:gd name="T44" fmla="*/ 1044 w 1222"/>
                <a:gd name="T45" fmla="*/ 318 h 607"/>
                <a:gd name="T46" fmla="*/ 1052 w 1222"/>
                <a:gd name="T47" fmla="*/ 268 h 607"/>
                <a:gd name="T48" fmla="*/ 1084 w 1222"/>
                <a:gd name="T49" fmla="*/ 241 h 607"/>
                <a:gd name="T50" fmla="*/ 1091 w 1222"/>
                <a:gd name="T51" fmla="*/ 214 h 607"/>
                <a:gd name="T52" fmla="*/ 1131 w 1222"/>
                <a:gd name="T53" fmla="*/ 207 h 607"/>
                <a:gd name="T54" fmla="*/ 1146 w 1222"/>
                <a:gd name="T55" fmla="*/ 201 h 607"/>
                <a:gd name="T56" fmla="*/ 1152 w 1222"/>
                <a:gd name="T57" fmla="*/ 164 h 607"/>
                <a:gd name="T58" fmla="*/ 1183 w 1222"/>
                <a:gd name="T59" fmla="*/ 140 h 607"/>
                <a:gd name="T60" fmla="*/ 1202 w 1222"/>
                <a:gd name="T61" fmla="*/ 133 h 607"/>
                <a:gd name="T62" fmla="*/ 1206 w 1222"/>
                <a:gd name="T63" fmla="*/ 56 h 607"/>
                <a:gd name="T64" fmla="*/ 1101 w 1222"/>
                <a:gd name="T65" fmla="*/ 111 h 607"/>
                <a:gd name="T66" fmla="*/ 1030 w 1222"/>
                <a:gd name="T67" fmla="*/ 139 h 607"/>
                <a:gd name="T68" fmla="*/ 899 w 1222"/>
                <a:gd name="T69" fmla="*/ 183 h 607"/>
                <a:gd name="T70" fmla="*/ 854 w 1222"/>
                <a:gd name="T71" fmla="*/ 58 h 607"/>
                <a:gd name="T72" fmla="*/ 704 w 1222"/>
                <a:gd name="T73" fmla="*/ 24 h 607"/>
                <a:gd name="T74" fmla="*/ 52 w 1222"/>
                <a:gd name="T75" fmla="*/ 0 h 607"/>
                <a:gd name="T76" fmla="*/ 54 w 1222"/>
                <a:gd name="T77" fmla="*/ 44 h 607"/>
                <a:gd name="T78" fmla="*/ 13 w 1222"/>
                <a:gd name="T79" fmla="*/ 19 h 607"/>
                <a:gd name="T80" fmla="*/ 18 w 1222"/>
                <a:gd name="T81" fmla="*/ 75 h 607"/>
                <a:gd name="T82" fmla="*/ 8 w 1222"/>
                <a:gd name="T83" fmla="*/ 182 h 607"/>
                <a:gd name="T84" fmla="*/ 18 w 1222"/>
                <a:gd name="T85" fmla="*/ 254 h 607"/>
                <a:gd name="T86" fmla="*/ 53 w 1222"/>
                <a:gd name="T87" fmla="*/ 300 h 607"/>
                <a:gd name="T88" fmla="*/ 63 w 1222"/>
                <a:gd name="T89" fmla="*/ 333 h 607"/>
                <a:gd name="T90" fmla="*/ 90 w 1222"/>
                <a:gd name="T91" fmla="*/ 388 h 607"/>
                <a:gd name="T92" fmla="*/ 129 w 1222"/>
                <a:gd name="T93" fmla="*/ 403 h 607"/>
                <a:gd name="T94" fmla="*/ 165 w 1222"/>
                <a:gd name="T95" fmla="*/ 436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2" h="607">
                  <a:moveTo>
                    <a:pt x="165" y="436"/>
                  </a:moveTo>
                  <a:lnTo>
                    <a:pt x="176" y="433"/>
                  </a:lnTo>
                  <a:lnTo>
                    <a:pt x="214" y="431"/>
                  </a:lnTo>
                  <a:lnTo>
                    <a:pt x="246" y="445"/>
                  </a:lnTo>
                  <a:lnTo>
                    <a:pt x="276" y="462"/>
                  </a:lnTo>
                  <a:lnTo>
                    <a:pt x="288" y="465"/>
                  </a:lnTo>
                  <a:lnTo>
                    <a:pt x="333" y="465"/>
                  </a:lnTo>
                  <a:lnTo>
                    <a:pt x="353" y="460"/>
                  </a:lnTo>
                  <a:lnTo>
                    <a:pt x="358" y="448"/>
                  </a:lnTo>
                  <a:lnTo>
                    <a:pt x="377" y="449"/>
                  </a:lnTo>
                  <a:lnTo>
                    <a:pt x="399" y="453"/>
                  </a:lnTo>
                  <a:lnTo>
                    <a:pt x="419" y="471"/>
                  </a:lnTo>
                  <a:lnTo>
                    <a:pt x="426" y="471"/>
                  </a:lnTo>
                  <a:lnTo>
                    <a:pt x="434" y="478"/>
                  </a:lnTo>
                  <a:lnTo>
                    <a:pt x="436" y="496"/>
                  </a:lnTo>
                  <a:lnTo>
                    <a:pt x="452" y="511"/>
                  </a:lnTo>
                  <a:lnTo>
                    <a:pt x="466" y="516"/>
                  </a:lnTo>
                  <a:lnTo>
                    <a:pt x="471" y="513"/>
                  </a:lnTo>
                  <a:lnTo>
                    <a:pt x="469" y="503"/>
                  </a:lnTo>
                  <a:lnTo>
                    <a:pt x="482" y="493"/>
                  </a:lnTo>
                  <a:lnTo>
                    <a:pt x="515" y="508"/>
                  </a:lnTo>
                  <a:lnTo>
                    <a:pt x="542" y="550"/>
                  </a:lnTo>
                  <a:lnTo>
                    <a:pt x="545" y="564"/>
                  </a:lnTo>
                  <a:lnTo>
                    <a:pt x="569" y="582"/>
                  </a:lnTo>
                  <a:lnTo>
                    <a:pt x="590" y="585"/>
                  </a:lnTo>
                  <a:lnTo>
                    <a:pt x="590" y="576"/>
                  </a:lnTo>
                  <a:lnTo>
                    <a:pt x="588" y="562"/>
                  </a:lnTo>
                  <a:lnTo>
                    <a:pt x="594" y="554"/>
                  </a:lnTo>
                  <a:lnTo>
                    <a:pt x="598" y="545"/>
                  </a:lnTo>
                  <a:lnTo>
                    <a:pt x="619" y="521"/>
                  </a:lnTo>
                  <a:lnTo>
                    <a:pt x="640" y="514"/>
                  </a:lnTo>
                  <a:lnTo>
                    <a:pt x="651" y="507"/>
                  </a:lnTo>
                  <a:lnTo>
                    <a:pt x="666" y="499"/>
                  </a:lnTo>
                  <a:lnTo>
                    <a:pt x="678" y="499"/>
                  </a:lnTo>
                  <a:lnTo>
                    <a:pt x="699" y="503"/>
                  </a:lnTo>
                  <a:lnTo>
                    <a:pt x="710" y="500"/>
                  </a:lnTo>
                  <a:lnTo>
                    <a:pt x="730" y="514"/>
                  </a:lnTo>
                  <a:lnTo>
                    <a:pt x="741" y="512"/>
                  </a:lnTo>
                  <a:lnTo>
                    <a:pt x="755" y="519"/>
                  </a:lnTo>
                  <a:lnTo>
                    <a:pt x="765" y="519"/>
                  </a:lnTo>
                  <a:lnTo>
                    <a:pt x="766" y="512"/>
                  </a:lnTo>
                  <a:lnTo>
                    <a:pt x="757" y="503"/>
                  </a:lnTo>
                  <a:lnTo>
                    <a:pt x="758" y="492"/>
                  </a:lnTo>
                  <a:lnTo>
                    <a:pt x="773" y="490"/>
                  </a:lnTo>
                  <a:lnTo>
                    <a:pt x="794" y="485"/>
                  </a:lnTo>
                  <a:lnTo>
                    <a:pt x="798" y="488"/>
                  </a:lnTo>
                  <a:lnTo>
                    <a:pt x="819" y="485"/>
                  </a:lnTo>
                  <a:lnTo>
                    <a:pt x="832" y="486"/>
                  </a:lnTo>
                  <a:lnTo>
                    <a:pt x="844" y="491"/>
                  </a:lnTo>
                  <a:lnTo>
                    <a:pt x="849" y="500"/>
                  </a:lnTo>
                  <a:lnTo>
                    <a:pt x="858" y="502"/>
                  </a:lnTo>
                  <a:lnTo>
                    <a:pt x="862" y="495"/>
                  </a:lnTo>
                  <a:lnTo>
                    <a:pt x="873" y="493"/>
                  </a:lnTo>
                  <a:lnTo>
                    <a:pt x="884" y="499"/>
                  </a:lnTo>
                  <a:lnTo>
                    <a:pt x="894" y="513"/>
                  </a:lnTo>
                  <a:lnTo>
                    <a:pt x="903" y="521"/>
                  </a:lnTo>
                  <a:lnTo>
                    <a:pt x="903" y="529"/>
                  </a:lnTo>
                  <a:lnTo>
                    <a:pt x="900" y="532"/>
                  </a:lnTo>
                  <a:lnTo>
                    <a:pt x="900" y="551"/>
                  </a:lnTo>
                  <a:lnTo>
                    <a:pt x="908" y="560"/>
                  </a:lnTo>
                  <a:lnTo>
                    <a:pt x="909" y="575"/>
                  </a:lnTo>
                  <a:lnTo>
                    <a:pt x="923" y="589"/>
                  </a:lnTo>
                  <a:lnTo>
                    <a:pt x="930" y="606"/>
                  </a:lnTo>
                  <a:lnTo>
                    <a:pt x="937" y="607"/>
                  </a:lnTo>
                  <a:lnTo>
                    <a:pt x="949" y="602"/>
                  </a:lnTo>
                  <a:lnTo>
                    <a:pt x="953" y="572"/>
                  </a:lnTo>
                  <a:lnTo>
                    <a:pt x="944" y="537"/>
                  </a:lnTo>
                  <a:lnTo>
                    <a:pt x="934" y="506"/>
                  </a:lnTo>
                  <a:lnTo>
                    <a:pt x="926" y="490"/>
                  </a:lnTo>
                  <a:lnTo>
                    <a:pt x="926" y="469"/>
                  </a:lnTo>
                  <a:lnTo>
                    <a:pt x="939" y="447"/>
                  </a:lnTo>
                  <a:lnTo>
                    <a:pt x="941" y="438"/>
                  </a:lnTo>
                  <a:lnTo>
                    <a:pt x="951" y="437"/>
                  </a:lnTo>
                  <a:lnTo>
                    <a:pt x="981" y="408"/>
                  </a:lnTo>
                  <a:lnTo>
                    <a:pt x="998" y="405"/>
                  </a:lnTo>
                  <a:lnTo>
                    <a:pt x="1008" y="392"/>
                  </a:lnTo>
                  <a:lnTo>
                    <a:pt x="1017" y="385"/>
                  </a:lnTo>
                  <a:lnTo>
                    <a:pt x="1021" y="373"/>
                  </a:lnTo>
                  <a:lnTo>
                    <a:pt x="1034" y="365"/>
                  </a:lnTo>
                  <a:lnTo>
                    <a:pt x="1036" y="358"/>
                  </a:lnTo>
                  <a:lnTo>
                    <a:pt x="1028" y="350"/>
                  </a:lnTo>
                  <a:lnTo>
                    <a:pt x="1033" y="343"/>
                  </a:lnTo>
                  <a:lnTo>
                    <a:pt x="1032" y="335"/>
                  </a:lnTo>
                  <a:lnTo>
                    <a:pt x="1025" y="323"/>
                  </a:lnTo>
                  <a:lnTo>
                    <a:pt x="1025" y="295"/>
                  </a:lnTo>
                  <a:lnTo>
                    <a:pt x="1017" y="279"/>
                  </a:lnTo>
                  <a:lnTo>
                    <a:pt x="1023" y="266"/>
                  </a:lnTo>
                  <a:lnTo>
                    <a:pt x="1035" y="265"/>
                  </a:lnTo>
                  <a:lnTo>
                    <a:pt x="1032" y="280"/>
                  </a:lnTo>
                  <a:lnTo>
                    <a:pt x="1035" y="301"/>
                  </a:lnTo>
                  <a:lnTo>
                    <a:pt x="1039" y="314"/>
                  </a:lnTo>
                  <a:lnTo>
                    <a:pt x="1044" y="318"/>
                  </a:lnTo>
                  <a:lnTo>
                    <a:pt x="1054" y="300"/>
                  </a:lnTo>
                  <a:lnTo>
                    <a:pt x="1056" y="282"/>
                  </a:lnTo>
                  <a:lnTo>
                    <a:pt x="1048" y="271"/>
                  </a:lnTo>
                  <a:lnTo>
                    <a:pt x="1052" y="268"/>
                  </a:lnTo>
                  <a:lnTo>
                    <a:pt x="1060" y="275"/>
                  </a:lnTo>
                  <a:lnTo>
                    <a:pt x="1072" y="265"/>
                  </a:lnTo>
                  <a:lnTo>
                    <a:pt x="1074" y="253"/>
                  </a:lnTo>
                  <a:lnTo>
                    <a:pt x="1084" y="241"/>
                  </a:lnTo>
                  <a:lnTo>
                    <a:pt x="1083" y="232"/>
                  </a:lnTo>
                  <a:lnTo>
                    <a:pt x="1079" y="228"/>
                  </a:lnTo>
                  <a:lnTo>
                    <a:pt x="1088" y="225"/>
                  </a:lnTo>
                  <a:lnTo>
                    <a:pt x="1091" y="214"/>
                  </a:lnTo>
                  <a:lnTo>
                    <a:pt x="1100" y="213"/>
                  </a:lnTo>
                  <a:lnTo>
                    <a:pt x="1109" y="218"/>
                  </a:lnTo>
                  <a:lnTo>
                    <a:pt x="1120" y="216"/>
                  </a:lnTo>
                  <a:lnTo>
                    <a:pt x="1131" y="207"/>
                  </a:lnTo>
                  <a:lnTo>
                    <a:pt x="1138" y="216"/>
                  </a:lnTo>
                  <a:lnTo>
                    <a:pt x="1150" y="212"/>
                  </a:lnTo>
                  <a:lnTo>
                    <a:pt x="1158" y="205"/>
                  </a:lnTo>
                  <a:lnTo>
                    <a:pt x="1146" y="201"/>
                  </a:lnTo>
                  <a:lnTo>
                    <a:pt x="1146" y="192"/>
                  </a:lnTo>
                  <a:lnTo>
                    <a:pt x="1139" y="186"/>
                  </a:lnTo>
                  <a:lnTo>
                    <a:pt x="1150" y="172"/>
                  </a:lnTo>
                  <a:lnTo>
                    <a:pt x="1152" y="164"/>
                  </a:lnTo>
                  <a:lnTo>
                    <a:pt x="1160" y="153"/>
                  </a:lnTo>
                  <a:lnTo>
                    <a:pt x="1161" y="146"/>
                  </a:lnTo>
                  <a:lnTo>
                    <a:pt x="1178" y="146"/>
                  </a:lnTo>
                  <a:lnTo>
                    <a:pt x="1183" y="140"/>
                  </a:lnTo>
                  <a:lnTo>
                    <a:pt x="1186" y="132"/>
                  </a:lnTo>
                  <a:lnTo>
                    <a:pt x="1189" y="130"/>
                  </a:lnTo>
                  <a:lnTo>
                    <a:pt x="1193" y="134"/>
                  </a:lnTo>
                  <a:lnTo>
                    <a:pt x="1202" y="133"/>
                  </a:lnTo>
                  <a:lnTo>
                    <a:pt x="1222" y="122"/>
                  </a:lnTo>
                  <a:lnTo>
                    <a:pt x="1220" y="102"/>
                  </a:lnTo>
                  <a:lnTo>
                    <a:pt x="1206" y="82"/>
                  </a:lnTo>
                  <a:lnTo>
                    <a:pt x="1206" y="56"/>
                  </a:lnTo>
                  <a:lnTo>
                    <a:pt x="1180" y="46"/>
                  </a:lnTo>
                  <a:lnTo>
                    <a:pt x="1169" y="51"/>
                  </a:lnTo>
                  <a:lnTo>
                    <a:pt x="1139" y="103"/>
                  </a:lnTo>
                  <a:lnTo>
                    <a:pt x="1101" y="111"/>
                  </a:lnTo>
                  <a:lnTo>
                    <a:pt x="1090" y="108"/>
                  </a:lnTo>
                  <a:lnTo>
                    <a:pt x="1070" y="108"/>
                  </a:lnTo>
                  <a:lnTo>
                    <a:pt x="1057" y="118"/>
                  </a:lnTo>
                  <a:lnTo>
                    <a:pt x="1030" y="139"/>
                  </a:lnTo>
                  <a:lnTo>
                    <a:pt x="974" y="158"/>
                  </a:lnTo>
                  <a:lnTo>
                    <a:pt x="967" y="175"/>
                  </a:lnTo>
                  <a:lnTo>
                    <a:pt x="906" y="202"/>
                  </a:lnTo>
                  <a:lnTo>
                    <a:pt x="899" y="183"/>
                  </a:lnTo>
                  <a:lnTo>
                    <a:pt x="910" y="151"/>
                  </a:lnTo>
                  <a:lnTo>
                    <a:pt x="908" y="125"/>
                  </a:lnTo>
                  <a:lnTo>
                    <a:pt x="869" y="86"/>
                  </a:lnTo>
                  <a:lnTo>
                    <a:pt x="854" y="58"/>
                  </a:lnTo>
                  <a:lnTo>
                    <a:pt x="787" y="24"/>
                  </a:lnTo>
                  <a:lnTo>
                    <a:pt x="746" y="27"/>
                  </a:lnTo>
                  <a:lnTo>
                    <a:pt x="730" y="24"/>
                  </a:lnTo>
                  <a:lnTo>
                    <a:pt x="704" y="24"/>
                  </a:lnTo>
                  <a:lnTo>
                    <a:pt x="684" y="16"/>
                  </a:lnTo>
                  <a:lnTo>
                    <a:pt x="660" y="12"/>
                  </a:lnTo>
                  <a:lnTo>
                    <a:pt x="642" y="0"/>
                  </a:lnTo>
                  <a:lnTo>
                    <a:pt x="52" y="0"/>
                  </a:lnTo>
                  <a:lnTo>
                    <a:pt x="50" y="0"/>
                  </a:lnTo>
                  <a:lnTo>
                    <a:pt x="52" y="18"/>
                  </a:lnTo>
                  <a:lnTo>
                    <a:pt x="57" y="32"/>
                  </a:lnTo>
                  <a:lnTo>
                    <a:pt x="54" y="44"/>
                  </a:lnTo>
                  <a:lnTo>
                    <a:pt x="47" y="44"/>
                  </a:lnTo>
                  <a:lnTo>
                    <a:pt x="50" y="22"/>
                  </a:lnTo>
                  <a:lnTo>
                    <a:pt x="28" y="23"/>
                  </a:lnTo>
                  <a:lnTo>
                    <a:pt x="13" y="19"/>
                  </a:lnTo>
                  <a:lnTo>
                    <a:pt x="2" y="19"/>
                  </a:lnTo>
                  <a:lnTo>
                    <a:pt x="0" y="26"/>
                  </a:lnTo>
                  <a:lnTo>
                    <a:pt x="15" y="51"/>
                  </a:lnTo>
                  <a:lnTo>
                    <a:pt x="18" y="75"/>
                  </a:lnTo>
                  <a:lnTo>
                    <a:pt x="13" y="99"/>
                  </a:lnTo>
                  <a:lnTo>
                    <a:pt x="15" y="137"/>
                  </a:lnTo>
                  <a:lnTo>
                    <a:pt x="4" y="165"/>
                  </a:lnTo>
                  <a:lnTo>
                    <a:pt x="8" y="182"/>
                  </a:lnTo>
                  <a:lnTo>
                    <a:pt x="15" y="209"/>
                  </a:lnTo>
                  <a:lnTo>
                    <a:pt x="13" y="228"/>
                  </a:lnTo>
                  <a:lnTo>
                    <a:pt x="10" y="242"/>
                  </a:lnTo>
                  <a:lnTo>
                    <a:pt x="18" y="254"/>
                  </a:lnTo>
                  <a:lnTo>
                    <a:pt x="19" y="269"/>
                  </a:lnTo>
                  <a:lnTo>
                    <a:pt x="35" y="281"/>
                  </a:lnTo>
                  <a:lnTo>
                    <a:pt x="39" y="298"/>
                  </a:lnTo>
                  <a:lnTo>
                    <a:pt x="53" y="300"/>
                  </a:lnTo>
                  <a:lnTo>
                    <a:pt x="57" y="304"/>
                  </a:lnTo>
                  <a:lnTo>
                    <a:pt x="53" y="313"/>
                  </a:lnTo>
                  <a:lnTo>
                    <a:pt x="56" y="326"/>
                  </a:lnTo>
                  <a:lnTo>
                    <a:pt x="63" y="333"/>
                  </a:lnTo>
                  <a:lnTo>
                    <a:pt x="64" y="344"/>
                  </a:lnTo>
                  <a:lnTo>
                    <a:pt x="72" y="354"/>
                  </a:lnTo>
                  <a:lnTo>
                    <a:pt x="87" y="369"/>
                  </a:lnTo>
                  <a:lnTo>
                    <a:pt x="90" y="388"/>
                  </a:lnTo>
                  <a:lnTo>
                    <a:pt x="101" y="388"/>
                  </a:lnTo>
                  <a:lnTo>
                    <a:pt x="114" y="392"/>
                  </a:lnTo>
                  <a:lnTo>
                    <a:pt x="123" y="402"/>
                  </a:lnTo>
                  <a:lnTo>
                    <a:pt x="129" y="403"/>
                  </a:lnTo>
                  <a:lnTo>
                    <a:pt x="136" y="403"/>
                  </a:lnTo>
                  <a:lnTo>
                    <a:pt x="152" y="412"/>
                  </a:lnTo>
                  <a:lnTo>
                    <a:pt x="159" y="428"/>
                  </a:lnTo>
                  <a:lnTo>
                    <a:pt x="165"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19" name="Freeform 689"/>
            <p:cNvSpPr/>
            <p:nvPr/>
          </p:nvSpPr>
          <p:spPr bwMode="gray">
            <a:xfrm>
              <a:off x="4618972" y="2406803"/>
              <a:ext cx="295136" cy="178539"/>
            </a:xfrm>
            <a:custGeom>
              <a:avLst/>
              <a:gdLst>
                <a:gd name="T0" fmla="*/ 697 w 723"/>
                <a:gd name="T1" fmla="*/ 353 h 437"/>
                <a:gd name="T2" fmla="*/ 704 w 723"/>
                <a:gd name="T3" fmla="*/ 315 h 437"/>
                <a:gd name="T4" fmla="*/ 714 w 723"/>
                <a:gd name="T5" fmla="*/ 276 h 437"/>
                <a:gd name="T6" fmla="*/ 675 w 723"/>
                <a:gd name="T7" fmla="*/ 274 h 437"/>
                <a:gd name="T8" fmla="*/ 636 w 723"/>
                <a:gd name="T9" fmla="*/ 296 h 437"/>
                <a:gd name="T10" fmla="*/ 616 w 723"/>
                <a:gd name="T11" fmla="*/ 346 h 437"/>
                <a:gd name="T12" fmla="*/ 547 w 723"/>
                <a:gd name="T13" fmla="*/ 355 h 437"/>
                <a:gd name="T14" fmla="*/ 515 w 723"/>
                <a:gd name="T15" fmla="*/ 341 h 437"/>
                <a:gd name="T16" fmla="*/ 489 w 723"/>
                <a:gd name="T17" fmla="*/ 314 h 437"/>
                <a:gd name="T18" fmla="*/ 459 w 723"/>
                <a:gd name="T19" fmla="*/ 253 h 437"/>
                <a:gd name="T20" fmla="*/ 474 w 723"/>
                <a:gd name="T21" fmla="*/ 181 h 437"/>
                <a:gd name="T22" fmla="*/ 424 w 723"/>
                <a:gd name="T23" fmla="*/ 148 h 437"/>
                <a:gd name="T24" fmla="*/ 354 w 723"/>
                <a:gd name="T25" fmla="*/ 69 h 437"/>
                <a:gd name="T26" fmla="*/ 336 w 723"/>
                <a:gd name="T27" fmla="*/ 95 h 437"/>
                <a:gd name="T28" fmla="*/ 300 w 723"/>
                <a:gd name="T29" fmla="*/ 53 h 437"/>
                <a:gd name="T30" fmla="*/ 261 w 723"/>
                <a:gd name="T31" fmla="*/ 25 h 437"/>
                <a:gd name="T32" fmla="*/ 210 w 723"/>
                <a:gd name="T33" fmla="*/ 33 h 437"/>
                <a:gd name="T34" fmla="*/ 124 w 723"/>
                <a:gd name="T35" fmla="*/ 35 h 437"/>
                <a:gd name="T36" fmla="*/ 13 w 723"/>
                <a:gd name="T37" fmla="*/ 2 h 437"/>
                <a:gd name="T38" fmla="*/ 7 w 723"/>
                <a:gd name="T39" fmla="*/ 33 h 437"/>
                <a:gd name="T40" fmla="*/ 44 w 723"/>
                <a:gd name="T41" fmla="*/ 80 h 437"/>
                <a:gd name="T42" fmla="*/ 72 w 723"/>
                <a:gd name="T43" fmla="*/ 111 h 437"/>
                <a:gd name="T44" fmla="*/ 55 w 723"/>
                <a:gd name="T45" fmla="*/ 133 h 437"/>
                <a:gd name="T46" fmla="*/ 109 w 723"/>
                <a:gd name="T47" fmla="*/ 164 h 437"/>
                <a:gd name="T48" fmla="*/ 135 w 723"/>
                <a:gd name="T49" fmla="*/ 212 h 437"/>
                <a:gd name="T50" fmla="*/ 167 w 723"/>
                <a:gd name="T51" fmla="*/ 248 h 437"/>
                <a:gd name="T52" fmla="*/ 174 w 723"/>
                <a:gd name="T53" fmla="*/ 224 h 437"/>
                <a:gd name="T54" fmla="*/ 152 w 723"/>
                <a:gd name="T55" fmla="*/ 194 h 437"/>
                <a:gd name="T56" fmla="*/ 134 w 723"/>
                <a:gd name="T57" fmla="*/ 156 h 437"/>
                <a:gd name="T58" fmla="*/ 96 w 723"/>
                <a:gd name="T59" fmla="*/ 112 h 437"/>
                <a:gd name="T60" fmla="*/ 58 w 723"/>
                <a:gd name="T61" fmla="*/ 63 h 437"/>
                <a:gd name="T62" fmla="*/ 66 w 723"/>
                <a:gd name="T63" fmla="*/ 29 h 437"/>
                <a:gd name="T64" fmla="*/ 84 w 723"/>
                <a:gd name="T65" fmla="*/ 35 h 437"/>
                <a:gd name="T66" fmla="*/ 93 w 723"/>
                <a:gd name="T67" fmla="*/ 59 h 437"/>
                <a:gd name="T68" fmla="*/ 119 w 723"/>
                <a:gd name="T69" fmla="*/ 98 h 437"/>
                <a:gd name="T70" fmla="*/ 155 w 723"/>
                <a:gd name="T71" fmla="*/ 123 h 437"/>
                <a:gd name="T72" fmla="*/ 181 w 723"/>
                <a:gd name="T73" fmla="*/ 150 h 437"/>
                <a:gd name="T74" fmla="*/ 183 w 723"/>
                <a:gd name="T75" fmla="*/ 177 h 437"/>
                <a:gd name="T76" fmla="*/ 216 w 723"/>
                <a:gd name="T77" fmla="*/ 194 h 437"/>
                <a:gd name="T78" fmla="*/ 236 w 723"/>
                <a:gd name="T79" fmla="*/ 218 h 437"/>
                <a:gd name="T80" fmla="*/ 271 w 723"/>
                <a:gd name="T81" fmla="*/ 262 h 437"/>
                <a:gd name="T82" fmla="*/ 272 w 723"/>
                <a:gd name="T83" fmla="*/ 308 h 437"/>
                <a:gd name="T84" fmla="*/ 293 w 723"/>
                <a:gd name="T85" fmla="*/ 328 h 437"/>
                <a:gd name="T86" fmla="*/ 320 w 723"/>
                <a:gd name="T87" fmla="*/ 350 h 437"/>
                <a:gd name="T88" fmla="*/ 361 w 723"/>
                <a:gd name="T89" fmla="*/ 361 h 437"/>
                <a:gd name="T90" fmla="*/ 393 w 723"/>
                <a:gd name="T91" fmla="*/ 384 h 437"/>
                <a:gd name="T92" fmla="*/ 428 w 723"/>
                <a:gd name="T93" fmla="*/ 392 h 437"/>
                <a:gd name="T94" fmla="*/ 462 w 723"/>
                <a:gd name="T95" fmla="*/ 407 h 437"/>
                <a:gd name="T96" fmla="*/ 506 w 723"/>
                <a:gd name="T97" fmla="*/ 411 h 437"/>
                <a:gd name="T98" fmla="*/ 544 w 723"/>
                <a:gd name="T99" fmla="*/ 404 h 437"/>
                <a:gd name="T100" fmla="*/ 587 w 723"/>
                <a:gd name="T101" fmla="*/ 437 h 437"/>
                <a:gd name="T102" fmla="*/ 640 w 723"/>
                <a:gd name="T103" fmla="*/ 401 h 437"/>
                <a:gd name="T104" fmla="*/ 629 w 723"/>
                <a:gd name="T105" fmla="*/ 371 h 437"/>
                <a:gd name="T106" fmla="*/ 666 w 723"/>
                <a:gd name="T107" fmla="*/ 36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3" h="437">
                  <a:moveTo>
                    <a:pt x="666" y="363"/>
                  </a:moveTo>
                  <a:cubicBezTo>
                    <a:pt x="676" y="349"/>
                    <a:pt x="676" y="349"/>
                    <a:pt x="676" y="349"/>
                  </a:cubicBezTo>
                  <a:cubicBezTo>
                    <a:pt x="697" y="353"/>
                    <a:pt x="697" y="353"/>
                    <a:pt x="697" y="353"/>
                  </a:cubicBezTo>
                  <a:cubicBezTo>
                    <a:pt x="704" y="344"/>
                    <a:pt x="704" y="344"/>
                    <a:pt x="704" y="344"/>
                  </a:cubicBezTo>
                  <a:cubicBezTo>
                    <a:pt x="705" y="339"/>
                    <a:pt x="705" y="339"/>
                    <a:pt x="705" y="339"/>
                  </a:cubicBezTo>
                  <a:cubicBezTo>
                    <a:pt x="704" y="315"/>
                    <a:pt x="704" y="315"/>
                    <a:pt x="704" y="315"/>
                  </a:cubicBezTo>
                  <a:cubicBezTo>
                    <a:pt x="714" y="296"/>
                    <a:pt x="714" y="296"/>
                    <a:pt x="714" y="296"/>
                  </a:cubicBezTo>
                  <a:cubicBezTo>
                    <a:pt x="723" y="285"/>
                    <a:pt x="723" y="285"/>
                    <a:pt x="723" y="285"/>
                  </a:cubicBezTo>
                  <a:cubicBezTo>
                    <a:pt x="714" y="276"/>
                    <a:pt x="714" y="276"/>
                    <a:pt x="714" y="276"/>
                  </a:cubicBezTo>
                  <a:cubicBezTo>
                    <a:pt x="702" y="277"/>
                    <a:pt x="702" y="277"/>
                    <a:pt x="702" y="277"/>
                  </a:cubicBezTo>
                  <a:cubicBezTo>
                    <a:pt x="696" y="274"/>
                    <a:pt x="696" y="274"/>
                    <a:pt x="696" y="274"/>
                  </a:cubicBezTo>
                  <a:cubicBezTo>
                    <a:pt x="675" y="274"/>
                    <a:pt x="675" y="274"/>
                    <a:pt x="675" y="274"/>
                  </a:cubicBezTo>
                  <a:cubicBezTo>
                    <a:pt x="658" y="285"/>
                    <a:pt x="658" y="285"/>
                    <a:pt x="658" y="285"/>
                  </a:cubicBezTo>
                  <a:cubicBezTo>
                    <a:pt x="647" y="282"/>
                    <a:pt x="647" y="282"/>
                    <a:pt x="647" y="282"/>
                  </a:cubicBezTo>
                  <a:cubicBezTo>
                    <a:pt x="636" y="296"/>
                    <a:pt x="636" y="296"/>
                    <a:pt x="636" y="296"/>
                  </a:cubicBezTo>
                  <a:cubicBezTo>
                    <a:pt x="635" y="320"/>
                    <a:pt x="635" y="320"/>
                    <a:pt x="635" y="320"/>
                  </a:cubicBezTo>
                  <a:cubicBezTo>
                    <a:pt x="618" y="338"/>
                    <a:pt x="618" y="338"/>
                    <a:pt x="618" y="338"/>
                  </a:cubicBezTo>
                  <a:cubicBezTo>
                    <a:pt x="616" y="346"/>
                    <a:pt x="616" y="346"/>
                    <a:pt x="616" y="346"/>
                  </a:cubicBezTo>
                  <a:cubicBezTo>
                    <a:pt x="572" y="354"/>
                    <a:pt x="572" y="354"/>
                    <a:pt x="572" y="354"/>
                  </a:cubicBezTo>
                  <a:cubicBezTo>
                    <a:pt x="560" y="352"/>
                    <a:pt x="560" y="352"/>
                    <a:pt x="560" y="352"/>
                  </a:cubicBezTo>
                  <a:cubicBezTo>
                    <a:pt x="547" y="355"/>
                    <a:pt x="547" y="355"/>
                    <a:pt x="547" y="355"/>
                  </a:cubicBezTo>
                  <a:cubicBezTo>
                    <a:pt x="528" y="346"/>
                    <a:pt x="528" y="346"/>
                    <a:pt x="528" y="346"/>
                  </a:cubicBezTo>
                  <a:cubicBezTo>
                    <a:pt x="521" y="346"/>
                    <a:pt x="521" y="346"/>
                    <a:pt x="521" y="346"/>
                  </a:cubicBezTo>
                  <a:cubicBezTo>
                    <a:pt x="515" y="341"/>
                    <a:pt x="515" y="341"/>
                    <a:pt x="515" y="341"/>
                  </a:cubicBezTo>
                  <a:cubicBezTo>
                    <a:pt x="503" y="336"/>
                    <a:pt x="503" y="336"/>
                    <a:pt x="503" y="336"/>
                  </a:cubicBezTo>
                  <a:cubicBezTo>
                    <a:pt x="499" y="327"/>
                    <a:pt x="499" y="327"/>
                    <a:pt x="499" y="327"/>
                  </a:cubicBezTo>
                  <a:cubicBezTo>
                    <a:pt x="489" y="314"/>
                    <a:pt x="489" y="314"/>
                    <a:pt x="489" y="314"/>
                  </a:cubicBezTo>
                  <a:cubicBezTo>
                    <a:pt x="479" y="296"/>
                    <a:pt x="479" y="296"/>
                    <a:pt x="479" y="296"/>
                  </a:cubicBezTo>
                  <a:cubicBezTo>
                    <a:pt x="467" y="277"/>
                    <a:pt x="467" y="277"/>
                    <a:pt x="467" y="277"/>
                  </a:cubicBezTo>
                  <a:cubicBezTo>
                    <a:pt x="459" y="253"/>
                    <a:pt x="459" y="253"/>
                    <a:pt x="459" y="253"/>
                  </a:cubicBezTo>
                  <a:cubicBezTo>
                    <a:pt x="459" y="231"/>
                    <a:pt x="459" y="231"/>
                    <a:pt x="459" y="231"/>
                  </a:cubicBezTo>
                  <a:cubicBezTo>
                    <a:pt x="461" y="202"/>
                    <a:pt x="461" y="202"/>
                    <a:pt x="461" y="202"/>
                  </a:cubicBezTo>
                  <a:cubicBezTo>
                    <a:pt x="474" y="181"/>
                    <a:pt x="474" y="181"/>
                    <a:pt x="474" y="181"/>
                  </a:cubicBezTo>
                  <a:cubicBezTo>
                    <a:pt x="474" y="172"/>
                    <a:pt x="474" y="172"/>
                    <a:pt x="474" y="172"/>
                  </a:cubicBezTo>
                  <a:cubicBezTo>
                    <a:pt x="451" y="168"/>
                    <a:pt x="451" y="168"/>
                    <a:pt x="451" y="168"/>
                  </a:cubicBezTo>
                  <a:cubicBezTo>
                    <a:pt x="424" y="148"/>
                    <a:pt x="424" y="148"/>
                    <a:pt x="424" y="148"/>
                  </a:cubicBezTo>
                  <a:cubicBezTo>
                    <a:pt x="421" y="133"/>
                    <a:pt x="421" y="133"/>
                    <a:pt x="421" y="133"/>
                  </a:cubicBezTo>
                  <a:cubicBezTo>
                    <a:pt x="390" y="86"/>
                    <a:pt x="390" y="86"/>
                    <a:pt x="390" y="86"/>
                  </a:cubicBezTo>
                  <a:cubicBezTo>
                    <a:pt x="354" y="69"/>
                    <a:pt x="354" y="69"/>
                    <a:pt x="354" y="69"/>
                  </a:cubicBezTo>
                  <a:cubicBezTo>
                    <a:pt x="339" y="81"/>
                    <a:pt x="339" y="81"/>
                    <a:pt x="339" y="81"/>
                  </a:cubicBezTo>
                  <a:cubicBezTo>
                    <a:pt x="341" y="92"/>
                    <a:pt x="341" y="92"/>
                    <a:pt x="341" y="92"/>
                  </a:cubicBezTo>
                  <a:cubicBezTo>
                    <a:pt x="336" y="95"/>
                    <a:pt x="336" y="95"/>
                    <a:pt x="336" y="95"/>
                  </a:cubicBezTo>
                  <a:cubicBezTo>
                    <a:pt x="320" y="89"/>
                    <a:pt x="320" y="89"/>
                    <a:pt x="320" y="89"/>
                  </a:cubicBezTo>
                  <a:cubicBezTo>
                    <a:pt x="302" y="73"/>
                    <a:pt x="302" y="73"/>
                    <a:pt x="302" y="73"/>
                  </a:cubicBezTo>
                  <a:cubicBezTo>
                    <a:pt x="300" y="53"/>
                    <a:pt x="300" y="53"/>
                    <a:pt x="300" y="53"/>
                  </a:cubicBezTo>
                  <a:cubicBezTo>
                    <a:pt x="291" y="45"/>
                    <a:pt x="291" y="45"/>
                    <a:pt x="291" y="45"/>
                  </a:cubicBezTo>
                  <a:cubicBezTo>
                    <a:pt x="283" y="45"/>
                    <a:pt x="283" y="45"/>
                    <a:pt x="283" y="45"/>
                  </a:cubicBezTo>
                  <a:cubicBezTo>
                    <a:pt x="261" y="25"/>
                    <a:pt x="261" y="25"/>
                    <a:pt x="261" y="25"/>
                  </a:cubicBezTo>
                  <a:cubicBezTo>
                    <a:pt x="237" y="20"/>
                    <a:pt x="237" y="20"/>
                    <a:pt x="237" y="20"/>
                  </a:cubicBezTo>
                  <a:cubicBezTo>
                    <a:pt x="215" y="19"/>
                    <a:pt x="215" y="19"/>
                    <a:pt x="215" y="19"/>
                  </a:cubicBezTo>
                  <a:cubicBezTo>
                    <a:pt x="210" y="33"/>
                    <a:pt x="210" y="33"/>
                    <a:pt x="210" y="33"/>
                  </a:cubicBezTo>
                  <a:cubicBezTo>
                    <a:pt x="188" y="38"/>
                    <a:pt x="188" y="38"/>
                    <a:pt x="188" y="38"/>
                  </a:cubicBezTo>
                  <a:cubicBezTo>
                    <a:pt x="137" y="38"/>
                    <a:pt x="137" y="38"/>
                    <a:pt x="137" y="38"/>
                  </a:cubicBezTo>
                  <a:cubicBezTo>
                    <a:pt x="124" y="35"/>
                    <a:pt x="124" y="35"/>
                    <a:pt x="124" y="35"/>
                  </a:cubicBezTo>
                  <a:cubicBezTo>
                    <a:pt x="91" y="16"/>
                    <a:pt x="91" y="16"/>
                    <a:pt x="91" y="16"/>
                  </a:cubicBezTo>
                  <a:cubicBezTo>
                    <a:pt x="55" y="0"/>
                    <a:pt x="55" y="0"/>
                    <a:pt x="55" y="0"/>
                  </a:cubicBezTo>
                  <a:cubicBezTo>
                    <a:pt x="13" y="2"/>
                    <a:pt x="13" y="2"/>
                    <a:pt x="13" y="2"/>
                  </a:cubicBezTo>
                  <a:cubicBezTo>
                    <a:pt x="0" y="6"/>
                    <a:pt x="0" y="6"/>
                    <a:pt x="0" y="6"/>
                  </a:cubicBezTo>
                  <a:cubicBezTo>
                    <a:pt x="3" y="15"/>
                    <a:pt x="3" y="15"/>
                    <a:pt x="3" y="15"/>
                  </a:cubicBezTo>
                  <a:cubicBezTo>
                    <a:pt x="7" y="33"/>
                    <a:pt x="7" y="33"/>
                    <a:pt x="7" y="33"/>
                  </a:cubicBezTo>
                  <a:cubicBezTo>
                    <a:pt x="32" y="57"/>
                    <a:pt x="32" y="57"/>
                    <a:pt x="32" y="57"/>
                  </a:cubicBezTo>
                  <a:cubicBezTo>
                    <a:pt x="35" y="68"/>
                    <a:pt x="35" y="68"/>
                    <a:pt x="35" y="68"/>
                  </a:cubicBezTo>
                  <a:cubicBezTo>
                    <a:pt x="44" y="80"/>
                    <a:pt x="44" y="80"/>
                    <a:pt x="44" y="80"/>
                  </a:cubicBezTo>
                  <a:cubicBezTo>
                    <a:pt x="51" y="82"/>
                    <a:pt x="51" y="82"/>
                    <a:pt x="51" y="82"/>
                  </a:cubicBezTo>
                  <a:cubicBezTo>
                    <a:pt x="70" y="101"/>
                    <a:pt x="70" y="101"/>
                    <a:pt x="70" y="101"/>
                  </a:cubicBezTo>
                  <a:cubicBezTo>
                    <a:pt x="72" y="111"/>
                    <a:pt x="72" y="111"/>
                    <a:pt x="72" y="111"/>
                  </a:cubicBezTo>
                  <a:cubicBezTo>
                    <a:pt x="73" y="129"/>
                    <a:pt x="73" y="129"/>
                    <a:pt x="73" y="129"/>
                  </a:cubicBezTo>
                  <a:cubicBezTo>
                    <a:pt x="73" y="129"/>
                    <a:pt x="60" y="129"/>
                    <a:pt x="56" y="129"/>
                  </a:cubicBezTo>
                  <a:cubicBezTo>
                    <a:pt x="51" y="129"/>
                    <a:pt x="55" y="133"/>
                    <a:pt x="55" y="133"/>
                  </a:cubicBezTo>
                  <a:cubicBezTo>
                    <a:pt x="77" y="148"/>
                    <a:pt x="77" y="148"/>
                    <a:pt x="77" y="148"/>
                  </a:cubicBezTo>
                  <a:cubicBezTo>
                    <a:pt x="92" y="154"/>
                    <a:pt x="92" y="154"/>
                    <a:pt x="92" y="154"/>
                  </a:cubicBezTo>
                  <a:cubicBezTo>
                    <a:pt x="109" y="164"/>
                    <a:pt x="109" y="164"/>
                    <a:pt x="109" y="164"/>
                  </a:cubicBezTo>
                  <a:cubicBezTo>
                    <a:pt x="118" y="175"/>
                    <a:pt x="118" y="175"/>
                    <a:pt x="118" y="175"/>
                  </a:cubicBezTo>
                  <a:cubicBezTo>
                    <a:pt x="122" y="197"/>
                    <a:pt x="122" y="197"/>
                    <a:pt x="122" y="197"/>
                  </a:cubicBezTo>
                  <a:cubicBezTo>
                    <a:pt x="135" y="212"/>
                    <a:pt x="135" y="212"/>
                    <a:pt x="135" y="212"/>
                  </a:cubicBezTo>
                  <a:cubicBezTo>
                    <a:pt x="145" y="215"/>
                    <a:pt x="145" y="215"/>
                    <a:pt x="145" y="215"/>
                  </a:cubicBezTo>
                  <a:cubicBezTo>
                    <a:pt x="165" y="232"/>
                    <a:pt x="165" y="232"/>
                    <a:pt x="165" y="232"/>
                  </a:cubicBezTo>
                  <a:cubicBezTo>
                    <a:pt x="167" y="248"/>
                    <a:pt x="167" y="248"/>
                    <a:pt x="167" y="248"/>
                  </a:cubicBezTo>
                  <a:cubicBezTo>
                    <a:pt x="180" y="245"/>
                    <a:pt x="180" y="245"/>
                    <a:pt x="180" y="245"/>
                  </a:cubicBezTo>
                  <a:cubicBezTo>
                    <a:pt x="180" y="235"/>
                    <a:pt x="180" y="235"/>
                    <a:pt x="180" y="235"/>
                  </a:cubicBezTo>
                  <a:cubicBezTo>
                    <a:pt x="174" y="224"/>
                    <a:pt x="174" y="224"/>
                    <a:pt x="174" y="224"/>
                  </a:cubicBezTo>
                  <a:cubicBezTo>
                    <a:pt x="165" y="213"/>
                    <a:pt x="165" y="213"/>
                    <a:pt x="165" y="213"/>
                  </a:cubicBezTo>
                  <a:cubicBezTo>
                    <a:pt x="156" y="208"/>
                    <a:pt x="156" y="208"/>
                    <a:pt x="156" y="208"/>
                  </a:cubicBezTo>
                  <a:cubicBezTo>
                    <a:pt x="152" y="194"/>
                    <a:pt x="152" y="194"/>
                    <a:pt x="152" y="194"/>
                  </a:cubicBezTo>
                  <a:cubicBezTo>
                    <a:pt x="144" y="183"/>
                    <a:pt x="144" y="183"/>
                    <a:pt x="144" y="183"/>
                  </a:cubicBezTo>
                  <a:cubicBezTo>
                    <a:pt x="140" y="175"/>
                    <a:pt x="140" y="175"/>
                    <a:pt x="140" y="175"/>
                  </a:cubicBezTo>
                  <a:cubicBezTo>
                    <a:pt x="134" y="156"/>
                    <a:pt x="134" y="156"/>
                    <a:pt x="134" y="156"/>
                  </a:cubicBezTo>
                  <a:cubicBezTo>
                    <a:pt x="109" y="129"/>
                    <a:pt x="109" y="129"/>
                    <a:pt x="109" y="129"/>
                  </a:cubicBezTo>
                  <a:cubicBezTo>
                    <a:pt x="106" y="122"/>
                    <a:pt x="106" y="122"/>
                    <a:pt x="106" y="122"/>
                  </a:cubicBezTo>
                  <a:cubicBezTo>
                    <a:pt x="96" y="112"/>
                    <a:pt x="96" y="112"/>
                    <a:pt x="96" y="112"/>
                  </a:cubicBezTo>
                  <a:cubicBezTo>
                    <a:pt x="96" y="104"/>
                    <a:pt x="96" y="104"/>
                    <a:pt x="96" y="104"/>
                  </a:cubicBezTo>
                  <a:cubicBezTo>
                    <a:pt x="61" y="69"/>
                    <a:pt x="61" y="69"/>
                    <a:pt x="61" y="69"/>
                  </a:cubicBezTo>
                  <a:cubicBezTo>
                    <a:pt x="58" y="63"/>
                    <a:pt x="58" y="63"/>
                    <a:pt x="58" y="63"/>
                  </a:cubicBezTo>
                  <a:cubicBezTo>
                    <a:pt x="53" y="24"/>
                    <a:pt x="53" y="24"/>
                    <a:pt x="53" y="24"/>
                  </a:cubicBezTo>
                  <a:cubicBezTo>
                    <a:pt x="58" y="22"/>
                    <a:pt x="58" y="22"/>
                    <a:pt x="58" y="22"/>
                  </a:cubicBezTo>
                  <a:cubicBezTo>
                    <a:pt x="66" y="29"/>
                    <a:pt x="66" y="29"/>
                    <a:pt x="66" y="29"/>
                  </a:cubicBezTo>
                  <a:cubicBezTo>
                    <a:pt x="76" y="27"/>
                    <a:pt x="76" y="27"/>
                    <a:pt x="76" y="27"/>
                  </a:cubicBezTo>
                  <a:cubicBezTo>
                    <a:pt x="81" y="26"/>
                    <a:pt x="81" y="26"/>
                    <a:pt x="81" y="26"/>
                  </a:cubicBezTo>
                  <a:cubicBezTo>
                    <a:pt x="84" y="35"/>
                    <a:pt x="84" y="35"/>
                    <a:pt x="84" y="35"/>
                  </a:cubicBezTo>
                  <a:cubicBezTo>
                    <a:pt x="92" y="36"/>
                    <a:pt x="92" y="36"/>
                    <a:pt x="92" y="36"/>
                  </a:cubicBezTo>
                  <a:cubicBezTo>
                    <a:pt x="96" y="48"/>
                    <a:pt x="96" y="48"/>
                    <a:pt x="96" y="48"/>
                  </a:cubicBezTo>
                  <a:cubicBezTo>
                    <a:pt x="93" y="59"/>
                    <a:pt x="93" y="59"/>
                    <a:pt x="93" y="59"/>
                  </a:cubicBezTo>
                  <a:cubicBezTo>
                    <a:pt x="103" y="68"/>
                    <a:pt x="103" y="68"/>
                    <a:pt x="103" y="68"/>
                  </a:cubicBezTo>
                  <a:cubicBezTo>
                    <a:pt x="108" y="83"/>
                    <a:pt x="108" y="83"/>
                    <a:pt x="108" y="83"/>
                  </a:cubicBezTo>
                  <a:cubicBezTo>
                    <a:pt x="119" y="98"/>
                    <a:pt x="119" y="98"/>
                    <a:pt x="119" y="98"/>
                  </a:cubicBezTo>
                  <a:cubicBezTo>
                    <a:pt x="126" y="102"/>
                    <a:pt x="126" y="102"/>
                    <a:pt x="126" y="102"/>
                  </a:cubicBezTo>
                  <a:cubicBezTo>
                    <a:pt x="138" y="118"/>
                    <a:pt x="138" y="118"/>
                    <a:pt x="138" y="118"/>
                  </a:cubicBezTo>
                  <a:cubicBezTo>
                    <a:pt x="155" y="123"/>
                    <a:pt x="155" y="123"/>
                    <a:pt x="155" y="123"/>
                  </a:cubicBezTo>
                  <a:cubicBezTo>
                    <a:pt x="156" y="133"/>
                    <a:pt x="156" y="133"/>
                    <a:pt x="156" y="133"/>
                  </a:cubicBezTo>
                  <a:cubicBezTo>
                    <a:pt x="172" y="151"/>
                    <a:pt x="172" y="151"/>
                    <a:pt x="172" y="151"/>
                  </a:cubicBezTo>
                  <a:cubicBezTo>
                    <a:pt x="181" y="150"/>
                    <a:pt x="181" y="150"/>
                    <a:pt x="181" y="150"/>
                  </a:cubicBezTo>
                  <a:cubicBezTo>
                    <a:pt x="190" y="161"/>
                    <a:pt x="190" y="161"/>
                    <a:pt x="190" y="161"/>
                  </a:cubicBezTo>
                  <a:cubicBezTo>
                    <a:pt x="184" y="166"/>
                    <a:pt x="184" y="166"/>
                    <a:pt x="184" y="166"/>
                  </a:cubicBezTo>
                  <a:cubicBezTo>
                    <a:pt x="183" y="177"/>
                    <a:pt x="183" y="177"/>
                    <a:pt x="183" y="177"/>
                  </a:cubicBezTo>
                  <a:cubicBezTo>
                    <a:pt x="197" y="183"/>
                    <a:pt x="197" y="183"/>
                    <a:pt x="197" y="183"/>
                  </a:cubicBezTo>
                  <a:cubicBezTo>
                    <a:pt x="209" y="187"/>
                    <a:pt x="209" y="187"/>
                    <a:pt x="209" y="187"/>
                  </a:cubicBezTo>
                  <a:cubicBezTo>
                    <a:pt x="216" y="194"/>
                    <a:pt x="216" y="194"/>
                    <a:pt x="216" y="194"/>
                  </a:cubicBezTo>
                  <a:cubicBezTo>
                    <a:pt x="219" y="206"/>
                    <a:pt x="219" y="206"/>
                    <a:pt x="219" y="206"/>
                  </a:cubicBezTo>
                  <a:cubicBezTo>
                    <a:pt x="231" y="216"/>
                    <a:pt x="231" y="216"/>
                    <a:pt x="231" y="216"/>
                  </a:cubicBezTo>
                  <a:cubicBezTo>
                    <a:pt x="236" y="218"/>
                    <a:pt x="236" y="218"/>
                    <a:pt x="236" y="218"/>
                  </a:cubicBezTo>
                  <a:cubicBezTo>
                    <a:pt x="245" y="232"/>
                    <a:pt x="245" y="232"/>
                    <a:pt x="245" y="232"/>
                  </a:cubicBezTo>
                  <a:cubicBezTo>
                    <a:pt x="269" y="254"/>
                    <a:pt x="269" y="254"/>
                    <a:pt x="269" y="254"/>
                  </a:cubicBezTo>
                  <a:cubicBezTo>
                    <a:pt x="271" y="262"/>
                    <a:pt x="271" y="262"/>
                    <a:pt x="271" y="262"/>
                  </a:cubicBezTo>
                  <a:cubicBezTo>
                    <a:pt x="281" y="279"/>
                    <a:pt x="281" y="279"/>
                    <a:pt x="281" y="279"/>
                  </a:cubicBezTo>
                  <a:cubicBezTo>
                    <a:pt x="279" y="298"/>
                    <a:pt x="279" y="298"/>
                    <a:pt x="279" y="298"/>
                  </a:cubicBezTo>
                  <a:cubicBezTo>
                    <a:pt x="272" y="308"/>
                    <a:pt x="272" y="308"/>
                    <a:pt x="272" y="308"/>
                  </a:cubicBezTo>
                  <a:cubicBezTo>
                    <a:pt x="278" y="313"/>
                    <a:pt x="278" y="313"/>
                    <a:pt x="278" y="313"/>
                  </a:cubicBezTo>
                  <a:cubicBezTo>
                    <a:pt x="279" y="321"/>
                    <a:pt x="279" y="321"/>
                    <a:pt x="279" y="321"/>
                  </a:cubicBezTo>
                  <a:cubicBezTo>
                    <a:pt x="293" y="328"/>
                    <a:pt x="293" y="328"/>
                    <a:pt x="293" y="328"/>
                  </a:cubicBezTo>
                  <a:cubicBezTo>
                    <a:pt x="304" y="331"/>
                    <a:pt x="304" y="331"/>
                    <a:pt x="304" y="331"/>
                  </a:cubicBezTo>
                  <a:cubicBezTo>
                    <a:pt x="314" y="338"/>
                    <a:pt x="314" y="338"/>
                    <a:pt x="314" y="338"/>
                  </a:cubicBezTo>
                  <a:cubicBezTo>
                    <a:pt x="320" y="350"/>
                    <a:pt x="320" y="350"/>
                    <a:pt x="320" y="350"/>
                  </a:cubicBezTo>
                  <a:cubicBezTo>
                    <a:pt x="333" y="352"/>
                    <a:pt x="333" y="352"/>
                    <a:pt x="333" y="352"/>
                  </a:cubicBezTo>
                  <a:cubicBezTo>
                    <a:pt x="347" y="359"/>
                    <a:pt x="347" y="359"/>
                    <a:pt x="347" y="359"/>
                  </a:cubicBezTo>
                  <a:cubicBezTo>
                    <a:pt x="361" y="361"/>
                    <a:pt x="361" y="361"/>
                    <a:pt x="361" y="361"/>
                  </a:cubicBezTo>
                  <a:cubicBezTo>
                    <a:pt x="373" y="369"/>
                    <a:pt x="373" y="369"/>
                    <a:pt x="373" y="369"/>
                  </a:cubicBezTo>
                  <a:cubicBezTo>
                    <a:pt x="385" y="376"/>
                    <a:pt x="385" y="376"/>
                    <a:pt x="385" y="376"/>
                  </a:cubicBezTo>
                  <a:cubicBezTo>
                    <a:pt x="393" y="384"/>
                    <a:pt x="393" y="384"/>
                    <a:pt x="393" y="384"/>
                  </a:cubicBezTo>
                  <a:cubicBezTo>
                    <a:pt x="404" y="386"/>
                    <a:pt x="404" y="386"/>
                    <a:pt x="404" y="386"/>
                  </a:cubicBezTo>
                  <a:cubicBezTo>
                    <a:pt x="410" y="391"/>
                    <a:pt x="410" y="391"/>
                    <a:pt x="410" y="391"/>
                  </a:cubicBezTo>
                  <a:cubicBezTo>
                    <a:pt x="428" y="392"/>
                    <a:pt x="428" y="392"/>
                    <a:pt x="428" y="392"/>
                  </a:cubicBezTo>
                  <a:cubicBezTo>
                    <a:pt x="442" y="402"/>
                    <a:pt x="442" y="402"/>
                    <a:pt x="442" y="402"/>
                  </a:cubicBezTo>
                  <a:cubicBezTo>
                    <a:pt x="449" y="401"/>
                    <a:pt x="449" y="401"/>
                    <a:pt x="449" y="401"/>
                  </a:cubicBezTo>
                  <a:cubicBezTo>
                    <a:pt x="462" y="407"/>
                    <a:pt x="462" y="407"/>
                    <a:pt x="462" y="407"/>
                  </a:cubicBezTo>
                  <a:cubicBezTo>
                    <a:pt x="474" y="409"/>
                    <a:pt x="474" y="409"/>
                    <a:pt x="474" y="409"/>
                  </a:cubicBezTo>
                  <a:cubicBezTo>
                    <a:pt x="481" y="415"/>
                    <a:pt x="481" y="415"/>
                    <a:pt x="481" y="415"/>
                  </a:cubicBezTo>
                  <a:cubicBezTo>
                    <a:pt x="506" y="411"/>
                    <a:pt x="506" y="411"/>
                    <a:pt x="506" y="411"/>
                  </a:cubicBezTo>
                  <a:cubicBezTo>
                    <a:pt x="532" y="397"/>
                    <a:pt x="532" y="397"/>
                    <a:pt x="532" y="397"/>
                  </a:cubicBezTo>
                  <a:cubicBezTo>
                    <a:pt x="538" y="397"/>
                    <a:pt x="538" y="397"/>
                    <a:pt x="538" y="397"/>
                  </a:cubicBezTo>
                  <a:cubicBezTo>
                    <a:pt x="544" y="404"/>
                    <a:pt x="544" y="404"/>
                    <a:pt x="544" y="404"/>
                  </a:cubicBezTo>
                  <a:cubicBezTo>
                    <a:pt x="561" y="407"/>
                    <a:pt x="561" y="407"/>
                    <a:pt x="561" y="407"/>
                  </a:cubicBezTo>
                  <a:cubicBezTo>
                    <a:pt x="563" y="417"/>
                    <a:pt x="563" y="417"/>
                    <a:pt x="563" y="417"/>
                  </a:cubicBezTo>
                  <a:cubicBezTo>
                    <a:pt x="587" y="437"/>
                    <a:pt x="587" y="437"/>
                    <a:pt x="587" y="437"/>
                  </a:cubicBezTo>
                  <a:cubicBezTo>
                    <a:pt x="596" y="407"/>
                    <a:pt x="596" y="407"/>
                    <a:pt x="596" y="407"/>
                  </a:cubicBezTo>
                  <a:cubicBezTo>
                    <a:pt x="629" y="406"/>
                    <a:pt x="629" y="406"/>
                    <a:pt x="629" y="406"/>
                  </a:cubicBezTo>
                  <a:cubicBezTo>
                    <a:pt x="640" y="401"/>
                    <a:pt x="640" y="401"/>
                    <a:pt x="640" y="401"/>
                  </a:cubicBezTo>
                  <a:cubicBezTo>
                    <a:pt x="639" y="393"/>
                    <a:pt x="639" y="393"/>
                    <a:pt x="639" y="393"/>
                  </a:cubicBezTo>
                  <a:cubicBezTo>
                    <a:pt x="620" y="378"/>
                    <a:pt x="620" y="378"/>
                    <a:pt x="620" y="378"/>
                  </a:cubicBezTo>
                  <a:cubicBezTo>
                    <a:pt x="629" y="371"/>
                    <a:pt x="629" y="371"/>
                    <a:pt x="629" y="371"/>
                  </a:cubicBezTo>
                  <a:cubicBezTo>
                    <a:pt x="629" y="356"/>
                    <a:pt x="629" y="356"/>
                    <a:pt x="629" y="356"/>
                  </a:cubicBezTo>
                  <a:cubicBezTo>
                    <a:pt x="653" y="357"/>
                    <a:pt x="653" y="357"/>
                    <a:pt x="653" y="357"/>
                  </a:cubicBezTo>
                  <a:lnTo>
                    <a:pt x="666" y="3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0" name="Freeform 690"/>
            <p:cNvSpPr/>
            <p:nvPr/>
          </p:nvSpPr>
          <p:spPr bwMode="gray">
            <a:xfrm>
              <a:off x="4889969" y="2549361"/>
              <a:ext cx="13664" cy="22773"/>
            </a:xfrm>
            <a:custGeom>
              <a:avLst/>
              <a:gdLst>
                <a:gd name="T0" fmla="*/ 9 w 30"/>
                <a:gd name="T1" fmla="*/ 50 h 50"/>
                <a:gd name="T2" fmla="*/ 0 w 30"/>
                <a:gd name="T3" fmla="*/ 44 h 50"/>
                <a:gd name="T4" fmla="*/ 2 w 30"/>
                <a:gd name="T5" fmla="*/ 12 h 50"/>
                <a:gd name="T6" fmla="*/ 11 w 30"/>
                <a:gd name="T7" fmla="*/ 0 h 50"/>
                <a:gd name="T8" fmla="*/ 30 w 30"/>
                <a:gd name="T9" fmla="*/ 3 h 50"/>
                <a:gd name="T10" fmla="*/ 25 w 30"/>
                <a:gd name="T11" fmla="*/ 9 h 50"/>
                <a:gd name="T12" fmla="*/ 23 w 30"/>
                <a:gd name="T13" fmla="*/ 22 h 50"/>
                <a:gd name="T14" fmla="*/ 9 w 30"/>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0">
                  <a:moveTo>
                    <a:pt x="9" y="50"/>
                  </a:moveTo>
                  <a:lnTo>
                    <a:pt x="0" y="44"/>
                  </a:lnTo>
                  <a:lnTo>
                    <a:pt x="2" y="12"/>
                  </a:lnTo>
                  <a:lnTo>
                    <a:pt x="11" y="0"/>
                  </a:lnTo>
                  <a:lnTo>
                    <a:pt x="30" y="3"/>
                  </a:lnTo>
                  <a:lnTo>
                    <a:pt x="25" y="9"/>
                  </a:lnTo>
                  <a:lnTo>
                    <a:pt x="23" y="22"/>
                  </a:lnTo>
                  <a:lnTo>
                    <a:pt x="9"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1" name="Freeform 691"/>
            <p:cNvSpPr/>
            <p:nvPr/>
          </p:nvSpPr>
          <p:spPr bwMode="gray">
            <a:xfrm>
              <a:off x="5189205" y="2665502"/>
              <a:ext cx="38258" cy="35526"/>
            </a:xfrm>
            <a:custGeom>
              <a:avLst/>
              <a:gdLst>
                <a:gd name="T0" fmla="*/ 19 w 84"/>
                <a:gd name="T1" fmla="*/ 78 h 78"/>
                <a:gd name="T2" fmla="*/ 20 w 84"/>
                <a:gd name="T3" fmla="*/ 59 h 78"/>
                <a:gd name="T4" fmla="*/ 2 w 84"/>
                <a:gd name="T5" fmla="*/ 50 h 78"/>
                <a:gd name="T6" fmla="*/ 0 w 84"/>
                <a:gd name="T7" fmla="*/ 34 h 78"/>
                <a:gd name="T8" fmla="*/ 14 w 84"/>
                <a:gd name="T9" fmla="*/ 21 h 78"/>
                <a:gd name="T10" fmla="*/ 15 w 84"/>
                <a:gd name="T11" fmla="*/ 4 h 78"/>
                <a:gd name="T12" fmla="*/ 27 w 84"/>
                <a:gd name="T13" fmla="*/ 0 h 78"/>
                <a:gd name="T14" fmla="*/ 73 w 84"/>
                <a:gd name="T15" fmla="*/ 1 h 78"/>
                <a:gd name="T16" fmla="*/ 84 w 84"/>
                <a:gd name="T17" fmla="*/ 6 h 78"/>
                <a:gd name="T18" fmla="*/ 84 w 84"/>
                <a:gd name="T19" fmla="*/ 13 h 78"/>
                <a:gd name="T20" fmla="*/ 78 w 84"/>
                <a:gd name="T21" fmla="*/ 17 h 78"/>
                <a:gd name="T22" fmla="*/ 73 w 84"/>
                <a:gd name="T23" fmla="*/ 35 h 78"/>
                <a:gd name="T24" fmla="*/ 82 w 84"/>
                <a:gd name="T25" fmla="*/ 58 h 78"/>
                <a:gd name="T26" fmla="*/ 74 w 84"/>
                <a:gd name="T27" fmla="*/ 74 h 78"/>
                <a:gd name="T28" fmla="*/ 52 w 84"/>
                <a:gd name="T29" fmla="*/ 75 h 78"/>
                <a:gd name="T30" fmla="*/ 48 w 84"/>
                <a:gd name="T31" fmla="*/ 71 h 78"/>
                <a:gd name="T32" fmla="*/ 42 w 84"/>
                <a:gd name="T33" fmla="*/ 71 h 78"/>
                <a:gd name="T34" fmla="*/ 38 w 84"/>
                <a:gd name="T35" fmla="*/ 78 h 78"/>
                <a:gd name="T36" fmla="*/ 19 w 84"/>
                <a:gd name="T3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78">
                  <a:moveTo>
                    <a:pt x="19" y="78"/>
                  </a:moveTo>
                  <a:lnTo>
                    <a:pt x="20" y="59"/>
                  </a:lnTo>
                  <a:lnTo>
                    <a:pt x="2" y="50"/>
                  </a:lnTo>
                  <a:lnTo>
                    <a:pt x="0" y="34"/>
                  </a:lnTo>
                  <a:lnTo>
                    <a:pt x="14" y="21"/>
                  </a:lnTo>
                  <a:lnTo>
                    <a:pt x="15" y="4"/>
                  </a:lnTo>
                  <a:lnTo>
                    <a:pt x="27" y="0"/>
                  </a:lnTo>
                  <a:lnTo>
                    <a:pt x="73" y="1"/>
                  </a:lnTo>
                  <a:lnTo>
                    <a:pt x="84" y="6"/>
                  </a:lnTo>
                  <a:lnTo>
                    <a:pt x="84" y="13"/>
                  </a:lnTo>
                  <a:lnTo>
                    <a:pt x="78" y="17"/>
                  </a:lnTo>
                  <a:lnTo>
                    <a:pt x="73" y="35"/>
                  </a:lnTo>
                  <a:lnTo>
                    <a:pt x="82" y="58"/>
                  </a:lnTo>
                  <a:lnTo>
                    <a:pt x="74" y="74"/>
                  </a:lnTo>
                  <a:lnTo>
                    <a:pt x="52" y="75"/>
                  </a:lnTo>
                  <a:lnTo>
                    <a:pt x="48" y="71"/>
                  </a:lnTo>
                  <a:lnTo>
                    <a:pt x="42" y="71"/>
                  </a:lnTo>
                  <a:lnTo>
                    <a:pt x="38" y="78"/>
                  </a:lnTo>
                  <a:lnTo>
                    <a:pt x="1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2" name="Freeform 692"/>
            <p:cNvSpPr/>
            <p:nvPr/>
          </p:nvSpPr>
          <p:spPr bwMode="gray">
            <a:xfrm>
              <a:off x="5222453" y="2668235"/>
              <a:ext cx="28238" cy="33704"/>
            </a:xfrm>
            <a:custGeom>
              <a:avLst/>
              <a:gdLst>
                <a:gd name="T0" fmla="*/ 1 w 62"/>
                <a:gd name="T1" fmla="*/ 68 h 74"/>
                <a:gd name="T2" fmla="*/ 9 w 62"/>
                <a:gd name="T3" fmla="*/ 52 h 74"/>
                <a:gd name="T4" fmla="*/ 0 w 62"/>
                <a:gd name="T5" fmla="*/ 29 h 74"/>
                <a:gd name="T6" fmla="*/ 5 w 62"/>
                <a:gd name="T7" fmla="*/ 11 h 74"/>
                <a:gd name="T8" fmla="*/ 11 w 62"/>
                <a:gd name="T9" fmla="*/ 7 h 74"/>
                <a:gd name="T10" fmla="*/ 11 w 62"/>
                <a:gd name="T11" fmla="*/ 0 h 74"/>
                <a:gd name="T12" fmla="*/ 28 w 62"/>
                <a:gd name="T13" fmla="*/ 3 h 74"/>
                <a:gd name="T14" fmla="*/ 37 w 62"/>
                <a:gd name="T15" fmla="*/ 5 h 74"/>
                <a:gd name="T16" fmla="*/ 62 w 62"/>
                <a:gd name="T17" fmla="*/ 26 h 74"/>
                <a:gd name="T18" fmla="*/ 57 w 62"/>
                <a:gd name="T19" fmla="*/ 42 h 74"/>
                <a:gd name="T20" fmla="*/ 47 w 62"/>
                <a:gd name="T21" fmla="*/ 63 h 74"/>
                <a:gd name="T22" fmla="*/ 37 w 62"/>
                <a:gd name="T23" fmla="*/ 74 h 74"/>
                <a:gd name="T24" fmla="*/ 11 w 62"/>
                <a:gd name="T25" fmla="*/ 71 h 74"/>
                <a:gd name="T26" fmla="*/ 1 w 62"/>
                <a:gd name="T2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4">
                  <a:moveTo>
                    <a:pt x="1" y="68"/>
                  </a:moveTo>
                  <a:lnTo>
                    <a:pt x="9" y="52"/>
                  </a:lnTo>
                  <a:lnTo>
                    <a:pt x="0" y="29"/>
                  </a:lnTo>
                  <a:lnTo>
                    <a:pt x="5" y="11"/>
                  </a:lnTo>
                  <a:lnTo>
                    <a:pt x="11" y="7"/>
                  </a:lnTo>
                  <a:lnTo>
                    <a:pt x="11" y="0"/>
                  </a:lnTo>
                  <a:lnTo>
                    <a:pt x="28" y="3"/>
                  </a:lnTo>
                  <a:lnTo>
                    <a:pt x="37" y="5"/>
                  </a:lnTo>
                  <a:lnTo>
                    <a:pt x="62" y="26"/>
                  </a:lnTo>
                  <a:lnTo>
                    <a:pt x="57" y="42"/>
                  </a:lnTo>
                  <a:lnTo>
                    <a:pt x="47" y="63"/>
                  </a:lnTo>
                  <a:lnTo>
                    <a:pt x="37" y="74"/>
                  </a:lnTo>
                  <a:lnTo>
                    <a:pt x="11" y="71"/>
                  </a:lnTo>
                  <a:lnTo>
                    <a:pt x="1"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3" name="Freeform 693"/>
            <p:cNvSpPr/>
            <p:nvPr/>
          </p:nvSpPr>
          <p:spPr bwMode="gray">
            <a:xfrm>
              <a:off x="5016131" y="2885032"/>
              <a:ext cx="80616" cy="400801"/>
            </a:xfrm>
            <a:custGeom>
              <a:avLst/>
              <a:gdLst>
                <a:gd name="T0" fmla="*/ 134 w 198"/>
                <a:gd name="T1" fmla="*/ 942 h 981"/>
                <a:gd name="T2" fmla="*/ 114 w 198"/>
                <a:gd name="T3" fmla="*/ 958 h 981"/>
                <a:gd name="T4" fmla="*/ 86 w 198"/>
                <a:gd name="T5" fmla="*/ 981 h 981"/>
                <a:gd name="T6" fmla="*/ 94 w 198"/>
                <a:gd name="T7" fmla="*/ 967 h 981"/>
                <a:gd name="T8" fmla="*/ 84 w 198"/>
                <a:gd name="T9" fmla="*/ 941 h 981"/>
                <a:gd name="T10" fmla="*/ 49 w 198"/>
                <a:gd name="T11" fmla="*/ 955 h 981"/>
                <a:gd name="T12" fmla="*/ 67 w 198"/>
                <a:gd name="T13" fmla="*/ 929 h 981"/>
                <a:gd name="T14" fmla="*/ 52 w 198"/>
                <a:gd name="T15" fmla="*/ 926 h 981"/>
                <a:gd name="T16" fmla="*/ 33 w 198"/>
                <a:gd name="T17" fmla="*/ 895 h 981"/>
                <a:gd name="T18" fmla="*/ 25 w 198"/>
                <a:gd name="T19" fmla="*/ 878 h 981"/>
                <a:gd name="T20" fmla="*/ 28 w 198"/>
                <a:gd name="T21" fmla="*/ 833 h 981"/>
                <a:gd name="T22" fmla="*/ 30 w 198"/>
                <a:gd name="T23" fmla="*/ 807 h 981"/>
                <a:gd name="T24" fmla="*/ 46 w 198"/>
                <a:gd name="T25" fmla="*/ 801 h 981"/>
                <a:gd name="T26" fmla="*/ 25 w 198"/>
                <a:gd name="T27" fmla="*/ 801 h 981"/>
                <a:gd name="T28" fmla="*/ 32 w 198"/>
                <a:gd name="T29" fmla="*/ 782 h 981"/>
                <a:gd name="T30" fmla="*/ 14 w 198"/>
                <a:gd name="T31" fmla="*/ 769 h 981"/>
                <a:gd name="T32" fmla="*/ 13 w 198"/>
                <a:gd name="T33" fmla="*/ 757 h 981"/>
                <a:gd name="T34" fmla="*/ 31 w 198"/>
                <a:gd name="T35" fmla="*/ 761 h 981"/>
                <a:gd name="T36" fmla="*/ 47 w 198"/>
                <a:gd name="T37" fmla="*/ 755 h 981"/>
                <a:gd name="T38" fmla="*/ 59 w 198"/>
                <a:gd name="T39" fmla="*/ 734 h 981"/>
                <a:gd name="T40" fmla="*/ 67 w 198"/>
                <a:gd name="T41" fmla="*/ 708 h 981"/>
                <a:gd name="T42" fmla="*/ 66 w 198"/>
                <a:gd name="T43" fmla="*/ 673 h 981"/>
                <a:gd name="T44" fmla="*/ 67 w 198"/>
                <a:gd name="T45" fmla="*/ 629 h 981"/>
                <a:gd name="T46" fmla="*/ 51 w 198"/>
                <a:gd name="T47" fmla="*/ 625 h 981"/>
                <a:gd name="T48" fmla="*/ 44 w 198"/>
                <a:gd name="T49" fmla="*/ 569 h 981"/>
                <a:gd name="T50" fmla="*/ 46 w 198"/>
                <a:gd name="T51" fmla="*/ 512 h 981"/>
                <a:gd name="T52" fmla="*/ 57 w 198"/>
                <a:gd name="T53" fmla="*/ 464 h 981"/>
                <a:gd name="T54" fmla="*/ 79 w 198"/>
                <a:gd name="T55" fmla="*/ 418 h 981"/>
                <a:gd name="T56" fmla="*/ 99 w 198"/>
                <a:gd name="T57" fmla="*/ 341 h 981"/>
                <a:gd name="T58" fmla="*/ 101 w 198"/>
                <a:gd name="T59" fmla="*/ 276 h 981"/>
                <a:gd name="T60" fmla="*/ 121 w 198"/>
                <a:gd name="T61" fmla="*/ 183 h 981"/>
                <a:gd name="T62" fmla="*/ 131 w 198"/>
                <a:gd name="T63" fmla="*/ 61 h 981"/>
                <a:gd name="T64" fmla="*/ 144 w 198"/>
                <a:gd name="T65" fmla="*/ 0 h 981"/>
                <a:gd name="T66" fmla="*/ 167 w 198"/>
                <a:gd name="T67" fmla="*/ 65 h 981"/>
                <a:gd name="T68" fmla="*/ 198 w 198"/>
                <a:gd name="T69" fmla="*/ 139 h 981"/>
                <a:gd name="T70" fmla="*/ 168 w 198"/>
                <a:gd name="T71" fmla="*/ 167 h 981"/>
                <a:gd name="T72" fmla="*/ 152 w 198"/>
                <a:gd name="T73" fmla="*/ 245 h 981"/>
                <a:gd name="T74" fmla="*/ 122 w 198"/>
                <a:gd name="T75" fmla="*/ 338 h 981"/>
                <a:gd name="T76" fmla="*/ 117 w 198"/>
                <a:gd name="T77" fmla="*/ 437 h 981"/>
                <a:gd name="T78" fmla="*/ 109 w 198"/>
                <a:gd name="T79" fmla="*/ 532 h 981"/>
                <a:gd name="T80" fmla="*/ 88 w 198"/>
                <a:gd name="T81" fmla="*/ 642 h 981"/>
                <a:gd name="T82" fmla="*/ 95 w 198"/>
                <a:gd name="T83" fmla="*/ 709 h 981"/>
                <a:gd name="T84" fmla="*/ 91 w 198"/>
                <a:gd name="T85" fmla="*/ 729 h 981"/>
                <a:gd name="T86" fmla="*/ 86 w 198"/>
                <a:gd name="T87" fmla="*/ 790 h 981"/>
                <a:gd name="T88" fmla="*/ 49 w 198"/>
                <a:gd name="T89" fmla="*/ 844 h 981"/>
                <a:gd name="T90" fmla="*/ 65 w 198"/>
                <a:gd name="T91" fmla="*/ 884 h 981"/>
                <a:gd name="T92" fmla="*/ 88 w 198"/>
                <a:gd name="T93" fmla="*/ 924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981">
                  <a:moveTo>
                    <a:pt x="144" y="930"/>
                  </a:moveTo>
                  <a:cubicBezTo>
                    <a:pt x="140" y="938"/>
                    <a:pt x="140" y="938"/>
                    <a:pt x="140" y="938"/>
                  </a:cubicBezTo>
                  <a:cubicBezTo>
                    <a:pt x="134" y="942"/>
                    <a:pt x="134" y="942"/>
                    <a:pt x="134" y="942"/>
                  </a:cubicBezTo>
                  <a:cubicBezTo>
                    <a:pt x="121" y="942"/>
                    <a:pt x="121" y="942"/>
                    <a:pt x="121" y="942"/>
                  </a:cubicBezTo>
                  <a:cubicBezTo>
                    <a:pt x="110" y="948"/>
                    <a:pt x="110" y="948"/>
                    <a:pt x="110" y="948"/>
                  </a:cubicBezTo>
                  <a:cubicBezTo>
                    <a:pt x="114" y="958"/>
                    <a:pt x="114" y="958"/>
                    <a:pt x="114" y="958"/>
                  </a:cubicBezTo>
                  <a:cubicBezTo>
                    <a:pt x="108" y="967"/>
                    <a:pt x="108" y="967"/>
                    <a:pt x="108" y="967"/>
                  </a:cubicBezTo>
                  <a:cubicBezTo>
                    <a:pt x="108" y="980"/>
                    <a:pt x="108" y="980"/>
                    <a:pt x="108" y="980"/>
                  </a:cubicBezTo>
                  <a:cubicBezTo>
                    <a:pt x="86" y="981"/>
                    <a:pt x="86" y="981"/>
                    <a:pt x="86" y="981"/>
                  </a:cubicBezTo>
                  <a:cubicBezTo>
                    <a:pt x="75" y="973"/>
                    <a:pt x="75" y="973"/>
                    <a:pt x="75" y="973"/>
                  </a:cubicBezTo>
                  <a:cubicBezTo>
                    <a:pt x="75" y="967"/>
                    <a:pt x="75" y="967"/>
                    <a:pt x="75" y="967"/>
                  </a:cubicBezTo>
                  <a:cubicBezTo>
                    <a:pt x="94" y="967"/>
                    <a:pt x="94" y="967"/>
                    <a:pt x="94" y="967"/>
                  </a:cubicBezTo>
                  <a:cubicBezTo>
                    <a:pt x="99" y="960"/>
                    <a:pt x="99" y="960"/>
                    <a:pt x="99" y="960"/>
                  </a:cubicBezTo>
                  <a:cubicBezTo>
                    <a:pt x="97" y="948"/>
                    <a:pt x="97" y="948"/>
                    <a:pt x="97" y="948"/>
                  </a:cubicBezTo>
                  <a:cubicBezTo>
                    <a:pt x="84" y="941"/>
                    <a:pt x="84" y="941"/>
                    <a:pt x="84" y="941"/>
                  </a:cubicBezTo>
                  <a:cubicBezTo>
                    <a:pt x="67" y="942"/>
                    <a:pt x="67" y="942"/>
                    <a:pt x="67" y="942"/>
                  </a:cubicBezTo>
                  <a:cubicBezTo>
                    <a:pt x="56" y="954"/>
                    <a:pt x="56" y="954"/>
                    <a:pt x="56" y="954"/>
                  </a:cubicBezTo>
                  <a:cubicBezTo>
                    <a:pt x="49" y="955"/>
                    <a:pt x="49" y="955"/>
                    <a:pt x="49" y="955"/>
                  </a:cubicBezTo>
                  <a:cubicBezTo>
                    <a:pt x="47" y="935"/>
                    <a:pt x="47" y="935"/>
                    <a:pt x="47" y="935"/>
                  </a:cubicBezTo>
                  <a:cubicBezTo>
                    <a:pt x="57" y="932"/>
                    <a:pt x="57" y="932"/>
                    <a:pt x="57" y="932"/>
                  </a:cubicBezTo>
                  <a:cubicBezTo>
                    <a:pt x="67" y="929"/>
                    <a:pt x="67" y="929"/>
                    <a:pt x="67" y="929"/>
                  </a:cubicBezTo>
                  <a:cubicBezTo>
                    <a:pt x="65" y="921"/>
                    <a:pt x="65" y="921"/>
                    <a:pt x="65" y="921"/>
                  </a:cubicBezTo>
                  <a:cubicBezTo>
                    <a:pt x="58" y="920"/>
                    <a:pt x="58" y="920"/>
                    <a:pt x="58" y="920"/>
                  </a:cubicBezTo>
                  <a:cubicBezTo>
                    <a:pt x="52" y="926"/>
                    <a:pt x="52" y="926"/>
                    <a:pt x="52" y="926"/>
                  </a:cubicBezTo>
                  <a:cubicBezTo>
                    <a:pt x="42" y="921"/>
                    <a:pt x="42" y="921"/>
                    <a:pt x="42" y="921"/>
                  </a:cubicBezTo>
                  <a:cubicBezTo>
                    <a:pt x="42" y="904"/>
                    <a:pt x="42" y="904"/>
                    <a:pt x="42" y="904"/>
                  </a:cubicBezTo>
                  <a:cubicBezTo>
                    <a:pt x="33" y="895"/>
                    <a:pt x="33" y="895"/>
                    <a:pt x="33" y="895"/>
                  </a:cubicBezTo>
                  <a:cubicBezTo>
                    <a:pt x="41" y="891"/>
                    <a:pt x="41" y="891"/>
                    <a:pt x="41" y="891"/>
                  </a:cubicBezTo>
                  <a:cubicBezTo>
                    <a:pt x="37" y="881"/>
                    <a:pt x="37" y="881"/>
                    <a:pt x="37" y="881"/>
                  </a:cubicBezTo>
                  <a:cubicBezTo>
                    <a:pt x="25" y="878"/>
                    <a:pt x="25" y="878"/>
                    <a:pt x="25" y="878"/>
                  </a:cubicBezTo>
                  <a:cubicBezTo>
                    <a:pt x="30" y="869"/>
                    <a:pt x="30" y="869"/>
                    <a:pt x="30" y="869"/>
                  </a:cubicBezTo>
                  <a:cubicBezTo>
                    <a:pt x="26" y="850"/>
                    <a:pt x="26" y="850"/>
                    <a:pt x="26" y="850"/>
                  </a:cubicBezTo>
                  <a:cubicBezTo>
                    <a:pt x="28" y="833"/>
                    <a:pt x="28" y="833"/>
                    <a:pt x="28" y="833"/>
                  </a:cubicBezTo>
                  <a:cubicBezTo>
                    <a:pt x="30" y="821"/>
                    <a:pt x="30" y="821"/>
                    <a:pt x="30" y="821"/>
                  </a:cubicBezTo>
                  <a:cubicBezTo>
                    <a:pt x="25" y="810"/>
                    <a:pt x="25" y="810"/>
                    <a:pt x="25" y="810"/>
                  </a:cubicBezTo>
                  <a:cubicBezTo>
                    <a:pt x="25" y="810"/>
                    <a:pt x="26" y="806"/>
                    <a:pt x="30" y="807"/>
                  </a:cubicBezTo>
                  <a:cubicBezTo>
                    <a:pt x="33" y="808"/>
                    <a:pt x="39" y="815"/>
                    <a:pt x="39" y="815"/>
                  </a:cubicBezTo>
                  <a:cubicBezTo>
                    <a:pt x="47" y="812"/>
                    <a:pt x="47" y="812"/>
                    <a:pt x="47" y="812"/>
                  </a:cubicBezTo>
                  <a:cubicBezTo>
                    <a:pt x="46" y="801"/>
                    <a:pt x="46" y="801"/>
                    <a:pt x="46" y="801"/>
                  </a:cubicBezTo>
                  <a:cubicBezTo>
                    <a:pt x="40" y="794"/>
                    <a:pt x="40" y="794"/>
                    <a:pt x="40" y="794"/>
                  </a:cubicBezTo>
                  <a:cubicBezTo>
                    <a:pt x="32" y="799"/>
                    <a:pt x="32" y="799"/>
                    <a:pt x="32" y="799"/>
                  </a:cubicBezTo>
                  <a:cubicBezTo>
                    <a:pt x="25" y="801"/>
                    <a:pt x="25" y="801"/>
                    <a:pt x="25" y="801"/>
                  </a:cubicBezTo>
                  <a:cubicBezTo>
                    <a:pt x="21" y="797"/>
                    <a:pt x="21" y="797"/>
                    <a:pt x="21" y="797"/>
                  </a:cubicBezTo>
                  <a:cubicBezTo>
                    <a:pt x="24" y="792"/>
                    <a:pt x="24" y="792"/>
                    <a:pt x="24" y="792"/>
                  </a:cubicBezTo>
                  <a:cubicBezTo>
                    <a:pt x="32" y="782"/>
                    <a:pt x="32" y="782"/>
                    <a:pt x="32" y="782"/>
                  </a:cubicBezTo>
                  <a:cubicBezTo>
                    <a:pt x="31" y="776"/>
                    <a:pt x="31" y="776"/>
                    <a:pt x="31" y="776"/>
                  </a:cubicBezTo>
                  <a:cubicBezTo>
                    <a:pt x="18" y="773"/>
                    <a:pt x="18" y="773"/>
                    <a:pt x="18" y="773"/>
                  </a:cubicBezTo>
                  <a:cubicBezTo>
                    <a:pt x="14" y="769"/>
                    <a:pt x="14" y="769"/>
                    <a:pt x="14" y="769"/>
                  </a:cubicBezTo>
                  <a:cubicBezTo>
                    <a:pt x="0" y="771"/>
                    <a:pt x="0" y="771"/>
                    <a:pt x="0" y="771"/>
                  </a:cubicBezTo>
                  <a:cubicBezTo>
                    <a:pt x="0" y="767"/>
                    <a:pt x="0" y="767"/>
                    <a:pt x="0" y="767"/>
                  </a:cubicBezTo>
                  <a:cubicBezTo>
                    <a:pt x="13" y="757"/>
                    <a:pt x="13" y="757"/>
                    <a:pt x="13" y="757"/>
                  </a:cubicBezTo>
                  <a:cubicBezTo>
                    <a:pt x="15" y="746"/>
                    <a:pt x="15" y="746"/>
                    <a:pt x="15" y="746"/>
                  </a:cubicBezTo>
                  <a:cubicBezTo>
                    <a:pt x="31" y="749"/>
                    <a:pt x="31" y="749"/>
                    <a:pt x="31" y="749"/>
                  </a:cubicBezTo>
                  <a:cubicBezTo>
                    <a:pt x="31" y="761"/>
                    <a:pt x="31" y="761"/>
                    <a:pt x="31" y="761"/>
                  </a:cubicBezTo>
                  <a:cubicBezTo>
                    <a:pt x="33" y="768"/>
                    <a:pt x="33" y="768"/>
                    <a:pt x="33" y="768"/>
                  </a:cubicBezTo>
                  <a:cubicBezTo>
                    <a:pt x="40" y="767"/>
                    <a:pt x="40" y="767"/>
                    <a:pt x="40" y="767"/>
                  </a:cubicBezTo>
                  <a:cubicBezTo>
                    <a:pt x="47" y="755"/>
                    <a:pt x="47" y="755"/>
                    <a:pt x="47" y="755"/>
                  </a:cubicBezTo>
                  <a:cubicBezTo>
                    <a:pt x="46" y="742"/>
                    <a:pt x="46" y="742"/>
                    <a:pt x="46" y="742"/>
                  </a:cubicBezTo>
                  <a:cubicBezTo>
                    <a:pt x="51" y="737"/>
                    <a:pt x="51" y="737"/>
                    <a:pt x="51" y="737"/>
                  </a:cubicBezTo>
                  <a:cubicBezTo>
                    <a:pt x="59" y="734"/>
                    <a:pt x="59" y="734"/>
                    <a:pt x="59" y="734"/>
                  </a:cubicBezTo>
                  <a:cubicBezTo>
                    <a:pt x="59" y="721"/>
                    <a:pt x="59" y="721"/>
                    <a:pt x="59" y="721"/>
                  </a:cubicBezTo>
                  <a:cubicBezTo>
                    <a:pt x="68" y="715"/>
                    <a:pt x="68" y="715"/>
                    <a:pt x="68" y="715"/>
                  </a:cubicBezTo>
                  <a:cubicBezTo>
                    <a:pt x="67" y="708"/>
                    <a:pt x="67" y="708"/>
                    <a:pt x="67" y="708"/>
                  </a:cubicBezTo>
                  <a:cubicBezTo>
                    <a:pt x="58" y="704"/>
                    <a:pt x="58" y="704"/>
                    <a:pt x="58" y="704"/>
                  </a:cubicBezTo>
                  <a:cubicBezTo>
                    <a:pt x="55" y="691"/>
                    <a:pt x="55" y="691"/>
                    <a:pt x="55" y="691"/>
                  </a:cubicBezTo>
                  <a:cubicBezTo>
                    <a:pt x="66" y="673"/>
                    <a:pt x="66" y="673"/>
                    <a:pt x="66" y="673"/>
                  </a:cubicBezTo>
                  <a:cubicBezTo>
                    <a:pt x="64" y="649"/>
                    <a:pt x="64" y="649"/>
                    <a:pt x="64" y="649"/>
                  </a:cubicBezTo>
                  <a:cubicBezTo>
                    <a:pt x="70" y="642"/>
                    <a:pt x="70" y="642"/>
                    <a:pt x="70" y="642"/>
                  </a:cubicBezTo>
                  <a:cubicBezTo>
                    <a:pt x="67" y="629"/>
                    <a:pt x="67" y="629"/>
                    <a:pt x="67" y="629"/>
                  </a:cubicBezTo>
                  <a:cubicBezTo>
                    <a:pt x="69" y="621"/>
                    <a:pt x="69" y="621"/>
                    <a:pt x="69" y="621"/>
                  </a:cubicBezTo>
                  <a:cubicBezTo>
                    <a:pt x="62" y="618"/>
                    <a:pt x="62" y="618"/>
                    <a:pt x="62" y="618"/>
                  </a:cubicBezTo>
                  <a:cubicBezTo>
                    <a:pt x="51" y="625"/>
                    <a:pt x="51" y="625"/>
                    <a:pt x="51" y="625"/>
                  </a:cubicBezTo>
                  <a:cubicBezTo>
                    <a:pt x="34" y="609"/>
                    <a:pt x="34" y="609"/>
                    <a:pt x="34" y="609"/>
                  </a:cubicBezTo>
                  <a:cubicBezTo>
                    <a:pt x="41" y="593"/>
                    <a:pt x="41" y="593"/>
                    <a:pt x="41" y="593"/>
                  </a:cubicBezTo>
                  <a:cubicBezTo>
                    <a:pt x="44" y="569"/>
                    <a:pt x="44" y="569"/>
                    <a:pt x="44" y="569"/>
                  </a:cubicBezTo>
                  <a:cubicBezTo>
                    <a:pt x="52" y="560"/>
                    <a:pt x="52" y="560"/>
                    <a:pt x="52" y="560"/>
                  </a:cubicBezTo>
                  <a:cubicBezTo>
                    <a:pt x="53" y="535"/>
                    <a:pt x="53" y="535"/>
                    <a:pt x="53" y="535"/>
                  </a:cubicBezTo>
                  <a:cubicBezTo>
                    <a:pt x="46" y="512"/>
                    <a:pt x="46" y="512"/>
                    <a:pt x="46" y="512"/>
                  </a:cubicBezTo>
                  <a:cubicBezTo>
                    <a:pt x="46" y="486"/>
                    <a:pt x="46" y="486"/>
                    <a:pt x="46" y="486"/>
                  </a:cubicBezTo>
                  <a:cubicBezTo>
                    <a:pt x="55" y="482"/>
                    <a:pt x="55" y="482"/>
                    <a:pt x="55" y="482"/>
                  </a:cubicBezTo>
                  <a:cubicBezTo>
                    <a:pt x="57" y="464"/>
                    <a:pt x="57" y="464"/>
                    <a:pt x="57" y="464"/>
                  </a:cubicBezTo>
                  <a:cubicBezTo>
                    <a:pt x="66" y="451"/>
                    <a:pt x="66" y="451"/>
                    <a:pt x="66" y="451"/>
                  </a:cubicBezTo>
                  <a:cubicBezTo>
                    <a:pt x="74" y="436"/>
                    <a:pt x="74" y="436"/>
                    <a:pt x="74" y="436"/>
                  </a:cubicBezTo>
                  <a:cubicBezTo>
                    <a:pt x="79" y="418"/>
                    <a:pt x="79" y="418"/>
                    <a:pt x="79" y="418"/>
                  </a:cubicBezTo>
                  <a:cubicBezTo>
                    <a:pt x="87" y="395"/>
                    <a:pt x="87" y="395"/>
                    <a:pt x="87" y="395"/>
                  </a:cubicBezTo>
                  <a:cubicBezTo>
                    <a:pt x="99" y="378"/>
                    <a:pt x="99" y="378"/>
                    <a:pt x="99" y="378"/>
                  </a:cubicBezTo>
                  <a:cubicBezTo>
                    <a:pt x="99" y="341"/>
                    <a:pt x="99" y="341"/>
                    <a:pt x="99" y="341"/>
                  </a:cubicBezTo>
                  <a:cubicBezTo>
                    <a:pt x="92" y="306"/>
                    <a:pt x="92" y="306"/>
                    <a:pt x="92" y="306"/>
                  </a:cubicBezTo>
                  <a:cubicBezTo>
                    <a:pt x="103" y="298"/>
                    <a:pt x="103" y="298"/>
                    <a:pt x="103" y="298"/>
                  </a:cubicBezTo>
                  <a:cubicBezTo>
                    <a:pt x="101" y="276"/>
                    <a:pt x="101" y="276"/>
                    <a:pt x="101" y="276"/>
                  </a:cubicBezTo>
                  <a:cubicBezTo>
                    <a:pt x="97" y="268"/>
                    <a:pt x="97" y="268"/>
                    <a:pt x="97" y="268"/>
                  </a:cubicBezTo>
                  <a:cubicBezTo>
                    <a:pt x="116" y="207"/>
                    <a:pt x="116" y="207"/>
                    <a:pt x="116" y="207"/>
                  </a:cubicBezTo>
                  <a:cubicBezTo>
                    <a:pt x="121" y="183"/>
                    <a:pt x="121" y="183"/>
                    <a:pt x="121" y="183"/>
                  </a:cubicBezTo>
                  <a:cubicBezTo>
                    <a:pt x="118" y="129"/>
                    <a:pt x="118" y="129"/>
                    <a:pt x="118" y="129"/>
                  </a:cubicBezTo>
                  <a:cubicBezTo>
                    <a:pt x="126" y="122"/>
                    <a:pt x="126" y="122"/>
                    <a:pt x="126" y="122"/>
                  </a:cubicBezTo>
                  <a:cubicBezTo>
                    <a:pt x="131" y="61"/>
                    <a:pt x="131" y="61"/>
                    <a:pt x="131" y="61"/>
                  </a:cubicBezTo>
                  <a:cubicBezTo>
                    <a:pt x="125" y="55"/>
                    <a:pt x="125" y="55"/>
                    <a:pt x="125" y="55"/>
                  </a:cubicBezTo>
                  <a:cubicBezTo>
                    <a:pt x="126" y="18"/>
                    <a:pt x="126" y="18"/>
                    <a:pt x="126" y="18"/>
                  </a:cubicBezTo>
                  <a:cubicBezTo>
                    <a:pt x="144" y="0"/>
                    <a:pt x="144" y="0"/>
                    <a:pt x="144" y="0"/>
                  </a:cubicBezTo>
                  <a:cubicBezTo>
                    <a:pt x="154" y="5"/>
                    <a:pt x="154" y="5"/>
                    <a:pt x="154" y="5"/>
                  </a:cubicBezTo>
                  <a:cubicBezTo>
                    <a:pt x="164" y="32"/>
                    <a:pt x="164" y="32"/>
                    <a:pt x="164" y="32"/>
                  </a:cubicBezTo>
                  <a:cubicBezTo>
                    <a:pt x="167" y="65"/>
                    <a:pt x="167" y="65"/>
                    <a:pt x="167" y="65"/>
                  </a:cubicBezTo>
                  <a:cubicBezTo>
                    <a:pt x="183" y="116"/>
                    <a:pt x="183" y="116"/>
                    <a:pt x="183" y="116"/>
                  </a:cubicBezTo>
                  <a:cubicBezTo>
                    <a:pt x="191" y="121"/>
                    <a:pt x="191" y="121"/>
                    <a:pt x="191" y="121"/>
                  </a:cubicBezTo>
                  <a:cubicBezTo>
                    <a:pt x="198" y="139"/>
                    <a:pt x="198" y="139"/>
                    <a:pt x="198" y="139"/>
                  </a:cubicBezTo>
                  <a:cubicBezTo>
                    <a:pt x="192" y="154"/>
                    <a:pt x="192" y="154"/>
                    <a:pt x="192" y="154"/>
                  </a:cubicBezTo>
                  <a:cubicBezTo>
                    <a:pt x="180" y="158"/>
                    <a:pt x="180" y="158"/>
                    <a:pt x="180" y="158"/>
                  </a:cubicBezTo>
                  <a:cubicBezTo>
                    <a:pt x="168" y="167"/>
                    <a:pt x="168" y="167"/>
                    <a:pt x="168" y="167"/>
                  </a:cubicBezTo>
                  <a:cubicBezTo>
                    <a:pt x="171" y="214"/>
                    <a:pt x="171" y="214"/>
                    <a:pt x="171" y="214"/>
                  </a:cubicBezTo>
                  <a:cubicBezTo>
                    <a:pt x="173" y="223"/>
                    <a:pt x="173" y="223"/>
                    <a:pt x="173" y="223"/>
                  </a:cubicBezTo>
                  <a:cubicBezTo>
                    <a:pt x="152" y="245"/>
                    <a:pt x="152" y="245"/>
                    <a:pt x="152" y="245"/>
                  </a:cubicBezTo>
                  <a:cubicBezTo>
                    <a:pt x="134" y="283"/>
                    <a:pt x="134" y="283"/>
                    <a:pt x="134" y="283"/>
                  </a:cubicBezTo>
                  <a:cubicBezTo>
                    <a:pt x="130" y="297"/>
                    <a:pt x="130" y="297"/>
                    <a:pt x="130" y="297"/>
                  </a:cubicBezTo>
                  <a:cubicBezTo>
                    <a:pt x="122" y="338"/>
                    <a:pt x="122" y="338"/>
                    <a:pt x="122" y="338"/>
                  </a:cubicBezTo>
                  <a:cubicBezTo>
                    <a:pt x="135" y="383"/>
                    <a:pt x="135" y="383"/>
                    <a:pt x="135" y="383"/>
                  </a:cubicBezTo>
                  <a:cubicBezTo>
                    <a:pt x="132" y="417"/>
                    <a:pt x="132" y="417"/>
                    <a:pt x="132" y="417"/>
                  </a:cubicBezTo>
                  <a:cubicBezTo>
                    <a:pt x="117" y="437"/>
                    <a:pt x="117" y="437"/>
                    <a:pt x="117" y="437"/>
                  </a:cubicBezTo>
                  <a:cubicBezTo>
                    <a:pt x="119" y="460"/>
                    <a:pt x="119" y="460"/>
                    <a:pt x="119" y="460"/>
                  </a:cubicBezTo>
                  <a:cubicBezTo>
                    <a:pt x="105" y="490"/>
                    <a:pt x="105" y="490"/>
                    <a:pt x="105" y="490"/>
                  </a:cubicBezTo>
                  <a:cubicBezTo>
                    <a:pt x="109" y="532"/>
                    <a:pt x="109" y="532"/>
                    <a:pt x="109" y="532"/>
                  </a:cubicBezTo>
                  <a:cubicBezTo>
                    <a:pt x="99" y="552"/>
                    <a:pt x="99" y="552"/>
                    <a:pt x="99" y="552"/>
                  </a:cubicBezTo>
                  <a:cubicBezTo>
                    <a:pt x="85" y="592"/>
                    <a:pt x="85" y="592"/>
                    <a:pt x="85" y="592"/>
                  </a:cubicBezTo>
                  <a:cubicBezTo>
                    <a:pt x="88" y="642"/>
                    <a:pt x="88" y="642"/>
                    <a:pt x="88" y="642"/>
                  </a:cubicBezTo>
                  <a:cubicBezTo>
                    <a:pt x="82" y="650"/>
                    <a:pt x="82" y="650"/>
                    <a:pt x="82" y="650"/>
                  </a:cubicBezTo>
                  <a:cubicBezTo>
                    <a:pt x="84" y="676"/>
                    <a:pt x="84" y="676"/>
                    <a:pt x="84" y="676"/>
                  </a:cubicBezTo>
                  <a:cubicBezTo>
                    <a:pt x="95" y="709"/>
                    <a:pt x="95" y="709"/>
                    <a:pt x="95" y="709"/>
                  </a:cubicBezTo>
                  <a:cubicBezTo>
                    <a:pt x="83" y="718"/>
                    <a:pt x="83" y="718"/>
                    <a:pt x="83" y="718"/>
                  </a:cubicBezTo>
                  <a:cubicBezTo>
                    <a:pt x="86" y="728"/>
                    <a:pt x="86" y="728"/>
                    <a:pt x="86" y="728"/>
                  </a:cubicBezTo>
                  <a:cubicBezTo>
                    <a:pt x="91" y="729"/>
                    <a:pt x="91" y="729"/>
                    <a:pt x="91" y="729"/>
                  </a:cubicBezTo>
                  <a:cubicBezTo>
                    <a:pt x="95" y="772"/>
                    <a:pt x="95" y="772"/>
                    <a:pt x="95" y="772"/>
                  </a:cubicBezTo>
                  <a:cubicBezTo>
                    <a:pt x="85" y="781"/>
                    <a:pt x="85" y="781"/>
                    <a:pt x="85" y="781"/>
                  </a:cubicBezTo>
                  <a:cubicBezTo>
                    <a:pt x="86" y="790"/>
                    <a:pt x="86" y="790"/>
                    <a:pt x="86" y="790"/>
                  </a:cubicBezTo>
                  <a:cubicBezTo>
                    <a:pt x="72" y="797"/>
                    <a:pt x="72" y="797"/>
                    <a:pt x="72" y="797"/>
                  </a:cubicBezTo>
                  <a:cubicBezTo>
                    <a:pt x="74" y="823"/>
                    <a:pt x="74" y="823"/>
                    <a:pt x="74" y="823"/>
                  </a:cubicBezTo>
                  <a:cubicBezTo>
                    <a:pt x="49" y="844"/>
                    <a:pt x="49" y="844"/>
                    <a:pt x="49" y="844"/>
                  </a:cubicBezTo>
                  <a:cubicBezTo>
                    <a:pt x="43" y="861"/>
                    <a:pt x="43" y="861"/>
                    <a:pt x="43" y="861"/>
                  </a:cubicBezTo>
                  <a:cubicBezTo>
                    <a:pt x="52" y="884"/>
                    <a:pt x="52" y="884"/>
                    <a:pt x="52" y="884"/>
                  </a:cubicBezTo>
                  <a:cubicBezTo>
                    <a:pt x="65" y="884"/>
                    <a:pt x="65" y="884"/>
                    <a:pt x="65" y="884"/>
                  </a:cubicBezTo>
                  <a:cubicBezTo>
                    <a:pt x="72" y="889"/>
                    <a:pt x="72" y="889"/>
                    <a:pt x="72" y="889"/>
                  </a:cubicBezTo>
                  <a:cubicBezTo>
                    <a:pt x="75" y="914"/>
                    <a:pt x="75" y="914"/>
                    <a:pt x="75" y="914"/>
                  </a:cubicBezTo>
                  <a:cubicBezTo>
                    <a:pt x="88" y="924"/>
                    <a:pt x="88" y="924"/>
                    <a:pt x="88" y="924"/>
                  </a:cubicBezTo>
                  <a:cubicBezTo>
                    <a:pt x="140" y="925"/>
                    <a:pt x="140" y="925"/>
                    <a:pt x="140" y="925"/>
                  </a:cubicBezTo>
                  <a:lnTo>
                    <a:pt x="144" y="9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4" name="Freeform 694"/>
            <p:cNvSpPr/>
            <p:nvPr/>
          </p:nvSpPr>
          <p:spPr bwMode="gray">
            <a:xfrm>
              <a:off x="4963753" y="2720612"/>
              <a:ext cx="121607" cy="171707"/>
            </a:xfrm>
            <a:custGeom>
              <a:avLst/>
              <a:gdLst>
                <a:gd name="T0" fmla="*/ 1 w 267"/>
                <a:gd name="T1" fmla="*/ 84 h 377"/>
                <a:gd name="T2" fmla="*/ 1 w 267"/>
                <a:gd name="T3" fmla="*/ 105 h 377"/>
                <a:gd name="T4" fmla="*/ 7 w 267"/>
                <a:gd name="T5" fmla="*/ 115 h 377"/>
                <a:gd name="T6" fmla="*/ 11 w 267"/>
                <a:gd name="T7" fmla="*/ 130 h 377"/>
                <a:gd name="T8" fmla="*/ 39 w 267"/>
                <a:gd name="T9" fmla="*/ 159 h 377"/>
                <a:gd name="T10" fmla="*/ 61 w 267"/>
                <a:gd name="T11" fmla="*/ 206 h 377"/>
                <a:gd name="T12" fmla="*/ 74 w 267"/>
                <a:gd name="T13" fmla="*/ 236 h 377"/>
                <a:gd name="T14" fmla="*/ 87 w 267"/>
                <a:gd name="T15" fmla="*/ 254 h 377"/>
                <a:gd name="T16" fmla="*/ 99 w 267"/>
                <a:gd name="T17" fmla="*/ 279 h 377"/>
                <a:gd name="T18" fmla="*/ 118 w 267"/>
                <a:gd name="T19" fmla="*/ 303 h 377"/>
                <a:gd name="T20" fmla="*/ 144 w 267"/>
                <a:gd name="T21" fmla="*/ 324 h 377"/>
                <a:gd name="T22" fmla="*/ 181 w 267"/>
                <a:gd name="T23" fmla="*/ 348 h 377"/>
                <a:gd name="T24" fmla="*/ 228 w 267"/>
                <a:gd name="T25" fmla="*/ 377 h 377"/>
                <a:gd name="T26" fmla="*/ 255 w 267"/>
                <a:gd name="T27" fmla="*/ 335 h 377"/>
                <a:gd name="T28" fmla="*/ 261 w 267"/>
                <a:gd name="T29" fmla="*/ 294 h 377"/>
                <a:gd name="T30" fmla="*/ 267 w 267"/>
                <a:gd name="T31" fmla="*/ 260 h 377"/>
                <a:gd name="T32" fmla="*/ 246 w 267"/>
                <a:gd name="T33" fmla="*/ 228 h 377"/>
                <a:gd name="T34" fmla="*/ 224 w 267"/>
                <a:gd name="T35" fmla="*/ 198 h 377"/>
                <a:gd name="T36" fmla="*/ 180 w 267"/>
                <a:gd name="T37" fmla="*/ 195 h 377"/>
                <a:gd name="T38" fmla="*/ 166 w 267"/>
                <a:gd name="T39" fmla="*/ 172 h 377"/>
                <a:gd name="T40" fmla="*/ 165 w 267"/>
                <a:gd name="T41" fmla="*/ 129 h 377"/>
                <a:gd name="T42" fmla="*/ 194 w 267"/>
                <a:gd name="T43" fmla="*/ 96 h 377"/>
                <a:gd name="T44" fmla="*/ 237 w 267"/>
                <a:gd name="T45" fmla="*/ 85 h 377"/>
                <a:gd name="T46" fmla="*/ 224 w 267"/>
                <a:gd name="T47" fmla="*/ 72 h 377"/>
                <a:gd name="T48" fmla="*/ 210 w 267"/>
                <a:gd name="T49" fmla="*/ 44 h 377"/>
                <a:gd name="T50" fmla="*/ 132 w 267"/>
                <a:gd name="T51" fmla="*/ 2 h 377"/>
                <a:gd name="T52" fmla="*/ 105 w 267"/>
                <a:gd name="T53" fmla="*/ 4 h 377"/>
                <a:gd name="T54" fmla="*/ 121 w 267"/>
                <a:gd name="T55" fmla="*/ 27 h 377"/>
                <a:gd name="T56" fmla="*/ 77 w 267"/>
                <a:gd name="T57" fmla="*/ 55 h 377"/>
                <a:gd name="T58" fmla="*/ 51 w 267"/>
                <a:gd name="T59" fmla="*/ 96 h 377"/>
                <a:gd name="T60" fmla="*/ 31 w 267"/>
                <a:gd name="T61" fmla="*/ 87 h 377"/>
                <a:gd name="T62" fmla="*/ 10 w 267"/>
                <a:gd name="T63" fmla="*/ 7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377">
                  <a:moveTo>
                    <a:pt x="10" y="78"/>
                  </a:moveTo>
                  <a:lnTo>
                    <a:pt x="1" y="84"/>
                  </a:lnTo>
                  <a:lnTo>
                    <a:pt x="4" y="98"/>
                  </a:lnTo>
                  <a:lnTo>
                    <a:pt x="1" y="105"/>
                  </a:lnTo>
                  <a:lnTo>
                    <a:pt x="7" y="111"/>
                  </a:lnTo>
                  <a:lnTo>
                    <a:pt x="7" y="115"/>
                  </a:lnTo>
                  <a:lnTo>
                    <a:pt x="0" y="118"/>
                  </a:lnTo>
                  <a:lnTo>
                    <a:pt x="11" y="130"/>
                  </a:lnTo>
                  <a:lnTo>
                    <a:pt x="23" y="132"/>
                  </a:lnTo>
                  <a:lnTo>
                    <a:pt x="39" y="159"/>
                  </a:lnTo>
                  <a:lnTo>
                    <a:pt x="52" y="174"/>
                  </a:lnTo>
                  <a:lnTo>
                    <a:pt x="61" y="206"/>
                  </a:lnTo>
                  <a:lnTo>
                    <a:pt x="73" y="228"/>
                  </a:lnTo>
                  <a:lnTo>
                    <a:pt x="74" y="236"/>
                  </a:lnTo>
                  <a:lnTo>
                    <a:pt x="85" y="246"/>
                  </a:lnTo>
                  <a:lnTo>
                    <a:pt x="87" y="254"/>
                  </a:lnTo>
                  <a:lnTo>
                    <a:pt x="100" y="269"/>
                  </a:lnTo>
                  <a:lnTo>
                    <a:pt x="99" y="279"/>
                  </a:lnTo>
                  <a:lnTo>
                    <a:pt x="103" y="298"/>
                  </a:lnTo>
                  <a:lnTo>
                    <a:pt x="118" y="303"/>
                  </a:lnTo>
                  <a:lnTo>
                    <a:pt x="123" y="309"/>
                  </a:lnTo>
                  <a:lnTo>
                    <a:pt x="144" y="324"/>
                  </a:lnTo>
                  <a:lnTo>
                    <a:pt x="160" y="324"/>
                  </a:lnTo>
                  <a:lnTo>
                    <a:pt x="181" y="348"/>
                  </a:lnTo>
                  <a:lnTo>
                    <a:pt x="196" y="349"/>
                  </a:lnTo>
                  <a:lnTo>
                    <a:pt x="228" y="377"/>
                  </a:lnTo>
                  <a:lnTo>
                    <a:pt x="244" y="361"/>
                  </a:lnTo>
                  <a:lnTo>
                    <a:pt x="255" y="335"/>
                  </a:lnTo>
                  <a:lnTo>
                    <a:pt x="247" y="298"/>
                  </a:lnTo>
                  <a:lnTo>
                    <a:pt x="261" y="294"/>
                  </a:lnTo>
                  <a:lnTo>
                    <a:pt x="256" y="264"/>
                  </a:lnTo>
                  <a:lnTo>
                    <a:pt x="267" y="260"/>
                  </a:lnTo>
                  <a:lnTo>
                    <a:pt x="265" y="252"/>
                  </a:lnTo>
                  <a:lnTo>
                    <a:pt x="246" y="228"/>
                  </a:lnTo>
                  <a:lnTo>
                    <a:pt x="227" y="221"/>
                  </a:lnTo>
                  <a:lnTo>
                    <a:pt x="224" y="198"/>
                  </a:lnTo>
                  <a:lnTo>
                    <a:pt x="220" y="193"/>
                  </a:lnTo>
                  <a:lnTo>
                    <a:pt x="180" y="195"/>
                  </a:lnTo>
                  <a:lnTo>
                    <a:pt x="168" y="184"/>
                  </a:lnTo>
                  <a:lnTo>
                    <a:pt x="166" y="172"/>
                  </a:lnTo>
                  <a:lnTo>
                    <a:pt x="153" y="146"/>
                  </a:lnTo>
                  <a:lnTo>
                    <a:pt x="165" y="129"/>
                  </a:lnTo>
                  <a:lnTo>
                    <a:pt x="161" y="113"/>
                  </a:lnTo>
                  <a:lnTo>
                    <a:pt x="194" y="96"/>
                  </a:lnTo>
                  <a:lnTo>
                    <a:pt x="222" y="89"/>
                  </a:lnTo>
                  <a:lnTo>
                    <a:pt x="237" y="85"/>
                  </a:lnTo>
                  <a:lnTo>
                    <a:pt x="238" y="72"/>
                  </a:lnTo>
                  <a:lnTo>
                    <a:pt x="224" y="72"/>
                  </a:lnTo>
                  <a:lnTo>
                    <a:pt x="230" y="53"/>
                  </a:lnTo>
                  <a:lnTo>
                    <a:pt x="210" y="44"/>
                  </a:lnTo>
                  <a:lnTo>
                    <a:pt x="166" y="46"/>
                  </a:lnTo>
                  <a:lnTo>
                    <a:pt x="132" y="2"/>
                  </a:lnTo>
                  <a:lnTo>
                    <a:pt x="111" y="0"/>
                  </a:lnTo>
                  <a:lnTo>
                    <a:pt x="105" y="4"/>
                  </a:lnTo>
                  <a:lnTo>
                    <a:pt x="125" y="15"/>
                  </a:lnTo>
                  <a:lnTo>
                    <a:pt x="121" y="27"/>
                  </a:lnTo>
                  <a:lnTo>
                    <a:pt x="102" y="45"/>
                  </a:lnTo>
                  <a:lnTo>
                    <a:pt x="77" y="55"/>
                  </a:lnTo>
                  <a:lnTo>
                    <a:pt x="49" y="83"/>
                  </a:lnTo>
                  <a:lnTo>
                    <a:pt x="51" y="96"/>
                  </a:lnTo>
                  <a:lnTo>
                    <a:pt x="41" y="97"/>
                  </a:lnTo>
                  <a:lnTo>
                    <a:pt x="31" y="87"/>
                  </a:lnTo>
                  <a:lnTo>
                    <a:pt x="13" y="87"/>
                  </a:lnTo>
                  <a:lnTo>
                    <a:pt x="1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5" name="Freeform 695"/>
            <p:cNvSpPr/>
            <p:nvPr/>
          </p:nvSpPr>
          <p:spPr bwMode="gray">
            <a:xfrm>
              <a:off x="4968308" y="2710137"/>
              <a:ext cx="52378" cy="54655"/>
            </a:xfrm>
            <a:custGeom>
              <a:avLst/>
              <a:gdLst>
                <a:gd name="T0" fmla="*/ 95 w 115"/>
                <a:gd name="T1" fmla="*/ 27 h 120"/>
                <a:gd name="T2" fmla="*/ 115 w 115"/>
                <a:gd name="T3" fmla="*/ 38 h 120"/>
                <a:gd name="T4" fmla="*/ 111 w 115"/>
                <a:gd name="T5" fmla="*/ 50 h 120"/>
                <a:gd name="T6" fmla="*/ 92 w 115"/>
                <a:gd name="T7" fmla="*/ 68 h 120"/>
                <a:gd name="T8" fmla="*/ 67 w 115"/>
                <a:gd name="T9" fmla="*/ 78 h 120"/>
                <a:gd name="T10" fmla="*/ 39 w 115"/>
                <a:gd name="T11" fmla="*/ 106 h 120"/>
                <a:gd name="T12" fmla="*/ 41 w 115"/>
                <a:gd name="T13" fmla="*/ 119 h 120"/>
                <a:gd name="T14" fmla="*/ 31 w 115"/>
                <a:gd name="T15" fmla="*/ 120 h 120"/>
                <a:gd name="T16" fmla="*/ 21 w 115"/>
                <a:gd name="T17" fmla="*/ 110 h 120"/>
                <a:gd name="T18" fmla="*/ 3 w 115"/>
                <a:gd name="T19" fmla="*/ 110 h 120"/>
                <a:gd name="T20" fmla="*/ 0 w 115"/>
                <a:gd name="T21" fmla="*/ 101 h 120"/>
                <a:gd name="T22" fmla="*/ 1 w 115"/>
                <a:gd name="T23" fmla="*/ 95 h 120"/>
                <a:gd name="T24" fmla="*/ 12 w 115"/>
                <a:gd name="T25" fmla="*/ 93 h 120"/>
                <a:gd name="T26" fmla="*/ 23 w 115"/>
                <a:gd name="T27" fmla="*/ 91 h 120"/>
                <a:gd name="T28" fmla="*/ 25 w 115"/>
                <a:gd name="T29" fmla="*/ 80 h 120"/>
                <a:gd name="T30" fmla="*/ 22 w 115"/>
                <a:gd name="T31" fmla="*/ 71 h 120"/>
                <a:gd name="T32" fmla="*/ 17 w 115"/>
                <a:gd name="T33" fmla="*/ 77 h 120"/>
                <a:gd name="T34" fmla="*/ 8 w 115"/>
                <a:gd name="T35" fmla="*/ 76 h 120"/>
                <a:gd name="T36" fmla="*/ 1 w 115"/>
                <a:gd name="T37" fmla="*/ 67 h 120"/>
                <a:gd name="T38" fmla="*/ 1 w 115"/>
                <a:gd name="T39" fmla="*/ 39 h 120"/>
                <a:gd name="T40" fmla="*/ 11 w 115"/>
                <a:gd name="T41" fmla="*/ 32 h 120"/>
                <a:gd name="T42" fmla="*/ 11 w 115"/>
                <a:gd name="T43" fmla="*/ 7 h 120"/>
                <a:gd name="T44" fmla="*/ 20 w 115"/>
                <a:gd name="T45" fmla="*/ 3 h 120"/>
                <a:gd name="T46" fmla="*/ 29 w 115"/>
                <a:gd name="T47" fmla="*/ 0 h 120"/>
                <a:gd name="T48" fmla="*/ 37 w 115"/>
                <a:gd name="T49" fmla="*/ 0 h 120"/>
                <a:gd name="T50" fmla="*/ 54 w 115"/>
                <a:gd name="T51" fmla="*/ 10 h 120"/>
                <a:gd name="T52" fmla="*/ 53 w 115"/>
                <a:gd name="T53" fmla="*/ 20 h 120"/>
                <a:gd name="T54" fmla="*/ 61 w 115"/>
                <a:gd name="T55" fmla="*/ 25 h 120"/>
                <a:gd name="T56" fmla="*/ 68 w 115"/>
                <a:gd name="T57" fmla="*/ 22 h 120"/>
                <a:gd name="T58" fmla="*/ 84 w 115"/>
                <a:gd name="T59" fmla="*/ 22 h 120"/>
                <a:gd name="T60" fmla="*/ 95 w 115"/>
                <a:gd name="T61" fmla="*/ 2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120">
                  <a:moveTo>
                    <a:pt x="95" y="27"/>
                  </a:moveTo>
                  <a:lnTo>
                    <a:pt x="115" y="38"/>
                  </a:lnTo>
                  <a:lnTo>
                    <a:pt x="111" y="50"/>
                  </a:lnTo>
                  <a:lnTo>
                    <a:pt x="92" y="68"/>
                  </a:lnTo>
                  <a:lnTo>
                    <a:pt x="67" y="78"/>
                  </a:lnTo>
                  <a:lnTo>
                    <a:pt x="39" y="106"/>
                  </a:lnTo>
                  <a:lnTo>
                    <a:pt x="41" y="119"/>
                  </a:lnTo>
                  <a:lnTo>
                    <a:pt x="31" y="120"/>
                  </a:lnTo>
                  <a:lnTo>
                    <a:pt x="21" y="110"/>
                  </a:lnTo>
                  <a:lnTo>
                    <a:pt x="3" y="110"/>
                  </a:lnTo>
                  <a:lnTo>
                    <a:pt x="0" y="101"/>
                  </a:lnTo>
                  <a:lnTo>
                    <a:pt x="1" y="95"/>
                  </a:lnTo>
                  <a:lnTo>
                    <a:pt x="12" y="93"/>
                  </a:lnTo>
                  <a:lnTo>
                    <a:pt x="23" y="91"/>
                  </a:lnTo>
                  <a:lnTo>
                    <a:pt x="25" y="80"/>
                  </a:lnTo>
                  <a:lnTo>
                    <a:pt x="22" y="71"/>
                  </a:lnTo>
                  <a:lnTo>
                    <a:pt x="17" y="77"/>
                  </a:lnTo>
                  <a:lnTo>
                    <a:pt x="8" y="76"/>
                  </a:lnTo>
                  <a:lnTo>
                    <a:pt x="1" y="67"/>
                  </a:lnTo>
                  <a:lnTo>
                    <a:pt x="1" y="39"/>
                  </a:lnTo>
                  <a:lnTo>
                    <a:pt x="11" y="32"/>
                  </a:lnTo>
                  <a:lnTo>
                    <a:pt x="11" y="7"/>
                  </a:lnTo>
                  <a:lnTo>
                    <a:pt x="20" y="3"/>
                  </a:lnTo>
                  <a:lnTo>
                    <a:pt x="29" y="0"/>
                  </a:lnTo>
                  <a:lnTo>
                    <a:pt x="37" y="0"/>
                  </a:lnTo>
                  <a:lnTo>
                    <a:pt x="54" y="10"/>
                  </a:lnTo>
                  <a:lnTo>
                    <a:pt x="53" y="20"/>
                  </a:lnTo>
                  <a:lnTo>
                    <a:pt x="61" y="25"/>
                  </a:lnTo>
                  <a:lnTo>
                    <a:pt x="68" y="22"/>
                  </a:lnTo>
                  <a:lnTo>
                    <a:pt x="84" y="22"/>
                  </a:lnTo>
                  <a:lnTo>
                    <a:pt x="95"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6" name="Freeform 696"/>
            <p:cNvSpPr/>
            <p:nvPr/>
          </p:nvSpPr>
          <p:spPr bwMode="gray">
            <a:xfrm>
              <a:off x="4858543" y="2552094"/>
              <a:ext cx="43724" cy="40536"/>
            </a:xfrm>
            <a:custGeom>
              <a:avLst/>
              <a:gdLst>
                <a:gd name="T0" fmla="*/ 49 w 96"/>
                <a:gd name="T1" fmla="*/ 89 h 89"/>
                <a:gd name="T2" fmla="*/ 10 w 96"/>
                <a:gd name="T3" fmla="*/ 83 h 89"/>
                <a:gd name="T4" fmla="*/ 0 w 96"/>
                <a:gd name="T5" fmla="*/ 73 h 89"/>
                <a:gd name="T6" fmla="*/ 8 w 96"/>
                <a:gd name="T7" fmla="*/ 46 h 89"/>
                <a:gd name="T8" fmla="*/ 38 w 96"/>
                <a:gd name="T9" fmla="*/ 45 h 89"/>
                <a:gd name="T10" fmla="*/ 48 w 96"/>
                <a:gd name="T11" fmla="*/ 41 h 89"/>
                <a:gd name="T12" fmla="*/ 47 w 96"/>
                <a:gd name="T13" fmla="*/ 33 h 89"/>
                <a:gd name="T14" fmla="*/ 30 w 96"/>
                <a:gd name="T15" fmla="*/ 20 h 89"/>
                <a:gd name="T16" fmla="*/ 38 w 96"/>
                <a:gd name="T17" fmla="*/ 14 h 89"/>
                <a:gd name="T18" fmla="*/ 38 w 96"/>
                <a:gd name="T19" fmla="*/ 0 h 89"/>
                <a:gd name="T20" fmla="*/ 60 w 96"/>
                <a:gd name="T21" fmla="*/ 1 h 89"/>
                <a:gd name="T22" fmla="*/ 71 w 96"/>
                <a:gd name="T23" fmla="*/ 6 h 89"/>
                <a:gd name="T24" fmla="*/ 69 w 96"/>
                <a:gd name="T25" fmla="*/ 38 h 89"/>
                <a:gd name="T26" fmla="*/ 78 w 96"/>
                <a:gd name="T27" fmla="*/ 44 h 89"/>
                <a:gd name="T28" fmla="*/ 96 w 96"/>
                <a:gd name="T29" fmla="*/ 51 h 89"/>
                <a:gd name="T30" fmla="*/ 94 w 96"/>
                <a:gd name="T31" fmla="*/ 51 h 89"/>
                <a:gd name="T32" fmla="*/ 89 w 96"/>
                <a:gd name="T33" fmla="*/ 60 h 89"/>
                <a:gd name="T34" fmla="*/ 60 w 96"/>
                <a:gd name="T35" fmla="*/ 79 h 89"/>
                <a:gd name="T36" fmla="*/ 49 w 96"/>
                <a:gd name="T3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89">
                  <a:moveTo>
                    <a:pt x="49" y="89"/>
                  </a:moveTo>
                  <a:lnTo>
                    <a:pt x="10" y="83"/>
                  </a:lnTo>
                  <a:lnTo>
                    <a:pt x="0" y="73"/>
                  </a:lnTo>
                  <a:lnTo>
                    <a:pt x="8" y="46"/>
                  </a:lnTo>
                  <a:lnTo>
                    <a:pt x="38" y="45"/>
                  </a:lnTo>
                  <a:lnTo>
                    <a:pt x="48" y="41"/>
                  </a:lnTo>
                  <a:lnTo>
                    <a:pt x="47" y="33"/>
                  </a:lnTo>
                  <a:lnTo>
                    <a:pt x="30" y="20"/>
                  </a:lnTo>
                  <a:lnTo>
                    <a:pt x="38" y="14"/>
                  </a:lnTo>
                  <a:lnTo>
                    <a:pt x="38" y="0"/>
                  </a:lnTo>
                  <a:lnTo>
                    <a:pt x="60" y="1"/>
                  </a:lnTo>
                  <a:lnTo>
                    <a:pt x="71" y="6"/>
                  </a:lnTo>
                  <a:lnTo>
                    <a:pt x="69" y="38"/>
                  </a:lnTo>
                  <a:lnTo>
                    <a:pt x="78" y="44"/>
                  </a:lnTo>
                  <a:lnTo>
                    <a:pt x="96" y="51"/>
                  </a:lnTo>
                  <a:lnTo>
                    <a:pt x="94" y="51"/>
                  </a:lnTo>
                  <a:lnTo>
                    <a:pt x="89" y="60"/>
                  </a:lnTo>
                  <a:lnTo>
                    <a:pt x="60" y="79"/>
                  </a:lnTo>
                  <a:lnTo>
                    <a:pt x="49"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7" name="Freeform 697"/>
            <p:cNvSpPr/>
            <p:nvPr/>
          </p:nvSpPr>
          <p:spPr bwMode="gray">
            <a:xfrm>
              <a:off x="4885870" y="2573500"/>
              <a:ext cx="61487" cy="28694"/>
            </a:xfrm>
            <a:custGeom>
              <a:avLst/>
              <a:gdLst>
                <a:gd name="T0" fmla="*/ 44 w 135"/>
                <a:gd name="T1" fmla="*/ 56 h 63"/>
                <a:gd name="T2" fmla="*/ 44 w 135"/>
                <a:gd name="T3" fmla="*/ 59 h 63"/>
                <a:gd name="T4" fmla="*/ 53 w 135"/>
                <a:gd name="T5" fmla="*/ 63 h 63"/>
                <a:gd name="T6" fmla="*/ 60 w 135"/>
                <a:gd name="T7" fmla="*/ 57 h 63"/>
                <a:gd name="T8" fmla="*/ 58 w 135"/>
                <a:gd name="T9" fmla="*/ 46 h 63"/>
                <a:gd name="T10" fmla="*/ 78 w 135"/>
                <a:gd name="T11" fmla="*/ 37 h 63"/>
                <a:gd name="T12" fmla="*/ 88 w 135"/>
                <a:gd name="T13" fmla="*/ 37 h 63"/>
                <a:gd name="T14" fmla="*/ 101 w 135"/>
                <a:gd name="T15" fmla="*/ 23 h 63"/>
                <a:gd name="T16" fmla="*/ 119 w 135"/>
                <a:gd name="T17" fmla="*/ 21 h 63"/>
                <a:gd name="T18" fmla="*/ 135 w 135"/>
                <a:gd name="T19" fmla="*/ 19 h 63"/>
                <a:gd name="T20" fmla="*/ 127 w 135"/>
                <a:gd name="T21" fmla="*/ 14 h 63"/>
                <a:gd name="T22" fmla="*/ 113 w 135"/>
                <a:gd name="T23" fmla="*/ 0 h 63"/>
                <a:gd name="T24" fmla="*/ 76 w 135"/>
                <a:gd name="T25" fmla="*/ 2 h 63"/>
                <a:gd name="T26" fmla="*/ 36 w 135"/>
                <a:gd name="T27" fmla="*/ 4 h 63"/>
                <a:gd name="T28" fmla="*/ 34 w 135"/>
                <a:gd name="T29" fmla="*/ 4 h 63"/>
                <a:gd name="T30" fmla="*/ 29 w 135"/>
                <a:gd name="T31" fmla="*/ 13 h 63"/>
                <a:gd name="T32" fmla="*/ 0 w 135"/>
                <a:gd name="T33" fmla="*/ 32 h 63"/>
                <a:gd name="T34" fmla="*/ 26 w 135"/>
                <a:gd name="T35" fmla="*/ 38 h 63"/>
                <a:gd name="T36" fmla="*/ 37 w 135"/>
                <a:gd name="T37" fmla="*/ 53 h 63"/>
                <a:gd name="T38" fmla="*/ 44 w 135"/>
                <a:gd name="T3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63">
                  <a:moveTo>
                    <a:pt x="44" y="56"/>
                  </a:moveTo>
                  <a:lnTo>
                    <a:pt x="44" y="59"/>
                  </a:lnTo>
                  <a:lnTo>
                    <a:pt x="53" y="63"/>
                  </a:lnTo>
                  <a:lnTo>
                    <a:pt x="60" y="57"/>
                  </a:lnTo>
                  <a:lnTo>
                    <a:pt x="58" y="46"/>
                  </a:lnTo>
                  <a:lnTo>
                    <a:pt x="78" y="37"/>
                  </a:lnTo>
                  <a:lnTo>
                    <a:pt x="88" y="37"/>
                  </a:lnTo>
                  <a:lnTo>
                    <a:pt x="101" y="23"/>
                  </a:lnTo>
                  <a:lnTo>
                    <a:pt x="119" y="21"/>
                  </a:lnTo>
                  <a:lnTo>
                    <a:pt x="135" y="19"/>
                  </a:lnTo>
                  <a:lnTo>
                    <a:pt x="127" y="14"/>
                  </a:lnTo>
                  <a:lnTo>
                    <a:pt x="113" y="0"/>
                  </a:lnTo>
                  <a:lnTo>
                    <a:pt x="76" y="2"/>
                  </a:lnTo>
                  <a:lnTo>
                    <a:pt x="36" y="4"/>
                  </a:lnTo>
                  <a:lnTo>
                    <a:pt x="34" y="4"/>
                  </a:lnTo>
                  <a:lnTo>
                    <a:pt x="29" y="13"/>
                  </a:lnTo>
                  <a:lnTo>
                    <a:pt x="0" y="32"/>
                  </a:lnTo>
                  <a:lnTo>
                    <a:pt x="26" y="38"/>
                  </a:lnTo>
                  <a:lnTo>
                    <a:pt x="37" y="53"/>
                  </a:lnTo>
                  <a:lnTo>
                    <a:pt x="4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8" name="Freeform 698"/>
            <p:cNvSpPr/>
            <p:nvPr/>
          </p:nvSpPr>
          <p:spPr bwMode="gray">
            <a:xfrm>
              <a:off x="4905910" y="2582154"/>
              <a:ext cx="41447" cy="40080"/>
            </a:xfrm>
            <a:custGeom>
              <a:avLst/>
              <a:gdLst>
                <a:gd name="T0" fmla="*/ 91 w 91"/>
                <a:gd name="T1" fmla="*/ 0 h 88"/>
                <a:gd name="T2" fmla="*/ 75 w 91"/>
                <a:gd name="T3" fmla="*/ 2 h 88"/>
                <a:gd name="T4" fmla="*/ 57 w 91"/>
                <a:gd name="T5" fmla="*/ 4 h 88"/>
                <a:gd name="T6" fmla="*/ 44 w 91"/>
                <a:gd name="T7" fmla="*/ 18 h 88"/>
                <a:gd name="T8" fmla="*/ 34 w 91"/>
                <a:gd name="T9" fmla="*/ 18 h 88"/>
                <a:gd name="T10" fmla="*/ 14 w 91"/>
                <a:gd name="T11" fmla="*/ 27 h 88"/>
                <a:gd name="T12" fmla="*/ 16 w 91"/>
                <a:gd name="T13" fmla="*/ 38 h 88"/>
                <a:gd name="T14" fmla="*/ 9 w 91"/>
                <a:gd name="T15" fmla="*/ 44 h 88"/>
                <a:gd name="T16" fmla="*/ 0 w 91"/>
                <a:gd name="T17" fmla="*/ 40 h 88"/>
                <a:gd name="T18" fmla="*/ 0 w 91"/>
                <a:gd name="T19" fmla="*/ 44 h 88"/>
                <a:gd name="T20" fmla="*/ 11 w 91"/>
                <a:gd name="T21" fmla="*/ 52 h 88"/>
                <a:gd name="T22" fmla="*/ 26 w 91"/>
                <a:gd name="T23" fmla="*/ 66 h 88"/>
                <a:gd name="T24" fmla="*/ 38 w 91"/>
                <a:gd name="T25" fmla="*/ 82 h 88"/>
                <a:gd name="T26" fmla="*/ 59 w 91"/>
                <a:gd name="T27" fmla="*/ 83 h 88"/>
                <a:gd name="T28" fmla="*/ 75 w 91"/>
                <a:gd name="T29" fmla="*/ 85 h 88"/>
                <a:gd name="T30" fmla="*/ 85 w 91"/>
                <a:gd name="T31" fmla="*/ 88 h 88"/>
                <a:gd name="T32" fmla="*/ 87 w 91"/>
                <a:gd name="T33" fmla="*/ 74 h 88"/>
                <a:gd name="T34" fmla="*/ 83 w 91"/>
                <a:gd name="T35" fmla="*/ 57 h 88"/>
                <a:gd name="T36" fmla="*/ 85 w 91"/>
                <a:gd name="T37" fmla="*/ 40 h 88"/>
                <a:gd name="T38" fmla="*/ 91 w 91"/>
                <a:gd name="T39" fmla="*/ 18 h 88"/>
                <a:gd name="T40" fmla="*/ 91 w 91"/>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8">
                  <a:moveTo>
                    <a:pt x="91" y="0"/>
                  </a:moveTo>
                  <a:lnTo>
                    <a:pt x="75" y="2"/>
                  </a:lnTo>
                  <a:lnTo>
                    <a:pt x="57" y="4"/>
                  </a:lnTo>
                  <a:lnTo>
                    <a:pt x="44" y="18"/>
                  </a:lnTo>
                  <a:lnTo>
                    <a:pt x="34" y="18"/>
                  </a:lnTo>
                  <a:lnTo>
                    <a:pt x="14" y="27"/>
                  </a:lnTo>
                  <a:lnTo>
                    <a:pt x="16" y="38"/>
                  </a:lnTo>
                  <a:lnTo>
                    <a:pt x="9" y="44"/>
                  </a:lnTo>
                  <a:lnTo>
                    <a:pt x="0" y="40"/>
                  </a:lnTo>
                  <a:lnTo>
                    <a:pt x="0" y="44"/>
                  </a:lnTo>
                  <a:lnTo>
                    <a:pt x="11" y="52"/>
                  </a:lnTo>
                  <a:lnTo>
                    <a:pt x="26" y="66"/>
                  </a:lnTo>
                  <a:lnTo>
                    <a:pt x="38" y="82"/>
                  </a:lnTo>
                  <a:lnTo>
                    <a:pt x="59" y="83"/>
                  </a:lnTo>
                  <a:lnTo>
                    <a:pt x="75" y="85"/>
                  </a:lnTo>
                  <a:lnTo>
                    <a:pt x="85" y="88"/>
                  </a:lnTo>
                  <a:lnTo>
                    <a:pt x="87" y="74"/>
                  </a:lnTo>
                  <a:lnTo>
                    <a:pt x="83" y="57"/>
                  </a:lnTo>
                  <a:lnTo>
                    <a:pt x="85" y="40"/>
                  </a:lnTo>
                  <a:lnTo>
                    <a:pt x="91" y="18"/>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29" name="Freeform 699"/>
            <p:cNvSpPr/>
            <p:nvPr/>
          </p:nvSpPr>
          <p:spPr bwMode="gray">
            <a:xfrm>
              <a:off x="4880860" y="2588075"/>
              <a:ext cx="21862" cy="12297"/>
            </a:xfrm>
            <a:custGeom>
              <a:avLst/>
              <a:gdLst>
                <a:gd name="T0" fmla="*/ 11 w 48"/>
                <a:gd name="T1" fmla="*/ 0 h 27"/>
                <a:gd name="T2" fmla="*/ 37 w 48"/>
                <a:gd name="T3" fmla="*/ 6 h 27"/>
                <a:gd name="T4" fmla="*/ 48 w 48"/>
                <a:gd name="T5" fmla="*/ 21 h 27"/>
                <a:gd name="T6" fmla="*/ 48 w 48"/>
                <a:gd name="T7" fmla="*/ 21 h 27"/>
                <a:gd name="T8" fmla="*/ 42 w 48"/>
                <a:gd name="T9" fmla="*/ 24 h 27"/>
                <a:gd name="T10" fmla="*/ 33 w 48"/>
                <a:gd name="T11" fmla="*/ 27 h 27"/>
                <a:gd name="T12" fmla="*/ 0 w 48"/>
                <a:gd name="T13" fmla="*/ 10 h 27"/>
                <a:gd name="T14" fmla="*/ 11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11" y="0"/>
                  </a:moveTo>
                  <a:lnTo>
                    <a:pt x="37" y="6"/>
                  </a:lnTo>
                  <a:lnTo>
                    <a:pt x="48" y="21"/>
                  </a:lnTo>
                  <a:lnTo>
                    <a:pt x="48" y="21"/>
                  </a:lnTo>
                  <a:lnTo>
                    <a:pt x="42" y="24"/>
                  </a:lnTo>
                  <a:lnTo>
                    <a:pt x="33" y="27"/>
                  </a:lnTo>
                  <a:lnTo>
                    <a:pt x="0" y="10"/>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0" name="Freeform 700"/>
            <p:cNvSpPr/>
            <p:nvPr/>
          </p:nvSpPr>
          <p:spPr bwMode="gray">
            <a:xfrm>
              <a:off x="4923218" y="2619501"/>
              <a:ext cx="32337" cy="24139"/>
            </a:xfrm>
            <a:custGeom>
              <a:avLst/>
              <a:gdLst>
                <a:gd name="T0" fmla="*/ 0 w 71"/>
                <a:gd name="T1" fmla="*/ 0 h 53"/>
                <a:gd name="T2" fmla="*/ 21 w 71"/>
                <a:gd name="T3" fmla="*/ 1 h 53"/>
                <a:gd name="T4" fmla="*/ 37 w 71"/>
                <a:gd name="T5" fmla="*/ 3 h 53"/>
                <a:gd name="T6" fmla="*/ 47 w 71"/>
                <a:gd name="T7" fmla="*/ 6 h 53"/>
                <a:gd name="T8" fmla="*/ 71 w 71"/>
                <a:gd name="T9" fmla="*/ 25 h 53"/>
                <a:gd name="T10" fmla="*/ 71 w 71"/>
                <a:gd name="T11" fmla="*/ 32 h 53"/>
                <a:gd name="T12" fmla="*/ 64 w 71"/>
                <a:gd name="T13" fmla="*/ 41 h 53"/>
                <a:gd name="T14" fmla="*/ 65 w 71"/>
                <a:gd name="T15" fmla="*/ 50 h 53"/>
                <a:gd name="T16" fmla="*/ 57 w 71"/>
                <a:gd name="T17" fmla="*/ 53 h 53"/>
                <a:gd name="T18" fmla="*/ 40 w 71"/>
                <a:gd name="T19" fmla="*/ 39 h 53"/>
                <a:gd name="T20" fmla="*/ 32 w 71"/>
                <a:gd name="T21" fmla="*/ 25 h 53"/>
                <a:gd name="T22" fmla="*/ 23 w 71"/>
                <a:gd name="T23" fmla="*/ 19 h 53"/>
                <a:gd name="T24" fmla="*/ 16 w 71"/>
                <a:gd name="T25" fmla="*/ 23 h 53"/>
                <a:gd name="T26" fmla="*/ 1 w 71"/>
                <a:gd name="T27" fmla="*/ 14 h 53"/>
                <a:gd name="T28" fmla="*/ 0 w 71"/>
                <a:gd name="T2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53">
                  <a:moveTo>
                    <a:pt x="0" y="0"/>
                  </a:moveTo>
                  <a:lnTo>
                    <a:pt x="21" y="1"/>
                  </a:lnTo>
                  <a:lnTo>
                    <a:pt x="37" y="3"/>
                  </a:lnTo>
                  <a:lnTo>
                    <a:pt x="47" y="6"/>
                  </a:lnTo>
                  <a:lnTo>
                    <a:pt x="71" y="25"/>
                  </a:lnTo>
                  <a:lnTo>
                    <a:pt x="71" y="32"/>
                  </a:lnTo>
                  <a:lnTo>
                    <a:pt x="64" y="41"/>
                  </a:lnTo>
                  <a:lnTo>
                    <a:pt x="65" y="50"/>
                  </a:lnTo>
                  <a:lnTo>
                    <a:pt x="57" y="53"/>
                  </a:lnTo>
                  <a:lnTo>
                    <a:pt x="40" y="39"/>
                  </a:lnTo>
                  <a:lnTo>
                    <a:pt x="32" y="25"/>
                  </a:lnTo>
                  <a:lnTo>
                    <a:pt x="23" y="19"/>
                  </a:lnTo>
                  <a:lnTo>
                    <a:pt x="16" y="23"/>
                  </a:lnTo>
                  <a:lnTo>
                    <a:pt x="1" y="1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1" name="Freeform 701"/>
            <p:cNvSpPr/>
            <p:nvPr/>
          </p:nvSpPr>
          <p:spPr bwMode="gray">
            <a:xfrm>
              <a:off x="4952367" y="2634076"/>
              <a:ext cx="54199" cy="20496"/>
            </a:xfrm>
            <a:custGeom>
              <a:avLst/>
              <a:gdLst>
                <a:gd name="T0" fmla="*/ 119 w 119"/>
                <a:gd name="T1" fmla="*/ 29 h 45"/>
                <a:gd name="T2" fmla="*/ 112 w 119"/>
                <a:gd name="T3" fmla="*/ 40 h 45"/>
                <a:gd name="T4" fmla="*/ 99 w 119"/>
                <a:gd name="T5" fmla="*/ 41 h 45"/>
                <a:gd name="T6" fmla="*/ 90 w 119"/>
                <a:gd name="T7" fmla="*/ 33 h 45"/>
                <a:gd name="T8" fmla="*/ 86 w 119"/>
                <a:gd name="T9" fmla="*/ 18 h 45"/>
                <a:gd name="T10" fmla="*/ 73 w 119"/>
                <a:gd name="T11" fmla="*/ 12 h 45"/>
                <a:gd name="T12" fmla="*/ 63 w 119"/>
                <a:gd name="T13" fmla="*/ 16 h 45"/>
                <a:gd name="T14" fmla="*/ 53 w 119"/>
                <a:gd name="T15" fmla="*/ 18 h 45"/>
                <a:gd name="T16" fmla="*/ 50 w 119"/>
                <a:gd name="T17" fmla="*/ 26 h 45"/>
                <a:gd name="T18" fmla="*/ 55 w 119"/>
                <a:gd name="T19" fmla="*/ 35 h 45"/>
                <a:gd name="T20" fmla="*/ 39 w 119"/>
                <a:gd name="T21" fmla="*/ 45 h 45"/>
                <a:gd name="T22" fmla="*/ 32 w 119"/>
                <a:gd name="T23" fmla="*/ 39 h 45"/>
                <a:gd name="T24" fmla="*/ 20 w 119"/>
                <a:gd name="T25" fmla="*/ 35 h 45"/>
                <a:gd name="T26" fmla="*/ 19 w 119"/>
                <a:gd name="T27" fmla="*/ 27 h 45"/>
                <a:gd name="T28" fmla="*/ 1 w 119"/>
                <a:gd name="T29" fmla="*/ 18 h 45"/>
                <a:gd name="T30" fmla="*/ 0 w 119"/>
                <a:gd name="T31" fmla="*/ 9 h 45"/>
                <a:gd name="T32" fmla="*/ 7 w 119"/>
                <a:gd name="T33" fmla="*/ 0 h 45"/>
                <a:gd name="T34" fmla="*/ 24 w 119"/>
                <a:gd name="T35" fmla="*/ 13 h 45"/>
                <a:gd name="T36" fmla="*/ 33 w 119"/>
                <a:gd name="T37" fmla="*/ 15 h 45"/>
                <a:gd name="T38" fmla="*/ 51 w 119"/>
                <a:gd name="T39" fmla="*/ 6 h 45"/>
                <a:gd name="T40" fmla="*/ 64 w 119"/>
                <a:gd name="T41" fmla="*/ 1 h 45"/>
                <a:gd name="T42" fmla="*/ 80 w 119"/>
                <a:gd name="T43" fmla="*/ 3 h 45"/>
                <a:gd name="T44" fmla="*/ 95 w 119"/>
                <a:gd name="T45" fmla="*/ 13 h 45"/>
                <a:gd name="T46" fmla="*/ 107 w 119"/>
                <a:gd name="T47" fmla="*/ 25 h 45"/>
                <a:gd name="T48" fmla="*/ 119 w 119"/>
                <a:gd name="T4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45">
                  <a:moveTo>
                    <a:pt x="119" y="29"/>
                  </a:moveTo>
                  <a:lnTo>
                    <a:pt x="112" y="40"/>
                  </a:lnTo>
                  <a:lnTo>
                    <a:pt x="99" y="41"/>
                  </a:lnTo>
                  <a:lnTo>
                    <a:pt x="90" y="33"/>
                  </a:lnTo>
                  <a:lnTo>
                    <a:pt x="86" y="18"/>
                  </a:lnTo>
                  <a:lnTo>
                    <a:pt x="73" y="12"/>
                  </a:lnTo>
                  <a:lnTo>
                    <a:pt x="63" y="16"/>
                  </a:lnTo>
                  <a:lnTo>
                    <a:pt x="53" y="18"/>
                  </a:lnTo>
                  <a:lnTo>
                    <a:pt x="50" y="26"/>
                  </a:lnTo>
                  <a:lnTo>
                    <a:pt x="55" y="35"/>
                  </a:lnTo>
                  <a:lnTo>
                    <a:pt x="39" y="45"/>
                  </a:lnTo>
                  <a:lnTo>
                    <a:pt x="32" y="39"/>
                  </a:lnTo>
                  <a:lnTo>
                    <a:pt x="20" y="35"/>
                  </a:lnTo>
                  <a:lnTo>
                    <a:pt x="19" y="27"/>
                  </a:lnTo>
                  <a:lnTo>
                    <a:pt x="1" y="18"/>
                  </a:lnTo>
                  <a:lnTo>
                    <a:pt x="0" y="9"/>
                  </a:lnTo>
                  <a:lnTo>
                    <a:pt x="7" y="0"/>
                  </a:lnTo>
                  <a:lnTo>
                    <a:pt x="24" y="13"/>
                  </a:lnTo>
                  <a:lnTo>
                    <a:pt x="33" y="15"/>
                  </a:lnTo>
                  <a:lnTo>
                    <a:pt x="51" y="6"/>
                  </a:lnTo>
                  <a:lnTo>
                    <a:pt x="64" y="1"/>
                  </a:lnTo>
                  <a:lnTo>
                    <a:pt x="80" y="3"/>
                  </a:lnTo>
                  <a:lnTo>
                    <a:pt x="95" y="13"/>
                  </a:lnTo>
                  <a:lnTo>
                    <a:pt x="107" y="25"/>
                  </a:lnTo>
                  <a:lnTo>
                    <a:pt x="119"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2" name="Freeform 702"/>
            <p:cNvSpPr/>
            <p:nvPr/>
          </p:nvSpPr>
          <p:spPr bwMode="gray">
            <a:xfrm>
              <a:off x="4985160" y="2607204"/>
              <a:ext cx="115231" cy="146201"/>
            </a:xfrm>
            <a:custGeom>
              <a:avLst/>
              <a:gdLst>
                <a:gd name="T0" fmla="*/ 177 w 253"/>
                <a:gd name="T1" fmla="*/ 321 h 321"/>
                <a:gd name="T2" fmla="*/ 163 w 253"/>
                <a:gd name="T3" fmla="*/ 293 h 321"/>
                <a:gd name="T4" fmla="*/ 85 w 253"/>
                <a:gd name="T5" fmla="*/ 251 h 321"/>
                <a:gd name="T6" fmla="*/ 58 w 253"/>
                <a:gd name="T7" fmla="*/ 253 h 321"/>
                <a:gd name="T8" fmla="*/ 31 w 253"/>
                <a:gd name="T9" fmla="*/ 248 h 321"/>
                <a:gd name="T10" fmla="*/ 16 w 253"/>
                <a:gd name="T11" fmla="*/ 246 h 321"/>
                <a:gd name="T12" fmla="*/ 0 w 253"/>
                <a:gd name="T13" fmla="*/ 226 h 321"/>
                <a:gd name="T14" fmla="*/ 11 w 253"/>
                <a:gd name="T15" fmla="*/ 194 h 321"/>
                <a:gd name="T16" fmla="*/ 29 w 253"/>
                <a:gd name="T17" fmla="*/ 187 h 321"/>
                <a:gd name="T18" fmla="*/ 38 w 253"/>
                <a:gd name="T19" fmla="*/ 170 h 321"/>
                <a:gd name="T20" fmla="*/ 32 w 253"/>
                <a:gd name="T21" fmla="*/ 138 h 321"/>
                <a:gd name="T22" fmla="*/ 27 w 253"/>
                <a:gd name="T23" fmla="*/ 100 h 321"/>
                <a:gd name="T24" fmla="*/ 47 w 253"/>
                <a:gd name="T25" fmla="*/ 88 h 321"/>
                <a:gd name="T26" fmla="*/ 51 w 253"/>
                <a:gd name="T27" fmla="*/ 72 h 321"/>
                <a:gd name="T28" fmla="*/ 64 w 253"/>
                <a:gd name="T29" fmla="*/ 50 h 321"/>
                <a:gd name="T30" fmla="*/ 76 w 253"/>
                <a:gd name="T31" fmla="*/ 33 h 321"/>
                <a:gd name="T32" fmla="*/ 95 w 253"/>
                <a:gd name="T33" fmla="*/ 29 h 321"/>
                <a:gd name="T34" fmla="*/ 140 w 253"/>
                <a:gd name="T35" fmla="*/ 10 h 321"/>
                <a:gd name="T36" fmla="*/ 157 w 253"/>
                <a:gd name="T37" fmla="*/ 0 h 321"/>
                <a:gd name="T38" fmla="*/ 165 w 253"/>
                <a:gd name="T39" fmla="*/ 9 h 321"/>
                <a:gd name="T40" fmla="*/ 129 w 253"/>
                <a:gd name="T41" fmla="*/ 33 h 321"/>
                <a:gd name="T42" fmla="*/ 126 w 253"/>
                <a:gd name="T43" fmla="*/ 69 h 321"/>
                <a:gd name="T44" fmla="*/ 133 w 253"/>
                <a:gd name="T45" fmla="*/ 92 h 321"/>
                <a:gd name="T46" fmla="*/ 192 w 253"/>
                <a:gd name="T47" fmla="*/ 113 h 321"/>
                <a:gd name="T48" fmla="*/ 227 w 253"/>
                <a:gd name="T49" fmla="*/ 124 h 321"/>
                <a:gd name="T50" fmla="*/ 236 w 253"/>
                <a:gd name="T51" fmla="*/ 153 h 321"/>
                <a:gd name="T52" fmla="*/ 241 w 253"/>
                <a:gd name="T53" fmla="*/ 180 h 321"/>
                <a:gd name="T54" fmla="*/ 246 w 253"/>
                <a:gd name="T55" fmla="*/ 198 h 321"/>
                <a:gd name="T56" fmla="*/ 253 w 253"/>
                <a:gd name="T57" fmla="*/ 227 h 321"/>
                <a:gd name="T58" fmla="*/ 226 w 253"/>
                <a:gd name="T59" fmla="*/ 211 h 321"/>
                <a:gd name="T60" fmla="*/ 189 w 253"/>
                <a:gd name="T61" fmla="*/ 221 h 321"/>
                <a:gd name="T62" fmla="*/ 199 w 253"/>
                <a:gd name="T63" fmla="*/ 242 h 321"/>
                <a:gd name="T64" fmla="*/ 192 w 253"/>
                <a:gd name="T65" fmla="*/ 263 h 321"/>
                <a:gd name="T66" fmla="*/ 191 w 253"/>
                <a:gd name="T67"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321">
                  <a:moveTo>
                    <a:pt x="191" y="321"/>
                  </a:moveTo>
                  <a:lnTo>
                    <a:pt x="177" y="321"/>
                  </a:lnTo>
                  <a:lnTo>
                    <a:pt x="183" y="302"/>
                  </a:lnTo>
                  <a:lnTo>
                    <a:pt x="163" y="293"/>
                  </a:lnTo>
                  <a:lnTo>
                    <a:pt x="119" y="295"/>
                  </a:lnTo>
                  <a:lnTo>
                    <a:pt x="85" y="251"/>
                  </a:lnTo>
                  <a:lnTo>
                    <a:pt x="64" y="249"/>
                  </a:lnTo>
                  <a:lnTo>
                    <a:pt x="58" y="253"/>
                  </a:lnTo>
                  <a:lnTo>
                    <a:pt x="47" y="248"/>
                  </a:lnTo>
                  <a:lnTo>
                    <a:pt x="31" y="248"/>
                  </a:lnTo>
                  <a:lnTo>
                    <a:pt x="24" y="251"/>
                  </a:lnTo>
                  <a:lnTo>
                    <a:pt x="16" y="246"/>
                  </a:lnTo>
                  <a:lnTo>
                    <a:pt x="17" y="236"/>
                  </a:lnTo>
                  <a:lnTo>
                    <a:pt x="0" y="226"/>
                  </a:lnTo>
                  <a:lnTo>
                    <a:pt x="1" y="207"/>
                  </a:lnTo>
                  <a:lnTo>
                    <a:pt x="11" y="194"/>
                  </a:lnTo>
                  <a:lnTo>
                    <a:pt x="23" y="192"/>
                  </a:lnTo>
                  <a:lnTo>
                    <a:pt x="29" y="187"/>
                  </a:lnTo>
                  <a:lnTo>
                    <a:pt x="29" y="180"/>
                  </a:lnTo>
                  <a:lnTo>
                    <a:pt x="38" y="170"/>
                  </a:lnTo>
                  <a:lnTo>
                    <a:pt x="35" y="156"/>
                  </a:lnTo>
                  <a:lnTo>
                    <a:pt x="32" y="138"/>
                  </a:lnTo>
                  <a:lnTo>
                    <a:pt x="32" y="114"/>
                  </a:lnTo>
                  <a:lnTo>
                    <a:pt x="27" y="100"/>
                  </a:lnTo>
                  <a:lnTo>
                    <a:pt x="40" y="99"/>
                  </a:lnTo>
                  <a:lnTo>
                    <a:pt x="47" y="88"/>
                  </a:lnTo>
                  <a:lnTo>
                    <a:pt x="53" y="82"/>
                  </a:lnTo>
                  <a:lnTo>
                    <a:pt x="51" y="72"/>
                  </a:lnTo>
                  <a:lnTo>
                    <a:pt x="64" y="60"/>
                  </a:lnTo>
                  <a:lnTo>
                    <a:pt x="64" y="50"/>
                  </a:lnTo>
                  <a:lnTo>
                    <a:pt x="75" y="46"/>
                  </a:lnTo>
                  <a:lnTo>
                    <a:pt x="76" y="33"/>
                  </a:lnTo>
                  <a:lnTo>
                    <a:pt x="84" y="24"/>
                  </a:lnTo>
                  <a:lnTo>
                    <a:pt x="95" y="29"/>
                  </a:lnTo>
                  <a:lnTo>
                    <a:pt x="101" y="24"/>
                  </a:lnTo>
                  <a:lnTo>
                    <a:pt x="140" y="10"/>
                  </a:lnTo>
                  <a:lnTo>
                    <a:pt x="143" y="0"/>
                  </a:lnTo>
                  <a:lnTo>
                    <a:pt x="157" y="0"/>
                  </a:lnTo>
                  <a:lnTo>
                    <a:pt x="166" y="3"/>
                  </a:lnTo>
                  <a:lnTo>
                    <a:pt x="165" y="9"/>
                  </a:lnTo>
                  <a:lnTo>
                    <a:pt x="150" y="12"/>
                  </a:lnTo>
                  <a:lnTo>
                    <a:pt x="129" y="33"/>
                  </a:lnTo>
                  <a:lnTo>
                    <a:pt x="118" y="62"/>
                  </a:lnTo>
                  <a:lnTo>
                    <a:pt x="126" y="69"/>
                  </a:lnTo>
                  <a:lnTo>
                    <a:pt x="137" y="83"/>
                  </a:lnTo>
                  <a:lnTo>
                    <a:pt x="133" y="92"/>
                  </a:lnTo>
                  <a:lnTo>
                    <a:pt x="143" y="105"/>
                  </a:lnTo>
                  <a:lnTo>
                    <a:pt x="192" y="113"/>
                  </a:lnTo>
                  <a:lnTo>
                    <a:pt x="200" y="120"/>
                  </a:lnTo>
                  <a:lnTo>
                    <a:pt x="227" y="124"/>
                  </a:lnTo>
                  <a:lnTo>
                    <a:pt x="237" y="132"/>
                  </a:lnTo>
                  <a:lnTo>
                    <a:pt x="236" y="153"/>
                  </a:lnTo>
                  <a:lnTo>
                    <a:pt x="231" y="162"/>
                  </a:lnTo>
                  <a:lnTo>
                    <a:pt x="241" y="180"/>
                  </a:lnTo>
                  <a:lnTo>
                    <a:pt x="236" y="192"/>
                  </a:lnTo>
                  <a:lnTo>
                    <a:pt x="246" y="198"/>
                  </a:lnTo>
                  <a:lnTo>
                    <a:pt x="253" y="208"/>
                  </a:lnTo>
                  <a:lnTo>
                    <a:pt x="253" y="227"/>
                  </a:lnTo>
                  <a:lnTo>
                    <a:pt x="239" y="222"/>
                  </a:lnTo>
                  <a:lnTo>
                    <a:pt x="226" y="211"/>
                  </a:lnTo>
                  <a:lnTo>
                    <a:pt x="191" y="215"/>
                  </a:lnTo>
                  <a:lnTo>
                    <a:pt x="189" y="221"/>
                  </a:lnTo>
                  <a:lnTo>
                    <a:pt x="205" y="233"/>
                  </a:lnTo>
                  <a:lnTo>
                    <a:pt x="199" y="242"/>
                  </a:lnTo>
                  <a:lnTo>
                    <a:pt x="190" y="242"/>
                  </a:lnTo>
                  <a:lnTo>
                    <a:pt x="192" y="263"/>
                  </a:lnTo>
                  <a:lnTo>
                    <a:pt x="201" y="270"/>
                  </a:lnTo>
                  <a:lnTo>
                    <a:pt x="191"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3" name="Freeform 703"/>
            <p:cNvSpPr/>
            <p:nvPr/>
          </p:nvSpPr>
          <p:spPr bwMode="gray">
            <a:xfrm>
              <a:off x="5038904" y="2609481"/>
              <a:ext cx="131172" cy="104755"/>
            </a:xfrm>
            <a:custGeom>
              <a:avLst/>
              <a:gdLst>
                <a:gd name="T0" fmla="*/ 135 w 288"/>
                <a:gd name="T1" fmla="*/ 203 h 230"/>
                <a:gd name="T2" fmla="*/ 118 w 288"/>
                <a:gd name="T3" fmla="*/ 187 h 230"/>
                <a:gd name="T4" fmla="*/ 113 w 288"/>
                <a:gd name="T5" fmla="*/ 157 h 230"/>
                <a:gd name="T6" fmla="*/ 119 w 288"/>
                <a:gd name="T7" fmla="*/ 127 h 230"/>
                <a:gd name="T8" fmla="*/ 82 w 288"/>
                <a:gd name="T9" fmla="*/ 115 h 230"/>
                <a:gd name="T10" fmla="*/ 25 w 288"/>
                <a:gd name="T11" fmla="*/ 100 h 230"/>
                <a:gd name="T12" fmla="*/ 19 w 288"/>
                <a:gd name="T13" fmla="*/ 78 h 230"/>
                <a:gd name="T14" fmla="*/ 0 w 288"/>
                <a:gd name="T15" fmla="*/ 57 h 230"/>
                <a:gd name="T16" fmla="*/ 32 w 288"/>
                <a:gd name="T17" fmla="*/ 7 h 230"/>
                <a:gd name="T18" fmla="*/ 32 w 288"/>
                <a:gd name="T19" fmla="*/ 14 h 230"/>
                <a:gd name="T20" fmla="*/ 32 w 288"/>
                <a:gd name="T21" fmla="*/ 31 h 230"/>
                <a:gd name="T22" fmla="*/ 32 w 288"/>
                <a:gd name="T23" fmla="*/ 62 h 230"/>
                <a:gd name="T24" fmla="*/ 47 w 288"/>
                <a:gd name="T25" fmla="*/ 43 h 230"/>
                <a:gd name="T26" fmla="*/ 45 w 288"/>
                <a:gd name="T27" fmla="*/ 19 h 230"/>
                <a:gd name="T28" fmla="*/ 66 w 288"/>
                <a:gd name="T29" fmla="*/ 0 h 230"/>
                <a:gd name="T30" fmla="*/ 80 w 288"/>
                <a:gd name="T31" fmla="*/ 9 h 230"/>
                <a:gd name="T32" fmla="*/ 104 w 288"/>
                <a:gd name="T33" fmla="*/ 16 h 230"/>
                <a:gd name="T34" fmla="*/ 154 w 288"/>
                <a:gd name="T35" fmla="*/ 31 h 230"/>
                <a:gd name="T36" fmla="*/ 177 w 288"/>
                <a:gd name="T37" fmla="*/ 40 h 230"/>
                <a:gd name="T38" fmla="*/ 201 w 288"/>
                <a:gd name="T39" fmla="*/ 27 h 230"/>
                <a:gd name="T40" fmla="*/ 223 w 288"/>
                <a:gd name="T41" fmla="*/ 28 h 230"/>
                <a:gd name="T42" fmla="*/ 251 w 288"/>
                <a:gd name="T43" fmla="*/ 45 h 230"/>
                <a:gd name="T44" fmla="*/ 275 w 288"/>
                <a:gd name="T45" fmla="*/ 64 h 230"/>
                <a:gd name="T46" fmla="*/ 286 w 288"/>
                <a:gd name="T47" fmla="*/ 87 h 230"/>
                <a:gd name="T48" fmla="*/ 272 w 288"/>
                <a:gd name="T49" fmla="*/ 101 h 230"/>
                <a:gd name="T50" fmla="*/ 277 w 288"/>
                <a:gd name="T51" fmla="*/ 110 h 230"/>
                <a:gd name="T52" fmla="*/ 263 w 288"/>
                <a:gd name="T53" fmla="*/ 124 h 230"/>
                <a:gd name="T54" fmla="*/ 266 w 288"/>
                <a:gd name="T55" fmla="*/ 139 h 230"/>
                <a:gd name="T56" fmla="*/ 229 w 288"/>
                <a:gd name="T57" fmla="*/ 169 h 230"/>
                <a:gd name="T58" fmla="*/ 190 w 288"/>
                <a:gd name="T59" fmla="*/ 157 h 230"/>
                <a:gd name="T60" fmla="*/ 195 w 288"/>
                <a:gd name="T61" fmla="*/ 171 h 230"/>
                <a:gd name="T62" fmla="*/ 209 w 288"/>
                <a:gd name="T63" fmla="*/ 194 h 230"/>
                <a:gd name="T64" fmla="*/ 211 w 288"/>
                <a:gd name="T65" fmla="*/ 208 h 230"/>
                <a:gd name="T66" fmla="*/ 154 w 288"/>
                <a:gd name="T67"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30">
                  <a:moveTo>
                    <a:pt x="135" y="222"/>
                  </a:moveTo>
                  <a:lnTo>
                    <a:pt x="135" y="203"/>
                  </a:lnTo>
                  <a:lnTo>
                    <a:pt x="128" y="193"/>
                  </a:lnTo>
                  <a:lnTo>
                    <a:pt x="118" y="187"/>
                  </a:lnTo>
                  <a:lnTo>
                    <a:pt x="123" y="175"/>
                  </a:lnTo>
                  <a:lnTo>
                    <a:pt x="113" y="157"/>
                  </a:lnTo>
                  <a:lnTo>
                    <a:pt x="118" y="148"/>
                  </a:lnTo>
                  <a:lnTo>
                    <a:pt x="119" y="127"/>
                  </a:lnTo>
                  <a:lnTo>
                    <a:pt x="109" y="119"/>
                  </a:lnTo>
                  <a:lnTo>
                    <a:pt x="82" y="115"/>
                  </a:lnTo>
                  <a:lnTo>
                    <a:pt x="74" y="108"/>
                  </a:lnTo>
                  <a:lnTo>
                    <a:pt x="25" y="100"/>
                  </a:lnTo>
                  <a:lnTo>
                    <a:pt x="15" y="87"/>
                  </a:lnTo>
                  <a:lnTo>
                    <a:pt x="19" y="78"/>
                  </a:lnTo>
                  <a:lnTo>
                    <a:pt x="8" y="64"/>
                  </a:lnTo>
                  <a:lnTo>
                    <a:pt x="0" y="57"/>
                  </a:lnTo>
                  <a:lnTo>
                    <a:pt x="11" y="28"/>
                  </a:lnTo>
                  <a:lnTo>
                    <a:pt x="32" y="7"/>
                  </a:lnTo>
                  <a:lnTo>
                    <a:pt x="47" y="4"/>
                  </a:lnTo>
                  <a:lnTo>
                    <a:pt x="32" y="14"/>
                  </a:lnTo>
                  <a:lnTo>
                    <a:pt x="30" y="24"/>
                  </a:lnTo>
                  <a:lnTo>
                    <a:pt x="32" y="31"/>
                  </a:lnTo>
                  <a:lnTo>
                    <a:pt x="27" y="45"/>
                  </a:lnTo>
                  <a:lnTo>
                    <a:pt x="32" y="62"/>
                  </a:lnTo>
                  <a:lnTo>
                    <a:pt x="47" y="57"/>
                  </a:lnTo>
                  <a:lnTo>
                    <a:pt x="47" y="43"/>
                  </a:lnTo>
                  <a:lnTo>
                    <a:pt x="40" y="30"/>
                  </a:lnTo>
                  <a:lnTo>
                    <a:pt x="45" y="19"/>
                  </a:lnTo>
                  <a:lnTo>
                    <a:pt x="69" y="14"/>
                  </a:lnTo>
                  <a:lnTo>
                    <a:pt x="66" y="0"/>
                  </a:lnTo>
                  <a:lnTo>
                    <a:pt x="74" y="2"/>
                  </a:lnTo>
                  <a:lnTo>
                    <a:pt x="80" y="9"/>
                  </a:lnTo>
                  <a:lnTo>
                    <a:pt x="89" y="9"/>
                  </a:lnTo>
                  <a:lnTo>
                    <a:pt x="104" y="16"/>
                  </a:lnTo>
                  <a:lnTo>
                    <a:pt x="104" y="27"/>
                  </a:lnTo>
                  <a:lnTo>
                    <a:pt x="154" y="31"/>
                  </a:lnTo>
                  <a:lnTo>
                    <a:pt x="163" y="37"/>
                  </a:lnTo>
                  <a:lnTo>
                    <a:pt x="177" y="40"/>
                  </a:lnTo>
                  <a:lnTo>
                    <a:pt x="187" y="37"/>
                  </a:lnTo>
                  <a:lnTo>
                    <a:pt x="201" y="27"/>
                  </a:lnTo>
                  <a:lnTo>
                    <a:pt x="210" y="26"/>
                  </a:lnTo>
                  <a:lnTo>
                    <a:pt x="223" y="28"/>
                  </a:lnTo>
                  <a:lnTo>
                    <a:pt x="236" y="45"/>
                  </a:lnTo>
                  <a:lnTo>
                    <a:pt x="251" y="45"/>
                  </a:lnTo>
                  <a:lnTo>
                    <a:pt x="268" y="54"/>
                  </a:lnTo>
                  <a:lnTo>
                    <a:pt x="275" y="64"/>
                  </a:lnTo>
                  <a:lnTo>
                    <a:pt x="288" y="72"/>
                  </a:lnTo>
                  <a:lnTo>
                    <a:pt x="286" y="87"/>
                  </a:lnTo>
                  <a:lnTo>
                    <a:pt x="273" y="92"/>
                  </a:lnTo>
                  <a:lnTo>
                    <a:pt x="272" y="101"/>
                  </a:lnTo>
                  <a:lnTo>
                    <a:pt x="278" y="105"/>
                  </a:lnTo>
                  <a:lnTo>
                    <a:pt x="277" y="110"/>
                  </a:lnTo>
                  <a:lnTo>
                    <a:pt x="263" y="113"/>
                  </a:lnTo>
                  <a:lnTo>
                    <a:pt x="263" y="124"/>
                  </a:lnTo>
                  <a:lnTo>
                    <a:pt x="263" y="135"/>
                  </a:lnTo>
                  <a:lnTo>
                    <a:pt x="266" y="139"/>
                  </a:lnTo>
                  <a:lnTo>
                    <a:pt x="262" y="158"/>
                  </a:lnTo>
                  <a:lnTo>
                    <a:pt x="229" y="169"/>
                  </a:lnTo>
                  <a:lnTo>
                    <a:pt x="205" y="156"/>
                  </a:lnTo>
                  <a:lnTo>
                    <a:pt x="190" y="157"/>
                  </a:lnTo>
                  <a:lnTo>
                    <a:pt x="187" y="167"/>
                  </a:lnTo>
                  <a:lnTo>
                    <a:pt x="195" y="171"/>
                  </a:lnTo>
                  <a:lnTo>
                    <a:pt x="194" y="196"/>
                  </a:lnTo>
                  <a:lnTo>
                    <a:pt x="209" y="194"/>
                  </a:lnTo>
                  <a:lnTo>
                    <a:pt x="214" y="199"/>
                  </a:lnTo>
                  <a:lnTo>
                    <a:pt x="211" y="208"/>
                  </a:lnTo>
                  <a:lnTo>
                    <a:pt x="170" y="226"/>
                  </a:lnTo>
                  <a:lnTo>
                    <a:pt x="154" y="230"/>
                  </a:lnTo>
                  <a:lnTo>
                    <a:pt x="135" y="2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4" name="Freeform 704"/>
            <p:cNvSpPr/>
            <p:nvPr/>
          </p:nvSpPr>
          <p:spPr bwMode="gray">
            <a:xfrm>
              <a:off x="5158689" y="2642274"/>
              <a:ext cx="39625" cy="67407"/>
            </a:xfrm>
            <a:custGeom>
              <a:avLst/>
              <a:gdLst>
                <a:gd name="T0" fmla="*/ 25 w 87"/>
                <a:gd name="T1" fmla="*/ 0 h 148"/>
                <a:gd name="T2" fmla="*/ 23 w 87"/>
                <a:gd name="T3" fmla="*/ 15 h 148"/>
                <a:gd name="T4" fmla="*/ 10 w 87"/>
                <a:gd name="T5" fmla="*/ 20 h 148"/>
                <a:gd name="T6" fmla="*/ 9 w 87"/>
                <a:gd name="T7" fmla="*/ 29 h 148"/>
                <a:gd name="T8" fmla="*/ 15 w 87"/>
                <a:gd name="T9" fmla="*/ 33 h 148"/>
                <a:gd name="T10" fmla="*/ 14 w 87"/>
                <a:gd name="T11" fmla="*/ 38 h 148"/>
                <a:gd name="T12" fmla="*/ 0 w 87"/>
                <a:gd name="T13" fmla="*/ 41 h 148"/>
                <a:gd name="T14" fmla="*/ 0 w 87"/>
                <a:gd name="T15" fmla="*/ 52 h 148"/>
                <a:gd name="T16" fmla="*/ 0 w 87"/>
                <a:gd name="T17" fmla="*/ 63 h 148"/>
                <a:gd name="T18" fmla="*/ 3 w 87"/>
                <a:gd name="T19" fmla="*/ 67 h 148"/>
                <a:gd name="T20" fmla="*/ 12 w 87"/>
                <a:gd name="T21" fmla="*/ 69 h 148"/>
                <a:gd name="T22" fmla="*/ 28 w 87"/>
                <a:gd name="T23" fmla="*/ 81 h 148"/>
                <a:gd name="T24" fmla="*/ 29 w 87"/>
                <a:gd name="T25" fmla="*/ 96 h 148"/>
                <a:gd name="T26" fmla="*/ 24 w 87"/>
                <a:gd name="T27" fmla="*/ 112 h 148"/>
                <a:gd name="T28" fmla="*/ 24 w 87"/>
                <a:gd name="T29" fmla="*/ 132 h 148"/>
                <a:gd name="T30" fmla="*/ 38 w 87"/>
                <a:gd name="T31" fmla="*/ 144 h 148"/>
                <a:gd name="T32" fmla="*/ 54 w 87"/>
                <a:gd name="T33" fmla="*/ 148 h 148"/>
                <a:gd name="T34" fmla="*/ 65 w 87"/>
                <a:gd name="T35" fmla="*/ 147 h 148"/>
                <a:gd name="T36" fmla="*/ 72 w 87"/>
                <a:gd name="T37" fmla="*/ 139 h 148"/>
                <a:gd name="T38" fmla="*/ 84 w 87"/>
                <a:gd name="T39" fmla="*/ 135 h 148"/>
                <a:gd name="T40" fmla="*/ 86 w 87"/>
                <a:gd name="T41" fmla="*/ 129 h 148"/>
                <a:gd name="T42" fmla="*/ 87 w 87"/>
                <a:gd name="T43" fmla="*/ 110 h 148"/>
                <a:gd name="T44" fmla="*/ 69 w 87"/>
                <a:gd name="T45" fmla="*/ 101 h 148"/>
                <a:gd name="T46" fmla="*/ 67 w 87"/>
                <a:gd name="T47" fmla="*/ 85 h 148"/>
                <a:gd name="T48" fmla="*/ 81 w 87"/>
                <a:gd name="T49" fmla="*/ 72 h 148"/>
                <a:gd name="T50" fmla="*/ 82 w 87"/>
                <a:gd name="T51" fmla="*/ 55 h 148"/>
                <a:gd name="T52" fmla="*/ 78 w 87"/>
                <a:gd name="T53" fmla="*/ 43 h 148"/>
                <a:gd name="T54" fmla="*/ 73 w 87"/>
                <a:gd name="T55" fmla="*/ 34 h 148"/>
                <a:gd name="T56" fmla="*/ 61 w 87"/>
                <a:gd name="T57" fmla="*/ 33 h 148"/>
                <a:gd name="T58" fmla="*/ 54 w 87"/>
                <a:gd name="T59" fmla="*/ 17 h 148"/>
                <a:gd name="T60" fmla="*/ 39 w 87"/>
                <a:gd name="T61" fmla="*/ 8 h 148"/>
                <a:gd name="T62" fmla="*/ 25 w 87"/>
                <a:gd name="T6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148">
                  <a:moveTo>
                    <a:pt x="25" y="0"/>
                  </a:moveTo>
                  <a:lnTo>
                    <a:pt x="23" y="15"/>
                  </a:lnTo>
                  <a:lnTo>
                    <a:pt x="10" y="20"/>
                  </a:lnTo>
                  <a:lnTo>
                    <a:pt x="9" y="29"/>
                  </a:lnTo>
                  <a:lnTo>
                    <a:pt x="15" y="33"/>
                  </a:lnTo>
                  <a:lnTo>
                    <a:pt x="14" y="38"/>
                  </a:lnTo>
                  <a:lnTo>
                    <a:pt x="0" y="41"/>
                  </a:lnTo>
                  <a:lnTo>
                    <a:pt x="0" y="52"/>
                  </a:lnTo>
                  <a:lnTo>
                    <a:pt x="0" y="63"/>
                  </a:lnTo>
                  <a:lnTo>
                    <a:pt x="3" y="67"/>
                  </a:lnTo>
                  <a:lnTo>
                    <a:pt x="12" y="69"/>
                  </a:lnTo>
                  <a:lnTo>
                    <a:pt x="28" y="81"/>
                  </a:lnTo>
                  <a:lnTo>
                    <a:pt x="29" y="96"/>
                  </a:lnTo>
                  <a:lnTo>
                    <a:pt x="24" y="112"/>
                  </a:lnTo>
                  <a:lnTo>
                    <a:pt x="24" y="132"/>
                  </a:lnTo>
                  <a:lnTo>
                    <a:pt x="38" y="144"/>
                  </a:lnTo>
                  <a:lnTo>
                    <a:pt x="54" y="148"/>
                  </a:lnTo>
                  <a:lnTo>
                    <a:pt x="65" y="147"/>
                  </a:lnTo>
                  <a:lnTo>
                    <a:pt x="72" y="139"/>
                  </a:lnTo>
                  <a:lnTo>
                    <a:pt x="84" y="135"/>
                  </a:lnTo>
                  <a:lnTo>
                    <a:pt x="86" y="129"/>
                  </a:lnTo>
                  <a:lnTo>
                    <a:pt x="87" y="110"/>
                  </a:lnTo>
                  <a:lnTo>
                    <a:pt x="69" y="101"/>
                  </a:lnTo>
                  <a:lnTo>
                    <a:pt x="67" y="85"/>
                  </a:lnTo>
                  <a:lnTo>
                    <a:pt x="81" y="72"/>
                  </a:lnTo>
                  <a:lnTo>
                    <a:pt x="82" y="55"/>
                  </a:lnTo>
                  <a:lnTo>
                    <a:pt x="78" y="43"/>
                  </a:lnTo>
                  <a:lnTo>
                    <a:pt x="73" y="34"/>
                  </a:lnTo>
                  <a:lnTo>
                    <a:pt x="61" y="33"/>
                  </a:lnTo>
                  <a:lnTo>
                    <a:pt x="54" y="17"/>
                  </a:lnTo>
                  <a:lnTo>
                    <a:pt x="39" y="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5" name="Freeform 705"/>
            <p:cNvSpPr/>
            <p:nvPr/>
          </p:nvSpPr>
          <p:spPr bwMode="gray">
            <a:xfrm>
              <a:off x="5033438" y="2672789"/>
              <a:ext cx="381218" cy="370286"/>
            </a:xfrm>
            <a:custGeom>
              <a:avLst/>
              <a:gdLst>
                <a:gd name="T0" fmla="*/ 303 w 837"/>
                <a:gd name="T1" fmla="*/ 14 h 813"/>
                <a:gd name="T2" fmla="*/ 299 w 837"/>
                <a:gd name="T3" fmla="*/ 65 h 813"/>
                <a:gd name="T4" fmla="*/ 340 w 837"/>
                <a:gd name="T5" fmla="*/ 80 h 813"/>
                <a:gd name="T6" fmla="*/ 361 w 837"/>
                <a:gd name="T7" fmla="*/ 62 h 813"/>
                <a:gd name="T8" fmla="*/ 390 w 837"/>
                <a:gd name="T9" fmla="*/ 55 h 813"/>
                <a:gd name="T10" fmla="*/ 426 w 837"/>
                <a:gd name="T11" fmla="*/ 61 h 813"/>
                <a:gd name="T12" fmla="*/ 472 w 837"/>
                <a:gd name="T13" fmla="*/ 32 h 813"/>
                <a:gd name="T14" fmla="*/ 489 w 837"/>
                <a:gd name="T15" fmla="*/ 34 h 813"/>
                <a:gd name="T16" fmla="*/ 518 w 837"/>
                <a:gd name="T17" fmla="*/ 72 h 813"/>
                <a:gd name="T18" fmla="*/ 498 w 837"/>
                <a:gd name="T19" fmla="*/ 98 h 813"/>
                <a:gd name="T20" fmla="*/ 526 w 837"/>
                <a:gd name="T21" fmla="*/ 107 h 813"/>
                <a:gd name="T22" fmla="*/ 538 w 837"/>
                <a:gd name="T23" fmla="*/ 127 h 813"/>
                <a:gd name="T24" fmla="*/ 531 w 837"/>
                <a:gd name="T25" fmla="*/ 142 h 813"/>
                <a:gd name="T26" fmla="*/ 575 w 837"/>
                <a:gd name="T27" fmla="*/ 119 h 813"/>
                <a:gd name="T28" fmla="*/ 631 w 837"/>
                <a:gd name="T29" fmla="*/ 142 h 813"/>
                <a:gd name="T30" fmla="*/ 639 w 837"/>
                <a:gd name="T31" fmla="*/ 155 h 813"/>
                <a:gd name="T32" fmla="*/ 712 w 837"/>
                <a:gd name="T33" fmla="*/ 159 h 813"/>
                <a:gd name="T34" fmla="*/ 784 w 837"/>
                <a:gd name="T35" fmla="*/ 198 h 813"/>
                <a:gd name="T36" fmla="*/ 837 w 837"/>
                <a:gd name="T37" fmla="*/ 279 h 813"/>
                <a:gd name="T38" fmla="*/ 813 w 837"/>
                <a:gd name="T39" fmla="*/ 315 h 813"/>
                <a:gd name="T40" fmla="*/ 784 w 837"/>
                <a:gd name="T41" fmla="*/ 342 h 813"/>
                <a:gd name="T42" fmla="*/ 750 w 837"/>
                <a:gd name="T43" fmla="*/ 372 h 813"/>
                <a:gd name="T44" fmla="*/ 746 w 837"/>
                <a:gd name="T45" fmla="*/ 438 h 813"/>
                <a:gd name="T46" fmla="*/ 730 w 837"/>
                <a:gd name="T47" fmla="*/ 490 h 813"/>
                <a:gd name="T48" fmla="*/ 720 w 837"/>
                <a:gd name="T49" fmla="*/ 524 h 813"/>
                <a:gd name="T50" fmla="*/ 690 w 837"/>
                <a:gd name="T51" fmla="*/ 568 h 813"/>
                <a:gd name="T52" fmla="*/ 663 w 837"/>
                <a:gd name="T53" fmla="*/ 578 h 813"/>
                <a:gd name="T54" fmla="*/ 626 w 837"/>
                <a:gd name="T55" fmla="*/ 586 h 813"/>
                <a:gd name="T56" fmla="*/ 592 w 837"/>
                <a:gd name="T57" fmla="*/ 598 h 813"/>
                <a:gd name="T58" fmla="*/ 567 w 837"/>
                <a:gd name="T59" fmla="*/ 620 h 813"/>
                <a:gd name="T60" fmla="*/ 542 w 837"/>
                <a:gd name="T61" fmla="*/ 660 h 813"/>
                <a:gd name="T62" fmla="*/ 526 w 837"/>
                <a:gd name="T63" fmla="*/ 712 h 813"/>
                <a:gd name="T64" fmla="*/ 506 w 837"/>
                <a:gd name="T65" fmla="*/ 739 h 813"/>
                <a:gd name="T66" fmla="*/ 474 w 837"/>
                <a:gd name="T67" fmla="*/ 777 h 813"/>
                <a:gd name="T68" fmla="*/ 497 w 837"/>
                <a:gd name="T69" fmla="*/ 742 h 813"/>
                <a:gd name="T70" fmla="*/ 471 w 837"/>
                <a:gd name="T71" fmla="*/ 765 h 813"/>
                <a:gd name="T72" fmla="*/ 468 w 837"/>
                <a:gd name="T73" fmla="*/ 793 h 813"/>
                <a:gd name="T74" fmla="*/ 429 w 837"/>
                <a:gd name="T75" fmla="*/ 792 h 813"/>
                <a:gd name="T76" fmla="*/ 403 w 837"/>
                <a:gd name="T77" fmla="*/ 764 h 813"/>
                <a:gd name="T78" fmla="*/ 362 w 837"/>
                <a:gd name="T79" fmla="*/ 745 h 813"/>
                <a:gd name="T80" fmla="*/ 368 w 837"/>
                <a:gd name="T81" fmla="*/ 719 h 813"/>
                <a:gd name="T82" fmla="*/ 426 w 837"/>
                <a:gd name="T83" fmla="*/ 668 h 813"/>
                <a:gd name="T84" fmla="*/ 410 w 837"/>
                <a:gd name="T85" fmla="*/ 638 h 813"/>
                <a:gd name="T86" fmla="*/ 417 w 837"/>
                <a:gd name="T87" fmla="*/ 600 h 813"/>
                <a:gd name="T88" fmla="*/ 390 w 837"/>
                <a:gd name="T89" fmla="*/ 579 h 813"/>
                <a:gd name="T90" fmla="*/ 342 w 837"/>
                <a:gd name="T91" fmla="*/ 512 h 813"/>
                <a:gd name="T92" fmla="*/ 337 w 837"/>
                <a:gd name="T93" fmla="*/ 456 h 813"/>
                <a:gd name="T94" fmla="*/ 280 w 837"/>
                <a:gd name="T95" fmla="*/ 429 h 813"/>
                <a:gd name="T96" fmla="*/ 213 w 837"/>
                <a:gd name="T97" fmla="*/ 352 h 813"/>
                <a:gd name="T98" fmla="*/ 185 w 837"/>
                <a:gd name="T99" fmla="*/ 311 h 813"/>
                <a:gd name="T100" fmla="*/ 132 w 837"/>
                <a:gd name="T101" fmla="*/ 326 h 813"/>
                <a:gd name="T102" fmla="*/ 71 w 837"/>
                <a:gd name="T103" fmla="*/ 303 h 813"/>
                <a:gd name="T104" fmla="*/ 15 w 837"/>
                <a:gd name="T105" fmla="*/ 289 h 813"/>
                <a:gd name="T106" fmla="*/ 12 w 837"/>
                <a:gd name="T107" fmla="*/ 234 h 813"/>
                <a:gd name="T108" fmla="*/ 69 w 837"/>
                <a:gd name="T109" fmla="*/ 194 h 813"/>
                <a:gd name="T110" fmla="*/ 95 w 837"/>
                <a:gd name="T111" fmla="*/ 126 h 813"/>
                <a:gd name="T112" fmla="*/ 93 w 837"/>
                <a:gd name="T113" fmla="*/ 98 h 813"/>
                <a:gd name="T114" fmla="*/ 85 w 837"/>
                <a:gd name="T115" fmla="*/ 71 h 813"/>
                <a:gd name="T116" fmla="*/ 147 w 837"/>
                <a:gd name="T117" fmla="*/ 83 h 813"/>
                <a:gd name="T118" fmla="*/ 223 w 837"/>
                <a:gd name="T119" fmla="*/ 69 h 813"/>
                <a:gd name="T120" fmla="*/ 206 w 837"/>
                <a:gd name="T121" fmla="*/ 57 h 813"/>
                <a:gd name="T122" fmla="*/ 202 w 837"/>
                <a:gd name="T123" fmla="*/ 18 h 813"/>
                <a:gd name="T124" fmla="*/ 274 w 837"/>
                <a:gd name="T125" fmla="*/ 1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7" h="813">
                  <a:moveTo>
                    <a:pt x="278" y="0"/>
                  </a:moveTo>
                  <a:lnTo>
                    <a:pt x="287" y="2"/>
                  </a:lnTo>
                  <a:lnTo>
                    <a:pt x="303" y="14"/>
                  </a:lnTo>
                  <a:lnTo>
                    <a:pt x="304" y="29"/>
                  </a:lnTo>
                  <a:lnTo>
                    <a:pt x="299" y="45"/>
                  </a:lnTo>
                  <a:lnTo>
                    <a:pt x="299" y="65"/>
                  </a:lnTo>
                  <a:lnTo>
                    <a:pt x="313" y="77"/>
                  </a:lnTo>
                  <a:lnTo>
                    <a:pt x="329" y="81"/>
                  </a:lnTo>
                  <a:lnTo>
                    <a:pt x="340" y="80"/>
                  </a:lnTo>
                  <a:lnTo>
                    <a:pt x="347" y="72"/>
                  </a:lnTo>
                  <a:lnTo>
                    <a:pt x="359" y="68"/>
                  </a:lnTo>
                  <a:lnTo>
                    <a:pt x="361" y="62"/>
                  </a:lnTo>
                  <a:lnTo>
                    <a:pt x="380" y="62"/>
                  </a:lnTo>
                  <a:lnTo>
                    <a:pt x="384" y="55"/>
                  </a:lnTo>
                  <a:lnTo>
                    <a:pt x="390" y="55"/>
                  </a:lnTo>
                  <a:lnTo>
                    <a:pt x="394" y="59"/>
                  </a:lnTo>
                  <a:lnTo>
                    <a:pt x="416" y="58"/>
                  </a:lnTo>
                  <a:lnTo>
                    <a:pt x="426" y="61"/>
                  </a:lnTo>
                  <a:lnTo>
                    <a:pt x="452" y="64"/>
                  </a:lnTo>
                  <a:lnTo>
                    <a:pt x="462" y="53"/>
                  </a:lnTo>
                  <a:lnTo>
                    <a:pt x="472" y="32"/>
                  </a:lnTo>
                  <a:lnTo>
                    <a:pt x="477" y="16"/>
                  </a:lnTo>
                  <a:lnTo>
                    <a:pt x="481" y="19"/>
                  </a:lnTo>
                  <a:lnTo>
                    <a:pt x="489" y="34"/>
                  </a:lnTo>
                  <a:lnTo>
                    <a:pt x="496" y="55"/>
                  </a:lnTo>
                  <a:lnTo>
                    <a:pt x="507" y="63"/>
                  </a:lnTo>
                  <a:lnTo>
                    <a:pt x="518" y="72"/>
                  </a:lnTo>
                  <a:lnTo>
                    <a:pt x="515" y="87"/>
                  </a:lnTo>
                  <a:lnTo>
                    <a:pt x="506" y="91"/>
                  </a:lnTo>
                  <a:lnTo>
                    <a:pt x="498" y="98"/>
                  </a:lnTo>
                  <a:lnTo>
                    <a:pt x="506" y="101"/>
                  </a:lnTo>
                  <a:lnTo>
                    <a:pt x="518" y="100"/>
                  </a:lnTo>
                  <a:lnTo>
                    <a:pt x="526" y="107"/>
                  </a:lnTo>
                  <a:lnTo>
                    <a:pt x="533" y="108"/>
                  </a:lnTo>
                  <a:lnTo>
                    <a:pt x="546" y="113"/>
                  </a:lnTo>
                  <a:lnTo>
                    <a:pt x="538" y="127"/>
                  </a:lnTo>
                  <a:lnTo>
                    <a:pt x="520" y="136"/>
                  </a:lnTo>
                  <a:lnTo>
                    <a:pt x="520" y="142"/>
                  </a:lnTo>
                  <a:lnTo>
                    <a:pt x="531" y="142"/>
                  </a:lnTo>
                  <a:lnTo>
                    <a:pt x="550" y="126"/>
                  </a:lnTo>
                  <a:lnTo>
                    <a:pt x="555" y="117"/>
                  </a:lnTo>
                  <a:lnTo>
                    <a:pt x="575" y="119"/>
                  </a:lnTo>
                  <a:lnTo>
                    <a:pt x="599" y="130"/>
                  </a:lnTo>
                  <a:lnTo>
                    <a:pt x="618" y="130"/>
                  </a:lnTo>
                  <a:lnTo>
                    <a:pt x="631" y="142"/>
                  </a:lnTo>
                  <a:lnTo>
                    <a:pt x="621" y="157"/>
                  </a:lnTo>
                  <a:lnTo>
                    <a:pt x="626" y="164"/>
                  </a:lnTo>
                  <a:lnTo>
                    <a:pt x="639" y="155"/>
                  </a:lnTo>
                  <a:lnTo>
                    <a:pt x="651" y="152"/>
                  </a:lnTo>
                  <a:lnTo>
                    <a:pt x="687" y="160"/>
                  </a:lnTo>
                  <a:lnTo>
                    <a:pt x="712" y="159"/>
                  </a:lnTo>
                  <a:lnTo>
                    <a:pt x="730" y="170"/>
                  </a:lnTo>
                  <a:lnTo>
                    <a:pt x="752" y="176"/>
                  </a:lnTo>
                  <a:lnTo>
                    <a:pt x="784" y="198"/>
                  </a:lnTo>
                  <a:lnTo>
                    <a:pt x="831" y="210"/>
                  </a:lnTo>
                  <a:lnTo>
                    <a:pt x="837" y="227"/>
                  </a:lnTo>
                  <a:lnTo>
                    <a:pt x="837" y="279"/>
                  </a:lnTo>
                  <a:lnTo>
                    <a:pt x="825" y="294"/>
                  </a:lnTo>
                  <a:lnTo>
                    <a:pt x="819" y="306"/>
                  </a:lnTo>
                  <a:lnTo>
                    <a:pt x="813" y="315"/>
                  </a:lnTo>
                  <a:lnTo>
                    <a:pt x="797" y="321"/>
                  </a:lnTo>
                  <a:lnTo>
                    <a:pt x="791" y="325"/>
                  </a:lnTo>
                  <a:lnTo>
                    <a:pt x="784" y="342"/>
                  </a:lnTo>
                  <a:lnTo>
                    <a:pt x="776" y="355"/>
                  </a:lnTo>
                  <a:lnTo>
                    <a:pt x="754" y="367"/>
                  </a:lnTo>
                  <a:lnTo>
                    <a:pt x="750" y="372"/>
                  </a:lnTo>
                  <a:lnTo>
                    <a:pt x="746" y="405"/>
                  </a:lnTo>
                  <a:lnTo>
                    <a:pt x="752" y="420"/>
                  </a:lnTo>
                  <a:lnTo>
                    <a:pt x="746" y="438"/>
                  </a:lnTo>
                  <a:lnTo>
                    <a:pt x="750" y="460"/>
                  </a:lnTo>
                  <a:lnTo>
                    <a:pt x="734" y="468"/>
                  </a:lnTo>
                  <a:lnTo>
                    <a:pt x="730" y="490"/>
                  </a:lnTo>
                  <a:lnTo>
                    <a:pt x="728" y="504"/>
                  </a:lnTo>
                  <a:lnTo>
                    <a:pt x="722" y="510"/>
                  </a:lnTo>
                  <a:lnTo>
                    <a:pt x="720" y="524"/>
                  </a:lnTo>
                  <a:lnTo>
                    <a:pt x="708" y="540"/>
                  </a:lnTo>
                  <a:lnTo>
                    <a:pt x="705" y="563"/>
                  </a:lnTo>
                  <a:lnTo>
                    <a:pt x="690" y="568"/>
                  </a:lnTo>
                  <a:lnTo>
                    <a:pt x="687" y="577"/>
                  </a:lnTo>
                  <a:lnTo>
                    <a:pt x="673" y="582"/>
                  </a:lnTo>
                  <a:lnTo>
                    <a:pt x="663" y="578"/>
                  </a:lnTo>
                  <a:lnTo>
                    <a:pt x="654" y="584"/>
                  </a:lnTo>
                  <a:lnTo>
                    <a:pt x="640" y="586"/>
                  </a:lnTo>
                  <a:lnTo>
                    <a:pt x="626" y="586"/>
                  </a:lnTo>
                  <a:lnTo>
                    <a:pt x="616" y="596"/>
                  </a:lnTo>
                  <a:lnTo>
                    <a:pt x="607" y="600"/>
                  </a:lnTo>
                  <a:lnTo>
                    <a:pt x="592" y="598"/>
                  </a:lnTo>
                  <a:lnTo>
                    <a:pt x="574" y="612"/>
                  </a:lnTo>
                  <a:lnTo>
                    <a:pt x="574" y="617"/>
                  </a:lnTo>
                  <a:lnTo>
                    <a:pt x="567" y="620"/>
                  </a:lnTo>
                  <a:lnTo>
                    <a:pt x="557" y="629"/>
                  </a:lnTo>
                  <a:lnTo>
                    <a:pt x="546" y="634"/>
                  </a:lnTo>
                  <a:lnTo>
                    <a:pt x="542" y="660"/>
                  </a:lnTo>
                  <a:lnTo>
                    <a:pt x="546" y="671"/>
                  </a:lnTo>
                  <a:lnTo>
                    <a:pt x="543" y="693"/>
                  </a:lnTo>
                  <a:lnTo>
                    <a:pt x="526" y="712"/>
                  </a:lnTo>
                  <a:lnTo>
                    <a:pt x="516" y="714"/>
                  </a:lnTo>
                  <a:lnTo>
                    <a:pt x="511" y="725"/>
                  </a:lnTo>
                  <a:lnTo>
                    <a:pt x="506" y="739"/>
                  </a:lnTo>
                  <a:lnTo>
                    <a:pt x="490" y="768"/>
                  </a:lnTo>
                  <a:lnTo>
                    <a:pt x="476" y="782"/>
                  </a:lnTo>
                  <a:lnTo>
                    <a:pt x="474" y="777"/>
                  </a:lnTo>
                  <a:lnTo>
                    <a:pt x="487" y="765"/>
                  </a:lnTo>
                  <a:lnTo>
                    <a:pt x="489" y="756"/>
                  </a:lnTo>
                  <a:lnTo>
                    <a:pt x="497" y="742"/>
                  </a:lnTo>
                  <a:lnTo>
                    <a:pt x="492" y="739"/>
                  </a:lnTo>
                  <a:lnTo>
                    <a:pt x="476" y="755"/>
                  </a:lnTo>
                  <a:lnTo>
                    <a:pt x="471" y="765"/>
                  </a:lnTo>
                  <a:lnTo>
                    <a:pt x="461" y="778"/>
                  </a:lnTo>
                  <a:lnTo>
                    <a:pt x="468" y="786"/>
                  </a:lnTo>
                  <a:lnTo>
                    <a:pt x="468" y="793"/>
                  </a:lnTo>
                  <a:lnTo>
                    <a:pt x="445" y="813"/>
                  </a:lnTo>
                  <a:lnTo>
                    <a:pt x="443" y="804"/>
                  </a:lnTo>
                  <a:lnTo>
                    <a:pt x="429" y="792"/>
                  </a:lnTo>
                  <a:lnTo>
                    <a:pt x="423" y="781"/>
                  </a:lnTo>
                  <a:lnTo>
                    <a:pt x="409" y="776"/>
                  </a:lnTo>
                  <a:lnTo>
                    <a:pt x="403" y="764"/>
                  </a:lnTo>
                  <a:lnTo>
                    <a:pt x="395" y="760"/>
                  </a:lnTo>
                  <a:lnTo>
                    <a:pt x="368" y="758"/>
                  </a:lnTo>
                  <a:lnTo>
                    <a:pt x="362" y="745"/>
                  </a:lnTo>
                  <a:lnTo>
                    <a:pt x="350" y="739"/>
                  </a:lnTo>
                  <a:lnTo>
                    <a:pt x="365" y="725"/>
                  </a:lnTo>
                  <a:lnTo>
                    <a:pt x="368" y="719"/>
                  </a:lnTo>
                  <a:lnTo>
                    <a:pt x="386" y="702"/>
                  </a:lnTo>
                  <a:lnTo>
                    <a:pt x="400" y="690"/>
                  </a:lnTo>
                  <a:lnTo>
                    <a:pt x="426" y="668"/>
                  </a:lnTo>
                  <a:lnTo>
                    <a:pt x="431" y="663"/>
                  </a:lnTo>
                  <a:lnTo>
                    <a:pt x="419" y="640"/>
                  </a:lnTo>
                  <a:lnTo>
                    <a:pt x="410" y="638"/>
                  </a:lnTo>
                  <a:lnTo>
                    <a:pt x="412" y="626"/>
                  </a:lnTo>
                  <a:lnTo>
                    <a:pt x="417" y="617"/>
                  </a:lnTo>
                  <a:lnTo>
                    <a:pt x="417" y="600"/>
                  </a:lnTo>
                  <a:lnTo>
                    <a:pt x="403" y="595"/>
                  </a:lnTo>
                  <a:lnTo>
                    <a:pt x="391" y="600"/>
                  </a:lnTo>
                  <a:lnTo>
                    <a:pt x="390" y="579"/>
                  </a:lnTo>
                  <a:lnTo>
                    <a:pt x="362" y="568"/>
                  </a:lnTo>
                  <a:lnTo>
                    <a:pt x="346" y="560"/>
                  </a:lnTo>
                  <a:lnTo>
                    <a:pt x="342" y="512"/>
                  </a:lnTo>
                  <a:lnTo>
                    <a:pt x="344" y="485"/>
                  </a:lnTo>
                  <a:lnTo>
                    <a:pt x="334" y="473"/>
                  </a:lnTo>
                  <a:lnTo>
                    <a:pt x="337" y="456"/>
                  </a:lnTo>
                  <a:lnTo>
                    <a:pt x="328" y="452"/>
                  </a:lnTo>
                  <a:lnTo>
                    <a:pt x="326" y="436"/>
                  </a:lnTo>
                  <a:lnTo>
                    <a:pt x="280" y="429"/>
                  </a:lnTo>
                  <a:lnTo>
                    <a:pt x="278" y="380"/>
                  </a:lnTo>
                  <a:lnTo>
                    <a:pt x="257" y="377"/>
                  </a:lnTo>
                  <a:lnTo>
                    <a:pt x="213" y="352"/>
                  </a:lnTo>
                  <a:lnTo>
                    <a:pt x="198" y="351"/>
                  </a:lnTo>
                  <a:lnTo>
                    <a:pt x="187" y="344"/>
                  </a:lnTo>
                  <a:lnTo>
                    <a:pt x="185" y="311"/>
                  </a:lnTo>
                  <a:lnTo>
                    <a:pt x="167" y="300"/>
                  </a:lnTo>
                  <a:lnTo>
                    <a:pt x="143" y="307"/>
                  </a:lnTo>
                  <a:lnTo>
                    <a:pt x="132" y="326"/>
                  </a:lnTo>
                  <a:lnTo>
                    <a:pt x="93" y="333"/>
                  </a:lnTo>
                  <a:lnTo>
                    <a:pt x="74" y="326"/>
                  </a:lnTo>
                  <a:lnTo>
                    <a:pt x="71" y="303"/>
                  </a:lnTo>
                  <a:lnTo>
                    <a:pt x="67" y="298"/>
                  </a:lnTo>
                  <a:lnTo>
                    <a:pt x="27" y="300"/>
                  </a:lnTo>
                  <a:lnTo>
                    <a:pt x="15" y="289"/>
                  </a:lnTo>
                  <a:lnTo>
                    <a:pt x="13" y="277"/>
                  </a:lnTo>
                  <a:lnTo>
                    <a:pt x="0" y="251"/>
                  </a:lnTo>
                  <a:lnTo>
                    <a:pt x="12" y="234"/>
                  </a:lnTo>
                  <a:lnTo>
                    <a:pt x="8" y="218"/>
                  </a:lnTo>
                  <a:lnTo>
                    <a:pt x="41" y="201"/>
                  </a:lnTo>
                  <a:lnTo>
                    <a:pt x="69" y="194"/>
                  </a:lnTo>
                  <a:lnTo>
                    <a:pt x="84" y="190"/>
                  </a:lnTo>
                  <a:lnTo>
                    <a:pt x="85" y="177"/>
                  </a:lnTo>
                  <a:lnTo>
                    <a:pt x="95" y="126"/>
                  </a:lnTo>
                  <a:lnTo>
                    <a:pt x="86" y="119"/>
                  </a:lnTo>
                  <a:lnTo>
                    <a:pt x="84" y="98"/>
                  </a:lnTo>
                  <a:lnTo>
                    <a:pt x="93" y="98"/>
                  </a:lnTo>
                  <a:lnTo>
                    <a:pt x="99" y="89"/>
                  </a:lnTo>
                  <a:lnTo>
                    <a:pt x="83" y="77"/>
                  </a:lnTo>
                  <a:lnTo>
                    <a:pt x="85" y="71"/>
                  </a:lnTo>
                  <a:lnTo>
                    <a:pt x="120" y="67"/>
                  </a:lnTo>
                  <a:lnTo>
                    <a:pt x="133" y="78"/>
                  </a:lnTo>
                  <a:lnTo>
                    <a:pt x="147" y="83"/>
                  </a:lnTo>
                  <a:lnTo>
                    <a:pt x="166" y="91"/>
                  </a:lnTo>
                  <a:lnTo>
                    <a:pt x="182" y="87"/>
                  </a:lnTo>
                  <a:lnTo>
                    <a:pt x="223" y="69"/>
                  </a:lnTo>
                  <a:lnTo>
                    <a:pt x="226" y="60"/>
                  </a:lnTo>
                  <a:lnTo>
                    <a:pt x="221" y="55"/>
                  </a:lnTo>
                  <a:lnTo>
                    <a:pt x="206" y="57"/>
                  </a:lnTo>
                  <a:lnTo>
                    <a:pt x="207" y="32"/>
                  </a:lnTo>
                  <a:lnTo>
                    <a:pt x="199" y="28"/>
                  </a:lnTo>
                  <a:lnTo>
                    <a:pt x="202" y="18"/>
                  </a:lnTo>
                  <a:lnTo>
                    <a:pt x="217" y="17"/>
                  </a:lnTo>
                  <a:lnTo>
                    <a:pt x="241" y="30"/>
                  </a:lnTo>
                  <a:lnTo>
                    <a:pt x="274" y="19"/>
                  </a:lnTo>
                  <a:lnTo>
                    <a:pt x="2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6" name="Freeform 706"/>
            <p:cNvSpPr/>
            <p:nvPr/>
          </p:nvSpPr>
          <p:spPr bwMode="gray">
            <a:xfrm>
              <a:off x="5033438" y="2926023"/>
              <a:ext cx="196302" cy="340226"/>
            </a:xfrm>
            <a:custGeom>
              <a:avLst/>
              <a:gdLst>
                <a:gd name="T0" fmla="*/ 109 w 431"/>
                <a:gd name="T1" fmla="*/ 743 h 747"/>
                <a:gd name="T2" fmla="*/ 96 w 431"/>
                <a:gd name="T3" fmla="*/ 721 h 747"/>
                <a:gd name="T4" fmla="*/ 109 w 431"/>
                <a:gd name="T5" fmla="*/ 692 h 747"/>
                <a:gd name="T6" fmla="*/ 130 w 431"/>
                <a:gd name="T7" fmla="*/ 681 h 747"/>
                <a:gd name="T8" fmla="*/ 139 w 431"/>
                <a:gd name="T9" fmla="*/ 657 h 747"/>
                <a:gd name="T10" fmla="*/ 159 w 431"/>
                <a:gd name="T11" fmla="*/ 635 h 747"/>
                <a:gd name="T12" fmla="*/ 168 w 431"/>
                <a:gd name="T13" fmla="*/ 608 h 747"/>
                <a:gd name="T14" fmla="*/ 131 w 431"/>
                <a:gd name="T15" fmla="*/ 587 h 747"/>
                <a:gd name="T16" fmla="*/ 147 w 431"/>
                <a:gd name="T17" fmla="*/ 568 h 747"/>
                <a:gd name="T18" fmla="*/ 179 w 431"/>
                <a:gd name="T19" fmla="*/ 556 h 747"/>
                <a:gd name="T20" fmla="*/ 179 w 431"/>
                <a:gd name="T21" fmla="*/ 522 h 747"/>
                <a:gd name="T22" fmla="*/ 196 w 431"/>
                <a:gd name="T23" fmla="*/ 497 h 747"/>
                <a:gd name="T24" fmla="*/ 212 w 431"/>
                <a:gd name="T25" fmla="*/ 483 h 747"/>
                <a:gd name="T26" fmla="*/ 188 w 431"/>
                <a:gd name="T27" fmla="*/ 480 h 747"/>
                <a:gd name="T28" fmla="*/ 196 w 431"/>
                <a:gd name="T29" fmla="*/ 442 h 747"/>
                <a:gd name="T30" fmla="*/ 244 w 431"/>
                <a:gd name="T31" fmla="*/ 447 h 747"/>
                <a:gd name="T32" fmla="*/ 257 w 431"/>
                <a:gd name="T33" fmla="*/ 397 h 747"/>
                <a:gd name="T34" fmla="*/ 321 w 431"/>
                <a:gd name="T35" fmla="*/ 387 h 747"/>
                <a:gd name="T36" fmla="*/ 357 w 431"/>
                <a:gd name="T37" fmla="*/ 355 h 747"/>
                <a:gd name="T38" fmla="*/ 354 w 431"/>
                <a:gd name="T39" fmla="*/ 323 h 747"/>
                <a:gd name="T40" fmla="*/ 341 w 431"/>
                <a:gd name="T41" fmla="*/ 293 h 747"/>
                <a:gd name="T42" fmla="*/ 330 w 431"/>
                <a:gd name="T43" fmla="*/ 261 h 747"/>
                <a:gd name="T44" fmla="*/ 341 w 431"/>
                <a:gd name="T45" fmla="*/ 198 h 747"/>
                <a:gd name="T46" fmla="*/ 368 w 431"/>
                <a:gd name="T47" fmla="*/ 163 h 747"/>
                <a:gd name="T48" fmla="*/ 426 w 431"/>
                <a:gd name="T49" fmla="*/ 112 h 747"/>
                <a:gd name="T50" fmla="*/ 410 w 431"/>
                <a:gd name="T51" fmla="*/ 82 h 747"/>
                <a:gd name="T52" fmla="*/ 363 w 431"/>
                <a:gd name="T53" fmla="*/ 117 h 747"/>
                <a:gd name="T54" fmla="*/ 353 w 431"/>
                <a:gd name="T55" fmla="*/ 82 h 747"/>
                <a:gd name="T56" fmla="*/ 308 w 431"/>
                <a:gd name="T57" fmla="*/ 54 h 747"/>
                <a:gd name="T58" fmla="*/ 262 w 431"/>
                <a:gd name="T59" fmla="*/ 29 h 747"/>
                <a:gd name="T60" fmla="*/ 223 w 431"/>
                <a:gd name="T61" fmla="*/ 9 h 747"/>
                <a:gd name="T62" fmla="*/ 204 w 431"/>
                <a:gd name="T63" fmla="*/ 16 h 747"/>
                <a:gd name="T64" fmla="*/ 182 w 431"/>
                <a:gd name="T65" fmla="*/ 9 h 747"/>
                <a:gd name="T66" fmla="*/ 133 w 431"/>
                <a:gd name="T67" fmla="*/ 19 h 747"/>
                <a:gd name="T68" fmla="*/ 123 w 431"/>
                <a:gd name="T69" fmla="*/ 52 h 747"/>
                <a:gd name="T70" fmla="*/ 117 w 431"/>
                <a:gd name="T71" fmla="*/ 110 h 747"/>
                <a:gd name="T72" fmla="*/ 78 w 431"/>
                <a:gd name="T73" fmla="*/ 177 h 747"/>
                <a:gd name="T74" fmla="*/ 80 w 431"/>
                <a:gd name="T75" fmla="*/ 284 h 747"/>
                <a:gd name="T76" fmla="*/ 56 w 431"/>
                <a:gd name="T77" fmla="*/ 350 h 747"/>
                <a:gd name="T78" fmla="*/ 38 w 431"/>
                <a:gd name="T79" fmla="*/ 441 h 747"/>
                <a:gd name="T80" fmla="*/ 37 w 431"/>
                <a:gd name="T81" fmla="*/ 517 h 747"/>
                <a:gd name="T82" fmla="*/ 39 w 431"/>
                <a:gd name="T83" fmla="*/ 563 h 747"/>
                <a:gd name="T84" fmla="*/ 38 w 431"/>
                <a:gd name="T85" fmla="*/ 611 h 747"/>
                <a:gd name="T86" fmla="*/ 28 w 431"/>
                <a:gd name="T87" fmla="*/ 648 h 747"/>
                <a:gd name="T88" fmla="*/ 8 w 431"/>
                <a:gd name="T89" fmla="*/ 703 h 747"/>
                <a:gd name="T90" fmla="*/ 29 w 431"/>
                <a:gd name="T91" fmla="*/ 730 h 747"/>
                <a:gd name="T92" fmla="*/ 91 w 431"/>
                <a:gd name="T93" fmla="*/ 74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1" h="747">
                  <a:moveTo>
                    <a:pt x="91" y="744"/>
                  </a:moveTo>
                  <a:lnTo>
                    <a:pt x="108" y="747"/>
                  </a:lnTo>
                  <a:lnTo>
                    <a:pt x="109" y="743"/>
                  </a:lnTo>
                  <a:lnTo>
                    <a:pt x="103" y="735"/>
                  </a:lnTo>
                  <a:lnTo>
                    <a:pt x="99" y="728"/>
                  </a:lnTo>
                  <a:lnTo>
                    <a:pt x="96" y="721"/>
                  </a:lnTo>
                  <a:lnTo>
                    <a:pt x="102" y="711"/>
                  </a:lnTo>
                  <a:lnTo>
                    <a:pt x="100" y="701"/>
                  </a:lnTo>
                  <a:lnTo>
                    <a:pt x="109" y="692"/>
                  </a:lnTo>
                  <a:lnTo>
                    <a:pt x="111" y="683"/>
                  </a:lnTo>
                  <a:lnTo>
                    <a:pt x="120" y="685"/>
                  </a:lnTo>
                  <a:lnTo>
                    <a:pt x="130" y="681"/>
                  </a:lnTo>
                  <a:lnTo>
                    <a:pt x="130" y="673"/>
                  </a:lnTo>
                  <a:lnTo>
                    <a:pt x="130" y="660"/>
                  </a:lnTo>
                  <a:lnTo>
                    <a:pt x="139" y="657"/>
                  </a:lnTo>
                  <a:lnTo>
                    <a:pt x="146" y="649"/>
                  </a:lnTo>
                  <a:lnTo>
                    <a:pt x="149" y="644"/>
                  </a:lnTo>
                  <a:lnTo>
                    <a:pt x="159" y="635"/>
                  </a:lnTo>
                  <a:lnTo>
                    <a:pt x="167" y="631"/>
                  </a:lnTo>
                  <a:lnTo>
                    <a:pt x="172" y="627"/>
                  </a:lnTo>
                  <a:lnTo>
                    <a:pt x="168" y="608"/>
                  </a:lnTo>
                  <a:lnTo>
                    <a:pt x="149" y="607"/>
                  </a:lnTo>
                  <a:lnTo>
                    <a:pt x="140" y="604"/>
                  </a:lnTo>
                  <a:lnTo>
                    <a:pt x="131" y="587"/>
                  </a:lnTo>
                  <a:lnTo>
                    <a:pt x="132" y="579"/>
                  </a:lnTo>
                  <a:lnTo>
                    <a:pt x="139" y="570"/>
                  </a:lnTo>
                  <a:lnTo>
                    <a:pt x="147" y="568"/>
                  </a:lnTo>
                  <a:lnTo>
                    <a:pt x="151" y="561"/>
                  </a:lnTo>
                  <a:lnTo>
                    <a:pt x="173" y="560"/>
                  </a:lnTo>
                  <a:lnTo>
                    <a:pt x="179" y="556"/>
                  </a:lnTo>
                  <a:lnTo>
                    <a:pt x="179" y="547"/>
                  </a:lnTo>
                  <a:lnTo>
                    <a:pt x="182" y="537"/>
                  </a:lnTo>
                  <a:lnTo>
                    <a:pt x="179" y="522"/>
                  </a:lnTo>
                  <a:lnTo>
                    <a:pt x="199" y="508"/>
                  </a:lnTo>
                  <a:lnTo>
                    <a:pt x="191" y="502"/>
                  </a:lnTo>
                  <a:lnTo>
                    <a:pt x="196" y="497"/>
                  </a:lnTo>
                  <a:lnTo>
                    <a:pt x="206" y="499"/>
                  </a:lnTo>
                  <a:lnTo>
                    <a:pt x="213" y="498"/>
                  </a:lnTo>
                  <a:lnTo>
                    <a:pt x="212" y="483"/>
                  </a:lnTo>
                  <a:lnTo>
                    <a:pt x="205" y="482"/>
                  </a:lnTo>
                  <a:lnTo>
                    <a:pt x="196" y="487"/>
                  </a:lnTo>
                  <a:lnTo>
                    <a:pt x="188" y="480"/>
                  </a:lnTo>
                  <a:lnTo>
                    <a:pt x="183" y="447"/>
                  </a:lnTo>
                  <a:lnTo>
                    <a:pt x="190" y="442"/>
                  </a:lnTo>
                  <a:lnTo>
                    <a:pt x="196" y="442"/>
                  </a:lnTo>
                  <a:lnTo>
                    <a:pt x="219" y="454"/>
                  </a:lnTo>
                  <a:lnTo>
                    <a:pt x="235" y="453"/>
                  </a:lnTo>
                  <a:lnTo>
                    <a:pt x="244" y="447"/>
                  </a:lnTo>
                  <a:lnTo>
                    <a:pt x="244" y="416"/>
                  </a:lnTo>
                  <a:lnTo>
                    <a:pt x="254" y="406"/>
                  </a:lnTo>
                  <a:lnTo>
                    <a:pt x="257" y="397"/>
                  </a:lnTo>
                  <a:lnTo>
                    <a:pt x="284" y="397"/>
                  </a:lnTo>
                  <a:lnTo>
                    <a:pt x="301" y="389"/>
                  </a:lnTo>
                  <a:lnTo>
                    <a:pt x="321" y="387"/>
                  </a:lnTo>
                  <a:lnTo>
                    <a:pt x="337" y="376"/>
                  </a:lnTo>
                  <a:lnTo>
                    <a:pt x="344" y="375"/>
                  </a:lnTo>
                  <a:lnTo>
                    <a:pt x="357" y="355"/>
                  </a:lnTo>
                  <a:lnTo>
                    <a:pt x="368" y="340"/>
                  </a:lnTo>
                  <a:lnTo>
                    <a:pt x="355" y="329"/>
                  </a:lnTo>
                  <a:lnTo>
                    <a:pt x="354" y="323"/>
                  </a:lnTo>
                  <a:lnTo>
                    <a:pt x="362" y="310"/>
                  </a:lnTo>
                  <a:lnTo>
                    <a:pt x="349" y="294"/>
                  </a:lnTo>
                  <a:lnTo>
                    <a:pt x="341" y="293"/>
                  </a:lnTo>
                  <a:lnTo>
                    <a:pt x="331" y="283"/>
                  </a:lnTo>
                  <a:lnTo>
                    <a:pt x="330" y="278"/>
                  </a:lnTo>
                  <a:lnTo>
                    <a:pt x="330" y="261"/>
                  </a:lnTo>
                  <a:lnTo>
                    <a:pt x="338" y="252"/>
                  </a:lnTo>
                  <a:lnTo>
                    <a:pt x="340" y="209"/>
                  </a:lnTo>
                  <a:lnTo>
                    <a:pt x="341" y="198"/>
                  </a:lnTo>
                  <a:lnTo>
                    <a:pt x="350" y="183"/>
                  </a:lnTo>
                  <a:lnTo>
                    <a:pt x="365" y="169"/>
                  </a:lnTo>
                  <a:lnTo>
                    <a:pt x="368" y="163"/>
                  </a:lnTo>
                  <a:lnTo>
                    <a:pt x="386" y="146"/>
                  </a:lnTo>
                  <a:lnTo>
                    <a:pt x="400" y="134"/>
                  </a:lnTo>
                  <a:lnTo>
                    <a:pt x="426" y="112"/>
                  </a:lnTo>
                  <a:lnTo>
                    <a:pt x="431" y="107"/>
                  </a:lnTo>
                  <a:lnTo>
                    <a:pt x="419" y="84"/>
                  </a:lnTo>
                  <a:lnTo>
                    <a:pt x="410" y="82"/>
                  </a:lnTo>
                  <a:lnTo>
                    <a:pt x="405" y="102"/>
                  </a:lnTo>
                  <a:lnTo>
                    <a:pt x="391" y="114"/>
                  </a:lnTo>
                  <a:lnTo>
                    <a:pt x="363" y="117"/>
                  </a:lnTo>
                  <a:lnTo>
                    <a:pt x="339" y="117"/>
                  </a:lnTo>
                  <a:lnTo>
                    <a:pt x="330" y="114"/>
                  </a:lnTo>
                  <a:lnTo>
                    <a:pt x="353" y="82"/>
                  </a:lnTo>
                  <a:lnTo>
                    <a:pt x="354" y="73"/>
                  </a:lnTo>
                  <a:lnTo>
                    <a:pt x="339" y="62"/>
                  </a:lnTo>
                  <a:lnTo>
                    <a:pt x="308" y="54"/>
                  </a:lnTo>
                  <a:lnTo>
                    <a:pt x="291" y="42"/>
                  </a:lnTo>
                  <a:lnTo>
                    <a:pt x="275" y="44"/>
                  </a:lnTo>
                  <a:lnTo>
                    <a:pt x="262" y="29"/>
                  </a:lnTo>
                  <a:lnTo>
                    <a:pt x="250" y="14"/>
                  </a:lnTo>
                  <a:lnTo>
                    <a:pt x="238" y="8"/>
                  </a:lnTo>
                  <a:lnTo>
                    <a:pt x="223" y="9"/>
                  </a:lnTo>
                  <a:lnTo>
                    <a:pt x="211" y="5"/>
                  </a:lnTo>
                  <a:lnTo>
                    <a:pt x="204" y="8"/>
                  </a:lnTo>
                  <a:lnTo>
                    <a:pt x="204" y="16"/>
                  </a:lnTo>
                  <a:lnTo>
                    <a:pt x="201" y="21"/>
                  </a:lnTo>
                  <a:lnTo>
                    <a:pt x="190" y="21"/>
                  </a:lnTo>
                  <a:lnTo>
                    <a:pt x="182" y="9"/>
                  </a:lnTo>
                  <a:lnTo>
                    <a:pt x="163" y="1"/>
                  </a:lnTo>
                  <a:lnTo>
                    <a:pt x="152" y="0"/>
                  </a:lnTo>
                  <a:lnTo>
                    <a:pt x="133" y="19"/>
                  </a:lnTo>
                  <a:lnTo>
                    <a:pt x="139" y="35"/>
                  </a:lnTo>
                  <a:lnTo>
                    <a:pt x="134" y="48"/>
                  </a:lnTo>
                  <a:lnTo>
                    <a:pt x="123" y="52"/>
                  </a:lnTo>
                  <a:lnTo>
                    <a:pt x="112" y="60"/>
                  </a:lnTo>
                  <a:lnTo>
                    <a:pt x="115" y="102"/>
                  </a:lnTo>
                  <a:lnTo>
                    <a:pt x="117" y="110"/>
                  </a:lnTo>
                  <a:lnTo>
                    <a:pt x="98" y="130"/>
                  </a:lnTo>
                  <a:lnTo>
                    <a:pt x="82" y="164"/>
                  </a:lnTo>
                  <a:lnTo>
                    <a:pt x="78" y="177"/>
                  </a:lnTo>
                  <a:lnTo>
                    <a:pt x="71" y="213"/>
                  </a:lnTo>
                  <a:lnTo>
                    <a:pt x="83" y="254"/>
                  </a:lnTo>
                  <a:lnTo>
                    <a:pt x="80" y="284"/>
                  </a:lnTo>
                  <a:lnTo>
                    <a:pt x="67" y="302"/>
                  </a:lnTo>
                  <a:lnTo>
                    <a:pt x="69" y="323"/>
                  </a:lnTo>
                  <a:lnTo>
                    <a:pt x="56" y="350"/>
                  </a:lnTo>
                  <a:lnTo>
                    <a:pt x="60" y="387"/>
                  </a:lnTo>
                  <a:lnTo>
                    <a:pt x="51" y="405"/>
                  </a:lnTo>
                  <a:lnTo>
                    <a:pt x="38" y="441"/>
                  </a:lnTo>
                  <a:lnTo>
                    <a:pt x="41" y="486"/>
                  </a:lnTo>
                  <a:lnTo>
                    <a:pt x="35" y="493"/>
                  </a:lnTo>
                  <a:lnTo>
                    <a:pt x="37" y="517"/>
                  </a:lnTo>
                  <a:lnTo>
                    <a:pt x="47" y="546"/>
                  </a:lnTo>
                  <a:lnTo>
                    <a:pt x="36" y="554"/>
                  </a:lnTo>
                  <a:lnTo>
                    <a:pt x="39" y="563"/>
                  </a:lnTo>
                  <a:lnTo>
                    <a:pt x="43" y="564"/>
                  </a:lnTo>
                  <a:lnTo>
                    <a:pt x="47" y="603"/>
                  </a:lnTo>
                  <a:lnTo>
                    <a:pt x="38" y="611"/>
                  </a:lnTo>
                  <a:lnTo>
                    <a:pt x="39" y="619"/>
                  </a:lnTo>
                  <a:lnTo>
                    <a:pt x="26" y="625"/>
                  </a:lnTo>
                  <a:lnTo>
                    <a:pt x="28" y="648"/>
                  </a:lnTo>
                  <a:lnTo>
                    <a:pt x="6" y="667"/>
                  </a:lnTo>
                  <a:lnTo>
                    <a:pt x="0" y="683"/>
                  </a:lnTo>
                  <a:lnTo>
                    <a:pt x="8" y="703"/>
                  </a:lnTo>
                  <a:lnTo>
                    <a:pt x="20" y="703"/>
                  </a:lnTo>
                  <a:lnTo>
                    <a:pt x="26" y="708"/>
                  </a:lnTo>
                  <a:lnTo>
                    <a:pt x="29" y="730"/>
                  </a:lnTo>
                  <a:lnTo>
                    <a:pt x="41" y="739"/>
                  </a:lnTo>
                  <a:lnTo>
                    <a:pt x="87" y="740"/>
                  </a:lnTo>
                  <a:lnTo>
                    <a:pt x="91" y="7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7" name="Freeform 708"/>
            <p:cNvSpPr/>
            <p:nvPr/>
          </p:nvSpPr>
          <p:spPr bwMode="gray">
            <a:xfrm>
              <a:off x="5064865" y="3270348"/>
              <a:ext cx="16852" cy="23684"/>
            </a:xfrm>
            <a:custGeom>
              <a:avLst/>
              <a:gdLst>
                <a:gd name="T0" fmla="*/ 37 w 37"/>
                <a:gd name="T1" fmla="*/ 1 h 52"/>
                <a:gd name="T2" fmla="*/ 30 w 37"/>
                <a:gd name="T3" fmla="*/ 2 h 52"/>
                <a:gd name="T4" fmla="*/ 22 w 37"/>
                <a:gd name="T5" fmla="*/ 0 h 52"/>
                <a:gd name="T6" fmla="*/ 16 w 37"/>
                <a:gd name="T7" fmla="*/ 5 h 52"/>
                <a:gd name="T8" fmla="*/ 0 w 37"/>
                <a:gd name="T9" fmla="*/ 14 h 52"/>
                <a:gd name="T10" fmla="*/ 2 w 37"/>
                <a:gd name="T11" fmla="*/ 19 h 52"/>
                <a:gd name="T12" fmla="*/ 2 w 37"/>
                <a:gd name="T13" fmla="*/ 27 h 52"/>
                <a:gd name="T14" fmla="*/ 10 w 37"/>
                <a:gd name="T15" fmla="*/ 23 h 52"/>
                <a:gd name="T16" fmla="*/ 17 w 37"/>
                <a:gd name="T17" fmla="*/ 21 h 52"/>
                <a:gd name="T18" fmla="*/ 24 w 37"/>
                <a:gd name="T19" fmla="*/ 23 h 52"/>
                <a:gd name="T20" fmla="*/ 18 w 37"/>
                <a:gd name="T21" fmla="*/ 30 h 52"/>
                <a:gd name="T22" fmla="*/ 8 w 37"/>
                <a:gd name="T23" fmla="*/ 37 h 52"/>
                <a:gd name="T24" fmla="*/ 16 w 37"/>
                <a:gd name="T25" fmla="*/ 45 h 52"/>
                <a:gd name="T26" fmla="*/ 26 w 37"/>
                <a:gd name="T27" fmla="*/ 49 h 52"/>
                <a:gd name="T28" fmla="*/ 37 w 37"/>
                <a:gd name="T29" fmla="*/ 52 h 52"/>
                <a:gd name="T30" fmla="*/ 37 w 37"/>
                <a:gd name="T3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52">
                  <a:moveTo>
                    <a:pt x="37" y="1"/>
                  </a:moveTo>
                  <a:lnTo>
                    <a:pt x="30" y="2"/>
                  </a:lnTo>
                  <a:lnTo>
                    <a:pt x="22" y="0"/>
                  </a:lnTo>
                  <a:lnTo>
                    <a:pt x="16" y="5"/>
                  </a:lnTo>
                  <a:lnTo>
                    <a:pt x="0" y="14"/>
                  </a:lnTo>
                  <a:lnTo>
                    <a:pt x="2" y="19"/>
                  </a:lnTo>
                  <a:lnTo>
                    <a:pt x="2" y="27"/>
                  </a:lnTo>
                  <a:lnTo>
                    <a:pt x="10" y="23"/>
                  </a:lnTo>
                  <a:lnTo>
                    <a:pt x="17" y="21"/>
                  </a:lnTo>
                  <a:lnTo>
                    <a:pt x="24" y="23"/>
                  </a:lnTo>
                  <a:lnTo>
                    <a:pt x="18" y="30"/>
                  </a:lnTo>
                  <a:lnTo>
                    <a:pt x="8" y="37"/>
                  </a:lnTo>
                  <a:lnTo>
                    <a:pt x="16" y="45"/>
                  </a:lnTo>
                  <a:lnTo>
                    <a:pt x="26" y="49"/>
                  </a:lnTo>
                  <a:lnTo>
                    <a:pt x="37" y="52"/>
                  </a:lnTo>
                  <a:lnTo>
                    <a:pt x="3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8" name="Freeform 709"/>
            <p:cNvSpPr/>
            <p:nvPr/>
          </p:nvSpPr>
          <p:spPr bwMode="gray">
            <a:xfrm>
              <a:off x="5053478" y="3294487"/>
              <a:ext cx="28238" cy="5010"/>
            </a:xfrm>
            <a:custGeom>
              <a:avLst/>
              <a:gdLst>
                <a:gd name="T0" fmla="*/ 62 w 62"/>
                <a:gd name="T1" fmla="*/ 4 h 11"/>
                <a:gd name="T2" fmla="*/ 36 w 62"/>
                <a:gd name="T3" fmla="*/ 0 h 11"/>
                <a:gd name="T4" fmla="*/ 21 w 62"/>
                <a:gd name="T5" fmla="*/ 1 h 11"/>
                <a:gd name="T6" fmla="*/ 0 w 62"/>
                <a:gd name="T7" fmla="*/ 4 h 11"/>
                <a:gd name="T8" fmla="*/ 0 w 62"/>
                <a:gd name="T9" fmla="*/ 6 h 11"/>
                <a:gd name="T10" fmla="*/ 8 w 62"/>
                <a:gd name="T11" fmla="*/ 8 h 11"/>
                <a:gd name="T12" fmla="*/ 25 w 62"/>
                <a:gd name="T13" fmla="*/ 11 h 11"/>
                <a:gd name="T14" fmla="*/ 59 w 62"/>
                <a:gd name="T15" fmla="*/ 11 h 11"/>
                <a:gd name="T16" fmla="*/ 62 w 62"/>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
                  <a:moveTo>
                    <a:pt x="62" y="4"/>
                  </a:moveTo>
                  <a:lnTo>
                    <a:pt x="36" y="0"/>
                  </a:lnTo>
                  <a:lnTo>
                    <a:pt x="21" y="1"/>
                  </a:lnTo>
                  <a:lnTo>
                    <a:pt x="0" y="4"/>
                  </a:lnTo>
                  <a:lnTo>
                    <a:pt x="0" y="6"/>
                  </a:lnTo>
                  <a:lnTo>
                    <a:pt x="8" y="8"/>
                  </a:lnTo>
                  <a:lnTo>
                    <a:pt x="25" y="11"/>
                  </a:lnTo>
                  <a:lnTo>
                    <a:pt x="59" y="11"/>
                  </a:lnTo>
                  <a:lnTo>
                    <a:pt x="6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sp>
          <p:nvSpPr>
            <p:cNvPr id="2239" name="Freeform 710"/>
            <p:cNvSpPr/>
            <p:nvPr/>
          </p:nvSpPr>
          <p:spPr bwMode="gray">
            <a:xfrm>
              <a:off x="5080350" y="3270803"/>
              <a:ext cx="36437" cy="30971"/>
            </a:xfrm>
            <a:custGeom>
              <a:avLst/>
              <a:gdLst>
                <a:gd name="T0" fmla="*/ 0 w 80"/>
                <a:gd name="T1" fmla="*/ 63 h 68"/>
                <a:gd name="T2" fmla="*/ 14 w 80"/>
                <a:gd name="T3" fmla="*/ 64 h 68"/>
                <a:gd name="T4" fmla="*/ 32 w 80"/>
                <a:gd name="T5" fmla="*/ 66 h 68"/>
                <a:gd name="T6" fmla="*/ 49 w 80"/>
                <a:gd name="T7" fmla="*/ 67 h 68"/>
                <a:gd name="T8" fmla="*/ 56 w 80"/>
                <a:gd name="T9" fmla="*/ 68 h 68"/>
                <a:gd name="T10" fmla="*/ 73 w 80"/>
                <a:gd name="T11" fmla="*/ 66 h 68"/>
                <a:gd name="T12" fmla="*/ 79 w 80"/>
                <a:gd name="T13" fmla="*/ 64 h 68"/>
                <a:gd name="T14" fmla="*/ 80 w 80"/>
                <a:gd name="T15" fmla="*/ 60 h 68"/>
                <a:gd name="T16" fmla="*/ 57 w 80"/>
                <a:gd name="T17" fmla="*/ 56 h 68"/>
                <a:gd name="T18" fmla="*/ 45 w 80"/>
                <a:gd name="T19" fmla="*/ 51 h 68"/>
                <a:gd name="T20" fmla="*/ 27 w 80"/>
                <a:gd name="T21" fmla="*/ 39 h 68"/>
                <a:gd name="T22" fmla="*/ 23 w 80"/>
                <a:gd name="T23" fmla="*/ 30 h 68"/>
                <a:gd name="T24" fmla="*/ 12 w 80"/>
                <a:gd name="T25" fmla="*/ 5 h 68"/>
                <a:gd name="T26" fmla="*/ 3 w 80"/>
                <a:gd name="T27" fmla="*/ 0 h 68"/>
                <a:gd name="T28" fmla="*/ 3 w 80"/>
                <a:gd name="T29" fmla="*/ 51 h 68"/>
                <a:gd name="T30" fmla="*/ 17 w 80"/>
                <a:gd name="T31" fmla="*/ 53 h 68"/>
                <a:gd name="T32" fmla="*/ 15 w 80"/>
                <a:gd name="T33" fmla="*/ 57 h 68"/>
                <a:gd name="T34" fmla="*/ 3 w 80"/>
                <a:gd name="T35" fmla="*/ 56 h 68"/>
                <a:gd name="T36" fmla="*/ 0 w 80"/>
                <a:gd name="T37" fmla="*/ 6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68">
                  <a:moveTo>
                    <a:pt x="0" y="63"/>
                  </a:moveTo>
                  <a:lnTo>
                    <a:pt x="14" y="64"/>
                  </a:lnTo>
                  <a:lnTo>
                    <a:pt x="32" y="66"/>
                  </a:lnTo>
                  <a:lnTo>
                    <a:pt x="49" y="67"/>
                  </a:lnTo>
                  <a:lnTo>
                    <a:pt x="56" y="68"/>
                  </a:lnTo>
                  <a:lnTo>
                    <a:pt x="73" y="66"/>
                  </a:lnTo>
                  <a:lnTo>
                    <a:pt x="79" y="64"/>
                  </a:lnTo>
                  <a:lnTo>
                    <a:pt x="80" y="60"/>
                  </a:lnTo>
                  <a:lnTo>
                    <a:pt x="57" y="56"/>
                  </a:lnTo>
                  <a:lnTo>
                    <a:pt x="45" y="51"/>
                  </a:lnTo>
                  <a:lnTo>
                    <a:pt x="27" y="39"/>
                  </a:lnTo>
                  <a:lnTo>
                    <a:pt x="23" y="30"/>
                  </a:lnTo>
                  <a:lnTo>
                    <a:pt x="12" y="5"/>
                  </a:lnTo>
                  <a:lnTo>
                    <a:pt x="3" y="0"/>
                  </a:lnTo>
                  <a:lnTo>
                    <a:pt x="3" y="51"/>
                  </a:lnTo>
                  <a:lnTo>
                    <a:pt x="17" y="53"/>
                  </a:lnTo>
                  <a:lnTo>
                    <a:pt x="15" y="57"/>
                  </a:lnTo>
                  <a:lnTo>
                    <a:pt x="3" y="56"/>
                  </a:lnTo>
                  <a:lnTo>
                    <a:pt x="0"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83A054-3B3F-4A49-A0ED-DC507AA7BFE3}" type="datetime1">
              <a:rPr lang="en-US"/>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C19B7-A873-4BEE-96DE-1E225D93DB0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FE78433-5C96-914A-908D-16CF34516272}" type="datetime1">
              <a:rPr lang="en-US"/>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C19B7-A873-4BEE-96DE-1E225D93DB0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EAB58DE-5917-824A-B710-0A78C9D5CD09}" type="datetime1">
              <a:rPr lang="en-US"/>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C19B7-A873-4BEE-96DE-1E225D93DB0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80B659-EBA2-2F48-8468-28FD6C7DC595}" type="datetime1">
              <a:rPr lang="en-US"/>
              <a:t>11/18/2024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5AC19B7-A873-4BEE-96DE-1E225D93DB0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3.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sv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x-none"/>
          </a:p>
        </p:txBody>
      </p:sp>
      <p:sp>
        <p:nvSpPr>
          <p:cNvPr id="4" name="Slide Number Placeholder 3"/>
          <p:cNvSpPr>
            <a:spLocks noGrp="1"/>
          </p:cNvSpPr>
          <p:nvPr>
            <p:ph type="sldNum" sz="quarter" idx="12"/>
          </p:nvPr>
        </p:nvSpPr>
        <p:spPr/>
        <p:txBody>
          <a:bodyPr/>
          <a:lstStyle/>
          <a:p>
            <a:fld id="{F5AC19B7-A873-4BEE-96DE-1E225D93DB0A}" type="slidenum">
              <a:rPr lang="en-US" smtClean="0"/>
              <a:t>1</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44000" cy="5143501"/>
          </a:xfrm>
        </p:spPr>
      </p:pic>
      <p:pic>
        <p:nvPicPr>
          <p:cNvPr id="9" name="Graphic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52269" y="1208216"/>
            <a:ext cx="4386181" cy="1649284"/>
          </a:xfrm>
          <a:prstGeom prst="rect">
            <a:avLst/>
          </a:prstGeom>
        </p:spPr>
      </p:pic>
      <p:sp>
        <p:nvSpPr>
          <p:cNvPr id="10" name="TextBox 9"/>
          <p:cNvSpPr txBox="1"/>
          <p:nvPr/>
        </p:nvSpPr>
        <p:spPr>
          <a:xfrm>
            <a:off x="558165" y="1350645"/>
            <a:ext cx="4227830" cy="923330"/>
          </a:xfrm>
          <a:prstGeom prst="rect">
            <a:avLst/>
          </a:prstGeom>
          <a:noFill/>
        </p:spPr>
        <p:txBody>
          <a:bodyPr wrap="square" rtlCol="0">
            <a:spAutoFit/>
          </a:bodyPr>
          <a:lstStyle/>
          <a:p>
            <a:pPr algn="ctr"/>
            <a:r>
              <a:rPr lang="en-US" sz="2700" b="1" dirty="0" smtClean="0">
                <a:solidFill>
                  <a:schemeClr val="tx1">
                    <a:lumMod val="85000"/>
                    <a:lumOff val="15000"/>
                  </a:schemeClr>
                </a:solidFill>
                <a:latin typeface="FS PF BeauSans Pro" panose="02000503030000020004" pitchFamily="2" charset="0"/>
                <a:cs typeface="FS PF BeauSans Pro" panose="02000503030000020004" pitchFamily="2" charset="0"/>
              </a:rPr>
              <a:t>GIỚI THIỆU VỀ</a:t>
            </a:r>
            <a:endParaRPr lang="en-US" sz="2700" b="1" dirty="0">
              <a:solidFill>
                <a:srgbClr val="F50024"/>
              </a:solidFill>
              <a:latin typeface="FS PF BeauSans Pro" panose="02000503030000020004" pitchFamily="2" charset="0"/>
              <a:cs typeface="FS PF BeauSans Pro" panose="02000503030000020004" pitchFamily="2" charset="0"/>
            </a:endParaRPr>
          </a:p>
          <a:p>
            <a:pPr algn="ctr"/>
            <a:r>
              <a:rPr lang="en-US" sz="2700" b="1" dirty="0" smtClean="0">
                <a:solidFill>
                  <a:srgbClr val="F50024"/>
                </a:solidFill>
                <a:latin typeface="FS PF BeauSans Pro" panose="02000503030000020004" pitchFamily="2" charset="0"/>
                <a:cs typeface="FS PF BeauSans Pro" panose="02000503030000020004" pitchFamily="2" charset="0"/>
              </a:rPr>
              <a:t>VIETTEL AI STUDIO</a:t>
            </a:r>
            <a:endParaRPr lang="en-US" sz="2700" b="1" dirty="0">
              <a:solidFill>
                <a:srgbClr val="F50024"/>
              </a:solidFill>
              <a:latin typeface="FS PF BeauSans Pro" panose="02000503030000020004" pitchFamily="2" charset="0"/>
              <a:cs typeface="FS PF BeauSans Pro" panose="02000503030000020004" pitchFamily="2" charset="0"/>
            </a:endParaRPr>
          </a:p>
        </p:txBody>
      </p:sp>
      <p:sp>
        <p:nvSpPr>
          <p:cNvPr id="16" name="TextBox 15"/>
          <p:cNvSpPr txBox="1"/>
          <p:nvPr/>
        </p:nvSpPr>
        <p:spPr>
          <a:xfrm>
            <a:off x="374650" y="4757376"/>
            <a:ext cx="3968750" cy="253916"/>
          </a:xfrm>
          <a:prstGeom prst="rect">
            <a:avLst/>
          </a:prstGeom>
          <a:noFill/>
        </p:spPr>
        <p:txBody>
          <a:bodyPr wrap="square" rtlCol="0">
            <a:spAutoFit/>
          </a:bodyPr>
          <a:lstStyle/>
          <a:p>
            <a:r>
              <a:rPr lang="en-US" sz="1050" spc="300" dirty="0">
                <a:solidFill>
                  <a:srgbClr val="B4B4B4"/>
                </a:solidFill>
                <a:latin typeface="FS PF BeauSans Pro Light" panose="02000500000000020004" pitchFamily="2" charset="0"/>
              </a:rPr>
              <a:t>viettelai.vn</a:t>
            </a:r>
          </a:p>
        </p:txBody>
      </p:sp>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10</a:t>
            </a:fld>
            <a:endParaRPr lang="en-US">
              <a:solidFill>
                <a:schemeClr val="bg1"/>
              </a:solidFill>
            </a:endParaRPr>
          </a:p>
        </p:txBody>
      </p:sp>
      <p:pic>
        <p:nvPicPr>
          <p:cNvPr id="144" name="Graphic 143"/>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10</a:t>
            </a:fld>
            <a:endParaRPr lang="x-none" sz="900">
              <a:solidFill>
                <a:schemeClr val="bg1"/>
              </a:solidFill>
            </a:endParaRPr>
          </a:p>
        </p:txBody>
      </p:sp>
      <p:pic>
        <p:nvPicPr>
          <p:cNvPr id="141" name="Picture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err="1">
                <a:solidFill>
                  <a:srgbClr val="B4B4B4"/>
                </a:solidFill>
                <a:latin typeface="FS PF BeauSans Pro Light" panose="02000500000000020004" pitchFamily="2" charset="0"/>
              </a:rPr>
              <a:t>viettelai.vn</a:t>
            </a:r>
            <a:endParaRPr lang="en-US" sz="1050" spc="300" dirty="0">
              <a:solidFill>
                <a:srgbClr val="B4B4B4"/>
              </a:solidFill>
              <a:latin typeface="FS PF BeauSans Pro Light" panose="02000500000000020004" pitchFamily="2" charset="0"/>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11" name="image8.png"/>
          <p:cNvPicPr/>
          <p:nvPr/>
        </p:nvPicPr>
        <p:blipFill>
          <a:blip r:embed="rId6"/>
          <a:srcRect/>
          <a:stretch>
            <a:fillRect/>
          </a:stretch>
        </p:blipFill>
        <p:spPr>
          <a:xfrm>
            <a:off x="984567" y="1526241"/>
            <a:ext cx="3634498" cy="2659678"/>
          </a:xfrm>
          <a:prstGeom prst="rect">
            <a:avLst/>
          </a:prstGeom>
        </p:spPr>
      </p:pic>
      <p:pic>
        <p:nvPicPr>
          <p:cNvPr id="13" name="image5.png"/>
          <p:cNvPicPr/>
          <p:nvPr/>
        </p:nvPicPr>
        <p:blipFill>
          <a:blip r:embed="rId7"/>
          <a:srcRect/>
          <a:stretch>
            <a:fillRect/>
          </a:stretch>
        </p:blipFill>
        <p:spPr>
          <a:xfrm>
            <a:off x="5002306" y="1523144"/>
            <a:ext cx="3344638" cy="2662775"/>
          </a:xfrm>
          <a:prstGeom prst="rect">
            <a:avLst/>
          </a:prstGeom>
        </p:spPr>
      </p:pic>
      <p:sp>
        <p:nvSpPr>
          <p:cNvPr id="12" name="Title 1"/>
          <p:cNvSpPr>
            <a:spLocks noGrp="1"/>
          </p:cNvSpPr>
          <p:nvPr>
            <p:ph type="title"/>
          </p:nvPr>
        </p:nvSpPr>
        <p:spPr>
          <a:xfrm>
            <a:off x="492908" y="30076"/>
            <a:ext cx="8238167" cy="900000"/>
          </a:xfrm>
        </p:spPr>
        <p:txBody>
          <a:bodyPr>
            <a:normAutofit/>
          </a:bodyPr>
          <a:lstStyle/>
          <a:p>
            <a:pPr algn="ctr"/>
            <a:r>
              <a:rPr lang="en-US" sz="2800" b="1" dirty="0" err="1" smtClean="0">
                <a:solidFill>
                  <a:srgbClr val="FF0000"/>
                </a:solidFill>
                <a:latin typeface="FS PF BeauSans Pro SemiBold" panose="02000503000000020004" pitchFamily="2" charset="0"/>
              </a:rPr>
              <a:t>Tăng</a:t>
            </a:r>
            <a:r>
              <a:rPr lang="en-US" sz="2800" b="1" dirty="0" smtClean="0">
                <a:solidFill>
                  <a:srgbClr val="FF0000"/>
                </a:solidFill>
                <a:latin typeface="FS PF BeauSans Pro SemiBold" panose="02000503000000020004" pitchFamily="2" charset="0"/>
              </a:rPr>
              <a:t> </a:t>
            </a:r>
            <a:r>
              <a:rPr lang="en-US" sz="2800" b="1" dirty="0" err="1" smtClean="0">
                <a:solidFill>
                  <a:srgbClr val="FF0000"/>
                </a:solidFill>
                <a:latin typeface="FS PF BeauSans Pro SemiBold" panose="02000503000000020004" pitchFamily="2" charset="0"/>
              </a:rPr>
              <a:t>độ</a:t>
            </a:r>
            <a:r>
              <a:rPr lang="en-US" sz="2800" b="1" dirty="0" smtClean="0">
                <a:solidFill>
                  <a:srgbClr val="FF0000"/>
                </a:solidFill>
                <a:latin typeface="FS PF BeauSans Pro SemiBold" panose="02000503000000020004" pitchFamily="2" charset="0"/>
              </a:rPr>
              <a:t> </a:t>
            </a:r>
            <a:r>
              <a:rPr lang="en-US" sz="2800" b="1" dirty="0" err="1" smtClean="0">
                <a:solidFill>
                  <a:srgbClr val="FF0000"/>
                </a:solidFill>
                <a:latin typeface="FS PF BeauSans Pro SemiBold" panose="02000503000000020004" pitchFamily="2" charset="0"/>
              </a:rPr>
              <a:t>phân</a:t>
            </a:r>
            <a:r>
              <a:rPr lang="en-US" sz="2800" b="1" dirty="0" smtClean="0">
                <a:solidFill>
                  <a:srgbClr val="FF0000"/>
                </a:solidFill>
                <a:latin typeface="FS PF BeauSans Pro SemiBold" panose="02000503000000020004" pitchFamily="2" charset="0"/>
              </a:rPr>
              <a:t> </a:t>
            </a:r>
            <a:r>
              <a:rPr lang="en-US" sz="2800" b="1" dirty="0" err="1" smtClean="0">
                <a:solidFill>
                  <a:srgbClr val="FF0000"/>
                </a:solidFill>
                <a:latin typeface="FS PF BeauSans Pro SemiBold" panose="02000503000000020004" pitchFamily="2" charset="0"/>
              </a:rPr>
              <a:t>giải</a:t>
            </a:r>
            <a:endParaRPr lang="en-US" sz="2800" b="1" dirty="0">
              <a:solidFill>
                <a:srgbClr val="FF0000"/>
              </a:solidFill>
              <a:latin typeface="FS PF BeauSans Pro SemiBold" panose="02000503000000020004" pitchFamily="2"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2827265" y="4177846"/>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11</a:t>
            </a:fld>
            <a:endParaRPr lang="en-US">
              <a:solidFill>
                <a:schemeClr val="bg1"/>
              </a:solidFill>
            </a:endParaRPr>
          </a:p>
        </p:txBody>
      </p:sp>
      <p:pic>
        <p:nvPicPr>
          <p:cNvPr id="141" name="Picture 1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vi-VN" sz="1050" spc="300" dirty="0" smtClean="0">
                <a:solidFill>
                  <a:srgbClr val="B4B4B4"/>
                </a:solidFill>
                <a:latin typeface="FS PF BeauSans Pro Light" panose="02000500000000020004" pitchFamily="2" charset="0"/>
              </a:rPr>
              <a:t>viettelai.vn</a:t>
            </a:r>
            <a:endParaRPr lang="vi-VN" sz="1050" spc="300" dirty="0">
              <a:solidFill>
                <a:srgbClr val="B4B4B4"/>
              </a:solidFill>
              <a:latin typeface="FS PF BeauSans Pro Light" panose="02000500000000020004" pitchFamily="2"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34719" y="4311473"/>
            <a:ext cx="1466850" cy="309880"/>
          </a:xfrm>
          <a:prstGeom prst="rect">
            <a:avLst/>
          </a:prstGeom>
        </p:spPr>
      </p:pic>
      <p:sp>
        <p:nvSpPr>
          <p:cNvPr id="12" name="Title 1"/>
          <p:cNvSpPr>
            <a:spLocks noGrp="1"/>
          </p:cNvSpPr>
          <p:nvPr>
            <p:ph type="title"/>
          </p:nvPr>
        </p:nvSpPr>
        <p:spPr>
          <a:xfrm>
            <a:off x="492908" y="30076"/>
            <a:ext cx="8238167" cy="900000"/>
          </a:xfrm>
        </p:spPr>
        <p:txBody>
          <a:bodyPr>
            <a:normAutofit/>
          </a:bodyPr>
          <a:lstStyle/>
          <a:p>
            <a:pPr algn="ctr"/>
            <a:r>
              <a:rPr lang="vi-VN" sz="2800" b="1" dirty="0" smtClean="0">
                <a:solidFill>
                  <a:srgbClr val="FF0000"/>
                </a:solidFill>
                <a:latin typeface="FS PF BeauSans Pro SemiBold" panose="02000503000000020004" pitchFamily="2" charset="0"/>
              </a:rPr>
              <a:t>Phát thanh viên ảo (Phông xanh)</a:t>
            </a:r>
            <a:endParaRPr lang="vi-VN" sz="2800" b="1" dirty="0">
              <a:solidFill>
                <a:srgbClr val="FF0000"/>
              </a:solidFill>
              <a:latin typeface="FS PF BeauSans Pro SemiBold" panose="02000503000000020004" pitchFamily="2" charset="0"/>
            </a:endParaRPr>
          </a:p>
        </p:txBody>
      </p:sp>
      <p:pic>
        <p:nvPicPr>
          <p:cNvPr id="2" name="Picture 1"/>
          <p:cNvPicPr>
            <a:picLocks noChangeAspect="1"/>
          </p:cNvPicPr>
          <p:nvPr/>
        </p:nvPicPr>
        <p:blipFill>
          <a:blip r:embed="rId4"/>
          <a:stretch>
            <a:fillRect/>
          </a:stretch>
        </p:blipFill>
        <p:spPr>
          <a:xfrm>
            <a:off x="492908" y="756728"/>
            <a:ext cx="2991922" cy="3434011"/>
          </a:xfrm>
          <a:prstGeom prst="rect">
            <a:avLst/>
          </a:prstGeom>
        </p:spPr>
      </p:pic>
      <p:sp>
        <p:nvSpPr>
          <p:cNvPr id="41" name="Rectangle 40"/>
          <p:cNvSpPr/>
          <p:nvPr/>
        </p:nvSpPr>
        <p:spPr>
          <a:xfrm>
            <a:off x="5866877" y="683503"/>
            <a:ext cx="3059206" cy="2831544"/>
          </a:xfrm>
          <a:prstGeom prst="rect">
            <a:avLst/>
          </a:prstGeom>
        </p:spPr>
        <p:txBody>
          <a:bodyPr wrap="square">
            <a:spAutoFit/>
          </a:bodyPr>
          <a:lstStyle/>
          <a:p>
            <a:r>
              <a:rPr lang="vi-VN" sz="2400" b="1" dirty="0" smtClean="0">
                <a:latin typeface="FS PF BeauSans Pro" panose="02000503030000020004" pitchFamily="2" charset="0"/>
              </a:rPr>
              <a:t>Thao tác đơn giản:</a:t>
            </a:r>
          </a:p>
          <a:p>
            <a:pPr marL="285750" indent="-285750">
              <a:buFont typeface="Wingdings" panose="05000000000000000000" pitchFamily="2" charset="2"/>
              <a:buChar char="Ø"/>
            </a:pPr>
            <a:r>
              <a:rPr lang="vi-VN" sz="1600" b="1" dirty="0" smtClean="0">
                <a:latin typeface="FS PF BeauSans Pro" panose="02000503030000020004" pitchFamily="2" charset="0"/>
              </a:rPr>
              <a:t>Chọn MC</a:t>
            </a:r>
          </a:p>
          <a:p>
            <a:pPr marL="285750" indent="-285750">
              <a:buFont typeface="Wingdings" panose="05000000000000000000" pitchFamily="2" charset="2"/>
              <a:buChar char="Ø"/>
            </a:pPr>
            <a:r>
              <a:rPr lang="vi-VN" sz="1600" b="1" dirty="0" smtClean="0">
                <a:latin typeface="FS PF BeauSans Pro" panose="02000503030000020004" pitchFamily="2" charset="0"/>
              </a:rPr>
              <a:t>Nhập nội dung giọng đọc</a:t>
            </a:r>
          </a:p>
          <a:p>
            <a:pPr marL="285750" indent="-285750">
              <a:buFont typeface="Wingdings" panose="05000000000000000000" pitchFamily="2" charset="2"/>
              <a:buChar char="Ø"/>
            </a:pPr>
            <a:r>
              <a:rPr lang="vi-VN" sz="1600" b="1" dirty="0" smtClean="0">
                <a:latin typeface="FS PF BeauSans Pro" panose="02000503030000020004" pitchFamily="2" charset="0"/>
              </a:rPr>
              <a:t>Chọn giọng đọc</a:t>
            </a:r>
          </a:p>
          <a:p>
            <a:pPr marL="285750" indent="-285750">
              <a:buFont typeface="Wingdings" panose="05000000000000000000" pitchFamily="2" charset="2"/>
              <a:buChar char="Ø"/>
            </a:pPr>
            <a:r>
              <a:rPr lang="vi-VN" sz="1600" b="1" dirty="0" smtClean="0">
                <a:latin typeface="FS PF BeauSans Pro" panose="02000503030000020004" pitchFamily="2" charset="0"/>
              </a:rPr>
              <a:t>Tạo Video phông xanh</a:t>
            </a:r>
          </a:p>
          <a:p>
            <a:endParaRPr lang="vi-VN" sz="1800" b="1" dirty="0">
              <a:latin typeface="FS PF BeauSans Pro" panose="02000503030000020004" pitchFamily="2" charset="0"/>
            </a:endParaRPr>
          </a:p>
          <a:p>
            <a:endParaRPr lang="en-US" sz="1800" b="1" dirty="0">
              <a:latin typeface="FS PF BeauSans Pro" panose="02000503030000020004" pitchFamily="2" charset="0"/>
            </a:endParaRPr>
          </a:p>
          <a:p>
            <a:endParaRPr lang="vi-VN" sz="1800" b="1" dirty="0">
              <a:latin typeface="FS PF BeauSans Pro" panose="02000503030000020004" pitchFamily="2" charset="0"/>
            </a:endParaRPr>
          </a:p>
          <a:p>
            <a:endParaRPr lang="vi-VN" sz="1800" b="1" dirty="0">
              <a:latin typeface="FS PF BeauSans Pro" panose="02000503030000020004" pitchFamily="2" charset="0"/>
            </a:endParaRPr>
          </a:p>
          <a:p>
            <a:endParaRPr lang="en-US" sz="1800" b="1" dirty="0">
              <a:latin typeface="FS PF BeauSans Pro" panose="02000503030000020004" pitchFamily="2" charset="0"/>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3" name="Picture 2"/>
          <p:cNvPicPr>
            <a:picLocks noChangeAspect="1"/>
          </p:cNvPicPr>
          <p:nvPr/>
        </p:nvPicPr>
        <p:blipFill>
          <a:blip r:embed="rId5"/>
          <a:stretch>
            <a:fillRect/>
          </a:stretch>
        </p:blipFill>
        <p:spPr>
          <a:xfrm>
            <a:off x="3544096" y="756728"/>
            <a:ext cx="1941061" cy="2896661"/>
          </a:xfrm>
          <a:prstGeom prst="rect">
            <a:avLst/>
          </a:prstGeom>
        </p:spPr>
      </p:pic>
    </p:spTree>
    <p:extLst>
      <p:ext uri="{BB962C8B-B14F-4D97-AF65-F5344CB8AC3E}">
        <p14:creationId xmlns:p14="http://schemas.microsoft.com/office/powerpoint/2010/main" val="2226660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2827265" y="4177846"/>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12</a:t>
            </a:fld>
            <a:endParaRPr lang="en-US">
              <a:solidFill>
                <a:schemeClr val="bg1"/>
              </a:solidFill>
            </a:endParaRPr>
          </a:p>
        </p:txBody>
      </p:sp>
      <p:sp>
        <p:nvSpPr>
          <p:cNvPr id="145" name="Slide Number Placeholder 5"/>
          <p:cNvSpPr txBox="1"/>
          <p:nvPr/>
        </p:nvSpPr>
        <p:spPr>
          <a:xfrm>
            <a:off x="4827883" y="4334693"/>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12</a:t>
            </a:fld>
            <a:endParaRPr lang="x-none" sz="900">
              <a:solidFill>
                <a:schemeClr val="bg1"/>
              </a:solidFill>
            </a:endParaRPr>
          </a:p>
        </p:txBody>
      </p:sp>
      <p:pic>
        <p:nvPicPr>
          <p:cNvPr id="141" name="Picture 1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err="1">
                <a:solidFill>
                  <a:srgbClr val="B4B4B4"/>
                </a:solidFill>
                <a:latin typeface="FS PF BeauSans Pro Light" panose="02000500000000020004" pitchFamily="2" charset="0"/>
              </a:rPr>
              <a:t>viettelai.vn</a:t>
            </a:r>
            <a:endParaRPr lang="en-US" sz="1050" spc="300" dirty="0">
              <a:solidFill>
                <a:srgbClr val="B4B4B4"/>
              </a:solidFill>
              <a:latin typeface="FS PF BeauSans Pro Light" panose="02000500000000020004" pitchFamily="2" charset="0"/>
            </a:endParaRPr>
          </a:p>
        </p:txBody>
      </p:sp>
      <p:sp>
        <p:nvSpPr>
          <p:cNvPr id="12" name="Title 1"/>
          <p:cNvSpPr>
            <a:spLocks noGrp="1"/>
          </p:cNvSpPr>
          <p:nvPr>
            <p:ph type="title"/>
          </p:nvPr>
        </p:nvSpPr>
        <p:spPr>
          <a:xfrm>
            <a:off x="492908" y="30076"/>
            <a:ext cx="8238167" cy="900000"/>
          </a:xfrm>
        </p:spPr>
        <p:txBody>
          <a:bodyPr>
            <a:normAutofit/>
          </a:bodyPr>
          <a:lstStyle/>
          <a:p>
            <a:pPr algn="ctr"/>
            <a:r>
              <a:rPr lang="en-US" sz="2800" b="1" dirty="0" err="1" smtClean="0">
                <a:solidFill>
                  <a:srgbClr val="FF0000"/>
                </a:solidFill>
                <a:latin typeface="FS PF BeauSans Pro SemiBold" panose="02000503000000020004" pitchFamily="2" charset="0"/>
              </a:rPr>
              <a:t>Phát</a:t>
            </a:r>
            <a:r>
              <a:rPr lang="en-US" sz="2800" b="1" dirty="0" smtClean="0">
                <a:solidFill>
                  <a:srgbClr val="FF0000"/>
                </a:solidFill>
                <a:latin typeface="FS PF BeauSans Pro SemiBold" panose="02000503000000020004" pitchFamily="2" charset="0"/>
              </a:rPr>
              <a:t> </a:t>
            </a:r>
            <a:r>
              <a:rPr lang="en-US" sz="2800" b="1" dirty="0" err="1" smtClean="0">
                <a:solidFill>
                  <a:srgbClr val="FF0000"/>
                </a:solidFill>
                <a:latin typeface="FS PF BeauSans Pro SemiBold" panose="02000503000000020004" pitchFamily="2" charset="0"/>
              </a:rPr>
              <a:t>thanh</a:t>
            </a:r>
            <a:r>
              <a:rPr lang="en-US" sz="2800" b="1" dirty="0" smtClean="0">
                <a:solidFill>
                  <a:srgbClr val="FF0000"/>
                </a:solidFill>
                <a:latin typeface="FS PF BeauSans Pro SemiBold" panose="02000503000000020004" pitchFamily="2" charset="0"/>
              </a:rPr>
              <a:t> </a:t>
            </a:r>
            <a:r>
              <a:rPr lang="en-US" sz="2800" b="1" dirty="0" err="1" smtClean="0">
                <a:solidFill>
                  <a:srgbClr val="FF0000"/>
                </a:solidFill>
                <a:latin typeface="FS PF BeauSans Pro SemiBold" panose="02000503000000020004" pitchFamily="2" charset="0"/>
              </a:rPr>
              <a:t>viên</a:t>
            </a:r>
            <a:r>
              <a:rPr lang="en-US" sz="2800" b="1" dirty="0" smtClean="0">
                <a:solidFill>
                  <a:srgbClr val="FF0000"/>
                </a:solidFill>
                <a:latin typeface="FS PF BeauSans Pro SemiBold" panose="02000503000000020004" pitchFamily="2" charset="0"/>
              </a:rPr>
              <a:t> </a:t>
            </a:r>
            <a:r>
              <a:rPr lang="en-US" sz="2800" b="1" dirty="0" err="1" smtClean="0">
                <a:solidFill>
                  <a:srgbClr val="FF0000"/>
                </a:solidFill>
                <a:latin typeface="FS PF BeauSans Pro SemiBold" panose="02000503000000020004" pitchFamily="2" charset="0"/>
              </a:rPr>
              <a:t>ảo</a:t>
            </a:r>
            <a:endParaRPr lang="en-US" sz="2800" b="1" dirty="0">
              <a:solidFill>
                <a:srgbClr val="FF0000"/>
              </a:solidFill>
              <a:latin typeface="FS PF BeauSans Pro SemiBold" panose="02000503000000020004" pitchFamily="2" charset="0"/>
            </a:endParaRPr>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3" name="Picture 2"/>
          <p:cNvPicPr>
            <a:picLocks noChangeAspect="1"/>
          </p:cNvPicPr>
          <p:nvPr/>
        </p:nvPicPr>
        <p:blipFill>
          <a:blip r:embed="rId5"/>
          <a:stretch>
            <a:fillRect/>
          </a:stretch>
        </p:blipFill>
        <p:spPr>
          <a:xfrm>
            <a:off x="374650" y="1035467"/>
            <a:ext cx="5297219" cy="2795844"/>
          </a:xfrm>
          <a:prstGeom prst="rect">
            <a:avLst/>
          </a:prstGeom>
        </p:spPr>
      </p:pic>
      <p:sp>
        <p:nvSpPr>
          <p:cNvPr id="42" name="Rectangle 41"/>
          <p:cNvSpPr/>
          <p:nvPr/>
        </p:nvSpPr>
        <p:spPr>
          <a:xfrm>
            <a:off x="5866877" y="1018264"/>
            <a:ext cx="3059206" cy="3293209"/>
          </a:xfrm>
          <a:prstGeom prst="rect">
            <a:avLst/>
          </a:prstGeom>
        </p:spPr>
        <p:txBody>
          <a:bodyPr wrap="square">
            <a:spAutoFit/>
          </a:bodyPr>
          <a:lstStyle/>
          <a:p>
            <a:r>
              <a:rPr lang="vi-VN" sz="2400" b="1" dirty="0" smtClean="0">
                <a:latin typeface="FS PF BeauSans Pro" panose="02000503030000020004" pitchFamily="2" charset="0"/>
              </a:rPr>
              <a:t>Tính năng đa dạng</a:t>
            </a:r>
          </a:p>
          <a:p>
            <a:pPr marL="285750" indent="-285750">
              <a:buFont typeface="Wingdings" panose="05000000000000000000" pitchFamily="2" charset="2"/>
              <a:buChar char="Ø"/>
            </a:pPr>
            <a:r>
              <a:rPr lang="vi-VN" sz="1600" b="1" dirty="0" smtClean="0">
                <a:latin typeface="FS PF BeauSans Pro" panose="02000503030000020004" pitchFamily="2" charset="0"/>
              </a:rPr>
              <a:t>Quản lý theo kiểu dự án</a:t>
            </a:r>
          </a:p>
          <a:p>
            <a:pPr marL="285750" indent="-285750">
              <a:buFont typeface="Wingdings" panose="05000000000000000000" pitchFamily="2" charset="2"/>
              <a:buChar char="Ø"/>
            </a:pPr>
            <a:r>
              <a:rPr lang="vi-VN" sz="1600" b="1" dirty="0" smtClean="0">
                <a:latin typeface="FS PF BeauSans Pro" panose="02000503030000020004" pitchFamily="2" charset="0"/>
              </a:rPr>
              <a:t>Cho phép video có nhiều phân cảnh</a:t>
            </a:r>
          </a:p>
          <a:p>
            <a:pPr marL="285750" indent="-285750">
              <a:buFont typeface="Wingdings" panose="05000000000000000000" pitchFamily="2" charset="2"/>
              <a:buChar char="Ø"/>
            </a:pPr>
            <a:r>
              <a:rPr lang="vi-VN" sz="1600" b="1" dirty="0" smtClean="0">
                <a:latin typeface="FS PF BeauSans Pro" panose="02000503030000020004" pitchFamily="2" charset="0"/>
              </a:rPr>
              <a:t>Chọn vị trí, kích thước MC</a:t>
            </a:r>
          </a:p>
          <a:p>
            <a:pPr marL="285750" indent="-285750">
              <a:buFont typeface="Wingdings" panose="05000000000000000000" pitchFamily="2" charset="2"/>
              <a:buChar char="Ø"/>
            </a:pPr>
            <a:r>
              <a:rPr lang="vi-VN" sz="1600" b="1" dirty="0" smtClean="0">
                <a:latin typeface="FS PF BeauSans Pro" panose="02000503030000020004" pitchFamily="2" charset="0"/>
              </a:rPr>
              <a:t>Chọn </a:t>
            </a:r>
            <a:r>
              <a:rPr lang="en-US" sz="1600" b="1" dirty="0" smtClean="0">
                <a:latin typeface="FS PF BeauSans Pro" panose="02000503030000020004" pitchFamily="2" charset="0"/>
              </a:rPr>
              <a:t>b</a:t>
            </a:r>
            <a:r>
              <a:rPr lang="vi-VN" sz="1600" b="1" dirty="0" smtClean="0">
                <a:latin typeface="FS PF BeauSans Pro" panose="02000503030000020004" pitchFamily="2" charset="0"/>
              </a:rPr>
              <a:t>ackground</a:t>
            </a:r>
          </a:p>
          <a:p>
            <a:pPr marL="285750" indent="-285750">
              <a:buFont typeface="Wingdings" panose="05000000000000000000" pitchFamily="2" charset="2"/>
              <a:buChar char="Ø"/>
            </a:pPr>
            <a:r>
              <a:rPr lang="vi-VN" sz="1600" b="1" dirty="0" smtClean="0">
                <a:latin typeface="FS PF BeauSans Pro" panose="02000503030000020004" pitchFamily="2" charset="0"/>
              </a:rPr>
              <a:t>Thêm text, hình ảnh, logo v.v…</a:t>
            </a:r>
            <a:endParaRPr lang="vi-VN" sz="1800" b="1" dirty="0" smtClean="0">
              <a:latin typeface="FS PF BeauSans Pro" panose="02000503030000020004" pitchFamily="2" charset="0"/>
            </a:endParaRPr>
          </a:p>
          <a:p>
            <a:endParaRPr lang="en-US" sz="1800" b="1" dirty="0">
              <a:latin typeface="FS PF BeauSans Pro" panose="02000503030000020004" pitchFamily="2" charset="0"/>
            </a:endParaRPr>
          </a:p>
          <a:p>
            <a:endParaRPr lang="vi-VN" sz="1800" b="1" dirty="0">
              <a:latin typeface="FS PF BeauSans Pro" panose="02000503030000020004" pitchFamily="2" charset="0"/>
            </a:endParaRPr>
          </a:p>
          <a:p>
            <a:endParaRPr lang="vi-VN" sz="1800" b="1" dirty="0">
              <a:latin typeface="FS PF BeauSans Pro" panose="02000503030000020004" pitchFamily="2" charset="0"/>
            </a:endParaRPr>
          </a:p>
          <a:p>
            <a:endParaRPr lang="en-US" sz="1800" b="1" dirty="0">
              <a:latin typeface="FS PF BeauSans Pro" panose="02000503030000020004" pitchFamily="2" charset="0"/>
            </a:endParaRPr>
          </a:p>
        </p:txBody>
      </p:sp>
    </p:spTree>
    <p:extLst>
      <p:ext uri="{BB962C8B-B14F-4D97-AF65-F5344CB8AC3E}">
        <p14:creationId xmlns:p14="http://schemas.microsoft.com/office/powerpoint/2010/main" val="1034780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13</a:t>
            </a:fld>
            <a:endParaRPr lang="en-US">
              <a:solidFill>
                <a:schemeClr val="bg1"/>
              </a:solidFill>
            </a:endParaRPr>
          </a:p>
        </p:txBody>
      </p:sp>
      <p:pic>
        <p:nvPicPr>
          <p:cNvPr id="144" name="Graphic 143"/>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13</a:t>
            </a:fld>
            <a:endParaRPr lang="x-none" sz="900">
              <a:solidFill>
                <a:schemeClr val="bg1"/>
              </a:solidFill>
            </a:endParaRPr>
          </a:p>
        </p:txBody>
      </p:sp>
      <p:pic>
        <p:nvPicPr>
          <p:cNvPr id="141" name="Picture 1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err="1">
                <a:solidFill>
                  <a:srgbClr val="B4B4B4"/>
                </a:solidFill>
                <a:latin typeface="FS PF BeauSans Pro Light" panose="02000500000000020004" pitchFamily="2" charset="0"/>
              </a:rPr>
              <a:t>viettelai.vn</a:t>
            </a:r>
            <a:endParaRPr lang="en-US" sz="1050" spc="300" dirty="0">
              <a:solidFill>
                <a:srgbClr val="B4B4B4"/>
              </a:solidFill>
              <a:latin typeface="FS PF BeauSans Pro Light" panose="02000500000000020004" pitchFamily="2" charset="0"/>
            </a:endParaRPr>
          </a:p>
        </p:txBody>
      </p:sp>
      <p:sp>
        <p:nvSpPr>
          <p:cNvPr id="4247" name="Title 1"/>
          <p:cNvSpPr>
            <a:spLocks noGrp="1"/>
          </p:cNvSpPr>
          <p:nvPr>
            <p:ph type="title"/>
          </p:nvPr>
        </p:nvSpPr>
        <p:spPr>
          <a:xfrm>
            <a:off x="901403" y="0"/>
            <a:ext cx="7341191" cy="725703"/>
          </a:xfrm>
        </p:spPr>
        <p:txBody>
          <a:bodyPr>
            <a:normAutofit/>
          </a:bodyPr>
          <a:lstStyle/>
          <a:p>
            <a:pPr algn="ctr"/>
            <a:r>
              <a:rPr lang="en-GB" sz="2800" b="1" noProof="0" dirty="0" smtClean="0">
                <a:solidFill>
                  <a:srgbClr val="FF0000"/>
                </a:solidFill>
                <a:latin typeface="FS PF BeauSans Pro SemiBold" panose="02000503000000020004" pitchFamily="2" charset="0"/>
              </a:rPr>
              <a:t>DEMO SINH ẢNH</a:t>
            </a:r>
            <a:endParaRPr lang="en-GB" sz="2800" b="1" noProof="0" dirty="0">
              <a:solidFill>
                <a:srgbClr val="FF0000"/>
              </a:solidFill>
              <a:latin typeface="FS PF BeauSans Pro SemiBold" panose="02000503000000020004" pitchFamily="2" charset="0"/>
            </a:endParaRPr>
          </a:p>
        </p:txBody>
      </p:sp>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9" name="Gen AI Webin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208386" y="684313"/>
            <a:ext cx="6921519" cy="389335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14</a:t>
            </a:fld>
            <a:endParaRPr lang="en-US">
              <a:solidFill>
                <a:schemeClr val="bg1"/>
              </a:solidFill>
            </a:endParaRPr>
          </a:p>
        </p:txBody>
      </p:sp>
      <p:pic>
        <p:nvPicPr>
          <p:cNvPr id="144" name="Graphic 143"/>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14</a:t>
            </a:fld>
            <a:endParaRPr lang="x-none" sz="900">
              <a:solidFill>
                <a:schemeClr val="bg1"/>
              </a:solidFill>
            </a:endParaRPr>
          </a:p>
        </p:txBody>
      </p:sp>
      <p:pic>
        <p:nvPicPr>
          <p:cNvPr id="141" name="Picture 1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err="1">
                <a:solidFill>
                  <a:srgbClr val="B4B4B4"/>
                </a:solidFill>
                <a:latin typeface="FS PF BeauSans Pro Light" panose="02000500000000020004" pitchFamily="2" charset="0"/>
              </a:rPr>
              <a:t>viettelai.vn</a:t>
            </a:r>
            <a:endParaRPr lang="en-US" sz="1050" spc="300" dirty="0">
              <a:solidFill>
                <a:srgbClr val="B4B4B4"/>
              </a:solidFill>
              <a:latin typeface="FS PF BeauSans Pro Light" panose="02000500000000020004" pitchFamily="2" charset="0"/>
            </a:endParaRPr>
          </a:p>
        </p:txBody>
      </p:sp>
      <p:sp>
        <p:nvSpPr>
          <p:cNvPr id="4247" name="Title 1"/>
          <p:cNvSpPr>
            <a:spLocks noGrp="1"/>
          </p:cNvSpPr>
          <p:nvPr>
            <p:ph type="title"/>
          </p:nvPr>
        </p:nvSpPr>
        <p:spPr>
          <a:xfrm>
            <a:off x="901403" y="0"/>
            <a:ext cx="7341191" cy="725703"/>
          </a:xfrm>
        </p:spPr>
        <p:txBody>
          <a:bodyPr>
            <a:normAutofit/>
          </a:bodyPr>
          <a:lstStyle/>
          <a:p>
            <a:pPr algn="ctr"/>
            <a:r>
              <a:rPr lang="en-GB" sz="2800" b="1" noProof="0" dirty="0" smtClean="0">
                <a:solidFill>
                  <a:srgbClr val="FF0000"/>
                </a:solidFill>
                <a:latin typeface="FS PF BeauSans Pro SemiBold" panose="02000503000000020004" pitchFamily="2" charset="0"/>
              </a:rPr>
              <a:t>DEMO SINH VIDEO</a:t>
            </a:r>
            <a:endParaRPr lang="en-GB" sz="2800" b="1" noProof="0" dirty="0">
              <a:solidFill>
                <a:srgbClr val="FF0000"/>
              </a:solidFill>
              <a:latin typeface="FS PF BeauSans Pro SemiBold" panose="02000503000000020004" pitchFamily="2" charset="0"/>
            </a:endParaRPr>
          </a:p>
        </p:txBody>
      </p:sp>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0409" y="512596"/>
            <a:ext cx="7319496" cy="3789364"/>
          </a:xfrm>
          <a:prstGeom prst="rect">
            <a:avLst/>
          </a:prstGeom>
        </p:spPr>
      </p:pic>
    </p:spTree>
    <p:extLst>
      <p:ext uri="{BB962C8B-B14F-4D97-AF65-F5344CB8AC3E}">
        <p14:creationId xmlns:p14="http://schemas.microsoft.com/office/powerpoint/2010/main" val="899501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x-none"/>
          </a:p>
        </p:txBody>
      </p:sp>
      <p:sp>
        <p:nvSpPr>
          <p:cNvPr id="4" name="Slide Number Placeholder 3"/>
          <p:cNvSpPr>
            <a:spLocks noGrp="1"/>
          </p:cNvSpPr>
          <p:nvPr>
            <p:ph type="sldNum" sz="quarter" idx="12"/>
          </p:nvPr>
        </p:nvSpPr>
        <p:spPr/>
        <p:txBody>
          <a:bodyPr/>
          <a:lstStyle/>
          <a:p>
            <a:fld id="{F5AC19B7-A873-4BEE-96DE-1E225D93DB0A}" type="slidenum">
              <a:rPr lang="en-US" smtClean="0"/>
              <a:t>15</a:t>
            </a:fld>
            <a:endParaRPr lang="en-US"/>
          </a:p>
        </p:txBody>
      </p:sp>
      <p:pic>
        <p:nvPicPr>
          <p:cNvPr id="5" name="Content Placeholder 10"/>
          <p:cNvPicPr>
            <a:picLocks noChangeAspect="1"/>
          </p:cNvPicPr>
          <p:nvPr/>
        </p:nvPicPr>
        <p:blipFill rotWithShape="1">
          <a:blip r:embed="rId2"/>
          <a:srcRect/>
          <a:stretch>
            <a:fillRect/>
          </a:stretch>
        </p:blipFill>
        <p:spPr>
          <a:xfrm>
            <a:off x="20" y="10"/>
            <a:ext cx="9143980" cy="5143490"/>
          </a:xfrm>
          <a:prstGeom prst="rect">
            <a:avLst/>
          </a:prstGeom>
        </p:spPr>
      </p:pic>
      <p:sp>
        <p:nvSpPr>
          <p:cNvPr id="14" name="Rectangle 13"/>
          <p:cNvSpPr/>
          <p:nvPr/>
        </p:nvSpPr>
        <p:spPr>
          <a:xfrm>
            <a:off x="0" y="4014652"/>
            <a:ext cx="9144000" cy="1230052"/>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805492" y="4145510"/>
            <a:ext cx="6528175" cy="800219"/>
          </a:xfrm>
          <a:prstGeom prst="rect">
            <a:avLst/>
          </a:prstGeom>
          <a:noFill/>
        </p:spPr>
        <p:txBody>
          <a:bodyPr wrap="square" rtlCol="0">
            <a:spAutoFit/>
          </a:bodyPr>
          <a:lstStyle/>
          <a:p>
            <a:pPr algn="ctr"/>
            <a:r>
              <a:rPr lang="vi-VN" sz="1400" dirty="0">
                <a:solidFill>
                  <a:schemeClr val="bg1"/>
                </a:solidFill>
                <a:latin typeface="FS PF BeauSans Pro Bold" panose="02000800000000020004" pitchFamily="2" charset="0"/>
              </a:rPr>
              <a:t>VIETTEL AI AND DATA SERVICE CENTER - VIETTEL GROUP</a:t>
            </a:r>
          </a:p>
          <a:p>
            <a:pPr algn="ctr"/>
            <a:endParaRPr lang="vi-VN" sz="1200" b="1" dirty="0">
              <a:solidFill>
                <a:schemeClr val="bg1"/>
              </a:solidFill>
              <a:latin typeface="FS PF BeauSans Pro" panose="02000503030000020004" pitchFamily="2" charset="0"/>
            </a:endParaRPr>
          </a:p>
          <a:p>
            <a:pPr algn="ctr"/>
            <a:r>
              <a:rPr lang="en-US" sz="1000" dirty="0" err="1">
                <a:solidFill>
                  <a:schemeClr val="bg1"/>
                </a:solidFill>
                <a:latin typeface="FS PF BeauSans Pro Light" panose="02000500000000020004" pitchFamily="2" charset="0"/>
              </a:rPr>
              <a:t>Địa</a:t>
            </a:r>
            <a:r>
              <a:rPr lang="en-US" sz="1000" dirty="0">
                <a:solidFill>
                  <a:schemeClr val="bg1"/>
                </a:solidFill>
                <a:latin typeface="FS PF BeauSans Pro Light" panose="02000500000000020004" pitchFamily="2" charset="0"/>
              </a:rPr>
              <a:t> </a:t>
            </a:r>
            <a:r>
              <a:rPr lang="en-US" sz="1000" dirty="0" err="1">
                <a:solidFill>
                  <a:schemeClr val="bg1"/>
                </a:solidFill>
                <a:latin typeface="FS PF BeauSans Pro Light" panose="02000500000000020004" pitchFamily="2" charset="0"/>
              </a:rPr>
              <a:t>chỉ</a:t>
            </a:r>
            <a:r>
              <a:rPr lang="vi-VN" sz="1000" dirty="0">
                <a:solidFill>
                  <a:schemeClr val="bg1"/>
                </a:solidFill>
                <a:latin typeface="FS PF BeauSans Pro Light" panose="02000500000000020004" pitchFamily="2" charset="0"/>
              </a:rPr>
              <a:t>: Toà nhà </a:t>
            </a:r>
            <a:r>
              <a:rPr lang="en-US" sz="1000" dirty="0" err="1">
                <a:solidFill>
                  <a:schemeClr val="bg1"/>
                </a:solidFill>
                <a:latin typeface="FS PF BeauSans Pro Light" panose="02000500000000020004" pitchFamily="2" charset="0"/>
              </a:rPr>
              <a:t>Trung</a:t>
            </a:r>
            <a:r>
              <a:rPr lang="en-US" sz="1000" dirty="0">
                <a:solidFill>
                  <a:schemeClr val="bg1"/>
                </a:solidFill>
                <a:latin typeface="FS PF BeauSans Pro Light" panose="02000500000000020004" pitchFamily="2" charset="0"/>
              </a:rPr>
              <a:t> </a:t>
            </a:r>
            <a:r>
              <a:rPr lang="en-US" sz="1000" dirty="0" err="1">
                <a:solidFill>
                  <a:schemeClr val="bg1"/>
                </a:solidFill>
                <a:latin typeface="FS PF BeauSans Pro Light" panose="02000500000000020004" pitchFamily="2" charset="0"/>
              </a:rPr>
              <a:t>tâm</a:t>
            </a:r>
            <a:r>
              <a:rPr lang="en-US" sz="1000" dirty="0">
                <a:solidFill>
                  <a:schemeClr val="bg1"/>
                </a:solidFill>
                <a:latin typeface="FS PF BeauSans Pro Light" panose="02000500000000020004" pitchFamily="2" charset="0"/>
              </a:rPr>
              <a:t> </a:t>
            </a:r>
            <a:r>
              <a:rPr lang="en-US" sz="1000" dirty="0" err="1">
                <a:solidFill>
                  <a:schemeClr val="bg1"/>
                </a:solidFill>
                <a:latin typeface="FS PF BeauSans Pro Light" panose="02000500000000020004" pitchFamily="2" charset="0"/>
              </a:rPr>
              <a:t>đổi</a:t>
            </a:r>
            <a:r>
              <a:rPr lang="en-US" sz="1000" dirty="0">
                <a:solidFill>
                  <a:schemeClr val="bg1"/>
                </a:solidFill>
                <a:latin typeface="FS PF BeauSans Pro Light" panose="02000500000000020004" pitchFamily="2" charset="0"/>
              </a:rPr>
              <a:t> </a:t>
            </a:r>
            <a:r>
              <a:rPr lang="en-US" sz="1000" dirty="0" err="1">
                <a:solidFill>
                  <a:schemeClr val="bg1"/>
                </a:solidFill>
                <a:latin typeface="FS PF BeauSans Pro Light" panose="02000500000000020004" pitchFamily="2" charset="0"/>
              </a:rPr>
              <a:t>mới</a:t>
            </a:r>
            <a:r>
              <a:rPr lang="en-US" sz="1000" dirty="0">
                <a:solidFill>
                  <a:schemeClr val="bg1"/>
                </a:solidFill>
                <a:latin typeface="FS PF BeauSans Pro Light" panose="02000500000000020004" pitchFamily="2" charset="0"/>
              </a:rPr>
              <a:t> </a:t>
            </a:r>
            <a:r>
              <a:rPr lang="en-US" sz="1000" dirty="0" err="1">
                <a:solidFill>
                  <a:schemeClr val="bg1"/>
                </a:solidFill>
                <a:latin typeface="FS PF BeauSans Pro Light" panose="02000500000000020004" pitchFamily="2" charset="0"/>
              </a:rPr>
              <a:t>sáng</a:t>
            </a:r>
            <a:r>
              <a:rPr lang="en-US" sz="1000" dirty="0">
                <a:solidFill>
                  <a:schemeClr val="bg1"/>
                </a:solidFill>
                <a:latin typeface="FS PF BeauSans Pro Light" panose="02000500000000020004" pitchFamily="2" charset="0"/>
              </a:rPr>
              <a:t> </a:t>
            </a:r>
            <a:r>
              <a:rPr lang="en-US" sz="1000" dirty="0" err="1">
                <a:solidFill>
                  <a:schemeClr val="bg1"/>
                </a:solidFill>
                <a:latin typeface="FS PF BeauSans Pro Light" panose="02000500000000020004" pitchFamily="2" charset="0"/>
              </a:rPr>
              <a:t>tạo</a:t>
            </a:r>
            <a:r>
              <a:rPr lang="en-US" sz="1000" dirty="0">
                <a:solidFill>
                  <a:schemeClr val="bg1"/>
                </a:solidFill>
                <a:latin typeface="FS PF BeauSans Pro Light" panose="02000500000000020004" pitchFamily="2" charset="0"/>
              </a:rPr>
              <a:t> </a:t>
            </a:r>
            <a:r>
              <a:rPr lang="en-US" sz="1000" dirty="0" err="1">
                <a:solidFill>
                  <a:schemeClr val="bg1"/>
                </a:solidFill>
                <a:latin typeface="FS PF BeauSans Pro Light" panose="02000500000000020004" pitchFamily="2" charset="0"/>
              </a:rPr>
              <a:t>quốc</a:t>
            </a:r>
            <a:r>
              <a:rPr lang="en-US" sz="1000" dirty="0">
                <a:solidFill>
                  <a:schemeClr val="bg1"/>
                </a:solidFill>
                <a:latin typeface="FS PF BeauSans Pro Light" panose="02000500000000020004" pitchFamily="2" charset="0"/>
              </a:rPr>
              <a:t> </a:t>
            </a:r>
            <a:r>
              <a:rPr lang="en-US" sz="1000" dirty="0" err="1">
                <a:solidFill>
                  <a:schemeClr val="bg1"/>
                </a:solidFill>
                <a:latin typeface="FS PF BeauSans Pro Light" panose="02000500000000020004" pitchFamily="2" charset="0"/>
              </a:rPr>
              <a:t>gia</a:t>
            </a:r>
            <a:r>
              <a:rPr lang="en-US" sz="1000" dirty="0">
                <a:solidFill>
                  <a:schemeClr val="bg1"/>
                </a:solidFill>
                <a:latin typeface="FS PF BeauSans Pro Light" panose="02000500000000020004" pitchFamily="2" charset="0"/>
              </a:rPr>
              <a:t> (NIC), s</a:t>
            </a:r>
            <a:r>
              <a:rPr lang="vi-VN" sz="1000" dirty="0">
                <a:solidFill>
                  <a:schemeClr val="bg1"/>
                </a:solidFill>
                <a:latin typeface="FS PF BeauSans Pro Light" panose="02000500000000020004" pitchFamily="2" charset="0"/>
              </a:rPr>
              <a:t>ố 7 Đường Tôn Thất Thuyết,</a:t>
            </a:r>
            <a:r>
              <a:rPr lang="en-US" sz="1000" dirty="0">
                <a:solidFill>
                  <a:schemeClr val="bg1"/>
                </a:solidFill>
                <a:latin typeface="FS PF BeauSans Pro Light" panose="02000500000000020004" pitchFamily="2" charset="0"/>
              </a:rPr>
              <a:t> </a:t>
            </a:r>
            <a:r>
              <a:rPr lang="vi-VN" sz="1000" dirty="0">
                <a:solidFill>
                  <a:schemeClr val="bg1"/>
                </a:solidFill>
                <a:latin typeface="FS PF BeauSans Pro Light" panose="02000500000000020004" pitchFamily="2" charset="0"/>
              </a:rPr>
              <a:t>Cầu Giấy, Hà Nội</a:t>
            </a:r>
          </a:p>
          <a:p>
            <a:pPr algn="ctr"/>
            <a:r>
              <a:rPr lang="vi-VN" sz="1000" dirty="0">
                <a:solidFill>
                  <a:schemeClr val="bg1"/>
                </a:solidFill>
                <a:latin typeface="FS PF BeauSans Pro Light" panose="02000500000000020004" pitchFamily="2" charset="0"/>
              </a:rPr>
              <a:t>Website: </a:t>
            </a:r>
            <a:r>
              <a:rPr lang="en-US" sz="1000" dirty="0" err="1">
                <a:solidFill>
                  <a:schemeClr val="bg1"/>
                </a:solidFill>
                <a:latin typeface="FS PF BeauSans Pro Light" panose="02000500000000020004" pitchFamily="2" charset="0"/>
              </a:rPr>
              <a:t>viettelai.vn</a:t>
            </a:r>
            <a:r>
              <a:rPr lang="en-US" sz="1000" dirty="0">
                <a:solidFill>
                  <a:schemeClr val="bg1"/>
                </a:solidFill>
                <a:latin typeface="FS PF BeauSans Pro Light" panose="02000500000000020004" pitchFamily="2" charset="0"/>
              </a:rPr>
              <a:t>      </a:t>
            </a:r>
            <a:r>
              <a:rPr lang="vi-VN" sz="1000" dirty="0">
                <a:solidFill>
                  <a:schemeClr val="bg1"/>
                </a:solidFill>
                <a:latin typeface="FS PF BeauSans Pro Light" panose="02000500000000020004" pitchFamily="2" charset="0"/>
              </a:rPr>
              <a:t>Email: viettelai@viettel.com.vn </a:t>
            </a:r>
            <a:endParaRPr lang="en-US" altLang="ko-KR" sz="1000" dirty="0">
              <a:solidFill>
                <a:schemeClr val="bg1"/>
              </a:solidFill>
              <a:latin typeface="FS PF BeauSans Pro Light" panose="02000500000000020004" pitchFamily="2" charset="0"/>
              <a:cs typeface="Arial" panose="020B0604020202020204" pitchFamily="34" charset="0"/>
            </a:endParaRPr>
          </a:p>
        </p:txBody>
      </p:sp>
      <p:pic>
        <p:nvPicPr>
          <p:cNvPr id="16" name="Graphic 15"/>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200000">
            <a:off x="8776359" y="4776431"/>
            <a:ext cx="322357" cy="321641"/>
          </a:xfrm>
          <a:prstGeom prst="rect">
            <a:avLst/>
          </a:prstGeom>
          <a:effectLst/>
        </p:spPr>
      </p:pic>
      <p:sp>
        <p:nvSpPr>
          <p:cNvPr id="17"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15</a:t>
            </a:fld>
            <a:endParaRPr lang="x-none" sz="900">
              <a:solidFill>
                <a:schemeClr val="bg1"/>
              </a:solidFill>
            </a:endParaRPr>
          </a:p>
        </p:txBody>
      </p:sp>
      <p:pic>
        <p:nvPicPr>
          <p:cNvPr id="31" name="Content Placeholder 27" descr="A picture containing icon&#10;&#10;Description automatically generated"/>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50827" y="197771"/>
            <a:ext cx="6165513" cy="6352794"/>
          </a:xfrm>
        </p:spPr>
      </p:pic>
      <p:sp>
        <p:nvSpPr>
          <p:cNvPr id="34" name="TextBox 33"/>
          <p:cNvSpPr txBox="1"/>
          <p:nvPr/>
        </p:nvSpPr>
        <p:spPr>
          <a:xfrm>
            <a:off x="820136" y="2235395"/>
            <a:ext cx="2753520" cy="1138773"/>
          </a:xfrm>
          <a:prstGeom prst="rect">
            <a:avLst/>
          </a:prstGeom>
          <a:noFill/>
          <a:effectLst>
            <a:outerShdw blurRad="101118" dist="50800" dir="5400000" sx="56350" sy="56350" algn="ctr" rotWithShape="0">
              <a:srgbClr val="000000">
                <a:alpha val="43137"/>
              </a:srgbClr>
            </a:outerShdw>
          </a:effectLst>
        </p:spPr>
        <p:txBody>
          <a:bodyPr wrap="square" rtlCol="0">
            <a:spAutoFit/>
          </a:bodyPr>
          <a:lstStyle/>
          <a:p>
            <a:pPr algn="ctr"/>
            <a:r>
              <a:rPr lang="en-US" sz="2800" dirty="0">
                <a:solidFill>
                  <a:srgbClr val="FF0000"/>
                </a:solidFill>
                <a:latin typeface="FS PF BeauSans Pro Thin" panose="02000500000000020004" pitchFamily="2" charset="0"/>
              </a:rPr>
              <a:t>TRÂN TRỌNG</a:t>
            </a:r>
          </a:p>
          <a:p>
            <a:pPr algn="ctr"/>
            <a:r>
              <a:rPr lang="en-US" sz="4000" dirty="0">
                <a:solidFill>
                  <a:srgbClr val="F0001A"/>
                </a:solidFill>
                <a:latin typeface="FS PF BeauSans Pro SemiBold" panose="02000503000000020004" pitchFamily="2" charset="0"/>
              </a:rPr>
              <a:t>CẢM ƠN!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7"/>
          <p:cNvSpPr txBox="1"/>
          <p:nvPr/>
        </p:nvSpPr>
        <p:spPr>
          <a:xfrm>
            <a:off x="4967776" y="1129450"/>
            <a:ext cx="3878650" cy="27669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400" dirty="0">
                <a:solidFill>
                  <a:srgbClr val="FF0000"/>
                </a:solidFill>
                <a:latin typeface="FS PF BeauSans Pro SemiBold" panose="02000503000000020004" pitchFamily="2" charset="0"/>
              </a:rPr>
              <a:t>GIỚI </a:t>
            </a:r>
            <a:r>
              <a:rPr lang="en-US" sz="2400" dirty="0" smtClean="0">
                <a:solidFill>
                  <a:srgbClr val="FF0000"/>
                </a:solidFill>
                <a:latin typeface="FS PF BeauSans Pro SemiBold" panose="02000503000000020004" pitchFamily="2" charset="0"/>
              </a:rPr>
              <a:t>THIỆU CHUNG</a:t>
            </a:r>
            <a:endParaRPr lang="en-US" sz="2400" dirty="0">
              <a:solidFill>
                <a:srgbClr val="FF0000"/>
              </a:solidFill>
              <a:latin typeface="FS PF BeauSans Pro SemiBold" panose="02000503000000020004" pitchFamily="2" charset="0"/>
            </a:endParaRPr>
          </a:p>
          <a:p>
            <a:pPr marL="0" indent="0">
              <a:lnSpc>
                <a:spcPct val="130000"/>
              </a:lnSpc>
              <a:buNone/>
            </a:pPr>
            <a:r>
              <a:rPr lang="en-US" sz="2400" dirty="0">
                <a:solidFill>
                  <a:srgbClr val="FF0000"/>
                </a:solidFill>
                <a:latin typeface="FS PF BeauSans Pro SemiBold" panose="02000503000000020004" pitchFamily="2" charset="0"/>
              </a:rPr>
              <a:t>GIÁ TRỊ MANG LẠI</a:t>
            </a:r>
          </a:p>
          <a:p>
            <a:pPr marL="0" indent="0">
              <a:lnSpc>
                <a:spcPct val="130000"/>
              </a:lnSpc>
              <a:buNone/>
            </a:pPr>
            <a:r>
              <a:rPr lang="en-US" sz="2400" dirty="0" smtClean="0">
                <a:solidFill>
                  <a:srgbClr val="FF0000"/>
                </a:solidFill>
                <a:latin typeface="FS PF BeauSans Pro SemiBold" panose="02000503000000020004" pitchFamily="2" charset="0"/>
              </a:rPr>
              <a:t>CÁC </a:t>
            </a:r>
            <a:r>
              <a:rPr lang="en-US" sz="2400" dirty="0">
                <a:solidFill>
                  <a:srgbClr val="FF0000"/>
                </a:solidFill>
                <a:latin typeface="FS PF BeauSans Pro SemiBold" panose="02000503000000020004" pitchFamily="2" charset="0"/>
              </a:rPr>
              <a:t>TÍNH </a:t>
            </a:r>
            <a:r>
              <a:rPr lang="en-US" sz="2400" dirty="0" smtClean="0">
                <a:solidFill>
                  <a:srgbClr val="FF0000"/>
                </a:solidFill>
                <a:latin typeface="FS PF BeauSans Pro SemiBold" panose="02000503000000020004" pitchFamily="2" charset="0"/>
              </a:rPr>
              <a:t>NĂNG CHÍNH CỦA VIETTEL AI STUDIO</a:t>
            </a:r>
            <a:endParaRPr lang="en-US" sz="2400" dirty="0">
              <a:solidFill>
                <a:srgbClr val="FF0000"/>
              </a:solidFill>
              <a:latin typeface="FS PF BeauSans Pro SemiBold" panose="02000503000000020004" pitchFamily="2" charset="0"/>
            </a:endParaRPr>
          </a:p>
          <a:p>
            <a:pPr marL="0" indent="0">
              <a:lnSpc>
                <a:spcPct val="130000"/>
              </a:lnSpc>
              <a:buNone/>
            </a:pPr>
            <a:r>
              <a:rPr lang="en-US" sz="2400" dirty="0" smtClean="0">
                <a:solidFill>
                  <a:srgbClr val="FF0000"/>
                </a:solidFill>
                <a:latin typeface="FS PF BeauSans Pro SemiBold" panose="02000503000000020004" pitchFamily="2" charset="0"/>
              </a:rPr>
              <a:t>VIDEO DEMO</a:t>
            </a:r>
          </a:p>
          <a:p>
            <a:pPr marL="0" indent="0">
              <a:lnSpc>
                <a:spcPct val="130000"/>
              </a:lnSpc>
              <a:buNone/>
            </a:pPr>
            <a:endParaRPr lang="en-US" altLang="en-US" sz="2400" dirty="0">
              <a:solidFill>
                <a:srgbClr val="FF0000"/>
              </a:solidFill>
              <a:latin typeface="FS PF BeauSans Pro SemiBold" panose="02000503000000020004" pitchFamily="2" charset="0"/>
            </a:endParaRPr>
          </a:p>
        </p:txBody>
      </p:sp>
      <p:pic>
        <p:nvPicPr>
          <p:cNvPr id="5" name="Graphic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805680" y="438882"/>
            <a:ext cx="2052102" cy="558078"/>
          </a:xfrm>
          <a:prstGeom prst="rect">
            <a:avLst/>
          </a:prstGeom>
        </p:spPr>
      </p:pic>
      <p:sp>
        <p:nvSpPr>
          <p:cNvPr id="3" name="TextBox 2"/>
          <p:cNvSpPr txBox="1"/>
          <p:nvPr/>
        </p:nvSpPr>
        <p:spPr>
          <a:xfrm>
            <a:off x="4572000" y="487088"/>
            <a:ext cx="2131114" cy="461665"/>
          </a:xfrm>
          <a:prstGeom prst="rect">
            <a:avLst/>
          </a:prstGeom>
          <a:noFill/>
        </p:spPr>
        <p:txBody>
          <a:bodyPr wrap="square" rtlCol="0">
            <a:spAutoFit/>
          </a:bodyPr>
          <a:lstStyle/>
          <a:p>
            <a:pPr algn="ctr"/>
            <a:r>
              <a:rPr lang="en-US" sz="2400" b="1" dirty="0">
                <a:solidFill>
                  <a:schemeClr val="bg1"/>
                </a:solidFill>
                <a:latin typeface="FS PF BeauSans Pro Bold" panose="02000800000000020004" pitchFamily="2" charset="0"/>
              </a:rPr>
              <a:t>MỤC LỤC   </a:t>
            </a:r>
            <a:endParaRPr lang="en-US" sz="2800" b="1" dirty="0">
              <a:solidFill>
                <a:schemeClr val="bg1"/>
              </a:solidFill>
              <a:latin typeface="FS PF BeauSans Pro Bold" panose="02000800000000020004" pitchFamily="2" charset="0"/>
            </a:endParaRPr>
          </a:p>
        </p:txBody>
      </p:sp>
      <p:sp>
        <p:nvSpPr>
          <p:cNvPr id="2" name="Slide Number Placeholder 1"/>
          <p:cNvSpPr>
            <a:spLocks noGrp="1"/>
          </p:cNvSpPr>
          <p:nvPr>
            <p:ph type="sldNum" sz="quarter" idx="12"/>
          </p:nvPr>
        </p:nvSpPr>
        <p:spPr>
          <a:xfrm>
            <a:off x="6789026" y="4586963"/>
            <a:ext cx="2057400" cy="273844"/>
          </a:xfrm>
        </p:spPr>
        <p:txBody>
          <a:bodyPr/>
          <a:lstStyle/>
          <a:p>
            <a:fld id="{F5AC19B7-A873-4BEE-96DE-1E225D93DB0A}" type="slidenum">
              <a:rPr lang="en-US" smtClean="0">
                <a:solidFill>
                  <a:schemeClr val="bg1"/>
                </a:solidFill>
              </a:rPr>
              <a:t>2</a:t>
            </a:fld>
            <a:endParaRPr lang="en-US" dirty="0">
              <a:solidFill>
                <a:schemeClr val="bg1"/>
              </a:solidFill>
            </a:endParaRPr>
          </a:p>
        </p:txBody>
      </p:sp>
      <p:pic>
        <p:nvPicPr>
          <p:cNvPr id="20" name="Graphic 19"/>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200000">
            <a:off x="8776359" y="4776431"/>
            <a:ext cx="322357" cy="321641"/>
          </a:xfrm>
          <a:prstGeom prst="rect">
            <a:avLst/>
          </a:prstGeom>
          <a:effectLst/>
        </p:spPr>
      </p:pic>
      <p:sp>
        <p:nvSpPr>
          <p:cNvPr id="21"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2</a:t>
            </a:fld>
            <a:endParaRPr lang="x-none" sz="900">
              <a:solidFill>
                <a:schemeClr val="bg1"/>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186" y="438881"/>
            <a:ext cx="3960813" cy="414808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1" name="TextBox 10"/>
          <p:cNvSpPr txBox="1"/>
          <p:nvPr/>
        </p:nvSpPr>
        <p:spPr>
          <a:xfrm>
            <a:off x="374650" y="4757376"/>
            <a:ext cx="3968750" cy="253916"/>
          </a:xfrm>
          <a:prstGeom prst="rect">
            <a:avLst/>
          </a:prstGeom>
          <a:noFill/>
        </p:spPr>
        <p:txBody>
          <a:bodyPr wrap="square" rtlCol="0">
            <a:spAutoFit/>
          </a:bodyPr>
          <a:lstStyle/>
          <a:p>
            <a:r>
              <a:rPr lang="en-US" sz="1050" spc="300" dirty="0">
                <a:solidFill>
                  <a:srgbClr val="B4B4B4"/>
                </a:solidFill>
                <a:latin typeface="FS PF BeauSans Pro Light" panose="02000500000000020004" pitchFamily="2" charset="0"/>
              </a:rPr>
              <a:t>viettelai.vn</a:t>
            </a:r>
          </a:p>
        </p:txBody>
      </p:sp>
      <p:sp>
        <p:nvSpPr>
          <p:cNvPr id="22" name="object 279"/>
          <p:cNvSpPr/>
          <p:nvPr/>
        </p:nvSpPr>
        <p:spPr>
          <a:xfrm>
            <a:off x="4795391" y="1227056"/>
            <a:ext cx="45719" cy="3067012"/>
          </a:xfrm>
          <a:custGeom>
            <a:avLst/>
            <a:gdLst/>
            <a:ahLst/>
            <a:cxnLst/>
            <a:rect l="l" t="t" r="r" b="b"/>
            <a:pathLst>
              <a:path h="6247765">
                <a:moveTo>
                  <a:pt x="0" y="0"/>
                </a:moveTo>
                <a:lnTo>
                  <a:pt x="0" y="6247485"/>
                </a:lnTo>
              </a:path>
            </a:pathLst>
          </a:custGeom>
          <a:solidFill>
            <a:schemeClr val="bg1"/>
          </a:solidFill>
          <a:ln w="20941">
            <a:solidFill>
              <a:srgbClr val="EE0033"/>
            </a:solidFill>
          </a:ln>
        </p:spPr>
        <p:txBody>
          <a:bodyPr wrap="square" lIns="0" tIns="0" rIns="0" bIns="0" rtlCol="0"/>
          <a:lstStyle/>
          <a:p>
            <a:endParaRPr dirty="0"/>
          </a:p>
        </p:txBody>
      </p:sp>
      <p:sp>
        <p:nvSpPr>
          <p:cNvPr id="23" name="Oval 22"/>
          <p:cNvSpPr/>
          <p:nvPr/>
        </p:nvSpPr>
        <p:spPr>
          <a:xfrm>
            <a:off x="4749582" y="1377164"/>
            <a:ext cx="101833" cy="103695"/>
          </a:xfrm>
          <a:prstGeom prst="ellipse">
            <a:avLst/>
          </a:prstGeom>
          <a:solidFill>
            <a:srgbClr val="EE0033"/>
          </a:solidFill>
          <a:ln>
            <a:solidFill>
              <a:srgbClr val="EE0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739277" y="1955691"/>
            <a:ext cx="101833" cy="103695"/>
          </a:xfrm>
          <a:prstGeom prst="ellipse">
            <a:avLst/>
          </a:prstGeom>
          <a:solidFill>
            <a:srgbClr val="EE0033"/>
          </a:solidFill>
          <a:ln>
            <a:solidFill>
              <a:srgbClr val="EE0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739276" y="2631660"/>
            <a:ext cx="101833" cy="103695"/>
          </a:xfrm>
          <a:prstGeom prst="ellipse">
            <a:avLst/>
          </a:prstGeom>
          <a:solidFill>
            <a:srgbClr val="EE0033"/>
          </a:solidFill>
          <a:ln>
            <a:solidFill>
              <a:srgbClr val="EE0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4739277" y="3667269"/>
            <a:ext cx="101833" cy="103695"/>
          </a:xfrm>
          <a:prstGeom prst="ellipse">
            <a:avLst/>
          </a:prstGeom>
          <a:solidFill>
            <a:srgbClr val="EE0033"/>
          </a:solidFill>
          <a:ln>
            <a:solidFill>
              <a:srgbClr val="EE0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389495" y="4727575"/>
            <a:ext cx="1466850" cy="3098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92908" y="45439"/>
            <a:ext cx="8238167" cy="900000"/>
          </a:xfrm>
        </p:spPr>
        <p:txBody>
          <a:bodyPr>
            <a:normAutofit/>
          </a:bodyPr>
          <a:lstStyle/>
          <a:p>
            <a:pPr algn="ctr"/>
            <a:r>
              <a:rPr lang="en-GB" sz="2800" b="1" dirty="0">
                <a:solidFill>
                  <a:srgbClr val="FF0000"/>
                </a:solidFill>
                <a:latin typeface="FS PF BeauSans Pro" panose="02000503030000020004" pitchFamily="2" charset="0"/>
                <a:cs typeface="FS PF BeauSans Pro" panose="02000503030000020004" pitchFamily="2" charset="0"/>
              </a:rPr>
              <a:t>GIỚI </a:t>
            </a:r>
            <a:r>
              <a:rPr lang="en-GB" sz="2800" b="1" dirty="0" smtClean="0">
                <a:solidFill>
                  <a:srgbClr val="FF0000"/>
                </a:solidFill>
                <a:latin typeface="FS PF BeauSans Pro" panose="02000503030000020004" pitchFamily="2" charset="0"/>
                <a:cs typeface="FS PF BeauSans Pro" panose="02000503030000020004" pitchFamily="2" charset="0"/>
              </a:rPr>
              <a:t>THIỆU CHUNG</a:t>
            </a:r>
            <a:endParaRPr lang="en-GB" sz="2800" b="1" noProof="0" dirty="0">
              <a:solidFill>
                <a:srgbClr val="FF0000"/>
              </a:solidFill>
              <a:latin typeface="FS PF BeauSans Pro" panose="02000503030000020004" pitchFamily="2" charset="0"/>
              <a:cs typeface="FS PF BeauSans Pro" panose="02000503030000020004" pitchFamily="2" charset="0"/>
            </a:endParaRPr>
          </a:p>
        </p:txBody>
      </p:sp>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3</a:t>
            </a:fld>
            <a:endParaRPr lang="en-US" dirty="0">
              <a:solidFill>
                <a:schemeClr val="bg1"/>
              </a:solidFill>
            </a:endParaRPr>
          </a:p>
        </p:txBody>
      </p:sp>
      <p:pic>
        <p:nvPicPr>
          <p:cNvPr id="144" name="Graphic 143"/>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3</a:t>
            </a:fld>
            <a:endParaRPr lang="x-none" sz="900">
              <a:solidFill>
                <a:schemeClr val="bg1"/>
              </a:solidFill>
            </a:endParaRPr>
          </a:p>
        </p:txBody>
      </p:sp>
      <p:pic>
        <p:nvPicPr>
          <p:cNvPr id="141" name="Picture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2730"/>
          </a:xfrm>
          <a:prstGeom prst="rect">
            <a:avLst/>
          </a:prstGeom>
          <a:noFill/>
        </p:spPr>
        <p:txBody>
          <a:bodyPr wrap="square" rtlCol="0">
            <a:spAutoFit/>
          </a:bodyPr>
          <a:lstStyle/>
          <a:p>
            <a:r>
              <a:rPr lang="en-US" altLang="en-US" sz="1050" spc="300" dirty="0">
                <a:solidFill>
                  <a:srgbClr val="B4B4B4"/>
                </a:solidFill>
                <a:latin typeface="FS PF BeauSans Pro Light" panose="02000500000000020004" pitchFamily="2" charset="0"/>
              </a:rPr>
              <a:t>v</a:t>
            </a:r>
            <a:r>
              <a:rPr lang="en-US" sz="1050" spc="300" dirty="0">
                <a:solidFill>
                  <a:srgbClr val="B4B4B4"/>
                </a:solidFill>
                <a:latin typeface="FS PF BeauSans Pro Light" panose="02000500000000020004" pitchFamily="2" charset="0"/>
              </a:rPr>
              <a:t>iettelai.vn</a:t>
            </a:r>
          </a:p>
        </p:txBody>
      </p:sp>
      <p:sp>
        <p:nvSpPr>
          <p:cNvPr id="3" name="Text Placeholder 3"/>
          <p:cNvSpPr txBox="1"/>
          <p:nvPr/>
        </p:nvSpPr>
        <p:spPr>
          <a:xfrm>
            <a:off x="3699152" y="945439"/>
            <a:ext cx="4838700" cy="3447867"/>
          </a:xfrm>
          <a:prstGeom prst="rect">
            <a:avLst/>
          </a:prstGeom>
        </p:spPr>
        <p:txBody>
          <a:bodyPr wrap="square" rIns="90000">
            <a:spAutoFit/>
          </a:bodyPr>
          <a:lstStyle>
            <a:lvl1pPr marL="0" indent="0" algn="l" defTabSz="914400" rtl="0" eaLnBrk="1" latinLnBrk="0" hangingPunct="1">
              <a:lnSpc>
                <a:spcPct val="90000"/>
              </a:lnSpc>
              <a:spcBef>
                <a:spcPts val="1000"/>
              </a:spcBef>
              <a:buFont typeface="Arial" panose="020B0604020202020204" pitchFamily="34" charset="0"/>
              <a:buNone/>
              <a:defRPr sz="1350" kern="1200">
                <a:solidFill>
                  <a:schemeClr val="tx1"/>
                </a:solidFill>
                <a:latin typeface="FS PF BeauSans Pro" panose="02000503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Bef>
                <a:spcPts val="1500"/>
              </a:spcBef>
              <a:buClrTx/>
              <a:buSzTx/>
            </a:pPr>
            <a:r>
              <a:rPr lang="vi-VN" b="1" dirty="0" smtClean="0">
                <a:solidFill>
                  <a:srgbClr val="FF0000"/>
                </a:solidFill>
                <a:ea typeface="+mj-ea"/>
                <a:cs typeface="FS PF BeauSans Pro" panose="02000503030000020004" pitchFamily="2" charset="0"/>
              </a:rPr>
              <a:t>Nghệ thuật trí tuệ nhân tạo </a:t>
            </a:r>
            <a:r>
              <a:rPr lang="en-GB" b="1" dirty="0" smtClean="0">
                <a:solidFill>
                  <a:srgbClr val="FF0000"/>
                </a:solidFill>
                <a:ea typeface="+mj-ea"/>
                <a:cs typeface="FS PF BeauSans Pro" panose="02000503030000020004" pitchFamily="2" charset="0"/>
              </a:rPr>
              <a:t>(</a:t>
            </a:r>
            <a:r>
              <a:rPr lang="en-GB" b="1" dirty="0">
                <a:solidFill>
                  <a:srgbClr val="FF0000"/>
                </a:solidFill>
                <a:ea typeface="+mj-ea"/>
                <a:cs typeface="FS PF BeauSans Pro" panose="02000503030000020004" pitchFamily="2" charset="0"/>
              </a:rPr>
              <a:t>AI Art) </a:t>
            </a:r>
            <a:r>
              <a:rPr lang="vi-VN" dirty="0" smtClean="0">
                <a:solidFill>
                  <a:srgbClr val="44494D"/>
                </a:solidFill>
                <a:cs typeface="FS PF BeauSans Pro" panose="02000503030000020004" pitchFamily="2" charset="0"/>
              </a:rPr>
              <a:t>là một hình thức nghệ thuật sử dụng các thuật toán trí tuệ nhân tạo để sáng tạo hoặc cải thiện các tác phẩm nghệ thuật. Quá trình này liên quan đến việc huấn luyện các mô hình học máy trên các tập dữ liệu hình ảnh lớn, sau đó sử dụng chúng để tạo ra các hình ảnh mới hoặc thay đổi hình ảnh hiện có</a:t>
            </a:r>
            <a:r>
              <a:rPr lang="en-GB" dirty="0" smtClean="0">
                <a:solidFill>
                  <a:srgbClr val="44494D"/>
                </a:solidFill>
                <a:cs typeface="FS PF BeauSans Pro" panose="02000503030000020004" pitchFamily="2" charset="0"/>
              </a:rPr>
              <a:t>.</a:t>
            </a:r>
          </a:p>
          <a:p>
            <a:pPr algn="just">
              <a:lnSpc>
                <a:spcPct val="130000"/>
              </a:lnSpc>
              <a:spcBef>
                <a:spcPts val="1500"/>
              </a:spcBef>
              <a:buClrTx/>
              <a:buSzTx/>
            </a:pPr>
            <a:r>
              <a:rPr lang="en-US" b="1" dirty="0">
                <a:solidFill>
                  <a:srgbClr val="FF0000"/>
                </a:solidFill>
                <a:ea typeface="+mj-ea"/>
                <a:cs typeface="FS PF BeauSans Pro" panose="02000503030000020004" pitchFamily="2" charset="0"/>
              </a:rPr>
              <a:t>AI </a:t>
            </a:r>
            <a:r>
              <a:rPr lang="vi-VN" b="1" dirty="0">
                <a:solidFill>
                  <a:srgbClr val="FF0000"/>
                </a:solidFill>
                <a:ea typeface="+mj-ea"/>
                <a:cs typeface="FS PF BeauSans Pro" panose="02000503030000020004" pitchFamily="2" charset="0"/>
              </a:rPr>
              <a:t>tạo sinh (</a:t>
            </a:r>
            <a:r>
              <a:rPr lang="en-US" b="1" dirty="0">
                <a:solidFill>
                  <a:srgbClr val="FF0000"/>
                </a:solidFill>
                <a:ea typeface="+mj-ea"/>
                <a:cs typeface="FS PF BeauSans Pro" panose="02000503030000020004" pitchFamily="2" charset="0"/>
              </a:rPr>
              <a:t>Generative AI</a:t>
            </a:r>
            <a:r>
              <a:rPr lang="vi-VN" b="1" dirty="0">
                <a:solidFill>
                  <a:srgbClr val="FF0000"/>
                </a:solidFill>
                <a:ea typeface="+mj-ea"/>
                <a:cs typeface="FS PF BeauSans Pro" panose="02000503030000020004" pitchFamily="2" charset="0"/>
              </a:rPr>
              <a:t>) </a:t>
            </a:r>
            <a:r>
              <a:rPr lang="vi-VN" dirty="0">
                <a:solidFill>
                  <a:srgbClr val="44494D"/>
                </a:solidFill>
                <a:cs typeface="FS PF BeauSans Pro" panose="02000503030000020004" pitchFamily="2" charset="0"/>
              </a:rPr>
              <a:t>là một dạng AI có thể tạo ra nội dung và ý tưởng mới, bao gồm các cuộc trò chuyện, câu chuyện, hình ảnh, </a:t>
            </a:r>
            <a:r>
              <a:rPr lang="vi-VN" dirty="0" smtClean="0">
                <a:solidFill>
                  <a:srgbClr val="44494D"/>
                </a:solidFill>
                <a:cs typeface="FS PF BeauSans Pro" panose="02000503030000020004" pitchFamily="2" charset="0"/>
              </a:rPr>
              <a:t>video</a:t>
            </a:r>
            <a:r>
              <a:rPr lang="en-US" dirty="0" smtClean="0">
                <a:solidFill>
                  <a:srgbClr val="44494D"/>
                </a:solidFill>
                <a:cs typeface="FS PF BeauSans Pro" panose="02000503030000020004" pitchFamily="2" charset="0"/>
              </a:rPr>
              <a:t>,</a:t>
            </a:r>
            <a:r>
              <a:rPr lang="vi-VN" dirty="0" smtClean="0">
                <a:solidFill>
                  <a:srgbClr val="44494D"/>
                </a:solidFill>
                <a:cs typeface="FS PF BeauSans Pro" panose="02000503030000020004" pitchFamily="2" charset="0"/>
              </a:rPr>
              <a:t> </a:t>
            </a:r>
            <a:r>
              <a:rPr lang="vi-VN" dirty="0">
                <a:solidFill>
                  <a:srgbClr val="44494D"/>
                </a:solidFill>
                <a:cs typeface="FS PF BeauSans Pro" panose="02000503030000020004" pitchFamily="2" charset="0"/>
              </a:rPr>
              <a:t>âm </a:t>
            </a:r>
            <a:r>
              <a:rPr lang="vi-VN" dirty="0" smtClean="0">
                <a:solidFill>
                  <a:srgbClr val="44494D"/>
                </a:solidFill>
                <a:cs typeface="FS PF BeauSans Pro" panose="02000503030000020004" pitchFamily="2" charset="0"/>
              </a:rPr>
              <a:t>nhạc</a:t>
            </a:r>
            <a:r>
              <a:rPr lang="en-US" dirty="0" smtClean="0">
                <a:solidFill>
                  <a:srgbClr val="44494D"/>
                </a:solidFill>
                <a:cs typeface="FS PF BeauSans Pro" panose="02000503030000020004" pitchFamily="2" charset="0"/>
              </a:rPr>
              <a:t> v.v..</a:t>
            </a:r>
            <a:r>
              <a:rPr lang="vi-VN" dirty="0" smtClean="0">
                <a:solidFill>
                  <a:srgbClr val="44494D"/>
                </a:solidFill>
                <a:cs typeface="FS PF BeauSans Pro" panose="02000503030000020004" pitchFamily="2" charset="0"/>
              </a:rPr>
              <a:t>.</a:t>
            </a:r>
            <a:endParaRPr lang="en-US" dirty="0" smtClean="0">
              <a:solidFill>
                <a:srgbClr val="44494D"/>
              </a:solidFill>
              <a:cs typeface="FS PF BeauSans Pro" panose="02000503030000020004" pitchFamily="2" charset="0"/>
            </a:endParaRPr>
          </a:p>
          <a:p>
            <a:pPr algn="just">
              <a:lnSpc>
                <a:spcPct val="130000"/>
              </a:lnSpc>
              <a:spcBef>
                <a:spcPts val="1500"/>
              </a:spcBef>
              <a:buClrTx/>
              <a:buSzTx/>
            </a:pPr>
            <a:r>
              <a:rPr lang="vi-VN" b="1" dirty="0">
                <a:solidFill>
                  <a:srgbClr val="FF0000"/>
                </a:solidFill>
                <a:ea typeface="+mj-ea"/>
                <a:cs typeface="FS PF BeauSans Pro" panose="02000503030000020004" pitchFamily="2" charset="0"/>
              </a:rPr>
              <a:t>Viettel </a:t>
            </a:r>
            <a:r>
              <a:rPr lang="vi-VN" b="1" dirty="0" smtClean="0">
                <a:solidFill>
                  <a:srgbClr val="FF0000"/>
                </a:solidFill>
                <a:ea typeface="+mj-ea"/>
                <a:cs typeface="FS PF BeauSans Pro" panose="02000503030000020004" pitchFamily="2" charset="0"/>
              </a:rPr>
              <a:t>AI STUDIO </a:t>
            </a:r>
            <a:r>
              <a:rPr lang="vi-VN" dirty="0" smtClean="0">
                <a:solidFill>
                  <a:srgbClr val="44494D"/>
                </a:solidFill>
                <a:cs typeface="FS PF BeauSans Pro" panose="02000503030000020004" pitchFamily="2" charset="0"/>
              </a:rPr>
              <a:t>là công cụ sinh ảnh tự động bằng công nghệ AI</a:t>
            </a:r>
            <a:r>
              <a:rPr lang="en-US" dirty="0" smtClean="0">
                <a:solidFill>
                  <a:srgbClr val="44494D"/>
                </a:solidFill>
                <a:cs typeface="FS PF BeauSans Pro" panose="02000503030000020004" pitchFamily="2" charset="0"/>
              </a:rPr>
              <a:t> </a:t>
            </a:r>
            <a:r>
              <a:rPr lang="vi-VN" dirty="0" smtClean="0">
                <a:solidFill>
                  <a:srgbClr val="44494D"/>
                </a:solidFill>
                <a:cs typeface="FS PF BeauSans Pro" panose="02000503030000020004" pitchFamily="2" charset="0"/>
              </a:rPr>
              <a:t>tạo</a:t>
            </a:r>
            <a:r>
              <a:rPr lang="en-US" dirty="0" smtClean="0">
                <a:solidFill>
                  <a:srgbClr val="44494D"/>
                </a:solidFill>
                <a:cs typeface="FS PF BeauSans Pro" panose="02000503030000020004" pitchFamily="2" charset="0"/>
              </a:rPr>
              <a:t> </a:t>
            </a:r>
            <a:r>
              <a:rPr lang="vi-VN" dirty="0" smtClean="0">
                <a:solidFill>
                  <a:srgbClr val="44494D"/>
                </a:solidFill>
                <a:cs typeface="FS PF BeauSans Pro" panose="02000503030000020004" pitchFamily="2" charset="0"/>
              </a:rPr>
              <a:t>sinh do Viettel AI phát triển</a:t>
            </a:r>
            <a:endParaRPr lang="vi-VN" dirty="0">
              <a:solidFill>
                <a:srgbClr val="44494D"/>
              </a:solidFill>
              <a:cs typeface="FS PF BeauSans Pro" panose="02000503030000020004" pitchFamily="2" charset="0"/>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2" name="Picture 1"/>
          <p:cNvPicPr>
            <a:picLocks noChangeAspect="1"/>
          </p:cNvPicPr>
          <p:nvPr/>
        </p:nvPicPr>
        <p:blipFill>
          <a:blip r:embed="rId6"/>
          <a:stretch>
            <a:fillRect/>
          </a:stretch>
        </p:blipFill>
        <p:spPr>
          <a:xfrm>
            <a:off x="608479" y="1097259"/>
            <a:ext cx="2829282" cy="282928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92908" y="30076"/>
            <a:ext cx="8238167" cy="900000"/>
          </a:xfrm>
        </p:spPr>
        <p:txBody>
          <a:bodyPr>
            <a:normAutofit/>
          </a:bodyPr>
          <a:lstStyle/>
          <a:p>
            <a:pPr algn="ctr"/>
            <a:r>
              <a:rPr lang="en-GB" sz="2800" b="1" noProof="0" dirty="0">
                <a:solidFill>
                  <a:srgbClr val="FF0000"/>
                </a:solidFill>
                <a:latin typeface="FS PF BeauSans Pro SemiBold" panose="02000503000000020004" pitchFamily="2" charset="0"/>
              </a:rPr>
              <a:t>GI</a:t>
            </a:r>
            <a:r>
              <a:rPr lang="en-GB" sz="2800" b="1" dirty="0">
                <a:solidFill>
                  <a:srgbClr val="FF0000"/>
                </a:solidFill>
                <a:latin typeface="FS PF BeauSans Pro SemiBold" panose="02000503000000020004" pitchFamily="2" charset="0"/>
              </a:rPr>
              <a:t>Á TRỊ MANG LẠI</a:t>
            </a:r>
            <a:endParaRPr lang="en-GB" sz="2800" b="1" noProof="0" dirty="0">
              <a:solidFill>
                <a:srgbClr val="FF0000"/>
              </a:solidFill>
              <a:latin typeface="FS PF BeauSans Pro SemiBold" panose="02000503000000020004" pitchFamily="2" charset="0"/>
            </a:endParaRPr>
          </a:p>
        </p:txBody>
      </p:sp>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4</a:t>
            </a:fld>
            <a:endParaRPr lang="en-US" dirty="0">
              <a:solidFill>
                <a:schemeClr val="bg1"/>
              </a:solidFill>
            </a:endParaRPr>
          </a:p>
        </p:txBody>
      </p:sp>
      <p:pic>
        <p:nvPicPr>
          <p:cNvPr id="144" name="Graphic 143"/>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4</a:t>
            </a:fld>
            <a:endParaRPr lang="x-none" sz="900">
              <a:solidFill>
                <a:schemeClr val="bg1"/>
              </a:solidFill>
            </a:endParaRPr>
          </a:p>
        </p:txBody>
      </p:sp>
      <p:pic>
        <p:nvPicPr>
          <p:cNvPr id="141" name="Picture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a:solidFill>
                  <a:srgbClr val="B4B4B4"/>
                </a:solidFill>
                <a:latin typeface="FS PF BeauSans Pro Light" panose="02000500000000020004" pitchFamily="2" charset="0"/>
              </a:rPr>
              <a:t>viettelai.vn</a:t>
            </a:r>
          </a:p>
        </p:txBody>
      </p:sp>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sp>
        <p:nvSpPr>
          <p:cNvPr id="18" name="Text Box 1"/>
          <p:cNvSpPr txBox="1"/>
          <p:nvPr/>
        </p:nvSpPr>
        <p:spPr>
          <a:xfrm>
            <a:off x="3657600" y="1155371"/>
            <a:ext cx="4975411" cy="1754326"/>
          </a:xfrm>
          <a:prstGeom prst="rect">
            <a:avLst/>
          </a:prstGeom>
          <a:noFill/>
        </p:spPr>
        <p:txBody>
          <a:bodyPr wrap="square" rtlCol="0" anchor="t">
            <a:spAutoFit/>
          </a:bodyPr>
          <a:lstStyle/>
          <a:p>
            <a:pPr marL="285750" indent="-285750">
              <a:buFont typeface="Arial" panose="020B0604020202020204" pitchFamily="34" charset="0"/>
              <a:buChar char="•"/>
            </a:pPr>
            <a:r>
              <a:rPr lang="vi-VN" altLang="en-US" sz="1800" b="1" dirty="0">
                <a:solidFill>
                  <a:schemeClr val="bg2">
                    <a:lumMod val="25000"/>
                  </a:schemeClr>
                </a:solidFill>
                <a:latin typeface="FS PF BeauSans Pro" panose="02000503030000020004" pitchFamily="2" charset="0"/>
                <a:cs typeface="FS PF BeauSans Pro" panose="02000503030000020004" pitchFamily="2" charset="0"/>
                <a:sym typeface="+mn-ea"/>
              </a:rPr>
              <a:t>AI tạo </a:t>
            </a: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sinh</a:t>
            </a:r>
            <a:r>
              <a:rPr lang="en-US"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 </a:t>
            </a: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có </a:t>
            </a:r>
            <a:r>
              <a:rPr lang="vi-VN" altLang="en-US" sz="1800" b="1" dirty="0">
                <a:solidFill>
                  <a:schemeClr val="bg2">
                    <a:lumMod val="25000"/>
                  </a:schemeClr>
                </a:solidFill>
                <a:latin typeface="FS PF BeauSans Pro" panose="02000503030000020004" pitchFamily="2" charset="0"/>
                <a:cs typeface="FS PF BeauSans Pro" panose="02000503030000020004" pitchFamily="2" charset="0"/>
                <a:sym typeface="+mn-ea"/>
              </a:rPr>
              <a:t>thể giúp việc sáng tạo trở nên dễ dàng </a:t>
            </a: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hơn</a:t>
            </a:r>
            <a:r>
              <a:rPr lang="en-US"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 chi </a:t>
            </a: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phí thấp hơn, ai cũng có thể sáng tạo.</a:t>
            </a:r>
            <a:endParaRPr lang="vi-VN" altLang="en-US" sz="1800" b="1" dirty="0">
              <a:solidFill>
                <a:schemeClr val="bg2">
                  <a:lumMod val="25000"/>
                </a:schemeClr>
              </a:solidFill>
              <a:latin typeface="FS PF BeauSans Pro" panose="02000503030000020004" pitchFamily="2" charset="0"/>
              <a:cs typeface="FS PF BeauSans Pro" panose="02000503030000020004" pitchFamily="2" charset="0"/>
              <a:sym typeface="+mn-ea"/>
            </a:endParaRPr>
          </a:p>
          <a:p>
            <a:pPr marL="285750" indent="-285750">
              <a:buFont typeface="Arial" panose="020B0604020202020204" pitchFamily="34" charset="0"/>
              <a:buChar char="•"/>
            </a:pPr>
            <a:r>
              <a:rPr lang="vi-VN" altLang="en-US" sz="1800" b="1" dirty="0">
                <a:solidFill>
                  <a:schemeClr val="bg2">
                    <a:lumMod val="25000"/>
                  </a:schemeClr>
                </a:solidFill>
                <a:latin typeface="FS PF BeauSans Pro" panose="02000503030000020004" pitchFamily="2" charset="0"/>
                <a:cs typeface="FS PF BeauSans Pro" panose="02000503030000020004" pitchFamily="2" charset="0"/>
                <a:sym typeface="+mn-ea"/>
              </a:rPr>
              <a:t>AI tạo sinh có thể giúp mọi người thử những ý tưởng mới và làm việc nhanh hơn</a:t>
            </a: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a:t>
            </a:r>
            <a:endParaRPr lang="vi-VN" altLang="en-US" sz="1800" b="1" dirty="0">
              <a:solidFill>
                <a:schemeClr val="bg2">
                  <a:lumMod val="25000"/>
                </a:schemeClr>
              </a:solidFill>
              <a:latin typeface="FS PF BeauSans Pro" panose="02000503030000020004" pitchFamily="2" charset="0"/>
              <a:cs typeface="FS PF BeauSans Pro" panose="02000503030000020004" pitchFamily="2" charset="0"/>
              <a:sym typeface="+mn-ea"/>
            </a:endParaRPr>
          </a:p>
        </p:txBody>
      </p:sp>
      <p:pic>
        <p:nvPicPr>
          <p:cNvPr id="5" name="Picture 4"/>
          <p:cNvPicPr>
            <a:picLocks noChangeAspect="1"/>
          </p:cNvPicPr>
          <p:nvPr/>
        </p:nvPicPr>
        <p:blipFill>
          <a:blip r:embed="rId6"/>
          <a:stretch>
            <a:fillRect/>
          </a:stretch>
        </p:blipFill>
        <p:spPr>
          <a:xfrm>
            <a:off x="863973" y="1155371"/>
            <a:ext cx="2575112" cy="257511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5</a:t>
            </a:fld>
            <a:endParaRPr lang="en-US" dirty="0">
              <a:solidFill>
                <a:schemeClr val="bg1"/>
              </a:solidFill>
            </a:endParaRPr>
          </a:p>
        </p:txBody>
      </p:sp>
      <p:pic>
        <p:nvPicPr>
          <p:cNvPr id="144" name="Graphic 143"/>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5</a:t>
            </a:fld>
            <a:endParaRPr lang="x-none" sz="900">
              <a:solidFill>
                <a:schemeClr val="bg1"/>
              </a:solidFill>
            </a:endParaRPr>
          </a:p>
        </p:txBody>
      </p:sp>
      <p:pic>
        <p:nvPicPr>
          <p:cNvPr id="141" name="Picture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a:solidFill>
                  <a:srgbClr val="B4B4B4"/>
                </a:solidFill>
                <a:latin typeface="FS PF BeauSans Pro Light" panose="02000500000000020004" pitchFamily="2" charset="0"/>
              </a:rPr>
              <a:t>viettelai.vn</a:t>
            </a:r>
          </a:p>
        </p:txBody>
      </p:sp>
      <p:sp>
        <p:nvSpPr>
          <p:cNvPr id="4247" name="Title 1"/>
          <p:cNvSpPr>
            <a:spLocks noGrp="1"/>
          </p:cNvSpPr>
          <p:nvPr>
            <p:ph type="title"/>
          </p:nvPr>
        </p:nvSpPr>
        <p:spPr>
          <a:xfrm>
            <a:off x="870888" y="450962"/>
            <a:ext cx="7341191" cy="725703"/>
          </a:xfrm>
        </p:spPr>
        <p:txBody>
          <a:bodyPr>
            <a:normAutofit fontScale="90000"/>
          </a:bodyPr>
          <a:lstStyle/>
          <a:p>
            <a:pPr algn="ctr"/>
            <a:r>
              <a:rPr lang="en-GB" sz="2800" b="1" noProof="0" dirty="0">
                <a:solidFill>
                  <a:srgbClr val="FF0000"/>
                </a:solidFill>
                <a:latin typeface="FS PF BeauSans Pro SemiBold" panose="02000503000000020004" pitchFamily="2" charset="0"/>
              </a:rPr>
              <a:t>CÁC TÍNH NĂNG </a:t>
            </a:r>
            <a:r>
              <a:rPr lang="en-GB" sz="2800" b="1" noProof="0" dirty="0" smtClean="0">
                <a:solidFill>
                  <a:srgbClr val="FF0000"/>
                </a:solidFill>
                <a:latin typeface="FS PF BeauSans Pro SemiBold" panose="02000503000000020004" pitchFamily="2" charset="0"/>
              </a:rPr>
              <a:t>CHÍNH CỦA </a:t>
            </a:r>
            <a:br>
              <a:rPr lang="en-GB" sz="2800" b="1" noProof="0" dirty="0" smtClean="0">
                <a:solidFill>
                  <a:srgbClr val="FF0000"/>
                </a:solidFill>
                <a:latin typeface="FS PF BeauSans Pro SemiBold" panose="02000503000000020004" pitchFamily="2" charset="0"/>
              </a:rPr>
            </a:br>
            <a:r>
              <a:rPr lang="en-GB" sz="2800" b="1" noProof="0" dirty="0" smtClean="0">
                <a:solidFill>
                  <a:srgbClr val="FF0000"/>
                </a:solidFill>
                <a:latin typeface="FS PF BeauSans Pro SemiBold" panose="02000503000000020004" pitchFamily="2" charset="0"/>
              </a:rPr>
              <a:t>VIETTEL AI STUDIO</a:t>
            </a:r>
            <a:endParaRPr lang="en-GB" sz="2800" b="1" noProof="0" dirty="0">
              <a:solidFill>
                <a:srgbClr val="FF0000"/>
              </a:solidFill>
              <a:latin typeface="FS PF BeauSans Pro SemiBold" panose="02000503000000020004" pitchFamily="2" charset="0"/>
            </a:endParaRPr>
          </a:p>
        </p:txBody>
      </p:sp>
      <p:sp>
        <p:nvSpPr>
          <p:cNvPr id="2" name="Text Box 1"/>
          <p:cNvSpPr txBox="1"/>
          <p:nvPr/>
        </p:nvSpPr>
        <p:spPr>
          <a:xfrm>
            <a:off x="3859307" y="1533019"/>
            <a:ext cx="5055494" cy="1754326"/>
          </a:xfrm>
          <a:prstGeom prst="rect">
            <a:avLst/>
          </a:prstGeom>
          <a:noFill/>
        </p:spPr>
        <p:txBody>
          <a:bodyPr wrap="square" rtlCol="0" anchor="t">
            <a:spAutoFit/>
          </a:bodyPr>
          <a:lstStyle/>
          <a:p>
            <a:pPr marL="285750" indent="-285750">
              <a:buFont typeface="Arial" panose="020B0604020202020204" pitchFamily="34" charset="0"/>
              <a:buChar char="•"/>
            </a:pP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Tạo hình ảnh từ văn bản (Text-to-Image)</a:t>
            </a:r>
          </a:p>
          <a:p>
            <a:pPr marL="285750" indent="-285750">
              <a:buFont typeface="Arial" panose="020B0604020202020204" pitchFamily="34" charset="0"/>
              <a:buChar char="•"/>
            </a:pP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Vẽ lại hình ảnh dựa trên ảnh đầu vào (Image-</a:t>
            </a:r>
            <a:r>
              <a:rPr lang="en-US"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t</a:t>
            </a: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o-Image)</a:t>
            </a:r>
          </a:p>
          <a:p>
            <a:pPr marL="285750" indent="-285750">
              <a:buFont typeface="Arial" panose="020B0604020202020204" pitchFamily="34" charset="0"/>
              <a:buChar char="•"/>
            </a:pP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Chỉnh sửa hình ảnh</a:t>
            </a:r>
          </a:p>
          <a:p>
            <a:pPr marL="285750" indent="-285750">
              <a:buFont typeface="Arial" panose="020B0604020202020204" pitchFamily="34" charset="0"/>
              <a:buChar char="•"/>
            </a:pPr>
            <a:r>
              <a:rPr lang="vi-VN"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Tăng độ phân giải của ảnh</a:t>
            </a:r>
            <a:endParaRPr lang="en-US"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endParaRPr>
          </a:p>
          <a:p>
            <a:pPr marL="285750" indent="-285750">
              <a:buFont typeface="Arial" panose="020B0604020202020204" pitchFamily="34" charset="0"/>
              <a:buChar char="•"/>
            </a:pPr>
            <a:r>
              <a:rPr lang="en-US" altLang="en-US" sz="1800" b="1" dirty="0" err="1" smtClean="0">
                <a:solidFill>
                  <a:schemeClr val="bg2">
                    <a:lumMod val="25000"/>
                  </a:schemeClr>
                </a:solidFill>
                <a:latin typeface="FS PF BeauSans Pro" panose="02000503030000020004" pitchFamily="2" charset="0"/>
                <a:cs typeface="FS PF BeauSans Pro" panose="02000503030000020004" pitchFamily="2" charset="0"/>
                <a:sym typeface="+mn-ea"/>
              </a:rPr>
              <a:t>Phát</a:t>
            </a:r>
            <a:r>
              <a:rPr lang="en-US"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 </a:t>
            </a:r>
            <a:r>
              <a:rPr lang="en-US" altLang="en-US" sz="1800" b="1" dirty="0" err="1" smtClean="0">
                <a:solidFill>
                  <a:schemeClr val="bg2">
                    <a:lumMod val="25000"/>
                  </a:schemeClr>
                </a:solidFill>
                <a:latin typeface="FS PF BeauSans Pro" panose="02000503030000020004" pitchFamily="2" charset="0"/>
                <a:cs typeface="FS PF BeauSans Pro" panose="02000503030000020004" pitchFamily="2" charset="0"/>
                <a:sym typeface="+mn-ea"/>
              </a:rPr>
              <a:t>thanh</a:t>
            </a:r>
            <a:r>
              <a:rPr lang="en-US"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 </a:t>
            </a:r>
            <a:r>
              <a:rPr lang="en-US" altLang="en-US" sz="1800" b="1" dirty="0" err="1" smtClean="0">
                <a:solidFill>
                  <a:schemeClr val="bg2">
                    <a:lumMod val="25000"/>
                  </a:schemeClr>
                </a:solidFill>
                <a:latin typeface="FS PF BeauSans Pro" panose="02000503030000020004" pitchFamily="2" charset="0"/>
                <a:cs typeface="FS PF BeauSans Pro" panose="02000503030000020004" pitchFamily="2" charset="0"/>
                <a:sym typeface="+mn-ea"/>
              </a:rPr>
              <a:t>viên</a:t>
            </a:r>
            <a:r>
              <a:rPr lang="en-US"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 </a:t>
            </a:r>
            <a:r>
              <a:rPr lang="en-US" altLang="en-US" sz="1800" b="1" dirty="0" err="1" smtClean="0">
                <a:solidFill>
                  <a:schemeClr val="bg2">
                    <a:lumMod val="25000"/>
                  </a:schemeClr>
                </a:solidFill>
                <a:latin typeface="FS PF BeauSans Pro" panose="02000503030000020004" pitchFamily="2" charset="0"/>
                <a:cs typeface="FS PF BeauSans Pro" panose="02000503030000020004" pitchFamily="2" charset="0"/>
                <a:sym typeface="+mn-ea"/>
              </a:rPr>
              <a:t>ảo</a:t>
            </a:r>
            <a:r>
              <a:rPr lang="en-US" altLang="en-US" sz="1800" b="1" dirty="0" smtClean="0">
                <a:solidFill>
                  <a:schemeClr val="bg2">
                    <a:lumMod val="25000"/>
                  </a:schemeClr>
                </a:solidFill>
                <a:latin typeface="FS PF BeauSans Pro" panose="02000503030000020004" pitchFamily="2" charset="0"/>
                <a:cs typeface="FS PF BeauSans Pro" panose="02000503030000020004" pitchFamily="2" charset="0"/>
                <a:sym typeface="+mn-ea"/>
              </a:rPr>
              <a:t> (Virtual MC)</a:t>
            </a:r>
            <a:endParaRPr lang="vi-VN" altLang="en-US" sz="1800" b="1" dirty="0">
              <a:solidFill>
                <a:schemeClr val="bg2">
                  <a:lumMod val="25000"/>
                </a:schemeClr>
              </a:solidFill>
              <a:latin typeface="FS PF BeauSans Pro" panose="02000503030000020004" pitchFamily="2" charset="0"/>
              <a:cs typeface="FS PF BeauSans Pro" panose="02000503030000020004" pitchFamily="2" charset="0"/>
              <a:sym typeface="+mn-ea"/>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3" name="Picture 2"/>
          <p:cNvPicPr>
            <a:picLocks noChangeAspect="1"/>
          </p:cNvPicPr>
          <p:nvPr/>
        </p:nvPicPr>
        <p:blipFill>
          <a:blip r:embed="rId6"/>
          <a:stretch>
            <a:fillRect/>
          </a:stretch>
        </p:blipFill>
        <p:spPr>
          <a:xfrm>
            <a:off x="725581" y="1533019"/>
            <a:ext cx="2888707" cy="288870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6</a:t>
            </a:fld>
            <a:endParaRPr lang="en-US">
              <a:solidFill>
                <a:schemeClr val="bg1"/>
              </a:solidFill>
            </a:endParaRPr>
          </a:p>
        </p:txBody>
      </p:sp>
      <p:pic>
        <p:nvPicPr>
          <p:cNvPr id="144" name="Graphic 143"/>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6</a:t>
            </a:fld>
            <a:endParaRPr lang="x-none" sz="900">
              <a:solidFill>
                <a:schemeClr val="bg1"/>
              </a:solidFill>
            </a:endParaRPr>
          </a:p>
        </p:txBody>
      </p:sp>
      <p:pic>
        <p:nvPicPr>
          <p:cNvPr id="141" name="Picture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err="1">
                <a:solidFill>
                  <a:srgbClr val="B4B4B4"/>
                </a:solidFill>
                <a:latin typeface="FS PF BeauSans Pro Light" panose="02000500000000020004" pitchFamily="2" charset="0"/>
              </a:rPr>
              <a:t>viettelai.vn</a:t>
            </a:r>
            <a:endParaRPr lang="en-US" sz="1050" spc="300" dirty="0">
              <a:solidFill>
                <a:srgbClr val="B4B4B4"/>
              </a:solidFill>
              <a:latin typeface="FS PF BeauSans Pro Light" panose="02000500000000020004" pitchFamily="2" charset="0"/>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2" name="Picture 1"/>
          <p:cNvPicPr>
            <a:picLocks noChangeAspect="1"/>
          </p:cNvPicPr>
          <p:nvPr/>
        </p:nvPicPr>
        <p:blipFill>
          <a:blip r:embed="rId6"/>
          <a:stretch>
            <a:fillRect/>
          </a:stretch>
        </p:blipFill>
        <p:spPr>
          <a:xfrm>
            <a:off x="374650" y="915069"/>
            <a:ext cx="4036631" cy="3026502"/>
          </a:xfrm>
          <a:prstGeom prst="rect">
            <a:avLst/>
          </a:prstGeom>
        </p:spPr>
      </p:pic>
      <p:sp>
        <p:nvSpPr>
          <p:cNvPr id="14" name="Text Box 1"/>
          <p:cNvSpPr txBox="1"/>
          <p:nvPr/>
        </p:nvSpPr>
        <p:spPr>
          <a:xfrm>
            <a:off x="4571999" y="839059"/>
            <a:ext cx="4524862" cy="3600986"/>
          </a:xfrm>
          <a:prstGeom prst="rect">
            <a:avLst/>
          </a:prstGeom>
          <a:noFill/>
        </p:spPr>
        <p:txBody>
          <a:bodyPr wrap="square" rtlCol="0" anchor="t">
            <a:spAutoFit/>
          </a:bodyPr>
          <a:lstStyle/>
          <a:p>
            <a:r>
              <a:rPr lang="vi-VN" altLang="en-US" sz="1200" b="1" dirty="0" smtClean="0">
                <a:solidFill>
                  <a:schemeClr val="bg2">
                    <a:lumMod val="25000"/>
                  </a:schemeClr>
                </a:solidFill>
                <a:latin typeface="FS PF BeauSans Pro" panose="02000503030000020004" pitchFamily="2" charset="0"/>
                <a:cs typeface="FS PF BeauSans Pro" panose="02000503030000020004" pitchFamily="2" charset="0"/>
                <a:sym typeface="+mn-ea"/>
              </a:rPr>
              <a:t>Có</a:t>
            </a:r>
            <a:r>
              <a:rPr lang="en-US" altLang="en-US" sz="1200" b="1" dirty="0" smtClean="0">
                <a:solidFill>
                  <a:schemeClr val="bg2">
                    <a:lumMod val="25000"/>
                  </a:schemeClr>
                </a:solidFill>
                <a:latin typeface="FS PF BeauSans Pro" panose="02000503030000020004" pitchFamily="2" charset="0"/>
                <a:cs typeface="FS PF BeauSans Pro" panose="02000503030000020004" pitchFamily="2" charset="0"/>
                <a:sym typeface="+mn-ea"/>
              </a:rPr>
              <a:t> </a:t>
            </a:r>
            <a:r>
              <a:rPr lang="vi-VN" altLang="en-US" sz="1200" b="1" dirty="0" smtClean="0">
                <a:solidFill>
                  <a:schemeClr val="bg2">
                    <a:lumMod val="25000"/>
                  </a:schemeClr>
                </a:solidFill>
                <a:latin typeface="FS PF BeauSans Pro" panose="02000503030000020004" pitchFamily="2" charset="0"/>
                <a:cs typeface="FS PF BeauSans Pro" panose="02000503030000020004" pitchFamily="2" charset="0"/>
                <a:sym typeface="+mn-ea"/>
              </a:rPr>
              <a:t>nhiều</a:t>
            </a:r>
            <a:r>
              <a:rPr lang="en-US" altLang="en-US" sz="1200" b="1" dirty="0" smtClean="0">
                <a:solidFill>
                  <a:schemeClr val="bg2">
                    <a:lumMod val="25000"/>
                  </a:schemeClr>
                </a:solidFill>
                <a:latin typeface="FS PF BeauSans Pro" panose="02000503030000020004" pitchFamily="2" charset="0"/>
                <a:cs typeface="FS PF BeauSans Pro" panose="02000503030000020004" pitchFamily="2" charset="0"/>
                <a:sym typeface="+mn-ea"/>
              </a:rPr>
              <a:t> </a:t>
            </a:r>
            <a:r>
              <a:rPr lang="vi-VN" altLang="en-US" sz="1200" b="1" dirty="0" smtClean="0">
                <a:solidFill>
                  <a:schemeClr val="bg2">
                    <a:lumMod val="25000"/>
                  </a:schemeClr>
                </a:solidFill>
                <a:latin typeface="FS PF BeauSans Pro" panose="02000503030000020004" pitchFamily="2" charset="0"/>
                <a:cs typeface="FS PF BeauSans Pro" panose="02000503030000020004" pitchFamily="2" charset="0"/>
                <a:sym typeface="+mn-ea"/>
              </a:rPr>
              <a:t>tùy biến để cho bức ảnh đầu ra ưng </a:t>
            </a:r>
            <a:r>
              <a:rPr lang="en-US" altLang="en-US" sz="1200" b="1" dirty="0" smtClean="0">
                <a:solidFill>
                  <a:schemeClr val="bg2">
                    <a:lumMod val="25000"/>
                  </a:schemeClr>
                </a:solidFill>
                <a:latin typeface="FS PF BeauSans Pro" panose="02000503030000020004" pitchFamily="2" charset="0"/>
                <a:cs typeface="FS PF BeauSans Pro" panose="02000503030000020004" pitchFamily="2" charset="0"/>
                <a:sym typeface="+mn-ea"/>
              </a:rPr>
              <a:t>ý:</a:t>
            </a:r>
          </a:p>
          <a:p>
            <a:pPr marL="285750" indent="-285750">
              <a:buFont typeface="Wingdings" panose="05000000000000000000" pitchFamily="2" charset="2"/>
              <a:buChar char="Ø"/>
            </a:pPr>
            <a:r>
              <a:rPr lang="vi-VN" altLang="en-US" sz="1200" b="1" dirty="0" smtClean="0">
                <a:solidFill>
                  <a:schemeClr val="bg2">
                    <a:lumMod val="25000"/>
                  </a:schemeClr>
                </a:solidFill>
                <a:latin typeface="FS PF BeauSans Pro" panose="02000503030000020004" pitchFamily="2" charset="0"/>
                <a:cs typeface="FS PF BeauSans Pro" panose="02000503030000020004" pitchFamily="2" charset="0"/>
                <a:sym typeface="+mn-ea"/>
              </a:rPr>
              <a:t>Prompt </a:t>
            </a: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mô tả ảnh</a:t>
            </a:r>
          </a:p>
          <a:p>
            <a:pPr marL="285750" indent="-285750">
              <a:buFont typeface="Wingdings" panose="05000000000000000000" pitchFamily="2" charset="2"/>
              <a:buChar char="Ø"/>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Prompt mô tả các yếu tố không xuất hiện trong ảnh</a:t>
            </a:r>
          </a:p>
          <a:p>
            <a:pPr marL="285750" indent="-285750">
              <a:buFont typeface="Wingdings" panose="05000000000000000000" pitchFamily="2" charset="2"/>
              <a:buChar char="Ø"/>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Số lượng ảnh</a:t>
            </a:r>
          </a:p>
          <a:p>
            <a:pPr marL="285750" indent="-285750">
              <a:buFont typeface="Wingdings" panose="05000000000000000000" pitchFamily="2" charset="2"/>
              <a:buChar char="Ø"/>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Độ sáng tạo</a:t>
            </a:r>
          </a:p>
          <a:p>
            <a:pPr marL="285750" indent="-285750">
              <a:buFont typeface="Wingdings" panose="05000000000000000000" pitchFamily="2" charset="2"/>
              <a:buChar char="Ø"/>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Kích thước ảnh</a:t>
            </a:r>
          </a:p>
          <a:p>
            <a:pPr marL="285750" indent="-285750">
              <a:buFont typeface="Wingdings" panose="05000000000000000000" pitchFamily="2" charset="2"/>
              <a:buChar char="Ø"/>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Phong cách:</a:t>
            </a:r>
          </a:p>
          <a:p>
            <a:pPr marL="628650" lvl="1" indent="-285750">
              <a:buFont typeface="Arial" panose="020B0604020202020204" pitchFamily="34" charset="0"/>
              <a:buChar char="•"/>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Ảnh truyện tranh</a:t>
            </a:r>
          </a:p>
          <a:p>
            <a:pPr marL="628650" lvl="1" indent="-285750">
              <a:buFont typeface="Arial" panose="020B0604020202020204" pitchFamily="34" charset="0"/>
              <a:buChar char="•"/>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Ảnh hoạt hình</a:t>
            </a:r>
          </a:p>
          <a:p>
            <a:pPr marL="628650" lvl="1" indent="-285750">
              <a:buFont typeface="Arial" panose="020B0604020202020204" pitchFamily="34" charset="0"/>
              <a:buChar char="•"/>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Ảnh thực tế</a:t>
            </a:r>
          </a:p>
          <a:p>
            <a:pPr marL="628650" lvl="1" indent="-285750">
              <a:buFont typeface="Arial" panose="020B0604020202020204" pitchFamily="34" charset="0"/>
              <a:buChar char="•"/>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Ảnh phong cảnh</a:t>
            </a:r>
          </a:p>
          <a:p>
            <a:pPr marL="628650" lvl="1" indent="-285750">
              <a:buFont typeface="Arial" panose="020B0604020202020204" pitchFamily="34" charset="0"/>
              <a:buChar char="•"/>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Ảnh viễn tưởng</a:t>
            </a:r>
          </a:p>
          <a:p>
            <a:pPr marL="628650" lvl="1" indent="-285750">
              <a:buFont typeface="Arial" panose="020B0604020202020204" pitchFamily="34" charset="0"/>
              <a:buChar char="•"/>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Ảnh dạng tranh vẽ</a:t>
            </a:r>
          </a:p>
          <a:p>
            <a:pPr marL="628650" lvl="1" indent="-285750">
              <a:buFont typeface="Arial" panose="020B0604020202020204" pitchFamily="34" charset="0"/>
              <a:buChar char="•"/>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Ảnh đơn sắc</a:t>
            </a:r>
          </a:p>
          <a:p>
            <a:pPr marL="285750" indent="-285750">
              <a:buFont typeface="Wingdings" panose="05000000000000000000" pitchFamily="2" charset="2"/>
              <a:buChar char="Ø"/>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Màu chủ đạo: Mô tả màu chính của ảnh muốn tạo ra</a:t>
            </a:r>
          </a:p>
          <a:p>
            <a:pPr marL="285750" indent="-285750">
              <a:buFont typeface="Wingdings" panose="05000000000000000000" pitchFamily="2" charset="2"/>
              <a:buChar char="Ø"/>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Loại ảnh: banner, logo, icon, phông nền banner, chữ có hiệu ứng</a:t>
            </a:r>
          </a:p>
          <a:p>
            <a:pPr marL="285750" indent="-285750">
              <a:buFont typeface="Wingdings" panose="05000000000000000000" pitchFamily="2" charset="2"/>
              <a:buChar char="Ø"/>
            </a:pPr>
            <a:r>
              <a:rPr lang="vi-VN" altLang="en-US" sz="1200" b="1" dirty="0">
                <a:solidFill>
                  <a:schemeClr val="bg2">
                    <a:lumMod val="25000"/>
                  </a:schemeClr>
                </a:solidFill>
                <a:latin typeface="FS PF BeauSans Pro" panose="02000503030000020004" pitchFamily="2" charset="0"/>
                <a:cs typeface="FS PF BeauSans Pro" panose="02000503030000020004" pitchFamily="2" charset="0"/>
                <a:sym typeface="+mn-ea"/>
              </a:rPr>
              <a:t>Mức độ đa dạng: Làm đa dạng các bức ảnh khi các thông số khác không thay đổi. </a:t>
            </a:r>
          </a:p>
        </p:txBody>
      </p:sp>
      <p:sp>
        <p:nvSpPr>
          <p:cNvPr id="15" name="Title 1"/>
          <p:cNvSpPr>
            <a:spLocks noGrp="1"/>
          </p:cNvSpPr>
          <p:nvPr>
            <p:ph type="title"/>
          </p:nvPr>
        </p:nvSpPr>
        <p:spPr>
          <a:xfrm>
            <a:off x="901403" y="113356"/>
            <a:ext cx="7341191" cy="725703"/>
          </a:xfrm>
        </p:spPr>
        <p:txBody>
          <a:bodyPr>
            <a:normAutofit/>
          </a:bodyPr>
          <a:lstStyle/>
          <a:p>
            <a:pPr algn="ctr"/>
            <a:r>
              <a:rPr lang="en-GB" sz="2800" b="1" dirty="0" err="1">
                <a:solidFill>
                  <a:srgbClr val="FF0000"/>
                </a:solidFill>
                <a:latin typeface="FS PF BeauSans Pro SemiBold" panose="02000503000000020004" pitchFamily="2" charset="0"/>
              </a:rPr>
              <a:t>Tạo</a:t>
            </a:r>
            <a:r>
              <a:rPr lang="en-GB" sz="2800" b="1" dirty="0">
                <a:solidFill>
                  <a:srgbClr val="FF0000"/>
                </a:solidFill>
                <a:latin typeface="FS PF BeauSans Pro SemiBold" panose="02000503000000020004" pitchFamily="2" charset="0"/>
              </a:rPr>
              <a:t> </a:t>
            </a:r>
            <a:r>
              <a:rPr lang="en-GB" sz="2800" b="1" dirty="0" err="1">
                <a:solidFill>
                  <a:srgbClr val="FF0000"/>
                </a:solidFill>
                <a:latin typeface="FS PF BeauSans Pro SemiBold" panose="02000503000000020004" pitchFamily="2" charset="0"/>
              </a:rPr>
              <a:t>hình</a:t>
            </a:r>
            <a:r>
              <a:rPr lang="en-GB" sz="2800" b="1" dirty="0">
                <a:solidFill>
                  <a:srgbClr val="FF0000"/>
                </a:solidFill>
                <a:latin typeface="FS PF BeauSans Pro SemiBold" panose="02000503000000020004" pitchFamily="2" charset="0"/>
              </a:rPr>
              <a:t> </a:t>
            </a:r>
            <a:r>
              <a:rPr lang="en-GB" sz="2800" b="1" dirty="0" err="1">
                <a:solidFill>
                  <a:srgbClr val="FF0000"/>
                </a:solidFill>
                <a:latin typeface="FS PF BeauSans Pro SemiBold" panose="02000503000000020004" pitchFamily="2" charset="0"/>
              </a:rPr>
              <a:t>ảnh</a:t>
            </a:r>
            <a:r>
              <a:rPr lang="en-GB" sz="2800" b="1" dirty="0">
                <a:solidFill>
                  <a:srgbClr val="FF0000"/>
                </a:solidFill>
                <a:latin typeface="FS PF BeauSans Pro SemiBold" panose="02000503000000020004" pitchFamily="2" charset="0"/>
              </a:rPr>
              <a:t> </a:t>
            </a:r>
            <a:r>
              <a:rPr lang="en-GB" sz="2800" b="1" dirty="0" err="1">
                <a:solidFill>
                  <a:srgbClr val="FF0000"/>
                </a:solidFill>
                <a:latin typeface="FS PF BeauSans Pro SemiBold" panose="02000503000000020004" pitchFamily="2" charset="0"/>
              </a:rPr>
              <a:t>từ</a:t>
            </a:r>
            <a:r>
              <a:rPr lang="en-GB" sz="2800" b="1" dirty="0">
                <a:solidFill>
                  <a:srgbClr val="FF0000"/>
                </a:solidFill>
                <a:latin typeface="FS PF BeauSans Pro SemiBold" panose="02000503000000020004" pitchFamily="2" charset="0"/>
              </a:rPr>
              <a:t> </a:t>
            </a:r>
            <a:r>
              <a:rPr lang="en-GB" sz="2800" b="1" dirty="0" err="1">
                <a:solidFill>
                  <a:srgbClr val="FF0000"/>
                </a:solidFill>
                <a:latin typeface="FS PF BeauSans Pro SemiBold" panose="02000503000000020004" pitchFamily="2" charset="0"/>
              </a:rPr>
              <a:t>văn</a:t>
            </a:r>
            <a:r>
              <a:rPr lang="en-GB" sz="2800" b="1" dirty="0">
                <a:solidFill>
                  <a:srgbClr val="FF0000"/>
                </a:solidFill>
                <a:latin typeface="FS PF BeauSans Pro SemiBold" panose="02000503000000020004" pitchFamily="2" charset="0"/>
              </a:rPr>
              <a:t> </a:t>
            </a:r>
            <a:r>
              <a:rPr lang="en-GB" sz="2800" b="1" dirty="0" err="1">
                <a:solidFill>
                  <a:srgbClr val="FF0000"/>
                </a:solidFill>
                <a:latin typeface="FS PF BeauSans Pro SemiBold" panose="02000503000000020004" pitchFamily="2" charset="0"/>
              </a:rPr>
              <a:t>bản</a:t>
            </a:r>
            <a:r>
              <a:rPr lang="en-GB" sz="2800" b="1" dirty="0">
                <a:solidFill>
                  <a:srgbClr val="FF0000"/>
                </a:solidFill>
                <a:latin typeface="FS PF BeauSans Pro SemiBold" panose="02000503000000020004" pitchFamily="2" charset="0"/>
              </a:rPr>
              <a:t> (Text-to-Image)</a:t>
            </a:r>
            <a:endParaRPr lang="en-GB" sz="2800" b="1" noProof="0" dirty="0">
              <a:solidFill>
                <a:srgbClr val="FF0000"/>
              </a:solidFill>
              <a:latin typeface="FS PF BeauSans Pro SemiBold" panose="02000503000000020004" pitchFamily="2"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7</a:t>
            </a:fld>
            <a:endParaRPr lang="en-US">
              <a:solidFill>
                <a:schemeClr val="bg1"/>
              </a:solidFill>
            </a:endParaRPr>
          </a:p>
        </p:txBody>
      </p:sp>
      <p:pic>
        <p:nvPicPr>
          <p:cNvPr id="144" name="Graphic 143"/>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7</a:t>
            </a:fld>
            <a:endParaRPr lang="x-none" sz="900">
              <a:solidFill>
                <a:schemeClr val="bg1"/>
              </a:solidFill>
            </a:endParaRPr>
          </a:p>
        </p:txBody>
      </p:sp>
      <p:pic>
        <p:nvPicPr>
          <p:cNvPr id="141" name="Picture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err="1">
                <a:solidFill>
                  <a:srgbClr val="B4B4B4"/>
                </a:solidFill>
                <a:latin typeface="FS PF BeauSans Pro Light" panose="02000500000000020004" pitchFamily="2" charset="0"/>
              </a:rPr>
              <a:t>viettelai.vn</a:t>
            </a:r>
            <a:endParaRPr lang="en-US" sz="1050" spc="300" dirty="0">
              <a:solidFill>
                <a:srgbClr val="B4B4B4"/>
              </a:solidFill>
              <a:latin typeface="FS PF BeauSans Pro Light" panose="02000500000000020004" pitchFamily="2" charset="0"/>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sp>
        <p:nvSpPr>
          <p:cNvPr id="9" name="Rectangle 8"/>
          <p:cNvSpPr/>
          <p:nvPr/>
        </p:nvSpPr>
        <p:spPr>
          <a:xfrm>
            <a:off x="5768404" y="697480"/>
            <a:ext cx="2962671" cy="3416320"/>
          </a:xfrm>
          <a:prstGeom prst="rect">
            <a:avLst/>
          </a:prstGeom>
        </p:spPr>
        <p:txBody>
          <a:bodyPr wrap="none">
            <a:spAutoFit/>
          </a:bodyPr>
          <a:lstStyle/>
          <a:p>
            <a:r>
              <a:rPr lang="vi-VN" sz="1800" b="1" dirty="0" smtClean="0">
                <a:latin typeface="FS PF BeauSans Pro" panose="02000503030000020004" pitchFamily="2" charset="0"/>
              </a:rPr>
              <a:t>Ảnh truyện tranh </a:t>
            </a:r>
            <a:r>
              <a:rPr lang="en-US" sz="1800" b="1" dirty="0" smtClean="0">
                <a:latin typeface="FS PF BeauSans Pro" panose="02000503030000020004" pitchFamily="2" charset="0"/>
              </a:rPr>
              <a:t>(Anime)</a:t>
            </a:r>
          </a:p>
          <a:p>
            <a:r>
              <a:rPr lang="vi-VN" sz="1800" b="1" dirty="0">
                <a:latin typeface="FS PF BeauSans Pro" panose="02000503030000020004" pitchFamily="2" charset="0"/>
              </a:rPr>
              <a:t>Ảnh hoạt </a:t>
            </a:r>
            <a:r>
              <a:rPr lang="vi-VN" sz="1800" b="1" dirty="0" smtClean="0">
                <a:latin typeface="FS PF BeauSans Pro" panose="02000503030000020004" pitchFamily="2" charset="0"/>
              </a:rPr>
              <a:t>hình</a:t>
            </a:r>
            <a:endParaRPr lang="en-US" sz="1800" b="1" dirty="0" smtClean="0">
              <a:latin typeface="FS PF BeauSans Pro" panose="02000503030000020004" pitchFamily="2" charset="0"/>
            </a:endParaRPr>
          </a:p>
          <a:p>
            <a:r>
              <a:rPr lang="vi-VN" sz="1800" b="1" dirty="0">
                <a:latin typeface="FS PF BeauSans Pro" panose="02000503030000020004" pitchFamily="2" charset="0"/>
              </a:rPr>
              <a:t>Ảnh thực </a:t>
            </a:r>
            <a:r>
              <a:rPr lang="vi-VN" sz="1800" b="1" dirty="0" smtClean="0">
                <a:latin typeface="FS PF BeauSans Pro" panose="02000503030000020004" pitchFamily="2" charset="0"/>
              </a:rPr>
              <a:t>tế</a:t>
            </a:r>
            <a:endParaRPr lang="en-US" sz="1800" b="1" dirty="0" smtClean="0">
              <a:latin typeface="FS PF BeauSans Pro" panose="02000503030000020004" pitchFamily="2" charset="0"/>
            </a:endParaRPr>
          </a:p>
          <a:p>
            <a:r>
              <a:rPr lang="vi-VN" sz="1800" b="1" dirty="0">
                <a:latin typeface="FS PF BeauSans Pro" panose="02000503030000020004" pitchFamily="2" charset="0"/>
              </a:rPr>
              <a:t>Ảnh viễn </a:t>
            </a:r>
            <a:r>
              <a:rPr lang="vi-VN" sz="1800" b="1" dirty="0" smtClean="0">
                <a:latin typeface="FS PF BeauSans Pro" panose="02000503030000020004" pitchFamily="2" charset="0"/>
              </a:rPr>
              <a:t>tưởng</a:t>
            </a:r>
            <a:endParaRPr lang="en-US" sz="1800" b="1" dirty="0" smtClean="0">
              <a:latin typeface="FS PF BeauSans Pro" panose="02000503030000020004" pitchFamily="2" charset="0"/>
            </a:endParaRPr>
          </a:p>
          <a:p>
            <a:r>
              <a:rPr lang="vi-VN" sz="1800" b="1" dirty="0">
                <a:latin typeface="FS PF BeauSans Pro" panose="02000503030000020004" pitchFamily="2" charset="0"/>
              </a:rPr>
              <a:t>Ảnh dạng tranh </a:t>
            </a:r>
            <a:r>
              <a:rPr lang="vi-VN" sz="1800" b="1" dirty="0" smtClean="0">
                <a:latin typeface="FS PF BeauSans Pro" panose="02000503030000020004" pitchFamily="2" charset="0"/>
              </a:rPr>
              <a:t>vẽ</a:t>
            </a:r>
            <a:endParaRPr lang="en-US" sz="1800" b="1" dirty="0" smtClean="0">
              <a:latin typeface="FS PF BeauSans Pro" panose="02000503030000020004" pitchFamily="2" charset="0"/>
            </a:endParaRPr>
          </a:p>
          <a:p>
            <a:r>
              <a:rPr lang="vi-VN" sz="1800" b="1" dirty="0">
                <a:latin typeface="FS PF BeauSans Pro" panose="02000503030000020004" pitchFamily="2" charset="0"/>
              </a:rPr>
              <a:t>Ảnh đơn sắc</a:t>
            </a:r>
          </a:p>
          <a:p>
            <a:r>
              <a:rPr lang="en-US" sz="1800" b="1" dirty="0" smtClean="0">
                <a:latin typeface="FS PF BeauSans Pro" panose="02000503030000020004" pitchFamily="2" charset="0"/>
              </a:rPr>
              <a:t>…</a:t>
            </a:r>
          </a:p>
          <a:p>
            <a:endParaRPr lang="vi-VN" sz="1800" b="1" dirty="0">
              <a:latin typeface="FS PF BeauSans Pro" panose="02000503030000020004" pitchFamily="2" charset="0"/>
            </a:endParaRPr>
          </a:p>
          <a:p>
            <a:endParaRPr lang="en-US" sz="1800" b="1" dirty="0">
              <a:latin typeface="FS PF BeauSans Pro" panose="02000503030000020004" pitchFamily="2" charset="0"/>
            </a:endParaRPr>
          </a:p>
          <a:p>
            <a:endParaRPr lang="vi-VN" sz="1800" b="1" dirty="0">
              <a:latin typeface="FS PF BeauSans Pro" panose="02000503030000020004" pitchFamily="2" charset="0"/>
            </a:endParaRPr>
          </a:p>
          <a:p>
            <a:endParaRPr lang="vi-VN" sz="1800" b="1" dirty="0">
              <a:latin typeface="FS PF BeauSans Pro" panose="02000503030000020004" pitchFamily="2" charset="0"/>
            </a:endParaRPr>
          </a:p>
          <a:p>
            <a:endParaRPr lang="en-US" sz="1800" b="1" dirty="0">
              <a:latin typeface="FS PF BeauSans Pro" panose="02000503030000020004" pitchFamily="2" charset="0"/>
            </a:endParaRPr>
          </a:p>
        </p:txBody>
      </p:sp>
      <p:sp>
        <p:nvSpPr>
          <p:cNvPr id="13" name="Title 1"/>
          <p:cNvSpPr>
            <a:spLocks noGrp="1"/>
          </p:cNvSpPr>
          <p:nvPr>
            <p:ph type="title"/>
          </p:nvPr>
        </p:nvSpPr>
        <p:spPr>
          <a:xfrm>
            <a:off x="901403" y="202245"/>
            <a:ext cx="7341191" cy="725703"/>
          </a:xfrm>
        </p:spPr>
        <p:txBody>
          <a:bodyPr>
            <a:normAutofit/>
          </a:bodyPr>
          <a:lstStyle/>
          <a:p>
            <a:pPr algn="ctr"/>
            <a:r>
              <a:rPr lang="en-GB" sz="2800" b="1" noProof="0" dirty="0" err="1" smtClean="0">
                <a:solidFill>
                  <a:srgbClr val="FF0000"/>
                </a:solidFill>
                <a:latin typeface="FS PF BeauSans Pro SemiBold" panose="02000503000000020004" pitchFamily="2" charset="0"/>
              </a:rPr>
              <a:t>Phong</a:t>
            </a:r>
            <a:r>
              <a:rPr lang="en-GB" sz="2800" b="1" noProof="0" dirty="0" smtClean="0">
                <a:solidFill>
                  <a:srgbClr val="FF0000"/>
                </a:solidFill>
                <a:latin typeface="FS PF BeauSans Pro SemiBold" panose="02000503000000020004" pitchFamily="2" charset="0"/>
              </a:rPr>
              <a:t> </a:t>
            </a:r>
            <a:r>
              <a:rPr lang="en-GB" sz="2800" b="1" noProof="0" dirty="0" err="1" smtClean="0">
                <a:solidFill>
                  <a:srgbClr val="FF0000"/>
                </a:solidFill>
                <a:latin typeface="FS PF BeauSans Pro SemiBold" panose="02000503000000020004" pitchFamily="2" charset="0"/>
              </a:rPr>
              <a:t>cách</a:t>
            </a:r>
            <a:r>
              <a:rPr lang="en-GB" sz="2800" b="1" noProof="0" dirty="0" smtClean="0">
                <a:solidFill>
                  <a:srgbClr val="FF0000"/>
                </a:solidFill>
                <a:latin typeface="FS PF BeauSans Pro SemiBold" panose="02000503000000020004" pitchFamily="2" charset="0"/>
              </a:rPr>
              <a:t> </a:t>
            </a:r>
            <a:r>
              <a:rPr lang="en-GB" sz="2800" b="1" noProof="0" dirty="0" err="1" smtClean="0">
                <a:solidFill>
                  <a:srgbClr val="FF0000"/>
                </a:solidFill>
                <a:latin typeface="FS PF BeauSans Pro SemiBold" panose="02000503000000020004" pitchFamily="2" charset="0"/>
              </a:rPr>
              <a:t>ảnh</a:t>
            </a:r>
            <a:r>
              <a:rPr lang="en-GB" sz="2800" b="1" noProof="0" dirty="0" smtClean="0">
                <a:solidFill>
                  <a:srgbClr val="FF0000"/>
                </a:solidFill>
                <a:latin typeface="FS PF BeauSans Pro SemiBold" panose="02000503000000020004" pitchFamily="2" charset="0"/>
              </a:rPr>
              <a:t> </a:t>
            </a:r>
            <a:r>
              <a:rPr lang="en-GB" sz="2800" b="1" noProof="0" dirty="0" err="1" smtClean="0">
                <a:solidFill>
                  <a:srgbClr val="FF0000"/>
                </a:solidFill>
                <a:latin typeface="FS PF BeauSans Pro SemiBold" panose="02000503000000020004" pitchFamily="2" charset="0"/>
              </a:rPr>
              <a:t>đa</a:t>
            </a:r>
            <a:r>
              <a:rPr lang="en-GB" sz="2800" b="1" noProof="0" dirty="0" smtClean="0">
                <a:solidFill>
                  <a:srgbClr val="FF0000"/>
                </a:solidFill>
                <a:latin typeface="FS PF BeauSans Pro SemiBold" panose="02000503000000020004" pitchFamily="2" charset="0"/>
              </a:rPr>
              <a:t> </a:t>
            </a:r>
            <a:r>
              <a:rPr lang="en-GB" sz="2800" b="1" noProof="0" dirty="0" err="1" smtClean="0">
                <a:solidFill>
                  <a:srgbClr val="FF0000"/>
                </a:solidFill>
                <a:latin typeface="FS PF BeauSans Pro SemiBold" panose="02000503000000020004" pitchFamily="2" charset="0"/>
              </a:rPr>
              <a:t>dạng</a:t>
            </a:r>
            <a:endParaRPr lang="en-GB" sz="2800" b="1" noProof="0" dirty="0">
              <a:solidFill>
                <a:srgbClr val="FF0000"/>
              </a:solidFill>
              <a:latin typeface="FS PF BeauSans Pro SemiBold" panose="02000503000000020004" pitchFamily="2" charset="0"/>
            </a:endParaRPr>
          </a:p>
        </p:txBody>
      </p:sp>
      <p:pic>
        <p:nvPicPr>
          <p:cNvPr id="2" name="Picture 1"/>
          <p:cNvPicPr>
            <a:picLocks noChangeAspect="1"/>
          </p:cNvPicPr>
          <p:nvPr/>
        </p:nvPicPr>
        <p:blipFill>
          <a:blip r:embed="rId6"/>
          <a:stretch>
            <a:fillRect/>
          </a:stretch>
        </p:blipFill>
        <p:spPr>
          <a:xfrm>
            <a:off x="491199" y="811756"/>
            <a:ext cx="1474246" cy="1474246"/>
          </a:xfrm>
          <a:prstGeom prst="rect">
            <a:avLst/>
          </a:prstGeom>
        </p:spPr>
      </p:pic>
      <p:pic>
        <p:nvPicPr>
          <p:cNvPr id="11" name="Picture 10"/>
          <p:cNvPicPr>
            <a:picLocks noChangeAspect="1"/>
          </p:cNvPicPr>
          <p:nvPr/>
        </p:nvPicPr>
        <p:blipFill>
          <a:blip r:embed="rId7"/>
          <a:stretch>
            <a:fillRect/>
          </a:stretch>
        </p:blipFill>
        <p:spPr>
          <a:xfrm>
            <a:off x="2150857" y="811756"/>
            <a:ext cx="1474246" cy="1474246"/>
          </a:xfrm>
          <a:prstGeom prst="rect">
            <a:avLst/>
          </a:prstGeom>
        </p:spPr>
      </p:pic>
      <p:pic>
        <p:nvPicPr>
          <p:cNvPr id="12" name="Picture 11"/>
          <p:cNvPicPr>
            <a:picLocks noChangeAspect="1"/>
          </p:cNvPicPr>
          <p:nvPr/>
        </p:nvPicPr>
        <p:blipFill>
          <a:blip r:embed="rId8"/>
          <a:stretch>
            <a:fillRect/>
          </a:stretch>
        </p:blipFill>
        <p:spPr>
          <a:xfrm>
            <a:off x="3810515" y="811756"/>
            <a:ext cx="1461113" cy="1461113"/>
          </a:xfrm>
          <a:prstGeom prst="rect">
            <a:avLst/>
          </a:prstGeom>
        </p:spPr>
      </p:pic>
      <p:pic>
        <p:nvPicPr>
          <p:cNvPr id="14" name="Picture 13"/>
          <p:cNvPicPr>
            <a:picLocks noChangeAspect="1"/>
          </p:cNvPicPr>
          <p:nvPr/>
        </p:nvPicPr>
        <p:blipFill>
          <a:blip r:embed="rId9"/>
          <a:stretch>
            <a:fillRect/>
          </a:stretch>
        </p:blipFill>
        <p:spPr>
          <a:xfrm>
            <a:off x="491199" y="2457174"/>
            <a:ext cx="1474246" cy="1474246"/>
          </a:xfrm>
          <a:prstGeom prst="rect">
            <a:avLst/>
          </a:prstGeom>
        </p:spPr>
      </p:pic>
      <p:pic>
        <p:nvPicPr>
          <p:cNvPr id="15" name="Picture 14"/>
          <p:cNvPicPr>
            <a:picLocks noChangeAspect="1"/>
          </p:cNvPicPr>
          <p:nvPr/>
        </p:nvPicPr>
        <p:blipFill>
          <a:blip r:embed="rId10"/>
          <a:stretch>
            <a:fillRect/>
          </a:stretch>
        </p:blipFill>
        <p:spPr>
          <a:xfrm>
            <a:off x="2150857" y="2457174"/>
            <a:ext cx="1474246" cy="1474246"/>
          </a:xfrm>
          <a:prstGeom prst="rect">
            <a:avLst/>
          </a:prstGeom>
        </p:spPr>
      </p:pic>
      <p:pic>
        <p:nvPicPr>
          <p:cNvPr id="17" name="Picture 16"/>
          <p:cNvPicPr>
            <a:picLocks noChangeAspect="1"/>
          </p:cNvPicPr>
          <p:nvPr/>
        </p:nvPicPr>
        <p:blipFill>
          <a:blip r:embed="rId11"/>
          <a:stretch>
            <a:fillRect/>
          </a:stretch>
        </p:blipFill>
        <p:spPr>
          <a:xfrm>
            <a:off x="3811705" y="2464136"/>
            <a:ext cx="1467284" cy="1467284"/>
          </a:xfrm>
          <a:prstGeom prst="rect">
            <a:avLst/>
          </a:prstGeom>
        </p:spPr>
      </p:pic>
    </p:spTree>
    <p:extLst>
      <p:ext uri="{BB962C8B-B14F-4D97-AF65-F5344CB8AC3E}">
        <p14:creationId xmlns:p14="http://schemas.microsoft.com/office/powerpoint/2010/main" val="7406725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8</a:t>
            </a:fld>
            <a:endParaRPr lang="en-US">
              <a:solidFill>
                <a:schemeClr val="bg1"/>
              </a:solidFill>
            </a:endParaRPr>
          </a:p>
        </p:txBody>
      </p:sp>
      <p:pic>
        <p:nvPicPr>
          <p:cNvPr id="144" name="Graphic 143"/>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8</a:t>
            </a:fld>
            <a:endParaRPr lang="x-none" sz="900">
              <a:solidFill>
                <a:schemeClr val="bg1"/>
              </a:solidFill>
            </a:endParaRPr>
          </a:p>
        </p:txBody>
      </p:sp>
      <p:pic>
        <p:nvPicPr>
          <p:cNvPr id="141" name="Picture 1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err="1">
                <a:solidFill>
                  <a:srgbClr val="B4B4B4"/>
                </a:solidFill>
                <a:latin typeface="FS PF BeauSans Pro Light" panose="02000500000000020004" pitchFamily="2" charset="0"/>
              </a:rPr>
              <a:t>viettelai.vn</a:t>
            </a:r>
            <a:endParaRPr lang="en-US" sz="1050" spc="300" dirty="0">
              <a:solidFill>
                <a:srgbClr val="B4B4B4"/>
              </a:solidFill>
              <a:latin typeface="FS PF BeauSans Pro Light" panose="02000500000000020004" pitchFamily="2" charset="0"/>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15" name="image9.png"/>
          <p:cNvPicPr/>
          <p:nvPr/>
        </p:nvPicPr>
        <p:blipFill>
          <a:blip r:embed="rId7"/>
          <a:srcRect/>
          <a:stretch>
            <a:fillRect/>
          </a:stretch>
        </p:blipFill>
        <p:spPr>
          <a:xfrm>
            <a:off x="683735" y="1579792"/>
            <a:ext cx="3478130" cy="2288157"/>
          </a:xfrm>
          <a:prstGeom prst="rect">
            <a:avLst/>
          </a:prstGeom>
        </p:spPr>
      </p:pic>
      <p:pic>
        <p:nvPicPr>
          <p:cNvPr id="2" name="Picture 1"/>
          <p:cNvPicPr>
            <a:picLocks noChangeAspect="1"/>
          </p:cNvPicPr>
          <p:nvPr/>
        </p:nvPicPr>
        <p:blipFill>
          <a:blip r:embed="rId8"/>
          <a:stretch>
            <a:fillRect/>
          </a:stretch>
        </p:blipFill>
        <p:spPr>
          <a:xfrm>
            <a:off x="4343400" y="1565944"/>
            <a:ext cx="4092456" cy="2302006"/>
          </a:xfrm>
          <a:prstGeom prst="rect">
            <a:avLst/>
          </a:prstGeom>
        </p:spPr>
      </p:pic>
      <p:sp>
        <p:nvSpPr>
          <p:cNvPr id="13" name="Title 1"/>
          <p:cNvSpPr>
            <a:spLocks noGrp="1"/>
          </p:cNvSpPr>
          <p:nvPr>
            <p:ph type="title"/>
          </p:nvPr>
        </p:nvSpPr>
        <p:spPr>
          <a:xfrm>
            <a:off x="492908" y="30076"/>
            <a:ext cx="8238167" cy="900000"/>
          </a:xfrm>
        </p:spPr>
        <p:txBody>
          <a:bodyPr>
            <a:normAutofit/>
          </a:bodyPr>
          <a:lstStyle/>
          <a:p>
            <a:pPr algn="ctr"/>
            <a:r>
              <a:rPr lang="vi-VN" sz="2800" b="1" dirty="0" smtClean="0">
                <a:solidFill>
                  <a:srgbClr val="FF0000"/>
                </a:solidFill>
                <a:latin typeface="FS PF BeauSans Pro SemiBold" panose="02000503000000020004" pitchFamily="2" charset="0"/>
              </a:rPr>
              <a:t>Vẽ lại hình ảnh dựa trên ảnh đầu vào </a:t>
            </a:r>
            <a:br>
              <a:rPr lang="vi-VN" sz="2800" b="1" dirty="0" smtClean="0">
                <a:solidFill>
                  <a:srgbClr val="FF0000"/>
                </a:solidFill>
                <a:latin typeface="FS PF BeauSans Pro SemiBold" panose="02000503000000020004" pitchFamily="2" charset="0"/>
              </a:rPr>
            </a:br>
            <a:r>
              <a:rPr lang="vi-VN" sz="2800" b="1" dirty="0" smtClean="0">
                <a:solidFill>
                  <a:srgbClr val="FF0000"/>
                </a:solidFill>
                <a:latin typeface="FS PF BeauSans Pro SemiBold" panose="02000503000000020004" pitchFamily="2" charset="0"/>
              </a:rPr>
              <a:t>(Image-</a:t>
            </a:r>
            <a:r>
              <a:rPr lang="en-US" sz="2800" b="1" dirty="0" smtClean="0">
                <a:solidFill>
                  <a:srgbClr val="FF0000"/>
                </a:solidFill>
                <a:latin typeface="FS PF BeauSans Pro SemiBold" panose="02000503000000020004" pitchFamily="2" charset="0"/>
              </a:rPr>
              <a:t>t</a:t>
            </a:r>
            <a:r>
              <a:rPr lang="vi-VN" sz="2800" b="1" dirty="0" smtClean="0">
                <a:solidFill>
                  <a:srgbClr val="FF0000"/>
                </a:solidFill>
                <a:latin typeface="FS PF BeauSans Pro SemiBold" panose="02000503000000020004" pitchFamily="2" charset="0"/>
              </a:rPr>
              <a:t>o-Image)</a:t>
            </a:r>
            <a:endParaRPr lang="vi-VN" sz="2800" b="1" dirty="0">
              <a:solidFill>
                <a:srgbClr val="FF0000"/>
              </a:solidFill>
              <a:latin typeface="FS PF BeauSans Pro SemiBold" panose="02000503000000020004" pitchFamily="2"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laceholder 1"/>
          <p:cNvSpPr txBox="1"/>
          <p:nvPr/>
        </p:nvSpPr>
        <p:spPr>
          <a:xfrm>
            <a:off x="6789026" y="4586963"/>
            <a:ext cx="2057400" cy="27384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mtClean="0">
                <a:solidFill>
                  <a:schemeClr val="bg1"/>
                </a:solidFill>
              </a:rPr>
              <a:t>9</a:t>
            </a:fld>
            <a:endParaRPr lang="en-US">
              <a:solidFill>
                <a:schemeClr val="bg1"/>
              </a:solidFill>
            </a:endParaRPr>
          </a:p>
        </p:txBody>
      </p:sp>
      <p:pic>
        <p:nvPicPr>
          <p:cNvPr id="144" name="Graphic 143"/>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200000">
            <a:off x="8776359" y="4776431"/>
            <a:ext cx="322357" cy="321641"/>
          </a:xfrm>
          <a:prstGeom prst="rect">
            <a:avLst/>
          </a:prstGeom>
          <a:effectLst/>
        </p:spPr>
      </p:pic>
      <p:sp>
        <p:nvSpPr>
          <p:cNvPr id="145" name="Slide Number Placeholder 5"/>
          <p:cNvSpPr txBox="1"/>
          <p:nvPr/>
        </p:nvSpPr>
        <p:spPr>
          <a:xfrm>
            <a:off x="8789644" y="4743810"/>
            <a:ext cx="273600" cy="273600"/>
          </a:xfrm>
          <a:prstGeom prst="rect">
            <a:avLst/>
          </a:prstGeom>
        </p:spPr>
        <p:txBody>
          <a:bodyPr vert="horz" lIns="46800" tIns="46800" rIns="46800" bIns="45720" rtlCol="0" anchor="ctr"/>
          <a:lstStyle>
            <a:defPPr>
              <a:defRPr lang="en-US"/>
            </a:defPPr>
            <a:lvl1pPr marL="0" algn="ctr" defTabSz="685800" rtl="0" eaLnBrk="1" latinLnBrk="0" hangingPunct="1">
              <a:defRPr sz="800" b="0" i="0" kern="1200">
                <a:solidFill>
                  <a:schemeClr val="tx1">
                    <a:lumMod val="50000"/>
                    <a:lumOff val="50000"/>
                  </a:schemeClr>
                </a:solidFill>
                <a:latin typeface="Sarabun Light" panose="00000400000000000000" pitchFamily="2" charset="-34"/>
                <a:ea typeface="+mn-ea"/>
                <a:cs typeface="Sarabun Light" panose="00000400000000000000" pitchFamily="2" charset="-34"/>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6F91CD73-D11E-4A01-9C29-C7344FBD827C}" type="slidenum">
              <a:rPr lang="en-US" sz="900" smtClean="0">
                <a:solidFill>
                  <a:schemeClr val="bg1"/>
                </a:solidFill>
              </a:rPr>
              <a:t>9</a:t>
            </a:fld>
            <a:endParaRPr lang="x-none" sz="900">
              <a:solidFill>
                <a:schemeClr val="bg1"/>
              </a:solidFill>
            </a:endParaRPr>
          </a:p>
        </p:txBody>
      </p:sp>
      <p:pic>
        <p:nvPicPr>
          <p:cNvPr id="141" name="Picture 1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605556"/>
            <a:ext cx="9144001" cy="540254"/>
          </a:xfrm>
          <a:prstGeom prst="rect">
            <a:avLst/>
          </a:prstGeom>
        </p:spPr>
      </p:pic>
      <p:sp>
        <p:nvSpPr>
          <p:cNvPr id="142" name="TextBox 141"/>
          <p:cNvSpPr txBox="1"/>
          <p:nvPr/>
        </p:nvSpPr>
        <p:spPr>
          <a:xfrm>
            <a:off x="374650" y="4757376"/>
            <a:ext cx="3968750" cy="253916"/>
          </a:xfrm>
          <a:prstGeom prst="rect">
            <a:avLst/>
          </a:prstGeom>
          <a:noFill/>
        </p:spPr>
        <p:txBody>
          <a:bodyPr wrap="square" rtlCol="0">
            <a:spAutoFit/>
          </a:bodyPr>
          <a:lstStyle/>
          <a:p>
            <a:r>
              <a:rPr lang="en-US" sz="1050" spc="300" dirty="0" err="1">
                <a:solidFill>
                  <a:srgbClr val="B4B4B4"/>
                </a:solidFill>
                <a:latin typeface="FS PF BeauSans Pro Light" panose="02000500000000020004" pitchFamily="2" charset="0"/>
              </a:rPr>
              <a:t>viettelai.vn</a:t>
            </a:r>
            <a:endParaRPr lang="en-US" sz="1050" spc="300" dirty="0">
              <a:solidFill>
                <a:srgbClr val="B4B4B4"/>
              </a:solidFill>
              <a:latin typeface="FS PF BeauSans Pro Light" panose="02000500000000020004" pitchFamily="2" charset="0"/>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96480" y="4720590"/>
            <a:ext cx="1466850" cy="309880"/>
          </a:xfrm>
          <a:prstGeom prst="rect">
            <a:avLst/>
          </a:prstGeom>
        </p:spPr>
      </p:pic>
      <p:pic>
        <p:nvPicPr>
          <p:cNvPr id="2" name="Picture 1"/>
          <p:cNvPicPr>
            <a:picLocks noChangeAspect="1"/>
          </p:cNvPicPr>
          <p:nvPr/>
        </p:nvPicPr>
        <p:blipFill>
          <a:blip r:embed="rId6"/>
          <a:stretch>
            <a:fillRect/>
          </a:stretch>
        </p:blipFill>
        <p:spPr>
          <a:xfrm>
            <a:off x="1357657" y="1826914"/>
            <a:ext cx="1710013" cy="1721010"/>
          </a:xfrm>
          <a:prstGeom prst="rect">
            <a:avLst/>
          </a:prstGeom>
        </p:spPr>
      </p:pic>
      <p:sp>
        <p:nvSpPr>
          <p:cNvPr id="3" name="Right Arrow 2"/>
          <p:cNvSpPr/>
          <p:nvPr/>
        </p:nvSpPr>
        <p:spPr>
          <a:xfrm>
            <a:off x="3726301" y="228981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7"/>
          <a:stretch>
            <a:fillRect/>
          </a:stretch>
        </p:blipFill>
        <p:spPr>
          <a:xfrm>
            <a:off x="5557409" y="839059"/>
            <a:ext cx="1637704" cy="1621753"/>
          </a:xfrm>
          <a:prstGeom prst="rect">
            <a:avLst/>
          </a:prstGeom>
        </p:spPr>
      </p:pic>
      <p:pic>
        <p:nvPicPr>
          <p:cNvPr id="5" name="Picture 4"/>
          <p:cNvPicPr>
            <a:picLocks noChangeAspect="1"/>
          </p:cNvPicPr>
          <p:nvPr/>
        </p:nvPicPr>
        <p:blipFill>
          <a:blip r:embed="rId8"/>
          <a:stretch>
            <a:fillRect/>
          </a:stretch>
        </p:blipFill>
        <p:spPr>
          <a:xfrm>
            <a:off x="5557409" y="2630088"/>
            <a:ext cx="1637704" cy="1611117"/>
          </a:xfrm>
          <a:prstGeom prst="rect">
            <a:avLst/>
          </a:prstGeom>
        </p:spPr>
      </p:pic>
      <p:sp>
        <p:nvSpPr>
          <p:cNvPr id="15" name="Title 1"/>
          <p:cNvSpPr>
            <a:spLocks noGrp="1"/>
          </p:cNvSpPr>
          <p:nvPr>
            <p:ph type="title"/>
          </p:nvPr>
        </p:nvSpPr>
        <p:spPr>
          <a:xfrm>
            <a:off x="492908" y="30076"/>
            <a:ext cx="8238167" cy="900000"/>
          </a:xfrm>
        </p:spPr>
        <p:txBody>
          <a:bodyPr>
            <a:normAutofit/>
          </a:bodyPr>
          <a:lstStyle/>
          <a:p>
            <a:pPr algn="ctr"/>
            <a:r>
              <a:rPr lang="vi-VN" sz="2800" b="1" dirty="0" smtClean="0">
                <a:solidFill>
                  <a:srgbClr val="FF0000"/>
                </a:solidFill>
                <a:latin typeface="FS PF BeauSans Pro SemiBold" panose="02000503000000020004" pitchFamily="2" charset="0"/>
              </a:rPr>
              <a:t>Chỉnh sửa hình ảnh</a:t>
            </a:r>
            <a:r>
              <a:rPr lang="en-US" sz="2800" b="1" dirty="0">
                <a:solidFill>
                  <a:srgbClr val="FF0000"/>
                </a:solidFill>
                <a:latin typeface="FS PF BeauSans Pro SemiBold" panose="02000503000000020004" pitchFamily="2" charset="0"/>
              </a:rPr>
              <a:t> </a:t>
            </a:r>
            <a:r>
              <a:rPr lang="vi-VN" sz="2800" b="1" dirty="0" smtClean="0">
                <a:solidFill>
                  <a:srgbClr val="FF0000"/>
                </a:solidFill>
                <a:latin typeface="FS PF BeauSans Pro SemiBold" panose="02000503000000020004" pitchFamily="2" charset="0"/>
              </a:rPr>
              <a:t>thông</a:t>
            </a:r>
            <a:r>
              <a:rPr lang="en-US" sz="2800" b="1" dirty="0" smtClean="0">
                <a:solidFill>
                  <a:srgbClr val="FF0000"/>
                </a:solidFill>
                <a:latin typeface="FS PF BeauSans Pro SemiBold" panose="02000503000000020004" pitchFamily="2" charset="0"/>
              </a:rPr>
              <a:t> </a:t>
            </a:r>
            <a:r>
              <a:rPr lang="vi-VN" sz="2800" b="1" dirty="0" smtClean="0">
                <a:solidFill>
                  <a:srgbClr val="FF0000"/>
                </a:solidFill>
                <a:latin typeface="FS PF BeauSans Pro SemiBold" panose="02000503000000020004" pitchFamily="2" charset="0"/>
              </a:rPr>
              <a:t>minh</a:t>
            </a:r>
            <a:endParaRPr lang="vi-VN" sz="2800" b="1" dirty="0">
              <a:solidFill>
                <a:srgbClr val="FF0000"/>
              </a:solidFill>
              <a:latin typeface="FS PF BeauSans Pro SemiBold" panose="02000503000000020004"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2551</TotalTime>
  <Words>679</Words>
  <Application>Microsoft Office PowerPoint</Application>
  <PresentationFormat>On-screen Show (16:9)</PresentationFormat>
  <Paragraphs>124</Paragraphs>
  <Slides>15</Slides>
  <Notes>2</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맑은 고딕</vt:lpstr>
      <vt:lpstr>Arial</vt:lpstr>
      <vt:lpstr>Calibri</vt:lpstr>
      <vt:lpstr>Calibri Light</vt:lpstr>
      <vt:lpstr>FS PF BeauSans Pro</vt:lpstr>
      <vt:lpstr>FS PF BeauSans Pro Bold</vt:lpstr>
      <vt:lpstr>FS PF BeauSans Pro Light</vt:lpstr>
      <vt:lpstr>FS PF BeauSans Pro SemiBold</vt:lpstr>
      <vt:lpstr>FS PF BeauSans Pro Thin</vt:lpstr>
      <vt:lpstr>Sarabun Light</vt:lpstr>
      <vt:lpstr>Wingdings</vt:lpstr>
      <vt:lpstr>Office Theme</vt:lpstr>
      <vt:lpstr>PowerPoint Presentation</vt:lpstr>
      <vt:lpstr>PowerPoint Presentation</vt:lpstr>
      <vt:lpstr>GIỚI THIỆU CHUNG</vt:lpstr>
      <vt:lpstr>GIÁ TRỊ MANG LẠI</vt:lpstr>
      <vt:lpstr>CÁC TÍNH NĂNG CHÍNH CỦA  VIETTEL AI STUDIO</vt:lpstr>
      <vt:lpstr>Tạo hình ảnh từ văn bản (Text-to-Image)</vt:lpstr>
      <vt:lpstr>Phong cách ảnh đa dạng</vt:lpstr>
      <vt:lpstr>Vẽ lại hình ảnh dựa trên ảnh đầu vào  (Image-to-Image)</vt:lpstr>
      <vt:lpstr>Chỉnh sửa hình ảnh thông minh</vt:lpstr>
      <vt:lpstr>Tăng độ phân giải</vt:lpstr>
      <vt:lpstr>Phát thanh viên ảo (Phông xanh)</vt:lpstr>
      <vt:lpstr>Phát thanh viên ảo</vt:lpstr>
      <vt:lpstr>DEMO SINH ẢNH</vt:lpstr>
      <vt:lpstr>DEMO SINH VIDEO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dc:creator>
  <cp:lastModifiedBy>Nguyen Thi Linh Chi</cp:lastModifiedBy>
  <cp:revision>234</cp:revision>
  <dcterms:created xsi:type="dcterms:W3CDTF">2024-02-29T10:02:31Z</dcterms:created>
  <dcterms:modified xsi:type="dcterms:W3CDTF">2024-11-18T11:07:52Z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